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201" r:id="rId2"/>
    <p:sldId id="1158" r:id="rId3"/>
    <p:sldId id="1209" r:id="rId4"/>
    <p:sldId id="1212" r:id="rId5"/>
    <p:sldId id="1196" r:id="rId6"/>
    <p:sldId id="1210" r:id="rId7"/>
    <p:sldId id="1211" r:id="rId8"/>
    <p:sldId id="1207" r:id="rId9"/>
    <p:sldId id="1213" r:id="rId10"/>
    <p:sldId id="1214" r:id="rId11"/>
    <p:sldId id="1215" r:id="rId12"/>
    <p:sldId id="1216" r:id="rId13"/>
    <p:sldId id="1217" r:id="rId14"/>
    <p:sldId id="1218" r:id="rId15"/>
    <p:sldId id="120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7" d="100"/>
          <a:sy n="97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09:17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4360 1799 0,'0'0'63,"0"43"-32,21-22-31,-21 0 16,0 21-16,0-21 15,0 1 16,0-1 1,21-21-17,-21 42 16,0-42-15,22 21 0,-22 0 15</inkml:trace>
  <inkml:trace contextRef="#ctx0" brushRef="#br0" timeOffset="1232.0705">5524 1799 0,'21'0'47,"1"0"-32,-1 21-15,0 1 16,-21-22-16,21 21 16,0-21-16,0 42 15,-21-21-15,0 0 16,22-21-1,-22 22 48,0 20-48,0-21 17,0 0-17,0 0 1,21 1-1,-21-1 17</inkml:trace>
  <inkml:trace contextRef="#ctx0" brushRef="#br0" timeOffset="2416.1382">6858 1863 0,'0'0'93,"21"21"-77,0-21-16,-21 42 15,0-42-15,0 21 16,0 1-16,0-1 31,0 21 0,0-21 32,0 0 30</inkml:trace>
  <inkml:trace contextRef="#ctx0" brushRef="#br0" timeOffset="4296.2458">11091 1863 0,'0'0'15,"21"21"1,-21 0-16,0 0 15,21-21-15,-21 43 32,0-22 46,0 0-32,0 0-30,22-21 0,-1 21 15,-21 0-16</inkml:trace>
  <inkml:trace contextRef="#ctx0" brushRef="#br0" timeOffset="5488.3139">12022 1842 0,'43'0'0,"-43"21"62,21-21-46,-21 21 0,0-21-1,42 21-15,1 0 31,-22-21-15,21 43-16,-21-22 16,22 0-16,-22 0 15,21 0-15,-21 0 31,-21-21 1,21 22-1,1-22 16,20 0-32</inkml:trace>
  <inkml:trace contextRef="#ctx0" brushRef="#br0" timeOffset="10055.5752">10879 2731 0,'22'0'110,"-1"0"-64,21 21-30,-42 0 0,0 0-16,21 0 15,0 22 1,22-43-1,-43 21-15,21 0 16,0 21-16,21-42 16,-20 0 108,-1 0-92,21 0-17,-21 0-15,0 0 16,22 0-1,-22 0-15,0 0 16,21 0-16,-20 0 16,-1 0-1,0-21 1,0 21-16,-21-21 15,21 21 1,0 0 15,1 0-15,20 0-1,-21 0 17,0 0 14,-21 0-14,21 0-32,-21 21 15,22-21-15,-1 21 16,0-21-16,-21 21 15,0-21 1,21 0 15,-21 22 16,0-1 93,0 0-93,21 21-31,0-21-1,-21 1 110,0-22-125,0-22 31,0 1 1,0-21-17,0 21 32,0 21-31,0-21-1,0-1 1,43 22-16,-22 0 31,0 0-31,-21-21 31,21 21 188,22 0-157,-22 0-15,0 0-16,21 0-15,-21 0-1,1 0 1,20 0-1,-21 0 17,0 0 14,0 0 17,22 0-48,-22 0 17,0 0-17,21 0 1,-20 0-16,-1 0 15,21 0 1,-21 0-16,0 0 16,22 0-1,-22 0 79,0 0-79,0 0 17,22 0 15,-22 0-32,0 0 1,-21-21-1,42 21 17,-42-21-32,21 21 15,1-21-15,-1 21 31,0-21-15,0-1 0,0 22-1,0 0 32,1 0 15,-22-21-62,42 21 16,-21-21 15,-21 0 63</inkml:trace>
  <inkml:trace contextRef="#ctx0" brushRef="#br0" timeOffset="15279.874">7408 1482 0,'0'0'63,"0"0"-32,21 21-31,0 0 15,1-21 1,-1 0-16,0 21 16,0 0-1,0 1-15,-21-22 16,21 21-16,-21-21 15,22 21-15,20 0 16,-21 0-16,0 0 16,-21-21-1,21 22-15,1-22 16,-22 21 15,21 0-15,0 21-16,-21-21 15,42 22-15,-42-22 16,21 0-16,1 21 15,-22-42-15,21 43 16,21-1-16,-21-21 16,-21 22-16,21-22 15,-21 0-15,22 42 16,-1-20-16,-21-43 15,21 42-15,-21 0 16,0-20-16,0-1 16,0 21-16,0-21 15,21 0 1,0 22-16,-21-22 15,0 0-15,21 21 16,-21-20-16,0-1 16,0 21-1,0-21-15,0 0 16,0 22-16,0-22 15,0 0 1,0 0-16,0 0 16,0 1 46,0-1-31,0 0-15,-21 0-1,21 0 1,0 0 187,0 1-188,0-1 17,0 21 14,0-21 157,0 0-109</inkml:trace>
  <inkml:trace contextRef="#ctx0" brushRef="#br0" timeOffset="20552.1755">8805 4043 0,'0'0'16,"0"0"31,21 0-1,0 0-14,1 0-32,20 0 15,-21 0-15,0 0 16,22 0-1,-22 0-15,0 0 16,21 0-16,-21 0 16,1 0-16,-1 0 15,21 0-15,-21 0 16,0 0-16,22 0 15,-22 0 1,0 0-16,21 0 16,-20 0-16,-1-21 15,21 21-15,-21 0 16,0 0-1,22 0-15,-22 0 16,0 0-16,43 0 16,-22 0-16,-21 0 15,0 0-15,22 0 16,-22 0-16,0 0 15,21 0-15,-21 0 16,1 0 0,-1 0-16,21 0 15,-21 0-15,0 0 16,22 0-1,-22 0-15,0 0 16,21 0-16,-20 0 16,-1 0-16,21 0 15,-21 0-15,0 0 16,1 0-16,20 0 15,-21 0-15,0 0 16,22 0-16,-22 0 16,0 0-16,21 0 15,1 0-15,-1 21 16,-21-21-16,21 0 15,-20 0-15,-1 0 16,21 0-16,22 0 16,-43 0-16,0 0 15,21 0-15,-21 0 16,1 0-1,20 0-15,-21 0 16,0 0-16,22 0 16,-22 0-1,0 0-15,0 0 16,21 0-1,1 0-15,-22 21 16,0-21-16,0 0 16,0 0-16,22 0 15,-22 0-15,0 0 16,21 0-16,-20 0 15,-1 0-15,21 0 16,22 0-16,-43 0 16,0 0-16,21 0 15,-21 0-15,43 0 16,-43 0-16,21 0 15,-20 0 1,-1 0 0,21 0-16,-21 0 15,0 0 16,22 0-31,-22 0 16,0 0 0,0 0-16,22 0 15,-22 0 1,0 0 15,21 0-15,-21 0-16,1 0 15,-1 0 32,-21 0-16,42 0 32,-21 0-48,0 0 1,22 0-1,-22 0-15,0 0 16,64 0-16,-22 42 16,-42-42-16,1 0 15,41 0-15,22 22 16,-64-22-1,0 0-15,21 0 16,-20 0 15,-22 21 78,21-21-62,0 0-47,21 0 16,-21 0-16,1 0 15,-1 0-15,21 0 16,-21 0-16,0 0 16,22 0-16,-22 0 46,0 0-14,21 0-17,-20 0 1,-1 0-1,21 0 1,-42 0 15,21 0-15,0 0 46,1 0-62,-22-21 16,21-1 15,-21 22-31,21-21 16,-21 0-1,0 0-15,21 21 16,-21-21-1,21 0 1,-21-1 0,0 1 15,0 0-16,0 0 1,0-21 31,0 42 46</inkml:trace>
  <inkml:trace contextRef="#ctx0" brushRef="#br0" timeOffset="21960.2561">8784 4043 0,'-21'-21'110,"21"0"-95,0 21 1,-21-22-16,21 1 47,0-21-1,0 21-30</inkml:trace>
  <inkml:trace contextRef="#ctx0" brushRef="#br0" timeOffset="26463.5137">8657 4890 0,'0'0'93,"0"42"-77,0-21-1,0 0 1,0 22 15,0-22-15,0 0-1,0 21 1,0-21 0,0 1 30,21-22 142,0 0-173,22 0-15,-22 0 16,0 0-16,42 0 15,1 0-15,63 0 16,-42 0-16,20 0 16,-41 0-16,21 0 15,-1 0-15,-20 0 16,-1 0-16,-42 0 31,1 0 0,20 0 0,-21 0-15,0 0 0,0 0-16,22 0 15,-22 0-15,42-22 16,1 22-16,21 0 15,-22 0-15,-42 0 16,0 0-16,43 0 16,-22 0-16,-21 0 15,1 0-15,-1 0 16,21 0-16,-21 0 15,0 0 1,22 0 0,-22 0-16,0 0 15,21 0 1,-20 0-1,-1 0-15,21 0 16,0-21-16,1 0 16,-22 21-16,42 0 15,-20 0 1,20 0-16,-42 0 15,1 0-15,20 0 16,-21 0-16,0 0 16,22 0-16,-22 0 15,0 0-15,21 0 16,22 0-16,-43 0 15,42 0-15,-41 0 16,20 21-16,-21-21 16,21 0-1,-20 0-15,-1 0 16,0 0-1,21 0-15,-21 0 16,1 0-16,20 0 16,-21 0-16,0 0 15,22 0-15,-22 0 16,0 0-16,21 0 15,-21 0-15,1 0 16,-1 0-16,63 0 16,-62 0-16,41 0 15,-42 0 1,43 0-16,-22 0 15,64 0-15,-43 0 16,1 0-16,-1 0 16,-41 0-16,20 0 15,21 0-15,-41 0 16,-1 0-16,21 0 15,-21 0 1,0 0 0,22 0-1,-22 0-15,0 0 16,21 21-1,-20-21-15,-1 0 16,21 0-16,-21 0 16,0 0-16,1 0 15,20 0-15,21 0 16,-41 0-16,41 0 15,-21 0-15,-20 0 16,-1 0-16,0 0 16,21 0-16,-21 0 15,1 0 1,41 0-16,22 0 15,-64 0-15,42 0 16,-41 0-16,20 0 16,-21 0-16,43 0 15,-43 0 1,21 0-1,-21 0 17,0 0-17,1 22-15,-22-22 16,42 0-16,-21 0 15,0 0-15,0 0 16,22 0-16,-22 0 16,0 0-1,21 0 1,-20 0 171,-1 0-156,0 0-15,0 0-1,0 0 17,0 0-1,1 0-16,20 0 1,-21 0 78,0 0-63,0 0 265,-21-43-280,0 22-1,22 0 1,-22-21-16,0 20 16,0 1-1,0-21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09:49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1905 0,'0'-21'63,"0"21"-48,0 21 1,0 0-16,21-21 15,-21 43 1,21-1-16,-21-42 16,42 63-16,-42 1 15,43-22-15,-22-21 187</inkml:trace>
  <inkml:trace contextRef="#ctx0" brushRef="#br0" timeOffset="1392.0796">6096 2244 0,'0'0'78,"0"0"-62,-21 0-16,21-21 15,-22 21-15,22-43 16,0 22-16,-21 0 15,21-21 1,-21 42-16,21-22 16,-21-20-16,0 42 15,21-63-15,-21 41 16,-1 1-16,22-21 15,-21 21-15,-21 21 16,21-21-16,0-1 16,-1 22-16,-20-42 15,21 42-15,0-21 16,-22 0-16,1 0 15,21-1-15,0 22 16,0 0-16,21-21 16,-22 21 30,-20 0-30,0 0 0,-1-21-16,1 0 15,21 21-15,0 0 16,0 0-16,21-21 15,-43 21 1,22 0 0,0 0-16,-21-21 15,20 21-15,1-22 16,21 22-16,-21 0 31,-21 0-15,21 0-1,-1 0 16,-20 0-15,42-21-16</inkml:trace>
  <inkml:trace contextRef="#ctx0" brushRef="#br0" timeOffset="2960.1693">8636 1905 0,'0'0'31,"0"42"0,0-20-31,0-1 16,0 21 15,0-21-31,0 0 31,0 22 0</inkml:trace>
  <inkml:trace contextRef="#ctx0" brushRef="#br0" timeOffset="4264.2439">12340 1820 0,'0'22'156,"0"-1"-140,0 0-16,0 0 15,0 21 1,0-20-16,0-1 16,0 21 15,0-21 78</inkml:trace>
  <inkml:trace contextRef="#ctx0" brushRef="#br0" timeOffset="7376.4219">9567 2815 0,'0'0'47,"0"0"-32,0 21-15,21 1 16,-21-1 15,0 0-15,0 0-1,0 21 1,0-20-1,0-1 1,0 0 234,0 0-250,21-21 15,1 0 1,-1 0-1,42 0-15,-42 0 16,22 0-16,20 0 16,-42 0-16,43 0 15,-22 0-15,22 0 16,-1 0-16,1 0 15,-1 0-15,1 0 16,-1 0-16,-42 0 16,22 0-1,-22 0-15,0 0 16,0 0-16,-21 0 31,0 0-15,43 0 30,-22 0-46,0 0 16,0 0-16,64 0 16,-64 0-16,42 0 15,1 21-15,-1-21 16,1 0-16,-1 0 15,1 0-15,-22 0 16,22 0-16,-43 0 16,0 0-16,21 0 15,-20 0-15,-1 0 16,21 0-16,-21 0 15,0 0-15,22 0 16,-22 0-16,0 0 16,43 0-16,-22 0 15,-21 0-15,0 0 16,22 0-16,20 0 15,-42 0-15,43 0 16,-43 0-16,21 0 16,-21 0-16,1 0 15,20 0-15,21-21 16,-20 0-1,-22 21-15,0 0 16,0 0-16,43-42 16,-1 42-16,1 0 15,-22 0-15,22 0 16,-43 0-16,0 0 15,21 0 1,-21 0-16,1 0 16,20 0 46,-21 0-15,0 0-47,22 0 15,-22 0 1,0 0-16,0 0 16,-21-22-16,42 22 15,-20 0-15,41 0 16,1 0-1,-43 0-15,63 22 16,-62-22-16,-1 0 16,21 0 30,-21 0 1,0 0 109,1 0-31,-22-22-94,0-20-31,0 21 16,0 0-16,0 0 15,0-22-15,0 43 16,21-21-16,-21 0 31</inkml:trace>
  <inkml:trace contextRef="#ctx0" brushRef="#br0" timeOffset="10671.6103">7937 3641 0,'0'0'16,"0"0"-1,0 42 1,0-21-1,0 0 1,0 22 0,0-22-1,0 0-15,0 21 16,0-20-1,0-1-15,0 21 16,0-21-16,0 0 16,0 22-1,21-43 141,1 0-109,20 0-31,-21 0-16,0 0 15,0 0-15,22 0 16,63 0-16,21 0 16,-43 0-16,22 0 15,85 0-15,-86 0 16,44 0-16,-22 0 15,-64 0-15,1 0 16,-43 0-16,0 0 16,42 0-16,-20 0 15,-22 0-15,0 0 16,21 0-1,-20 0-15,-1 0 16,21 0 0,-21 0-16,0-43 15,22 43-15,20 0 16,-42 0-16,1 0 15,41 0-15,22 22 16,-22-22 0,1 0-16,-43 0 15,42 0-15,-41 0 16,41 0-16,-21 0 15,22 0-15,-43 0 16,0 0-16,22 0 16,-22 0-16,0 0 15,21 0-15,-21 0 16,1 21-16,20-21 15,-21 0-15,43 42 16,-22-42-16,21 0 16,22 42-16,-43-42 15,1 0-15,20 0 16,1 0-16,-43 0 15,0 0-15,21 0 16,-20 0-16,-1 0 16,21 0-16,-21 0 15,0 0-15,22 0 16,-1 0-16,43 0 15,-22 0-15,1 0 16,20 43 0,-41-43-16,63 0 15,-64 0-15,43 0 16,-1 0-16,-63 0 15,22 0-15,20 0 16,-42 0-16,1 0 16,20 0-16,-21 0 15,0 0-15,22 0 16,20 0-1,-42 0-15,0 0 16,22 0-16,-22 0 16,0 0-1,0 0 1,22 0-16,-22 0 15,0 0-15,42 0 16,-20 0-16,-22 0 16,0 0-16,21 0 15,22 0-15,-43 0 16,0 0-1,22 0 1,-22 0 0,0 0-16,21 0 15,-21 0-15,43 0 16,-1 0-16,1 0 15,-43 0-15,64 0 16,-64 0-16,0 0 16,0 0 233,-21-21-233,0-22-16,0 22 15,0 0-15,0-21 16,0-22-16,0 1 16,0 41-16,0 1 15,0-21-15,0 21 16</inkml:trace>
  <inkml:trace contextRef="#ctx0" brushRef="#br0" timeOffset="15415.8817">7874 4657 0,'0'21'93,"0"0"-77,21 21 0,-21-20-16,21-1 15,0 21 1,-21-21 15,0 0-15,0 22-1,0-22 16,0 0 219,21-21-250,22 0 16,20 0-16,43 0 15,-21 0-15,42 0 16,42 0-16,-63 0 15,84 0-15,-147 0 16,63 0-16,21 21 16,-85-21-16,85 0 15,-64 0-15,1 0 16,21 0-16,-64 0 15,0 0 1,0 0-16,21 0 16,-20 0-16,-1 0 15,21 0-15,-21 0 16,0 0-16,43 0 15,-1 0-15,22 0 16,21 0-16,-43 0 16,1 0-16,-1 0 15,1 0-15,-1 0 16,1 0-16,-43 0 15,21 0-15,-20 0 16,-1 0-16,42 0 16,-20 0-16,20 0 15,-42 0-15,43 0 16,-1 0-16,1 0 15,-22 0-15,-21 0 16,43 0-16,-43 0 16,42 0-16,-20 0 15,-22 0-15,0 0 16,43 0-16,-1 0 15,43 21 1,-64-21-16,1 22 16,20-22-16,43 0 15,-21 0-15,-43 0 16,-21 0-16,43 0 15,-22 0-15,-21 0 16,0 0-16,22 0 16,-22 0-16,0 0 15,21 0-15,-21 0 16,1 21-16,41 0 15,-21-21-15,-20 0 16,-1 0-16,21 0 16,22 0-16,-43 0 15,42 0-15,-42 0 16,64 0-16,-21 0 15,-43 0-15,85 0 16,-64 21-16,21-21 16,22 0-16,0 0 15,-64 0-15,21 0 16,-21 0-16,1 0 15,20 0 1,-21 0-16,0 0 16,0 0-16,22 0 15,20 0-15,-42 0 16,43 0-16,-22 0 15,-21 0-15,43 0 16,-43 0-16,21 0 16,-42-21-16,22 21 15,-1 0-15,0 0 16,21 0-16,22 0 15,-43 0-15,42 0 16,1 0-16,-22 0 16,22 0-16,-43 0 15,0 0-15,21 0 16,-20 0-1,-1 0-15,21 0 16,-21 0 0,0 0-16,22 0 15,-22 0 1,0 0-16,0 0 15,-21 0 1,43 0-16,-22 0 16,42 0-16,-42 0 15,43 0-15,21 0 16,-22 0-16,1 0 15,-43 0-15,0 0 16,21 0-16,-21 0 16,1 0-16,20 0 15,-21 0-15,0 0 16,22 0-16,-22 0 15,0 0-15,0 0 16,21 0-16,-20 0 16,-1 0-16,21 0 15,-21 0 63,0 0-62,22 0-16,-22 0 15,0 0 1,21 0-16,-20 0 16,-1 0-16,0 0 15,21 0-15,-21 0 16,1 0-16,20 0 187,-21 0-187,0 0 16,22 0-1,-22 0 32,0 0 140,21 0-171,-42 0-16,21-21 31,1 21-15,-1 0-16,0-21 156,-21 21-141,0-22 1,0 1-16,0 0 15,0-21-15,0 21 16,0-1-16,0 1 16,0 21-16,0-42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10:07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5672 1820 0,'0'0'47,"0"0"-47,0 0 16,22 64-16,20-22 15,-42-21-15,85 64 16,-85-85-16,21 21 15,0 0-15,-21 1 16,21-22 0</inkml:trace>
  <inkml:trace contextRef="#ctx0" brushRef="#br0" timeOffset="888.0508">6837 1778 0,'21'0'31,"0"0"-15,0 0-16,-21 21 15,21 0-15,-21-21 16,21 22-16,22 20 16,-43-21-16,21 21 15,0-20-15,-21-1 16,0 21-16,21-21 15,0 0-15,-21-21 16,0 43 0</inkml:trace>
  <inkml:trace contextRef="#ctx0" brushRef="#br0" timeOffset="2271.1299">8636 2138 0,'21'0'78,"-21"0"-62,-21-21-16,0 0 16,-1-22-16,1 1 15,0 42-15,21-42 16,-42-22-16,21 43 15,21 0-15,-43-22 16,22 22-16,0 21 31,-21-21 16,20 21-47,1 0 31,-21 0-31,-22-42 16,1 42-16,-64-21 15,42 21-15,1-43 16,41 43-16,-20 0 16,42 0-16,-1-21 31,1 0-16,0 0-15,0 21 47,0 0-31</inkml:trace>
  <inkml:trace contextRef="#ctx0" brushRef="#br0" timeOffset="4429.2534">10964 1820 0,'0'0'15,"21"0"32,0 0-31,-21 22-16,0-1 15,0 21 17,0-21-17,22 0 1,-22-21-1,21 22 1,-21-22 0,21 21-16,0-21 31,21 0-16,-20 0 1,-1 0 0,21 0-1,-21 0-15,0 0 16,1 0-16,-1 0 15,0 0-15,0 0 16,0 0-16,43 0 16,-22 0-1,22 0-15,-43 0 16,0 0-16,21 0 15,-21 0-15,1 0 16,20 0-16,-21 0 16,43 0-16,-43 0 15,42 0-15,-20 0 16,-22 0-16,0 0 15,21 0-15,-21 0 32,1 0-32,20 0 15,-21 0 1,-21 21-16,21-21 15,0 0-15,22 0 16,-22 0-16,0 0 16,0 21-16,-21-21 15,43 0-15,-22 0 16,0 0-1,21 0 141,-21 0-124,-21 0-32,22 0 15,-1 0 1,-21-21-1,21 21-15,-21-21 16,21 0-16,-21-1 31,0 1 32,21 0-1,-21 21-46,21 0 62</inkml:trace>
  <inkml:trace contextRef="#ctx0" brushRef="#br0" timeOffset="7135.4081">10774 2731 0,'0'21'31,"0"0"0,21-21-31,0 21 16,-21 0 0,0 0-16,21-21 15,-21 43-15,0-22 16,0 0-16,0 21 15,0-20 1,0-1 93,0 0 94,42-21-187,-20 0-1,-22 0 1,21 21-16,85-21 15,-22 0-15,1 0 16,0 0-16,42 0 16,-43 0-16,43 0 15,-21 0-15,21 0 16,-63 0-16,-43 0 15,85 0-15,-43 0 16,-21 0-16,-20 0 16,-1 0-1,21 0-15,-21 0 16,0 0-16,1 0 15,20 0 1,-21 0 0,0 0-16,22 0 15,-22 0-15,0 0 16,21 0-16,22 0 15,-43 0-15,0 0 16,21 0-16,-20 0 16,-1 0-16,21 0 15,-21 0 16,0 0-15,1 0-16,20 0 16,-21 0-1,0 0-15,0 0 16,1 0-16,-1 0 31,0 0 16,0 0-47,-21 0 15,21 0-15,-21 0 16,43 0 0,20 0-16,-42 0 15,0 0-15,43 0 16,-22 0-16,-21 0 15,1 0-15,-1 0 266,0 0-266,0 0 46,-21-21 1,0 0-31,0 0-1,0-22 1,0 22-16,0 0 16,0-21-1,0 20 16,0 1-15,0 0 0,0-21 15,0 42 78</inkml:trace>
  <inkml:trace contextRef="#ctx0" brushRef="#br0" timeOffset="10559.604">10774 3852 0,'-22'0'78,"22"22"-78,0-1 16,0 0-1,0 21-15,0-21 16,0 1-16,0-1 16,0 21-16,0-21 15,0 43-15,0-43 16,0 0 46,0-21 32,22 0-63,-1 0 16,21 0-32,-21 0-15,0 0 16,22 0-16,-22 0 16,0 0-16,43 0 15,-22 0-15,21 0 16,1-21-16,-1 21 15,1 0-15,-43 0 16,43 0-16,20 0 16,-20 0-16,-43 21 15,0-21-15,21 0 16,-20 0-16,-1 0 15,21 0 1,-21 0-16,0 0 16,22 0-1,-22 0-15,0 0 16,0 0-16,22 0 15,-22 0-15,0 0 16,21 0 0,-21 0-16,43 0 15,-43 0-15,21 0 16,22 0-16,-43 0 15,0 0-15,22 0 16,-22 0-16,0 0 16,21 0-16,-21 0 15,1 21-15,62-21 16,-63 0-16,1 0 15,-1 0-15,21 0 16,-21 0-16,0 0 16,22 0-16,-22 0 15,0 0-15,21 0 16,-20 0-16,-1 0 15,21 0 1,-21 0-16,0 0 16,1 0-16,20 0 15,-42 0-15,21 0 16,0 0-16,0 0 15,22 0-15,-22 0 16,0 0 0,21 0-16,-20 0 15,-1 0-15,21 0 16,-42 0-16,21-21 15,0 21-15,1 0 16,20 0-16,-21 0 16,0 0-16,22 0 15,-22 0-15,0-21 16,-21 21-16,21-21 15,-21 21-15,42 0 16,-42-21-16,22 21 16,-1 0-16,0 0 15,0-22-15,-21 1 16,42 21-16,-20 0 15,-1 0 1,21-21-16,-21 21 16,0 0-1,22 0 16,-22 0 1,0 0-17,21 0 1,-20 0-1,-1 0 1,21 0-16,-21 0 62,0 0-30,1 0 358,-22-21-344,21 21-46,-21-21 16,0 0 0,0-1-1,21 1 1,-21 21-16,0-42 15,21 21-15,0-22 16,-21 22-16</inkml:trace>
  <inkml:trace contextRef="#ctx0" brushRef="#br0" timeOffset="14535.8314">10837 4868 0,'0'0'62,"0"22"-46,0-1-1,0 21 1,21-42-16,-21 21 15,0 0 17,0 1-1,0-1 109,0 0-124,21-21 31,1 0-16,20 0-16,-21 0 1,0 0-16,0 0 16,22 0-16,-22 0 15,0 0-15,43 0 16,-1 0-16,22 0 15,-22 0-15,22 0 16,0 0-16,-64 0 16,42 0-16,43 0 15,21 0-15,-106 0 16,43 0-16,-1 0 15,-20 0-15,-22 0 16,42 0-16,-42 0 16,22 0-16,-22 0 15,0 0-15,43 0 16,-22 0-16,21 0 15,-41 0 1,-1 0-16,63 0 16,-62 0-16,41 0 15,-42 0-15,43 0 16,-22 0-16,-21 0 15,0 0-15,43 0 16,-22 0-16,22 0 16,-1 0-16,1 0 15,-1 0-15,-42 0 16,22 0-16,41 0 15,-20 0-15,-22 0 16,22 0-16,-43 0 16,0 0-16,21 0 15,-20 0-15,-1 0 16,21 0-1,-21 0 1,0 0-16,22 0 16,-22 0-16,0 0 15,21 0-15,-20 0 16,41 0-16,-42 0 15,43 0-15,-22 0 16,-21 0-16,0 0 16,22 0-1,-22 0 1,0 0-16,0 0 15,22 0 1,-22 21 0,21 0-16,-21-21 15,0 0 1,22 0-16,-22 0 15,0 0-15,0 0 16,22 0-16,20 0 16,1 0-16,-43 0 15,42 0-15,-20 0 16,-22 0 140,0 0-94,21 0 47,-21 0-77,1 0-1,-1 0-16,21 0-15,-21 0 16,0 0-16,22 0 16,-22 0 93,0 0 0,21 0-93,-20 0-1,-1 0 16,21 0 47,-21 0 94,0 0-156,1 0 93,-1 0 31,-21-21-124,0-21-1,0 21 1,0-1 0,0 1-16,0-21 15,0 21 16,0 0 32,0-22-32</inkml:trace>
  <inkml:trace contextRef="#ctx0" brushRef="#br0" timeOffset="18464.0561">16383 2794 0,'0'42'46,"0"-20"-30,0-1-16,0 21 31,0-21-15,0 0-16,0 22 15,0-22 17,0 0 14,0 0 95,21-21-110,21 0-31,-21 0 16,1 0-1,-1 0 1,21 0-1,-21 0 1,0 0-16,22 0 16,-22 0-16,0 0 15,21 0-15,-20 0 16,-1 0-1,21 0 1,-21-21-16,0 21 16,22 0-16,-22 0 15,0 0-15,21 0 16,-20 0-16,-1 0 15,21 0-15,-21 0 16,0 0-16,1 0 31,20 0-15,-21 0-1,0 0-15,22 0 16,-22 0 0,0 0-1,21 0 16,-21 0 32,1 0-48,20 0 1,-21 0-16,0 0 16,22 0-1,-22 0-15,0 0 16,0 0 15,21 0 312,-20 0-327,-1 0 155,-21 0-139,0-42-17,0 21-15,0-1 16,0 1-16,21 21 15,-21-42-15,0 21 47,21 21-47</inkml:trace>
  <inkml:trace contextRef="#ctx0" brushRef="#br0" timeOffset="23039.3178">10774 5673 0,'21'0'78,"-21"21"-63,0 21 1,0-21-1,0 1 1,0 20 15,0-21 16,0 0 0,0 22 0,0-22-16,0 0 0,0 21 16,0-21-16,0 1 0,0-1 0,0 0 203,42-21-218,-21 0 0,0 0-16,22 0 15,-22 0-15,64 0 16,-1 0-16,-20 0 15,63 0-15,-64 0 16,43 0-16,-42 0 16,-43 0-1,42 0-15,-42 0 16,22 0-16,-22 0 15,0 0-15,21 0 16,-20 0-16,-1 0 16,21 0-16,22 0 15,-43 0-15,42 0 16,1 0-16,-1 0 15,22 0-15,0 0 16,-1 0-16,-20 0 16,-1 0-16,1 0 15,-1 0-15,-20 0 16,-22 0-16,0 0 15,21 0-15,-21 0 16,1 0-16,20 0 16,-21 0-16,0 0 15,22 0-15,-22 0 16,42 0-16,-42 0 15,43 0-15,-1 0 16,-20 0-16,20 0 16,-42 0-1,22 0-15,-22 0 16,0 0-16,0 0 15,22 0-15,-22 0 16,0 0 0,21 0-1,-21 0-15,1 0 16,20 0-1,-21 0-15,0 0 16,22 0-16,-22 0 16,0 0-16,21 0 15,-21 0-15,1 0 16,20 0-16,-21 0 15,0 0-15,22 0 16,-22 0-16,0 0 16,21 0-16,-21 0 15,1 0-15,20 0 16,-21 0-16,0 0 15,22 0-15,-22 0 16,0 0-16,0 0 16,21 0-1,-20 0-15,41 0 16,-21 0-16,-20 0 15,-1 0-15,21 0 16,22 0-16,-1 0 16,-42 0-16,43 42 15,-22-42-15,64 0 16,-85 21-16,43-21 15,-22 0-15,-21 0 16,43 0-16,-43 0 16,21 0-16,-21 0 15,0 0-15,22 0 16,-22 0-16,0 0 15,0 0-15,22 0 32,-22 0-17,0 0-15,21 0 16,22 0-16,-1 0 15,1 0-15,20 0 16,-20 0-16,-22 0 16,22 0-1,-22 0-15,-21 0 16,-21 22-16,21-22 15,1 0 1,20 0 0,-21 0-16,0 0 31,22 0-16,-22 0 1,0 0 0,21 0-1,-21 0 1,1 0-16,-1 0 15,21 0 1,-21 0-16,0 0 16,22 0-16,-22 0 15,0 0 1,21 0-16,-20 0 15,-1 0-15,21 0 16,-21 0-16,0 0 16,1 0-1,20 0-15,-21 0 16,0 0-1,22 0 1,-22 0-16,0 0 31,21 0-15,-21 0 0,1 0-16,20 0 15,-21 0-15,0 0 16,22 0-1,-22 0-15,0 0 16,0 0 0,21 0-16,-20 0 15,-1 0-15,21 0 16,-21 0-1,0 0 1,-21 0-16,22 0 31,20 0 0,-21 0-15,0 0 0,22 0-16,-22 0 62,0 0 110,21 0-157,-42 0 16,21-22-31,1 22 16,-1 0-16,21 0 16,-21 0-16,0 0 15,22 0 32,-22 0-16,0 0-15,0 0-1,0-21 235,-21 0-250,0 0 16,0 0-16,0-22 15,0 22-15,0-42 16,0-1-16,0 43 15,0-21-15,0 21 16</inkml:trace>
  <inkml:trace contextRef="#ctx0" brushRef="#br0" timeOffset="27911.5965">10816 6816 0,'-21'0'47,"21"21"-16,0 0-31,0 0 15,0 0 1,0 22 15,0-22 0,0 0 1,0 21 14,0-42 1,21 0-31,21 0-1,-21 0-15,1 0 16,-1 0 0,21 0-16,-21 0 15,43 0-15,-43 0 16,64 0-16,-22 0 15,1 0-15,84 0 16,-64 0-16,-20 0 16,-43 0-16,43 0 15,-22 0 1,21 0-16,-41 0 15,-1 0-15,42 0 16,-42-21-16,1 21 16,-1 0-16,42 0 15,1 0-15,-43 0 16,42 0-16,-20 0 15,-22 0-15,42 0 16,-41 0-16,20 0 16,21 0-16,1 0 15,-43 0-15,0 0 16,43 0-16,20 0 15,-62 0-15,41 0 16,-42 0-16,43 0 16,-22 0-16,22 0 15,-22 0-15,64 0 16,-22 0-16,-20 0 15,-22 0-15,22 0 16,-1 0-16,-42 0 16,43 0-16,-43 0 15,21 0 1,-20 0-16,-1 0 15,21 0-15,-21 0 16,0 0-16,22 0 16,-22 0-16,0 0 15,43 0-15,-22 0 16,21 0-16,1 0 15,-1 0-15,1 0 16,-43 0-16,43 0 16,-22 0-16,-21 0 15,0 0-15,22 0 16,-22 0-16,0 0 15,21 0 1,-21 0-16,1 0 16,41 0-1,1 0-15,-22 0 16,21 0-16,-41 0 15,-1 0-15,21 0 16,22 0-16,-1 0 16,-42 0-16,85 0 15,-64 0 1,22 0-16,-1 0 15,-41 0-15,41 0 16,1 0-16,-22 0 16,21 0-16,-41 0 15,-1 0-15,42 0 16,-20 0-16,-22 0 31,0 0-15,21 0-1,-21 0-15,1 0 16,20 0-16,21 0 15,1 0-15,-1 0 16,-41 0-16,41 0 16,-42 0-16,22 0 15,20 0-15,-42 0 16,43 0-16,-1 0 15,1 0-15,-1 0 16,1 0-16,-22 0 16,-21 0-16,43 0 15,-43 0 1,42 0-16,-20 0 15,-22 0-15,0 0 16,21 0-16,-20 0 16,-1 0-1,0-21-15,-21 0 16,42 21-16,-21 0 15,1 0-15,20 0 16,-21 0-16,0 21 16,22-21-16,-22 0 15,42 0-15,-20-21 16,20 21-16,-42 0 15,43 0-15,-43 0 16,42 0-16,64 0 16,-63 0-16,-1 0 15,43 0-15,-85 0 16,64 0-16,-43 0 15,43 0-15,-64 0 16,0 0-16,1 0 16,20 0-16,-21 0 15,0 0 1,43 0-16,-22 0 15,64 0-15,-43 0 16,1 0-16,-1 0 16,1 0-16,-22 0 15,22 0-15,-43 0 16,42 0-16,-41 0 15,41 0-15,-21 0 16,-20 0-16,41 0 16,-42 0-16,22 0 15,-22 0-15,0 0 16,21 0-16,-21 0 15,1 0-15,-1 0 16,21 0-16,-21 0 16,43 0-16,-43 0 15,21 0-15,-21 0 16,1 0-16,41 0 15,-21 0-15,-20 0 16,41 0-16,-42 0 16,22 0-16,-22 0 15,0 0 1,21 0-16,-21 0 15,1 0-15,20 0 16,-21 0-16,0 0 16,22 0-1,-22 0 1,0 0 15,21 0-15,-21 0-16,1 0 15,-1 0-15,21 0 16,-21 0-16,0 0 15,22 0 1,-22 0 0,0 0-16,21 0 15,-20 0 1,-1 0 31,21 0-47,-21 0 31,0 0-16,1 0 157,20 0-141,-42 0 63,0-21-79,21-22 1,0 22 0,-21-21 15,0 21-16,0 0 1,0-22 15,0 22 0,0 0 16,0 0 31,0-22-62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10:39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5799 2138 0,'0'0'78,"0"-21"-78,0 0 15,0-22 1,-21 43-16,21-21 15,0 0 1,0 0 0,0-22-1,0 22-15,0 0 250</inkml:trace>
  <inkml:trace contextRef="#ctx0" brushRef="#br0" timeOffset="936.0535">7239 2074 0,'-21'0'78,"-22"0"-78,43-42 16,-21 42-16,0-21 15,0 0-15,0-22 16,-1 22-16,1 0 16,0 21-1</inkml:trace>
  <inkml:trace contextRef="#ctx0" brushRef="#br0" timeOffset="2272.1299">8530 2117 0,'-21'0'63,"0"0"-48,-1-21 1,1-22-16,-42-20 16,42 20-16,-64-20 15,85 42-15,-21-22 16,0 22-16,-1-21 15,22 21-15,-21 0 16,0 21-16,0 0 16,21-22-16,-42 1 15,42 0-15,-22 21 16,1-21-16,-21 0 15,21 21 1,0-43-16,-22 43 16,43-21-16,-21 0 15,0 0 1,-21 21 15,20-21 0,-20 21-31,21 0 31,0 0-31,0 0 16,-22 0 0,22 0-1,0 0 1,-21 0-1,20-21 17,1-1-17,-21 22 1</inkml:trace>
  <inkml:trace contextRef="#ctx0" brushRef="#br0" timeOffset="4664.2667">10477 2053 0,'0'0'78,"0"21"-78,0-21 31,0 22-31,0-1 16,0 0-16,0 21 16,0-21-1,21 1 63,1-22-31,-1 0-31,21 0-1,-21 0-15,0 0 16,22 0-16,20 0 15,-42 0-15,1 0 16,20-22-16,21 1 16,-41 21-16,20 0 15,21 0-15,1 0 16,-1 0-1,1 0-15,-43 0 16,43 0-16,-22 0 16,-21 0-16,43 0 15,-43 0-15,21 0 16,22 0-16,-43 0 15,42 0-15,1 0 16,-1 0-16,-42 0 16,64 0-16,-21 0 15,-1 0-15,1 0 16,-43 0-16,0 0 15,21 0-15,-21 0 16,1 0-16,20 0 16,-21 0-16,0 0 15,22 0 1,-43 0 249,0-21-249,0 0-1</inkml:trace>
  <inkml:trace contextRef="#ctx0" brushRef="#br0" timeOffset="6351.3632">12298 2117 0,'21'0'47,"-21"-21"-31,0-1 62,0 1-47,0-21-16,0 21 1,0 0 15</inkml:trace>
  <inkml:trace contextRef="#ctx0" brushRef="#br0" timeOffset="9063.5184">13716 2096 0,'0'0'62,"21"0"-62,-21-43 16,0 22-1,0 21-15,21-21 16,-21 0-16,0-22 16,0 43-16,21-21 15,-21 21-15,0 0 31,21-21-31,-21 0 16,22 0 0,-22 21 15,0-43 109,21 43-140</inkml:trace>
  <inkml:trace contextRef="#ctx0" brushRef="#br0" timeOffset="12207.6982">15240 1884 0,'0'0'31,"0"0"-16,0 42 1,0-21 0,0 1-1,0 20 79,0-21-32,0-21 1,21 0-32,0 0-16,0 0 1,22 0-16,-22 0 16,0 0-1,21 0-15,-21 0 16,1 0-16,-1 0 15,21 0-15,-21 0 16,0 0-16,22 0 16,-22 0-1,0 0 1,21 0-16,-20 0 15,-1 0-15,42 0 16,43 0-16,-21 0 16,-64 0-16,42 0 15,-41 0-15,20 0 16,-21 0-16,0 0 15,22 0 1,-43-21 343,0 0-359,0 0 15,0-1 1,0 22 0,0-42-16,0 21 15</inkml:trace>
  <inkml:trace contextRef="#ctx0" brushRef="#br0" timeOffset="13815.7902">16912 1884 0,'0'42'16,"0"-21"0,0 1-1,0 20 16,0-21 1,0 0-17,0 22 16,0-22-15,0 0 0,0 21 15,21-42 140,0 0-155,-21 0 0,21 0-16,1 0 15,-22-21-15,21 21 16,0 0 15,0 0-31,-21-21 31</inkml:trace>
  <inkml:trace contextRef="#ctx0" brushRef="#br0" timeOffset="15255.8725">17843 1905 0,'21'0'93,"-21"0"-77,22 21-16,-1 0 15,-21 1-15,42-1 16,-21 0 0,0 0-16,-21 0 15,43 0 1,-22 1-1,0-1 1,-21-21 0,21 21-16,0-21 15,1 21-15,-1 0 16,0-21-16,-21 21 15,21-21 1</inkml:trace>
  <inkml:trace contextRef="#ctx0" brushRef="#br0" timeOffset="20928.197">16764 2731 0,'0'21'46,"0"0"-30,0 21 15,0-21-15,0 1 31,0-1-32,0-21 1,0 42-1,0-21 63,0 0-31,21 22 16,0-22-32,-21 0 203,21-21-203,22 0-15,-22 0-1,0 0 1,21 0-16,-21 0 31,1 0-31,20 0 16,-21 0-16,0 0 15,22 0-15,-22 0 16,0 0-16,0 0 15,21 0 1,-42 0-16,22-21 16,-1 21-1,0 0-15,21 0 16,-21 0-1,1 0 1,20 0-16,-21 0 16,0 0-1,22 0-15,-22 0 16,0 21-1,21-21-15,-21 0 16,1 0-16,-1 0 16,0 21-16,0-21 15,0 0-15,0 0 16,22 0-16,-22 0 15,0 0 1,21 0 0,-20 0-16,-1 0 15,21 0-15,-21 0 16,0 0-16,22 0 15,-22 0 1,0 0-16,21 0 16,-20 0-16,-1 0 15,21 0-15,-21 0 16,0 0-16,22 0 15,-22 0-15,42 0 16,-41 0-16,20 0 16,-21 0-16,0 0 15,22 0 48,-22 0-48,0 0 16,21 0 16,-21 0 0,1 0-31,20 0-1,-21 0 32,0 0 0,22 0-47,-43-21 187,0 0-171,0-21-1,0 20 1,0 1-1,0-21-15,0 21 16,0 0 0</inkml:trace>
  <inkml:trace contextRef="#ctx0" brushRef="#br0" timeOffset="26975.5429">10287 3725 0,'0'0'47,"-21"0"-16,21 43 0,0-22-15,0 0-1,0 0 1,0-21-16,0 43 16,0-22-1,0 0 1,0 21-16,0-21 15,0 1 1,0 20 0,0-21 46,21-21 172,0 0-218,0 0-1,0 0 1,0 0-16,1 0 15,-1 0-15,0 0 16,42 0-16,22 0 16,-21 0-16,-43 0 15,42 0-15,43 0 16,-85 0-16,64 0 15,-64 0-15,43 0 16,-43 0 0,42 0-16,1 0 15,-22 0-15,-21 0 16,0 0-16,43 0 15,-22 0-15,-21 0 16,1 0-16,41 0 16,-21 0-16,-20 0 15,41 0-15,-42 0 16,22 0-16,-22 0 15,0 0-15,21 0 16,-21 0-16,1 0 16,20 0-16,-21 0 15,0 0-15,22-21 16,-22 21-16,0 0 15,21 0 1,-21 0-16,1 0 16,-1 0-16,21 0 15,-21 0-15,0 0 16,22 0-16,-22 0 15,0 0-15,21 0 16,-20 0 0,-1 0-1,21 0 1,-21 0-16,0 0 15,1 0-15,20 0 16,-21 0-16,43 0 16,-43 0-16,21 0 15,-21 0-15,0 0 16,22 0-16,-22 0 15,42 0-15,-41 0 16,41 0-16,-21 0 16,-20 0-16,41 0 15,1 0-15,-1 0 16,1 0-16,-1 0 15,22 0-15,-22 0 16,-42 0-16,43 0 16,-1 0-16,-41 0 15,20 0-15,21 0 16,-41 0-16,-1 0 15,63 0-15,-20 0 16,21 0 0,-1 0-16,-20 42 15,-1-42-15,-20 0 16,20 0-16,-42 0 15,0 0-15,22 0 16,-22 0 0,0 0-16,21 0 15,-20 0-15,-1 0 16,42 0-16,43 0 15,-21 0-15,-43 0 16,43 0-16,-64 0 16,0 0-16,43 0 15,-22 0-15,-21 0 16,0 0-16,22 0 15,-22 43-15,42-43 16,-20 0-16,-22 0 16,42 0-16,1 0 15,-43 0-15,21 0 16,-21 0-16,1 0 15,20 0-15,-21 0 16,43 0 0,-43 0-16,21 0 15,-21 0-15,43 0 16,-43 0-16,21 0 15,-21 0-15,1 0 16,-1 0-16,21 0 16,-21 0-16,43 0 15,-43 0-15,64 0 16,-22 0-16,1 0 15,-1 0-15,1 0 16,-43 0-16,42 0 16,1 0-16,-1 0 15,1 0-15,-22 0 16,22 0-16,-43 0 15,0 0-15,21 0 16,-21 0-16,43 0 16,-1 0-16,1 0 15,-1 0-15,-20 0 16,20 0-16,-42 0 15,1 0-15,20 0 16,-21 0 0,43 0-16,-43 0 15,21 0-15,22 0 16,-1 0-16,-42 0 15,43 0-15,-1 0 16,-42 0-16,43 0 16,42 0-16,-22 0 15,-20 0-15,-1 0 16,-41 0-16,20 0 15,-21 0-15,0 0 16,0 0-16,22 0 16,-22 0-16,0 0 15,21 0-15,22 0 16,-1 0-16,1 0 15,-43 0-15,0 0 16,22 0-16,-22 0 16,0 0-16,21 0 15,-21 0 16,1 0 1,20 0-32,-21 0 31,0 0 109,-21-22-109,0 1-31,21 21 16,-21-42 0,0 21-16,0 0 15,0-22-15,0 22 16,0 0-16,0-21 15,0 20-15,0 1 32,0 0-1</inkml:trace>
  <inkml:trace contextRef="#ctx0" brushRef="#br0" timeOffset="29007.6591">20637 1905 0,'21'0'47,"-21"21"-16,0 0-15,0 1-16,0-1 15,0 0 1,0 0-1,-21 0 1,21-21-16,0 43 47,0-22 0</inkml:trace>
  <inkml:trace contextRef="#ctx0" brushRef="#br0" timeOffset="31823.8202">21950 1884 0,'0'0'63,"0"21"-48,0 0 1,0 22 0,0-22-1,0 0 1,0 21 93,0-21 31,21-21-124,0 0 0,0 0-1,0 22 1,-21-1-16,21-21 15,22 0-15,-22 0 16,0 0-16,21 0 16,-20 0-16,-1 0 15,0 0 1,-21-21-16,42 21 15,-21 0 17,1 0-17,20 0 1,-21 0-1,0 0-15,-21-22 16,21 22-16,22 0 16,-22 0-16,0 0 15,21 0 1,-20 0-16,-1 0 15,21 0 1,-21 0 15,0 0 0,22 0-15,-22-21 15,0 21-15,21 0-16,-20 0 15,-1 0-15,21 0 16,-21 0-16,0 0 16,22 0-16,-22 0 15,0 0-15,21 0 31,-42 0 297,0 0-281,0-42 202,0 21-186,0 0 15,0-22-47,0 43-15,0-21-1,22 21 48</inkml:trace>
  <inkml:trace contextRef="#ctx0" brushRef="#br0" timeOffset="35088.0069">19727 2836 0,'0'0'94,"0"22"-79,0-1 17,0 21 14,0-21-14,0 0-1,0 22 47,21-43 62,0 0-124,1 0-1,20 0 17,-21 0-32,0 0 31,22 0-31,-22 0 15,0 0-15,21 0 16,-21 0-16,1 0 16,-1 0-16,0 0 15,-21-21 1,21 21-16,21 0 15,22 0-15,21 0 16,-22 0-16,22 0 16,-1 0-16,1 0 15,-43 0-15,22 0 16,-22 0-16,-21 0 15,1 0 1,-1-22 0,-21 1-16,42 21 15,-21 0 1,0 0-16,22 0 15,-22 0-15,0 0 16,21 0-16,-20 0 16,-1 0 15,21 0-31,-21 0 15,0 0 1,1 0-16,20 0 16,-21 0-1,0 0 1,22 0-1,-22 0 1,0 0 15,21 0-31,-21 0 16,1 0-16,20 0 15,21 0-15,-41 0 16,41 0-16,-42 0 16,22 0-16,20 0 15,-42 0-15,0 0 16,22 0-16,-22 0 15,0 0-15,43 0 16,-22 0-16,-21 21 16,43-21-16,-1 0 15,-21 0 1,22 0-16,-43 0 15,0 0-15,22 0 16,20 0-16,-42 0 16,0 0-16,22 0 15,20 0-15,-42 0 16,43 0-16,-43 0 15,21 0-15,-20 0 16,-1 0-16,42 0 16,-20 0-16,20 22 15,-42-22-15,0 0 16,22 0-16,-22 0 15,0 0-15,21 0 16,-20 0-16,-1 0 16,21 0-16,-21 0 15,0 21-15,22 0 16,-22-21-16,0 0 15,21 0-15,-20 21 16,-1-21 46,21 0 79,-21 0-126,0 0 1,1 0 0,20 0-1,-21 0 1,0 0-1,22 0 1,-22 0 124,0 0-108,0 0-17,0 0 32,-21-21-31,21 21-1,-21-21-15,22 21 16,-22-21-1,0-1 1,21-20 0,0 21-1,-21 0 16,0 21-15,0-21 15,21 21 0,-21 0 47</inkml:trace>
  <inkml:trace contextRef="#ctx0" brushRef="#br0" timeOffset="40231.301">10181 4614 0,'0'0'16,"0"43"15,0-22-15,0 0-1,0 21 1,0-20-1,0-1-15,0 21 16,0-21 15,0 0-15,0 22 15,21-43 109,0 0-108,0 0-17,22 0 1,-22 0-16,0 0 15,0 0-15,64 0 16,-64 0-16,43 0 16,41 0-16,22 0 15,-42 0-15,0 0 16,42 0-16,-64 0 15,22 0-15,-22 0 16,-20 0-16,-1 0 16,43 0-16,-43 0 15,-21 0-15,0 0 16,22 0-16,-22 0 15,0 0 1,0 0-16,64 0 16,-64 0-1,43 0-15,41 0 16,-83 0-16,41 0 15,22 0-15,-22 0 16,1 0-16,-1 0 16,-42 0-16,1 0 15,41 0-15,-21 0 16,-20 0-16,-1 0 15,21 0-15,-21 0 16,43 0-16,-1 0 16,1 0-16,-43 0 15,64 0-15,-22 0 16,1 0-16,-1 0 15,1 0-15,-43 0 16,0 0-16,42 0 16,-20 0-16,20 0 15,-42 0-15,1 0 16,20 0-16,-21 0 15,0 0-15,22 0 16,-22 0-16,0 0 16,21 0-1,-21 0-15,1 0 16,20 0-16,-21 0 15,43 0-15,-43 0 16,42 0-16,-20 0 16,20 0-16,-21 0 15,43 21-15,-21-21 16,-1 0-16,1 0 15,-1 0-15,1 0 16,20 0-16,-20 0 16,-22 0-16,64 0 15,-21 0-15,-1 0 16,22 0-16,-85 0 15,85 0-15,-42 0 16,-22 0-16,21 0 16,1 0-16,-43 0 15,43 0-15,-1 0 16,-42 0-16,43 0 15,-22 0-15,-21 0 16,43 0-16,-1 0 16,1 0-1,-22 0-15,22 0 16,-43 0-16,42 0 15,1 0-15,-43 0 16,42 0-16,64 0 16,-105 0-16,41 0 15,1 0-15,-43 0 16,106 0-16,-64 0 15,1 0-15,-43 0 16,42 0-16,-41 0 16,20 0-16,-21 0 15,0 0-15,22 0 16,-22 0-16,0 0 15,21 0-15,-21 0 16,43 0-16,-1 0 16,1 0-16,-1 21 15,-20-21-15,20 0 16,22 0-16,-43 0 15,1 0-15,41 0 16,-20 0-16,-1 0 16,-20 0-1,20 0-15,-42 0 16,0 0-16,22 21 15,-22-21-15,42 0 16,-41 0-16,62 0 16,-20 0-16,-1 0 15,-42 0-15,43 0 16,-1 0-16,1 0 15,-43 0-15,64 0 16,-22 0-16,-42 0 16,43 0-16,-43 0 15,21 0-15,-20 0 16,-1 0-16,21 0 15,-21 0-15,43 0 16,-1 0-16,1 0 16,20 0-16,65 43 15,-86-43-15,1 0 16,41 0-16,-62 0 15,20 0-15,1 0 16,-43 0-16,21 0 16,22 0-1,-1 0-15,-42 0 16,1 0-16,20 0 15,21 0-15,1 0 16,-43 0-16,43 0 16,-22 0-16,-21 0 15,43 0-15,-43 0 16,21 0-16,22 0 15,-43 0-15,0 0 16,21 0-16,-21 0 16,22 0-16,-22 0 15,0 0-15,21 0 16,22 0-16,-1 0 15,-41 0-15,62 0 16,1 0-16,-22 0 16,1 0-16,21 0 15,-64 0-15,42 0 16,1 0-16,-43 0 15,42 0-15,-20 0 16,20 0-16,1 0 16,-1 0-1,22 0-15,-43 0 16,-21 0-16,43 0 15,-22 0-15,22 0 16,-43 21-16,42 0 16,1-21-16,-22 0 15,22 42-15,-1-42 16,-20 0-16,41 0 15,-41 0-15,-22 0 16,42 0-16,1 0 16,-1 0-16,-20 0 15,-22 0-15,0 0 16,0 0-16,21 0 15,-20 0 1,-1 0-16,21 0 16,-21 0-16,43 0 15,-1 0-15,-42 0 16,43 0-16,-22 0 15,-21 0-15,1 0 47,20 0-31,-42 0-16,21-21 15,0 21 1,0 0 0,-21-21-16,43 21 15,-22 0 328,-21 0-171,0-42-141,21 42-31,0-22 16,-21 1-16,0 0 31,0-21-15,0 21 15,0-1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24:37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5122 1863 0,'0'21'15,"0"0"16,0-21-31,21 21 16,-21 0-16,21 1 16,-21-22-16,0 42 15,22-42 1,-22 21-1,0 0 17,0 0-17,21 1 32</inkml:trace>
  <inkml:trace contextRef="#ctx0" brushRef="#br0" timeOffset="1127.0645">6456 1863 0,'0'0'16,"21"0"-1,-21 42 1,0-21-16,21 0 16,0 22-16,0-22 15,0 21 32,1-21-31,-22 1 15,0-22-16,21 21 141</inkml:trace>
  <inkml:trace contextRef="#ctx0" brushRef="#br0" timeOffset="2271.1299">7641 1778 0,'0'0'63,"0"21"-63,0 0 15,21 1 1,-21-22-16,0 42 15,0-21-15,0 0 16,0 22 15</inkml:trace>
  <inkml:trace contextRef="#ctx0" brushRef="#br0" timeOffset="4263.2439">1481 3725 0,'0'0'15,"0"22"-15,0-1 16,0 0-1,0 21-15,0-21 16,22 1-16,-1 20 16,-21-21-1,0 0 1,21-21-1,0 21 95,0-21-95,0 0 1,1 0-1,20 0-15,21 0 16,-20 0-16,84 0 16,-85 0-1,-21 0-15,0 0 16,22 0-16,-22 0 78,0 0-63,0 0 1,-21 0 62,21-21 31,-21 0-93,0-21-16,0 21 15,0-1-15,0-20 16,0 21 0</inkml:trace>
  <inkml:trace contextRef="#ctx0" brushRef="#br0" timeOffset="6287.3596">3196 3895 0,'0'0'31,"0"21"-31,21-21 16,-21 21-16,0 0 15,21 0 1,-21-21-16,0 22 15,0 20 1,0-21 62,0 0-62,0 22-1,21-43 157,1 0-157,20 0 1,-21 0-16,43 0 16,20 0-16,1 0 15,42 0-15,-21 0 16,42 0-16,-63 0 15,42 0-15,-64 0 16,1 0-16,-1 0 16,-42 0-16,64 0 15,-64 0-15,43 0 16,-43 0-16,42 0 15,-20 0-15,20 0 16,-42 0-16,43 0 16,-43 0-1,42 0-15,-20 0 16,20 0-16,1 0 15,-1 0-15,-42 0 16,43 0-16,-1 0 16,-20 0-16,-22 0 15,0 0-15,21 0 187,-20 0-187,-1 0 47,21 0-16,-42 0 63,0-22-78,21 22-1,-21-21-15,0 0 16,21-21-16,1 21 15,-22-22-15,21 43 16,-21-42-16,21 21 16,-21 0 15</inkml:trace>
  <inkml:trace contextRef="#ctx0" brushRef="#br0" timeOffset="8315.4756">9017 3852 0,'21'22'15,"-21"-1"1,0 21-16,0-21 31,0 0-31,0 1 16,0 20-1,0-21 1,0 0 0,0-21-1,0 21 79,0 1 46,21-22-124,0 0-16,0 0 15,22 0-15,41 0 16,1 0-16,21 42 16,21-42-16,-21 0 15,0 0-15,-22 0 16,43 0-16,-42 0 15,0 0-15,-43 0 16,21 0-16,-41 0 16,41 0-16,-21 0 15,-20 0-15,-1 0 16,42 0-16,-20 0 15,-22 0 1,0 0 0,0 0-1,64 0-15,-43 0 16,0 0-16,22 0 15,21 0-15,42 0 16,-22 0 0,22 0-16,-42 0 15,-21 0-15,-43 0 16,0 0 233,-21-21-233,0 21 0,21-21-16,-21-1 15,0-20-15,0 21 16,0 0-1,0-22 1,21 43 109</inkml:trace>
  <inkml:trace contextRef="#ctx0" brushRef="#br0" timeOffset="10110.5783">12467 3789 0,'0'21'16,"0"21"-16,0-20 15,0-1-15,0-21 16,0 42-16,0-21 15,0 0-15,0 22 16,21-1 0,0-42-16,-21 42 15,0-20-15,0-1 16,0 21-16,0-42 140,21 0-124,22 0-1,-22 0-15,0 0 16,21 0-16,-42-21 16,43 21-16,20 0 15,-20 0-15,20 0 16,-42 0-16,64-21 15,-22 0-15,43 21 16,-42 0 0,42 0-16,-43 0 15,22 0-15,42 21 16,-85-21-16,64-21 15,-43 21-15,-20 0 16,-22 0-16,42 0 16,-41 0-16,20-22 15,-21 22-15,0 0 16,22 0-16,-22 0 15,0 0-15,21 0 16,-21 0 0,1 0-1,20 0-15,-21 0 16,43 0-16,-43 0 15,42 0-15,1 0 16,-22 0-16,-21 0 16,43 0-16,-43 0 15,21 0-15,-21 0 16,1 0-16,20 0 15,-42-21 251,0 0-251,0 0-15,0-21 16,0 20-16,0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2482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3-11-27T10:23:24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 3789 0,'0'0'47,"0"21"-47,0 0 15,21 22-15,-21-22 16,0 21-16,21-21 15,-21 0-15,0 1 16,0-1-16,21 0 16,1-21 171,-1 0-172,21 0-15,0 0 16,22 0-16,42 0 16,21 0-16,-43 0 15,65 0-15,-65 0 16,22 0-16,-42 0 15,20 0-15,1 0 16,-64 0-16,21 0 16,22 0-16,-43 0 15,0 0-15,22 0 16,-22 0-16,0 0 15,42 0-15,1 0 16,-1 0-16,-20 0 16,-22 0-16,42 0 15,1 0 1,21 0-16,-1 0 15,43 0-15,0 0 16,-63 0-16,-1 0 16,1 42-16,-43-42 15,21 0-15,-21 0 16,1 0-16,20 0 15,-21 0-15,0 0 32,0 0-17,22 0 1,-43 0 77,21 0-93,0 0 94,0 0-78,22 0-1,-22 0 1,0 0 31,21 0 15,-42 0 78,0-21-124,0 0-16,0-21 16,0 20-1,0 1 16</inkml:trace>
  <inkml:trace contextRef="#ctx0" brushRef="#br0" timeOffset="4463.2552">12615 3958 0,'21'0'62,"-21"21"-46,0 22-16,0-22 16,0 0-1,0 21 1,0-20 77,0-1-30,21-21 93,22 0-156,-22 0 15,64 0-15,-1 0 16,-20 0-16,-1 0 16,22 0-16,21 0 15,-85 0-15,42 0 16,-41 0-16,-1 0 15,0-21-15,0 21 16,0 0 0,0 0-16,22 0 15,-22 0-15,0 0 16,43 0-16,-22 0 15,-21 0-15,43 0 16,-1 0-16,-42 0 16,22 0-16,-22 0 15,0 0 1,21 0-16,-21 0 15,1 0-15,20 0 16,-21 0-16,0 0 16,22 0-1,-43 0 1,21 0-1,0 0 734,0 0-733,21 0-1,22 0-15,-1 0 16,-20 0-16,-1 0 16,-21 0-16,43 0 15,-22 0-15,-21 0 125,0 0-94,22 0-31,-22 0 16,0 0-1,21 0-15,-20 0 16,-1 0-16,21 0 16</inkml:trace>
  <inkml:trace contextRef="#ctx0" brushRef="#br0" timeOffset="6119.35">14689 4043 0,'0'-21'171,"0"0"-155,0-1-1,0-20-15,0 42 32,0-21-32</inkml:trace>
  <inkml:trace contextRef="#ctx0" brushRef="#br0" timeOffset="8679.4964">10816 3937 0,'0'0'31,"0"21"-15,0 22 0,0-22-1,0 0 1,0-21-16,0 21 15,0 21 17,0-42 108,42 0-109,-21 0-15,1 0-16,20 0 15,-21 0-15,21 0 16,43 0-16,-43 0 16,22 0-16,-22 0 15,85 0-15,-63 0 16,-1 0-16,1 0 15,-22 0-15,-42 0 63,21 0-48,0 0-15,1 0 16,20 0-16,-42 0 16,21 0-16,0 0 15,0 0-15,22 0 16,-22 0-16,0 0 15,21 0-15,-20 0 16,-1 0-16,21 0 78,-21 0-62,0 0-1,22 0 1,-43 0 296,0-21-312,0 0 15,0-21 1</inkml:trace>
  <inkml:trace contextRef="#ctx0" brushRef="#br0" timeOffset="18248.0437">8699 4890 0,'0'0'47,"0"21"-31,0 0-1,21-21-15,-21 42 16,0-21-16,0 1 16,22-22-1,-22 21 1,0-21 124,0 42-62,0-21-47,0-21 219,21 0-234,0 0-16,0 0 15,43 0-15,63 43 16,-64-43-16,43 0 15,-85 0-15,43 0 16,-1 0-16,-21 0 16,-20 0-16,-1 0 15,42 0-15,-20 21 16,-22 0-16,0-21 15,21 0-15,-21 0 16,1 0-16,20 0 16,-21 0-16,21 21 15,-20-21-15,41 0 16,1 0-16,-1 0 15,-42 0-15,22 0 16,20 0 0,-42 0-16,0 0 15,22 0-15,-22 0 16,0 0-16,-21 0 15,21 0-15,22 0 32,-22 0-17,0 0-15,21 0 16,-21 0-16,1 0 15,20 0-15,-21 0 16,0 0-16,0 0 16,22 0-16,20 0 15,-42 0-15,1 0 16,20 0-16,-21 0 15,0 0 1,22 0 0,-22 0-1,0 0-15,21 0 16,-21 0-16,1 0 15,20 0-15,21 0 16,-41 0 0,-1 0-16,42 0 15,-20 0-15,-22 0 16,0 0-16,21 0 15,-42 0-15,21 0 16,1 0-16,-1 0 16,21 0-1,-21 0-15,0 0 16,1 0-16,20 0 15,-21 0 1,0 0 0,22 0-16,-22 0 15,0 0 1,21 0-16,-21 0 15,1 0-15,20 0 16,-21 0-16,0 0 16,22 0-16,-22 0 15,42 0-15,-42 0 16,22 0-16,41 0 15,-41 0-15,-22 0 16,0 0 0,21 0-16,22 0 15,-22 0-15,1 0 16,-22 0-16,21 0 31,-21 0-31,0 0 31,22 0-15,-22 0-1,0 0-15,21 0 16,-20 0-16,-1 0 16,21 0-16,-21 0 15,0 0-15,22 0 16,-22 0-16,0 0 15,0 0-15,22 0 16,-22 0-16,0 0 16,21 0-1,-21 0-15,1 0 16,20 0-16,43 21 15,-22 0-15,22-21 16,-22 0 0,1 0-16,-1 0 15,-20 0-15,-22 0 16,0 0-16,21 0 15,-21 0 1,1 0 0,20 0-1,-21 0 1,0 0-16,22 0 15,-22 0 1,0 0-16,0 0 16,21 0-16,-20 0 15,20-21-15,-21 21 16,0 0-1,0 0 1,22 0-16,-22 0 16,0 0-16,21 0 15,-42 0-15,22 0 16,-1 0-16,0 0 15,21 0-15,-21 0 16,1 0 0,20 0-16,-21 0 15,0 0-15,22 0 16,-22 0-16,0 0 15,21 0 1,-21 0-16,1 0 16,-1 0-1,21 0 1,-21 0-16,0 0 31,22 0 31,-43 0 250,0 0-296,0-42 0,21 42 77,-21-21-77,0 21 77</inkml:trace>
  <inkml:trace contextRef="#ctx0" brushRef="#br0" timeOffset="20616.1791">9059 2117 0,'-21'0'0,"-21"0"78,20 0-31,1 0-16,-21 0-15,21 0-1,0 0 1,-1 0-16,-62-21 16,63 21-16,-43 0 15,22 0-15,-22-22 16,1 22-16,-1-42 15,43 42-15,-21 0 16,21-21-16,-1 0 16,-20 21-1,42-21 1,-21-1-16,0 22 15,0 0-15,21 0 16,-64-21-16,22 0 16,-1 0-16,43 0 15,-42 21-15,21-21 16,0 21-16,0-22 15,21 22-15,-22-21 32,1 21-17,21-21 1,-21 21 15,21-21 0,-21 0-15,0 21 15,0 0-31,21-21 16,-43 21-16,22 0 15,0 0 1,-21 0-16,20-22 15,1 22-15,-21-21 16,21 0 31,0 21-47,-22 0 15,43 0 1,-21-21-16,0 21 31,0 0-15,21-21 46</inkml:trace>
  <inkml:trace contextRef="#ctx0" brushRef="#br0" timeOffset="24719.4138">8742 5884 0,'-22'0'47,"22"22"-16,0 20-15,0-42-1,0 21 1,0 0-16,0 0 16,0 22-16,0-22 15,0 0-15,0 21 47,0-42 140,22 0-187,20 0 16,-21 0-1,0 0-15,64 0 16,0 0-16,20 0 16,-62 0-16,41 0 15,1 0-15,42 0 16,-63 0-16,20 0 15,-41 0-15,-22 0 16,42 0-16,1 0 16,-22 0-16,-21 0 15,0 0-15,22 0 16,-22 0-16,42 0 15,-20 0 1,20 0-16,1 0 16,-1 0-16,1 0 15,-22 0-15,85 0 16,-63 0-16,20 0 15,43 0-15,-84 0 16,20 0-16,1 0 16,-1 0-16,-21 0 15,-20 0-15,20 0 16,-21 0-16,43 0 15,-43 0-15,21 0 16,22 0-16,-43 0 16,42 0-16,1 0 15,-1 0-15,-42 0 16,64 0-16,21 0 15,-43 0-15,22 0 16,0 0-16,-22 0 16,-42 0-16,43 0 15,21 0-15,-22 0 16,-21 0-16,43 0 15,-21 0 1,-1 0-16,-21 0 16,22 0-16,-43 0 15,43 0-15,-1 0 16,-42 0-16,22 0 15,20 0-15,-42 0 16,0 0-16,22 0 16,-22 0-16,0 0 15,21 0-15,-20 0 16,41 0-16,1 0 15,-1 0-15,43 0 16,-43 0-16,22 0 16,-21 0-16,41 0 15,-20 0-15,-21 0 16,20 0-16,-20 0 15,-1 0-15,1 0 16,-22 0-16,-21 0 16,43 0-16,-43 0 15,42 0-15,1 0 16,-22 0-16,22 0 15,-1 0 1,-42 0-16,1 0 16,62 0-16,-63 0 15,43 0-15,-1 0 16,-41 0-16,20 0 15,-21 0-15,43 0 16,-43 0-16,21 0 16,-21 0-16,0 0 15,22 0-15,-22 0 16,42 0-16,1 0 15,-43 0-15,21 0 16,-20 0-16,-1 0 16,0 0-1,21 0-15,22 0 16,-43 0-16,0 0 15,21 0-15,-20 0 16,-1 0-16,21 0 78,-21 0 0,0 0-62,22 0-1,-22 0 48,0 0-1,0 0 125,-21-21-171,0 0-1,0 0-15,21-21 16,-21 20-16,0-41 16,0 21-16,0 20 15,0 1-15,0-21 16</inkml:trace>
  <inkml:trace contextRef="#ctx0" brushRef="#br0" timeOffset="29508.6878">6604 6773 0,'21'22'32,"-21"-22"-17,21 21-15,-21-21 16,21 21-16,-21 0 15,0 0-15,0 22 16,0-22 0,0 0-16,0 21 15,0-21-15,0 1 16,21-1 233,1-21-233,-1 0-16,63-21 16,22 21-16,-21 0 15,21 0-15,-43 0 16,22 0-16,21 0 15,-22 0-15,22 0 16,-42 0-16,20 0 16,1 0-16,0 0 15,-22 0-15,1 0 16,20 0-16,22 0 15,-21 0-15,-43 0 16,22 0-16,20 0 16,1 0-1,42 0-15,-63 0 16,41 0-16,-41 0 15,-1 0-15,-20 0 16,-22 0-16,0 0 16,21 0-16,-20 0 15,-1 0-15,21 0 16,-21 0-1,0 0 1,22 0-16,-22 0 16,0 0-16,43 0 15,-1 0-15,1 0 16,-1 0-16,1 0 15,-22 0-15,-21 0 16,43 0-16,-1 0 16,-21 0-16,-20 0 15,-1 0-15,0 0 16,21 0-16,-21 0 15,1 0-15,20 0 32,-21 0-17,0 0-15,22 0 16,-22 0-16,0 0 15,21 0-15,-21 0 16,43 0-16,-43 0 16,43 0-16,-1 0 15,1 0-15,20 0 16,-63-22-16,43 22 15,-43 0-15,43 0 16,20-42-16,-63 42 16,43 0-16,-1 0 15,1 0-15,-43 0 16,21 0-16,-20 0 15,-1 0-15,21 0 16,-21 0-16,0 0 16,22 0-16,20 0 15,1 0-15,-1 0 16,22 0-16,-22 0 15,22 0-15,-21 0 16,-1 0-16,1 0 16,-1 0-1,-21 0-15,22 0 16,-43 0-16,0 0 15,22 0-15,20 0 16,-42-21-16,43 21 16,20 0-16,22 21 15,-42-21-15,-1 0 16,1 0-16,-22 0 15,64 0-15,-43 0 16,1 0-16,-1 0 16,1 0-16,-43 0 15,43 0-15,-43 0 16,63 0-16,-62 0 15,-1 0-15,0 0 16,21 0-16,-21 0 16,1 0-16,41 0 15,-21 0-15,22 0 16,-1 0-16,1 0 15,-1 0-15,-20 21 16,-22-21-16,42 0 16,-41 0-1,-1 0-15,21 0 16,-21 0-16,43 0 15,-43 0-15,21 0 16,-21 0-16,43 0 16,-1 0-16,-20 0 15,-22 0-15,42 0 16,-41 21-16,20-21 15,0 0-15,85 0 16,-42 0-16,42 0 16,0 0-16,-42 0 15,-64 0-15,85 0 16,-64 0-16,-21 0 15,43 0-15,-43 0 16,21 0-16,-21 0 31,0 0 16,1 0-16,20 0-31,-21 0 16,0 0-16,22 0 15,-22 0-15,0 0 16,21 0-16,-21 0 16,1 0-1,20 0-15,-21 0 16,0 0 93,22 0-93,-22 0-1,0 0 1,0 0-16,21 0 15,-42 0-15,22 0 16,-1 0-16,63 0 16,1 0-1,0 0-15,-22 0 16,-42 0-16,-21 0 15,22 0 1,-22-21 109,0 21 0,0-21-94,-22 0-31,22 0 15,0 0 1,0-1 0,0 22-16,0-42 15,0 21 1,0 0 15,0 0 281,0 21-312,0-43 31,0 22 16,22 21 187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Physical units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2" y="330449"/>
            <a:ext cx="8229600" cy="635548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T(L)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2pi*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(L/g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0.s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TL :TR    1       TLG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TSQRT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TM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TP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TP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 = s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 = TM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 = 1 * TSQRT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TSQRT*TSQRT = TLG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TLG = TL / (m/(s*s))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s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TQSRT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* s = TLG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s*s = TL / (m/(s*s))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So: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TL = 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T(L: &lt;m&gt;): &lt;s&gt;</a:t>
            </a: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cre 1"/>
              <p14:cNvContentPartPr/>
              <p14:nvPr/>
            </p14:nvContentPartPr>
            <p14:xfrm>
              <a:off x="1600200" y="556200"/>
              <a:ext cx="4122720" cy="1272960"/>
            </p14:xfrm>
          </p:contentPart>
        </mc:Choice>
        <mc:Fallback>
          <p:pic>
            <p:nvPicPr>
              <p:cNvPr id="2" name="Encre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0840" y="546840"/>
                <a:ext cx="4141440" cy="12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1" y="330449"/>
            <a:ext cx="8480323" cy="635548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(t, v)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(-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0.5*g*t*t +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t*v)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TT TV :TR      1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TM1        TM4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TM2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TM3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TP1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TP2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TP2, TM1 = 1*m/(s*s), TM2 = TM1*TT, TM3 = TM2*TT, TM4 = TT*TV, TP1 = TM4, TP1 = TM3, TP2 = TP1, TP2 = m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TM2 = m/(s*s)*TT, TM3 = m/(s*s)*TT*TT, TP1 = TT*TV, TP1 = m/(s*s)*TT*TT, TT*TV =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m/(s*s)*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TT*TT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TV = m/(s*s)*TT</a:t>
            </a: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TP1 = m,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 = m/(s*s)*TT*TT,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TT=s</a:t>
            </a: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TV = m/s</a:t>
            </a:r>
          </a:p>
          <a:p>
            <a:pPr marL="0" indent="0">
              <a:buNone/>
            </a:pP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(t: &lt;s&gt;): &lt;m&gt;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cre 1"/>
              <p14:cNvContentPartPr/>
              <p14:nvPr/>
            </p14:nvContentPartPr>
            <p14:xfrm>
              <a:off x="2041920" y="579240"/>
              <a:ext cx="5387760" cy="1950840"/>
            </p14:xfrm>
          </p:contentPart>
        </mc:Choice>
        <mc:Fallback>
          <p:pic>
            <p:nvPicPr>
              <p:cNvPr id="2" name="Encre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560" y="569880"/>
                <a:ext cx="5406480" cy="19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1" y="330449"/>
            <a:ext cx="8480323" cy="635548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(t, w)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sin(2pi*t*w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+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g*(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t/w)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TT TW: TR    m     1    1  TT TW  m/s² TTOW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TTW         TM2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TM1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TP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 = TM1, TM1 = TM2, TM2 = m/s²*TTOW, TTOW=TT/TW, TTW = TT*TW, TTW = 1, TM1 = m*1, TR = TP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m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m/s² * TTOW,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TT/TW = s²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= TT * TW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TW = 1/TT and TT² = s²,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 = s and TW = 1/s</a:t>
            </a:r>
          </a:p>
          <a:p>
            <a:pPr marL="0" indent="0">
              <a:buNone/>
            </a:pP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(t: &lt;s&gt;, w: &lt;1/s&gt;): &lt;m&gt;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cre 1"/>
              <p14:cNvContentPartPr/>
              <p14:nvPr/>
            </p14:nvContentPartPr>
            <p14:xfrm>
              <a:off x="2080080" y="518040"/>
              <a:ext cx="6485040" cy="1318680"/>
            </p14:xfrm>
          </p:contentPart>
        </mc:Choice>
        <mc:Fallback>
          <p:pic>
            <p:nvPicPr>
              <p:cNvPr id="2" name="Encre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0720" y="508680"/>
                <a:ext cx="6503760" cy="13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6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1" y="330449"/>
            <a:ext cx="8480323" cy="635548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(E, p, v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TE TP TV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– p*v*v == 0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E/1.s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– p*g*v == 0 &amp;&amp; p &gt;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0.kg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   TM1           TES     TM2</a:t>
            </a: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 = kg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TE = TM1, TM1 = TP * TV², TES = TE/s, TES = TM2, TM2 = TP*m/s²*TV</a:t>
            </a: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TE/s = TM2, TE/s = kg*m/s²*TV, TE = kg*TV²</a:t>
            </a: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 kg*TV²/s = kg*m/s²*TV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TV = m/s, TE = kg*m²/s²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(E: &lt;kg*m²/s²&gt;, p: &lt;kg&gt;, v: &lt;m/s&gt;): </a:t>
            </a: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fr-F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cre 1"/>
              <p14:cNvContentPartPr/>
              <p14:nvPr/>
            </p14:nvContentPartPr>
            <p14:xfrm>
              <a:off x="533160" y="640080"/>
              <a:ext cx="4778280" cy="869040"/>
            </p14:xfrm>
          </p:contentPart>
        </mc:Choice>
        <mc:Fallback>
          <p:pic>
            <p:nvPicPr>
              <p:cNvPr id="2" name="Encre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800" y="630720"/>
                <a:ext cx="4797000" cy="8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2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1" y="330449"/>
            <a:ext cx="8480323" cy="635548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prof(a, b)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TA TB  :TR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if(b 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1.s)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(prof(a+a,b-1.s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)/b) 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BOOL              TPA TB1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TR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TRB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TSQRT</a:t>
            </a: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TB = s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TSQRT = TA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TR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TQSRT*TSQRT = TRB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TRB = TR / TB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 = TA = TA = TA, TB = s = TB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* TR = TR / s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1/s, TA = 1/s</a:t>
            </a: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prof(a: &lt;1/s&gt;, b: &lt;s&gt;): &lt;1/s&gt;</a:t>
            </a:r>
            <a:endParaRPr lang="fr-F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cre 1"/>
              <p14:cNvContentPartPr/>
              <p14:nvPr/>
            </p14:nvContentPartPr>
            <p14:xfrm>
              <a:off x="1013400" y="579240"/>
              <a:ext cx="4877280" cy="1966320"/>
            </p14:xfrm>
          </p:contentPart>
        </mc:Choice>
        <mc:Fallback>
          <p:pic>
            <p:nvPicPr>
              <p:cNvPr id="2" name="Encre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040" y="569880"/>
                <a:ext cx="4896000" cy="19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 </a:t>
            </a:r>
            <a:r>
              <a:rPr lang="fr-FR" dirty="0" err="1" smtClean="0"/>
              <a:t>inference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0472"/>
            <a:ext cx="8229600" cy="160748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Bonus: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check omega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w(f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)(x) 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f(w(f)(f(x)))</a:t>
            </a:r>
          </a:p>
          <a:p>
            <a:pPr marL="0" indent="0">
              <a:buNone/>
            </a:pP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200" y="2727960"/>
            <a:ext cx="8229600" cy="40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f:TF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x:TX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):TR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f(w(f)(f(x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):TA):TB)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TF = TX =&gt; TA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 = TX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omega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TF x TX =&gt; TR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 = TB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TF = TB =&gt; TR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TF = TX =&gt; TX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TX =&gt; TX == TB =&gt; TB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TB = TX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w[T](f: T =&gt; T, x: T): 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fr-FR" sz="1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: </a:t>
            </a:r>
            <a:r>
              <a:rPr lang="en-US" dirty="0"/>
              <a:t>physical</a:t>
            </a:r>
            <a:r>
              <a:rPr lang="en-US" dirty="0" smtClean="0"/>
              <a:t>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2"/>
            <a:ext cx="8479331" cy="50001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unit expression is defined by following grammar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u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v </a:t>
            </a:r>
            <a:r>
              <a:rPr lang="en-US" sz="2400" dirty="0">
                <a:solidFill>
                  <a:srgbClr val="00B050"/>
                </a:solidFill>
              </a:rPr>
              <a:t>:=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|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1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u * v </a:t>
            </a:r>
            <a:r>
              <a:rPr lang="en-US" sz="2400" dirty="0" smtClean="0">
                <a:solidFill>
                  <a:srgbClr val="00B050"/>
                </a:solidFill>
              </a:rPr>
              <a:t>|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endParaRPr lang="en-US" sz="2400" baseline="30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where 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v </a:t>
            </a:r>
            <a:r>
              <a:rPr lang="en-US" sz="2400" dirty="0">
                <a:solidFill>
                  <a:schemeClr val="tx1"/>
                </a:solidFill>
              </a:rPr>
              <a:t>are unit expressions themselves and </a:t>
            </a:r>
            <a:r>
              <a:rPr lang="en-US" sz="2400" dirty="0" smtClean="0">
                <a:solidFill>
                  <a:schemeClr val="tx1"/>
                </a:solidFill>
              </a:rPr>
              <a:t>b </a:t>
            </a:r>
            <a:r>
              <a:rPr lang="en-US" sz="2400" dirty="0">
                <a:solidFill>
                  <a:schemeClr val="tx1"/>
                </a:solidFill>
              </a:rPr>
              <a:t>is a base unit: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</a:rPr>
              <a:t>:=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m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kg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s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A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K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cd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 err="1" smtClean="0">
                <a:solidFill>
                  <a:srgbClr val="00B050"/>
                </a:solidFill>
              </a:rPr>
              <a:t>mol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may use </a:t>
            </a:r>
            <a:r>
              <a:rPr lang="en-US" sz="2400" dirty="0" smtClean="0">
                <a:solidFill>
                  <a:schemeClr val="tx1"/>
                </a:solidFill>
              </a:rPr>
              <a:t>B </a:t>
            </a:r>
            <a:r>
              <a:rPr lang="en-US" sz="2400" dirty="0">
                <a:solidFill>
                  <a:schemeClr val="tx1"/>
                </a:solidFill>
              </a:rPr>
              <a:t>to denote the set of the unit types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 = </a:t>
            </a:r>
            <a:r>
              <a:rPr lang="en-US" sz="2400" dirty="0" smtClean="0">
                <a:solidFill>
                  <a:srgbClr val="00B050"/>
                </a:solidFill>
              </a:rPr>
              <a:t>{ </a:t>
            </a:r>
            <a:r>
              <a:rPr lang="en-US" sz="2400" dirty="0">
                <a:solidFill>
                  <a:srgbClr val="00B050"/>
                </a:solidFill>
              </a:rPr>
              <a:t>m, kg, s, A, K, cd, </a:t>
            </a:r>
            <a:r>
              <a:rPr lang="en-US" sz="2400" dirty="0" err="1">
                <a:solidFill>
                  <a:srgbClr val="00B050"/>
                </a:solidFill>
              </a:rPr>
              <a:t>mol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}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 readability reasons, </a:t>
            </a:r>
            <a:r>
              <a:rPr lang="en-US" sz="2400" dirty="0">
                <a:solidFill>
                  <a:schemeClr val="tx1"/>
                </a:solidFill>
              </a:rPr>
              <a:t>we use the syntactic </a:t>
            </a:r>
            <a:r>
              <a:rPr lang="en-US" sz="2400" dirty="0" smtClean="0">
                <a:solidFill>
                  <a:schemeClr val="tx1"/>
                </a:solidFill>
              </a:rPr>
              <a:t>sugar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</a:rPr>
              <a:t>u^n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 u </a:t>
            </a:r>
            <a:r>
              <a:rPr lang="en-US" sz="2400" dirty="0">
                <a:solidFill>
                  <a:srgbClr val="00B050"/>
                </a:solidFill>
              </a:rPr>
              <a:t>* … * u  </a:t>
            </a:r>
            <a:r>
              <a:rPr lang="en-US" sz="2400" dirty="0" smtClean="0">
                <a:solidFill>
                  <a:srgbClr val="00B050"/>
                </a:solidFill>
              </a:rPr>
              <a:t>if </a:t>
            </a:r>
            <a:r>
              <a:rPr lang="en-US" sz="2400" dirty="0">
                <a:solidFill>
                  <a:srgbClr val="00B050"/>
                </a:solidFill>
              </a:rPr>
              <a:t>n &gt; 0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        1  if </a:t>
            </a:r>
            <a:r>
              <a:rPr lang="en-US" sz="2400" dirty="0">
                <a:solidFill>
                  <a:srgbClr val="00B050"/>
                </a:solidFill>
              </a:rPr>
              <a:t>n = 0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       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* … *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if n &lt; 0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 u/v </a:t>
            </a:r>
            <a:r>
              <a:rPr lang="en-US" sz="2400" dirty="0">
                <a:solidFill>
                  <a:srgbClr val="00B050"/>
                </a:solidFill>
              </a:rPr>
              <a:t>= u * </a:t>
            </a:r>
            <a:r>
              <a:rPr lang="en-US" sz="2400" dirty="0" smtClean="0">
                <a:solidFill>
                  <a:srgbClr val="00B050"/>
                </a:solidFill>
              </a:rPr>
              <a:t>v</a:t>
            </a:r>
            <a:r>
              <a:rPr lang="en-US" sz="2400" baseline="30000" dirty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fr-FR" sz="20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Theorem: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Suppose </a:t>
            </a:r>
            <a:r>
              <a:rPr lang="en-US" sz="2800" dirty="0">
                <a:solidFill>
                  <a:schemeClr val="tx1"/>
                </a:solidFill>
              </a:rPr>
              <a:t>that the result type T does not contain a base unit </a:t>
            </a:r>
            <a:r>
              <a:rPr lang="en-US" sz="2800" dirty="0" smtClean="0">
                <a:solidFill>
                  <a:schemeClr val="tx1"/>
                </a:solidFill>
              </a:rPr>
              <a:t>b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(or, equivalently, this base type occurs only with the </a:t>
            </a:r>
            <a:r>
              <a:rPr lang="en-US" sz="2800" dirty="0" smtClean="0">
                <a:solidFill>
                  <a:schemeClr val="tx1"/>
                </a:solidFill>
              </a:rPr>
              <a:t>overall </a:t>
            </a:r>
            <a:r>
              <a:rPr lang="en-US" sz="2800" dirty="0">
                <a:solidFill>
                  <a:schemeClr val="tx1"/>
                </a:solidFill>
              </a:rPr>
              <a:t>exponent 0, as </a:t>
            </a:r>
            <a:r>
              <a:rPr lang="en-US" sz="2800" dirty="0" smtClean="0">
                <a:solidFill>
                  <a:schemeClr val="tx1"/>
                </a:solidFill>
              </a:rPr>
              <a:t>b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). </a:t>
            </a:r>
            <a:r>
              <a:rPr lang="en-US" sz="2800" dirty="0">
                <a:solidFill>
                  <a:schemeClr val="tx1"/>
                </a:solidFill>
              </a:rPr>
              <a:t>If we multiply all variables of type b</a:t>
            </a:r>
            <a:r>
              <a:rPr lang="en-US" sz="2800" baseline="-250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by a fixed numerical constant </a:t>
            </a:r>
            <a:r>
              <a:rPr lang="en-US" sz="2800" dirty="0" smtClean="0">
                <a:solidFill>
                  <a:schemeClr val="tx1"/>
                </a:solidFill>
              </a:rPr>
              <a:t>K, </a:t>
            </a:r>
            <a:r>
              <a:rPr lang="en-US" sz="2800" dirty="0">
                <a:solidFill>
                  <a:schemeClr val="tx1"/>
                </a:solidFill>
              </a:rPr>
              <a:t>the final result of the expression does not change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Question 1: </a:t>
            </a:r>
            <a:r>
              <a:rPr lang="fr-FR" sz="2800" dirty="0" err="1" smtClean="0">
                <a:solidFill>
                  <a:schemeClr val="tx1"/>
                </a:solidFill>
              </a:rPr>
              <a:t>Generalize</a:t>
            </a:r>
            <a:r>
              <a:rPr lang="fr-FR" sz="2800" dirty="0" smtClean="0">
                <a:solidFill>
                  <a:schemeClr val="tx1"/>
                </a:solidFill>
              </a:rPr>
              <a:t> the </a:t>
            </a:r>
            <a:r>
              <a:rPr lang="fr-FR" sz="2800" dirty="0" err="1" smtClean="0">
                <a:solidFill>
                  <a:schemeClr val="tx1"/>
                </a:solidFill>
              </a:rPr>
              <a:t>theorem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Question 2: </a:t>
            </a:r>
            <a:r>
              <a:rPr lang="fr-FR" sz="2800" dirty="0" err="1" smtClean="0">
                <a:solidFill>
                  <a:schemeClr val="tx1"/>
                </a:solidFill>
              </a:rPr>
              <a:t>Prove</a:t>
            </a:r>
            <a:r>
              <a:rPr lang="fr-FR" sz="2800" dirty="0" smtClean="0">
                <a:solidFill>
                  <a:schemeClr val="tx1"/>
                </a:solidFill>
              </a:rPr>
              <a:t> the </a:t>
            </a:r>
            <a:r>
              <a:rPr lang="fr-FR" sz="2800" dirty="0" err="1" smtClean="0">
                <a:solidFill>
                  <a:schemeClr val="tx1"/>
                </a:solidFill>
              </a:rPr>
              <a:t>theorem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Theorem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Center of mass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x: &lt;m&gt; = (x1*m1 + x2*m2)/(m1+m2)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Changing</a:t>
            </a:r>
            <a:r>
              <a:rPr lang="fr-FR" dirty="0" smtClean="0">
                <a:solidFill>
                  <a:schemeClr val="tx1"/>
                </a:solidFill>
              </a:rPr>
              <a:t> all mass variables by 2 </a:t>
            </a:r>
            <a:r>
              <a:rPr lang="fr-FR" dirty="0" err="1" smtClean="0">
                <a:solidFill>
                  <a:schemeClr val="tx1"/>
                </a:solidFill>
              </a:rPr>
              <a:t>does</a:t>
            </a:r>
            <a:r>
              <a:rPr lang="fr-FR" dirty="0" smtClean="0">
                <a:solidFill>
                  <a:schemeClr val="tx1"/>
                </a:solidFill>
              </a:rPr>
              <a:t> not change the center of mass.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Gravity</a:t>
            </a:r>
            <a:r>
              <a:rPr lang="fr-FR" dirty="0" smtClean="0">
                <a:solidFill>
                  <a:schemeClr val="tx1"/>
                </a:solidFill>
              </a:rPr>
              <a:t> estimation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t</a:t>
            </a:r>
            <a:r>
              <a:rPr lang="fr-FR" baseline="-25000" dirty="0" smtClean="0">
                <a:solidFill>
                  <a:schemeClr val="tx1"/>
                </a:solidFill>
              </a:rPr>
              <a:t>1</a:t>
            </a:r>
            <a:r>
              <a:rPr lang="fr-FR" dirty="0" smtClean="0">
                <a:solidFill>
                  <a:schemeClr val="tx1"/>
                </a:solidFill>
              </a:rPr>
              <a:t> = 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√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smtClean="0">
                <a:solidFill>
                  <a:schemeClr val="tx1"/>
                </a:solidFill>
              </a:rPr>
              <a:t>t</a:t>
            </a:r>
            <a:r>
              <a:rPr lang="fr-FR" baseline="-25000" dirty="0" smtClean="0">
                <a:solidFill>
                  <a:schemeClr val="tx1"/>
                </a:solidFill>
              </a:rPr>
              <a:t>2</a:t>
            </a:r>
            <a:r>
              <a:rPr lang="fr-FR" dirty="0" smtClean="0">
                <a:solidFill>
                  <a:schemeClr val="tx1"/>
                </a:solidFill>
              </a:rPr>
              <a:t>^2 * h</a:t>
            </a:r>
            <a:r>
              <a:rPr lang="fr-FR" baseline="-25000" dirty="0" smtClean="0">
                <a:solidFill>
                  <a:schemeClr val="tx1"/>
                </a:solidFill>
              </a:rPr>
              <a:t>1</a:t>
            </a:r>
            <a:r>
              <a:rPr lang="fr-FR" dirty="0" smtClean="0">
                <a:solidFill>
                  <a:schemeClr val="tx1"/>
                </a:solidFill>
              </a:rPr>
              <a:t>/h</a:t>
            </a:r>
            <a:r>
              <a:rPr lang="fr-FR" baseline="-25000" dirty="0" smtClean="0">
                <a:solidFill>
                  <a:schemeClr val="tx1"/>
                </a:solidFill>
              </a:rPr>
              <a:t>2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Changing</a:t>
            </a:r>
            <a:r>
              <a:rPr lang="fr-FR" dirty="0" smtClean="0">
                <a:solidFill>
                  <a:schemeClr val="tx1"/>
                </a:solidFill>
              </a:rPr>
              <a:t> h</a:t>
            </a:r>
            <a:r>
              <a:rPr lang="fr-FR" baseline="-25000" dirty="0" smtClean="0">
                <a:solidFill>
                  <a:schemeClr val="tx1"/>
                </a:solidFill>
              </a:rPr>
              <a:t>1</a:t>
            </a:r>
            <a:r>
              <a:rPr lang="fr-FR" dirty="0" smtClean="0">
                <a:solidFill>
                  <a:schemeClr val="tx1"/>
                </a:solidFill>
              </a:rPr>
              <a:t> and h</a:t>
            </a:r>
            <a:r>
              <a:rPr lang="fr-FR" baseline="-25000" dirty="0" smtClean="0">
                <a:solidFill>
                  <a:schemeClr val="tx1"/>
                </a:solidFill>
              </a:rPr>
              <a:t>2 </a:t>
            </a:r>
            <a:r>
              <a:rPr lang="fr-FR" dirty="0">
                <a:solidFill>
                  <a:schemeClr val="tx1"/>
                </a:solidFill>
              </a:rPr>
              <a:t>by </a:t>
            </a:r>
            <a:r>
              <a:rPr lang="fr-FR" dirty="0" err="1" smtClean="0">
                <a:solidFill>
                  <a:schemeClr val="tx1"/>
                </a:solidFill>
              </a:rPr>
              <a:t>any</a:t>
            </a:r>
            <a:r>
              <a:rPr lang="fr-FR" dirty="0" smtClean="0">
                <a:solidFill>
                  <a:schemeClr val="tx1"/>
                </a:solidFill>
              </a:rPr>
              <a:t> factor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not change the time.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Rules</a:t>
            </a:r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612950" y="2994409"/>
            <a:ext cx="7347018" cy="3693320"/>
            <a:chOff x="612950" y="2994409"/>
            <a:chExt cx="7347018" cy="3693320"/>
          </a:xfrm>
        </p:grpSpPr>
        <p:sp>
          <p:nvSpPr>
            <p:cNvPr id="7" name="ZoneTexte 6"/>
            <p:cNvSpPr txBox="1"/>
            <p:nvPr/>
          </p:nvSpPr>
          <p:spPr>
            <a:xfrm>
              <a:off x="612950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29767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65124" y="3456074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+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612950" y="345607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5126334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543151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78507" y="3456074"/>
              <a:ext cx="2178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*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U*V</a:t>
              </a:r>
              <a:endParaRPr lang="en-US" dirty="0"/>
            </a:p>
          </p:txBody>
        </p:sp>
        <p:cxnSp>
          <p:nvCxnSpPr>
            <p:cNvPr id="24" name="Connecteur droit 23"/>
            <p:cNvCxnSpPr/>
            <p:nvPr/>
          </p:nvCxnSpPr>
          <p:spPr bwMode="auto">
            <a:xfrm>
              <a:off x="5126334" y="345607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612950" y="4379404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029767" y="4379404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65124" y="4841069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/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U/V</a:t>
              </a:r>
              <a:endParaRPr lang="en-US" dirty="0"/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>
              <a:off x="612950" y="4841069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5126333" y="4379403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U*U</a:t>
              </a:r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78507" y="4841069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√a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</a:rPr>
                <a:t>: U</a:t>
              </a:r>
              <a:endParaRPr lang="en-US" dirty="0">
                <a:latin typeface="+mn-lt"/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 bwMode="auto">
            <a:xfrm>
              <a:off x="5126333" y="4841069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12950" y="5764398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65124" y="6226064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sin(a)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</a:rPr>
                <a:t>: 1</a:t>
              </a:r>
              <a:endParaRPr lang="en-US" dirty="0">
                <a:latin typeface="+mn-lt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 bwMode="auto">
            <a:xfrm>
              <a:off x="612950" y="622606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5126334" y="5764396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578508" y="6226062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abs(a)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</a:rPr>
                <a:t>: U</a:t>
              </a:r>
              <a:endParaRPr lang="en-US" dirty="0">
                <a:latin typeface="+mn-lt"/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 bwMode="auto">
            <a:xfrm>
              <a:off x="5126334" y="6226062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1065124" y="1378581"/>
            <a:ext cx="2833635" cy="923330"/>
            <a:chOff x="693335" y="5395966"/>
            <a:chExt cx="2833635" cy="923330"/>
          </a:xfrm>
        </p:grpSpPr>
        <p:sp>
          <p:nvSpPr>
            <p:cNvPr id="28" name="ZoneTexte 27"/>
            <p:cNvSpPr txBox="1"/>
            <p:nvPr/>
          </p:nvSpPr>
          <p:spPr>
            <a:xfrm>
              <a:off x="1401742" y="5395966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93335" y="5857631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: simplify(U)</a:t>
              </a:r>
              <a:endParaRPr lang="en-US" dirty="0"/>
            </a:p>
          </p:txBody>
        </p:sp>
        <p:cxnSp>
          <p:nvCxnSpPr>
            <p:cNvPr id="43" name="Connecteur droit 42"/>
            <p:cNvCxnSpPr/>
            <p:nvPr/>
          </p:nvCxnSpPr>
          <p:spPr bwMode="auto">
            <a:xfrm>
              <a:off x="693336" y="5857631"/>
              <a:ext cx="2833634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4885173" y="1378581"/>
            <a:ext cx="2833634" cy="923331"/>
            <a:chOff x="4513384" y="5395966"/>
            <a:chExt cx="2833634" cy="923331"/>
          </a:xfrm>
        </p:grpSpPr>
        <p:sp>
          <p:nvSpPr>
            <p:cNvPr id="45" name="ZoneTexte 44"/>
            <p:cNvSpPr txBox="1"/>
            <p:nvPr/>
          </p:nvSpPr>
          <p:spPr>
            <a:xfrm>
              <a:off x="4513384" y="5395966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(U*U)</a:t>
              </a:r>
              <a:r>
                <a:rPr lang="en-US" baseline="30000" dirty="0" smtClean="0">
                  <a:solidFill>
                    <a:srgbClr val="00B050"/>
                  </a:solidFill>
                </a:rPr>
                <a:t>-1</a:t>
              </a:r>
              <a:endParaRPr lang="en-US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965558" y="5857632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  <a:cs typeface="Times New Roman" panose="02020603050405020304" pitchFamily="18" charset="0"/>
                </a:rPr>
                <a:t>√a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</a:rPr>
                <a:t>: U</a:t>
              </a:r>
              <a:r>
                <a:rPr lang="en-US" baseline="30000" dirty="0">
                  <a:solidFill>
                    <a:srgbClr val="00B050"/>
                  </a:solidFill>
                  <a:latin typeface="+mn-lt"/>
                </a:rPr>
                <a:t>-1</a:t>
              </a:r>
              <a:endParaRPr lang="en-US" dirty="0">
                <a:latin typeface="+mn-lt"/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 bwMode="auto">
            <a:xfrm>
              <a:off x="4513384" y="5857632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93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– part I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Lemma: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If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multiply</a:t>
            </a:r>
            <a:r>
              <a:rPr lang="fr-FR" dirty="0" smtClean="0">
                <a:solidFill>
                  <a:schemeClr val="tx1"/>
                </a:solidFill>
              </a:rPr>
              <a:t> all variables of type B by constant K, and the </a:t>
            </a:r>
            <a:r>
              <a:rPr lang="fr-FR" dirty="0" err="1" smtClean="0">
                <a:solidFill>
                  <a:schemeClr val="tx1"/>
                </a:solidFill>
              </a:rPr>
              <a:t>result</a:t>
            </a:r>
            <a:r>
              <a:rPr lang="fr-FR" dirty="0" smtClean="0">
                <a:solidFill>
                  <a:schemeClr val="tx1"/>
                </a:solidFill>
              </a:rPr>
              <a:t> has type T </a:t>
            </a:r>
            <a:r>
              <a:rPr lang="fr-FR" dirty="0" err="1" smtClean="0">
                <a:solidFill>
                  <a:schemeClr val="tx1"/>
                </a:solidFill>
              </a:rPr>
              <a:t>where</a:t>
            </a:r>
            <a:r>
              <a:rPr lang="fr-FR" dirty="0" smtClean="0">
                <a:solidFill>
                  <a:schemeClr val="tx1"/>
                </a:solidFill>
              </a:rPr>
              <a:t> B has </a:t>
            </a:r>
            <a:r>
              <a:rPr lang="fr-FR" dirty="0" err="1" smtClean="0">
                <a:solidFill>
                  <a:schemeClr val="tx1"/>
                </a:solidFill>
              </a:rPr>
              <a:t>exponent</a:t>
            </a:r>
            <a:r>
              <a:rPr lang="fr-FR" dirty="0" smtClean="0">
                <a:solidFill>
                  <a:schemeClr val="tx1"/>
                </a:solidFill>
              </a:rPr>
              <a:t> N, </a:t>
            </a:r>
            <a:r>
              <a:rPr lang="fr-FR" dirty="0" err="1" smtClean="0">
                <a:solidFill>
                  <a:schemeClr val="tx1"/>
                </a:solidFill>
              </a:rPr>
              <a:t>then</a:t>
            </a:r>
            <a:r>
              <a:rPr lang="fr-FR" dirty="0" smtClean="0">
                <a:solidFill>
                  <a:schemeClr val="tx1"/>
                </a:solidFill>
              </a:rPr>
              <a:t> the value of the expression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multiplied</a:t>
            </a:r>
            <a:r>
              <a:rPr lang="fr-FR" dirty="0" smtClean="0">
                <a:solidFill>
                  <a:schemeClr val="tx1"/>
                </a:solidFill>
              </a:rPr>
              <a:t> by K^N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– part II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08220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Suppose </a:t>
            </a:r>
            <a:r>
              <a:rPr lang="fr-FR" sz="2400" dirty="0" err="1" smtClean="0">
                <a:solidFill>
                  <a:schemeClr val="tx1"/>
                </a:solidFill>
              </a:rPr>
              <a:t>that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have </a:t>
            </a:r>
            <a:r>
              <a:rPr lang="fr-FR" sz="2400" dirty="0" err="1" smtClean="0">
                <a:solidFill>
                  <a:schemeClr val="tx1"/>
                </a:solidFill>
              </a:rPr>
              <a:t>proved</a:t>
            </a:r>
            <a:r>
              <a:rPr lang="fr-FR" sz="2400" dirty="0" smtClean="0">
                <a:solidFill>
                  <a:schemeClr val="tx1"/>
                </a:solidFill>
              </a:rPr>
              <a:t> the </a:t>
            </a:r>
            <a:r>
              <a:rPr lang="fr-FR" sz="2400" dirty="0" err="1" smtClean="0">
                <a:solidFill>
                  <a:schemeClr val="tx1"/>
                </a:solidFill>
              </a:rPr>
              <a:t>lemma</a:t>
            </a:r>
            <a:r>
              <a:rPr lang="fr-FR" sz="2400" dirty="0" smtClean="0">
                <a:solidFill>
                  <a:schemeClr val="tx1"/>
                </a:solidFill>
              </a:rPr>
              <a:t> for expressions of size &lt; n.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Let </a:t>
            </a:r>
            <a:r>
              <a:rPr lang="fr-FR" sz="2400" dirty="0" err="1" smtClean="0">
                <a:solidFill>
                  <a:schemeClr val="tx1"/>
                </a:solidFill>
              </a:rPr>
              <a:t>give</a:t>
            </a:r>
            <a:r>
              <a:rPr lang="fr-FR" sz="2400" dirty="0" smtClean="0">
                <a:solidFill>
                  <a:schemeClr val="tx1"/>
                </a:solidFill>
              </a:rPr>
              <a:t> us an expression of size n.</a:t>
            </a:r>
            <a:r>
              <a:rPr lang="en-US" sz="2400" dirty="0" smtClean="0">
                <a:solidFill>
                  <a:schemeClr val="tx1"/>
                </a:solidFill>
              </a:rPr>
              <a:t> If the last applied rule is +, then: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Let us assume </a:t>
            </a:r>
            <a:r>
              <a:rPr lang="fr-FR" sz="2400" dirty="0" err="1" smtClean="0">
                <a:solidFill>
                  <a:schemeClr val="tx1"/>
                </a:solidFill>
              </a:rPr>
              <a:t>that</a:t>
            </a:r>
            <a:r>
              <a:rPr lang="fr-FR" sz="2400" dirty="0" smtClean="0">
                <a:solidFill>
                  <a:schemeClr val="tx1"/>
                </a:solidFill>
              </a:rPr>
              <a:t> B </a:t>
            </a:r>
            <a:r>
              <a:rPr lang="fr-FR" sz="2400" dirty="0" err="1" smtClean="0">
                <a:solidFill>
                  <a:schemeClr val="tx1"/>
                </a:solidFill>
              </a:rPr>
              <a:t>appears</a:t>
            </a:r>
            <a:r>
              <a:rPr lang="fr-FR" sz="2400" dirty="0" smtClean="0">
                <a:solidFill>
                  <a:schemeClr val="tx1"/>
                </a:solidFill>
              </a:rPr>
              <a:t> in U </a:t>
            </a:r>
            <a:r>
              <a:rPr lang="fr-FR" sz="2400" dirty="0" err="1" smtClean="0">
                <a:solidFill>
                  <a:schemeClr val="tx1"/>
                </a:solidFill>
              </a:rPr>
              <a:t>with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exponent</a:t>
            </a:r>
            <a:r>
              <a:rPr lang="fr-FR" sz="2400" dirty="0" smtClean="0">
                <a:solidFill>
                  <a:schemeClr val="tx1"/>
                </a:solidFill>
              </a:rPr>
              <a:t> N.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If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multiply</a:t>
            </a:r>
            <a:r>
              <a:rPr lang="fr-FR" sz="2400" dirty="0" smtClean="0">
                <a:solidFill>
                  <a:schemeClr val="tx1"/>
                </a:solidFill>
              </a:rPr>
              <a:t> all variables of type B in E and F by K, by </a:t>
            </a:r>
            <a:r>
              <a:rPr lang="fr-FR" sz="2400" dirty="0" err="1" smtClean="0">
                <a:solidFill>
                  <a:schemeClr val="tx1"/>
                </a:solidFill>
              </a:rPr>
              <a:t>recurrence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E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multiplied</a:t>
            </a:r>
            <a:r>
              <a:rPr lang="fr-FR" sz="2400" dirty="0" smtClean="0">
                <a:solidFill>
                  <a:schemeClr val="tx1"/>
                </a:solidFill>
              </a:rPr>
              <a:t> by </a:t>
            </a:r>
            <a:r>
              <a:rPr lang="fr-FR" sz="2400" dirty="0" err="1" smtClean="0">
                <a:solidFill>
                  <a:schemeClr val="tx1"/>
                </a:solidFill>
              </a:rPr>
              <a:t>K^n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Therefore</a:t>
            </a:r>
            <a:r>
              <a:rPr lang="fr-FR" sz="2400" dirty="0" smtClean="0">
                <a:solidFill>
                  <a:schemeClr val="tx1"/>
                </a:solidFill>
              </a:rPr>
              <a:t> E+F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transformed</a:t>
            </a:r>
            <a:r>
              <a:rPr lang="fr-FR" sz="2400" dirty="0" smtClean="0">
                <a:solidFill>
                  <a:schemeClr val="tx1"/>
                </a:solidFill>
              </a:rPr>
              <a:t> to (E*K^N + F*K^N) = (E+F)*K^N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Other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rules</a:t>
            </a:r>
            <a:r>
              <a:rPr lang="fr-FR" sz="2400" dirty="0" smtClean="0">
                <a:solidFill>
                  <a:schemeClr val="tx1"/>
                </a:solidFill>
              </a:rPr>
              <a:t> are </a:t>
            </a:r>
            <a:r>
              <a:rPr lang="fr-FR" sz="2400" dirty="0" err="1" smtClean="0">
                <a:solidFill>
                  <a:schemeClr val="tx1"/>
                </a:solidFill>
              </a:rPr>
              <a:t>similar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9150" y="3268729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E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05967" y="3268729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141324" y="3730394"/>
            <a:ext cx="19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E + F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689150" y="3730394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 </a:t>
            </a:r>
            <a:r>
              <a:rPr lang="fr-FR" dirty="0" err="1" smtClean="0"/>
              <a:t>inference</a:t>
            </a:r>
            <a:r>
              <a:rPr lang="fr-FR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 g = 9.87.m / (1.s * 1.s)</a:t>
            </a:r>
          </a:p>
          <a:p>
            <a:pPr marL="0" indent="0">
              <a:buNone/>
            </a:pP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1.92.m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f(x, y, z) = 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(x/y) +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marL="0" indent="0">
              <a:buNone/>
            </a:pP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T(L) = 2*pi*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(L/g) +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0.s</a:t>
            </a:r>
          </a:p>
          <a:p>
            <a:pPr marL="0" indent="0">
              <a:buNone/>
            </a:pP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(t, v) = -0.5*g*t*t + t*v +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endParaRPr lang="fr-F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(t, w) =</a:t>
            </a:r>
          </a:p>
          <a:p>
            <a:pPr marL="0" indent="0">
              <a:buNone/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sin(2*pi*t*w) + g*(t/w)</a:t>
            </a:r>
          </a:p>
          <a:p>
            <a:pPr marL="0" indent="0">
              <a:buNone/>
            </a:pP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(E, p, v) = E – p*v*v == 0 &amp;&amp;</a:t>
            </a:r>
          </a:p>
          <a:p>
            <a:pPr marL="0" indent="0">
              <a:buNone/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E/1.s – p*g*v == 0 &amp;&amp; p &gt; 0.kg</a:t>
            </a:r>
          </a:p>
          <a:p>
            <a:pPr marL="0" indent="0">
              <a:buNone/>
            </a:pP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prof(a, b) = if(b &gt; 1.s)</a:t>
            </a:r>
          </a:p>
          <a:p>
            <a:pPr marL="0" indent="0">
              <a:buNone/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(prof(a+a,b-1.s)/b)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pPr marL="0" indent="0">
              <a:buNone/>
            </a:pPr>
            <a:endParaRPr lang="fr-F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032" y="330449"/>
            <a:ext cx="8229600" cy="585404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f(x, y, z) = 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(x/y) + z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TX TY TZ        TX TY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:TR      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/y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Tsqrt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T+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T+ = TR</a:t>
            </a:r>
            <a:b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T+</a:t>
            </a:r>
            <a:b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TZ = T+</a:t>
            </a:r>
            <a:b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/y</a:t>
            </a:r>
            <a:b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/y = TX / TY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Tsqrt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</a:t>
            </a:r>
          </a:p>
          <a:p>
            <a:pPr marL="0" indent="0">
              <a:buNone/>
            </a:pP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TZ = TR</a:t>
            </a:r>
          </a:p>
          <a:p>
            <a:pPr marL="0" indent="0">
              <a:buNone/>
            </a:pP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TR*TR = TX / TY</a:t>
            </a:r>
          </a:p>
          <a:p>
            <a:pPr marL="0" indent="0">
              <a:buNone/>
            </a:pP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TX = TR*TR/TY</a:t>
            </a:r>
          </a:p>
          <a:p>
            <a:pPr marL="0" indent="0">
              <a:buNone/>
            </a:pP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f[T,V](x: T*T/V, y:V, z: T): T </a:t>
            </a:r>
          </a:p>
          <a:p>
            <a:pPr marL="0" indent="0">
              <a:buNone/>
            </a:pP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Encre 3"/>
              <p14:cNvContentPartPr/>
              <p14:nvPr/>
            </p14:nvContentPartPr>
            <p14:xfrm>
              <a:off x="1569600" y="533520"/>
              <a:ext cx="3589560" cy="1318680"/>
            </p14:xfrm>
          </p:contentPart>
        </mc:Choice>
        <mc:Fallback>
          <p:pic>
            <p:nvPicPr>
              <p:cNvPr id="4" name="Encr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0240" y="524160"/>
                <a:ext cx="3608280" cy="13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3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30932</TotalTime>
  <Words>1269</Words>
  <Application>Microsoft Office PowerPoint</Application>
  <PresentationFormat>Affichage à l'écran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Courier New</vt:lpstr>
      <vt:lpstr>Calibri</vt:lpstr>
      <vt:lpstr>Default Design</vt:lpstr>
      <vt:lpstr>Physical units part II</vt:lpstr>
      <vt:lpstr>Reminder : physical units</vt:lpstr>
      <vt:lpstr>Theorem</vt:lpstr>
      <vt:lpstr>Theorem examples</vt:lpstr>
      <vt:lpstr>Reminder: Rules</vt:lpstr>
      <vt:lpstr>Solution – part I</vt:lpstr>
      <vt:lpstr>Solution – part II</vt:lpstr>
      <vt:lpstr>Type inference for physical units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Type inference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Mikaël Mayer</cp:lastModifiedBy>
  <cp:revision>3717</cp:revision>
  <dcterms:created xsi:type="dcterms:W3CDTF">2005-06-07T20:03:32Z</dcterms:created>
  <dcterms:modified xsi:type="dcterms:W3CDTF">2013-11-27T10:26:13Z</dcterms:modified>
</cp:coreProperties>
</file>