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1047" r:id="rId2"/>
    <p:sldId id="1093" r:id="rId3"/>
    <p:sldId id="1092" r:id="rId4"/>
    <p:sldId id="1097" r:id="rId5"/>
    <p:sldId id="1048" r:id="rId6"/>
    <p:sldId id="1094" r:id="rId7"/>
    <p:sldId id="1095" r:id="rId8"/>
    <p:sldId id="1096" r:id="rId9"/>
    <p:sldId id="1099" r:id="rId10"/>
    <p:sldId id="1100" r:id="rId11"/>
    <p:sldId id="1101" r:id="rId12"/>
    <p:sldId id="1102" r:id="rId13"/>
    <p:sldId id="1103" r:id="rId14"/>
    <p:sldId id="1104" r:id="rId15"/>
    <p:sldId id="1105" r:id="rId16"/>
    <p:sldId id="1106" r:id="rId17"/>
    <p:sldId id="1107" r:id="rId18"/>
    <p:sldId id="1108" r:id="rId19"/>
  </p:sldIdLst>
  <p:sldSz cx="9144000" cy="6858000" type="screen4x3"/>
  <p:notesSz cx="6858000" cy="9144000"/>
  <p:embeddedFontLst>
    <p:embeddedFont>
      <p:font typeface="Calibri" pitchFamily="34" charset="0"/>
      <p:regular r:id="rId22"/>
      <p:bold r:id="rId23"/>
      <p:italic r:id="rId24"/>
      <p:boldItalic r:id="rId25"/>
    </p:embeddedFont>
  </p:embeddedFontLst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3" autoAdjust="0"/>
    <p:restoredTop sz="92609" autoAdjust="0"/>
  </p:normalViewPr>
  <p:slideViewPr>
    <p:cSldViewPr snapToGrid="0">
      <p:cViewPr varScale="1">
        <p:scale>
          <a:sx n="111" d="100"/>
          <a:sy n="111" d="100"/>
        </p:scale>
        <p:origin x="-9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2012-10-16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15T08:16:35.64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14725 9923 4128,'25'-7'4902,"-17"5"-387,-8 2 129,0 0-2838,10-1-129,-10 1 129,0 0-645,0 0-387,0 0-129,-7-1-258,7 1 0,-12 1-129,0 4-129,-5-1 0,0 3 0,-9 0 0,-2 3 0,-4-2 0,-3 3 129,-3 0-258,-2 1 258,0 1-129,1 1 0,9-6 0,4 4 0,6-7 0,7 3 0,13-8 129,0 0-258,19 7 129,5-7 0,6 0-129,5 0 129,1 0-129,2 2 0,-4 6 0,-3-2 0,-2 5 129,-8 1 0,-7 7 0,-8 1-129,-6 6 129,-6 0-129,-12 3 129,-3 3-258,-9 3 129,-1 2-129,-5 2 129,0 1 0,-1 5-129,3-7 129,5-1 0,7-4 129,5-2-129,10-5 129,7-4 0,7-6 0,11-6 129,7-1 0,6-2-129,6-2 0,1-3 129,2 2-129,-1-3 0,-1 1 0,0 0-129,-4 0-129,-2-1 0,-8 0-258,0-1-516,-12-7-2322,6 3-1935,-9-9-258,3 0-258,-6-11-516</inkml:trace>
  <inkml:trace contextRef="#ctx0" brushRef="#br0" timeOffset="308.0176">15244 10125 9933,'-24'8'5547,"24"-8"-387,-14 0 0,14 0-2451,0 0-2322,11 0 129,3-4-387,3-1 0,4 0-129,2 1 0,3 0-387,-1-2 0,2 6-516,-10-12-3354,7 12-516,-12-2-645,-2 2-129</inkml:trace>
  <inkml:trace contextRef="#ctx0" brushRef="#br0" timeOffset="515.0294">15196 10288 10449,'-2'16'5547,"6"1"-387,5-16 129,7 5-3741,-1-6-516,8 3-258,-3-2-516,0 2-387,3 2-516,-8-5-4257,11 0-129,-6-4-258,4-3-516</inkml:trace>
  <inkml:trace contextRef="#ctx0" brushRef="#br0" timeOffset="1216.0695">16116 9890 5676,'-2'-15'5160,"-7"9"-387,-5 2-258,-3 5-2322,-5-1-774,5 3-258,-6-1-387,3 5-258,-4-1-129,7 6 0,-3-1 0,5 4-129,2-2-129,6 3 129,3 3 0,4 7-129,0-3 129,10 4 0,1 2-129,3-1 0,1 1 0,-1 0 0,-2 0 0,-2-4-129,-6-1 0,-4-1 0,-4 3-129,-8-4 129,-5-2 0,-5-3-129,-3 0 129,-2-4 0,3-3 0,0-3 0,5-4 0,3-2 0,5 0 0,11-1 129,0 0 0,0 0 0,4-8 0,9 4 0,-2 3 0,2 1 0,0 3 0,-2 6-129,-1 5 129,-4 6-129,-3 8-129,-3 2 0,0 9 129,-4-1-129,-3 4 129,-1 5-129,-2 1 258,3-2-129,1-6 129,3-1-129,3-5 258,3-3-387,5-4 0,5-20-1806,5 4-2967,1-11-258,10 0-258,-1-15-387</inkml:trace>
  <inkml:trace contextRef="#ctx0" brushRef="#br0" timeOffset="2911.1665">16783 10016 2709,'0'0'4902,"0"0"-129,0 0 0,0 0-2064,0 0-516,-16 6-516,7 12-645,-8-1-258,0 9-129,-4-1-129,0 8-258,-4 2 129,0 4-129,0 4-129,3 10 129,1 1-129,4 4 129,4 2-129,2 0 0,5-3 0,5-1 0,-2-7 129,3-5-258,3-8 258,1-8-258,0-7 258,1-7-258,-5-14 258,0 0-258,8 0 129,-5-11-258,-1-12 0,-2-5 129,3-8-258,-3-10 129,2-1-129,2-6 129,1 0-129,3 0 129,1 0 129,6-1 0,1 6 0,5 2 0,2 0 129,3 6-129,2 0 0,-1 0 0,-1 5 129,0 4-129,-4 2 0,0 4 0,-7 8 0,-1 1 0,-4 7 0,-10 9 0,11-5 0,-11 5 0,0 0 0,0 14 0,0-14 0,-5 19 129,-1-8-129,-4 3 0,0 2 129,-4 0-129,0-2 129,-1 1-129,-2 0 129,1 1-129,1 5 129,-4-8 0,2 4-129,2 5 0,-1 6 0,-2 1 0,3 8 0,0 6 0,0 4 0,4 2 0,1 5 0,0-6 129,3 1-129,2-1 0,2-7 0,1-4 0,-1-9 129,3 1 0,-1-12-129,1 5 0,-3-10 129,3 0-129,0-12 129,0 0 0,0 0-387,0 0 258,0-10 0,3-15-129,4 0 0,0-15 0,5-5-129,0-12 0,5-2 129,1-7-129,3 4 258,1-1-258,1 3 258,1 3-129,0 3 0,-4 8 129,1 6-129,-4 5 129,-3 5 0,-4 5-129,-1 4 129,-4 5 0,-5 16 0,0-11 0,0 11 0,-10 0 0,-2 14 0,-2 7 0,-5 7 129,-3 9-129,-2 5 0,-6 7 129,0 10-129,-1 6 129,2-3 0,3 2-129,4-7 129,3 0-129,5-6 129,6-5-129,4-7 129,4-9 0,2-6 0,5 0-129,5-1-258,-5-19-2451,10 6-2193,0-10 0,2 0-516,3-15-645</inkml:trace>
  <inkml:trace contextRef="#ctx0" brushRef="#br0" timeOffset="3656.2091">17409 10742 7482,'11'56'5031,"-11"-21"-129,-2 4-387,-5-1-2709,2 9-1290,-9-7 129,1 1-258,-3-1-387,-3-7-516,3 2-1161,-9-13-2709,0-8-258,-1-10-258,-3-5-387</inkml:trace>
  <inkml:trace contextRef="#ctx0" brushRef="#br0" timeOffset="4879.2791">18189 9969 6708,'16'3'4773,"-8"7"387,-1 5-774,7 11-2580,-8-6-645,8 10-129,-6 3-516,5 8 0,-6 1-129,3 10-129,-5-3 0,-1 6-129,-4 1-129,0 3 0,-5-4 0,-4-3 0,-6-4 0,-3-1 0,-2-6 129,-4-5-129,0-7 129,-2-3-258,4-3 258,2-5-129,4-2 0,2-7 0,4-5-129,10-4 129,0 0-129,0 0 129,0 0 0,0-6-129,10-4 129,-1-4-129,3-2-129,2-2 129,2 1-129,2-2 258,1 0-258,3-1 129,-1 5 0,1-4 129,0 2 0,0-3-129,-3-3 258,-3 0-129,0-3 0,-5-5 0,-4-2 0,-4-4 0,-3-2 129,-3-5-129,-4 1 0,0 0 0,-6 2 129,2 3-129,-1 2 0,0 6 0,2 2 0,0 3 129,3 2-129,-3 4 0,1 1-129,2 3 258,-2 1-258,3 1 258,6 13-129,-9-14 129,9 14-129,0 0 0,0 0 258,0 0-129,8 9 0,3 6 0,-1 6 0,0 7 0,1 5 129,-1 3-129,-3 5 0,0 6-129,-4 0 0,-3 2 129,0 3-129,-7-2 0,-3 2 0,-4-3 129,-3 0-129,-5-4 0,0-5 258,-3-2-129,2-1 0,-1-7 0,0-3 129,2-2-258,1-7 387,2 1-387,4-5 129,1-4-258,7-6-129,7-4-258,0 0-3741,0 0-645,14-11-387,1-13-516</inkml:trace>
  <inkml:trace contextRef="#ctx0" brushRef="#br0" timeOffset="5827.3332">18784 9845 10449,'0'0'5289,"5"-13"-387,-5 13-129,0 0-4257,14 0-129,-4 0-129,1 1-129,4 9-129,1 1 129,-1 3-129,2 2 129,-5 4-129,-2 1 0,-6 1 0,-2 9 0,-2-1 0,-11 2 0,1 3 0,-6 0 0,0 1 129,0 0-129,0-2 0,3-3 129,4-4-129,4-1 129,0-4 0,5 0 0,2-6 0,6 1 0,4-7-129,5-1 129,0-5-129,3 0 129,1-4-129,0 0 0,-2-3 0,-3-1 0,-3 0 0,-4 1 0,-9 3 129,0 0-129,0 0-129,-7 0 129,-5 6 0,-5 8 0,0 2 0,-2 5-129,-1 6 0,2 4 129,3-1 0,1 8 0,3-3 0,3 3 0,5 2 0,0-1 0,3-3 129,0 1-129,4-5 129,0 0-258,1-1 258,-3-8-129,1-3 129,-3 0-129,0-1 129,-7-7-129,-3 2 0,-2 0 129,-4-1 0,0-3-129,1 2 0,-2-4 0,3 0 0,1 0-129,13-8-258,-15 0-1935,15 0-2838,0 0 129,0 0-645,6-5-129</inkml:trace>
  <inkml:trace contextRef="#ctx0" brushRef="#br0" timeOffset="56114.2095">12742 12238 5934,'10'-2'5160,"-10"2"-645,0 0-129,0 0-3096,0 6-129,0-6-258,0 19-258,0 2 0,0 8-258,0 5 0,0 6-129,0 2 0,0 6 0,0 2-129,-3 0 0,3-3-129,-2-1 0,-1-3 0,1-5 0,0-3-258,1-5 0,1-2-903,-6-16-2838,6 0-516,0-12-387,0 0-129</inkml:trace>
  <inkml:trace contextRef="#ctx0" brushRef="#br0" timeOffset="56753.2461">12689 12210 5676,'-4'-40'5160,"4"24"-258,0-3-387,0 19-1419,9-28-2451,6 17 258,1-5-258,6 8-129,4-1-129,6 9-129,0 0 0,6 5-129,-3 5 0,3 6 0,-4 4-258,-3 6 258,-9 5-258,-5 1 0,-8 2 258,-9 1-258,-6 3 258,-12-1-129,-8 2 0,-5-4 0,-4-1 129,-4-6-129,1-4 0,1-7 0,8-5 0,3-10 0,11-2 129,6-10 0,9-6 0,10-3 0,10 0 129,10 0-129,1 2 129,8 4-129,3 8-129,2 3 0,-3 4 0,-4 10-129,-3 8 129,-6 4-129,-7 6 0,-8 2 0,-10 0 129,-5 2 0,-15-4 0,-8 2 129,-7 1-129,-7-9 0,-2-5 129,-7-4 129,0-4-258,4-4 258,3-6-129,6-1 129,4 0-129,9-3 0,7 0 0,15 3-258,0 0-258,0 0-645,25 3-3741,-3-2-129,7 8-387,4-7-258</inkml:trace>
  <inkml:trace contextRef="#ctx0" brushRef="#br0" timeOffset="57390.2825">13619 12532 11094,'0'0'5160,"4"6"-387,-4-6 129,28 0-3999,-10-4-258,8 0-129,2-2 0,4 2-258,4-1-129,3-1 129,1 1-129,-3 0-129,0 2 129,-3 0-129,0 2 0,-6 1 0,-1 0 0,-5 0 0,-3 4-129,-7-2-129,0 4 0,-12-6-387,11 12-1548,-11-12-2709,0 0-129,-12-3-129,3 0-516</inkml:trace>
  <inkml:trace contextRef="#ctx0" brushRef="#br0" timeOffset="57781.3049">14017 12352 11352,'0'0'5160,"6"-7"-387,-6 7-129,10-11-4128,0 10-129,2 1 0,2 1 0,1 7-258,0 0 129,3 1 0,-3 4-129,4 0 0,-5 4 0,-1 1 0,-4 3-129,-2 1 129,-4 0-258,-3 5 258,0-2-129,-4-2 0,-2 1 129,-3-3 0,1-6-129,-1 0 258,-1-3-129,2-3 0,8-9 0,-13 16 0,13-16-129,0 0-129,-3 14-645,3-14-3999,5 5-129,-5-5-516,18 2-258</inkml:trace>
  <inkml:trace contextRef="#ctx0" brushRef="#br0" timeOffset="60877.482">15061 12018 2580,'0'0'4386,"0"0"129,0 0-516,-14 0-1290,10 11-387,-12-9-516,9 20-516,-10-10-129,5 15-387,-5-5-258,3 9 0,-2-1-258,1 6 0,2 4 129,4 2-129,2 4-129,3 2 129,1 2 0,3-1-129,3 3 0,1-2 129,3-3-258,2 0 129,2-8-129,0-3 129,2-5-129,-2-5 129,1-9-129,-2-2 0,1-7 0,-3-3 129,-8-5-258,14 2 0,-14-2-387,7-7-903,1 5-3096,-6-9-387,-2 11-387,13-23-258</inkml:trace>
  <inkml:trace contextRef="#ctx0" brushRef="#br0" timeOffset="61246.5031">15418 12232 11094,'10'-9'5031,"-4"17"-387,-3 10 0,-5 3-3741,2 13-387,-7 0 258,5 12-387,-3 0 129,3 7-258,-1 1 0,1-4 0,2-5-258,0-2 129,0-7-516,2-12-129,7 2-903,-9-26-3225,0 0-129,0 0-387,12-20-129</inkml:trace>
  <inkml:trace contextRef="#ctx0" brushRef="#br0" timeOffset="61837.5369">15339 12196 11481,'-2'-34'5160,"3"21"-258,0-5 0,14 7-3999,-4-3-129,11 7 0,0-2-387,6 6 0,3 3-129,2 1-129,-1 10 0,0 0-129,-3 7 0,-6 6 0,-7 5-129,-5-1 0,-6 3 0,-5 1 0,-7 0 0,-8-2 0,-6-1 129,-4-3-129,-3-5 258,-1-3-129,1-4 258,1-4-258,5-6 129,5-3 0,17-1 0,0 0 0,0 0-129,21-7 129,2 6 0,5 1-129,3 0 129,1 0-129,-1 5 0,0 2 0,-7 7 0,-3 2 0,-6 4 0,-4 5 0,-5 2-129,-6 2 129,-2 3 0,-8 0 0,-5-1 0,-4-2 0,-2-3 0,-3-5 0,-4-6 129,1-2-129,-1-8 129,3-3-129,1-2 0,4 0 0,6-8 129,6 1-129,8 7-129,0-15-129,11 11-387,0-8-2193,13 7-2064,0-7-129,5 5-516,-2-12-258</inkml:trace>
  <inkml:trace contextRef="#ctx0" brushRef="#br0" timeOffset="62333.5653">15995 11929 11868,'7'0'5289,"3"4"-258,1 7-258,-11-11-3870,21 28-129,-6-5-129,6 9-129,1 3-129,0 9-258,2 2 0,-4 9 0,-4 3 0,-4 4 0,-5-2 0,-7 2 0,-4 1-129,-6-1 129,-8-5 0,-2-3 0,-2-9-129,1-6 129,0-9-129,3-6 129,3-8-129,4-7-129,11-9-516,-11 0-3096,17 0-1161,-6 0-387,21-18-516,-9 5-516</inkml:trace>
  <inkml:trace contextRef="#ctx0" brushRef="#br0" timeOffset="64965.7158">6764 11460 258,'71'-5'774,"-38"-1"-129,1 5-387,0 0 129,-2 1-258,1 0 0,3 0-129,-3 0 0,3 0 0,-2 1 129,2-1-129,0 0 258,-1 0-129,0 0 129,-3 0 258,1 0 0,-2 0 0,-3 0 129,-1-1-129,-2 1 129,-2 0-387,1 0 129,-4 1-258,0 1-258,-4 3-516,2 2-1419,-6-6-129,3 8 0</inkml:trace>
  <inkml:trace contextRef="#ctx0" brushRef="#br0" timeOffset="70170.0134">16547 12500 10191,'28'-2'5031,"-11"-7"-258,9 4-129,-6-5-3612,8 6 0,-3-5-387,3 9-129,-3-1-129,-1 1-258,-2 4 0,1 2 0,-1-2-129,-1 1 0,-2-1 0,-2 1 0,0-2 0,-3-3-258,1 2-387,-15-2-1032,13-2-3096,-13 2 258,1-10-774,-1 10-129</inkml:trace>
  <inkml:trace contextRef="#ctx0" brushRef="#br0" timeOffset="70486.0316">16879 12348 10320,'27'-20'4902,"-12"20"-129,-4-3-387,8 3-3354,-10 1-258,7 7-258,-1 5 0,-1 3-387,-2 3 258,2 1-258,-1-1 129,-3-1-258,-1 2 258,-3-3-258,-3-1 0,-1-2 129,-2-2-129,-3 0 0,-3 0 0,-1-4-129,-3 1 129,1-2-258,9-7-258,-17 12-516,17-12-3612,0 0 0,-10 8-516,10-8-129</inkml:trace>
  <inkml:trace contextRef="#ctx0" brushRef="#br0" timeOffset="70982.0599">17627 11986 11868,'-7'10'5031,"7"-10"-258,-14 9-903,7 7-2967,-6-2-258,5 8-129,-3 8-129,1 3 0,0 3-129,0 8 0,-2 3 129,1 5-129,1 1 129,-1 2-129,1-3 0,4 4 0,0-5 0,3 2 0,3-7-129,5-3 0,5-6-129,3-5 129,0-5 0,4-6-129,2-4 0,-3-7 129,1-4-129,-2-3 129,-3-1-258,-3-2 0,-9 0-258,10-4-516,-2 4-3870,-8 0-387,0 0-129,-12-7-645</inkml:trace>
  <inkml:trace contextRef="#ctx0" brushRef="#br0" timeOffset="73930.2285">17937 12107 7482,'4'-28'4773,"-4"28"129,0 0-516,19 0-2580,-19 0-387,12 34-258,-7-5-516,3 12-129,-1 0 0,-3 9-129,-1-2-129,-1 3-129,-2-6 0,0-4 0,0-8-129,-4-5-258,3-5-387,1-23-1548,-9 8-2709,9-8 129,-10-13-645,3-12 0</inkml:trace>
  <inkml:trace contextRef="#ctx0" brushRef="#br0" timeOffset="74454.2585">17901 12078 9417,'5'-37'5289,"6"25"-129,2-4-129,12 10-2967,-4-3-1290,9 1 0,4 5-387,-2 4-129,1 9-129,-2 5-129,-7 4-129,-6 5 0,-5 4 0,-8 2 0,-5 1 0,-12-1 0,-7-1-129,-6-2 129,-4-4 129,-4 0 0,2-7 0,2-2 0,5-4 129,5-5 129,9-1 0,10-4 0,7 0-129,13 0 0,6-1 0,5 1 0,3 0 0,2 1-129,-1 6 129,-3 8-258,-8 4 258,-4 3 0,-9 3-129,-8 0 129,-3 4 0,-10-4-129,-9-1 0,-3-4 129,-4-5-129,-3-4 129,-2-4 0,2-4 0,2-3 0,1-3 0,4-4 0,4 0-129,5 1 0,13 6-129,0 0-129,0 0-645,10-1-3870,5 1-387,8 1-258,4-1-387</inkml:trace>
  <inkml:trace contextRef="#ctx0" brushRef="#br0" timeOffset="74734.2745">18500 12065 12384,'-1'-27'5160,"1"27"0,0 0-387,4 17-4386,-4 12-129,7 5 0,-3 13 129,1 5-258,-4 5 0,2 1 0,-3 2 129,0-4-258,-4-6-258,-2-9-129,6-3-903,-10-18-3483,10-20-258,0 0-258,0 0-387</inkml:trace>
  <inkml:trace contextRef="#ctx0" brushRef="#br0" timeOffset="75266.305">18467 12029 11739,'-2'-42'5418,"6"26"-129,9 11-258,-2-8-3870,9 13-516,6 0-129,3 1-129,2 5-258,0 8 0,-2 5-129,-3 2-129,-5 5 0,-7 2 0,-9 3 0,-5-5-129,-9 5 129,-9-3 129,-5 1-129,-3-3 129,-3-5 0,-1-2 0,3-3 129,5-4 0,5-2 0,7-5 0,10-5 0,0 0 129,16 0-129,5 0 0,5 0-129,3 0 129,1 5 0,0-1-129,-3 7 0,-4 3 0,-2 5 0,-10 3 0,-6 2 129,-5 2-258,-2 1 129,-11-1 0,-5 1 0,-5-5 129,-3-5-129,-1-2 129,-2-6-129,1-8 129,1-1-129,4-1 0,1-5 129,7 0-258,4-1 0,11 7-129,0 0-516,0 0-2580,0 0-1935,16 2 129,3 6-387,3-5-774</inkml:trace>
  <inkml:trace contextRef="#ctx0" brushRef="#br0" timeOffset="75805.3358">19127 11736 11352,'-11'-7'5547,"11"7"-387,-2 9 0,2-9-4128,1 24-258,10-6-129,7 9-258,1 2 0,6 7-129,0 5-129,4 7 129,-3 6-258,-1 3 0,-6-1 129,-8 6-129,-5 2 0,-6-1 129,-8-1-129,-8-5 129,-5-5 0,-2-3 0,-2-8-129,2-5 129,2-8 0,4-5-129,3-10 129,6-3-129,8-10 0,0 0-258,0 13-258,1-21-1806,8 8-2967,-9 0 0,22-9-774,-8-3-387</inkml:trace>
  <inkml:trace contextRef="#ctx0" brushRef="#br0" timeOffset="94469.4031">16509 14072 1,'-20'29'3482,"7"-21"388,2 2-129,2 2-2064,-3-11-258,12-1 129,-10 8 129,10-8-258,0 0-258,0 0-129,8 2-129,5 1-129,-3-3-129,13 0-258,-1 0 129,8 0 0,1-3-258,4 2 0,3-1-129,0-2 129,1 0-129,0 1 0,-3-1 0,-2 1-129,-5 1 0,-3 0 0,-5-2 0,-2 4 0,-4 0 0,-7 0-129,-8 0 129,11 8-129,-11-8-258,0 0-645,12 17-1677,-12-17-1677,0 0-387,7-10-258,-7 10-129</inkml:trace>
  <inkml:trace contextRef="#ctx0" brushRef="#br0" timeOffset="94861.4257">16923 13955 7224,'-14'7'4644,"14"-7"0,-12 4-387,12-4-3354,0 0 129,0 0-258,0 0-258,12 8-129,2 0 129,1 0-387,4 3 0,-1-3 129,3 2-258,-2 1 129,3 0-129,-6 1 0,0 1 0,-3 0 0,-5 4 0,-4 1 0,-4 2 0,-2-1 0,-5 6 129,-6-5-129,1-3 0,0-1 0,1-3 129,1-4-258,10-9 129,-10 14-129,10-14-387,5 10-1419,4-10-2451,7 0-258,-1-4-387,6-1-387</inkml:trace>
  <inkml:trace contextRef="#ctx0" brushRef="#br0" timeOffset="95701.4737">17692 13738 4644,'-9'1'4515,"1"4"-129,-6-1 0,1 11-2709,-8-8-387,8 14 0,-7-3-516,4 11-129,-3 3-129,5 10-258,-1 3 258,5 8-258,3 2 0,3 7-129,2 4 129,2 0-129,6-6 0,4 1 129,3-7-129,3-3 0,-1-8 0,3-5-129,0-10 129,-4-3 0,1-7-129,-3-6 0,-3-3 129,-9-9-129,10 7 0,-10-7 0,0 0-129,5-7-258,-5 7-1806,0 0-2451,14-14-387,-13 3-258,-1 11-516</inkml:trace>
  <inkml:trace contextRef="#ctx0" brushRef="#br0" timeOffset="98317.6234">17944 13854 7224,'4'-14'4902,"-4"14"-129,0 0-516,13 14-2838,-13 6-516,6 15-129,-3 2-129,4 9-258,-2 5-129,0 3-129,0-3-129,-1 1 0,-3-5-258,-1-12-129,4 4-1290,-8-22-2709,3-4-258,1-13-387,-11-5-258</inkml:trace>
  <inkml:trace contextRef="#ctx0" brushRef="#br0" timeOffset="98849.6539">17932 13862 7611,'2'-39'5160,"1"20"-387,6 2-258,-2-8-3225,15 11-258,-1-3-129,8 9-387,0 2-129,3 6-129,-2 2-129,-1 10 0,-6 7-258,-6 5 129,-8 6-129,-7 0 0,-5 3 129,-12 2-129,-8 1 0,-4-1 0,-3-5 0,-2-3 129,4-7 0,5-4 0,4-4 129,10-6-129,9-6 129,8 1 0,10-1 0,7 0 0,5 0-129,6 3 0,0 4 129,2 3-129,-6 4-129,-3 8 129,-7 4-129,-7 2 129,-9 4-129,-6 4 129,-10-2 0,-8 3 0,-6-7 0,-6-2 0,-5-7 258,1-3-129,0-7 129,3-4 0,3-4-129,5-2 129,4-1-258,5-1 0,14 1-516,0 0-645,10-10-3483,4-1-258,13 4-258,1-9-645</inkml:trace>
  <inkml:trace contextRef="#ctx0" brushRef="#br0" timeOffset="99197.6738">18563 13820 11223,'2'-14'5289,"-2"14"-516,0 0 0,0 18-4128,-4 6-258,1 14-129,-1 4 0,-1 12-258,0 7 0,1 1 0,1 0 0,3-3-129,0-9 0,0-11-258,2-4-516,-2-35-1806,10 9-1935,-6-17-516,4-10-129,-6-19-387</inkml:trace>
  <inkml:trace contextRef="#ctx0" brushRef="#br0" timeOffset="99693.7021">18487 13840 9288,'-15'-33'5289,"12"18"-516,3 15 129,11-25-3225,8 16-903,2 1-129,8 6-258,0 2-129,3 0 0,0 11-129,-6 4-129,-2 6-129,-7 1 0,-5 1 0,-7 3 0,-5 0 0,-12-1 0,-5 3 129,-5-4-129,-3-2 129,-1 1 0,1-5 0,4-4 0,6 0 129,15-14 0,-7 17-129,12-10 129,12-1 0,7 0-129,4 0 129,1 3-129,2-1 0,-5 5-129,-2 4 0,-7 3 129,-9 2 0,-7 1 0,-5 3-129,-11 1 129,-7 0 0,-5-2 129,-1-7 0,-2-3 0,3-3 0,3-4 0,4-2 0,5-5 0,7-1-129,8 0-258,0 0-516,5-2-2193,14 2-2064,0-3-129,5 2-387,0-13-645</inkml:trace>
  <inkml:trace contextRef="#ctx0" brushRef="#br0" timeOffset="100193.7307">18981 13795 5805,'5'-18'5031,"-5"18"-129,0 0-258,19 8-2580,-19-8-516,7 38-258,-5-7-516,4 14-129,-5 1-258,3 6-258,-2-1 0,-2 2-258,0-8 0,0-4-129,0-7-129,0-13-387,0 4-1806,0-25-2064,0 0-516,-4-6-129,2-7-258</inkml:trace>
  <inkml:trace contextRef="#ctx0" brushRef="#br0" timeOffset="100757.7628">18968 13806 10449,'-7'-55'5160,"7"32"-258,0-15-1161,5 19-2451,4-4-387,8 9-387,0 3-129,8 5-129,-1 5 0,4 1-129,-2 12-129,-1 2 0,-2 4 0,-5 3 0,-2 2 0,-8 3 129,-7-1-258,-1 1 258,-9 0-258,-7-2 129,-4-3 0,-1 0-129,-3-5 129,2-4 0,3-3 0,5-2 0,14-7 129,-6 12 0,12-7-129,8-1 0,7-1 129,6 4-129,4 4 0,-2 1 129,1 2-258,-2 4 129,-5 1 0,-3 3-129,-9 5 129,-6 1-129,-6-1 129,-10-1 0,-6-2 0,-4-4 0,-6-1 0,-1-3 129,-2-7 0,2-7-129,2-2 129,5 0 0,5 0-129,3-3 0,13 3 0,0 0-258,0 0-258,8 0-645,15 8-3870,-9-1 129,9 9-516,-5-5-258</inkml:trace>
  <inkml:trace contextRef="#ctx0" brushRef="#br0" timeOffset="101405.8001">19541 13592 8385,'4'-38'5160,"-2"24"0,-2-3-387,0 17-3225,-3-17-516,3 17-258,1 7-258,6 12 0,2 8-258,5 9 0,2 8-129,4 7 129,1 7-129,2 3 129,-1 2-258,-5 0 0,-4 0 129,-4-1-129,-8 1 0,-1-1 0,-10-6 0,-6-1 0,-6-2 0,0-7 0,-4-8 129,2 0-129,0-13 0,7-4-129,6 2-258,11-23-1161,0 12-3354,9-12-387,13-6-387,2-20-645</inkml:trace>
  <inkml:trace contextRef="#ctx0" brushRef="#br0" timeOffset="104577.9815">16407 15601 8127,'-13'16'4902,"8"-1"-387,-3-11-129,7 6-3225,1-10-516,1 17 0,9-15 0,8 2-258,6-4 0,8 0-129,9-5 0,4 0 0,6-6 0,0 7-258,1-1 129,3 2-129,-5 3 0,-6 1 0,-7 3-129,-7 2 129,-4 4-129,-7-4 0,-7 1 0,-12-7-258,0 0-129,0 0-774,3 10-1806,-9-13-1419,6 3-387,-18-13-387,18 13 0</inkml:trace>
  <inkml:trace contextRef="#ctx0" brushRef="#br0" timeOffset="104929.0016">16926 15483 8256,'0'-13'5031,"0"13"-516,10 0-774,-10 0-2580,16 2-387,-6-1 0,10 9-258,0 2-129,5 2-129,-1 3 0,-1 1-129,-2 2 0,-3 5 0,-2-4-129,-7 2 129,-4-1-129,-5 0 129,-6-2 129,-6 1-129,-2-1 0,-3-3 0,0-3 0,0-1-129,1 3 0,0-5-129,7 3-258,9-14-1548,0 0-2838,0 0-258,8 6-387,6-17-516</inkml:trace>
  <inkml:trace contextRef="#ctx0" brushRef="#br0" timeOffset="124877.1424">17672 15132 2322,'13'-13'4128,"-13"13"387,2-14-1548,-2 14-645,0 0-387,0 0-387,0 0-387,0 0-129,-6 0-387,6 0 0,-11 16-258,4 1 0,-1 4-258,-1 5 129,-3 6 0,2 6-129,-2 5 129,3 5-258,-2 5 258,4 4-129,0 0 0,5 7 129,2-3-129,0 1 0,6-6 0,5-3 129,1-8-129,3-4 0,-1-5-129,3-8 129,-5-9 0,4-5-129,-1-1 0,-3-5 129,0-2-129,-3-5-129,-9-1-258,10-2-387,2 2-3999,-12 0-129,0-14-387,-2-2-774</inkml:trace>
  <inkml:trace contextRef="#ctx0" brushRef="#br0" timeOffset="133197.6184">17910 15326 6837,'7'-15'5160,"0"0"-387,-7 15-258,0 0-3483,10 8-258,-7 7-258,1 12-258,1 7 0,0 6-129,0 3 0,0 3-129,1-4 0,-1 2-129,-1-5-258,-1-14-387,5 8-2322,-8-33-1419,2 16-516,-2-16-258,0-11 130</inkml:trace>
  <inkml:trace contextRef="#ctx0" brushRef="#br0" timeOffset="133725.6486">17899 15289 10062,'8'-34'5289,"0"13"-645,6 13-903,-1-12-2709,10 10-516,1-1 0,3 8-258,1 3-129,0 10 0,-2 6 0,-4 5-129,-2 5-129,-8-3 129,-4 4-129,-8 0 129,-1-2-129,-10-2 0,-6-2 0,-5-3 0,-3-1 129,0-6-129,2-4 258,0-1 0,6-4-129,6-2 129,11 0 0,0 0 0,0 0 0,18-6 0,1 6-258,6 0 129,-1 6 0,2 6 0,-2 4 0,-1 2-129,-7 7 129,-5 4 0,-7 3 0,-4 3 0,-3-2 0,-9 0 0,-3-2 0,-2-4 129,-4-11-129,3-1 129,0-6-129,4-9 129,2 0-129,4-11 0,8 11-129,-3-23-516,9 23-2451,3-15-1806,6 9-129,-1-12-516,7 9-516</inkml:trace>
  <inkml:trace contextRef="#ctx0" brushRef="#br0" timeOffset="134161.6736">18661 15037 5934,'-21'21'5160,"11"-1"-387,-7 4-387,10 12-3225,-10 2-258,5 14-129,0 3-387,2 8 129,1-1-129,4 6 129,3-6-129,2 4-258,0-7 0,7-3-129,2-6 129,1-8-129,3-8-258,-1-11-258,7 5-2967,-8-27-1161,4 0-645,-6-16-258,3-6-129</inkml:trace>
  <inkml:trace contextRef="#ctx0" brushRef="#br0" timeOffset="134420.6883">18800 15303 9804,'0'0'5289,"0"8"-387,0-8-129,0 24-4386,3 0-258,-1 5-129,2 6 129,1 8-129,0-3 129,-1 2-258,0 0 129,-3-2-129,1 3-258,-2-14-516,7 7-3741,-7-22-258,0-1-387,0-13-258</inkml:trace>
  <inkml:trace contextRef="#ctx0" brushRef="#br0" timeOffset="134940.7181">18758 15330 9030,'-1'-42'5418,"4"20"-258,9 12-129,-2-6-4128,6 9-258,5 3-129,7 4-258,0 2 0,6 9-258,-1 3 129,0 0-129,-3 3-129,-4-1 129,-5 1-129,-8 1-129,-9 3 129,-6-1-129,-13-1 129,-10 2-129,-5-1 129,-6 1-129,2-5 258,2 0 0,2-6 129,12-1-129,8-7 0,10-2 129,10 0 0,11-2 0,6-3-129,5 3 129,2-1-258,1 3 129,-4 1 0,-3 8 0,-6 3-129,-10 5 129,-8 4-129,-4 4 129,-11-2 0,-7 2 0,-8 0 0,-3-1 129,-1-7-129,0-2 129,1-6 0,4-2-129,4-4 129,5-3-258,16 0 0,-7 0-387,11 6-1032,4-9-3225,12 3-387,-2-11-129,9 4-645</inkml:trace>
  <inkml:trace contextRef="#ctx0" brushRef="#br0" timeOffset="135324.7401">19237 15123 8901,'-9'-16'5547,"9"16"-387,7 0 0,-7 0-4257,14 15-258,-2 3-258,5 10 0,0 6-129,-3 6-129,-2 7 0,-2 1-258,-2 5 129,-4-2 0,-4-1 0,-2-3-129,-8-3 258,-2-4-258,-5-5 258,0-4-129,0-7-129,1-7 0,5-5-129,0-7-516,11-5-3483,0 0-903,5-1-387,4-21-516</inkml:trace>
  <inkml:trace contextRef="#ctx0" brushRef="#br0" timeOffset="135737.7637">19707 15269 8643,'8'-5'5418,"-8"5"-387,6 12-387,-2 15-3612,-2-3-516,1 12-258,0 2-129,1 9 0,0 2-129,-1 1 0,0-6 0,-1-2-258,0-3 0,0-12-129,3-2-516,-5-25-2967,0 0-1161,0 0-129,0-10-645</inkml:trace>
  <inkml:trace contextRef="#ctx0" brushRef="#br0" timeOffset="136268.7941">19682 15240 9030,'-5'-45'5418,"5"24"-258,8 12-129,-2-8-3999,9 9-387,1 3-258,8 5 0,0 3-258,5 7 0,-1 4 0,-1 3-129,-2 2-129,-4 7 129,-2-2 0,-9-1-129,-8 2 129,-4 3 0,-11-3-129,-6-1 129,-4 0 0,-6-5-258,2 1 258,1-4 0,4-5 129,5-4-258,8-2 258,9-5-129,0 0 129,17 2-129,3-2 0,5 3 0,5-2 0,0 2 0,2 5 0,-3 2-258,-5 4 258,-6 3 0,-5 1-129,-9 4 129,-4 7-129,-9 0 129,-8-2 0,-2 3 0,-8-5 0,-2 0 0,3-9 129,2-2 0,2-9 0,5-2 0,3-3-129,4-2 129,10 2-129,-4-12-129,4 12-258,10-14-387,6 21-3483,-4-10-645,6 3-645,-2-7-387</inkml:trace>
  <inkml:trace contextRef="#ctx0" brushRef="#br0" timeOffset="136753.8217">20174 14927 9933,'0'0'5547,"0"0"-387,5 1 0,-5-1-4257,21 29-129,-5-3-129,6 9-129,0 9-258,3 6 0,-2 6-129,-1 6-129,-3 5 129,-3 5-258,-7-1 129,-5 1-129,-4-2 129,-4-3 0,-7-5-129,-3-10 129,-1-7 0,-4-9 0,5-9-129,2-11 0,2-5-387,0-13-1548,10 2-3225,0 0-129,4-20-774,2-4-129</inkml:trace>
  <inkml:trace contextRef="#ctx0" brushRef="#br0" timeOffset="147145.4162">16909 17040 9546,'2'14'4902,"3"2"-129,-5-16-1290,0 0-3612,0 0-387,0 0-1806,0 0-2193,7 17-387,-7-17-258,0 15 1</inkml:trace>
  <inkml:trace contextRef="#ctx0" brushRef="#br0" timeOffset="147281.4239">16940 17258 7998,'0'39'2451,"3"-25"-2193,-3-14-258,0 11-4902,0-11-387</inkml:trace>
  <inkml:trace contextRef="#ctx0" brushRef="#br0" timeOffset="147469.4345">16930 17655 6450,'6'94'4902,"-6"-94"258,0 0-645,0 0-3612,0 0-903,0 0-387,24 36-387,-24-36-1032,11 4-2451,-11-4-645,0 0-258</inkml:trace>
  <inkml:trace contextRef="#ctx0" brushRef="#br0" timeOffset="148169.4748">16572 18324 7611,'30'58'5547,"7"-47"0,-37-11-774,54-21-4257,-54 21-129,65-23 387,-29 23-516,4-2 0,-1 2-129,4 6-129,-1-1 0,1-8 258,0-2-258,-5 13-258,-2-8 0,-36 0-129,60 10-645,-60-10-1548,0 0-2193,0 0-774,36 37-129,-36-37 130</inkml:trace>
  <inkml:trace contextRef="#ctx0" brushRef="#br0" timeOffset="148477.4924">17154 18287 6837,'0'0'5547,"0"0"-258,39-9-387,-39 9-4128,0 0-387,53-20 129,-53 20 0,0 0-387,52 25 0,-52-25 0,0 0 129,50 42-387,-50-42 129,0 0-129,0 0 129,0 0 129,0 0-129,33 56 129,-33-56-129,0 0 258,0 0-387,0 0-129,-34 47-2193,34-47-2838,0 0 0,0 0-516,0 0 0</inkml:trace>
  <inkml:trace contextRef="#ctx0" brushRef="#br0" timeOffset="149052.5253">18090 17738 4386,'0'0'5547,"-5"53"-258,5-53-129,0 0-4257,0 0 258,-48 66-387,48-66 129,-31 75-129,17-17 0,-3 7-258,4 9 0,2 0-129,4-19-129,3 5 0,4-9-387,0-51 258,15 77 0,-15-77-129,0 0-258,56 52 129,-56-52 0,45 10-258,-45-10-258,41 40-3612,-41-40-1161,0 0-387,0 0-258</inkml:trace>
  <inkml:trace contextRef="#ctx0" brushRef="#br0" timeOffset="150721.6208">18716 17844 3483,'0'0'5547,"0"0"-387,0 0-258,-18 52-2580,18-52-1806,0 0-129,0 0 129,0 0-129,-32 66 0,32-66 0,-17 76 258,17-76-258,-16 69 0,10-14-387,6-55 258,-4 94-258,4-94 258,5 49-129,-5-49 129,17 63-387,-17-63 258,0 0 129,38 54-258,-38-54-129,0 0-387,37 43-1677,-37-43-3096,0 0-129,41-20-387,-41 20-516</inkml:trace>
  <inkml:trace contextRef="#ctx0" brushRef="#br0" timeOffset="151268.6521">19351 17773 4128,'27'9'5805,"-12"-9"-645,-15 0-258,0 0-3483,39 10-774,-39-10-129,19 59-258,-12-7 387,0 6-258,-2-4 516,-1 7-387,0-8-387,-4-3 0,0 4 0,0-54-258,-4 78 516,4-78-387,-20 51 129,20-51-258,0 0 129,-39 22-129,39-22-129,0 0-516,-38 35-3612,38-35-903,0 0-516,0 0-387</inkml:trace>
  <inkml:trace contextRef="#ctx0" brushRef="#br0" timeOffset="152720.7351">19972 17742 129,'0'0'5418,"5"-12"-129,-5 12-129,0 0-3483,2-12-258,-2 12-774,10-8 129,-1 6 0,-9 2 0,0 0-258,32 30-129,-32-30 0,31 55-258,-31-55 645,36 68-774,-36-68 903,32 88-774,-32-88 258,23 98-258,-23-98 516,9 65-645,-9-17-129,0-48 258,-17 74-129,17-74 0,0 0 258,-52 75-129,52-75-387,-39 39 258,39-39 129,0 0-516,-43 38-774,43-38-4386,0 0 0,0 0-516,0 0-129</inkml:trace>
  <inkml:trace contextRef="#ctx0" brushRef="#br0" timeOffset="165977.4933">16511 16348 1806,'-5'-12'3741,"-5"2"0,-2 3-645,12 7-258,-21-1-903,16 6-258,-11-5-387,16 0-129,-18 11 0,18-11-258,-9 11 0,9-11-129,0 0-258,14 10 0,-1-4-258,5-4-129,1 2 129,8 4-129,3-1 0,2 2-129,2 0 129,2-2-129,1-2 129,1 1 0,-2-3-129,2-2-129,-2 2 129,-3-2-129,-1 2 129,-4 2-129,-4-1 0,-4 2 129,-4 2-129,-6-1 0,-10-7-129,12 16-129,-8-4-387,-4-12-1161,0 0-2838,0 0-129,0 0-516,0 0-129</inkml:trace>
  <inkml:trace contextRef="#ctx0" brushRef="#br0" timeOffset="166321.513">16981 16340 5031,'0'0'4902,"0"0"-129,0-15-387,0 15-3096,0 0-258,12 0 0,-12 0-387,19 15 0,-9-8-129,5 6-129,-1 0 0,2 3-258,-1-3 129,0 1-258,-3 5 129,2-3-129,-5-1 129,-1 2 0,-5-2-129,-3 2 0,0-2 0,-5 1 129,-3-5-129,-2 5 0,-1-4 0,1-4-129,10-8-258,-14 6-1935,14-6-2580,0 0 0,0 0-645,14-6-258</inkml:trace>
  <inkml:trace contextRef="#ctx0" brushRef="#br0" timeOffset="167028.5533">17740 16414 1548,'11'-13'4257,"-3"-2"387,-8 15-903,2-16-1677,-2 16-258,0 0-516,0 0-129,0 0 0,0 0-387,-7 3 0,0 8-387,-3 10 0,-3 3-129,-1-1 258,-2 14-258,-1 0 0,1 14-129,2 2 129,2 3-129,3-2 0,4 7 129,5-5-258,0-6 129,8-3 0,4-6 0,3-6 0,1-6-129,2-4 129,0-8-129,-3-2 0,2-1 129,-5-4-387,-3-4 0,3 0-387,-12-6-1548,10-2-2709,-10 2-516,6-17-129,-5-4-387</inkml:trace>
  <inkml:trace contextRef="#ctx0" brushRef="#br0" timeOffset="167661.5895">18447 16362 4902,'0'6'5160,"0"-6"-129,-13 9-387,13-9-3483,-20 12 0,13 1-387,-4-2-129,0 8-387,-2-2 129,2 13-258,1 4 258,-1 10-258,1-1 0,0 4 129,3 7-258,3 2 129,3-3-129,1-8 129,3-6-258,6-7 258,2-5-129,3-5 0,-2-6-129,2-6 0,1-2-258,-4-6-774,8 5-3612,-12-7-258,4 2-516,-11-2-258</inkml:trace>
  <inkml:trace contextRef="#ctx0" brushRef="#br0" timeOffset="168149.6176">18784 16457 4257,'0'18'5676,"-2"2"-774,2-20 129,0 34-3354,-4-15-774,4 15-129,0-5-516,4 5 0,-4 8-129,3-2 0,-2-4-129,2-4-129,-3-2-129,0-12-387,4 5-774,-4-23-2322,0 0-1161,-4-10-387,4-7-129</inkml:trace>
  <inkml:trace contextRef="#ctx0" brushRef="#br0" timeOffset="168680.648">18753 16532 6063,'-7'-42'5418,"4"22"0,3 20-645,-4-34-3225,11 19-516,1-1-129,10 4-387,3 1-129,3 3 0,3 1-258,1 6 0,1 1-129,-1 0 129,-5 4-129,-3 10 0,-6 2 0,-5-1-129,-8 5 129,-2-4-129,-12 9 258,-4-1-258,-3-8 0,-2-1 129,0 4-129,-1-1 129,5-13 0,2 4 0,6-5 0,10-4 0,0 0 0,0 0 0,13 3 129,3-3-129,6 1-129,1 3 129,2 1 0,-1 8 0,-2 1 0,-3 8-129,-5 3 129,-6 1 0,-5 5-129,-3 0 129,-9 1-129,-5-8 129,-5-2 0,-1-5 0,-1-12 0,-1-3 129,3-2 0,2-5-129,3-8 129,4-1-129,10 14-129,-5-16 0,5 16-387,5-14-903,15 14-3483,-6 0-258,7 0-516,-1 0-129</inkml:trace>
  <inkml:trace contextRef="#ctx0" brushRef="#br0" timeOffset="169140.6743">19235 16294 5805,'-2'-15'5676,"2"15"-387,2 7-387,-2-7-3225,10 9-903,-1 2-129,5 5-387,3 12 0,-2-3-258,-1 7 0,1-1-129,-5 10 129,-4-1 0,-4 2 129,-2-1-129,-4 3 0,-7-3 129,-2-5 0,-1-1 0,1-9-129,0-5 0,2-1-129,4-6-129,5 4-1161,2-18-3483,0 0-258,4-23-516,9 6-516</inkml:trace>
  <inkml:trace contextRef="#ctx0" brushRef="#br0" timeOffset="169561.6984">19720 16306 8127,'5'16'5160,"-5"12"0,0-11-516,0 10-4128,0-1-387,0 8-129,2 3 129,1 5-129,0-3 129,1-2-129,-1 1-129,-1-8-258,2 4-516,-4-34-2451,0 0-1677,0-6 0,0-9-774</inkml:trace>
  <inkml:trace contextRef="#ctx0" brushRef="#br0" timeOffset="170076.7278">19689 16322 8385,'-7'-27'5676,"7"8"-516,9 11 0,-6-6-4257,10 11-387,5-1 0,3 4-258,3 8-129,0 1-129,2 9 0,-2-3 0,0 4-129,-4-3 0,-8-1 0,-5 0 0,-5-1 0,-6-1 0,-9 3 0,-5-2-129,-5-7 258,-1 3-129,-1-3 129,3-3 0,3-2 0,7-2 129,12 0-129,0 0 129,5 0 0,11 0-129,6 0 129,-1 0-129,4 2 0,0 6 0,-4 4 0,-2 3 0,-9 2 0,-4 4-129,-5 1 129,-2 0 0,-11 4-129,-6-4 129,-5-8 0,0 8 129,-3-8-129,1-6 0,3-5 129,1-3 0,4 0-129,6 0 0,11 0 0,-8-19-258,8 19-129,4-22-1419,11 19-3096,-3-7-387,5 7-516,0-13 0</inkml:trace>
  <inkml:trace contextRef="#ctx0" brushRef="#br0" timeOffset="170440.7486">20003 16151 8514,'34'-6'5418,"-13"6"-258,-4 4-645,4 19-4128,-1 6-258,1 7 0,0 6-129,-2 11 0,-4 2 0,-4 7 0,-5 7 0,-3-7-129,-3-3 258,-7-8-129,-3-1 129,-2-7 129,-3-9-129,-1-11-129,6-8-129,-4-15-1032,14 0-3612,0 0-387,-8-19-387,6-8-516</inkml:trace>
  <inkml:trace contextRef="#ctx0" brushRef="#br1" timeOffset="180817.3421">20796 15137 3483,'6'3'5418,"5"-4"-387,3-12-258,7 8-2709,-2-17-645,15 8-387,0-11-258,7 4-387,4-5 258,2 4-516,1-3 129,7 4-258,-3 2 129,-6 1-129,-2 1 0,-6 4 0,-6 8-129,-9-1-258,-5 6-645,-18 0-1677,0 0-1935,-7 0-516,-8 3-258,-10-3 0</inkml:trace>
  <inkml:trace contextRef="#ctx0" brushRef="#br1" timeOffset="181108.3586">21223 14772 5934,'28'-26'5160,"-11"19"-387,3-1-258,5 4-3483,-3-3-129,2 7-387,0 0-129,-1 6 0,-2 2-129,-2 7 0,-4 1-129,1 3-129,-9-1 129,0 4-129,-5 2 0,-2 0 258,0 0-258,-6 1 129,-2-3-129,-1 0 129,-1 0-258,2-6 0,4 4-645,-5-11-3483,9-9-774,0 0-258,4 8-387</inkml:trace>
  <inkml:trace contextRef="#ctx0" brushRef="#br1" timeOffset="181972.4082">22110 14372 3999,'23'-10'5160,"-12"6"-129,-11 4-258,17-5-3096,-17 5-387,0 0-258,-7 16-387,-1 7-129,-8 6 0,-1 13-129,-4 3-129,1 7 0,-2 4 0,3 6-129,1 7 0,4 0 0,4 4-129,4-2 0,6-1 0,0-5-129,8-2 129,4-7 0,5-12 0,-1-6 0,2-11-129,1-9 258,-3-2-258,-2-6 0,-3-3-258,-11-7-774,13 0-3225,-13 0-774,-4-9-129,-9-3-645</inkml:trace>
  <inkml:trace contextRef="#ctx0" brushRef="#br1" timeOffset="182949.4639">22355 14698 2322,'17'-9'5031,"-3"-4"-258,-14 13-129,3-12-2967,-3 12-258,5 9-129,0 12-129,-5 1-387,0 13-258,0 1-129,0 7-129,0 1-258,0 4 0,-3 1-258,0-3 129,2-6-516,-2-12-645,3 2-2580,0-19-903,0 0-387,0-11-258</inkml:trace>
  <inkml:trace contextRef="#ctx0" brushRef="#br1" timeOffset="183453.4929">22327 14699 6837,'-3'-57'5418,"8"38"-387,2 1-129,8 8-3354,-1-2-645,10 9-387,3 1-258,3 2-129,-1 11-129,-3 4 0,0 4 0,-8 2 0,-2 0 0,-5 1-129,-4 0 129,-7-3-129,-7 0 129,-4-3 0,-7-1-129,2-2 129,-5-1 0,0-1 0,2-6 0,4-1 0,4 0 0,11-4 0,0 0 129,9 1-129,8 0 0,4 3-129,1 5 129,2 2 0,0 4-129,-4 6 129,-4 4 0,-5 1-129,-5 1 129,-6 5 0,-5-1 0,-8-1 129,-3-2 0,-6-6-129,-1-3 129,0-2 0,1-9 0,2-3-129,3-5 0,5-3 0,12 3-258,-12-23-258,12 23-1677,5-21-2838,5 7-129,-1-6-387,8 0-258</inkml:trace>
  <inkml:trace contextRef="#ctx0" brushRef="#br1" timeOffset="183829.5143">23069 14470 8901,'11'-12'5160,"-11"12"-129,0 0-903,-9 26-3354,-9-5 129,-2 14-387,-7 5 0,0 9-258,-2 2 129,2 6-129,2-1 0,8-1-258,6-2 129,10 1-129,4-6-129,8-5 0,8-4-129,3-9-129,6 2-903,-8-16-3354,7-2-387,-6-12-774,-1-2-129</inkml:trace>
  <inkml:trace contextRef="#ctx0" brushRef="#br1" timeOffset="184092.5293">23210 14709 8385,'10'-1'5418,"4"11"-645,-12 0-645,-2 16-3870,0 8-129,0 7 129,-2 3-129,-3 7 0,3-2 0,-2 0-129,3-7-129,-3-11-645,9 5-2580,-5-21-1548,0-15-387,0 0-387</inkml:trace>
  <inkml:trace contextRef="#ctx0" brushRef="#br1" timeOffset="184632.5603">23220 14684 7482,'2'-17'5418,"1"-4"-258,-3 21-258,6-23-4257,4 16 0,1-2 129,5 4-387,0 0 129,6 4-129,-1 0 0,1 1-129,0 4-129,-4 7-129,-4 2 0,-3 2-129,-6 3 129,-5 3-258,-5 0 258,-7-1-129,-2 1 129,-3-1-129,-5-1 0,5-5 129,-2-1-258,9-3 258,10-10 129,-11 18-129,11-18 0,0 0 129,16 16 0,-1-9 0,2 0 0,-1 3-129,1 0 0,-3 3 0,-2 6-258,-1 0 129,-8 2 0,-3 2 0,-3 2 0,-6-1 0,-3 1 0,-2-5 129,-7-6 0,1-2 0,-1-5-129,2-5 129,4-2 0,-1-2 0,1-5-129,4-1-129,11 8-129,-8-21-903,16 18-2838,-8 3-903,8-13-258,0 1-387</inkml:trace>
  <inkml:trace contextRef="#ctx0" brushRef="#br1" timeOffset="185020.5826">23486 14448 10449,'34'3'5676,"-18"5"-645,6 17 0,-1 1-4773,1 8 0,0 3-129,-5 10-129,-4 2 0,-1 0-129,-4 4 129,-5-2 0,-3-3 0,-7 4 0,-3-8 0,-3 1 0,-1-7-129,-4-5 258,4-10-129,0-3 0,5-5 0,0-9-129,9-6-129,0 0-903,0 0-3870,0-7-258,0 7-258,4-24-516</inkml:trace>
  <inkml:trace contextRef="#ctx0" brushRef="#br1" timeOffset="186112.645">23916 14401 4644,'0'-13'5805,"2"-4"-387,6 15-258,-8-18-2967,15 21-645,-7-1-387,12 12-387,-1 5-129,5 13-258,2 6 0,4 9-129,0 10 0,-5 2-129,-4 6-129,-2 3 0,-7 1 0,-10-2 0,-2-1 0,-9-3 0,-8-7 0,0-2 0,-2-9 0,-1-7 129,1-7-258,4-7 0,3-6 0,0-11-387,11 13-2322,1-18-2580,0 0-129,0 0-387,-3-13-516</inkml:trace>
  <inkml:trace contextRef="#ctx0" brushRef="#br1" timeOffset="191016.9253">21700 17289 2193,'10'5'5031,"-10"-5"0,0 0-516,0 0-3096,-4 13-516,-4-1-258,-11 15-387,-6 17-129,-6-2 0,-10 12-387,-7 8 516,-9 8-387,-3 7 387,-3-9-387,-1-5 258,4-7-258,2 5 129,6-19-258,11-10-258,41-32-903,-58 43-645,58-43-2838,0 0-387,-36-4 0</inkml:trace>
  <inkml:trace contextRef="#ctx0" brushRef="#br1" timeOffset="191283.9408">21004 17726 2322,'-24'85'4644,"24"-85"387,0 0 258,-40 54-4902,40-54 129,0 0 129,-17 72-387,17-72 258,0 0 258,0 49-387,0-49 0,0 0 0,31 51 0,-31-51-258,41 21-516,-3-14-4257,-38-7-903,77-22-129,-32-26 129</inkml:trace>
  <inkml:trace contextRef="#ctx0" brushRef="#br1" timeOffset="192405.0049">21021 17927 1419,'0'0'4515,"0"0"-258,0 0-1548,0 0-903,0 0-258,0 0-258,0 0-129,0 0-129,0 63-387,0-63-258,0 0 129,0 0-258,0 0-129,-48 56-129,48-56 387,-39 54-258,39-54-129,-38 25 258,38-25-129,0 0-129,0 0 129,-36 63 0,36-63-129,0 0 129,36 19-129,-36-19 258,58 10-129,-20-21 0,1 8 0,4-1-129,1 5-258,-4 19-1806,5-28-2709,-4 8-774,-4-20-516</inkml:trace>
  <inkml:trace contextRef="#ctx0" brushRef="#br1" timeOffset="193337.0582">22293 15805 6837,'-3'13'5160,"3"-13"-903,8 4-1161,-8-4-7224,14-4-645,-4-1-387,0 1 0</inkml:trace>
  <inkml:trace contextRef="#ctx0" brushRef="#br1" timeOffset="193489.0669">22339 15951 6063,'-3'53'5289,"3"-28"-1032,-2-9-3612,2-16-4386,0 18-1032,2-6-516</inkml:trace>
  <inkml:trace contextRef="#ctx0" brushRef="#br1" timeOffset="193629.0749">22323 16329 4902,'9'32'0,"-5"-20"129,-4-12-387,0 16-4514</inkml:trace>
  <inkml:trace contextRef="#ctx0" brushRef="#br1" timeOffset="193805.085">22336 16556 5547,'7'52'5160,"-2"-24"-258,0-3-516,-3 0-4773,3-3-3741,0-5-645,0-2-387,-5-15-258</inkml:trace>
  <inkml:trace contextRef="#ctx0" brushRef="#br2" timeOffset="209724.9956">5335 12102 5934,'12'14'5031,"-12"-14"-387,7 27-258,-7-27-1290,5 35-2193,-5-10 258,2 9-387,0 1-258,0 3-129,0-3-129,-1 1-129,2-2 0,-1-3-129,0-3-129,1-7-258,2 1-258,-5-22-1161,5 21-2580,-5-21-129,0 0-258,7-8-387</inkml:trace>
  <inkml:trace contextRef="#ctx0" brushRef="#br2" timeOffset="210281.0274">5378 12114 10062,'-7'-69'5031,"6"35"-387,2 9 0,6-7-2838,6 13-903,5-4-387,7 8-129,3 1-129,5 9 0,2 3-129,0 3 0,-1 11-129,0 5 129,-9 6-258,-4 2 129,-5 1 0,-9 5 0,-7 1 0,-3 0-129,-12-1 129,-5-2-129,-6-1 129,-3-7 0,1 1-129,0-7 129,5-4 0,5-1 129,8-6-129,10-4 129,0 0-129,19 8 129,3-5-129,4 1 129,4 5-129,0-1 0,-2 5 129,-2 3-129,-5 4 129,-6 2-129,-4 6 129,-7-3-129,-4 2 129,-4 1 0,-10-2-129,-2-2 0,-6-3 129,-2-6 0,-3-6 129,2 0 129,-3-6-129,7-3-129,0 0 129,4 0-129,4-3-258,6 2-129,7 1-516,0 0-2064,7 7-2064,1 1-129,10 8-387,-3-3-516</inkml:trace>
  <inkml:trace contextRef="#ctx0" brushRef="#br2" timeOffset="214433.2649">5194 12657 4128,'-26'15'4773,"10"-8"-387,-3 6 129,-7-4-1419,3 14-1548,-12-2-258,-1 10-129,-5-5-387,4 8-258,-4-6 0,4 1-129,1-5 0,7-6-129,3-5-129,9-4 0,3-4-129,3-1 129,11-4-129,-13 0-129,13 0-258,0 0-516,0 0-1677,0 0-1935,0 0-258,0 0-516,2 11 0</inkml:trace>
  <inkml:trace contextRef="#ctx0" brushRef="#br2" timeOffset="214860.2893">4315 13117 3999,'8'-10'4386,"-2"-4"0,-6 14-1032,0 0-516,-19-7-903,11 14-129,-16-1-516,8 16-258,-8-1-129,2 8-387,1 4 0,3 10 0,2 5-129,6 6-129,6 1-129,4 3 0,7-1 0,10-3-129,7-2-129,4-10-387,13-3-3741,0-14-387,7-8-258,-4-17-645</inkml:trace>
  <inkml:trace contextRef="#ctx0" brushRef="#br2" timeOffset="215840.3453">6093 12625 10836,'-6'13'4773,"5"10"-258,1-23-258,19 21-3225,2-12-387,10 6-129,4 1-129,10 3-129,3-3-129,5 4-129,2 1 129,0 3-129,-1-1 0,-4-2 129,-3 2-258,-8-5 129,-6 3-258,-11-9-645,0 5-3354,-22-17-387,10 17 0,-10-17-645</inkml:trace>
  <inkml:trace contextRef="#ctx0" brushRef="#br2" timeOffset="216312.3723">7083 12952 12513,'9'-4'4773,"3"15"0,-12-11-387,22 29-3741,-11-9-129,4 8-258,-1 4-129,1 3 0,-4 0 0,-3 0-129,-6 3 0,-2-3-129,-7 3 129,-5-6 0,-7-1 0,-3-3 0,-1 0-258,0-8-129,5 6-1548,-2-17-2709,5-3-129,0-6-258,4-9-516</inkml:trace>
  <inkml:trace contextRef="#ctx0" brushRef="#br2" timeOffset="217364.4325">5585 12933 5547,'-11'-2'4644,"11"2"-258,-10-5 0,10 5-2322,0 0-774,0 0-387,0 0-129,0 0-129,-3 10-129,3 4-129,0 10 0,0 0 129,2 7-258,-2 4 129,0 6-129,0 0 0,0 2-129,0-4 0,0-3 0,0-4-129,0-4 129,1-9-129,2-2 0,-3-17-129,0 0-387,9 16-1677,-9-16-2451,0 0 0,0-15-387,0 15-645</inkml:trace>
  <inkml:trace contextRef="#ctx0" brushRef="#br2" timeOffset="219596.5602">5486 13728 9030,'-8'46'4773,"1"-18"-516,7 2 0,-2 0-3483,2 4-516,5-1 129,3 0-387,1-4 0,0 0 0,-1-4-129,0-4-129,0-2-516,-8-19-1935,2 16-1548,-2-16-258,0 0-516,-3-14 387</inkml:trace>
  <inkml:trace contextRef="#ctx0" brushRef="#br2" timeOffset="220164.5927">5432 13698 11094,'-9'-22'5031,"9"-1"-387,11 11 0,0-6-3870,10 9-129,2-2-258,4 7-129,5 4-258,-2 0 129,3 6 0,-4 5-129,-4 5 0,-5 0 0,-5 5 0,-6 2 0,-5 0-129,-4-1 129,-9-1 0,-4-1 0,-5-1 0,-1-4 0,2-4 0,-2-2 129,3-2-129,3-4 0,2 0 0,11-3 0,0 0 0,-1 10 0,9-2 0,6-2 0,3 1 0,4 4 0,3-2 129,3 1-258,-2 0 258,-2 5-129,-2 0 129,-4 2-258,-5 0 129,-7 1 0,-5 3-129,-5-2 129,-10 0-129,-4-3 258,-7-1-129,-3-4 258,-5-1 0,1-3 129,-1-6 0,5 1 129,3-2-129,4 0-129,8-3-129,14 3-129,0 0-258,0-14-516,25 14-3741,-8 0-645,8 2-258,-3-1-258</inkml:trace>
  <inkml:trace contextRef="#ctx0" brushRef="#br2" timeOffset="224696.8519">5440 14317 9030,'7'0'4515,"-7"0"0,-4 19-129,-16-13-3354,6 14-387,-7 1 0,-2 8-129,-4-2 0,0 7-129,-2-5 0,2 6-129,0-5-129,4-2 0,2-1 0,1-1-129,4-7 129,4 2-129,2-5 0,3-3-258,4 0-129,3-13-1032,0 0-3096,0 0-129,0 14-387,0-14-387</inkml:trace>
  <inkml:trace contextRef="#ctx0" brushRef="#br2" timeOffset="225064.873">4791 14937 9933,'0'0'4644,"0"0"-129,-1 12-1290,-9-5-1935,10 15-258,-5-1-516,2 10-258,-1 5-129,2 5 0,-1 5 0,1-2 0,2 1-258,0-4 129,0-5-129,0-3-258,3-1-1290,-3-16-2580,3-2-258,-3-14-258,0 0-258</inkml:trace>
  <inkml:trace contextRef="#ctx0" brushRef="#br2" timeOffset="225644.9061">4736 15060 9804,'-14'-52'4773,"12"33"-129,-1-6-258,5 11-3096,3-6-645,11 9-129,0 0-258,8 4-129,3 4 0,4 3 0,2 5-129,-2 11 129,-1 2-129,-6 2 129,-6 7-129,-7 4 0,-7 1 0,-4 1 129,-12-1-129,-7-4 0,-2-3 0,-4-1 0,0-4 0,-1-6 129,3-6 0,3-2-129,6-3 129,3-3 0,11 0-129,0 0 129,5-5-129,10 4 0,8 1 0,1 1 0,5 6 0,1 5 0,1 1-129,-4 7 258,-3-2-258,-5 4 129,-4 2 0,-6-5 0,-6 2 0,-3-5 0,-10 0 0,-7-5 129,-2-4 0,-8-1 0,0-4-129,-4-2 129,0 0 0,0-2-129,4-3 0,4 2 0,4 0 0,5-1-129,6 3 129,8 1-258,0 0 0,0 0-516,22 0-2967,-5 0-903,8 0-387,3-10-258</inkml:trace>
  <inkml:trace contextRef="#ctx0" brushRef="#br2" timeOffset="226336.9457">5785 14424 5676,'6'0'5031,"1"10"-645,4 12 0,-1-2-1935,12 13-1419,-5-3 129,13 12-258,-5-7-258,11 6-258,-2-4 0,2-4-258,-1-2 129,-2-6-258,-4-8 0,-4-2-129,-4-2-129,-9-13-1032,-1 6-3354,-11-6 0,0 0-387,-11-2-258</inkml:trace>
  <inkml:trace contextRef="#ctx0" brushRef="#br2" timeOffset="226716.9674">6091 15081 10449,'4'-11'5160,"-4"11"-387,0 0 0,8 22-3483,-6-7-645,3 9-258,1 0-258,2 5 0,2 4 0,-3-1 0,2 6-129,-2-6 0,0 0-129,-3-3 0,0-2-258,-4-11-516,6 9-2064,-6-25-1677,0 13-258,0-13-387,-6-12 0</inkml:trace>
  <inkml:trace contextRef="#ctx0" brushRef="#br2" timeOffset="227280.9997">6099 15172 10449,'-15'-35'5289,"6"14"-516,9 21 0,-4-31-3612,12 18-516,2 0-129,9 5-387,5-1 0,5 6-129,2 2 0,2 1 0,-1 3 0,-1 9 0,-5 0-129,-2 2 258,-7 0-129,-5 0 0,-6 3 0,-6-2 0,-4 1 0,-8-2 0,-2-1 129,-6 0-129,-1-1 0,2 1 129,0-5 0,2-1 0,7-2-129,10-5 129,0 0 0,-4 9 0,9-7 0,9 1-129,2 0 0,7 0 0,-2 4 0,3 0 0,-3 2-129,1 0 129,-5 4-129,-3 1 0,-5 6-129,-7 1 387,-2-1-258,-9 1 0,-5 0 258,-5-1-258,-5-3 387,1-4-129,-2-8 258,2 2-258,0-7 258,7 0-129,1-1 0,5-3-129,10 4-129,-9-10-129,9 10-258,0 0-516,14 0-4128,-14 0 0,22 7-516,-13-6-129</inkml:trace>
  <inkml:trace contextRef="#ctx0" brushRef="#br2" timeOffset="232048.2724">4514 15684 6837,'12'0'5031,"-12"0"0,12 1-645,-12-1-2580,0 0-645,0 0-129,0 0-516,-10 0 0,10 0-129,-12 12-129,5-2 0,-3 2-129,-1 6 129,-4 1-258,-1 4 129,-4 3-129,-4 0 0,0 2 0,-4 0 0,0 0 0,0-2 0,1-3 0,4-7 0,4-2 0,4-2 0,3-5 0,12-7 0,-10 7-129,10-7-129,0 0 0,12-11-774,7 11-3096,-6-8-774,6 4-129,-7-3-645</inkml:trace>
  <inkml:trace contextRef="#ctx0" brushRef="#br2" timeOffset="232604.3042">3960 16241 8385,'0'0'5160,"0"0"-129,0 0-645,0 0-3225,0 0-258,0 15-387,0 5-258,0 5-129,0 7-129,0 3 0,0 5 129,-1-3-258,1 1 0,-2-5 0,2-1-387,-2-14-903,6 7-3096,-4-25-258,5 13-516,-5-13-258</inkml:trace>
  <inkml:trace contextRef="#ctx0" brushRef="#br2" timeOffset="233192.3378">3933 16283 8901,'1'-27'4902,"10"17"0,-2-13-387,6 8-3741,1-3-129,4 14-387,4-9 0,2 12 0,0 1-129,4 1 0,-4 12-129,1 2 129,-3 1-129,-3-4 129,-7 7 0,-4-2 0,-7-3-129,-6 5 0,-11 1 0,-6 0 0,-6 1 0,-3 0 0,-4 1 129,1-5-258,1 0 258,5-4 0,5-3-129,6 4 129,3-8-129,12-6 0,0 0 0,0 0 0,18 7 129,0-5-258,5 0 258,4-1-258,2 3 129,2 2 129,0-2-129,-4 4-129,-3 3 129,-7-4-129,-3 1 129,-14-8 0,8 16 0,-8-16 129,-18 16-129,-3-11 129,-9 1 0,0-2 0,-6-4 0,0 0-129,1 5 129,3-4-129,4-1-129,6 0-129,9 0-516,1-2-2064,12 2-1935,8-1-387,13-5-387,0-9-258</inkml:trace>
  <inkml:trace contextRef="#ctx0" brushRef="#br2" timeOffset="233808.3731">5038 15816 10062,'-13'-5'5160,"13"5"-387,0 0-129,0 0-3612,0 0-258,11 16-129,2-5-258,2 8 0,2 0-129,4 3 0,2-2-129,-1 0-129,-1 0 129,-1-2-258,0 0-387,-5-7-516,8 5-3741,-14-6-258,1 3-258,-10-13-645</inkml:trace>
  <inkml:trace contextRef="#ctx0" brushRef="#br2" timeOffset="234184.3944">5426 16238 10320,'2'-12'5289,"-2"12"-258,0 0-258,0 0-3612,0 0-774,0 0-129,0 15 0,0 2-129,3 3-129,0 1-129,2 3 258,-1 4-387,3-4 387,-4 1-516,4 1 0,-6-12-774,9 10-3096,-10-24-258,0 20-903,0-20 0</inkml:trace>
  <inkml:trace contextRef="#ctx0" brushRef="#br2" timeOffset="234760.4275">5379 16241 10062,'-6'-31'5289,"6"31"-258,0-34-258,8 30-3612,1-16-516,6 4-258,1 0-129,8 7-129,0-1 0,3 9-129,0 7 0,1 6 129,1 0 0,-5 2 0,-1 1-258,-6 3 258,-4 0-129,-4-8 0,-9-10 0,0 20 0,-9-5-129,-6-3 129,-4 1 0,-2-1 0,-3-2 129,3 0 0,3-1 0,3-2-258,6-2 258,9-5 0,0 0-129,6 9 129,8-3 0,4-1-387,3 0 387,4-1-129,-1 4 0,2 0-258,-4 3 258,-1-3 0,-7 1-129,-4 5 0,-6-1 0,-4 1 0,-6-3 129,-9 3 0,-3 2 129,-6-2 0,-3-4 129,3-4 0,0-1 0,3-2 129,-1-3-129,6-6 0,3 3-258,5-4 0,8 7-258,-7-13-387,7 13-1032,0 0-3354,10 1-387,-10-1-129,21 3-645</inkml:trace>
  <inkml:trace contextRef="#ctx0" brushRef="#br2" timeOffset="254836.5758">5236 16455 4386,'0'0'4644,"0"0"258,0 0-1290,3-23-1032,-3 23-645,0 0-645,0 0-387,0 0-129,0 0-258,0 0-258,0 0 0,2 11 0,-3 4-129,-5 9 0,-4 1 129,-4-5-129,-1 11 129,-4 2-258,-2-1 258,-2 2-129,-2-3 129,3-7-129,1 0 0,1-1-129,3-3 0,5-10 0,3-1 129,9-9-387,-7 17 0,7-17-387,5 5-645,7 2-3741,-1-7 129,9 0-516,-2-11-258</inkml:trace>
  <inkml:trace contextRef="#ctx0" brushRef="#br2" timeOffset="255375.6066">5970 16390 9804,'8'6'5418,"-8"-6"-774,0 0 258,7 18-3354,-7-18-903,12 14 0,-2-7-258,6 9-129,1-2 0,4 7 0,-1-2-129,2 3 0,-2 7-129,-2-2 129,-3-2-258,-3-4-129,0 5-387,-12-26-1935,9 27-2580,-9-27 129,0 0-516,0 0-258</inkml:trace>
  <inkml:trace contextRef="#ctx0" brushRef="#br2" timeOffset="256207.6542">5569 16691 5676,'0'-17'5418,"0"17"-258,0 0-258,0 0-1935,0 0-1548,0 0-387,0 0-387,0 25-258,0-4-129,0 6-129,1 6 0,1 3-129,0 0 129,0 1-129,-1-1-129,-1-2-129,0 0-129,0-6-129,0 2-774,-5-6-3612,5 1-129,-3-14-258,3 3-258</inkml:trace>
  <inkml:trace contextRef="#ctx0" brushRef="#br2" timeOffset="256548.6737">5556 17238 4902,'0'0'5031,"0"0"-129,-6 13-258,6 3-1806,-1 6-1677,3 12-258,-2 6-129,4 11-258,-3 6 0,1 3-774,1 6 516,-1-15-129,-1 2 129,0-1-258,-1-52 0,0 73-387,0-73-516,0 0-1290,0 0-2709,0 45-258,0-62-258,0-13 0</inkml:trace>
  <inkml:trace contextRef="#ctx0" brushRef="#br2" timeOffset="257155.7084">5508 17407 9159,'-6'-32'4902,"5"18"0,-2-5-516,6 5-3483,-2-1-129,9 2-258,0-3 0,7 3-258,0 3 0,4 6 0,1 0 0,3 2-129,0 2 0,1 7 0,-2 2 0,0 5 0,-4 5-129,-3 2 129,-1-5-129,-5 6 0,-5 5 0,-4-1 129,-2 0-129,-10-4 0,-6-2 0,-1-2 0,-5 8 129,-1-10 0,1-5-129,3-2 258,2-8-258,8 10 129,9-11 0,0 0 0,0 0-129,7 0 0,9 0 129,4-6-129,2 6 0,4 0 129,-2 2 0,1 12-387,-3 5 387,-22-19-645,32 54 516,-24-29-516,-8-25 774,0 70-516,0-70 387,-16 56 129,16-56-129,-41 22 516,41-22-516,-55 9 387,25-21-387,30 12-387,-56-3 387,34-18-129,22 21 129,0 0-129,-40 0-258,40 0-387,0 0-645,0 0-3612,0 0-387,0 58-516,0-58-387</inkml:trace>
  <inkml:trace contextRef="#ctx0" brushRef="#br2" timeOffset="257855.7485">4816 16950 5805,'0'0'5031,"7"-13"-258,-7 13-129,0 0-2451,-4-4-1161,-6 4-387,3 14 129,-5-1-387,-1 11 129,-3 8-129,4 11 129,-1 9-129,3 14 258,3 21-258,6-1-516,1 8 387,8-1 0,6-5 0,3-1-129,6-6 0,3-19-258,-26-62-258,61 51-387,-21-29-4386,-40-22-129,70-18-645,-36-26-258</inkml:trace>
  <inkml:trace contextRef="#ctx0" brushRef="#br2" timeOffset="258651.794">6616 16749 6708,'29'5'4644,"-17"-5"129,4 0-258,-8-5-3096,6 6-258,-14-1 0,14 5-129,-14-5-258,8 19 0,-6-6-129,4 9 0,-5-1-258,3 6 129,1 6-258,1 4 129,2-2-258,1 5 129,-4 8-258,2 4 0,-1 4 0,-2 1 129,-4 16-129,-5 0 0,-7-6 0,-3 1-645,-1 11 0,-14-7-2967,8-28-1548,-4-16 0,8-28-774,-2-21-516</inkml:trace>
  <inkml:trace contextRef="#ctx0" brushRef="#br1" timeOffset="276911.8384">3952 16851 774,'8'0'3225,"-8"0"258,0 0-258,0 0-2838,0 0-387,0 14 258,0-2 258,0-12 0,0 27 387,0-11 0,0 11 129,0-5-129,0 13 129,-3-10-258,3 10 0,-3-6-387,2 2-129,0-4-387,-1-2-645,2-4-1677,0-5-1677,0-3-129,0-13-387</inkml:trace>
  <inkml:trace contextRef="#ctx0" brushRef="#br1" timeOffset="277887.8943">3877 17519 129,'1'14'3354,"-1"-14"903,10 3-1032,-10-3-1032,2-6 0,-2 6-387,0 0-129,0 0-516,-5-15 129,5 15-387,-17-2-387,7 0-258,-6 3 0,-1 0 0,-3-1-129,0 9 0,-1-2-129,3-1 0,0 0 0,4 6 129,2-4-258,5 6 129,5 1 129,2-4-258,1 4 258,5 1-129,3 2 129,1-4-516,4-5 387,-1 1-258,-1 0 387,2-10 0,-14 0-387,22 18 645,-22-18-387,12 0 0,-12 0 129,0 18 387,0-18-516,0 0-129,0 0 516,-36 38-903,36-38 516,0 0 258,-40 48-258,40-48-387,0 0 387,-18 58 129,18-58 0,0 0 258,0 0-387,0 0 129,44 52 0,-44-52 0,0 0 0,49 30-129,-49-30 0,0 0-129,44 30-129,-44-30-645,0 0-2838,39 48-1032,-39-48-516,0 0-516</inkml:trace>
  <inkml:trace contextRef="#ctx0" brushRef="#br1" timeOffset="278711.9414">5679 18131 774,'0'0'4773,"0"0"387,0 0-387,0 0-1677,0 0-1161,0 0-258,0 0-774,0 0-387,0 0 0,0 0-258,0 0 129,0 0-516,11 52 129,-11-52-258,0 0 129,0 0-258,0 0-516,0 68-1548,0-68-2193,0 0-129,0 0-516,0 0 0</inkml:trace>
  <inkml:trace contextRef="#ctx0" brushRef="#br1" timeOffset="279387.9801">6009 18158 258,'37'41'3612,"-37"-41"-129,0 0-1032,0 0-387,0 0-387,0 0 258,0 0-129,0 0-129,0 0-516,0 0-129,0 0 0,-44 14-258,44-14-258,0 0 0,-38 12-258,38-12 129,0 0-129,-40 7 0,40-7-258,0 0 0,0 0 258,0 0-129,0 0 0,-15 49-129,15-49 258,0 0-258,0 0 129,42 37-129,-42-37 129,0 0-258,51 18 0,-51-18 129,0 0 0,43-12-129,-43 12 0,0 0 129,0 0 0,0 0 0,0 0 258,0 0-258,0 0 0,0 0-129,-40 33 387,40-33-387,0 0 129,-42 40 129,42-40-129,0 0 258,0 0-258,0 0 258,0 0 0,34 35 0,-34-35-258,49 3 129,-49-3 0,54-21-387,-54 21-387,50 12-3483,-50-12-903,0 0-258,42-15-645</inkml:trace>
  <inkml:trace contextRef="#ctx0" brushRef="#br1" timeOffset="280508.0441">6588 15563 5934,'0'25'5031,"4"-10"-387,1-3-129,7 6-2709,-2-9-645,10 19-129,-2-8-258,4 8-258,0-1-258,4 2 129,-4-1-258,1 1-129,-1-5-129,-7-7-516,6 12-1032,-11-19-2838,6 9-258,-7-11-258,7 0-387</inkml:trace>
  <inkml:trace contextRef="#ctx0" brushRef="#br1" timeOffset="281236.0858">7364 15969 2967,'0'0'4773,"0"0"-129,0 0-129,-15-5-1935,15 5-774,-22 4-516,10 6-258,-8-9-387,2 8 0,-2-4-387,1 7 129,-3-2-258,6 5 0,1-1 0,4-2 0,3 1-129,8 11 0,0-11 0,5 9 0,7-3 0,2 0 129,5-4-129,1 0 129,-1-2-129,0-11 129,1 7-129,-6-9 129,1 0-129,-15 0 0,9 0 0,-9 0 0,-7 6 0,-6 5 0,-4 0-129,-1 4 129,1 0 0,0 1-129,3 1 129,4 1 0,7 0 258,3-3-258,10-1 387,7-1-387,2-2 387,5-2-129,0 2 0,0-2-129,0-5 129,-4-2-387,-2 0 0,-5-2-774,4 5-3741,-17-5-258,10-4-387,-10 4-129</inkml:trace>
  <inkml:trace contextRef="#ctx0" brushRef="#br1" timeOffset="363615.7976">9444 14930 10320,'0'0'5160,"0"0"-387,12 6 0,-14 7-3999,3 15-129,2 4-129,5 12 129,-3 3-387,2 8 129,0 5-258,-2-2 129,0-1-129,-1-3 0,-1-10 0,-1-6-129,-2-10 129,0-8-129,0-20 129,-5 7 0,-4-14-258,-1-12 129,-2-8-129,-5-3 129,1-2-129,-3-2 129,1 3-129,-1 5 129,-1 7 0,1 7 0,-1 8 0,2 4 0,1 12 0,1 7 129,1 4-129,1 8 129,9 2-129,0 5 129,5-4 129,6 1-258,5-9 258,7 2-129,3-10 129,4-7-129,2-9 0,1-2-129,1-11 129,-1-5-129,-2-4-258,-1-2 0,-2 5-516,-9-13-2451,5 18-1935,-9-9 0,1 14-516,-5-7-258</inkml:trace>
  <inkml:trace contextRef="#ctx0" brushRef="#br1" timeOffset="363863.8116">9707 15303 11094,'0'0'5160,"0"0"-516,3 9 258,-3-9-4386,8 14-129,-1-2-129,2 6 0,-1 0 0,3 6-387,-3 1 129,-2-3-387,1 8-1161,-7-15-3225,2 0 0,-2-15-387,-2-7-516</inkml:trace>
  <inkml:trace contextRef="#ctx0" brushRef="#br1" timeOffset="364023.821">9728 14841 11094,'-5'29'4515,"5"-29"-2967,0 21-1548,0-21-4773,18 12-258,-1-12-129</inkml:trace>
  <inkml:trace contextRef="#ctx0" brushRef="#br1" timeOffset="364383.8415">10145 14816 8127,'-17'4'4902,"1"-15"0,3 4-387,-8-7-3354,10 11 0,-8-6-129,6 9-387,-2 2-129,2 13 0,0 6-258,4 9 129,1 1-129,3 11 129,4 4-258,1 6 0,1-1 0,7 2 129,1-3-129,2-2 0,-1 0-129,3-2 129,-3-11-129,-1-2-129,-2-8 0,-2-6-258,-3-2-129,-2-17-2064,0 0-2451,-12-12 0,5-2-516,-7-13-258</inkml:trace>
  <inkml:trace contextRef="#ctx0" brushRef="#br1" timeOffset="364556.8514">9917 15249 12384,'-11'0'5289,"11"0"-129,0 0-258,7-5-3999,4-6-387,4-2-387,7-2-129,4-2-516,10 6-1419,-5-15-3225,7 7 258,-4-6-645,4 9-387</inkml:trace>
  <inkml:trace contextRef="#ctx0" brushRef="#br1" timeOffset="364899.8711">10483 14826 9933,'-2'-36'5289,"-10"16"-387,3 8 129,-11-7-3741,6 13-258,-6 3-387,4 3-258,-3 9 0,3 14 0,1 5-129,2 9-129,2 5 0,6 8 0,2 1 0,3 5 0,6 1 0,5-3-129,-1-2 129,2-1-129,2-7 0,-2-2 0,-3-5-129,-1-7-258,-1-4-258,-7-15-387,5 7-2838,-5-18-1161,-10-3-258,-4-18-387,-2 3-258</inkml:trace>
  <inkml:trace contextRef="#ctx0" brushRef="#br1" timeOffset="365052.8798">10225 15276 11739,'-23'-11'5418,"23"11"-258,0 0-129,18-3-3870,-1-3-387,7-2-387,3 1-129,6-5-516,6 9-774,-9-10-3999,8 2 0,-9-7-645,2 7-258</inkml:trace>
  <inkml:trace contextRef="#ctx0" brushRef="#br1" timeOffset="365463.9033">10585 15187 12513,'0'18'5289,"9"5"0,-9-23-387,19-4-4515,-2 0 0,0-2-129,3-6 0,0 1-258,-3-4 0,-2 1 129,-1 1-129,-7-7 0,-4 1 0,-3 0 129,0-1-129,-10 1 0,-2 1 0,-5 7 0,-2 4 0,-4 7 0,1 1 0,-2 16 0,2 13 129,5 4 0,1 7 0,8 5 0,3 2 0,5-1 0,5-3 0,10-5-129,2-10 129,7-7-129,2-4 0,5-11 129,-2-7-258,2-1 0,-3-7-645,-6-23-2193,4 13-2193,-9-12-258,2 5-258,-9-10-645</inkml:trace>
  <inkml:trace contextRef="#ctx0" brushRef="#br1" timeOffset="365803.9228">10880 15124 11739,'-1'-12'5676,"1"12"-387,6 5-129,-6-5-3870,14 12-645,-4 4-258,4 2-387,0 7 0,0 1 129,1 2-258,-3 0 129,-2-3-129,-3-5 129,-3-8 0,-4-12-129,0 0 129,-4-10 0,-3-12 0,-1-7 0,1-6 0,0 1 129,5-2 0,2 8-129,0-1 129,10 8-129,1 5 129,6 8-129,0 8-258,1 0-258,5 7-774,-11-7-3870,9 14 0,-6-14-516,3 7-258</inkml:trace>
  <inkml:trace contextRef="#ctx0" brushRef="#br1" timeOffset="366567.9665">11220 15024 10320,'0'27'5289,"8"-14"-387,-8-13 0,19 20-3999,-6-18-516,5 2 0,-1-3 0,4 0-129,-4-1 0,1-2 0,-4-7-129,-2-1 0,-6-2 0,-3-6-129,-3-3 129,-8-2-129,-6-1 129,-5 4-129,-2 8 0,-4 5 129,2 7-129,1 10 129,2 13 0,6 12 129,7 5-129,6 8 258,5-3-258,10-1 0,4-2 0,7-5-129,1-8-129,1-15-258,4 1-1548,-7-19-3225,1-9-258,-8-17-129,1-4-645</inkml:trace>
  <inkml:trace contextRef="#ctx0" brushRef="#br1" timeOffset="366923.9868">11487 14990 11094,'-5'74'5547,"-2"-31"-645,7 9 258,-7-5-4386,7 1-258,5-12-129,4-2 0,3-12-129,3-6-129,3-9 129,-1-7-129,3-12 0,-1-11 0,-5-7 0,3-3 0,-5-2-129,0-2 129,-1 1 0,-4 8 0,-1 5-129,-1 10 129,-5 13-129,0 0 129,9 10-129,-7 14 258,2 6-258,0 5 0,1 7 0,-1-4-129,5 3 129,0-2-258,0-3-258,-1-21-1290,7 3-3354,-4-18-387,5-12-129,-3-19-387</inkml:trace>
  <inkml:trace contextRef="#ctx0" brushRef="#br1" timeOffset="367147.9996">11920 14674 14061,'-3'8'5676,"0"25"-129,-9 0-387,7 12-4515,0 4-516,5 6 129,3 3-258,7-1 0,-1-2 0,3 0 0,-2-4-258,-2-10 0,0-6-516,-8-21-1677,2 1-2838,-2-15-129,-5-6-516,-8-23-258</inkml:trace>
  <inkml:trace contextRef="#ctx0" brushRef="#br1" timeOffset="367312.009">11778 14982 14061,'-3'12'5676,"10"2"-129,12-14-258,10 0-4644,9-10-258,6-4-387,5-1-516,-8-20-2451,4 11-2451,-14-9-129,-10 11-516,-21-7-387</inkml:trace>
  <inkml:trace contextRef="#ctx0" brushRef="#br1" timeOffset="367892.042">9749 15871 11223,'5'-27'5289,"-5"27"-516,0 0 129,2 11-4257,-1 8 0,3 10 0,-1 5-387,1 12 0,-1 5-129,1-2 129,-1 2-258,-3-3 258,2-5-258,3-3 258,-2-10-258,3-9 129,2-6 0,5-9 0,5-6-129,-2-3-258,6-4-774,-8-20-3870,7 12 0,-7-22-387,-2 7-516</inkml:trace>
  <inkml:trace contextRef="#ctx0" brushRef="#br1" timeOffset="368064.0518">9631 16070 10320,'-55'5'5805,"46"-5"-645,18 0 129,6-10-2709,16 4-1935,7-9-387,8 4-387,4 8-516,-4-13-1677,4 16-2967,-9-7 258,-1 7-645,-12-6-258</inkml:trace>
  <inkml:trace contextRef="#ctx0" brushRef="#br1" timeOffset="368364.0692">10010 15976 13416,'0'0'5547,"0"0"-516,0 0 129,8 0-4386,4 5-258,0 7-258,4 3-129,-1 7-129,0 7 0,-2 2 0,-5 4 0,-2-5 0,-4 1 0,-2-7 0,-4-4 129,-5-7-129,2-13 129,2-14 0,1-10-129,4-6 129,0-4 0,9-1-129,3 1 0,7 1 0,0 2-258,3 14-258,-1 4-645,11 13-3999,-13-6 0,5 7-516,-10 1-258</inkml:trace>
  <inkml:trace contextRef="#ctx0" brushRef="#br1" timeOffset="368724.0898">10350 16073 12255,'18'15'5418,"-18"-15"-258,24 5-129,-13-5-4257,7-2-258,-2-3-129,4-5-129,-1-3 0,0 1-129,2-7 0,-4-1 0,-2-4-129,0 0 129,-5-6-129,-4 4 0,-6 0 0,-4 7 0,-7 6 0,-7 7 0,-6 9 0,-3 12 0,-1 10 0,-1 5 0,7 8 0,5 7 129,6-5-129,8 6 129,3-3-129,16-6 258,5-3-258,4-7 129,6-3-258,4-14 0,2 6-645,-2-32-2451,7 2-2193,-9-11-129,2 3-258,-8-12-774</inkml:trace>
  <inkml:trace contextRef="#ctx0" brushRef="#br1" timeOffset="369088.1106">10784 16063 12126,'-8'6'5547,"8"-6"-129,7-4-387,10 2-3999,1-11-516,4-4-258,3-2 0,1-1-129,-1-3 0,-4 0 0,-4 2-129,-5 4 129,-7-2-129,-5 4 0,-5-3 129,-10 10-129,-3 6 0,-6 2 0,-3 4 0,-2 10 0,0 7 0,3 5 129,6 10-129,9-1 0,5 0 129,6 9-129,10-3 129,7-4-129,8 1 0,5-11 0,4-6-129,2-4-129,5-7-387,-7-28-903,15-3-3612,-10-15-387,5-1-129,-9-11-516</inkml:trace>
  <inkml:trace contextRef="#ctx0" brushRef="#br1" timeOffset="369380.1273">11317 15816 12126,'-3'-27'5676,"-7"27"-258,-11 0-129,2 5-4128,-5 9-645,2 2-129,3 1-258,5-1 129,7 3-258,7-2 0,4-4 129,12 1-129,5 0 0,4 1 0,2 1 0,-3-1 0,0 5-129,-6 7 129,-8-8 0,-1 8 129,-11-7-129,-3 5 0,-11-5 0,-5-1 129,-3-10-258,-3-4-258,5 12-903,-16-24-3870,22 9 0,-15-14-645,14 0-129</inkml:trace>
  <inkml:trace contextRef="#ctx0" brushRef="#br1" timeOffset="371100.2257">8988 13722 5934,'0'0'4773,"0"0"-258,0 0-129,-7 12-1677,-15-12-774,10 8-516,-9-7-516,6 7-258,-4-2-258,7 2 0,-2-3-129,6 3-129,8-8 0,-3 21-129,8-9 129,6 3-129,5-1 0,7 1 0,2 4 0,1 2 0,1-2 129,-3 1-258,-5-2 258,-6 0-129,-9 1 0,-4-1 129,-14-1-129,-7-5 0,-4-3 129,-5 2-129,2-2 0,0-5-258,8 0-387,1-7-2580,19 3-1677,0-12 129,15 4-645,6-12-258</inkml:trace>
  <inkml:trace contextRef="#ctx0" brushRef="#br1" timeOffset="371496.2483">9331 13823 12384,'-34'-5'4902,"13"14"-129,-6 2-387,4 5-3741,1 1 129,10 8-516,2 2 0,8 6-129,2-1 0,8 2 0,5-1 0,5-3 0,5-4 0,2-13-129,0-10 129,3-3 0,-2-18 0,-2-11 129,-6-5-129,-3-6 258,-6-4-129,-3 2 0,-6 6-129,-4 6 129,-5 13-129,-1 8-129,-1 9 0,0 18 0,2 13-129,4 8 129,3 8-129,2 0 0,5 0-258,5-3-129,9-3-774,-7-26-3612,18-2-129,-7-26-387,11-10-258</inkml:trace>
  <inkml:trace contextRef="#ctx0" brushRef="#br1" timeOffset="371980.276">9647 13753 12513,'-16'49'4902,"10"-5"-387,0 1-129,4 6-3999,2-6 0,9-1-258,3-9 129,7-6-129,2-19 129,2-8-129,-1-7 129,-1-18-129,-3-8 0,-2-7 129,-4-4 0,-3 1 0,1 1-129,-5 5 129,0 9-129,-1 13 129,-4 13-129,0 0-258,7 22 258,-4 8-258,-1 5 129,1 2 0,2-4-129,-1-1 0,3-6 129,2-10-129,-1-5 129,2-11-129,2-10 258,-1-7 0,1-8-129,-2-4 129,1 0 0,-1 1 129,-2 5-129,0 6 129,-8 17-129,0 0 129,5 10-258,-5 12 129,0 4-129,0 0-129,2 2-258,0-4-387,10 5-1548,-4-25-2709,9 2-258,-1-12-129,7-2-645</inkml:trace>
  <inkml:trace contextRef="#ctx0" brushRef="#br1" timeOffset="372324.2957">10172 13896 9804,'9'3'5289,"-2"18"-387,-7-21 0,12 22-2064,1-20-2322,3-1 0,1-1-258,5-7-129,-1-8 0,1 1 258,-3-3-387,0-6 129,-4 1 0,-6-2 0,-6-3-129,-3 2 129,-9 2 0,-8 5-129,-5 7 129,-5 11-129,-2 3 258,1 18-129,-1 10 0,6 15 0,8 4 129,9 7-129,6-3 0,12 1 0,5-6 0,12-4 0,3-8-129,-1-15-129,7-5-774,-12-20-3225,12-5-1290,-8-22 0,6-11-516</inkml:trace>
  <inkml:trace contextRef="#ctx0" brushRef="#br1" timeOffset="372844.3255">11022 13727 12126,'-3'-21'5031,"-10"21"0,-6 0-387,7 10-3741,-14 6-516,7 5 0,0 3 0,9 2-129,7-5 0,4 4-129,13-5 0,7 2-129,6-5 129,2 3-129,2-2 129,-5 4-258,-5 1 129,-7-1 0,-10 2 0,-5-3 0,-13 1-129,-5-3 129,-3-5-129,-6-8-129,6-4-129,-3-9-1032,14-1-3612,-1-16 0,12-1-387,0-13-516</inkml:trace>
  <inkml:trace contextRef="#ctx0" brushRef="#br1" timeOffset="373092.3396">11188 13477 14319,'0'-14'5418,"0"14"-258,-3 17-129,-4 10-4386,7 4-387,0 8 0,2 9 0,3 4-258,4 9 0,2 1 0,2 0-129,-1-8 129,2-1-258,-1-7-258,1-15-387,4 2-903,-10-28-3354,7-2-129,-11-13-129,1-9-645</inkml:trace>
  <inkml:trace contextRef="#ctx0" brushRef="#br1" timeOffset="373264.3495">11185 13790 9804,'-39'-15'5547,"31"17"-258,8-2 0,0 18-1548,8-16-2967,11 5-129,5-1-258,7 1-387,6-1-387,0-6-903,6 4-3483,-9-4-645,0 5 129,-10-5-645</inkml:trace>
  <inkml:trace contextRef="#ctx0" brushRef="#br1" timeOffset="373564.3666">11478 13810 13932,'16'8'5418,"-16"-8"-387,20 17 0,-11-6-4128,5 8-516,-2 0 0,3 2-387,-6 2 129,1-2-258,-5 1 129,1-6-129,-5-4 258,-1-12-129,0 0 0,-6-9 0,5-11 0,-2-6 258,3-8-258,5 0 258,4-4-258,5 4 129,-1 3-129,-1 8-129,5 9-258,-7-1-1419,6 15-3225,-7 0-129,5 8-129,-5-6-645</inkml:trace>
  <inkml:trace contextRef="#ctx0" brushRef="#br1" timeOffset="373760.3777">11844 13727 14706,'15'0'5418,"-10"10"0,-5-10-387,0 28-4128,0-8-258,0 7-387,0 2 0,0 0-258,0-3 0,0 0-387,3 0-258,-3-26-2064,4 16-2709,-4-16 0,7-16-387,-5-12-387</inkml:trace>
  <inkml:trace contextRef="#ctx0" brushRef="#br1" timeOffset="373900.3859">11871 13528 14319,'-12'-15'5418,"0"8"-387,12 7-387,0 0-4902,0 0-4515,22 7-129,-3-6-516,8 8-129</inkml:trace>
  <inkml:trace contextRef="#ctx0" brushRef="#br1" timeOffset="374232.4048">12039 13632 12513,'0'39'5418,"-2"-21"-258,2 8 0,0-7-3612,2 5-1032,3 2 0,2 2-387,1-1 129,1 3-258,-2-5 129,0-5-258,0-3 258,-7-17-129,13 9 129,-4-15-129,-2-12 0,2-11 129,1-9-129,4 2 129,1-4 0,-3 4-129,0 9 0,-1 7 129,-11 20-129,13-3 129,-10 13-258,-3 12-129,2 9-129,-2-1-516,9 14-2064,-4-16-2193,9 6-258,-4-20-387,9 0-258</inkml:trace>
  <inkml:trace contextRef="#ctx0" brushRef="#br1" timeOffset="374660.4293">12461 13774 13932,'10'-33'5547,"-10"17"-258,0 16-129,-24-8-4128,11 8-516,-1 12-387,0 4 0,3 6 0,3 6-258,7 0 129,2 1-129,8-1 129,8-5-129,4-9 129,4-1 0,1-13-129,1-6 129,-2-11 0,-4-12 0,-2-8-129,-6-2 258,-4-4-258,-5 1 129,-1 7 0,-3 8 0,0 6-129,0 21 129,0 0 0,0 0 0,2 27 0,5 7 0,0 8 0,1 10 0,1 5 0,-2 5 0,-2 3 129,-2 0-129,-6-1 129,-4-6-258,-7-8 129,-3-9 0,-6-9-516,-3-19-903,9-4-3741,-10-10-129,4-8-387,-1-12-258</inkml:trace>
  <inkml:trace contextRef="#ctx0" brushRef="#br1" timeOffset="375540.4797">8574 15176 11094,'-19'-17'5676,"15"5"-387,0-13-258,4 11-2322,4-8-1935,9 7-129,4 4-258,6 7-258,4 4 0,3 10-129,-1 9-129,-2 6 0,-4 11 0,-8 6 129,-6 4-129,-9 0 0,-11 5 129,-9-2 0,-6-2 0,-3-2 0,2-9 258,2-6-258,5-5 258,6-2-129,11-12 0,3-11 129,13 16 0,11-12-129,1-1 1,5 1-130,6 2 0,2-3 0,2 2 0,2-5-904,11 9-2966,-13-16-1548,7-3-387,-2-21-258,5-3-645</inkml:trace>
  <inkml:trace contextRef="#ctx0" brushRef="#br1" timeOffset="376047.5086">12892 13826 15609,'25'73'5418,"-20"-28"-258,0 13-645,0 11-6708,-5-12-2967,0 7-129,-12-19-516,2-12-387</inkml:trace>
  <inkml:trace contextRef="#ctx0" brushRef="#br1" timeOffset="376892.5568">8956 17432 12771,'48'34'5676,"-18"-25"-516,13-1 129,3-18-4386,12-6-129,6-5-258,8-4-129,3 3-129,4-1-258,-3 0 129,-3 0-129,-7 11 0,-8 4-129,-10-2-129,-14 9-387,-10 7-1032,-24-6-3483,12 2-129,-20-8-387,-3-7-387</inkml:trace>
  <inkml:trace contextRef="#ctx0" brushRef="#br1" timeOffset="377192.5742">9567 16996 13029,'21'30'5418,"-2"-6"-258,-2-9-129,16 11-4386,-2-3-258,8 7 0,-2 1-258,3-5 129,-1-3-129,-1 1 129,-6 4-258,-6-4 129,-8 5-129,-10 0 129,-8 15 0,-10-1-129,-8-1 129,-8 4-129,-1 9 0,27-55-129,-51 83-774,24-53-4128,20-29-129,3-13-516,12-21-258</inkml:trace>
  <inkml:trace contextRef="#ctx0" brushRef="#br1" timeOffset="377884.6137">10585 17107 10320,'-20'-16'5418,"2"16"-387,-10 0 0,4 17-3612,-4-11-645,4 11-129,2 9-129,5 9-129,5 7-129,5 14 129,7 1-258,3 5 0,11-11 0,5-11 0,3-2-129,5-23 258,2-15-258,2-25 129,-4-20 0,0-13 0,-8 2-129,1 2 0,-9-15 0,-5 10 0,-6 11 129,0 18-258,-8 10 129,-1 15 0,-2 9 129,2 20 0,1 8-129,5 18 129,2 18-129,1-5 129,7 1-258,2-6 0,9-6-387,-6-25-258,17 4-2709,-13-31-1935,8-32 0,-8-15-516,7-12-129</inkml:trace>
  <inkml:trace contextRef="#ctx0" brushRef="#br1" timeOffset="378371.6414">10824 17093 12513,'9'26'5418,"-9"-5"-387,0 16 0,-9-3-4257,9 7-258,0-5-387,5 1 129,3-5-258,3-11 129,4-13 0,1-8 129,4-20-258,-3-13 0,2-1 129,1-7-258,-2-4 258,-1 9-129,-5 2 0,-1 13-129,-11 21 258,0 0-129,0 0 129,0 24 0,-1 8-129,-7 3 129,6 9-129,2-10 0,0 10 0,7-6 129,3-9-129,1-10 0,3-17 0,-1-8 129,1-11-258,-1-9 129,1-16 0,-2-4 0,0 7 129,-4 0-129,1 13 0,-2 6 0,-7 20-129,0 0 258,5 15-129,-5 19 129,-3 7-129,1 11 129,0 8-129,-1-1 0,3 0-258,2-5-903,13-18-3096,-8-25-1161,8-15 0,-2-35-645</inkml:trace>
  <inkml:trace contextRef="#ctx0" brushRef="#br1" timeOffset="378843.6684">11437 16613 14061,'6'13'5547,"-6"8"0,0 22-645,0 7-4515,1 13-258,2 4-129,2 9 129,1-8-129,-1 5 129,0 2-258,-2-5 129,-3-13 129,-3-16-129,-4-2 0,-1-22 129,-1-10 0,1-12 0,1-19 0,2-7-129,4-4 129,1-3-129,8 1 129,4 8-129,4 5-129,5 9 129,1 1 0,6 14 129,-4 0-258,-3 14 129,-1 2 129,-6 6 0,-7 9-258,-4 3 258,-3-5 0,-13 2-129,-4-1 0,-4-6 258,-3-12-129,-2-6-129,1-6 129,3-2-129,2-2 0,5-8-129,15 12-129,-10-16-645,21 16-1935,-1 0-2580,15-1-129,-1-14-387,10 4-387</inkml:trace>
  <inkml:trace contextRef="#ctx0" brushRef="#br1" timeOffset="379031.6794">11740 17146 13932,'0'0'5547,"8"23"-129,-8-7-129,5 11-4773,-4 15-129,1 18-129,0-11-129,3-2 0,0 1-645,-5-13-2709,9-15-2064,-9-20-258,10-26-258,-9-36-645</inkml:trace>
  <inkml:trace contextRef="#ctx0" brushRef="#br1" timeOffset="379167.6871">11757 16936 14319,'-27'-11'5547,"15"12"-258,2 5-774,10-6-7353,0 0-2451,9-5 0,13-7-774,9-16-258</inkml:trace>
  <inkml:trace contextRef="#ctx0" brushRef="#br1" timeOffset="379911.7297">12111 17074 10836,'0'0'5289,"-5"0"0,-9-3-129,4 2-4128,-6-1-387,1 2-258,-2 0-129,3 9 0,0 1-129,-1 8 0,7 14-129,3 7 129,3-3-129,2 11 258,8 0-258,3-7 129,9-7-129,-1-19 258,3-14-258,-1-18 129,-3-14 0,-1-12-129,-6-5 129,-4-1 0,-4-6 0,-3 22-258,-3 3 258,-2 10-129,5 21 129,-14-2-129,14 2 0,-5 24 0,5 19-129,7 13 129,3 10 0,0 0 129,-1 17 0,0 7-516,-3-6 645,-6-1-258,-6-16 258,6-67-129,-30 85 129,30-85-258,-41 50 0,41-50 516,-40-7-774,26-20-387,10 8-645,-2-2-3999,14-22-129,2-19-516,12 4-129</inkml:trace>
  <inkml:trace contextRef="#ctx0" brushRef="#br1" timeOffset="380308.7524">12315 16983 10836,'0'0'5805,"0"0"-387,0 0-258,-9 13-3741,6 11-774,0 14-129,3 4 0,0 7-258,3 9 0,4-3-129,6-6 0,0-12 0,5-7 0,3-15 0,-1-15-258,1-19 129,3-25 0,-2 3 0,-1-4 129,-3-8 0,-5 6-129,-3 10 0,-3 11 129,-5 6 0,-2 20-129,0 0 0,-7 0 0,1 20-129,2 6 129,2 5 0,1 10 0,2 9-258,6-7 0,5 5-516,-2-11-1548,12-4-2967,-5-20-387,9-13-129,-7-19-645</inkml:trace>
  <inkml:trace contextRef="#ctx0" brushRef="#br1" timeOffset="380623.7704">12802 17015 11997,'-10'18'5676,"-4"-1"-258,4 13-258,-6 0-4386,6 6-387,7 1-258,3 0 129,5 5-129,8-9 0,3-1-129,3-5 0,5-7 0,-2-15 129,0-9-129,-4-20 0,-3-6 0,0-7 0,-6-2 0,-6-2 0,-3-4 129,-7 13-258,-4 12 0,-7 6 0,-2 7 0,-2 7-258,2 10-516,-5 4-1806,11 8-2580,2-3-129,10 2-387,2-21-258</inkml:trace>
  <inkml:trace contextRef="#ctx0" brushRef="#br1" timeOffset="381015.7928">13067 16989 11997,'-6'31'5547,"-7"-12"-258,6 10 0,-4 0-4773,6 5-129,5-1-129,3 2-129,4 5 0,8-6 0,-1 4 0,2-10-129,1-1 0,2-10 129,-2-17 0,3-10-258,-2-19 129,0-4 129,1-12-129,-3 0-129,-1-5 258,0 11-129,-6 4 0,-2 8 0,-2 12 129,-5 15 0,0 0 0,0 0-129,-10 19 129,6 2 0,1 11 0,1 7-129,2-2 0,2 4-129,8 3-516,-5-6-774,18-5-3612,-6-17-645,3-9 0,-2-23-645</inkml:trace>
  <inkml:trace contextRef="#ctx0" brushRef="#br1" timeOffset="381399.8148">13594 16946 11352,'0'0'5676,"0"0"-387,0 0-129,0-15-4386,0 15-258,-16 0-129,4 3 129,-5 4-129,-3 4-129,-1 8 0,-1 3-129,5 4 0,1 2-129,5 0 129,6-2-129,5 0 129,8-2-129,9-3 0,6 0-129,2 2 0,2 0 258,-1-2-129,-3 3 0,-5 7 0,-6-2 129,-8 0-129,-4-5 129,-8 2 0,-8-2-129,-2-3-129,-4-9-258,6 5-2064,-7-14-2967,5 1 0,-3-4-774,10-7-129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15T09:25:49.9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1031 7610 2451,'-23'19'4386,"23"-19"-258,2 13 129,10-7-3483,-1 11 258,9-5-129,-6 9-129,9-6-258,-1 9 258,5-8-129,6 5 0,4-6 258,4 1-387,9-5 0,6 3 0,4-7-129,-1 1 129,5-3-387,2 1 0,-1-3 0,3 3-129,-1-4-129,-3 2 0,-3-2 0,-3 2-129,-6-1 516,-5 0-258,-6 1 0,-7 1 129,-9-1-129,-7 1 0,0 0-387,-8 1 387,0 1-129,-10-7 0,8 12-258,-8-12-258,4 14-516,-9-14-1161,5 0-2193,-10 0-516,3-1-129,7 1 259</inkml:trace>
  <inkml:trace contextRef="#ctx0" brushRef="#br0" timeOffset="404.0229">2182 7667 3612,'-1'19'4386,"1"-19"-129,0 0-2580,14 27-258,-4-17 0,8 13-258,-5-10 0,11 10-258,-8-7-129,6 8-258,-4-9-129,2 5 129,-7-1-129,-1 2 0,-2 0-129,-3 0-129,-5 4 0,-2-1 129,0-1-129,-6 2 0,-5-3 0,-1-1 0,-10-3 0,3 0 129,-7-3-129,-2-3-258,1 0-258,-8-10-645,8 8-3483,-14 0-387,-3 2-516,-11 3-387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15T09:47:05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18751 14277 2322,'7'0'4644,"-7"0"-129,0-15-129,0 15-2838,-11-15-387,11 15-516,-18-18-129,5 16 0,-5-2-129,1 4 0,-7 0-258,2 0 129,-4 1-129,-3 8 0,0-3 129,-3 4-129,-1 7 0,0 1 0,1 8 0,4 3 129,1 3-258,8 2 129,5 1-129,8-1 129,6-3-129,13 2 0,8-5 129,7-3-258,6 4 129,4-3-129,4 4 129,-1 0-129,0-1 129,-6 3-129,-4 2 0,-7 5 129,-6-5 0,-5 2 0,-10-2 0,-3 1 0,-10-2 129,-7-1 0,-8-5 0,-3-3 129,-5-3 0,-5-4 0,0-6-129,-3-3 129,3-5-258,2-2 0,6 2-387,6-3-258,10 0-774,2 0-2838,17-1-774,12-9-258,11-1-129</inkml:trace>
  <inkml:trace contextRef="#ctx0" brushRef="#br0" timeOffset="669.0382">19195 14757 2967,'18'17'5160,"-3"-17"0,6 4-258,-4-8-2709,17 6-903,-3-2-258,15 0-387,-1 0-129,11 0-258,0-4-129,3-2-129,1-2 0,2-2 0,-5-1 0,-6-2 0,-6 4 0,-8 0 129,-8 1-258,-9 5 0,-8 2-516,-12 1-516,0 0-3354,0-14-258,-11 8-645,-3-6-258</inkml:trace>
  <inkml:trace contextRef="#ctx0" brushRef="#br0" timeOffset="985.0563">19763 14469 1419,'0'0'4902,"0"0"129,12 5-129,2-5-1935,10 6-1548,-3-6-387,9 5-129,1-5-387,4 6-258,-5-1 0,-1 9-129,-3 2-129,-4 5 0,-5 3 129,-8 4-129,-7 6 129,-2-1-129,-7 7 0,-5-1 0,-7 0 129,0-2-129,-2 0-129,3-4 0,2-1-258,-1-13-516,15-4-3741,2-15-258,0 0-516,0-8 0</inkml:trace>
  <inkml:trace contextRef="#ctx0" brushRef="#br0" timeOffset="1821.104">20879 14352 2709,'0'0'5031,"0"0"-258,0 0-258,-9 10-2193,-13-10-1548,3 0-258,-7 0-129,-3 3-129,-3 3 0,-4 4 129,-1 3-258,2 6 129,0 1-129,5 6 0,5 1-129,8 1 129,3 0 0,11-1 0,3-2 0,14-4 0,5-6 0,7-3-129,8-6 129,7-3-129,-2-3 129,2 0 0,-2-3-258,-4-2 129,-4 2 0,-9 1 0,-8 2 129,-14 0-129,2 11 0,-14 2 0,-11 5 0,-11 5-129,-3 1 258,-4 7-258,-4 1 129,4 0 0,0 4-129,8 0 258,9-4-129,10-1 0,6-3 0,8-2 129,10-6 0,9-3 0,5-8 0,8-4-129,4-4 0,3-1-258,3-4-516,-8-18-2193,5 7-1806,-4-10-387,-2 0-387</inkml:trace>
  <inkml:trace contextRef="#ctx0" brushRef="#br0" timeOffset="2240.1281">21304 14105 7353,'9'-24'5418,"-9"24"-387,0 0-129,13 0-3999,-16 24-387,3 10 0,-2 11-258,0 17 0,-1 13-129,3 10 0,0 7 0,0 5 0,1 0 0,5 1-129,-1-5 0,2-7 0,1-7 129,-3-5-258,1-12 129,1-9-129,-2-10-129,-5-11-387,8-4-1032,-8-28-3354,0 0-129,0 0-516,7-24-129</inkml:trace>
  <inkml:trace contextRef="#ctx0" brushRef="#br0" timeOffset="2932.1677">22155 14323 3870,'21'-15'5160,"-21"15"-258,11-12-258,-11 12-2967,0 0-774,-6-5 0,-8 3-387,-2 2-129,-5-1 0,-3 1-129,-7 0 0,-3 0-129,-2 4 0,-2 7 0,0 0 0,4 4-129,2 2 0,8 3 258,5 4-258,7-2 0,11-3 0,7 1 0,14 0 0,5-1 0,9 1-258,5 0 258,4 1 0,3 1 0,-6 1 258,-1 3-258,-6 3 129,-9 4-129,-5 3 129,-7 2-129,-11 2 129,-2 4-129,-8-2 0,-6-2 0,-6-6 0,-1-1-129,-4-6 129,0-8 0,-3-5-258,1-13-258,5-1-387,-11-13-2838,17-2-1290,0-18-258,10-6-387</inkml:trace>
  <inkml:trace contextRef="#ctx0" brushRef="#br0" timeOffset="3173.1815">22386 13873 8901,'15'19'5547,"-4"8"-129,-3 5-387,2 11-4515,-10 9-129,4 11-258,-4 6-258,-4 1-258,-1 11-1032,-14-13-3483,6-1-258,-5-12-258,3-9-516</inkml:trace>
  <inkml:trace contextRef="#ctx0" brushRef="#br0" timeOffset="4876.2787">17307 16268 1935,'16'-3'4386,"-16"3"258,8 15-2709,-2 27-387,-4 4 0,5 38-258,-7 11-387,2 30-129,-2 26-516,-2 20-129,-7 12 0,-1 21-129,-1-6 129,0-14 0,-1-11-129,-3 10-516,10-37-1419,-6-41-2580,6-28-516,5-77 0</inkml:trace>
  <inkml:trace contextRef="#ctx0" brushRef="#br0" timeOffset="5528.3162">17303 15988 2967,'43'-9'4386,"-21"9"0,9 5-387,8 4-3612,2 0 0,14 5-129,10-1 0,8-2 129,12-5-129,9 3 0,11-9 0,14 0 258,7-4-258,15-6 0,10-9 0,12 3 0,9-3 0,14 0-129,4-4 129,12 4-129,5-2 0,7 5-129,3 1 129,4 3 0,4 0-129,0 3 0,0 1 129,-3 1 0,-3 1-129,-8 1 129,-7-1 0,-7-1 0,-14-2 258,-9-1-129,-13 1-129,-9 2 129,-13 1 0,-7 1 0,-18 4 0,-12 2 129,-13 5-258,-10 9 129,-18 7-129,-10 9 258,-14 8-387,-8 17 129,-10 12-129,-10 14-129,-6 14 129,-3 13 0,-10 13-258,-2 8 129,-3 6 0,-3 1 0,6-1 129,-1-7 0,2 4-129,1-20 0,3-13-387,-9-17-1548,5-3-2967,1-25-258,-4-15-516</inkml:trace>
  <inkml:trace contextRef="#ctx0" brushRef="#br0" timeOffset="57647.297">6309 10219 0</inkml:trace>
  <inkml:trace contextRef="#ctx0" brushRef="#br0" timeOffset="75237.3033">18073 7638 3612,'10'-9'4902,"-10"9"-258,0 0-129,0 18-3483,0 14-387,0 4 129,5 19 0,-2 8-129,3 9 0,-1 3-129,0 4-258,0-4-129,1-4 0,-1-7-129,-1-7 129,0-7 0,-1-7-129,0-8 129,-2-5-129,1-5-129,-2-9-258,3 3-1032,-3-19-2838,0 0-387,0 0-387,0-11-258</inkml:trace>
  <inkml:trace contextRef="#ctx0" brushRef="#br0" timeOffset="75774.334">18597 7794 1161,'9'-2'4386,"-9"2"-129,14 7-1677,-14-7-258,15 16-258,-15-16-903,14 25-129,-11-14-387,6 5-387,-4 0-258,0-1-129,-1 0-387,-4-15-645,8 21-1419,-8-21-1806,0 0-258,0 0 0</inkml:trace>
  <inkml:trace contextRef="#ctx0" brushRef="#br0" timeOffset="75990.3464">18743 7770 2967,'9'0'4515,"-9"0"0,3 11-387,-3-11-2838,4 28-516,-2-14 129,3 4-645,-2-2-129,2 0-387,3 3-258,-8-19-1161,7 18-2451,-7-18-387,9 10-258</inkml:trace>
  <inkml:trace contextRef="#ctx0" brushRef="#br0" timeOffset="76593.3809">19002 7842 903,'0'0'3354,"3"-13"-258,-3 13-387,0 0-387,0 0-129,0 0-516,0 0-387,0 0-258,2 12-387,3 2-129,-3 0-258,3 2 0,-1 4-258,0-5 0,1 3-258,-1-8-258,1 6-516,-5-16-1677,0 0-1677,0 0-129,0 0-129</inkml:trace>
  <inkml:trace contextRef="#ctx0" brushRef="#br0" timeOffset="76810.3933">19093 7809 1935,'10'0'4386,"-10"0"-387,7 0-903,4 10-903,-11-10-387,16 16-516,-16-16-516,14 21-129,-7-10-387,0 0-258,0 5-516,-7-16-1161,2 15-2451,-2-15-516,1 11-129,-1-11 130</inkml:trace>
  <inkml:trace contextRef="#ctx0" brushRef="#br0" timeOffset="82005.6904">12334 6403 774,'-2'-17'4257,"2"17"258,0 0-258,-12 0-2451,12 21-258,0 6-516,6 23 0,-2 5-516,2 21-129,-1 5 129,2 10-129,-4-1-129,-2 3-129,1-5 129,-2-9 0,0-13 0,0-12-129,-2-13-129,1-9 129,1-10-129,0-22-129,0 11-1161,0-11-2838,-3-22-645,3 0-129,-2-9-645</inkml:trace>
  <inkml:trace contextRef="#ctx0" brushRef="#br0" timeOffset="82717.7311">13183 6620 3354,'0'30'4128,"5"-11"-258,2 3-2451,-5-4-387,5 4-129,-3-5-258,3 1-387,-4-1-387,-3-17-516,9 18-1419,-9-18-2064,0 0-129,11 0 129</inkml:trace>
  <inkml:trace contextRef="#ctx0" brushRef="#br0" timeOffset="82929.7431">13285 6601 3483,'14'21'4515,"-8"-8"-1290,2 8-1290,-3-6-387,3 11-258,-4-4-645,1 4-516,4 1-258,-5-8-516,6 6-1032,-8-7-2193,-2-18-516,11 19 129</inkml:trace>
  <inkml:trace contextRef="#ctx0" brushRef="#br0" timeOffset="83381.7691">13558 6645 4128,'0'0'4515,"0"12"0,0-12-2838,1 28-258,1-14-129,5 10-258,-3-5-516,3 2-129,-1-1-387,-2-4 0,3 4-516,-7-20-516,13 25-1677,-13-25-1677,0 0-387,10 0 129</inkml:trace>
  <inkml:trace contextRef="#ctx0" brushRef="#br0" timeOffset="83573.7801">13702 6609 1161,'7'12'4515,"-4"4"258,1 0-387,1 10-2709,-5-8-516,8 10-129,-4-5-516,1 0-1290,-1 1-3354,1-3-129,-1-8-645,-4-13 0</inkml:trace>
  <inkml:trace contextRef="#ctx0" brushRef="#br0" timeOffset="94705.4166">11021 8698 516,'60'-9'1290,"-24"7"129,8-2 258,6 3 129,5-2-258,5 3-258,5-5 0,9 5-258,1 0-516,9 0 0,2 0-258,3-1-129,0 0 0,1-1 0,-7 1-258,-5-1-1161,-9-2-2451,-1 4 0,-20-9-258</inkml:trace>
  <inkml:trace contextRef="#ctx0" brushRef="#br0" timeOffset="98741.6477">19740 7519 3612,'-8'0'3999,"-2"4"-129,10-4-2064,-7 32-645,2-4 0,5 16-129,-4 3-129,4 18-258,-3 4 258,3 14-129,0 2 0,3 9-258,1-2-129,1 3 129,2-4-258,3-4 129,-1-10-129,1-5-129,0-11 129,1-12-129,-1-14-129,2-5 129,-2-12 0,-1-6 129,1-8-258,-10-4 129,11 0-387,-11-11-516,0 11-3354,3-20-516,-3 20-387,-2-17-258</inkml:trace>
  <inkml:trace contextRef="#ctx0" brushRef="#br0" timeOffset="100385.7417">20479 7898 1806,'0'0'3999,"-7"-8"129,7 8-2064,-18 0-129,16 9-258,2-9-645,-8 19-258,5-10-129,3 6 0,0-4-258,1 2 0,-1-13-129,10 14 129,-10-14-129,16 0 129,-16 0-129,16-11 0,-9-3 0,-1 1 129,-4-4-129,-1 3-129,-1 1-129,-2 2 0,2 11 129,-15-13-129,6 12 0,-2 1-129,2 4 129,9-4 0,-10 20-129,8-8 129,2-2 0,1 3 0,6-1 0,0-3 0,2 0 0,1-4 129,-1-5 0,-9 0-129,13 0 129,-13 0 0,5-12 0,-5 12 0,-3-16 0,3 16 0,-9-19-129,9 19 129,-12-14-129,12 14 0,-11-5 0,11 5 0,0 0 0,-3 9-129,3 4-129,0 0-774,9 6-3354,-6 4-129,2 7-387,-3 0-258</inkml:trace>
  <inkml:trace contextRef="#ctx0" brushRef="#br0" timeOffset="101149.7854">20511 8435 3354,'7'-13'4257,"-7"13"0,-2-20-2064,2 20-258,-10-9-516,10 9-645,-14-2-129,14 2-129,-16 4-129,16-4-129,-10 14 0,10-14 0,-1 13-129,1-13 0,7 13-129,-7-13 129,16 6 0,-7-6 129,-1 0-129,1-3 129,-9 3 129,13-17-258,-11 4 129,-2-1 0,0 2-129,-2-1 0,-6 4 0,8 9 0,-10-16-129,10 16 0,-11-4-129,11 4 129,0 0 0,-6 9-129,6-9 129,0 19-129,0-6 129,4-1 0,-2 1 0,-2-13 0,5 17 0,-5-17 0,4 15 129,-4-15 0,0 0 129,0 0 0,0 0 0,0 0 0,0 0 258,0 0-258,0 0-129,0 0 0,9 11 129,-6-1-129,0 3 0,-2 3 0,0 4 0,-1 1 0,0 2 0,0 1 0,-5-8-129,-2 1 129,-2-1 0,-2-2-129,-2-5 0,0-3 0,1-1 0,2-3-387,10-2-258,-16 0-1677,16 0-2322,0 0-516,0 0-129,5-6-387</inkml:trace>
  <inkml:trace contextRef="#ctx0" brushRef="#br0" timeOffset="102301.8513">21138 8015 2967,'0'-11'4257,"-2"-6"-258,-5 3-1935,-2 12-645,-8-4-258,4 6-258,-7-1-387,1 1-129,2 6-129,-1 5 0,5 2 129,2 5-258,4 2 0,2 1 0,5 5 0,3 0-129,4 3 129,5-2 0,-1 2-129,4 3 129,-3-5-129,-1 2 129,-3-6 0,-2 2 0,-5-5 0,-1 0 129,-5-9-129,-2 1 129,-6-5 0,-2 0-129,-3-6 0,0 1 0,2-2-258,0 0-258,5 0-774,-3-2-3096,14 2-129,-6-18-645,9 2 129</inkml:trace>
  <inkml:trace contextRef="#ctx0" brushRef="#br0" timeOffset="102577.8671">21292 7601 5934,'14'3'5160,"-7"13"-516,-3 10-258,-1 8-3870,3 12-258,-2 4 129,2 11-129,-2 6 129,-2 7-129,-1-3-129,-1 2 0,0-6-258,0-8 0,0-6-387,0-11-258,6-6-2193,-5-17-1548,-1-19-258,0 0-387</inkml:trace>
  <inkml:trace contextRef="#ctx0" brushRef="#br0" timeOffset="102773.8783">21210 8122 5547,'-9'-14'4902,"4"-3"0,12 12-516,18 3-3225,1-6-387,9 6-129,2-2-258,3 1-258,3 2-258,-7-4-1032,4 5-3096,-12-1-516,-7 1-129,-8 0-387</inkml:trace>
  <inkml:trace contextRef="#ctx0" brushRef="#br0" timeOffset="103725.9325">21621 8011 2322,'0'-16'4386,"0"16"-129,0 12-129,0 13-3225,0 1-129,0 10-129,0 1-129,0 4 129,1-2-258,3-3 0,0-9-129,4-4 0,-1-9-129,4-7 0,0-7 0,1-6 0,-1-9 0,-1-5 0,1-4 0,-2-3 0,-2 0 0,-3 1-129,-1 4 0,-1 6 0,-2 16 0,0-13 0,0 13-129,0 18 129,0 1 0,0 6-129,-2 2 129,2-1 0,0 0 0,3-8 0,1-2 0,6-6 0,-2-5 0,3-5 0,1-8 129,2-5 0,2-8 0,-1-4-129,0-5 258,1 1-258,1-2 129,-3 5 0,-1 5 129,-4 5-258,0 12 129,-9 4-129,11 14 0,-8 8 0,0 4 0,-2 4 129,2 0-129,0-1 0,1-2-129,0-7-387,3 5-1161,-7-25-2838,10 12-129,-10-12-516,12-7 258</inkml:trace>
  <inkml:trace contextRef="#ctx0" brushRef="#br0" timeOffset="103961.946">22089 7677 5031,'14'-18'4902,"-7"18"-129,2 13 0,2 13-3999,-9 4 0,6 15-258,-6 8 129,3 11-258,-5 2 0,0 7-387,-3-5-258,-4-9-516,7 3-1677,-5-14-2322,3-10 0,-5-14-516</inkml:trace>
  <inkml:trace contextRef="#ctx0" brushRef="#br0" timeOffset="104141.9564">22027 8076 5031,'-3'-37'5031,"3"22"-258,7 5-258,6-10-3612,3 16-387,4-2-129,3 3-645,4 5-2193,-4 0-1935,2 1-387,-4 0-258</inkml:trace>
  <inkml:trace contextRef="#ctx0" brushRef="#br0" timeOffset="104569.981">22517 7821 5547,'13'-27'5160,"-13"15"-645,-2-1-129,-7-1-3483,-4 13-387,-6-5 0,0 6-387,-5 4 129,0 4-129,0 1 129,3 6-129,0 0-129,8 2 0,6 4 0,3-1 0,4 2 0,8 2 0,8 0-129,5 2 129,4 1 0,1 2 0,-3 2 0,0-2 0,-5 5 0,-6-1 0,-8 1 0,-4-1 0,-7-2 0,-5-1 0,-6-8 129,-2 0-129,1-8 129,-1-3-129,-1-10 129,7-1-129,3-2 0,2-11-387,9 13-903,-5-21-3096,7 6-258,6-2-516,7 0 0</inkml:trace>
  <inkml:trace contextRef="#ctx0" brushRef="#br0" timeOffset="104998.0055">22665 8212 4386,'26'3'5160,"-12"-3"-387,0-3-129,0-7-3483,6 6-258,-7-8-258,8 4 0,-4-7-258,3 2-129,-3-4 0,3 1 0,-2-2-129,-4 0 0,-1-2 0,-2-2-129,-6-1 129,-5 4 0,0 3-129,-9 2 0,-6 1 129,-2 7-129,-6 6 0,1 4 129,-2 13-129,-2 2 0,0 5 0,3 5 0,4 2 0,4 4 258,4 0-258,6-1-258,5-4 516,5 1-129,8-3-258,2-7-129,5 0-258,1-14-516,10 6-1548,-4-12-2193,4-1-387,-2-6-258</inkml:trace>
  <inkml:trace contextRef="#ctx0" brushRef="#br0" timeOffset="105502.0343">23134 8101 2967,'-11'-15'4644,"2"12"0,-8 1-129,0-2-3354,1 9-129,-8 1-129,7 9-387,-3 1 0,6 6-129,3-4 0,5 7 0,6-5-258,5 0 129,5-5-129,8-2 0,2-6 0,4-2 129,-1-5-129,1-7 258,-1-4-129,-4-4 0,-3-7 0,-1-1 129,-5-5-129,-3 6 0,-7-1 0,2 2-129,-2 4 129,0 17-129,-7-3-129,1 11 129,-2 15 0,2 10-129,-1 8 0,1 6 129,-1 10-129,0 2 0,0-2 129,1-2-129,0-3 129,0-9 0,0-5 0,-1-7-129,3-8 258,0-9-258,4-14 129,-7 14-129,7-14-129,0 0-387,0 0-2709,0 0-1677,0 0-516,0 0-258,5 0-387</inkml:trace>
  <inkml:trace contextRef="#ctx0" brushRef="#br0" timeOffset="114025.5218">23513 7589 1419,'0'0'3870,"0"0"387,0 14-2322,3 13-129,-4-1-387,1 18-129,0 4 0,0 17-129,0 2-387,2 16-129,-2-5-258,5 5 0,0 2-129,5-1-129,-3-3 0,2-4 0,-1-8 0,1-5 0,-1-8 0,-2-7 129,-3-10-258,1-9 129,-2-7-129,-1-9 129,-1-14-645,0 0-2451,0 0-1548,-2-12-387,-3-9-258</inkml:trace>
  <inkml:trace contextRef="#ctx0" brushRef="#br0" timeOffset="122994.0348">24307 8120 129,'0'-18'3741,"-10"10"-1290,-1 1-129,-2 7 0,-2-5-387,1 5-516,0 0-387,1 2-258,1 4-258,1 5-129,2 0-129,4 1-258,0 4 129,1-1 0,4 0-129,4-1 129,-4-14 0,16 18 0,-1-17 0,4-1 0,-3-5 258,4-5 0,-7-7 0,1 1-129,-7-5 129,-5 7 0,-4-5 0,-11 6-129,-2 1 0,-5 5-129,-2 5 0,-4 2 0,4 3-129,4 4 0,3 5 0,5 1 0,5 1-129,5 3 129,3-3 0,6-3 0,5 1-129,2-6 129,-1-3 0,2-2 0,-2-1 0,-3-3 0,-2-5 129,-10 8 0,11-18 129,-11 18-129,0-16 0,0 16 0,-14-14 0,4 10 0,1 3-129,0 1 0,-2 0-516,2 0-1935,9 0-2064,-12 17-516,12-17-129,-9 22 259</inkml:trace>
  <inkml:trace contextRef="#ctx0" brushRef="#br0" timeOffset="124113.0988">24290 8548 1161,'11'-5'4515,"-11"5"-258,5-13-1161,-5 13-1290,-5-6-129,5 6-774,-13-2-129,13 2 0,-14 0-258,4 2 0,3 0-129,-6 5-129,13-7-129,-17 19 0,17-19-129,-11 21 0,11-21 0,0 19 0,0-19 0,12 10 129,0-10 0,3 0 0,2-1 129,-1-5 129,-2-4 0,-2 2-129,-2-7 0,-5 4 129,-3-4-129,-2 4-129,-7 1 0,-3 0 0,-7 3-129,0 3 258,-2 4-258,-2 0 0,1 2 0,1 6 0,3 1 0,2 3 0,8-1 0,2 1-258,4 1 258,2-2-129,6 0 129,3-3 0,5-2 0,0-2-129,0 0 129,-2-1 0,0-3 0,-4 0 0,0-3 0,-10 3 0,10-13 129,-10 13-129,4-13 129,-4 13-129,0-16 129,0 16-129,-10-11 129,10 11-129,-9-6 0,9 6 0,-7 0-129,7 0 129,0 0 0,0 0 0,1 8 0,-1-8 0,9 16 0,-9-16 0,14 20 0,-7-8 0,0 5 0,-1 0 129,-3 0-129,-3 3 0,0 2 0,-3 1 0,-6 0 0,-4-3 129,-4 2-129,-3-3 0,2-5 129,1-4-129,-3 0 0,4-6 0,2 2-129,3-6-129,11 0-1032,-9 10-3354,9-10-129,0 0-516,0 0-258</inkml:trace>
  <inkml:trace contextRef="#ctx0" brushRef="#br0" timeOffset="227579.0167">22514 6167 774,'0'0'3612,"-6"0"-1290,6 0-387,-11 0-387,4 0-258,7 0-258,-14 0-129,14 0-129,-10 10-129,10-10-129,-11 22 0,7-4-129,0 6 129,1 8-129,-1 7 0,4 8-129,-3 6-129,3 6 129,0-2 0,0 5-129,0-2-129,0-2 129,-2-5-129,1 0 258,-1-8-129,0-5 0,2-2 129,0-8-129,0-2 129,0-4-258,0-9 258,2-2-258,0-2 0,-2-11 0,3 13 0,-3-13 0,0 0 0,0 0 0,0 0-129,0 0 129,0 0-129,0 0 0,0 0-258,0 0-1419,0 0-2580,2-6-258,-2-6-387</inkml:trace>
  <inkml:trace contextRef="#ctx0" brushRef="#br0" timeOffset="246391.0927">22863 6545 516,'0'0'903,"0"0"129,0 0-129,0 0-129,0 0 0,0 0 129,0 0 129,0 0 129,0 0 129,0-13-129,0 13 258,0 0-129,0 0-129,-2-11-129,2 11-387,-9-4 0,9 4-387,-15-1 0,8 1 0,-6 0-129,2 5-129,-3-2 129,2 4-129,-1 2 0,1 0-129,1-1 129,1 4-129,1-4 129,2 3-129,2-1 129,2 3-129,3-2 129,0 3 0,4 0 0,3 1 129,2 2-129,1 3 129,1-4 0,2 1 0,-2 2 0,0-2 0,-3-2 0,-1 0 0,-2-1 129,-2 0-129,-3 1 129,0-4-129,-5 0 129,0 0 0,-6-1 0,-1-1 0,-3-3-129,1 1 0,-3 1 0,3-4-129,-3 1 0,4-4 0,2 3-258,1-4-258,10 0-1419,0 0-2580,-5-16-129,8-1-516</inkml:trace>
  <inkml:trace contextRef="#ctx0" brushRef="#br0" timeOffset="246699.1103">23007 6215 1935,'7'20'4515,"-3"1"0,-4 11-903,-4 4-2838,4 13 0,-8 5 0,1 11-258,-5 0-258,0 2 129,-2-5-258,1-2 258,3-5-129,4-4 0,3-12 0,3-4-129,5-10 129,5-6-387,6 0-387,-3-18-1032,8-1-2580,-2-9-645,-6-10-258</inkml:trace>
  <inkml:trace contextRef="#ctx0" brushRef="#br0" timeOffset="246895.1216">22806 6669 516,'7'9'4257,"15"-5"129,0-2-516,7-2-2838,12 0 0,-2 0-1032,1-5-903,0-3-3096,0 8-387,-14-8 0</inkml:trace>
  <inkml:trace contextRef="#ctx0" brushRef="#br0" timeOffset="247514.157">23170 6637 2709,'20'20'5031,"-13"-1"-387,-4 2 129,-3-1-3999,0 10 387,-4-4-516,1 2-129,-1-3-258,1-3 129,3-8-129,0-2-129,0-12 0,7 4 0,2-4 0,6-7 129,0-6 0,1-4-129,0-4 0,2-4 0,-6 1 129,2 0-258,-2 2 129,-5 3-129,-2 5 0,-5 14 0,0 0 0,0 0 0,0 14-129,0 5 258,0 3-258,-2 3 258,2-3-129,0 0 0,0-5 0,4-2 129,-4-15-129,10 15 0,-10-15 129,14 0-129,-4-9 0,2-4 0,-2-6 129,4-3-258,-1 0 129,-1-2-129,0 3 129,-3 5-129,1 4 129,-10 12 0,12-1-129,-9 7 129,1 11 0,-2 7 129,-1 2-129,3 2 0,-4-2 0,5 2 0,-3-3 0,1-7-258,1 2-129,-4-20-1032,10 7-2580,-10-7-1032,5-9-129,-3-9-387</inkml:trace>
  <inkml:trace contextRef="#ctx0" brushRef="#br0" timeOffset="247847.176">23774 6287 3354,'9'-3'5160,"3"21"-258,-11 4-258,3 12-3612,-6 6-258,-3 14-129,-5 3-129,-1 8-129,-4-2-129,1-1 129,-1-5-387,1 1 258,-1-11-129,8-6 0,2-4 0,4-5 0,3-4 0,7-2 0,8-3 0,3-8-129,7-4-129,1-6-258,5-3-258,-7-9-903,8-5-2838,-13-12-645,-6-5-516,-10-8 129</inkml:trace>
  <inkml:trace contextRef="#ctx0" brushRef="#br0" timeOffset="248051.1877">23472 6682 1806,'-53'0'4644,"53"0"129,0 0-129,22 0-3612,13-6-129,19 4 129,1-9-258,14 6 0,-3-4-516,3 1 0,-5 3-645,-7-11-1419,-14 7-2709,-13 0-258,-11 2-258</inkml:trace>
  <inkml:trace contextRef="#ctx0" brushRef="#br0" timeOffset="249351.262">24417 6617 1419,'12'-2'4386,"-12"2"129,-9 1-129,-8 3-3612,0 13-258,5-5 258,-4 6-129,1-1-129,0 2 0,8-6 0,0 1-129,7-14 0,-2 14-129,2-14 0,15 0 0,-6 0 0,2-4-129,-2-3 0,4-1-129,-3-1 0,-5-2 0,2 0 129,-3-2-129,-4 2 0,0 11 0,0-17 129,0 17-129,-16-2 0,4 2 129,-3 8-129,4 3 0,4 3 129,0-1-129,-3 1 0,7-2 129,3-12-129,8 14 258,-8-14-258,14 5 129,-6-5 0,3 0-129,-1-5 129,-1-2 0,-9 7 0,5-14-129,-5 14 129,0-19-129,0 19 129,-16-16-129,7 9 129,-2 3-129,2-1 0,9 5 0,-10-5 0,10 5 0,0 0-387,0 0-258,3 13-2064,10-6-2193,-13-7-129,0 17-387</inkml:trace>
  <inkml:trace contextRef="#ctx0" brushRef="#br0" timeOffset="250566.3313">24389 6971 1548,'0'0'4515,"0"0"129,-7-6-1419,7 6-1161,-14-7-516,4 7-387,0-2-645,-2 3 129,-3 0-258,0 7-129,-1-2 129,1 7-129,6-6 0,3 7 0,6-14 129,1 17-129,10-12-258,3 0 129,3-3-129,4-2 129,3 0-129,-3-3 0,-21 3 258,0 0 0,46-21 0,-38 8-258,-8 13-258,1-20 387,-5 8-387,-6 3 387,-4 1-516,-3 2 129,0 6-258,-1 1 516,4 4 258,1 4-258,6 2 129,1 0-129,6 0 129,0 1-129,9-6 258,6-3-387,-1-2 129,2 1 0,-16-2 258,0 0-129,45 0 129,-35-2-258,-10 2 0,0 0 0,0 0 0,0 0 0,0 0-258,-11 0 0,0 0 0,2 0 258,1 0 0,8 0 0,-12 0 129,12 0-129,0 0 0,0 0 129,0 0-129,10 0 0,-3 0 0,-7 0 129,12 2-129,-12-2 0,11 2 129,-11-2-129,0 0 129,0 0-129,0 0 129,-2 13 0,2-13 0,0 0-129,-9 5 129,9-5-129,0 0 129,0 0-129,-1 13 0,1-13 0,0 0 0,0 0 387,13 24-387,-13-24 129,0 0 258,12 34-258,-7-18-129,-5 6 129,0-3 0,0 2-258,-5 4 129,-1-1 258,-6-2-516,1-3 516,-6-1-129,0-2 0,-1-4 0,-4 0 0,0-6 0,4 2-129,1-1 0,3-4-129,14-3-516,0 0-1290,-1 13-3096,1-13-129,14 0-387,-1-4-387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9:58:02.926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10713 9317 18,'2'-13'28,"-2"13"0,-1-16-7,0 2-5,2 1-2,-4-3-5,7 4-2,-2-5-2,3 6 0,-1-6 0,4 6-1,-1-1-1,6 1 0,0 0-1,5 2 1,-1 2-1,5 0 0,1 1-1,1 4 0,-2 0 0,2 5 0,-3 3-1,-3 0 1,-2 4-1,-3 5 1,-3 2-1,-3 2 1,-4 5 0,-1 1-1,-2 1 1,-1 3-1,-4 1 0,-2-1 0,-3-1 1,-1 4-2,-3-3 1,-4-1 0,-3 0 0,-3-2 0,0 0-1,-1 0 1,1-1 0,-1-3 0,3-1 0,1-4 0,3 0 0,6-3 0,3-3 0,9-11 0,-10 14 0,10-14 1,8 10 0,1-5 1,3-3-1,6 3 1,1-1 0,5 1 0,1-2-1,3 1 1,0-1-1,0 2 0,-3-1 0,-4-2-1,-2-1 0,-4 1-2,-1-1-1,-14-1-3,18-4-10,-18 4-21,9-19 0,-3 5 0,-2-10 1</inkml:trace>
  <inkml:trace contextRef="#ctx0" brushRef="#br0" timeOffset="803.0459">11265 8973 26,'6'-11'20,"-6"11"-2,5-17-1,-2 7-2,0-4-3,-3 14-1,7-20-2,-3 9-1,-4 11-1,5-13-2,-5 13 0,0 0-2,0 0 0,-3 9 0,0 3-1,1 5-1,-2 5 0,1 3 0,-2 2-1,-1 3 1,-1-1 1,1-1-2,0 0 0,1-3 1,1-6-1,2-4 1,2-4 0,0-11 0,0 0 0,12 0 0,-5-11 1,4-2-1,-1-5 1,3 0-1,1-3 1,1-1-1,2 0 0,2 2 0,-3 2 0,2 3 0,0 4-1,1 5 0,-2 4 1,1 7-1,-3 6 0,0 4 0,-3 4 1,-2 4-1,-4 2 1,-3 2-1,-4-1 0,-1 0 1,-1-3-1,-1-3 0,-1-3 0,3-5 0,2-12-4,0 10-9,0-10-23,0 0 0,11-21-1,-2 8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Balanced Parentheses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Show that the following balanced parentheses grammar is ambiguous (by finding two parse trees for some input sequence) and find unambiguous grammar for the same language.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B ::=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dirty="0" smtClean="0">
                <a:solidFill>
                  <a:schemeClr val="tx1"/>
                </a:solidFill>
              </a:rPr>
              <a:t> |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 B </a:t>
            </a:r>
            <a:r>
              <a:rPr lang="en-US" b="1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| B </a:t>
            </a:r>
            <a:r>
              <a:rPr lang="en-US" dirty="0" err="1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329480" y="3539520"/>
              <a:ext cx="7374600" cy="3138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6520" y="3525480"/>
                <a:ext cx="7402320" cy="316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60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1) Unproductive non-terminals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37410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What is funny about this grammar: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::=  </a:t>
            </a:r>
            <a:r>
              <a:rPr lang="en-US" dirty="0" smtClean="0">
                <a:solidFill>
                  <a:srgbClr val="000000"/>
                </a:solidFill>
              </a:rPr>
              <a:t>identifier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:=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identifier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            | </a:t>
            </a:r>
            <a:r>
              <a:rPr lang="en-US" dirty="0" smtClean="0">
                <a:solidFill>
                  <a:srgbClr val="000000"/>
                </a:solidFill>
              </a:rPr>
              <a:t>while (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            | </a:t>
            </a:r>
            <a:r>
              <a:rPr lang="en-US" dirty="0" smtClean="0">
                <a:solidFill>
                  <a:srgbClr val="000000"/>
                </a:solidFill>
              </a:rPr>
              <a:t>if (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else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::= term </a:t>
            </a:r>
            <a:r>
              <a:rPr lang="en-US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 term </a:t>
            </a:r>
            <a:r>
              <a:rPr lang="en-US" dirty="0" smtClean="0">
                <a:solidFill>
                  <a:schemeClr val="tx1"/>
                </a:solidFill>
              </a:rPr>
              <a:t>|</a:t>
            </a:r>
            <a:r>
              <a:rPr lang="en-US" dirty="0" smtClean="0">
                <a:solidFill>
                  <a:srgbClr val="008000"/>
                </a:solidFill>
              </a:rPr>
              <a:t> term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8000"/>
                </a:solidFill>
              </a:rPr>
              <a:t> term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term</a:t>
            </a:r>
            <a:r>
              <a:rPr lang="en-US" dirty="0" smtClean="0">
                <a:solidFill>
                  <a:srgbClr val="008000"/>
                </a:solidFill>
              </a:rPr>
              <a:t> ::= factor </a:t>
            </a:r>
            <a:r>
              <a:rPr lang="en-US" dirty="0" smtClean="0">
                <a:solidFill>
                  <a:srgbClr val="000000"/>
                </a:solidFill>
              </a:rPr>
              <a:t>*</a:t>
            </a:r>
            <a:r>
              <a:rPr lang="en-US" dirty="0" smtClean="0">
                <a:solidFill>
                  <a:srgbClr val="008000"/>
                </a:solidFill>
              </a:rPr>
              <a:t> factor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factor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882" y="5242025"/>
            <a:ext cx="8033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There is no derivation of a sequence of tokens from </a:t>
            </a:r>
            <a:r>
              <a:rPr lang="en-US" dirty="0" err="1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expr</a:t>
            </a:r>
            <a:endParaRPr lang="en-US" dirty="0" smtClean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882" y="5721978"/>
            <a:ext cx="897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Why?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1523" y="5700764"/>
            <a:ext cx="7107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 every step will have at least one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expr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term, or factor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1882" y="6162429"/>
            <a:ext cx="7773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If it cannot derive sequence of tokens we call it </a:t>
            </a:r>
            <a:r>
              <a:rPr lang="en-US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unproductive</a:t>
            </a:r>
            <a:endParaRPr lang="en-US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05006" y="912016"/>
            <a:ext cx="4407408" cy="55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How to compute them?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7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978946"/>
            <a:ext cx="8229600" cy="26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::=  </a:t>
            </a:r>
            <a:r>
              <a:rPr lang="en-US" dirty="0" smtClean="0">
                <a:solidFill>
                  <a:srgbClr val="000000"/>
                </a:solidFill>
              </a:rPr>
              <a:t>identifier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:=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identifier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            | </a:t>
            </a:r>
            <a:r>
              <a:rPr lang="en-US" dirty="0" smtClean="0">
                <a:solidFill>
                  <a:srgbClr val="000000"/>
                </a:solidFill>
              </a:rPr>
              <a:t>while (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            | </a:t>
            </a:r>
            <a:r>
              <a:rPr lang="en-US" dirty="0" smtClean="0">
                <a:solidFill>
                  <a:srgbClr val="000000"/>
                </a:solidFill>
              </a:rPr>
              <a:t>if (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else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::= term </a:t>
            </a:r>
            <a:r>
              <a:rPr lang="en-US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 term | term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8000"/>
                </a:solidFill>
              </a:rPr>
              <a:t> term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term</a:t>
            </a:r>
            <a:r>
              <a:rPr lang="en-US" dirty="0" smtClean="0">
                <a:solidFill>
                  <a:srgbClr val="008000"/>
                </a:solidFill>
              </a:rPr>
              <a:t> ::= factor </a:t>
            </a:r>
            <a:r>
              <a:rPr lang="en-US" dirty="0" smtClean="0">
                <a:solidFill>
                  <a:srgbClr val="000000"/>
                </a:solidFill>
              </a:rPr>
              <a:t>*</a:t>
            </a:r>
            <a:r>
              <a:rPr lang="en-US" dirty="0" smtClean="0">
                <a:solidFill>
                  <a:srgbClr val="008000"/>
                </a:solidFill>
              </a:rPr>
              <a:t> factor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factor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program ::=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program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1) Unproductive </a:t>
            </a:r>
            <a:r>
              <a:rPr lang="en-US" dirty="0" smtClean="0">
                <a:solidFill>
                  <a:srgbClr val="000000"/>
                </a:solidFill>
              </a:rPr>
              <a:t>non-terminals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24"/>
            <a:ext cx="8229600" cy="2560205"/>
          </a:xfrm>
        </p:spPr>
        <p:txBody>
          <a:bodyPr/>
          <a:lstStyle/>
          <a:p>
            <a:r>
              <a:rPr lang="en-US" dirty="0" smtClean="0">
                <a:solidFill>
                  <a:srgbClr val="333399"/>
                </a:solidFill>
              </a:rPr>
              <a:t>Productive symbols are obtained using these two rules (what remains is unproductive)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Terminals (tokens) are productive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X::= s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…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baseline="-25000" dirty="0" err="1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 is rule and each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is productive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then </a:t>
            </a:r>
            <a:r>
              <a:rPr lang="en-US" dirty="0">
                <a:solidFill>
                  <a:srgbClr val="000000"/>
                </a:solidFill>
              </a:rPr>
              <a:t>X is </a:t>
            </a:r>
            <a:r>
              <a:rPr lang="en-US" dirty="0" smtClean="0">
                <a:solidFill>
                  <a:srgbClr val="000000"/>
                </a:solidFill>
              </a:rPr>
              <a:t>productive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39541" y="4366796"/>
            <a:ext cx="300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Delete unproductive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ymbols.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Will the meaning of top-level symbol (program) change?</a:t>
            </a:r>
          </a:p>
        </p:txBody>
      </p:sp>
    </p:spTree>
    <p:extLst>
      <p:ext uri="{BB962C8B-B14F-4D97-AF65-F5344CB8AC3E}">
        <p14:creationId xmlns:p14="http://schemas.microsoft.com/office/powerpoint/2010/main" val="20910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470992"/>
            <a:ext cx="8229600" cy="374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What is funny about this grammar with starting terminal ‘</a:t>
            </a:r>
            <a:r>
              <a:rPr lang="en-US" dirty="0" smtClean="0">
                <a:solidFill>
                  <a:srgbClr val="008000"/>
                </a:solidFill>
              </a:rPr>
              <a:t>program</a:t>
            </a:r>
            <a:r>
              <a:rPr lang="en-US" dirty="0" smtClean="0">
                <a:solidFill>
                  <a:srgbClr val="000000"/>
                </a:solidFill>
              </a:rPr>
              <a:t>’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  program ::=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program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::= assignment |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assignment ::=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>
                <a:solidFill>
                  <a:srgbClr val="008000"/>
                </a:solidFill>
              </a:rPr>
              <a:t>ifStmt</a:t>
            </a:r>
            <a:r>
              <a:rPr lang="en-US" dirty="0">
                <a:solidFill>
                  <a:srgbClr val="008000"/>
                </a:solidFill>
              </a:rPr>
              <a:t> ::= </a:t>
            </a:r>
            <a:r>
              <a:rPr lang="en-US" dirty="0">
                <a:solidFill>
                  <a:srgbClr val="000000"/>
                </a:solidFill>
              </a:rPr>
              <a:t>if (</a:t>
            </a:r>
            <a:r>
              <a:rPr lang="en-US" dirty="0" err="1">
                <a:solidFill>
                  <a:srgbClr val="008000"/>
                </a:solidFill>
              </a:rPr>
              <a:t>expr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while (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identifier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2) Unreachable non-terminals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1882" y="5908231"/>
            <a:ext cx="8033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 way to reach symbol ‘</a:t>
            </a:r>
            <a:r>
              <a:rPr lang="en-US" dirty="0" err="1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ifStmt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’ from ‘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program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65965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2) Computing unreachable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non-terminals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1882" y="5908231"/>
            <a:ext cx="8033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What is the general algorithm?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470992"/>
            <a:ext cx="8229600" cy="374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What is funny about this grammar with starting terminal ‘</a:t>
            </a:r>
            <a:r>
              <a:rPr lang="en-US" dirty="0" smtClean="0">
                <a:solidFill>
                  <a:srgbClr val="008000"/>
                </a:solidFill>
              </a:rPr>
              <a:t>program</a:t>
            </a:r>
            <a:r>
              <a:rPr lang="en-US" dirty="0" smtClean="0">
                <a:solidFill>
                  <a:srgbClr val="000000"/>
                </a:solidFill>
              </a:rPr>
              <a:t>’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  program ::=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program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::= assignment |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assignment ::=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>
                <a:solidFill>
                  <a:srgbClr val="008000"/>
                </a:solidFill>
              </a:rPr>
              <a:t>ifStmt</a:t>
            </a:r>
            <a:r>
              <a:rPr lang="en-US" dirty="0">
                <a:solidFill>
                  <a:srgbClr val="008000"/>
                </a:solidFill>
              </a:rPr>
              <a:t> ::= </a:t>
            </a:r>
            <a:r>
              <a:rPr lang="en-US" dirty="0">
                <a:solidFill>
                  <a:srgbClr val="000000"/>
                </a:solidFill>
              </a:rPr>
              <a:t>if (</a:t>
            </a:r>
            <a:r>
              <a:rPr lang="en-US" dirty="0" err="1">
                <a:solidFill>
                  <a:srgbClr val="008000"/>
                </a:solidFill>
              </a:rPr>
              <a:t>expr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::= </a:t>
            </a:r>
            <a:r>
              <a:rPr lang="en-US" dirty="0" smtClean="0">
                <a:solidFill>
                  <a:srgbClr val="000000"/>
                </a:solidFill>
              </a:rPr>
              <a:t>while (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identifier</a:t>
            </a:r>
          </a:p>
        </p:txBody>
      </p:sp>
    </p:spTree>
    <p:extLst>
      <p:ext uri="{BB962C8B-B14F-4D97-AF65-F5344CB8AC3E}">
        <p14:creationId xmlns:p14="http://schemas.microsoft.com/office/powerpoint/2010/main" val="24825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2) Unreachable non-terminals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Reachable terminals are obtained using the following rules (the rest are unreachable)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starting non-terminal is reachable (program)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X::= s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s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… </a:t>
            </a:r>
            <a:r>
              <a:rPr lang="en-US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is rule and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4508" y="3058163"/>
            <a:ext cx="3043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X is reachable then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01782" y="3488043"/>
            <a:ext cx="75372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each non-terminal among s</a:t>
            </a:r>
            <a:r>
              <a:rPr lang="en-US" sz="2800" baseline="-25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s</a:t>
            </a:r>
            <a:r>
              <a:rPr lang="en-US" sz="2800" baseline="-25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… </a:t>
            </a:r>
            <a:r>
              <a:rPr lang="en-US" sz="2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2800" baseline="-25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is reachable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39541" y="4366796"/>
            <a:ext cx="300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Delete unreachable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ymbols.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Will the meaning of top-level symbol (program) change?</a:t>
            </a:r>
          </a:p>
        </p:txBody>
      </p:sp>
    </p:spTree>
    <p:extLst>
      <p:ext uri="{BB962C8B-B14F-4D97-AF65-F5344CB8AC3E}">
        <p14:creationId xmlns:p14="http://schemas.microsoft.com/office/powerpoint/2010/main" val="209459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3) Removing Empty Strings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0992"/>
            <a:ext cx="8268789" cy="6843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Ensure only top-level symbol can be </a:t>
            </a:r>
            <a:r>
              <a:rPr lang="en-US" dirty="0" err="1" smtClean="0">
                <a:solidFill>
                  <a:srgbClr val="000000"/>
                </a:solidFill>
              </a:rPr>
              <a:t>nullable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5577" y="2168059"/>
            <a:ext cx="8438605" cy="367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  program ::=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“”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| assignment |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r>
              <a:rPr lang="en-US" dirty="0" smtClean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blockStmt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blockStmt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}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assignment ::=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while (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identifier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91882" y="5908231"/>
            <a:ext cx="8033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How to do it in this example?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271240" y="2220120"/>
              <a:ext cx="6523560" cy="44211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8720" y="2211480"/>
                <a:ext cx="6536880" cy="443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92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3) Removing Empty </a:t>
            </a:r>
            <a:r>
              <a:rPr lang="en-US" dirty="0" smtClean="0">
                <a:solidFill>
                  <a:srgbClr val="000000"/>
                </a:solidFill>
              </a:rPr>
              <a:t>Strings - Result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5577" y="1645922"/>
            <a:ext cx="8438605" cy="46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  program ::= </a:t>
            </a:r>
            <a:r>
              <a:rPr lang="en-US" kern="0" dirty="0" smtClean="0">
                <a:solidFill>
                  <a:prstClr val="black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|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|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                   | 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  <a:r>
              <a:rPr lang="en-US" dirty="0">
                <a:solidFill>
                  <a:srgbClr val="008000"/>
                </a:solidFill>
              </a:rPr>
              <a:t> | </a:t>
            </a:r>
            <a:r>
              <a:rPr lang="en-US" dirty="0">
                <a:solidFill>
                  <a:srgbClr val="000000"/>
                </a:solidFill>
              </a:rPr>
              <a:t>;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::= assignment |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r>
              <a:rPr lang="en-US" dirty="0" smtClean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blockStmt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blockStmt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} </a:t>
            </a:r>
            <a:r>
              <a:rPr lang="en-US" dirty="0" smtClean="0">
                <a:solidFill>
                  <a:srgbClr val="008000"/>
                </a:solidFill>
              </a:rPr>
              <a:t>| </a:t>
            </a:r>
            <a:r>
              <a:rPr lang="en-US" dirty="0" smtClean="0">
                <a:solidFill>
                  <a:srgbClr val="000000"/>
                </a:solidFill>
              </a:rPr>
              <a:t>{ }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assignment ::=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while (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whileStmt</a:t>
            </a:r>
            <a:r>
              <a:rPr lang="en-US" dirty="0" smtClean="0">
                <a:solidFill>
                  <a:srgbClr val="008000"/>
                </a:solidFill>
              </a:rPr>
              <a:t> ::=</a:t>
            </a:r>
            <a:r>
              <a:rPr lang="en-US" dirty="0">
                <a:solidFill>
                  <a:srgbClr val="000000"/>
                </a:solidFill>
              </a:rPr>
              <a:t> while (</a:t>
            </a:r>
            <a:r>
              <a:rPr lang="en-US" dirty="0" err="1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err="1" smtClean="0">
                <a:solidFill>
                  <a:srgbClr val="008000"/>
                </a:solidFill>
              </a:rPr>
              <a:t>expr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smtClean="0">
                <a:solidFill>
                  <a:srgbClr val="000000"/>
                </a:solidFill>
              </a:rPr>
              <a:t>identifier</a:t>
            </a:r>
          </a:p>
        </p:txBody>
      </p:sp>
    </p:spTree>
    <p:extLst>
      <p:ext uri="{BB962C8B-B14F-4D97-AF65-F5344CB8AC3E}">
        <p14:creationId xmlns:p14="http://schemas.microsoft.com/office/powerpoint/2010/main" val="11116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3) Removing Empty </a:t>
            </a:r>
            <a:r>
              <a:rPr lang="en-US" dirty="0" smtClean="0">
                <a:solidFill>
                  <a:srgbClr val="000000"/>
                </a:solidFill>
              </a:rPr>
              <a:t>Strings - Algorithm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Compute the set of </a:t>
            </a:r>
            <a:r>
              <a:rPr lang="en-US" dirty="0" err="1" smtClean="0">
                <a:solidFill>
                  <a:schemeClr val="accent2"/>
                </a:solidFill>
              </a:rPr>
              <a:t>nullable</a:t>
            </a:r>
            <a:r>
              <a:rPr lang="en-US" dirty="0" smtClean="0">
                <a:solidFill>
                  <a:schemeClr val="accent2"/>
                </a:solidFill>
              </a:rPr>
              <a:t> non-terminals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Add extra rules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X::= s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s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… </a:t>
            </a:r>
            <a:r>
              <a:rPr lang="en-US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is rule </a:t>
            </a:r>
            <a:r>
              <a:rPr lang="en-US" dirty="0" smtClean="0">
                <a:solidFill>
                  <a:srgbClr val="000000"/>
                </a:solidFill>
              </a:rPr>
              <a:t>then add new rules of form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  X::=  r</a:t>
            </a:r>
            <a:r>
              <a:rPr lang="en-US" baseline="-25000" dirty="0" smtClean="0">
                <a:solidFill>
                  <a:srgbClr val="000000"/>
                </a:solidFill>
              </a:rPr>
              <a:t>1 </a:t>
            </a:r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… </a:t>
            </a:r>
            <a:r>
              <a:rPr lang="en-US" dirty="0" err="1" smtClean="0">
                <a:solidFill>
                  <a:srgbClr val="000000"/>
                </a:solidFill>
              </a:rPr>
              <a:t>r</a:t>
            </a:r>
            <a:r>
              <a:rPr lang="en-US" baseline="-25000" dirty="0" err="1" smtClean="0">
                <a:solidFill>
                  <a:srgbClr val="000000"/>
                </a:solidFill>
              </a:rPr>
              <a:t>n</a:t>
            </a:r>
            <a:r>
              <a:rPr lang="en-US" baseline="-25000" dirty="0" smtClean="0">
                <a:solidFill>
                  <a:srgbClr val="000000"/>
                </a:solidFill>
              </a:rPr>
              <a:t>  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where </a:t>
            </a:r>
            <a:r>
              <a:rPr lang="en-US" dirty="0" err="1" smtClean="0">
                <a:solidFill>
                  <a:srgbClr val="000000"/>
                </a:solidFill>
              </a:rPr>
              <a:t>r</a:t>
            </a:r>
            <a:r>
              <a:rPr lang="en-US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is either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or, if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333399"/>
                </a:solidFill>
              </a:rPr>
              <a:t>Remove all empty right-hand sides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If starting symbol S was </a:t>
            </a:r>
            <a:r>
              <a:rPr lang="en-US" dirty="0" err="1" smtClean="0">
                <a:solidFill>
                  <a:srgbClr val="333399"/>
                </a:solidFill>
              </a:rPr>
              <a:t>nullable</a:t>
            </a:r>
            <a:r>
              <a:rPr lang="en-US" dirty="0" smtClean="0">
                <a:solidFill>
                  <a:srgbClr val="333399"/>
                </a:solidFill>
              </a:rPr>
              <a:t>, then introduce a new start symbol S’ instead, and add rule  </a:t>
            </a:r>
            <a:r>
              <a:rPr lang="en-US" dirty="0" smtClean="0">
                <a:solidFill>
                  <a:srgbClr val="000000"/>
                </a:solidFill>
              </a:rPr>
              <a:t>S’ ::= S |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 </a:t>
            </a:r>
            <a:r>
              <a:rPr lang="en-US" dirty="0" smtClean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5867" y="3570262"/>
            <a:ext cx="30436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is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nullable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then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399" y="4070264"/>
            <a:ext cx="75372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800" baseline="-250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800" baseline="-25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also be the empty string (so it disappears)</a:t>
            </a:r>
            <a:endParaRPr lang="en-US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3854160" y="3195720"/>
              <a:ext cx="297000" cy="3214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41560" y="3184560"/>
                <a:ext cx="321480" cy="34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96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3) Removing Empty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Since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 err="1" smtClean="0">
                <a:solidFill>
                  <a:srgbClr val="000000"/>
                </a:solidFill>
              </a:rPr>
              <a:t>nullable</a:t>
            </a:r>
            <a:r>
              <a:rPr lang="en-US" dirty="0" smtClean="0">
                <a:solidFill>
                  <a:srgbClr val="000000"/>
                </a:solidFill>
              </a:rPr>
              <a:t>, the rule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 </a:t>
            </a:r>
            <a:r>
              <a:rPr lang="en-US" dirty="0" err="1">
                <a:solidFill>
                  <a:srgbClr val="008000"/>
                </a:solidFill>
              </a:rPr>
              <a:t>blockStmt</a:t>
            </a:r>
            <a:r>
              <a:rPr lang="en-US" dirty="0">
                <a:solidFill>
                  <a:srgbClr val="008000"/>
                </a:solidFill>
              </a:rPr>
              <a:t> ::= </a:t>
            </a:r>
            <a:r>
              <a:rPr lang="en-US" dirty="0">
                <a:solidFill>
                  <a:srgbClr val="000000"/>
                </a:solidFill>
              </a:rPr>
              <a:t>{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stmtSeq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}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gives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 </a:t>
            </a:r>
            <a:r>
              <a:rPr lang="en-US" dirty="0" err="1" smtClean="0">
                <a:solidFill>
                  <a:srgbClr val="008000"/>
                </a:solidFill>
              </a:rPr>
              <a:t>blockStmt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{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stmtSeq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} </a:t>
            </a:r>
            <a:r>
              <a:rPr lang="en-US" dirty="0">
                <a:solidFill>
                  <a:srgbClr val="008000"/>
                </a:solidFill>
              </a:rPr>
              <a:t>| </a:t>
            </a:r>
            <a:r>
              <a:rPr lang="en-US" dirty="0">
                <a:solidFill>
                  <a:srgbClr val="000000"/>
                </a:solidFill>
              </a:rPr>
              <a:t>{ </a:t>
            </a:r>
            <a:r>
              <a:rPr lang="en-US" dirty="0" smtClean="0">
                <a:solidFill>
                  <a:srgbClr val="000000"/>
                </a:solidFill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Since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dirty="0" err="1" smtClean="0">
                <a:solidFill>
                  <a:srgbClr val="000000"/>
                </a:solidFill>
              </a:rPr>
              <a:t>nullable</a:t>
            </a:r>
            <a:r>
              <a:rPr lang="en-US" dirty="0" smtClean="0">
                <a:solidFill>
                  <a:srgbClr val="000000"/>
                </a:solidFill>
              </a:rPr>
              <a:t>, the rule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stmtSeq</a:t>
            </a:r>
            <a:r>
              <a:rPr lang="en-US" dirty="0">
                <a:solidFill>
                  <a:srgbClr val="008000"/>
                </a:solidFill>
              </a:rPr>
              <a:t> ::=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>
                <a:solidFill>
                  <a:srgbClr val="008000"/>
                </a:solidFill>
              </a:rPr>
              <a:t> |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;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stmtSeq</a:t>
            </a:r>
            <a:r>
              <a:rPr lang="en-US" dirty="0">
                <a:solidFill>
                  <a:srgbClr val="008000"/>
                </a:solidFill>
              </a:rPr>
              <a:t/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gives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  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::=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>
                <a:solidFill>
                  <a:srgbClr val="008000"/>
                </a:solidFill>
              </a:rPr>
              <a:t> |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;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stmtSeq</a:t>
            </a:r>
            <a:r>
              <a:rPr lang="en-US" dirty="0" smtClean="0">
                <a:solidFill>
                  <a:srgbClr val="008000"/>
                </a:solidFill>
              </a:rPr>
              <a:t> 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		      | </a:t>
            </a:r>
            <a:r>
              <a:rPr lang="en-US" dirty="0">
                <a:solidFill>
                  <a:srgbClr val="000000"/>
                </a:solidFill>
              </a:rPr>
              <a:t>;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stmtSeq</a:t>
            </a:r>
            <a:r>
              <a:rPr lang="en-US" dirty="0">
                <a:solidFill>
                  <a:srgbClr val="008000"/>
                </a:solidFill>
              </a:rPr>
              <a:t> |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>
                <a:solidFill>
                  <a:srgbClr val="008000"/>
                </a:solidFill>
              </a:rPr>
              <a:t>| </a:t>
            </a:r>
            <a:r>
              <a:rPr lang="en-US" dirty="0">
                <a:solidFill>
                  <a:srgbClr val="000000"/>
                </a:solidFill>
              </a:rPr>
              <a:t>;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parse tree can be derived using two different derivations, e.g.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B -&gt; (B) -&gt; (BB) -&gt; ((B)B) -&gt; ((B)) -&gt; (())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B </a:t>
            </a:r>
            <a:r>
              <a:rPr lang="en-US" dirty="0">
                <a:solidFill>
                  <a:schemeClr val="tx1"/>
                </a:solidFill>
              </a:rPr>
              <a:t>-&gt; (B) -&gt; (BB) -&gt; ((B)B) -&gt; </a:t>
            </a:r>
            <a:r>
              <a:rPr lang="en-US" dirty="0" smtClean="0">
                <a:solidFill>
                  <a:schemeClr val="tx1"/>
                </a:solidFill>
              </a:rPr>
              <a:t>(()B) </a:t>
            </a:r>
            <a:r>
              <a:rPr lang="en-US" dirty="0">
                <a:solidFill>
                  <a:schemeClr val="tx1"/>
                </a:solidFill>
              </a:rPr>
              <a:t>-&gt; </a:t>
            </a:r>
            <a:r>
              <a:rPr lang="en-US" dirty="0" smtClean="0">
                <a:solidFill>
                  <a:schemeClr val="tx1"/>
                </a:solidFill>
              </a:rPr>
              <a:t>(())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this correspond to different orders in which nodes in the tree are expanded</a:t>
            </a:r>
          </a:p>
          <a:p>
            <a:r>
              <a:rPr lang="en-US" dirty="0" smtClean="0"/>
              <a:t>Ambiguity refers to the fact that there are actually multiple </a:t>
            </a:r>
            <a:r>
              <a:rPr lang="en-US" i="1" dirty="0" smtClean="0"/>
              <a:t>parse trees</a:t>
            </a:r>
            <a:r>
              <a:rPr lang="en-US" dirty="0" smtClean="0"/>
              <a:t>, not just multiple derivations.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(Note that we must preserve precisely the set of strings that can be derived)</a:t>
            </a:r>
          </a:p>
          <a:p>
            <a:r>
              <a:rPr lang="en-US" dirty="0" smtClean="0"/>
              <a:t>This grammar: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 </a:t>
            </a:r>
            <a:r>
              <a:rPr lang="en-US" dirty="0">
                <a:solidFill>
                  <a:schemeClr val="tx1"/>
                </a:solidFill>
              </a:rPr>
              <a:t>B ::=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dirty="0">
                <a:solidFill>
                  <a:schemeClr val="tx1"/>
                </a:solidFill>
              </a:rPr>
              <a:t> |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 A ::=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|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| (A)</a:t>
            </a:r>
          </a:p>
          <a:p>
            <a:pPr marL="0" indent="0">
              <a:buNone/>
            </a:pPr>
            <a:r>
              <a:rPr lang="en-US" dirty="0" smtClean="0"/>
              <a:t>solves the problem with multiple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dirty="0" smtClean="0"/>
              <a:t> symbols generating different trees, but it is still ambiguous: string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dirty="0" smtClean="0"/>
              <a:t> has two different parse trees</a:t>
            </a:r>
          </a:p>
        </p:txBody>
      </p:sp>
    </p:spTree>
    <p:extLst>
      <p:ext uri="{BB962C8B-B14F-4D97-AF65-F5344CB8AC3E}">
        <p14:creationId xmlns:p14="http://schemas.microsoft.com/office/powerpoint/2010/main" val="90818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117"/>
            <a:ext cx="8229600" cy="4655172"/>
          </a:xfrm>
        </p:spPr>
        <p:txBody>
          <a:bodyPr/>
          <a:lstStyle/>
          <a:p>
            <a:r>
              <a:rPr lang="en-US" sz="2000" dirty="0" smtClean="0"/>
              <a:t>Proposed solution: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</a:t>
            </a:r>
            <a:r>
              <a:rPr lang="en-US" sz="2000" dirty="0" smtClean="0">
                <a:solidFill>
                  <a:schemeClr val="tx1"/>
                </a:solidFill>
              </a:rPr>
              <a:t>B </a:t>
            </a:r>
            <a:r>
              <a:rPr lang="en-US" sz="2000" dirty="0">
                <a:solidFill>
                  <a:schemeClr val="tx1"/>
                </a:solidFill>
              </a:rPr>
              <a:t>::= 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000" dirty="0">
                <a:solidFill>
                  <a:schemeClr val="tx1"/>
                </a:solidFill>
              </a:rPr>
              <a:t> | 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B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/>
              <a:t>this is very smart! How to come up with it?</a:t>
            </a:r>
          </a:p>
          <a:p>
            <a:r>
              <a:rPr lang="en-US" sz="2000" dirty="0" smtClean="0"/>
              <a:t>Clearly, rule </a:t>
            </a:r>
            <a:r>
              <a:rPr lang="en-US" sz="2000" dirty="0" smtClean="0">
                <a:solidFill>
                  <a:schemeClr val="tx1"/>
                </a:solidFill>
              </a:rPr>
              <a:t>B</a:t>
            </a:r>
            <a:r>
              <a:rPr lang="en-US" sz="2000" dirty="0">
                <a:solidFill>
                  <a:schemeClr val="tx1"/>
                </a:solidFill>
              </a:rPr>
              <a:t>::= </a:t>
            </a:r>
            <a:r>
              <a:rPr lang="en-US" sz="2000" dirty="0" smtClean="0">
                <a:solidFill>
                  <a:schemeClr val="tx1"/>
                </a:solidFill>
              </a:rPr>
              <a:t>B </a:t>
            </a:r>
            <a:r>
              <a:rPr lang="en-US" sz="2000" dirty="0" err="1" smtClean="0">
                <a:solidFill>
                  <a:schemeClr val="tx1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generates any sequence of B's. We can also encode it like this:</a:t>
            </a:r>
            <a:br>
              <a:rPr lang="en-US" sz="2000" dirty="0" smtClean="0"/>
            </a:br>
            <a:r>
              <a:rPr lang="en-US" sz="2000" dirty="0"/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B </a:t>
            </a:r>
            <a:r>
              <a:rPr lang="en-US" sz="2000" dirty="0">
                <a:solidFill>
                  <a:schemeClr val="tx1"/>
                </a:solidFill>
              </a:rPr>
              <a:t>::= </a:t>
            </a:r>
            <a:r>
              <a:rPr lang="en-US" sz="2000" dirty="0" smtClean="0">
                <a:solidFill>
                  <a:schemeClr val="tx1"/>
                </a:solidFill>
              </a:rPr>
              <a:t>C*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C ::= (B)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/>
              <a:t>Now we express sequence using recursive rule that does not create ambiguity: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chemeClr val="tx1"/>
                </a:solidFill>
              </a:rPr>
              <a:t>B ::= 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 </a:t>
            </a:r>
            <a:r>
              <a:rPr lang="en-US" sz="2000" dirty="0" smtClean="0">
                <a:solidFill>
                  <a:schemeClr val="tx1"/>
                </a:solidFill>
              </a:rPr>
              <a:t>| C B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	C ::= (B)</a:t>
            </a:r>
          </a:p>
          <a:p>
            <a:pPr lvl="0"/>
            <a:r>
              <a:rPr lang="en-US" sz="2000" dirty="0" smtClean="0"/>
              <a:t>but now, look, we "inline"  </a:t>
            </a:r>
            <a:r>
              <a:rPr lang="en-US" sz="2000" dirty="0" smtClean="0">
                <a:solidFill>
                  <a:schemeClr val="tx1"/>
                </a:solidFill>
              </a:rPr>
              <a:t>C </a:t>
            </a:r>
            <a:r>
              <a:rPr lang="en-US" sz="2000" dirty="0" smtClean="0"/>
              <a:t>back into the rules for so we get exactly the rule</a:t>
            </a: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	B </a:t>
            </a:r>
            <a:r>
              <a:rPr lang="en-US" sz="2000" dirty="0">
                <a:solidFill>
                  <a:prstClr val="black"/>
                </a:solidFill>
              </a:rPr>
              <a:t>::= 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</a:t>
            </a:r>
            <a:r>
              <a:rPr lang="en-US" sz="2000" dirty="0">
                <a:solidFill>
                  <a:prstClr val="black"/>
                </a:solidFill>
              </a:rPr>
              <a:t> | B </a:t>
            </a: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dirty="0">
                <a:solidFill>
                  <a:prstClr val="black"/>
                </a:solidFill>
              </a:rPr>
              <a:t>B</a:t>
            </a:r>
            <a:r>
              <a:rPr lang="en-US" sz="2000" b="1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This grammar is not ambiguous and is the solution. We did not prove this fact (we only tried to find ambiguous trees but did not find any).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7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2: Dangling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dangling-else problem happens when the conditional statements are parsed using the following grammar.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	S ::= S 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en-US" dirty="0" smtClean="0">
                <a:solidFill>
                  <a:schemeClr val="tx1"/>
                </a:solidFill>
              </a:rPr>
              <a:t> 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S ::= </a:t>
            </a:r>
            <a:r>
              <a:rPr lang="en-US" dirty="0">
                <a:solidFill>
                  <a:schemeClr val="tx1"/>
                </a:solidFill>
              </a:rPr>
              <a:t>id </a:t>
            </a:r>
            <a:r>
              <a:rPr lang="en-US" b="1" dirty="0">
                <a:solidFill>
                  <a:schemeClr val="tx1"/>
                </a:solidFill>
              </a:rPr>
              <a:t>:=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S ::=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b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S ::=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b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 S else S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Find </a:t>
            </a:r>
            <a:r>
              <a:rPr lang="en-US" dirty="0"/>
              <a:t>an unambiguous grammar that accepts the same conditional statements and matches the else statement with the nearest unmatched if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Dangling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if (x &gt; 0) 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if (y &gt; 0) then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z  = x + 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else x = - x</a:t>
            </a:r>
          </a:p>
          <a:p>
            <a:r>
              <a:rPr lang="en-US" dirty="0" smtClean="0"/>
              <a:t>This is a real problem languages like C, Java</a:t>
            </a:r>
          </a:p>
          <a:p>
            <a:pPr lvl="1"/>
            <a:r>
              <a:rPr lang="en-US" dirty="0" smtClean="0"/>
              <a:t>resolved by saying </a:t>
            </a:r>
            <a:r>
              <a:rPr lang="en-US" b="1" dirty="0" smtClean="0"/>
              <a:t>else </a:t>
            </a:r>
            <a:r>
              <a:rPr lang="en-US" dirty="0" smtClean="0"/>
              <a:t>binds to innermost </a:t>
            </a:r>
            <a:r>
              <a:rPr lang="en-US" b="1" dirty="0" smtClean="0"/>
              <a:t>if</a:t>
            </a:r>
          </a:p>
          <a:p>
            <a:r>
              <a:rPr lang="en-US" dirty="0" smtClean="0"/>
              <a:t>Can we design grammar that allows all programs as before, but only allows parse trees where else binds to innermost if?</a:t>
            </a:r>
          </a:p>
        </p:txBody>
      </p:sp>
    </p:spTree>
    <p:extLst>
      <p:ext uri="{BB962C8B-B14F-4D97-AF65-F5344CB8AC3E}">
        <p14:creationId xmlns:p14="http://schemas.microsoft.com/office/powerpoint/2010/main" val="366379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Ambiguity in this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1"/>
            <a:ext cx="8229600" cy="4922933"/>
          </a:xfrm>
        </p:spPr>
        <p:txBody>
          <a:bodyPr/>
          <a:lstStyle/>
          <a:p>
            <a:r>
              <a:rPr lang="en-US" dirty="0"/>
              <a:t>Ambiguity arises in this grammar here due to:</a:t>
            </a:r>
          </a:p>
          <a:p>
            <a:pPr lvl="1"/>
            <a:r>
              <a:rPr lang="en-US" dirty="0"/>
              <a:t>dangling </a:t>
            </a:r>
            <a:r>
              <a:rPr lang="en-US" b="1" dirty="0"/>
              <a:t>else</a:t>
            </a:r>
          </a:p>
          <a:p>
            <a:pPr lvl="1"/>
            <a:r>
              <a:rPr lang="en-US" dirty="0"/>
              <a:t>binary rule for </a:t>
            </a:r>
            <a:r>
              <a:rPr lang="en-US" dirty="0" smtClean="0"/>
              <a:t>sequence (</a:t>
            </a:r>
            <a:r>
              <a:rPr lang="en-US" b="1" dirty="0" smtClean="0"/>
              <a:t>;</a:t>
            </a:r>
            <a:r>
              <a:rPr lang="en-US" dirty="0" smtClean="0"/>
              <a:t>) as for parentheses</a:t>
            </a:r>
            <a:endParaRPr lang="en-US" dirty="0"/>
          </a:p>
          <a:p>
            <a:pPr lvl="1"/>
            <a:r>
              <a:rPr lang="en-US" dirty="0" smtClean="0"/>
              <a:t>priority between if-then-else and semicolon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;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(x &gt; 0)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if (y &gt; 0)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z  = x + </a:t>
            </a:r>
            <a:r>
              <a:rPr lang="en-US" dirty="0" smtClean="0">
                <a:solidFill>
                  <a:schemeClr val="tx1"/>
                </a:solidFill>
              </a:rPr>
              <a:t>y;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u = z + 1       </a:t>
            </a:r>
            <a:r>
              <a:rPr lang="en-US" dirty="0" smtClean="0">
                <a:solidFill>
                  <a:srgbClr val="C00000"/>
                </a:solidFill>
              </a:rPr>
              <a:t>// last assignment is not inside if</a:t>
            </a:r>
          </a:p>
          <a:p>
            <a:pPr marL="0" indent="0">
              <a:buNone/>
            </a:pPr>
            <a:r>
              <a:rPr lang="en-US" dirty="0" smtClean="0"/>
              <a:t>Wrong parse tree -&gt; wrong generated code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1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620"/>
            <a:ext cx="8229600" cy="1143000"/>
          </a:xfrm>
        </p:spPr>
        <p:txBody>
          <a:bodyPr/>
          <a:lstStyle/>
          <a:p>
            <a:r>
              <a:rPr lang="en-US" dirty="0" smtClean="0"/>
              <a:t>How we Solved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3152"/>
            <a:ext cx="8229600" cy="514301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identified a wrong tree and tried to refine the grammar to prevent it, by making a copy of the rules. Also, we changed some rules to disallow sequences inside if-then-else and make sequence rule non-ambiguous. The end result is something like this: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::=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  </a:t>
            </a:r>
            <a:r>
              <a:rPr lang="en-US" sz="2000" dirty="0" smtClean="0">
                <a:solidFill>
                  <a:schemeClr val="tx1"/>
                </a:solidFill>
              </a:rPr>
              <a:t>|A S			</a:t>
            </a:r>
            <a:r>
              <a:rPr lang="en-US" sz="2000" dirty="0" smtClean="0"/>
              <a:t>// a way to write  </a:t>
            </a:r>
            <a:r>
              <a:rPr lang="en-US" sz="2000" dirty="0" smtClean="0">
                <a:solidFill>
                  <a:schemeClr val="tx1"/>
                </a:solidFill>
              </a:rPr>
              <a:t>S::=A*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::= id </a:t>
            </a:r>
            <a:r>
              <a:rPr lang="en-US" sz="2000" b="1" dirty="0">
                <a:solidFill>
                  <a:schemeClr val="tx1"/>
                </a:solidFill>
              </a:rPr>
              <a:t>:=</a:t>
            </a:r>
            <a:r>
              <a:rPr lang="en-US" sz="2000" dirty="0">
                <a:solidFill>
                  <a:schemeClr val="tx1"/>
                </a:solidFill>
              </a:rPr>
              <a:t> 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::= </a:t>
            </a:r>
            <a:r>
              <a:rPr lang="en-US" sz="2000" b="1" dirty="0">
                <a:solidFill>
                  <a:schemeClr val="tx1"/>
                </a:solidFill>
              </a:rPr>
              <a:t>if</a:t>
            </a:r>
            <a:r>
              <a:rPr lang="en-US" sz="2000" dirty="0">
                <a:solidFill>
                  <a:schemeClr val="tx1"/>
                </a:solidFill>
              </a:rPr>
              <a:t> E </a:t>
            </a:r>
            <a:r>
              <a:rPr lang="en-US" sz="2000" b="1" dirty="0">
                <a:solidFill>
                  <a:schemeClr val="tx1"/>
                </a:solidFill>
              </a:rPr>
              <a:t>then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::= </a:t>
            </a:r>
            <a:r>
              <a:rPr lang="en-US" sz="2000" b="1" dirty="0">
                <a:solidFill>
                  <a:schemeClr val="tx1"/>
                </a:solidFill>
              </a:rPr>
              <a:t>if</a:t>
            </a:r>
            <a:r>
              <a:rPr lang="en-US" sz="2000" dirty="0">
                <a:solidFill>
                  <a:schemeClr val="tx1"/>
                </a:solidFill>
              </a:rPr>
              <a:t> E </a:t>
            </a:r>
            <a:r>
              <a:rPr lang="en-US" sz="2000" b="1" dirty="0">
                <a:solidFill>
                  <a:schemeClr val="tx1"/>
                </a:solidFill>
              </a:rPr>
              <a:t>then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A' </a:t>
            </a:r>
            <a:r>
              <a:rPr lang="en-US" sz="2000" b="1" dirty="0">
                <a:solidFill>
                  <a:schemeClr val="tx1"/>
                </a:solidFill>
              </a:rPr>
              <a:t>else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A' ::= </a:t>
            </a:r>
            <a:r>
              <a:rPr lang="en-US" sz="2000" dirty="0">
                <a:solidFill>
                  <a:schemeClr val="tx1"/>
                </a:solidFill>
              </a:rPr>
              <a:t>id </a:t>
            </a:r>
            <a:r>
              <a:rPr lang="en-US" sz="2000" b="1" dirty="0">
                <a:solidFill>
                  <a:schemeClr val="tx1"/>
                </a:solidFill>
              </a:rPr>
              <a:t>:=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A' </a:t>
            </a:r>
            <a:r>
              <a:rPr lang="en-US" sz="2000" dirty="0">
                <a:solidFill>
                  <a:schemeClr val="tx1"/>
                </a:solidFill>
              </a:rPr>
              <a:t>::= </a:t>
            </a:r>
            <a:r>
              <a:rPr lang="en-US" sz="2000" b="1" dirty="0">
                <a:solidFill>
                  <a:schemeClr val="tx1"/>
                </a:solidFill>
              </a:rPr>
              <a:t>if</a:t>
            </a:r>
            <a:r>
              <a:rPr lang="en-US" sz="2000" dirty="0">
                <a:solidFill>
                  <a:schemeClr val="tx1"/>
                </a:solidFill>
              </a:rPr>
              <a:t> E </a:t>
            </a:r>
            <a:r>
              <a:rPr lang="en-US" sz="2000" b="1" dirty="0">
                <a:solidFill>
                  <a:schemeClr val="tx1"/>
                </a:solidFill>
              </a:rPr>
              <a:t>then</a:t>
            </a:r>
            <a:r>
              <a:rPr lang="en-US" sz="2000" dirty="0">
                <a:solidFill>
                  <a:schemeClr val="tx1"/>
                </a:solidFill>
              </a:rPr>
              <a:t> A' </a:t>
            </a:r>
            <a:r>
              <a:rPr lang="en-US" sz="2000" b="1" dirty="0">
                <a:solidFill>
                  <a:schemeClr val="tx1"/>
                </a:solidFill>
              </a:rPr>
              <a:t>else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A'</a:t>
            </a:r>
          </a:p>
          <a:p>
            <a:pPr marL="0" indent="0">
              <a:buNone/>
            </a:pPr>
            <a:r>
              <a:rPr lang="en-US" sz="2000" dirty="0" smtClean="0"/>
              <a:t>At some point we had a useless rule, so we deleted it.</a:t>
            </a:r>
          </a:p>
          <a:p>
            <a:pPr marL="0" indent="0">
              <a:buNone/>
            </a:pPr>
            <a:r>
              <a:rPr lang="en-US" sz="2000" dirty="0" smtClean="0"/>
              <a:t>We also looked at what a practical grammar would have to allow sequences inside if-then-else. It would add a case for blocks, like this: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A ::=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{ </a:t>
            </a:r>
            <a:r>
              <a:rPr lang="en-US" sz="2000" dirty="0" smtClean="0">
                <a:solidFill>
                  <a:schemeClr val="tx1"/>
                </a:solidFill>
              </a:rPr>
              <a:t>S </a:t>
            </a:r>
            <a:r>
              <a:rPr lang="en-US" sz="2000" b="1" dirty="0" smtClean="0">
                <a:solidFill>
                  <a:schemeClr val="tx1"/>
                </a:solidFill>
              </a:rPr>
              <a:t>}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A' ::= </a:t>
            </a:r>
            <a:r>
              <a:rPr lang="en-US" sz="2000" b="1" dirty="0" smtClean="0">
                <a:solidFill>
                  <a:schemeClr val="tx1"/>
                </a:solidFill>
              </a:rPr>
              <a:t>{ </a:t>
            </a:r>
            <a:r>
              <a:rPr lang="en-US" sz="2000" dirty="0" smtClean="0">
                <a:solidFill>
                  <a:schemeClr val="tx1"/>
                </a:solidFill>
              </a:rPr>
              <a:t>S </a:t>
            </a:r>
            <a:r>
              <a:rPr lang="en-US" sz="2000" b="1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smtClean="0"/>
              <a:t>We could factor out some common definitions (e.g. define A in terms of A'), but that is not important for this problem.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2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49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Transforming Grammars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into Chomsky Normal Form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Steps:</a:t>
            </a:r>
            <a:endParaRPr lang="en-US" dirty="0">
              <a:solidFill>
                <a:schemeClr val="accent2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remove </a:t>
            </a:r>
            <a:r>
              <a:rPr lang="en-US" dirty="0">
                <a:solidFill>
                  <a:srgbClr val="000000"/>
                </a:solidFill>
              </a:rPr>
              <a:t>unproductive symbols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emove unreachable </a:t>
            </a:r>
            <a:r>
              <a:rPr lang="en-US" dirty="0">
                <a:solidFill>
                  <a:srgbClr val="000000"/>
                </a:solidFill>
              </a:rPr>
              <a:t>symbols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remove epsilons </a:t>
            </a:r>
            <a:r>
              <a:rPr lang="en-US" dirty="0">
                <a:solidFill>
                  <a:srgbClr val="000000"/>
                </a:solidFill>
              </a:rPr>
              <a:t>(no non-start </a:t>
            </a:r>
            <a:r>
              <a:rPr lang="en-US" dirty="0" err="1">
                <a:solidFill>
                  <a:srgbClr val="000000"/>
                </a:solidFill>
              </a:rPr>
              <a:t>nullable</a:t>
            </a:r>
            <a:r>
              <a:rPr lang="en-US" dirty="0">
                <a:solidFill>
                  <a:srgbClr val="000000"/>
                </a:solidFill>
              </a:rPr>
              <a:t> symbols)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remove single non-terminal productions </a:t>
            </a:r>
            <a:r>
              <a:rPr lang="en-US" dirty="0">
                <a:solidFill>
                  <a:srgbClr val="000000"/>
                </a:solidFill>
              </a:rPr>
              <a:t>X::=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transform productions w/ more than 3 on RHS</a:t>
            </a:r>
            <a:endParaRPr lang="en-US" dirty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make terminals occur </a:t>
            </a:r>
            <a:r>
              <a:rPr lang="en-US" dirty="0">
                <a:solidFill>
                  <a:srgbClr val="000000"/>
                </a:solidFill>
              </a:rPr>
              <a:t>alone on right-hand </a:t>
            </a:r>
            <a:r>
              <a:rPr lang="en-US" dirty="0" smtClean="0">
                <a:solidFill>
                  <a:srgbClr val="000000"/>
                </a:solidFill>
              </a:rPr>
              <a:t>side</a:t>
            </a:r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62880" y="2739600"/>
              <a:ext cx="494280" cy="213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4600" y="2736000"/>
                <a:ext cx="515520" cy="22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58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24927</TotalTime>
  <Words>603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Symbol</vt:lpstr>
      <vt:lpstr>Default Design</vt:lpstr>
      <vt:lpstr>Exercise 1: Balanced Parentheses</vt:lpstr>
      <vt:lpstr>Remark</vt:lpstr>
      <vt:lpstr>Towards Solution</vt:lpstr>
      <vt:lpstr>Solution</vt:lpstr>
      <vt:lpstr>Exercise 2: Dangling Else</vt:lpstr>
      <vt:lpstr>Discussion of Dangling Else</vt:lpstr>
      <vt:lpstr>Sources of Ambiguity in this Example</vt:lpstr>
      <vt:lpstr>How we Solved It</vt:lpstr>
      <vt:lpstr>Transforming Grammars  into Chomsky Normal Form</vt:lpstr>
      <vt:lpstr>1) Unproductive non-terminals</vt:lpstr>
      <vt:lpstr>1) Unproductive non-terminals</vt:lpstr>
      <vt:lpstr>2) Unreachable non-terminals</vt:lpstr>
      <vt:lpstr>2) Computing unreachable  non-terminals</vt:lpstr>
      <vt:lpstr>2) Unreachable non-terminals</vt:lpstr>
      <vt:lpstr>3) Removing Empty Strings</vt:lpstr>
      <vt:lpstr>3) Removing Empty Strings - Result</vt:lpstr>
      <vt:lpstr>3) Removing Empty Strings - Algorithm</vt:lpstr>
      <vt:lpstr>3) Removing Empty Strings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3276</cp:revision>
  <dcterms:created xsi:type="dcterms:W3CDTF">2005-06-07T20:03:32Z</dcterms:created>
  <dcterms:modified xsi:type="dcterms:W3CDTF">2012-10-16T19:33:05Z</dcterms:modified>
</cp:coreProperties>
</file>