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973" r:id="rId2"/>
    <p:sldId id="965" r:id="rId3"/>
    <p:sldId id="972" r:id="rId4"/>
    <p:sldId id="975" r:id="rId5"/>
    <p:sldId id="880" r:id="rId6"/>
    <p:sldId id="902" r:id="rId7"/>
    <p:sldId id="903" r:id="rId8"/>
    <p:sldId id="980" r:id="rId9"/>
    <p:sldId id="1036" r:id="rId10"/>
    <p:sldId id="904" r:id="rId11"/>
    <p:sldId id="1035" r:id="rId12"/>
    <p:sldId id="1007" r:id="rId13"/>
    <p:sldId id="1008" r:id="rId14"/>
    <p:sldId id="905" r:id="rId15"/>
    <p:sldId id="981" r:id="rId16"/>
    <p:sldId id="906" r:id="rId17"/>
    <p:sldId id="909" r:id="rId18"/>
    <p:sldId id="1010" r:id="rId19"/>
    <p:sldId id="1011" r:id="rId20"/>
    <p:sldId id="1012" r:id="rId21"/>
    <p:sldId id="1013" r:id="rId22"/>
    <p:sldId id="1014" r:id="rId23"/>
    <p:sldId id="1015" r:id="rId24"/>
    <p:sldId id="1016" r:id="rId25"/>
    <p:sldId id="1017" r:id="rId26"/>
    <p:sldId id="1018" r:id="rId27"/>
    <p:sldId id="1019" r:id="rId28"/>
    <p:sldId id="1020" r:id="rId29"/>
    <p:sldId id="1021" r:id="rId30"/>
    <p:sldId id="1022" r:id="rId31"/>
    <p:sldId id="1023" r:id="rId32"/>
    <p:sldId id="1024" r:id="rId33"/>
    <p:sldId id="1025" r:id="rId34"/>
  </p:sldIdLst>
  <p:sldSz cx="9144000" cy="6858000" type="screen4x3"/>
  <p:notesSz cx="6858000" cy="9144000"/>
  <p:embeddedFontLst>
    <p:embeddedFont>
      <p:font typeface="Calibri" pitchFamily="34" charset="0"/>
      <p:regular r:id="rId37"/>
      <p:bold r:id="rId38"/>
      <p:italic r:id="rId39"/>
      <p:boldItalic r:id="rId40"/>
    </p:embeddedFont>
  </p:embeddedFontLst>
  <p:custDataLst>
    <p:tags r:id="rId4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BF4C1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115" autoAdjust="0"/>
    <p:restoredTop sz="92609" autoAdjust="0"/>
  </p:normalViewPr>
  <p:slideViewPr>
    <p:cSldViewPr snapToGrid="0">
      <p:cViewPr varScale="1">
        <p:scale>
          <a:sx n="106" d="100"/>
          <a:sy n="106" d="100"/>
        </p:scale>
        <p:origin x="-614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848" y="-84"/>
      </p:cViewPr>
      <p:guideLst>
        <p:guide orient="horz" pos="2880"/>
        <p:guide pos="2160"/>
      </p:guideLst>
    </p:cSldViewPr>
  </p:notesViewPr>
  <p:gridSpacing cx="1800225" cy="180022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3.fntdata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1.fntdata"/><Relationship Id="rId40" Type="http://schemas.openxmlformats.org/officeDocument/2006/relationships/font" Target="fonts/font4.fntdata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2.fntdata"/><Relationship Id="rId20" Type="http://schemas.openxmlformats.org/officeDocument/2006/relationships/slide" Target="slides/slide19.xml"/><Relationship Id="rId41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1EB75-3524-4387-8CE3-F3226D8180E3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09757-0F24-40A5-A9BB-710E2EC8F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58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0-01T09:56:09.99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17889 10261 3096,'-9'-5'4257,"0"-2"-1161,0-6-516,9 13-258,-14-21-516,14 21-258,-21-21-387,10 16-258,-8-6-258,4 5 129,-8-4-258,4 7-129,-5-4-129,2 2 0,-2-2 129,2 6-258,1-2 129,0 3 0,0 0-129,-2 0 0,1 5 0,-2 5 0,3 0-129,-3 4 129,2 2-129,-2 3 129,2-2-129,4 2 129,-2 1-129,3 4 0,-1 1-129,1-1 258,2 4-258,-2 1 129,1 3 0,1 0 0,-1 0 0,1 1 0,0-1 0,2 0 0,1 0 0,1-2 0,2-2 129,4 4-129,-2-1 129,3-4-129,1 5 258,3 1-258,0-4 258,0 2-258,4-1 0,2-1 129,2 0-258,2-4 258,1 3-129,3-2 0,2 0 0,0 0 0,2-2 0,0-1 0,1 0 0,1-3 129,-3 1-129,3-3 0,-4 0 0,0-1 129,0-3-129,1-1 0,-2-2 129,3 2-129,-1-4 0,-1 1 0,4-1 0,-2-4 0,1 1 0,1-4 0,0 2 0,1-3 0,0-1 0,2-1 0,2-3 0,-1-1 0,3-1 129,0 2-129,-1-3 0,0-1 0,-2 1 0,3-1 129,-4-5-129,0 1 0,-4-5 0,0-1 0,0-4 0,-2 1 129,-1-1-129,2-2 0,-2 3 0,-2-2 0,2 4-129,-3-1 129,-1 2 0,-2 1 0,1-4 0,-3 2-129,-1-2 258,0 0-129,-2-1 0,0-3 0,0-6 0,-1 3 0,0 1-129,-3 0 258,-1 0-258,0 1 129,0 1-129,-1 1 129,-3 4-129,0 1 129,-2-4 129,2 1-129,-1 2 0,0 0 0,1 1 0,0-1 0,1 0 0,-2 2 129,3-1-129,-2 2 0,0-1 129,2 0-129,-1-1 0,-1 2 129,-1-1-129,0 3 0,0-2 0,0 2 129,-1 0-129,1 3 129,5 12-129,-15-22 129,15 22-129,-12-18 129,12 18-129,-11-19 0,11 19 0,-14-17-129,14 17 258,-16-16-129,9 8 0,0 0 0,-3 1 0,1 1 0,-1 0 0,1 2 129,1-1-129,-1 2 0,-1-1 0,2 0 0,8 4 0,-14-8 0,14 8 0,-14-10 0,4 6 0,2 2 0,-3-1 0,-1 2 0,2 0 0,-1 0 0,-2 1 0,-1 0 0,4 0 0,-1 0-129,1 0 129,0 0 0,1 0-129,1 0 129,8 0-258,-15-3-129,15 3-387,-18-7-2451,18 7-1806,-14-7 0,14 7-387,-9-14-516</inkml:trace>
  <inkml:trace contextRef="#ctx0" brushRef="#br0" timeOffset="4468.2556">17730 10496 1548,'0'0'2580,"0"-10"129,0 10-129,0 0-129,0 0-387,-13-7-387,13 7-387,-11-1-258,11 1-129,-14-2-258,14 2 0,-15 0-258,15 0 0,-17 0 0,17 0 0,-19 0 0,10 0-129,-2 3 0,2-1-129,-3 0 129,3 4-129,-4-2 0,3 1 0,-1 0 0,2 0 0,-1 1 0,0 1 0,1 1-129,-1 0 129,1 3-129,-1-1 0,0 5 129,1-1-129,-1 1 0,1-1 0,0 2 0,3 1 129,-1-2-129,0 3 0,2-3-129,0 1 129,1 3 129,3 2-129,-3-2 387,3 2-645,-1-1 645,0 1-387,2-1 129,0 2-129,0-6 0,2 0 0,0-2 0,3 1 0,-2-1 0,4-2 0,-7-12 0,15 21 129,-8-11-129,3 0 0,-1-1-129,3 0 129,-3-2 0,3 0 0,0 0 0,0-1-129,0-1 129,0 0 0,2-3 129,-1-1-129,1 1 0,1-1 129,-2 0-258,2-1 258,2-2-129,-2-2 0,1 0 0,1-1 129,0-2-129,0-1 0,0-3 129,0 3-129,-2-3 129,1 2-129,-2-1 0,-2 1 0,1-4 0,-2 3 0,-1 0 0,0 0 0,-3-2 129,1-1-129,-3 3 129,3-2-129,-3 2 129,0-8-129,-2 0 0,1 4 129,-2-1-258,-1-1 129,-1 0-129,0 0 258,0 1-258,0 2 258,-3-1-258,0-1 129,-1 0 129,1 0-129,-1-1 129,0 0-129,-1 0 0,-1 2 0,1 0 0,0 0 0,-4-1 129,4 2-129,-4 1 0,2-1 0,-4 0 0,4 3 0,-2-3 129,0 3-129,0 2-129,-1-2 258,1 1-129,0 4 0,-1-1 0,2-1 0,-1 0 0,0-1 129,9 8-129,-15-16 0,15 16-129,-14-19 129,14 19 0,-14-12 0,14 12 0,-14-9 0,6 8 0,-1 0 0,2 1 0,-3 0-129,10 0 0,-17 4-258,17-4-774,-12 10-3354,12-10-258,0 0-516,0 0-387</inkml:trace>
  <inkml:trace contextRef="#ctx0" brushRef="#br0" timeOffset="5940.3398">18333 10759 1032,'0'0'4644,"0"0"0,0 0-258,0 0-2064,11 0-774,-11 0-387,10-9-516,-10 9-129,19-11-129,-8-3-129,5 4 258,-2-2-258,6 0 0,-2-4 129,2-1-129,1-4 0,-1 0 0,1-5 0,-1-1 0,1-1-129,-1-1 258,-2-4-129,0 2-129,-2-3 0,0 2 0,-2-2 129,0 1-129,-5-4 129,0 1-129,-2-4-129,-2-1 129,-1-4-129,-3 1 129,-1-4-129,0-1 129,-1-2-129,-4 1 0,1 0 129,-1 0-129,-1-1 0,0 3 0,-1 1 129,1 4-129,-3 2 129,-2 3-129,-1 6 129,-2 1-129,-1 4 0,-4 0 0,2 3 0,-4 1 129,1 0-258,-2-1 258,-1 2-258,2 2 129,-2 3 0,1 2 0,-2 2 0,2 5 0,-1 6 0,4 1 0,-3 1-129,4 0 129,-1 6 0,1 2 129,1 2-258,1 1 258,-2 2-129,2 5-129,0-1 258,-4 2-258,5-1 258,-2 3-258,-1 2 129,1-2 0,-2 4 0,0-2 0,2 0 0,3 2 0,-3-1 0,3-4 0,1 3 0,1-1 0,4-4 0,0 1 0,0 3-129,2-5 129,0 4 0,2-3 0,-3 0 0,3-1 0,-1 1 0,1-6 0,0 2 0,0-3 0,4-11 0,-6 18 0,6-18 0,-3 12 0,3-12-129,0 0 0,-1 13-258,1-13-258,0 0-903,0 0-3225,0 0-258,0 0-258,2-12-387</inkml:trace>
  <inkml:trace contextRef="#ctx0" brushRef="#br0" timeOffset="6464.3697">17878 9613 3354,'-9'17'4386,"9"-17"-129,-9 0-1677,9 0-903,-9 0-129,9 0-258,0 0-387,-7 10-129,7-10-258,0 0 258,-8 12-387,8 0 0,0-1 0,0 7 0,0-3-129,0 5 0,2-3-129,0 7 258,3-4-387,0 2 129,0-1 0,0 0-129,1-3 0,1 0 129,-2 0-129,1-3 0,-6-15 0,12 18 0,-12-18 0,14 7 129,-5-7-129,-1 0 129,2-6-129,-1-2 129,1 0-129,1-2 129,-1 1 0,1-1-129,0 1 0,0 2 0,-1 2 0,1 2 0,-2-1 129,-2 3-258,-7 1 0,14 0-129,-7 5-774,-7-5-3225,0 0-387,15 1-645,-5-1-129</inkml:trace>
  <inkml:trace contextRef="#ctx0" brushRef="#br0" timeOffset="7756.4436">19050 9594 5160,'-9'11'5031,"9"-11"-129,0 0-516,-4-7-2967,10 7 0,-6 0-645,19-14-258,-6 7-129,5 3 0,-1-2 129,3 3-387,-2-1 0,2 4-129,-1 0 0,-2 0 0,-3 1 0,2 3 0,-5 0 0,0 0-129,-2 2 129,-9-6 0,11 11 0,-11-11 129,3 17-129,-3-4 0,-1-1 0,-6 2 0,-1 1 0,-4 4 0,-1 2 0,-2 1 0,-2 3 0,0 2 0,0-3 0,3 3 0,0 0 0,4-6 0,2 0-129,1-4 129,4-2 0,1-3-129,2-1 129,0-11 0,3 18 0,-3-18 0,9 15 0,-9-15 0,11 15 0,-11-15 0,14 13 0,-14-13 0,14 11 0,-4-7 0,0 6 0,1-3 0,-1-6 0,0 0-129,2-1-387,-4-1 0,5 1-516,-10-7-2322,4-5-1419,-3-2-387,-1 4-129</inkml:trace>
  <inkml:trace contextRef="#ctx0" brushRef="#br0" timeOffset="8080.4622">19077 9807 4386,'-10'0'5031,"10"0"-258,0 0-387,0 0-2967,0 0-387,0 0 0,5-11-516,7 7-129,-2-1-129,4 4 129,2-1-258,2 2 129,1-1-258,2 1 129,-1 1-129,-2 1-258,5 2 0,-7-3-903,7 5-3354,-6-3-387,-4 1-129,-2-4-516</inkml:trace>
  <inkml:trace contextRef="#ctx0" brushRef="#br0" timeOffset="8620.493">19499 10011 4902,'28'-4'5289,"-20"4"-645,1 0 0,-9 0-3612,10 18-129,-8 0 0,3 8-516,-5-4 0,2 6-129,-2-1 0,-4 0-129,-3-7 0,-2 0 0,-1-5-129,-3-7-129,4 2-129,-3-10-645,12 0-2967,0 0-903,-10-14-387,8-4-387</inkml:trace>
  <inkml:trace contextRef="#ctx0" brushRef="#br0" timeOffset="9244.5287">19828 9543 5160,'0'-14'5160,"0"0"-258,0 14-1935,0 0-1161,0 0-387,9 0-516,-9 0-387,1 25-129,-1-4 0,2 8-129,-2 2-129,2 7 129,-1 1-129,1 4 129,0 3-258,-2-1 0,3-5 0,-1 3 129,0-5-129,-2-5-129,3-5 258,-2-6-129,0-8 0,-1-14 0,0 0 0,0 0 0,11 0-129,-11 0-258,0 0-774,5-19-3741,-5 19 129,1-15-516,-1 15-387</inkml:trace>
  <inkml:trace contextRef="#ctx0" brushRef="#br0" timeOffset="13679.7824">17644 14267 2709,'0'0'4128,"-12"-13"0,7 3-1935,5 10-645,-17-13-129,17 13-258,-19-14-387,8 11 258,-5-8-387,2 4 0,-8 0-129,3 5 0,-2-2 0,-2 4-129,0 0-129,-1 0 129,0 4-129,-1 4 129,2-3-129,0 3-129,1-1 0,-1 1 129,2 0 0,-2 1-129,1-4 0,3 3-129,-3 2 129,5 3 0,-2-2 0,2 5-129,2-2 129,2 4-129,0 2 0,1 4 129,2-1-129,-1-1 0,1 3 0,0 3 0,0 3 0,1 2-129,-2 0 129,0 3-129,3-1 129,0 2-129,0 0 129,2-2 0,0-1 0,4 0 0,-2-3 0,3 1 129,1 0-129,0 0 0,0 0 0,0 3 129,1-2-129,3 2 0,-2-2 0,3 2 0,1-3 129,1 1-129,-1-5 0,1-1 0,6 2 0,-4-4 0,1-2-129,2 0 129,3-2 0,-1-2-129,0 0 258,3-2-258,-4-4 258,5 0-129,1 1 0,3-4 129,-1 0-129,3-1 0,-2-3 0,7 0 129,-3-1-129,1-4 0,-2 0 0,1-1 0,-2 0 0,1 0 0,-1 0 0,-2-1 0,0-4-129,0 1 129,-1-2 0,1-3-129,-1 2 0,-2-5 129,3 0 0,-3 2 129,1 0-258,-2-3 258,-1 0-258,1 2 258,-2-3-129,-2 3 0,2-1 0,-3-3 129,1 2-129,0 0 0,-1-1 0,0-1 129,-2 0-129,0-1 0,-2 0 129,1 1-258,-2-3 129,-1 2 0,0-2 0,0 0 0,-2 0 0,1 1 0,-1-3 0,-2 1 0,1 4 0,0 0 0,-1 0 0,0-1 0,1 0 0,0 1 0,-2 2 0,2-1 0,0-4 0,-1 1 0,-1 2 0,-1-2 0,1 3 0,-2-4 0,0 2 0,0 1 0,0 0 0,-2-3 0,-1 3 129,2-1-129,-2-1 0,0 0 129,-1-2-129,2-1 0,-3 1 0,2-1 258,-3-2-258,2 0 258,-3 0-258,0 0 129,-1 6-129,1-4 129,-1 1 0,2 3-129,-2 0 0,1 1 0,1 1 0,-3 0 0,2-5 0,0 3 0,-3 0 0,1-1 0,-2-1 0,0 1 0,1 1 0,1 1 0,-2 2 0,2 1 0,0 2 0,2 2 0,7 8 0,-12-14 0,12 14 0,-14-12 0,14 12 0,-16-13 0,16 13 0,-16-17 0,8 7-129,-2 2 129,-1 0 0,0 0 0,1 3-129,-1-4-129,3 7-129,-4-5-387,12 7-2451,-10 0-1677,10 0-129,-14-3-645,14 3 129</inkml:trace>
  <inkml:trace contextRef="#ctx0" brushRef="#br0" timeOffset="15212.87">17582 14597 2709,'0'0'4644,"0"0"0,0-13-129,0 13-2838,-4-13-387,4 13-387,-9-12-258,9 12 0,-10-14 0,10 14-129,-14-16-129,5 13 0,-2-2 0,-1 4-129,-2-2 258,0 3-129,-3-1 0,3 1-129,-3 0 0,2 0-129,-1 0 129,2 3-129,1 0 0,2 2-129,-1 3 129,2 2-129,1-2 129,-1 2-258,0 1 129,1 5 0,1 2-129,-1 1 129,-2 0 0,0 4-258,0 3 258,-1-2 0,2 3 0,-1 0-129,0-3 129,3 2 0,1-1 0,1-1 0,-1-2 0,3 3 0,0-6 0,-1 0 0,0 1 0,2-1 0,-1 2 0,2-3 0,2 3 0,0-1 0,0 2 0,5 0 129,2 2-129,2-3 129,4-2-129,0-1 0,1 2 0,2-2 129,0-7-129,1 4 129,0-4-129,0-3 0,0-2 129,0-1-129,0-3 0,0-2 0,0 0 0,1-1 0,-1-2 0,0-1-129,1-1 129,-1 2 0,-1-3 0,0 0 0,0 1 0,-2-2 0,0-3 0,0 2 0,-1-5 0,2-4 0,-1 2 0,1-1 0,0-1 0,-1 1 0,-3-3 0,1 1 0,-1 1 0,-2 2 0,0-2 0,-2 4-129,0-3 258,0 2-129,0 0 0,0-1-129,-1-1 258,1 2-258,-1-1 258,0-2-129,-1 3-129,-2-3 129,-1 3 0,0-2 0,-2-1 0,0 1 0,0-2 0,0-3 0,-2 2 0,-3-2 0,1 0 0,-1 1 129,0 0-129,-2-1 129,2 2 0,-2 2 129,-1-2-258,1 0 0,0-1 129,-3 1 0,1-2-129,0-3 0,-4 3 0,4 2-129,-1-1 129,-2 0 0,1 5 0,1 2 0,-1 5 0,2 0 0,-2-1 0,0 5 0,1 1 0,-1 3 0,2-2 0,-1 2 0,0 0 0,2 0 0,8 0 0,-14 3-129,14-3 129,-11 5-129,11-5-129,-11 5-258,11-5-645,-9 5-3225,9-5-516,0 0-387,0 0-516</inkml:trace>
  <inkml:trace contextRef="#ctx0" brushRef="#br0" timeOffset="16579.9483">18128 14801 2580,'39'23'4773,"-17"-17"-129,-1-2-516,4-4-2838,10 0-129,-2-10-258,7 2-129,-2-13 0,4 4 129,-3-12-258,6 0 0,-6-8-258,2-2 129,-6-7-258,0 1 258,-4-10-258,-1 2-129,-3-4 129,-4-1-129,-2-2 0,-5-2 0,-4-1 129,-2-2 129,-7 2-258,-1 3 129,-2 2 0,-8 0-129,-3 7 0,-3 3 129,-3 5-129,-3 5-129,1 2 0,-6 4 0,0 3 0,-2 4 0,-2 4 129,-2 2-258,0 9 258,-5 2-129,-3 8 0,0 4 129,-1 8-258,0 7 129,1 3 0,3 5 0,0 2 0,7 4 0,2 0-129,4-4 129,1 5 0,4-5 0,1 3-129,2 1 129,0-4 0,1 2 0,-1 0 0,1-1-129,4-4 129,-1-3 0,1-4 0,3-4 0,2-1-129,5-14-129,0 0-129,0 0-387,0 0-1419,2-13-2580,7-5-516,-3-10-129,2-1-258</inkml:trace>
  <inkml:trace contextRef="#ctx0" brushRef="#br0" timeOffset="16923.968">18011 13685 6966,'-24'10'4902,"14"-2"-129,-2 2-645,5 6-2967,-4-7-387,5 12-258,-3 0 0,3 9 0,0-2 0,3 10-258,2-6 0,1 6 0,5-3 0,3-3-129,3-6 0,2-2 0,1-8 0,4-6-129,0-4 0,-1-6 0,1 0 129,0-7-129,-3-1 0,0 1 0,-3 3-129,-3-2 129,-2 6-258,-7 0-129,14 11-903,-14-11-3096,12 24-516,-2-13-645,5 1 0</inkml:trace>
  <inkml:trace contextRef="#ctx0" brushRef="#br0" timeOffset="17596.0064">19216 13742 4902,'-28'-7'5031,"15"15"-258,-4 1-516,5 18-2193,-12-7-516,9 16-645,-3 0-258,6 6-129,1 0-258,6-3-129,5-2 129,4-1-129,9-6-129,3-8 129,5-4-129,4-4 129,2-8-129,0 1 129,-1-7-129,-2-4 129,0-5-129,-1-5 0,-5-6 0,0-6-129,-6 0 258,-1-4-129,-7-4 0,-3 0 129,-1-3-129,-5 2 129,-6 2-129,-5 3 129,-2 3-129,-2 6 129,0 7-129,0 6 0,1 8 129,2 2-129,3 9 0,1 5-258,6 7-258,0-9-1806,7 11-2451,0-5-387,6 0-258,5-7-387</inkml:trace>
  <inkml:trace contextRef="#ctx0" brushRef="#br0" timeOffset="17836.0201">19448 14059 8256,'8'43'5160,"-6"-21"-387,-2-1 0,4 5-4257,-4-2-129,1 7-129,-1 2 0,0 0 0,-2-1-258,-1-1 129,1-6-258,-3-6-129,1 0-387,-6-19-1548,10 0-2451,-10-4-387,9-8-387,-2-10-129</inkml:trace>
  <inkml:trace contextRef="#ctx0" brushRef="#br0" timeOffset="18164.0389">19754 13817 6708,'7'-15'5160,"-7"15"-258,0 0-258,4-13-3225,-4 13-516,5 10 0,-3 10-258,-2-2-129,0 9-129,-2 1-129,0 4-129,-3 3 0,3-3-129,-1-1 0,0-3-129,1-4 129,0-2-387,2-6-129,0-16-516,0 0-3741,0 0-387,7 0-258,-4-16-258</inkml:trace>
  <inkml:trace contextRef="#ctx0" brushRef="#br0" timeOffset="18377.0511">19910 14028 5289,'10'38'5160,"-9"-20"-258,-1 4-258,-2-4-3225,1 7-645,-6 0-387,3 1-129,-3-4 0,2 2-258,0-3 0,0-8-387,5 9-2580,0-22-1677,0 0-387,0 0-387</inkml:trace>
  <inkml:trace contextRef="#ctx0" brushRef="#br0" timeOffset="19096.0922">20144 13921 8256,'-7'-15'5160,"7"15"0,-1-19-258,1 19-3999,6-24-129,6 10-258,-2-1 0,3 4-129,-1-2-129,2 2 0,-1 3-129,1-1-129,-1 6 0,-3 3 0,-1 2 0,1 8 0,-3 3 0,-1 4 0,-2 6 0,-4 3-129,0 4 129,0 0-258,-9 2 129,-2-3 0,0 4 0,-4-6-129,-1-1 129,-2-2 0,-1-4 129,1-1 0,0-3 0,5 1 0,0-3 0,3-2 0,7 1 129,1-3-129,2-10 129,7 16 0,6-10 0,1-3 0,3 1-129,2 0 129,-2 0 0,2-3-129,0 1 0,-3 2 129,1-2-129,-2 5 0,-1-2 0,-2-1 0,-1 1 0,-11-5 129,14 17-258,-14-17 258,5 15-129,-5-15-129,0 0-129,0 0-645,6 17-3354,-6-17-774,0 0-387,0-14-516</inkml:trace>
  <inkml:trace contextRef="#ctx0" brushRef="#br0" timeOffset="24420.3968">14101 12302 1032,'0'0'3999,"-6"-13"258,6 13-1548,0 0-258,-11-14-774,11 14-258,-9-3-258,9 3-387,-10-6-258,10 6-129,-11-2 0,11 2-129,-16 0 0,8 0 129,-1 0-129,-2 0 0,-1 0-129,-1 3 0,-1 1-129,0 2 129,-2-1-129,1 4 0,-2 2 0,3-2 0,-1 5 258,3-1-129,-2-1 0,-1 4 0,2-3 129,2 0-258,-1 3 258,0-1-258,2 0 0,0 1 0,0 1 0,0 0 0,1 1 0,0 4 0,2-1 0,0 0 0,0 4 0,1-1 0,0 3 0,2 1 0,2-1 0,0 3 0,2 2 0,0 1 0,2-1 0,2-1 129,1 1-129,1-2 0,1 1 0,0-3 129,0-2 0,1-1 0,2-1 258,0-3-387,0 1 258,1 2-129,1-4 129,3-3-129,-1-2 0,3 2-129,-2-4 129,1 2 0,1-4-129,2-2 129,-2-1 0,1 1-129,1 0 0,-3-2 129,2 0-129,0-2 129,0-3 0,0 0-129,-1-1 129,2 1-129,0-2 129,0 0-129,1 0 0,1-4 129,-4 1-129,4-2 0,-2-2 129,0 0-129,-2-1 129,0-1-129,0 2 0,0-1 0,-3 0 129,-2-1-129,1-4 0,-1 1 0,1-1 0,-3 0 0,2-2 0,-2 1 0,0-1-129,-1-2 129,1 4 0,-1-2 0,-1 1 0,-1-1-129,0-2 258,0 2-129,0-2 0,0-1 0,0-3 0,-1 1 0,-1 2 129,-1-4-258,-1 1 258,1-3-129,-3 0 0,-1-2-129,0 6 258,0-2-258,0 0 258,-1-1-129,-1 1 0,-1 1 0,-1 1 0,1 1 129,-1 0-129,1-1 0,-2 2 0,0-1 0,1 4 0,-3-2 0,1 1 0,-3-2 0,0 3 0,-1-2 0,0 3 0,0-1 0,-1 1 0,1 0 0,2 4-258,-2-2 258,2 3-129,0-1 129,-1 2-258,-1 1 258,0 0-129,0-1 129,-1 3 0,-2-1-129,-1 1 129,0-1 0,1 2 0,0 0 0,-2 0 0,4 0 0,-1-2 0,2 3 0,-1 1 0,0-1 0,2-1 0,0 1 0,-1 0 0,2 2-129,-1 1 129,-1 0 0,3 0 0,0 0 0,-3 0 0,0 1 0,2 1 0,-1 0 0,0 2 0,-3-2 0,1 1 0,-2 1 0,1 1-129,-2 2 129,-1-2 0,3 1-129,-1 1-129,-1-3-129,4 5-129,-3-9-1935,13 0-2193,-17 0-258,10 2-387,-5-2-387</inkml:trace>
  <inkml:trace contextRef="#ctx0" brushRef="#br0" timeOffset="29675.6973">13419 12543 2322,'-9'0'4515,"9"0"-258,0 0-1161,0 0-645,-10-5-645,10 5-387,0 0-387,0 0-258,0 0-129,12 5-129,-12-5-258,12 11 0,-3-5 0,3 5 0,3 2-129,-3 0 0,5 2-129,0-1 0,-1-1 0,2 2 0,0-3 0,-1 1 0,1-4 0,-2-2 0,1 0 0,-3 0 0,-2 1 0,-2-2 0,-10-6 0,12 12 0,-12-12 129,2 12-129,-2-12 129,0 0-129,-5 8 258,5-8-129,-7 4 0,7-4-129,-10 3 0,10-3 129,0 0-129,-10 8 0,10-8 0,0 0 0,-5 14 0,5-14 0,-6 16 0,0-2 0,-2-3 0,-2 5 0,-3-1 0,-1 1 0,0 2 0,-2 1 0,-2-2 0,1-2 129,1 1-129,-1-2 0,4-1 129,2-4-129,2-2 0,9-7 0,-11 7 0,11-7-129,0 0-129,0 0-1935,0 0-2064,9 0-774,-9 0 129,13-1-516</inkml:trace>
  <inkml:trace contextRef="#ctx0" brushRef="#br0" timeOffset="39068.2345">16996 14568 516,'6'14'-258,"-6"-14"258</inkml:trace>
  <inkml:trace contextRef="#ctx0" brushRef="#br0" timeOffset="48511.7745">17353 6622 1161,'-11'5'4773,"11"-5"129,0 0-129,0 0-2193,0 0-387,6-7-645,7 7-645,-4-7 0,9 5-258,0-4-129,5 5-129,0-1-129,3 2-129,-1 0 0,0 5-129,-1 3 129,-2 0-129,-4 3 0,-4 3 0,-7 2 0,-5 6 0,-2 2-129,-7-2 129,-5 4-129,-6 5 129,-2 2-129,-2-2 0,-1-2 0,1-1 129,2-3 0,3-1-129,1 0 258,5-8-258,4 1 258,4-5-258,3 0 258,0-12-129,16 22 0,-2-14 0,3 1 0,4-3 0,0 1 0,1 0 129,1 1-258,-3-3-258,0 3-258,-5-7-387,5 7-2451,-9-8-1161,-1 0-387,-10 0-258</inkml:trace>
  <inkml:trace contextRef="#ctx0" brushRef="#br0" timeOffset="49635.839">17790 6412 3225,'8'40'4515,"-4"-10"-129,-3 2-1419,8 17-645,-9-5-774,7 12-516,-6 0-516,4 8 0,-4-5-129,1 1-258,-2-7 0,0-4 129,0-5-129,0-6-129,0-10 129,0-7-258,0-3-387,0-18-774,0 0-3096,0 0-258,12-5-516,-7-9 258</inkml:trace>
  <inkml:trace contextRef="#ctx0" brushRef="#br0" timeOffset="49975.8584">18020 6649 4644,'9'-20'4773,"-9"20"0,0 0-129,11-9-3741,-4 15-129,-7-6 258,7 29-258,-4-8-258,4 12 129,-5-2-387,3 12 129,-4-4-258,0 3 258,-1-3-258,2-3-129,-2-4-129,0-8-516,8 2-2064,-8-26-1806,3 14-387,-3-14-645,0-5 129</inkml:trace>
  <inkml:trace contextRef="#ctx0" brushRef="#br0" timeOffset="50396.8825">17219 6338 1,'-3'22'4385,"-9"2"388,-7 10-129,-3 13-2580,-7 0-387,8 16 0,-2 0-774,11 11 0,5-3-387,8 2 0,19-5-387,8-4-645,16 0-645,4-11-3225,11-11 0,5-8-645,2-6-258</inkml:trace>
  <inkml:trace contextRef="#ctx0" brushRef="#br0" timeOffset="50787.9049">18198 6380 6966,'22'5'5289,"-7"16"-129,-3 3-387,6 15-3999,2-5 0,8 16 258,-3-1-516,5 7-258,-2 5-129,-3-2 129,-3-6-129,-7 1-129,-6-2-129,-9-6-129,-3-3-129,-13-5-258,2 0-903,-15-12-3354,2-2-129,-4-11-387,-1-4-129</inkml:trace>
  <inkml:trace contextRef="#ctx0" brushRef="#br0" timeOffset="51335.9362">17417 6800 3999,'0'0'5289,"0"0"-516,0 0 0,0 0-2967,7 0-387,-7 0-387,18 0-387,-3 1-258,6 5-129,5 0 129,0-2-387,9 3-516,-4-2-258,10 2-3741,-13-2-387,1-1-258,-3-4-516</inkml:trace>
  <inkml:trace contextRef="#ctx0" brushRef="#br0" timeOffset="51899.9685">18699 6254 7224,'0'0'5160,"0"13"-129,-11 4-258,-2 16-3870,-8-2-258,7 6-129,-8 3-129,5 2-258,-1-6-129,3 0 0,5-9-387,3-15-129,7 0-645,0-12-1935,0-15-1806,7-8 0,0-6-645</inkml:trace>
  <inkml:trace contextRef="#ctx0" brushRef="#br0" timeOffset="52099.9799">18595 6237 4257,'-5'-46'4902,"2"33"-129,3 13-516,0 0-1806,5 25-1161,-2 0-516,6 14-258,0 4 0,3 10-258,-2 2 0,0 1-258,-1-1-129,-2-6-129,0-4-387,-5-17-1161,0-3-2709,-2-13-516,0-12-129,-7 0-387</inkml:trace>
  <inkml:trace contextRef="#ctx0" brushRef="#br0" timeOffset="52275.99">18426 6442 8514,'0'0'5418,"17"5"-516,5-5-1548,16 4-2322,-2-2-387,10 5-516,4 7-1419,-2-8-3225,1 1-387,-7 0-387,0-1-387</inkml:trace>
  <inkml:trace contextRef="#ctx0" brushRef="#br0" timeOffset="52680.013">19223 6153 6966,'1'-40'5160,"-1"40"-258,0 0-387,9 4-3354,-8 17-129,5 16-516,-4 11 258,3 17-387,-2 10 129,1 10-258,-4 7 0,0 9-258,0 2 129,0-1-129,0-2 129,0-5-129,0-3 129,0-6-129,0-8 129,3-12-129,-1-12 0,3-5-129,-3-14 129,3-8 0,1-10-129,-6-17-129,13 10-516,-13-10-4257,6-15 129,-3-5-516,0-8-516</inkml:trace>
  <inkml:trace contextRef="#ctx0" brushRef="#br0" timeOffset="53280.0473">19817 6423 4257,'-15'21'5160,"5"5"0,-7 4-258,5 14-3483,-7 0 0,5 14-258,-6 4-387,11 3 0,2-4-258,7 1-258,2-2 0,5-6-258,7-8 0,6-6-387,4-2-1032,-2-16-3354,4-5-387,-1-15-258,0-3-387</inkml:trace>
  <inkml:trace contextRef="#ctx0" brushRef="#br0" timeOffset="53768.0753">20129 6663 6708,'-28'57'5160,"14"-23"-387,2 6-258,4-3-3741,8 6-258,3-3 129,14-3-258,2-3 0,6-3-129,5-10 258,1-4-516,1-7 129,-2-4 0,1-6 0,-2-4-129,-3-8 0,-4-7 129,-3-7-129,-4-7 129,-5-6-258,-5-8 129,-5-3 0,-5-4 0,-9 1 0,-4 6-129,-5 10 129,-3 8 0,-5 11-129,-1 12 129,1 6 0,3 13-129,3 4 0,4 0-258,8 3-129,4-6-516,10-1-3741,5 0-129,8-5-516,4-6 0</inkml:trace>
  <inkml:trace contextRef="#ctx0" brushRef="#br0" timeOffset="54176.0987">20681 6380 6321,'8'-5'5547,"-8"5"-387,0 0-129,6 15-3354,-6 0-645,1 14-129,-1 7-387,5 8-129,-2 9-129,3 4 0,0 8-129,-1 4 0,-2-1 0,0-4-129,-1-2 0,-1-4 0,-1-5-129,0-8-258,0-4-258,-2-19-645,4-3-3999,-2-19 129,0 0-516,12-9-258</inkml:trace>
  <inkml:trace contextRef="#ctx0" brushRef="#br0" timeOffset="54888.1393">21059 6620 7998,'2'37'5289,"-2"-18"-129,3 9-387,-3-1-3999,5 16 129,-2-4-645,4 2 0,-2 0-387,-3-6-516,8 9-1935,-9-14-2451,1-6-129,-2-13-645,0-11 387</inkml:trace>
  <inkml:trace contextRef="#ctx0" brushRef="#br0" timeOffset="55604.1804">21453 6441 7611,'-12'-13'5547,"5"13"-516,7 0-129,0 12-4128,0 7 129,7 11-516,0 9-258,2 11 129,-1 7-387,0 7 0,-1 10-258,-5-5-387,2 5 0,-6-18-1161,0 4-2838,-2-9-516,1-10-258,-4-13 258</inkml:trace>
  <inkml:trace contextRef="#ctx0" brushRef="#br0" timeOffset="56564.2352">21772 6651 4386,'17'-19'5160,"-8"9"-129,1 1-258,8 2-3612,-10-4 0,6 7-258,-4-3-258,5 7-129,-6 0-129,3 1 129,-12-1-387,15 22 0,-11-6 0,0 5-129,-4 2-129,0 4 0,-4 3-258,-5-3 129,1 2-129,-5-4 129,3 6-129,-5-6 129,1-1 0,0-4 129,2-1 0,-1-4 129,4-2 0,0-2-129,9-11 129,-5 10 0,5-10 0,0 0 0,10 15 129,1-11 0,2 0 0,3 1 129,-1-2 0,4 2-129,0-2 129,0 0-129,-1-1-258,-3-2-387,6 0-4257,-9 0-129,-1-4-387,-11 4-258</inkml:trace>
  <inkml:trace contextRef="#ctx0" brushRef="#br0" timeOffset="57044.2626">21981 6203 4773,'30'24'5160,"-7"3"-258,2 9-129,-2 6-3612,11 15 0,-8 1-516,7 10 0,-9 1-258,-2 3-129,-8 2 0,-6-3-129,-8-3-258,0-10 129,-10-6-258,-4-8 129,-1-7-129,-1-11-129,3-10-129,-6-11-645,19-5-2580,-12 2-903,12-2-645,-5-14 129</inkml:trace>
  <inkml:trace contextRef="#ctx0" brushRef="#br0" timeOffset="57428.2847">22689 6336 3612,'-14'10'5289,"14"-10"-129,-11 17-258,-5-10-3612,14 14 129,-10-8-129,5 11-516,-7 1-129,1 3 0,-1 1-387,0 1-129,-4-3 0,2-3-129,1 0-129,1-5 0,2-4-258,1-7-258,11-8-387,-20 2-1677,20-2-2322,-8-8-387,8-5-258</inkml:trace>
  <inkml:trace contextRef="#ctx0" brushRef="#br0" timeOffset="57683.2991">22506 6288 5547,'3'-12'5547,"-3"12"-387,14 12-129,-10 5-3741,7 17-258,-1 1 0,3 11-387,-2 1-258,3 3 0,-5 3-258,1-3 0,0-5-129,-3-5 0,0-10-258,-4-5 0,2-2-387,-5-23-258,7 16-387,-7-16-3096,-3-10-903,-1-3-387,-2-7 0</inkml:trace>
  <inkml:trace contextRef="#ctx0" brushRef="#br0" timeOffset="57880.3105">22461 6527 5289,'-10'-8'5547,"10"8"-387,0 0-258,9-11-3741,13 12-387,-2-1 0,11 6-258,-3-2 129,3 1-387,0 0-129,-2-3-258,-2 8-645,-10-11-2709,3 1-1419,-8-6-258,-1 0-645</inkml:trace>
  <inkml:trace contextRef="#ctx0" brushRef="#br0" timeOffset="65539.7484">17633 10543 1161,'0'0'3741,"6"6"-903,-6-6-516,0 0-129,1 12-258,3 2-645,-4-3-258,3 7-516,-3 0-129,1 4-129,-1 2 0,0-1-129,0 4 0,-2-3-129,-3-2 387,1 2-387,-1-2 129,0-4-129,0 0-129,3-3-258,2 0-129,-4-4-1419,4-11-2322,0 20 258,0-20-387</inkml:trace>
  <inkml:trace contextRef="#ctx0" brushRef="#br0" timeOffset="66011.7756">17655 10751 3096,'7'-4'4128,"5"-18"-1548,-3 17-258,-9 5-258,20-9-516,-12-2-516,8 8-129,-3-4-129,4 6-129,-3-3-258,3 4-129,-5 0-129,2 0 0,-5 7-129,0 1 129,-9-8 0,7 23-129,-7-6 258,0-4-258,-5 5 129,-6 1-129,-3-2 258,1 0-258,-5-4 0,-2 3-129,0-8 129,-1 1 129,3-5-129,0-3 129,0-1 0,6 1 0,2-1 0,10 0-129,-11 0-129,11 0-645,0 0-2322,5 2-1161,-5-2-516,12 2 0</inkml:trace>
  <inkml:trace contextRef="#ctx0" brushRef="#br0" timeOffset="67551.8637">17475 14653 516,'0'0'3870,"3"-11"-516,-3 11-258,0-12-645,0 12-129,0 0-645,0 0-258,5-13-516,-5 13-258,0 0-129,0 0-129,0 0-129,0 0 0,0 0 0,0 0-258,2 7 129,-2-7-129,0 16 129,-2-4-129,-2 3 0,-2 7-129,1 1 129,-2 3 0,0 3 0,-2 2 0,2-3 0,2 0 0,-1-7 0,3 0 0,2-2 0,0-6 0,1-1 0,0-12 0,1 17 0,-1-17 0,7 15 0,-7-15 0,13 18 0,-5-6 0,-8-12 0,17 16 0,-10-10-129,3-2 129,-2-2 0,1-1 0,-9-1 0,14 0 0,-14 0-258,14 0 258,-4 0-129,-2-3-258,4 3-774,-12 0-2838,16-8-774,-6-1-129,-2-4-258</inkml:trace>
  <inkml:trace contextRef="#ctx0" brushRef="#br0" timeOffset="68035.8914">17403 14766 129,'0'0'1032,"0"0"0,0 0 0,0 0 0,-8 0 258,8 0 129,0 0 258,0 0-129,0 0 129,-1 12-129,1-12-129,0 0 0,0 0-258,0 0 0,0 0-516,5 1 0,-5-1 0,10 0-129,-1 0-258,3 0 0,2 0 129,3 0-258,1-1-129,2 1-129,4 0-774,-3-1-2064,2 1-1677,1 0-129,-1 0-516</inkml:trace>
  <inkml:trace contextRef="#ctx0" brushRef="#br0" timeOffset="85611.8967">14268 12025 129,'0'0'1032,"0"0"-258,0 0 258,0 0-516,0 0 129,0-13 0,0 13-258,0-10 258,0 10 0,3-19 129,-3 19-258,7-23 0,-3 13-129,-1-3 129,4-2-129,-3-2 0,3 1-129,-2-2 258,3 2-258,-2-4 129,1 2 0,0-3-129,1 3-129,1-3 129,-2-1-129,2 0 258,0-1-258,1 0 0,1-2 0,-2-2 0,3 1 0,-2 0 129,4 0 0,-2-2-129,2 2 0,1-1 0,2-2 0,-1 0 129,3-1 0,-1 1-129,1-3 0,-1 2 129,4-3-258,-3 3 258,2 2-129,0-2 0,0 3 0,1-1 129,1 5-129,2-1 129,1 2-129,1-2 0,0 6 129,-2-4-129,4 4 129,-2-2 0,0-1-129,-3 5 129,2-1 0,-5-3 0,4 3 0,-2 0-258,2 2 129,-3-3-129,3 5 129,-1-4-129,3 4 0,-3-1 0,4 2 0,-4-2 129,3 4-129,1-2 129,2 0-129,-2 1 129,0 0 0,-1 0-129,-1 2 129,-1 1-129,-1 1 0,-3 0 129,1 2-129,-4-2 0,2 3 129,0-1-129,-2 1 129,4 1-129,0-3 129,2-1-129,2 2 129,0 1 0,1-1-129,4 0 129,-1 1-129,3-1 129,0 1-129,2 3 0,1-3 0,1 1 129,2 2-129,0-2 129,0 0-129,2 0 0,0 0 129,-2 0-129,2-1 129,-3 2 129,3-2-258,-3 2 0,-2 1 0,-3 1 129,-3 0-129,-1 0 0,-3 0 129,-1 3-129,-4 1 0,0-2 0,-2 3 129,-4-2-129,0 0 0,-1 1 0,-3 4 0,-2-3 0,-1-1 0,-8-4 0,15 11 129,-15-11-258,12 10 129,-12-10 0,12 5 0,-12-5 129,12 5-129,-12-5 0,12 5 0,-12-5 0,10 5 0,-10-5 0,9 5 0,-9-5-129,9 7 129,-9-7 0,0 0 0,10 4 0,-10-4 0,0 0-129,0 0-516,15 4-3225,-15-4-645,0 0-129,3-10-516</inkml:trace>
  <inkml:trace contextRef="#ctx0" brushRef="#br0" timeOffset="86591.9527">16810 10385 2193,'-11'-7'4128,"11"7"387,0 0-1806,0 0-516,0 0-516,0 0-387,0 0-387,-9-9-129,9 9-258,0 0-129,0 0-129,0 0 129,0 0-129,0 0-129,0 0-129,0 6 129,0-6-129,7 11 129,-7-11-129,9 21 0,-2-8 129,0 4-129,0-3 0,2 0 0,-1 2 0,4-2 0,-2-1 0,-1-1 0,1-2 0,0-4 0,-3 2 0,-7-8 0,9 13 0,-9-13 0,0 16 129,0-16-129,-5 15 0,5-15 129,-11 21-129,11-21 0,-16 20 0,8-9 129,-2 2-129,3 1 0,-3-3 0,1 1 0,-1-1 0,1 2 0,-1-2 0,3 0 0,-2-2 0,9-9 129,-13 12-129,13-12 129,-8 7-129,8-7 0,0 0 0,0 0 0,0 0-258,0 0-387,0 0-1032,8 0-2451,-8 0-645,12 4 129,-12-4-774</inkml:trace>
  <inkml:trace contextRef="#ctx0" brushRef="#br0" timeOffset="90323.1661">15161 9771 2451,'0'0'4386,"0"0"-258,0 0-1806,0 0-387,0 0-516,0 0-387,0 0-129,8 0-387,3 0-129,-1 0 0,7 0 0,-2 0-129,4 0-129,2 0 129,-1 0-129,0 0 0,-2 0 0,1 0 0,-2 0 0,-5 0-129,0 1 129,-12-1-129,9 15 0,-9-4 0,0 0 0,-2 5 0,-7 2 0,-1 4 0,-4 0 0,-1 4 0,-1-2 0,-1 5 0,0 3 0,0-2 258,3-1-258,3-3 129,2 1-129,4-6 129,5-1-129,2-9 129,-2-11-258,18 17 129,-6-13 0,4-1 0,-1-2 0,0 1 0,1-1 0,-4 3 0,3-1 0,-3 3-129,0-4-258,-1 4-129,-11-6-774,22 0-2838,-14-1-387,-8 1-258,11-9 0</inkml:trace>
  <inkml:trace contextRef="#ctx0" brushRef="#br0" timeOffset="90640.1843">15235 9972 3870,'0'0'4515,"0"0"-516,0 0-1935,0 0-516,3 9-129,-3-9-387,15 7-387,-5-7-129,5 3-129,1-3 0,3 0-258,-3 0-129,2-4-258,3 4-516,-7-4-1032,8 4-1161,-5 0-1419,-1 3-258,0 2-129</inkml:trace>
  <inkml:trace contextRef="#ctx0" brushRef="#br0" timeOffset="90900.1992">15599 10040 903,'17'5'1548,"-17"-5"258,13 11 387,-6 3 0,-7-14 0,2 28-645,-3-12-129,-3 9-516,-4-6-129,3 4-516,-2-3-774,-2-7-1806,9-13-1548,-5 15-258,5-15 129</inkml:trace>
  <inkml:trace contextRef="#ctx0" brushRef="#br0" timeOffset="91727.2463">15933 9705 1032,'0'0'4515,"0"0"129,0 0-1806,0 9-258,0-9-387,5 14-516,-5-14-645,2 27-387,-2-9-129,0 10-129,0 2-258,0 1 0,-4 4 0,0 1-129,2 1 129,-1-3 0,1-3-129,0-6-129,2 1-1290,2-7-2709,3-9-645,-5-10-129,12 0-258</inkml:trace>
  <inkml:trace contextRef="#ctx0" brushRef="#br0" timeOffset="94239.3902">14156 13428 1,'2'-11'3482,"-2"11"517,3 10-1677,-3-10-129,0 23-129,-5-8-387,5 16-387,-2-3-258,2 11-129,0-6-258,0 9-129,2-3-258,3 8 0,2-5 0,0 2-129,4-1 129,2 3-129,1 1 0,5 4-129,0 1 129,-1 0-129,2 1 0,0 3 0,1 0 0,2-1 0,-6 2 0,3-2 0,0-2 0,0 3 0,-1-1 0,0-1 0,5 1 0,0-2 0,-3-3 0,4 3 0,1 0-129,-1-2 129,0-1 0,4-2 0,-2-4 0,2 0 0,4-5 0,0-1 0,3-3 0,0-3 129,2-1-258,-1-1 258,-2 0 129,0-3-258,-2 3 129,-1-1-129,-1 0 129,-1-1-129,0 1 129,4-2-258,-2-4 129,4 4 0,2-4 0,2-4 0,0 1 0,4-2 0,1 0 0,-1 1-129,1-5 129,-1-1-129,-1 0-129,-1 1 258,-3-3 0,2-2-129,-1-1 129,2-5-129,1 2 129,0-3 0,2 1 0,-2-3 0,1 0-129,-1 0 129,0-4 0,-2 1-129,-3-2 129,-2-2-129,-2-1 129,-1-2 0,-2 0-129,1-3 129,-2-1 0,1 1 0,3-3 0,-2 3 0,2-3 129,-3 4-129,0-2 0,1 1 0,-4 2 0,-1 1 0,-2 0 0,-2 3 0,-4-1 0,-2 1 0,-5 2 0,-2 2 0,-2 2 0,-8 1-129,10-4 129,-10 4 0,0 0 0,0 0 0,0 0-129,0 0 0,9-7-516,-9 7-3483,0 0-387,0-15-129,0 15-387</inkml:trace>
  <inkml:trace contextRef="#ctx0" brushRef="#br0" timeOffset="94779.4211">16799 15398 3225,'0'0'4773,"0"0"-258,0 0-129,7 11-3096,-7-11-129,10 5-387,-10-5-129,14 2-129,-14-2-129,15 6 129,-4-6-258,1 4-129,0-3 0,3 2 0,-3 0-129,2 0 0,1-1 0,-3 1 0,-1 1 0,-1 0 0,-1 2 0,-9-6 0,13 12 129,-13-12-129,2 17 129,-2-17-129,-4 24 129,-4-10-129,-2-2 0,-3 4 129,-2 3-129,-2 1 129,2-1-129,1-1 0,2 0 129,-1 2-129,5-1-129,3-9-129,5 11-1419,0-21-2709,0 17-516,0-17-129,0 0-387</inkml:trace>
  <inkml:trace contextRef="#ctx0" brushRef="#br0" timeOffset="95723.4751">15202 16091 645,'0'0'4128,"-6"0"258,2-8-1419,4 8-516,-11 0-516,11 0-645,-17 14-129,10-3-516,-5 7-129,1 5-129,-2 4-129,5 5 0,-1-2-129,4 4 129,1-8-129,4 9-129,0-9 129,4-5-129,6-6 387,4-2-516,3-5 258,2-5-258,0-3 258,4-1-129,-2-11 0,3-4 129,-6 1-258,0-5 258,-1 1-129,-3-2 129,-2-2-129,-3-4 129,-4-2-129,-2 1 129,-3 0 0,-3 4-129,-4-2 0,-2 3 0,-1 3 0,1 9 0,-1 4 0,0 4 0,2 2 0,8 1 0,-13 4-129,13-4 129,-10 24-129,10-24-129,-7 32-645,7-32-2580,-10 19-903,10-19-516,0 21 0</inkml:trace>
  <inkml:trace contextRef="#ctx0" brushRef="#br0" timeOffset="96011.4914">15440 16337 2193,'17'15'4515,"-7"1"-903,-3-2-903,-7-14-258,1 23-645,-1-23-516,-6 28-645,-3-16-258,0 7-387,-1 3-516,-1-11-1548,-1 2-2451,7 1 258,5-14-516</inkml:trace>
  <inkml:trace contextRef="#ctx0" brushRef="#br0" timeOffset="96644.5277">15757 16156 3354,'0'34'4773,"-3"-13"129,-1-8-516,-1 14-2064,-5-15-1290,8 13 129,-4-13-516,4 4-258,0 1 0,0-3-258,0 0 129,2-5-387,0 4 0,0-13-516,4 23-2064,-4-23-1806,0 0-387,0 0-129,0 0-387</inkml:trace>
  <inkml:trace contextRef="#ctx0" brushRef="#br0" timeOffset="96895.5419">15854 16477 1677,'1'13'4257,"-1"14"258,-4-12-516,-5-6-2322,7 9-516,-7-4-645,4 3-387,0 5-1032,-2-4-2838,7-18-516,-6 15-129,6-15-129</inkml:trace>
  <inkml:trace contextRef="#ctx0" brushRef="#br0" timeOffset="97475.5753">16012 16370 4257,'-3'-11'5160,"3"11"0,3-16-387,-3 16-2838,9-21-645,4 13-387,-4-5-258,5 7 0,-3-5-258,3 6-258,-2 1 0,1 2 0,-1 2-129,-2 0 0,0 6-129,-10-6 129,12 21-129,-10-8 0,-2 3 129,-2 2-258,-5 0 129,-4 3 0,-2 1-129,-5-1 129,1 0 129,-1-1-129,1-3 129,0-4 0,5-3 129,12-10 0,-12 12 129,12-12 0,5 0 0,7 2 0,2-2-129,4 0 129,0 0 0,4 0-129,-5 0 0,1 7-129,0 3-258,-7-4-387,5 13-4257,-16-19 0,8 14-516,-8-14-387</inkml:trace>
  <inkml:trace contextRef="#ctx0" brushRef="#br0" timeOffset="124375.1138">14316 11945 258,'0'0'3096,"0"0"-516,0 0-258,0 0-387,0 0-258,1 11-516,1 0-387,-2 1-258,0 5-129,-4 0-258,1 2 129,-2 1-258,0-1-258,1 0-129,-5-3-1677,9-16-1419,-6 25-516,6-25 0</inkml:trace>
  <inkml:trace contextRef="#ctx0" brushRef="#br0" timeOffset="134171.6742">14156 12477 645,'0'0'3483,"0"0"-387,-7 0-387,7 0-516,0 0-258,0 0-258,-12 0-387,12 0-129,-7 0-129,7 0-258,-10 0-258,10 0 0,-10 0-129,10 0 129,-11 0-258,11 0 0,-15 0 0,15 0 0,-15 0 0,6 4-129,0-3 129,-2 1-129,2 2 0,0 0 129,1 1-258,-1 2 129,2-2-129,-3 1 129,10-6-129,-15 12 0,15-12 0,-14 15 0,14-15 0,-9 15 258,9-15-258,-9 18 0,5-7 0,2 1 129,0 0-129,-1-1 0,1 3 0,1 0 0,0-1 0,1 2 0,0-5 129,0 2-129,0 0 0,0-1 129,0-1-129,2 4 129,0-3-129,0 1 0,0 1 0,1 0 0,2-1 129,3 3-129,-4-1 0,2-1 129,1-1-129,-1 4 0,1-3 129,0 0-129,-2 0 0,1-3 0,-1 2 0,-5-12 0,13 18 129,-13-18-129,14 16 0,-6-8 129,-8-8-129,17 12 129,-9-10 0,0 2-129,2-1 0,-1-1 129,2 0-129,-2-1 129,3-1-129,0 0 0,3 0 129,-3 0-129,2-3 0,-2-1 0,3-1 0,-1 0 0,-2 2 0,2-2 0,1 1 0,-3-1 0,1-1 0,-1 0 0,1 1 0,-4-1 129,-1-3-129,1 3 0,0-3 0,-3-3 0,1 1 129,-2-1-129,-2-5 0,-1 0 0,0-1 129,-1-3-129,-1 0 0,0 1 0,-3-1 129,1 0-129,-1 2 0,-1 2 0,1-1 0,-1 1 0,1 3 0,-3-1 129,3 3-129,-3 0 0,2-1 0,-3 0 0,-1-1 129,-1 1-129,0 0 0,-2-1 0,-1 4 0,2-3 0,0 1 0,-1 2 0,1 3 0,1 0 0,-1 2 0,1-2 0,0 2 0,1 0 0,-2 4 0,3 0 0,-3 0 0,2 1 0,-2 0 0,2 0 0,0 2 0,-1 2 0,9-4 0,-16 8 0,16-8 0,-14 9 0,14-9 0,-14 10 0,14-10 0,-11 10 0,11-10 0,-12 10 0,12-10-129,-13 13 129,13-13-129,-14 11-645,14-11-3870,-9 14 0,0-6-516,-4 0-645</inkml:trace>
  <inkml:trace contextRef="#ctx0" brushRef="#br0" timeOffset="154826.8554">14873 12558 1032,'0'0'1677,"0"0"258,0 0 129,0 0-129,0 0-129,0 0-258,0 0-387,-7-7-258,7 7-129,0 0-129,-9 0-129,9 0 129,-10 3-129,10-3 0,-10 6 0,10-6 0,-11 8 0,4-2-129,7-6-129,-12 11 129,12-11-129,-12 17 0,12-17 0,-13 17-129,6-7 129,2 3-129,0 1 258,-1-3-258,3 6 0,-2 0 0,3 2 0,0 1 0,2 1 129,0 0-129,3 1 0,3 3-129,-1-2 129,2-5 0,3 3-129,1-5 129,2 1-129,1-5 0,0 0 129,1-6 0,0 1 0,1-4-129,1-3 129,-2 0-129,1-7 129,-2-4 0,3-4 0,-3-3 129,1-5-258,-2-4 129,0 0 0,-1-6 0,-2 1-129,-3-2 129,-2-1-129,-4 1 129,-1 2-129,-1 2 129,-9-1-129,-1 5 0,-2 2 0,-3 6 0,-3 4 129,0 5-129,-4 4 0,2 5 0,-3 0 0,3 9 0,0 1 0,2 4-129,3 1 129,2 2-129,4 0 129,5 3-129,1-3-129,4 4-258,-1-8-387,6 7-2451,-2-9-1161,5 3-258,-8-14-516</inkml:trace>
  <inkml:trace contextRef="#ctx0" brushRef="#br0" timeOffset="155998.9226">18196 11182 3096,'9'-9'4644,"0"5"0,-9 4-1161,8 0-1548,-8 0-387,0 17-387,-1-7-387,1 11 129,-4 0-387,3 9-129,-5-1-129,4 5-129,-3-2 0,0 1 0,0-4-129,1-3 129,-1-2-129,-1-5 0,3-6 0,2-3 0,1-10 129,0 12-129,0-12-129,0 0 129,0 0 0,4 3-387,-4-3-387,0 0-1290,11 0-2451,-11 0-387,0 0-258,2 10 0</inkml:trace>
  <inkml:trace contextRef="#ctx0" brushRef="#br0" timeOffset="157314.9979">16868 13639 2580,'0'-9'4644,"0"9"-129,0-11-129,-4-3-2064,4 14-774,0-17-387,0 17-129,7-25-258,4 14-129,-3-7-129,4 4 0,0-3-258,4 3 0,-1-2-129,-1 6 0,-2 0 0,4 6 0,-2 4-129,-2 0 129,-1 1-129,-1 8 0,0 5 0,-5 5 0,0 5 0,-4 1 0,-1 4 0,-4 1-129,-6 1 129,-3 5 0,-2-3-129,-4-1 258,0-5-258,1 1 129,-3-4 0,1-1 0,3-7 129,3-1-129,4-6 129,10-9-129,-7 17 258,7-17-129,7 4-129,3-3 129,2 2 0,3-1-129,1 0 129,1 1-129,-2-3 129,1 2-129,0 0 129,0-2-129,-1 2 0,1-1 0,-1-1 0,-1 0-129,-3 1-129,-1-1-129,2 5-903,-12-5-3483,8 0-129,-8 0-387,0 0-516</inkml:trace>
  <inkml:trace contextRef="#ctx0" brushRef="#br0" timeOffset="159811.1407">1650 16973 2967,'-13'9'4386,"-2"-8"129,8 2-129,-5-13-2064,12 10-645,-18-7-258,18 7-129,-14-7-387,14 7-129,-12-8-129,12 8-258,-12-2-129,12 2 0,-8 0-129,8 0 0,-6 12-129,2 1 0,3 6 0,0 1 0,1 4 0,0 2-258,1-1 258,5 3 0,1 3 0,2-4-258,1-3 258,-1 1-129,0 1 0,0-3 258,-4-3-129,-1 3-129,-2-7 129,-2-3 129,-4 4-258,-7 3 129,-1-9-129,-5 3 129,-2 3 0,0-7-258,-6 1 258,4 4 0,3-8-129,0 2 129,6-4 0,5-2 0,7-3-129,0 0 129,1 12 0,5-11 0,6 19 0,3-6 129,1-6-129,-1-8 0,0 17 0,-1 1 129,-2-9-258,0 5 645,-5 1-516,-7-15 0,13 30 0,-9-5 387,-4-25-258,2 62 0,-2-8 0,0-54-516,0 0 387,2 58-129,-2-58-258,0 0-1419,0 0-2967,0 0 129,30-7-516,-18-18-129</inkml:trace>
  <inkml:trace contextRef="#ctx0" brushRef="#br0" timeOffset="160383.1734">1871 17008 1806,'3'25'4515,"-3"-15"0,0 8-516,0-18-1677,-6 35-1677,-5-16 387,8 16-645,-6-1 129,4 12-258,2-1 129,3 2-129,0 5-129,5 3 129,5-6-258,4-1 129,5-12 0,1-20 0,4-6-129,2-5 129,-2-18 0,2-20-129,-4-6 258,-2-11-258,-4-3 258,-1 6-129,-6 2 0,-1-10 129,-6 8 0,-1 7 0,-2-1-129,-8 7 129,-6 2-129,-2 4 129,-10 8-129,3 6 0,-4 7-129,1 5 0,3 5-258,1 3-516,13 12-3354,-1-4-645,9 1-258,2-15-258</inkml:trace>
  <inkml:trace contextRef="#ctx0" brushRef="#br0" timeOffset="161203.2203">2248 16706 9288,'9'27'4773,"-9"-27"-129,0 0-1161,8 3-3096,-8-3 0,16 0-387,-2-3 0,0 0-129,-1 3 129,1 5-129,0 0 129,-4 0 0,1 6 0,-7-1 129,-2 10 0,-2-3 0,0 3 0,-5 2 0,0 6 0,-1-2 0,-4 5 129,1 1-129,-1 1 258,7-5-387,3 3 0,0-5 258,0-1-258,7-3 0,4-5-258,2-2 129,1-4 0,-3-2 258,-3-8-129,1 4 0,0 0 387,-9-5-258,8 0 0,-8 0 0,0 0-129,0 17 129,0-1-129,-3-1 129,1 1-258,1 12 129,1 8 0,0 3 0,3 2 0,4 5 129,0-3-129,0-1 0,2-3 129,-2-3 129,-1 1-129,-1-15-129,-3-10 129,-2-12-129,0 48 129,0-48 0,0 0-387,0 0 516,-30 52-258,30-52 258,-16 23 0,9-38-258,7 15-129,0 0-1419,0 0-3354,-4-11-387,4-5-129,2-11-516</inkml:trace>
  <inkml:trace contextRef="#ctx0" brushRef="#br0" timeOffset="161967.264">2903 17250 3999,'14'5'5160,"-5"-5"-387,5 7-1419,0-9-1032,12 1-774,0-7-258,13 2-516,1 1-258,11-1-258,2 0-129,5-1 0,1 2-129,2-2 0,1 2 0,-3-2 0,-5-1 129,-4 3-129,-6 0 0,-5 1 0,-7-1 0,-8 4 0,-5 0 0,-6 1 258,-4 3-258,-9-3 0,9 12-387,-9-12-129,0 0-774,0 0-3354,0 0-129,0 0-516,0-7-129</inkml:trace>
  <inkml:trace contextRef="#ctx0" brushRef="#br0" timeOffset="162335.285">3633 16961 10062,'0'0'5031,"0"0"-258,0 0-1032,5 4-3483,4-2 0,1 0 0,4 3 0,6 2-129,1 2 129,6 0-129,1 3 0,1-2 0,-2 1 0,-1 0-129,-2 4 0,-5-2 0,-5 4 129,-6-5 0,-3 7-129,-5-5 129,-6 3 0,-5 2-129,-3-3 129,-6 0 0,4-1-129,-3 3-129,2-7-516,10 2-3483,-6-7-774,13-6-387,-15-17-387</inkml:trace>
  <inkml:trace contextRef="#ctx0" brushRef="#br0" timeOffset="162899.3173">3346 16118 9159,'0'0'5160,"0"0"-387,0 0-516,11 25-3483,-11-5 0,7 13-516,-2 0 0,2 7-129,0-1 0,1 4 0,1-10 0,-2-1-129,-2-4 0,0-9 0,-1-3 0,-4-16-129,5 16-258,-5-16-258,0 0-1677,0 0-2322,10-6-387,-10 6-258,0-14-516</inkml:trace>
  <inkml:trace contextRef="#ctx0" brushRef="#br0" timeOffset="167007.5523">4773 16716 3225,'17'0'4773,"-17"0"-258,12-14-903,-5 14-1548,-7-7-258,0 7-516,0 0-129,0 0-258,0 0-258,0 0 258,-2-13-516,2 13 0,-8-8-129,8 8-129,-16-9 0,7 3 0,-4 2-129,2 1 0,-2 3 0,-2-2 0,2 2 0,0 2 0,0 7 0,1-1-129,2 9 129,3 2 0,-1 6 0,3 3 0,1 2 0,3 0 0,1 2-129,0 2 129,4-5 0,2-1 0,2-1-129,-1-1 129,2-4 0,0-3 0,1-2 0,-4 1 0,-2-4 0,-2-3 0,-2 1 0,-3-1 129,-6 1-129,-6 1 0,-1 3 0,-2-3 0,-3 5-129,2-2 258,0 7-129,2-11 0,3 2-129,3-2 129,5-1 129,6-11-129,-3 20 0,3-10 0,0-10 129,17 11-129,-5-1 129,2 2-129,0 3 129,-1 4 129,-1 7-258,-1 3 129,-3 5 129,-3 7-129,-2-3 0,-3-38-645,0 86 645,0-29-774,0-57 774,-8 53-387,8-53 258,-5 45 0,5-45-129,0 0 387,0 0-1290,0 0-3612,16 27-516,-8-35-258,5-42-645</inkml:trace>
  <inkml:trace contextRef="#ctx0" brushRef="#br0" timeOffset="168058.6124">18171 11821 1677,'-9'-1'2193,"9"1"258,0 0 258,0 0 0,0 0-129,9-10-387,13 10-645,-5-4-129,14 4-387,0-4-129,8 4-258,1-3-258,2 1-258,1 0-129,-4 0 129,0-2-129,-4 2 0,-7-3 0,-4 2 0,-8 3-258,-16 0-645,16-6-3354,-16 6-516,-16 0-129,-2 0-387</inkml:trace>
  <inkml:trace contextRef="#ctx0" brushRef="#br0" timeOffset="169603.7008">16702 14063 5289,'35'15'5031,"-12"-9"-258,6-6-1806,6 4-1290,-3-4-645,9 0-516,-2-1-258,-2-6-774,4 7-2064,-8-1-1935,-10 0-387,-6 0-258</inkml:trace>
  <inkml:trace contextRef="#ctx0" brushRef="#br0" timeOffset="172754.8809">5160 17062 4644,'0'0'4902,"0"0"258,0 0-516,13 6-2838,-13-6-387,0 0-516,0 0-258,0 0-129,2 21-129,-1-7-129,1 5-129,1 5 0,0 7 0,0 0 0,1 9 0,-2 0-129,1 0 129,-1 2-129,-1-2 129,-1-2 0,0-7-258,0 0 0,0 7-129,-3-24-387,3 2-774,-3-4-3483,3-12 258,0 0-1032,0 0 516</inkml:trace>
  <inkml:trace contextRef="#ctx0" brushRef="#br0" timeOffset="173522.9247">5498 17461 7482,'7'-1'5289,"-7"1"-258,7 0-387,4-3-3354,-11 9-645,7 9 129,-4-1-387,1 6-129,0-1 129,-3 8-129,0-5 0,-1 4-129,0-4 129,-4 3-645,-1-6 258,-3-5-258,4 3-903,-10-6-3483,14-11-129,-12 9-516,12-9-387</inkml:trace>
  <inkml:trace contextRef="#ctx0" brushRef="#br0" timeOffset="174222.965">5822 17111 7353,'0'0'5418,"6"-16"-516,2 2 0,-2-11-3354,3 5-774,0 2-258,3 6-129,1-4 0,1 2-129,0 6-129,3 5 0,0 3-129,-5 2 129,2 6-129,1 10 0,-6 5-129,-2 2 129,-2 11-258,-5-2 258,0 6-129,0 1 129,-7 8-129,-5-1 129,-3-1 0,1-2 0,-3-7 129,1 1 0,-1-6 0,5-9 129,0-7-258,12-17 387,-9 13-258,9-13 129,7 15-129,4-13 129,2-2-129,6 14 0,0-8-258,2-2-129,4 6-129,-9-5-1419,6-1-3096,-5 1-387,-1-5-129,-3-27-516</inkml:trace>
  <inkml:trace contextRef="#ctx0" brushRef="#br0" timeOffset="174979.0082">6272 16661 8514,'-11'-7'5031,"4"-1"129,7 8-1032,-7-14-3096,7 14-129,-3-13-258,3 13-129,7-10 0,3 10-258,3-1-129,5 1 129,2 0-129,1 3-129,0 1 129,0 13 0,-1-1-129,-3 1 0,-5 4 0,-2 7 129,-5 6-129,-5 4 0,-7 2 0,-6 6 129,-5 2-129,-3 6 0,0-2 0,1-4 129,4 0-258,2-4 258,7-4-129,7-10 0,4-1 0,8-6 0,2-6 0,1-3 129,0-5 0,2-2-129,-3-5 0,-4 0 129,-1-2 0,-9 0-129,12 0 129,-12 0-258,0 0 129,0 0 129,0 15-129,0 7 0,-1 5-129,-3 0 258,2 5 0,1 10 129,0-6-129,1 9-516,0-8 516,0 21-516,0-58 387,4 96 0,-4-96 0,0 79-516,0-79 516,-4 65 516,4-65-516,0 0 516,0 0-516,-41 31 129,41-31-258,0 0 129,0 0-258,-49 4-258,49-4-2193,0 0-2580,0 0-258,0 0-516,-11-58-129</inkml:trace>
  <inkml:trace contextRef="#ctx0" brushRef="#br0" timeOffset="175647.0464">6872 17286 5805,'4'17'5289,"8"-17"-516,2-8 0,-2-11-2967,14 8-774,0-2-129,9 1 0,-1 3-387,6 2 0,-2 4-129,3 3-258,2 5 0,-4 1-129,-4 0-129,-5 2 129,-3-3 0,-6 2-258,-2-3-129,-9-4-645,4-2-3483,-14 2-516,0-16-258,-3-2-387</inkml:trace>
  <inkml:trace contextRef="#ctx0" brushRef="#br0" timeOffset="175987.0659">7267 17058 8643,'0'0'5289,"12"-1"-258,2 0-516,-14 1-3354,23-4-516,-5 4-258,2 2-129,0 3-129,0 5 0,-1 2-129,1 1 0,-2 3 129,2-1-129,-6 0 129,-4 3-129,-1 2 0,-4 2 129,-5 9-129,0 0 129,-9-2-129,-3 1 129,0 5-129,-1-2 129,-1-8-387,0-1-129,8 0-1548,-4-16-2967,10-8 0,0 0-516,-4-15-258</inkml:trace>
  <inkml:trace contextRef="#ctx0" brushRef="#br0" timeOffset="180867.345">8069 16761 3483,'0'0'4515,"0"0"-258,0 0-903,-5-4-1806,5 4 0,-12-16-387,12 16-258,-15-2-129,15 2 129,-21 0-387,9 3 0,-3 2-129,4 6 0,-4 6-258,3-2 258,2-1-258,1 4 0,4 4 0,1 2 0,4 0 0,3-3 0,3 5 0,3 0 0,-1-2-129,1 3 129,0-2-258,-3-1 258,-4-1-129,-2 1 0,-2-6-129,-9 1 129,-3-3-129,-4-3 0,-3-4 129,-2-2 0,1-1 0,-1-3-129,4-3 258,4 0-129,3 1 0,12-1 0,0 0 0,0 0 0,14 17 0,3-5 0,2 3 0,0 3 0,3 7 0,-5 3 0,0 3 0,-3 2 129,-4-2-129,-1 11 129,-4-1-258,-2 1 129,-3-8 258,0 4-645,0-5 516,0-33-516,-7 57 774,7-57-516,-4 36 129,4-36-387,0 16 258,0-16 387,0 0-903,0 0-774,0 0-3870,39 25 516,-27-32-645,-2-13 258</inkml:trace>
  <inkml:trace contextRef="#ctx0" brushRef="#br0" timeOffset="181259.3674">8354 17040 7611,'23'-10'5289,"-15"3"-387,4 7 0,-7-9-3741,6 8-129,-11 1-258,17 0-129,-17 0-258,13 23-129,-13-2 0,3 8 0,-3 3 0,0 9-258,-3 9 129,-4 10-129,0 5 129,-3-6-129,3 6-129,-1-15 0,6 0-516,-7-15-903,14-15-3354,-5-20-258,8 6-129,-2-17-645</inkml:trace>
  <inkml:trace contextRef="#ctx0" brushRef="#br0" timeOffset="181463.3791">8575 17409 2322,'29'8'4902,"-14"8"258,-6 2-387,-1 11-1677,-8-9-1419,4 15-387,-4 4-387,0-39-774,-4 74 387,1-42-903,-4-4 645,7-28-645,-10 55-1290,10-55-3354,-10 20-258,10-20 645,-9-16-1161</inkml:trace>
  <inkml:trace contextRef="#ctx0" brushRef="#br0" timeOffset="182046.4124">8875 17112 8643,'31'-31'5547,"-11"15"-516,1 5-258,-9-9-3741,10 12-516,-1 1 0,1 7-258,-2 0-129,-2 14-129,-3 4 0,-5 4 0,-5 13-129,-4-3 129,-1 10-129,-9 4 129,-5 5-129,-3-2 129,-3 5 0,-2 0 0,-1-6 0,3-2 129,-1-10-258,9-9 129,3 0 129,4-10 0,5-4 129,0-13-129,12 15 129,5-9-129,3 2 129,2-1 129,3-6-258,-1 3-774,3-4 516,-6 0-516,6 0-1032,-13 2-3354,5-2 0,-10-12-774,2-9 129</inkml:trace>
  <inkml:trace contextRef="#ctx0" brushRef="#br0" timeOffset="182766.4534">9372 16651 7482,'24'-19'5418,"-11"18"-516,-3-5 0,5 6-3741,-15 0-258,17 0-387,-7 4-129,2 6-129,-2 4-129,-1-1 0,2 2 0,0 3-129,-2 6 0,1 0 129,-5-2-129,-3 5 0,-2 2 0,0 3 0,-7 1 0,-5-1 0,-3 3 0,-1-1 0,-1 2 129,1-4-129,3 3 0,2-8 129,3 1-129,6-5 0,2-2 0,4-7 0,6 0-129,1-6 258,3-6-129,-1 3 0,1-5 0,-2 0 0,-2 0 129,-10 0 0,13-3-129,-13 3 129,2 8-129,-2-8 0,-5 35 0,-2-8 0,-1 3 0,3 9 129,-1 12-129,3-9 0,1 4 0,2-4 258,0 1-129,5-9-516,-5-34 387,11 79 0,-11-79 129,10 59-387,-10-59 516,0 53-387,0-53 129,0 0 645,-17 48-645,17-48 129,0 0-258,-35 9 0,35-9-1161,0 0-3870,-39 7-129,39-7-645,-22-31 0</inkml:trace>
  <inkml:trace contextRef="#ctx0" brushRef="#br0" timeOffset="186542.6696">3629 12832 1806,'0'0'3870,"0"0"387,1 16-387,-1-4-2193,0-12-645,-4 24-129,1-12-258,3 9 129,-3-6-258,3 9 0,0-2 0,0 5-129,0-1 0,1 6 0,-1 1 0,2 5-258,0 1-129,-1 1 0,-1-3 0,0 0 0,0-7-129,0 0 129,-1-9 0,-4-7 0,5-14 258,-14 16-129,3-16 129,-2 0 0,-4-3 0,-1-2 0,-6-5-129,-3 3 0,-8 1 0,-9 1-258,-6 5 0,-6 2-516,-1 12-3225,-8 5-645,-5 5-387,-2-1-258</inkml:trace>
  <inkml:trace contextRef="#ctx0" brushRef="#br0" timeOffset="188898.8043">9858 17590 8643,'-4'53'4773,"4"-42"-1677,0-11-2967,0 0-4644,0 0-774,7-19 258</inkml:trace>
  <inkml:trace contextRef="#ctx0" brushRef="#br0" timeOffset="189070.8142">10037 17654 6966,'11'22'5289,"-11"-22"-645,1 14-516,-1-14-3999,0 0-1419,0 0-2709,1-7-774,-1 7 0,8-8-516</inkml:trace>
  <inkml:trace contextRef="#ctx0" brushRef="#br0" timeOffset="189246.8241">10213 17700 774,'26'12'4386,"-15"-12"645,0 0-129,3 0-2451,-14 0-774,14-2-903,-3 2-2322,2-6-2709,-13 6 0,14-11-1032,-7-3 646</inkml:trace>
  <inkml:trace contextRef="#ctx0" brushRef="#br0" timeOffset="189598.8443">10406 17262 6708,'0'0'5289,"10"-10"-387,3 9-129,-4-13-3225,13 9-1032,2-1-129,10 3 129,1-2-387,5 0 0,-1 4 0,2-3-258,-1 0 129,-1 0 0,0 1-129,-6-5-387,-2 4-129,-8 1-903,8 1-1161,-20-6-1548,2 0-903,-13 8-387</inkml:trace>
  <inkml:trace contextRef="#ctx0" brushRef="#br0" timeOffset="189882.8607">10864 17082 2322,'-23'-19'4902,"16"7"-129,7-3-1290,-5 2-1032,10 3-516,-5-7-645,14 16-129,-5-3-387,6 6-129,-2 3-129,5 8 0,-1-2-258,0 7-129,0 1 0,0 2 0,-3-3-129,0 9 0,-7 0 0,-3 1 0,-2-2 0,-2 8 129,-6 5-258,-1-2 0,-2-5-258,-5-6-1290,9-2-2838,0-10-645,1-2 0,4-12-516</inkml:trace>
  <inkml:trace contextRef="#ctx0" brushRef="#br0" timeOffset="190610.9023">11623 16947 1677,'1'-17'4773,"3"-8"129,-4 25-258,5-15-2709,-10 1-516,5 14-387,-19-8-129,7 10 0,-5 1-129,1 11-258,-4-3 0,6 9-129,-4-1 0,7 8-129,2-3 0,3 2-129,5 1-129,1 2 129,2-1-129,4 1 0,2 6 0,0-7 0,-1-3 0,0 5 0,-5 3 0,-2-6 0,0-2 0,-7 0 0,-2-5-129,-7 1 129,0-3 0,-3-11 0,2-5 0,0 1 0,3-3 0,4-1 129,10 1-129,-9-9 129,9 9-129,6 0 129,5 5-129,1 3 0,2 6 0,0 8 0,2-5-129,-3 1 129,-4-4 129,-3 19 0,-4-9-129,-2 8 129,0-32-129,-14 60 129,4-33 0,-2-9-129,12-18 0,-24 71-129,24-71 129,-16 51-129,16-51-129,0 0-258,0 0-516,6 55-2580,3-68-1548,5-12-258,3-10-387</inkml:trace>
  <inkml:trace contextRef="#ctx0" brushRef="#br0" timeOffset="190918.9199">11799 17133 5676,'8'-9'5418,"-8"9"-387,0 0-258,0 0-3096,-4 16-903,-1-1-129,3 9 0,-2 2-129,4 14 0,-4-1-258,3 6 129,-1 10-258,1-11 129,-1 6-387,-2-4 0,3-1-258,-5-11-903,6-7-3612,0-3-387,-1-13-129,-1 5-774</inkml:trace>
  <inkml:trace contextRef="#ctx0" brushRef="#br0" timeOffset="191182.935">11974 17583 1161,'-24'36'5160,"14"-30"258,3 4-516,3 10-2193,-8-11-1032,12 2-258,0-11-387,0 0-387,-8 56-387,8-56-258,0 0-774,-12 73-2838,12-73-1161,0 0-1032,-10 15-129</inkml:trace>
  <inkml:trace contextRef="#ctx0" brushRef="#br0" timeOffset="191814.9712">12238 17201 4128,'0'-11'5289,"11"-9"0,-5 5-387,6 0-2838,-5-4-774,10 9-387,-2 0 0,3 5-516,-1 0 0,3 5-258,-4 0 129,1 6-258,-4 6 0,0 2 0,-6 9-129,-4-1 129,-3 7-129,-3 0 129,-6 10-129,-4-1 0,-5 7 129,-1 3 129,-3-4-129,0 5 0,2-14 0,0-6 0,6-4 258,2 2-129,12-27 129,-8 15-129,8-15 129,8 6 0,3 5 0,4-6-129,1 4-387,2-9-258,5 3-645,-10 5-4257,8-8 0,-7-8-387,2-9 129</inkml:trace>
  <inkml:trace contextRef="#ctx0" brushRef="#br0" timeOffset="192499.0103">12632 16788 5676,'8'-33'5547,"-3"18"-516,-2 2-258,7 8-3612,-10 5-387,10-1 0,-10 1-129,12 13 0,-6-2-387,2 10 0,2-1 0,-3 5-258,1-5 129,-1 3-129,0-2 0,-1 2 0,-3 3 129,1-2-129,-4 1 0,0-7 129,-4 9-129,-1-1 129,-5-1-129,-1 3 258,1 0-258,-1-1 129,2 0 0,3-2 0,3-1 0,3-11 0,1 0-129,7-9 129,2-4-129,5 0 0,-1-7 0,0-6 0,-1 1 0,-1 5 0,-3 0 0,-9 7 0,9 0 129,-8 7-129,-1 8 0,-3 17 0,-4 1 0,0-2 129,-2 13-129,1-6 0,1 12 129,2-7-516,0 0 645,3-8-645,0-4 645,1-4-903,1-4 774,0-23-516,-1 69 387,1-69 516,-3 24-645,3-24 645,0 0-516,-23 13 645,23-13-645,0 0 129,0 0-645,-52 9-1548,52-9-3354,0 0-129,-28 6-258,17-6-774</inkml:trace>
  <inkml:trace contextRef="#ctx0" brushRef="#br0" timeOffset="193699.0789">13201 17529 4773,'-3'14'5160,"8"1"129,3-19-774,6 4-2709,5-6-1032,14 1-258,3 5 0,10 1-258,5-1 0,9-5 0,2 3-129,6 1 0,0-4 387,0-1-387,-3 3 129,-3-4-129,-7 4 0,-5 3-129,-10 2-129,-8 6-129,-8-6-258,-12 10-645,1-4-1548,-13-8-2451,-3 18 258,-8-18-1161</inkml:trace>
  <inkml:trace contextRef="#ctx0" brushRef="#br0" timeOffset="194023.0975">13961 17316 6063,'7'-30'5418,"-7"30"-387,10-14-387,-10 3-3483,10 9-645,-10 2 0,15 7-129,-5 6-258,1-1 129,2 11 0,1-1 129,2 3-129,-1 1-129,0 3-129,1 6 129,-4-2-129,-3-3 0,-3 0 129,-3-8 129,-3 0 0,-4 6-774,-6-4 516,-2-7 0,-3 0 0,-1-1-516,16-16-2322,-21 28-2322,12-25-258,1-8 258,6-15-516</inkml:trace>
  <inkml:trace contextRef="#ctx0" brushRef="#br0" timeOffset="195007.1538">7218 16266 8385,'25'79'4515,"-16"-45"-1161,1 2-3483,5-1-4128,-10-3-387,2-4-645</inkml:trace>
  <inkml:trace contextRef="#ctx0" brushRef="#br0" timeOffset="195639.1899">10518 16265 1935,'26'-11'4515,"-15"7"387,0-1-387,5 14-2580,-16-9-387,13 15-129,-13-15-258,12 32-387,-10-11 0,5 16-387,0-1-129,0 3-903,10 8-3741,-7-4-645,6 3-387,-4-14 0</inkml:trace>
  <inkml:trace contextRef="#ctx0" brushRef="#br0" timeOffset="196339.2299">13415 16546 6708,'20'-14'5547,"-20"14"-129,16-1-516,-16 1-3612,20 10-258,-9 17-516,4 10-129,-1 5-387,-2 4-258,8 17-2322,-9-9-2322,3-2-387,-9-10-516,2-9-258</inkml:trace>
  <inkml:trace contextRef="#ctx0" brushRef="#br0" timeOffset="198367.3459">13357 16374 1677,'-7'10'2709,"7"-10"129,0 0-258,0 0-387,0 0 0,0 0-387,0 0-129,4 5-258,-4-5-258,10 0-258,-10 0-129,7 0-129,-7 0-129,9 0-129,-9 0 0,10 0-129,-1 1 0,4 5 0,1 2-129,5-3 0,6 0 0,4 1-129,1 3 129,4 0-129,-1 4 0,1-2 129,-2 2-129,-4-4 0,-4 2 0,-5 3 0,-5-3 0,-14-11 129,9 16-129,-10-2 0,-11-3 0,-5 7 0,-3 1-129,-5 4 129,-2 0 0,-2 7 0,2 1-129,2-3 129,4-2 0,5-1 129,3-2-258,6-5 129,4 0 129,3-5-129,0 1 0,7-4 0,0-1 129,3-4-129,-1 7 0,3 1 129,-2-5 0,1 1 0,-1 1 0,5-2 0,1-2 0,1 0 0,3-4-129,1-1 129,1-1-129,0 0 0,1-1-129,-4 0-129,1-1-129,-7-4 0,3 6-774,-13-14-1548,-3 14-2451,4-14-129,-4 14-516</inkml:trace>
  <inkml:trace contextRef="#ctx0" brushRef="#br0" timeOffset="199155.3909">13506 16571 1161,'0'12'3870,"0"-12"516,-11 8-1935,4-14-774,7 6 0,0 0-387,0 0-129,-11-8 258,11 8-129,0 0-129,5-2 0,-5 2-516,13-6 0,-5 0 0,9 7-129,-4-1-129,6 8-129,1-2-129,0 1 0,4 2 129,-1 2-258,2 4 129,-4-5-129,1 3 129,-3-3 0,-3-3-129,-3 2 0,-4 2 0,-9-11 0,0 0-129,0 0 129,-10 7-129,-8-3 129,-4-1-129,-4-3 129,-4 0-129,-3 0 129,2-8 0,1 4 0,4 4 129,5-2-129,5-9 0,4 7 129,12 4-129,0 0 0,0 0 129,0 0-129,13 0-129,2 4 129,2 4 0,3-3 0,1 2 0,0 0 0,1-1 0,-3 3 0,-2-9 0,-3 4 0,-4 1-129,-3 0 129,-7-5 0,0 0 0,0 0 0,-4 0 0,-4 0 0,-3-5 0,-1 4 129,-3 1-129,3-1 0,0-2 0,3 3 0,9 0 0,-13 0 0,13 0-258,0 0-258,7-4-2322,6 4-2322,1-9-258,0-2-516,0-7 129</inkml:trace>
  <inkml:trace contextRef="#ctx0" brushRef="#br0" timeOffset="202910.6058">14840 17019 129,'7'14'3225,"-7"-14"-1032,0 0-1032,0 0-516,0 0-387,11 0 129,-11 0-258,8 0 129,-8 0 387,9 0 129,-9 0 387,0 0 0,1-11 258,-1 11 129,0 0 0,0 0-258,-15-21 0,15 21-387,-21-13 0,13 8-258,-8-5 129,6 3-258,-7 2 0,7 3-258,-4-3 0,5 5 0,0 0 129,-2 8-258,2 1 0,0 7 0,4-1-129,-2 9 129,2 0-129,3 6 129,2-5-129,0 1 0,0 1 0,0-3 0,7-1 0,0 0 0,-2-3 0,1-4 129,-1 0-129,-1 3 0,-4-2 0,0 0 0,-6 4 0,-6-5 129,-4 5-129,-4 2-129,1 2 129,-8-3 0,3 1 0,0 1 0,3-12 0,4 3 129,2 0-129,6-4 129,9-11-129,0 0 0,0 15 129,12-2 0,4-3 129,1 2-129,2 4 129,1-1-774,-3 4 645,3 1-645,-9-6 645,-11-14-774,13 65 516,-13-65 0,0 51 129,0-51 645,-17 77-645,17-77 516,-22 65-516,22-65 516,0 0-387,-23 63-129,23-63-129,0 0 129,0 0-129,0 0-387,0 0-3096,0 0-1677,42 14-387,-42-14-516</inkml:trace>
  <inkml:trace contextRef="#ctx0" brushRef="#br0" timeOffset="211067.0723">15095 17350 6450,'0'0'5031,"0"0"258,7-18-1548,-7 18-2322,2-18-258,-2 18-258,0 0-129,0 0-258,0 0 129,0 0-258,2 20 0,1 9-129,-3 8 0,0-6 0,-4 11 0,1 10-645,0-6 258,0-10 387,3-36-258,-7 76-387,7-76 129,-7 59-387,7-59-1161,0 0-2967,0 0-516,-4 57-903,4-67 0</inkml:trace>
  <inkml:trace contextRef="#ctx0" brushRef="#br0" timeOffset="211887.1192">15375 17006 1548,'0'0'4773,"5"7"0,-5-7-129,0 0-2451,0 0-516,16 1-387,-16-1-129,18 0-258,-7 1-258,4 7-129,2 1 0,0 3-258,-3 5 0,0-1-129,-1 4-129,-4-1 258,-2 1-258,-3-1 129,-4 3-129,-2 1 0,-4 3 0,-5 3 0,-3 3 0,0 4 129,0 6-258,-1 7 258,3-1 0,2-10-645,3 5 774,7-3-774,0-7 645,4-10-645,-4-23 645,20 50-645,-8-45 516,0-1 516,3 0-516,-15-4 129,22 10 0,-13-10 0,0-18 0,-9 18-258,0 0 387,0 0-387,0 0 129,-7-4 0,7 4 129,0 0 258,-41 53-387,41-53 387,-26 67-516,26-67 645,-22 63-516,22-63 258,-4 80-129,4-80 0,0 0-129,6 71 0,-6-71 0,11 63-129,-11-63 129,0 0 129,0 0-129,3 62 0,-3-62-129,0 0-129,0 0-258,0 0-1548,-37 24-2838,37-24-516,0 0-387,0 0-516</inkml:trace>
  <inkml:trace contextRef="#ctx0" brushRef="#br0" timeOffset="222878.7479">15733 17629 3354,'0'14'5031,"0"-14"129,11 8 129,5-8-3741,-2-4-645,13-1 387,1 3-774,10-2-645,5 2 645,4 2-129,3 0-387,3-1 129,0-2-129,-1-4 0,-1 7 258,-3 6 387,-5-2-774,-3 0-774,-7 1 903,-3 6-645,-5 7 516,-5 1-387,-20-19 0,29 24-645,-17-12-2709,-12-12-774,0 0-774,0 0 387</inkml:trace>
  <inkml:trace contextRef="#ctx0" brushRef="#br0" timeOffset="223210.7669">16400 17359 6450,'-8'-11'5031,"8"21"0,0-10-1677,6 0-2709,-1 15-129,7 14 0,2-6 0,6 6-258,-1 1 0,2-3-129,0 7-129,-1-13 129,0 1 0,-4-11-258,-2 4 387,-6 6-774,-4-2 516,-4-2-129,-2 0 258,-10-2-387,12-15 387,-34 50-258,34-50-129,-40 44-258,40-44-3612,0 0-1032,-43 34-129,35-34-129</inkml:trace>
  <inkml:trace contextRef="#ctx0" brushRef="#br0" timeOffset="224878.8623">16405 16674 2580,'7'-6'3225,"-7"6"258,10 0-774,-10 0-258,0 0-645,0 0-258,2 16-387,-2-16-258,0 35-258,-4-13-129,1 13-129,-1-1-129,-1 3 0,-1 2-129,2-4-129,0 1-387,-1-13-258,5 8-1806,0-14-2322,0-5-129,0-12-516</inkml:trace>
  <inkml:trace contextRef="#ctx0" brushRef="#br0" timeOffset="226426.9509">17190 17114 1935,'15'0'4128,"-6"-2"-645,3-2-774,-12-9-516,8 1-387,-8-1-387,0 13-258,-2-24-387,0 10-258,-7 2 0,1 6-129,-5-2-129,1 6 0,-3-1 129,1 3-129,-2 0 0,0 12-129,2 0 0,2 2 0,0-1-129,2 6 129,3-1 0,3 5 0,4 2-129,0 1 129,2 0-129,5 3 129,3 5-129,0 0 0,1 1 0,-4-7 0,0 6 0,-4-2 0,-3-7-129,0-1 258,-8 1-129,-5-3 0,-2 0 0,-5-1 129,0-1-129,-2-1 129,2-6 129,0 1-129,4-5 129,4-3 0,3-2-258,9-4 129,0 0 129,0 0-903,0 0 903,0 0-903,26 41 645,-11-31-645,-4 4 903,-11-14-903,0 0 645,32 78 516,-32-78-516,0 0 387,3 49-387,-3-49 516,-9 84-516,9-84 645,0 0-645,-29 63 0,29-63 0,-16 58-387,16-58 0,0 0-258,0 0-1806,0 0-2580,0 0-387,0 0-516</inkml:trace>
  <inkml:trace contextRef="#ctx0" brushRef="#br0" timeOffset="226966.9818">17382 17348 5031,'0'41'5160,"0"-13"0,0 0-516,1-1-3999,-1 9 0,0 6-774,0 5 516,-2 4-387,2-51 387,-9 76-645,9-76 258,-9 72-258,9-72-1548,0 0-2580,-5 55-903,5-63-516</inkml:trace>
  <inkml:trace contextRef="#ctx0" brushRef="#br0" timeOffset="227627.0195">17526 17051 2451,'0'-11'5031,"0"11"0,8-3-129,4 7-3096,-12-4-1032,25 2 0,-9 5-258,7 6 129,-1-3-387,2 4 129,-3 0-258,1 0-129,-8 1 0,-2 6 0,-4-3 0,-7 4 0,-1 6 0,-7 0 0,-2 5 0,-3 0 129,-2 1-129,-1 1 129,1-5-129,4-4 129,1 2 0,2-7-129,4-4 0,3-6 0,1 2 0,6 2 0,4-10 0,-1 0 0,1 0 0,0 11 0,-4-9 0,-7-7 0,12 27 258,-8-10-774,-3-1 903,-1 6-903,0-22 774,0 0-387,-6 87 516,6-87-387,-7 63 0,7-63 387,-7 74-516,7-74 774,-7 49-774,7-49 645,-10 59-516,10-59 0,0 0 129,0 0-129,-25 56 129,25-56-258,0 0-387,0 0-774,0 0-3870,0 0-258,0 0-258,-37-7-258</inkml:trace>
  <inkml:trace contextRef="#ctx0" brushRef="#br0" timeOffset="229275.1138">4692 12886 2967,'0'0'4257,"0"0"-258,0 0-1161,-3-9-903,3 9-258,0 0-129,0 0-516,0 0-129,0 0-129,0 0-129,-1 8-258,1-8-129,0 17 0,0-6-129,0 4 0,0 3 0,2 2 0,2 3 0,-2 4-129,3 2 129,-1 0-129,0 3 129,0 5-129,0-3 0,-1 3 0,1-4-129,-3 2 129,-1-7 0,0 2 0,-2-8 129,-5-4 258,-4-5-258,0-1 129,-9-7 0,-1 1 129,-8-6-129,-3 0 0,-10 0 0,-6-2 0,-7-3-129,-2 2 0,-3 1-129,1 0 0,1 2-258,3-2-645,10 4-3870,6-2 129,8 2-774,5-2-129</inkml:trace>
  <inkml:trace contextRef="#ctx0" brushRef="#br0" timeOffset="230563.1874">18066 17637 3354,'-3'11'5031,"8"1"516,6-8-903,16-5-3741,-5 1-129,14-8 129,6 11 129,12 4-1032,6-4 516,8-3-903,4 0 774,7 3-258,-1-1-387,3-2 258,-3 0-387,-5-2 774,-6-6-645,-11 0 387,-5 6-645,-16-11-387,-1 13-2193,-19 1-2451,-15-1 516,0 0-774</inkml:trace>
  <inkml:trace contextRef="#ctx0" brushRef="#br0" timeOffset="230870.205">18872 17400 4902,'34'-12'5289,"-12"11"-129,-1-4-387,2 2-4128,0 3-258,0 11-129,2 2-129,-1 3 0,0 5 258,2 3-258,-2 4 0,0-4 0,0 11 129,-4-15-903,-1 9 903,-5-2-903,-5-3 903,-9-24-645,3 64 516,-3-64-645,0 0 0,-28 90 129,28-90-4128,-32 52-516,32-52-774</inkml:trace>
  <inkml:trace contextRef="#ctx0" brushRef="#br0" timeOffset="231503.2412">18714 16384 1,'2'-14'4643,"-2"14"259,-9-13-129,9 13-3225,-22 0-516,10 5-258,-9 6 0,4 10-258,-7 10 0,7 16 0,-5 3-129,5 7-129,6 5-129,4 2 0,7-11 0,7 0 0,10-14-129,9-16 0,7-18 0,4-15 0,4-22 129,2-8-258,0-11 258,-3-10-129,-3-4 129,-6 1 0,-10-1-129,-9 8 129,-10-1-129,-6 5 387,-13 14-387,-9 8 129,-10 22-129,-5 2-129,-4 14-645,-4 1-2967,6 21-1290,6 0-129,4 2-516</inkml:trace>
  <inkml:trace contextRef="#ctx0" brushRef="#br0" timeOffset="235599.4755">19816 17146 5160,'-44'62'4902,"18"-12"129,0-2-2322,2 8-2322,-3 6 0,9 6-387,3-3 258,8 17-129,7-16 258,7 1-387,11 3 516,14-13-258,7-13 0,8-5 0,7 3-129,4-38 129,3-7-129,-1-20 129,-3-28-258,-6 1 0,-8-15-129,-10-20 387,-15-24-516,-11 6 258,-11 3-129,-16-2 0,-12 12-129,-8 6 0,-6 16 129,-11 14-516,2 32-516,-7 3-2322,6 19-1548,1 6-387</inkml:trace>
  <inkml:trace contextRef="#ctx0" brushRef="#br0" timeOffset="235907.4931">20308 16659 5031,'-26'64'5676,"-10"-4"-516,-7 15-258,-18 19-4515,-6 13 0,-9 23 129,-4 1-1032,-8 12 1032,1-9-387,1-1 129,4-4-129,10-20-387,7-15-1677,13-33-3096,12-2 0,40-59-903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09-28T07:17:08.1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1315 8345 15,'2'28'12,"-1"-2"-1,2 7-3,-4 0-2,-1 6-1,2 0-2,0 0-1,-4-2-2,-2-4-1,2-2-3,0-5-4,3 2-8,-1-16-3</inkml:trace>
  <inkml:trace contextRef="#ctx0" brushRef="#br0" timeOffset="627.0359">1349 8281 13,'-13'7'12,"1"10"0,0-3-3,1 7-2,-1-4-1,0 3-2,2-1-1,1 0 0,0-5-1,2-4 1,3-1 0,4-9 1,0 0 1,0 0-1,7-16 0,2-1 0,4-3 0,3-2 0,1-4-1,1 1 0,-2 3-2,-1 5 1,0 9 1,0 6 0,-5 9 0,-3 5-1,2 10 1,-2 4-3,0 7-26,2-11-1,0 6 0,-3-14-1</inkml:trace>
  <inkml:trace contextRef="#ctx0" brushRef="#br0" timeOffset="38818.2198">1606 8143 16,'-11'9'14,"11"-9"-2,-5 15-2,5-15-2,0 18-2,1-6-1,2 2-1,4 3 0,1 0-2,0 0 2,3 0-2,0 3 0,1 1 0,1-4 1,0 1-1,2-1 0,0-3 0,2 2 0,2-4-1,-1-3 1,6 0-2,-2-1 1,2-2-1,1-2 1,1-2-1,0 0 0,2-1 0,-1 2 1,1-3 1,-1 0-1,3-2 2,1 2-1,5-1 1,0-1 0,2-1 1,3 1-1,1-2 0,3 1-1,3-1 1,2-1-2,-2-2 1,4 2-1,0 0 1,2 0-1,2 0 0,1-1-1,-3 1 1,0 4 0,-3 2 0,-4 0 0,-3 2-1,-3 6 1,-4-1-1,-5 3 0,-1 3 0,-1 0 0,-3 1 0,2 2-1,-1 0 1,-2-2 0,-1 3 0,1-2-1,-3 2 1,-1-1 0,0 0 0,-5-1-1,0-2 1,-3 0-1,-2-4 1,-5-1 0,-7-9 0,9 8 1,-9-8-1,0 0 1,3-13-1,-2 2 1,0-3-1,4-1 0,0-2-1,0 0 1,3 0 0,2 2 0,5-3 0,-2 6 1,6 0-1,-1 1 1,1 1-1,6 1 0,-2 1 1,3 3-1,-2 0 0,3-2 1,3 3-1,1 2 0,2 0 0,0 0 1,1 1-1,4 0 0,0 1 0,1 1 0,-1-1 0,1-1 0,1-1 0,-1 3 1,1 0-1,-4-2 1,-3 2-1,-1 0 0,-3 0 1,-1 2-1,-5 1 0,-1-2 1,-1 0-1,-1 4 0,3-2 1,0-1-1,1 1 0,-1-2 0,0 0 0,1 1 0,0 0 0,0-2 0,-4-1 0,0 0 0,-1-1 1,0-1 0,0-1 0,-1-2 0,-1-2 0,-1 0 0,0-3 1,-1-2-1,0-2 0,0 2-1,-1-2 2,-1-1-1,0 0-1,-1-3 1,-1 2-1,1 4 0,-4-3 1,-1 0 0,-1 1-1,1 1 0,-2 1 1,0 1-1,-2 2 1,0-1-1,-3 10 1,6-14-1,-6 14 1,5-11 0,-5 11-1,0 0 0,0 0 0,0 0-2,0 0-3,0 0-12,-11-6-17,11 6 1,-14 2-2,14-2 1</inkml:trace>
  <inkml:trace contextRef="#ctx0" brushRef="#br0" timeOffset="77161.4117">5122 8166 7,'0'0'14,"-3"-10"-3,3 10-1,0 0-3,0 0-2,0 0-2,-3 11 0,3-11 0,1 18-1,1-4 0,4 1 1,-1 1-1,4 2 1,-1-4-1,5-1 1,2-1-1,2-2 1,2-6-1,-1-3-1,4-2 0,1-2 1,1-2-1,0-3 0,-1 1-1,2-4 1,0 3-1,3 2 1,-2-3-1,1 4 0,1 1 0,-1 0 1,1 1-1,0 3 0,-1 1-1,-3 1 1,0 4 0,-4 1-1,-2 3 1,-4 2 0,-1 2-1,-4 0 1,-3 1 0,-2 0 0,-2-3 0,-2 1-1,0-3 0,-1-1 1,1-9-1,-6 11 0,6-11 0,0 0 1,0 0-1,-9-7 0,9 7 1,-1-17-1,1 17 1,7-16-2,-2 6 2,4 1 0,1 1-1,5-2 1,1 4 0,3-2 0,0 2 0,2-3 0,2 6 0,-1-1 0,1 3 1,-1 1-1,0 2 0,1 1 2,0 2-2,1 3 0,0-5 1,-1 3-1,2-1 0,0 1 0,1-1 0,0 1 0,-1-7 0,0 2 0,0 0 1,-2-2 0,-1-2 1,-3-5-1,-1 2 2,-4-5 0,-1 4 0,-4-4 0,-3-1 0,-1-3-1,0 4 0,-2 0 0,0-3-1,-1 4 0,0 0-1,0-1 1,-2 11-1,4-10 0,-4 10 0,0 0-2,0 0-1,0 0-1,0 0-5,0 0-10,-7 13-6,-5-13-1,9 11 1</inkml:trace>
  <inkml:trace contextRef="#ctx0" brushRef="#br0" timeOffset="80079.5803">6630 8214 11,'0'0'14,"0"0"-2,-3-9-2,3 9-3,0 0 0,0 0-2,0 0-1,0 0-2,0 0 1,-4 13-1,4-13 0,0 10 0,0-10 2,2 16-2,-1-6 1,1 0 1,1-1-2,-3-9 1,10 19-1,-10-19 0,17 13 0,-7-10 0,3-3-1,2-2 1,2 1 0,0-2 0,5-3 0,2 1-1,1-2 1,3 1 0,-1-3-1,3 3 0,-1-1 0,2 3 0,-3 0 0,0 0 0,-4 3-1,0 3 0,-1 4 0,-4 1 1,0 2-1,-7-1 1,2 5-1,-6 0 0,0 3 1,-5-3 0,-2 1-1,-1-4 1,-1-1-1,-1 2 1,2-11 0,-5 10-1,5-10 1,0 0-1,0 0 1,-9-7-1,9 7 0,0-16 1,2 6-1,2 1-1,3-1 1,3 1 0,2 0 0,4 3 0,2-1 0,4 4 0,1 0 0,4 2 0,0-2 0,2 4 0,1-2 0,-3 0 0,3 1 0,-3-1-1,1 0 1,-3 0 0,-1-1 0,-1-1 1,-3-3-1,0 3 0,-3-3 0,-3-1 1,-2-1 0,-1-2 0,-4-2 1,-1 2-1,-3-3 1,-1-1 0,-2 0-1,-1 3-2,1 11-9,1-11-19,-1 11-1,-12-5 0,0 4 0</inkml:trace>
  <inkml:trace contextRef="#ctx0" brushRef="#br0" timeOffset="86840.9671">2822 8791 41,'0'0'29,"8"30"1,-8-6-6,3 8-18,-2 6 0,-1 5-1,1 2 0,-1 0-3,0-1-1,1-5 0,-2-7-1,0-7-1,1-5-1,1-6-2,-1-14-1,-2 14-2,2-14-2,0 0 0,-8-14 0,8 5 1,-3-6 0,1 0 1,2-2 3,-1 1 4,1 1 3,1 0 4,2-1 1,-1 2 2,5 3 1,1-2 1,8 4 0,-3-3-2,10 6-2,-3 0-2,7 7 0,-4 2-3,2 5-1,-5 3-1,-2 4 0,-5 4 0,-5-2 0,-5 2 0,-3 0 0,-5-4 0,-5 1 1,-4-5 0,-3-2 1,-2-3-1,0-1 0,0-4 0,-1-1 0,3-1-1,5-2-1,12 3-1,-12-4-4,12 4-5,9 2-10,0-4-16,11 4 0,-3-6 0,7 6 0</inkml:trace>
  <inkml:trace contextRef="#ctx0" brushRef="#br0" timeOffset="87094.9816">3170 9093 46,'0'0'30,"8"-19"2,-8 19-12,8-9-7,-8 9-3,5 10-4,-5 3-3,4 3-2,-1 4 0,2 5 0,0 1 0,-1-1-1,1 1-1,-2-7-6,5 0-12,1-2-14,-9-17 0,0 0 1,0 0 0</inkml:trace>
  <inkml:trace contextRef="#ctx0" brushRef="#br0" timeOffset="87274.9917">3246 8860 32,'11'3'24,"-11"-3"0,6 10-6,-6-10-23,2 10-21,9 6 2,-11-16 0</inkml:trace>
  <inkml:trace contextRef="#ctx0" brushRef="#br0" timeOffset="87703.0159">3389 9018 27,'3'11'28,"-3"-11"0,7 22 1,-3-6-20,-2 1-2,6 5 1,-3 1-3,2 4 0,-2-4-1,4-2-1,-2-1 0,2-2 0,-2-8 0,-7-10 0,14 9 0,-3-11 0,0-5 0,2-4-1,0-9 1,1-2-1,0 0-1,2 1-1,-3 1 1,-2 4-1,-3 2-1,-8 14 1,12-7 0,-12 7 0,7 16-1,-5-3 2,1 1-2,1 4 1,-1 0 0,0-4-2,3 5-3,-2-8-13,-4-11-15,19 10-1,-9-15-1,7 1 1</inkml:trace>
  <inkml:trace contextRef="#ctx0" brushRef="#br0" timeOffset="88085.0382">3846 9071 16,'-19'10'28,"9"10"0,-7-7-1,6 4-15,4 2-3,-1-4-2,7 1-1,7-4-3,1 2-1,2-5 0,2-3 0,3-4-1,0-1 0,2-3 1,-2-3-1,-3-3 0,2-4 1,-5-3 1,3-1 0,-6-3 1,0-2 1,-4-1 0,2 6-1,-3-1 1,-1 6-2,1 11 0,0 0-2,0 0 0,-11 14-1,8 7-1,-1-2-5,4 8-9,-1-1-17,1-4-2,3 0-2,-1-9 1</inkml:trace>
  <inkml:trace contextRef="#ctx0" brushRef="#br0" timeOffset="88424.0576">3983 9096 33,'10'-1'30,"-10"1"1,15 1-1,-15-1-15,11 14-7,-3-3-3,-5 1-3,2 6-1,-1-2 0,-3 1 0,-1-2-1,0-2 1,-1-4-1,1-9 1,-2 14 0,2-14 1,0 0-1,0 0 1,5-19 0,0 8-1,3-5 2,2 0-3,0-2 0,4-1-3,2 6-4,-3-2-12,-3 3-13,5 6-2,-8-3 2,4 9-1</inkml:trace>
  <inkml:trace contextRef="#ctx0" brushRef="#br0" timeOffset="88778.0778">4233 9144 28,'4'14'25,"-4"-14"-4,-1 19-3,2-9-5,3-1-3,4 3-1,-8-12-2,18 16 1,-8-14-2,6 2 0,-1-6-1,2 1 0,-3-5 0,2 0 0,-2-4-2,-1 3 0,-3 0-1,-10 7 0,14-10 0,-14 10-1,0 0 0,6 13-1,-10 3 1,0 1-1,-1 4 1,-2 6 0,-1 2-1,-1-1-2,3 5-9,-3-2-24,0-12 0,4 1 0,-2-11-1</inkml:trace>
  <inkml:trace contextRef="#ctx0" brushRef="#br0" timeOffset="89522.1204">5385 9032 15,'5'47'11,"-4"-6"0,7 1 1,-3-10-1,5-6-1,1-6-1,2-5 0,2-6-2,1-7-3,3-6-6,-1-10-17,5 7-4,-11-15-1,3 5-1</inkml:trace>
  <inkml:trace contextRef="#ctx0" brushRef="#br0" timeOffset="89681.1295">5220 9081 13,'14'12'23,"4"-13"0,15 0-15,5 0-9,-1-4-14,8 7-3,-8-12-3</inkml:trace>
  <inkml:trace contextRef="#ctx0" brushRef="#br0" timeOffset="90102.1536">5664 9124 12,'21'4'29,"-7"-9"2,4 3 1,-1-1-11,-5-5-5,4 2-4,-6-5-3,5 4-4,-3-5 1,1 1-2,-4 0-2,1-3 0,-4 0 0,-4 2-1,-5 2 0,-4 0-1,-8 2 0,-2 6 0,-6 5 0,-4 5-1,2 6 0,0 3 1,3 4-1,5 4 1,6 2 0,4-1 0,8-3-1,7-1 1,6-3 0,3-3 0,5-5-3,0-8-3,8 0-10,-3-4-13,-2-6-4,1-1-2,-5-8 1</inkml:trace>
  <inkml:trace contextRef="#ctx0" brushRef="#br0" timeOffset="90430.1723">5963 9072 28,'0'0'33,"11"-9"1,-11 9-7,0 0-5,11 1-5,-11-1-5,12 13-5,-5 1-3,-2 0-2,-1 2-2,1 0-1,-2 0-1,1-1 0,-2-1-1,1-2 1,-3-12 0,2 11 0,-2-11 0,0 0 0,7-12 2,-3 0 2,4-3-1,2-3 2,3 0 0,2-1 1,1 0-1,0 1 0,2 7 0,-2 2-1,-1 3-4,2 8-12,0 0-22,-17-2 1,20 3-2,-20-3 2</inkml:trace>
  <inkml:trace contextRef="#ctx0" brushRef="#br0" timeOffset="90836.1956">6311 8969 56,'0'0'32,"1"12"0,0 5-8,-2 6-17,-1 0-4,0 6 1,1-3-2,3 1 0,2-6-2,1-4 2,1-5 0,3-6 2,-9-6-1,21-5 0,-12-6 1,3-2 0,-4-6 0,3 2-2,-2-2 1,0 4-1,-4 0 0,0 4-1,-5 11 0,11-5-1,-11 5 1,8 11 0,-5-1-2,0 1-2,3 4-7,-7 0-26,-1-5 0,2-10-2,-12 11 2</inkml:trace>
  <inkml:trace contextRef="#ctx0" brushRef="#br0" timeOffset="91285.2212">5381 8845 18,'7'25'29,"-8"-10"1,4 13 1,-2 2-16,-1 0-3,2 5-4,1 1-12,8 5-24,-6-13-2,7 2 0,-7-15-1</inkml:trace>
  <inkml:trace contextRef="#ctx0" brushRef="#br0" timeOffset="92094.2674">7021 8588 32,'8'9'31,"6"11"1,-3 0 0,-5 8-17,6 8-2,-2 0-5,1 7-4,3-3 0,-1-3-2,-2 1-1,1-6-1,-1-3-2,-4-7-5,3 1-4,-7-9-11,-7-3-10,7 0-2,-3-11 1,0 0 1</inkml:trace>
  <inkml:trace contextRef="#ctx0" brushRef="#br0" timeOffset="92414.2858">7107 8870 42,'-5'-20'34,"11"6"1,-4-1-1,7 1-17,9 10-4,-3-1-5,9 9-3,-1 2-3,3 6-1,0 5 0,0 1-1,-6 0 0,-3 0 0,-2 2 0,-7-3 0,-6-2 0,-4 0 0,-7-5 0,-5 0 0,-2 3 1,-5-7-1,-3-1 0,2 0 0,1-2 1,1-2-1,7 1-1,1-3-2,12 1-6,0 0-23,0 0-3,15-13-1,-1 3 1</inkml:trace>
  <inkml:trace contextRef="#ctx0" brushRef="#br0" timeOffset="92688.3015">7463 8896 56,'0'0'34,"13"-6"0,-13 6-1,0 0-22,16 14-3,-13 0-3,3 4-3,0 3-1,3 3 0,-1 0-1,-1-2 0,2-3-3,-3-5-5,5-2-14,-1-2-13,-10-10 0,15-11 1,-10-4 0</inkml:trace>
  <inkml:trace contextRef="#ctx0" brushRef="#br0" timeOffset="92835.3099">7546 8674 45,'-11'1'26,"15"9"-4,-9 2-16,5-12-32,2 19-1,0-10 1</inkml:trace>
  <inkml:trace contextRef="#ctx0" brushRef="#br0" timeOffset="93304.3367">7729 8838 59,'0'0'34,"0"0"-2,0 0 0,7 19-26,-7-3-2,2 2 0,-1 4-3,1 3-1,1 1 1,0 0-1,0-6 1,2-2 0,0-5-1,1-1 2,-6-12-1,15 4 1,-4-10-1,1-5 1,1-5 0,1-4 0,-1-3 0,2-2 0,-3-1 0,1 5-1,-5 1 1,-2 4-1,-1 7-1,-5 9 1,11 0-1,-6 10 0,0 4 1,0 2-1,2 2 0,1 6 0,1 1 0,-2-4-1,0 0-2,-1-5-4,3 1-9,-2-4-21,-7-13 2,12 3-2,-7-12 2</inkml:trace>
  <inkml:trace contextRef="#ctx0" brushRef="#br0" timeOffset="93756.3624">8225 8844 56,'0'0'33,"-6"-11"0,6 11-6,-12 0-19,-1 1-1,-2 9 0,-1 1-5,1 6-1,0 2-1,1 5 0,2 1 0,6-2 1,3-1-1,5-2 0,7-3 1,3-4-1,6-7 1,2-5-1,2-5 0,1-3 1,1-5-1,-3-3 1,-5-2-1,-1-3 1,-7-2 0,-1 2 0,-5 0 1,-2 2-1,-5 3 0,1 2 1,4 13-1,-12-11-1,12 11 1,-13 15-1,7-1 0,1 7 0,3 3-1,-3 0 0,4 4-4,0-6-7,6-6-24,1 5 2,-6-21-2,11 16 2</inkml:trace>
  <inkml:trace contextRef="#ctx0" brushRef="#br0" timeOffset="94138.3844">8365 8853 40,'10'3'32,"-10"-3"0,14 7-1,-6 3-16,0-1-8,1 7-2,-3 1-3,0 3-2,0 1-1,-4-1 0,-1 1 0,-1-7 0,-1-1-1,0-2 1,1-11 1,0 0 0,0 0 1,0 0 0,6-9 0,0-3 0,3-2 1,3-4 0,-1-1 1,3 2 0,-1 0-1,-1 3-1,-2 3-4,-2 1-13,-6 0-17,-2 10 0,7-9-1,-7 9 1</inkml:trace>
  <inkml:trace contextRef="#ctx0" brushRef="#br0" timeOffset="94611.4114">8649 8818 43,'9'-7'29,"-9"7"3,7 10-3,-9 1-19,5 6-5,-4 2-1,3 4-1,0 2-1,1-1 1,0-4-1,5-2 2,-1-5 0,3-5-1,1-6 1,3-6-1,-1-6 0,5 0 0,0-4 0,-1-1 0,-1-1 0,-1 1-1,-2 0 1,-1 5-1,-12 10 0,11-10 0,-11 10-1,0 0-1,-11 22 1,-1-3-1,-4 7 1,-1 4-1,-4 3-1,1 4 2,1-1-1,-1-2 0,3-1 0,4-3 0,2-3 0,0-2 0,4-4 1,0-3-3,2-2-5,-5 1-28,2-8-2,1 0 1,-5-2-2</inkml:trace>
  <inkml:trace contextRef="#ctx0" brushRef="#br0" timeOffset="105094.0111">1718 10690 28,'0'0'29,"0"0"3,4-17-10,7 3-3,3-9-2,6 0-4,1-10-3,5 2-4,-2-3 0,0 5-2,-5-1 0,1 10-1,-8 3-1,-2 10-1,-10 7 0,8 14 0,-9 7 0,0 14-1,0 7 1,-1 8-1,0 5 1,2 4-1,1 0 0,2-5 0,2-2-1,-1-11-3,5-2-7,-4-13-13,3-9-12,1-7 0,-9-10-1,0 0 0</inkml:trace>
  <inkml:trace contextRef="#ctx0" brushRef="#br0" timeOffset="105294.0224">1804 10941 35,'3'9'33,"9"-2"0,0-5 1,5-4-18,7 7-2,-2-7-2,9 5-7,4-3-4,1-2-6,7 2-19,3 0-10,-6-10 0,6 7-2</inkml:trace>
  <inkml:trace contextRef="#ctx0" brushRef="#br0" timeOffset="105642.0419">2599 10662 63,'10'-18'36,"-2"-5"-1,4 2 2,3-4-28,-2-4-2,5 4-1,-5 3-3,2 5-1,-5 4-1,-1 7 1,-9 6-1,9 14-1,-8 9 1,-2 7-1,2 8 1,-2 7-1,2 8 1,0 2-2,4 0-1,-3-4-3,6 1-9,-2-7-24,1-13 1,3-7-1,-4-9 2</inkml:trace>
  <inkml:trace contextRef="#ctx0" brushRef="#br0" timeOffset="105857.0547">2588 11022 48,'0'0'35,"24"4"2,1-7-1,1-6-22,11 7-2,0-5-6,5-1-7,5 3-12,-3 3-23,-5-8 1,1 3-2,-10-4 1</inkml:trace>
  <inkml:trace contextRef="#ctx0" brushRef="#br0" timeOffset="106217.0753">3288 10727 47,'11'-16'36,"-3"-6"1,9 0-6,-4 0-11,5-9-8,7 7-2,-6-5-4,5 3-1,-4-2-2,-1 9-1,-3 2 2,-4 2-2,-6 4 0,-6 11 0,12-4-1,-9 13 0,-2 5 0,-2 6-1,-3 8 1,1 6-2,2 5 2,-5 4-2,1 1 1,3-1-1,1 1-2,-1-4-3,10 2-6,-10-12-20,5-6-7,3-5 0,-3-9-1</inkml:trace>
  <inkml:trace contextRef="#ctx0" brushRef="#br0" timeOffset="106452.0887">3270 11067 55,'12'10'38,"4"-10"0,10-3-6,3 3-12,1-12-8,9 2-5,-1-4-3,4 0-5,-1 0-4,-7-2-10,-1 0-23,-1 2 0,-9-2 0,1 6 0</inkml:trace>
  <inkml:trace contextRef="#ctx0" brushRef="#br0" timeOffset="106865.1124">4178 10741 60,'6'-9'40,"0"-2"-1,3-5 0,8-2-13,-5-10-19,9 3-1,1-5-3,0 2 0,0-1-2,-1 2 0,-2 2 0,-3 10 0,-6 4-1,-10 11 1,13-7-1,-8 18 0,-2 6 0,-1 10 0,-3 7 0,2 4 0,-1 4 0,0 4-1,0 2 0,-2-5-2,1 0-1,-1-11-4,5 3-12,-5-7-20,0-12 1,0-4-1,2-12 1</inkml:trace>
  <inkml:trace contextRef="#ctx0" brushRef="#br0" timeOffset="107085.125">4225 11033 54,'0'0'38,"1"13"0,9-11-1,8-12-14,7 6-13,-2-8-1,8 1-2,-4-1-4,10-1-1,-4 2-2,-2-3-1,-2 3-3,-5-2-2,5 8-9,-9-1-26,-1-6 2,-5 3 0,-3-5 0</inkml:trace>
  <inkml:trace contextRef="#ctx0" brushRef="#br0" timeOffset="107520.1498">5084 10720 67,'9'-14'40,"-2"-4"-1,4-5 1,1 9-20,0-15-12,6 4-2,-3-1-3,2 1 0,-1 1-3,0 7 1,-1 4 1,-15 13-2,15-12 1,-5 16 0,-4 6-1,-3 10 0,-1 7 2,-1 2-2,-2 5 1,0 7-1,-1 3 0,-2-1 0,0 1 0,1-4-1,0-3 0,1-3-2,4-3 0,-3-10-3,4 1-5,-6-12-14,3-10-16,-4 10 1,4-10 0,0 0 2</inkml:trace>
  <inkml:trace contextRef="#ctx0" brushRef="#br0" timeOffset="107747.1628">5054 11016 66,'0'0'39,"0"14"0,11-11 2,13-1-27,-2-9-3,12 4-2,-2-6-3,5 3-1,-1-1-2,0 2-1,-2-1 0,-8 1-2,-3 2-1,-6 0-5,2 8-19,-8-3-17,-11-2 1,0 0-1,0 0 1</inkml:trace>
  <inkml:trace contextRef="#ctx0" brushRef="#br0" timeOffset="110527.3218">5948 10514 4,'12'-2'28,"-12"2"2,0 0 3,0 0-13,2-10-3,-2 10-3,0 0-2,0 0-5,0 0-1,0 0-3,-3 11 0,0-1-2,-1 6 1,-1 1-1,0 1 0,1 2 0,-1-3 0,4 2 0,2-3 0,5-2-1,2-5 1,5-1-1,4 0 0,3-3 1,1 0-1,3-1 0,0 1 0,-1 1 0,-1 2 1,-3 1-1,-4 2 0,-2 4 0,-4 1 0,-3 4 0,-5 1 0,-2 1 0,-4 0-1,0 2 2,-4-1-1,-6-3 0,-2-1 0,-2-4 1,-3-2 0,-1-4 0,0-2-1,-3-5 1,1-4 0,5-1 0,4-3-2,0-2-3,16 8-5,-13-19-19,11 2-8,7 1-1,-1-5 2</inkml:trace>
  <inkml:trace contextRef="#ctx0" brushRef="#br0" timeOffset="110788.3368">5952 10480 45,'5'-12'35,"-2"-3"3,9 5-1,-2 8-16,7-10-9,11 9-2,-1-3-3,12 4-2,-2-1-1,7 5-3,-1 1-2,-5-3-6,0 4-32,-5 0 0,-7-1 1,-1 5-2</inkml:trace>
  <inkml:trace contextRef="#ctx0" brushRef="#br0" timeOffset="114879.5708">1592 11210 20,'0'0'23,"0"0"-7,0 0-2,0 0-1,0 0-4,0 0-1,0 0-2,0 0 0,15 23-1,-8-7 0,2 4-1,1 0-1,4 5 0,3-1 1,6 1-1,4-6-1,3-2 0,8-3-1,5-2 0,7-4 0,1-5-1,9-1 1,1-2-1,6-2 0,0-1 0,-1-1 1,3 0-1,1-2 0,4 3 0,-1-1 0,3 2 0,2 2 0,0 3-1,0 2 1,-5 3 1,-2 5-2,-4 2 1,-6 4 0,-7 1-1,-8 1 0,-6-4 1,-6 4-1,-3-4 0,-5-2 0,-7-3 0,1-4 1,-6-4-1,-1-2 1,-2 1-1,-1-9 1,0-2 0,-3-3-1,1-5 1,0-2 0,3-2 0,2-2 0,1-2 0,4 3 1,5-1-1,4 3 0,5 3 1,2 2 0,6 4 1,5 1-1,7 5 1,3 3 0,5 3 0,2 3-1,4 4 1,3 4-1,-1 2 0,-5 4-1,-3 1 1,-3-1 0,-5 2 0,-5-1 0,-4-3 0,-5-1 0,1-2 1,-1-2-1,2-1 0,0-3 1,2-4-1,1 0 0,4-1-1,-1-2 1,1-4-1,-1-1 1,1-1-1,1-3 0,0-3 0,2-1 1,0-2-1,3-3 0,2 1 0,2-1 1,-1-1-1,-2 1 0,0 1 0,-3 1 0,-5 2 0,-6 3 0,-4 1 1,-12 1 0,-2 2 0,-9 1 1,-13 5 0,0 0 0,0 0-1,-10-9-1,-3 7-5,0-2-30,-2 3 1,-7-4-3,6 2 2</inkml:trace>
  <inkml:trace contextRef="#ctx0" brushRef="#br0" timeOffset="116725.6764">5763 11195 15,'-5'-14'22,"5"14"-6,0 0-2,0 0-3,0 0 0,0 0-2,10-2-1,-10 2 1,6 9-1,-6-9 0,8 12-1,-8-12-2,9 19-1,-6-8 0,1 1 0,-1-1-1,1 2-1,0-1 1,0 1 0,-2 0-1,-1-1 1,-1-12-2,1 21 0,-3-12 1,-3 0-1,-2 1-1,7-10-2,-17 19-4,1-10-14,-4-1-13,1 1-1,-9-4 0,4 8 1</inkml:trace>
  <inkml:trace contextRef="#ctx0" brushRef="#br0" timeOffset="138256.9079">627 4057 26,'0'0'29,"0"0"2,0 0-3,0 0-16,0 0-1,0 0-2,0 0-3,0 0-2,-1-55 0,1 55-2,0 0 0,0 0-1,52-60 0,-52 60-1,0 0 0,0 0 1,0 0 0,56-34-1,-56 34 0,0 0 2,0 0-2,0 0 1,0 0 0,31 51-1,-31-51 0,0 0 1,9 66-1,-9-66 1,0 0-1,11 57 0,-11-57-1,0 0-2,0 0-4,0 0-4,12 50-10,-12-50-12,0 0 0,0 0 0,0 0 1</inkml:trace>
  <inkml:trace contextRef="#ctx0" brushRef="#br0" timeOffset="138525.9233">746 3680 24,'0'0'27,"0"0"2,0 0-11,0 0-6,49 63 0,-49-63 0,44 55-2,-44-55-4,53 67-1,-53-67-2,53 75-2,-53-75-1,50 76-4,-50-76-8,28 89-12,-28-89-6,2 89-2,-2-89 0</inkml:trace>
  <inkml:trace contextRef="#ctx0" brushRef="#br0" timeOffset="139622.9859">701 5394 39,'0'0'31,"0"0"2,0 0-12,0 0-8,-24-52 0,24 52-5,0 0-1,0 0-1,65-57-2,-65 57-1,50-24-1,-50 24 1,52-10-2,-52 10 0,0 0-1,64 18-1,-64-18-2,0 0 1,20 72-2,-20-72 1,-18 71-2,18-71 2,-42 85 0,42-85 1,-49 78 2,49-78-1,-42 66 2,42-66-1,0 0 1,-27 60 0,27-60 1,0 0 1,0 0-1,53 18 2,-53-18-2,61-7 1,-61 7-2,71 1 0,-71-1-2,77 1-5,-77-1-5,62 6-7,-35 5-16,-2-9-1,-2 2 1,-5-10 0</inkml:trace>
  <inkml:trace contextRef="#ctx0" brushRef="#br0" timeOffset="139923.0032">1058 5067 18,'8'31'24,"14"4"1,6-3-6,8 9-9,-3 6-1,9 4-3,-8 3 0,2 2-3,-11-1 0,-7 2-1,-5 1 1,-8-4-2,-8-7-1,-6-2-8,-5-1-20,-5-17 0,0 5 0,-5-21-1</inkml:trace>
  <inkml:trace contextRef="#ctx0" brushRef="#br0" timeOffset="143876.2293">3042 11744 14,'0'0'30,"0"0"1,8 9 0,-8-9-13,-1 18-5,4 0-2,-3 5-5,4 8-3,-1 3-1,0 7-1,0 0 0,1 0 0,-1-1-1,-1-2 1,0-7-1,0-6 0,0-5 0,1-5 0,-3-15 0,5 12 0,-5-12 0,4-12 0,-3-3 0,1-1 0,-2-4 0,0-2 0,0 0 1,4 0 0,-1 0 0,2 7 1,1 1 0,4 5 0,4 2-1,2 5 0,1 3 0,1 3 0,-1 5 0,1 3 0,-4 2-1,-3 4 1,-4 1 0,-5 1 0,-6 0 0,-4 0 0,-4-3 1,-4-1-1,-2-4 1,1-4-1,0-4 0,0-2 0,5-3 0,2-5-2,10 6-6,-7-15-14,10 2-14,10 4-1,-3-6 0,9 2 0</inkml:trace>
  <inkml:trace contextRef="#ctx0" brushRef="#br0" timeOffset="144117.2431">3403 12016 41,'0'0'32,"0"0"1,0 0-1,0 0-20,0 0-4,9 19-2,-4-2-3,-1 2 0,1 1-1,0 3-1,2-1-1,-2-2-3,0-5-8,-5-15-22,15 16 0,-15-16-1,9-13 1</inkml:trace>
  <inkml:trace contextRef="#ctx0" brushRef="#br0" timeOffset="144285.2527">3466 11820 40,'0'0'28,"-11"1"2,16 13-6,-5-4-22,2 3-18,9 5-12,-8-7 0,8 8-1</inkml:trace>
  <inkml:trace contextRef="#ctx0" brushRef="#br0" timeOffset="144700.2764">3610 11956 48,'0'0'31,"8"13"1,-8-13-8,-3 18-12,7-5-3,-3 2-4,6 4-2,-3 4-1,3 0-1,0 0 0,3-1 1,-2 0-1,1-3-1,0-3 0,0-6 1,0-5-1,0-4 0,1-6 1,-1-7-1,-1-5 1,4-3-1,-2-4 1,0 1 0,0 1 0,-2 2-1,-2 5 1,-6 15 0,13-12 0,-13 12 0,9 15-1,-6 0 1,2 5-1,1 3 0,1 2 0,2-2 0,-1-1-1,1-3-3,4 1-6,-3-6-14,-1-10-10,6-3-1,-6-12 1</inkml:trace>
  <inkml:trace contextRef="#ctx0" brushRef="#br0" timeOffset="145113.3">4008 11983 59,'-9'4'33,"-5"-3"-1,14-1-5,-13 14-19,4-4-3,5 4-3,2 3 0,2 2 0,5 3-1,3 0 0,1-2-1,5 0 1,1-4 0,4-6 0,1-4-1,2-6 1,0-7 0,-4-2 0,-1-7 1,-4-3 0,-4-5 1,-4 0 0,-7-3 1,-4 4-1,-6-1-1,2 7 1,-4 1 0,0 9-2,0 7 0,3 6-1,4 8 0,4 5 0,5 5-1,2-1-1,6 6-4,2-8-5,7 0-21,0-1-5,-7-8-1,2-3 1</inkml:trace>
  <inkml:trace contextRef="#ctx0" brushRef="#br0" timeOffset="145488.3209">4231 11864 59,'9'16'35,"-9"-5"0,6 7-2,3 3-24,-3-1-3,4 5-1,-2 2-3,3-1-2,-3-3 0,3-1 0,-4-4 0,-3-4 0,-1-4 0,-3-10 0,0 0 0,0 0 1,0 0-1,-1-21 1,0 4 0,3-2-1,1-3 1,1 1-1,2 1 1,2 4-1,1 2-2,-1 3-2,7 10-6,-6-3-12,3 2-13,2 6-1,-1-5 2,2 4-1</inkml:trace>
  <inkml:trace contextRef="#ctx0" brushRef="#br0" timeOffset="145848.3421">4499 11934 42,'0'0'34,"0"0"-1,0 0-3,0 0-14,0 0-3,0 0-3,0 17-4,-1-7-1,8 6-1,-5-4-1,8 3 0,-5-3 0,7-2-1,-2-4-1,5-2 0,-2-2 1,2-7-1,-2 0-1,3-4 1,-3-1-1,1-1 1,-3 1-1,-1 2 1,-10 8-1,14-7 0,-14 7 1,4 16-1,-6 3 0,-2 7 1,-3 7-1,-1 11 0,0 5 0,-2 1-1,1 3-2,0-7-5,8 1-19,-1-9-13,-2-11 2,4-11-1</inkml:trace>
  <inkml:trace contextRef="#ctx0" brushRef="#br0" timeOffset="146518.3803">5416 11744 47,'0'0'33,"0"0"1,-11-7-9,11 7-8,-24 11-5,11 7-2,-4 0-4,1 9-1,0 6-1,4 8 0,2 1 0,6 6-1,5 1-1,9 0 1,7-4-2,6-5-3,15-3-20,1-14-16,-1-11 0,6-8-1,-5-17 0</inkml:trace>
  <inkml:trace contextRef="#ctx0" brushRef="#br0" timeOffset="148473.4922">5705 11927 37,'0'13'29,"8"14"1,-7 4-8,1 1-14,3 8-1,-2-3-1,4 4-1,-2-4-2,2-4-1,0-3-2,1-7-5,0-4-8,0-1-17,-8-18-2,0 0 2,0 0 0</inkml:trace>
  <inkml:trace contextRef="#ctx0" brushRef="#br0" timeOffset="148812.5116">5665 11884 21,'1'-22'32,"8"7"2,-2 0-1,4 1-13,5 10-5,1-3-4,10 9-2,-2 1-4,5 8-2,0 0-2,0 2 0,-3 4-1,-2 1 1,-4 2 0,-10 0-1,-7-1 0,-7 0 1,-7 0-1,-9-2 1,-5-4-1,-1-5 1,-3-4-1,2-2 0,3-5 0,3-3-1,8 0-4,5-10-6,12 1-25,7 2 1,1-4-1,7 5 1</inkml:trace>
  <inkml:trace contextRef="#ctx0" brushRef="#br0" timeOffset="149258.5371">6087 11785 44,'0'0'31,"19"0"1,-19 0-11,9 17-8,4 0-3,-3 3-4,3 6-2,-2 0-2,-2 2-1,2-3 0,-2 1-1,-2-3 1,-2-4 0,-2-7 0,1-3 1,-4-9 0,0 0 0,0 0-1,7-18 1,-6-2 0,3-2 0,-1-5 0,3-2 1,0-2-1,5 2 0,-2 2 0,3 5 0,1 6-1,2 3 0,2 9-3,0 3-1,4 9-5,-6-3-12,0 6-15,3 2-1,-7-4 0,2 6 0</inkml:trace>
  <inkml:trace contextRef="#ctx0" brushRef="#br0" timeOffset="149535.5529">6522 11758 57,'0'0'36,"7"17"-1,-5-4-1,0-1-19,4 6-8,-4 1-1,4 6-3,0-2-1,0-1-2,0-1-1,-2-2-2,2-1-3,-5-9-7,-1-9-20,8 10-2,-8-10-2,-1-13 2</inkml:trace>
  <inkml:trace contextRef="#ctx0" brushRef="#br0" timeOffset="149702.5625">6542 11603 66,'-4'-13'35,"4"13"0,0 0 0,0 0-28,0 0-10,11 0-30,3 12-1,-6-1-2,8 3 1</inkml:trace>
  <inkml:trace contextRef="#ctx0" brushRef="#br0" timeOffset="150309.5972">6904 11727 64,'-19'16'35,"6"8"-3,-6 3-8,4-6-14,9 6-1,1-3-4,11 1-3,4-5 0,7-1-1,2-6 1,6-2-1,-2-6 1,0-5-1,-3-6 1,0-4-1,-5-4 0,-1-2 1,-4-2-1,-4-4 1,-4-2-1,-2 1 0,-4-3-1,-3 2-1,-4 1 1,-4 5-2,-1 4 1,-4 5-2,2 10-1,-2 1-3,8 13-11,1 0-18,4-1 1,8 5-1,4-5 2</inkml:trace>
  <inkml:trace contextRef="#ctx0" brushRef="#br0" timeOffset="150676.6182">7175 11673 68,'0'0'36,"0"0"0,0 0 0,9 11-27,-9 2-4,4 8-2,-1 4-3,0 3 0,0 1 0,0-2 0,-2-1-1,0-5 1,0-1 0,-1-9-1,0-11 0,0 0 1,0 0 0,12-8-1,-6-7 2,1-4-1,2-7 0,1 1 1,-1 0 0,2 2 0,-1 0 0,0 3-1,3 8-2,-3-2-7,6 6-23,-3 8-4,-13 0 0,19 0 0</inkml:trace>
  <inkml:trace contextRef="#ctx0" brushRef="#br0" timeOffset="150904.6313">7480 11676 50,'0'0'33,"14"20"1,-14-6 0,-5 0-21,7 9-3,-5-3-5,6 6-1,-3-4-1,1-1-2,-1-3-2,1-6-5,-1-12-22,10 15-7,-10-15-1,4-9 1</inkml:trace>
  <inkml:trace contextRef="#ctx0" brushRef="#br0" timeOffset="151078.6412">7453 11502 61,'0'0'34,"0"0"-2,0 0-2,17 2-34,-6 9-26,-2-10-1,8 7-2,-5-7 0</inkml:trace>
  <inkml:trace contextRef="#ctx0" brushRef="#br0" timeOffset="151391.6591">7696 11402 52,'2'-11'35,"-2"11"1,10 0-1,-10 0-17,7 28-7,-7-3-5,2 8-2,-2 7-2,2 3-1,-3 4 0,1-2 0,-1-2-1,2-2 0,0-3 0,3-7 0,0-6 0,0-7 0,4-5-1,1-6 0,6-4-2,-5-7-5,8 0-9,-4-2-20,-1-8 2,1 3-3,-7-5 3</inkml:trace>
  <inkml:trace contextRef="#ctx0" brushRef="#br0" timeOffset="151565.6691">7743 11687 37,'-17'-10'35,"17"10"1,-16-18 0,13 8-12,3 10-10,12-5-6,3 5-3,2 1-6,3 0-10,4 1-24,0 7-1,-6-6-1,2 5 0</inkml:trace>
  <inkml:trace contextRef="#ctx0" brushRef="#br0" timeOffset="151954.6913">7935 11677 46,'0'0'33,"4"12"1,-4-12-2,-6 16-19,10 0-3,-1-1-3,5 1-2,0-2-3,5 0 0,1-4 0,3-3 0,-1-7 0,5-1 1,-4-6-1,2-1 1,-4-3 0,1-3 0,-6 0 0,1 3 0,-4 0-1,-7 11 0,6-11 0,-6 11-1,-3 9 0,-1 6-1,-3 5 0,-3 5 1,-2 5-2,-2 6 1,0 2 0,-2-1-1,4 0-1,-1-4-1,4-2-2,-1-9-7,11-9-25,-2-3-1,1-10-1,0 0 2</inkml:trace>
  <inkml:trace contextRef="#ctx0" brushRef="#br0" timeOffset="152265.7091">8152 11436 82,'22'-5'40,"0"6"-1,1 10-4,2 10-22,-8 3-5,8 14-1,-8 2-3,1 7-1,-4 2-2,-2 1 1,-5 2-2,-2-3 1,-5-3-1,-5-7 0,-1-4-1,-2-7-1,1-2-4,-6-12-14,5-4-22,-2-8 2,0-4-2,10 2 2</inkml:trace>
  <inkml:trace contextRef="#ctx0" brushRef="#br0" timeOffset="176116.0733">17742 3865 13,'-25'-14'26,"13"8"-3,-5-8 2,-1 2-9,2-1-2,-5 0-3,2 1-2,-4-2-1,0 4-2,-5-3-2,0 5 0,-5 1 0,2 6-1,-3 2-1,0 6 1,-1 1-1,2 8-1,-3 3 0,5 2 0,3 5-1,-3 2 0,5 4 1,1 3-1,1 3 0,4 0 0,4 2 1,2 2-1,3 5 0,4-1 0,-1 2 0,7 2 0,2-2 1,2 2-1,4-2 0,4-2 0,2-4 0,1 0 0,4-4 1,1-6 0,2-2-1,5-3 0,-1-5 1,4-1-1,3-2 1,3-7-1,4-3 0,1-1 1,3-2-1,0-5 1,1-2-1,-1-2 1,-3-6-1,2 1 0,-4-3 1,-2-7-1,-2-4-1,-3 1 1,-3-5 0,-1-5 0,-2-2-1,-5-3 1,0-7 0,-3 3-1,-2-3 2,0-7-1,-2 1 0,-3 2-1,-1-1 2,-2 1-1,-5 1 0,-3 1 0,-5 2 0,-4 5 0,-4 0 0,-6 2 1,-3 2-2,-4 2 1,-3 6 0,-3 1-2,0 5-2,-7 0-5,6 10-12,0 5-13,-8-1-2,3 11 2,-3-1 0</inkml:trace>
  <inkml:trace contextRef="#ctx0" brushRef="#br0" timeOffset="177137.1317">17529 4049 17,'-16'2'16,"-10"-3"0,8 6-2,-5-3-2,3 2-2,3 3-2,-2-1-2,5 3 0,-2 1-2,4 1 0,-2 3-1,2 3-1,0 3 1,0-1-1,2 3-1,-1 3 1,2 0-1,3 2 1,-1-1 0,2-1 0,0 0-1,2 2 1,2-2 0,2-2 0,1-3 0,4 2-1,0-5 1,3 2 0,2-3-1,3-2 1,0-3-2,5 3 1,0-3 0,2-2 0,2 0 0,3-3-1,2-2 1,1 0-1,2-1 1,-1-5 0,0-1-1,0 0 0,-4-3 1,-1-2 0,-1-2-1,-1-2 1,-4-3-1,-1 0 1,-4-4 0,0-4-1,-4-2 1,1-3-1,-7-3 1,-1 0-1,-3-2 1,-1-1-1,-3 1 1,-4 3 0,-2-1 0,-1 2 2,-4 3-2,1 0 0,-4 0 1,-1 2-1,-1 4 0,-1-1 0,-1 7-1,-4 1 0,-2 7 1,-4 4-1,-1 6-1,0 5 1,-2 3-2,4 3-2,5 6-8,2 3-21,3-4-1,14 5 0,-2-7 0</inkml:trace>
  <inkml:trace contextRef="#ctx0" brushRef="#br0" timeOffset="178491.2091">18193 4265 21,'18'1'24,"11"3"0,2-10-1,8-3-4,5 0-4,1-10-2,7 1-3,-3-10-2,6 1-2,-2-10-2,2 3 1,-5-5-2,-2-3-1,-5-5 0,-4-4-1,-5-8 0,-7-5 1,-8-4-1,-5-1 0,-3 0 0,-7-1-1,-5 4 0,-4 6 0,-8 5 0,-3 8 1,-6 6-2,-5 3 1,-6 5 0,-5 7 1,-6 6-1,-3 4 0,-4 7 0,-5 5-1,0 8 1,-3 8 0,-1 7-1,-1 4 1,1 6-1,0 9 0,5 3 1,4 0 0,6 1 0,5 1-1,7-3 1,5-2 0,8-4-1,6-6 2,4-6-1,4-2 0,4-3-1,1-8 0,1-9-1,0 0-4,9 12-7,-9-12-14,6-14-6,2 5-2,-5-12 1</inkml:trace>
  <inkml:trace contextRef="#ctx0" brushRef="#br0" timeOffset="178806.2272">17898 3390 3,'-6'18'26,"-8"-7"1,7 12 2,-5-2-14,0 5-2,3 3-1,0 0-3,5 3-2,1-3-2,5 0-1,2-3 0,4-2-1,1-6-1,4-3 1,2-8 0,3-2 0,3-5 0,3-5-1,1-3 0,3-4 0,1 1-1,-1 1-3,2 3-6,-5 1-17,-2-1-8,2 8-2,-8-3 2</inkml:trace>
  <inkml:trace contextRef="#ctx0" brushRef="#br0" timeOffset="179619.2737">19359 3086 47,'22'0'26,"5"3"1,3 2-4,0-5-5,3 8-2,-8-6-5,5 5-3,-8-2-2,1 5-2,-10 0-2,-1 1-1,-9 4 0,-5 3 0,-10 2-1,-4 3 2,-9 2-2,-3 4 0,-4-1 1,-3 2-1,3-1 0,4-2 0,7 0-1,7-2 1,10-5-1,6-2 1,8-2 0,10-2 0,4-3 0,2-2 0,1-3 0,1-3 0,-2 0-2,-4-4-3,-1 3-13,-5-2-17,-16 0 0,10-11-1,-14-1 1</inkml:trace>
  <inkml:trace contextRef="#ctx0" brushRef="#br0" timeOffset="179827.2856">19321 3398 30,'12'-2'34,"9"3"3,5-3-1,4-3-15,10 4-2,-6-5-6,9 7-4,-6-2-6,-1-1-5,1 4-23,-6 1-12,-9-1 0,-2 5-1,-6-1 1</inkml:trace>
  <inkml:trace contextRef="#ctx0" brushRef="#br0" timeOffset="180904.3472">17845 5027 29,'0'0'31,"-8"18"1,4-7-1,1 1-17,9 6-2,-2-4-4,6 9-2,2-1-1,7 4 0,3-1-3,5-2 1,4 3-1,7 2 0,4-3 0,5-4 0,3-5-1,3 0 0,4-5 1,2-4-1,1-6 0,1-9 0,-2-4-1,-1-3 0,-2-5 1,0-5 0,-3-6-1,-4-2 0,-3-7 0,-6 0 1,-3-5 0,-5-2-1,-8-3 1,-3 4-1,-9-2 2,-5 2-2,-8 4 1,-7 6-1,-6 4 0,-8 3 1,-7 6-2,-6 2 2,-6 4-2,-4 6 1,-4 1 0,-3 3 0,1 3 0,-1 5 0,1 6 1,6 0-2,2 2 2,7-1-1,5 2 0,4 0 0,5-2 0,7 0-1,5 1-1,10-9-2,-14 9-4,14-9-9,-12 2-20,12-2 1,0 0-1,0 0 1</inkml:trace>
  <inkml:trace contextRef="#ctx0" brushRef="#br0" timeOffset="181215.365">18460 4566 54,'0'0'35,"-14"-2"-1,4 4 0,10-2-23,-24 4-3,10 5-2,-6-1-3,0 1-1,-3 4 0,2 3-1,0 1 0,2-1 0,0 1 1,4-2-2,2-2 0,7 2 0,5-4 0,5-1 1,8-1-2,3 0-1,9 2-2,3-4-6,11 4-20,3 2-5,1-2-2,5 5 1</inkml:trace>
  <inkml:trace contextRef="#ctx0" brushRef="#br0" timeOffset="181751.3956">19349 5121 32,'-2'-11'35,"2"11"1,16-24-1,-2 5-11,3 6-10,-3-9-3,4 5-3,-4-4-3,2 7-1,-5-2-1,-1 6 0,-4-2-1,-6 12 0,0 0-1,0 0 0,0 0 0,1 20-1,-3-1 0,-2 5-1,1 8 1,1 0 0,1 3 0,1 0 0,2-2-1,2-1 1,3-2-2,-3-10-2,6 1-2,-7-11-6,8 5-8,-11-15-19,4 10 2,-4-10-2,-10-5 3</inkml:trace>
  <inkml:trace contextRef="#ctx0" brushRef="#br0" timeOffset="181934.4061">19392 5310 24,'0'0'33,"0"0"4,12 10 0,3-6-12,-2-10-5,7 8-6,-3-8-4,7 11-5,-5-5-2,0-1-7,-2-1-19,-3 2-16,-14 0 2,13-4-2,-13 4 2</inkml:trace>
  <inkml:trace contextRef="#ctx0" brushRef="#br0" timeOffset="189367.8313">18929 7513 32,'0'0'21,"-23"-13"-2,11 5-1,-5 0-3,1-5-3,-4 4-2,-3-3-3,4-1-1,-9-1-2,2 3-1,-3-1 0,-1 1-2,-2-1 0,1 5 0,-2-1 0,0 5-1,0 1 0,-3 3 1,-2 3-1,-1 6 0,-2 4 0,-2 3 0,0 6 0,-2 1 0,1 4 0,5 2 0,3 4 0,3-1 0,6 4 0,5 1 0,5 0 0,5 2 1,5-1-1,5-2 1,4-1-1,5 2 1,4-5-1,3-3 1,5-4-1,4 1 0,3-2 1,1-1-1,2-2 0,0-4 0,0-1 0,2 0 0,-2 0 1,-2-6-1,4 0 0,1-2 0,1-6 0,3 0 0,2-4 1,3-4-1,1-3 1,2-2-1,3-2 0,-1-5 0,1-1 1,-1-1-1,-1-4 0,-3-1 1,0-2-1,-6-3 1,-5-3 0,-3 0 0,-7-4-1,-2-6 2,-7-2-1,-6-4-1,-11-2 1,-1 0-2,-10 1 2,-8 0-1,-7 4 0,-9 6 0,-8 5 0,-3 6 0,-1 6 0,-3 5-1,2 3-2,2 1-2,7 11-13,11 4-14,2-2-2,9 7 2,5-5-1</inkml:trace>
  <inkml:trace contextRef="#ctx0" brushRef="#br0" timeOffset="190163.8768">18649 7604 16,'0'0'26,"0"0"-2,-9-8-4,-2 7-3,1 0-3,-8-1-2,3 6-3,-8-1-1,3 1-2,-7-3-1,0 5-2,-4 1 0,1 1 0,0 4-2,1-1 2,-1 0-2,4 5 0,1 3 0,5-1 0,1 1 0,6 6-1,1-2 1,5 4 0,6 1-1,3 0 1,4 1 1,6 2-2,4-3 2,6-3-1,7-4 0,5-1-1,2-5 2,4-3-2,3-7 1,3-5 0,0-3-1,1-3 0,-1-5 1,-2-5 0,1-3-2,-3-1 2,-5-4-1,-3-1 0,-4-1 0,-8-5 1,-7-1-1,-7 2 0,-8 0 1,-9-3-1,-6 0 0,-7 2 0,-6 2 0,-2 3 0,-4 5 1,-3 1-2,-1 2 1,1 6 0,-1 5 0,5 0 0,4 2-2,3 1-2,7 6-6,2 1-19,8-2-6,9-1-1,0 0 1</inkml:trace>
  <inkml:trace contextRef="#ctx0" brushRef="#br0" timeOffset="191090.9293">19269 7545 35,'24'-3'31,"0"-7"0,8-1-7,4 1-2,1-10-6,9 7-3,-7-8-4,5 2-3,-2-3-2,2-1-1,-6-2-1,-2-1 0,-4-2-1,-2-1 0,-5-3-1,-2-1 1,-9-4 0,-5-5 0,-5-3-1,-4-2 0,-6 0 1,-4 1-1,-4 4 0,-6 4 0,-3 6 0,-4 10-1,-4 8 1,-3 7 0,-5 7 0,-3 7-1,-4 6 1,-2 7 0,0 7 0,-3 3 0,2 6-1,0 5 1,4 4 0,4-1 0,4 2-1,8-4 1,3-1 0,5-2 0,6-4 1,4-8-1,4-6 0,3-2-1,2-7 1,2-12-1,4 13-2,-4-13-2,10-10-2,-5-2-3,5 2-6,-8-12-4,5 3-3,-6-5-2,0-3-1,-3 3 3,-1-4 3,-5 3 6</inkml:trace>
  <inkml:trace contextRef="#ctx0" brushRef="#br0" timeOffset="191385.9467">19082 7114 1,'-7'-16'9,"-4"1"7,11 15 3,-12-18 1,12 18 2,0 0-2,-13 0-3,13 0-1,-8 17-6,8 1-2,-4 0-2,5 5 0,-1-1-2,3 3 0,5-2-2,1 2 0,-1-3-1,6-1 1,-1-3-1,3-2 0,0-2 1,3-4 0,-3-3 0,4-3-1,3-8 0,-2-2 0,3-2 0,2-5-1,-3 0-2,-3 2 0,1-1-1,-7 0-2,5 9-6,-9 1-26,-10 2 1,13-2 0,-13 2 2</inkml:trace>
  <inkml:trace contextRef="#ctx0" brushRef="#br0" timeOffset="192113.9883">20439 6812 30,'-21'-16'27,"21"16"2,-26 0-8,7 2-6,-3 4-3,-5 2-4,0 10-2,-6 3-1,4 4 1,1 4-2,5 7 1,4-1 0,10 4-2,7-5 0,11-1-1,8-6 0,7-2 0,4-6-1,3-9 0,5-7-1,-1-1 1,-2-9-1,-3-5 1,-6-6 0,0-3-1,-7-7 0,-4 1 1,-9-3 0,-5-7 0,-6-1-1,-6 2 0,-4 1 1,-4 3-1,2 7 0,-2 3 0,4 5-1,-1 12-3,7 10-3,-2 2-15,4 10-14,8 7 1,-3-3-2,9 12 2</inkml:trace>
  <inkml:trace contextRef="#ctx0" brushRef="#br0" timeOffset="194353.1164">20799 7178 24,'0'0'31,"9"6"3,-9-6-4,3 9-7,2 2-3,-5-11-8,1 22-3,-5-6-3,2 2-2,-6-2-1,1 3-2,-3-3 0,0-1-1,1-2-2,-1-5-2,10-8-1,-11 10-3,11-10-3,0 0-5,0 0-10,12-2-9,-8-15 0,5 3 3</inkml:trace>
  <inkml:trace contextRef="#ctx0" brushRef="#br0" timeOffset="194728.1378">21024 6815 25,'0'0'30,"22"12"3,-22-12-9,10 21-2,-1-6-5,-8-2-4,7 11-3,-7-2-4,2 2 0,-3 1-3,1 2-1,-2-4-1,1 1 1,-2-3-2,1-3 1,-1-5-1,1 1 0,1-4-1,0-10-2,0 13-1,0-13-3,0 0-5,0 0-11,0 0-12,10 8-1,-10-8 2,13-13 1</inkml:trace>
  <inkml:trace contextRef="#ctx0" brushRef="#br0" timeOffset="194976.152">21256 7094 31,'0'0'31,"13"23"2,-9-13-8,1 1-6,5 5-4,-7-4-6,4 5-2,-5-1-3,1-2-2,-3-1-1,-2 2-1,-2 0 0,4-15-4,-8 20-9,1-11-14,7-9-6,-9 3-2,9-3 2</inkml:trace>
  <inkml:trace contextRef="#ctx0" brushRef="#br0" timeOffset="195715.1943">21563 6929 24,'-5'-18'29,"8"9"1,-3-8 0,3 1-14,7 2-3,-3-1-2,8 5-2,-5-4-1,4 9-2,-1-2-1,2 4-1,2-2-1,0 9-1,0-1 0,1 3-1,-3 4 0,-1 4 0,-2 1 0,-4 6-1,-7 4 0,-3-3 0,-8 4-1,-5 2 0,-1-1 1,-4-1-1,-1 1 0,-1-5 0,1 0 0,2 1 1,5-5 0,3-1 0,3-3-1,3-1 1,4-1 1,4 0-1,-3-12 1,14 15 0,-3-10 0,4 3 1,4-4 1,4-1 0,1-4-1,3 1 1,-3-3-1,1 1 1,-3-2-2,-3 0-2,-3 0-5,-16 4-26,11-8-6,-11 8 0,-2-9 0</inkml:trace>
  <inkml:trace contextRef="#ctx0" brushRef="#br0" timeOffset="215649.3343">14332 9701 17,'9'31'26,"-7"-4"0,8 16-1,-7 0-14,1 3-1,-1 1-4,-2 0-3,1-2-1,-1-3-1,0-6 0,0-7-1,0-6 0,-1-5 0,1-5-1,-1-13 0,0 0 0,0 0 0,-9-15 0,3-3 0,0-3 1,-2-4 2,3 2 2,0-3 0,5 5 2,0 1 1,7 5 0,1 1 1,11 10-1,1 0 0,6 7-2,0 2-2,4 8 0,-1-1-1,0 7-1,-3 0-1,-5 2 1,-6 0-1,-3 0 0,-9 0 0,-5-1 1,-7-2-1,-2-3 0,-7-5-1,0-3 2,-3-3-1,-1-4 0,2-4 0,1-1 0,3-2 0,3-1-1,13 8-1,-11-17-4,11 17-12,14-7-17,-4-1 0,6 5-1,1-2 1</inkml:trace>
  <inkml:trace contextRef="#ctx0" brushRef="#br0" timeOffset="215910.3494">14791 9976 57,'9'-9'32,"-9"9"2,7 20-11,-10-7-12,6 14-1,-6-2-3,4 8-3,-2-3-2,3 1 0,0-2-2,0-5-3,5-2-4,-2-13-12,-5-9-15,14 3 0,-9-14-1,6-2 1</inkml:trace>
  <inkml:trace contextRef="#ctx0" brushRef="#br0" timeOffset="216083.3593">14847 9829 50,'0'0'30,"0"18"0,-1-7-9,7 2-21,3 3-18,-2-7-9,12 9-3,-7-12 1</inkml:trace>
  <inkml:trace contextRef="#ctx0" brushRef="#br0" timeOffset="216510.3837">15055 9904 37,'-9'3'33,"9"11"1,-3-2-1,0 4-19,6 10-6,-1-1-2,2 6-1,-1 0-3,1 1-2,0-5 0,0-4 0,1-3 0,0-7 1,-5-13-1,18 8 0,-8-13 1,1-7 0,3-5-1,0-4 1,0-7 0,1 1 0,0-2 0,-1 2 0,0 5 0,-1 6 0,-2 9 0,1 7 1,-12 0-1,16 19 0,-10 0-1,0 6 1,-3 0-1,-1 1 0,-1-2 0,1-2-1,0-1-1,-2-6-7,6-6-25,3 2 0,-9-11-2,20 2 1</inkml:trace>
  <inkml:trace contextRef="#ctx0" brushRef="#br0" timeOffset="216943.4085">15622 9954 53,'-16'-17'33,"16"17"0,-25-1 0,5 5-24,6 10-2,-3 1 1,0 9-4,0 1-1,2 5-1,2 0 1,6-1-1,3-5-1,9-4 0,3-5 0,7-6 0,4-8-1,4-5 1,0-7-1,3-5 1,-3-4-1,-3-2 1,-4-4-1,-2-2 1,-7-1-1,-3 3 1,-6 3-1,-2 5 1,-2 3-1,-4 9 1,10 6 0,-17 14 0,11 4 1,2 5-2,4 4 0,3 1-3,4 4-3,-1-9-9,6-4-23,2 2 1,-3-10-1,4 0 2</inkml:trace>
  <inkml:trace contextRef="#ctx0" brushRef="#br0" timeOffset="217299.4288">15737 9976 47,'0'0'34,"10"-10"1,1 13-1,2 7-19,-13-10-4,19 25-5,-12-11-4,5 7-2,-4-1 0,-2-1-2,1 0 0,-3-4 0,0-2 0,-4-13 0,4 15 1,-4-15 0,0 0 1,2-9-1,-1-2 2,2-2 0,1-3 0,5-1 0,0-3 1,3 4 0,1 0 0,0 0-2,5 6-8,-4 6-26,-1-3 1,3 7-2,-5-2 1</inkml:trace>
  <inkml:trace contextRef="#ctx0" brushRef="#br0" timeOffset="217720.4529">16081 9947 61,'-8'-10'35,"7"20"-1,-6-1 1,-1 4-25,7 10-4,-5 1-2,6 6-2,2-2 1,4-1-1,3-9-2,6-1 1,3-8 0,4-5 0,4-7 0,1-5 1,-2-7 0,1-1 1,-4-5 0,-1 1 0,-8-2-1,-2 6 1,-4 1 0,-3 6-2,-4 9 1,0 0-1,-6 10-1,0 11 1,-2 4-1,-2 6 0,1 7 0,-1 2 0,1 1 0,2 1 0,1-3-1,0-8-1,4-2-5,-3-9-30,3-8-3,2-12 1,0 0-1</inkml:trace>
  <inkml:trace contextRef="#ctx0" brushRef="#br0" timeOffset="218751.5119">16550 9720 57,'9'3'34,"-4"9"-1,-5 6-10,1 1-11,4 9-1,-5 2-4,2 9-2,-3-3-2,-3 3 0,2-4-1,2-3 0,-3-6-1,5-5-2,0-5-3,-2-16-3,9 11-8,-9-11-8,1-13-13,1 2 0,-9-10 1,-1-1 2</inkml:trace>
  <inkml:trace contextRef="#ctx0" brushRef="#br0" timeOffset="218945.523">16385 9771 33,'-12'-16'33,"12"16"3,3-15-1,6 6-15,11 8-3,2-8-5,10 9-3,0-3-3,8 4-1,1-2-3,2 0-1,5 2-4,-5-4-6,6 6-18,-7 0-12,-7-1 2,-5 2-2</inkml:trace>
  <inkml:trace contextRef="#ctx0" brushRef="#br0" timeOffset="219327.5449">16960 9900 26,'0'0'30,"0"0"3,-15 0 0,-2 13-17,-4 0-3,4 7-3,-3-1-3,6 7-1,3 0-3,9 0 0,6-4-2,8-3 1,7-3-2,5-3 1,5-5 0,1-6 0,2-3-1,-1-4 1,-5-4 0,-3-3-1,-8-4 1,-4-4-1,-8 0 0,-7-4 0,-9-1-2,-6-1 0,-2 5-2,-5-1-2,3 9-9,-2 5-13,2 2-6,10 14-2,4 1 3</inkml:trace>
  <inkml:trace contextRef="#ctx0" brushRef="#br0" timeOffset="219613.5612">17284 9692 58,'2'-22'35,"-6"1"-1,4 21 0,0 0-23,-1 16-3,1 15-4,-2 7-1,2 8-2,-2 5 1,2 2-1,-1-3-1,2-3-2,3-7-2,-2-7-4,7-3-7,-2-12-15,-7-18-5,22 6-1,-11-17 1</inkml:trace>
  <inkml:trace contextRef="#ctx0" brushRef="#br0" timeOffset="219854.575">17509 9906 30,'-11'14'31,"0"0"2,-7-1-1,-4 2-16,3 5-2,-4-6-4,5 6-1,-1-9-3,8 4-2,3-6 0,8-9-1,1 11-1,9-6-1,5-3-1,1-3-3,9 4-9,-3-2-24,1-5 0,5 3-1,-2-6 1</inkml:trace>
  <inkml:trace contextRef="#ctx0" brushRef="#br0" timeOffset="220248.5975">17632 10012 54,'0'0'37,"13"-8"-1,-1 2 0,4 4-21,-2-10-4,6 7-4,-1-5-3,1 2-2,-3-2-1,1 2 0,-3-2 0,0 1 0,-6 1-1,-9 8 1,13-19-1,-13 9 0,-4 0 1,-5-1-1,-3 0 0,-5 3 0,-1 4 0,-4 3 0,-2 6-1,1 5 1,1 7 1,3 6-1,5 2 1,3 4 0,4-1 0,6 1 0,4-4 0,3 0 0,6-5-2,1-7-3,7 1-5,-4-11-18,5-4-12,2-3 1,-2-7-1</inkml:trace>
  <inkml:trace contextRef="#ctx0" brushRef="#br0" timeOffset="220630.6194">17936 9911 56,'0'0'35,"0"0"0,0 0 0,-2 22-22,-2-8-5,4 6-4,-2 1-1,2 2-2,0-1 0,1 1 0,1-5 0,2-5 0,-4-13-1,18 12 1,-6-17 0,2-1 0,4-6 0,1-5-1,3-6 0,2 0 0,-3 0 1,-3 1-1,0 4 1,-3 4-1,-5 5 1,-10 9-1,9 8 2,-8 7-1,-4 2 0,1 7-2,-1 2 0,1-2-3,4 4-4,-4-12-11,3 0-19,7-2 1,-8-14-1,17 5 2</inkml:trace>
  <inkml:trace contextRef="#ctx0" brushRef="#br0" timeOffset="220922.6361">18468 9668 78,'14'3'39,"-10"8"-1,1 3-2,1 17-27,-6 2-2,2 11-2,-2 5-2,-2 0-2,-2 1 1,0 0-1,-2-2-1,-1-4 1,1-4-1,2-7 0,1-4-1,-1-7-2,5 3-8,-2-9-28,1-16 0,4 10 0,-4-10 0</inkml:trace>
  <inkml:trace contextRef="#ctx0" brushRef="#br0" timeOffset="222506.7267">19123 9743 39,'0'-10'31,"0"10"0,0 0 0,1 19-20,-8 4-5,-2 7-1,2 7-2,-3 2 0,4 5 1,-1-3-1,5 2 2,0-6-1,7-1-1,0-8 0,4-3 0,3-8-2,3-3 1,2-8-2,3-7-3,4-3-5,-5-9-10,2-3-16,-1 1-1,-8-5-1,-1 2 2</inkml:trace>
  <inkml:trace contextRef="#ctx0" brushRef="#br0" timeOffset="222706.7381">18988 9905 29,'0'0'32,"0"0"3,25-2-2,-2 3-13,1-4-8,9 6-2,-1 0-8,5-3-10,0-1-24,3 7-2,-9-5 0,3 4-1</inkml:trace>
  <inkml:trace contextRef="#ctx0" brushRef="#br0" timeOffset="223094.7603">19317 10028 39,'9'0'33,"13"1"3,1-7-1,5-3-18,11 4-3,-6-7-4,4 2-4,-7-3-3,-1 3 0,-8-1-2,-5 0 0,-7-1 0,-6 2-1,-7-1 1,-6 3-1,-7 1 0,-3-2 1,-5 2-2,-3 4 1,-2 4-1,0 2 1,3 9 0,3 5 0,6 5 1,4 5-1,7 1 2,7 1-1,6 0 0,8 0 0,4-4-1,5-7-1,5 0-4,-4-10-5,4-1-21,-1-3-6,-9-6-1,1-2 1</inkml:trace>
  <inkml:trace contextRef="#ctx0" brushRef="#br0" timeOffset="223434.7798">19647 9957 52,'19'0'37,"-5"0"-2,5 6 1,1 9-19,-6-4-7,4 10-4,-5-2-5,1 5-1,-7 1-2,-1-2-1,-2 1 0,-2-7 0,-1 0 0,-2-6 0,1-11 2,-4 10 0,4-10 2,0 0 0,-5-19 1,7 4-1,2-2 1,3-3 0,2 0-1,4 2 0,3-1-3,-2 0-5,7 7-13,1 2-14,-6-2 0,6 7-2,-6-3 1</inkml:trace>
  <inkml:trace contextRef="#ctx0" brushRef="#br0" timeOffset="223829.8024">20034 9956 27,'0'0'33,"0"-13"2,0 13-1,-2-11-12,2 11-8,-3 14-3,2 1-4,-3 2-3,2 6-3,-1 4 1,4 2 0,1-4-1,3 0 0,2-3-1,5-3 0,3-5 0,1-8 0,4-6-1,1-4 0,0-6 1,-1-4-1,-1-5 1,-2-3 0,-1-3-1,-3 1 1,-2 3 1,-2 3 0,-4 2-1,-5 16 1,4-10 0,-4 10 0,-1 15-1,-2 1 1,0 5 0,1 1-1,1 4-1,1-4-2,5 3-5,-2-10-9,5-2-18,6 0-1,-1-12-1,9-2 2</inkml:trace>
  <inkml:trace contextRef="#ctx0" brushRef="#br0" timeOffset="224229.8252">20535 9931 36,'-14'18'32,"-8"-3"2,8 9-2,2 3-16,-2-5-5,7 6-2,3-6-4,7 2-2,4-5-1,4-5 0,4-6-1,3-4 0,3-7 1,-1-4-2,0-4 1,-2-4 0,-4-4 1,-4-2-1,-4-1 1,-6-3-1,-6-1 0,-1 4 1,-3 2-2,1 5 1,-3 7 0,3 6-1,9 2 0,-14 20 0,11 1 1,3 4-1,1 1-1,3 2-3,7 1-7,-3-6-18,5-5-7,3-3-1,-1-11 1</inkml:trace>
  <inkml:trace contextRef="#ctx0" brushRef="#br0" timeOffset="224583.8455">20742 9959 36,'0'0'35,"13"2"2,-13-2-1,15 8-13,-4 10-8,-7-5-6,6 9-3,-5-2-4,1 3-2,-1-1 0,-2 0-2,0-2 1,-2-7 0,-1-2 0,0-11 0,0 12 0,0-12 1,-2-10 0,2 0 0,2-5 0,3-1 0,1-4 0,4-1 0,2 1-3,0-1-2,4 7-6,-5-7-8,2 9-11,2 5-5,-15 7-1,19-11 2</inkml:trace>
  <inkml:trace contextRef="#ctx0" brushRef="#br0" timeOffset="224966.8674">20982 9970 40,'0'0'33,"-1"17"2,-5-8-6,2 1-9,6 9-5,-5-4-6,7 3-2,-2-1-3,5 0 0,3-2-2,3-2 1,3-4-2,2-6 1,0-4-1,2-2 0,-1-6 0,2-3 1,-4-4-1,-3-1 0,1-4 0,-3 4-1,-2 0 1,-1 3 0,-4 4-1,-5 10 1,0 0-1,-1 11 0,-5 8 1,-3 5-1,-2 8 0,-2 3 0,1 2 0,1 3 0,0-1-1,2-5 0,3-4-2,1-9-2,8-3-10,-1-8-24,-2-10 1,10-15-1,-3-8 2</inkml:trace>
  <inkml:trace contextRef="#ctx0" brushRef="#br0" timeOffset="225233.8827">21435 9784 64,'11'6'37,"-11"-6"1,14 20-1,-1 3-22,-11 0-5,4 8-4,-4-2-3,0 6-1,-1-2-1,1-1 0,-1-3-2,0-7-4,2-2-5,-6-9-12,3-11-17,0 0 1,0 0-1,-11-6 2</inkml:trace>
  <inkml:trace contextRef="#ctx0" brushRef="#br0" timeOffset="225420.8933">21319 9827 71,'-17'-25'37,"12"11"1,5 14-8,2-19-12,18 17-6,0-5-5,13 8-3,2-3 0,5 3-2,0 1-4,-1-2-4,9 5-19,-7 0-16,-7-3 2,0-1-1,-4 0 0</inkml:trace>
  <inkml:trace contextRef="#ctx0" brushRef="#br0" timeOffset="225755.9125">21853 9930 51,'-12'19'36,"-5"-5"-1,6 5 1,3 0-18,-3-4-6,10 5-5,0-5-3,7 3-1,2-4-1,6 0-1,0-5 0,5-2 0,0-4-1,1-4 1,-2-5-1,1-4 1,-3-5-1,-3-3 1,-4-4-1,-6-5 1,-5-3-2,-8 1 1,-3 2-1,-6 4 0,-2 8-1,-3 3-2,4 13-4,-3 1-16,8 8-15,8 9 2,3-3 0,12 3 1</inkml:trace>
  <inkml:trace contextRef="#ctx0" brushRef="#br0" timeOffset="226034.9285">22241 9614 93,'-10'-17'39,"10"17"0,-19 19-11,5 4-19,8 11-3,-2 6-3,4 8-1,-1 5-1,3 4-1,2-2 0,3-5-2,4-5-1,-4-6-3,6 0-5,-7-13-24,5-11-4,6-8 2,-2-9-2</inkml:trace>
  <inkml:trace contextRef="#ctx0" brushRef="#br0" timeOffset="226274.9422">22419 9916 77,'-18'1'38,"-1"9"-1,-8 5-7,-4-6-19,5 13-2,-5-3-4,9 4-1,2-3-1,9 1-1,5-2-1,11-3 0,7 0-1,5-4-1,7-1-2,1-7-4,6 4-8,-3-5-24,-2-7 0,2 0 0,-5-4 1</inkml:trace>
  <inkml:trace contextRef="#ctx0" brushRef="#br0" timeOffset="226628.9625">22490 10097 61,'0'0'37,"2"10"0,-2-10-2,15 0-21,5 1-4,-1-7-3,9 1-2,0-5-3,1 1-1,-2-3 0,0-2 0,-4 1 0,-7-3-1,-4 1 1,-9 0-1,-7 0 0,-5 3 1,-4 6-1,-9 2 0,-4 4 0,0 5 0,-1 7 0,3 3 0,1 8 1,4 2 0,6 1-1,9 3 1,5 1-1,5-3-1,9-1-2,0-9-4,11 0-5,-6-16-8,10-3-15,-2-7-3,-1-8-1,1-1 2</inkml:trace>
  <inkml:trace contextRef="#ctx0" brushRef="#br0" timeOffset="226975.9823">22866 9930 40,'12'-14'35,"-9"2"2,-3 12-5,12 12-5,-12-2-12,4 13-5,-8 1-3,5 7-2,-3-2-2,1 4 0,-4-7 0,2 1-1,2-5 0,1-4-1,5-9 0,-5-9-1,18 5 1,1-10-1,3-5 1,0-5-1,3-4 0,0 4 0,-5 0 1,1 1 0,-4 5 1,-17 9-1,11 0 0,-11 0 1,3 23 0,-7-3-1,3 3-1,0 1-2,-1 4-3,0-9-9,1 0-27,2-3 0,-3-6 0,2-10-1</inkml:trace>
  <inkml:trace contextRef="#ctx0" brushRef="#br0" timeOffset="227619.0191">14179 9583 23,'-47'57'32,"3"19"3,0 8-1,12 8-16,16 14-3,18-2-4,24-3-15,17-7-26,31-3-2,16-23-3,23-6 0</inkml:trace>
  <inkml:trace contextRef="#ctx0" brushRef="#br0" timeOffset="228374.0623">23243 9653 36,'11'-7'33,"-11"7"3,0 0-11,26 12-2,-9 7-3,8 19-6,-9 4-4,13 12-2,-9 3-2,-1 7-2,-7-2-2,-6 1 0,-12-2-1,-6-4-1,-2-5-1,-11-5 0,-2-4-2,2-7 0,4-4-4,-7-9-4,12-4-19,0-4-8,1-12 0,15-3 0</inkml:trace>
  <inkml:trace contextRef="#ctx0" brushRef="#br0" timeOffset="228808.0871">23966 9765 21,'14'-1'32,"-14"1"3,10 6 1,-12 4-16,-8-2-3,3 10-1,-10-4-5,-3 6-3,-1 0-2,-5 5-4,-2-3 0,4-1-2,5 0-1,-8-4-1,3 0-1,4-3-1,2 0-1,0-8-2,7 3-5,-8-7-8,8-3-9,11 1-5,-5-10-2,15-2 2</inkml:trace>
  <inkml:trace contextRef="#ctx0" brushRef="#br0" timeOffset="229050.1009">23769 9688 36,'-7'-12'31,"7"12"-1,0 0-5,-3 22-7,7 1-5,-1 1-4,9 9 0,-3 2-4,2 3-2,2-3 0,0 3-2,-9-4 1,1-1-2,-2-3 0,-6-4-2,2-4-5,-2-8-7,0-3-14,-1-1-6,4-10-1,0 0 1</inkml:trace>
  <inkml:trace contextRef="#ctx0" brushRef="#br0" timeOffset="229248.1123">23681 9874 26,'0'0'32,"-3"-13"2,15 11 2,8 7-16,-3-3-5,16 9-1,4-1-3,6 7-5,-6 1-3,10-3-6,-2 5-18,-8-1-16,-9-7 0,-12 4-1,-16-16 1</inkml:trace>
  <inkml:trace contextRef="#ctx0" brushRef="#br0" timeOffset="238226.6258">17092 4913 12,'0'0'16,"0"0"-2,-10-3-3,10 3-2,-2 13-2,0 1-2,-1 4-1,-4 4-1,-1 14-1,-2 4 1,-1 6-1,-7 10 0,1 5-1,-5 3 1,0 6-1,-1 1 0,0-3 0,0-3 0,2 1-1,4-8 0,-1-9 0,6-7-2,-1-9-3,5-10-5,3 0-7,-5-17-6,10-6 0</inkml:trace>
  <inkml:trace contextRef="#ctx0" brushRef="#br0" timeOffset="238948.6671">17044 4915 14,'-11'19'16,"0"-12"-2,2 9-2,-5 2-1,2 2 0,0 0 0,-1-3-3,4 1 1,1-8-1,5 0-1,3-10-1,0 0-1,15-10-2,1 0 1,1-7 0,2-1 0,2-3-1,2 4 0,-5 0 1,-2 7-1,-4 0 1,-1 6-1,-11 4 0,11 8-1,-8 6 0,0 1-1,0 4 0,3 3 0,0-1 0,2 2-1,4 2-4,-2-11-13,-1-3-16,7 4-1,-5-11-1,4 6 1</inkml:trace>
  <inkml:trace contextRef="#ctx0" brushRef="#br0" timeOffset="240973.7829">16640 5234 23,'0'0'18,"-9"-5"-1,9 5-2,-15-1-2,5 0-3,-2 1-2,-2 1-1,0 5-1,-3-1-1,1 2-2,0 0-1,1 4 0,2 2 0,4 1 0,3-2-1,5 1 1,6-2-1,-5-11 0,22 17 1,-4-12-1,3-5-1,1 1 1,0-1 0,-2-5 0,-4 3 0,-3 1-1,-13 1 1,0 0-1,0 0 1,-12 11-1,-3-6 0,-1 5 0,-2 0 0,2 4 0,2 0 0,3-1 1,6-2-1,5 4 0,3-2 2,5-3 0,4-1 0,4-2 0,0-3 0,0 1 0,0 0 0,-2-4-1,0 0-1,-3 2-4,1 0-13,0 1-15,-12-4-1,12-3 2,-8-11-2</inkml:trace>
  <inkml:trace contextRef="#ctx0" brushRef="#br0" timeOffset="242107.8478">17064 6718 14,'21'6'20,"-2"-2"-2,11 7 0,1-3-3,9 4-3,8 6-2,8 3-4,6 1-1,6 5-4,6 3 0,2 3 0,0 0 0,0 0-1,-3-1 1,-4-1-1,-4 0 0,-8-2 1,-5-1-1,-6-3-1,-5-2 0,-9-1-1,-5-2-2,-7-4-2,-5-5-3,-6-5-11,1 6-7,-10-12 2,0 0-1</inkml:trace>
  <inkml:trace contextRef="#ctx0" brushRef="#br0" timeOffset="242487.8693">18177 7038 17,'9'-2'25,"-9"2"2,9-1-13,-9 1 1,18 13-3,-6 0-3,0-1-1,1 4-2,-2-2-3,2 7 0,-3-2-1,-2 0-1,-3-1 0,-3-1 0,-5-1-1,-4 1 1,-2-4 0,-4-4-1,-2-3 0,0 0-1,-2-2-1,0-6-6,3 0-6,4 1-16,-7-11 0,17 12 0,-19-17 0</inkml:trace>
  <inkml:trace contextRef="#ctx0" brushRef="#br0" timeOffset="243269.9143">17898 6305 2,'8'-16'13,"-8"16"-1,4-11 0,-4 11 0,-3-12-1,3 12 0,-17-4 1,4 2-2,-3 6-1,-5 1-1,-3 1-1,-4 0 0,4 2-1,-3 1-1,5 3-1,1 0-1,6 3 0,3-3 0,8 5 0,6-3-1,5 1 1,9-4-2,6 2 1,1-3 0,6-2-1,0-4 0,-1 1 0,-3-3-1,-3 2 0,-10 1 0,-12-5 1,0 0-2,-6 16 1,-10-7 0,-4 1 0,-5 0 0,0 1 0,1 1 0,4 2 0,4 0 0,6-2 0,9-1 0,9 3 0,4 0 1,8-2-1,3 0 0,3-2-3,5 3-8,-2 3-21,-5-7 0,5 5-1,-5-5 0</inkml:trace>
  <inkml:trace contextRef="#ctx0" brushRef="#br0" timeOffset="243931.9521">18000 7340 10,'0'0'17,"-10"3"0,10-3-1,0 0 0,-13 7 1,13-7-2,0 0-1,0 0-2,-13 3-2,13-3-1,0 0-1,0 0-2,13-4 0,3 4-2,1-3 0,8-2-1,4-3-1,5 0-4,4-2-20,1 5-12,-9-4 0,-4 3-2,-10-6 1</inkml:trace>
  <inkml:trace contextRef="#ctx0" brushRef="#br0" timeOffset="252839.4616">14866 6280 11,'-14'-15'13,"5"12"-1,-9-4-2,0 7-1,-3 2-3,-1 4 0,-5-2-1,0 6-1,0 1-1,-2 7 0,1 2 0,-3 4-1,0 3 0,0 3 0,3 4 0,2 1 0,2 2 0,2 1 1,8 1-1,7-1 2,4 0-1,8-2 1,5 1-1,4-2-1,7 0 1,4-5-2,5-4 1,1-4-1,5-1-1,2-4 1,1-5 0,3-3 0,0-6 0,2-4 0,-2-1-1,-1-3 1,0-7 0,-1-5 0,-2-2-1,-2-6 1,-1-1-1,-4-3 1,-5-7-1,-4-2 0,-3-1 0,-10-1 0,-3-4 0,-8-1 0,-9-1 0,-7 0 0,-6 6-1,-3 5 2,-9 4-2,-3 7-1,-6 6-2,0 11-7,1 15-17,-7-3-1,7 9 1,-7-7 0</inkml:trace>
  <inkml:trace contextRef="#ctx0" brushRef="#br0" timeOffset="253474.4979">14121 6491 7,'0'0'23,"0"0"0,0 0-6,0 0-4,0 0-2,13 4-3,-13-4-3,20 9 0,-6-2-1,3-1 0,2 2-1,2 2 0,1 0 0,0 0-1,-2 0 0,0 0-1,-3 0 0,-2 1 0,-2 0 1,-3-3-1,-10-8 1,10 16-1,-10-16 1,-2 16 0,2-16-1,-18 15 0,3-9 0,-3 5 0,-3-2-1,-2 0 1,0 0-2,1 2 1,1-2-1,2-3-3,7 3-6,1-3-11,11-6-10,0 0 1,0 0 0</inkml:trace>
  <inkml:trace contextRef="#ctx0" brushRef="#br0" timeOffset="395192.6038">15322 6413 17,'0'0'14,"-11"3"-1,11-3 0,0 0-1,0 0-2,0 0 1,14 3-2,-14-3-2,15 1 0,-5-3 0,0-1-2,4 1-1,2-2-1,2 0-1,0-1 0,4-3 0,3 0 0,2 1-1,0 0 0,4-5 1,-2 2-2,2 1 1,1-5 0,0 5-1,0-2 1,-1-2 0,-1 0-1,-1 3 0,0 0 1,-1-2-1,-3 2 1,2 0-1,-2 1 0,1 0 0,-1 1 1,-1-1-1,1 0 0,0 0 0,-2 1 0,-1 0 0,-2 1 0,-2 0 0,-1-1 0,1 4 0,-2-2 0,-1 0 0,-2 0 0,1 3 0,0-2 0,0 1 1,-1 1-1,0-1 0,-2 0 0,0 2 0,1 0 0,-2-2 0,1 1 0,-1 1 0,0-3 0,-10 5 0,19-6 1,-9 1-1,-1-2 0,2 3 0,-11 4 0,18-9 1,-18 9-1,17-7 0,-17 7-1,12-8 2,-12 8-1,13-7 0,-13 7 0,13-8 0,-13 8 1,16-12-1,-16 12 0,16-10 0,-16 10 0,15-11 0,-15 11 0,15-9 0,-15 9-1,13-10 1,-13 10 0,16-8 0,-16 8-1,16-11 1,-16 11 0,15-9 0,-15 9 0,13-6 1,-13 6-2,13-8 1,-13 8 0,10-6 0,-10 6 1,12-10-1,-12 10 0,12-7-1,-12 7 2,9-6-1,-9 6 0,0 0 0,12-8 0,-12 8 0,0 0 0,10-7 0,-10 7 0,0 0 0,14-8 0,-14 8 0,0 0 0,12-7 0,-12 7 0,0 0 0,12-8 0,-12 8 1,0 0-1,9-8-1,-9 8 1,0 0 1,10-8-2,-10 8 1,0 0 0,0 0 0,10-8 0,-10 8 0,0 0 0,8-10 0,-8 10 1,0 0-1,9-10 0,-9 10 0,0 0 0,9-9 0,-9 9 0,0 0 1,6-11-1,-6 11 0,0 0 0,0 0 0,10-11 0,-10 11 0,5-10-1,-5 10 1,0 0 0,0 0 1,10-11-2,-10 11 1,0 0 0,7-11 1,-7 11-1,5-9-1,-5 9-1,8-10-1,-8 10-2,7-13-6,-2 2-17,-5 11-4,6-25 1,-6 25 1</inkml:trace>
  <inkml:trace contextRef="#ctx0" brushRef="#br0" timeOffset="397094.7126">15446 6720 11,'0'0'13,"0"0"1,0 0-3,0 0 0,0 0-1,0 0 1,14 6 0,-14-6-1,16-6-2,-5 2 0,6 1-2,-1-3 0,6 1-1,-2-1-1,4 0-1,-4 0-1,5 2 0,-5 0-1,3-2 0,-1 1 1,4 2-2,-3 1 1,1-1 0,-2 1 0,2 0 0,-1 0 0,1 2 0,-6 1-1,1-2 1,-1 0 0,0 3-1,1-1 1,-2-1-1,0 0 1,-2-1-1,3 0 1,0 1-1,1-1 1,-1-1 0,0-5-1,0 5 0,1-2 0,0 2 0,-3-2 0,0 1 0,-2-3 0,0 5 0,-1 1 0,0-1 1,-2-1-1,0 0 1,1 1-1,-1 2 0,3-1 1,-2-1 0,-1-2-1,1 3 0,3 1 1,-1 1-1,1-5 2,3 2-2,-3 0 0,2 2 0,-2-1 1,2-1-1,-4 0 0,4 2 0,-5 5 1,0-5-1,0 4 0,0-2 0,1 1 1,-1 0-1,0 1 0,0-3 0,2-1 1,2 2-1,-2 1 1,1-2-1,-2-1 0,2 1 0,0 0 0,-2 2 0,-1-1 1,2 0-1,0-2 0,-2 4-1,3-3 2,-2 3-1,0-3 0,2 0 0,-1-2 0,-1 2-1,-1-1 2,1-1-1,0 1 0,-2 1-1,0-3 1,-1 1 1,-10 0-1,19 2 0,-10-2 0,1 0 0,-1-1 0,1 0 1,-10 1-1,19 0 0,-9-2 0,-10 2 0,17 0 0,-17 0 0,13-1 0,-13 1 0,14 3 0,-14-3 0,10 3 0,-10-3 0,13 0 0,-13 0 0,15 4 1,-6-4-1,-9 0 0,15 2 0,-15-2 0,16 2 0,-16-2 0,13 4 0,-13-4 0,10 4 0,-10-4 0,14 4 0,-14-4 0,13 6 0,-13-6 1,16 8-1,-6-3 0,0-1-1,0 3-3,-10-7-22,16 9-7,-5-3-2,-11-6 2</inkml:trace>
  <inkml:trace contextRef="#ctx0" brushRef="#br0" timeOffset="429151.5461">14817 6548 2,'0'0'19,"-1"10"-7,1-10-2,-3 16 0,1-3-2,2 4 0,0 1-1,2 1 0,-1 2-1,0 0-2,2 0-2,0-2-4,1 1-16,-8-11-5,10 8 0,-15-14-1</inkml:trace>
  <inkml:trace contextRef="#ctx0" brushRef="#br0" timeOffset="430492.6228">17506 4288 14,'0'0'16,"0"0"-5,0 0-2,2-12-3,-2 12-1,0 0 0,0 0 0,9-11 0,-9 11 0,11-3 1,-11 3-1,13 0 1,-13 0-2,13-1 0,-13 1-1,15 5 0,-15-5-1,10 7 0,-10-7-1,5 12 0,-5-12-1,-2 20 1,2-20 0,-13 18-2,4-4 1,-3 0 0,0-2-1,-1 2 0,1-1 1,2 0-1,0 0 0,5 0 1,5-13-1,-5 16 1,7-6 0,-2-10 1,9 12 0,-9-12 0,17 8 2,-7-5 0,3 2 0,-3-1 0,2-1-1,-2-3 0,0 2 0,-10-2 0,17 3-1,-17-3-3,11-3-5,-11 3-15,16-4-8,-16 4 2,9-11-1</inkml:trace>
  <inkml:trace contextRef="#ctx0" brushRef="#br0" timeOffset="432111.7154">18518 7789 17,'0'0'16,"9"-4"-1,-9 4-1,8-10-2,-8 10 1,14-4-3,-14 4-1,16-6-2,-6 6-1,-1-1-2,0 1-1,0 0-1,-9 0-1,17-1 0,-17 1 0,13 3 0,-13-3 0,11 1 0,-11-1 0,4 9 0,-4-9 0,-5 13-1,5-13 1,-11 14-1,4-4 0,-2 1 0,9-11 0,-19 15-1,19-15 1,-16 16 0,16-16 0,-12 10-1,12-10 1,0 0 0,-5 9 0,5-9 0,0 0 0,13 4 0,-13-4 0,11 4 0,-11-4 0,13 5 0,-13-5 1,13 5-2,-13-5 1,11 13 0,-11-13 0,9 14-1,-9-14-1,6 14 2,-6-14-2,0 17 2,0-17-2,-7 9 0,7-9 1,-11 12 0,11-12 0,-16 7 0,16-7 1,-18 4 0,9-3 0,-2-1 2,11 0-1,-18-8 1,18 8 0,-15-6 0,15 6 0,-12-11-2,12 11-1,0 0-7,-10-5-16,10 5-5,0 0 1,-9-14-1</inkml:trace>
  <inkml:trace contextRef="#ctx0" brushRef="#br0" timeOffset="441463.2503">12785 11195 15,'0'0'16,"0"0"-2,6-9 1,-6 9-4,0 0 0,0 0-2,-16-5-2,5 5-3,-3 0 0,-6 1-2,-1 2 0,-2 1 0,-2 1 0,-2 0 0,1 2-1,0 0 0,4 2 0,2 1 0,3-1 0,3 3-1,3 1 1,4 1 1,4 1-1,4 0 1,4-1 0,3 0 0,4 1 1,3-2-1,2 0 0,3 1-1,-1 2 1,0 2-1,-4-1 0,-1 5 0,-6 0 0,-3 0-1,-3 2 0,-5 3 0,-3-4 1,-4 1-2,-1-2 1,0-1 0,0-1 0,-1-3-1,4-2 1,1-5 0,5 1-1,2-11 1,7 14 1,3-10 0,6-1 0,3-3 0,4 1 1,4-1 0,0-1-1,2-1 0,2 2 0,-2 1-2,-1-1-1,-1 2-6,-4 0-9,-5-4-12,7 8-2,-11-11 1,4 6 0</inkml:trace>
  <inkml:trace contextRef="#ctx0" brushRef="#br0" timeOffset="441743.2663">13098 11448 26,'0'0'25,"5"-10"-1,10 3-4,-3 0-9,1-3-1,7 4-3,-1-2-3,3 2-2,-2 1-2,-2 1-5,-1 2-7,0 8-14,-17-6-2,16 6 1,-16-6 0</inkml:trace>
  <inkml:trace contextRef="#ctx0" brushRef="#br0" timeOffset="441937.2774">13148 11527 16,'2'11'27,"-2"-11"0,0 0-5,13-3-6,-1 2-4,3-1-4,3-2-5,1-2-7,3-2-12,4 5-12,-9-10 0,7 7 1,-10-10-1</inkml:trace>
  <inkml:trace contextRef="#ctx0" brushRef="#br0" timeOffset="442646.318">13782 11090 5,'0'-15'23,"0"15"-2,-8-10-3,8 10-2,-14-4-2,5 6-3,9-2-2,-19 11-2,11 1-2,-1 0-1,4 2-1,1 1-1,2 3 0,4 0 0,2 0-1,5 2 0,0 2 0,3-1 0,-4 1-1,1 0 1,-1 0-1,-3-3 1,-3 0-1,-8-2 0,0-4 0,-4 1 0,1-4 0,-6-1 0,2-1 0,-2 0 0,2-4 0,3-1-1,0-1 1,10-2-1,-10 2 1,10-2-1,0 0 1,0 0 0,17 8-1,-7-1 1,1-1 0,1 2 0,0 3 0,2 2 1,-4 0-1,0 2 0,-5 0 0,1 2 0,-6 3 0,-2 1 0,-2 0 1,-3-1-2,1 2 1,-1-1 0,2-2 0,-1-2 0,5-5 0,2-1 0,-1-11-2,14 15-4,-14-15-20,15-1-3,1-1 0,-8-12 0</inkml:trace>
  <inkml:trace contextRef="#ctx0" brushRef="#br0" timeOffset="443073.3424">13986 11418 3,'-15'17'22,"10"14"2,-4-8-1,-1 9-12,7-1-1,4 0-3,7-1 0,4-7-1,6-2-1,2-7 0,4-5 0,2-8 0,3-7 0,-2-9 0,2-1-1,-7-8 0,1-1-1,-4-5 0,-3 0 0,-5-2-1,-5 3-1,-7-2 1,-3 3-1,-8 4 0,0 5 0,-6 3 1,-3 8-2,-2 8 1,-2 6-1,1 7-1,0 2-4,8 9-5,-2-2-11,3-2-11,12 4-1,-2-10 1,12 4 1</inkml:trace>
  <inkml:trace contextRef="#ctx0" brushRef="#br0" timeOffset="443321.3566">14243 11571 5,'24'25'14,"-16"-13"-6,2 3-2,-1 1 1,-2 2-1,-2-1 2,-1 0 0,-2 2 0,-2-1 0,-3 2 0,0 0-3,-2-4-3,-1-1-6,1 3-14,-5-12-4,10 5-1,-10-15 0</inkml:trace>
  <inkml:trace contextRef="#ctx0" brushRef="#br0" timeOffset="443834.3859">14502 11384 21,'10'-7'31,"-10"7"0,9-3 3,-9 3-13,0 0-6,9 7-3,-9-7-4,6 16-3,-5-4-2,2 5-1,-2 2-1,-1 5 0,-1 2 0,-1 0 0,0 2-2,-2-4 0,3 2-5,-3-8-10,2-5-17,4 0-1,-2-13-1,0 0 1</inkml:trace>
  <inkml:trace contextRef="#ctx0" brushRef="#br0" timeOffset="444050.3983">14707 11653 64,'2'18'33,"5"4"-1,-9-3-9,1-6-13,2 6-4,-1-2-3,0-2-4,0 2-8,-3-7-11,3-10-12,-1 15-1,1-15 1,0 0-1</inkml:trace>
  <inkml:trace contextRef="#ctx0" brushRef="#br0" timeOffset="444657.433">14869 11476 51,'10'-17'30,"5"4"2,-4 0-4,-3-4-20,6 5-1,-1-1-2,2 4-2,-2 3-1,0 4 0,-2 3 1,-1 5-2,-3 5 0,-2 2 0,-3 5-1,-2 1 1,-3 4-1,-3 2 0,-2 0 0,-2-2 0,0-1 0,0 0 0,-1-3 0,3-3 0,1-3 0,2-1 1,5-12 1,-1 18 0,1-18 1,9 9 0,-9-9 0,18 4 0,-6-5 0,1 3-1,1-1-3,-1-1 0,5 3-5,-6-2-4,7 5-6,-8-5-3,5 5-4,-2-4-2,1 1-2,-1 1 3,-4-3 4,4 1 6,-14-2 8,20 0 6,-10 1 8,-10-1 6,16 4 3,-16-4 1,14 8 1,-14-8 1,8 18-5,-4-4-2,-3-1-3,1 5-2,-4-3-4,2 2-2,-1 2-11,5-2-20,-4-17-1,-4 16-2,4-16 2</inkml:trace>
  <inkml:trace contextRef="#ctx0" brushRef="#br0" timeOffset="445277.4684">15463 11440 46,'11'-13'33,"1"12"0,-12 1 0,13-13-19,1 13-5,-3-3-1,3 4-5,0-1-1,-1 3-1,0 0 0,1 3 0,-4 2 0,2-1-1,-4 2 1,0 3-1,-4 1 1,-1 2-1,-3-1 0,-1 3 1,-2-1-1,-3 4 0,-1 0-1,-3 2 1,1-1 0,-1 2 0,-1-1 0,2 0 0,3-3 0,1-2 0,4-4 1,3-2 0,-2-11 0,13 14 0,-3-10 1,1-1 0,0-2 0,4 1-1,-3-1 1,1-1-2,-1 0 0,-1 0-2,2 2-2,-13-2-8,21-8-17,-10 6-7,-11 2-1,11-12 2</inkml:trace>
  <inkml:trace contextRef="#ctx0" brushRef="#br0" timeOffset="445638.4891">15510 11597 34,'0'0'32,"0"0"2,0 0-3,15-2-11,-1 2-3,-4-9-3,8 6-4,-6-6-3,6 6-2,-4-2-2,2 6-1,-3-2-1,1 0-2,-1 4-4,-3-4-11,-1-1-22,2 2 1,-11 0-1,12-6 1</inkml:trace>
  <inkml:trace contextRef="#ctx0" brushRef="#br0" timeOffset="446514.5392">15834 11228 33,'0'0'32,"11"-11"1,-11 11 0,12-14-14,-2 12-8,-10 2-1,18-7-5,-7 5-1,0 4-2,0 0-1,1 0 1,-1 2-1,2 2-1,-2 0 1,1-2 0,1 0 0,-1 1-1,-3 1 1,2 1 0,-11-7 0,13 17-1,-10-8 1,-2 6-1,-4 0 1,-1 3-1,0-1 0,-2 3-1,2-2 2,-2 0-1,3 1 0,4-2 1,1-2-1,3 2 1,-1-3 0,3-2-1,-1 0 1,2-1-1,-8-11 0,17 15 0,-17-15 1,18 3-1,-8-7 0,-10 4 0,14-9 1,-14 9-1,10-13 0,-10 13 1,1-9-1,-1 9 0,0 0 0,-13 4 1,13-4-2,-13 18 1,9-6 0,1 0 0,1 4 0,2 0 0,2 3 0,2 1 0,1 2 0,0 1 0,-1 2 0,0 0 0,-2-1 1,-1 0-1,-2-2 0,0-4 0,-4-1 0,0-2 0,-4-1 0,2-3 1,-3-1-2,2-1 2,-1-2-2,9-7 1,-12 12-3,12-12-5,0 0-28,0 0-1,0 0 1,2-10-1</inkml:trace>
  <inkml:trace contextRef="#ctx0" brushRef="#br0" timeOffset="448786.6692">15520 11600 9,'0'0'14,"12"2"0,-12-2 1,0 0-1,13-4-1,-13 4-1,18 0-2,-8-2-2,5 4-2,-1-2 0,4 2-3,-2 0 0,4 0-4,0 1-8,2 5-17,-7-12-2,4 7 2,-19-3-1</inkml:trace>
  <inkml:trace contextRef="#ctx0" brushRef="#br0" timeOffset="453828.9576">2462 15119 8,'0'0'18,"0"0"-5,0 0-1,0 0-2,0 0 0,1-9-2,-1 9 1,0 0 0,0 0-1,9 2 0,-9-2-1,11 17-1,-6-3 0,-1 4-2,2 6 0,0 1-1,-1 5 0,-4 0-1,3 2 0,-4-3 0,1 1 0,0-5-1,-1-3 1,-1-5-2,1-1 0,0-5-3,0-11-7,0 0-20,6 10-3,-6-10 2,0 0 0</inkml:trace>
  <inkml:trace contextRef="#ctx0" brushRef="#br0" timeOffset="455622.0601">2651 14858 9,'-25'-2'14,"14"4"0,-9-6-1,5 3-3,-7-1 0,1 1-2,-1-1 1,-2 1-2,-1 1-1,-1 0-1,0 4 0,-4 0-1,0 4-1,0 1 0,-2 6 0,-1 0-1,-1 3 0,2 0-1,2 1 0,1-1 0,4-2 1,2 2-2,2-3 1,1 1 0,6 0 0,-2 1-1,4 1 1,-1 1-1,0 2 0,1 4 0,1 2 0,2 0 0,1 3 0,0 2 0,3 0 0,2 4 0,3-2 0,2-1 0,4 1 0,1-1 1,4-1 0,4-2 1,2-1 0,6-4 1,2 0 0,5-7 0,3 0 1,3-5-1,3 1 0,1-6-1,1 1 0,-1-3 0,3 0-1,0-2-1,-1-2 0,0 0 2,-1-2-2,-1-2 0,2-2 0,0-1 0,-3-1 0,1-1 1,-3-1-1,-1-2 0,0 0 1,-3-1-1,-4 0 0,-2 0 1,-2-2-1,-3-3 0,-3 1 0,-2-4 1,-2-2-1,-2-1 0,0-3 0,-2-4 0,0 1 0,-3-1 0,-2-2 0,0 0 0,0-1 0,-5 0 0,-2 0 0,-3 1 0,-1 1 0,-1 0 0,-3 3 0,-4 2 0,0 1 0,-3 3 0,0 1-1,-2 4 2,-3-1-1,-3 2 0,-2 0 0,-3 1-1,-2 0 1,-2 3 0,-2-1 0,-2 1 0,2 3 0,-2 0 0,-2 2-1,1 6-3,-1-2-4,2-2-21,3 10-4,-8-6 0,6 6 0</inkml:trace>
  <inkml:trace contextRef="#ctx0" brushRef="#br0" timeOffset="456555.1135">1501 15191 23,'0'0'30,"0"0"-1,0 0 3,0 0-16,0 0-5,-8-14-3,8 14-3,0 0-2,13 3 0,-13-3-1,21 8 1,-6-1 0,5 4 2,-1-1-2,3 1-1,0 1 1,1 1-2,0-1 1,-2 1-2,0-4 2,-3-1-2,-1 1 1,-3-1-1,-2-2 1,-12-6 0,12 12 0,-12-12 1,-1 12-1,1-12 1,-19 10-1,6-3 1,-4-2-1,0 3 0,-2-2-1,2 0 1,-1-1-1,5 0 0,1 1-1,12-6-1,-11 13-4,11-13-9,0 0-22,-1 21 1,5-10-2,1 6 3</inkml:trace>
  <inkml:trace contextRef="#ctx0" brushRef="#br0" timeOffset="463339.5015">3248 14960 13,'0'0'16,"0"0"-2,0 0-3,9-14-2,-9 14-2,12-16-1,-2 3-2,4-1 1,5-3-3,4-3 0,6-5 0,6 0 0,7-7 1,6-3-1,6-4 1,5-5 1,5-5-1,7 1-1,5-7 1,4-3 0,4-3-1,2-2 0,0 0-1,2 3-1,-3 0 1,-3 1 0,-4 2-1,-3 6 0,-8 1 0,-6 9 0,-4 2-1,-11 5-2,-5 7-3,-10 6-4,-9 5-6,-4 11-11,-16-5 0,-2 10 1</inkml:trace>
  <inkml:trace contextRef="#ctx0" brushRef="#br0" timeOffset="463673.5206">4748 13658 9,'11'-7'24,"14"6"-2,-4-5-5,6 3-3,0-1-3,-1 4-4,0 2-1,-3 3-2,-2 5-2,-8 2 0,-6 5-1,-6 1 0,-3 5 0,-4-1 0,-3 2 0,-2-2-3,-4-2-5,3-5-13,4 5-8,-6-10 2,10 4-1</inkml:trace>
  <inkml:trace contextRef="#ctx0" brushRef="#br0" timeOffset="464309.557">3808 13747 1,'0'0'20,"-10"-10"1,1 9-8,-2 1-4,-2 5-2,2 3-1,-1 5 2,1 7-2,1 5 1,0 3 0,3 3 0,6 2-2,3-2 1,5-3-2,6-5 0,5-7-1,7-12-1,7-6-1,1-11 0,4-8 0,-2-6 0,0-5 0,-3-5-1,-7 0 1,-11 0 0,-7 2 0,-12 5 0,-10 8-1,-11 5 1,-9 9-1,-9 8-2,-1 7-2,-1 11-5,1 10-15,5-3-7,14 12 1,1-7 1</inkml:trace>
  <inkml:trace contextRef="#ctx0" brushRef="#br0" timeOffset="465189.6074">3379 15290 19,'0'0'18,"0"0"1,0 0-3,21 5 1,2-3-5,9 0-1,9 2-2,8 0-1,10 1-2,7-4-3,11 0 0,5-3 1,12-4-1,2-4 0,9-1 0,1-5-1,6 0 0,-2-2 0,3 2-1,-5-1 0,-9 4 0,-4 0-1,-9 3 1,-12 3 0,-10 2-1,-12 3-1,-15-1 0,-10 3-4,-11-3-6,-16 3-14,13 0-7,-13 0-1,-14-6 1</inkml:trace>
  <inkml:trace contextRef="#ctx0" brushRef="#br0" timeOffset="465544.6277">5006 14964 22,'0'0'32,"12"7"1,-12-7 0,21 1-14,-2 5-6,3-5-2,8 7-3,0-3-3,3 4-2,-3-2-2,1 4 0,-5 1 0,-5 2-1,-9 3 1,-7 0 0,-8 4-1,-6 2 1,-4 0-1,-9 0 0,-1 1-2,-4-8-5,5 4-11,1-3-16,-1-13 0,6-2-2,-5-13 2</inkml:trace>
  <inkml:trace contextRef="#ctx0" brushRef="#br0" timeOffset="466025.6552">4443 14633 7,'0'0'26,"0"0"-1,0 0 3,0 0-14,5 13-3,-3 2-1,-3 3-2,4 7-1,-2 3-1,5 7-1,0 1 0,0 2-2,2 5-8,0 0-24,-5-12-1,8 3-3,-13-13 2</inkml:trace>
  <inkml:trace contextRef="#ctx0" brushRef="#br0" timeOffset="468939.8219">2946 15958 9,'0'0'21,"1"10"-4,0-1-3,6 9-2,3 4 1,4 5-2,4 6 0,2 5-1,7 5-2,4 4-2,5 5 0,1 2-2,7 4 0,1-2-1,6 4 0,-1-4 0,5 1-1,-1-1 1,2-1-1,-1-1-1,1-4 0,0-3 0,1-2 0,-2-3-1,0-3 0,-1-5 1,-1-1-1,-3-6 1,-1-2-1,-2 2 0,-3 0-1,-4-3 2,-3 0-2,-4-1 1,-4 0-1,-5 0 1,-5-4-2,-3-4-2,-7-6-6,1-1-8,2-2-15,-12-6-1,0 0 1,-6-12 1</inkml:trace>
  <inkml:trace contextRef="#ctx0" brushRef="#br0" timeOffset="469400.8476">4337 17076 36,'0'0'29,"0"0"2,0 0-2,0 0-15,4 9-7,-4-9-1,16 13 0,-6-6-2,4 5 1,1-2-1,1 5-1,1 2-1,2 0-2,-2 1 1,-1 3-2,-1 0 1,-3-1-1,-3-1 1,-2 2-1,-6-4 0,-6-1 2,-4 0-2,-2-4 2,-5-3 0,-2 3-1,-2-4 1,-4-1-3,2 2-1,-3-6-9,5 0-13,3-2-6,-6-2-5,2 2 3</inkml:trace>
  <inkml:trace contextRef="#ctx0" brushRef="#br0" timeOffset="470263.8976">2959 17082 8,'0'0'24,"0"0"2,0 0-5,0 0-5,0 0-3,0 0-2,20 7-1,-7-8-1,7 3-1,-1-4-2,7 3-2,0-3-2,4 3 0,-3 2-2,2 0 1,-4 0-1,-3 4-1,-3 0 2,-5 4-1,-7 2 1,-5 2-1,-6 6 1,-8 4-2,-3 1 2,-5 1-1,-4-1 0,-2 4-1,1-2 2,-2 0 1,3-6-1,4-3 3,6-1-4,2-3 2,6-2-1,5-4 1,1-9-3,13 17 1,-1-9-1,4-1 1,1-4 0,5 6 0,1-4 0,0 2 0,1 2-1,-1 1 1,1-7-4,-4 3-3,1 1-10,0-3-15,-11-6-1,2 2 1,-12 0 0</inkml:trace>
  <inkml:trace contextRef="#ctx0" brushRef="#br0" timeOffset="470603.917">2959 17313 15,'0'15'29,"0"-15"3,6 10 1,-6-10-16,13-1-3,3 2-3,-1-7-3,8 4 0,1-3-2,6-1-4,0 1-2,2 0-8,5 0-14,1 3-13,-11-4 0,5 2 0</inkml:trace>
  <inkml:trace contextRef="#ctx0" brushRef="#br0" timeOffset="481528.5419">2407 15266 31,'0'0'18,"0"0"0,0 0-2,-2-9-1,2 9-4,0-15-1,0 4-3,3 0-1,-1-4-1,1 4-1,1-4 0,2 2-2,0 0 0,0 0-1,0 0 1,1 3-2,0 1 1,-7 9 0,17-14-2,-17 14 1,16-7-4,-16 7-7,12-4-19,1 11-2,-13-7 1,0 0 1</inkml:trace>
  <inkml:trace contextRef="#ctx0" brushRef="#br0" timeOffset="482063.5725">2414 15507 20,'0'0'27,"0"0"-1,0 0-5,0 0-5,-10-2-3,10 2-3,0 0-3,0 0-1,0 0-2,0 0-1,0 0 0,0 0 0,15 11-1,-4-9 0,1 4 0,3-4-1,3 0 0,1-1-1,1 0-1,2 0-6,-2 2-22,-1-11-3,3 4-2,-8-12 1</inkml:trace>
  <inkml:trace contextRef="#ctx0" brushRef="#br0" timeOffset="487551.8864">4366 14794 9,'0'0'12,"4"-10"-1,-4 10-1,5-13-1,-5 13-1,7-14-1,-7 14-1,7-17-1,-1 7 0,-6 10-1,10-17 0,-5 8-1,-1-1-1,-4 10 0,8-14 0,-8 14 0,8-11-1,-8 11 0,0 0-1,7-9 1,-7 9 0,0 0-1,0 0 1,0 0-1,0 0-1,6 13-1,-6-4-1,0-9-2,2 17-7,4-3-13,-6-14 0,1 14 1</inkml:trace>
  <inkml:trace contextRef="#ctx0" brushRef="#br0" timeOffset="488085.917">4442 14996 6,'0'0'11,"0"0"-1,0 0-1,0 0 0,0 0-2,9 9 0,-9-9 0,14 1 1,-5-2-1,-9 1 1,18-4-2,-9 4 0,0-1-1,3 0-2,-12 1 0,17-3-2,-7 3 1,-1-1-2,-9 1-6,19 4-15,-19-4-5,14-5 0,-14 5 0</inkml:trace>
  <inkml:trace contextRef="#ctx0" brushRef="#br0" timeOffset="490557.0583">3391 15323 5,'0'0'11,"0"0"0,0 0-1,0 0-1,0 0-2,0 0 0,-1-10-2,1 10-1,0 0 1,0 0-1,0 0 0,0 0 2,11-5-1,-11 5-1,11 1 1,-11-1-1,14-1 0,-5 3-1,2-1 0,-1 1-1,0-1 0,3 1 0,-1 0 0,0 0-1,0 0 1,0-2 0,-1 0-1,1 1 1,1-2-1,-2 1 1,-1-1-1,4 0 0,-4-1-1,2 1 1,-1 0 0,0-1-1,-2 0 0,3 0 1,-3 0-1,0 0 1,-9 2 0,18-4-1,-18 4 0,18-1 1,-18 1-1,16-1 1,-7 1-1,1 1 0,0-1 1,-1 1-1,1-1 0,-1 1 1,2-1-1,-1 1 0,0-1 0,-10 0 1,18-1-2,-9 1 1,0-1 1,0 0-1,-9 1 0,16-1 0,-16 1 1,16-1-1,-16 1 0,16-3 0,-16 3 1,15-1-1,-15 1 0,15-3 0,-15 3 0,15-3 1,-15 3-1,14-2 0,-14 2 0,14-3 0,-14 3 0,14-1 0,-14 1 0,14-2 0,-14 2 1,16-1-1,-16 1 0,17-1 0,-6 0 0,-11 1 1,19 0-1,-8 0 0,-11 0 0,19 0-1,-8 0 1,-11 0 1,17 1-1,-5-2 0,-3 0 0,0 1-1,1 0 1,0 1 1,0-2-1,0 1 0,0 0 0,-1 0 0,-9 0 0,18 1 1,-9-3-1,-9 2 0,16-1 0,-16 1 0,16-4 0,-16 4 0,17-3 0,-17 3 0,13-3 1,-4-1-1,-9 4 0,17-5 0,-17 5 0,15-4 0,-15 4 0,17-1 0,-17 1 1,16-2-1,-16 2 0,16-2 0,-16 2 0,14-3 0,-14 3 0,16-5 0,-16 5 0,11-1 0,-11 1 0,14-2 0,-5 2 0,-9 0 0,18-3 0,-8 3 0,0 0 0,1-1 0,-1 0 0,0 1 0,-10 0 0,17-1 0,-17 1 0,14-1 0,-14 1 0,15-1 0,-15 1 1,14-1-1,-14 1-1,15-2 1,-15 2 0,16-2 1,-7 3-1,1-2 0,-1 0 0,0 1 0,2 1 0,-11-1 0,18 0 0,-8 0 0,-1-1-1,0 1 2,2 0-1,-11 0 0,18-2 0,-9 2 0,-9 0 0,19-2 0,-19 2 0,15-5 0,-15 5 0,14-4 0,-14 4 0,15-2 1,-5 2-1,-10 0 0,16 3 0,-6-2 0,-1 2 0,0-3-1,-9 0 1,17-3 0,-17 3 1,16-1-1,-16 1 0,16-1 0,-16 1 0,15-4 0,-15 4 0,17-2 0,-17 2 0,15-4 0,-15 4 0,16-3 0,-16 3 1,16-2-1,-16 2 0,16-3 0,-16 3 0,14-3 0,-14 3 0,16-5 0,-16 5 0,15-6 0,-15 6 0,16-5 1,-16 5-2,14-5 2,-14 5-1,14-3 0,-14 3 0,14-4 0,-14 4 0,15-2 0,-15 2 0,15-3 0,-15 3 0,15-3 0,-15 3 0,12-3 0,-12 3 0,11-3 0,-11 3 0,10-2 0,-10 2 0,9-1 0,-9 1 0,0 0 0,12-2 0,-12 2 0,0 0 0,12-1 0,-12 1 0,0 0 0,9 0 0,-9 0 0,0 0 0,0 0-1,0 0-1,0 0-3,9-1-4,-9 1-6,0 0-16,0 0-2,0 0 3,0 0-1</inkml:trace>
  <inkml:trace contextRef="#ctx0" brushRef="#br0" timeOffset="491773.1278">5023 14990 12,'0'0'14,"0"0"0,0 0 0,-9 2-1,9-2-1,0 0 0,0 0-2,0 0-1,0 0-1,0 0-1,0 0-1,1 11-1,-1-11 0,0 0 0,0 0-2,13 5 0,-13-5 0,14 4-1,-14-4 1,16 5-2,-16-5 1,19 4-1,-9-2 1,0 0-1,3 2 0,-2-1 1,3 0-2,-1 2 1,0-1 0,1 0-1,-1 0 0,2 3 1,-3-2-1,1-1 0,-1 0 1,-2 0-1,2-1 0,-3 2 0,0-2 1,-9-3-1,16 6 0,-16-6 0,12 5 1,-12-5-1,0 0 0,12 4 0,-12-4 1,0 0-1,0 0 0,0 0 1,0 0-1,2 10 1,-2-10-1,0 0 0,-9 10 0,9-10 0,-7 9 0,7-9 0,-7 13 1,7-13-1,-9 15 0,9-15 0,-8 15 0,8-15 0,-10 18 0,4-9 0,6-9 0,-14 19 0,7-10 0,-1 0 0,-1 1 0,1 0 0,-1-2 0,-2-1 0,0 3 0,1-3-1,-1 1 1,0 1 0,2-3 0,0 0 0,9-6 1,-15 12-1,15-12 0,0 0 0,-10 12 0,10-12 0,0 0 0,0 0 0,0 0 0,0 0 0,-9 5 0,9-5-1,0 0 1,0 0 0,0 0 0,0 0 0,0 0 0,0 0 0,0 0 0,0 0 0,0 0 0,0 0 0,0 0 0,0 0 0,0 0 1,0 0-1,-4 10 0,4-10 0,0 0-2,0 0-4,0 0-28,9 14 0,-9-14-1,0 0 2</inkml:trace>
  <inkml:trace contextRef="#ctx0" brushRef="#br0" timeOffset="505858.9335">5850 14890 19,'0'0'28,"-4"-15"0,4 15-5,1-13-6,0 4-4,-1 9-2,8-18-4,-8 18-1,13-19-1,-1 11-1,-12 8-1,17-11-1,-5 8 0,-1 1 1,0 2-2,2 3 0,-2 2-1,-1 0 1,-1 5 0,-2 2 0,-2-1-1,-3 4 1,-2 2-1,-3 3 1,-3 3-1,0 2 1,-4-1-1,-1 3 0,0-1 0,-1 0 1,1-4-2,1-3 2,1-2-1,2-5 0,2-1-1,5-11 2,-1 12-1,1-12 1,0 0 0,18 6 1,-9-8-1,4 1 1,1-2 0,0 0 0,1-2 0,1 1-1,1 0 0,-3 2-2,4 3-4,-5-4-5,6 6-13,-1 2-13,-5-4-1,0 3 1,-13-4 1</inkml:trace>
  <inkml:trace contextRef="#ctx0" brushRef="#br0" timeOffset="506085.9465">6243 15074 37,'12'1'31,"-12"-1"1,13-7-8,-13 7-8,12 9-4,-3 4-4,-4 0-4,3 3 0,-3 3-1,2 3-2,-3 0-2,-2-6-4,1 4-8,-2-1-19,-4-9-1,3 3-1,0-13 2</inkml:trace>
  <inkml:trace contextRef="#ctx0" brushRef="#br0" timeOffset="506785.9865">6357 14787 8,'0'0'28,"0"0"1,5-10 2,-5 10-12,5-14-4,-5 14-2,8-21-2,1 13-3,-3-5-2,6 4 1,-12 9-4,19-13 0,-9 8-1,1 4 0,2 0-1,2 4 0,-4 2 0,3 2-1,-4 3 0,-1 5 0,0 4 0,-4 1 0,-5 2-1,-4 1 0,1 1 1,-6-3-1,1-1 1,0-4-1,-2-5 1,10-11 0,-13 15 0,13-15 0,0 0 0,0 0 0,1-11 0,8 7 0,3-3 0,1 2 1,3-1-1,0 6 0,2 3 0,-1 1 0,-2 6 0,-2 1 0,1 4 0,-5 1 0,0 3 0,-3-2 0,-1-1-1,-4 1 1,-2-1 0,-3-4 0,-3 1 0,-1-3 0,-3-1 0,0 1 1,-1-1 0,1-3 0,-3-3 0,5 2-1,9-5 1,-15 3 0,15-3-1,0 0-3,0 0-9,0 0-24,0 0 1,0 0-1,5-12 1</inkml:trace>
  <inkml:trace contextRef="#ctx0" brushRef="#br0" timeOffset="508645.0929">6671 14418 10,'0'0'27,"-10"-13"2,10 13-5,-17-12-4,2 4-4,4 2-1,-9-3-3,2 7-3,-6-3 0,2 3-3,-5-2-2,2 3-1,-4-1 0,1 1-1,-2 0-1,3 0 0,-3-2 0,-1 3 0,-1 0 0,1 0 0,-1-2-1,-1 3 0,1 0 1,0 2-1,1-1 0,1 1 0,3 1 0,-2 2 1,2 2-1,1 1 0,-1-1 0,2 1 0,1 3 0,2-1 0,0 1 0,1 1 0,2 0-1,-1 3 1,5 3 0,-1 1 1,1 0-1,-1 1 0,2 2 0,-3-1 0,2 0 1,-1 1-2,0-3 2,0-1-1,0 3 0,1-3 0,-1 0-1,3 3 1,1-1 0,-2 0 0,4 1 0,1-2 0,1 3 0,3-1 0,1 3 0,0-2 0,2 1 0,3-1 0,0 3 0,1 0 0,2-1 0,0-1 0,3-1 0,2 0 0,2 3 0,-2-3 0,3-1 0,1 1 0,2-2 0,0 0 0,0-2 1,1 0-1,0-4 0,3 1 0,1-4 1,0-1 0,-1-1-1,3-2 1,2-1-1,0 0 1,2-3 0,-1 0-1,-1 0 1,2-1-1,0-1 0,-1 0 1,-1 0-1,1-1 0,0 1 0,1-1 0,-2-1 0,1 0 1,0 2-1,1 1 0,-1-5 0,-2 4 0,1-1 1,-2-1-1,1-1 0,-1-1 0,1-1 0,-3-1 0,-2 2 1,2-4-1,-1-1 0,0 1 0,-1-2 0,1 0 0,0 1 1,2 0-1,-2-2 0,0 3 0,0-1 0,-1 1 0,0-1 0,-4 2 0,2 1 0,-3-1 1,0 0-1,0 1 0,-1-3 0,0 2 0,0 0 0,1-2 1,-3-1-2,2-4 2,1 2-1,-3-2 0,1 0 0,2-1 1,-4 0-2,-1 2 1,1-1 1,-2 2-2,0-1 1,0 2 0,1-1 0,-2 1 0,2-2 0,0-1 0,2 0 0,-2 0 0,2 1 0,-1-2 0,-1-2 0,2 2 0,-1-1 0,1 0 0,-3-1 0,1 0 0,-2-2 0,2 1 0,-2 0 0,-2-1 0,0 0 0,0 2 0,-1-3 0,-2 1 0,0 0 0,0-1 0,-2-1 0,0 0-1,-2-1 1,-2-2 0,-1 0 0,0 1 0,-1 1 1,-1-3-1,-1 2-1,0 0 1,-2 1 0,1 2 0,0 0 0,-3-1 0,-1 2-1,2 1 1,0 1 0,0 0 0,-1 1 0,2-2 0,-3 3 0,4 0 0,0 1 0,-4 0 0,0 0 0,0 1 0,0 1 0,-2 1 1,1 1-1,-3 0 0,1 2 0,0 1 0,1 1 0,-5 1-1,2 2 2,2-1-2,1 1-2,0-1-6,2 2-29,3 4 1,-7-2-2,7 3 2</inkml:trace>
  <inkml:trace contextRef="#ctx0" brushRef="#br0" timeOffset="689366.4295">24003 10491 8,'0'0'18,"0"0"-5,0 0-6,-19 0-1,10 0-2,-6 1 2,2 0 1,4-2 3,9 1 0,-14 0 0,14 0 1,0 0-2,-11-1-1,11 1-2,0 0-2,0 0-1,-6 13-1,6-13 0,-3 12 0,3-12 0,-10 19 0,10-5 1,-6 3 0,4 4 0,3 5 0,2 12 0,-4 4-1,10 10 2,0 5-3,-4 8 0,4 1-1,0 1 1,-4 0-1,0-6 0,3-7 0,-9-9-2,1-9-3,2-13-3,2-6-6,-4-17-9,-3-11-10,1-2-1,-13-17 2</inkml:trace>
  <inkml:trace contextRef="#ctx0" brushRef="#br0" timeOffset="690047.4685">23817 10669 17,'0'0'14,"-15"8"-1,5-7-2,10-1-1,-15 13 0,6-7 0,9-6-3,-12 16 2,12-16 0,-9 12 0,9-12 0,0 0-2,14 6 0,-14-6-1,20-10 0,-14-1 0,5 1-2,0-3-1,-3-1 0,-2-2-1,2 0 0,-6 0-1,1 0 0,1 3 0,-4 0 0,-3 2 1,3 11 0,4-15-1,-4 15 0,0 0 0,0 0 0,0 0 0,0 0 0,0 0 0,0 0 0,11 11 1,0-1-1,3-2 1,0 3 0,7-4-1,4 1-1,-2 0 1,6-3-1,8-4 0,-7 0-1,3 3-3,4-3-9,-6 6-25,-1 6 2,-10-5-2,-6 6 1</inkml:trace>
  <inkml:trace contextRef="#ctx0" brushRef="#br0" timeOffset="761373.5481">5375 13349 27,'0'0'27,"0"0"-4,0 0-4,0 0-5,0 0-3,-3-10-3,3 10-2,0 0-1,15-9-1,-15 9 0,18-8-1,-6 4 0,2 2 0,2-1-1,2 4 0,0 0-1,0 2 0,1 1-1,-2 2 1,-2 3 0,-1 0-1,-7 1 1,-1 2-1,-5 0 1,-3 1 0,-3 2-1,-2-3 2,-4 1-2,1-1 0,0-1 1,-2-3-1,2 0 1,10-8-1,-14 8 1,14-8-1,0 0 1,0 0 0,2 10-1,8-7 0,1 0 1,4 2-1,0 1 1,3 0-1,-1 1 0,1 2 0,-3 2 1,-1 2-1,-5 0 0,-3 4 0,-4 0 1,-3 2-1,-6 3 0,-3-2 1,-5-1-1,-1 0 0,-2-3 0,0-4 1,-1-2 0,2-4 0,3-3 0,2-1-1,0-5 1,12 3-1,-13-8-4,7-2-5,7 1-20,-1 9-6,1-19-1,6 8 1</inkml:trace>
  <inkml:trace contextRef="#ctx0" brushRef="#br0" timeOffset="762301.6012">5495 13122 15,'-9'-2'22,"-9"-8"-2,4 7-2,-5-1-2,0 2-4,-1 4-2,-4-2-2,6 5-1,-4 1-1,3 5-1,0-1-1,2 5-1,-1 0 0,3 8-1,1 0 1,-1 4 0,1 2-1,0 3 0,1 2-1,0 2 1,3 0-1,2 0 0,1 3 0,5 1 0,3 0 1,2-2-1,4-1-1,4-2 1,3-1-1,1-3 0,4-6 0,-1-2 1,2-4-1,1-3 0,0-1 1,0-4-1,1-3 1,2-2-1,-2-3 0,1-2 0,4-1 1,-2-3-1,1-3 1,0-1-1,1-3 0,0-3 0,-1-3 1,0-4-1,-3-2 1,1-5-1,-2-2 0,-3-2 1,-3-2-1,0-2 0,-4-2 1,-3 0-1,-2 1 1,-5-1 0,-3-3 0,-1 2 0,-6-2 0,-1 2 0,-4 0 0,-1 4 1,-2 0-1,-1 5 0,-1 3 0,-5 5-1,-2 4 1,-2 6-1,-5 5 0,-4 6 1,-5 6-2,-4 2 0,1 9-4,-8-3-9,5 4-23,11 4 1,2-6 0,15-2 0</inkml:trace>
  <inkml:trace contextRef="#ctx0" brushRef="#br0" timeOffset="772808.2019">4193 13831 38,'0'0'29,"0"0"0,4 16-6,-7-5-11,4 5-5,-4 1-3,1 3-3,-2 1 1,1 0-2,-2-2-5,-1 0-14,-4-11-11,7 4 0,-12-12 0</inkml:trace>
  <inkml:trace contextRef="#ctx0" brushRef="#br0" timeOffset="773509.2422">4303 13556 20,'0'0'31,"0"0"1,0 0-7,0 0-5,0 0-4,1-18-3,-1 18-4,14-16-1,-5 7-4,0 0-1,2 0-1,0-2 0,2 4 0,-2 0-1,2 2 0,-1 1 0,2 4-1,-1 3 1,-2 4-1,-1 4 1,-3 4-2,-4 6 1,-3 3 0,-5 6-1,-6 0 0,-2 2 1,-3-1-1,0-1 0,-1-4 1,4-3-1,2-6 1,3-4 0,6-3 1,2-10 0,11 7 0,-1-6 0,4-1 1,3-1-1,2 2 0,1 0 0,1-1-2,2 4-4,-5-6-16,1 0-15,1 5 0,-5-9-1,4 2 1</inkml:trace>
  <inkml:trace contextRef="#ctx0" brushRef="#br0" timeOffset="779217.5687">5113 17111 28,'0'0'28,"0"0"-3,0 0-1,0 0-7,0 0-5,0 0-4,0 0-3,0-13-1,0 13 0,13-11-1,-1 5-1,-2-3 1,6 1-1,-2 0 0,4 3 1,-4 3-2,3 0 1,-4 2-2,-1 5 1,-1 3-1,-4 4 1,-3 0-1,-3 4 1,-4 0 0,-3 5-1,-5 4 0,-2-1 0,-3 0-1,-5 2 0,0-3 1,1 2-1,0-6 1,1 0-1,5-9 1,0 3 0,14-13 1,-11 13 0,11-13 0,3 9 1,-3-9 0,17 9 2,-5-2-1,7-1 0,-2 0 0,4 4 0,1-1-1,-1-5 0,-2 2-2,2-3-2,-2 0-5,-8-5-10,2-4-20,-1-1-1,-7-3 1,-5 10-2</inkml:trace>
  <inkml:trace contextRef="#ctx0" brushRef="#br0" timeOffset="780080.6181">5268 16738 21,'0'0'28,"-25"-1"0,12-1-8,-3 1-6,0-3-3,-1 4-2,-2-3-3,2 5-1,-4-1-1,2 2-1,-4 4 0,4 4-1,-3 5 0,0 6 0,0 1-1,1 7 0,2 3 0,-2 8 0,3-2-1,-2 4 1,4-1-1,4 4 1,3-1-1,1 2-1,3 1 2,4 0 1,1-3-1,4 3 0,4-2 2,0-3-1,3-4 0,5-3 2,2-2-3,5 0 1,3-4-1,4-10 1,4-5-1,6 0 0,3-3 1,2-8-1,3-3-1,1-10 1,2-6-1,1 2 0,-3-6 1,-1-8-1,-4-3 0,-1-3 0,-6-6-1,-4 0-1,-4 0 2,-4-7-2,-6 2 0,-3-2 2,-5 0-1,-4-3 1,-5 2 0,-4-5 1,-5 0-1,-5-1 2,-8-1-2,-4-1 0,-7 2 0,-3 4 0,-3 3 0,-6 7-2,-2 9-4,-8 9-23,-4 11-6,-4 15-1,-14 6 0</inkml:trace>
  <inkml:trace contextRef="#ctx0" brushRef="#br0" timeOffset="799602.7346">6033 13508 2,'9'-2'15,"8"4"-3,-3-3-3,9 3 1,-4-5-2,6 2-1,1-1-1,2-2-2,1 0 0,1 0-1,1-4 0,-2-2 1,1 0-2,0-3 1,-2-2-1,0-4 1,0 0-1,0-5 0,-2-1 0,0-2 1,-2-2 0,-3-2 0,-1 1 1,-2-3-1,-4 1 2,-1-1-2,-2 2 0,-5-3 1,-1 1-2,-4 0 1,-1 0-1,-5 1 0,-1 1 0,-3 1-1,-3 2 1,-2 3-1,-3 6-1,-2 3 1,-3 3 0,-4 5-1,-3 5 1,-2 4-1,-2 6 0,-1 5 0,-4 1 1,-1 5-2,-1 2 1,4 3 0,0 2 0,4 1 0,1-1 0,4-3-1,4 2 1,5-1-1,2-4-1,4 0-1,0-6-4,5 1-5,1-2-7,6-12-12,-7 15 1,7-15 1</inkml:trace>
  <inkml:trace contextRef="#ctx0" brushRef="#br0" timeOffset="799989.7568">6023 12855 16,'0'0'22,"-5"17"1,5-17-12,-7 15-2,7-1 0,0 3-2,0 4-2,-2 4-1,1 1 0,-4 0-1,2 3 0,-3-3-1,0 0 0,-1-4 0,3-4-1,0-2 0,1-4-1,3-2 1,0-10 0,6 11-1,-6-11 1,19 4 0,-4-4 0,2-3 0,6 1-3,6-2-13,9 7-12,-7-8-2,10 8 1,-11-9 1</inkml:trace>
  <inkml:trace contextRef="#ctx0" brushRef="#br0" timeOffset="800764.8012">7093 12729 9,'-12'-10'24,"12"10"2,-15-3-8,15 3-2,-16 3-4,5 4-3,1 5-3,-1 9-1,1 6-2,1 5 0,1 6-1,3 2 0,3 2 0,4-3-1,6-2 1,3-8-1,6-7 0,6-9 0,3-7-1,1-8 1,1-4 0,-2-7-1,-1-5 1,-3-4 0,-2 0-1,-7-3 1,-5-2-1,-3 2 1,-4-3-1,-5 0 1,-5 3-1,-4 1 1,-6 2-1,-5 1 1,-1 5-1,0 1 0,0 7 0,3 4 0,3 4 0,5 3-3,14-3-8,-9 11-19,17 4-1,-8-15 1,26 21 0</inkml:trace>
  <inkml:trace contextRef="#ctx0" brushRef="#br0" timeOffset="800993.8143">7395 12994 33,'0'0'29,"6"23"2,-7-12-2,3 1-19,2 5-2,-3-1-6,0 2-7,0-2-13,4 6-12,-11-11 0,6 6 0</inkml:trace>
  <inkml:trace contextRef="#ctx0" brushRef="#br0" timeOffset="801500.8433">7581 12674 39,'3'22'31,"-5"-13"1,6 5-9,0 5-8,-2 0-2,6 5-1,-7-4-3,6 6-4,-5-3-1,1 1-1,-2-2-3,-1-1-2,1 2-7,-4-7-14,0-1-11,4 1-1,-1-16 0,-1 19 1</inkml:trace>
  <inkml:trace contextRef="#ctx0" brushRef="#br0" timeOffset="801727.8562">7769 12899 28,'6'29'29,"-8"-15"0,7 8 0,-6-2-17,2-2-6,1 0-3,4 0-6,-4-2-12,-4-6-13,8 5-2,-6-15 1,1 10 0</inkml:trace>
  <inkml:trace contextRef="#ctx0" brushRef="#br0" timeOffset="802388.894">7970 12749 55,'-17'1'33,"17"-1"-1,-11-2-8,6-10-13,5 12-1,9-22-3,-1 9-3,2-4-1,5 3 0,-1-1-1,2 3 0,-2 3-1,2 4 0,-2 3 0,0 5 0,-4 4 0,0 3-1,-4 5 0,-1 4 1,-2 4-2,-5 2 1,-1 5-1,-4 0 0,0 0 0,-2 1 0,1-1 0,-3-4 0,2-4 1,1-2-1,2-5 1,2-3 0,3-3 1,1-9 0,0 0 0,19 11 0,-6-10 1,3 0 0,3-1-1,2 2 1,2-1-3,-1 0-5,1-4-30,1 7 1,-6-7-2,1 0 1</inkml:trace>
  <inkml:trace contextRef="#ctx0" brushRef="#br0" timeOffset="810657.367">5858 17495 11,'6'9'17,"7"2"-4,-4 1-2,3-1 0,3 3-2,2 0-1,0-3-1,3 6-1,1-7 0,2 2-1,1 2 0,3-4-1,0-4 0,1-1-1,3 0 0,-1-9-1,1 6 1,0-7-1,1-8 0,-3 1 0,1-3-1,-2-1 0,-2-10-1,0 2 1,-1-10-3,-1-2 3,-2-1-2,-2-4 2,-1-4-2,-3-2 2,1 2 0,-7-4 0,1 1 2,-6 2-3,0-1 2,-5 1-2,-2 3 2,-6 5-2,-1-4 0,-3 7 0,-6 4 0,-3 5 0,-1 5 1,-3 6-1,-1 6 1,-1 7-1,-3 8 1,-1 3 0,0 4 0,0 4-1,0 5 1,0 1 0,0-1-1,2-1 0,3-3 1,4-1-1,2 1 0,4-4 0,2-6-4,14-8-8,-10 19-17,10-19-3,0 0 2,-3-9-1</inkml:trace>
  <inkml:trace contextRef="#ctx0" brushRef="#br0" timeOffset="811024.388">6137 16715 8,'-2'11'27,"2"-11"1,-7 23 3,2-6-17,-4-2-3,2 5 0,-4 1-2,2 2-2,-1-3-2,0 6 0,-4-5-1,5 1-1,-2-3 0,3 1-1,2-4 1,3 2-2,2-5 0,5-1 0,2-3 0,4 0-1,3 0 1,2-2 0,2-3-1,4-2 0,3 0-2,0-3-6,6-4-25,3 3-1,-7-9-1,7 7 1</inkml:trace>
  <inkml:trace contextRef="#ctx0" brushRef="#br0" timeOffset="812582.477">6801 17373 14,'-8'11'24,"-4"-4"2,12-7-8,0 0-3,0 0-3,0 0-2,0 0-3,20-12 1,-8 5-2,5-2 0,-2 0-1,4 5-1,-3 0-1,2 3-1,-4 5 1,2 2-2,-4 1 0,-2 4 2,-1 4 0,-2 2 0,-4 0-1,0 9 0,-3 0-1,-2 2 2,-2 0-2,0 3-1,0-1 1,-1-2-1,0-2 0,2-5 0,1-6 0,3 2-1,1 0 1,-2-17 0,11 16 0,-11-16 0,18 6 0,-6-4-1,-1 2 2,0-9-1,2 1 0,-2-1-1,1-3 0,-12 8-4,18-1-8,-18 1-16,10-13-5,-10 13 0,8-14 1</inkml:trace>
  <inkml:trace contextRef="#ctx0" brushRef="#br0" timeOffset="812817.4905">6871 17613 27,'-9'8'29,"9"-8"2,4 10 1,-4-10-16,16-6-6,-5-3 1,8 5-2,-2-9 0,3 4-5,-1 2-4,0-3-6,-1 2-22,4 5-4,-8-12-3,4 3 2</inkml:trace>
  <inkml:trace contextRef="#ctx0" brushRef="#br0" timeOffset="813390.5233">7335 17606 53,'5'9'33,"-5"-9"1,5 15-1,3-3-24,-6 3-1,3-3-2,-2 8-1,2 4-2,-1 1-2,-3-1-7,-1-24-24,7 50-3,-12-41-2,5-9 1</inkml:trace>
  <inkml:trace contextRef="#ctx0" brushRef="#br0" timeOffset="813937.5546">7505 17371 34,'10'1'31,"-10"-1"4,3-11-2,-3 11-15,-1-26-12,8 8 2,-6-4-1,8 3-3,-3-6-1,2 4 1,-2 1-2,1 3 0,-2 2-1,2 5 2,-7 10-2,9-8 0,-9 8 0,8 15-1,-3-3 0,2 5 0,-1 6 1,0 4-2,1-1 2,0 7 1,2-4-1,-2 4 2,0 0-2,-1-2 1,1-5-1,-1-2 0,0-1-2,-3-3-3,3 0-8,-5-8-17,-1-12-8,7 13 1,-7-13-1</inkml:trace>
  <inkml:trace contextRef="#ctx0" brushRef="#br0" timeOffset="814200.5696">7630 17599 54,'-4'9'34,"4"-9"1,0 0 0,9 10-18,-9-10-7,12-3-1,-12 3-3,22-3-1,-10 3-1,4-3-1,-1-2-1,2 1-2,1-1-1,-4-2-6,4-3-29,-1 2-2,-7 1 0,2 0 0</inkml:trace>
  <inkml:trace contextRef="#ctx0" brushRef="#br0" timeOffset="822727.0573">7251 14762 7,'0'0'15,"0"0"-5,0 0 0,0 11-1,0-11-3,0 0-1,0 0 0,0 0 0,0 0-1,0 0 0,10 3-1,-10-3 1,0 0-1,0 0-1,0 0 0,0 0-1,0 0 0,0 0 0,0 0 0,9-1 0,-9 1 0,0 0 0,0 0 0,0 0 0,0 0 0,0 0 1,0 0-1,0 0 0,0 0 1,0 0-1,0 0 0,0 0 0,0 0 0,0 0 0,0 0 0,0 0-1,0 0 1,0 0-1,0 0 0,0 0 0,0 0-6,0 0-20,0 0 0,0 0-1,0 0 2</inkml:trace>
  <inkml:trace contextRef="#ctx0" brushRef="#br0" timeOffset="832559.6196">7209 14788 18,'0'0'21,"0"11"4,0-11 1,0 0-9,0 0-2,0 0-2,19 11-3,-7-12-2,5 6-1,2-4-2,4 2 0,2 0-3,4 2 0,2-3-1,-1 0 0,1-1-1,1-2 1,-1-4-1,0-1 1,-1-5-1,-4-2 1,1-3-1,-1-2 0,-2-4 1,-1-1-1,-5-1 1,0-3-1,-4-3 1,1-1-1,-5-2 1,-2 0-1,-2-1 0,-2-2 1,-2 2-1,-3 0 0,-3 3 0,-2-1 0,-3 3 0,-1 4 0,-4 3 0,-2 0 0,-4 4 1,-2 3-1,-1 1 0,-6 6 0,-3 3 1,-1 0-1,-3 3 0,1 5 0,0 1 0,0 4 0,2 3 0,4 1 1,1 2-2,3 3 2,3 1-1,2-2 0,2 1 0,3-1 1,0 0-1,0 1 0,2-1 0,0-2 0,1 1 0,-1 1 1,2 0-1,1-2 0,0 0 0,5-3-2,0 0-1,5-11-2,0 15-8,0-15-11,0 0-10,0 0-2,9-18 2,-1 7 1</inkml:trace>
  <inkml:trace contextRef="#ctx0" brushRef="#br0" timeOffset="832898.639">7139 14199 30,'0'0'28,"0"0"1,0 0-10,0 0-7,-12 17-2,10 3-1,-4 0-4,3 7 0,-4 0 0,2 6-1,-1-4 1,2 3-1,-1-6 1,4-1-2,-1-3 0,4-4-1,0 0 0,4-4 0,4-3-1,2-2 1,0-4-1,5-2 0,-2-1 0,5-2 0,1-4 0,0 0-2,2 2-4,-1-7-13,-2-1-17,10 7 0,-2-6 0,1 6-1</inkml:trace>
  <inkml:trace contextRef="#ctx0" brushRef="#br0" timeOffset="834041.7039">8102 14359 12,'-1'12'24,"1"-12"2,0 0-10,0 0 1,12-15-3,-5 5 1,1-6-1,0 2-1,-3-7-3,4 3-1,-2-6-2,0 7-2,-1-2-1,1 5-1,-3-1-1,4 6-1,-8 9 0,10-8-1,-10 8 1,11 8-1,-11-8 1,12 23-1,-6-4 1,-1 4 0,0 3-1,-1 3 0,1 2 0,-2-1 1,-1 1-1,1-4 0,0-5 0,-1-2-1,1-2 0,-1-9-2,1 1-2,-3-10-3,5 10-6,-5-10-4,0 0-8,0 0-9,0 0 0,-1 15 2</inkml:trace>
  <inkml:trace contextRef="#ctx0" brushRef="#br0" timeOffset="834309.7198">8226 14573 47,'-12'-4'31,"12"4"-2,0 0-6,0 0-4,16-9-5,-16 9-2,18-8-5,-9 2-1,7 7-2,-1-4-2,1 4 0,0-1-1,0 2 0,0 1 0,-1-1-1,-1 0 1,-3-2-1,-1 0 0,-10 0-3,15 2-10,-15-2-25,0 0 3,0 0-3,1-13 2</inkml:trace>
  <inkml:trace contextRef="#ctx0" brushRef="#br0" timeOffset="842548.191">5832 13892 7,'-8'-13'10,"8"13"0,0 0 0,0 0-2,-9 2 1,9-2-2,0 0 0,-3 10-1,3-10-1,3 13 2,5 2-2,0 2 0,6 6 0,-2 3-1,8 4 0,-4 0-1,6 2 0,-4-3-1,0-4 0,0-3-1,-5-4-1,2-3-2,-7-5-3,2-2-5,-5 1-10,-5-9-7,4 9 1,-4-9 0</inkml:trace>
  <inkml:trace contextRef="#ctx0" brushRef="#br0" timeOffset="843130.2239">5824 13876 6,'0'0'16,"0"0"0,-14 3 0,14-3-4,0 0-2,-12 14-1,12-14-2,-8 10-1,8-10-2,-8 14-1,5-2-1,0-2 0,1 2-1,-2-2-1,3 3 1,-2-3 0,3-10 0,-4 13 0,4-13 0,0 0 0,0 0 0,0 0 0,2-16 0,1 3 1,0-1-1,1-4 0,0-1 1,3 2-1,-2-2 1,1 3-1,-1 3 1,-1 3 0,-4 10-1,9-14 1,-9 14-1,0 0 1,15-1-1,-15 1 1,19 7-1,-9-2 1,5 2-1,0 1-1,3-1-5,0-3-16,5 5-9,-6-8 0,9 8 0</inkml:trace>
  <inkml:trace contextRef="#ctx0" brushRef="#br0" timeOffset="844774.3184">6457 13756 12,'-13'-15'15,"13"15"-1,-15-12-2,15 12-3,-17-5 0,17 5-1,-15 3-1,15-3-1,-15 13-1,9-4-1,2 3-1,0 1-1,2 3 1,2 1-2,4 4 1,2 3 0,2 0-1,2-1 1,4 0-1,3-6 1,4-2 0,0-6 0,2-7 0,-2-7-1,3-4 0,-1-8 0,-2-3 1,-2-3-1,-2-3 0,-4 0 0,-4 1 0,-1-1-1,-6 3 1,-4 1 0,-4 2 0,-4 5 0,-3 1-1,-5 4 1,-3 2-1,-2 4 0,-1 4 0,1 4 0,1 0-1,4 6-2,2 0-3,7 4-8,9 8-15,-1-11 0,13 8 0,-2-9 0</inkml:trace>
  <inkml:trace contextRef="#ctx0" brushRef="#br0" timeOffset="845094.3367">6833 13895 10,'0'0'26,"3"11"-2,-3-11-5,-6 13 0,5-1-3,-4-1-3,3 6-3,-4-3-1,5 7-3,-5-7-3,3 4-4,2 0-9,-2-3-16,3-15-5,-6 15-1,6-15 1</inkml:trace>
  <inkml:trace contextRef="#ctx0" brushRef="#br0" timeOffset="845861.3805">6969 13658 20,'0'0'28,"0"0"0,-9-15-7,9 4-6,0 11-2,6-24-2,1 12-2,-1-3-3,4 2-1,-3 0-1,2 2-1,0 2-1,0 5 0,-9 4-1,16 1 1,-16-1-1,13 9 0,-7 1-1,-2 3 1,-1 3 0,-1 0-1,-3 3 1,-1 1-1,-1 1 0,-3 3 0,-1-1 0,-2-2-1,0 0 1,0-1 0,-1-4 0,2 0 0,0-5-1,3-2 1,5-9-1,-4 14 1,4-14-1,0 0 1,0 0 0,15 5 0,-6-5 1,3 0 0,-2-2 1,5 0-1,-3-1 1,4 2-1,-4-1 1,2-1-1,0 2 0,-1 0-1,0 2-4,-13-1-8,16-3-22,-5 6 0,-11-3-1,10 5 0</inkml:trace>
  <inkml:trace contextRef="#ctx0" brushRef="#br0" timeOffset="851432.6989">5752 15708 13,'1'-18'16,"-1"18"-2,2-14-1,-2 14 0,1-11-2,-1 11 0,0 0-3,0 0 0,0 0-1,0 0-1,-6 14-2,6-14 0,-9 20 0,3-5-1,1 2-1,-3 7 0,-1 7-1,-2 2 1,-2 4-1,-3 5 0,0 3-1,-2 4 1,-2-1-1,1-3 1,-1-4-1,2-2 0,2-2 0,1-7 1,4-5-1,1-5 0,4-1 0,0-5 0,3 1 1,-1-5-1,3-1 0,1-9 0,-3 17-1,3-17 1,-4 13-2,4-13-1,0 0-2,-5 13-4,5-13-4,0 0-8,0 0-10,-9-12 2,9 12 0</inkml:trace>
  <inkml:trace contextRef="#ctx0" brushRef="#br0" timeOffset="851738.7167">5396 16229 6,'-12'9'21,"8"6"-5,-2-1-1,5 2-3,-1 0-1,3-1-1,1 0-2,0-4-2,4 0 0,-6-11-1,10 16 0,-10-16-1,13 8 0,-13-8-1,18 3 0,-8-5-1,3 0 0,2 0-3,2-1-5,4 4-6,2 4-13,-5-5-5,9 11 1,-10-7 0</inkml:trace>
  <inkml:trace contextRef="#ctx0" brushRef="#br0" timeOffset="852900.7818">6015 15902 32,'0'0'22,"-10"1"-3,10-1-1,0 0-5,0 0-2,0 0-3,0 0-1,0 0-2,13 3-1,-1-3-1,1-3 0,3 0 0,-1-2-1,2 1 0,0-1-1,0 2 0,-2 1 0,1 0-1,-3 1 1,0 2-1,-1 2 1,-2 0-1,-10-3 1,15 15 0,-15-15 0,6 20-1,-6-4 1,-3 1-1,-3 1 1,-2 7-1,-1 0 0,-2 1 0,-3 1 0,3-1 0,-1-1 0,1 0 0,1-3 0,4-7-1,-1-2 1,6-2 0,1-11 0,5 9 0,-5-9 0,12 1 0,-1-4 0,2 3 0,1-3 0,2-1 0,-1 1 0,1-1 1,0 0-1,0 0 0,-3 2 0,1-3-1,-3 3-1,-2-3-2,2 3-3,-11 2-5,11-11-8,-11 11-11,5-10-1,-5 10 1</inkml:trace>
  <inkml:trace contextRef="#ctx0" brushRef="#br0" timeOffset="853141.7969">6055 16066 12,'0'0'24,"0"0"-5,11-3-2,-2-1-1,3-2-4,6 1-1,1-6-1,3 6-3,0-3-2,3 1-7,1-3-22,5 11-5,-12-9 0,8 13 1</inkml:trace>
  <inkml:trace contextRef="#ctx0" brushRef="#br0" timeOffset="905793.8085">9798 15896 15,'-13'-7'13,"13"7"2,-12-2-1,12 2 1,-15 0-1,3 0-2,3 4 0,-5-3-2,2 4 0,-7-1-2,4 5-1,-7-3 0,2 7-3,-4-6 1,0 4-2,-1-1 0,1-1 0,1 0-1,3 1-1,0 0 0,5 0 1,-1 3-2,4 0 1,2 3-1,-1 2 1,3 4 0,-1 0 0,0-2-1,3 3 1,0 1-1,2 0 1,1-1 0,2 2-1,2-3 1,2 2-1,3-1 1,0-1-1,1-2 0,4 0 1,-1 0-1,1-2 0,3 2 0,-1-2 0,5 1-1,0 1 1,3-2 0,-1-2 0,2 0 0,2-1 0,-2-3 0,3-1 1,-3-4-1,0-2 1,0-2-1,2 0 0,0-5 0,0-1 0,0-3 0,0 0 0,-1-2 0,-1-5 0,1 1 1,-1-3-1,-2 1 0,-1-2 1,1 1-1,-2-4 1,0 3-1,1-1 0,-4 2 1,0-2-1,-2 0 0,-2-3 0,-1 0 0,-2 0 0,-1-3 0,-2 0 0,-2-1 0,2 1 0,-5-3 0,1 1 0,-1 0 0,-3 0 0,-1 0 0,-1 1 0,-1-2 0,-5 1 0,-2 2 1,-2 2-1,-3 0 0,-1 4 0,-3 1 0,-1 5 1,-2 3-1,2 5 0,-1 3 0,-1 4 0,1 5 0,0 1 0,3 2-1,0 2 0,4 1-2,-3-4-4,7 3-14,7-2-13,-6-10-1,12-2-1,-15-5 1</inkml:trace>
  <inkml:trace contextRef="#ctx0" brushRef="#br0" timeOffset="907443.9029">9789 15957 7,'0'0'9,"0"0"-11,7 12-8</inkml:trace>
  <inkml:trace contextRef="#ctx0" brushRef="#br0" timeOffset="910952.1035">9697 16286 16,'0'0'17,"0"0"0,0 0 0,0 0-2,0 0 0,0 0-2,14 4-2,-4-4 0,3-4-3,3 2-1,-1-4-1,2 1-1,-1-5-1,2 0-1,-2-3-1,0 1 1,-6 0-1,-1-1 0,-3-1-1,-1 4 0,-2 0 0,-3-1 0,-4 2 0,4 9 0,-12-16-1,0 12 0,-2 1 1,-2 2 0,-3 2-1,-1 7 0,0 2 0,-1 2 1,1 5-1,5 1 1,0 4 0,5 1 0,3 2 0,6-4 1,3 2-1,5 0 1,3-5-1,4 0 1,4-5 0,2-1 0,1-6 0,2-1 0,-2-5 0,2-3 0,-1-3-1,-1 1-1,0-1-5,-3 2-33,-3-7 2,3 4-2,-9-13 0</inkml:trace>
  <inkml:trace contextRef="#ctx0" brushRef="#br0" timeOffset="915235.3485">10324 15901 8,'0'0'23,"14"-2"-3,-14 2-1,21-6-2,-8-1-3,5-4-3,5-2-2,-1-7-2,4-1-1,1-9-1,2-2-2,-1-5 0,1-4-1,-2-5 0,-3 1-1,-2-4 1,-4 2-1,-5-1 0,-5 6 0,-8 0 1,-7 5-1,-8 2 0,-7 4 1,-9 4-1,-5 8 0,-6 4 0,-4 6-1,-1 9 1,-2 9-1,-1 7 1,0 6-1,0 7 1,6 3-1,1 3 1,4 6-1,2-1 0,5 1 2,4 0-1,8-2 0,6-2 0,3-2 0,4-3 0,5-7 0,3-3-1,5-5 0,4-4 0,-1-6-1,6-3-2,-4-9-4,4-1-3,-3-9-6,1 1-3,-6-7-5,-1 1-1,-5 0 0,-6 0 3</inkml:trace>
  <inkml:trace contextRef="#ctx0" brushRef="#br0" timeOffset="915475.3622">9968 15541 23,'-11'-3'18,"-2"-5"0,13 8-1,-14-6 0,14 6-2,0 0-3,-9 0-1,10 10-3,-2 1-1,4 8-1,-1 1-1,4 7 0,1-1-1,5 5 0,0-5-1,6-1 0,-1-7-1,5-5-1,1-6 0,1-8-1,2-3-8,1-1-26,-1-14 1,2 4-2,-8-12 2</inkml:trace>
  <inkml:trace contextRef="#ctx0" brushRef="#br0" timeOffset="916370.4134">11496 15121 40,'4'-15'28,"-4"15"-4,0 0-2,-14-9-5,3 12-2,-8-2-5,-2 10-3,-9 2-2,-1 5 0,-7 6-2,-2 7-1,-2 1 0,1 1 0,0-1 0,7-2 0,6-6-1,8-1 0,8-9 0,8-5 0,4-9-1,26 6 0,-1-12 0,5-1 0,6-1 0,2-1 0,3-1 0,-4 4 0,-6 3 1,-7 7-1,-10 10 0,-9 7 0,-11 8 1,-9 8-1,-10 9 0,-4 3 1,-2-1-1,2-1 1,3-8 0,6-6 0,8-8 0,10-8 1,2-17-1,23 5 1,1-11-1,6-3 0,5-2-1,2 0 0,2 3-3,-5 0-1,2 10-5,-13-1-15,-5 6-12,-6 9-1,-15 1 0,-3 10 2</inkml:trace>
  <inkml:trace contextRef="#ctx0" brushRef="#br0" timeOffset="927584.0548">6090 16545 4,'13'-8'5,"4"3"-1,-3-1 1,4 1 0,-4-1 1,6 0 0,-4-2 2,4 4-1,-3-3 1,3 2 0,0-2-2,-2-1 0,3 1-1,-1 1-1,-1 1-1,1-1-2,1 1 0,-2 1 0,1 1-1,0-1 1,1 1 0,-1 0-1,0 0 1,-1 2 0,0-2 0,-2 2 0,2-2 0,-3 2-1,0 0 1,2 1 0,-1-1-1,3-1 0,-3 1 0,4-1 1,-1 0-1,0 1 0,2-1 0,0 0 1,-1 0-1,1-1 0,1 0 0,0 2 0,-1-3 0,1 0 0,0 2 1,-2-1-1,2 0 0,-2 0 1,-1 0 0,2 0 1,-1 1-1,1-1 2,0 0-1,-1-1 1,1 4-1,-2-2 1,2 2-1,-3-2 0,2 2-1,0 0 1,-1 1-1,1 0 1,4-1 0,-1 0-1,1 4 1,1-2 0,2 1 0,-1-1 0,3 1 0,-3 0 0,1 2 0,-1-3-1,1 0 1,-2-1-1,0 0 0,-2 0 1,1-2-2,0 0 1,0-1-1,-1 1 1,-3-1-1,0 1 0,-1-1 0,-3 0 0,1 2 0,-2 0 0,-1-1 1,1-1-2,3 1 1,2-1 0,-1 0-1,7 0 1,1 0 0,4-1-1,3 2 1,1 2 0,1 1-1,-1 0 1,0 1 0,-3 1 0,-1 0-1,-1 1 1,-2-2 0,0 0 0,-1 0 0,-1 1 0,-1-2 0,-1-1 0,0 0-1,-2 0 0,1 0 0,-1 0 0,-1-2-1,3 2 1,-1-1 0,2 0 0,-4-1 1,3 0-1,1 1 1,-2-1 0,1 1 0,-2 0 0,-1 0 0,0 0-1,-1-1 1,-2 2-1,-2 0 0,-3 0-1,-2-1-1,1 1-1,-3-1-1,0 2-4,0-1-7,-10-1-13,15-1 1,-13-8 1</inkml:trace>
  <inkml:trace contextRef="#ctx0" brushRef="#br0" timeOffset="928099.0842">9038 16211 47,'0'0'34,"14"7"1,-14-7 0,0 0-18,18-2-4,-18 2-4,17 2-4,-7-1-1,3 4-1,-4-1-1,2 2 0,0 0-1,-1 3-1,-1 1 1,0 1 0,-1 1-1,0 3 0,-2-1 0,0 2 1,1-1-1,-2 0 0,-1-3 0,1 1 1,-2-1-1,-3-12 0,5 16 0,-5-16 0,2 11 0,-2-11 0,0 0 0,-8 11 1,8-11-1,-13 6 0,13-6-1,-18 8-2,18-8-3,-19 7-12,8-5-20,11-2 1,-15 3-1,15-3 1</inkml:trace>
  <inkml:trace contextRef="#ctx0" brushRef="#br0" timeOffset="931801.296">8116 15763 15,'-17'-1'23,"17"1"0,-17 4-10,7-1-4,-2 0-1,3 2-3,-1 3-7,-2-5-18,8 13-3,-11-11 0,10 11-1</inkml:trace>
  <inkml:trace contextRef="#ctx0" brushRef="#br0" timeOffset="936184.5467">8170 15807 26,'-13'-14'22,"13"14"-2,0 0-2,-15-10-2,15 10-2,-13-6-2,13 6-3,-13-3-1,13 3-2,-16 5-1,16-5-1,-19 11-1,7 1 1,-4-2 0,2 5-1,-5 3 1,4 4-2,-4-1 1,4 4-2,1 0 1,6 0-1,4 1 0,3 0-1,6-5 0,3-1 0,5-3 0,4-1 1,4-5-1,2-2 1,1-5-1,4-4 1,1-6-1,1-3 1,0-3-1,-2-5 1,-2-3-1,-2-3 1,-6-7-1,-2 0 1,-7-2 0,-6-1 0,-7-2 0,-5 3 0,-6 2-1,-4 4 1,-4 7-1,-1 7-1,0 8-1,-2 4-3,11 9-17,3 7-15,-1-3 2,12 6-3,5-5 3</inkml:trace>
  <inkml:trace contextRef="#ctx0" brushRef="#br0" timeOffset="948739.2648">8478 16084 18,'0'0'30,"0"0"0,9 7 2,-9-7-12,-9 12-6,8 2-3,-8-2-4,5 7-3,-4 0 0,2 3-3,-1 2-5,-1-6-7,-1-6-22,8 6 1,1-18-2,-8 12 0</inkml:trace>
  <inkml:trace contextRef="#ctx0" brushRef="#br0" timeOffset="949709.3203">8587 15839 8,'0'0'27,"0"0"2,2-15 0,-2 15-9,20-12-2,-7 3-2,6 5-4,-1-4-3,4 7-2,-5 2-2,1 5-3,-4 7-1,-4 5-1,-5 3 0,-7 3 0,-5 2 0,-2 1-2,-2-2 2,-4 0-1,-1-5 1,1-5 0,2 1-1,2-4 1,4-2 1,7-10 0,-5 13 0,5-13 1,12 7 0,2-4 0,2-2 0,5 0-1,3 3-9,0 1-26,-3-11-1,7 1-1,-7-9 0</inkml:trace>
  <inkml:trace contextRef="#ctx0" brushRef="#br0" timeOffset="951678.4329">5565 12862 8,'18'-11'11,"0"-8"0,6 4 0,2-7-2,3 1 0,2 0-2,4-1 0,2 0-1,1 2-2,4-3 0,5-2-1,5 1 0,9-3 0,7 0 1,0-1 0,5 0 0,5 1 0,1 2 1,2 4-2,0 2 1,-4 3-1,2 5-2,-3 3 0,1 0 0,-2 3 0,1 2 0,1 0 0,3 1 0,-1 1 0,3 0 0,0-2 0,4 1 0,2 0 0,0-1 0,3-1-1,0 0 1,0 1-1,0 0 1,-2 1-1,-1 0 0,-3 1 0,-4 3 1,-4 1-1,-4 4 0,-6 2 0,-3 3 0,-3 2 0,-3 4 0,-3 2 1,-3 1-1,0 1 0,-1 2 0,-2 2 0,-1 2 0,-2 1 1,1 1-1,-1-1 0,1 4 1,-4 1-1,-1-1 1,-2 1 0,0 0-1,-3 2 1,-3-1 0,-4 0 0,-2 1 0,-3-4 0,-1 2 0,-4-2 0,-3-2 1,-3-3-2,-1-1 2,-3-2-1,0 1 0,-3 1 0,-1-1-1,-2-3 1,2 3-1,0-1 2,-2 0-2,1-1 0,1 2 0,1-3 0,0 1 1,1 3-1,-3-2 1,2 3-1,-2 1 1,3 3 1,-1 2-1,-2 2 0,2 2 0,-1-1 1,4 4-1,-3-2 1,3 2 0,-1 0 0,2 2-1,0-1 1,1 1-1,-1 0 0,3 2 0,-4-2 0,2 5 0,0-3 0,-1 1 1,0 2-2,1 1 1,-2-3 0,1 2 0,-1 0 0,-1 0 0,-2-3-1,-2 0 1,-1 0-1,-6-3 1,-2 1-1,-1-1 0,-3-5 0,-1 1 1,-3-3-1,1-1 0,-2-3 0,3 2 0,-1-4 1,-1 0-1,1-1-1,2-2 2,-2-1-2,1 1 1,2 0 0,-2 0 1,2 1-1,0 1 0,0 2 0,-1 0 0,2 3 0,0 0 0,0-1 0,-1 3 0,1 1 0,-2-3 0,-1 0 0,0 0 0,0 0 0,-2-3 0,-1 0 0,1-4 0,-1-2 0,3-1 0,2-1 0,-1-4 0,2-3 0,3-2 0,1 1 0,1-4 0,1 0 0,1-9-1,-3 14 0,3-14-2,-2 12-2,2-12-5,0 0-11,-5 10-16,5-10 2,0 0-2,-7-16 3</inkml:trace>
  <inkml:trace contextRef="#ctx0" brushRef="#br0" timeOffset="952034.4533">9589 15665 30,'0'0'32,"-1"15"1,1-15 2,-1 13-15,8 3-6,-5-4-2,7 6-3,-5-4-4,5 6-1,-3-4-1,0 3-1,-2-1-1,0 1 0,-2-3 0,1 0-2,-1-1 2,1-4 0,-3-11 0,12 13 1,-1-15-1,2-2 1,4-5-2,1-7-5,4-5-32,-1 2 0,-6-8 0,2-1-2</inkml:trace>
  <inkml:trace contextRef="#ctx0" brushRef="#br0" timeOffset="960658.9466">10123 13545 35,'0'0'32,"0"0"1,4-11-2,-4 11-12,4-9-6,-4 9-3,15-4-4,1 3-2,-1-3-2,7 2 1,0-2-2,4 2 0,1 0 0,-2-1 0,-1 2-1,-3 1 1,-5 2-1,-5 5 1,-6 5-1,-7 2 0,-7 4 0,-5 5-1,-5 4 1,-6 1-1,-1 2 1,-3-1-1,3-2 0,2-1 1,5-2 0,6-6 0,6-1-1,7-4 1,5 1 0,5-4 0,3-1-1,2-1 2,1-1-2,1-2 1,0 1-3,-3-5-2,3 3-5,-6-5-10,0-1-13,3 4-3,-14-2 3,10-4-1</inkml:trace>
  <inkml:trace contextRef="#ctx0" brushRef="#br0" timeOffset="960895.9601">10179 13761 29,'-12'-11'32,"12"11"2,-1-13 0,7 3-13,13 8-6,-3-3-3,11 6-5,-2-2-2,8 3-4,4 5-6,-1 4-30,0-10 0,7 1-1,-5-10 0</inkml:trace>
  <inkml:trace contextRef="#ctx0" brushRef="#br0" timeOffset="1.02094E6">20231 2776 1,'0'0'4,"1"-19"1,-6 10-1,-6-2 0,-4 4-1,-10-6 0,-3 3 0,-15-3-1,-4 1 0,-12-2-1,-9-2 1,-11-1-2,-9 2 2,-7-3-2,-10 0 2,-2-1-2,-4 3 1,-2-1 0,-1 5-1,-4-2 1,-1 2-1,-2 5-1,-1 5 2,-5 1-1,-6 3 0,-2 3 0,-3 1 0,3 4 0,-2 2 0,2 0 0,2-2 0,1 6-2,0 0 2,1 0 0,-3 2-2,2-2 3,1 1-2,2 1 1,2 0 0,3-1 1,6 0-2,5 2 1,9 0 1,5 3-1,10 2 0,5-3 0,8 4 0,8 0-1,10 1 2,5 4-1,9 5 0,5 5-1,5 9 2,3 10-2,3 8 1,5 9 0,2 13 1,1 8-1,1 6 0,5 6 1,1 7-1,1 5 1,2 7-1,1 1 0,0-1 1,2-1-1,2-3 1,0-9-1,3-6 1,3-9 0,2-12 0,3-8 0,4-7 0,3-10 0,4-6 0,4-2-1,5-8 1,3-5 0,7-1 0,6-3 2,8-5 0,4 0 1,11 0 0,6-4 0,13 1 1,10-1-1,12-1 0,10-2-1,14-2-2,14-2 0,11-6 0,9-2 1,11-6 0,5-5 1,4-4-1,5-1 0,0-3 1,-5 2 0,-4 1-1,-2 2-1,-9 5 0,-2 5-1,-5 2 0,-5 1 0,-8-1 0,-5 3-1,-6 1 0,-10-1-1,-10-1-3,-12-3-4,-14-2-4,-10 1 0,-15-4 0,-9-2 0,-13-5 0,-4 0 2,-14-5 5,-2-1 4,-5-4 7,-6-8 3,0-4 4,-5-10 1,5-7 3,-1-17 0,8-15 0,3-16-3,4-23-2,8-18-2,3-22-2,10-23-3,-1-18-1,8-14-1,0-16 0,0-6 0,0-3-1,-1-1 0,-8 6-1,-11 13 1,-13 10-1,-15 15-2,-15 23 1,-14 21-5,-12 27-14,-8 32-10,-18 15-1,8 35 0</inkml:trace>
  <inkml:trace contextRef="#ctx0" brushRef="#br0" timeOffset="1.02174E6">19711 2548 16,'76'2'19,"7"2"-8,21 6-2,10 3-1,13 6-13,12 10-12,-5-6-2,8 12 0</inkml:trace>
  <inkml:trace contextRef="#ctx0" brushRef="#br0" timeOffset="1.02408E6">21868 8231 19,'56'-93'17,"-3"-11"1,5-3-1,-2-5 1,-3-1-4,-4-1-1,-7-2-2,-1 4-4,-8-1-2,-1 5-1,-6 5-2,-5 6-1,-4 4 0,-4 8 0,-9 7-1,-3 4 0,-5 7 0,-8 7 0,-4 4 0,-3 5-1,-8 4 1,-7 6 0,-8 4 0,-7 6 0,-12 6-1,-7 3 1,-11 5-1,-9 6 0,-9 3 1,-7 2-1,-8 3 1,-7-1-1,-3-2 0,-6 1 0,-6 0 1,-3-2 0,-3-2 0,-3 0-1,-3-1 1,-2-3 0,-1 1-1,-2-1 1,-3 0-2,-4 1 0,-1 2 0,-8-3 0,-6 6-2,-4 2 2,-4 4 0,-8 1 0,3 3 0,-5 4 1,-1 1 0,2 6 0,5-1 1,1 2-1,5-1 0,8 5 0,5-3 0,12 1 0,9 1 1,14-2-1,13 2 1,12 0-1,14 2 0,13-2 1,10 5-1,14 2 0,13 3 1,8 3-1,9 5 1,8 3-1,7 7 1,3 7 0,6 10 0,-2 8 0,-1 11 0,1 14 0,-3 10 0,-3 10 0,-3 10 0,-2 5 1,-7 4-2,2 0 2,-1-6-1,0-3 0,2-4 0,4-6 0,2-9-1,4-9 1,5-8 1,5-10-1,6-9 0,6-8 0,9-12 0,9-9 0,14-6 2,15-7-1,20-9 2,15-1 0,24-6 0,23-2 1,24-5 0,26-1-1,25-5 1,23 0-1,19-4 1,19-1-1,7-6 1,8 2-1,-3-3 1,-6-2-1,-8 0-1,-13 1 0,-15-1-1,-19-1 1,-16 5-2,-15-2 1,-21 3-1,-17 1 0,-26 3 0,-17-3 0,-23 0-1,-19 1 0,-19-2 0,-20 2 1,-13-4-1,-11 1 0,-8 0 1,-5 10-1,-3-14 1,3 14-1,0 0 0,0-9 0,0 9 0,15 0-1,-5 1 0,3-3-2,2 1 0,0-3 0,2 0-2,-1-4 0,4-1-1,-2-8-1,3 0 1,1-7 0,-1-6 2,2-10 1,0-5 0,1-5 2,1-7 2,6-3 1,2-3 0,4 2 1,-2 4-1,0 10 1,-3 6 0,-2 11 0,-8 14-1,-11 16 0,-8 18 0,-10 17 0,-7 19 1,-6 13-3,-6 12-18,-1 20-5,-14-4 2,8 12-2</inkml:trace>
  <inkml:trace contextRef="#ctx0" brushRef="#br0" timeOffset="1.02536E6">15747 3237 40,'-17'-23'23,"9"12"0,3-3-2,-2-1-4,5 4-1,-2-4-4,4 15-2,12-16-2,0 9-2,0 2-1,3 6-2,1 1 0,2 3-2,0 3 0,-1 3 0,-3 3-1,-2 1 1,-3 3-2,-2-2 1,-5 2-1,-5 0 0,-5 3 0,-5-3 0,-7 0 0,-3 2 0,-3-2 0,-3 1 0,3-2 0,1-2 1,4-2-1,5 4 0,9-4 1,3 0 0,7 0 0,6 2 1,6 1 0,5 2 1,3-3 0,4 2-1,1-1-2,0-2-7,-5-3-27,4 2 1,-10-12-1,0 4 0</inkml:trace>
  <inkml:trace contextRef="#ctx0" brushRef="#br0" timeOffset="1.02966E6">16087 8275 4,'0'0'25,"15"4"2,-15-4 0,19-12-8,-1 7-7,0 0-1,7 3-1,-3 0-4,3 6-1,-3 1-2,0 1-1,-5 5-1,-1 2-1,-6 3 1,-2 0 0,-7 1-1,-3-1 1,-5-1-1,0 1 1,-4-3 0,-2-3-1,1-3 1,-2 0-1,5-2 0,9-5 0,-12 8 0,12-8 1,0 0-1,9 12 0,2-5 1,3 1-1,0 1 1,2 2-1,-1 1 1,-1 1-1,-5 1 0,-4-1 1,-5 0-1,-4 2 0,-6 1 1,-3-3-1,-5 0 2,-3 2-1,-1-4 2,3-1 0,-1-1 0,6-3-1,1-4 0,3 2-4,10-4-27,0 0-3,-7-14-2,7 14 0</inkml:trace>
  <inkml:trace contextRef="#ctx0" brushRef="#br0" timeOffset="1.05228E6">5212 13011 0,'-16'17'3,"2"-1"0,0 0 0,-1 1-1,2 0 0,-1 0 0,3 2-2,-4 3 1,3-4 0,-2 4-1,0 2 0,2-2 0,-2 1 1,1 0-1,2 0 0,0-2 0,0 2 0,3 2 0,0-2 0,3 3 0,3 0 0,1 4 0,2-1 1,1 2-1,3 0 0,3-1 0,0 1 0,1-1 0,-1-3 0,3 0 0,1-1 0,1-2 0,-1-2 0,1 0 0,1-2 1,2-1-1,2 2 0,1 0 0,-2-3 1,1 1-1,-1-1 1,1-1-1,-1 1 1,-1-4-1,-1-2 0,3 0 0,-1-3 0,5-2 0,0-1 1,3-4-1,2-1 0,0-3 0,3-3 1,1-1-1,0-3 0,-1-3 0,2-3 0,-1-1 0,-1-4 0,-2-1 1,0-2-1,1-1 0,-4 1 0,0-2 0,-1 0 1,-5 2 0,1-2 0,-3 0 1,-1-3 0,-4 1 0,0-3 1,-5 0 0,-1-2 0,-1 0 1,-3-3 0,0-1-1,-3 0 1,-1-4 0,-2 0-1,-3-1 1,-6-1-2,-3 1 0,-4 2 0,-1 2 0,-4-1 0,-1 4 0,-3 2 2,0 4-2,-1-1 0,1 6-1,-2-1 1,-1 3-1,0 4-1,1-1 1,-3 4-1,1 2 0,2 3 0,-1 1 0,2 1-1,-1 4-1,-1 4-4,0 1-10,5 16-7,-12-10 0,8 20 0</inkml:trace>
  <inkml:trace contextRef="#ctx0" brushRef="#br0" timeOffset="1.05435E6">6907 14213 3,'-16'-11'8,"3"2"-2,-5-3 0,0 2-1,-3-5 0,1 4-2,-3-2 1,1 1-1,-1 0 0,0 1-1,-1 1 0,0 2 0,0 0 0,0 3 0,-3 1-1,1 0 1,-1 2-2,0 1 1,-1 0 0,1 1 0,1-1-1,1 1 0,1 0 1,0 0-1,1-1 0,3 2 1,-1 0-1,2 0 0,-2 0 0,1 0 0,-1 0 0,0 1 0,-1 1 0,-1 0 0,-1 1 0,0 1 1,0 1-1,-1 1 0,0 0 0,-1 4 0,4-1 0,-4 2 0,1 3-1,2 1 1,0 1 0,-3 1 1,2 1-2,0 1 1,-1 0 0,1 1 0,1-1 0,-3-1 0,2 1 0,2 1 0,-2-1 0,1 0 0,-1 0 0,3-1 0,-1 1 0,0 4 0,2-3 0,1 3-1,1 2 1,2 0 0,1 0 0,1 0 0,2 2 0,2-2 0,-1 3 0,2-1 0,2 1 0,-1 2-1,3 1 1,1 3 0,0 0 0,2 2 0,2-1 0,3-1 0,0 0 0,4 1 0,-1-1 0,4-1 0,4 1 0,1-2 0,2 0 0,4 1 0,1-2 0,2-1 0,5 1 0,-1-3 1,-1 1-1,2 0 0,2-3 1,-3-1 0,2 1 0,1-2 1,2-4 0,0-2 0,3-2 0,2-4 1,1 1-1,3-6 0,4-1-1,1-4 2,1 1-2,3-3-1,-1-3 1,0-2-1,0 1 1,1-2-1,-5 0 0,-2 0 1,-1-3-1,-3-1 1,-1 1-1,1-1 1,-1-2 0,-2-2-1,-1-2 1,3 1 0,-2-4 0,0-1-1,0-2 1,-3-2 0,0-1-1,-3-3 1,-2 0 0,-3-5-1,-2 1 1,-2-5 0,-4 0 0,0-2-1,-5-3 1,1-1-1,-3-5 1,0 1-1,-3-5 0,-1-1 0,1-2 0,-4-1 0,-1-2 1,-3-1-1,-3 1 0,-5-1 0,0 3 1,-6 0-1,-3 0 1,-3 4-1,0 3 0,-4 3 1,-3 3 0,-1 5-1,-6 4 1,-4 5-1,-5 7-2,-3 3-2,-5 9-8,-9-2-14,7 14 1,-12-6 0</inkml:trace>
  <inkml:trace contextRef="#ctx0" brushRef="#br0" timeOffset="1.05584E6">5682 16479 14,'0'0'13,"-25"-9"-1,11 5-1,-7-3-2,3 1-2,-6 1-2,-2-1-1,-1 1-1,-3 2-1,0 0-1,-1 2 1,-1 1 0,0 1 0,1 1-1,-1 2 1,0 1 0,-1 1 0,2 0-1,-1 1 1,2 1-1,-1 4 0,1-1-1,1 2 0,2 2 0,3 1 0,-1 4 0,2-1 0,-1 0 0,4 0 0,-1 3 0,3-1 0,1 2 0,1 4 0,2-1 0,-2 5 0,5 2 1,0 5-1,1 0 0,1 5 0,1 0 0,3-2 0,1 5-1,4-3 1,2 4-1,0-6 1,6 6-1,1-7 3,1 3-3,3 0 2,2 0 1,2-4-1,-1 2 2,3-4-2,-1 0 1,0-1-2,2 1 2,-2-8-2,0 0 0,-2-2 0,1-2 1,-3 1-1,2 0 0,-16-26 0,0 0 2,52 63 2,-52-63-4,0 0 3,71 45-1,-71-45 1,55 16 0,-55-16 1,61 5-4,-61-5 0,62-5 3,-62 5-3,70-9 0,-31-3 0,0-3-2,0 2-2,0-9 1,-1 8 0,0-5 0,-4 2 0,-1-5 1,-2 5-2,-2-6 5,-1 1-1,-3-1 0,-1 3 1,-1-6-1,-2 2 1,-1-4-1,-4 1 1,0-3-2,-3 0 1,-2-7-1,-3-1 1,-3-5-1,0-3 1,-5-2-1,-1-1 0,-1-4 2,-4-1-1,1-5 1,-1 3-1,1-2 1,-3 1-1,0 1 0,-1 1 0,-3 2 0,-2 1 0,-2 3 1,-4 3-1,-2 3 1,-3 1-1,0 2 0,-3 5 1,0 5-1,-2 3 1,-2 4-1,-1 7-1,-2 2-4,-2 8-9,3 11-13,-14-5 1,3 15 0</inkml:trace>
  <inkml:trace contextRef="#ctx0" brushRef="#br0" timeOffset="1.06678E6">2901 14764 6,'-20'-4'12,"20"4"-1,-19-4-2,9 2-2,-3-1 0,1-1-2,-3 0 0,-1 1-2,-2-1-1,-2-1 0,0 1-1,-3 0 0,1-2-1,-3 2 1,-2 1 0,0 0-1,-1 1 1,-2 0-1,-1 2 1,1 1 0,0 1 0,0 0 0,2 1-1,0 1 1,1 2-1,4-1 0,-3 0 1,1 1-1,1 0 1,1-1 0,0 2 0,1-1 1,0-1-1,2 3 0,1 1 0,-2-1-1,3 2 1,-1 2-1,3-1 0,-2 3 0,2 1 0,0 0 0,1 2 0,1 0 0,3 1 0,-2 1 0,2 1 0,-1 0 0,2 0 1,0-2-1,-1 3 1,3-4-1,-1 3 1,0-2-1,-1-2 1,1 0 0,2-1-1,-2 4 0,2-3 1,0 3-1,3 2 0,0-1 1,1 2-1,3 2 0,-1-2 0,1 0 0,0 1 0,1-1 0,-1-3 0,-1 3 0,0-2 0,0 0 0,1 1 0,1 1 0,-1-3 0,2 2-1,0-1 1,5-1-1,-2 1 1,4-2-1,-1 1 1,2-3-1,0 0 0,2 0 0,0-3 1,-1-1 0,4 0-1,-1-3 1,2 0-1,1 1 1,0-2 1,2-1-1,-3 1 0,5 1 1,-3-2 0,4 1-1,-1-1 1,2 2-1,-1-2 1,4 0-1,0-1 1,1 2-1,2-2 1,-2 2 0,1-3-1,-3 1 1,0-1-1,-2 2 1,0-2-1,-2-1 0,0-1 0,1 0 0,-2-1-1,3-1 1,-1-2 0,2-2-1,-2 0 1,1-1 0,2 0 0,0-3 0,-2 1 1,3-3-1,0 3 0,1-2 1,-1 2-1,-1-4 1,0 3-1,-1 0 1,-1 0 0,-1-1 1,-1 1-1,-2 0 1,2 0-1,-4-2 1,2 2-1,-4 0 0,2 0-1,-3-1 1,-1 1 0,-2 1 1,-1-2 0,-10 8-1,17-19 1,-11 8 0,0-3 0,0 1-1,-1-4 0,0-1 0,0-1 0,2 0-1,-3-2 0,0 0 1,-2 2-1,-1-4 1,-1 2-1,-2-1 1,0 1-1,-5-3 1,3 3-1,-1-1 1,1-1-1,-2 2 1,4 0-1,-4 2 0,5 1 2,-2 1-2,0-1 1,0 1 0,-1 2 0,2-2 0,-3-1 0,1-2-1,-2 2 1,2-2 0,0 2-1,-2 0 2,0-3-1,-1 2 0,0-2 0,-1 0 0,-2 1 0,-2-2 0,1-3 0,0-1-1,-2 0 0,0 0 0,-1 0 0,0-1 1,-1 3-1,1 0 0,-4 5 0,-1 1 0,0 4 0,-2 1-1,0 4-1,-2 3-4,-3 1-12,-4-2-13,9 7 0,-14-5 0,9 7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09-30T13:06:53.164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9DBF8C24-FC9F-4D08-BE8D-15E12BD60156}" emma:medium="tactile" emma:mode="ink">
          <msink:context xmlns:msink="http://schemas.microsoft.com/ink/2010/main" type="writingRegion" rotatedBoundingBox="11076,10824 11143,14434 9053,14473 8986,10863"/>
        </emma:interpretation>
      </emma:emma>
    </inkml:annotationXML>
    <inkml:traceGroup>
      <inkml:annotationXML>
        <emma:emma xmlns:emma="http://www.w3.org/2003/04/emma" version="1.0">
          <emma:interpretation id="{E2189148-C937-4E39-B9BE-D8BBCF4279D8}" emma:medium="tactile" emma:mode="ink">
            <msink:context xmlns:msink="http://schemas.microsoft.com/ink/2010/main" type="paragraph" rotatedBoundingBox="11076,10824 11143,14434 10692,14442 10625,1083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2C4532F-AB0E-43B4-A90D-8EF5302DC0A0}" emma:medium="tactile" emma:mode="ink">
              <msink:context xmlns:msink="http://schemas.microsoft.com/ink/2010/main" type="line" rotatedBoundingBox="11076,10824 11143,14434 10692,14442 10625,10833">
                <msink:destinationLink direction="with" ref="{8C94236E-09AD-4836-A821-4EA06D436D4B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961B6ACC-0CF5-4709-AA7F-7EC6DAA519CB}" emma:medium="tactile" emma:mode="ink">
                <msink:context xmlns:msink="http://schemas.microsoft.com/ink/2010/main" type="inkWord" rotatedBoundingBox="11076,10824 11143,14434 10692,14442 10625,10833"/>
              </emma:interpretation>
              <emma:one-of disjunction-type="recognition" id="oneOf0">
                <emma:interpretation id="interp0" emma:lang="en-US" emma:confidence="0">
                  <emma:literal>'is</emma:literal>
                </emma:interpretation>
                <emma:interpretation id="interp1" emma:lang="en-US" emma:confidence="0">
                  <emma:literal>s,</emma:literal>
                </emma:interpretation>
                <emma:interpretation id="interp2" emma:lang="en-US" emma:confidence="0">
                  <emma:literal>S,</emma:literal>
                </emma:interpretation>
                <emma:interpretation id="interp3" emma:lang="en-US" emma:confidence="0">
                  <emma:literal>Six,</emma:literal>
                </emma:interpretation>
                <emma:interpretation id="interp4" emma:lang="en-US" emma:confidence="0">
                  <emma:literal>six,</emma:literal>
                </emma:interpretation>
              </emma:one-of>
            </emma:emma>
          </inkml:annotationXML>
          <inkml:trace contextRef="#ctx0" brushRef="#br0">420 73 3225,'0'0'2838,"0"0"0,0 0-516,2-18-258,-2 18-258,0 0-645,0 0 0,0-16-387,0 16 0,0 0-258,0 0-129,-17-7-129,17 7 0,-14-5-129,14 5 129,-17-1-129,17 1-129,-24-6 129,11 3 0,-1 2 0,-3 1-129,0-3 129,-4 0-129,5-2 0,-1 2 0,-2 2 0,-1 1 0,1-1 0,1 1 0,1 0 0,3 2 0,-4 6 0,1-1 129,1 3-258,1 0 129,3-2 0,12-8 0,-24 24 0,24-24 0,-17 18 0,17-18 0,-8 16 0,8-16 0,0 21 0,0-21 129,0 0-129,5 19 0,-5-19 0,13 16 0,-13-16 129,17 13-129,-17-13 258,22 11-129,-8-9-129,-14-2 129,25 9 0,-11-4 0,3-4-129,-2 5 129,1-3-129,2 2 129,0 1-129,-1 1 0,-1 2 129,3-2-129,-4 3 0,4-1 0,-4 1 0,0-1 0,-15-9 0,26 24 0,-26-24 0,24 26-129,-24-26 129,20 23 0,-20-23 129,18 22-129,-18-22 129,14 19-129,-14-19 0,12 17 0,-12-17 129,6 14-129,-6-14 0,4 14 0,-4-14 0,0 13 0,0-13 129,-5 13-129,5-13 0,-13 19 0,13-19 0,-21 16 0,21-16 0,-24 14 0,8-10 0,1 5 129,-1-6-129,-3-2 0,1 1 129,-2-2-129,-1 0 129,2 0 0,1-2 129,2-3-129,-4-1 0,3-1 0,1-4 129,3 2-129,-5-1 0,18 10 0,-26-18 0,26 18 0,-25-13 0,25 13-129,-17-8 129,17 8-129,0 0 129,0 0-129,-14-9 0,14 9 0,0 0 0,0 0 0,0 0 0,0 0 0,0 0 0,0 0 0,0 0 0,0 0 0,8 7-129,-8-7-129,0 0-1161,6 13-2967,-6-13-516,0 0-129,0 0-516</inkml:trace>
          <inkml:trace contextRef="#ctx0" brushRef="#br0" timeOffset="4160.0283">376 1618 3483,'0'0'3483,"0"-13"-516,0 13-516,0 0-258,0 0-129,-16-16-645,16 16 0,-21-3-387,21 3 0,-32 0 0,18 1-258,-14-1-129,6 3 0,-4 0-258,3 4 0,-3-4-129,4 3-129,1-1 0,3 2 0,4 4-129,14-11 0,-25 13 0,25-13 0,-18 17 0,18-17 0,-14 16 0,14-16 0,-4 16 0,4-16 0,0 15 0,0-15 0,12 15 0,-12-15 0,28 16 0,-12-7 0,3 4 0,2-2 0,3 1 0,2-1 0,1-2 0,2 1 0,-1 1 0,-1 1 0,-1-3 0,2 5 129,-6-2-129,-1 4 0,-4 5 0,-4-1 0,-4-1 0,-2 4 0,-1-1 0,-6-1-129,0-4 258,-7 2-129,-3-1-129,-3-4 258,-3 0-129,-3-4 0,-4-4 0,-2-2 0,-6-2 129,-1-2-129,-2 0 258,2-3-258,0-3 258,3 2-129,4-4 0,5 1 0,3 2 0,17 5-129,-21-9 0,21 9-129,0 0-645,-17-8-2838,17 8-1161,0 0-387,0 0-258</inkml:trace>
          <inkml:trace contextRef="#ctx0" brushRef="#br0" timeOffset="6683.8488">252 825 2193,'0'0'4257,"0"0"129,0 0-1677,0 0-387,0 0-645,-8-16-258,8 16-645,0 0-129,0 0-129,0 0-129,0 0-129,-5 12 129,5-12-129,0 23-129,4-6 129,-2 4-129,5 7 0,-3 2 0,3 8 0,-2-1 0,1 4 0,-2-3-129,1-1 129,-3-2-129,1-9 0,-2-2 0,-1-10 0,0-14 0,4 16-129,-4-16-129,0 0-516,0 0-1806,0 0-1935,0 0-258,0 0-387,0 0 129</inkml:trace>
          <inkml:trace contextRef="#ctx0" brushRef="#br0" timeOffset="48812.1982">311 2370 2709,'0'0'4128,"0"-19"-516,0 19-903,0 0-387,0 0-387,0 0-516,0 0-387,-14 0-258,14 15-258,0 1-129,0 12 0,0 0-129,0 10 0,0-2-129,2 6 0,-2-2 0,0 2 0,0-3 0,0-3 0,0-2-129,0-3 129,0-11-129,0-4 0,4-1-258,-4-15-516,0 0-3612,17 0-129,-17 0-387,3-13-258</inkml:trace>
          <inkml:trace contextRef="#ctx0" brushRef="#br0" timeOffset="50307.8883">449 3152 1032,'8'-16'4257,"-8"16"258,0 0-387,0-13-1935,0 13-129,0 0-645,0 0-387,-8-17-258,8 17-129,-13-3-258,13 3 0,-23-1-129,8 1-129,-2 0 0,-3 0 0,-4 3 0,-2 1 0,0 0 0,-3 4-129,1 1 129,3 0-129,7-2 129,-1 5-129,5-4 0,14-8 0,-15 24 0,15-24 0,0 22 0,0-22 129,13 21-129,0-11 129,5-2-129,2 0 258,4-3-258,3 1 0,-1 0 129,2 4-258,-4-1 129,1 5 0,-6 0 0,-1 4-258,-2-1 258,-3 5-129,-5-1 129,-5 4-129,-3-4 129,0 3-129,-7 0 129,-5-4 0,-6 2 0,-4-2 0,-1-4 0,-2-1 0,-4-3 129,-2-5-129,0-5 129,0-2 258,3 0-258,0-5 129,2-3-129,4-1 129,2-5 0,7 5-129,13 9-129,-21-19 129,21 19-258,-4-16 0,4 16-645,0 0-3870,18-1-258,-2 1-387,2 0-387</inkml:trace>
        </inkml:traceGroup>
      </inkml:traceGroup>
    </inkml:traceGroup>
    <inkml:traceGroup>
      <inkml:annotationXML>
        <emma:emma xmlns:emma="http://www.w3.org/2003/04/emma" version="1.0">
          <emma:interpretation id="{8DD2D494-F992-4619-AA36-04B76A6350CC}" emma:medium="tactile" emma:mode="ink">
            <msink:context xmlns:msink="http://schemas.microsoft.com/ink/2010/main" type="paragraph" rotatedBoundingBox="10533,11730 9409,13191 8943,12833 10067,11372" alignmentLevel="2"/>
          </emma:interpretation>
        </emma:emma>
      </inkml:annotationXML>
      <inkml:traceGroup>
        <inkml:annotationXML>
          <emma:emma xmlns:emma="http://www.w3.org/2003/04/emma" version="1.0">
            <emma:interpretation id="{067349C2-E3FF-4B87-8403-BB5928C9F9D5}" emma:medium="tactile" emma:mode="ink">
              <msink:context xmlns:msink="http://schemas.microsoft.com/ink/2010/main" type="line" rotatedBoundingBox="10533,11730 9409,13191 8943,12833 10067,11372"/>
            </emma:interpretation>
          </emma:emma>
        </inkml:annotationXML>
        <inkml:traceGroup>
          <inkml:annotationXML>
            <emma:emma xmlns:emma="http://www.w3.org/2003/04/emma" version="1.0">
              <emma:interpretation id="{E8870375-4BEB-45A0-AFC3-A6C07A50FE9C}" emma:medium="tactile" emma:mode="ink">
                <msink:context xmlns:msink="http://schemas.microsoft.com/ink/2010/main" type="inkWord" rotatedBoundingBox="10533,11730 9409,13191 8943,12833 10067,11372"/>
              </emma:interpretation>
              <emma:one-of disjunction-type="recognition" id="oneOf1">
                <emma:interpretation id="interp5" emma:lang="en-US" emma:confidence="0">
                  <emma:literal>E</emma:literal>
                </emma:interpretation>
                <emma:interpretation id="interp6" emma:lang="en-US" emma:confidence="0">
                  <emma:literal>•</emma:literal>
                </emma:interpretation>
                <emma:interpretation id="interp7" emma:lang="en-US" emma:confidence="0">
                  <emma:literal>x</emma:literal>
                </emma:interpretation>
                <emma:interpretation id="interp8" emma:lang="en-US" emma:confidence="0">
                  <emma:literal>{</emma:literal>
                </emma:interpretation>
                <emma:interpretation id="interp9" emma:lang="en-US" emma:confidence="0">
                  <emma:literal>L</emma:literal>
                </emma:interpretation>
              </emma:one-of>
            </emma:emma>
          </inkml:annotationXML>
          <inkml:trace contextRef="#ctx0" brushRef="#br0" timeOffset="7427.9432">-354 718 2967,'0'0'4386,"0"0"-516,-17 5-645,17-5-774,0 0-645,-14 27-516,0-18-387,5 11-129,-13-3-129,4 11-258,-9-2-129,-4 6-129,-5 5 0,-7 3 0,-6 2-129,-2 1 129,1 5-129,-3-6 129,0-1-129,5-3 0,5-5 129,3-5-129,9-4 129,2-7-129,6-5 129,9-2 0,14-10-129,-15 6 129,15-6-129,0 0 0,0 0-129,11-6-258,2 3-258,-13 3-2064,19-12-1677,-19 12-387,17 0-387,-17 0 129</inkml:trace>
          <inkml:trace contextRef="#ctx0" brushRef="#br0" timeOffset="8240.0464">-1308 1773 516,'0'0'3870,"0"-13"387,0 13 0,-23-6-1806,23 6-645,-38 0-258,21 9-516,-9-7-129,5 9-129,-7-5 0,8 6-129,-10-8 0,12 8-129,-5-4-129,6 5 129,0 3-258,4 4 0,0-1-129,4 8 0,7 2 0,-2 0 0,4 2-129,4-1 129,6-5 0,4 0 0,6-6-129,3-3 129,0-7 0,4-3-129,0-6 258,2-12-258,0-7 129,0-7 0,1-6-129,-1-8 0,1-1 129,-3-1-129,-1-2 0,-7 1 0,1 6 0,-7 6 0,-4 3 129,-6 11-129,-3 17 129,0-17-129,0 17 129,-14 18-129,6 1 129,5 10-129,-3 7 0,5 4 129,1 1-129,0 2 129,8-7-129,2-1 129,2 0-129,2-9 0,0-8 0,0-4 0,2-7 129,-2-4-258,0-2 129,1-1-258,3-3-387,-7-15-1032,9 14-3096,-5-11-258,2 4-258,0-7-387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09-30T13:07:54.703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AC8603EE-6660-409E-9FE5-0D4852326F8E}" emma:medium="tactile" emma:mode="ink">
          <msink:context xmlns:msink="http://schemas.microsoft.com/ink/2010/main" type="writingRegion" rotatedBoundingBox="11433,15923 9207,17201 8912,16688 11138,15410"/>
        </emma:interpretation>
      </emma:emma>
    </inkml:annotationXML>
    <inkml:traceGroup>
      <inkml:annotationXML>
        <emma:emma xmlns:emma="http://www.w3.org/2003/04/emma" version="1.0">
          <emma:interpretation id="{8B0EC7FF-F6E5-4BE1-B4ED-9EF9AF447850}" emma:medium="tactile" emma:mode="ink">
            <msink:context xmlns:msink="http://schemas.microsoft.com/ink/2010/main" type="paragraph" rotatedBoundingBox="11433,15923 9207,17201 8912,16688 11138,1541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7BB2077-9883-43BE-BDAB-4365C1CB750B}" emma:medium="tactile" emma:mode="ink">
              <msink:context xmlns:msink="http://schemas.microsoft.com/ink/2010/main" type="line" rotatedBoundingBox="11433,15923 9207,17201 8912,16688 11138,15410"/>
            </emma:interpretation>
          </emma:emma>
        </inkml:annotationXML>
        <inkml:traceGroup>
          <inkml:annotationXML>
            <emma:emma xmlns:emma="http://www.w3.org/2003/04/emma" version="1.0">
              <emma:interpretation id="{076F4571-6FA0-4D6B-8F67-9E1FAB6FF013}" emma:medium="tactile" emma:mode="ink">
                <msink:context xmlns:msink="http://schemas.microsoft.com/ink/2010/main" type="inkWord" rotatedBoundingBox="11433,15923 9207,17201 8912,16688 11138,15410"/>
              </emma:interpretation>
              <emma:one-of disjunction-type="recognition" id="oneOf0">
                <emma:interpretation id="interp0" emma:lang="en-US" emma:confidence="0">
                  <emma:literal>as</emma:literal>
                </emma:interpretation>
                <emma:interpretation id="interp1" emma:lang="en-US" emma:confidence="0">
                  <emma:literal>ass</emma:literal>
                </emma:interpretation>
                <emma:interpretation id="interp2" emma:lang="en-US" emma:confidence="0">
                  <emma:literal>airs</emma:literal>
                </emma:interpretation>
                <emma:interpretation id="interp3" emma:lang="en-US" emma:confidence="0">
                  <emma:literal>ors</emma:literal>
                </emma:interpretation>
                <emma:interpretation id="interp4" emma:lang="en-US" emma:confidence="0">
                  <emma:literal>ads</emma:literal>
                </emma:interpretation>
              </emma:one-of>
            </emma:emma>
          </inkml:annotationXML>
          <inkml:trace contextRef="#ctx0" brushRef="#br0">538 4708 3096,'3'-17'4257,"-3"17"-774,0 0-774,0 0-129,0-20-903,0 20-258,0 0-387,0 0-258,-18-3-129,18 3 0,-22 0-129,22 0-258,-32 0 129,14 6-129,-8-3 129,1 1-129,-6 2 0,-1 2 0,-6 2 0,4 0-129,3 5 0,2-1 0,5-1-129,4 5 0,10-1 129,9 1-129,3-5-129,14 5 258,4-5-258,8 3 129,3 3 0,3 2 0,1-4 0,3 3 129,-5 1-258,0-2 129,-5-1 0,-2 1 129,-4-5-258,-4 1 129,-3 2 0,-3-2 0,-7 0 0,-2-2 0,-3 0 0,-7 0 0,-4 3 0,-6-3 0,-5-3 129,-4-2-129,-2-2 0,-3 0 129,-2 0-129,2-5 129,-2-1 0,4 0-129,4-1 0,3-2 129,6 1-129,16 2 129,-15-11-258,15 11 0,14-6-516,-14 6-1161,33-10-2967,-12 6-258,6 4-387,-5 0-516</inkml:trace>
          <inkml:trace contextRef="#ctx0" brushRef="#br0" timeOffset="2704.3434">-780 5663 2967,'33'-34'3999,"-11"8"-1161,7 17-774,-10-27 129,19 26-387,-13-30-129,18 27-258,-11-18-387,15 16-129,-14-10-129,9 12-129,-7-1-258,2 2 0,-6 3-258,-3 2 129,-4-2-129,-5 1-129,-3 6 129,-16 2-129,18-8-387,-18 8-258,0 0-3225,0 0-774,0 0-387,0 0-258</inkml:trace>
          <inkml:trace contextRef="#ctx0" brushRef="#br0" timeOffset="3764.9781">-1471 5901 1677,'10'-17'4257,"-10"17"258,0-19-129,-3 3-2580,3 16-516,-15-6-258,15 6-258,-27 0-129,13 2-129,-5 1-129,2 8 0,-5-1 129,4 6-129,-2-1-129,6 9 129,1-4-129,8 3 0,4-1-129,1 1 129,11-7-129,10 1 0,1-8 129,6-5-129,1-2 0,2-2 0,-3-12-129,1-3 129,0-3-129,-7-5 129,0 1-129,-6-1 0,-3-2 129,-2 1-129,-5 7 0,-1 4 0,-5 13 129,0-20-129,0 20 0,0 0 129,0 0-129,-11 20 0,6-1 0,5 6 129,0 0-129,0 3 129,5-1-129,8 3 0,3-4 0,4-6 0,1 1 0,1 0 0,1-8 0,1-6-129,1 9-129,-7-16 0,6 15-1032,-24-15-3225,32 10-387,-17-20-387,2 5-387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09-30T13:08:01.063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205A4C5D-373D-4F7C-88D4-4E0E7B82087F}" emma:medium="tactile" emma:mode="ink">
          <msink:context xmlns:msink="http://schemas.microsoft.com/ink/2010/main" type="writingRegion" rotatedBoundingBox="11462,15522 13453,16481 12359,18751 10368,17792"/>
        </emma:interpretation>
      </emma:emma>
    </inkml:annotationXML>
    <inkml:traceGroup>
      <inkml:annotationXML>
        <emma:emma xmlns:emma="http://www.w3.org/2003/04/emma" version="1.0">
          <emma:interpretation id="{7E2AC74F-508C-48F8-ABBA-DB546644D064}" emma:medium="tactile" emma:mode="ink">
            <msink:context xmlns:msink="http://schemas.microsoft.com/ink/2010/main" type="paragraph" rotatedBoundingBox="11692,15633 13453,16481 13221,16962 11460,1611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9BCEF71-D448-4AA5-9DB7-3351E65E7F28}" emma:medium="tactile" emma:mode="ink">
              <msink:context xmlns:msink="http://schemas.microsoft.com/ink/2010/main" type="line" rotatedBoundingBox="11692,15633 13453,16481 13221,16962 11460,16113"/>
            </emma:interpretation>
          </emma:emma>
        </inkml:annotationXML>
        <inkml:traceGroup>
          <inkml:annotationXML>
            <emma:emma xmlns:emma="http://www.w3.org/2003/04/emma" version="1.0">
              <emma:interpretation id="{0D0BB4CF-E927-43E7-A79A-6BEB58BEF910}" emma:medium="tactile" emma:mode="ink">
                <msink:context xmlns:msink="http://schemas.microsoft.com/ink/2010/main" type="inkWord" rotatedBoundingBox="11692,15633 13453,16481 13221,16962 11460,16113"/>
              </emma:interpretation>
              <emma:one-of disjunction-type="recognition" id="oneOf0">
                <emma:interpretation id="interp0" emma:lang="en-US" emma:confidence="0">
                  <emma:literal>-b</emma:literal>
                </emma:interpretation>
                <emma:interpretation id="interp1" emma:lang="en-US" emma:confidence="0">
                  <emma:literal>\ b</emma:literal>
                </emma:interpretation>
                <emma:interpretation id="interp2" emma:lang="en-US" emma:confidence="0">
                  <emma:literal>• b</emma:literal>
                </emma:interpretation>
                <emma:interpretation id="interp3" emma:lang="en-US" emma:confidence="0">
                  <emma:literal>"b</emma:literal>
                </emma:interpretation>
                <emma:interpretation id="interp4" emma:lang="en-US" emma:confidence="0">
                  <emma:literal>' b</emma:literal>
                </emma:interpretation>
              </emma:one-of>
            </emma:emma>
          </inkml:annotationXML>
          <inkml:trace contextRef="#ctx0" brushRef="#br0">12 31 1548,'0'0'4386,"0"-19"-774,0 19-387,0 0-645,0 0-258,-13-13-645,13 13-387,0 0-258,2 8-129,-2-8-258,21 20-129,-3-7-129,9 10 129,9-2-258,11 2 0,6 1 0,7 5-129,2-1 0,4-2-129,-3 2 129,6 0-129,-11 0 258,-1-1-129,-9-1-129,-2-2 129,-5 0-129,-4-4 0,-5-1 129,-9 2-129,-5-2-129,-6-3-258,1 8-258,-13-24-645,7 24-3483,-7-8-387,-3 2-387,3-18-258</inkml:trace>
          <inkml:trace contextRef="#ctx0" brushRef="#br0" timeOffset="600.0762">1336 292 1806,'13'0'5031,"-13"0"129,0 0-387,-6-12-2193,10 20-774,-4-8-387,0 18-258,0-5-516,0 23 129,0-3-387,0 12-129,2 6-129,0 3-129,0 3 0,0-1 0,-2-4 0,0-9 0,0-3-129,0-7 129,0-4-258,0-14-258,1 0-645,-1-15-1677,0 0-2064,0 0-258,0-13-516,2-3 388</inkml:trace>
          <inkml:trace contextRef="#ctx0" brushRef="#br0" timeOffset="1016.129">1355 706 2709,'0'-15'5289,"0"-2"-387,0 17 0,20-9-2709,-15-7-645,20 16-258,-11-13-387,14 13 0,-6 0-387,9 1-129,0 2-129,-1 3 0,2 4-258,3 6 129,-1 2-129,-3-2 0,-4 5 0,-3-4 0,-7 3 0,-6 1 0,-11 4-129,-3-7 129,-12-1-129,-5-1 129,-7-3 0,-3-3 0,-2 0 0,-2-4 129,2-6 0,3 0 0,1 0 0,4 0 0,2 0 0,6-6 0,16 6 0,-14-10-258,14 10 0,0 0-387,17 0-903,-17 0-3741,21 0 0,-21 0-645,22 5-129</inkml:trace>
        </inkml:traceGroup>
      </inkml:traceGroup>
    </inkml:traceGroup>
    <inkml:traceGroup>
      <inkml:annotationXML>
        <emma:emma xmlns:emma="http://www.w3.org/2003/04/emma" version="1.0">
          <emma:interpretation id="{67299E9D-73C1-4EBD-83C6-B2AF0EFD8303}" emma:medium="tactile" emma:mode="ink">
            <msink:context xmlns:msink="http://schemas.microsoft.com/ink/2010/main" type="paragraph" rotatedBoundingBox="11330,16454 11470,18104 10835,18157 10695,1650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89A09FC-FA2E-4149-8938-89A33D8D4E5B}" emma:medium="tactile" emma:mode="ink">
              <msink:context xmlns:msink="http://schemas.microsoft.com/ink/2010/main" type="line" rotatedBoundingBox="11330,16454 11470,18104 10835,18157 10695,16507"/>
            </emma:interpretation>
          </emma:emma>
        </inkml:annotationXML>
        <inkml:traceGroup>
          <inkml:annotationXML>
            <emma:emma xmlns:emma="http://www.w3.org/2003/04/emma" version="1.0">
              <emma:interpretation id="{95359327-FBCA-4B42-8EDA-100A0C32C863}" emma:medium="tactile" emma:mode="ink">
                <msink:context xmlns:msink="http://schemas.microsoft.com/ink/2010/main" type="inkWord" rotatedBoundingBox="11330,16454 11470,18104 10835,18157 10695,16507"/>
              </emma:interpretation>
              <emma:one-of disjunction-type="recognition" id="oneOf1">
                <emma:interpretation id="interp5" emma:lang="en-US" emma:confidence="1">
                  <emma:literal>k</emma:literal>
                </emma:interpretation>
                <emma:interpretation id="interp6" emma:lang="en-US" emma:confidence="0">
                  <emma:literal>L</emma:literal>
                </emma:interpretation>
                <emma:interpretation id="interp7" emma:lang="en-US" emma:confidence="0">
                  <emma:literal>K</emma:literal>
                </emma:interpretation>
                <emma:interpretation id="interp8" emma:lang="en-US" emma:confidence="0">
                  <emma:literal>•</emma:literal>
                </emma:interpretation>
                <emma:interpretation id="interp9" emma:lang="en-US" emma:confidence="0">
                  <emma:literal>!</emma:literal>
                </emma:interpretation>
              </emma:one-of>
            </emma:emma>
          </inkml:annotationXML>
          <inkml:trace contextRef="#ctx0" brushRef="#br0" timeOffset="2119.7691">-550 550 4644,'0'0'5160,"10"8"-258,-10 8-258,0-16-3354,-5 31 0,-3-15-387,8 18-129,0-9-258,0 9 0,0 1-258,0 5 0,3 2-129,2 8 0,-4 0-129,4 0 258,-2-3-258,-2-3 129,1-3-258,0-8 258,-2-2-129,1-13 129,-1-18-129,0 16-129,0-16 0,0 0-258,0 0-258,0 0-1290,0 0-2838,-9-13-387,9 13-129,-14-15-516</inkml:trace>
          <inkml:trace contextRef="#ctx0" brushRef="#br0" timeOffset="3711.9713">-354 1541 1935,'0'0'4128,"-6"13"516,6-13-2322,-21-1-516,21 1-129,-31 0-645,17 0 129,-13 0-387,6 7 0,-9-7-258,4 13 0,-6-8-129,5 1 0,-5-1 0,5 10-129,-3-1 0,9 2 0,-2 4 0,9 2 0,1 6 0,8 0-129,5-2 129,5 1 0,10-3-129,9 4 129,5-14-258,6-1 129,5-5 0,3 0 0,-2-8-129,2 0 0,-6-6 0,-4 3 0,-5-7 0,-7 1 0,-7 2-129,-14 7 129,0 0 129,0 0-129,0 0 0,-8 0 0,-13 6 0,-3 8 129,-6-7-129,-2 4 0,-2 6 0,-1 3 0,2 3 0,3-4 0,4 4 0,8-1 129,8 6-129,10-8 129,0 8-129,12-3 129,8-10 129,7 7 0,6-5-129,3-1 129,3-12 0,-1 4-129,5-7 0,2-1 0,-1 0-129,-1-3 0,-5-1-258,-1-8-516,6 12-3483,-14-10-903,-3-3-387,-15 0-258</inkml:trace>
        </inkml:traceGroup>
      </inkml:traceGroup>
    </inkml:traceGroup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09-30T13:07:03.219"/>
    </inkml:context>
    <inkml:brush xml:id="br0">
      <inkml:brushProperty name="width" value="0.05833" units="cm"/>
      <inkml:brushProperty name="height" value="0.05833" units="cm"/>
      <inkml:brushProperty name="fitToCurve" value="1"/>
    </inkml:brush>
    <inkml:brush xml:id="br1">
      <inkml:brushProperty name="width" value="0.05833" units="cm"/>
      <inkml:brushProperty name="height" value="0.05833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BC9409B0-914C-4F04-92F3-C0E4E855A4A6}" emma:medium="tactile" emma:mode="ink">
          <msink:context xmlns:msink="http://schemas.microsoft.com/ink/2010/main" type="writingRegion" rotatedBoundingBox="9335,11317 20116,11763 19958,15586 9176,15139"/>
        </emma:interpretation>
      </emma:emma>
    </inkml:annotationXML>
    <inkml:traceGroup>
      <inkml:annotationXML>
        <emma:emma xmlns:emma="http://www.w3.org/2003/04/emma" version="1.0">
          <emma:interpretation id="{DA2B7153-EE93-41F6-882B-C17025ABC560}" emma:medium="tactile" emma:mode="ink">
            <msink:context xmlns:msink="http://schemas.microsoft.com/ink/2010/main" type="paragraph" rotatedBoundingBox="11555,11409 20116,11763 20051,13337 11489,12982" alignmentLevel="2"/>
          </emma:interpretation>
        </emma:emma>
      </inkml:annotationXML>
      <inkml:traceGroup>
        <inkml:annotationXML>
          <emma:emma xmlns:emma="http://www.w3.org/2003/04/emma" version="1.0">
            <emma:interpretation id="{0474A487-907C-4EB4-AEBF-32D650F70583}" emma:medium="tactile" emma:mode="ink">
              <msink:context xmlns:msink="http://schemas.microsoft.com/ink/2010/main" type="line" rotatedBoundingBox="11554,11409 20116,11763 20051,13337 11489,12982"/>
            </emma:interpretation>
          </emma:emma>
        </inkml:annotationXML>
        <inkml:traceGroup>
          <inkml:annotationXML>
            <emma:emma xmlns:emma="http://www.w3.org/2003/04/emma" version="1.0">
              <emma:interpretation id="{17F0207B-1069-4790-96C8-B4C47ED12F29}" emma:medium="tactile" emma:mode="ink">
                <msink:context xmlns:msink="http://schemas.microsoft.com/ink/2010/main" type="inkWord" rotatedBoundingBox="11555,11409 13403,11485 13348,12813 11500,12737"/>
              </emma:interpretation>
              <emma:one-of disjunction-type="recognition" id="oneOf0">
                <emma:interpretation id="interp0" emma:lang="en-US" emma:confidence="0">
                  <emma:literal>T</emma:literal>
                </emma:interpretation>
                <emma:interpretation id="interp1" emma:lang="en-US" emma:confidence="0">
                  <emma:literal>y</emma:literal>
                </emma:interpretation>
                <emma:interpretation id="interp2" emma:lang="en-US" emma:confidence="0">
                  <emma:literal>Y</emma:literal>
                </emma:interpretation>
                <emma:interpretation id="interp3" emma:lang="en-US" emma:confidence="0">
                  <emma:literal>+</emma:literal>
                </emma:interpretation>
                <emma:interpretation id="interp4" emma:lang="en-US" emma:confidence="0">
                  <emma:literal>:</emma:literal>
                </emma:interpretation>
              </emma:one-of>
            </emma:emma>
          </inkml:annotationXML>
          <inkml:trace contextRef="#ctx0" brushRef="#br0">2317 1435 5934,'9'-16'5160,"-9"16"-387,0 0 0,0 0-2967,4 14-516,0 12-129,-4-7-387,0 16 0,0-1-387,0 5 0,0 7-258,0-6 129,0 4-258,0 2 0,0-6 0,0 0 0,0-6-129,0-7 0,0-3-129,1-9-258,5-1-387,-6-14-903,0 0-2580,4-16-645,-3 3-258,-1-6-258</inkml:trace>
          <inkml:trace contextRef="#ctx0" brushRef="#br0" timeOffset="460.5585">2317 1725 4386,'4'-22'5160,"9"4"-258,-13 18 0,24-11-2709,-19-2-387,17 13-387,-8-5-516,11 5-129,-6 0-129,8 11-258,3-6-129,1 7 0,-2-2-129,-1 5 0,0 1-129,-2-3 0,-5 6 0,-3-3 129,-5 0-129,-7 5 0,-3-3 0,-3 2 0,-3-1 0,-8 0 0,-7 0 0,-3 0 0,-2-4 0,-4-5 129,-3-3-129,0-2 0,-1-5 129,-1 0 0,5 0 0,2-2 0,5-2 0,0 2 0,20 2 0,-20-3 0,20 3-129,0 0-129,9 0-129,-9 0-516,34 9-2967,-14-9-1419,2 6-129,-7-5-516,3 8-258</inkml:trace>
          <inkml:trace contextRef="#ctx0" brushRef="#br0" timeOffset="-727.5924">921 583 3870,'-16'-4'4515,"16"4"0,0 0-1806,0 0-645,0 0-258,7 12-516,-7-12-129,37 29-387,-11-13 0,13 13 0,2 1 0,9 9-258,2-2-129,7 10 0,0-4 0,3 6-258,1-5 129,3 4-129,-5-9 0,-3 3-129,-3-9 129,2-1-129,-11-2 0,0-7 0,-4-4 0,-7-2 0,-4-2-129,-5-6-387,2 10-1032,-13-13-3483,-1 0 129,-14-6-645,0 0-258</inkml:trace>
        </inkml:traceGroup>
        <inkml:traceGroup>
          <inkml:annotationXML>
            <emma:emma xmlns:emma="http://www.w3.org/2003/04/emma" version="1.0">
              <emma:interpretation id="{DB210BD3-163C-488A-9F63-50F55CB1A231}" emma:medium="tactile" emma:mode="ink">
                <msink:context xmlns:msink="http://schemas.microsoft.com/ink/2010/main" type="inkWord" rotatedBoundingBox="15470,11865 20104,12057 20051,13337 15417,13145"/>
              </emma:interpretation>
              <emma:one-of disjunction-type="recognition" id="oneOf1">
                <emma:interpretation id="interp5" emma:lang="en-US" emma:confidence="0">
                  <emma:literal>aaabbb</emma:literal>
                </emma:interpretation>
                <emma:interpretation id="interp6" emma:lang="en-US" emma:confidence="0">
                  <emma:literal>aaablsb</emma:literal>
                </emma:interpretation>
                <emma:interpretation id="interp7" emma:lang="en-US" emma:confidence="0">
                  <emma:literal>aceabbb</emma:literal>
                </emma:interpretation>
                <emma:interpretation id="interp8" emma:lang="en-US" emma:confidence="0">
                  <emma:literal>aoeabbb</emma:literal>
                </emma:interpretation>
                <emma:interpretation id="interp9" emma:lang="en-US" emma:confidence="0">
                  <emma:literal>aceablsb</emma:literal>
                </emma:interpretation>
              </emma:one-of>
            </emma:emma>
          </inkml:annotationXML>
          <inkml:trace contextRef="#ctx0" brushRef="#br1" timeOffset="103403.1306">5249 1998 2580,'0'0'3870,"-16"-21"-1290,16 21-387,-21-18-258,21 18-258,-27-12-387,11 10-129,-8-9-387,7 10 0,-10-5-387,5 6 0,-10 0-129,5 2 0,-8 5-129,2 9 129,-1 4-129,0 8 129,2 0 0,5 8 0,1-2 0,10 4 0,6-4 0,10 1 0,0-6 0,13-1-129,7-6 258,6-1-258,7-11 0,0-4 0,3-6 0,4-3-129,-1-12 129,1-8-129,-5-4 0,0-3 0,-7-7 129,-5-5-129,-6 1 129,-4-5-258,-9 5 258,-4 4-129,0 4 0,-1 7 0,-3 11 0,4 15 0,0 0 0,-14 12 0,14 16 0,0 4 0,5 9-129,5 2 258,4 2-258,4 0 129,3-4 0,2-5-129,4-2-258,-2-12-516,14 0-3612,-12-12 0,1-5-387,-2-5-516</inkml:trace>
          <inkml:trace contextRef="#ctx0" brushRef="#br1" timeOffset="103967.2021">6140 1880 1548,'6'-15'4128,"-10"-2"129,-13 7-129,-14 5-2580,-7-5-645,5 10 129,-16-4-387,4 4 129,-12 7-129,6 15 0,-8 3-258,7 10 129,-3 2 0,14 6 129,3 3-258,14 3 0,12-4-129,12-3 129,13-8-129,18-5 0,6-10-129,14-6-129,5-7 258,5-6-258,2-11 0,1-7 0,-4-9 0,-2-4 0,-7-12 0,-10-4 0,-10-6 0,-10 4 0,-8 3 129,-12 2-258,-1 7 258,-13 13-129,-4 5 0,-3 16 0,3 10 0,-1 12 0,4 10 129,6 11-129,5 2 129,3 4-129,9 3 129,11 3 0,2-11-129,2 1 0,5-5-387,-1-13-258,9 9-903,-7-17-3096,10-3 0,-4-12-516,11-1-129</inkml:trace>
          <inkml:trace contextRef="#ctx0" brushRef="#br1" timeOffset="104483.2677">7055 1791 3999,'-12'-31'4515,"-10"22"-129,-14 4-258,-6-3-2967,2 10-258,-11 1-258,10 16 129,-8-3-258,5 14 129,0 3-129,9 6 0,1 5-129,12 3 0,6 0 0,13 1-129,3-5 0,12-1 129,10-13-129,7-1-129,5-10 0,7-10 0,-1-8-129,3-1 129,1-18-129,1-7 129,-5-10-129,2-7 0,-12-10 129,-1-1-129,-8-1 129,-9 2-129,-5 8 0,-7 7 0,0 9 0,-12 13 0,-2 13 0,0 6 0,2 17 0,2 12 129,2 5 0,4 8-129,4 2 129,8 4 0,6 1 0,4-2 0,2-9-129,2-4 0,4-3-387,-6-15-387,15 2-3870,-17-16-387,4-3 0,-5-4-774</inkml:trace>
          <inkml:trace contextRef="#ctx0" brushRef="#br1" timeOffset="105055.3404">7648 1327 1677,'4'-45'4644,"-4"27"-129,0 2 0,-8 3-2451,8 13-387,0 7-516,0 20-258,0 3 0,0 19-129,0 5-129,0 14-129,-3 1 129,2 7-387,-3 2 129,0-1-258,2-6 0,2-9-129,0-6-129,-2-10-258,2-6-645,0-19-774,4-2-2838,-4-19-129,0 0-387,0 0-129</inkml:trace>
          <inkml:trace contextRef="#ctx0" brushRef="#br1" timeOffset="105431.3881">7645 1877 1677,'10'-39'4644,"1"17"129,4 4-129,-7-7-1677,22 22-1161,-16-11-258,18 14-516,-7 0-387,8 7-129,-8 3 0,2 9-258,-4 5-129,-3 4 0,-8 2-129,-3 4 129,-6 0-129,-3-1 0,-6-2 0,-10 0 0,-3-5 0,-7-6 0,-2-3 0,-5-5 0,-2-7 0,2-3 0,1-2 0,4 0 0,5-3 0,5-1 0,18 4 0,-19-6 0,19 6-258,0 0-129,0 0-387,13 4-645,14 8-2967,-7-6-516,9 5 0,2-9-516</inkml:trace>
          <inkml:trace contextRef="#ctx0" brushRef="#br1" timeOffset="105767.9307">8381 1298 5547,'19'-42'4902,"-19"42"-129,0 0-387,0 0-3225,3 13-387,-3 17 258,0 15-387,-8 1 0,2 13-129,-2-1 0,3 8-258,1-2 0,-1 0-129,4-2-129,-1-3-129,2-4-129,0-6-129,2-6-645,-2-14-129,9 8-1677,-9-18-1677,0-3-516,0-16-129,0 0 258</inkml:trace>
          <inkml:trace contextRef="#ctx0" brushRef="#br1" timeOffset="106135.4774">8391 1930 1419,'9'-62'4386,"-1"35"258,0-4-258,10 15-1290,-11-16-774,18 17-903,-9-2-129,8 11-516,-4-5-129,7 11-129,-3 3-129,4 8-258,-4 3 0,1 5-129,-3 0 129,-3 6-129,-4 2 0,-4 2 0,-6 0 0,-5-1 0,-1 0 0,-14-4 0,-4 1 0,-6-4 0,-3-5 0,-3-4 0,-1-7 0,1 0 0,0-4 0,4-1 0,5 0 0,4 0 129,18 0-258,-21 0 0,21 0-387,0 0-774,21 9-3096,-7-8-516,9 5-129,2-6-516</inkml:trace>
          <inkml:trace contextRef="#ctx0" brushRef="#br1" timeOffset="106527.5273">8983 1239 2580,'0'-31'4902,"0"31"-258,0 0 0,0 0-2322,18 11-774,-15 9-258,11 20-387,-9-2 0,7 17-258,-7-4 129,1 8-516,-2 1 129,0 3-258,-4-1 129,0-1-258,-1-4 0,-6-4 0,1-7-129,-1-4-129,5-10-129,-6-9-258,8-2-645,0-21-1032,0 0-2064,1-11-645,8-3 0,-4-11-258</inkml:trace>
          <inkml:trace contextRef="#ctx0" brushRef="#br1" timeOffset="106859.5695">9075 1747 4128,'6'-31'4773,"3"15"-258,4 12-903,-5-14-1161,23 18-774,-13-1-258,15 6-387,-2 0-258,7 11 0,-5 2-387,2 4 0,-4 1-258,-4 6 0,-9 4-129,-3 0 0,-13 3 0,-2 1 129,-10-3-129,-9 1 0,-11-6 0,-5-5 0,-8-3 0,-2-5 129,-7-5 0,0-3 0,-1-8 0,9 0 0,4 0 0,11 0-129,14-2-387,8-11-1677,20 10-2709,12-5-387,12 4-387,7-5-516</inkml:trace>
        </inkml:traceGroup>
      </inkml:traceGroup>
    </inkml:traceGroup>
    <inkml:traceGroup>
      <inkml:annotationXML>
        <emma:emma xmlns:emma="http://www.w3.org/2003/04/emma" version="1.0">
          <emma:interpretation id="{900D2CD2-14C3-4BD4-90A7-B6FFDC62F10B}" emma:medium="tactile" emma:mode="ink">
            <msink:context xmlns:msink="http://schemas.microsoft.com/ink/2010/main" type="paragraph" rotatedBoundingBox="9141,14339 13198,14114 13252,15090 9195,1531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7C01811-7F97-452C-AC70-095D016EBF4D}" emma:medium="tactile" emma:mode="ink">
              <msink:context xmlns:msink="http://schemas.microsoft.com/ink/2010/main" type="line" rotatedBoundingBox="9141,14339 13198,14114 13252,15090 9195,15315">
                <msink:destinationLink direction="with" ref="{8C94236E-09AD-4836-A821-4EA06D436D4B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D84A071D-277D-4034-85C2-DB1F37997704}" emma:medium="tactile" emma:mode="ink">
                <msink:context xmlns:msink="http://schemas.microsoft.com/ink/2010/main" type="inkWord" rotatedBoundingBox="9153,14316 10987,14247 11023,15214 9190,15283"/>
              </emma:interpretation>
              <emma:one-of disjunction-type="recognition" id="oneOf2">
                <emma:interpretation id="interp10" emma:lang="en-US" emma:confidence="0">
                  <emma:literal>at</emma:literal>
                </emma:interpretation>
                <emma:interpretation id="interp11" emma:lang="en-US" emma:confidence="0">
                  <emma:literal>at,</emma:literal>
                </emma:interpretation>
                <emma:interpretation id="interp12" emma:lang="en-US" emma:confidence="0">
                  <emma:literal>a,</emma:literal>
                </emma:interpretation>
                <emma:interpretation id="interp13" emma:lang="en-US" emma:confidence="0">
                  <emma:literal>as,</emma:literal>
                </emma:interpretation>
                <emma:interpretation id="interp14" emma:lang="en-US" emma:confidence="0">
                  <emma:literal>an</emma:literal>
                </emma:interpretation>
              </emma:one-of>
            </emma:emma>
          </inkml:annotationXML>
          <inkml:trace contextRef="#ctx0" brushRef="#br0" timeOffset="50203.8751">327 3882 903,'0'0'3741,"0"0"-645,0 0-387,0 0-387,0 0-516,0 0-387,0 0-258,0 0-258,0 13 0,0-13-258,1 22 0,-1-6-129,0 7-129,0 1 0,0 2 129,0 2-258,0 5 0,0-1-129,0 3 129,0-1 0,0-2-129,0 0 0,0 0 0,0-4 0,1-2-129,0-4 0,2-3 0,-2-4 0,-1-15-258,11 11-129,-11-11-387,16 0-3870,-16 0 0,0 0-387,12-16-387</inkml:trace>
          <inkml:trace contextRef="#ctx0" brushRef="#br0" timeOffset="43179.4831">-1248 4050 1,'0'0'2450,"0"0"-257,3-15 0,-3 15-129,0 0-516,0 0 0,0 0-258,0 0-258,-14-15-129,14 15-258,-16-6 129,16 6-258,-20-8-129,20 8 0,-25-5 129,25 5-129,-26-6 0,26 6-129,-23 0 0,23 0-129,-23 4 129,12 9 0,-3 3 0,5 6-129,-2 1 129,0 3 0,2 0 0,3 5 129,1-2-258,5-1 129,0-5 0,7 2 0,6-9 0,2-3 0,4-4-129,2-3 129,0-6 0,5-7-129,1-6-129,1-5 129,-3-8 0,1-2-129,-1-4 258,-3-3-129,-4-2-129,-8 3 0,-1-1 129,-4 6 0,-5-2 0,0 12-129,-6 4 0,6 15 0,-21-9 0,21 9 129,-22 15-129,14 10 0,2 4 0,3 3 129,3 4-129,0 0 129,8 1-129,3 0 129,3-10 0,3-1-129,1-6 129,2-6-129,2-6 0,0-7-129,1 2-516,-23-3-3612,38-4-645,-23-5-387,2 2-516</inkml:trace>
          <inkml:trace contextRef="#ctx0" brushRef="#br0" timeOffset="45487.7763">-930 3762 3354,'40'-10'4386,"-13"-2"129,9 5-1935,-3-19-387,24 7-387,-10-17-645,19 11-258,-6-14-129,5 7-129,-8-3-258,-1 9-129,-10-1-129,-11 8-387,-3 15-2967,-32 4-1161,16-5-645,-16 5-129</inkml:trace>
        </inkml:traceGroup>
        <inkml:traceGroup>
          <inkml:annotationXML>
            <emma:emma xmlns:emma="http://www.w3.org/2003/04/emma" version="1.0">
              <emma:interpretation id="{257B6A4B-91A1-4152-A46B-4D82BE5DD4D0}" emma:medium="tactile" emma:mode="ink">
                <msink:context xmlns:msink="http://schemas.microsoft.com/ink/2010/main" type="inkWord" rotatedBoundingBox="11546,13756 13411,14389 13192,15034 11327,14401"/>
              </emma:interpretation>
              <emma:one-of disjunction-type="recognition" id="oneOf3">
                <emma:interpretation id="interp15" emma:lang="en-US" emma:confidence="1">
                  <emma:literal>-b</emma:literal>
                </emma:interpretation>
                <emma:interpretation id="interp16" emma:lang="en-US" emma:confidence="0">
                  <emma:literal>-p</emma:literal>
                </emma:interpretation>
                <emma:interpretation id="interp17" emma:lang="en-US" emma:confidence="0">
                  <emma:literal>Ibo</emma:literal>
                </emma:interpretation>
                <emma:interpretation id="interp18" emma:lang="en-US" emma:confidence="0">
                  <emma:literal>-ps</emma:literal>
                </emma:interpretation>
                <emma:interpretation id="interp19" emma:lang="en-US" emma:confidence="0">
                  <emma:literal>Mb</emma:literal>
                </emma:interpretation>
              </emma:one-of>
            </emma:emma>
          </inkml:annotationXML>
          <inkml:trace contextRef="#ctx0" brushRef="#br0" timeOffset="46487.9033">732 3410 3483,'0'0'4644,"0"0"0,-3 16-2064,3-16-645,20 10-258,-20-10-387,42 11-129,-16-5-129,21 9-387,-1-5 0,15 10 0,5-9-129,13 5-129,-5-1-129,12 2-129,-2-2 129,0 4-129,-4-4-129,-6-2 129,-10 0-129,-7-2 0,-12 4-129,-10-2-387,-4 5-903,-31-18-3354,21 22-258,-21-22-258,-4 19-645</inkml:trace>
          <inkml:trace contextRef="#ctx0" brushRef="#br0" timeOffset="44219.6152">2405 3452 1161,'0'-13'4644,"0"13"0,0 0 129,-4 13-2451,4-13-516,-9 43-516,0-14-387,7 17 0,-7 4-258,5 10-129,-2 0-129,2 5-129,2-6-129,-4 1 258,4-9-516,0-6-129,2-7-129,0-18-387,10 9-1677,-10-29-2322,7 13-129,-7-13-516,9-8 258</inkml:trace>
          <inkml:trace contextRef="#ctx0" brushRef="#br0" timeOffset="44555.6579">2381 3924 3870,'21'-26'5160,"-9"13"-387,4 4 0,-7-7-3225,19 17-258,-13-1-258,12 14-258,-10-4-387,5 13 0,-8-1-258,0 4 0,-6 6-129,-4-3 0,-4-5 0,0 3 0,-12-2 0,-3-6 129,-6-3-129,-3-3 0,-5-5 258,2-4-129,0-4-129,2 0 129,4-1-129,6-7 129,15 8-387,-14-19-387,23 13-3612,-9 6-774,26-12 0,-11 5-645</inkml:trace>
        </inkml:traceGroup>
      </inkml:traceGroup>
    </inkml:traceGroup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09-30T13:09:04.555"/>
    </inkml:context>
    <inkml:brush xml:id="br0">
      <inkml:brushProperty name="width" value="0.05833" units="cm"/>
      <inkml:brushProperty name="height" value="0.05833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8C94236E-09AD-4836-A821-4EA06D436D4B}" emma:medium="tactile" emma:mode="ink">
          <msink:context xmlns:msink="http://schemas.microsoft.com/ink/2010/main" type="inkDrawing" rotatedBoundingBox="6558,13740 12686,10333 16042,16369 9915,19776" semanticType="verticalRange" shapeName="Other">
            <msink:sourceLink direction="with" ref="{82C4532F-AB0E-43B4-A90D-8EF5302DC0A0}"/>
            <msink:sourceLink direction="with" ref="{B7C01811-7F97-452C-AC70-095D016EBF4D}"/>
          </msink:context>
        </emma:interpretation>
      </emma:emma>
    </inkml:annotationXML>
    <inkml:trace contextRef="#ctx0" brushRef="#br0">112 0 1677,'0'0'1806,"0"0"0,0 0 387,0 0-387,0 0 0,0 0-387,0 0 0,0 0-516,0 0-129,-1 20-258,-4-6 0,5 12-258,-4-2 0,0 10 0,-1 0 0,1 7 129,-1-3 0,0 4-258,1 2 129,0 6-129,0 0 0,2 2-129,-2 3 129,2-2-129,-1 2 0,3 2 129,-3 0-129,3-4 129,0 1-129,0 0 0,0-3 0,0 0 129,0 0-129,0-1 0,0-6 129,3 0-129,-1-2 0,1 1 0,-2 1 0,-1 1 0,0-1 129,0 2-258,0 0 129,0 1 0,0 1 0,-3 2 0,0-3 0,0 3 129,3 2-129,-3 3 0,0 2 0,1 0 0,0 0 0,-2 1 0,2-2 0,0-2 0,1-4 129,-5 3-258,4-5 129,-3-1-129,2-1 258,-1 2-258,0-2 129,3 6-129,-3-7 129,3 2 0,0-1 0,1 4 0,0-2 0,0 1 0,0-3 0,0-1 0,2 3-129,2 2 129,-1-7 0,-1 0 0,2-1 129,-1 0 0,2-3 0,0 2-258,-2-3 258,0-2-129,0 4 129,2-1-258,-2 3 129,2 0-129,-4 1 129,3-1 0,0-3 0,1 1 0,-1-2-129,3 0 129,-1-6 0,3 0 0,0-4-129,0 1 129,1-4 0,1 3 0,0-1 0,0-3 0,-1 1 0,0-3 0,2 13 0,-2-14 129,1 14-258,-2-3 258,6 3-129,-2-4 0,0 1-129,3-1 258,-1-7 0,0 6-129,0-13 129,1 4-129,-3 0 129,3-1-387,-2 1 387,0 0-258,1 0 0,-1 3-129,1-3 129,1-3 0,0 2 0,1 0 129,0 2 0,2-8 0,1 9 0,-1-4 0,-1 2 0,0-3 0,0 5 0,2-6 0,-2 7 0,0 1 0,3-5 0,-5-2 0,6 5-129,-1 2 129,2-6 0,-1-3 0,0 3 0,3 1 0,-1-1 0,-1 2-129,1 0 258,-2 2-258,1-4 129,0 5 0,-1-8 0,3 3 0,-2-2 0,1 5 129,1-7-258,-3 1 258,4 1-129,2 5 0,-3 2 0,1-4-129,-1 2 129,2-7 129,-2 7-258,3-9 129,-3 9-129,1-7 258,0-1-129,-1 4 0,4-4-129,-3 12 129,1-13 0,-3 7 0,3-1 0,-2 0 129,2-3-129,0 3 0,0-4 129,-1 2-129,4-2 0,1-2 0,-1 8 0,2-11 0,-5 3 0,1 3 129,-1-3-129,1 0 0,-4 8 129,-1 8-129,-2-26 0,2 28 0,0-10 0,-2 0 0,1 14 0,-1 13 0,2-33-129,0-15 258,-1 8-129,3-2 0,-2 5 0,-23-11 0,49 52 129,-23-52 0,-3 0-129,3 24 0,-2-8 0,-2-4 0,6-12 0,-4-12 0,6 1-258,-3-4 258,0 18 0,4-4 0,-3-4 0,2 5 0,2 19 0,-2-29 0,-30 10 129,63 31 0,-30-31 0,-1-3-129,0 8 0,-1 7 0,4-15 0,-5 3 0,-1-3-129,4 2 0,-4 1 129,4 7-129,-2-1 258,-31-6-129,69 19 129,-31-19-129,-1-1 0,2-3 0,2-17-129,2 21 129,-3-15 0,3-27 0,4 9-129,-3 14 129,5-13 0,3 6-129,-2 1 129,5-11 0,-1 2 0,0-1-129,2 10 0,-2-13 129,1-2 129,-2 3-258,0 8 258,-1-6-258,0 3 129,2 0 0,-1 3 0,0 3-129,1 0 129,-4-7 0,7 7 0,-4-8 0,4 3 0,-4 1-129,-1 3 129,-1-7-258,-3 1 258,-2 6 0,-3-3 258,-2-2-258,-1 3 0,-1-4 0,-1-1 129,-4-1-129,1 2 0,-1-1 0,0-3 0,-2 2 0,-4 2 129,2-4-258,-3 3 258,0-1-129,0-1 0,2 1 129,-4 2 0,3 1-129,-1-4 129,0 5 129,0-6-258,0 11 258,-1-7-258,0 6 129,0-5-258,-2-4 387,-1-3-258,-1 1 0,0 3 0,0-6 0,-1 1 129,-2 2-129,-1-6 0,3 12 0,-4-4 129,1-1-129,-3-1 0,2-5 129,-3-2-129,2 0 0,-2 4 0,-2-6 0,1 0 129,-3 4-129,-2 1 0,-1 5 0,-1 2 0,-3 4 0,0-5 0,-3 7 0,0-2 0,0 2 0,0 1 0,0-1 0,-4 1 0,2 2 0,-2-2 129,2 2-129,-1 0 0,1 0 0,0 0 0,2-1 0,-4-2 129,4 0-129,-2 2 0,2-6 0,-1 1 0,1 2 0,0-5 129,-1 1-129,1 0 0,-1 0 0,-1 1 0,0-2 129,-1 2-129,1 0 0,-2 0 0,-1 1 0,-1-1 129,0 1-129,1 2 0,-2-1 129,1 0-129,-1 1 0,2-1 0,-1 0 129,-1 2-129,1 0 0,-1-2 0,1 2 129,-1 1-129,5-2 0,-5-2 0,4-1 0,-1-1 129,2-4-129,0 2 0,-2 2 0,1-1 0,1 1 0,-3-1 129,1 3-129,-1-2 258,-2 5-258,3 1 0,-1-5 0,1-3 129,-1 6-129,2-3 0,-2 0 0,4-1 0,0 0 129,-3-2-129,4 1 129,-1-1-129,1 3 129,0-4-258,0 1 258,-2-1-129,2-1 0,0-1 0,-1-1 0,1-1 129,0 0 0,-1-3-129,1 2 0,0 4 129,0-2-129,0 0 129,0 4-129,0 0 0,0-1 0,0 6 129,0 1-129,0-4 129,0 2-129,0 0 0,1-1 0,0 4 0,1-1 0,0 0-129,2 1 129,-3 0 0,7 3 0,-5 5-129,2-4 129,-4 3 129,6 0-129,-6 3 0,1 0 0,1 1 129,-2 4-129,-1-4 0,0 5 0,0 13 129,0-21-129,0 21 129,0 0-129,-7-13 0,7 13 129,0 0-129,0 0 0,0 0 129,0 0-129,-15 0 0,15 0 0,0 0 0,0 0 0,-1 10 0,1-10 0,0 0 0,0 0 0,0 0 0,0 0 129,0 0-129,0 0 0,0 0 129,0 0 0,0 0 0,0 0-129,0 0 129,0 0-129,0 0 258,-17 14-258,7 0 0,-4 1 0,-2 4 0,-2 3 0,0 1 0,1 0 0,-2 4 0,3-3 0,7-6 0,-1 1 0,5 1-258,2-7 258,3-13 258,0 19-258,0-19 0,0 0 129,0 0-129,0 0 0,0 0 0,12-16-129,-6 0 129,-2-4 0,7 0 0,-2-3-258,2-3 258,1-4 0,2 2 258,0 1-258,-1 0 0,-4 2 0,2 6 0,-5 5 0,-6 14 0,12-16 0,-12 16 0,0 0 0,13 8 0,-13-8 0,15 29 0,-6-13 0,5 2 129,3 3 0,0-2-129,1 0 129,0-2-129,1 1 129,-2 0-129,0-2 129,-3-2-129,2 1 129,-9-1-129,-7-14 0,17 26 0,-12-10 0,3 0-258,-8-16-516,26 34-2838,-12-16-903,3 0-516,0-2-387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09-28T07:46:20.37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3882 2676 22,'-7'-15'28,"4"6"-8,3 9-2,-18-21-1,8 14-3,-6-3-2,1 3-3,-9-6-1,0 12-3,-9-2 0,-1 2-1,-5 0-2,-5 4-1,-2 1 1,-1 3-2,1 3 3,1-1-3,3 4 2,5 5-1,3 1 0,7-1 1,5 2-2,4 1 1,5-1-1,7 4 1,4-2-1,7-3 0,6 1 0,6 2 0,9-3 2,7 0-2,9-2 1,7 0-1,3 1 1,5 1 0,1 2-1,2 0 1,-1 0-2,-4 5 2,-9 2-1,-2 1 0,-8 0-1,-7 0 1,-10 0 0,-7 4-1,-13-1 2,-10-2-1,-7-1 1,-8 1 1,-9-4 1,-3-4 0,-9-3 1,-1-5 1,-5-5-1,6-3-1,0-7 0,4-2 0,6-4-2,6-3-3,12 6-7,8-2-30,12-4 0,16 1 1,10-3-2</inkml:trace>
  <inkml:trace contextRef="#ctx0" brushRef="#br0" timeOffset="48752.7885">4868 2798 52,'0'0'34,"0"0"-1,-10 0 0,10 0-24,0 0-3,0 0-2,3 9-8,-3-9-14,7 13-15,6 3-1,-4-5 0,4 10 0</inkml:trace>
  <inkml:trace contextRef="#ctx0" brushRef="#br0" timeOffset="48933.7985">4948 3220 30,'0'0'32,"2"19"-1,-2-19 1,0 0-20,0 0-3,0 0-5,0 0-12,-2-19-21,2 19-3,11-19 2,1 7-2</inkml:trace>
  <inkml:trace contextRef="#ctx0" brushRef="#br0" timeOffset="49125.8098">5143 2817 49,'0'0'32,"0"0"1,0 0-1,0 0-23,0 0-4,0 0-4,4 16-8,-4-16-7,9 9-16,3 6-2,-12-15 0,22 18 0</inkml:trace>
  <inkml:trace contextRef="#ctx0" brushRef="#br0" timeOffset="49306.8202">5257 3027 17,'-7'17'24,"9"14"1,-9-1-9,4-2-6,1 1-1,1-4-3,2 2-1,1-5-4,3-4-7,-5-18-20,18 15-1,-18-15 1,23-7-1</inkml:trace>
  <inkml:trace contextRef="#ctx0" brushRef="#br0" timeOffset="49626.8385">5553 2859 41,'0'0'32,"17"5"4,-2-8-2,5-3-21,13 3-2,2-9 1,9 8-5,0-4-2,5-1-2,-1 0 0,0 5-2,-3-3-1,-2 2-1,-4 6-4,-11-7-5,3 5-18,-11 2-8,-8-1-1,-12 0 1</inkml:trace>
  <inkml:trace contextRef="#ctx0" brushRef="#br0" timeOffset="49869.8524">5715 3079 51,'30'0'37,"3"-4"0,6 1-3,2 0-16,-3-7-6,6 10-4,-5-2-4,0 0-4,-3 6-5,-10-4-16,-2 3-16,-1 3 0,-10-5-1,3 0 1</inkml:trace>
  <inkml:trace contextRef="#ctx0" brushRef="#br0" timeOffset="62035.5482">5684 4249 25,'-4'-18'23,"4"18"-2,-5-16-2,2 6-5,3 10-2,-6-15-2,6 15-3,0 0-2,0 0 0,0 0 0,5 30 0,-2 2-1,2 13 0,-4 9-1,1 15 1,-4 8 1,-1 5-3,-4 3 0,-1 0-1,-1-5-1,1-5 1,2-9-1,2-10 1,1-12-2,3-6 1,3-10 0,0-9 1,1-5 0,-4-14-1,9 13 0,-9-13-2,11 5-2,-11-5-13,6-10-16,4 7-2,-5-6 0,8 11 0</inkml:trace>
  <inkml:trace contextRef="#ctx0" brushRef="#br0" timeOffset="66992.8318">8225 4244 17,'-14'18'30,"-7"-10"1,-1 9 1,-12-5-12,-6 2-7,0 9-3,-6-3-4,0 4-2,3-1-2,6 1 0,4-5 1,11 5-1,12-4 0,12-5-1,10-6 0,15 1-1,12-5 2,6-3-1,7-2 0,3-4 0,-2-1-1,-7 1 1,-4 1 1,-11 1-2,-16 2 1,-15 0 0,-10 16 0,-17-1 0,-11 6 0,-8 5-1,-3 1 0,0 4 0,6 1 1,8-3-1,9-2 0,14 0 0,12-9 1,15-3 0,12-3 0,7-4 1,7-4-1,7 4-2,0-2-2,-2-8-11,-7 5-23,0-1 2,-12-4-3,-1 8 2</inkml:trace>
  <inkml:trace contextRef="#ctx0" brushRef="#br0" timeOffset="78812.5077">5852 5849 6,'0'0'27,"14"-5"1,-14 5 1,0 0-14,-3 17-2,-1 5-1,0 13-1,-1 7-3,1 16-2,-2 9 1,0 11-2,-1 4 1,2 1-3,-2-2 0,4 1-2,-3-11 1,3-10 0,0-12-1,3-8 1,-1-12-1,2-4 0,-1-9 0,0-16-1,-5 12-4,5-12-4,0 0-17,-10 4-10,10-4-1,-14-6 1</inkml:trace>
  <inkml:trace contextRef="#ctx0" brushRef="#br0" timeOffset="79828.5659">8631 5925 11,'-18'-6'32,"7"7"0,-8-5 3,-2 1-12,-3 0-5,-6-6-5,4 9-2,-6-3-4,1 1-2,-4 0-3,0 2 0,-1 1 0,1 8-2,1 0 1,3-1 0,6 6-2,7 4 1,10 1 0,10 1 1,12 4-1,10-1 0,8 2 0,8 4 0,7-2 1,2-2 0,-2 4-2,1 2 1,-7 1 0,-5 1 0,-7 0 0,-7-3 1,-11 1-1,-7 0 0,-8-4 0,-8-3 1,-10-6-1,-5-3 0,-5-4 0,-3-5 1,-2-3-1,-3-6 0,2-3 0,2-1-2,8 3-5,-3-1-29,7-4 0,8 3-1,-3-3 0</inkml:trace>
  <inkml:trace contextRef="#ctx0" brushRef="#br0" timeOffset="80403.5987">7817 5739 21,'-22'17'26,"-13"-2"1,2 11-9,-9 9-3,1 9-1,3 12-1,1 4-3,7 6-1,4 2-1,12 7-3,9-1 0,10-3-2,7-6-3,10-6-1,8-1-10,7-1-19,3-18-2,12-5-2,-2-14 0</inkml:trace>
  <inkml:trace contextRef="#ctx0" brushRef="#br0" timeOffset="177787.1688">8938 5728 16,'0'0'29,"4"-15"1,-4 15-8,2-9-2,-2 9-4,9 0-4,-9 0-3,22 16-2,-7-2-2,6 8 0,5 6-2,6 9 0,-1 8 0,2 8-1,-2 8 0,-3 4-1,-6 5 0,-6 5-1,-8-2 0,-8-3 0,-5-6-1,-7-8 0,-2-4 0,-3-13 0,2-4 0,-1-14-2,7-1-7,-3-5-23,12-15-1,-9 10-1,9-10 2</inkml:trace>
  <inkml:trace contextRef="#ctx0" brushRef="#br0" timeOffset="187416.7196">10205 5857 22,'-11'-3'26,"-5"-2"1,5 5-9,-3-3-2,-3-1-4,3 4-4,-5-4-2,2 4-1,-3-1-1,0 0-1,-5 0-1,1 4 0,0 2 0,-2-1 0,-1 1-1,0 3-1,0 1 1,4 3 0,4 0 0,3 0-1,3 2 1,4 5-1,4-2 1,4 1-1,7-1 1,5 2-1,2-3 1,4 4 0,1-3 0,4-3 0,2 1-1,3 2 1,-1 0 0,-1-1 1,2 4-2,-3-2 1,-2 1-1,-3 3 0,-1 2 0,-6-4 1,0 3-1,-4 1 0,-2-3 0,-4 1 0,0-1 0,-3-2 0,-3-1 0,0 2 0,-4-3 0,-4-2 0,-4-1 1,-4 1 0,-5 0 1,0 0 1,-5-4-1,-4-1 2,-5-5-1,6 2 1,0-7 0,5-1 0,1-6-2,8 0 0,2-1 0,8-1-1,9 9 1,-10-17-2,10 17 0,-4-13 0,4 13-1,0 0 0,0 0-3,0 0-4,16-6-23,-16 6-7,15 10 1,-1-5-1</inkml:trace>
  <inkml:trace contextRef="#ctx0" brushRef="#br0" timeOffset="205369.7465">1746 9104 20,'10'-13'31,"-5"-6"3,1 6-2,-6 0-12,0-2-4,0 15-2,-9-18-3,-2 19-5,-15 2-2,-6 10 0,-12 3-1,-5 7-1,-9 4 0,-3 5-1,0 4 0,5-2 0,12 2 0,13-3-1,15-4 1,20-2-1,18-2 1,16-4 0,17-3 0,10-1 1,5 0-1,3 0 0,-6 3 0,-7 5-1,-9 0-1,-15 5 2,-17 6-1,-12-1 1,-17 2-1,-9 0 2,-13-4-1,-9-2 2,-7-5 0,1-5-1,0-7 0,5-1 0,6-7-1,6-4-1,12-1-3,2-7-19,16 6-19,4-11 1,11 1 0,10-2 0</inkml:trace>
  <inkml:trace contextRef="#ctx0" brushRef="#br0" timeOffset="206063.7862">2516 9400 68,'-11'11'36,"24"-7"1,10 1-8,7-11-18,22 6 0,6-6-1,13 4-4,1-2-1,3 3-1,3 0-2,-2 1-1,-5 1-1,-8-1 0,-10 2-2,-7-1-1,-7 0 0,-12-3-3,-5 2-3,-11-8-12,-6-2-19,-5 10 2,-1-24 0,-4 7 1</inkml:trace>
  <inkml:trace contextRef="#ctx0" brushRef="#br0" timeOffset="206359.8031">3256 9222 47,'0'0'35,"8"14"2,5-6-2,4 1-18,4-4-6,8 10-1,-3-5-2,6 4-4,-3-1 0,1 1-2,-6-1 1,-5 2-1,-9-2 0,-4-1 1,-7 1-2,-3 1 1,-8 1 0,-6-1-1,-6 3 0,3 0 0,-2 0-3,0-1-1,10 8-7,-4-6-30,9-7-1,10 0 1,8-7-1</inkml:trace>
  <inkml:trace contextRef="#ctx0" brushRef="#br0" timeOffset="208158.906">4786 8818 30,'0'0'31,"0"0"2,-13 12-6,-2 3-9,-2 13-3,-10 7-5,0 17-2,-6 10-2,-1 13-2,-1 7 1,6 7-1,6-4-2,11 2 0,5-6 0,13-9-2,5-10-2,12-8-1,8-9-6,0-11-18,4-11-8,4-8-3,-2-16 2</inkml:trace>
  <inkml:trace contextRef="#ctx0" brushRef="#br0" timeOffset="208612.932">5622 9057 55,'-10'-14'33,"-6"10"-1,-17 1-8,-8 2-17,0 9 0,-11 1 0,4 9 0,-3 1-3,4 2-1,5-2 0,9 3-1,6 0-1,12-2 0,10-1 0,13-3-1,8 2 1,13 0 0,10-2 0,8 0 0,4-2 1,3 4-2,-2-1 2,-4 4-1,-9 0 0,-8 2-1,-15 2 0,-9 5 1,-16-1-1,-11-2 1,-9 1-1,-5-3 1,-3-4-1,1-3 1,3-7 0,5-7-2,8-1-2,6-10-6,14-8-28,6 0 0,4-11-1,9-3 1</inkml:trace>
  <inkml:trace contextRef="#ctx0" brushRef="#br0" timeOffset="208940.9503">5764 8796 76,'9'-3'38,"6"3"0,5 0-5,10 19-26,3 9-2,6 12 1,-1 8-2,0 11-1,-6 7-2,-7 6 1,-9 2-1,-9 1 0,-8-4-1,-5 0 1,-6-5 0,-2-9-1,0-8-1,3-10 0,3-10-1,1-10-1,9-9-5,-2-10-19,4-26-13,7-1 2,4-12-1</inkml:trace>
  <inkml:trace contextRef="#ctx0" brushRef="#br0" timeOffset="209394.9767">7033 8909 25,'-24'-12'32,"-15"-3"2,1 9 0,-11 0-11,-2 2-12,3 11-2,-6-2 0,7 8-4,-3 2-1,11 8-2,4 1-1,8 5 1,11 2-1,11 0 1,9 0-2,14 0 1,13-1 1,7-3 0,10-3-1,6 1 0,0-1 1,0 1 0,-6 1 0,-8 0-1,-11 0 0,-9 4 0,-15-1 0,-15 0 0,-12-5 0,-6-1 1,-10-4 1,-1-3 0,-2-6 0,3-5 0,2-6 0,10-1-1,8-4-2,4-5-4,14 11-31,10-18-6,3 5 0,12 5-1</inkml:trace>
  <inkml:trace contextRef="#ctx0" brushRef="#br0" timeOffset="212078.1302">7903 9259 27,'-12'1'17,"12"-1"1,0 0 0,11 9 0,5-5-2,5-3-3,10 4 0,6 0-1,9 2-3,4-2-2,4-1-1,-3-2-2,0 1-4,-6 2-2,-8-6-9,-7 0-15,-9 2-8,-14-10-1,-7 9 1</inkml:trace>
  <inkml:trace contextRef="#ctx0" brushRef="#br0" timeOffset="212334.1448">8376 9177 30,'17'1'32,"11"7"1,-2-3 0,0 2-18,7 8-2,-7 0-3,1 9-3,-9 1-2,-6 3-3,-9 1 0,-7 3-1,-8-1 1,-6 0-1,-5-4-1,-1-5-1,3-3-4,2-8-8,19-11-21,0 0 0,-2-13-2,26-5 2</inkml:trace>
  <inkml:trace contextRef="#ctx0" brushRef="#br0" timeOffset="212626.1613">9703 8756 63,'-14'-19'35,"-8"18"0,-15 6-6,-6 6-20,-1 17-1,-10 8 0,5 17-2,-1 8-1,7 9-1,6 6-1,15 4 0,12 1 0,14-1-2,13-4-2,8-11-2,13-4-5,-2-11-21,7-12-9,1-9 0,-6-17-1</inkml:trace>
  <inkml:trace contextRef="#ctx0" brushRef="#br0" timeOffset="213133.1905">10090 9055 44,'0'-11'33,"0"11"2,-17-10-1,-3 3-21,-2 10-4,-11 0 0,-2 6-3,-5 2-2,5 8-2,2 2 0,8 2-1,9 2 0,11-1 0,9-1-1,15-1 0,8-4 1,7-4-1,4-6 0,1-2 0,-5-3 0,-6-4 1,-6-1-1,-10 0 0,-12 2-1,-15 0 1,-8 8 1,-9 1-1,-2 5 0,-5 4 0,0 1 1,7 4-1,9 1 1,11-2 0,9-2-1,13 0 1,7-5-1,11-3 0,8-2-2,2-6-4,3 1-12,-1-5-19,-6-9 1,1-2-1,-4-8 0</inkml:trace>
  <inkml:trace contextRef="#ctx0" brushRef="#br0" timeOffset="213421.207">10407 8787 74,'11'1'38,"6"9"0,0 11-6,-2-2-21,10 17-2,-5 4-1,5 9-3,-8 1-2,0 5-1,-6 3 0,-7-2-2,-7 2 0,-7-6-2,-9-2-1,-5-7-2,2 4-7,-5-12-28,4-14 1,10-7-1,13-14 2</inkml:trace>
  <inkml:trace contextRef="#ctx0" brushRef="#br0" timeOffset="214231.2533">11469 8935 45,'-5'-18'33,"5"18"1,-10-14-1,-8 6-22,2 10-3,-16-1 1,-8 7-4,-13 7-2,-1 7 0,-6 4-1,2 6 0,6 1-1,10 1 0,15 1-1,18 0 1,17-4-1,18-3 1,14-2-1,14-1 1,10-2 0,7-1-1,2-1 1,-6 0 0,-6 1-1,-12 1 0,-13 0 1,-19 2-1,-21 1 0,-18 0 0,-16-3 0,-11 0 1,-8-3 0,-3-5 1,0-4-1,8-5-1,14-4-3,8-8-17,17-6-17,18-2 0,13-9-1,21-2 1</inkml:trace>
  <inkml:trace contextRef="#ctx0" brushRef="#br0" timeOffset="214892.2911">12203 9302 76,'0'0'37,"18"-3"-1,1-5-5,9 8-24,3-2-2,11 2 1,3-2-4,6 2-2,4 2-2,0-6-2,2 2-3,-11-8-4,0 2-6,-16-6-4,-4 4 0,-17-4 0,-8 3 1,-15-2 5,-7 4 7,-6 2 7,-4 1 9,4 3 6,1 0 3,10 3 2,4-1 0,12 1-1,17 8-3,11 1-3,4-4-3,10 8-1,0-3-2,1 8-2,-4-1-1,-5 3-1,-10-2-1,-8 4-2,-12-1 2,-11 1-2,-12-4 0,-3-1-1,-5 0-1,-4-5-5,9 1-21,-1-3-8,5-9 0,18-1 0</inkml:trace>
  <inkml:trace contextRef="#ctx0" brushRef="#br0" timeOffset="215566.3293">13984 8703 41,'-19'1'33,"-2"15"2,-15 10-9,-8 8-8,4 16-3,-10 7-2,8 13-5,1 4-1,11 6-2,8-3-2,19 0 0,12-9-1,13-4-2,11-9-1,6-10-3,8-3-5,-1-12-16,1-8-14,-1-8 1,-8-11 0,-1-7 0</inkml:trace>
  <inkml:trace contextRef="#ctx0" brushRef="#br0" timeOffset="215899.3487">14231 8910 64,'15'5'37,"7"10"1,0 5 1,-2 1-28,8 14-4,-3 1-1,0 10-1,-11 3-2,-2 2-1,-8-1-1,-3-2-1,-7-4 1,-5-3-3,-2-1 0,-5-10-3,8-2-7,-5-6-24,8-13-2,7-9-1,0 0 1</inkml:trace>
  <inkml:trace contextRef="#ctx0" brushRef="#br0" timeOffset="216320.3728">15269 8983 39,'39'-17'32,"-24"-4"3,-10-1-2,-11 9-21,-22-2-1,-8 12 1,-19 0-3,0 9-3,-6 3-2,6 12-1,2 2 0,11 6-1,13 4-1,19 0 0,17 0-1,15 5 0,18-2 0,9-3 0,11-1 1,5 0-1,1-2 0,-6-2 0,-7 0 0,-15-1 0,-14 0 0,-17-2 0,-18-2-1,-17 0 2,-14 1-1,-13-3 1,-6-1 0,0-2 0,4-4-1,8-4-1,14 2-6,8-4-31,16-11 0,21-1 0,9-6-1</inkml:trace>
  <inkml:trace contextRef="#ctx0" brushRef="#br0" timeOffset="218380.4906">16279 9349 19,'15'-1'31,"14"3"1,-2-4 1,11-2-12,10 3-4,3-6-5,13 6-2,1-5-4,6-1-3,-5 1-1,-2 4-2,-7-1 0,-10-3 0,-8 4-3,-15-6-2,-5 5-5,-19 3-6,5-11-8,-5 11-11,-18-13 0,6 9 1</inkml:trace>
  <inkml:trace contextRef="#ctx0" brushRef="#br0" timeOffset="218696.5087">16857 9223 37,'10'3'34,"-10"-3"2,0-12-10,0 12-5,3-10-4,-3 10-5,0 0-4,18-4-4,-8 7 0,6 4-2,2 0-1,4 3 1,1 4-1,1 3 0,2 3 0,-3 1 0,-3-1 0,-5 2-1,-6-1 2,-6 0-2,-5-3 1,-5-3-1,-4-1 0,-2-3-2,1 0-3,-3-7-11,4 1-23,11-5 1,0 0-1,4-9 1</inkml:trace>
  <inkml:trace contextRef="#ctx0" brushRef="#br0" timeOffset="221038.6427">18205 8865 2,'5'-18'29,"-5"18"0,0 0 3,-14-6-12,4 17-2,-10 8-4,3 15-3,-10 5-2,7 18-1,-6 6-1,7 12-1,1 2-1,10 10-1,6-6 0,12-2-2,10-7 0,7-8-3,9-10-3,2-14-6,7-12-27,-2-9 0,-6-16-1,0-8 1</inkml:trace>
  <inkml:trace contextRef="#ctx0" brushRef="#br0" timeOffset="221352.6606">18641 8930 67,'11'-15'37,"6"11"-1,-2 7-4,0 6-23,7 17 0,-3 5-3,6 14-1,-4 5-1,2 8-2,-5 5 1,-4 3-2,-8 1 1,-4-5-1,-6-2-1,-7-5 0,-1-6-1,-3-11-1,2-6-3,-4-16-6,8-12-28,0-3 1,-3-16-1,6-1 1</inkml:trace>
  <inkml:trace contextRef="#ctx0" brushRef="#br0" timeOffset="222335.7169">19924 8875 29,'-9'17'31,"-7"-2"2,-6 4-11,-4 13-2,-9 2-3,3 14-3,-6 4-2,8 8-4,0 0-1,7 5-2,6-2-1,11-1-1,8-2-1,12-2-1,5-6 0,7-8-1,5-3-2,1-10-3,6-1-8,-3-8-25,1-13 0,-3-8 0,-4-12 1</inkml:trace>
  <inkml:trace contextRef="#ctx0" brushRef="#br0" timeOffset="222804.7437">20476 9048 23,'14'-26'31,"0"9"2,-12-4-1,-1 0-16,-1 21-4,-20-20-1,0 19-1,-12 1-3,-2 10-3,-9 5-1,0 2 0,-5 4-1,4 3 0,3 2-1,11 2 0,10-5 0,13-1 0,15-3-1,14-2 1,12 0-1,10-4 1,9-1-1,3 0 0,0 4 1,-3 0-1,-5 4 1,-8 0-1,-12 4 0,-12 3-1,-11 2 2,-12-1-2,-8 0 1,-7-1-1,-4-2 1,-6-2 0,1-4 0,3-6 0,4-3-2,3-8-4,21-2-19,-11-8-10,8-8-1,12-3 0,-1-10 0</inkml:trace>
  <inkml:trace contextRef="#ctx0" brushRef="#br0" timeOffset="223118.7617">20685 8783 62,'24'1'37,"0"5"0,2 11 2,6 6-25,1 7-8,5 13 0,-6 3-1,-2 9-1,-6 6-2,-7 3-1,-7 0 0,-7-1-1,-9-3 0,-4-2 0,-5-4 0,-4-8-2,1-9 0,1-9 0,4-8-1,2-9-2,8-1-4,3-10-19,-2-21-10,12 1 2,2-7-2</inkml:trace>
  <inkml:trace contextRef="#ctx0" brushRef="#br0" timeOffset="223565.7872">21688 8922 57,'7'-24'35,"-14"-3"0,-4 1-1,-8 9-25,-11 2-3,-1 11 0,-12 4-1,5 9-2,-1 6-2,5 5 0,6 7 0,8 6 0,10 4-1,13 1 1,11 0-1,11 2 0,7-1 0,6-1 1,6-4-1,0-3 1,-1-1 0,-6 0-1,-8-3 1,-10-1 0,-13 0-1,-11 2 1,-14-1 0,-10-3 0,-10-3 0,-5-2 0,-1-3 0,0-2 0,8-4 0,5-4-1,11-1-4,5-5-20,16 0-14,0 0 0,0 0-1,18-8 1</inkml:trace>
  <inkml:trace contextRef="#ctx0" brushRef="#br0" timeOffset="228716.0818">16503 10744 21,'0'0'32,"14"-5"3,6 1 0,6 2-11,7-7-9,17 7 0,0-4-5,7 8-2,0-2-2,5 4-3,-3-3 0,-2 4-2,-5-1-1,-10-3-2,-4 3-3,-9-8-8,-2-1-23,-9 1-1,-12-5-2,-5-3 2</inkml:trace>
  <inkml:trace contextRef="#ctx0" brushRef="#br0" timeOffset="228970.0963">17121 10522 49,'22'10'36,"-9"-3"0,6 5-4,4 6-18,-2-5-1,10 11-6,-5-3-1,4 4-3,-3 0-2,-3 3-1,-6 2 1,-8-2-1,-8 1 0,-11-3 1,-6 0-2,-4-5 1,-1 0-5,-1-8-8,4-5-24,17-8 1,-11-1-2,26-3 2</inkml:trace>
  <inkml:trace contextRef="#ctx0" brushRef="#br0" timeOffset="232534.3002">18455 10529 17,'0'0'28,"1"-17"2,-1 17-5,-15-3-6,-2 6-2,-1 9-4,-7 4-4,-1 10-2,-4 4 0,5 11-2,-2 5-1,7 9-1,6 4-1,5 4 0,8-1-1,9-1 0,6-2-1,5-8 0,8-4-3,3-9-5,2-7-21,2-2-6,-7-13-1,3-4 1</inkml:trace>
  <inkml:trace contextRef="#ctx0" brushRef="#br0" timeOffset="232881.32">18839 10503 44,'13'-6'33,"6"8"1,-5 3-5,-3 3-16,12 15-1,-8 2 0,7 12-5,-6 3-1,5 8-3,-3 2 0,-1 6-2,-3 0 0,-6-1 0,-4-4-2,-2-5 0,-2-3-3,-6-12-7,-1-5-26,0-4 1,-7-14-1,5-5 1</inkml:trace>
  <inkml:trace contextRef="#ctx0" brushRef="#br0" timeOffset="233402.3498">19937 10458 47,'-22'14'34,"2"12"1,-7 5-6,-6 2-12,8 13-1,-9 2-5,10 9-4,1-1-1,15 6-1,6-4-2,12-1 0,10-4-3,10-4-1,12 0-6,-1-12-8,11-4-24,-4 1 1,-7-13-2,-1 0 2</inkml:trace>
  <inkml:trace contextRef="#ctx0" brushRef="#br0" timeOffset="234018.3851">20662 10457 35,'0'0'34,"0"0"0,0 0 1,17-12-14,7 17-3,-5-3-6,12 14-2,-3 1-2,5 15-3,-5 5 1,-1 11-3,-7 7 0,-7 9-1,-7 4 0,-4 1-1,-6-1-1,-2-2 1,-4-6-1,-2-4 1,-1-6 0,-1-9-1,3-10-1,-1-6-2,5-3-3,-4-10-34,11-12-1,0 0 0,-1-18 0</inkml:trace>
  <inkml:trace contextRef="#ctx0" brushRef="#br0" timeOffset="319802.2916">2694 12242 10,'-4'9'12,"4"-9"-2,-12 10-2,12-10-3,-8 13-1,8-13-2,-7 18-1,7-5-3,0-13-10,8 29-7,-8-29 1</inkml:trace>
  <inkml:trace contextRef="#ctx0" brushRef="#br0" timeOffset="323738.5168">3300 11875 0,'15'3'26,"-15"-3"1,8 31-6,-8 1-4,-1 15-2,1 16-2,-2 17-3,2 17-4,-1 12-2,2 18 0,0 13-2,0 13 0,0 11 0,0 11-1,-1 10 1,-1 9-1,-2 6 0,0 3 0,1 5 0,-2 2 0,1-2-1,3-6 0,0-3 0,0-9 1,2-12 0,1-8 0,-3-15 0,0-9 0,-1-15 1,-1-14-1,-3-18 1,0-11-1,-3-16 1,-3-14-2,3-11-9,-4-16-15,-7-22-9,5-9-2,-9-29 2</inkml:trace>
  <inkml:trace contextRef="#ctx0" brushRef="#br0" timeOffset="324411.5553">3357 11845 6,'0'0'25,"-7"11"0,7-11-8,-9 12-2,4 4-3,-3 2-3,0 9-3,-7 3 0,2 6-2,-5 1 1,1 2-1,-2-8 0,6-4-1,2-9 0,8-9 0,3-9-1,9-17 1,5-9-1,7-9 0,1-8 1,4 1-1,-2-1 0,-1 8 1,-6 5 1,-3 13-2,-14 17 1,10 11-2,-11 14 1,1 12-3,6 12-11,3 7-22,3-6 0,15 9-1,2-8 0</inkml:trace>
  <inkml:trace contextRef="#ctx0" brushRef="#br0" timeOffset="325693.6286">2898 15940 16,'25'6'27,"-7"-9"2,13 10-6,-4 0-11,4-1 0,11 5-3,-1 0-2,10 3-2,5-2 0,9 4-2,6-1 0,6 2 0,1-2-1,4 0 0,2-1-1,6 1 1,1 0-1,2-1 0,0-2-1,1 0 1,3-3 0,4 1-1,2-6 1,4 2-1,2-4 1,1-1-1,4-2 1,5-1-1,4-1 0,4-3 0,2 2 2,0-2-2,2 1 0,4 2 0,1 0 1,0 2-1,-2 1 1,2 4 0,1-1 0,2 3 0,1-1-1,0 1 2,4-2-1,1 1 0,5-3 1,1-2-1,1-1 0,5-1 1,0-2 0,1-2-1,-2 2 1,3-1-1,-1 0 0,-1 2 0,0-4-1,-1 3 1,0-2-1,2 1 1,0-2 0,-1 1-1,0-3 0,-1 2 1,-4-1-1,-2 2 0,-1-2 0,-3 5 1,-5 1-1,-4 1 0,-5 1 0,-3 0 1,-3 1-1,-5-2 0,-7 1 0,-7-1 0,-6-1 0,-7-3 0,-8 2-2,-10-2-2,-4 3-4,-13-5-11,-9 3-18,-5 2 1,-12-5-1,-5 5 1</inkml:trace>
  <inkml:trace contextRef="#ctx0" brushRef="#br0" timeOffset="328155.7694">17367 14082 9,'-5'18'28,"-14"-4"1,2 17 2,-9 4-14,-5 7-4,2 13 1,-4 6-4,4 16-1,-3 1-2,11 14 1,2 0-1,11 3-2,5-4-1,13 1 0,7-8-3,13-10-1,11-7-7,2-11-30,6-17 0,4-10-1,-3-15 1</inkml:trace>
  <inkml:trace contextRef="#ctx0" brushRef="#br0" timeOffset="328698.8005">17914 14210 51,'14'-3'37,"8"4"1,5-1 0,3 4-21,13 18-4,-2 2-5,6 13-1,-5 7-4,-3 13 0,-7 7-1,-10 9-1,-12 6 0,-10 2-1,-11 2 0,-8-1 0,-4-3-2,-2-13-2,5-1-9,1-17-28,6-18 2,8-13-2,5-17 3</inkml:trace>
  <inkml:trace contextRef="#ctx0" brushRef="#br0" timeOffset="329265.8329">19086 14151 40,'-11'26'36,"-8"7"3,1 12-1,-4 12-14,-6 3-9,10 17-5,-6 1-2,11 11-2,5-1-3,6 1 0,7-4-2,7-4 0,7-2-2,5-11-3,7-4-7,-4-12-29,5-18-1,3-10 1,-1-19 0</inkml:trace>
  <inkml:trace contextRef="#ctx0" brushRef="#br0" timeOffset="329605.852">19680 14127 83,'17'11'39,"4"1"1,6 5-9,6 14-20,2 4-3,9 14-1,-7 8-1,1 8-3,-7 6-1,-8 10 0,-8 3-1,-13 1-1,-10-3 0,-12-3-3,-5-6-3,-11-15-19,1-6-16,-1-14 0,-1-13-1,2-13 1</inkml:trace>
  <inkml:trace contextRef="#ctx0" brushRef="#br0" timeOffset="330234.8884">16674 13922 29,'-39'74'34,"-5"12"2,7 17 0,2 16-13,9-1-8,23 15-4,7-5-4,19 3-2,8-7-2,13-10-9,13-6-31,7-9 1,1-16-2,9-11 1</inkml:trace>
  <inkml:trace contextRef="#ctx0" brushRef="#br0" timeOffset="330803.9209">20356 13987 56,'39'16'38,"6"11"0,4 8 1,-2 8-25,11 17-3,-9 5-3,-1 14-2,-14 4-2,-7 7-1,-13 1-2,-14 0 0,-12-4-1,-9-4 0,-8-4-1,-5-10-1,1-7-3,-2-13-3,8-2-14,6-19-19,-2-14 3,8-13-2,5-16 2</inkml:trace>
  <inkml:trace contextRef="#ctx0" brushRef="#br0" timeOffset="331349.9521">21620 13961 42,'0'0'34,"0"0"3,-25 13-2,-6 7-13,2 20-8,-12 9-4,4 16-2,-6 7-3,5 11 0,5 5-1,12 4-1,8 3-1,9 1-1,8-4 0,12-3-1,9-5-1,7-6-1,7-4-4,-1-16-12,1-11-23,10-12 2,-5-17-2,2-11 1</inkml:trace>
  <inkml:trace contextRef="#ctx0" brushRef="#br0" timeOffset="331664.9702">22162 13939 83,'12'14'41,"5"13"0,4 10 1,0 6-32,14 19-3,0 6-2,2 14-1,-7 8 0,-2 8-2,-8 4 0,-9 1-1,-17-3-1,-12-3-1,-13-3-2,-12-13-6,-9-6-33,-7-12-2,-9-13 2,5-10-2</inkml:trace>
  <inkml:trace contextRef="#ctx0" brushRef="#br0" timeOffset="334965.1585">3346 15964 32,'0'0'24,"-14"-11"-1,14 11-2,-9 0-4,-1-3-3,10 3-3,-14 7-2,14-7-2,-18 15-2,12-5-1,-2 1 0,2 3-2,1 1 1,3 1-2,2 1 0,3-2 0,3 0 0,3-2 0,3-2-1,2-6 1,4-6-1,0-2 1,2-7 0,-3-3 0,-1-4 0,-2 0 0,-3-5 0,-7 4 1,-6 0-1,-3 1 1,-7 2 0,-2 6-1,-3-1 0,1 5 0,-2 4-1,6 2-2,7 8-11,5 4-25,0-13 0,14 17 1,1-9 0</inkml:trace>
  <inkml:trace contextRef="#ctx0" brushRef="#br0" timeOffset="342920.6139">4176 16639 34,'0'0'30,"0"0"3,-9 3-12,9-3-4,-11 0-4,11 0-3,-12 1-2,12-1-1,-12 5-2,12-5-2,-16 15 0,4-3-1,1 4-1,-3 6 0,0 4 0,-1 5-1,2 2 1,2 4-1,2 6 2,6-1-1,2 7 1,4-2 0,6 5 0,2-4 0,3 4-1,3-5 1,3-6-1,0 0 1,4-3 0,0-9-1,-1-3 1,-3-4 0,0-9-1,2 5-9,-10-1-28,-12-17-3,12-8-1,-16-4 0</inkml:trace>
  <inkml:trace contextRef="#ctx0" brushRef="#br0" timeOffset="346351.8102">4936 14764 20,'0'0'26,"-4"-10"-6,4 10-3,-11 0-1,11 0-4,-17 11-2,6-1-2,1 6-1,-1-1-2,4 5 0,1 0-2,7 0-1,3-1-1,6-5 1,6-2-1,6-6 0,3-7 0,4-3 0,0-7 1,0-3-1,-5-7 0,-3 2 0,-5-5 0,-7 3 0,-9 3 0,-7 1-2,-7 7-4,-10 2-8,-4 5-20,-3 14-1,-11-2 1,6 12 1</inkml:trace>
  <inkml:trace contextRef="#ctx0" brushRef="#br0" timeOffset="347186.8576">3451 15888 34,'6'-10'22,"12"0"-2,3-5 0,5-4-4,11-2-4,2-11-1,10-1-3,4-12-1,14 1-1,1-9-1,7 1 0,1-6 0,7-1-2,-3-2 0,1 5-1,-3 2-1,-4 3 0,-6 1 0,-1 3 0,-8 4 0,-4 4 0,-5 4 1,-2 3-1,-5 2 0,-2 6-1,-4 2 1,-2 4 0,-4 1-1,-2 5 0,-2 0 0,-5 3 1,-5 2-1,-4 0 1,-13 7-1,11-4 0,-11 4-1,-9 6-2,3 4-11,0-1-23,-10-7 1,4 7-1,-4-9 1</inkml:trace>
  <inkml:trace contextRef="#ctx0" brushRef="#br0" timeOffset="349942.0155">5935 16638 4,'0'0'26,"-10"-2"3,-2 1-7,3 1-2,-5 4-3,0-1-4,0 7-3,-3 1-1,1 9-3,-1 6-1,5 7 0,1 7-1,9 8-1,4 3 0,8 2 0,5 0-2,6 1 1,5-7-1,1 2 0,2-11 0,0-5-2,-3-7-1,-5-5-4,3-4-11,-5-6-19,-19-11 2,11-13-1,-18-13 0</inkml:trace>
  <inkml:trace contextRef="#ctx0" brushRef="#br0" timeOffset="350816.0655">5164 14731 3,'0'0'21,"0"0"-5,0 0-1,8-11 0,-1 1 0,3-3-2,8-5 0,1-9-2,9 1 0,7-10-2,10-1-2,6-9 0,12-6-2,4-5-2,8-1-1,7-4 0,5-1 1,2-4-2,4 4 1,-4 2-2,-6 8 1,-4 5-1,-8 5 1,-10 7-1,-10 9 0,-13 9 1,-12 3-1,-10 7 0,-5 4 1,-11 4-1,0 0 0,0 0-1,-6 11 0,6-11-3,-17 12-7,17-12-13,-13 13-10,1-13-1,12 0 1</inkml:trace>
  <inkml:trace contextRef="#ctx0" brushRef="#br0" timeOffset="351278.092">6449 13721 19,'5'-9'26,"-5"9"-2,0 0-4,-12-4-4,2 11-4,-7 0-2,2 6-3,-3-1-1,4 7-2,-2-4 1,7 5-2,2-4 0,7 1-1,6-5 0,6 0 0,5-6 0,4-3 0,7-6 0,5-3 1,0-6-1,0-2-1,-3-6 0,-1-3 0,-6 0 1,-6-2-2,-11 1 1,-7-2 0,-11 4 0,-5 3-1,-7 5 0,-3 5 0,0 8-2,1 2-3,7 10-14,8 9-15,-3-3 0,15 9-1,3-4 1</inkml:trace>
  <inkml:trace contextRef="#ctx0" brushRef="#br0" timeOffset="354125.2548">6997 16596 27,'10'-7'30,"10"12"0,-7-6 1,6 5-17,4 11-5,-2 0-4,1 10-2,-2 2 0,-4 8-1,-2 1 0,-7 6 1,-9-1-2,-5 4 1,-7-5-2,-3 1 1,-4-7-2,-2-8-6,4-11-25,5-5-1,-5-22 0,11-6 0</inkml:trace>
  <inkml:trace contextRef="#ctx0" brushRef="#br0" timeOffset="355128.3122">6792 13816 17,'0'0'23,"0"0"-6,1 12-2,5-3-4,-1 6 0,5 4-1,6 5 0,2 1 0,9 8-1,2 2 0,5 5-2,2 2 0,10 8-3,-4 0 0,6 4-2,-3 2 0,4 0 0,-2 0-2,4 0 1,3-3 0,-2-4 0,3-5-1,1-4 1,-1-4 0,-2-2-1,1-5 1,-4-4-1,-8-1 0,-4-2 0,-8-1 0,-7-2 1,-6-3-1,-6 1 0,-8-4 1,-4-1-1,-3-2 1,4-10-1,-12 10-1,12-10-1,0 0-2,-13 2-6,13-2-12,0 0-12,0 0-1,0 0 1,0 0 1</inkml:trace>
  <inkml:trace contextRef="#ctx0" brushRef="#br0" timeOffset="355529.3351">7903 14803 9,'0'0'25,"-10"1"0,10-1-1,-20 20-9,9-5-5,-1 7-1,1 1-2,5 5 0,2-3-1,7 3-1,4-5-1,10-4-1,1-8 0,10-5-1,3-9 0,6-7 0,-2-9 0,0-3 0,-4-6 1,-4 0-1,-10-2 2,-5 1-2,-14 1 0,-10 8-1,-8 5 1,-7 3-3,-4 9-1,-1 2-6,5 10-15,4 6-11,0-2-1,14 4 2</inkml:trace>
  <inkml:trace contextRef="#ctx0" brushRef="#br0" timeOffset="357339.4386">8195 14553 21,'26'-21'21,"0"-12"1,5-8-1,4-9-3,4-13-4,10-3-1,-1-13-4,9-3-2,3-9-2,6 0-1,2-2-2,3 3 0,-4 2 0,-2 8-1,-4 5 0,-4 8 0,-11 11-1,-8 11 1,-10 10-1,-8 11 1,-10 9-1,-10 15 1,0 0 0,-11 1-2,1 9 1,-3 1-3,5 5-1,-3-4-4,7 1-6,0-1-9,4-12-11,-1 16 2,1-16 0</inkml:trace>
  <inkml:trace contextRef="#ctx0" brushRef="#br0" timeOffset="357700.4593">9112 13351 22,'-21'16'25,"5"9"-5,0 1-2,1 3-4,7 0-2,6-1-3,7-4-1,10-8-3,7-4-1,7-12-1,5-6-1,3-8 1,1-4-1,-2-8 0,-1 0 0,-8-3 1,-7 3-1,-9-2 0,-7 3 0,-10 4 0,-5 4-1,-10 5 0,-2 4 0,-4 4-1,4 6-1,1 5-6,3 9-24,7-7-2,9 6 0,3-15 0</inkml:trace>
  <inkml:trace contextRef="#ctx0" brushRef="#br0" timeOffset="360119.5977">9299 13567 24,'17'15'27,"-9"-5"2,13 5-10,8 8-5,7 4-1,11 10-1,2 6-4,9 9-1,2 4-3,6 9 0,-2 3-1,3 8-1,-2 0 0,0 3 1,-1-5-2,0 3 0,-5-6 0,-3-4 0,-5-7-1,-4-6 1,-6-8-1,-9-8 0,-5-4-1,-9-12-4,-3-3-12,-2-6-16,-13-13-1,0 0-1,-12-14 1</inkml:trace>
  <inkml:trace contextRef="#ctx0" brushRef="#br0" timeOffset="360501.6195">10376 14678 18,'-9'19'29,"-10"-8"1,2 8 1,-9 1-13,6-1-7,3 4-2,3-3-2,8 2-1,5-2-2,13 0 0,4-4 1,9-4-3,8-4 0,6-5 0,3-5-1,1-5 0,0-4 0,-3-4 0,-6-7 0,-5 2 0,-12-5 0,-9 2 1,-12-3-1,-9 2 0,-9 1 0,-12 6-2,-3 4-2,-6 1-6,3 3-28,1 10 2,0-4-2,11 5 2</inkml:trace>
  <inkml:trace contextRef="#ctx0" brushRef="#br0" timeOffset="363100.7682">10640 14994 34,'28'20'31,"-2"0"3,7 7-11,10 12-5,2 5-4,8 12-4,0 4-2,7 13-4,-1 6-1,-1 6-2,-2 2 0,-2-2 0,-3-1 0,-1-2 0,-6-4 0,-2-10-1,-5-8 1,-4-6-2,-5-9-2,-7-13-7,-3-7-19,-5-4-6,-13-21-1,0 0 1</inkml:trace>
  <inkml:trace contextRef="#ctx0" brushRef="#br0" timeOffset="363435.7873">11418 15960 32,'-17'16'32,"-5"-5"1,11 6 1,3 1-18,1-7-5,15 6-1,2-7-3,12 2-2,3-3-2,10-2 0,1-7-2,2-1 1,-2-3-2,-2-3 1,-5-4 0,-6 1-1,-9-5 1,-7 4 0,-12 2-1,-6 0-1,-5 6-4,-12 1-23,-1-3-8,1 5 1,-2-7-3</inkml:trace>
  <inkml:trace contextRef="#ctx0" brushRef="#br0" timeOffset="366076.9384">11670 16118 24,'17'-23'32,"1"-18"2,13-3 0,3-10-14,6-19-5,15-3-3,5-14-4,12-1-2,5-12-2,6-1-1,1-6 0,3 2-2,-3 5 0,-6 6-1,-10 9 1,-11 8-2,-11 14 2,-17 14-1,-16 18-1,-16 13-1,-15 17-2,-15 12-2,-5 13-5,-11 4-13,-3 5-12,6 2-1,2-6 1,13-1 2</inkml:trace>
  <inkml:trace contextRef="#ctx0" brushRef="#br0" timeOffset="366416.9579">12638 14572 29,'1'-17'30,"-1"17"-1,-26 19-8,7-6-5,5 10-4,-2 1-2,10 4-2,6-6-3,12 0-2,8-10 0,15-3-1,9-12 1,7-7-2,3-7 0,4-8 0,-4-4-1,-6-1 1,-11 1-1,-17 1 1,-16 4-2,-18 5 2,-20 6-2,-14 7 0,-9 9-3,-10 2-5,4 12-9,6 8-15,1-3-2,20 5 2,14-4-1</inkml:trace>
  <inkml:trace contextRef="#ctx0" brushRef="#br0" timeOffset="366857.9831">12899 14617 42,'-7'-19'33,"-3"-2"2,10 21 0,0 0-20,0 0-3,23 26-5,-7 4-1,12 13-2,5 12 0,7 16-1,4 8-1,2 11 1,3 8-2,3 8 1,-2 5-2,3 4 1,-3-3 0,-1-3 0,0-7 0,1-6-1,-1-8 1,0-9-1,0-12 0,0-12 0,-4-11-1,-2-9-1,-2-8-4,-12-15-11,-4-5-22,-7-9 1,-12-11-1,-3-2 1</inkml:trace>
  <inkml:trace contextRef="#ctx0" brushRef="#br0" timeOffset="367219.0037">13803 15951 36,'-14'19'33,"3"-9"2,4 5-1,-6 0-13,2-2-14,9 5 0,-1 0-1,11 2-3,2-5 0,8 2 0,5-5-1,4-4 0,4-5-1,5-4 0,-1-7 0,-2-3 0,-4-5 0,-3-2 0,-9-4 0,-8 0 0,-14 2-1,-12 0-1,-12 8-2,-15-1-5,-2 8-23,-10 8-5,-9-1-3,4 5 3</inkml:trace>
  <inkml:trace contextRef="#ctx0" brushRef="#br0" timeOffset="367996.0478">11958 16117 20,'6'-10'16,"3"5"1,2-1 2,4-2 1,8 2-1,4-5-3,10 7-3,2-3-3,13 5-1,3-3-3,12 6-1,6-3-1,12 4 0,7-2-1,10 3 0,6-3 0,10 4-1,3 0 1,6 3-1,0 0-1,1 3 1,-6 2-1,-3 2 0,-4 1-1,-5 2 1,-7-3-1,-8 2 1,-8 0-1,-4-2 1,-5-6-1,-4-2 0,-7-4 1,-3-3-1,-2-4 0,-1-3 1,-1-5-1,-1 0 0,-3-3 0,-3-1-2,1 5-5,-11-4-20,-6 2-10,-1 3-1,-13 2 0</inkml:trace>
  <inkml:trace contextRef="#ctx0" brushRef="#br0" timeOffset="368943.1019">14969 15940 10,'-11'-2'31,"-5"-10"1,16 12 3,-10-15-12,10 5-6,11 9-1,-1-4-4,12 7-3,4 0-2,9 8-3,4-1 1,8 7-3,2-2 0,5 5-1,0 1 1,-1 3 0,-6 2-1,-6 1 0,-8 3 0,-10 3-1,-13 2 1,-11 1 0,-13 2 0,-9 1-1,-8-3 1,-5-1-2,-1 0-4,-4-5-34,8-10-1,10-4 1,6-11-2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0" units="1/dev"/>
        </inkml:channelProperties>
      </inkml:inkSource>
      <inkml:timestamp xml:id="ts0" timeString="2010-10-04T07:54:56.461"/>
    </inkml:context>
    <inkml:brush xml:id="br0">
      <inkml:brushProperty name="width" value="0.05292" units="cm"/>
      <inkml:brushProperty name="height" value="0.05292" units="cm"/>
      <inkml:brushProperty name="color" value="#92D050"/>
    </inkml:brush>
  </inkml:definitions>
  <inkml:trace contextRef="#ctx0" brushRef="#br0">7442 5966 20,'-25'-21'16,"-10"-4"-2,-1 3-1,-4 1-2,-3 1-2,-7-1-1,-5 2-4,-7 1-1,-5 3-1,-9 1-1,-8 5 1,-6 1-1,-7 3 1,-6 7 0,-3 2 0,1 3 0,-3 4-1,5 7 1,0 1 0,8 7 0,4 4 0,6 5-1,6 4 1,7 4-1,6 2 1,7 2-1,4 3 1,5 2-1,4 1 0,6 1 1,3 1 0,4 0 0,2 2 0,6 0 0,4-2 0,4-1 0,8-3 0,5 3 0,8-1 0,7 0 0,5 0 0,4 0-1,4-1 0,5-1 1,2-2-1,5-6 0,3 0 0,3-3-1,6-6 1,6-2-1,5-3 1,6-2-1,7-4 1,5-4-1,6-3 1,5-5-1,0-1 0,4-1 0,3-4 0,-4 0-1,1 1 1,-3-3-1,-2-1 1,-3-1-1,-3-1 1,-3-1 0,-6-2-1,-1-2 1,-2-3 0,-4-1-1,-4-2 1,0-5 0,-3-1-1,1-5 0,1-2 0,-3-3 1,-2-2-1,-2-4 2,-4-2-2,-4-3 1,0-5 0,-7-2 0,-5-4 1,-4-5-1,-6-3 1,-3-6-1,-5-2 0,-6-1 1,-9-2 0,-8 3-1,-9-1 1,-7 2 0,-9 2 0,-8 6-1,-12 3 1,-7 4 0,-9 4-1,-2 2-1,-9 4-2,-6 3-1,-2 8-4,-11 0-11,-4 5-13,3 8-1,-12-1 1,3 15 1</inkml:trace>
  <inkml:trace contextRef="#ctx0" brushRef="#br0" timeOffset="1224.07">6414 7296 1,'-64'-7'7,"0"5"0,-5 1-1,1 6-1,-5 4-1,0 4-1,-3 4 1,2 3 0,-3 5 0,4 6 0,1 3 0,8 7 0,4 0 0,6 8-1,5 2-1,8 3 0,8 1 0,5 1-2,6 0 1,3-2-1,5 1 1,4-3-1,6-1 0,4 1 0,4-1 0,7-1 0,6 0 1,10-2-1,9-2 1,14-4 0,11-2-1,15-7 1,11-5-1,12-9 1,12-4-1,10-6 0,7-6 0,2-4 0,5-3-1,1-4 1,-4-3 0,-2-1 0,-9-3 1,-10-1-1,-9-3 2,-13 0 2,-14-5 2,-13-2-1,-9-3 2,-14-5 0,-7-4 0,-8-8 0,-7-6-1,-7-10-2,-1-6-1,-9-9-1,-5-6 0,-8-5-2,-10 0-1,-10 2 0,-12 4-1,-13 12-1,-22 5-3,-13 15-2,-17 14-5,-14 14-7,-6 20-9,-22 3 2,1 21 0</inkml:trace>
  <inkml:trace contextRef="#ctx0" brushRef="#br0" timeOffset="2187.1251">5358 8754 12,'-49'42'10,"12"7"-1,0-2 0,5 8 0,4-1-1,6 5 0,4 1-2,4 2 0,6 1 0,2 2-1,4-3-1,9 1-1,2-2-2,8-2 0,5-5 0,7-4-1,6-6 1,7-8-2,5-4 2,7-7-2,5-8 1,2-5 0,2-7 0,3-7-1,0-6 1,-1-7 1,-2-8-1,-2-5 1,-4-6-1,-2-5 0,-4-8 1,-6-7-1,-4-5 1,-8-7-1,-8-4 1,-8-7 1,-8-3 0,-9-4 1,-8 1 0,-10-1 0,-8 4 0,-11 3-1,-5 8 0,-12 9-2,-6 10-2,-8 13-5,-11 12-4,-10 15-5,-1 19-10,-16 9-1,7 22 1</inkml:trace>
  <inkml:trace contextRef="#ctx0" brushRef="#br0" timeOffset="3308.1891">7292 10033 0,'-14'-19'14,"4"5"-3,-12-5-1,-2 0-1,-8-1-3,-3 1 0,-8 0-1,-5 2 0,-10-1-2,-4 2-1,-4 2-1,-4 3 0,-7 2 0,-2 2-1,-4 2 1,-3 4 0,-2 4-1,1 3 1,-2 3-1,-1 0 0,0 6 0,1 5 1,-2 4-1,2 2 1,4 4-1,3 4 0,3 6-1,7 6 0,4 2 0,8 6-1,9 4 0,13 3 0,10 3 1,12 3 0,14 3 1,13 2-1,11 2 1,14-2 0,11-2 0,10-2 0,9-2 1,9-7 0,3-6 1,7-9 1,3-7 0,4-10 1,3-3 1,-2-7-1,0-6 0,0-6 0,0-4-1,2-5 0,-2-5-1,0-6 0,-2-2-1,-2-7 1,2-3-1,-4-1 1,-3-5 0,-1 0 0,-2-3 0,-6-3 0,-2 0 1,-2-4 0,-7-2 0,-7-4 0,-6-2 0,-10-7 0,-9-5 0,-14-8-1,-10-5-1,-13-8 0,-13-4 0,-14-2-2,-15 1-1,-12 5-3,-16 8-5,-13 11-7,-12 18-14,-26 7 1,-7 20 0</inkml:trace>
  <inkml:trace contextRef="#ctx0" brushRef="#br0" timeOffset="4270.2442">5639 11045 7,'-25'-7'11,"2"7"-4,-6 0 0,-1 7-1,-5 3 0,-1 5 1,-3 5 1,-2 6 0,3 5 0,-1 5-1,3 5 1,3 6-2,4 3-1,6 5-1,5 5-1,7 1-1,1 4-1,8-2-1,2-1 1,5 1-1,0-3 0,3-3 1,5-3-1,0-5 1,7-1 0,1-3 0,6-3 0,5-6 0,7-5 1,3-4-1,4-8-1,5-7 1,1-8 0,3-8-1,-2-8 1,1-7 0,0-8-1,-5-5 1,-1-5-1,-4-5 0,-4-3 1,-2-7 0,-5-2 2,-6-7-1,-6-6 0,-8-9 1,-7-5-1,-8-5 1,-7 1-1,-10 1-1,-3 5 0,-10 10-1,-5 8-1,-7 16-1,-6 7-5,-3 18-10,-2 16-13,-15 2-1,-1 16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776101C-D557-4437-9B0C-D724BA3FF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031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76101C-D557-4437-9B0C-D724BA3FFD3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480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76101C-D557-4437-9B0C-D724BA3FFD3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480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76101C-D557-4437-9B0C-D724BA3FFD3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480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76101C-D557-4437-9B0C-D724BA3FFD3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480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76101C-D557-4437-9B0C-D724BA3FFD3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4806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76101C-D557-4437-9B0C-D724BA3FFD3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480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59D13-2138-448A-8375-48BF5A5A0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C07ED-67B2-4346-AA03-AB1B12CC1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BF365-B055-4911-8388-524B161FD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370"/>
            <a:ext cx="8229600" cy="1143000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992"/>
            <a:ext cx="8229600" cy="4655172"/>
          </a:xfrm>
        </p:spPr>
        <p:txBody>
          <a:bodyPr/>
          <a:lstStyle>
            <a:lvl1pPr>
              <a:defRPr>
                <a:solidFill>
                  <a:srgbClr val="008000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39F37-B38C-4B45-8190-F702639AD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BB97C-414F-4ABD-A911-F57762907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924B7-028F-4C8A-B291-5A95FFDE4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B9809-E9C4-4E86-B86B-8CEF7A9DE5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79B4E-7A54-4FE1-B1FE-99D3D4ACC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35010-6691-4A1D-90E6-E0769E1A2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3C80D-68D2-4345-949F-24FC763E5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D96BC-87F3-4F79-919D-82A70A25A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A688A63-B9C4-46E3-826F-D313A5FD9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70C0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8000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ustomXml" Target="../ink/ink6.xml"/><Relationship Id="rId3" Type="http://schemas.openxmlformats.org/officeDocument/2006/relationships/image" Target="../media/image630.emf"/><Relationship Id="rId7" Type="http://schemas.openxmlformats.org/officeDocument/2006/relationships/image" Target="../media/image65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.xml"/><Relationship Id="rId11" Type="http://schemas.openxmlformats.org/officeDocument/2006/relationships/image" Target="../media/image670.emf"/><Relationship Id="rId5" Type="http://schemas.openxmlformats.org/officeDocument/2006/relationships/image" Target="../media/image640.emf"/><Relationship Id="rId10" Type="http://schemas.openxmlformats.org/officeDocument/2006/relationships/customXml" Target="../ink/ink7.xml"/><Relationship Id="rId4" Type="http://schemas.openxmlformats.org/officeDocument/2006/relationships/customXml" Target="../ink/ink4.xml"/><Relationship Id="rId9" Type="http://schemas.openxmlformats.org/officeDocument/2006/relationships/image" Target="../media/image66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Build Lexical Analyzer Part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368"/>
            <a:ext cx="8229600" cy="118649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For these two tokens, using longest match,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where first has the priority: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binaryToken</a:t>
            </a:r>
            <a:r>
              <a:rPr lang="en-US" dirty="0" smtClean="0">
                <a:solidFill>
                  <a:schemeClr val="tx1"/>
                </a:solidFill>
              </a:rPr>
              <a:t> ::=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US" dirty="0" smtClean="0">
                <a:solidFill>
                  <a:schemeClr val="tx1"/>
                </a:solidFill>
              </a:rPr>
              <a:t>|1)</a:t>
            </a:r>
            <a:r>
              <a:rPr lang="en-US" baseline="30000" dirty="0" smtClean="0">
                <a:solidFill>
                  <a:schemeClr val="tx1"/>
                </a:solidFill>
              </a:rPr>
              <a:t>* 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ternaryToken</a:t>
            </a:r>
            <a:r>
              <a:rPr lang="en-US" dirty="0" smtClean="0">
                <a:solidFill>
                  <a:schemeClr val="tx1"/>
                </a:solidFill>
              </a:rPr>
              <a:t> ::= (0|1|2)</a:t>
            </a:r>
            <a:r>
              <a:rPr lang="en-US" baseline="30000" dirty="0" smtClean="0">
                <a:solidFill>
                  <a:schemeClr val="tx1"/>
                </a:solidFill>
              </a:rPr>
              <a:t>* </a:t>
            </a:r>
          </a:p>
          <a:p>
            <a:pPr marL="0" indent="0">
              <a:buNone/>
            </a:pPr>
            <a:endParaRPr lang="en-US" baseline="30000" dirty="0" smtClean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90964" y="4187172"/>
            <a:ext cx="7877176" cy="593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800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dirty="0" smtClean="0">
                <a:solidFill>
                  <a:schemeClr val="tx1"/>
                </a:solidFill>
              </a:rPr>
              <a:t>1111z1021z1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endParaRPr lang="en-US" baseline="30000" dirty="0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509400" y="2200680"/>
              <a:ext cx="7677000" cy="434520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6080" y="2188800"/>
                <a:ext cx="7695000" cy="4364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4695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Context-Free Grammars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</a:rPr>
              <a:t>Σ </a:t>
            </a:r>
            <a:r>
              <a:rPr lang="en-US" dirty="0" smtClean="0">
                <a:solidFill>
                  <a:schemeClr val="tx1"/>
                </a:solidFill>
              </a:rPr>
              <a:t> - terminals</a:t>
            </a:r>
          </a:p>
          <a:p>
            <a:r>
              <a:rPr lang="en-US" dirty="0" smtClean="0"/>
              <a:t>Symbols with recursive </a:t>
            </a:r>
            <a:r>
              <a:rPr lang="en-US" dirty="0" err="1" smtClean="0"/>
              <a:t>defs</a:t>
            </a:r>
            <a:r>
              <a:rPr lang="en-US" dirty="0" smtClean="0"/>
              <a:t> -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nonterminals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Rules are of form</a:t>
            </a:r>
            <a:br>
              <a:rPr lang="en-US" dirty="0" smtClean="0"/>
            </a:br>
            <a:r>
              <a:rPr lang="en-US" dirty="0" smtClean="0"/>
              <a:t>  N ::= v</a:t>
            </a:r>
            <a:br>
              <a:rPr lang="en-US" dirty="0" smtClean="0"/>
            </a:br>
            <a:r>
              <a:rPr lang="en-US" dirty="0" err="1" smtClean="0"/>
              <a:t>v</a:t>
            </a:r>
            <a:r>
              <a:rPr lang="en-US" dirty="0" smtClean="0"/>
              <a:t> is sequence of terminals and non-terminals</a:t>
            </a:r>
          </a:p>
          <a:p>
            <a:r>
              <a:rPr lang="en-US" dirty="0" smtClean="0"/>
              <a:t>Derivation starts from a starting symbol</a:t>
            </a:r>
          </a:p>
          <a:p>
            <a:r>
              <a:rPr lang="en-US" dirty="0" smtClean="0"/>
              <a:t>Replaces non-terminals with right hand side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terminals and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non-terminals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043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Free Grammars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 ::= "" | a S b				(</a:t>
            </a:r>
            <a:r>
              <a:rPr lang="en-US" dirty="0"/>
              <a:t>for </a:t>
            </a:r>
            <a:r>
              <a:rPr lang="en-US" dirty="0" err="1" smtClean="0"/>
              <a:t>a</a:t>
            </a:r>
            <a:r>
              <a:rPr lang="en-US" baseline="30000" dirty="0" err="1" smtClean="0"/>
              <a:t>n</a:t>
            </a:r>
            <a:r>
              <a:rPr lang="en-US" dirty="0" err="1" smtClean="0"/>
              <a:t>b</a:t>
            </a:r>
            <a:r>
              <a:rPr lang="en-US" baseline="30000" dirty="0" err="1" smtClean="0"/>
              <a:t>n</a:t>
            </a:r>
            <a:r>
              <a:rPr lang="en-US" baseline="30000" dirty="0"/>
              <a:t> 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Example of a derivation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 smtClean="0"/>
              <a:t>   S =&gt;                                                       =&gt; </a:t>
            </a:r>
            <a:r>
              <a:rPr lang="en-US" dirty="0" err="1" smtClean="0"/>
              <a:t>aaabbb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Corresponding derivation tree:</a:t>
            </a:r>
          </a:p>
        </p:txBody>
      </p:sp>
    </p:spTree>
    <p:extLst>
      <p:ext uri="{BB962C8B-B14F-4D97-AF65-F5344CB8AC3E}">
        <p14:creationId xmlns:p14="http://schemas.microsoft.com/office/powerpoint/2010/main" val="210457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Free Grammars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 ::= "" | a S b				(</a:t>
            </a:r>
            <a:r>
              <a:rPr lang="en-US" dirty="0"/>
              <a:t>for </a:t>
            </a:r>
            <a:r>
              <a:rPr lang="en-US" dirty="0" err="1" smtClean="0"/>
              <a:t>a</a:t>
            </a:r>
            <a:r>
              <a:rPr lang="en-US" baseline="30000" dirty="0" err="1" smtClean="0"/>
              <a:t>n</a:t>
            </a:r>
            <a:r>
              <a:rPr lang="en-US" dirty="0" err="1" smtClean="0"/>
              <a:t>b</a:t>
            </a:r>
            <a:r>
              <a:rPr lang="en-US" baseline="30000" dirty="0" err="1" smtClean="0"/>
              <a:t>n</a:t>
            </a:r>
            <a:r>
              <a:rPr lang="en-US" baseline="30000" dirty="0"/>
              <a:t> 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Example of a derivation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 smtClean="0"/>
              <a:t>   S =&gt; </a:t>
            </a:r>
            <a:r>
              <a:rPr lang="en-US" dirty="0" err="1" smtClean="0"/>
              <a:t>aSb</a:t>
            </a:r>
            <a:r>
              <a:rPr lang="en-US" dirty="0" smtClean="0"/>
              <a:t> =&gt; a </a:t>
            </a:r>
            <a:r>
              <a:rPr lang="en-US" dirty="0" err="1" smtClean="0"/>
              <a:t>aSb</a:t>
            </a:r>
            <a:r>
              <a:rPr lang="en-US" dirty="0" smtClean="0"/>
              <a:t> b =&gt; </a:t>
            </a:r>
            <a:r>
              <a:rPr lang="en-US" dirty="0" err="1" smtClean="0"/>
              <a:t>aa</a:t>
            </a:r>
            <a:r>
              <a:rPr lang="en-US" dirty="0" smtClean="0"/>
              <a:t> </a:t>
            </a:r>
            <a:r>
              <a:rPr lang="en-US" dirty="0" err="1" smtClean="0"/>
              <a:t>aSb</a:t>
            </a:r>
            <a:r>
              <a:rPr lang="en-US" dirty="0" smtClean="0"/>
              <a:t> bb =&gt; </a:t>
            </a:r>
            <a:r>
              <a:rPr lang="en-US" dirty="0" err="1" smtClean="0"/>
              <a:t>aaabbb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Corresponding derivation tree: leaves give result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2" name="Ink 31"/>
              <p14:cNvContentPartPr/>
              <p14:nvPr/>
            </p14:nvContentPartPr>
            <p14:xfrm>
              <a:off x="3248245" y="3898932"/>
              <a:ext cx="749520" cy="1300320"/>
            </p14:xfrm>
          </p:contentPart>
        </mc:Choice>
        <mc:Fallback xmlns="">
          <p:pic>
            <p:nvPicPr>
              <p:cNvPr id="32" name="Ink 3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33125" y="3885972"/>
                <a:ext cx="777240" cy="132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9" name="Ink 38"/>
              <p14:cNvContentPartPr/>
              <p14:nvPr/>
            </p14:nvContentPartPr>
            <p14:xfrm>
              <a:off x="3240325" y="5580132"/>
              <a:ext cx="791640" cy="540000"/>
            </p14:xfrm>
          </p:contentPart>
        </mc:Choice>
        <mc:Fallback xmlns="">
          <p:pic>
            <p:nvPicPr>
              <p:cNvPr id="39" name="Ink 3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225925" y="5566092"/>
                <a:ext cx="820800" cy="56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7" name="Ink 46"/>
              <p14:cNvContentPartPr/>
              <p14:nvPr/>
            </p14:nvContentPartPr>
            <p14:xfrm>
              <a:off x="3886885" y="5735652"/>
              <a:ext cx="910080" cy="789480"/>
            </p14:xfrm>
          </p:contentPart>
        </mc:Choice>
        <mc:Fallback xmlns="">
          <p:pic>
            <p:nvPicPr>
              <p:cNvPr id="47" name="Ink 46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872485" y="5722692"/>
                <a:ext cx="939600" cy="81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56" name="Ink 55"/>
              <p14:cNvContentPartPr/>
              <p14:nvPr/>
            </p14:nvContentPartPr>
            <p14:xfrm>
              <a:off x="3305845" y="4108812"/>
              <a:ext cx="3922200" cy="1369440"/>
            </p14:xfrm>
          </p:contentPart>
        </mc:Choice>
        <mc:Fallback xmlns="">
          <p:pic>
            <p:nvPicPr>
              <p:cNvPr id="56" name="Ink 55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292165" y="4096932"/>
                <a:ext cx="3951360" cy="139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64" name="Ink 63"/>
              <p14:cNvContentPartPr/>
              <p14:nvPr/>
            </p14:nvContentPartPr>
            <p14:xfrm>
              <a:off x="2936125" y="4604892"/>
              <a:ext cx="2210040" cy="2199960"/>
            </p14:xfrm>
          </p:contentPart>
        </mc:Choice>
        <mc:Fallback xmlns="">
          <p:pic>
            <p:nvPicPr>
              <p:cNvPr id="64" name="Ink 63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923885" y="4594812"/>
                <a:ext cx="2227680" cy="2222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7464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370"/>
            <a:ext cx="8229600" cy="745873"/>
          </a:xfrm>
        </p:spPr>
        <p:txBody>
          <a:bodyPr/>
          <a:lstStyle/>
          <a:p>
            <a:r>
              <a:rPr lang="en-US" dirty="0" smtClean="0"/>
              <a:t>Grammars for Natural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886" y="924994"/>
            <a:ext cx="8229600" cy="3364134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Statement = Sentence </a:t>
            </a:r>
            <a:r>
              <a:rPr lang="en-US" sz="2800" dirty="0" smtClean="0">
                <a:solidFill>
                  <a:schemeClr val="tx1"/>
                </a:solidFill>
              </a:rPr>
              <a:t>"."</a:t>
            </a:r>
            <a:r>
              <a:rPr lang="en-US" sz="2800" dirty="0" smtClean="0">
                <a:solidFill>
                  <a:srgbClr val="00B050"/>
                </a:solidFill>
              </a:rPr>
              <a:t/>
            </a:r>
            <a:br>
              <a:rPr lang="en-US" sz="2800" dirty="0" smtClean="0">
                <a:solidFill>
                  <a:srgbClr val="00B050"/>
                </a:solidFill>
              </a:rPr>
            </a:br>
            <a:r>
              <a:rPr lang="en-US" sz="2800" dirty="0" smtClean="0">
                <a:solidFill>
                  <a:srgbClr val="00B050"/>
                </a:solidFill>
              </a:rPr>
              <a:t>Sentence</a:t>
            </a:r>
            <a:r>
              <a:rPr lang="en-US" sz="2800" dirty="0" smtClean="0">
                <a:solidFill>
                  <a:schemeClr val="tx1"/>
                </a:solidFill>
              </a:rPr>
              <a:t> ::= </a:t>
            </a:r>
            <a:r>
              <a:rPr lang="en-US" sz="2800" dirty="0">
                <a:solidFill>
                  <a:srgbClr val="00B050"/>
                </a:solidFill>
              </a:rPr>
              <a:t>Simple</a:t>
            </a:r>
            <a:r>
              <a:rPr lang="en-US" sz="2800" dirty="0">
                <a:solidFill>
                  <a:schemeClr val="tx1"/>
                </a:solidFill>
              </a:rPr>
              <a:t> | </a:t>
            </a:r>
            <a:r>
              <a:rPr lang="en-US" sz="2800" dirty="0">
                <a:solidFill>
                  <a:srgbClr val="00B050"/>
                </a:solidFill>
              </a:rPr>
              <a:t>Belief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rgbClr val="00B050"/>
                </a:solidFill>
              </a:rPr>
              <a:t>Simple</a:t>
            </a:r>
            <a:r>
              <a:rPr lang="en-US" sz="2800" dirty="0" smtClean="0">
                <a:solidFill>
                  <a:schemeClr val="tx1"/>
                </a:solidFill>
              </a:rPr>
              <a:t> ::= </a:t>
            </a:r>
            <a:r>
              <a:rPr lang="en-US" sz="2800" dirty="0">
                <a:solidFill>
                  <a:srgbClr val="00B050"/>
                </a:solidFill>
              </a:rPr>
              <a:t>Person liking Person 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rgbClr val="00B050"/>
                </a:solidFill>
              </a:rPr>
              <a:t>liking</a:t>
            </a:r>
            <a:r>
              <a:rPr lang="en-US" sz="2800" dirty="0" smtClean="0">
                <a:solidFill>
                  <a:schemeClr val="tx1"/>
                </a:solidFill>
              </a:rPr>
              <a:t> ::= </a:t>
            </a:r>
            <a:r>
              <a:rPr lang="en-US" sz="2800" dirty="0">
                <a:solidFill>
                  <a:schemeClr val="tx1"/>
                </a:solidFill>
              </a:rPr>
              <a:t>"likes" | "does" "not" "like" 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rgbClr val="00B050"/>
                </a:solidFill>
              </a:rPr>
              <a:t>Person </a:t>
            </a:r>
            <a:r>
              <a:rPr lang="en-US" sz="2800" dirty="0" smtClean="0">
                <a:solidFill>
                  <a:schemeClr val="tx1"/>
                </a:solidFill>
              </a:rPr>
              <a:t>::= </a:t>
            </a:r>
            <a:r>
              <a:rPr lang="en-US" sz="2800" dirty="0">
                <a:solidFill>
                  <a:schemeClr val="tx1"/>
                </a:solidFill>
              </a:rPr>
              <a:t>"Barack" | </a:t>
            </a:r>
            <a:r>
              <a:rPr lang="en-US" sz="2800" dirty="0" smtClean="0">
                <a:solidFill>
                  <a:schemeClr val="tx1"/>
                </a:solidFill>
              </a:rPr>
              <a:t>"Helga" </a:t>
            </a:r>
            <a:r>
              <a:rPr lang="en-US" sz="2800" dirty="0">
                <a:solidFill>
                  <a:schemeClr val="tx1"/>
                </a:solidFill>
              </a:rPr>
              <a:t>| "John" </a:t>
            </a:r>
            <a:r>
              <a:rPr lang="en-US" sz="2800" dirty="0" smtClean="0">
                <a:solidFill>
                  <a:schemeClr val="tx1"/>
                </a:solidFill>
              </a:rPr>
              <a:t>| </a:t>
            </a:r>
            <a:r>
              <a:rPr lang="en-US" sz="2800" dirty="0">
                <a:solidFill>
                  <a:schemeClr val="tx1"/>
                </a:solidFill>
              </a:rPr>
              <a:t>"Snoopy" 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Belief </a:t>
            </a:r>
            <a:r>
              <a:rPr lang="en-US" sz="2800" dirty="0" smtClean="0">
                <a:solidFill>
                  <a:schemeClr val="tx1"/>
                </a:solidFill>
              </a:rPr>
              <a:t>::= </a:t>
            </a:r>
            <a:r>
              <a:rPr lang="en-US" sz="2800" dirty="0">
                <a:solidFill>
                  <a:srgbClr val="00B050"/>
                </a:solidFill>
              </a:rPr>
              <a:t>Person believing</a:t>
            </a:r>
            <a:r>
              <a:rPr lang="en-US" sz="2800" dirty="0">
                <a:solidFill>
                  <a:schemeClr val="tx1"/>
                </a:solidFill>
              </a:rPr>
              <a:t> "that" </a:t>
            </a:r>
            <a:r>
              <a:rPr lang="en-US" sz="2800" dirty="0">
                <a:solidFill>
                  <a:srgbClr val="00B050"/>
                </a:solidFill>
              </a:rPr>
              <a:t>Sentence b</a:t>
            </a:r>
            <a:r>
              <a:rPr lang="en-US" sz="2800" dirty="0" smtClean="0">
                <a:solidFill>
                  <a:srgbClr val="00B050"/>
                </a:solidFill>
              </a:rPr>
              <a:t>ut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believing </a:t>
            </a:r>
            <a:r>
              <a:rPr lang="en-US" sz="2800" dirty="0" smtClean="0">
                <a:solidFill>
                  <a:schemeClr val="tx1"/>
                </a:solidFill>
              </a:rPr>
              <a:t>::= </a:t>
            </a:r>
            <a:r>
              <a:rPr lang="en-US" sz="2800" dirty="0">
                <a:solidFill>
                  <a:schemeClr val="tx1"/>
                </a:solidFill>
              </a:rPr>
              <a:t>"believes" | "does" "not" "believe" 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but </a:t>
            </a:r>
            <a:r>
              <a:rPr lang="en-US" sz="2800" dirty="0" smtClean="0">
                <a:solidFill>
                  <a:schemeClr val="tx1"/>
                </a:solidFill>
              </a:rPr>
              <a:t>::= </a:t>
            </a:r>
            <a:r>
              <a:rPr lang="en-US" sz="2800" dirty="0">
                <a:solidFill>
                  <a:schemeClr val="tx1"/>
                </a:solidFill>
              </a:rPr>
              <a:t>"" | "," "but" </a:t>
            </a:r>
            <a:r>
              <a:rPr lang="en-US" sz="2800" dirty="0">
                <a:solidFill>
                  <a:srgbClr val="00B050"/>
                </a:solidFill>
              </a:rPr>
              <a:t>Sentence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53042" y="4887764"/>
            <a:ext cx="8229600" cy="1970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800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Exercise: draw the </a:t>
            </a:r>
            <a:r>
              <a:rPr lang="en-US" sz="2800" dirty="0">
                <a:solidFill>
                  <a:srgbClr val="0070C0"/>
                </a:solidFill>
              </a:rPr>
              <a:t>derivation </a:t>
            </a:r>
            <a:r>
              <a:rPr lang="en-US" sz="2800" dirty="0" smtClean="0">
                <a:solidFill>
                  <a:srgbClr val="0070C0"/>
                </a:solidFill>
              </a:rPr>
              <a:t>tree for: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John </a:t>
            </a:r>
            <a:r>
              <a:rPr lang="en-US" sz="2800" dirty="0">
                <a:solidFill>
                  <a:schemeClr val="tx1"/>
                </a:solidFill>
              </a:rPr>
              <a:t>does not believe </a:t>
            </a:r>
            <a:r>
              <a:rPr lang="en-US" sz="2800" dirty="0" smtClean="0">
                <a:solidFill>
                  <a:schemeClr val="tx1"/>
                </a:solidFill>
              </a:rPr>
              <a:t>that 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     Barack believes that Helga </a:t>
            </a:r>
            <a:r>
              <a:rPr lang="en-US" sz="2800" dirty="0">
                <a:solidFill>
                  <a:schemeClr val="tx1"/>
                </a:solidFill>
              </a:rPr>
              <a:t>likes Snoopy, 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but </a:t>
            </a:r>
            <a:r>
              <a:rPr lang="en-US" sz="2800" dirty="0">
                <a:solidFill>
                  <a:schemeClr val="tx1"/>
                </a:solidFill>
              </a:rPr>
              <a:t>Snoopy believes that </a:t>
            </a:r>
            <a:r>
              <a:rPr lang="en-US" sz="2800" dirty="0" smtClean="0">
                <a:solidFill>
                  <a:schemeClr val="tx1"/>
                </a:solidFill>
              </a:rPr>
              <a:t>Helga likes Barack.		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	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265705" y="960172"/>
            <a:ext cx="3768760" cy="764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800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solidFill>
                  <a:srgbClr val="0070C0"/>
                </a:solidFill>
                <a:sym typeface="Wingdings"/>
              </a:rPr>
              <a:t> can also be used to automatically generate essays</a:t>
            </a:r>
            <a:r>
              <a:rPr lang="en-US" sz="2800" dirty="0" smtClean="0">
                <a:solidFill>
                  <a:schemeClr val="tx1"/>
                </a:solidFill>
              </a:rPr>
              <a:t>	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	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645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Balanced Parentheses 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70992"/>
            <a:ext cx="8473849" cy="4655172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Sequence </a:t>
            </a:r>
            <a:r>
              <a:rPr lang="en-US" dirty="0">
                <a:solidFill>
                  <a:schemeClr val="tx1"/>
                </a:solidFill>
              </a:rPr>
              <a:t>of balanced parentheses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	( ( () )  ())	- balanced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smtClean="0">
                <a:solidFill>
                  <a:schemeClr val="tx1"/>
                </a:solidFill>
              </a:rPr>
              <a:t>	( </a:t>
            </a:r>
            <a:r>
              <a:rPr lang="en-US" dirty="0">
                <a:solidFill>
                  <a:schemeClr val="tx1"/>
                </a:solidFill>
              </a:rPr>
              <a:t>) ) ( ( )  	- not balanced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Exercise</a:t>
            </a:r>
            <a:r>
              <a:rPr lang="en-US" sz="2800" dirty="0">
                <a:solidFill>
                  <a:srgbClr val="0070C0"/>
                </a:solidFill>
              </a:rPr>
              <a:t>: </a:t>
            </a:r>
            <a:r>
              <a:rPr lang="en-US" sz="2800" dirty="0" smtClean="0">
                <a:solidFill>
                  <a:srgbClr val="0070C0"/>
                </a:solidFill>
              </a:rPr>
              <a:t>give the grammar and example derivation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25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370"/>
            <a:ext cx="8229600" cy="987630"/>
          </a:xfrm>
        </p:spPr>
        <p:txBody>
          <a:bodyPr/>
          <a:lstStyle/>
          <a:p>
            <a:r>
              <a:rPr lang="en-US" dirty="0" smtClean="0"/>
              <a:t>Balanced </a:t>
            </a:r>
            <a:r>
              <a:rPr lang="en-US" dirty="0" err="1" smtClean="0"/>
              <a:t>Parantheses</a:t>
            </a:r>
            <a:r>
              <a:rPr lang="en-US" dirty="0" smtClean="0"/>
              <a:t> Grammar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456840" y="1188864"/>
              <a:ext cx="7617960" cy="535608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3160" y="1177344"/>
                <a:ext cx="7647480" cy="5379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7648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While Syntax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470992"/>
            <a:ext cx="8229600" cy="4655172"/>
          </a:xfrm>
        </p:spPr>
        <p:txBody>
          <a:bodyPr/>
          <a:lstStyle/>
          <a:p>
            <a:pPr marL="0" indent="0" algn="ctr">
              <a:buNone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tx1"/>
                </a:solidFill>
              </a:rPr>
              <a:t>program ::= </a:t>
            </a:r>
            <a:r>
              <a:rPr lang="en-US" sz="2600" dirty="0" err="1" smtClean="0">
                <a:solidFill>
                  <a:schemeClr val="tx1"/>
                </a:solidFill>
              </a:rPr>
              <a:t>statmt</a:t>
            </a:r>
            <a:r>
              <a:rPr lang="en-US" sz="2600" dirty="0" smtClean="0">
                <a:solidFill>
                  <a:schemeClr val="tx1"/>
                </a:solidFill>
              </a:rPr>
              <a:t>* </a:t>
            </a:r>
          </a:p>
          <a:p>
            <a:pPr marL="0" indent="0">
              <a:buNone/>
            </a:pPr>
            <a:r>
              <a:rPr lang="en-US" sz="2600" dirty="0" err="1" smtClean="0">
                <a:solidFill>
                  <a:schemeClr val="tx1"/>
                </a:solidFill>
              </a:rPr>
              <a:t>statmt</a:t>
            </a:r>
            <a:r>
              <a:rPr lang="en-US" sz="2600" dirty="0" smtClean="0">
                <a:solidFill>
                  <a:schemeClr val="tx1"/>
                </a:solidFill>
              </a:rPr>
              <a:t> ::= </a:t>
            </a:r>
            <a:r>
              <a:rPr lang="en-US" sz="2600" dirty="0" err="1" smtClean="0">
                <a:solidFill>
                  <a:schemeClr val="tx1"/>
                </a:solidFill>
              </a:rPr>
              <a:t>println</a:t>
            </a:r>
            <a:r>
              <a:rPr lang="en-US" sz="2600" dirty="0" smtClean="0">
                <a:solidFill>
                  <a:schemeClr val="tx1"/>
                </a:solidFill>
              </a:rPr>
              <a:t>( </a:t>
            </a:r>
            <a:r>
              <a:rPr lang="en-US" sz="2600" dirty="0" err="1" smtClean="0">
                <a:solidFill>
                  <a:schemeClr val="tx1"/>
                </a:solidFill>
              </a:rPr>
              <a:t>stringConst</a:t>
            </a:r>
            <a:r>
              <a:rPr lang="en-US" sz="2600" dirty="0" smtClean="0">
                <a:solidFill>
                  <a:schemeClr val="tx1"/>
                </a:solidFill>
              </a:rPr>
              <a:t> , </a:t>
            </a:r>
            <a:r>
              <a:rPr lang="en-US" sz="2600" dirty="0" err="1" smtClean="0">
                <a:solidFill>
                  <a:schemeClr val="tx1"/>
                </a:solidFill>
              </a:rPr>
              <a:t>ident</a:t>
            </a:r>
            <a:r>
              <a:rPr lang="en-US" sz="2600" dirty="0" smtClean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smtClean="0">
                <a:solidFill>
                  <a:schemeClr val="tx1"/>
                </a:solidFill>
              </a:rPr>
              <a:t>            | </a:t>
            </a:r>
            <a:r>
              <a:rPr lang="en-US" sz="2600" dirty="0" err="1" smtClean="0">
                <a:solidFill>
                  <a:schemeClr val="tx1"/>
                </a:solidFill>
              </a:rPr>
              <a:t>ident</a:t>
            </a:r>
            <a:r>
              <a:rPr lang="en-US" sz="2600" dirty="0" smtClean="0">
                <a:solidFill>
                  <a:schemeClr val="tx1"/>
                </a:solidFill>
              </a:rPr>
              <a:t> = </a:t>
            </a:r>
            <a:r>
              <a:rPr lang="en-US" sz="2600" dirty="0" err="1" smtClean="0">
                <a:solidFill>
                  <a:schemeClr val="tx1"/>
                </a:solidFill>
              </a:rPr>
              <a:t>expr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tx1"/>
                </a:solidFill>
              </a:rPr>
              <a:t>             | </a:t>
            </a:r>
            <a:r>
              <a:rPr lang="en-US" sz="2600" b="1" dirty="0" smtClean="0">
                <a:solidFill>
                  <a:schemeClr val="tx1"/>
                </a:solidFill>
              </a:rPr>
              <a:t>if</a:t>
            </a:r>
            <a:r>
              <a:rPr lang="en-US" sz="2600" dirty="0" smtClean="0">
                <a:solidFill>
                  <a:schemeClr val="tx1"/>
                </a:solidFill>
              </a:rPr>
              <a:t> ( </a:t>
            </a:r>
            <a:r>
              <a:rPr lang="en-US" sz="2600" dirty="0" err="1" smtClean="0">
                <a:solidFill>
                  <a:schemeClr val="tx1"/>
                </a:solidFill>
              </a:rPr>
              <a:t>expr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smtClean="0">
                <a:solidFill>
                  <a:schemeClr val="tx1"/>
                </a:solidFill>
              </a:rPr>
              <a:t>) </a:t>
            </a:r>
            <a:r>
              <a:rPr lang="en-US" sz="2600" dirty="0" err="1" smtClean="0">
                <a:solidFill>
                  <a:schemeClr val="tx1"/>
                </a:solidFill>
              </a:rPr>
              <a:t>statmt</a:t>
            </a:r>
            <a:r>
              <a:rPr lang="en-US" sz="2600" dirty="0" smtClean="0">
                <a:solidFill>
                  <a:schemeClr val="tx1"/>
                </a:solidFill>
              </a:rPr>
              <a:t> (else </a:t>
            </a:r>
            <a:r>
              <a:rPr lang="en-US" sz="2600" dirty="0" err="1" smtClean="0">
                <a:solidFill>
                  <a:schemeClr val="tx1"/>
                </a:solidFill>
              </a:rPr>
              <a:t>statmt</a:t>
            </a:r>
            <a:r>
              <a:rPr lang="en-US" sz="2600" dirty="0" smtClean="0">
                <a:solidFill>
                  <a:schemeClr val="tx1"/>
                </a:solidFill>
              </a:rPr>
              <a:t>)</a:t>
            </a:r>
            <a:r>
              <a:rPr lang="en-US" sz="2600" baseline="30000" dirty="0" smtClean="0">
                <a:solidFill>
                  <a:schemeClr val="tx1"/>
                </a:solidFill>
              </a:rPr>
              <a:t>?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tx1"/>
                </a:solidFill>
              </a:rPr>
              <a:t>             | </a:t>
            </a:r>
            <a:r>
              <a:rPr lang="en-US" sz="2600" b="1" dirty="0" smtClean="0">
                <a:solidFill>
                  <a:schemeClr val="tx1"/>
                </a:solidFill>
              </a:rPr>
              <a:t>while</a:t>
            </a:r>
            <a:r>
              <a:rPr lang="en-US" sz="2600" dirty="0" smtClean="0">
                <a:solidFill>
                  <a:schemeClr val="tx1"/>
                </a:solidFill>
              </a:rPr>
              <a:t> ( </a:t>
            </a:r>
            <a:r>
              <a:rPr lang="en-US" sz="2600" dirty="0" err="1" smtClean="0">
                <a:solidFill>
                  <a:schemeClr val="tx1"/>
                </a:solidFill>
              </a:rPr>
              <a:t>expr</a:t>
            </a:r>
            <a:r>
              <a:rPr lang="en-US" sz="2600" dirty="0" smtClean="0">
                <a:solidFill>
                  <a:schemeClr val="tx1"/>
                </a:solidFill>
              </a:rPr>
              <a:t> ) </a:t>
            </a:r>
            <a:r>
              <a:rPr lang="en-US" sz="2600" dirty="0" err="1" smtClean="0">
                <a:solidFill>
                  <a:schemeClr val="tx1"/>
                </a:solidFill>
              </a:rPr>
              <a:t>statmt</a:t>
            </a:r>
            <a:r>
              <a:rPr lang="en-US" sz="2600" dirty="0" smtClean="0">
                <a:solidFill>
                  <a:schemeClr val="tx1"/>
                </a:solidFill>
              </a:rPr>
              <a:t/>
            </a:r>
            <a:br>
              <a:rPr lang="en-US" sz="2600" dirty="0" smtClean="0">
                <a:solidFill>
                  <a:schemeClr val="tx1"/>
                </a:solidFill>
              </a:rPr>
            </a:br>
            <a:r>
              <a:rPr lang="en-US" sz="2600" dirty="0" smtClean="0">
                <a:solidFill>
                  <a:schemeClr val="tx1"/>
                </a:solidFill>
              </a:rPr>
              <a:t>             | { </a:t>
            </a:r>
            <a:r>
              <a:rPr lang="en-US" sz="2600" dirty="0" err="1" smtClean="0">
                <a:solidFill>
                  <a:schemeClr val="tx1"/>
                </a:solidFill>
              </a:rPr>
              <a:t>statmt</a:t>
            </a:r>
            <a:r>
              <a:rPr lang="en-US" sz="2600" dirty="0" smtClean="0">
                <a:solidFill>
                  <a:schemeClr val="tx1"/>
                </a:solidFill>
              </a:rPr>
              <a:t>* } </a:t>
            </a:r>
          </a:p>
          <a:p>
            <a:pPr marL="0" indent="0">
              <a:buNone/>
            </a:pPr>
            <a:r>
              <a:rPr lang="en-US" sz="2600" dirty="0" err="1" smtClean="0">
                <a:solidFill>
                  <a:schemeClr val="tx1"/>
                </a:solidFill>
              </a:rPr>
              <a:t>expr</a:t>
            </a:r>
            <a:r>
              <a:rPr lang="en-US" sz="2600" dirty="0" smtClean="0">
                <a:solidFill>
                  <a:schemeClr val="tx1"/>
                </a:solidFill>
              </a:rPr>
              <a:t> ::= </a:t>
            </a:r>
            <a:r>
              <a:rPr lang="en-US" sz="2600" dirty="0" err="1" smtClean="0">
                <a:solidFill>
                  <a:schemeClr val="tx1"/>
                </a:solidFill>
              </a:rPr>
              <a:t>intLiteral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>
                <a:solidFill>
                  <a:schemeClr val="tx1"/>
                </a:solidFill>
              </a:rPr>
              <a:t>| </a:t>
            </a:r>
            <a:r>
              <a:rPr lang="en-US" sz="2600" dirty="0" err="1" smtClean="0">
                <a:solidFill>
                  <a:schemeClr val="tx1"/>
                </a:solidFill>
              </a:rPr>
              <a:t>ident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tx1"/>
                </a:solidFill>
              </a:rPr>
              <a:t>          | </a:t>
            </a:r>
            <a:r>
              <a:rPr lang="en-US" sz="2600" dirty="0" err="1" smtClean="0">
                <a:solidFill>
                  <a:schemeClr val="tx1"/>
                </a:solidFill>
              </a:rPr>
              <a:t>expr</a:t>
            </a:r>
            <a:r>
              <a:rPr lang="en-US" sz="2600" dirty="0" smtClean="0">
                <a:solidFill>
                  <a:schemeClr val="tx1"/>
                </a:solidFill>
              </a:rPr>
              <a:t> (&amp;&amp; | &lt; | == | + | - | * | / | % ) </a:t>
            </a:r>
            <a:r>
              <a:rPr lang="en-US" sz="2600" dirty="0" err="1" smtClean="0">
                <a:solidFill>
                  <a:schemeClr val="tx1"/>
                </a:solidFill>
              </a:rPr>
              <a:t>expr</a:t>
            </a:r>
            <a:r>
              <a:rPr lang="en-US" sz="2600" dirty="0" smtClean="0">
                <a:solidFill>
                  <a:schemeClr val="tx1"/>
                </a:solidFill>
              </a:rPr>
              <a:t/>
            </a:r>
            <a:br>
              <a:rPr lang="en-US" sz="2600" dirty="0" smtClean="0">
                <a:solidFill>
                  <a:schemeClr val="tx1"/>
                </a:solidFill>
              </a:rPr>
            </a:br>
            <a:r>
              <a:rPr lang="en-US" sz="2600" dirty="0" smtClean="0">
                <a:solidFill>
                  <a:schemeClr val="tx1"/>
                </a:solidFill>
              </a:rPr>
              <a:t>          | ! </a:t>
            </a:r>
            <a:r>
              <a:rPr lang="en-US" sz="2600" dirty="0" err="1">
                <a:solidFill>
                  <a:schemeClr val="tx1"/>
                </a:solidFill>
              </a:rPr>
              <a:t>e</a:t>
            </a:r>
            <a:r>
              <a:rPr lang="en-US" sz="2600" dirty="0" err="1" smtClean="0">
                <a:solidFill>
                  <a:schemeClr val="tx1"/>
                </a:solidFill>
              </a:rPr>
              <a:t>xpr</a:t>
            </a:r>
            <a:r>
              <a:rPr lang="en-US" sz="2600" dirty="0" smtClean="0">
                <a:solidFill>
                  <a:schemeClr val="tx1"/>
                </a:solidFill>
              </a:rPr>
              <a:t> | - </a:t>
            </a:r>
            <a:r>
              <a:rPr lang="en-US" sz="2600" dirty="0" err="1" smtClean="0">
                <a:solidFill>
                  <a:schemeClr val="tx1"/>
                </a:solidFill>
              </a:rPr>
              <a:t>expr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46400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Eliminating Additional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Grouping alternatives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s ::= P | Q    instead of		s ::= P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					s ::= Q</a:t>
            </a:r>
          </a:p>
          <a:p>
            <a:r>
              <a:rPr lang="en-US" dirty="0" smtClean="0"/>
              <a:t>Parenthesis notation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err="1">
                <a:solidFill>
                  <a:schemeClr val="tx1"/>
                </a:solidFill>
              </a:rPr>
              <a:t>expr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>
                <a:solidFill>
                  <a:srgbClr val="0070C0"/>
                </a:solidFill>
              </a:rPr>
              <a:t>&amp;&amp; </a:t>
            </a:r>
            <a:r>
              <a:rPr lang="en-US" dirty="0">
                <a:solidFill>
                  <a:schemeClr val="tx1"/>
                </a:solidFill>
              </a:rPr>
              <a:t>|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&lt;</a:t>
            </a:r>
            <a:r>
              <a:rPr lang="en-US" dirty="0">
                <a:solidFill>
                  <a:schemeClr val="tx1"/>
                </a:solidFill>
              </a:rPr>
              <a:t> |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==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|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+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|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-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|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*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|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|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%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n-US" dirty="0" err="1" smtClean="0">
                <a:solidFill>
                  <a:schemeClr val="tx1"/>
                </a:solidFill>
              </a:rPr>
              <a:t>expr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/>
              <a:t>Kleene</a:t>
            </a:r>
            <a:r>
              <a:rPr lang="en-US" dirty="0" smtClean="0"/>
              <a:t> star within grammars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0070C0"/>
                </a:solidFill>
              </a:rPr>
              <a:t>{ </a:t>
            </a:r>
            <a:r>
              <a:rPr lang="en-US" dirty="0" err="1">
                <a:solidFill>
                  <a:schemeClr val="tx1"/>
                </a:solidFill>
              </a:rPr>
              <a:t>statmt</a:t>
            </a:r>
            <a:r>
              <a:rPr lang="en-US" dirty="0">
                <a:solidFill>
                  <a:schemeClr val="tx1"/>
                </a:solidFill>
              </a:rPr>
              <a:t>* </a:t>
            </a:r>
            <a:r>
              <a:rPr lang="en-US" dirty="0">
                <a:solidFill>
                  <a:srgbClr val="0070C0"/>
                </a:solidFill>
              </a:rPr>
              <a:t>}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Optional parts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	if </a:t>
            </a:r>
            <a:r>
              <a:rPr lang="en-US" dirty="0">
                <a:solidFill>
                  <a:srgbClr val="0070C0"/>
                </a:solidFill>
              </a:rPr>
              <a:t>( </a:t>
            </a:r>
            <a:r>
              <a:rPr lang="en-US" dirty="0" err="1">
                <a:solidFill>
                  <a:schemeClr val="tx1"/>
                </a:solidFill>
              </a:rPr>
              <a:t>expr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)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statmt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>
                <a:solidFill>
                  <a:srgbClr val="0070C0"/>
                </a:solidFill>
              </a:rPr>
              <a:t>else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statmt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r>
              <a:rPr lang="en-US" baseline="30000" dirty="0" smtClean="0">
                <a:solidFill>
                  <a:schemeClr val="tx1"/>
                </a:solidFill>
              </a:rPr>
              <a:t>?</a:t>
            </a:r>
            <a:endParaRPr lang="en-US" baseline="30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62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ChangeArrowheads="1"/>
          </p:cNvSpPr>
          <p:nvPr/>
        </p:nvSpPr>
        <p:spPr bwMode="auto">
          <a:xfrm>
            <a:off x="610078" y="1852551"/>
            <a:ext cx="8250299" cy="248194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Compiler        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</a:t>
            </a:r>
          </a:p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scalac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gcc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                  </a:t>
            </a:r>
            <a:endParaRPr lang="en-US" sz="2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en-US" sz="2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en-US" sz="2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en-US" sz="2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en-US" sz="2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en-US" sz="2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6704" y="166916"/>
            <a:ext cx="2504946" cy="1569660"/>
          </a:xfrm>
          <a:prstGeom prst="rect">
            <a:avLst/>
          </a:prstGeom>
          <a:gradFill>
            <a:gsLst>
              <a:gs pos="0">
                <a:srgbClr val="D6B19C"/>
              </a:gs>
              <a:gs pos="10000">
                <a:srgbClr val="D49E6C"/>
              </a:gs>
              <a:gs pos="33000">
                <a:srgbClr val="A65528"/>
              </a:gs>
              <a:gs pos="85000">
                <a:srgbClr val="663012"/>
              </a:gs>
            </a:gsLst>
            <a:lin ang="162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FFFFFF"/>
                </a:solidFill>
                <a:latin typeface="Calibri"/>
                <a:cs typeface="+mn-cs"/>
              </a:rPr>
              <a:t>Id3 = 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FFFFFF"/>
                </a:solidFill>
                <a:latin typeface="Calibri"/>
                <a:cs typeface="+mn-cs"/>
              </a:rPr>
              <a:t>while (id3 &lt; 10)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FFFF"/>
                </a:solidFill>
                <a:latin typeface="Calibri"/>
                <a:cs typeface="+mn-cs"/>
              </a:rPr>
              <a:t> </a:t>
            </a:r>
            <a:r>
              <a:rPr lang="en-US" dirty="0" smtClean="0">
                <a:solidFill>
                  <a:srgbClr val="FFFFFF"/>
                </a:solidFill>
                <a:latin typeface="Calibri"/>
                <a:cs typeface="+mn-cs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Calibri"/>
                <a:cs typeface="+mn-cs"/>
              </a:rPr>
              <a:t>println</a:t>
            </a:r>
            <a:r>
              <a:rPr lang="en-US" dirty="0" smtClean="0">
                <a:solidFill>
                  <a:srgbClr val="FFFFFF"/>
                </a:solidFill>
                <a:latin typeface="Calibri"/>
                <a:cs typeface="+mn-cs"/>
              </a:rPr>
              <a:t>(“”,id3);</a:t>
            </a:r>
            <a:br>
              <a:rPr lang="en-US" dirty="0" smtClean="0">
                <a:solidFill>
                  <a:srgbClr val="FFFFFF"/>
                </a:solidFill>
                <a:latin typeface="Calibri"/>
                <a:cs typeface="+mn-cs"/>
              </a:rPr>
            </a:br>
            <a:r>
              <a:rPr lang="en-US" dirty="0" smtClean="0">
                <a:solidFill>
                  <a:srgbClr val="FFFFFF"/>
                </a:solidFill>
                <a:latin typeface="Calibri"/>
                <a:cs typeface="+mn-cs"/>
              </a:rPr>
              <a:t>  id3 = id3 + 1 }</a:t>
            </a:r>
          </a:p>
        </p:txBody>
      </p:sp>
      <p:sp>
        <p:nvSpPr>
          <p:cNvPr id="8" name="Rectangle 7"/>
          <p:cNvSpPr/>
          <p:nvPr/>
        </p:nvSpPr>
        <p:spPr>
          <a:xfrm>
            <a:off x="4101182" y="461665"/>
            <a:ext cx="16892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source code</a:t>
            </a:r>
            <a:endParaRPr lang="en-US" i="1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4" name="Curved Connector 13"/>
          <p:cNvCxnSpPr>
            <a:stCxn id="7" idx="1"/>
          </p:cNvCxnSpPr>
          <p:nvPr/>
        </p:nvCxnSpPr>
        <p:spPr bwMode="auto">
          <a:xfrm rot="10800000" flipV="1">
            <a:off x="885398" y="951746"/>
            <a:ext cx="471307" cy="885634"/>
          </a:xfrm>
          <a:prstGeom prst="bentConnector2">
            <a:avLst/>
          </a:prstGeom>
          <a:ln w="762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7227321" y="166916"/>
            <a:ext cx="1649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Compiler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48781" y="1924191"/>
            <a:ext cx="372258" cy="2277547"/>
          </a:xfrm>
          <a:prstGeom prst="rect">
            <a:avLst/>
          </a:prstGeom>
          <a:gradFill>
            <a:gsLst>
              <a:gs pos="0">
                <a:srgbClr val="D6B19C"/>
              </a:gs>
              <a:gs pos="6000">
                <a:srgbClr val="D49E6C"/>
              </a:gs>
              <a:gs pos="21000">
                <a:srgbClr val="A65528"/>
              </a:gs>
              <a:gs pos="89000">
                <a:srgbClr val="663012"/>
              </a:gs>
            </a:gsLst>
            <a:lin ang="162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rgbClr val="FFFFFF"/>
                </a:solidFill>
                <a:latin typeface="Calibri"/>
              </a:rPr>
              <a:t>i</a:t>
            </a:r>
            <a:br>
              <a:rPr lang="en-US" sz="1600" dirty="0" smtClean="0">
                <a:solidFill>
                  <a:srgbClr val="FFFFFF"/>
                </a:solidFill>
                <a:latin typeface="Calibri"/>
              </a:rPr>
            </a:br>
            <a:r>
              <a:rPr lang="en-US" sz="1600" dirty="0" smtClean="0">
                <a:solidFill>
                  <a:srgbClr val="FFFFFF"/>
                </a:solidFill>
                <a:latin typeface="Calibri"/>
              </a:rPr>
              <a:t>d3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srgbClr val="FFFFFF"/>
              </a:solidFill>
              <a:latin typeface="Calibri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rgbClr val="FFFFFF"/>
                </a:solidFill>
                <a:latin typeface="Calibri"/>
              </a:rPr>
              <a:t>=</a:t>
            </a:r>
            <a:br>
              <a:rPr lang="en-US" sz="1600" dirty="0" smtClean="0">
                <a:solidFill>
                  <a:srgbClr val="FFFFFF"/>
                </a:solidFill>
                <a:latin typeface="Calibri"/>
              </a:rPr>
            </a:br>
            <a:endParaRPr lang="en-US" sz="1600" dirty="0" smtClean="0">
              <a:solidFill>
                <a:srgbClr val="FFFFFF"/>
              </a:solidFill>
              <a:latin typeface="Calibri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rgbClr val="FFFFFF"/>
                </a:solidFill>
                <a:latin typeface="Calibri"/>
              </a:rPr>
              <a:t>0</a:t>
            </a:r>
            <a:br>
              <a:rPr lang="en-US" sz="1600" dirty="0" smtClean="0">
                <a:solidFill>
                  <a:srgbClr val="FFFFFF"/>
                </a:solidFill>
                <a:latin typeface="Calibri"/>
              </a:rPr>
            </a:br>
            <a:r>
              <a:rPr lang="en-US" sz="1400" dirty="0" smtClean="0">
                <a:solidFill>
                  <a:srgbClr val="FFFFFF"/>
                </a:solidFill>
                <a:latin typeface="Calibri"/>
              </a:rPr>
              <a:t>LF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rgbClr val="FFFFFF"/>
                </a:solidFill>
                <a:latin typeface="Calibri"/>
              </a:rPr>
              <a:t>w</a:t>
            </a:r>
          </a:p>
        </p:txBody>
      </p:sp>
      <p:cxnSp>
        <p:nvCxnSpPr>
          <p:cNvPr id="52" name="Straight Arrow Connector 51"/>
          <p:cNvCxnSpPr/>
          <p:nvPr/>
        </p:nvCxnSpPr>
        <p:spPr bwMode="auto">
          <a:xfrm>
            <a:off x="1135553" y="3078353"/>
            <a:ext cx="1522774" cy="0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grpSp>
        <p:nvGrpSpPr>
          <p:cNvPr id="226" name="Group 225"/>
          <p:cNvGrpSpPr/>
          <p:nvPr/>
        </p:nvGrpSpPr>
        <p:grpSpPr>
          <a:xfrm>
            <a:off x="1574415" y="1924191"/>
            <a:ext cx="1763052" cy="2308324"/>
            <a:chOff x="1719555" y="1924191"/>
            <a:chExt cx="1763052" cy="2308324"/>
          </a:xfrm>
        </p:grpSpPr>
        <p:sp>
          <p:nvSpPr>
            <p:cNvPr id="53" name="TextBox 52"/>
            <p:cNvSpPr txBox="1"/>
            <p:nvPr/>
          </p:nvSpPr>
          <p:spPr>
            <a:xfrm>
              <a:off x="2788953" y="1924191"/>
              <a:ext cx="693654" cy="2308324"/>
            </a:xfrm>
            <a:prstGeom prst="rect">
              <a:avLst/>
            </a:prstGeom>
            <a:gradFill>
              <a:gsLst>
                <a:gs pos="0">
                  <a:srgbClr val="D6B19C"/>
                </a:gs>
                <a:gs pos="6000">
                  <a:srgbClr val="D49E6C"/>
                </a:gs>
                <a:gs pos="21000">
                  <a:srgbClr val="A65528"/>
                </a:gs>
                <a:gs pos="89000">
                  <a:srgbClr val="663012"/>
                </a:gs>
              </a:gsLst>
              <a:lin ang="16200000" scaled="0"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id3</a:t>
              </a:r>
              <a:br>
                <a:rPr lang="en-US" sz="1600" dirty="0" smtClean="0">
                  <a:solidFill>
                    <a:schemeClr val="bg1"/>
                  </a:solidFill>
                  <a:latin typeface="Calibri"/>
                </a:rPr>
              </a:b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=</a:t>
              </a:r>
              <a:br>
                <a:rPr lang="en-US" sz="1600" dirty="0" smtClean="0">
                  <a:solidFill>
                    <a:schemeClr val="bg1"/>
                  </a:solidFill>
                  <a:latin typeface="Calibri"/>
                </a:rPr>
              </a:b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0</a:t>
              </a:r>
              <a:br>
                <a:rPr lang="en-US" sz="1600" dirty="0" smtClean="0">
                  <a:solidFill>
                    <a:schemeClr val="bg1"/>
                  </a:solidFill>
                  <a:latin typeface="Calibri"/>
                </a:rPr>
              </a:b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while</a:t>
              </a:r>
              <a:br>
                <a:rPr lang="en-US" sz="1600" dirty="0" smtClean="0">
                  <a:solidFill>
                    <a:schemeClr val="bg1"/>
                  </a:solidFill>
                  <a:latin typeface="Calibri"/>
                </a:rPr>
              </a:b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(</a:t>
              </a:r>
              <a:br>
                <a:rPr lang="en-US" sz="1600" dirty="0" smtClean="0">
                  <a:solidFill>
                    <a:schemeClr val="bg1"/>
                  </a:solidFill>
                  <a:latin typeface="Calibri"/>
                </a:rPr>
              </a:b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id3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&lt;</a:t>
              </a:r>
              <a:br>
                <a:rPr lang="en-US" sz="1600" dirty="0" smtClean="0">
                  <a:solidFill>
                    <a:schemeClr val="bg1"/>
                  </a:solidFill>
                  <a:latin typeface="Calibri"/>
                </a:rPr>
              </a:b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10</a:t>
              </a:r>
              <a:br>
                <a:rPr lang="en-US" sz="1600" dirty="0" smtClean="0">
                  <a:solidFill>
                    <a:schemeClr val="bg1"/>
                  </a:solidFill>
                  <a:latin typeface="Calibri"/>
                </a:rPr>
              </a:b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)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719555" y="3073516"/>
              <a:ext cx="79060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Calibri" pitchFamily="34" charset="0"/>
                  <a:cs typeface="Calibri" pitchFamily="34" charset="0"/>
                </a:rPr>
                <a:t>lexer</a:t>
              </a: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60" name="Rectangle 59"/>
          <p:cNvSpPr/>
          <p:nvPr/>
        </p:nvSpPr>
        <p:spPr>
          <a:xfrm>
            <a:off x="195990" y="4422694"/>
            <a:ext cx="1477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characters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2516343" y="4424582"/>
            <a:ext cx="11976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w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ords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(tokens)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5151821" y="4418398"/>
            <a:ext cx="8186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trees</a:t>
            </a:r>
            <a:endParaRPr lang="en-US" dirty="0"/>
          </a:p>
        </p:txBody>
      </p:sp>
      <p:grpSp>
        <p:nvGrpSpPr>
          <p:cNvPr id="223" name="Group 222"/>
          <p:cNvGrpSpPr/>
          <p:nvPr/>
        </p:nvGrpSpPr>
        <p:grpSpPr>
          <a:xfrm>
            <a:off x="3351981" y="1909532"/>
            <a:ext cx="3136279" cy="2250244"/>
            <a:chOff x="3497121" y="1909532"/>
            <a:chExt cx="3136279" cy="2250244"/>
          </a:xfrm>
        </p:grpSpPr>
        <p:sp>
          <p:nvSpPr>
            <p:cNvPr id="68" name="Rectangle 67"/>
            <p:cNvSpPr/>
            <p:nvPr/>
          </p:nvSpPr>
          <p:spPr>
            <a:xfrm>
              <a:off x="3743010" y="3043874"/>
              <a:ext cx="97770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alibri" pitchFamily="34" charset="0"/>
                  <a:cs typeface="Calibri" pitchFamily="34" charset="0"/>
                </a:rPr>
                <a:t>parser</a:t>
              </a: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222" name="Group 221"/>
            <p:cNvGrpSpPr/>
            <p:nvPr/>
          </p:nvGrpSpPr>
          <p:grpSpPr>
            <a:xfrm>
              <a:off x="3497121" y="1909532"/>
              <a:ext cx="3136279" cy="2250244"/>
              <a:chOff x="3497121" y="1909532"/>
              <a:chExt cx="3136279" cy="2250244"/>
            </a:xfrm>
          </p:grpSpPr>
          <p:cxnSp>
            <p:nvCxnSpPr>
              <p:cNvPr id="65" name="Straight Arrow Connector 64"/>
              <p:cNvCxnSpPr/>
              <p:nvPr/>
            </p:nvCxnSpPr>
            <p:spPr bwMode="auto">
              <a:xfrm>
                <a:off x="3497121" y="3078353"/>
                <a:ext cx="1669838" cy="0"/>
              </a:xfrm>
              <a:prstGeom prst="straightConnector1">
                <a:avLst/>
              </a:prstGeom>
              <a:noFill/>
              <a:ln w="571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grpSp>
            <p:nvGrpSpPr>
              <p:cNvPr id="221" name="Group 220"/>
              <p:cNvGrpSpPr/>
              <p:nvPr/>
            </p:nvGrpSpPr>
            <p:grpSpPr>
              <a:xfrm>
                <a:off x="5152444" y="1909532"/>
                <a:ext cx="1480956" cy="2250244"/>
                <a:chOff x="5152444" y="1909532"/>
                <a:chExt cx="1480956" cy="2250244"/>
              </a:xfrm>
            </p:grpSpPr>
            <p:sp>
              <p:nvSpPr>
                <p:cNvPr id="62" name="TextBox 61"/>
                <p:cNvSpPr txBox="1"/>
                <p:nvPr/>
              </p:nvSpPr>
              <p:spPr>
                <a:xfrm>
                  <a:off x="5152444" y="1909532"/>
                  <a:ext cx="1465053" cy="2250244"/>
                </a:xfrm>
                <a:prstGeom prst="rect">
                  <a:avLst/>
                </a:prstGeom>
                <a:gradFill>
                  <a:gsLst>
                    <a:gs pos="0">
                      <a:srgbClr val="D6B19C"/>
                    </a:gs>
                    <a:gs pos="0">
                      <a:srgbClr val="D49E6C"/>
                    </a:gs>
                    <a:gs pos="8000">
                      <a:srgbClr val="A65528"/>
                    </a:gs>
                    <a:gs pos="46000">
                      <a:srgbClr val="663012"/>
                    </a:gs>
                  </a:gsLst>
                  <a:lin ang="16200000" scaled="0"/>
                </a:gradFill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 rtlCol="0">
                  <a:no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600" dirty="0" smtClean="0">
                    <a:solidFill>
                      <a:schemeClr val="bg1"/>
                    </a:solidFill>
                    <a:latin typeface="Calibri"/>
                  </a:endParaRPr>
                </a:p>
              </p:txBody>
            </p:sp>
            <p:sp>
              <p:nvSpPr>
                <p:cNvPr id="96" name="Rectangle 95"/>
                <p:cNvSpPr/>
                <p:nvPr/>
              </p:nvSpPr>
              <p:spPr bwMode="auto">
                <a:xfrm>
                  <a:off x="5454942" y="2117633"/>
                  <a:ext cx="714679" cy="310101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Calibri" pitchFamily="34" charset="0"/>
                      <a:cs typeface="Calibri" pitchFamily="34" charset="0"/>
                    </a:rPr>
                    <a:t>assign</a:t>
                  </a:r>
                </a:p>
              </p:txBody>
            </p:sp>
            <p:sp>
              <p:nvSpPr>
                <p:cNvPr id="97" name="Rectangle 96"/>
                <p:cNvSpPr/>
                <p:nvPr/>
              </p:nvSpPr>
              <p:spPr bwMode="auto">
                <a:xfrm>
                  <a:off x="5454942" y="2781017"/>
                  <a:ext cx="690373" cy="310101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Calibri" pitchFamily="34" charset="0"/>
                      <a:cs typeface="Calibri" pitchFamily="34" charset="0"/>
                    </a:rPr>
                    <a:t>while</a:t>
                  </a:r>
                </a:p>
              </p:txBody>
            </p:sp>
            <p:cxnSp>
              <p:nvCxnSpPr>
                <p:cNvPr id="101" name="Straight Connector 100"/>
                <p:cNvCxnSpPr/>
                <p:nvPr/>
              </p:nvCxnSpPr>
              <p:spPr bwMode="auto">
                <a:xfrm>
                  <a:off x="5320814" y="1963010"/>
                  <a:ext cx="0" cy="97796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04" name="Straight Connector 103"/>
                <p:cNvCxnSpPr>
                  <a:stCxn id="96" idx="1"/>
                </p:cNvCxnSpPr>
                <p:nvPr/>
              </p:nvCxnSpPr>
              <p:spPr bwMode="auto">
                <a:xfrm flipH="1">
                  <a:off x="5320814" y="2272684"/>
                  <a:ext cx="134128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07" name="Straight Connector 106"/>
                <p:cNvCxnSpPr/>
                <p:nvPr/>
              </p:nvCxnSpPr>
              <p:spPr bwMode="auto">
                <a:xfrm flipH="1" flipV="1">
                  <a:off x="5317708" y="2940971"/>
                  <a:ext cx="134128" cy="1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09" name="Rectangle 108"/>
                <p:cNvSpPr/>
                <p:nvPr/>
              </p:nvSpPr>
              <p:spPr bwMode="auto">
                <a:xfrm>
                  <a:off x="5451836" y="2427734"/>
                  <a:ext cx="412417" cy="233104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400" dirty="0">
                      <a:solidFill>
                        <a:schemeClr val="bg1"/>
                      </a:solidFill>
                      <a:latin typeface="Calibri" pitchFamily="34" charset="0"/>
                      <a:cs typeface="Calibri" pitchFamily="34" charset="0"/>
                    </a:rPr>
                    <a:t>i</a:t>
                  </a:r>
                  <a:r>
                    <a:rPr lang="en-US" sz="1400" dirty="0" smtClean="0">
                      <a:solidFill>
                        <a:schemeClr val="bg1"/>
                      </a:solidFill>
                      <a:latin typeface="Calibri" pitchFamily="34" charset="0"/>
                      <a:cs typeface="Calibri" pitchFamily="34" charset="0"/>
                    </a:rPr>
                    <a:t>  0</a:t>
                  </a:r>
                </a:p>
              </p:txBody>
            </p:sp>
            <p:sp>
              <p:nvSpPr>
                <p:cNvPr id="111" name="Oval 110"/>
                <p:cNvSpPr/>
                <p:nvPr/>
              </p:nvSpPr>
              <p:spPr bwMode="auto">
                <a:xfrm>
                  <a:off x="5943765" y="3339544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2" name="Oval 111"/>
                <p:cNvSpPr/>
                <p:nvPr/>
              </p:nvSpPr>
              <p:spPr bwMode="auto">
                <a:xfrm>
                  <a:off x="5700758" y="3632281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3" name="Oval 112"/>
                <p:cNvSpPr/>
                <p:nvPr/>
              </p:nvSpPr>
              <p:spPr bwMode="auto">
                <a:xfrm>
                  <a:off x="6162130" y="3544130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7" name="Rectangle 116"/>
                <p:cNvSpPr/>
                <p:nvPr/>
              </p:nvSpPr>
              <p:spPr>
                <a:xfrm>
                  <a:off x="5907174" y="3278490"/>
                  <a:ext cx="287259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 smtClean="0">
                      <a:solidFill>
                        <a:srgbClr val="FFFFFF"/>
                      </a:solidFill>
                      <a:latin typeface="Calibri" pitchFamily="34" charset="0"/>
                      <a:cs typeface="Calibri" pitchFamily="34" charset="0"/>
                    </a:rPr>
                    <a:t>+</a:t>
                  </a:r>
                  <a:endParaRPr lang="en-US" sz="1600" dirty="0">
                    <a:solidFill>
                      <a:srgbClr val="FFFFFF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5660700" y="3603334"/>
                  <a:ext cx="287259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 smtClean="0">
                      <a:solidFill>
                        <a:srgbClr val="FFFFFF"/>
                      </a:solidFill>
                      <a:latin typeface="Calibri"/>
                      <a:cs typeface="+mn-cs"/>
                    </a:rPr>
                    <a:t>*</a:t>
                  </a:r>
                  <a:endParaRPr lang="en-US" sz="1600" dirty="0">
                    <a:solidFill>
                      <a:srgbClr val="FFFFFF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119" name="Rectangle 118"/>
                <p:cNvSpPr/>
                <p:nvPr/>
              </p:nvSpPr>
              <p:spPr>
                <a:xfrm>
                  <a:off x="6122384" y="3494444"/>
                  <a:ext cx="288862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 smtClean="0">
                      <a:solidFill>
                        <a:srgbClr val="FFFFFF"/>
                      </a:solidFill>
                      <a:latin typeface="Calibri"/>
                      <a:cs typeface="+mn-cs"/>
                    </a:rPr>
                    <a:t>3</a:t>
                  </a:r>
                  <a:endParaRPr lang="en-US" sz="1600" dirty="0">
                    <a:solidFill>
                      <a:srgbClr val="FFFFFF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120" name="Oval 119"/>
                <p:cNvSpPr/>
                <p:nvPr/>
              </p:nvSpPr>
              <p:spPr bwMode="auto">
                <a:xfrm>
                  <a:off x="5526242" y="3854775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5483179" y="3799816"/>
                  <a:ext cx="288862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>
                      <a:solidFill>
                        <a:srgbClr val="FFFFFF"/>
                      </a:solidFill>
                      <a:latin typeface="Calibri"/>
                      <a:cs typeface="+mn-cs"/>
                    </a:rPr>
                    <a:t>7</a:t>
                  </a:r>
                </a:p>
              </p:txBody>
            </p:sp>
            <p:sp>
              <p:nvSpPr>
                <p:cNvPr id="122" name="Oval 121"/>
                <p:cNvSpPr/>
                <p:nvPr/>
              </p:nvSpPr>
              <p:spPr bwMode="auto">
                <a:xfrm>
                  <a:off x="5940074" y="3854775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23" name="Rectangle 122"/>
                <p:cNvSpPr/>
                <p:nvPr/>
              </p:nvSpPr>
              <p:spPr>
                <a:xfrm>
                  <a:off x="5925865" y="3799816"/>
                  <a:ext cx="23115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>
                      <a:solidFill>
                        <a:srgbClr val="FFFFFF"/>
                      </a:solidFill>
                      <a:latin typeface="Calibri"/>
                      <a:cs typeface="+mn-cs"/>
                    </a:rPr>
                    <a:t>i</a:t>
                  </a:r>
                </a:p>
              </p:txBody>
            </p:sp>
            <p:cxnSp>
              <p:nvCxnSpPr>
                <p:cNvPr id="124" name="Straight Connector 123"/>
                <p:cNvCxnSpPr>
                  <a:stCxn id="111" idx="3"/>
                  <a:endCxn id="112" idx="7"/>
                </p:cNvCxnSpPr>
                <p:nvPr/>
              </p:nvCxnSpPr>
              <p:spPr bwMode="auto">
                <a:xfrm flipH="1">
                  <a:off x="5870393" y="3522789"/>
                  <a:ext cx="102477" cy="14093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27" name="Straight Connector 126"/>
                <p:cNvCxnSpPr>
                  <a:endCxn id="120" idx="7"/>
                </p:cNvCxnSpPr>
                <p:nvPr/>
              </p:nvCxnSpPr>
              <p:spPr bwMode="auto">
                <a:xfrm flipH="1">
                  <a:off x="5695877" y="3848150"/>
                  <a:ext cx="52663" cy="3806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29" name="Straight Connector 128"/>
                <p:cNvCxnSpPr>
                  <a:stCxn id="111" idx="5"/>
                  <a:endCxn id="113" idx="1"/>
                </p:cNvCxnSpPr>
                <p:nvPr/>
              </p:nvCxnSpPr>
              <p:spPr bwMode="auto">
                <a:xfrm>
                  <a:off x="6113400" y="3522789"/>
                  <a:ext cx="77835" cy="52781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3" name="Straight Connector 132"/>
                <p:cNvCxnSpPr>
                  <a:stCxn id="112" idx="5"/>
                  <a:endCxn id="122" idx="1"/>
                </p:cNvCxnSpPr>
                <p:nvPr/>
              </p:nvCxnSpPr>
              <p:spPr bwMode="auto">
                <a:xfrm>
                  <a:off x="5870393" y="3815526"/>
                  <a:ext cx="98786" cy="70689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37" name="Rectangle 136"/>
                <p:cNvSpPr/>
                <p:nvPr/>
              </p:nvSpPr>
              <p:spPr bwMode="auto">
                <a:xfrm>
                  <a:off x="5173689" y="3196654"/>
                  <a:ext cx="712606" cy="29779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Calibri" pitchFamily="34" charset="0"/>
                      <a:cs typeface="Calibri" pitchFamily="34" charset="0"/>
                    </a:rPr>
                    <a:t>assign</a:t>
                  </a:r>
                </a:p>
              </p:txBody>
            </p:sp>
            <p:cxnSp>
              <p:nvCxnSpPr>
                <p:cNvPr id="138" name="Straight Connector 137"/>
                <p:cNvCxnSpPr>
                  <a:stCxn id="137" idx="0"/>
                </p:cNvCxnSpPr>
                <p:nvPr/>
              </p:nvCxnSpPr>
              <p:spPr bwMode="auto">
                <a:xfrm flipV="1">
                  <a:off x="5529992" y="3101410"/>
                  <a:ext cx="119604" cy="9524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42" name="Rectangle 141"/>
                <p:cNvSpPr/>
                <p:nvPr/>
              </p:nvSpPr>
              <p:spPr>
                <a:xfrm>
                  <a:off x="5157787" y="3437219"/>
                  <a:ext cx="453970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600" dirty="0" smtClean="0">
                      <a:solidFill>
                        <a:srgbClr val="FFFFFF"/>
                      </a:solidFill>
                      <a:latin typeface="Calibri" pitchFamily="34" charset="0"/>
                      <a:cs typeface="Calibri" pitchFamily="34" charset="0"/>
                    </a:rPr>
                    <a:t>a[i]</a:t>
                  </a:r>
                  <a:endParaRPr lang="en-US" dirty="0"/>
                </a:p>
              </p:txBody>
            </p:sp>
            <p:cxnSp>
              <p:nvCxnSpPr>
                <p:cNvPr id="144" name="Straight Connector 143"/>
                <p:cNvCxnSpPr>
                  <a:stCxn id="137" idx="3"/>
                  <a:endCxn id="111" idx="1"/>
                </p:cNvCxnSpPr>
                <p:nvPr/>
              </p:nvCxnSpPr>
              <p:spPr bwMode="auto">
                <a:xfrm>
                  <a:off x="5886295" y="3345549"/>
                  <a:ext cx="86575" cy="2543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50" name="Oval 149"/>
                <p:cNvSpPr/>
                <p:nvPr/>
              </p:nvSpPr>
              <p:spPr bwMode="auto">
                <a:xfrm>
                  <a:off x="6253831" y="2823910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1" name="Rectangle 150"/>
                <p:cNvSpPr/>
                <p:nvPr/>
              </p:nvSpPr>
              <p:spPr>
                <a:xfrm>
                  <a:off x="6217240" y="2762856"/>
                  <a:ext cx="287259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>
                      <a:solidFill>
                        <a:srgbClr val="FFFFFF"/>
                      </a:solidFill>
                      <a:latin typeface="Calibri" pitchFamily="34" charset="0"/>
                      <a:cs typeface="Calibri" pitchFamily="34" charset="0"/>
                    </a:rPr>
                    <a:t>&lt;</a:t>
                  </a:r>
                  <a:endParaRPr lang="en-US" sz="1600" dirty="0">
                    <a:solidFill>
                      <a:srgbClr val="FFFFFF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152" name="Oval 151"/>
                <p:cNvSpPr/>
                <p:nvPr/>
              </p:nvSpPr>
              <p:spPr bwMode="auto">
                <a:xfrm>
                  <a:off x="6115583" y="3078350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3" name="Rectangle 152"/>
                <p:cNvSpPr/>
                <p:nvPr/>
              </p:nvSpPr>
              <p:spPr>
                <a:xfrm>
                  <a:off x="6101374" y="3023391"/>
                  <a:ext cx="23115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>
                      <a:solidFill>
                        <a:srgbClr val="FFFFFF"/>
                      </a:solidFill>
                      <a:latin typeface="Calibri"/>
                      <a:cs typeface="+mn-cs"/>
                    </a:rPr>
                    <a:t>i</a:t>
                  </a:r>
                </a:p>
              </p:txBody>
            </p:sp>
            <p:sp>
              <p:nvSpPr>
                <p:cNvPr id="154" name="Oval 153"/>
                <p:cNvSpPr/>
                <p:nvPr/>
              </p:nvSpPr>
              <p:spPr bwMode="auto">
                <a:xfrm>
                  <a:off x="6369103" y="3078353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5" name="Rectangle 154"/>
                <p:cNvSpPr/>
                <p:nvPr/>
              </p:nvSpPr>
              <p:spPr>
                <a:xfrm>
                  <a:off x="6291640" y="3047247"/>
                  <a:ext cx="341760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 dirty="0" smtClean="0">
                      <a:solidFill>
                        <a:srgbClr val="FFFFFF"/>
                      </a:solidFill>
                      <a:latin typeface="Calibri"/>
                      <a:cs typeface="+mn-cs"/>
                    </a:rPr>
                    <a:t>10</a:t>
                  </a:r>
                  <a:endParaRPr lang="en-US" sz="1200" dirty="0">
                    <a:solidFill>
                      <a:srgbClr val="FFFFFF"/>
                    </a:solidFill>
                    <a:latin typeface="Calibri"/>
                    <a:cs typeface="+mn-cs"/>
                  </a:endParaRPr>
                </a:p>
              </p:txBody>
            </p:sp>
            <p:cxnSp>
              <p:nvCxnSpPr>
                <p:cNvPr id="156" name="Straight Connector 155"/>
                <p:cNvCxnSpPr>
                  <a:stCxn id="150" idx="3"/>
                  <a:endCxn id="152" idx="0"/>
                </p:cNvCxnSpPr>
                <p:nvPr/>
              </p:nvCxnSpPr>
              <p:spPr bwMode="auto">
                <a:xfrm flipH="1">
                  <a:off x="6214953" y="3007155"/>
                  <a:ext cx="67983" cy="7119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5" name="Straight Connector 164"/>
                <p:cNvCxnSpPr>
                  <a:stCxn id="150" idx="5"/>
                  <a:endCxn id="154" idx="0"/>
                </p:cNvCxnSpPr>
                <p:nvPr/>
              </p:nvCxnSpPr>
              <p:spPr bwMode="auto">
                <a:xfrm>
                  <a:off x="6423466" y="3007155"/>
                  <a:ext cx="45007" cy="71198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8" name="Straight Connector 167"/>
                <p:cNvCxnSpPr>
                  <a:stCxn id="150" idx="2"/>
                  <a:endCxn id="97" idx="3"/>
                </p:cNvCxnSpPr>
                <p:nvPr/>
              </p:nvCxnSpPr>
              <p:spPr bwMode="auto">
                <a:xfrm flipH="1">
                  <a:off x="6145315" y="2931253"/>
                  <a:ext cx="108516" cy="481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</p:grpSp>
      <p:grpSp>
        <p:nvGrpSpPr>
          <p:cNvPr id="224" name="Group 223"/>
          <p:cNvGrpSpPr/>
          <p:nvPr/>
        </p:nvGrpSpPr>
        <p:grpSpPr>
          <a:xfrm>
            <a:off x="6472357" y="2273677"/>
            <a:ext cx="2024102" cy="1569660"/>
            <a:chOff x="6617497" y="2273677"/>
            <a:chExt cx="2024102" cy="1569660"/>
          </a:xfrm>
        </p:grpSpPr>
        <p:sp>
          <p:nvSpPr>
            <p:cNvPr id="92" name="TextBox 91"/>
            <p:cNvSpPr txBox="1"/>
            <p:nvPr/>
          </p:nvSpPr>
          <p:spPr>
            <a:xfrm>
              <a:off x="7370953" y="2273677"/>
              <a:ext cx="1270646" cy="1569660"/>
            </a:xfrm>
            <a:prstGeom prst="rect">
              <a:avLst/>
            </a:prstGeom>
            <a:gradFill>
              <a:gsLst>
                <a:gs pos="0">
                  <a:srgbClr val="D6B19C"/>
                </a:gs>
                <a:gs pos="6000">
                  <a:srgbClr val="D49E6C"/>
                </a:gs>
                <a:gs pos="21000">
                  <a:srgbClr val="A65528"/>
                </a:gs>
                <a:gs pos="89000">
                  <a:srgbClr val="663012"/>
                </a:gs>
              </a:gsLst>
              <a:lin ang="16200000" scaled="0"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bg1"/>
                </a:solidFill>
                <a:latin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schemeClr val="bg1"/>
                </a:solidFill>
                <a:latin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bg1"/>
                </a:solidFill>
                <a:latin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schemeClr val="bg1"/>
                </a:solidFill>
                <a:latin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bg1"/>
                </a:solidFill>
                <a:latin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schemeClr val="bg1"/>
                </a:solidFill>
                <a:latin typeface="Calibri"/>
              </a:endParaRPr>
            </a:p>
          </p:txBody>
        </p:sp>
        <p:cxnSp>
          <p:nvCxnSpPr>
            <p:cNvPr id="175" name="Straight Arrow Connector 174"/>
            <p:cNvCxnSpPr>
              <a:endCxn id="92" idx="1"/>
            </p:cNvCxnSpPr>
            <p:nvPr/>
          </p:nvCxnSpPr>
          <p:spPr bwMode="auto">
            <a:xfrm>
              <a:off x="6617497" y="3034654"/>
              <a:ext cx="753456" cy="23853"/>
            </a:xfrm>
            <a:prstGeom prst="straightConnector1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cxnSp>
        <p:nvCxnSpPr>
          <p:cNvPr id="181" name="Straight Arrow Connector 180"/>
          <p:cNvCxnSpPr/>
          <p:nvPr/>
        </p:nvCxnSpPr>
        <p:spPr bwMode="auto">
          <a:xfrm>
            <a:off x="8496459" y="3034654"/>
            <a:ext cx="257411" cy="1316476"/>
          </a:xfrm>
          <a:prstGeom prst="bentConnector2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8" name="Freeform 217"/>
          <p:cNvSpPr/>
          <p:nvPr/>
        </p:nvSpPr>
        <p:spPr>
          <a:xfrm>
            <a:off x="8085237" y="2014984"/>
            <a:ext cx="604004" cy="557547"/>
          </a:xfrm>
          <a:custGeom>
            <a:avLst/>
            <a:gdLst>
              <a:gd name="connsiteX0" fmla="*/ 725332 w 725332"/>
              <a:gd name="connsiteY0" fmla="*/ 333218 h 582936"/>
              <a:gd name="connsiteX1" fmla="*/ 351621 w 725332"/>
              <a:gd name="connsiteY1" fmla="*/ 579709 h 582936"/>
              <a:gd name="connsiteX2" fmla="*/ 1763 w 725332"/>
              <a:gd name="connsiteY2" fmla="*/ 444536 h 582936"/>
              <a:gd name="connsiteX3" fmla="*/ 216448 w 725332"/>
              <a:gd name="connsiteY3" fmla="*/ 39020 h 582936"/>
              <a:gd name="connsiteX4" fmla="*/ 224400 w 725332"/>
              <a:gd name="connsiteY4" fmla="*/ 39020 h 582936"/>
              <a:gd name="connsiteX0" fmla="*/ 723633 w 723633"/>
              <a:gd name="connsiteY0" fmla="*/ 333218 h 676760"/>
              <a:gd name="connsiteX1" fmla="*/ 198848 w 723633"/>
              <a:gd name="connsiteY1" fmla="*/ 675124 h 676760"/>
              <a:gd name="connsiteX2" fmla="*/ 64 w 723633"/>
              <a:gd name="connsiteY2" fmla="*/ 444536 h 676760"/>
              <a:gd name="connsiteX3" fmla="*/ 214749 w 723633"/>
              <a:gd name="connsiteY3" fmla="*/ 39020 h 676760"/>
              <a:gd name="connsiteX4" fmla="*/ 222701 w 723633"/>
              <a:gd name="connsiteY4" fmla="*/ 39020 h 676760"/>
              <a:gd name="connsiteX0" fmla="*/ 811067 w 811067"/>
              <a:gd name="connsiteY0" fmla="*/ 330988 h 673626"/>
              <a:gd name="connsiteX1" fmla="*/ 286282 w 811067"/>
              <a:gd name="connsiteY1" fmla="*/ 672894 h 673626"/>
              <a:gd name="connsiteX2" fmla="*/ 33 w 811067"/>
              <a:gd name="connsiteY2" fmla="*/ 410501 h 673626"/>
              <a:gd name="connsiteX3" fmla="*/ 302183 w 811067"/>
              <a:gd name="connsiteY3" fmla="*/ 36790 h 673626"/>
              <a:gd name="connsiteX4" fmla="*/ 310135 w 811067"/>
              <a:gd name="connsiteY4" fmla="*/ 36790 h 673626"/>
              <a:gd name="connsiteX0" fmla="*/ 604328 w 604328"/>
              <a:gd name="connsiteY0" fmla="*/ 354842 h 673267"/>
              <a:gd name="connsiteX1" fmla="*/ 286277 w 604328"/>
              <a:gd name="connsiteY1" fmla="*/ 672894 h 673267"/>
              <a:gd name="connsiteX2" fmla="*/ 28 w 604328"/>
              <a:gd name="connsiteY2" fmla="*/ 410501 h 673267"/>
              <a:gd name="connsiteX3" fmla="*/ 302178 w 604328"/>
              <a:gd name="connsiteY3" fmla="*/ 36790 h 673267"/>
              <a:gd name="connsiteX4" fmla="*/ 310130 w 604328"/>
              <a:gd name="connsiteY4" fmla="*/ 36790 h 673267"/>
              <a:gd name="connsiteX0" fmla="*/ 604328 w 604328"/>
              <a:gd name="connsiteY0" fmla="*/ 354842 h 673341"/>
              <a:gd name="connsiteX1" fmla="*/ 286277 w 604328"/>
              <a:gd name="connsiteY1" fmla="*/ 672894 h 673341"/>
              <a:gd name="connsiteX2" fmla="*/ 28 w 604328"/>
              <a:gd name="connsiteY2" fmla="*/ 410501 h 673341"/>
              <a:gd name="connsiteX3" fmla="*/ 302178 w 604328"/>
              <a:gd name="connsiteY3" fmla="*/ 36790 h 673341"/>
              <a:gd name="connsiteX4" fmla="*/ 310130 w 604328"/>
              <a:gd name="connsiteY4" fmla="*/ 36790 h 673341"/>
              <a:gd name="connsiteX0" fmla="*/ 604328 w 604328"/>
              <a:gd name="connsiteY0" fmla="*/ 363027 h 681526"/>
              <a:gd name="connsiteX1" fmla="*/ 286277 w 604328"/>
              <a:gd name="connsiteY1" fmla="*/ 681079 h 681526"/>
              <a:gd name="connsiteX2" fmla="*/ 28 w 604328"/>
              <a:gd name="connsiteY2" fmla="*/ 418686 h 681526"/>
              <a:gd name="connsiteX3" fmla="*/ 302178 w 604328"/>
              <a:gd name="connsiteY3" fmla="*/ 44975 h 681526"/>
              <a:gd name="connsiteX4" fmla="*/ 87494 w 604328"/>
              <a:gd name="connsiteY4" fmla="*/ 29072 h 681526"/>
              <a:gd name="connsiteX0" fmla="*/ 604328 w 604328"/>
              <a:gd name="connsiteY0" fmla="*/ 318052 h 636551"/>
              <a:gd name="connsiteX1" fmla="*/ 286277 w 604328"/>
              <a:gd name="connsiteY1" fmla="*/ 636104 h 636551"/>
              <a:gd name="connsiteX2" fmla="*/ 28 w 604328"/>
              <a:gd name="connsiteY2" fmla="*/ 373711 h 636551"/>
              <a:gd name="connsiteX3" fmla="*/ 302178 w 604328"/>
              <a:gd name="connsiteY3" fmla="*/ 0 h 636551"/>
              <a:gd name="connsiteX0" fmla="*/ 604328 w 604328"/>
              <a:gd name="connsiteY0" fmla="*/ 318052 h 636551"/>
              <a:gd name="connsiteX1" fmla="*/ 286277 w 604328"/>
              <a:gd name="connsiteY1" fmla="*/ 636104 h 636551"/>
              <a:gd name="connsiteX2" fmla="*/ 28 w 604328"/>
              <a:gd name="connsiteY2" fmla="*/ 373711 h 636551"/>
              <a:gd name="connsiteX3" fmla="*/ 302178 w 604328"/>
              <a:gd name="connsiteY3" fmla="*/ 0 h 636551"/>
              <a:gd name="connsiteX0" fmla="*/ 604300 w 604300"/>
              <a:gd name="connsiteY0" fmla="*/ 318052 h 389433"/>
              <a:gd name="connsiteX1" fmla="*/ 0 w 604300"/>
              <a:gd name="connsiteY1" fmla="*/ 373711 h 389433"/>
              <a:gd name="connsiteX2" fmla="*/ 302150 w 604300"/>
              <a:gd name="connsiteY2" fmla="*/ 0 h 389433"/>
              <a:gd name="connsiteX0" fmla="*/ 580447 w 580447"/>
              <a:gd name="connsiteY0" fmla="*/ 318052 h 501328"/>
              <a:gd name="connsiteX1" fmla="*/ 0 w 580447"/>
              <a:gd name="connsiteY1" fmla="*/ 492981 h 501328"/>
              <a:gd name="connsiteX2" fmla="*/ 278297 w 580447"/>
              <a:gd name="connsiteY2" fmla="*/ 0 h 501328"/>
              <a:gd name="connsiteX0" fmla="*/ 643051 w 643051"/>
              <a:gd name="connsiteY0" fmla="*/ 318052 h 567404"/>
              <a:gd name="connsiteX1" fmla="*/ 62604 w 643051"/>
              <a:gd name="connsiteY1" fmla="*/ 492981 h 567404"/>
              <a:gd name="connsiteX2" fmla="*/ 340901 w 643051"/>
              <a:gd name="connsiteY2" fmla="*/ 0 h 567404"/>
              <a:gd name="connsiteX0" fmla="*/ 643051 w 643051"/>
              <a:gd name="connsiteY0" fmla="*/ 318052 h 599366"/>
              <a:gd name="connsiteX1" fmla="*/ 62604 w 643051"/>
              <a:gd name="connsiteY1" fmla="*/ 492981 h 599366"/>
              <a:gd name="connsiteX2" fmla="*/ 340901 w 643051"/>
              <a:gd name="connsiteY2" fmla="*/ 0 h 599366"/>
              <a:gd name="connsiteX0" fmla="*/ 653526 w 653526"/>
              <a:gd name="connsiteY0" fmla="*/ 318052 h 599366"/>
              <a:gd name="connsiteX1" fmla="*/ 73079 w 653526"/>
              <a:gd name="connsiteY1" fmla="*/ 492981 h 599366"/>
              <a:gd name="connsiteX2" fmla="*/ 351376 w 653526"/>
              <a:gd name="connsiteY2" fmla="*/ 0 h 599366"/>
              <a:gd name="connsiteX0" fmla="*/ 688325 w 688325"/>
              <a:gd name="connsiteY0" fmla="*/ 318052 h 599366"/>
              <a:gd name="connsiteX1" fmla="*/ 107878 w 688325"/>
              <a:gd name="connsiteY1" fmla="*/ 492981 h 599366"/>
              <a:gd name="connsiteX2" fmla="*/ 386175 w 688325"/>
              <a:gd name="connsiteY2" fmla="*/ 0 h 599366"/>
              <a:gd name="connsiteX0" fmla="*/ 688325 w 688325"/>
              <a:gd name="connsiteY0" fmla="*/ 318052 h 599366"/>
              <a:gd name="connsiteX1" fmla="*/ 107878 w 688325"/>
              <a:gd name="connsiteY1" fmla="*/ 492981 h 599366"/>
              <a:gd name="connsiteX2" fmla="*/ 386175 w 688325"/>
              <a:gd name="connsiteY2" fmla="*/ 0 h 599366"/>
              <a:gd name="connsiteX0" fmla="*/ 688325 w 688325"/>
              <a:gd name="connsiteY0" fmla="*/ 318052 h 639787"/>
              <a:gd name="connsiteX1" fmla="*/ 107878 w 688325"/>
              <a:gd name="connsiteY1" fmla="*/ 492981 h 639787"/>
              <a:gd name="connsiteX2" fmla="*/ 386175 w 688325"/>
              <a:gd name="connsiteY2" fmla="*/ 0 h 639787"/>
              <a:gd name="connsiteX0" fmla="*/ 688325 w 688325"/>
              <a:gd name="connsiteY0" fmla="*/ 318052 h 619846"/>
              <a:gd name="connsiteX1" fmla="*/ 107878 w 688325"/>
              <a:gd name="connsiteY1" fmla="*/ 492981 h 619846"/>
              <a:gd name="connsiteX2" fmla="*/ 386175 w 688325"/>
              <a:gd name="connsiteY2" fmla="*/ 0 h 619846"/>
              <a:gd name="connsiteX0" fmla="*/ 647999 w 647999"/>
              <a:gd name="connsiteY0" fmla="*/ 318052 h 619846"/>
              <a:gd name="connsiteX1" fmla="*/ 67552 w 647999"/>
              <a:gd name="connsiteY1" fmla="*/ 492981 h 619846"/>
              <a:gd name="connsiteX2" fmla="*/ 345849 w 647999"/>
              <a:gd name="connsiteY2" fmla="*/ 0 h 619846"/>
              <a:gd name="connsiteX0" fmla="*/ 666439 w 666439"/>
              <a:gd name="connsiteY0" fmla="*/ 318052 h 619846"/>
              <a:gd name="connsiteX1" fmla="*/ 85992 w 666439"/>
              <a:gd name="connsiteY1" fmla="*/ 492981 h 619846"/>
              <a:gd name="connsiteX2" fmla="*/ 364289 w 666439"/>
              <a:gd name="connsiteY2" fmla="*/ 0 h 619846"/>
              <a:gd name="connsiteX0" fmla="*/ 666439 w 666439"/>
              <a:gd name="connsiteY0" fmla="*/ 318052 h 649496"/>
              <a:gd name="connsiteX1" fmla="*/ 85992 w 666439"/>
              <a:gd name="connsiteY1" fmla="*/ 492981 h 649496"/>
              <a:gd name="connsiteX2" fmla="*/ 364289 w 666439"/>
              <a:gd name="connsiteY2" fmla="*/ 0 h 649496"/>
              <a:gd name="connsiteX0" fmla="*/ 634635 w 634635"/>
              <a:gd name="connsiteY0" fmla="*/ 318052 h 610053"/>
              <a:gd name="connsiteX1" fmla="*/ 54188 w 634635"/>
              <a:gd name="connsiteY1" fmla="*/ 492981 h 610053"/>
              <a:gd name="connsiteX2" fmla="*/ 332485 w 634635"/>
              <a:gd name="connsiteY2" fmla="*/ 0 h 610053"/>
              <a:gd name="connsiteX0" fmla="*/ 655837 w 655837"/>
              <a:gd name="connsiteY0" fmla="*/ 318052 h 629575"/>
              <a:gd name="connsiteX1" fmla="*/ 75390 w 655837"/>
              <a:gd name="connsiteY1" fmla="*/ 492981 h 629575"/>
              <a:gd name="connsiteX2" fmla="*/ 353687 w 655837"/>
              <a:gd name="connsiteY2" fmla="*/ 0 h 629575"/>
              <a:gd name="connsiteX0" fmla="*/ 655837 w 655837"/>
              <a:gd name="connsiteY0" fmla="*/ 318052 h 627003"/>
              <a:gd name="connsiteX1" fmla="*/ 75390 w 655837"/>
              <a:gd name="connsiteY1" fmla="*/ 492981 h 627003"/>
              <a:gd name="connsiteX2" fmla="*/ 353687 w 655837"/>
              <a:gd name="connsiteY2" fmla="*/ 0 h 627003"/>
              <a:gd name="connsiteX0" fmla="*/ 667268 w 667268"/>
              <a:gd name="connsiteY0" fmla="*/ 318052 h 627003"/>
              <a:gd name="connsiteX1" fmla="*/ 86821 w 667268"/>
              <a:gd name="connsiteY1" fmla="*/ 492981 h 627003"/>
              <a:gd name="connsiteX2" fmla="*/ 365118 w 667268"/>
              <a:gd name="connsiteY2" fmla="*/ 0 h 627003"/>
              <a:gd name="connsiteX0" fmla="*/ 671417 w 671417"/>
              <a:gd name="connsiteY0" fmla="*/ 318052 h 627003"/>
              <a:gd name="connsiteX1" fmla="*/ 90970 w 671417"/>
              <a:gd name="connsiteY1" fmla="*/ 492981 h 627003"/>
              <a:gd name="connsiteX2" fmla="*/ 369267 w 671417"/>
              <a:gd name="connsiteY2" fmla="*/ 0 h 627003"/>
              <a:gd name="connsiteX0" fmla="*/ 659474 w 659474"/>
              <a:gd name="connsiteY0" fmla="*/ 318052 h 627003"/>
              <a:gd name="connsiteX1" fmla="*/ 79027 w 659474"/>
              <a:gd name="connsiteY1" fmla="*/ 492981 h 627003"/>
              <a:gd name="connsiteX2" fmla="*/ 357324 w 659474"/>
              <a:gd name="connsiteY2" fmla="*/ 0 h 627003"/>
              <a:gd name="connsiteX0" fmla="*/ 416678 w 608639"/>
              <a:gd name="connsiteY0" fmla="*/ 468129 h 595384"/>
              <a:gd name="connsiteX1" fmla="*/ 583654 w 608639"/>
              <a:gd name="connsiteY1" fmla="*/ 46710 h 595384"/>
              <a:gd name="connsiteX2" fmla="*/ 114528 w 608639"/>
              <a:gd name="connsiteY2" fmla="*/ 150077 h 595384"/>
              <a:gd name="connsiteX0" fmla="*/ 220976 w 388393"/>
              <a:gd name="connsiteY0" fmla="*/ 508884 h 624423"/>
              <a:gd name="connsiteX1" fmla="*/ 387952 w 388393"/>
              <a:gd name="connsiteY1" fmla="*/ 87465 h 624423"/>
              <a:gd name="connsiteX2" fmla="*/ 125560 w 388393"/>
              <a:gd name="connsiteY2" fmla="*/ 0 h 624423"/>
              <a:gd name="connsiteX0" fmla="*/ 502939 w 676613"/>
              <a:gd name="connsiteY0" fmla="*/ 426351 h 538263"/>
              <a:gd name="connsiteX1" fmla="*/ 669915 w 676613"/>
              <a:gd name="connsiteY1" fmla="*/ 4932 h 538263"/>
              <a:gd name="connsiteX2" fmla="*/ 97422 w 676613"/>
              <a:gd name="connsiteY2" fmla="*/ 132152 h 538263"/>
              <a:gd name="connsiteX0" fmla="*/ 405517 w 579191"/>
              <a:gd name="connsiteY0" fmla="*/ 447053 h 558965"/>
              <a:gd name="connsiteX1" fmla="*/ 572493 w 579191"/>
              <a:gd name="connsiteY1" fmla="*/ 25634 h 558965"/>
              <a:gd name="connsiteX2" fmla="*/ 0 w 579191"/>
              <a:gd name="connsiteY2" fmla="*/ 152854 h 558965"/>
              <a:gd name="connsiteX0" fmla="*/ 405517 w 612742"/>
              <a:gd name="connsiteY0" fmla="*/ 447053 h 447053"/>
              <a:gd name="connsiteX1" fmla="*/ 572493 w 612742"/>
              <a:gd name="connsiteY1" fmla="*/ 25634 h 447053"/>
              <a:gd name="connsiteX2" fmla="*/ 0 w 612742"/>
              <a:gd name="connsiteY2" fmla="*/ 152854 h 447053"/>
              <a:gd name="connsiteX0" fmla="*/ 405517 w 568623"/>
              <a:gd name="connsiteY0" fmla="*/ 543693 h 543693"/>
              <a:gd name="connsiteX1" fmla="*/ 500932 w 568623"/>
              <a:gd name="connsiteY1" fmla="*/ 10956 h 543693"/>
              <a:gd name="connsiteX2" fmla="*/ 0 w 568623"/>
              <a:gd name="connsiteY2" fmla="*/ 249494 h 543693"/>
              <a:gd name="connsiteX0" fmla="*/ 405517 w 597385"/>
              <a:gd name="connsiteY0" fmla="*/ 573562 h 573562"/>
              <a:gd name="connsiteX1" fmla="*/ 500932 w 597385"/>
              <a:gd name="connsiteY1" fmla="*/ 40825 h 573562"/>
              <a:gd name="connsiteX2" fmla="*/ 0 w 597385"/>
              <a:gd name="connsiteY2" fmla="*/ 279363 h 573562"/>
              <a:gd name="connsiteX0" fmla="*/ 405517 w 604004"/>
              <a:gd name="connsiteY0" fmla="*/ 552003 h 552003"/>
              <a:gd name="connsiteX1" fmla="*/ 500932 w 604004"/>
              <a:gd name="connsiteY1" fmla="*/ 19266 h 552003"/>
              <a:gd name="connsiteX2" fmla="*/ 0 w 604004"/>
              <a:gd name="connsiteY2" fmla="*/ 257804 h 552003"/>
              <a:gd name="connsiteX0" fmla="*/ 405517 w 604004"/>
              <a:gd name="connsiteY0" fmla="*/ 557547 h 557547"/>
              <a:gd name="connsiteX1" fmla="*/ 500932 w 604004"/>
              <a:gd name="connsiteY1" fmla="*/ 24810 h 557547"/>
              <a:gd name="connsiteX2" fmla="*/ 0 w 604004"/>
              <a:gd name="connsiteY2" fmla="*/ 263348 h 557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4004" h="557547">
                <a:moveTo>
                  <a:pt x="405517" y="557547"/>
                </a:moveTo>
                <a:cubicBezTo>
                  <a:pt x="645380" y="410117"/>
                  <a:pt x="655982" y="97696"/>
                  <a:pt x="500932" y="24810"/>
                </a:cubicBezTo>
                <a:cubicBezTo>
                  <a:pt x="345882" y="-48076"/>
                  <a:pt x="192157" y="42040"/>
                  <a:pt x="0" y="263348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8" name="Freeform 227"/>
          <p:cNvSpPr/>
          <p:nvPr/>
        </p:nvSpPr>
        <p:spPr>
          <a:xfrm>
            <a:off x="4838022" y="3820694"/>
            <a:ext cx="476246" cy="486946"/>
          </a:xfrm>
          <a:custGeom>
            <a:avLst/>
            <a:gdLst>
              <a:gd name="connsiteX0" fmla="*/ 725332 w 725332"/>
              <a:gd name="connsiteY0" fmla="*/ 333218 h 582936"/>
              <a:gd name="connsiteX1" fmla="*/ 351621 w 725332"/>
              <a:gd name="connsiteY1" fmla="*/ 579709 h 582936"/>
              <a:gd name="connsiteX2" fmla="*/ 1763 w 725332"/>
              <a:gd name="connsiteY2" fmla="*/ 444536 h 582936"/>
              <a:gd name="connsiteX3" fmla="*/ 216448 w 725332"/>
              <a:gd name="connsiteY3" fmla="*/ 39020 h 582936"/>
              <a:gd name="connsiteX4" fmla="*/ 224400 w 725332"/>
              <a:gd name="connsiteY4" fmla="*/ 39020 h 582936"/>
              <a:gd name="connsiteX0" fmla="*/ 723633 w 723633"/>
              <a:gd name="connsiteY0" fmla="*/ 333218 h 676760"/>
              <a:gd name="connsiteX1" fmla="*/ 198848 w 723633"/>
              <a:gd name="connsiteY1" fmla="*/ 675124 h 676760"/>
              <a:gd name="connsiteX2" fmla="*/ 64 w 723633"/>
              <a:gd name="connsiteY2" fmla="*/ 444536 h 676760"/>
              <a:gd name="connsiteX3" fmla="*/ 214749 w 723633"/>
              <a:gd name="connsiteY3" fmla="*/ 39020 h 676760"/>
              <a:gd name="connsiteX4" fmla="*/ 222701 w 723633"/>
              <a:gd name="connsiteY4" fmla="*/ 39020 h 676760"/>
              <a:gd name="connsiteX0" fmla="*/ 811067 w 811067"/>
              <a:gd name="connsiteY0" fmla="*/ 330988 h 673626"/>
              <a:gd name="connsiteX1" fmla="*/ 286282 w 811067"/>
              <a:gd name="connsiteY1" fmla="*/ 672894 h 673626"/>
              <a:gd name="connsiteX2" fmla="*/ 33 w 811067"/>
              <a:gd name="connsiteY2" fmla="*/ 410501 h 673626"/>
              <a:gd name="connsiteX3" fmla="*/ 302183 w 811067"/>
              <a:gd name="connsiteY3" fmla="*/ 36790 h 673626"/>
              <a:gd name="connsiteX4" fmla="*/ 310135 w 811067"/>
              <a:gd name="connsiteY4" fmla="*/ 36790 h 673626"/>
              <a:gd name="connsiteX0" fmla="*/ 604328 w 604328"/>
              <a:gd name="connsiteY0" fmla="*/ 354842 h 673267"/>
              <a:gd name="connsiteX1" fmla="*/ 286277 w 604328"/>
              <a:gd name="connsiteY1" fmla="*/ 672894 h 673267"/>
              <a:gd name="connsiteX2" fmla="*/ 28 w 604328"/>
              <a:gd name="connsiteY2" fmla="*/ 410501 h 673267"/>
              <a:gd name="connsiteX3" fmla="*/ 302178 w 604328"/>
              <a:gd name="connsiteY3" fmla="*/ 36790 h 673267"/>
              <a:gd name="connsiteX4" fmla="*/ 310130 w 604328"/>
              <a:gd name="connsiteY4" fmla="*/ 36790 h 673267"/>
              <a:gd name="connsiteX0" fmla="*/ 604328 w 604328"/>
              <a:gd name="connsiteY0" fmla="*/ 354842 h 673341"/>
              <a:gd name="connsiteX1" fmla="*/ 286277 w 604328"/>
              <a:gd name="connsiteY1" fmla="*/ 672894 h 673341"/>
              <a:gd name="connsiteX2" fmla="*/ 28 w 604328"/>
              <a:gd name="connsiteY2" fmla="*/ 410501 h 673341"/>
              <a:gd name="connsiteX3" fmla="*/ 302178 w 604328"/>
              <a:gd name="connsiteY3" fmla="*/ 36790 h 673341"/>
              <a:gd name="connsiteX4" fmla="*/ 310130 w 604328"/>
              <a:gd name="connsiteY4" fmla="*/ 36790 h 673341"/>
              <a:gd name="connsiteX0" fmla="*/ 604328 w 604328"/>
              <a:gd name="connsiteY0" fmla="*/ 363027 h 681526"/>
              <a:gd name="connsiteX1" fmla="*/ 286277 w 604328"/>
              <a:gd name="connsiteY1" fmla="*/ 681079 h 681526"/>
              <a:gd name="connsiteX2" fmla="*/ 28 w 604328"/>
              <a:gd name="connsiteY2" fmla="*/ 418686 h 681526"/>
              <a:gd name="connsiteX3" fmla="*/ 302178 w 604328"/>
              <a:gd name="connsiteY3" fmla="*/ 44975 h 681526"/>
              <a:gd name="connsiteX4" fmla="*/ 87494 w 604328"/>
              <a:gd name="connsiteY4" fmla="*/ 29072 h 681526"/>
              <a:gd name="connsiteX0" fmla="*/ 604328 w 604328"/>
              <a:gd name="connsiteY0" fmla="*/ 318052 h 636551"/>
              <a:gd name="connsiteX1" fmla="*/ 286277 w 604328"/>
              <a:gd name="connsiteY1" fmla="*/ 636104 h 636551"/>
              <a:gd name="connsiteX2" fmla="*/ 28 w 604328"/>
              <a:gd name="connsiteY2" fmla="*/ 373711 h 636551"/>
              <a:gd name="connsiteX3" fmla="*/ 302178 w 604328"/>
              <a:gd name="connsiteY3" fmla="*/ 0 h 636551"/>
              <a:gd name="connsiteX0" fmla="*/ 604328 w 604328"/>
              <a:gd name="connsiteY0" fmla="*/ 318052 h 636551"/>
              <a:gd name="connsiteX1" fmla="*/ 286277 w 604328"/>
              <a:gd name="connsiteY1" fmla="*/ 636104 h 636551"/>
              <a:gd name="connsiteX2" fmla="*/ 28 w 604328"/>
              <a:gd name="connsiteY2" fmla="*/ 373711 h 636551"/>
              <a:gd name="connsiteX3" fmla="*/ 302178 w 604328"/>
              <a:gd name="connsiteY3" fmla="*/ 0 h 636551"/>
              <a:gd name="connsiteX0" fmla="*/ 604300 w 604300"/>
              <a:gd name="connsiteY0" fmla="*/ 318052 h 389433"/>
              <a:gd name="connsiteX1" fmla="*/ 0 w 604300"/>
              <a:gd name="connsiteY1" fmla="*/ 373711 h 389433"/>
              <a:gd name="connsiteX2" fmla="*/ 302150 w 604300"/>
              <a:gd name="connsiteY2" fmla="*/ 0 h 389433"/>
              <a:gd name="connsiteX0" fmla="*/ 580447 w 580447"/>
              <a:gd name="connsiteY0" fmla="*/ 318052 h 501328"/>
              <a:gd name="connsiteX1" fmla="*/ 0 w 580447"/>
              <a:gd name="connsiteY1" fmla="*/ 492981 h 501328"/>
              <a:gd name="connsiteX2" fmla="*/ 278297 w 580447"/>
              <a:gd name="connsiteY2" fmla="*/ 0 h 501328"/>
              <a:gd name="connsiteX0" fmla="*/ 643051 w 643051"/>
              <a:gd name="connsiteY0" fmla="*/ 318052 h 567404"/>
              <a:gd name="connsiteX1" fmla="*/ 62604 w 643051"/>
              <a:gd name="connsiteY1" fmla="*/ 492981 h 567404"/>
              <a:gd name="connsiteX2" fmla="*/ 340901 w 643051"/>
              <a:gd name="connsiteY2" fmla="*/ 0 h 567404"/>
              <a:gd name="connsiteX0" fmla="*/ 643051 w 643051"/>
              <a:gd name="connsiteY0" fmla="*/ 318052 h 599366"/>
              <a:gd name="connsiteX1" fmla="*/ 62604 w 643051"/>
              <a:gd name="connsiteY1" fmla="*/ 492981 h 599366"/>
              <a:gd name="connsiteX2" fmla="*/ 340901 w 643051"/>
              <a:gd name="connsiteY2" fmla="*/ 0 h 599366"/>
              <a:gd name="connsiteX0" fmla="*/ 653526 w 653526"/>
              <a:gd name="connsiteY0" fmla="*/ 318052 h 599366"/>
              <a:gd name="connsiteX1" fmla="*/ 73079 w 653526"/>
              <a:gd name="connsiteY1" fmla="*/ 492981 h 599366"/>
              <a:gd name="connsiteX2" fmla="*/ 351376 w 653526"/>
              <a:gd name="connsiteY2" fmla="*/ 0 h 599366"/>
              <a:gd name="connsiteX0" fmla="*/ 688325 w 688325"/>
              <a:gd name="connsiteY0" fmla="*/ 318052 h 599366"/>
              <a:gd name="connsiteX1" fmla="*/ 107878 w 688325"/>
              <a:gd name="connsiteY1" fmla="*/ 492981 h 599366"/>
              <a:gd name="connsiteX2" fmla="*/ 386175 w 688325"/>
              <a:gd name="connsiteY2" fmla="*/ 0 h 599366"/>
              <a:gd name="connsiteX0" fmla="*/ 688325 w 688325"/>
              <a:gd name="connsiteY0" fmla="*/ 318052 h 599366"/>
              <a:gd name="connsiteX1" fmla="*/ 107878 w 688325"/>
              <a:gd name="connsiteY1" fmla="*/ 492981 h 599366"/>
              <a:gd name="connsiteX2" fmla="*/ 386175 w 688325"/>
              <a:gd name="connsiteY2" fmla="*/ 0 h 599366"/>
              <a:gd name="connsiteX0" fmla="*/ 688325 w 688325"/>
              <a:gd name="connsiteY0" fmla="*/ 318052 h 639787"/>
              <a:gd name="connsiteX1" fmla="*/ 107878 w 688325"/>
              <a:gd name="connsiteY1" fmla="*/ 492981 h 639787"/>
              <a:gd name="connsiteX2" fmla="*/ 386175 w 688325"/>
              <a:gd name="connsiteY2" fmla="*/ 0 h 639787"/>
              <a:gd name="connsiteX0" fmla="*/ 688325 w 688325"/>
              <a:gd name="connsiteY0" fmla="*/ 318052 h 619846"/>
              <a:gd name="connsiteX1" fmla="*/ 107878 w 688325"/>
              <a:gd name="connsiteY1" fmla="*/ 492981 h 619846"/>
              <a:gd name="connsiteX2" fmla="*/ 386175 w 688325"/>
              <a:gd name="connsiteY2" fmla="*/ 0 h 619846"/>
              <a:gd name="connsiteX0" fmla="*/ 647999 w 647999"/>
              <a:gd name="connsiteY0" fmla="*/ 318052 h 619846"/>
              <a:gd name="connsiteX1" fmla="*/ 67552 w 647999"/>
              <a:gd name="connsiteY1" fmla="*/ 492981 h 619846"/>
              <a:gd name="connsiteX2" fmla="*/ 345849 w 647999"/>
              <a:gd name="connsiteY2" fmla="*/ 0 h 619846"/>
              <a:gd name="connsiteX0" fmla="*/ 666439 w 666439"/>
              <a:gd name="connsiteY0" fmla="*/ 318052 h 619846"/>
              <a:gd name="connsiteX1" fmla="*/ 85992 w 666439"/>
              <a:gd name="connsiteY1" fmla="*/ 492981 h 619846"/>
              <a:gd name="connsiteX2" fmla="*/ 364289 w 666439"/>
              <a:gd name="connsiteY2" fmla="*/ 0 h 619846"/>
              <a:gd name="connsiteX0" fmla="*/ 666439 w 666439"/>
              <a:gd name="connsiteY0" fmla="*/ 318052 h 649496"/>
              <a:gd name="connsiteX1" fmla="*/ 85992 w 666439"/>
              <a:gd name="connsiteY1" fmla="*/ 492981 h 649496"/>
              <a:gd name="connsiteX2" fmla="*/ 364289 w 666439"/>
              <a:gd name="connsiteY2" fmla="*/ 0 h 649496"/>
              <a:gd name="connsiteX0" fmla="*/ 634635 w 634635"/>
              <a:gd name="connsiteY0" fmla="*/ 318052 h 610053"/>
              <a:gd name="connsiteX1" fmla="*/ 54188 w 634635"/>
              <a:gd name="connsiteY1" fmla="*/ 492981 h 610053"/>
              <a:gd name="connsiteX2" fmla="*/ 332485 w 634635"/>
              <a:gd name="connsiteY2" fmla="*/ 0 h 610053"/>
              <a:gd name="connsiteX0" fmla="*/ 655837 w 655837"/>
              <a:gd name="connsiteY0" fmla="*/ 318052 h 629575"/>
              <a:gd name="connsiteX1" fmla="*/ 75390 w 655837"/>
              <a:gd name="connsiteY1" fmla="*/ 492981 h 629575"/>
              <a:gd name="connsiteX2" fmla="*/ 353687 w 655837"/>
              <a:gd name="connsiteY2" fmla="*/ 0 h 629575"/>
              <a:gd name="connsiteX0" fmla="*/ 655837 w 655837"/>
              <a:gd name="connsiteY0" fmla="*/ 318052 h 627003"/>
              <a:gd name="connsiteX1" fmla="*/ 75390 w 655837"/>
              <a:gd name="connsiteY1" fmla="*/ 492981 h 627003"/>
              <a:gd name="connsiteX2" fmla="*/ 353687 w 655837"/>
              <a:gd name="connsiteY2" fmla="*/ 0 h 627003"/>
              <a:gd name="connsiteX0" fmla="*/ 667268 w 667268"/>
              <a:gd name="connsiteY0" fmla="*/ 318052 h 627003"/>
              <a:gd name="connsiteX1" fmla="*/ 86821 w 667268"/>
              <a:gd name="connsiteY1" fmla="*/ 492981 h 627003"/>
              <a:gd name="connsiteX2" fmla="*/ 365118 w 667268"/>
              <a:gd name="connsiteY2" fmla="*/ 0 h 627003"/>
              <a:gd name="connsiteX0" fmla="*/ 671417 w 671417"/>
              <a:gd name="connsiteY0" fmla="*/ 318052 h 627003"/>
              <a:gd name="connsiteX1" fmla="*/ 90970 w 671417"/>
              <a:gd name="connsiteY1" fmla="*/ 492981 h 627003"/>
              <a:gd name="connsiteX2" fmla="*/ 369267 w 671417"/>
              <a:gd name="connsiteY2" fmla="*/ 0 h 627003"/>
              <a:gd name="connsiteX0" fmla="*/ 659474 w 659474"/>
              <a:gd name="connsiteY0" fmla="*/ 318052 h 627003"/>
              <a:gd name="connsiteX1" fmla="*/ 79027 w 659474"/>
              <a:gd name="connsiteY1" fmla="*/ 492981 h 627003"/>
              <a:gd name="connsiteX2" fmla="*/ 357324 w 659474"/>
              <a:gd name="connsiteY2" fmla="*/ 0 h 627003"/>
              <a:gd name="connsiteX0" fmla="*/ 416678 w 608639"/>
              <a:gd name="connsiteY0" fmla="*/ 468129 h 595384"/>
              <a:gd name="connsiteX1" fmla="*/ 583654 w 608639"/>
              <a:gd name="connsiteY1" fmla="*/ 46710 h 595384"/>
              <a:gd name="connsiteX2" fmla="*/ 114528 w 608639"/>
              <a:gd name="connsiteY2" fmla="*/ 150077 h 595384"/>
              <a:gd name="connsiteX0" fmla="*/ 220976 w 388393"/>
              <a:gd name="connsiteY0" fmla="*/ 508884 h 624423"/>
              <a:gd name="connsiteX1" fmla="*/ 387952 w 388393"/>
              <a:gd name="connsiteY1" fmla="*/ 87465 h 624423"/>
              <a:gd name="connsiteX2" fmla="*/ 125560 w 388393"/>
              <a:gd name="connsiteY2" fmla="*/ 0 h 624423"/>
              <a:gd name="connsiteX0" fmla="*/ 502939 w 676613"/>
              <a:gd name="connsiteY0" fmla="*/ 426351 h 538263"/>
              <a:gd name="connsiteX1" fmla="*/ 669915 w 676613"/>
              <a:gd name="connsiteY1" fmla="*/ 4932 h 538263"/>
              <a:gd name="connsiteX2" fmla="*/ 97422 w 676613"/>
              <a:gd name="connsiteY2" fmla="*/ 132152 h 538263"/>
              <a:gd name="connsiteX0" fmla="*/ 405517 w 579191"/>
              <a:gd name="connsiteY0" fmla="*/ 447053 h 558965"/>
              <a:gd name="connsiteX1" fmla="*/ 572493 w 579191"/>
              <a:gd name="connsiteY1" fmla="*/ 25634 h 558965"/>
              <a:gd name="connsiteX2" fmla="*/ 0 w 579191"/>
              <a:gd name="connsiteY2" fmla="*/ 152854 h 558965"/>
              <a:gd name="connsiteX0" fmla="*/ 405517 w 612742"/>
              <a:gd name="connsiteY0" fmla="*/ 447053 h 447053"/>
              <a:gd name="connsiteX1" fmla="*/ 572493 w 612742"/>
              <a:gd name="connsiteY1" fmla="*/ 25634 h 447053"/>
              <a:gd name="connsiteX2" fmla="*/ 0 w 612742"/>
              <a:gd name="connsiteY2" fmla="*/ 152854 h 447053"/>
              <a:gd name="connsiteX0" fmla="*/ 405517 w 568623"/>
              <a:gd name="connsiteY0" fmla="*/ 543693 h 543693"/>
              <a:gd name="connsiteX1" fmla="*/ 500932 w 568623"/>
              <a:gd name="connsiteY1" fmla="*/ 10956 h 543693"/>
              <a:gd name="connsiteX2" fmla="*/ 0 w 568623"/>
              <a:gd name="connsiteY2" fmla="*/ 249494 h 543693"/>
              <a:gd name="connsiteX0" fmla="*/ 405517 w 597385"/>
              <a:gd name="connsiteY0" fmla="*/ 573562 h 573562"/>
              <a:gd name="connsiteX1" fmla="*/ 500932 w 597385"/>
              <a:gd name="connsiteY1" fmla="*/ 40825 h 573562"/>
              <a:gd name="connsiteX2" fmla="*/ 0 w 597385"/>
              <a:gd name="connsiteY2" fmla="*/ 279363 h 573562"/>
              <a:gd name="connsiteX0" fmla="*/ 405517 w 604004"/>
              <a:gd name="connsiteY0" fmla="*/ 552003 h 552003"/>
              <a:gd name="connsiteX1" fmla="*/ 500932 w 604004"/>
              <a:gd name="connsiteY1" fmla="*/ 19266 h 552003"/>
              <a:gd name="connsiteX2" fmla="*/ 0 w 604004"/>
              <a:gd name="connsiteY2" fmla="*/ 257804 h 552003"/>
              <a:gd name="connsiteX0" fmla="*/ 405517 w 604004"/>
              <a:gd name="connsiteY0" fmla="*/ 557547 h 557547"/>
              <a:gd name="connsiteX1" fmla="*/ 500932 w 604004"/>
              <a:gd name="connsiteY1" fmla="*/ 24810 h 557547"/>
              <a:gd name="connsiteX2" fmla="*/ 0 w 604004"/>
              <a:gd name="connsiteY2" fmla="*/ 263348 h 557547"/>
              <a:gd name="connsiteX0" fmla="*/ 518739 w 576962"/>
              <a:gd name="connsiteY0" fmla="*/ 346830 h 458755"/>
              <a:gd name="connsiteX1" fmla="*/ 34732 w 576962"/>
              <a:gd name="connsiteY1" fmla="*/ 447835 h 458755"/>
              <a:gd name="connsiteX2" fmla="*/ 113222 w 576962"/>
              <a:gd name="connsiteY2" fmla="*/ 52631 h 458755"/>
              <a:gd name="connsiteX0" fmla="*/ 601202 w 659425"/>
              <a:gd name="connsiteY0" fmla="*/ 294199 h 406124"/>
              <a:gd name="connsiteX1" fmla="*/ 117195 w 659425"/>
              <a:gd name="connsiteY1" fmla="*/ 395204 h 406124"/>
              <a:gd name="connsiteX2" fmla="*/ 195685 w 659425"/>
              <a:gd name="connsiteY2" fmla="*/ 0 h 406124"/>
              <a:gd name="connsiteX0" fmla="*/ 635311 w 684617"/>
              <a:gd name="connsiteY0" fmla="*/ 285145 h 400289"/>
              <a:gd name="connsiteX1" fmla="*/ 87930 w 684617"/>
              <a:gd name="connsiteY1" fmla="*/ 395204 h 400289"/>
              <a:gd name="connsiteX2" fmla="*/ 166420 w 684617"/>
              <a:gd name="connsiteY2" fmla="*/ 0 h 400289"/>
              <a:gd name="connsiteX0" fmla="*/ 635311 w 635311"/>
              <a:gd name="connsiteY0" fmla="*/ 285145 h 452180"/>
              <a:gd name="connsiteX1" fmla="*/ 87930 w 635311"/>
              <a:gd name="connsiteY1" fmla="*/ 395204 h 452180"/>
              <a:gd name="connsiteX2" fmla="*/ 166420 w 635311"/>
              <a:gd name="connsiteY2" fmla="*/ 0 h 452180"/>
              <a:gd name="connsiteX0" fmla="*/ 590314 w 590314"/>
              <a:gd name="connsiteY0" fmla="*/ 384733 h 558240"/>
              <a:gd name="connsiteX1" fmla="*/ 42933 w 590314"/>
              <a:gd name="connsiteY1" fmla="*/ 494792 h 558240"/>
              <a:gd name="connsiteX2" fmla="*/ 211957 w 590314"/>
              <a:gd name="connsiteY2" fmla="*/ 0 h 558240"/>
              <a:gd name="connsiteX0" fmla="*/ 618742 w 618742"/>
              <a:gd name="connsiteY0" fmla="*/ 384733 h 558240"/>
              <a:gd name="connsiteX1" fmla="*/ 71361 w 618742"/>
              <a:gd name="connsiteY1" fmla="*/ 494792 h 558240"/>
              <a:gd name="connsiteX2" fmla="*/ 240385 w 618742"/>
              <a:gd name="connsiteY2" fmla="*/ 0 h 558240"/>
              <a:gd name="connsiteX0" fmla="*/ 580140 w 580140"/>
              <a:gd name="connsiteY0" fmla="*/ 357572 h 544811"/>
              <a:gd name="connsiteX1" fmla="*/ 68973 w 580140"/>
              <a:gd name="connsiteY1" fmla="*/ 494792 h 544811"/>
              <a:gd name="connsiteX2" fmla="*/ 237997 w 580140"/>
              <a:gd name="connsiteY2" fmla="*/ 0 h 544811"/>
              <a:gd name="connsiteX0" fmla="*/ 553445 w 553445"/>
              <a:gd name="connsiteY0" fmla="*/ 357572 h 500054"/>
              <a:gd name="connsiteX1" fmla="*/ 96599 w 553445"/>
              <a:gd name="connsiteY1" fmla="*/ 404257 h 500054"/>
              <a:gd name="connsiteX2" fmla="*/ 211302 w 553445"/>
              <a:gd name="connsiteY2" fmla="*/ 0 h 500054"/>
              <a:gd name="connsiteX0" fmla="*/ 517522 w 517522"/>
              <a:gd name="connsiteY0" fmla="*/ 357572 h 500054"/>
              <a:gd name="connsiteX1" fmla="*/ 60676 w 517522"/>
              <a:gd name="connsiteY1" fmla="*/ 404257 h 500054"/>
              <a:gd name="connsiteX2" fmla="*/ 238753 w 517522"/>
              <a:gd name="connsiteY2" fmla="*/ 0 h 500054"/>
              <a:gd name="connsiteX0" fmla="*/ 490454 w 490454"/>
              <a:gd name="connsiteY0" fmla="*/ 357572 h 486946"/>
              <a:gd name="connsiteX1" fmla="*/ 87929 w 490454"/>
              <a:gd name="connsiteY1" fmla="*/ 368043 h 486946"/>
              <a:gd name="connsiteX2" fmla="*/ 211685 w 490454"/>
              <a:gd name="connsiteY2" fmla="*/ 0 h 486946"/>
              <a:gd name="connsiteX0" fmla="*/ 486858 w 486858"/>
              <a:gd name="connsiteY0" fmla="*/ 357572 h 486946"/>
              <a:gd name="connsiteX1" fmla="*/ 84333 w 486858"/>
              <a:gd name="connsiteY1" fmla="*/ 368043 h 486946"/>
              <a:gd name="connsiteX2" fmla="*/ 208089 w 486858"/>
              <a:gd name="connsiteY2" fmla="*/ 0 h 486946"/>
              <a:gd name="connsiteX0" fmla="*/ 476246 w 476246"/>
              <a:gd name="connsiteY0" fmla="*/ 357572 h 486946"/>
              <a:gd name="connsiteX1" fmla="*/ 73721 w 476246"/>
              <a:gd name="connsiteY1" fmla="*/ 368043 h 486946"/>
              <a:gd name="connsiteX2" fmla="*/ 197477 w 476246"/>
              <a:gd name="connsiteY2" fmla="*/ 0 h 48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6246" h="486946">
                <a:moveTo>
                  <a:pt x="476246" y="357572"/>
                </a:moveTo>
                <a:cubicBezTo>
                  <a:pt x="317757" y="608494"/>
                  <a:pt x="120182" y="427638"/>
                  <a:pt x="73721" y="368043"/>
                </a:cubicBezTo>
                <a:cubicBezTo>
                  <a:pt x="27260" y="308448"/>
                  <a:pt x="-117360" y="249473"/>
                  <a:pt x="197477" y="0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5" name="Up Arrow 84"/>
          <p:cNvSpPr/>
          <p:nvPr/>
        </p:nvSpPr>
        <p:spPr bwMode="auto">
          <a:xfrm>
            <a:off x="3861650" y="3537172"/>
            <a:ext cx="450145" cy="2034981"/>
          </a:xfrm>
          <a:prstGeom prst="upArrow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17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Recursive Descent Parsing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0477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Lexical Analyzer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368"/>
            <a:ext cx="8229600" cy="1186495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binaryToken</a:t>
            </a:r>
            <a:r>
              <a:rPr lang="en-US" dirty="0" smtClean="0">
                <a:solidFill>
                  <a:schemeClr val="tx1"/>
                </a:solidFill>
              </a:rPr>
              <a:t> ::=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US" dirty="0" smtClean="0">
                <a:solidFill>
                  <a:schemeClr val="tx1"/>
                </a:solidFill>
              </a:rPr>
              <a:t>|1)</a:t>
            </a:r>
            <a:r>
              <a:rPr lang="en-US" baseline="30000" dirty="0" smtClean="0">
                <a:solidFill>
                  <a:schemeClr val="tx1"/>
                </a:solidFill>
              </a:rPr>
              <a:t>* 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 smtClean="0">
                <a:solidFill>
                  <a:schemeClr val="tx1"/>
                </a:solidFill>
              </a:rPr>
              <a:t>ternaryToken</a:t>
            </a:r>
            <a:r>
              <a:rPr lang="en-US" dirty="0" smtClean="0">
                <a:solidFill>
                  <a:schemeClr val="tx1"/>
                </a:solidFill>
              </a:rPr>
              <a:t> ::= (0|1|2)</a:t>
            </a:r>
            <a:r>
              <a:rPr lang="en-US" baseline="30000" dirty="0" smtClean="0">
                <a:solidFill>
                  <a:schemeClr val="tx1"/>
                </a:solidFill>
              </a:rPr>
              <a:t>* </a:t>
            </a:r>
          </a:p>
          <a:p>
            <a:pPr marL="0" indent="0">
              <a:buNone/>
            </a:pPr>
            <a:endParaRPr lang="en-US" baseline="30000" dirty="0" smtClean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2437" y="2433636"/>
            <a:ext cx="7877176" cy="593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800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dirty="0" smtClean="0">
                <a:solidFill>
                  <a:schemeClr val="tx1"/>
                </a:solidFill>
              </a:rPr>
              <a:t>1111z1021z1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endParaRPr lang="en-US" baseline="30000" dirty="0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225360" y="796680"/>
              <a:ext cx="8494560" cy="565128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3840" y="792720"/>
                <a:ext cx="8510400" cy="5664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2196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Descent is Decent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6821"/>
            <a:ext cx="8454572" cy="5220094"/>
          </a:xfrm>
        </p:spPr>
        <p:txBody>
          <a:bodyPr wrap="square">
            <a:normAutofit fontScale="92500" lnSpcReduction="10000"/>
          </a:bodyPr>
          <a:lstStyle/>
          <a:p>
            <a:pPr marL="457200" lvl="1" indent="0">
              <a:buNone/>
            </a:pPr>
            <a:r>
              <a:rPr lang="en-US" i="1" dirty="0" smtClean="0"/>
              <a:t>descent</a:t>
            </a:r>
            <a:r>
              <a:rPr lang="en-US" dirty="0" smtClean="0"/>
              <a:t> = a movement downward</a:t>
            </a:r>
          </a:p>
          <a:p>
            <a:pPr marL="457200" lvl="1" indent="0">
              <a:buNone/>
            </a:pPr>
            <a:r>
              <a:rPr lang="en-US" i="1" dirty="0" smtClean="0"/>
              <a:t>decent</a:t>
            </a:r>
            <a:r>
              <a:rPr lang="en-US" dirty="0" smtClean="0"/>
              <a:t> = adequate, good </a:t>
            </a:r>
            <a:r>
              <a:rPr lang="en-US" dirty="0"/>
              <a:t>enough</a:t>
            </a:r>
          </a:p>
          <a:p>
            <a:pPr marL="0" indent="0">
              <a:buNone/>
            </a:pPr>
            <a:r>
              <a:rPr lang="en-US" dirty="0" smtClean="0"/>
              <a:t>Recursive descent is a decent parsing technique</a:t>
            </a:r>
          </a:p>
          <a:p>
            <a:pPr lvl="1"/>
            <a:r>
              <a:rPr lang="en-US" dirty="0" smtClean="0"/>
              <a:t>can be easily implemented manually</a:t>
            </a:r>
            <a:r>
              <a:rPr lang="en-US" dirty="0"/>
              <a:t> </a:t>
            </a:r>
            <a:r>
              <a:rPr lang="en-US" dirty="0" smtClean="0"/>
              <a:t>based on the grammar (which may require transformation)</a:t>
            </a:r>
          </a:p>
          <a:p>
            <a:pPr lvl="1"/>
            <a:r>
              <a:rPr lang="en-US" dirty="0" smtClean="0"/>
              <a:t>efficient (linear) in the size of the token sequence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Correspondence between grammar and code</a:t>
            </a:r>
            <a:endParaRPr lang="en-US" dirty="0"/>
          </a:p>
          <a:p>
            <a:pPr lvl="1"/>
            <a:r>
              <a:rPr lang="en-US" dirty="0" smtClean="0"/>
              <a:t>concatenation		</a:t>
            </a:r>
            <a:r>
              <a:rPr lang="en-US" dirty="0" smtClean="0">
                <a:sym typeface="Wingdings" pitchFamily="2" charset="2"/>
              </a:rPr>
              <a:t> ; </a:t>
            </a:r>
            <a:endParaRPr lang="en-US" dirty="0" smtClean="0"/>
          </a:p>
          <a:p>
            <a:pPr lvl="1"/>
            <a:r>
              <a:rPr lang="en-US" dirty="0" smtClean="0"/>
              <a:t>alternative (|)		</a:t>
            </a:r>
            <a:r>
              <a:rPr lang="en-US" dirty="0" smtClean="0">
                <a:sym typeface="Wingdings" pitchFamily="2" charset="2"/>
              </a:rPr>
              <a:t>  if</a:t>
            </a:r>
          </a:p>
          <a:p>
            <a:pPr lvl="1"/>
            <a:r>
              <a:rPr lang="en-US" dirty="0" smtClean="0"/>
              <a:t>repetition (*)		</a:t>
            </a:r>
            <a:r>
              <a:rPr lang="en-US" dirty="0" smtClean="0">
                <a:sym typeface="Wingdings" pitchFamily="2" charset="2"/>
              </a:rPr>
              <a:t>  while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nonterminal		 recursive procedure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296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 Rule of While Language Syntax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470992"/>
            <a:ext cx="8229600" cy="2905065"/>
          </a:xfrm>
        </p:spPr>
        <p:txBody>
          <a:bodyPr/>
          <a:lstStyle/>
          <a:p>
            <a:pPr marL="0" indent="0">
              <a:buNone/>
            </a:pPr>
            <a:r>
              <a:rPr lang="en-US" sz="2600" i="1" dirty="0" err="1" smtClean="0"/>
              <a:t>statmt</a:t>
            </a:r>
            <a:r>
              <a:rPr lang="en-US" sz="2600" i="1" dirty="0" smtClean="0">
                <a:solidFill>
                  <a:srgbClr val="000000"/>
                </a:solidFill>
              </a:rPr>
              <a:t> </a:t>
            </a:r>
            <a:r>
              <a:rPr lang="en-US" sz="2600" i="1" dirty="0" smtClean="0">
                <a:solidFill>
                  <a:srgbClr val="0070C0"/>
                </a:solidFill>
              </a:rPr>
              <a:t>::= </a:t>
            </a:r>
          </a:p>
          <a:p>
            <a:pPr marL="0" indent="0">
              <a:buNone/>
            </a:pPr>
            <a:r>
              <a:rPr lang="en-US" sz="2600" i="1" dirty="0">
                <a:solidFill>
                  <a:srgbClr val="000000"/>
                </a:solidFill>
              </a:rPr>
              <a:t> </a:t>
            </a:r>
            <a:r>
              <a:rPr lang="en-US" sz="2600" i="1" dirty="0" smtClean="0">
                <a:solidFill>
                  <a:srgbClr val="000000"/>
                </a:solidFill>
              </a:rPr>
              <a:t>              </a:t>
            </a:r>
            <a:r>
              <a:rPr lang="en-US" sz="2600" i="1" dirty="0" err="1" smtClean="0">
                <a:solidFill>
                  <a:srgbClr val="000000"/>
                </a:solidFill>
              </a:rPr>
              <a:t>println</a:t>
            </a:r>
            <a:r>
              <a:rPr lang="en-US" sz="2600" i="1" dirty="0" smtClean="0">
                <a:solidFill>
                  <a:srgbClr val="000000"/>
                </a:solidFill>
              </a:rPr>
              <a:t> ( </a:t>
            </a:r>
            <a:r>
              <a:rPr lang="en-US" sz="2600" i="1" dirty="0" err="1" smtClean="0">
                <a:solidFill>
                  <a:srgbClr val="000000"/>
                </a:solidFill>
              </a:rPr>
              <a:t>stringConst</a:t>
            </a:r>
            <a:r>
              <a:rPr lang="en-US" sz="2600" i="1" dirty="0" smtClean="0">
                <a:solidFill>
                  <a:srgbClr val="000000"/>
                </a:solidFill>
              </a:rPr>
              <a:t> , </a:t>
            </a:r>
            <a:r>
              <a:rPr lang="en-US" sz="2600" i="1" dirty="0" err="1" smtClean="0">
                <a:solidFill>
                  <a:srgbClr val="000000"/>
                </a:solidFill>
              </a:rPr>
              <a:t>ident</a:t>
            </a:r>
            <a:r>
              <a:rPr lang="en-US" sz="2600" i="1" dirty="0" smtClean="0">
                <a:solidFill>
                  <a:srgbClr val="000000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2600" i="1" dirty="0">
                <a:solidFill>
                  <a:schemeClr val="tx1"/>
                </a:solidFill>
              </a:rPr>
              <a:t> </a:t>
            </a:r>
            <a:r>
              <a:rPr lang="en-US" sz="2600" i="1" dirty="0" smtClean="0">
                <a:solidFill>
                  <a:schemeClr val="tx1"/>
                </a:solidFill>
              </a:rPr>
              <a:t>            </a:t>
            </a:r>
            <a:r>
              <a:rPr lang="en-US" sz="2600" dirty="0" smtClean="0">
                <a:solidFill>
                  <a:schemeClr val="tx1"/>
                </a:solidFill>
              </a:rPr>
              <a:t>|</a:t>
            </a:r>
            <a:r>
              <a:rPr lang="en-US" sz="2600" i="1" dirty="0" smtClean="0">
                <a:solidFill>
                  <a:schemeClr val="tx1"/>
                </a:solidFill>
              </a:rPr>
              <a:t> </a:t>
            </a:r>
            <a:r>
              <a:rPr lang="en-US" sz="2600" i="1" dirty="0" err="1" smtClean="0">
                <a:solidFill>
                  <a:srgbClr val="000000"/>
                </a:solidFill>
              </a:rPr>
              <a:t>ident</a:t>
            </a:r>
            <a:r>
              <a:rPr lang="en-US" sz="2600" i="1" dirty="0" smtClean="0">
                <a:solidFill>
                  <a:srgbClr val="000000"/>
                </a:solidFill>
              </a:rPr>
              <a:t> = </a:t>
            </a:r>
            <a:r>
              <a:rPr lang="en-US" sz="2600" i="1" dirty="0" err="1" smtClean="0"/>
              <a:t>expr</a:t>
            </a:r>
            <a:endParaRPr lang="en-US" sz="2600" i="1" dirty="0" smtClean="0"/>
          </a:p>
          <a:p>
            <a:pPr marL="0" indent="0">
              <a:buNone/>
            </a:pPr>
            <a:r>
              <a:rPr lang="en-US" sz="2600" i="1" dirty="0" smtClean="0">
                <a:solidFill>
                  <a:schemeClr val="tx1"/>
                </a:solidFill>
              </a:rPr>
              <a:t>             </a:t>
            </a:r>
            <a:r>
              <a:rPr lang="en-US" sz="2600" dirty="0" smtClean="0">
                <a:solidFill>
                  <a:schemeClr val="tx1"/>
                </a:solidFill>
              </a:rPr>
              <a:t>|</a:t>
            </a:r>
            <a:r>
              <a:rPr lang="en-US" sz="2600" i="1" dirty="0" smtClean="0">
                <a:solidFill>
                  <a:schemeClr val="tx1"/>
                </a:solidFill>
              </a:rPr>
              <a:t> </a:t>
            </a:r>
            <a:r>
              <a:rPr lang="en-US" sz="2600" i="1" dirty="0" smtClean="0">
                <a:solidFill>
                  <a:srgbClr val="000000"/>
                </a:solidFill>
              </a:rPr>
              <a:t>if ( </a:t>
            </a:r>
            <a:r>
              <a:rPr lang="en-US" sz="2600" i="1" dirty="0" err="1" smtClean="0"/>
              <a:t>expr</a:t>
            </a:r>
            <a:r>
              <a:rPr lang="en-US" sz="2600" i="1" dirty="0">
                <a:solidFill>
                  <a:srgbClr val="000000"/>
                </a:solidFill>
              </a:rPr>
              <a:t> </a:t>
            </a:r>
            <a:r>
              <a:rPr lang="en-US" sz="2600" i="1" dirty="0" smtClean="0">
                <a:solidFill>
                  <a:srgbClr val="000000"/>
                </a:solidFill>
              </a:rPr>
              <a:t>) </a:t>
            </a:r>
            <a:r>
              <a:rPr lang="en-US" sz="2600" i="1" dirty="0" err="1" smtClean="0"/>
              <a:t>statmt</a:t>
            </a:r>
            <a:r>
              <a:rPr lang="en-US" sz="2600" i="1" dirty="0" smtClean="0">
                <a:solidFill>
                  <a:srgbClr val="0070C0"/>
                </a:solidFill>
              </a:rPr>
              <a:t> (</a:t>
            </a:r>
            <a:r>
              <a:rPr lang="en-US" sz="2600" i="1" dirty="0" smtClean="0">
                <a:solidFill>
                  <a:srgbClr val="000000"/>
                </a:solidFill>
              </a:rPr>
              <a:t>else </a:t>
            </a:r>
            <a:r>
              <a:rPr lang="en-US" sz="2600" i="1" dirty="0" err="1" smtClean="0"/>
              <a:t>statmt</a:t>
            </a:r>
            <a:r>
              <a:rPr lang="en-US" sz="2600" i="1" dirty="0" smtClean="0">
                <a:solidFill>
                  <a:srgbClr val="0070C0"/>
                </a:solidFill>
              </a:rPr>
              <a:t>)</a:t>
            </a:r>
            <a:r>
              <a:rPr lang="en-US" sz="2600" i="1" baseline="30000" dirty="0" smtClean="0">
                <a:solidFill>
                  <a:srgbClr val="0070C0"/>
                </a:solidFill>
              </a:rPr>
              <a:t>?</a:t>
            </a:r>
          </a:p>
          <a:p>
            <a:pPr marL="0" indent="0">
              <a:buNone/>
            </a:pPr>
            <a:r>
              <a:rPr lang="en-US" sz="2600" i="1" dirty="0" smtClean="0">
                <a:solidFill>
                  <a:schemeClr val="tx1"/>
                </a:solidFill>
              </a:rPr>
              <a:t>             </a:t>
            </a:r>
            <a:r>
              <a:rPr lang="en-US" sz="2600" dirty="0" smtClean="0">
                <a:solidFill>
                  <a:schemeClr val="tx1"/>
                </a:solidFill>
              </a:rPr>
              <a:t>|</a:t>
            </a:r>
            <a:r>
              <a:rPr lang="en-US" sz="2600" i="1" dirty="0" smtClean="0">
                <a:solidFill>
                  <a:schemeClr val="tx1"/>
                </a:solidFill>
              </a:rPr>
              <a:t> </a:t>
            </a:r>
            <a:r>
              <a:rPr lang="en-US" sz="2600" i="1" dirty="0" smtClean="0">
                <a:solidFill>
                  <a:srgbClr val="000000"/>
                </a:solidFill>
              </a:rPr>
              <a:t>while ( </a:t>
            </a:r>
            <a:r>
              <a:rPr lang="en-US" sz="2600" i="1" dirty="0" err="1" smtClean="0"/>
              <a:t>expr</a:t>
            </a:r>
            <a:r>
              <a:rPr lang="en-US" sz="2600" i="1" dirty="0" smtClean="0">
                <a:solidFill>
                  <a:srgbClr val="000000"/>
                </a:solidFill>
              </a:rPr>
              <a:t> ) </a:t>
            </a:r>
            <a:r>
              <a:rPr lang="en-US" sz="2600" i="1" dirty="0" err="1" smtClean="0"/>
              <a:t>statmt</a:t>
            </a:r>
            <a:r>
              <a:rPr lang="en-US" sz="2600" i="1" dirty="0" smtClean="0">
                <a:solidFill>
                  <a:srgbClr val="000000"/>
                </a:solidFill>
              </a:rPr>
              <a:t/>
            </a:r>
            <a:br>
              <a:rPr lang="en-US" sz="2600" i="1" dirty="0" smtClean="0">
                <a:solidFill>
                  <a:srgbClr val="000000"/>
                </a:solidFill>
              </a:rPr>
            </a:br>
            <a:r>
              <a:rPr lang="en-US" sz="2600" i="1" dirty="0" smtClean="0">
                <a:solidFill>
                  <a:schemeClr val="tx1"/>
                </a:solidFill>
              </a:rPr>
              <a:t>             </a:t>
            </a:r>
            <a:r>
              <a:rPr lang="en-US" sz="2600" dirty="0" smtClean="0">
                <a:solidFill>
                  <a:schemeClr val="tx1"/>
                </a:solidFill>
              </a:rPr>
              <a:t>|</a:t>
            </a:r>
            <a:r>
              <a:rPr lang="en-US" sz="2600" i="1" dirty="0" smtClean="0">
                <a:solidFill>
                  <a:schemeClr val="tx1"/>
                </a:solidFill>
              </a:rPr>
              <a:t> </a:t>
            </a:r>
            <a:r>
              <a:rPr lang="en-US" sz="2600" i="1" dirty="0" smtClean="0">
                <a:solidFill>
                  <a:srgbClr val="000000"/>
                </a:solidFill>
              </a:rPr>
              <a:t>{ </a:t>
            </a:r>
            <a:r>
              <a:rPr lang="en-US" sz="2600" i="1" dirty="0" err="1" smtClean="0"/>
              <a:t>statmt</a:t>
            </a:r>
            <a:r>
              <a:rPr lang="en-US" sz="2600" i="1" dirty="0" smtClean="0">
                <a:solidFill>
                  <a:srgbClr val="0070C0"/>
                </a:solidFill>
              </a:rPr>
              <a:t>*</a:t>
            </a:r>
            <a:r>
              <a:rPr lang="en-US" sz="2600" i="1" dirty="0" smtClean="0">
                <a:solidFill>
                  <a:srgbClr val="000000"/>
                </a:solidFill>
              </a:rPr>
              <a:t> } </a:t>
            </a:r>
          </a:p>
        </p:txBody>
      </p:sp>
    </p:spTree>
    <p:extLst>
      <p:ext uri="{BB962C8B-B14F-4D97-AF65-F5344CB8AC3E}">
        <p14:creationId xmlns:p14="http://schemas.microsoft.com/office/powerpoint/2010/main" val="335041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Parser for the </a:t>
            </a:r>
            <a:r>
              <a:rPr lang="en-US" dirty="0" err="1" smtClean="0">
                <a:solidFill>
                  <a:srgbClr val="008000"/>
                </a:solidFill>
              </a:rPr>
              <a:t>statmt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rule</a:t>
            </a:r>
            <a:r>
              <a:rPr lang="en-US" dirty="0" smtClean="0"/>
              <a:t> -&gt; </a:t>
            </a:r>
            <a:r>
              <a:rPr lang="en-US" dirty="0" smtClean="0">
                <a:solidFill>
                  <a:schemeClr val="tx1"/>
                </a:solidFill>
              </a:rPr>
              <a:t>code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70263" y="1118294"/>
            <a:ext cx="8229600" cy="546538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600" b="1" dirty="0" err="1" smtClean="0">
                <a:solidFill>
                  <a:srgbClr val="000000"/>
                </a:solidFill>
              </a:rPr>
              <a:t>def</a:t>
            </a:r>
            <a:r>
              <a:rPr lang="en-US" sz="2600" dirty="0" smtClean="0">
                <a:solidFill>
                  <a:srgbClr val="000000"/>
                </a:solidFill>
              </a:rPr>
              <a:t> skip(t : Token) = </a:t>
            </a:r>
            <a:r>
              <a:rPr lang="en-US" sz="2600" b="1" dirty="0" smtClean="0">
                <a:solidFill>
                  <a:srgbClr val="000000"/>
                </a:solidFill>
              </a:rPr>
              <a:t>if</a:t>
            </a:r>
            <a:r>
              <a:rPr lang="en-US" sz="2600" dirty="0" smtClean="0">
                <a:solidFill>
                  <a:srgbClr val="000000"/>
                </a:solidFill>
              </a:rPr>
              <a:t> (</a:t>
            </a:r>
            <a:r>
              <a:rPr lang="en-US" sz="2600" dirty="0" err="1" smtClean="0">
                <a:solidFill>
                  <a:srgbClr val="000000"/>
                </a:solidFill>
              </a:rPr>
              <a:t>lexer.token</a:t>
            </a:r>
            <a:r>
              <a:rPr lang="en-US" sz="2600" dirty="0" smtClean="0">
                <a:solidFill>
                  <a:srgbClr val="000000"/>
                </a:solidFill>
              </a:rPr>
              <a:t> == t) </a:t>
            </a:r>
            <a:r>
              <a:rPr lang="en-US" sz="2600" dirty="0" err="1" smtClean="0">
                <a:solidFill>
                  <a:srgbClr val="000000"/>
                </a:solidFill>
              </a:rPr>
              <a:t>lexer.next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smtClean="0">
                <a:solidFill>
                  <a:srgbClr val="000000"/>
                </a:solidFill>
              </a:rPr>
              <a:t>  </a:t>
            </a:r>
            <a:r>
              <a:rPr lang="en-US" sz="2600" b="1" dirty="0" smtClean="0">
                <a:solidFill>
                  <a:srgbClr val="000000"/>
                </a:solidFill>
              </a:rPr>
              <a:t>else</a:t>
            </a:r>
            <a:r>
              <a:rPr lang="en-US" sz="2600" dirty="0" smtClean="0">
                <a:solidFill>
                  <a:srgbClr val="000000"/>
                </a:solidFill>
              </a:rPr>
              <a:t> error(“Expected”+ t)</a:t>
            </a:r>
          </a:p>
          <a:p>
            <a:pPr marL="0" indent="0">
              <a:buNone/>
            </a:pPr>
            <a:r>
              <a:rPr lang="en-US" sz="2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// </a:t>
            </a:r>
            <a:r>
              <a:rPr lang="en-US" sz="26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statmt</a:t>
            </a:r>
            <a:r>
              <a:rPr lang="en-US" sz="2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::= </a:t>
            </a:r>
          </a:p>
          <a:p>
            <a:pPr marL="0" indent="0">
              <a:buNone/>
            </a:pPr>
            <a:r>
              <a:rPr lang="en-US" sz="2600" b="1" dirty="0" err="1" smtClean="0">
                <a:solidFill>
                  <a:srgbClr val="000000"/>
                </a:solidFill>
              </a:rPr>
              <a:t>def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/>
              <a:t>statmt</a:t>
            </a:r>
            <a:r>
              <a:rPr lang="en-US" sz="2600" dirty="0" smtClean="0">
                <a:solidFill>
                  <a:srgbClr val="000000"/>
                </a:solidFill>
              </a:rPr>
              <a:t> = {</a:t>
            </a:r>
          </a:p>
          <a:p>
            <a:pPr marL="0" indent="0">
              <a:buNone/>
            </a:pPr>
            <a:r>
              <a:rPr lang="en-US" sz="2600" i="1" dirty="0" smtClean="0">
                <a:solidFill>
                  <a:srgbClr val="000000"/>
                </a:solidFill>
              </a:rPr>
              <a:t>   </a:t>
            </a:r>
            <a:r>
              <a:rPr lang="en-US" sz="2600" i="1" dirty="0" smtClean="0">
                <a:solidFill>
                  <a:srgbClr val="7F7F7F"/>
                </a:solidFill>
              </a:rPr>
              <a:t>// </a:t>
            </a:r>
            <a:r>
              <a:rPr lang="en-US" sz="2600" i="1" dirty="0" err="1" smtClean="0">
                <a:solidFill>
                  <a:srgbClr val="7F7F7F"/>
                </a:solidFill>
              </a:rPr>
              <a:t>println</a:t>
            </a:r>
            <a:r>
              <a:rPr lang="en-US" sz="2600" i="1" dirty="0" smtClean="0">
                <a:solidFill>
                  <a:srgbClr val="7F7F7F"/>
                </a:solidFill>
              </a:rPr>
              <a:t> ( </a:t>
            </a:r>
            <a:r>
              <a:rPr lang="en-US" sz="2600" i="1" dirty="0" err="1">
                <a:solidFill>
                  <a:srgbClr val="7F7F7F"/>
                </a:solidFill>
              </a:rPr>
              <a:t>stringConst</a:t>
            </a:r>
            <a:r>
              <a:rPr lang="en-US" sz="2600" i="1" dirty="0">
                <a:solidFill>
                  <a:srgbClr val="7F7F7F"/>
                </a:solidFill>
              </a:rPr>
              <a:t> , </a:t>
            </a:r>
            <a:r>
              <a:rPr lang="en-US" sz="2600" i="1" dirty="0" err="1">
                <a:solidFill>
                  <a:srgbClr val="7F7F7F"/>
                </a:solidFill>
              </a:rPr>
              <a:t>ident</a:t>
            </a:r>
            <a:r>
              <a:rPr lang="en-US" sz="2600" i="1" dirty="0">
                <a:solidFill>
                  <a:srgbClr val="7F7F7F"/>
                </a:solidFill>
              </a:rPr>
              <a:t> </a:t>
            </a:r>
            <a:r>
              <a:rPr lang="en-US" sz="2600" i="1" dirty="0" smtClean="0">
                <a:solidFill>
                  <a:srgbClr val="7F7F7F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smtClean="0">
                <a:solidFill>
                  <a:srgbClr val="000000"/>
                </a:solidFill>
              </a:rPr>
              <a:t>  </a:t>
            </a:r>
            <a:r>
              <a:rPr lang="en-US" sz="2600" b="1" dirty="0" smtClean="0">
                <a:solidFill>
                  <a:srgbClr val="000000"/>
                </a:solidFill>
              </a:rPr>
              <a:t>if</a:t>
            </a:r>
            <a:r>
              <a:rPr lang="en-US" sz="2600" dirty="0" smtClean="0">
                <a:solidFill>
                  <a:srgbClr val="000000"/>
                </a:solidFill>
              </a:rPr>
              <a:t> (</a:t>
            </a:r>
            <a:r>
              <a:rPr lang="en-US" sz="2600" dirty="0" err="1" smtClean="0">
                <a:solidFill>
                  <a:srgbClr val="000000"/>
                </a:solidFill>
              </a:rPr>
              <a:t>lexer.token</a:t>
            </a:r>
            <a:r>
              <a:rPr lang="en-US" sz="2600" dirty="0" smtClean="0">
                <a:solidFill>
                  <a:srgbClr val="000000"/>
                </a:solidFill>
              </a:rPr>
              <a:t> == </a:t>
            </a:r>
            <a:r>
              <a:rPr lang="en-US" sz="2600" dirty="0" err="1" smtClean="0">
                <a:solidFill>
                  <a:srgbClr val="000000"/>
                </a:solidFill>
              </a:rPr>
              <a:t>Println</a:t>
            </a:r>
            <a:r>
              <a:rPr lang="en-US" sz="2600" dirty="0" smtClean="0">
                <a:solidFill>
                  <a:srgbClr val="000000"/>
                </a:solidFill>
              </a:rPr>
              <a:t>) { </a:t>
            </a:r>
            <a:r>
              <a:rPr lang="en-US" sz="2600" dirty="0" err="1" smtClean="0">
                <a:solidFill>
                  <a:srgbClr val="000000"/>
                </a:solidFill>
              </a:rPr>
              <a:t>lexer.next</a:t>
            </a:r>
            <a:r>
              <a:rPr lang="en-US" sz="2600" dirty="0" smtClean="0">
                <a:solidFill>
                  <a:srgbClr val="000000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smtClean="0">
                <a:solidFill>
                  <a:srgbClr val="000000"/>
                </a:solidFill>
              </a:rPr>
              <a:t>     skip(</a:t>
            </a:r>
            <a:r>
              <a:rPr lang="en-US" sz="2600" dirty="0" err="1" smtClean="0">
                <a:solidFill>
                  <a:srgbClr val="000000"/>
                </a:solidFill>
              </a:rPr>
              <a:t>openParen</a:t>
            </a:r>
            <a:r>
              <a:rPr lang="en-US" sz="2600" dirty="0" smtClean="0">
                <a:solidFill>
                  <a:srgbClr val="000000"/>
                </a:solidFill>
              </a:rPr>
              <a:t>); skip(</a:t>
            </a:r>
            <a:r>
              <a:rPr lang="en-US" sz="2600" dirty="0" err="1" smtClean="0">
                <a:solidFill>
                  <a:srgbClr val="000000"/>
                </a:solidFill>
              </a:rPr>
              <a:t>stringConst</a:t>
            </a:r>
            <a:r>
              <a:rPr lang="en-US" sz="2600" dirty="0" smtClean="0">
                <a:solidFill>
                  <a:srgbClr val="000000"/>
                </a:solidFill>
              </a:rPr>
              <a:t>); skip(comma);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smtClean="0">
                <a:solidFill>
                  <a:srgbClr val="000000"/>
                </a:solidFill>
              </a:rPr>
              <a:t>     skip(identifier); skip(</a:t>
            </a:r>
            <a:r>
              <a:rPr lang="en-US" sz="2600" dirty="0" err="1" smtClean="0">
                <a:solidFill>
                  <a:srgbClr val="000000"/>
                </a:solidFill>
              </a:rPr>
              <a:t>closedParen</a:t>
            </a:r>
            <a:r>
              <a:rPr lang="en-US" sz="2600" dirty="0" smtClean="0">
                <a:solidFill>
                  <a:srgbClr val="00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600" i="1" dirty="0" smtClean="0">
                <a:solidFill>
                  <a:srgbClr val="000000"/>
                </a:solidFill>
              </a:rPr>
              <a:t>   </a:t>
            </a:r>
            <a:r>
              <a:rPr lang="en-US" sz="2600" i="1" dirty="0" smtClean="0">
                <a:solidFill>
                  <a:srgbClr val="7F7F7F"/>
                </a:solidFill>
              </a:rPr>
              <a:t>// </a:t>
            </a:r>
            <a:r>
              <a:rPr lang="en-US" sz="2600" i="1" dirty="0">
                <a:solidFill>
                  <a:srgbClr val="7F7F7F"/>
                </a:solidFill>
              </a:rPr>
              <a:t>| </a:t>
            </a:r>
            <a:r>
              <a:rPr lang="en-US" sz="2600" i="1" dirty="0" err="1">
                <a:solidFill>
                  <a:srgbClr val="7F7F7F"/>
                </a:solidFill>
              </a:rPr>
              <a:t>ident</a:t>
            </a:r>
            <a:r>
              <a:rPr lang="en-US" sz="2600" i="1" dirty="0">
                <a:solidFill>
                  <a:srgbClr val="7F7F7F"/>
                </a:solidFill>
              </a:rPr>
              <a:t> = </a:t>
            </a:r>
            <a:r>
              <a:rPr lang="en-US" sz="2600" i="1" dirty="0" err="1">
                <a:solidFill>
                  <a:srgbClr val="7F7F7F"/>
                </a:solidFill>
              </a:rPr>
              <a:t>expr</a:t>
            </a:r>
            <a:r>
              <a:rPr lang="en-US" sz="2600" i="1" dirty="0" smtClean="0">
                <a:solidFill>
                  <a:srgbClr val="7F7F7F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smtClean="0">
                <a:solidFill>
                  <a:srgbClr val="000000"/>
                </a:solidFill>
              </a:rPr>
              <a:t>  } </a:t>
            </a:r>
            <a:r>
              <a:rPr lang="en-US" sz="2600" b="1" dirty="0" smtClean="0">
                <a:solidFill>
                  <a:srgbClr val="000000"/>
                </a:solidFill>
              </a:rPr>
              <a:t>else if</a:t>
            </a:r>
            <a:r>
              <a:rPr lang="en-US" sz="2600" dirty="0" smtClean="0">
                <a:solidFill>
                  <a:srgbClr val="000000"/>
                </a:solidFill>
              </a:rPr>
              <a:t> (</a:t>
            </a:r>
            <a:r>
              <a:rPr lang="en-US" sz="2600" dirty="0" err="1" smtClean="0">
                <a:solidFill>
                  <a:srgbClr val="000000"/>
                </a:solidFill>
              </a:rPr>
              <a:t>lexer.token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smtClean="0">
                <a:solidFill>
                  <a:srgbClr val="000000"/>
                </a:solidFill>
              </a:rPr>
              <a:t>== </a:t>
            </a:r>
            <a:r>
              <a:rPr lang="en-US" sz="2600" dirty="0" err="1" smtClean="0">
                <a:solidFill>
                  <a:srgbClr val="000000"/>
                </a:solidFill>
              </a:rPr>
              <a:t>Ident</a:t>
            </a:r>
            <a:r>
              <a:rPr lang="en-US" sz="2600" dirty="0" smtClean="0">
                <a:solidFill>
                  <a:srgbClr val="000000"/>
                </a:solidFill>
              </a:rPr>
              <a:t>) { </a:t>
            </a:r>
            <a:r>
              <a:rPr lang="en-US" sz="2600" dirty="0" err="1" smtClean="0">
                <a:solidFill>
                  <a:srgbClr val="000000"/>
                </a:solidFill>
              </a:rPr>
              <a:t>lexer.next</a:t>
            </a:r>
            <a:r>
              <a:rPr lang="en-US" sz="2600" dirty="0" smtClean="0">
                <a:solidFill>
                  <a:srgbClr val="000000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smtClean="0">
                <a:solidFill>
                  <a:srgbClr val="000000"/>
                </a:solidFill>
              </a:rPr>
              <a:t>     skip(equality); </a:t>
            </a:r>
            <a:r>
              <a:rPr lang="en-US" sz="2600" dirty="0" err="1" smtClean="0"/>
              <a:t>expr</a:t>
            </a:r>
            <a:endParaRPr lang="en-US" sz="26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600" i="1" dirty="0" smtClean="0">
                <a:solidFill>
                  <a:srgbClr val="000000"/>
                </a:solidFill>
              </a:rPr>
              <a:t>   </a:t>
            </a:r>
            <a:r>
              <a:rPr lang="en-US" sz="2600" i="1" dirty="0" smtClean="0">
                <a:solidFill>
                  <a:srgbClr val="7F7F7F"/>
                </a:solidFill>
              </a:rPr>
              <a:t>// | </a:t>
            </a:r>
            <a:r>
              <a:rPr lang="en-US" sz="2600" i="1" dirty="0">
                <a:solidFill>
                  <a:srgbClr val="7F7F7F"/>
                </a:solidFill>
              </a:rPr>
              <a:t>if ( </a:t>
            </a:r>
            <a:r>
              <a:rPr lang="en-US" sz="2600" i="1" dirty="0" err="1">
                <a:solidFill>
                  <a:srgbClr val="7F7F7F"/>
                </a:solidFill>
              </a:rPr>
              <a:t>expr</a:t>
            </a:r>
            <a:r>
              <a:rPr lang="en-US" sz="2600" i="1" dirty="0">
                <a:solidFill>
                  <a:srgbClr val="7F7F7F"/>
                </a:solidFill>
              </a:rPr>
              <a:t> ) </a:t>
            </a:r>
            <a:r>
              <a:rPr lang="en-US" sz="2600" i="1" dirty="0" err="1">
                <a:solidFill>
                  <a:srgbClr val="7F7F7F"/>
                </a:solidFill>
              </a:rPr>
              <a:t>statmt</a:t>
            </a:r>
            <a:r>
              <a:rPr lang="en-US" sz="2600" i="1" dirty="0">
                <a:solidFill>
                  <a:srgbClr val="7F7F7F"/>
                </a:solidFill>
              </a:rPr>
              <a:t> (else </a:t>
            </a:r>
            <a:r>
              <a:rPr lang="en-US" sz="2600" i="1" dirty="0" err="1">
                <a:solidFill>
                  <a:srgbClr val="7F7F7F"/>
                </a:solidFill>
              </a:rPr>
              <a:t>statmt</a:t>
            </a:r>
            <a:r>
              <a:rPr lang="en-US" sz="2600" i="1" dirty="0" smtClean="0">
                <a:solidFill>
                  <a:srgbClr val="7F7F7F"/>
                </a:solidFill>
              </a:rPr>
              <a:t>)</a:t>
            </a:r>
            <a:r>
              <a:rPr lang="en-US" sz="2600" i="1" baseline="30000" dirty="0" smtClean="0">
                <a:solidFill>
                  <a:srgbClr val="7F7F7F"/>
                </a:solidFill>
              </a:rPr>
              <a:t>?</a:t>
            </a:r>
          </a:p>
          <a:p>
            <a:pPr marL="0" indent="0">
              <a:buNone/>
            </a:pPr>
            <a:r>
              <a:rPr lang="en-US" sz="2600" baseline="30000" dirty="0">
                <a:solidFill>
                  <a:srgbClr val="000000"/>
                </a:solidFill>
              </a:rPr>
              <a:t> </a:t>
            </a:r>
            <a:r>
              <a:rPr lang="en-US" sz="2600" dirty="0" smtClean="0">
                <a:solidFill>
                  <a:srgbClr val="000000"/>
                </a:solidFill>
              </a:rPr>
              <a:t>  } </a:t>
            </a:r>
            <a:r>
              <a:rPr lang="en-US" sz="2600" b="1" dirty="0" smtClean="0">
                <a:solidFill>
                  <a:srgbClr val="000000"/>
                </a:solidFill>
              </a:rPr>
              <a:t>else if </a:t>
            </a:r>
            <a:r>
              <a:rPr lang="en-US" sz="2600" dirty="0" smtClean="0">
                <a:solidFill>
                  <a:srgbClr val="000000"/>
                </a:solidFill>
              </a:rPr>
              <a:t>(</a:t>
            </a:r>
            <a:r>
              <a:rPr lang="en-US" sz="2600" dirty="0" err="1" smtClean="0">
                <a:solidFill>
                  <a:srgbClr val="000000"/>
                </a:solidFill>
              </a:rPr>
              <a:t>lexer.token</a:t>
            </a:r>
            <a:r>
              <a:rPr lang="en-US" sz="2600" dirty="0" smtClean="0">
                <a:solidFill>
                  <a:srgbClr val="000000"/>
                </a:solidFill>
              </a:rPr>
              <a:t> == </a:t>
            </a:r>
            <a:r>
              <a:rPr lang="en-US" sz="2600" dirty="0" err="1" smtClean="0">
                <a:solidFill>
                  <a:srgbClr val="000000"/>
                </a:solidFill>
              </a:rPr>
              <a:t>ifKeyword</a:t>
            </a:r>
            <a:r>
              <a:rPr lang="en-US" sz="2600" dirty="0" smtClean="0">
                <a:solidFill>
                  <a:srgbClr val="000000"/>
                </a:solidFill>
              </a:rPr>
              <a:t>) { </a:t>
            </a:r>
            <a:r>
              <a:rPr lang="en-US" sz="2600" dirty="0" err="1" smtClean="0">
                <a:solidFill>
                  <a:srgbClr val="000000"/>
                </a:solidFill>
              </a:rPr>
              <a:t>lexer.next</a:t>
            </a:r>
            <a:r>
              <a:rPr lang="en-US" sz="2600" dirty="0" smtClean="0">
                <a:solidFill>
                  <a:srgbClr val="000000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smtClean="0">
                <a:solidFill>
                  <a:srgbClr val="000000"/>
                </a:solidFill>
              </a:rPr>
              <a:t>     skip(</a:t>
            </a:r>
            <a:r>
              <a:rPr lang="en-US" sz="2600" dirty="0" err="1" smtClean="0">
                <a:solidFill>
                  <a:srgbClr val="000000"/>
                </a:solidFill>
              </a:rPr>
              <a:t>openParen</a:t>
            </a:r>
            <a:r>
              <a:rPr lang="en-US" sz="2600" dirty="0" smtClean="0">
                <a:solidFill>
                  <a:srgbClr val="000000"/>
                </a:solidFill>
              </a:rPr>
              <a:t>); </a:t>
            </a:r>
            <a:r>
              <a:rPr lang="en-US" sz="2600" dirty="0" err="1" smtClean="0"/>
              <a:t>expr</a:t>
            </a:r>
            <a:r>
              <a:rPr lang="en-US" sz="2600" dirty="0" smtClean="0">
                <a:solidFill>
                  <a:srgbClr val="000000"/>
                </a:solidFill>
              </a:rPr>
              <a:t>; skip(</a:t>
            </a:r>
            <a:r>
              <a:rPr lang="en-US" sz="2600" dirty="0" err="1" smtClean="0">
                <a:solidFill>
                  <a:srgbClr val="000000"/>
                </a:solidFill>
              </a:rPr>
              <a:t>closedParen</a:t>
            </a:r>
            <a:r>
              <a:rPr lang="en-US" sz="2600" dirty="0" smtClean="0">
                <a:solidFill>
                  <a:srgbClr val="000000"/>
                </a:solidFill>
              </a:rPr>
              <a:t>); </a:t>
            </a:r>
            <a:r>
              <a:rPr lang="en-US" sz="2600" dirty="0" err="1" smtClean="0"/>
              <a:t>statmt</a:t>
            </a:r>
            <a:r>
              <a:rPr lang="en-US" sz="2600" dirty="0" smtClean="0">
                <a:solidFill>
                  <a:srgbClr val="000000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smtClean="0">
                <a:solidFill>
                  <a:srgbClr val="000000"/>
                </a:solidFill>
              </a:rPr>
              <a:t>     </a:t>
            </a:r>
            <a:r>
              <a:rPr lang="en-US" sz="2600" b="1" dirty="0" smtClean="0">
                <a:solidFill>
                  <a:srgbClr val="000000"/>
                </a:solidFill>
              </a:rPr>
              <a:t>if</a:t>
            </a:r>
            <a:r>
              <a:rPr lang="en-US" sz="2600" dirty="0" smtClean="0">
                <a:solidFill>
                  <a:srgbClr val="000000"/>
                </a:solidFill>
              </a:rPr>
              <a:t> (</a:t>
            </a:r>
            <a:r>
              <a:rPr lang="en-US" sz="2600" dirty="0" err="1" smtClean="0">
                <a:solidFill>
                  <a:srgbClr val="000000"/>
                </a:solidFill>
              </a:rPr>
              <a:t>lexer.token</a:t>
            </a:r>
            <a:r>
              <a:rPr lang="en-US" sz="2600" dirty="0" smtClean="0">
                <a:solidFill>
                  <a:srgbClr val="000000"/>
                </a:solidFill>
              </a:rPr>
              <a:t> == </a:t>
            </a:r>
            <a:r>
              <a:rPr lang="en-US" sz="2600" dirty="0" err="1" smtClean="0">
                <a:solidFill>
                  <a:srgbClr val="000000"/>
                </a:solidFill>
              </a:rPr>
              <a:t>elseKeyword</a:t>
            </a:r>
            <a:r>
              <a:rPr lang="en-US" sz="2600" dirty="0" smtClean="0">
                <a:solidFill>
                  <a:srgbClr val="000000"/>
                </a:solidFill>
              </a:rPr>
              <a:t>) { </a:t>
            </a:r>
            <a:r>
              <a:rPr lang="en-US" sz="2600" dirty="0" err="1" smtClean="0">
                <a:solidFill>
                  <a:srgbClr val="000000"/>
                </a:solidFill>
              </a:rPr>
              <a:t>lexer.next</a:t>
            </a:r>
            <a:r>
              <a:rPr lang="en-US" sz="2600" dirty="0" smtClean="0">
                <a:solidFill>
                  <a:srgbClr val="000000"/>
                </a:solidFill>
              </a:rPr>
              <a:t>; </a:t>
            </a:r>
            <a:r>
              <a:rPr lang="en-US" sz="2600" dirty="0" err="1" smtClean="0"/>
              <a:t>statmt</a:t>
            </a:r>
            <a:r>
              <a:rPr lang="en-US" sz="2600" dirty="0" smtClean="0">
                <a:solidFill>
                  <a:srgbClr val="000000"/>
                </a:solidFill>
              </a:rPr>
              <a:t> }</a:t>
            </a:r>
          </a:p>
          <a:p>
            <a:pPr marL="0" indent="0">
              <a:buNone/>
            </a:pPr>
            <a:r>
              <a:rPr lang="en-US" sz="2600" i="1" dirty="0" smtClean="0">
                <a:solidFill>
                  <a:srgbClr val="000000"/>
                </a:solidFill>
              </a:rPr>
              <a:t>  </a:t>
            </a:r>
            <a:r>
              <a:rPr lang="en-US" sz="2600" i="1" dirty="0" smtClean="0">
                <a:solidFill>
                  <a:srgbClr val="7F7F7F"/>
                </a:solidFill>
              </a:rPr>
              <a:t> // </a:t>
            </a:r>
            <a:r>
              <a:rPr lang="en-US" sz="2600" i="1" dirty="0">
                <a:solidFill>
                  <a:srgbClr val="7F7F7F"/>
                </a:solidFill>
              </a:rPr>
              <a:t>| while ( </a:t>
            </a:r>
            <a:r>
              <a:rPr lang="en-US" sz="2600" i="1" dirty="0" err="1">
                <a:solidFill>
                  <a:srgbClr val="7F7F7F"/>
                </a:solidFill>
              </a:rPr>
              <a:t>expr</a:t>
            </a:r>
            <a:r>
              <a:rPr lang="en-US" sz="2600" i="1" dirty="0">
                <a:solidFill>
                  <a:srgbClr val="7F7F7F"/>
                </a:solidFill>
              </a:rPr>
              <a:t> ) </a:t>
            </a:r>
            <a:r>
              <a:rPr lang="en-US" sz="2600" i="1" dirty="0" err="1" smtClean="0">
                <a:solidFill>
                  <a:srgbClr val="7F7F7F"/>
                </a:solidFill>
              </a:rPr>
              <a:t>statmt</a:t>
            </a:r>
            <a:endParaRPr lang="en-US" sz="2600" i="1" dirty="0" smtClean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02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ea typeface="Calibri"/>
                <a:cs typeface="Calibri"/>
              </a:rPr>
              <a:t>Continuing Parser for the Rule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70263" y="1353429"/>
            <a:ext cx="8229600" cy="5537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i="1" dirty="0" smtClean="0">
                <a:solidFill>
                  <a:srgbClr val="000000"/>
                </a:solidFill>
              </a:rPr>
              <a:t>   </a:t>
            </a:r>
            <a:r>
              <a:rPr lang="en-US" sz="2600" i="1" dirty="0" smtClean="0">
                <a:solidFill>
                  <a:srgbClr val="7F7F7F"/>
                </a:solidFill>
              </a:rPr>
              <a:t>// | while ( </a:t>
            </a:r>
            <a:r>
              <a:rPr lang="en-US" sz="2600" i="1" dirty="0" err="1" smtClean="0">
                <a:solidFill>
                  <a:srgbClr val="7F7F7F"/>
                </a:solidFill>
              </a:rPr>
              <a:t>expr</a:t>
            </a:r>
            <a:r>
              <a:rPr lang="en-US" sz="2600" i="1" dirty="0" smtClean="0">
                <a:solidFill>
                  <a:srgbClr val="7F7F7F"/>
                </a:solidFill>
              </a:rPr>
              <a:t> ) </a:t>
            </a:r>
            <a:r>
              <a:rPr lang="en-US" sz="2600" i="1" dirty="0" err="1" smtClean="0">
                <a:solidFill>
                  <a:srgbClr val="7F7F7F"/>
                </a:solidFill>
              </a:rPr>
              <a:t>statmt</a:t>
            </a:r>
            <a:endParaRPr lang="en-US" sz="2600" i="1" dirty="0" smtClean="0">
              <a:solidFill>
                <a:srgbClr val="7F7F7F"/>
              </a:solidFill>
            </a:endParaRPr>
          </a:p>
          <a:p>
            <a:pPr marL="0" indent="0">
              <a:buNone/>
            </a:pPr>
            <a:endParaRPr lang="en-US" sz="2600" dirty="0" smtClean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05097" y="3244985"/>
            <a:ext cx="8229600" cy="597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B0F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600" i="1" dirty="0" smtClean="0">
                <a:solidFill>
                  <a:srgbClr val="000000"/>
                </a:solidFill>
              </a:rPr>
              <a:t>  </a:t>
            </a:r>
            <a:r>
              <a:rPr lang="en-US" sz="2600" i="1" dirty="0" smtClean="0">
                <a:solidFill>
                  <a:srgbClr val="7F7F7F"/>
                </a:solidFill>
              </a:rPr>
              <a:t> // | </a:t>
            </a:r>
            <a:r>
              <a:rPr lang="en-US" sz="2600" i="1" dirty="0">
                <a:solidFill>
                  <a:srgbClr val="7F7F7F"/>
                </a:solidFill>
              </a:rPr>
              <a:t>{ </a:t>
            </a:r>
            <a:r>
              <a:rPr lang="en-US" sz="2600" i="1" dirty="0" err="1">
                <a:solidFill>
                  <a:srgbClr val="7F7F7F"/>
                </a:solidFill>
              </a:rPr>
              <a:t>statmt</a:t>
            </a:r>
            <a:r>
              <a:rPr lang="en-US" sz="2600" i="1" dirty="0">
                <a:solidFill>
                  <a:srgbClr val="7F7F7F"/>
                </a:solidFill>
              </a:rPr>
              <a:t>* } </a:t>
            </a:r>
            <a:endParaRPr lang="en-US" sz="2600" i="1" dirty="0" smtClean="0">
              <a:solidFill>
                <a:srgbClr val="7F7F7F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05097" y="1910778"/>
            <a:ext cx="8229600" cy="1319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B0F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600" dirty="0" smtClean="0">
                <a:solidFill>
                  <a:srgbClr val="000000"/>
                </a:solidFill>
              </a:rPr>
              <a:t>   } </a:t>
            </a:r>
            <a:r>
              <a:rPr lang="en-US" sz="2600" b="1" dirty="0" smtClean="0">
                <a:solidFill>
                  <a:srgbClr val="000000"/>
                </a:solidFill>
              </a:rPr>
              <a:t>else if </a:t>
            </a:r>
            <a:r>
              <a:rPr lang="en-US" sz="2600" dirty="0" smtClean="0">
                <a:solidFill>
                  <a:srgbClr val="000000"/>
                </a:solidFill>
              </a:rPr>
              <a:t>(</a:t>
            </a:r>
            <a:r>
              <a:rPr lang="en-US" sz="2600" dirty="0" err="1" smtClean="0">
                <a:solidFill>
                  <a:srgbClr val="000000"/>
                </a:solidFill>
              </a:rPr>
              <a:t>lexer.token</a:t>
            </a:r>
            <a:r>
              <a:rPr lang="en-US" sz="2600" dirty="0" smtClean="0">
                <a:solidFill>
                  <a:srgbClr val="000000"/>
                </a:solidFill>
              </a:rPr>
              <a:t> == </a:t>
            </a:r>
            <a:r>
              <a:rPr lang="en-US" sz="2600" dirty="0" err="1">
                <a:solidFill>
                  <a:srgbClr val="000000"/>
                </a:solidFill>
              </a:rPr>
              <a:t>w</a:t>
            </a:r>
            <a:r>
              <a:rPr lang="en-US" sz="2600" dirty="0" err="1" smtClean="0">
                <a:solidFill>
                  <a:srgbClr val="000000"/>
                </a:solidFill>
              </a:rPr>
              <a:t>hileKeyword</a:t>
            </a:r>
            <a:r>
              <a:rPr lang="en-US" sz="2600" dirty="0" smtClean="0">
                <a:solidFill>
                  <a:srgbClr val="000000"/>
                </a:solidFill>
              </a:rPr>
              <a:t>) { </a:t>
            </a:r>
            <a:r>
              <a:rPr lang="en-US" sz="2600" dirty="0" err="1" smtClean="0">
                <a:solidFill>
                  <a:srgbClr val="000000"/>
                </a:solidFill>
              </a:rPr>
              <a:t>lexer.next</a:t>
            </a:r>
            <a:r>
              <a:rPr lang="en-US" sz="2600" dirty="0" smtClean="0">
                <a:solidFill>
                  <a:srgbClr val="000000"/>
                </a:solidFill>
              </a:rPr>
              <a:t>;</a:t>
            </a:r>
          </a:p>
          <a:p>
            <a:pPr marL="0" indent="0">
              <a:buFontTx/>
              <a:buNone/>
            </a:pPr>
            <a:r>
              <a:rPr lang="en-US" sz="2600" dirty="0" smtClean="0">
                <a:solidFill>
                  <a:srgbClr val="000000"/>
                </a:solidFill>
              </a:rPr>
              <a:t>      skip(</a:t>
            </a:r>
            <a:r>
              <a:rPr lang="en-US" sz="2600" dirty="0" err="1" smtClean="0">
                <a:solidFill>
                  <a:srgbClr val="000000"/>
                </a:solidFill>
              </a:rPr>
              <a:t>openParen</a:t>
            </a:r>
            <a:r>
              <a:rPr lang="en-US" sz="2600" dirty="0" smtClean="0">
                <a:solidFill>
                  <a:srgbClr val="000000"/>
                </a:solidFill>
              </a:rPr>
              <a:t>); </a:t>
            </a:r>
            <a:r>
              <a:rPr lang="en-US" sz="2600" dirty="0" err="1" smtClean="0">
                <a:solidFill>
                  <a:srgbClr val="008000"/>
                </a:solidFill>
              </a:rPr>
              <a:t>expr</a:t>
            </a:r>
            <a:r>
              <a:rPr lang="en-US" sz="2600" dirty="0" smtClean="0">
                <a:solidFill>
                  <a:srgbClr val="000000"/>
                </a:solidFill>
              </a:rPr>
              <a:t>; skip(</a:t>
            </a:r>
            <a:r>
              <a:rPr lang="en-US" sz="2600" dirty="0" err="1" smtClean="0">
                <a:solidFill>
                  <a:srgbClr val="000000"/>
                </a:solidFill>
              </a:rPr>
              <a:t>closedParen</a:t>
            </a:r>
            <a:r>
              <a:rPr lang="en-US" sz="2600" dirty="0" smtClean="0">
                <a:solidFill>
                  <a:srgbClr val="000000"/>
                </a:solidFill>
              </a:rPr>
              <a:t>); </a:t>
            </a:r>
            <a:r>
              <a:rPr lang="en-US" sz="2600" dirty="0" err="1" smtClean="0">
                <a:solidFill>
                  <a:srgbClr val="008000"/>
                </a:solidFill>
              </a:rPr>
              <a:t>statmt</a:t>
            </a:r>
            <a:endParaRPr lang="en-US" sz="2600" dirty="0" smtClean="0">
              <a:solidFill>
                <a:srgbClr val="008000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05097" y="3979061"/>
            <a:ext cx="8229600" cy="1442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B0F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smtClean="0">
                <a:solidFill>
                  <a:srgbClr val="000000"/>
                </a:solidFill>
              </a:rPr>
              <a:t>  } </a:t>
            </a:r>
            <a:r>
              <a:rPr lang="en-US" sz="2600" b="1" dirty="0" smtClean="0">
                <a:solidFill>
                  <a:srgbClr val="000000"/>
                </a:solidFill>
              </a:rPr>
              <a:t>else if</a:t>
            </a:r>
            <a:r>
              <a:rPr lang="en-US" sz="2600" dirty="0" smtClean="0">
                <a:solidFill>
                  <a:srgbClr val="000000"/>
                </a:solidFill>
              </a:rPr>
              <a:t> (</a:t>
            </a:r>
            <a:r>
              <a:rPr lang="en-US" sz="2600" dirty="0" err="1" smtClean="0">
                <a:solidFill>
                  <a:srgbClr val="000000"/>
                </a:solidFill>
              </a:rPr>
              <a:t>lexer.token</a:t>
            </a:r>
            <a:r>
              <a:rPr lang="en-US" sz="2600" dirty="0" smtClean="0">
                <a:solidFill>
                  <a:srgbClr val="000000"/>
                </a:solidFill>
              </a:rPr>
              <a:t> == </a:t>
            </a:r>
            <a:r>
              <a:rPr lang="en-US" sz="2600" dirty="0" err="1" smtClean="0">
                <a:solidFill>
                  <a:srgbClr val="000000"/>
                </a:solidFill>
              </a:rPr>
              <a:t>openBrace</a:t>
            </a:r>
            <a:r>
              <a:rPr lang="en-US" sz="2600" dirty="0" smtClean="0">
                <a:solidFill>
                  <a:srgbClr val="000000"/>
                </a:solidFill>
              </a:rPr>
              <a:t>) { </a:t>
            </a:r>
            <a:r>
              <a:rPr lang="en-US" sz="2600" dirty="0" err="1" smtClean="0">
                <a:solidFill>
                  <a:srgbClr val="000000"/>
                </a:solidFill>
              </a:rPr>
              <a:t>lexer.next</a:t>
            </a:r>
            <a:r>
              <a:rPr lang="en-US" sz="2600" dirty="0" smtClean="0">
                <a:solidFill>
                  <a:srgbClr val="000000"/>
                </a:solidFill>
              </a:rPr>
              <a:t>;</a:t>
            </a:r>
          </a:p>
          <a:p>
            <a:pPr marL="0" indent="0">
              <a:buFontTx/>
              <a:buNone/>
            </a:pP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smtClean="0">
                <a:solidFill>
                  <a:srgbClr val="000000"/>
                </a:solidFill>
              </a:rPr>
              <a:t>     </a:t>
            </a:r>
            <a:r>
              <a:rPr lang="en-US" sz="2600" b="1" dirty="0" smtClean="0">
                <a:solidFill>
                  <a:srgbClr val="000000"/>
                </a:solidFill>
              </a:rPr>
              <a:t>while</a:t>
            </a:r>
            <a:r>
              <a:rPr lang="en-US" sz="2600" dirty="0" smtClean="0">
                <a:solidFill>
                  <a:srgbClr val="000000"/>
                </a:solidFill>
              </a:rPr>
              <a:t> (</a:t>
            </a:r>
            <a:r>
              <a:rPr lang="en-US" sz="2600" b="1" dirty="0" err="1" smtClean="0">
                <a:solidFill>
                  <a:srgbClr val="000000"/>
                </a:solidFill>
              </a:rPr>
              <a:t>isFirstOfStatmt</a:t>
            </a:r>
            <a:r>
              <a:rPr lang="en-US" sz="2600" dirty="0" smtClean="0">
                <a:solidFill>
                  <a:srgbClr val="000000"/>
                </a:solidFill>
              </a:rPr>
              <a:t>) { </a:t>
            </a:r>
            <a:r>
              <a:rPr lang="en-US" sz="2600" dirty="0" err="1" smtClean="0">
                <a:solidFill>
                  <a:srgbClr val="008000"/>
                </a:solidFill>
              </a:rPr>
              <a:t>statmt</a:t>
            </a:r>
            <a:r>
              <a:rPr lang="en-US" sz="2600" dirty="0" smtClean="0">
                <a:solidFill>
                  <a:srgbClr val="000000"/>
                </a:solidFill>
              </a:rPr>
              <a:t> }</a:t>
            </a:r>
          </a:p>
          <a:p>
            <a:pPr marL="0" indent="0">
              <a:buFontTx/>
              <a:buNone/>
            </a:pP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smtClean="0">
                <a:solidFill>
                  <a:srgbClr val="000000"/>
                </a:solidFill>
              </a:rPr>
              <a:t>     skip(</a:t>
            </a:r>
            <a:r>
              <a:rPr lang="en-US" sz="2600" dirty="0" err="1" smtClean="0">
                <a:solidFill>
                  <a:srgbClr val="000000"/>
                </a:solidFill>
              </a:rPr>
              <a:t>closedBrace</a:t>
            </a:r>
            <a:r>
              <a:rPr lang="en-US" sz="2600" dirty="0" smtClean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9" name="Rectangle 8"/>
          <p:cNvSpPr/>
          <p:nvPr/>
        </p:nvSpPr>
        <p:spPr>
          <a:xfrm>
            <a:off x="718457" y="5613013"/>
            <a:ext cx="801624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} </a:t>
            </a:r>
            <a:r>
              <a:rPr lang="en-US" sz="26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else</a:t>
            </a:r>
            <a:r>
              <a:rPr lang="en-US" sz="2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{ error(“Unknown </a:t>
            </a:r>
            <a:r>
              <a:rPr lang="en-US" sz="2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statement, found token ” + 		            </a:t>
            </a:r>
            <a:r>
              <a:rPr lang="en-US" sz="260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lexer.token</a:t>
            </a:r>
            <a:r>
              <a:rPr lang="en-US" sz="2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)  }</a:t>
            </a:r>
            <a:endParaRPr lang="en-US" sz="26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52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Symbols for Non-terminals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024744" y="1309123"/>
            <a:ext cx="5251268" cy="197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B0F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200" dirty="0" err="1" smtClean="0">
                <a:solidFill>
                  <a:srgbClr val="008000"/>
                </a:solidFill>
              </a:rPr>
              <a:t>statmt</a:t>
            </a:r>
            <a:r>
              <a:rPr lang="en-US" sz="2200" dirty="0" smtClean="0">
                <a:solidFill>
                  <a:srgbClr val="000000"/>
                </a:solidFill>
              </a:rPr>
              <a:t> ::= </a:t>
            </a:r>
            <a:r>
              <a:rPr lang="en-US" sz="2200" dirty="0" err="1" smtClean="0">
                <a:solidFill>
                  <a:srgbClr val="000000"/>
                </a:solidFill>
              </a:rPr>
              <a:t>println</a:t>
            </a:r>
            <a:r>
              <a:rPr lang="en-US" sz="2200" dirty="0" smtClean="0">
                <a:solidFill>
                  <a:srgbClr val="000000"/>
                </a:solidFill>
              </a:rPr>
              <a:t> ( </a:t>
            </a:r>
            <a:r>
              <a:rPr lang="en-US" sz="2200" dirty="0" err="1" smtClean="0">
                <a:solidFill>
                  <a:srgbClr val="000000"/>
                </a:solidFill>
              </a:rPr>
              <a:t>stringConst</a:t>
            </a:r>
            <a:r>
              <a:rPr lang="en-US" sz="2200" dirty="0" smtClean="0">
                <a:solidFill>
                  <a:srgbClr val="000000"/>
                </a:solidFill>
              </a:rPr>
              <a:t> , </a:t>
            </a:r>
            <a:r>
              <a:rPr lang="en-US" sz="2200" dirty="0" err="1" smtClean="0">
                <a:solidFill>
                  <a:srgbClr val="000000"/>
                </a:solidFill>
              </a:rPr>
              <a:t>ident</a:t>
            </a:r>
            <a:r>
              <a:rPr lang="en-US" sz="2200" dirty="0" smtClean="0">
                <a:solidFill>
                  <a:srgbClr val="000000"/>
                </a:solidFill>
              </a:rPr>
              <a:t> )</a:t>
            </a:r>
          </a:p>
          <a:p>
            <a:pPr marL="0" indent="0">
              <a:buFontTx/>
              <a:buNone/>
            </a:pPr>
            <a:r>
              <a:rPr lang="en-US" sz="2200" dirty="0" smtClean="0">
                <a:solidFill>
                  <a:srgbClr val="000000"/>
                </a:solidFill>
              </a:rPr>
              <a:t>             | </a:t>
            </a:r>
            <a:r>
              <a:rPr lang="en-US" sz="2200" dirty="0" err="1" smtClean="0">
                <a:solidFill>
                  <a:srgbClr val="000000"/>
                </a:solidFill>
              </a:rPr>
              <a:t>ident</a:t>
            </a:r>
            <a:r>
              <a:rPr lang="en-US" sz="2200" dirty="0" smtClean="0">
                <a:solidFill>
                  <a:srgbClr val="000000"/>
                </a:solidFill>
              </a:rPr>
              <a:t> = </a:t>
            </a:r>
            <a:r>
              <a:rPr lang="en-US" sz="2200" dirty="0" err="1" smtClean="0">
                <a:solidFill>
                  <a:srgbClr val="008000"/>
                </a:solidFill>
              </a:rPr>
              <a:t>expr</a:t>
            </a:r>
            <a:endParaRPr lang="en-US" sz="2200" dirty="0" smtClean="0">
              <a:solidFill>
                <a:srgbClr val="008000"/>
              </a:solidFill>
            </a:endParaRPr>
          </a:p>
          <a:p>
            <a:pPr marL="0" indent="0">
              <a:buFontTx/>
              <a:buNone/>
            </a:pPr>
            <a:r>
              <a:rPr lang="en-US" sz="2200" dirty="0" smtClean="0">
                <a:solidFill>
                  <a:srgbClr val="000000"/>
                </a:solidFill>
              </a:rPr>
              <a:t>             | if ( </a:t>
            </a:r>
            <a:r>
              <a:rPr lang="en-US" sz="2200" dirty="0" err="1" smtClean="0">
                <a:solidFill>
                  <a:srgbClr val="008000"/>
                </a:solidFill>
              </a:rPr>
              <a:t>expr</a:t>
            </a:r>
            <a:r>
              <a:rPr lang="en-US" sz="2200" dirty="0" smtClean="0">
                <a:solidFill>
                  <a:srgbClr val="000000"/>
                </a:solidFill>
              </a:rPr>
              <a:t> ) </a:t>
            </a:r>
            <a:r>
              <a:rPr lang="en-US" sz="2200" dirty="0" err="1" smtClean="0">
                <a:solidFill>
                  <a:srgbClr val="008000"/>
                </a:solidFill>
              </a:rPr>
              <a:t>statmt</a:t>
            </a:r>
            <a:r>
              <a:rPr lang="en-US" sz="2200" dirty="0" smtClean="0">
                <a:solidFill>
                  <a:srgbClr val="000000"/>
                </a:solidFill>
              </a:rPr>
              <a:t> (else </a:t>
            </a:r>
            <a:r>
              <a:rPr lang="en-US" sz="2200" dirty="0" err="1" smtClean="0">
                <a:solidFill>
                  <a:srgbClr val="008000"/>
                </a:solidFill>
              </a:rPr>
              <a:t>statmt</a:t>
            </a:r>
            <a:r>
              <a:rPr lang="en-US" sz="2200" dirty="0" smtClean="0">
                <a:solidFill>
                  <a:srgbClr val="000000"/>
                </a:solidFill>
              </a:rPr>
              <a:t>)</a:t>
            </a:r>
            <a:r>
              <a:rPr lang="en-US" sz="2200" baseline="30000" dirty="0" smtClean="0">
                <a:solidFill>
                  <a:srgbClr val="000000"/>
                </a:solidFill>
              </a:rPr>
              <a:t>?</a:t>
            </a:r>
          </a:p>
          <a:p>
            <a:pPr marL="0" indent="0">
              <a:buFontTx/>
              <a:buNone/>
            </a:pPr>
            <a:r>
              <a:rPr lang="en-US" sz="2200" dirty="0" smtClean="0">
                <a:solidFill>
                  <a:srgbClr val="000000"/>
                </a:solidFill>
              </a:rPr>
              <a:t>             | while ( </a:t>
            </a:r>
            <a:r>
              <a:rPr lang="en-US" sz="2200" dirty="0" err="1" smtClean="0">
                <a:solidFill>
                  <a:srgbClr val="008000"/>
                </a:solidFill>
              </a:rPr>
              <a:t>expr</a:t>
            </a:r>
            <a:r>
              <a:rPr lang="en-US" sz="2200" dirty="0" smtClean="0">
                <a:solidFill>
                  <a:srgbClr val="000000"/>
                </a:solidFill>
              </a:rPr>
              <a:t> ) </a:t>
            </a:r>
            <a:r>
              <a:rPr lang="en-US" sz="2200" dirty="0" err="1" smtClean="0">
                <a:solidFill>
                  <a:srgbClr val="008000"/>
                </a:solidFill>
              </a:rPr>
              <a:t>statmt</a:t>
            </a:r>
            <a:r>
              <a:rPr lang="en-US" sz="2200" dirty="0" smtClean="0">
                <a:solidFill>
                  <a:srgbClr val="000000"/>
                </a:solidFill>
              </a:rPr>
              <a:t/>
            </a:r>
            <a:br>
              <a:rPr lang="en-US" sz="2200" dirty="0" smtClean="0">
                <a:solidFill>
                  <a:srgbClr val="000000"/>
                </a:solidFill>
              </a:rPr>
            </a:br>
            <a:r>
              <a:rPr lang="en-US" sz="2200" dirty="0" smtClean="0">
                <a:solidFill>
                  <a:srgbClr val="000000"/>
                </a:solidFill>
              </a:rPr>
              <a:t>             | { </a:t>
            </a:r>
            <a:r>
              <a:rPr lang="en-US" sz="2200" dirty="0" err="1" smtClean="0">
                <a:solidFill>
                  <a:srgbClr val="008000"/>
                </a:solidFill>
              </a:rPr>
              <a:t>statmt</a:t>
            </a:r>
            <a:r>
              <a:rPr lang="en-US" sz="2200" dirty="0" smtClean="0">
                <a:solidFill>
                  <a:srgbClr val="000000"/>
                </a:solidFill>
              </a:rPr>
              <a:t>* }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874" y="3286726"/>
            <a:ext cx="8889749" cy="3244699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Consider a grammar G and non-terminal N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000000"/>
                </a:solidFill>
              </a:rPr>
              <a:t>L</a:t>
            </a:r>
            <a:r>
              <a:rPr lang="en-US" sz="2600" baseline="-25000" dirty="0" smtClean="0">
                <a:solidFill>
                  <a:srgbClr val="000000"/>
                </a:solidFill>
              </a:rPr>
              <a:t>G</a:t>
            </a:r>
            <a:r>
              <a:rPr lang="en-US" sz="2600" dirty="0" smtClean="0">
                <a:solidFill>
                  <a:srgbClr val="000000"/>
                </a:solidFill>
              </a:rPr>
              <a:t>(N) = { set of strings that N can derive }</a:t>
            </a:r>
          </a:p>
          <a:p>
            <a:pPr marL="457200" lvl="1" indent="0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e.g. L(</a:t>
            </a:r>
            <a:r>
              <a:rPr lang="en-US" sz="2400" dirty="0" err="1" smtClean="0">
                <a:solidFill>
                  <a:srgbClr val="000000"/>
                </a:solidFill>
              </a:rPr>
              <a:t>statmt</a:t>
            </a:r>
            <a:r>
              <a:rPr lang="en-US" sz="2400" dirty="0" smtClean="0">
                <a:solidFill>
                  <a:srgbClr val="000000"/>
                </a:solidFill>
              </a:rPr>
              <a:t>) – all statements of while language</a:t>
            </a:r>
          </a:p>
          <a:p>
            <a:pPr marL="457200" lvl="1" indent="0"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rgbClr val="000000"/>
                </a:solidFill>
              </a:rPr>
              <a:t>first(N) = { a | aw in L</a:t>
            </a:r>
            <a:r>
              <a:rPr lang="en-US" sz="2600" baseline="-25000" dirty="0" smtClean="0">
                <a:solidFill>
                  <a:srgbClr val="000000"/>
                </a:solidFill>
              </a:rPr>
              <a:t>G</a:t>
            </a:r>
            <a:r>
              <a:rPr lang="en-US" sz="2600" dirty="0" smtClean="0">
                <a:solidFill>
                  <a:srgbClr val="000000"/>
                </a:solidFill>
              </a:rPr>
              <a:t>(N), a – terminal,  w – string of terminals}</a:t>
            </a:r>
            <a:endParaRPr lang="en-US" sz="2600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first(</a:t>
            </a:r>
            <a:r>
              <a:rPr lang="en-US" sz="2400" dirty="0" err="1" smtClean="0">
                <a:solidFill>
                  <a:srgbClr val="000000"/>
                </a:solidFill>
              </a:rPr>
              <a:t>statmt</a:t>
            </a:r>
            <a:r>
              <a:rPr lang="en-US" sz="2400" dirty="0" smtClean="0">
                <a:solidFill>
                  <a:srgbClr val="000000"/>
                </a:solidFill>
              </a:rPr>
              <a:t>) = { </a:t>
            </a:r>
            <a:r>
              <a:rPr lang="en-US" sz="2400" dirty="0" err="1" smtClean="0">
                <a:solidFill>
                  <a:srgbClr val="000000"/>
                </a:solidFill>
              </a:rPr>
              <a:t>println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err="1" smtClean="0"/>
              <a:t>ident</a:t>
            </a:r>
            <a:r>
              <a:rPr lang="en-US" sz="2400" dirty="0" smtClean="0">
                <a:solidFill>
                  <a:srgbClr val="000000"/>
                </a:solidFill>
              </a:rPr>
              <a:t>, if, while, {  }</a:t>
            </a:r>
            <a:endParaRPr lang="en-US" sz="2400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(we will see how to compute first in general)</a:t>
            </a:r>
          </a:p>
        </p:txBody>
      </p:sp>
    </p:spTree>
    <p:extLst>
      <p:ext uri="{BB962C8B-B14F-4D97-AF65-F5344CB8AC3E}">
        <p14:creationId xmlns:p14="http://schemas.microsoft.com/office/powerpoint/2010/main" val="358743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ChangeArrowheads="1"/>
          </p:cNvSpPr>
          <p:nvPr/>
        </p:nvSpPr>
        <p:spPr bwMode="auto">
          <a:xfrm>
            <a:off x="610078" y="1852551"/>
            <a:ext cx="8250299" cy="248194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Compiler        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</a:t>
            </a:r>
          </a:p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scalac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gcc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                  </a:t>
            </a:r>
            <a:endParaRPr lang="en-US" sz="2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en-US" sz="2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en-US" sz="2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en-US" sz="2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en-US" sz="2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en-US" sz="2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6704" y="166916"/>
            <a:ext cx="2504946" cy="1569660"/>
          </a:xfrm>
          <a:prstGeom prst="rect">
            <a:avLst/>
          </a:prstGeom>
          <a:gradFill>
            <a:gsLst>
              <a:gs pos="0">
                <a:srgbClr val="D6B19C"/>
              </a:gs>
              <a:gs pos="10000">
                <a:srgbClr val="D49E6C"/>
              </a:gs>
              <a:gs pos="33000">
                <a:srgbClr val="A65528"/>
              </a:gs>
              <a:gs pos="85000">
                <a:srgbClr val="663012"/>
              </a:gs>
            </a:gsLst>
            <a:lin ang="162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bg1"/>
                </a:solidFill>
                <a:latin typeface="Calibri"/>
                <a:cs typeface="+mn-cs"/>
              </a:rPr>
              <a:t>Id3 = 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bg1"/>
                </a:solidFill>
                <a:latin typeface="Calibri"/>
                <a:cs typeface="+mn-cs"/>
              </a:rPr>
              <a:t>while (id3 &lt; 10)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  <a:latin typeface="Calibri"/>
                <a:cs typeface="+mn-cs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alibri"/>
                <a:cs typeface="+mn-cs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/>
                <a:cs typeface="+mn-cs"/>
              </a:rPr>
              <a:t>println</a:t>
            </a:r>
            <a:r>
              <a:rPr lang="en-US" dirty="0" smtClean="0">
                <a:solidFill>
                  <a:schemeClr val="bg1"/>
                </a:solidFill>
                <a:latin typeface="Calibri"/>
                <a:cs typeface="+mn-cs"/>
              </a:rPr>
              <a:t>(“”,id3);</a:t>
            </a:r>
            <a:br>
              <a:rPr lang="en-US" dirty="0" smtClean="0">
                <a:solidFill>
                  <a:schemeClr val="bg1"/>
                </a:solidFill>
                <a:latin typeface="Calibri"/>
                <a:cs typeface="+mn-cs"/>
              </a:rPr>
            </a:br>
            <a:r>
              <a:rPr lang="en-US" dirty="0" smtClean="0">
                <a:solidFill>
                  <a:schemeClr val="bg1"/>
                </a:solidFill>
                <a:latin typeface="Calibri"/>
                <a:cs typeface="+mn-cs"/>
              </a:rPr>
              <a:t>  id3 = id3 + 1 }</a:t>
            </a:r>
          </a:p>
        </p:txBody>
      </p:sp>
      <p:sp>
        <p:nvSpPr>
          <p:cNvPr id="8" name="Rectangle 7"/>
          <p:cNvSpPr/>
          <p:nvPr/>
        </p:nvSpPr>
        <p:spPr>
          <a:xfrm>
            <a:off x="4101182" y="461665"/>
            <a:ext cx="17555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source code</a:t>
            </a:r>
            <a:endParaRPr lang="en-US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4" name="Curved Connector 13"/>
          <p:cNvCxnSpPr>
            <a:stCxn id="7" idx="1"/>
          </p:cNvCxnSpPr>
          <p:nvPr/>
        </p:nvCxnSpPr>
        <p:spPr bwMode="auto">
          <a:xfrm rot="10800000" flipV="1">
            <a:off x="885398" y="951746"/>
            <a:ext cx="471307" cy="885634"/>
          </a:xfrm>
          <a:prstGeom prst="bentConnector2">
            <a:avLst/>
          </a:prstGeom>
          <a:ln w="762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7227321" y="0"/>
            <a:ext cx="1649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Compiler</a:t>
            </a:r>
            <a:endParaRPr lang="en-US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059750" y="381775"/>
            <a:ext cx="191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Construction</a:t>
            </a:r>
            <a:endParaRPr lang="en-US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48781" y="1924191"/>
            <a:ext cx="372258" cy="2277547"/>
          </a:xfrm>
          <a:prstGeom prst="rect">
            <a:avLst/>
          </a:prstGeom>
          <a:gradFill>
            <a:gsLst>
              <a:gs pos="0">
                <a:srgbClr val="D6B19C"/>
              </a:gs>
              <a:gs pos="6000">
                <a:srgbClr val="D49E6C"/>
              </a:gs>
              <a:gs pos="21000">
                <a:srgbClr val="A65528"/>
              </a:gs>
              <a:gs pos="89000">
                <a:srgbClr val="663012"/>
              </a:gs>
            </a:gsLst>
            <a:lin ang="162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rgbClr val="FFFFFF"/>
                </a:solidFill>
                <a:latin typeface="Calibri"/>
              </a:rPr>
              <a:t>i</a:t>
            </a:r>
            <a:br>
              <a:rPr lang="en-US" sz="1600" dirty="0" smtClean="0">
                <a:solidFill>
                  <a:srgbClr val="FFFFFF"/>
                </a:solidFill>
                <a:latin typeface="Calibri"/>
              </a:rPr>
            </a:br>
            <a:r>
              <a:rPr lang="en-US" sz="1600" dirty="0" smtClean="0">
                <a:solidFill>
                  <a:srgbClr val="FFFFFF"/>
                </a:solidFill>
                <a:latin typeface="Calibri"/>
              </a:rPr>
              <a:t>d3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srgbClr val="FFFFFF"/>
              </a:solidFill>
              <a:latin typeface="Calibri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rgbClr val="FFFFFF"/>
                </a:solidFill>
                <a:latin typeface="Calibri"/>
              </a:rPr>
              <a:t>=</a:t>
            </a:r>
            <a:br>
              <a:rPr lang="en-US" sz="1600" dirty="0" smtClean="0">
                <a:solidFill>
                  <a:srgbClr val="FFFFFF"/>
                </a:solidFill>
                <a:latin typeface="Calibri"/>
              </a:rPr>
            </a:br>
            <a:endParaRPr lang="en-US" sz="1600" dirty="0" smtClean="0">
              <a:solidFill>
                <a:srgbClr val="FFFFFF"/>
              </a:solidFill>
              <a:latin typeface="Calibri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rgbClr val="FFFFFF"/>
                </a:solidFill>
                <a:latin typeface="Calibri"/>
              </a:rPr>
              <a:t>0</a:t>
            </a:r>
            <a:br>
              <a:rPr lang="en-US" sz="1600" dirty="0" smtClean="0">
                <a:solidFill>
                  <a:srgbClr val="FFFFFF"/>
                </a:solidFill>
                <a:latin typeface="Calibri"/>
              </a:rPr>
            </a:br>
            <a:r>
              <a:rPr lang="en-US" sz="1400" dirty="0" smtClean="0">
                <a:solidFill>
                  <a:srgbClr val="FFFFFF"/>
                </a:solidFill>
                <a:latin typeface="Calibri"/>
              </a:rPr>
              <a:t>LF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rgbClr val="FFFFFF"/>
                </a:solidFill>
                <a:latin typeface="Calibri"/>
              </a:rPr>
              <a:t>w</a:t>
            </a:r>
          </a:p>
        </p:txBody>
      </p:sp>
      <p:cxnSp>
        <p:nvCxnSpPr>
          <p:cNvPr id="52" name="Straight Arrow Connector 51"/>
          <p:cNvCxnSpPr/>
          <p:nvPr/>
        </p:nvCxnSpPr>
        <p:spPr bwMode="auto">
          <a:xfrm>
            <a:off x="1135553" y="3078353"/>
            <a:ext cx="1522774" cy="0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grpSp>
        <p:nvGrpSpPr>
          <p:cNvPr id="226" name="Group 225"/>
          <p:cNvGrpSpPr/>
          <p:nvPr/>
        </p:nvGrpSpPr>
        <p:grpSpPr>
          <a:xfrm>
            <a:off x="1574415" y="1924191"/>
            <a:ext cx="1763052" cy="2308324"/>
            <a:chOff x="1719555" y="1924191"/>
            <a:chExt cx="1763052" cy="2308324"/>
          </a:xfrm>
        </p:grpSpPr>
        <p:sp>
          <p:nvSpPr>
            <p:cNvPr id="53" name="TextBox 52"/>
            <p:cNvSpPr txBox="1"/>
            <p:nvPr/>
          </p:nvSpPr>
          <p:spPr>
            <a:xfrm>
              <a:off x="2788953" y="1924191"/>
              <a:ext cx="693654" cy="2308324"/>
            </a:xfrm>
            <a:prstGeom prst="rect">
              <a:avLst/>
            </a:prstGeom>
            <a:gradFill>
              <a:gsLst>
                <a:gs pos="0">
                  <a:srgbClr val="D6B19C"/>
                </a:gs>
                <a:gs pos="6000">
                  <a:srgbClr val="D49E6C"/>
                </a:gs>
                <a:gs pos="21000">
                  <a:srgbClr val="A65528"/>
                </a:gs>
                <a:gs pos="89000">
                  <a:srgbClr val="663012"/>
                </a:gs>
              </a:gsLst>
              <a:lin ang="16200000" scaled="0"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id3</a:t>
              </a:r>
              <a:br>
                <a:rPr lang="en-US" sz="1600" dirty="0" smtClean="0">
                  <a:solidFill>
                    <a:schemeClr val="bg1"/>
                  </a:solidFill>
                  <a:latin typeface="Calibri"/>
                </a:rPr>
              </a:b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=</a:t>
              </a:r>
              <a:br>
                <a:rPr lang="en-US" sz="1600" dirty="0" smtClean="0">
                  <a:solidFill>
                    <a:schemeClr val="bg1"/>
                  </a:solidFill>
                  <a:latin typeface="Calibri"/>
                </a:rPr>
              </a:b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0</a:t>
              </a:r>
              <a:br>
                <a:rPr lang="en-US" sz="1600" dirty="0" smtClean="0">
                  <a:solidFill>
                    <a:schemeClr val="bg1"/>
                  </a:solidFill>
                  <a:latin typeface="Calibri"/>
                </a:rPr>
              </a:b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while</a:t>
              </a:r>
              <a:br>
                <a:rPr lang="en-US" sz="1600" dirty="0" smtClean="0">
                  <a:solidFill>
                    <a:schemeClr val="bg1"/>
                  </a:solidFill>
                  <a:latin typeface="Calibri"/>
                </a:rPr>
              </a:b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(</a:t>
              </a:r>
              <a:br>
                <a:rPr lang="en-US" sz="1600" dirty="0" smtClean="0">
                  <a:solidFill>
                    <a:schemeClr val="bg1"/>
                  </a:solidFill>
                  <a:latin typeface="Calibri"/>
                </a:rPr>
              </a:b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id3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&lt;</a:t>
              </a:r>
              <a:br>
                <a:rPr lang="en-US" sz="1600" dirty="0" smtClean="0">
                  <a:solidFill>
                    <a:schemeClr val="bg1"/>
                  </a:solidFill>
                  <a:latin typeface="Calibri"/>
                </a:rPr>
              </a:b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10</a:t>
              </a:r>
              <a:br>
                <a:rPr lang="en-US" sz="1600" dirty="0" smtClean="0">
                  <a:solidFill>
                    <a:schemeClr val="bg1"/>
                  </a:solidFill>
                  <a:latin typeface="Calibri"/>
                </a:rPr>
              </a:b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)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719555" y="3073516"/>
              <a:ext cx="79060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Calibri" pitchFamily="34" charset="0"/>
                  <a:cs typeface="Calibri" pitchFamily="34" charset="0"/>
                </a:rPr>
                <a:t>lexer</a:t>
              </a: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60" name="Rectangle 59"/>
          <p:cNvSpPr/>
          <p:nvPr/>
        </p:nvSpPr>
        <p:spPr>
          <a:xfrm>
            <a:off x="195990" y="4422694"/>
            <a:ext cx="14927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characters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516343" y="4424582"/>
            <a:ext cx="12118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w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ords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(tokens)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076145" y="4418398"/>
            <a:ext cx="12609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trees</a:t>
            </a:r>
            <a:endParaRPr lang="en-US" sz="4000" b="1" dirty="0">
              <a:solidFill>
                <a:srgbClr val="000000"/>
              </a:solidFill>
            </a:endParaRPr>
          </a:p>
        </p:txBody>
      </p:sp>
      <p:grpSp>
        <p:nvGrpSpPr>
          <p:cNvPr id="223" name="Group 222"/>
          <p:cNvGrpSpPr/>
          <p:nvPr/>
        </p:nvGrpSpPr>
        <p:grpSpPr>
          <a:xfrm>
            <a:off x="3351981" y="1909532"/>
            <a:ext cx="3136279" cy="2250244"/>
            <a:chOff x="3497121" y="1909532"/>
            <a:chExt cx="3136279" cy="2250244"/>
          </a:xfrm>
        </p:grpSpPr>
        <p:sp>
          <p:nvSpPr>
            <p:cNvPr id="68" name="Rectangle 67"/>
            <p:cNvSpPr/>
            <p:nvPr/>
          </p:nvSpPr>
          <p:spPr>
            <a:xfrm>
              <a:off x="3743010" y="3043874"/>
              <a:ext cx="97770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alibri" pitchFamily="34" charset="0"/>
                  <a:cs typeface="Calibri" pitchFamily="34" charset="0"/>
                </a:rPr>
                <a:t>parser</a:t>
              </a: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222" name="Group 221"/>
            <p:cNvGrpSpPr/>
            <p:nvPr/>
          </p:nvGrpSpPr>
          <p:grpSpPr>
            <a:xfrm>
              <a:off x="3497121" y="1909532"/>
              <a:ext cx="3136279" cy="2250244"/>
              <a:chOff x="3497121" y="1909532"/>
              <a:chExt cx="3136279" cy="2250244"/>
            </a:xfrm>
          </p:grpSpPr>
          <p:cxnSp>
            <p:nvCxnSpPr>
              <p:cNvPr id="65" name="Straight Arrow Connector 64"/>
              <p:cNvCxnSpPr/>
              <p:nvPr/>
            </p:nvCxnSpPr>
            <p:spPr bwMode="auto">
              <a:xfrm>
                <a:off x="3497121" y="3078353"/>
                <a:ext cx="1669838" cy="0"/>
              </a:xfrm>
              <a:prstGeom prst="straightConnector1">
                <a:avLst/>
              </a:prstGeom>
              <a:noFill/>
              <a:ln w="571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grpSp>
            <p:nvGrpSpPr>
              <p:cNvPr id="221" name="Group 220"/>
              <p:cNvGrpSpPr/>
              <p:nvPr/>
            </p:nvGrpSpPr>
            <p:grpSpPr>
              <a:xfrm>
                <a:off x="5152444" y="1909532"/>
                <a:ext cx="1480956" cy="2250244"/>
                <a:chOff x="5152444" y="1909532"/>
                <a:chExt cx="1480956" cy="2250244"/>
              </a:xfrm>
            </p:grpSpPr>
            <p:sp>
              <p:nvSpPr>
                <p:cNvPr id="62" name="TextBox 61"/>
                <p:cNvSpPr txBox="1"/>
                <p:nvPr/>
              </p:nvSpPr>
              <p:spPr>
                <a:xfrm>
                  <a:off x="5152444" y="1909532"/>
                  <a:ext cx="1465053" cy="2250244"/>
                </a:xfrm>
                <a:prstGeom prst="rect">
                  <a:avLst/>
                </a:prstGeom>
                <a:gradFill>
                  <a:gsLst>
                    <a:gs pos="0">
                      <a:srgbClr val="D6B19C"/>
                    </a:gs>
                    <a:gs pos="0">
                      <a:srgbClr val="D49E6C"/>
                    </a:gs>
                    <a:gs pos="8000">
                      <a:srgbClr val="A65528"/>
                    </a:gs>
                    <a:gs pos="46000">
                      <a:srgbClr val="663012"/>
                    </a:gs>
                  </a:gsLst>
                  <a:lin ang="16200000" scaled="0"/>
                </a:gradFill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 rtlCol="0">
                  <a:no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600" dirty="0" smtClean="0">
                    <a:solidFill>
                      <a:schemeClr val="bg1"/>
                    </a:solidFill>
                    <a:latin typeface="Calibri"/>
                  </a:endParaRPr>
                </a:p>
              </p:txBody>
            </p:sp>
            <p:sp>
              <p:nvSpPr>
                <p:cNvPr id="96" name="Rectangle 95"/>
                <p:cNvSpPr/>
                <p:nvPr/>
              </p:nvSpPr>
              <p:spPr bwMode="auto">
                <a:xfrm>
                  <a:off x="5454942" y="2117633"/>
                  <a:ext cx="714679" cy="310101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Calibri" pitchFamily="34" charset="0"/>
                      <a:cs typeface="Calibri" pitchFamily="34" charset="0"/>
                    </a:rPr>
                    <a:t>assign</a:t>
                  </a:r>
                </a:p>
              </p:txBody>
            </p:sp>
            <p:sp>
              <p:nvSpPr>
                <p:cNvPr id="97" name="Rectangle 96"/>
                <p:cNvSpPr/>
                <p:nvPr/>
              </p:nvSpPr>
              <p:spPr bwMode="auto">
                <a:xfrm>
                  <a:off x="5454942" y="2781017"/>
                  <a:ext cx="690373" cy="310101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Calibri" pitchFamily="34" charset="0"/>
                      <a:cs typeface="Calibri" pitchFamily="34" charset="0"/>
                    </a:rPr>
                    <a:t>while</a:t>
                  </a:r>
                </a:p>
              </p:txBody>
            </p:sp>
            <p:cxnSp>
              <p:nvCxnSpPr>
                <p:cNvPr id="101" name="Straight Connector 100"/>
                <p:cNvCxnSpPr/>
                <p:nvPr/>
              </p:nvCxnSpPr>
              <p:spPr bwMode="auto">
                <a:xfrm>
                  <a:off x="5320814" y="1963010"/>
                  <a:ext cx="0" cy="97796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04" name="Straight Connector 103"/>
                <p:cNvCxnSpPr>
                  <a:stCxn id="96" idx="1"/>
                </p:cNvCxnSpPr>
                <p:nvPr/>
              </p:nvCxnSpPr>
              <p:spPr bwMode="auto">
                <a:xfrm flipH="1">
                  <a:off x="5320814" y="2272684"/>
                  <a:ext cx="134128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07" name="Straight Connector 106"/>
                <p:cNvCxnSpPr/>
                <p:nvPr/>
              </p:nvCxnSpPr>
              <p:spPr bwMode="auto">
                <a:xfrm flipH="1" flipV="1">
                  <a:off x="5317708" y="2940971"/>
                  <a:ext cx="134128" cy="1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09" name="Rectangle 108"/>
                <p:cNvSpPr/>
                <p:nvPr/>
              </p:nvSpPr>
              <p:spPr bwMode="auto">
                <a:xfrm>
                  <a:off x="5451836" y="2427734"/>
                  <a:ext cx="412417" cy="233104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400" dirty="0">
                      <a:solidFill>
                        <a:schemeClr val="bg1"/>
                      </a:solidFill>
                      <a:latin typeface="Calibri" pitchFamily="34" charset="0"/>
                      <a:cs typeface="Calibri" pitchFamily="34" charset="0"/>
                    </a:rPr>
                    <a:t>i</a:t>
                  </a:r>
                  <a:r>
                    <a:rPr lang="en-US" sz="1400" dirty="0" smtClean="0">
                      <a:solidFill>
                        <a:schemeClr val="bg1"/>
                      </a:solidFill>
                      <a:latin typeface="Calibri" pitchFamily="34" charset="0"/>
                      <a:cs typeface="Calibri" pitchFamily="34" charset="0"/>
                    </a:rPr>
                    <a:t>  0</a:t>
                  </a:r>
                </a:p>
              </p:txBody>
            </p:sp>
            <p:sp>
              <p:nvSpPr>
                <p:cNvPr id="111" name="Oval 110"/>
                <p:cNvSpPr/>
                <p:nvPr/>
              </p:nvSpPr>
              <p:spPr bwMode="auto">
                <a:xfrm>
                  <a:off x="5943765" y="3339544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2" name="Oval 111"/>
                <p:cNvSpPr/>
                <p:nvPr/>
              </p:nvSpPr>
              <p:spPr bwMode="auto">
                <a:xfrm>
                  <a:off x="5700758" y="3632281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3" name="Oval 112"/>
                <p:cNvSpPr/>
                <p:nvPr/>
              </p:nvSpPr>
              <p:spPr bwMode="auto">
                <a:xfrm>
                  <a:off x="6162130" y="3544130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7" name="Rectangle 116"/>
                <p:cNvSpPr/>
                <p:nvPr/>
              </p:nvSpPr>
              <p:spPr>
                <a:xfrm>
                  <a:off x="5907174" y="3278490"/>
                  <a:ext cx="287259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 smtClean="0">
                      <a:solidFill>
                        <a:srgbClr val="FFFFFF"/>
                      </a:solidFill>
                      <a:latin typeface="Calibri" pitchFamily="34" charset="0"/>
                      <a:cs typeface="Calibri" pitchFamily="34" charset="0"/>
                    </a:rPr>
                    <a:t>+</a:t>
                  </a:r>
                  <a:endParaRPr lang="en-US" sz="1600" dirty="0">
                    <a:solidFill>
                      <a:srgbClr val="FFFFFF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5660700" y="3603334"/>
                  <a:ext cx="287259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 smtClean="0">
                      <a:solidFill>
                        <a:srgbClr val="FFFFFF"/>
                      </a:solidFill>
                      <a:latin typeface="Calibri"/>
                      <a:cs typeface="+mn-cs"/>
                    </a:rPr>
                    <a:t>*</a:t>
                  </a:r>
                  <a:endParaRPr lang="en-US" sz="1600" dirty="0">
                    <a:solidFill>
                      <a:srgbClr val="FFFFFF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119" name="Rectangle 118"/>
                <p:cNvSpPr/>
                <p:nvPr/>
              </p:nvSpPr>
              <p:spPr>
                <a:xfrm>
                  <a:off x="6122384" y="3494444"/>
                  <a:ext cx="288862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 smtClean="0">
                      <a:solidFill>
                        <a:srgbClr val="FFFFFF"/>
                      </a:solidFill>
                      <a:latin typeface="Calibri"/>
                      <a:cs typeface="+mn-cs"/>
                    </a:rPr>
                    <a:t>3</a:t>
                  </a:r>
                  <a:endParaRPr lang="en-US" sz="1600" dirty="0">
                    <a:solidFill>
                      <a:srgbClr val="FFFFFF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120" name="Oval 119"/>
                <p:cNvSpPr/>
                <p:nvPr/>
              </p:nvSpPr>
              <p:spPr bwMode="auto">
                <a:xfrm>
                  <a:off x="5526242" y="3854775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5483179" y="3799816"/>
                  <a:ext cx="288862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>
                      <a:solidFill>
                        <a:srgbClr val="FFFFFF"/>
                      </a:solidFill>
                      <a:latin typeface="Calibri"/>
                      <a:cs typeface="+mn-cs"/>
                    </a:rPr>
                    <a:t>7</a:t>
                  </a:r>
                </a:p>
              </p:txBody>
            </p:sp>
            <p:sp>
              <p:nvSpPr>
                <p:cNvPr id="122" name="Oval 121"/>
                <p:cNvSpPr/>
                <p:nvPr/>
              </p:nvSpPr>
              <p:spPr bwMode="auto">
                <a:xfrm>
                  <a:off x="5940074" y="3854775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23" name="Rectangle 122"/>
                <p:cNvSpPr/>
                <p:nvPr/>
              </p:nvSpPr>
              <p:spPr>
                <a:xfrm>
                  <a:off x="5925865" y="3799816"/>
                  <a:ext cx="23115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>
                      <a:solidFill>
                        <a:srgbClr val="FFFFFF"/>
                      </a:solidFill>
                      <a:latin typeface="Calibri"/>
                      <a:cs typeface="+mn-cs"/>
                    </a:rPr>
                    <a:t>i</a:t>
                  </a:r>
                </a:p>
              </p:txBody>
            </p:sp>
            <p:cxnSp>
              <p:nvCxnSpPr>
                <p:cNvPr id="124" name="Straight Connector 123"/>
                <p:cNvCxnSpPr>
                  <a:stCxn id="111" idx="3"/>
                  <a:endCxn id="112" idx="7"/>
                </p:cNvCxnSpPr>
                <p:nvPr/>
              </p:nvCxnSpPr>
              <p:spPr bwMode="auto">
                <a:xfrm flipH="1">
                  <a:off x="5870393" y="3522789"/>
                  <a:ext cx="102477" cy="14093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27" name="Straight Connector 126"/>
                <p:cNvCxnSpPr>
                  <a:endCxn id="120" idx="7"/>
                </p:cNvCxnSpPr>
                <p:nvPr/>
              </p:nvCxnSpPr>
              <p:spPr bwMode="auto">
                <a:xfrm flipH="1">
                  <a:off x="5695877" y="3848150"/>
                  <a:ext cx="52663" cy="3806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29" name="Straight Connector 128"/>
                <p:cNvCxnSpPr>
                  <a:stCxn id="111" idx="5"/>
                  <a:endCxn id="113" idx="1"/>
                </p:cNvCxnSpPr>
                <p:nvPr/>
              </p:nvCxnSpPr>
              <p:spPr bwMode="auto">
                <a:xfrm>
                  <a:off x="6113400" y="3522789"/>
                  <a:ext cx="77835" cy="52781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3" name="Straight Connector 132"/>
                <p:cNvCxnSpPr>
                  <a:stCxn id="112" idx="5"/>
                  <a:endCxn id="122" idx="1"/>
                </p:cNvCxnSpPr>
                <p:nvPr/>
              </p:nvCxnSpPr>
              <p:spPr bwMode="auto">
                <a:xfrm>
                  <a:off x="5870393" y="3815526"/>
                  <a:ext cx="98786" cy="70689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37" name="Rectangle 136"/>
                <p:cNvSpPr/>
                <p:nvPr/>
              </p:nvSpPr>
              <p:spPr bwMode="auto">
                <a:xfrm>
                  <a:off x="5173689" y="3196654"/>
                  <a:ext cx="712606" cy="29779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Calibri" pitchFamily="34" charset="0"/>
                      <a:cs typeface="Calibri" pitchFamily="34" charset="0"/>
                    </a:rPr>
                    <a:t>assign</a:t>
                  </a:r>
                </a:p>
              </p:txBody>
            </p:sp>
            <p:cxnSp>
              <p:nvCxnSpPr>
                <p:cNvPr id="138" name="Straight Connector 137"/>
                <p:cNvCxnSpPr>
                  <a:stCxn id="137" idx="0"/>
                </p:cNvCxnSpPr>
                <p:nvPr/>
              </p:nvCxnSpPr>
              <p:spPr bwMode="auto">
                <a:xfrm flipV="1">
                  <a:off x="5529992" y="3101410"/>
                  <a:ext cx="119604" cy="9524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42" name="Rectangle 141"/>
                <p:cNvSpPr/>
                <p:nvPr/>
              </p:nvSpPr>
              <p:spPr>
                <a:xfrm>
                  <a:off x="5157787" y="3437219"/>
                  <a:ext cx="453970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600" dirty="0" smtClean="0">
                      <a:solidFill>
                        <a:srgbClr val="FFFFFF"/>
                      </a:solidFill>
                      <a:latin typeface="Calibri" pitchFamily="34" charset="0"/>
                      <a:cs typeface="Calibri" pitchFamily="34" charset="0"/>
                    </a:rPr>
                    <a:t>a[i]</a:t>
                  </a:r>
                  <a:endParaRPr lang="en-US" dirty="0"/>
                </a:p>
              </p:txBody>
            </p:sp>
            <p:cxnSp>
              <p:nvCxnSpPr>
                <p:cNvPr id="144" name="Straight Connector 143"/>
                <p:cNvCxnSpPr>
                  <a:stCxn id="137" idx="3"/>
                  <a:endCxn id="111" idx="1"/>
                </p:cNvCxnSpPr>
                <p:nvPr/>
              </p:nvCxnSpPr>
              <p:spPr bwMode="auto">
                <a:xfrm>
                  <a:off x="5886295" y="3345549"/>
                  <a:ext cx="86575" cy="2543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50" name="Oval 149"/>
                <p:cNvSpPr/>
                <p:nvPr/>
              </p:nvSpPr>
              <p:spPr bwMode="auto">
                <a:xfrm>
                  <a:off x="6253831" y="2823910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1" name="Rectangle 150"/>
                <p:cNvSpPr/>
                <p:nvPr/>
              </p:nvSpPr>
              <p:spPr>
                <a:xfrm>
                  <a:off x="6217240" y="2762856"/>
                  <a:ext cx="287259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>
                      <a:solidFill>
                        <a:srgbClr val="FFFFFF"/>
                      </a:solidFill>
                      <a:latin typeface="Calibri" pitchFamily="34" charset="0"/>
                      <a:cs typeface="Calibri" pitchFamily="34" charset="0"/>
                    </a:rPr>
                    <a:t>&lt;</a:t>
                  </a:r>
                  <a:endParaRPr lang="en-US" sz="1600" dirty="0">
                    <a:solidFill>
                      <a:srgbClr val="FFFFFF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152" name="Oval 151"/>
                <p:cNvSpPr/>
                <p:nvPr/>
              </p:nvSpPr>
              <p:spPr bwMode="auto">
                <a:xfrm>
                  <a:off x="6115583" y="3078350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3" name="Rectangle 152"/>
                <p:cNvSpPr/>
                <p:nvPr/>
              </p:nvSpPr>
              <p:spPr>
                <a:xfrm>
                  <a:off x="6101374" y="3023391"/>
                  <a:ext cx="23115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>
                      <a:solidFill>
                        <a:srgbClr val="FFFFFF"/>
                      </a:solidFill>
                      <a:latin typeface="Calibri"/>
                      <a:cs typeface="+mn-cs"/>
                    </a:rPr>
                    <a:t>i</a:t>
                  </a:r>
                </a:p>
              </p:txBody>
            </p:sp>
            <p:sp>
              <p:nvSpPr>
                <p:cNvPr id="154" name="Oval 153"/>
                <p:cNvSpPr/>
                <p:nvPr/>
              </p:nvSpPr>
              <p:spPr bwMode="auto">
                <a:xfrm>
                  <a:off x="6369103" y="3078353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5" name="Rectangle 154"/>
                <p:cNvSpPr/>
                <p:nvPr/>
              </p:nvSpPr>
              <p:spPr>
                <a:xfrm>
                  <a:off x="6291640" y="3047247"/>
                  <a:ext cx="341760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 dirty="0" smtClean="0">
                      <a:solidFill>
                        <a:srgbClr val="FFFFFF"/>
                      </a:solidFill>
                      <a:latin typeface="Calibri"/>
                      <a:cs typeface="+mn-cs"/>
                    </a:rPr>
                    <a:t>10</a:t>
                  </a:r>
                  <a:endParaRPr lang="en-US" sz="1200" dirty="0">
                    <a:solidFill>
                      <a:srgbClr val="FFFFFF"/>
                    </a:solidFill>
                    <a:latin typeface="Calibri"/>
                    <a:cs typeface="+mn-cs"/>
                  </a:endParaRPr>
                </a:p>
              </p:txBody>
            </p:sp>
            <p:cxnSp>
              <p:nvCxnSpPr>
                <p:cNvPr id="156" name="Straight Connector 155"/>
                <p:cNvCxnSpPr>
                  <a:stCxn id="150" idx="3"/>
                  <a:endCxn id="152" idx="0"/>
                </p:cNvCxnSpPr>
                <p:nvPr/>
              </p:nvCxnSpPr>
              <p:spPr bwMode="auto">
                <a:xfrm flipH="1">
                  <a:off x="6214953" y="3007155"/>
                  <a:ext cx="67983" cy="7119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5" name="Straight Connector 164"/>
                <p:cNvCxnSpPr>
                  <a:stCxn id="150" idx="5"/>
                  <a:endCxn id="154" idx="0"/>
                </p:cNvCxnSpPr>
                <p:nvPr/>
              </p:nvCxnSpPr>
              <p:spPr bwMode="auto">
                <a:xfrm>
                  <a:off x="6423466" y="3007155"/>
                  <a:ext cx="45007" cy="71198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8" name="Straight Connector 167"/>
                <p:cNvCxnSpPr>
                  <a:stCxn id="150" idx="2"/>
                  <a:endCxn id="97" idx="3"/>
                </p:cNvCxnSpPr>
                <p:nvPr/>
              </p:nvCxnSpPr>
              <p:spPr bwMode="auto">
                <a:xfrm flipH="1">
                  <a:off x="6145315" y="2931253"/>
                  <a:ext cx="108516" cy="481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</p:grpSp>
      <p:grpSp>
        <p:nvGrpSpPr>
          <p:cNvPr id="224" name="Group 223"/>
          <p:cNvGrpSpPr/>
          <p:nvPr/>
        </p:nvGrpSpPr>
        <p:grpSpPr>
          <a:xfrm>
            <a:off x="6472357" y="2273677"/>
            <a:ext cx="2024102" cy="1569660"/>
            <a:chOff x="6617497" y="2273677"/>
            <a:chExt cx="2024102" cy="1569660"/>
          </a:xfrm>
        </p:grpSpPr>
        <p:sp>
          <p:nvSpPr>
            <p:cNvPr id="92" name="TextBox 91"/>
            <p:cNvSpPr txBox="1"/>
            <p:nvPr/>
          </p:nvSpPr>
          <p:spPr>
            <a:xfrm>
              <a:off x="7370953" y="2273677"/>
              <a:ext cx="1270646" cy="1569660"/>
            </a:xfrm>
            <a:prstGeom prst="rect">
              <a:avLst/>
            </a:prstGeom>
            <a:gradFill>
              <a:gsLst>
                <a:gs pos="0">
                  <a:srgbClr val="D6B19C"/>
                </a:gs>
                <a:gs pos="6000">
                  <a:srgbClr val="D49E6C"/>
                </a:gs>
                <a:gs pos="21000">
                  <a:srgbClr val="A65528"/>
                </a:gs>
                <a:gs pos="89000">
                  <a:srgbClr val="663012"/>
                </a:gs>
              </a:gsLst>
              <a:lin ang="16200000" scaled="0"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bg1"/>
                </a:solidFill>
                <a:latin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schemeClr val="bg1"/>
                </a:solidFill>
                <a:latin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bg1"/>
                </a:solidFill>
                <a:latin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schemeClr val="bg1"/>
                </a:solidFill>
                <a:latin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bg1"/>
                </a:solidFill>
                <a:latin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schemeClr val="bg1"/>
                </a:solidFill>
                <a:latin typeface="Calibri"/>
              </a:endParaRPr>
            </a:p>
          </p:txBody>
        </p:sp>
        <p:cxnSp>
          <p:nvCxnSpPr>
            <p:cNvPr id="175" name="Straight Arrow Connector 174"/>
            <p:cNvCxnSpPr>
              <a:endCxn id="92" idx="1"/>
            </p:cNvCxnSpPr>
            <p:nvPr/>
          </p:nvCxnSpPr>
          <p:spPr bwMode="auto">
            <a:xfrm>
              <a:off x="6617497" y="3034654"/>
              <a:ext cx="753456" cy="23853"/>
            </a:xfrm>
            <a:prstGeom prst="straightConnector1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cxnSp>
        <p:nvCxnSpPr>
          <p:cNvPr id="181" name="Straight Arrow Connector 180"/>
          <p:cNvCxnSpPr/>
          <p:nvPr/>
        </p:nvCxnSpPr>
        <p:spPr bwMode="auto">
          <a:xfrm>
            <a:off x="8496459" y="3034654"/>
            <a:ext cx="257411" cy="1316476"/>
          </a:xfrm>
          <a:prstGeom prst="bentConnector2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8" name="Freeform 217"/>
          <p:cNvSpPr/>
          <p:nvPr/>
        </p:nvSpPr>
        <p:spPr>
          <a:xfrm>
            <a:off x="8085237" y="2014984"/>
            <a:ext cx="604004" cy="557547"/>
          </a:xfrm>
          <a:custGeom>
            <a:avLst/>
            <a:gdLst>
              <a:gd name="connsiteX0" fmla="*/ 725332 w 725332"/>
              <a:gd name="connsiteY0" fmla="*/ 333218 h 582936"/>
              <a:gd name="connsiteX1" fmla="*/ 351621 w 725332"/>
              <a:gd name="connsiteY1" fmla="*/ 579709 h 582936"/>
              <a:gd name="connsiteX2" fmla="*/ 1763 w 725332"/>
              <a:gd name="connsiteY2" fmla="*/ 444536 h 582936"/>
              <a:gd name="connsiteX3" fmla="*/ 216448 w 725332"/>
              <a:gd name="connsiteY3" fmla="*/ 39020 h 582936"/>
              <a:gd name="connsiteX4" fmla="*/ 224400 w 725332"/>
              <a:gd name="connsiteY4" fmla="*/ 39020 h 582936"/>
              <a:gd name="connsiteX0" fmla="*/ 723633 w 723633"/>
              <a:gd name="connsiteY0" fmla="*/ 333218 h 676760"/>
              <a:gd name="connsiteX1" fmla="*/ 198848 w 723633"/>
              <a:gd name="connsiteY1" fmla="*/ 675124 h 676760"/>
              <a:gd name="connsiteX2" fmla="*/ 64 w 723633"/>
              <a:gd name="connsiteY2" fmla="*/ 444536 h 676760"/>
              <a:gd name="connsiteX3" fmla="*/ 214749 w 723633"/>
              <a:gd name="connsiteY3" fmla="*/ 39020 h 676760"/>
              <a:gd name="connsiteX4" fmla="*/ 222701 w 723633"/>
              <a:gd name="connsiteY4" fmla="*/ 39020 h 676760"/>
              <a:gd name="connsiteX0" fmla="*/ 811067 w 811067"/>
              <a:gd name="connsiteY0" fmla="*/ 330988 h 673626"/>
              <a:gd name="connsiteX1" fmla="*/ 286282 w 811067"/>
              <a:gd name="connsiteY1" fmla="*/ 672894 h 673626"/>
              <a:gd name="connsiteX2" fmla="*/ 33 w 811067"/>
              <a:gd name="connsiteY2" fmla="*/ 410501 h 673626"/>
              <a:gd name="connsiteX3" fmla="*/ 302183 w 811067"/>
              <a:gd name="connsiteY3" fmla="*/ 36790 h 673626"/>
              <a:gd name="connsiteX4" fmla="*/ 310135 w 811067"/>
              <a:gd name="connsiteY4" fmla="*/ 36790 h 673626"/>
              <a:gd name="connsiteX0" fmla="*/ 604328 w 604328"/>
              <a:gd name="connsiteY0" fmla="*/ 354842 h 673267"/>
              <a:gd name="connsiteX1" fmla="*/ 286277 w 604328"/>
              <a:gd name="connsiteY1" fmla="*/ 672894 h 673267"/>
              <a:gd name="connsiteX2" fmla="*/ 28 w 604328"/>
              <a:gd name="connsiteY2" fmla="*/ 410501 h 673267"/>
              <a:gd name="connsiteX3" fmla="*/ 302178 w 604328"/>
              <a:gd name="connsiteY3" fmla="*/ 36790 h 673267"/>
              <a:gd name="connsiteX4" fmla="*/ 310130 w 604328"/>
              <a:gd name="connsiteY4" fmla="*/ 36790 h 673267"/>
              <a:gd name="connsiteX0" fmla="*/ 604328 w 604328"/>
              <a:gd name="connsiteY0" fmla="*/ 354842 h 673341"/>
              <a:gd name="connsiteX1" fmla="*/ 286277 w 604328"/>
              <a:gd name="connsiteY1" fmla="*/ 672894 h 673341"/>
              <a:gd name="connsiteX2" fmla="*/ 28 w 604328"/>
              <a:gd name="connsiteY2" fmla="*/ 410501 h 673341"/>
              <a:gd name="connsiteX3" fmla="*/ 302178 w 604328"/>
              <a:gd name="connsiteY3" fmla="*/ 36790 h 673341"/>
              <a:gd name="connsiteX4" fmla="*/ 310130 w 604328"/>
              <a:gd name="connsiteY4" fmla="*/ 36790 h 673341"/>
              <a:gd name="connsiteX0" fmla="*/ 604328 w 604328"/>
              <a:gd name="connsiteY0" fmla="*/ 363027 h 681526"/>
              <a:gd name="connsiteX1" fmla="*/ 286277 w 604328"/>
              <a:gd name="connsiteY1" fmla="*/ 681079 h 681526"/>
              <a:gd name="connsiteX2" fmla="*/ 28 w 604328"/>
              <a:gd name="connsiteY2" fmla="*/ 418686 h 681526"/>
              <a:gd name="connsiteX3" fmla="*/ 302178 w 604328"/>
              <a:gd name="connsiteY3" fmla="*/ 44975 h 681526"/>
              <a:gd name="connsiteX4" fmla="*/ 87494 w 604328"/>
              <a:gd name="connsiteY4" fmla="*/ 29072 h 681526"/>
              <a:gd name="connsiteX0" fmla="*/ 604328 w 604328"/>
              <a:gd name="connsiteY0" fmla="*/ 318052 h 636551"/>
              <a:gd name="connsiteX1" fmla="*/ 286277 w 604328"/>
              <a:gd name="connsiteY1" fmla="*/ 636104 h 636551"/>
              <a:gd name="connsiteX2" fmla="*/ 28 w 604328"/>
              <a:gd name="connsiteY2" fmla="*/ 373711 h 636551"/>
              <a:gd name="connsiteX3" fmla="*/ 302178 w 604328"/>
              <a:gd name="connsiteY3" fmla="*/ 0 h 636551"/>
              <a:gd name="connsiteX0" fmla="*/ 604328 w 604328"/>
              <a:gd name="connsiteY0" fmla="*/ 318052 h 636551"/>
              <a:gd name="connsiteX1" fmla="*/ 286277 w 604328"/>
              <a:gd name="connsiteY1" fmla="*/ 636104 h 636551"/>
              <a:gd name="connsiteX2" fmla="*/ 28 w 604328"/>
              <a:gd name="connsiteY2" fmla="*/ 373711 h 636551"/>
              <a:gd name="connsiteX3" fmla="*/ 302178 w 604328"/>
              <a:gd name="connsiteY3" fmla="*/ 0 h 636551"/>
              <a:gd name="connsiteX0" fmla="*/ 604300 w 604300"/>
              <a:gd name="connsiteY0" fmla="*/ 318052 h 389433"/>
              <a:gd name="connsiteX1" fmla="*/ 0 w 604300"/>
              <a:gd name="connsiteY1" fmla="*/ 373711 h 389433"/>
              <a:gd name="connsiteX2" fmla="*/ 302150 w 604300"/>
              <a:gd name="connsiteY2" fmla="*/ 0 h 389433"/>
              <a:gd name="connsiteX0" fmla="*/ 580447 w 580447"/>
              <a:gd name="connsiteY0" fmla="*/ 318052 h 501328"/>
              <a:gd name="connsiteX1" fmla="*/ 0 w 580447"/>
              <a:gd name="connsiteY1" fmla="*/ 492981 h 501328"/>
              <a:gd name="connsiteX2" fmla="*/ 278297 w 580447"/>
              <a:gd name="connsiteY2" fmla="*/ 0 h 501328"/>
              <a:gd name="connsiteX0" fmla="*/ 643051 w 643051"/>
              <a:gd name="connsiteY0" fmla="*/ 318052 h 567404"/>
              <a:gd name="connsiteX1" fmla="*/ 62604 w 643051"/>
              <a:gd name="connsiteY1" fmla="*/ 492981 h 567404"/>
              <a:gd name="connsiteX2" fmla="*/ 340901 w 643051"/>
              <a:gd name="connsiteY2" fmla="*/ 0 h 567404"/>
              <a:gd name="connsiteX0" fmla="*/ 643051 w 643051"/>
              <a:gd name="connsiteY0" fmla="*/ 318052 h 599366"/>
              <a:gd name="connsiteX1" fmla="*/ 62604 w 643051"/>
              <a:gd name="connsiteY1" fmla="*/ 492981 h 599366"/>
              <a:gd name="connsiteX2" fmla="*/ 340901 w 643051"/>
              <a:gd name="connsiteY2" fmla="*/ 0 h 599366"/>
              <a:gd name="connsiteX0" fmla="*/ 653526 w 653526"/>
              <a:gd name="connsiteY0" fmla="*/ 318052 h 599366"/>
              <a:gd name="connsiteX1" fmla="*/ 73079 w 653526"/>
              <a:gd name="connsiteY1" fmla="*/ 492981 h 599366"/>
              <a:gd name="connsiteX2" fmla="*/ 351376 w 653526"/>
              <a:gd name="connsiteY2" fmla="*/ 0 h 599366"/>
              <a:gd name="connsiteX0" fmla="*/ 688325 w 688325"/>
              <a:gd name="connsiteY0" fmla="*/ 318052 h 599366"/>
              <a:gd name="connsiteX1" fmla="*/ 107878 w 688325"/>
              <a:gd name="connsiteY1" fmla="*/ 492981 h 599366"/>
              <a:gd name="connsiteX2" fmla="*/ 386175 w 688325"/>
              <a:gd name="connsiteY2" fmla="*/ 0 h 599366"/>
              <a:gd name="connsiteX0" fmla="*/ 688325 w 688325"/>
              <a:gd name="connsiteY0" fmla="*/ 318052 h 599366"/>
              <a:gd name="connsiteX1" fmla="*/ 107878 w 688325"/>
              <a:gd name="connsiteY1" fmla="*/ 492981 h 599366"/>
              <a:gd name="connsiteX2" fmla="*/ 386175 w 688325"/>
              <a:gd name="connsiteY2" fmla="*/ 0 h 599366"/>
              <a:gd name="connsiteX0" fmla="*/ 688325 w 688325"/>
              <a:gd name="connsiteY0" fmla="*/ 318052 h 639787"/>
              <a:gd name="connsiteX1" fmla="*/ 107878 w 688325"/>
              <a:gd name="connsiteY1" fmla="*/ 492981 h 639787"/>
              <a:gd name="connsiteX2" fmla="*/ 386175 w 688325"/>
              <a:gd name="connsiteY2" fmla="*/ 0 h 639787"/>
              <a:gd name="connsiteX0" fmla="*/ 688325 w 688325"/>
              <a:gd name="connsiteY0" fmla="*/ 318052 h 619846"/>
              <a:gd name="connsiteX1" fmla="*/ 107878 w 688325"/>
              <a:gd name="connsiteY1" fmla="*/ 492981 h 619846"/>
              <a:gd name="connsiteX2" fmla="*/ 386175 w 688325"/>
              <a:gd name="connsiteY2" fmla="*/ 0 h 619846"/>
              <a:gd name="connsiteX0" fmla="*/ 647999 w 647999"/>
              <a:gd name="connsiteY0" fmla="*/ 318052 h 619846"/>
              <a:gd name="connsiteX1" fmla="*/ 67552 w 647999"/>
              <a:gd name="connsiteY1" fmla="*/ 492981 h 619846"/>
              <a:gd name="connsiteX2" fmla="*/ 345849 w 647999"/>
              <a:gd name="connsiteY2" fmla="*/ 0 h 619846"/>
              <a:gd name="connsiteX0" fmla="*/ 666439 w 666439"/>
              <a:gd name="connsiteY0" fmla="*/ 318052 h 619846"/>
              <a:gd name="connsiteX1" fmla="*/ 85992 w 666439"/>
              <a:gd name="connsiteY1" fmla="*/ 492981 h 619846"/>
              <a:gd name="connsiteX2" fmla="*/ 364289 w 666439"/>
              <a:gd name="connsiteY2" fmla="*/ 0 h 619846"/>
              <a:gd name="connsiteX0" fmla="*/ 666439 w 666439"/>
              <a:gd name="connsiteY0" fmla="*/ 318052 h 649496"/>
              <a:gd name="connsiteX1" fmla="*/ 85992 w 666439"/>
              <a:gd name="connsiteY1" fmla="*/ 492981 h 649496"/>
              <a:gd name="connsiteX2" fmla="*/ 364289 w 666439"/>
              <a:gd name="connsiteY2" fmla="*/ 0 h 649496"/>
              <a:gd name="connsiteX0" fmla="*/ 634635 w 634635"/>
              <a:gd name="connsiteY0" fmla="*/ 318052 h 610053"/>
              <a:gd name="connsiteX1" fmla="*/ 54188 w 634635"/>
              <a:gd name="connsiteY1" fmla="*/ 492981 h 610053"/>
              <a:gd name="connsiteX2" fmla="*/ 332485 w 634635"/>
              <a:gd name="connsiteY2" fmla="*/ 0 h 610053"/>
              <a:gd name="connsiteX0" fmla="*/ 655837 w 655837"/>
              <a:gd name="connsiteY0" fmla="*/ 318052 h 629575"/>
              <a:gd name="connsiteX1" fmla="*/ 75390 w 655837"/>
              <a:gd name="connsiteY1" fmla="*/ 492981 h 629575"/>
              <a:gd name="connsiteX2" fmla="*/ 353687 w 655837"/>
              <a:gd name="connsiteY2" fmla="*/ 0 h 629575"/>
              <a:gd name="connsiteX0" fmla="*/ 655837 w 655837"/>
              <a:gd name="connsiteY0" fmla="*/ 318052 h 627003"/>
              <a:gd name="connsiteX1" fmla="*/ 75390 w 655837"/>
              <a:gd name="connsiteY1" fmla="*/ 492981 h 627003"/>
              <a:gd name="connsiteX2" fmla="*/ 353687 w 655837"/>
              <a:gd name="connsiteY2" fmla="*/ 0 h 627003"/>
              <a:gd name="connsiteX0" fmla="*/ 667268 w 667268"/>
              <a:gd name="connsiteY0" fmla="*/ 318052 h 627003"/>
              <a:gd name="connsiteX1" fmla="*/ 86821 w 667268"/>
              <a:gd name="connsiteY1" fmla="*/ 492981 h 627003"/>
              <a:gd name="connsiteX2" fmla="*/ 365118 w 667268"/>
              <a:gd name="connsiteY2" fmla="*/ 0 h 627003"/>
              <a:gd name="connsiteX0" fmla="*/ 671417 w 671417"/>
              <a:gd name="connsiteY0" fmla="*/ 318052 h 627003"/>
              <a:gd name="connsiteX1" fmla="*/ 90970 w 671417"/>
              <a:gd name="connsiteY1" fmla="*/ 492981 h 627003"/>
              <a:gd name="connsiteX2" fmla="*/ 369267 w 671417"/>
              <a:gd name="connsiteY2" fmla="*/ 0 h 627003"/>
              <a:gd name="connsiteX0" fmla="*/ 659474 w 659474"/>
              <a:gd name="connsiteY0" fmla="*/ 318052 h 627003"/>
              <a:gd name="connsiteX1" fmla="*/ 79027 w 659474"/>
              <a:gd name="connsiteY1" fmla="*/ 492981 h 627003"/>
              <a:gd name="connsiteX2" fmla="*/ 357324 w 659474"/>
              <a:gd name="connsiteY2" fmla="*/ 0 h 627003"/>
              <a:gd name="connsiteX0" fmla="*/ 416678 w 608639"/>
              <a:gd name="connsiteY0" fmla="*/ 468129 h 595384"/>
              <a:gd name="connsiteX1" fmla="*/ 583654 w 608639"/>
              <a:gd name="connsiteY1" fmla="*/ 46710 h 595384"/>
              <a:gd name="connsiteX2" fmla="*/ 114528 w 608639"/>
              <a:gd name="connsiteY2" fmla="*/ 150077 h 595384"/>
              <a:gd name="connsiteX0" fmla="*/ 220976 w 388393"/>
              <a:gd name="connsiteY0" fmla="*/ 508884 h 624423"/>
              <a:gd name="connsiteX1" fmla="*/ 387952 w 388393"/>
              <a:gd name="connsiteY1" fmla="*/ 87465 h 624423"/>
              <a:gd name="connsiteX2" fmla="*/ 125560 w 388393"/>
              <a:gd name="connsiteY2" fmla="*/ 0 h 624423"/>
              <a:gd name="connsiteX0" fmla="*/ 502939 w 676613"/>
              <a:gd name="connsiteY0" fmla="*/ 426351 h 538263"/>
              <a:gd name="connsiteX1" fmla="*/ 669915 w 676613"/>
              <a:gd name="connsiteY1" fmla="*/ 4932 h 538263"/>
              <a:gd name="connsiteX2" fmla="*/ 97422 w 676613"/>
              <a:gd name="connsiteY2" fmla="*/ 132152 h 538263"/>
              <a:gd name="connsiteX0" fmla="*/ 405517 w 579191"/>
              <a:gd name="connsiteY0" fmla="*/ 447053 h 558965"/>
              <a:gd name="connsiteX1" fmla="*/ 572493 w 579191"/>
              <a:gd name="connsiteY1" fmla="*/ 25634 h 558965"/>
              <a:gd name="connsiteX2" fmla="*/ 0 w 579191"/>
              <a:gd name="connsiteY2" fmla="*/ 152854 h 558965"/>
              <a:gd name="connsiteX0" fmla="*/ 405517 w 612742"/>
              <a:gd name="connsiteY0" fmla="*/ 447053 h 447053"/>
              <a:gd name="connsiteX1" fmla="*/ 572493 w 612742"/>
              <a:gd name="connsiteY1" fmla="*/ 25634 h 447053"/>
              <a:gd name="connsiteX2" fmla="*/ 0 w 612742"/>
              <a:gd name="connsiteY2" fmla="*/ 152854 h 447053"/>
              <a:gd name="connsiteX0" fmla="*/ 405517 w 568623"/>
              <a:gd name="connsiteY0" fmla="*/ 543693 h 543693"/>
              <a:gd name="connsiteX1" fmla="*/ 500932 w 568623"/>
              <a:gd name="connsiteY1" fmla="*/ 10956 h 543693"/>
              <a:gd name="connsiteX2" fmla="*/ 0 w 568623"/>
              <a:gd name="connsiteY2" fmla="*/ 249494 h 543693"/>
              <a:gd name="connsiteX0" fmla="*/ 405517 w 597385"/>
              <a:gd name="connsiteY0" fmla="*/ 573562 h 573562"/>
              <a:gd name="connsiteX1" fmla="*/ 500932 w 597385"/>
              <a:gd name="connsiteY1" fmla="*/ 40825 h 573562"/>
              <a:gd name="connsiteX2" fmla="*/ 0 w 597385"/>
              <a:gd name="connsiteY2" fmla="*/ 279363 h 573562"/>
              <a:gd name="connsiteX0" fmla="*/ 405517 w 604004"/>
              <a:gd name="connsiteY0" fmla="*/ 552003 h 552003"/>
              <a:gd name="connsiteX1" fmla="*/ 500932 w 604004"/>
              <a:gd name="connsiteY1" fmla="*/ 19266 h 552003"/>
              <a:gd name="connsiteX2" fmla="*/ 0 w 604004"/>
              <a:gd name="connsiteY2" fmla="*/ 257804 h 552003"/>
              <a:gd name="connsiteX0" fmla="*/ 405517 w 604004"/>
              <a:gd name="connsiteY0" fmla="*/ 557547 h 557547"/>
              <a:gd name="connsiteX1" fmla="*/ 500932 w 604004"/>
              <a:gd name="connsiteY1" fmla="*/ 24810 h 557547"/>
              <a:gd name="connsiteX2" fmla="*/ 0 w 604004"/>
              <a:gd name="connsiteY2" fmla="*/ 263348 h 557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4004" h="557547">
                <a:moveTo>
                  <a:pt x="405517" y="557547"/>
                </a:moveTo>
                <a:cubicBezTo>
                  <a:pt x="645380" y="410117"/>
                  <a:pt x="655982" y="97696"/>
                  <a:pt x="500932" y="24810"/>
                </a:cubicBezTo>
                <a:cubicBezTo>
                  <a:pt x="345882" y="-48076"/>
                  <a:pt x="192157" y="42040"/>
                  <a:pt x="0" y="263348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42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 for Statements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024744" y="1309123"/>
            <a:ext cx="5251268" cy="197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B0F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200" dirty="0" err="1" smtClean="0">
                <a:solidFill>
                  <a:srgbClr val="008000"/>
                </a:solidFill>
              </a:rPr>
              <a:t>statmt</a:t>
            </a:r>
            <a:r>
              <a:rPr lang="en-US" sz="2200" dirty="0" smtClean="0">
                <a:solidFill>
                  <a:srgbClr val="000000"/>
                </a:solidFill>
              </a:rPr>
              <a:t> ::= </a:t>
            </a:r>
            <a:r>
              <a:rPr lang="en-US" sz="2200" dirty="0" err="1" smtClean="0">
                <a:solidFill>
                  <a:srgbClr val="000000"/>
                </a:solidFill>
              </a:rPr>
              <a:t>println</a:t>
            </a:r>
            <a:r>
              <a:rPr lang="en-US" sz="2200" dirty="0" smtClean="0">
                <a:solidFill>
                  <a:srgbClr val="000000"/>
                </a:solidFill>
              </a:rPr>
              <a:t> ( </a:t>
            </a:r>
            <a:r>
              <a:rPr lang="en-US" sz="2200" dirty="0" err="1" smtClean="0">
                <a:solidFill>
                  <a:srgbClr val="000000"/>
                </a:solidFill>
              </a:rPr>
              <a:t>stringConst</a:t>
            </a:r>
            <a:r>
              <a:rPr lang="en-US" sz="2200" dirty="0" smtClean="0">
                <a:solidFill>
                  <a:srgbClr val="000000"/>
                </a:solidFill>
              </a:rPr>
              <a:t> , </a:t>
            </a:r>
            <a:r>
              <a:rPr lang="en-US" sz="2200" dirty="0" err="1" smtClean="0">
                <a:solidFill>
                  <a:srgbClr val="000000"/>
                </a:solidFill>
              </a:rPr>
              <a:t>ident</a:t>
            </a:r>
            <a:r>
              <a:rPr lang="en-US" sz="2200" dirty="0" smtClean="0">
                <a:solidFill>
                  <a:srgbClr val="000000"/>
                </a:solidFill>
              </a:rPr>
              <a:t> )</a:t>
            </a:r>
          </a:p>
          <a:p>
            <a:pPr marL="0" indent="0">
              <a:buFontTx/>
              <a:buNone/>
            </a:pPr>
            <a:r>
              <a:rPr lang="en-US" sz="2200" dirty="0" smtClean="0">
                <a:solidFill>
                  <a:srgbClr val="000000"/>
                </a:solidFill>
              </a:rPr>
              <a:t>             | </a:t>
            </a:r>
            <a:r>
              <a:rPr lang="en-US" sz="2200" dirty="0" err="1" smtClean="0">
                <a:solidFill>
                  <a:srgbClr val="000000"/>
                </a:solidFill>
              </a:rPr>
              <a:t>ident</a:t>
            </a:r>
            <a:r>
              <a:rPr lang="en-US" sz="2200" dirty="0" smtClean="0">
                <a:solidFill>
                  <a:srgbClr val="000000"/>
                </a:solidFill>
              </a:rPr>
              <a:t> = </a:t>
            </a:r>
            <a:r>
              <a:rPr lang="en-US" sz="2200" dirty="0" err="1" smtClean="0">
                <a:solidFill>
                  <a:srgbClr val="008000"/>
                </a:solidFill>
              </a:rPr>
              <a:t>expr</a:t>
            </a:r>
            <a:endParaRPr lang="en-US" sz="2200" dirty="0" smtClean="0">
              <a:solidFill>
                <a:srgbClr val="008000"/>
              </a:solidFill>
            </a:endParaRPr>
          </a:p>
          <a:p>
            <a:pPr marL="0" indent="0">
              <a:buFontTx/>
              <a:buNone/>
            </a:pPr>
            <a:r>
              <a:rPr lang="en-US" sz="2200" dirty="0" smtClean="0">
                <a:solidFill>
                  <a:srgbClr val="000000"/>
                </a:solidFill>
              </a:rPr>
              <a:t>             | if ( </a:t>
            </a:r>
            <a:r>
              <a:rPr lang="en-US" sz="2200" dirty="0" err="1" smtClean="0">
                <a:solidFill>
                  <a:srgbClr val="008000"/>
                </a:solidFill>
              </a:rPr>
              <a:t>expr</a:t>
            </a:r>
            <a:r>
              <a:rPr lang="en-US" sz="2200" dirty="0" smtClean="0">
                <a:solidFill>
                  <a:srgbClr val="000000"/>
                </a:solidFill>
              </a:rPr>
              <a:t> ) </a:t>
            </a:r>
            <a:r>
              <a:rPr lang="en-US" sz="2200" dirty="0" err="1" smtClean="0">
                <a:solidFill>
                  <a:srgbClr val="008000"/>
                </a:solidFill>
              </a:rPr>
              <a:t>statmt</a:t>
            </a:r>
            <a:r>
              <a:rPr lang="en-US" sz="2200" dirty="0" smtClean="0">
                <a:solidFill>
                  <a:srgbClr val="000000"/>
                </a:solidFill>
              </a:rPr>
              <a:t> (else </a:t>
            </a:r>
            <a:r>
              <a:rPr lang="en-US" sz="2200" dirty="0" err="1" smtClean="0">
                <a:solidFill>
                  <a:srgbClr val="008000"/>
                </a:solidFill>
              </a:rPr>
              <a:t>statmt</a:t>
            </a:r>
            <a:r>
              <a:rPr lang="en-US" sz="2200" dirty="0" smtClean="0">
                <a:solidFill>
                  <a:srgbClr val="000000"/>
                </a:solidFill>
              </a:rPr>
              <a:t>)</a:t>
            </a:r>
            <a:r>
              <a:rPr lang="en-US" sz="2200" baseline="30000" dirty="0" smtClean="0">
                <a:solidFill>
                  <a:srgbClr val="000000"/>
                </a:solidFill>
              </a:rPr>
              <a:t>?</a:t>
            </a:r>
          </a:p>
          <a:p>
            <a:pPr marL="0" indent="0">
              <a:buFontTx/>
              <a:buNone/>
            </a:pPr>
            <a:r>
              <a:rPr lang="en-US" sz="2200" dirty="0" smtClean="0">
                <a:solidFill>
                  <a:srgbClr val="000000"/>
                </a:solidFill>
              </a:rPr>
              <a:t>             | while ( </a:t>
            </a:r>
            <a:r>
              <a:rPr lang="en-US" sz="2200" dirty="0" err="1" smtClean="0">
                <a:solidFill>
                  <a:srgbClr val="008000"/>
                </a:solidFill>
              </a:rPr>
              <a:t>expr</a:t>
            </a:r>
            <a:r>
              <a:rPr lang="en-US" sz="2200" dirty="0" smtClean="0">
                <a:solidFill>
                  <a:srgbClr val="000000"/>
                </a:solidFill>
              </a:rPr>
              <a:t> ) </a:t>
            </a:r>
            <a:r>
              <a:rPr lang="en-US" sz="2200" dirty="0" err="1" smtClean="0">
                <a:solidFill>
                  <a:srgbClr val="008000"/>
                </a:solidFill>
              </a:rPr>
              <a:t>statmt</a:t>
            </a:r>
            <a:r>
              <a:rPr lang="en-US" sz="2200" dirty="0" smtClean="0">
                <a:solidFill>
                  <a:srgbClr val="000000"/>
                </a:solidFill>
              </a:rPr>
              <a:t/>
            </a:r>
            <a:br>
              <a:rPr lang="en-US" sz="2200" dirty="0" smtClean="0">
                <a:solidFill>
                  <a:srgbClr val="000000"/>
                </a:solidFill>
              </a:rPr>
            </a:br>
            <a:r>
              <a:rPr lang="en-US" sz="2200" dirty="0" smtClean="0">
                <a:solidFill>
                  <a:srgbClr val="000000"/>
                </a:solidFill>
              </a:rPr>
              <a:t>             | { </a:t>
            </a:r>
            <a:r>
              <a:rPr lang="en-US" sz="2200" dirty="0" err="1" smtClean="0">
                <a:solidFill>
                  <a:srgbClr val="008000"/>
                </a:solidFill>
              </a:rPr>
              <a:t>statmt</a:t>
            </a:r>
            <a:r>
              <a:rPr lang="en-US" sz="2200" dirty="0" smtClean="0">
                <a:solidFill>
                  <a:srgbClr val="000000"/>
                </a:solidFill>
              </a:rPr>
              <a:t>* }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39635" y="3616895"/>
            <a:ext cx="8621486" cy="197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B0F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200" b="1" dirty="0" smtClean="0">
                <a:solidFill>
                  <a:srgbClr val="000000"/>
                </a:solidFill>
              </a:rPr>
              <a:t>abstract class </a:t>
            </a:r>
            <a:r>
              <a:rPr lang="en-US" sz="2200" dirty="0" err="1" smtClean="0">
                <a:solidFill>
                  <a:srgbClr val="008000"/>
                </a:solidFill>
              </a:rPr>
              <a:t>Statmt</a:t>
            </a:r>
            <a:endParaRPr lang="en-US" sz="2200" dirty="0" smtClean="0">
              <a:solidFill>
                <a:srgbClr val="008000"/>
              </a:solidFill>
            </a:endParaRPr>
          </a:p>
          <a:p>
            <a:pPr marL="0" indent="0">
              <a:buFontTx/>
              <a:buNone/>
            </a:pPr>
            <a:r>
              <a:rPr lang="en-US" sz="2200" b="1" dirty="0" smtClean="0">
                <a:solidFill>
                  <a:srgbClr val="000000"/>
                </a:solidFill>
              </a:rPr>
              <a:t>case class </a:t>
            </a:r>
            <a:r>
              <a:rPr lang="en-US" sz="2200" dirty="0" err="1" smtClean="0">
                <a:solidFill>
                  <a:srgbClr val="000000"/>
                </a:solidFill>
              </a:rPr>
              <a:t>PrintlnS</a:t>
            </a:r>
            <a:r>
              <a:rPr lang="en-US" sz="2200" dirty="0" smtClean="0">
                <a:solidFill>
                  <a:srgbClr val="000000"/>
                </a:solidFill>
              </a:rPr>
              <a:t>(</a:t>
            </a:r>
            <a:r>
              <a:rPr lang="en-US" sz="2200" dirty="0" err="1" smtClean="0">
                <a:solidFill>
                  <a:srgbClr val="000000"/>
                </a:solidFill>
              </a:rPr>
              <a:t>msg</a:t>
            </a:r>
            <a:r>
              <a:rPr lang="en-US" sz="2200" dirty="0" smtClean="0">
                <a:solidFill>
                  <a:srgbClr val="000000"/>
                </a:solidFill>
              </a:rPr>
              <a:t> : String, </a:t>
            </a:r>
            <a:r>
              <a:rPr lang="en-US" sz="2200" dirty="0" err="1" smtClean="0">
                <a:solidFill>
                  <a:srgbClr val="000000"/>
                </a:solidFill>
              </a:rPr>
              <a:t>var</a:t>
            </a:r>
            <a:r>
              <a:rPr lang="en-US" sz="2200" dirty="0" smtClean="0">
                <a:solidFill>
                  <a:srgbClr val="000000"/>
                </a:solidFill>
              </a:rPr>
              <a:t> : Identifier) </a:t>
            </a:r>
            <a:r>
              <a:rPr lang="en-US" sz="2200" b="1" dirty="0" smtClean="0">
                <a:solidFill>
                  <a:srgbClr val="000000"/>
                </a:solidFill>
              </a:rPr>
              <a:t>extends</a:t>
            </a:r>
            <a:r>
              <a:rPr lang="en-US" sz="2200" dirty="0" smtClean="0">
                <a:solidFill>
                  <a:srgbClr val="000000"/>
                </a:solidFill>
              </a:rPr>
              <a:t> </a:t>
            </a:r>
            <a:r>
              <a:rPr lang="en-US" sz="2200" dirty="0" err="1" smtClean="0">
                <a:solidFill>
                  <a:srgbClr val="008000"/>
                </a:solidFill>
              </a:rPr>
              <a:t>Statmt</a:t>
            </a:r>
            <a:endParaRPr lang="en-US" sz="2200" dirty="0" smtClean="0">
              <a:solidFill>
                <a:srgbClr val="008000"/>
              </a:solidFill>
            </a:endParaRPr>
          </a:p>
          <a:p>
            <a:pPr marL="0" indent="0">
              <a:buFontTx/>
              <a:buNone/>
            </a:pPr>
            <a:r>
              <a:rPr lang="en-US" sz="2200" b="1" dirty="0" smtClean="0">
                <a:solidFill>
                  <a:srgbClr val="000000"/>
                </a:solidFill>
              </a:rPr>
              <a:t>case class </a:t>
            </a:r>
            <a:r>
              <a:rPr lang="en-US" sz="2200" dirty="0" smtClean="0">
                <a:solidFill>
                  <a:srgbClr val="000000"/>
                </a:solidFill>
              </a:rPr>
              <a:t>Assignment(left : Identifier, right : </a:t>
            </a:r>
            <a:r>
              <a:rPr lang="en-US" sz="2200" dirty="0" err="1" smtClean="0">
                <a:solidFill>
                  <a:srgbClr val="008000"/>
                </a:solidFill>
              </a:rPr>
              <a:t>Expr</a:t>
            </a:r>
            <a:r>
              <a:rPr lang="en-US" sz="2200" dirty="0" smtClean="0">
                <a:solidFill>
                  <a:srgbClr val="000000"/>
                </a:solidFill>
              </a:rPr>
              <a:t>) </a:t>
            </a:r>
            <a:r>
              <a:rPr lang="en-US" sz="2200" b="1" dirty="0" smtClean="0">
                <a:solidFill>
                  <a:srgbClr val="000000"/>
                </a:solidFill>
              </a:rPr>
              <a:t>extends</a:t>
            </a:r>
            <a:r>
              <a:rPr lang="en-US" sz="2200" dirty="0" smtClean="0">
                <a:solidFill>
                  <a:srgbClr val="000000"/>
                </a:solidFill>
              </a:rPr>
              <a:t> </a:t>
            </a:r>
            <a:r>
              <a:rPr lang="en-US" sz="2200" dirty="0" err="1" smtClean="0">
                <a:solidFill>
                  <a:srgbClr val="008000"/>
                </a:solidFill>
              </a:rPr>
              <a:t>Statmt</a:t>
            </a:r>
            <a:endParaRPr lang="en-US" sz="2200" dirty="0" smtClean="0">
              <a:solidFill>
                <a:srgbClr val="008000"/>
              </a:solidFill>
            </a:endParaRPr>
          </a:p>
          <a:p>
            <a:pPr marL="0" indent="0">
              <a:buFontTx/>
              <a:buNone/>
            </a:pPr>
            <a:r>
              <a:rPr lang="en-US" sz="2200" b="1" dirty="0" smtClean="0">
                <a:solidFill>
                  <a:srgbClr val="000000"/>
                </a:solidFill>
              </a:rPr>
              <a:t>case class </a:t>
            </a:r>
            <a:r>
              <a:rPr lang="en-US" sz="2200" dirty="0" smtClean="0">
                <a:solidFill>
                  <a:srgbClr val="000000"/>
                </a:solidFill>
              </a:rPr>
              <a:t>If(</a:t>
            </a:r>
            <a:r>
              <a:rPr lang="en-US" sz="2200" dirty="0" err="1" smtClean="0">
                <a:solidFill>
                  <a:srgbClr val="000000"/>
                </a:solidFill>
              </a:rPr>
              <a:t>cond</a:t>
            </a:r>
            <a:r>
              <a:rPr lang="en-US" sz="2200" dirty="0" smtClean="0">
                <a:solidFill>
                  <a:srgbClr val="000000"/>
                </a:solidFill>
              </a:rPr>
              <a:t> : </a:t>
            </a:r>
            <a:r>
              <a:rPr lang="en-US" sz="2200" dirty="0" err="1" smtClean="0">
                <a:solidFill>
                  <a:srgbClr val="008000"/>
                </a:solidFill>
              </a:rPr>
              <a:t>Expr</a:t>
            </a:r>
            <a:r>
              <a:rPr lang="en-US" sz="2200" dirty="0" smtClean="0">
                <a:solidFill>
                  <a:srgbClr val="000000"/>
                </a:solidFill>
              </a:rPr>
              <a:t>, </a:t>
            </a:r>
            <a:r>
              <a:rPr lang="en-US" sz="2200" dirty="0" err="1" smtClean="0">
                <a:solidFill>
                  <a:srgbClr val="000000"/>
                </a:solidFill>
              </a:rPr>
              <a:t>trueBr</a:t>
            </a:r>
            <a:r>
              <a:rPr lang="en-US" sz="2200" dirty="0" smtClean="0">
                <a:solidFill>
                  <a:srgbClr val="000000"/>
                </a:solidFill>
              </a:rPr>
              <a:t> :</a:t>
            </a:r>
            <a:r>
              <a:rPr lang="en-US" sz="2200" dirty="0" smtClean="0">
                <a:solidFill>
                  <a:srgbClr val="008000"/>
                </a:solidFill>
              </a:rPr>
              <a:t> </a:t>
            </a:r>
            <a:r>
              <a:rPr lang="en-US" sz="2200" dirty="0" err="1" smtClean="0">
                <a:solidFill>
                  <a:srgbClr val="008000"/>
                </a:solidFill>
              </a:rPr>
              <a:t>Statmt</a:t>
            </a:r>
            <a:r>
              <a:rPr lang="en-US" sz="2200" dirty="0" smtClean="0">
                <a:solidFill>
                  <a:srgbClr val="000000"/>
                </a:solidFill>
              </a:rPr>
              <a:t>, </a:t>
            </a:r>
          </a:p>
          <a:p>
            <a:pPr marL="0" indent="0">
              <a:buFontTx/>
              <a:buNone/>
            </a:pPr>
            <a:r>
              <a:rPr lang="en-US" sz="2200" dirty="0" smtClean="0">
                <a:solidFill>
                  <a:srgbClr val="000000"/>
                </a:solidFill>
              </a:rPr>
              <a:t>                                            </a:t>
            </a:r>
            <a:r>
              <a:rPr lang="en-US" sz="2200" dirty="0" err="1" smtClean="0">
                <a:solidFill>
                  <a:srgbClr val="000000"/>
                </a:solidFill>
              </a:rPr>
              <a:t>falseBr</a:t>
            </a:r>
            <a:r>
              <a:rPr lang="en-US" sz="2200" dirty="0" smtClean="0">
                <a:solidFill>
                  <a:srgbClr val="000000"/>
                </a:solidFill>
              </a:rPr>
              <a:t> : Option[</a:t>
            </a:r>
            <a:r>
              <a:rPr lang="en-US" sz="2200" dirty="0" err="1" smtClean="0">
                <a:solidFill>
                  <a:srgbClr val="008000"/>
                </a:solidFill>
              </a:rPr>
              <a:t>Statmt</a:t>
            </a:r>
            <a:r>
              <a:rPr lang="en-US" sz="2200" dirty="0" smtClean="0">
                <a:solidFill>
                  <a:srgbClr val="000000"/>
                </a:solidFill>
              </a:rPr>
              <a:t>]) </a:t>
            </a:r>
            <a:r>
              <a:rPr lang="en-US" sz="2200" b="1" dirty="0" smtClean="0">
                <a:solidFill>
                  <a:srgbClr val="000000"/>
                </a:solidFill>
              </a:rPr>
              <a:t>extends</a:t>
            </a:r>
            <a:r>
              <a:rPr lang="en-US" sz="2200" dirty="0" smtClean="0">
                <a:solidFill>
                  <a:srgbClr val="000000"/>
                </a:solidFill>
              </a:rPr>
              <a:t> </a:t>
            </a:r>
            <a:r>
              <a:rPr lang="en-US" sz="2200" dirty="0" err="1" smtClean="0">
                <a:solidFill>
                  <a:srgbClr val="008000"/>
                </a:solidFill>
              </a:rPr>
              <a:t>Statmt</a:t>
            </a:r>
            <a:endParaRPr lang="en-US" sz="2200" dirty="0" smtClean="0">
              <a:solidFill>
                <a:srgbClr val="008000"/>
              </a:solidFill>
            </a:endParaRPr>
          </a:p>
          <a:p>
            <a:pPr marL="0" indent="0">
              <a:buFontTx/>
              <a:buNone/>
            </a:pPr>
            <a:r>
              <a:rPr lang="en-US" sz="2200" b="1" dirty="0" smtClean="0">
                <a:solidFill>
                  <a:srgbClr val="000000"/>
                </a:solidFill>
              </a:rPr>
              <a:t>case</a:t>
            </a:r>
            <a:r>
              <a:rPr lang="en-US" sz="2200" dirty="0" smtClean="0">
                <a:solidFill>
                  <a:srgbClr val="000000"/>
                </a:solidFill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</a:rPr>
              <a:t>class</a:t>
            </a:r>
            <a:r>
              <a:rPr lang="en-US" sz="2200" dirty="0" smtClean="0">
                <a:solidFill>
                  <a:srgbClr val="000000"/>
                </a:solidFill>
              </a:rPr>
              <a:t> While(</a:t>
            </a:r>
            <a:r>
              <a:rPr lang="en-US" sz="2200" dirty="0" err="1" smtClean="0">
                <a:solidFill>
                  <a:srgbClr val="000000"/>
                </a:solidFill>
              </a:rPr>
              <a:t>cond</a:t>
            </a:r>
            <a:r>
              <a:rPr lang="en-US" sz="2200" dirty="0" smtClean="0">
                <a:solidFill>
                  <a:srgbClr val="000000"/>
                </a:solidFill>
              </a:rPr>
              <a:t> : </a:t>
            </a:r>
            <a:r>
              <a:rPr lang="en-US" sz="2200" dirty="0" err="1" smtClean="0">
                <a:solidFill>
                  <a:srgbClr val="008000"/>
                </a:solidFill>
              </a:rPr>
              <a:t>Expr</a:t>
            </a:r>
            <a:r>
              <a:rPr lang="en-US" sz="2200" dirty="0" smtClean="0">
                <a:solidFill>
                  <a:srgbClr val="000000"/>
                </a:solidFill>
              </a:rPr>
              <a:t>, body : </a:t>
            </a:r>
            <a:r>
              <a:rPr lang="en-US" sz="2200" dirty="0" err="1" smtClean="0">
                <a:solidFill>
                  <a:srgbClr val="008000"/>
                </a:solidFill>
              </a:rPr>
              <a:t>Expr</a:t>
            </a:r>
            <a:r>
              <a:rPr lang="en-US" sz="2200" dirty="0" smtClean="0">
                <a:solidFill>
                  <a:srgbClr val="000000"/>
                </a:solidFill>
              </a:rPr>
              <a:t>) </a:t>
            </a:r>
            <a:r>
              <a:rPr lang="en-US" sz="2200" b="1" dirty="0" smtClean="0">
                <a:solidFill>
                  <a:srgbClr val="000000"/>
                </a:solidFill>
              </a:rPr>
              <a:t>extends</a:t>
            </a:r>
            <a:r>
              <a:rPr lang="en-US" sz="2200" dirty="0" smtClean="0">
                <a:solidFill>
                  <a:srgbClr val="000000"/>
                </a:solidFill>
              </a:rPr>
              <a:t> </a:t>
            </a:r>
            <a:r>
              <a:rPr lang="en-US" sz="2200" dirty="0" err="1" smtClean="0">
                <a:solidFill>
                  <a:srgbClr val="008000"/>
                </a:solidFill>
              </a:rPr>
              <a:t>Statmt</a:t>
            </a:r>
            <a:endParaRPr lang="en-US" sz="2200" dirty="0" smtClean="0">
              <a:solidFill>
                <a:srgbClr val="008000"/>
              </a:solidFill>
            </a:endParaRPr>
          </a:p>
          <a:p>
            <a:pPr marL="0" indent="0">
              <a:buFontTx/>
              <a:buNone/>
            </a:pPr>
            <a:r>
              <a:rPr lang="en-US" sz="2200" b="1" dirty="0">
                <a:solidFill>
                  <a:srgbClr val="000000"/>
                </a:solidFill>
              </a:rPr>
              <a:t>case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</a:rPr>
              <a:t>class</a:t>
            </a:r>
            <a:r>
              <a:rPr lang="en-US" sz="2200" dirty="0" smtClean="0">
                <a:solidFill>
                  <a:srgbClr val="000000"/>
                </a:solidFill>
              </a:rPr>
              <a:t> Block(</a:t>
            </a:r>
            <a:r>
              <a:rPr lang="en-US" sz="2200" dirty="0" err="1" smtClean="0">
                <a:solidFill>
                  <a:srgbClr val="000000"/>
                </a:solidFill>
              </a:rPr>
              <a:t>sts</a:t>
            </a:r>
            <a:r>
              <a:rPr lang="en-US" sz="2200" dirty="0" smtClean="0">
                <a:solidFill>
                  <a:srgbClr val="000000"/>
                </a:solidFill>
              </a:rPr>
              <a:t> : List[</a:t>
            </a:r>
            <a:r>
              <a:rPr lang="en-US" sz="2200" dirty="0" err="1" smtClean="0">
                <a:solidFill>
                  <a:srgbClr val="000000"/>
                </a:solidFill>
              </a:rPr>
              <a:t>Statmt</a:t>
            </a:r>
            <a:r>
              <a:rPr lang="en-US" sz="2200" dirty="0" smtClean="0">
                <a:solidFill>
                  <a:srgbClr val="000000"/>
                </a:solidFill>
              </a:rPr>
              <a:t>]) </a:t>
            </a:r>
            <a:r>
              <a:rPr lang="en-US" sz="2200" b="1" dirty="0" smtClean="0">
                <a:solidFill>
                  <a:srgbClr val="000000"/>
                </a:solidFill>
              </a:rPr>
              <a:t>extends</a:t>
            </a:r>
            <a:r>
              <a:rPr lang="en-US" sz="2200" dirty="0" smtClean="0">
                <a:solidFill>
                  <a:srgbClr val="000000"/>
                </a:solidFill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</a:rPr>
              <a:t>Statmt</a:t>
            </a:r>
            <a:endParaRPr lang="en-US" sz="22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32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Parser Produced </a:t>
            </a:r>
            <a:r>
              <a:rPr lang="en-US" dirty="0" smtClean="0"/>
              <a:t>Nothing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70263" y="1118294"/>
            <a:ext cx="8229600" cy="546538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600" b="1" dirty="0" err="1" smtClean="0">
                <a:solidFill>
                  <a:srgbClr val="000000"/>
                </a:solidFill>
              </a:rPr>
              <a:t>def</a:t>
            </a:r>
            <a:r>
              <a:rPr lang="en-US" sz="2600" dirty="0" smtClean="0">
                <a:solidFill>
                  <a:srgbClr val="000000"/>
                </a:solidFill>
              </a:rPr>
              <a:t> skip(t : Token) : unit = </a:t>
            </a:r>
            <a:r>
              <a:rPr lang="en-US" sz="2600" b="1" dirty="0" smtClean="0">
                <a:solidFill>
                  <a:srgbClr val="000000"/>
                </a:solidFill>
              </a:rPr>
              <a:t>if</a:t>
            </a:r>
            <a:r>
              <a:rPr lang="en-US" sz="2600" dirty="0" smtClean="0">
                <a:solidFill>
                  <a:srgbClr val="000000"/>
                </a:solidFill>
              </a:rPr>
              <a:t> (</a:t>
            </a:r>
            <a:r>
              <a:rPr lang="en-US" sz="2600" dirty="0" err="1" smtClean="0">
                <a:solidFill>
                  <a:srgbClr val="000000"/>
                </a:solidFill>
              </a:rPr>
              <a:t>lexer.token</a:t>
            </a:r>
            <a:r>
              <a:rPr lang="en-US" sz="2600" dirty="0" smtClean="0">
                <a:solidFill>
                  <a:srgbClr val="000000"/>
                </a:solidFill>
              </a:rPr>
              <a:t> == t) </a:t>
            </a:r>
            <a:r>
              <a:rPr lang="en-US" sz="2600" dirty="0" err="1" smtClean="0">
                <a:solidFill>
                  <a:srgbClr val="000000"/>
                </a:solidFill>
              </a:rPr>
              <a:t>lexer.next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smtClean="0">
                <a:solidFill>
                  <a:srgbClr val="000000"/>
                </a:solidFill>
              </a:rPr>
              <a:t>  </a:t>
            </a:r>
            <a:r>
              <a:rPr lang="en-US" sz="2600" b="1" dirty="0" smtClean="0">
                <a:solidFill>
                  <a:srgbClr val="000000"/>
                </a:solidFill>
              </a:rPr>
              <a:t>else</a:t>
            </a:r>
            <a:r>
              <a:rPr lang="en-US" sz="2600" dirty="0" smtClean="0">
                <a:solidFill>
                  <a:srgbClr val="000000"/>
                </a:solidFill>
              </a:rPr>
              <a:t> error(“Expected”+ t)</a:t>
            </a:r>
          </a:p>
          <a:p>
            <a:pPr marL="0" indent="0">
              <a:buNone/>
            </a:pPr>
            <a:r>
              <a:rPr lang="en-US" sz="2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// </a:t>
            </a:r>
            <a:r>
              <a:rPr lang="en-US" sz="26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statmt</a:t>
            </a:r>
            <a:r>
              <a:rPr lang="en-US" sz="2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::= </a:t>
            </a:r>
          </a:p>
          <a:p>
            <a:pPr marL="0" indent="0">
              <a:buNone/>
            </a:pPr>
            <a:r>
              <a:rPr lang="en-US" sz="2600" b="1" dirty="0" err="1" smtClean="0">
                <a:solidFill>
                  <a:srgbClr val="000000"/>
                </a:solidFill>
              </a:rPr>
              <a:t>def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/>
              <a:t>statmt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000000"/>
                </a:solidFill>
              </a:rPr>
              <a:t>:</a:t>
            </a:r>
            <a:r>
              <a:rPr lang="en-US" sz="2600" b="1" dirty="0" smtClean="0">
                <a:solidFill>
                  <a:srgbClr val="000000"/>
                </a:solidFill>
              </a:rPr>
              <a:t> </a:t>
            </a:r>
            <a:r>
              <a:rPr lang="en-US" sz="2600" dirty="0" smtClean="0">
                <a:solidFill>
                  <a:srgbClr val="000000"/>
                </a:solidFill>
              </a:rPr>
              <a:t>unit = {</a:t>
            </a:r>
          </a:p>
          <a:p>
            <a:pPr marL="0" indent="0">
              <a:buNone/>
            </a:pPr>
            <a:r>
              <a:rPr lang="en-US" sz="2600" i="1" dirty="0" smtClean="0">
                <a:solidFill>
                  <a:srgbClr val="000000"/>
                </a:solidFill>
              </a:rPr>
              <a:t>   </a:t>
            </a:r>
            <a:r>
              <a:rPr lang="en-US" sz="2600" i="1" dirty="0" smtClean="0">
                <a:solidFill>
                  <a:srgbClr val="7F7F7F"/>
                </a:solidFill>
              </a:rPr>
              <a:t>// </a:t>
            </a:r>
            <a:r>
              <a:rPr lang="en-US" sz="2600" i="1" dirty="0" err="1" smtClean="0">
                <a:solidFill>
                  <a:srgbClr val="7F7F7F"/>
                </a:solidFill>
              </a:rPr>
              <a:t>println</a:t>
            </a:r>
            <a:r>
              <a:rPr lang="en-US" sz="2600" i="1" dirty="0" smtClean="0">
                <a:solidFill>
                  <a:srgbClr val="7F7F7F"/>
                </a:solidFill>
              </a:rPr>
              <a:t> ( </a:t>
            </a:r>
            <a:r>
              <a:rPr lang="en-US" sz="2600" i="1" dirty="0" err="1">
                <a:solidFill>
                  <a:srgbClr val="7F7F7F"/>
                </a:solidFill>
              </a:rPr>
              <a:t>stringConst</a:t>
            </a:r>
            <a:r>
              <a:rPr lang="en-US" sz="2600" i="1" dirty="0">
                <a:solidFill>
                  <a:srgbClr val="7F7F7F"/>
                </a:solidFill>
              </a:rPr>
              <a:t> , </a:t>
            </a:r>
            <a:r>
              <a:rPr lang="en-US" sz="2600" i="1" dirty="0" err="1">
                <a:solidFill>
                  <a:srgbClr val="7F7F7F"/>
                </a:solidFill>
              </a:rPr>
              <a:t>ident</a:t>
            </a:r>
            <a:r>
              <a:rPr lang="en-US" sz="2600" i="1" dirty="0">
                <a:solidFill>
                  <a:srgbClr val="7F7F7F"/>
                </a:solidFill>
              </a:rPr>
              <a:t> </a:t>
            </a:r>
            <a:r>
              <a:rPr lang="en-US" sz="2600" i="1" dirty="0" smtClean="0">
                <a:solidFill>
                  <a:srgbClr val="7F7F7F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smtClean="0">
                <a:solidFill>
                  <a:srgbClr val="000000"/>
                </a:solidFill>
              </a:rPr>
              <a:t>  </a:t>
            </a:r>
            <a:r>
              <a:rPr lang="en-US" sz="2600" b="1" dirty="0" smtClean="0">
                <a:solidFill>
                  <a:srgbClr val="000000"/>
                </a:solidFill>
              </a:rPr>
              <a:t>if</a:t>
            </a:r>
            <a:r>
              <a:rPr lang="en-US" sz="2600" dirty="0" smtClean="0">
                <a:solidFill>
                  <a:srgbClr val="000000"/>
                </a:solidFill>
              </a:rPr>
              <a:t> (</a:t>
            </a:r>
            <a:r>
              <a:rPr lang="en-US" sz="2600" dirty="0" err="1" smtClean="0">
                <a:solidFill>
                  <a:srgbClr val="000000"/>
                </a:solidFill>
              </a:rPr>
              <a:t>lexer.token</a:t>
            </a:r>
            <a:r>
              <a:rPr lang="en-US" sz="2600" dirty="0" smtClean="0">
                <a:solidFill>
                  <a:srgbClr val="000000"/>
                </a:solidFill>
              </a:rPr>
              <a:t> == </a:t>
            </a:r>
            <a:r>
              <a:rPr lang="en-US" sz="2600" dirty="0" err="1" smtClean="0">
                <a:solidFill>
                  <a:srgbClr val="000000"/>
                </a:solidFill>
              </a:rPr>
              <a:t>Println</a:t>
            </a:r>
            <a:r>
              <a:rPr lang="en-US" sz="2600" dirty="0" smtClean="0">
                <a:solidFill>
                  <a:srgbClr val="000000"/>
                </a:solidFill>
              </a:rPr>
              <a:t>) { </a:t>
            </a:r>
            <a:r>
              <a:rPr lang="en-US" sz="2600" dirty="0" err="1" smtClean="0">
                <a:solidFill>
                  <a:srgbClr val="000000"/>
                </a:solidFill>
              </a:rPr>
              <a:t>lexer.next</a:t>
            </a:r>
            <a:r>
              <a:rPr lang="en-US" sz="2600" dirty="0" smtClean="0">
                <a:solidFill>
                  <a:srgbClr val="000000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smtClean="0">
                <a:solidFill>
                  <a:srgbClr val="000000"/>
                </a:solidFill>
              </a:rPr>
              <a:t>     skip(</a:t>
            </a:r>
            <a:r>
              <a:rPr lang="en-US" sz="2600" dirty="0" err="1" smtClean="0">
                <a:solidFill>
                  <a:srgbClr val="000000"/>
                </a:solidFill>
              </a:rPr>
              <a:t>openParen</a:t>
            </a:r>
            <a:r>
              <a:rPr lang="en-US" sz="2600" dirty="0" smtClean="0">
                <a:solidFill>
                  <a:srgbClr val="000000"/>
                </a:solidFill>
              </a:rPr>
              <a:t>); skip(</a:t>
            </a:r>
            <a:r>
              <a:rPr lang="en-US" sz="2600" dirty="0" err="1" smtClean="0">
                <a:solidFill>
                  <a:srgbClr val="000000"/>
                </a:solidFill>
              </a:rPr>
              <a:t>stringConst</a:t>
            </a:r>
            <a:r>
              <a:rPr lang="en-US" sz="2600" dirty="0" smtClean="0">
                <a:solidFill>
                  <a:srgbClr val="000000"/>
                </a:solidFill>
              </a:rPr>
              <a:t>); skip(comma);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smtClean="0">
                <a:solidFill>
                  <a:srgbClr val="000000"/>
                </a:solidFill>
              </a:rPr>
              <a:t>     skip(identifier); skip(</a:t>
            </a:r>
            <a:r>
              <a:rPr lang="en-US" sz="2600" dirty="0" err="1" smtClean="0">
                <a:solidFill>
                  <a:srgbClr val="000000"/>
                </a:solidFill>
              </a:rPr>
              <a:t>closedParen</a:t>
            </a:r>
            <a:r>
              <a:rPr lang="en-US" sz="2600" dirty="0" smtClean="0">
                <a:solidFill>
                  <a:srgbClr val="00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600" i="1" dirty="0" smtClean="0">
                <a:solidFill>
                  <a:srgbClr val="000000"/>
                </a:solidFill>
              </a:rPr>
              <a:t>   </a:t>
            </a:r>
            <a:r>
              <a:rPr lang="en-US" sz="2600" i="1" dirty="0" smtClean="0">
                <a:solidFill>
                  <a:srgbClr val="7F7F7F"/>
                </a:solidFill>
              </a:rPr>
              <a:t>// </a:t>
            </a:r>
            <a:r>
              <a:rPr lang="en-US" sz="2600" i="1" dirty="0">
                <a:solidFill>
                  <a:srgbClr val="7F7F7F"/>
                </a:solidFill>
              </a:rPr>
              <a:t>| </a:t>
            </a:r>
            <a:r>
              <a:rPr lang="en-US" sz="2600" i="1" dirty="0" err="1">
                <a:solidFill>
                  <a:srgbClr val="7F7F7F"/>
                </a:solidFill>
              </a:rPr>
              <a:t>ident</a:t>
            </a:r>
            <a:r>
              <a:rPr lang="en-US" sz="2600" i="1" dirty="0">
                <a:solidFill>
                  <a:srgbClr val="7F7F7F"/>
                </a:solidFill>
              </a:rPr>
              <a:t> = </a:t>
            </a:r>
            <a:r>
              <a:rPr lang="en-US" sz="2600" i="1" dirty="0" err="1">
                <a:solidFill>
                  <a:srgbClr val="7F7F7F"/>
                </a:solidFill>
              </a:rPr>
              <a:t>expr</a:t>
            </a:r>
            <a:r>
              <a:rPr lang="en-US" sz="2600" i="1" dirty="0" smtClean="0">
                <a:solidFill>
                  <a:srgbClr val="7F7F7F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smtClean="0">
                <a:solidFill>
                  <a:srgbClr val="000000"/>
                </a:solidFill>
              </a:rPr>
              <a:t>  } </a:t>
            </a:r>
            <a:r>
              <a:rPr lang="en-US" sz="2600" b="1" dirty="0" smtClean="0">
                <a:solidFill>
                  <a:srgbClr val="000000"/>
                </a:solidFill>
              </a:rPr>
              <a:t>else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b="1" dirty="0" smtClean="0">
                <a:solidFill>
                  <a:srgbClr val="000000"/>
                </a:solidFill>
              </a:rPr>
              <a:t>if</a:t>
            </a:r>
            <a:r>
              <a:rPr lang="en-US" sz="2600" dirty="0" smtClean="0">
                <a:solidFill>
                  <a:srgbClr val="000000"/>
                </a:solidFill>
              </a:rPr>
              <a:t> (</a:t>
            </a:r>
            <a:r>
              <a:rPr lang="en-US" sz="2600" dirty="0" err="1" smtClean="0">
                <a:solidFill>
                  <a:srgbClr val="000000"/>
                </a:solidFill>
              </a:rPr>
              <a:t>lexer.token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smtClean="0">
                <a:solidFill>
                  <a:srgbClr val="000000"/>
                </a:solidFill>
              </a:rPr>
              <a:t>== </a:t>
            </a:r>
            <a:r>
              <a:rPr lang="en-US" sz="2600" dirty="0" err="1" smtClean="0">
                <a:solidFill>
                  <a:srgbClr val="000000"/>
                </a:solidFill>
              </a:rPr>
              <a:t>Ident</a:t>
            </a:r>
            <a:r>
              <a:rPr lang="en-US" sz="2600" dirty="0" smtClean="0">
                <a:solidFill>
                  <a:srgbClr val="000000"/>
                </a:solidFill>
              </a:rPr>
              <a:t>) { </a:t>
            </a:r>
            <a:r>
              <a:rPr lang="en-US" sz="2600" dirty="0" err="1" smtClean="0">
                <a:solidFill>
                  <a:srgbClr val="000000"/>
                </a:solidFill>
              </a:rPr>
              <a:t>lexer.next</a:t>
            </a:r>
            <a:r>
              <a:rPr lang="en-US" sz="2600" dirty="0" smtClean="0">
                <a:solidFill>
                  <a:srgbClr val="000000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smtClean="0">
                <a:solidFill>
                  <a:srgbClr val="000000"/>
                </a:solidFill>
              </a:rPr>
              <a:t>     skip(equality); </a:t>
            </a:r>
            <a:r>
              <a:rPr lang="en-US" sz="2600" dirty="0" err="1" smtClean="0"/>
              <a:t>expr</a:t>
            </a:r>
            <a:endParaRPr lang="en-US" sz="26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6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6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7395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Parser Returning a </a:t>
            </a:r>
            <a:r>
              <a:rPr lang="en-US" dirty="0" smtClean="0"/>
              <a:t>Tree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87384" y="1118294"/>
            <a:ext cx="8739050" cy="546538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600" b="1" dirty="0" err="1" smtClean="0">
                <a:solidFill>
                  <a:srgbClr val="000000"/>
                </a:solidFill>
              </a:rPr>
              <a:t>def</a:t>
            </a:r>
            <a:r>
              <a:rPr lang="en-US" sz="2600" dirty="0" smtClean="0">
                <a:solidFill>
                  <a:srgbClr val="000000"/>
                </a:solidFill>
              </a:rPr>
              <a:t> expect(t : Token) </a:t>
            </a:r>
            <a:r>
              <a:rPr lang="en-US" sz="2600" b="1" dirty="0" smtClean="0">
                <a:solidFill>
                  <a:srgbClr val="000000"/>
                </a:solidFill>
              </a:rPr>
              <a:t>: Token </a:t>
            </a:r>
            <a:r>
              <a:rPr lang="en-US" sz="2600" dirty="0" smtClean="0">
                <a:solidFill>
                  <a:srgbClr val="000000"/>
                </a:solidFill>
              </a:rPr>
              <a:t>= </a:t>
            </a:r>
            <a:r>
              <a:rPr lang="en-US" sz="2600" b="1" dirty="0" smtClean="0">
                <a:solidFill>
                  <a:srgbClr val="000000"/>
                </a:solidFill>
              </a:rPr>
              <a:t>if</a:t>
            </a:r>
            <a:r>
              <a:rPr lang="en-US" sz="2600" dirty="0" smtClean="0">
                <a:solidFill>
                  <a:srgbClr val="000000"/>
                </a:solidFill>
              </a:rPr>
              <a:t> (</a:t>
            </a:r>
            <a:r>
              <a:rPr lang="en-US" sz="2600" dirty="0" err="1" smtClean="0">
                <a:solidFill>
                  <a:srgbClr val="000000"/>
                </a:solidFill>
              </a:rPr>
              <a:t>lexer.token</a:t>
            </a:r>
            <a:r>
              <a:rPr lang="en-US" sz="2600" dirty="0" smtClean="0">
                <a:solidFill>
                  <a:srgbClr val="000000"/>
                </a:solidFill>
              </a:rPr>
              <a:t> == t) { </a:t>
            </a:r>
            <a:r>
              <a:rPr lang="en-US" sz="2600" dirty="0" err="1" smtClean="0">
                <a:solidFill>
                  <a:srgbClr val="000000"/>
                </a:solidFill>
              </a:rPr>
              <a:t>lexer.next;t</a:t>
            </a:r>
            <a:r>
              <a:rPr lang="en-US" sz="2600" dirty="0" smtClean="0">
                <a:solidFill>
                  <a:srgbClr val="000000"/>
                </a:solidFill>
              </a:rPr>
              <a:t>}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smtClean="0">
                <a:solidFill>
                  <a:srgbClr val="000000"/>
                </a:solidFill>
              </a:rPr>
              <a:t>  </a:t>
            </a:r>
            <a:r>
              <a:rPr lang="en-US" sz="2600" b="1" dirty="0" smtClean="0">
                <a:solidFill>
                  <a:srgbClr val="000000"/>
                </a:solidFill>
              </a:rPr>
              <a:t>else</a:t>
            </a:r>
            <a:r>
              <a:rPr lang="en-US" sz="2600" dirty="0" smtClean="0">
                <a:solidFill>
                  <a:srgbClr val="000000"/>
                </a:solidFill>
              </a:rPr>
              <a:t> error(“Expected”+ t)</a:t>
            </a:r>
          </a:p>
          <a:p>
            <a:pPr marL="0" indent="0">
              <a:buNone/>
            </a:pPr>
            <a:r>
              <a:rPr lang="en-US" sz="2600" i="1" dirty="0" smtClean="0">
                <a:solidFill>
                  <a:srgbClr val="7F7F7F"/>
                </a:solidFill>
              </a:rPr>
              <a:t>// </a:t>
            </a:r>
            <a:r>
              <a:rPr lang="en-US" sz="2600" i="1" dirty="0" err="1" smtClean="0">
                <a:solidFill>
                  <a:srgbClr val="7F7F7F"/>
                </a:solidFill>
              </a:rPr>
              <a:t>statmt</a:t>
            </a:r>
            <a:r>
              <a:rPr lang="en-US" sz="2600" i="1" dirty="0" smtClean="0">
                <a:solidFill>
                  <a:srgbClr val="7F7F7F"/>
                </a:solidFill>
              </a:rPr>
              <a:t> ::= </a:t>
            </a:r>
          </a:p>
          <a:p>
            <a:pPr marL="0" indent="0">
              <a:buNone/>
            </a:pPr>
            <a:r>
              <a:rPr lang="en-US" sz="2600" b="1" dirty="0" err="1" smtClean="0">
                <a:solidFill>
                  <a:srgbClr val="000000"/>
                </a:solidFill>
              </a:rPr>
              <a:t>def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/>
              <a:t>statmt</a:t>
            </a:r>
            <a:r>
              <a:rPr lang="en-US" sz="2600" dirty="0" smtClean="0"/>
              <a:t> </a:t>
            </a:r>
            <a:r>
              <a:rPr lang="en-US" sz="2600" b="1" dirty="0" smtClean="0">
                <a:solidFill>
                  <a:srgbClr val="000000"/>
                </a:solidFill>
              </a:rPr>
              <a:t>: </a:t>
            </a:r>
            <a:r>
              <a:rPr lang="en-US" sz="2600" b="1" dirty="0" err="1" smtClean="0">
                <a:solidFill>
                  <a:srgbClr val="000000"/>
                </a:solidFill>
              </a:rPr>
              <a:t>Statmt</a:t>
            </a:r>
            <a:r>
              <a:rPr lang="en-US" sz="2600" dirty="0" smtClean="0">
                <a:solidFill>
                  <a:srgbClr val="000000"/>
                </a:solidFill>
              </a:rPr>
              <a:t> = {</a:t>
            </a:r>
          </a:p>
          <a:p>
            <a:pPr marL="0" indent="0">
              <a:buNone/>
            </a:pPr>
            <a:r>
              <a:rPr lang="en-US" sz="2600" i="1" dirty="0" smtClean="0">
                <a:solidFill>
                  <a:srgbClr val="000000"/>
                </a:solidFill>
              </a:rPr>
              <a:t>  </a:t>
            </a:r>
            <a:r>
              <a:rPr lang="en-US" sz="2600" i="1" dirty="0" smtClean="0">
                <a:solidFill>
                  <a:srgbClr val="7F7F7F"/>
                </a:solidFill>
              </a:rPr>
              <a:t> // </a:t>
            </a:r>
            <a:r>
              <a:rPr lang="en-US" sz="2600" i="1" dirty="0" err="1" smtClean="0">
                <a:solidFill>
                  <a:srgbClr val="7F7F7F"/>
                </a:solidFill>
              </a:rPr>
              <a:t>println</a:t>
            </a:r>
            <a:r>
              <a:rPr lang="en-US" sz="2600" i="1" dirty="0" smtClean="0">
                <a:solidFill>
                  <a:srgbClr val="7F7F7F"/>
                </a:solidFill>
              </a:rPr>
              <a:t> ( </a:t>
            </a:r>
            <a:r>
              <a:rPr lang="en-US" sz="2600" i="1" dirty="0" err="1">
                <a:solidFill>
                  <a:srgbClr val="7F7F7F"/>
                </a:solidFill>
              </a:rPr>
              <a:t>stringConst</a:t>
            </a:r>
            <a:r>
              <a:rPr lang="en-US" sz="2600" i="1" dirty="0">
                <a:solidFill>
                  <a:srgbClr val="7F7F7F"/>
                </a:solidFill>
              </a:rPr>
              <a:t> , </a:t>
            </a:r>
            <a:r>
              <a:rPr lang="en-US" sz="2600" i="1" dirty="0" err="1">
                <a:solidFill>
                  <a:srgbClr val="7F7F7F"/>
                </a:solidFill>
              </a:rPr>
              <a:t>ident</a:t>
            </a:r>
            <a:r>
              <a:rPr lang="en-US" sz="2600" i="1" dirty="0">
                <a:solidFill>
                  <a:srgbClr val="7F7F7F"/>
                </a:solidFill>
              </a:rPr>
              <a:t> </a:t>
            </a:r>
            <a:r>
              <a:rPr lang="en-US" sz="2600" i="1" dirty="0" smtClean="0">
                <a:solidFill>
                  <a:srgbClr val="7F7F7F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smtClean="0">
                <a:solidFill>
                  <a:srgbClr val="000000"/>
                </a:solidFill>
              </a:rPr>
              <a:t>  </a:t>
            </a:r>
            <a:r>
              <a:rPr lang="en-US" sz="2600" b="1" dirty="0" smtClean="0">
                <a:solidFill>
                  <a:srgbClr val="000000"/>
                </a:solidFill>
              </a:rPr>
              <a:t>if</a:t>
            </a:r>
            <a:r>
              <a:rPr lang="en-US" sz="2600" dirty="0" smtClean="0">
                <a:solidFill>
                  <a:srgbClr val="000000"/>
                </a:solidFill>
              </a:rPr>
              <a:t> (</a:t>
            </a:r>
            <a:r>
              <a:rPr lang="en-US" sz="2600" dirty="0" err="1" smtClean="0">
                <a:solidFill>
                  <a:srgbClr val="000000"/>
                </a:solidFill>
              </a:rPr>
              <a:t>lexer.token</a:t>
            </a:r>
            <a:r>
              <a:rPr lang="en-US" sz="2600" dirty="0" smtClean="0">
                <a:solidFill>
                  <a:srgbClr val="000000"/>
                </a:solidFill>
              </a:rPr>
              <a:t> == </a:t>
            </a:r>
            <a:r>
              <a:rPr lang="en-US" sz="2600" dirty="0" err="1" smtClean="0">
                <a:solidFill>
                  <a:srgbClr val="000000"/>
                </a:solidFill>
              </a:rPr>
              <a:t>Println</a:t>
            </a:r>
            <a:r>
              <a:rPr lang="en-US" sz="2600" dirty="0" smtClean="0">
                <a:solidFill>
                  <a:srgbClr val="000000"/>
                </a:solidFill>
              </a:rPr>
              <a:t>) { </a:t>
            </a:r>
            <a:r>
              <a:rPr lang="en-US" sz="2600" dirty="0" err="1" smtClean="0">
                <a:solidFill>
                  <a:srgbClr val="000000"/>
                </a:solidFill>
              </a:rPr>
              <a:t>lexer.next</a:t>
            </a:r>
            <a:r>
              <a:rPr lang="en-US" sz="2600" dirty="0" smtClean="0">
                <a:solidFill>
                  <a:srgbClr val="000000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smtClean="0">
                <a:solidFill>
                  <a:srgbClr val="000000"/>
                </a:solidFill>
              </a:rPr>
              <a:t>     skip(</a:t>
            </a:r>
            <a:r>
              <a:rPr lang="en-US" sz="2600" dirty="0" err="1" smtClean="0">
                <a:solidFill>
                  <a:srgbClr val="000000"/>
                </a:solidFill>
              </a:rPr>
              <a:t>openParen</a:t>
            </a:r>
            <a:r>
              <a:rPr lang="en-US" sz="2600" dirty="0" smtClean="0">
                <a:solidFill>
                  <a:srgbClr val="000000"/>
                </a:solidFill>
              </a:rPr>
              <a:t>); </a:t>
            </a:r>
            <a:r>
              <a:rPr lang="en-US" sz="2600" b="1" dirty="0" err="1" smtClean="0">
                <a:solidFill>
                  <a:srgbClr val="000000"/>
                </a:solidFill>
              </a:rPr>
              <a:t>val</a:t>
            </a:r>
            <a:r>
              <a:rPr lang="en-US" sz="2600" dirty="0" smtClean="0">
                <a:solidFill>
                  <a:srgbClr val="000000"/>
                </a:solidFill>
              </a:rPr>
              <a:t> s = </a:t>
            </a:r>
            <a:r>
              <a:rPr lang="en-US" sz="2600" dirty="0" err="1" smtClean="0">
                <a:solidFill>
                  <a:srgbClr val="000000"/>
                </a:solidFill>
              </a:rPr>
              <a:t>getString</a:t>
            </a:r>
            <a:r>
              <a:rPr lang="en-US" sz="2600" dirty="0" smtClean="0">
                <a:solidFill>
                  <a:srgbClr val="000000"/>
                </a:solidFill>
              </a:rPr>
              <a:t>(expect(</a:t>
            </a:r>
            <a:r>
              <a:rPr lang="en-US" sz="2600" dirty="0" err="1" smtClean="0">
                <a:solidFill>
                  <a:srgbClr val="000000"/>
                </a:solidFill>
              </a:rPr>
              <a:t>stringConst</a:t>
            </a:r>
            <a:r>
              <a:rPr lang="en-US" sz="2600" dirty="0" smtClean="0">
                <a:solidFill>
                  <a:srgbClr val="000000"/>
                </a:solidFill>
              </a:rPr>
              <a:t>));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smtClean="0">
                <a:solidFill>
                  <a:srgbClr val="000000"/>
                </a:solidFill>
              </a:rPr>
              <a:t>     skip(comma);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smtClean="0">
                <a:solidFill>
                  <a:srgbClr val="000000"/>
                </a:solidFill>
              </a:rPr>
              <a:t>     </a:t>
            </a:r>
            <a:r>
              <a:rPr lang="en-US" sz="2600" b="1" dirty="0" err="1" smtClean="0">
                <a:solidFill>
                  <a:srgbClr val="000000"/>
                </a:solidFill>
              </a:rPr>
              <a:t>val</a:t>
            </a:r>
            <a:r>
              <a:rPr lang="en-US" sz="2600" dirty="0" smtClean="0">
                <a:solidFill>
                  <a:srgbClr val="000000"/>
                </a:solidFill>
              </a:rPr>
              <a:t> id = </a:t>
            </a:r>
            <a:r>
              <a:rPr lang="en-US" sz="2600" dirty="0" err="1" smtClean="0">
                <a:solidFill>
                  <a:srgbClr val="000000"/>
                </a:solidFill>
              </a:rPr>
              <a:t>getIdent</a:t>
            </a:r>
            <a:r>
              <a:rPr lang="en-US" sz="2600" dirty="0" smtClean="0">
                <a:solidFill>
                  <a:srgbClr val="000000"/>
                </a:solidFill>
              </a:rPr>
              <a:t>(expect(identifier)); skip(</a:t>
            </a:r>
            <a:r>
              <a:rPr lang="en-US" sz="2600" dirty="0" err="1" smtClean="0">
                <a:solidFill>
                  <a:srgbClr val="000000"/>
                </a:solidFill>
              </a:rPr>
              <a:t>closedParen</a:t>
            </a:r>
            <a:r>
              <a:rPr lang="en-US" sz="2600" dirty="0" smtClean="0">
                <a:solidFill>
                  <a:srgbClr val="00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000000"/>
                </a:solidFill>
              </a:rPr>
              <a:t>      </a:t>
            </a:r>
            <a:r>
              <a:rPr lang="en-US" sz="2600" dirty="0" err="1" smtClean="0">
                <a:solidFill>
                  <a:srgbClr val="000000"/>
                </a:solidFill>
              </a:rPr>
              <a:t>PrintlnS</a:t>
            </a:r>
            <a:r>
              <a:rPr lang="en-US" sz="2600" dirty="0" smtClean="0">
                <a:solidFill>
                  <a:srgbClr val="000000"/>
                </a:solidFill>
              </a:rPr>
              <a:t>(s, id)</a:t>
            </a:r>
            <a:endParaRPr lang="en-US" sz="26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600" i="1" dirty="0">
                <a:solidFill>
                  <a:srgbClr val="000000"/>
                </a:solidFill>
              </a:rPr>
              <a:t> </a:t>
            </a:r>
            <a:r>
              <a:rPr lang="en-US" sz="2600" i="1" dirty="0">
                <a:solidFill>
                  <a:srgbClr val="7F7F7F"/>
                </a:solidFill>
              </a:rPr>
              <a:t>// | </a:t>
            </a:r>
            <a:r>
              <a:rPr lang="en-US" sz="2600" i="1" dirty="0" err="1">
                <a:solidFill>
                  <a:srgbClr val="7F7F7F"/>
                </a:solidFill>
              </a:rPr>
              <a:t>ident</a:t>
            </a:r>
            <a:r>
              <a:rPr lang="en-US" sz="2600" i="1" dirty="0">
                <a:solidFill>
                  <a:srgbClr val="7F7F7F"/>
                </a:solidFill>
              </a:rPr>
              <a:t> = </a:t>
            </a:r>
            <a:r>
              <a:rPr lang="en-US" sz="2600" i="1" dirty="0" err="1">
                <a:solidFill>
                  <a:srgbClr val="7F7F7F"/>
                </a:solidFill>
              </a:rPr>
              <a:t>expr</a:t>
            </a:r>
            <a:r>
              <a:rPr lang="en-US" sz="2600" i="1" dirty="0">
                <a:solidFill>
                  <a:srgbClr val="7F7F7F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000000"/>
                </a:solidFill>
              </a:rPr>
              <a:t>   } </a:t>
            </a:r>
            <a:r>
              <a:rPr lang="en-US" sz="2600" b="1" dirty="0">
                <a:solidFill>
                  <a:srgbClr val="000000"/>
                </a:solidFill>
              </a:rPr>
              <a:t>else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b="1" dirty="0">
                <a:solidFill>
                  <a:srgbClr val="000000"/>
                </a:solidFill>
              </a:rPr>
              <a:t>if</a:t>
            </a:r>
            <a:r>
              <a:rPr lang="en-US" sz="2600" dirty="0">
                <a:solidFill>
                  <a:srgbClr val="000000"/>
                </a:solidFill>
              </a:rPr>
              <a:t> (</a:t>
            </a:r>
            <a:r>
              <a:rPr lang="en-US" sz="2600" dirty="0" err="1" smtClean="0">
                <a:solidFill>
                  <a:srgbClr val="000000"/>
                </a:solidFill>
              </a:rPr>
              <a:t>lexer.token.class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>
                <a:solidFill>
                  <a:srgbClr val="000000"/>
                </a:solidFill>
              </a:rPr>
              <a:t>== </a:t>
            </a:r>
            <a:r>
              <a:rPr lang="en-US" sz="2600" dirty="0" err="1">
                <a:solidFill>
                  <a:srgbClr val="000000"/>
                </a:solidFill>
              </a:rPr>
              <a:t>Ident</a:t>
            </a:r>
            <a:r>
              <a:rPr lang="en-US" sz="2600" dirty="0">
                <a:solidFill>
                  <a:srgbClr val="000000"/>
                </a:solidFill>
              </a:rPr>
              <a:t>) { </a:t>
            </a:r>
            <a:r>
              <a:rPr lang="en-US" sz="2600" b="1" dirty="0" err="1" smtClean="0">
                <a:solidFill>
                  <a:srgbClr val="000000"/>
                </a:solidFill>
              </a:rPr>
              <a:t>val</a:t>
            </a:r>
            <a:r>
              <a:rPr lang="en-US" sz="2600" dirty="0" smtClean="0">
                <a:solidFill>
                  <a:srgbClr val="000000"/>
                </a:solidFill>
              </a:rPr>
              <a:t> lhs = </a:t>
            </a:r>
            <a:r>
              <a:rPr lang="en-US" sz="2600" dirty="0" err="1" smtClean="0">
                <a:solidFill>
                  <a:srgbClr val="000000"/>
                </a:solidFill>
              </a:rPr>
              <a:t>getIdent</a:t>
            </a:r>
            <a:r>
              <a:rPr lang="en-US" sz="2600" dirty="0" smtClean="0">
                <a:solidFill>
                  <a:srgbClr val="000000"/>
                </a:solidFill>
              </a:rPr>
              <a:t>(</a:t>
            </a:r>
            <a:r>
              <a:rPr lang="en-US" sz="2600" dirty="0" err="1" smtClean="0">
                <a:solidFill>
                  <a:srgbClr val="000000"/>
                </a:solidFill>
              </a:rPr>
              <a:t>lexer.token</a:t>
            </a:r>
            <a:r>
              <a:rPr lang="en-US" sz="2600" dirty="0" smtClean="0">
                <a:solidFill>
                  <a:srgbClr val="000000"/>
                </a:solidFill>
              </a:rPr>
              <a:t>)</a:t>
            </a:r>
            <a:br>
              <a:rPr lang="en-US" sz="2600" dirty="0" smtClean="0">
                <a:solidFill>
                  <a:srgbClr val="000000"/>
                </a:solidFill>
              </a:rPr>
            </a:br>
            <a:r>
              <a:rPr lang="en-US" sz="2600" dirty="0" smtClean="0">
                <a:solidFill>
                  <a:srgbClr val="000000"/>
                </a:solidFill>
              </a:rPr>
              <a:t>      </a:t>
            </a:r>
            <a:r>
              <a:rPr lang="en-US" sz="2600" dirty="0" err="1" smtClean="0">
                <a:solidFill>
                  <a:srgbClr val="000000"/>
                </a:solidFill>
              </a:rPr>
              <a:t>lexer.next</a:t>
            </a:r>
            <a:r>
              <a:rPr lang="en-US" sz="2600" dirty="0">
                <a:solidFill>
                  <a:srgbClr val="000000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000000"/>
                </a:solidFill>
              </a:rPr>
              <a:t>      </a:t>
            </a:r>
            <a:r>
              <a:rPr lang="en-US" sz="2600" dirty="0" smtClean="0">
                <a:solidFill>
                  <a:srgbClr val="000000"/>
                </a:solidFill>
              </a:rPr>
              <a:t>skip(equality</a:t>
            </a:r>
            <a:r>
              <a:rPr lang="en-US" sz="2600" dirty="0">
                <a:solidFill>
                  <a:srgbClr val="000000"/>
                </a:solidFill>
              </a:rPr>
              <a:t>); </a:t>
            </a:r>
            <a:r>
              <a:rPr lang="en-US" sz="2600" b="1" dirty="0" err="1" smtClean="0">
                <a:solidFill>
                  <a:srgbClr val="000000"/>
                </a:solidFill>
              </a:rPr>
              <a:t>val</a:t>
            </a:r>
            <a:r>
              <a:rPr lang="en-US" sz="2600" dirty="0" smtClean="0">
                <a:solidFill>
                  <a:srgbClr val="000000"/>
                </a:solidFill>
              </a:rPr>
              <a:t> e = </a:t>
            </a:r>
            <a:r>
              <a:rPr lang="en-US" sz="2600" dirty="0" err="1" smtClean="0"/>
              <a:t>expr</a:t>
            </a:r>
            <a:endParaRPr lang="en-US" sz="2600" dirty="0"/>
          </a:p>
          <a:p>
            <a:pPr marL="0" indent="0">
              <a:buNone/>
            </a:pPr>
            <a:r>
              <a:rPr lang="en-US" sz="2600" dirty="0" smtClean="0">
                <a:solidFill>
                  <a:srgbClr val="000000"/>
                </a:solidFill>
              </a:rPr>
              <a:t>      Assignment(lhs, e)</a:t>
            </a:r>
          </a:p>
        </p:txBody>
      </p:sp>
    </p:spTree>
    <p:extLst>
      <p:ext uri="{BB962C8B-B14F-4D97-AF65-F5344CB8AC3E}">
        <p14:creationId xmlns:p14="http://schemas.microsoft.com/office/powerpoint/2010/main" val="151968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Tree for ‘if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70263" y="1118293"/>
            <a:ext cx="8477794" cy="30356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>
                <a:solidFill>
                  <a:srgbClr val="000000"/>
                </a:solidFill>
              </a:rPr>
              <a:t>def</a:t>
            </a:r>
            <a:r>
              <a:rPr lang="en-US" sz="2400" dirty="0" smtClean="0"/>
              <a:t> </a:t>
            </a:r>
            <a:r>
              <a:rPr lang="en-US" sz="2400" dirty="0" err="1" smtClean="0"/>
              <a:t>expr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: </a:t>
            </a:r>
            <a:r>
              <a:rPr lang="en-US" sz="2400" dirty="0" err="1" smtClean="0">
                <a:solidFill>
                  <a:srgbClr val="000000"/>
                </a:solidFill>
              </a:rPr>
              <a:t>Expr</a:t>
            </a:r>
            <a:r>
              <a:rPr lang="en-US" sz="2400" dirty="0" smtClean="0">
                <a:solidFill>
                  <a:srgbClr val="000000"/>
                </a:solidFill>
              </a:rPr>
              <a:t> = { … }</a:t>
            </a:r>
          </a:p>
          <a:p>
            <a:pPr marL="0" indent="0">
              <a:buNone/>
            </a:pPr>
            <a:r>
              <a:rPr lang="en-US" sz="2400" i="1" dirty="0" smtClean="0">
                <a:solidFill>
                  <a:srgbClr val="7F7F7F"/>
                </a:solidFill>
              </a:rPr>
              <a:t>// </a:t>
            </a:r>
            <a:r>
              <a:rPr lang="en-US" sz="2400" i="1" dirty="0" err="1" smtClean="0">
                <a:solidFill>
                  <a:srgbClr val="7F7F7F"/>
                </a:solidFill>
              </a:rPr>
              <a:t>statmt</a:t>
            </a:r>
            <a:r>
              <a:rPr lang="en-US" sz="2400" i="1" dirty="0" smtClean="0">
                <a:solidFill>
                  <a:srgbClr val="7F7F7F"/>
                </a:solidFill>
              </a:rPr>
              <a:t> ::= </a:t>
            </a:r>
          </a:p>
          <a:p>
            <a:pPr marL="0" indent="0">
              <a:buNone/>
            </a:pPr>
            <a:r>
              <a:rPr lang="en-US" sz="2400" b="1" dirty="0" err="1" smtClean="0">
                <a:solidFill>
                  <a:srgbClr val="000000"/>
                </a:solidFill>
              </a:rPr>
              <a:t>def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/>
              <a:t>statmt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: </a:t>
            </a:r>
            <a:r>
              <a:rPr lang="en-US" sz="2400" b="1" dirty="0" err="1" smtClean="0">
                <a:solidFill>
                  <a:srgbClr val="000000"/>
                </a:solidFill>
              </a:rPr>
              <a:t>Statmt</a:t>
            </a:r>
            <a:r>
              <a:rPr lang="en-US" sz="2400" dirty="0" smtClean="0">
                <a:solidFill>
                  <a:srgbClr val="000000"/>
                </a:solidFill>
              </a:rPr>
              <a:t> = {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  …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7F7F7F"/>
                </a:solidFill>
              </a:rPr>
              <a:t>// </a:t>
            </a:r>
            <a:r>
              <a:rPr lang="en-US" sz="2400" i="1" dirty="0">
                <a:solidFill>
                  <a:srgbClr val="7F7F7F"/>
                </a:solidFill>
              </a:rPr>
              <a:t>if ( </a:t>
            </a:r>
            <a:r>
              <a:rPr lang="en-US" sz="2400" i="1" dirty="0" err="1">
                <a:solidFill>
                  <a:srgbClr val="7F7F7F"/>
                </a:solidFill>
              </a:rPr>
              <a:t>expr</a:t>
            </a:r>
            <a:r>
              <a:rPr lang="en-US" sz="2400" i="1" dirty="0">
                <a:solidFill>
                  <a:srgbClr val="7F7F7F"/>
                </a:solidFill>
              </a:rPr>
              <a:t> ) </a:t>
            </a:r>
            <a:r>
              <a:rPr lang="en-US" sz="2400" i="1" dirty="0" err="1">
                <a:solidFill>
                  <a:srgbClr val="7F7F7F"/>
                </a:solidFill>
              </a:rPr>
              <a:t>statmt</a:t>
            </a:r>
            <a:r>
              <a:rPr lang="en-US" sz="2400" i="1" dirty="0">
                <a:solidFill>
                  <a:srgbClr val="7F7F7F"/>
                </a:solidFill>
              </a:rPr>
              <a:t> (else </a:t>
            </a:r>
            <a:r>
              <a:rPr lang="en-US" sz="2400" i="1" dirty="0" err="1">
                <a:solidFill>
                  <a:srgbClr val="7F7F7F"/>
                </a:solidFill>
              </a:rPr>
              <a:t>statmt</a:t>
            </a:r>
            <a:r>
              <a:rPr lang="en-US" sz="2400" i="1" dirty="0">
                <a:solidFill>
                  <a:srgbClr val="7F7F7F"/>
                </a:solidFill>
              </a:rPr>
              <a:t>)</a:t>
            </a:r>
            <a:r>
              <a:rPr lang="en-US" sz="2400" i="1" baseline="30000" dirty="0">
                <a:solidFill>
                  <a:srgbClr val="7F7F7F"/>
                </a:solidFill>
              </a:rPr>
              <a:t>?</a:t>
            </a:r>
            <a:r>
              <a:rPr lang="en-US" sz="2400" i="1" dirty="0">
                <a:solidFill>
                  <a:srgbClr val="7F7F7F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7F7F7F"/>
                </a:solidFill>
              </a:rPr>
              <a:t>//</a:t>
            </a:r>
            <a:r>
              <a:rPr lang="en-US" sz="2400" i="1" dirty="0" smtClean="0">
                <a:solidFill>
                  <a:srgbClr val="7F7F7F"/>
                </a:solidFill>
              </a:rPr>
              <a:t> </a:t>
            </a:r>
            <a:r>
              <a:rPr lang="en-US" sz="2400" i="1" dirty="0" smtClean="0">
                <a:solidFill>
                  <a:srgbClr val="7F7F7F"/>
                </a:solidFill>
              </a:rPr>
              <a:t>case </a:t>
            </a:r>
            <a:r>
              <a:rPr lang="en-US" sz="2400" i="1" dirty="0">
                <a:solidFill>
                  <a:srgbClr val="7F7F7F"/>
                </a:solidFill>
              </a:rPr>
              <a:t>class If(</a:t>
            </a:r>
            <a:r>
              <a:rPr lang="en-US" sz="2400" i="1" dirty="0" err="1">
                <a:solidFill>
                  <a:srgbClr val="7F7F7F"/>
                </a:solidFill>
              </a:rPr>
              <a:t>cond</a:t>
            </a:r>
            <a:r>
              <a:rPr lang="en-US" sz="2400" i="1" dirty="0">
                <a:solidFill>
                  <a:srgbClr val="7F7F7F"/>
                </a:solidFill>
              </a:rPr>
              <a:t> : </a:t>
            </a:r>
            <a:r>
              <a:rPr lang="en-US" sz="2400" i="1" dirty="0" err="1">
                <a:solidFill>
                  <a:srgbClr val="7F7F7F"/>
                </a:solidFill>
              </a:rPr>
              <a:t>Expr</a:t>
            </a:r>
            <a:r>
              <a:rPr lang="en-US" sz="2400" i="1" dirty="0">
                <a:solidFill>
                  <a:srgbClr val="7F7F7F"/>
                </a:solidFill>
              </a:rPr>
              <a:t>, </a:t>
            </a:r>
            <a:r>
              <a:rPr lang="en-US" sz="2400" i="1" dirty="0" err="1" smtClean="0">
                <a:solidFill>
                  <a:srgbClr val="7F7F7F"/>
                </a:solidFill>
              </a:rPr>
              <a:t>trueBr</a:t>
            </a:r>
            <a:r>
              <a:rPr lang="en-US" sz="2400" i="1" dirty="0" smtClean="0">
                <a:solidFill>
                  <a:srgbClr val="7F7F7F"/>
                </a:solidFill>
              </a:rPr>
              <a:t>: </a:t>
            </a:r>
            <a:r>
              <a:rPr lang="en-US" sz="2400" i="1" dirty="0" err="1">
                <a:solidFill>
                  <a:srgbClr val="7F7F7F"/>
                </a:solidFill>
              </a:rPr>
              <a:t>Statmt</a:t>
            </a:r>
            <a:r>
              <a:rPr lang="en-US" sz="2400" i="1" dirty="0" smtClean="0">
                <a:solidFill>
                  <a:srgbClr val="7F7F7F"/>
                </a:solidFill>
              </a:rPr>
              <a:t>, </a:t>
            </a:r>
            <a:r>
              <a:rPr lang="en-US" sz="2400" i="1" dirty="0" err="1" smtClean="0">
                <a:solidFill>
                  <a:srgbClr val="7F7F7F"/>
                </a:solidFill>
              </a:rPr>
              <a:t>falseBr</a:t>
            </a:r>
            <a:r>
              <a:rPr lang="en-US" sz="2400" i="1" dirty="0" smtClean="0">
                <a:solidFill>
                  <a:srgbClr val="7F7F7F"/>
                </a:solidFill>
              </a:rPr>
              <a:t>: </a:t>
            </a:r>
            <a:r>
              <a:rPr lang="en-US" sz="2400" i="1" dirty="0">
                <a:solidFill>
                  <a:srgbClr val="7F7F7F"/>
                </a:solidFill>
              </a:rPr>
              <a:t>Option[</a:t>
            </a:r>
            <a:r>
              <a:rPr lang="en-US" sz="2400" i="1" dirty="0" err="1">
                <a:solidFill>
                  <a:srgbClr val="7F7F7F"/>
                </a:solidFill>
              </a:rPr>
              <a:t>Statmt</a:t>
            </a:r>
            <a:r>
              <a:rPr lang="en-US" sz="2400" i="1" dirty="0" smtClean="0">
                <a:solidFill>
                  <a:srgbClr val="7F7F7F"/>
                </a:solidFill>
              </a:rPr>
              <a:t>])</a:t>
            </a:r>
            <a:endParaRPr lang="en-US" sz="2400" i="1" baseline="30000" dirty="0" smtClean="0">
              <a:solidFill>
                <a:srgbClr val="7F7F7F"/>
              </a:solidFill>
            </a:endParaRPr>
          </a:p>
          <a:p>
            <a:pPr marL="0" indent="0">
              <a:buNone/>
            </a:pPr>
            <a:r>
              <a:rPr lang="en-US" sz="2400" baseline="300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  } </a:t>
            </a:r>
            <a:r>
              <a:rPr lang="en-US" sz="2400" b="1" dirty="0" smtClean="0">
                <a:solidFill>
                  <a:srgbClr val="000000"/>
                </a:solidFill>
              </a:rPr>
              <a:t>else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if</a:t>
            </a:r>
            <a:r>
              <a:rPr lang="en-US" sz="2400" dirty="0" smtClean="0">
                <a:solidFill>
                  <a:srgbClr val="000000"/>
                </a:solidFill>
              </a:rPr>
              <a:t> (</a:t>
            </a:r>
            <a:r>
              <a:rPr lang="en-US" sz="2400" dirty="0" err="1" smtClean="0">
                <a:solidFill>
                  <a:srgbClr val="000000"/>
                </a:solidFill>
              </a:rPr>
              <a:t>lexer.token</a:t>
            </a:r>
            <a:r>
              <a:rPr lang="en-US" sz="2400" dirty="0" smtClean="0">
                <a:solidFill>
                  <a:srgbClr val="000000"/>
                </a:solidFill>
              </a:rPr>
              <a:t> == </a:t>
            </a:r>
            <a:r>
              <a:rPr lang="en-US" sz="2400" dirty="0" err="1" smtClean="0">
                <a:solidFill>
                  <a:srgbClr val="000000"/>
                </a:solidFill>
              </a:rPr>
              <a:t>ifKeyword</a:t>
            </a:r>
            <a:r>
              <a:rPr lang="en-US" sz="2400" dirty="0" smtClean="0">
                <a:solidFill>
                  <a:srgbClr val="000000"/>
                </a:solidFill>
              </a:rPr>
              <a:t>) { </a:t>
            </a:r>
            <a:r>
              <a:rPr lang="en-US" sz="2400" dirty="0" err="1" smtClean="0">
                <a:solidFill>
                  <a:srgbClr val="000000"/>
                </a:solidFill>
              </a:rPr>
              <a:t>lexer.next</a:t>
            </a:r>
            <a:r>
              <a:rPr lang="en-US" sz="2400" dirty="0" smtClean="0">
                <a:solidFill>
                  <a:srgbClr val="000000"/>
                </a:solidFill>
              </a:rPr>
              <a:t>;</a:t>
            </a:r>
          </a:p>
        </p:txBody>
      </p:sp>
      <p:sp>
        <p:nvSpPr>
          <p:cNvPr id="7" name="Rectangle 6"/>
          <p:cNvSpPr/>
          <p:nvPr/>
        </p:nvSpPr>
        <p:spPr>
          <a:xfrm>
            <a:off x="483326" y="4157883"/>
            <a:ext cx="82818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spcBef>
                <a:spcPct val="20000"/>
              </a:spcBef>
            </a:pP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    skip(</a:t>
            </a:r>
            <a:r>
              <a:rPr lang="en-US" kern="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openParen</a:t>
            </a:r>
            <a:r>
              <a:rPr lang="en-US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); </a:t>
            </a:r>
            <a:r>
              <a:rPr lang="en-US" b="1" kern="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val</a:t>
            </a: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c = </a:t>
            </a:r>
            <a:r>
              <a:rPr lang="en-US" kern="0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expr</a:t>
            </a:r>
            <a:r>
              <a:rPr lang="en-US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; skip(</a:t>
            </a:r>
            <a:r>
              <a:rPr lang="en-US" kern="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closedParen</a:t>
            </a:r>
            <a:r>
              <a:rPr lang="en-US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); </a:t>
            </a:r>
          </a:p>
          <a:p>
            <a:pPr lvl="0" eaLnBrk="0" hangingPunct="0">
              <a:spcBef>
                <a:spcPct val="20000"/>
              </a:spcBef>
            </a:pP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    </a:t>
            </a:r>
            <a:r>
              <a:rPr lang="en-US" b="1" kern="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val</a:t>
            </a: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kern="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trueBr</a:t>
            </a: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= </a:t>
            </a:r>
            <a:r>
              <a:rPr lang="en-US" kern="0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statmt</a:t>
            </a:r>
            <a:endParaRPr lang="en-US" kern="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lvl="0" eaLnBrk="0" hangingPunct="0">
              <a:spcBef>
                <a:spcPct val="20000"/>
              </a:spcBef>
            </a:pPr>
            <a:r>
              <a:rPr lang="en-US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    </a:t>
            </a:r>
            <a:r>
              <a:rPr lang="en-US" b="1" kern="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val</a:t>
            </a: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kern="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elseBr</a:t>
            </a: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= </a:t>
            </a:r>
            <a:r>
              <a:rPr lang="en-US" b="1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if</a:t>
            </a: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kern="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lexer.token</a:t>
            </a:r>
            <a:r>
              <a:rPr lang="en-US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== </a:t>
            </a:r>
            <a:r>
              <a:rPr lang="en-US" kern="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elseKeyword</a:t>
            </a:r>
            <a:r>
              <a:rPr lang="en-US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) { </a:t>
            </a:r>
          </a:p>
          <a:p>
            <a:pPr lvl="0" eaLnBrk="0" hangingPunct="0">
              <a:spcBef>
                <a:spcPct val="20000"/>
              </a:spcBef>
            </a:pP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       </a:t>
            </a:r>
            <a:r>
              <a:rPr lang="en-US" kern="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lexer.next</a:t>
            </a:r>
            <a:r>
              <a:rPr lang="en-US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; </a:t>
            </a: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Some(</a:t>
            </a:r>
            <a:r>
              <a:rPr lang="en-US" kern="0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statmt</a:t>
            </a: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) } </a:t>
            </a:r>
            <a:r>
              <a:rPr lang="en-US" b="1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else</a:t>
            </a: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Nothing</a:t>
            </a:r>
          </a:p>
          <a:p>
            <a:pPr lvl="0" eaLnBrk="0" hangingPunct="0">
              <a:spcBef>
                <a:spcPct val="20000"/>
              </a:spcBef>
            </a:pPr>
            <a:r>
              <a:rPr lang="en-US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   </a:t>
            </a:r>
            <a:r>
              <a:rPr lang="en-US" b="1" kern="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If(c, </a:t>
            </a:r>
            <a:r>
              <a:rPr lang="en-US" b="1" kern="0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trueBr</a:t>
            </a:r>
            <a:r>
              <a:rPr lang="en-US" b="1" kern="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b="1" kern="0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elseBr</a:t>
            </a:r>
            <a:r>
              <a:rPr lang="en-US" b="1" kern="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)   </a:t>
            </a:r>
            <a:r>
              <a:rPr lang="en-US" kern="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// made a tree node </a:t>
            </a:r>
            <a:r>
              <a:rPr lang="en-US" kern="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</a:t>
            </a:r>
            <a:endParaRPr lang="en-US" kern="0" dirty="0" smtClean="0">
              <a:solidFill>
                <a:schemeClr val="bg1">
                  <a:lumMod val="6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0" eaLnBrk="0" hangingPunct="0">
              <a:spcBef>
                <a:spcPct val="20000"/>
              </a:spcBef>
            </a:pPr>
            <a:r>
              <a:rPr lang="en-US" b="1" kern="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kern="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kern="0" dirty="0" smtClean="0">
                <a:latin typeface="Calibri" pitchFamily="34" charset="0"/>
                <a:cs typeface="Calibri" pitchFamily="34" charset="0"/>
              </a:rPr>
              <a:t>}</a:t>
            </a:r>
            <a:endParaRPr lang="en-US" kern="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664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Realistic Integer Literals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464" y="1117527"/>
            <a:ext cx="8229600" cy="4655172"/>
          </a:xfrm>
        </p:spPr>
        <p:txBody>
          <a:bodyPr/>
          <a:lstStyle/>
          <a:p>
            <a:r>
              <a:rPr lang="en-US" sz="2400" dirty="0"/>
              <a:t>Integer literals are in three forms in </a:t>
            </a:r>
            <a:r>
              <a:rPr lang="en-US" sz="2400" dirty="0" err="1"/>
              <a:t>Scala</a:t>
            </a:r>
            <a:r>
              <a:rPr lang="en-US" sz="2400" dirty="0"/>
              <a:t>: decimal, hexadecimal and octal. The compiler discriminates different classes from their beginning. </a:t>
            </a:r>
            <a:endParaRPr lang="en-US" sz="2400" dirty="0" smtClean="0"/>
          </a:p>
          <a:p>
            <a:pPr lvl="1"/>
            <a:r>
              <a:rPr lang="en-US" sz="2400" dirty="0" smtClean="0"/>
              <a:t>Decimal </a:t>
            </a:r>
            <a:r>
              <a:rPr lang="en-US" sz="2400" dirty="0"/>
              <a:t>integers are started with a non-zero digit. </a:t>
            </a:r>
            <a:endParaRPr lang="en-US" sz="2400" dirty="0" smtClean="0"/>
          </a:p>
          <a:p>
            <a:pPr lvl="1"/>
            <a:r>
              <a:rPr lang="en-US" sz="2400" dirty="0" smtClean="0"/>
              <a:t>Hexadecimal </a:t>
            </a:r>
            <a:r>
              <a:rPr lang="en-US" sz="2400" dirty="0"/>
              <a:t>numbers begin with 0x or 0X and may contain the digits from 0 through 9 as well as upper or lowercase digits A to F afterwards. </a:t>
            </a:r>
            <a:endParaRPr lang="en-US" sz="2400" dirty="0" smtClean="0"/>
          </a:p>
          <a:p>
            <a:pPr lvl="1"/>
            <a:r>
              <a:rPr lang="en-US" sz="2400" dirty="0" smtClean="0"/>
              <a:t>If </a:t>
            </a:r>
            <a:r>
              <a:rPr lang="en-US" sz="2400" dirty="0"/>
              <a:t>the integer number starts with zero, it is in octal representation so it can contain only digits 0 through 7. </a:t>
            </a:r>
            <a:endParaRPr lang="en-US" sz="2400" dirty="0" smtClean="0"/>
          </a:p>
          <a:p>
            <a:pPr lvl="1"/>
            <a:r>
              <a:rPr lang="en-US" sz="2400" dirty="0" smtClean="0"/>
              <a:t>l </a:t>
            </a:r>
            <a:r>
              <a:rPr lang="en-US" sz="2400" dirty="0"/>
              <a:t>or L at the end of the literal </a:t>
            </a:r>
            <a:r>
              <a:rPr lang="en-US" sz="2400" dirty="0" smtClean="0"/>
              <a:t>shows </a:t>
            </a:r>
            <a:r>
              <a:rPr lang="en-US" sz="2400" dirty="0"/>
              <a:t>the number is Long. </a:t>
            </a:r>
          </a:p>
          <a:p>
            <a:r>
              <a:rPr lang="en-US" sz="2400" dirty="0"/>
              <a:t>Draw a single DFA that accepts all the allowable integer literals.</a:t>
            </a:r>
          </a:p>
          <a:p>
            <a:r>
              <a:rPr lang="en-US" sz="2400" dirty="0"/>
              <a:t>Write the corresponding regular expression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3611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Task: Constructing </a:t>
            </a:r>
            <a:r>
              <a:rPr lang="en-US" dirty="0" smtClean="0"/>
              <a:t>Tree for ‘while’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70263" y="1118293"/>
            <a:ext cx="8477794" cy="30356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>
                <a:solidFill>
                  <a:srgbClr val="000000"/>
                </a:solidFill>
              </a:rPr>
              <a:t>def</a:t>
            </a:r>
            <a:r>
              <a:rPr lang="en-US" sz="2400" dirty="0" smtClean="0"/>
              <a:t> </a:t>
            </a:r>
            <a:r>
              <a:rPr lang="en-US" sz="2400" dirty="0" err="1" smtClean="0"/>
              <a:t>expr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: </a:t>
            </a:r>
            <a:r>
              <a:rPr lang="en-US" sz="2400" dirty="0" err="1" smtClean="0">
                <a:solidFill>
                  <a:srgbClr val="000000"/>
                </a:solidFill>
              </a:rPr>
              <a:t>Expr</a:t>
            </a:r>
            <a:r>
              <a:rPr lang="en-US" sz="2400" dirty="0" smtClean="0">
                <a:solidFill>
                  <a:srgbClr val="000000"/>
                </a:solidFill>
              </a:rPr>
              <a:t> = { … }</a:t>
            </a:r>
          </a:p>
          <a:p>
            <a:pPr marL="0" indent="0">
              <a:buNone/>
            </a:pPr>
            <a:r>
              <a:rPr lang="en-US" sz="2400" i="1" dirty="0" smtClean="0">
                <a:solidFill>
                  <a:srgbClr val="7F7F7F"/>
                </a:solidFill>
              </a:rPr>
              <a:t>// </a:t>
            </a:r>
            <a:r>
              <a:rPr lang="en-US" sz="2400" i="1" dirty="0" err="1" smtClean="0">
                <a:solidFill>
                  <a:srgbClr val="7F7F7F"/>
                </a:solidFill>
              </a:rPr>
              <a:t>statmt</a:t>
            </a:r>
            <a:r>
              <a:rPr lang="en-US" sz="2400" i="1" dirty="0" smtClean="0">
                <a:solidFill>
                  <a:srgbClr val="7F7F7F"/>
                </a:solidFill>
              </a:rPr>
              <a:t> ::= </a:t>
            </a:r>
          </a:p>
          <a:p>
            <a:pPr marL="0" indent="0">
              <a:buNone/>
            </a:pPr>
            <a:r>
              <a:rPr lang="en-US" sz="2400" b="1" dirty="0" err="1" smtClean="0">
                <a:solidFill>
                  <a:srgbClr val="000000"/>
                </a:solidFill>
              </a:rPr>
              <a:t>def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/>
              <a:t>statmt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: </a:t>
            </a:r>
            <a:r>
              <a:rPr lang="en-US" sz="2400" b="1" dirty="0" err="1" smtClean="0">
                <a:solidFill>
                  <a:srgbClr val="000000"/>
                </a:solidFill>
              </a:rPr>
              <a:t>Statmt</a:t>
            </a:r>
            <a:r>
              <a:rPr lang="en-US" sz="2400" dirty="0" smtClean="0">
                <a:solidFill>
                  <a:srgbClr val="000000"/>
                </a:solidFill>
              </a:rPr>
              <a:t> = {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  </a:t>
            </a:r>
            <a:r>
              <a:rPr lang="en-US" sz="2400" dirty="0" smtClean="0">
                <a:solidFill>
                  <a:srgbClr val="000000"/>
                </a:solidFill>
              </a:rPr>
              <a:t>… 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rgbClr val="7F7F7F"/>
                </a:solidFill>
              </a:rPr>
              <a:t>// while ( </a:t>
            </a:r>
            <a:r>
              <a:rPr lang="en-US" sz="2400" i="1" dirty="0" err="1">
                <a:solidFill>
                  <a:srgbClr val="7F7F7F"/>
                </a:solidFill>
              </a:rPr>
              <a:t>expr</a:t>
            </a:r>
            <a:r>
              <a:rPr lang="en-US" sz="2400" i="1" dirty="0">
                <a:solidFill>
                  <a:srgbClr val="7F7F7F"/>
                </a:solidFill>
              </a:rPr>
              <a:t> ) </a:t>
            </a:r>
            <a:r>
              <a:rPr lang="en-US" sz="2400" i="1" dirty="0" err="1">
                <a:solidFill>
                  <a:srgbClr val="7F7F7F"/>
                </a:solidFill>
              </a:rPr>
              <a:t>statmt</a:t>
            </a:r>
            <a:endParaRPr lang="en-US" sz="2400" i="1" dirty="0" smtClean="0">
              <a:solidFill>
                <a:srgbClr val="7F7F7F"/>
              </a:solidFill>
            </a:endParaRPr>
          </a:p>
          <a:p>
            <a:pPr marL="0" indent="0">
              <a:buNone/>
            </a:pPr>
            <a:r>
              <a:rPr lang="en-US" sz="2400" i="1" dirty="0" smtClean="0">
                <a:solidFill>
                  <a:srgbClr val="7F7F7F"/>
                </a:solidFill>
              </a:rPr>
              <a:t>// </a:t>
            </a:r>
            <a:r>
              <a:rPr lang="en-US" sz="2400" i="1" dirty="0">
                <a:solidFill>
                  <a:srgbClr val="7F7F7F"/>
                </a:solidFill>
              </a:rPr>
              <a:t>case class While(</a:t>
            </a:r>
            <a:r>
              <a:rPr lang="en-US" sz="2400" i="1" dirty="0" err="1">
                <a:solidFill>
                  <a:srgbClr val="7F7F7F"/>
                </a:solidFill>
              </a:rPr>
              <a:t>cond</a:t>
            </a:r>
            <a:r>
              <a:rPr lang="en-US" sz="2400" i="1" dirty="0">
                <a:solidFill>
                  <a:srgbClr val="7F7F7F"/>
                </a:solidFill>
              </a:rPr>
              <a:t> : </a:t>
            </a:r>
            <a:r>
              <a:rPr lang="en-US" sz="2400" i="1" dirty="0" err="1">
                <a:solidFill>
                  <a:srgbClr val="7F7F7F"/>
                </a:solidFill>
              </a:rPr>
              <a:t>Expr</a:t>
            </a:r>
            <a:r>
              <a:rPr lang="en-US" sz="2400" i="1" dirty="0">
                <a:solidFill>
                  <a:srgbClr val="7F7F7F"/>
                </a:solidFill>
              </a:rPr>
              <a:t>, body : </a:t>
            </a:r>
            <a:r>
              <a:rPr lang="en-US" sz="2400" i="1" dirty="0" err="1">
                <a:solidFill>
                  <a:srgbClr val="7F7F7F"/>
                </a:solidFill>
              </a:rPr>
              <a:t>Expr</a:t>
            </a:r>
            <a:r>
              <a:rPr lang="en-US" sz="2400" i="1" dirty="0">
                <a:solidFill>
                  <a:srgbClr val="7F7F7F"/>
                </a:solidFill>
              </a:rPr>
              <a:t>) extends </a:t>
            </a:r>
            <a:r>
              <a:rPr lang="en-US" sz="2400" i="1" dirty="0" err="1" smtClean="0">
                <a:solidFill>
                  <a:srgbClr val="7F7F7F"/>
                </a:solidFill>
              </a:rPr>
              <a:t>Statmt</a:t>
            </a:r>
            <a:endParaRPr lang="en-US" sz="2400" i="1" dirty="0" smtClean="0">
              <a:solidFill>
                <a:srgbClr val="7F7F7F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} </a:t>
            </a:r>
            <a:r>
              <a:rPr lang="en-US" sz="2400" b="1" dirty="0" smtClean="0">
                <a:solidFill>
                  <a:srgbClr val="000000"/>
                </a:solidFill>
              </a:rPr>
              <a:t>else if </a:t>
            </a:r>
            <a:r>
              <a:rPr lang="en-US" sz="2400" dirty="0">
                <a:solidFill>
                  <a:srgbClr val="000000"/>
                </a:solidFill>
              </a:rPr>
              <a:t>(</a:t>
            </a:r>
            <a:r>
              <a:rPr lang="en-US" sz="2400" dirty="0" err="1">
                <a:solidFill>
                  <a:srgbClr val="000000"/>
                </a:solidFill>
              </a:rPr>
              <a:t>lexer.token</a:t>
            </a:r>
            <a:r>
              <a:rPr lang="en-US" sz="2400" dirty="0">
                <a:solidFill>
                  <a:srgbClr val="000000"/>
                </a:solidFill>
              </a:rPr>
              <a:t> == </a:t>
            </a:r>
            <a:r>
              <a:rPr lang="en-US" sz="2400" dirty="0" err="1" smtClean="0">
                <a:solidFill>
                  <a:srgbClr val="000000"/>
                </a:solidFill>
              </a:rPr>
              <a:t>WhileKeyword</a:t>
            </a:r>
            <a:r>
              <a:rPr lang="en-US" sz="2400" dirty="0" smtClean="0">
                <a:solidFill>
                  <a:srgbClr val="000000"/>
                </a:solidFill>
              </a:rPr>
              <a:t>) { 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/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/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/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/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/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/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} </a:t>
            </a:r>
            <a:r>
              <a:rPr lang="en-US" sz="2400" b="1" dirty="0" smtClean="0">
                <a:solidFill>
                  <a:srgbClr val="000000"/>
                </a:solidFill>
              </a:rPr>
              <a:t>else</a:t>
            </a:r>
            <a:endParaRPr lang="en-US" sz="2400" b="1" i="1" dirty="0" smtClean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92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6614"/>
            <a:ext cx="8229600" cy="1143000"/>
          </a:xfrm>
        </p:spPr>
        <p:txBody>
          <a:bodyPr/>
          <a:lstStyle/>
          <a:p>
            <a:r>
              <a:rPr lang="en-US" dirty="0" smtClean="0"/>
              <a:t>Here each alternative started with different token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53143" y="2137165"/>
            <a:ext cx="6296298" cy="2886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B0F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600" dirty="0" err="1" smtClean="0">
                <a:solidFill>
                  <a:srgbClr val="008000"/>
                </a:solidFill>
              </a:rPr>
              <a:t>statmt</a:t>
            </a:r>
            <a:r>
              <a:rPr lang="en-US" sz="2600" dirty="0" smtClean="0">
                <a:solidFill>
                  <a:srgbClr val="000000"/>
                </a:solidFill>
              </a:rPr>
              <a:t> ::= </a:t>
            </a:r>
          </a:p>
          <a:p>
            <a:pPr marL="0" indent="0">
              <a:buFontTx/>
              <a:buNone/>
            </a:pP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smtClean="0">
                <a:solidFill>
                  <a:srgbClr val="000000"/>
                </a:solidFill>
              </a:rPr>
              <a:t>               </a:t>
            </a:r>
            <a:r>
              <a:rPr lang="en-US" sz="2600" dirty="0" err="1" smtClean="0">
                <a:solidFill>
                  <a:srgbClr val="000000"/>
                </a:solidFill>
              </a:rPr>
              <a:t>println</a:t>
            </a:r>
            <a:r>
              <a:rPr lang="en-US" sz="2600" dirty="0" smtClean="0">
                <a:solidFill>
                  <a:srgbClr val="000000"/>
                </a:solidFill>
              </a:rPr>
              <a:t> ( </a:t>
            </a:r>
            <a:r>
              <a:rPr lang="en-US" sz="2600" dirty="0" err="1" smtClean="0">
                <a:solidFill>
                  <a:srgbClr val="000000"/>
                </a:solidFill>
              </a:rPr>
              <a:t>stringConst</a:t>
            </a:r>
            <a:r>
              <a:rPr lang="en-US" sz="2600" dirty="0" smtClean="0">
                <a:solidFill>
                  <a:srgbClr val="000000"/>
                </a:solidFill>
              </a:rPr>
              <a:t> , </a:t>
            </a:r>
            <a:r>
              <a:rPr lang="en-US" sz="2600" dirty="0" err="1" smtClean="0">
                <a:solidFill>
                  <a:srgbClr val="000000"/>
                </a:solidFill>
              </a:rPr>
              <a:t>ident</a:t>
            </a:r>
            <a:r>
              <a:rPr lang="en-US" sz="2600" dirty="0" smtClean="0">
                <a:solidFill>
                  <a:srgbClr val="000000"/>
                </a:solidFill>
              </a:rPr>
              <a:t> )</a:t>
            </a:r>
          </a:p>
          <a:p>
            <a:pPr marL="0" indent="0">
              <a:buFontTx/>
              <a:buNone/>
            </a:pPr>
            <a:r>
              <a:rPr lang="en-US" sz="2600" dirty="0" smtClean="0">
                <a:solidFill>
                  <a:srgbClr val="000000"/>
                </a:solidFill>
              </a:rPr>
              <a:t>             | </a:t>
            </a:r>
            <a:r>
              <a:rPr lang="en-US" sz="2600" dirty="0" err="1" smtClean="0">
                <a:solidFill>
                  <a:srgbClr val="000000"/>
                </a:solidFill>
              </a:rPr>
              <a:t>ident</a:t>
            </a:r>
            <a:r>
              <a:rPr lang="en-US" sz="2600" dirty="0" smtClean="0">
                <a:solidFill>
                  <a:srgbClr val="000000"/>
                </a:solidFill>
              </a:rPr>
              <a:t> = </a:t>
            </a:r>
            <a:r>
              <a:rPr lang="en-US" sz="2600" dirty="0" err="1" smtClean="0">
                <a:solidFill>
                  <a:srgbClr val="008000"/>
                </a:solidFill>
              </a:rPr>
              <a:t>expr</a:t>
            </a:r>
            <a:endParaRPr lang="en-US" sz="2600" dirty="0" smtClean="0">
              <a:solidFill>
                <a:srgbClr val="008000"/>
              </a:solidFill>
            </a:endParaRPr>
          </a:p>
          <a:p>
            <a:pPr marL="0" indent="0">
              <a:buFontTx/>
              <a:buNone/>
            </a:pPr>
            <a:r>
              <a:rPr lang="en-US" sz="2600" dirty="0" smtClean="0">
                <a:solidFill>
                  <a:srgbClr val="000000"/>
                </a:solidFill>
              </a:rPr>
              <a:t>             | if ( </a:t>
            </a:r>
            <a:r>
              <a:rPr lang="en-US" sz="2600" dirty="0" err="1" smtClean="0">
                <a:solidFill>
                  <a:srgbClr val="008000"/>
                </a:solidFill>
              </a:rPr>
              <a:t>expr</a:t>
            </a:r>
            <a:r>
              <a:rPr lang="en-US" sz="2600" dirty="0" smtClean="0">
                <a:solidFill>
                  <a:srgbClr val="000000"/>
                </a:solidFill>
              </a:rPr>
              <a:t> ) </a:t>
            </a:r>
            <a:r>
              <a:rPr lang="en-US" sz="2600" dirty="0" err="1" smtClean="0">
                <a:solidFill>
                  <a:srgbClr val="008000"/>
                </a:solidFill>
              </a:rPr>
              <a:t>statmt</a:t>
            </a:r>
            <a:r>
              <a:rPr lang="en-US" sz="2600" dirty="0" smtClean="0">
                <a:solidFill>
                  <a:srgbClr val="000000"/>
                </a:solidFill>
              </a:rPr>
              <a:t> (else </a:t>
            </a:r>
            <a:r>
              <a:rPr lang="en-US" sz="2600" dirty="0" err="1" smtClean="0">
                <a:solidFill>
                  <a:srgbClr val="008000"/>
                </a:solidFill>
              </a:rPr>
              <a:t>statmt</a:t>
            </a:r>
            <a:r>
              <a:rPr lang="en-US" sz="2600" dirty="0" smtClean="0">
                <a:solidFill>
                  <a:srgbClr val="000000"/>
                </a:solidFill>
              </a:rPr>
              <a:t>)</a:t>
            </a:r>
            <a:r>
              <a:rPr lang="en-US" sz="2600" baseline="30000" dirty="0" smtClean="0">
                <a:solidFill>
                  <a:srgbClr val="000000"/>
                </a:solidFill>
              </a:rPr>
              <a:t>?</a:t>
            </a:r>
          </a:p>
          <a:p>
            <a:pPr marL="0" indent="0">
              <a:buFontTx/>
              <a:buNone/>
            </a:pPr>
            <a:r>
              <a:rPr lang="en-US" sz="2600" dirty="0" smtClean="0">
                <a:solidFill>
                  <a:srgbClr val="000000"/>
                </a:solidFill>
              </a:rPr>
              <a:t>             | while ( </a:t>
            </a:r>
            <a:r>
              <a:rPr lang="en-US" sz="2600" dirty="0" err="1" smtClean="0">
                <a:solidFill>
                  <a:srgbClr val="008000"/>
                </a:solidFill>
              </a:rPr>
              <a:t>expr</a:t>
            </a:r>
            <a:r>
              <a:rPr lang="en-US" sz="2600" dirty="0" smtClean="0">
                <a:solidFill>
                  <a:srgbClr val="000000"/>
                </a:solidFill>
              </a:rPr>
              <a:t> ) </a:t>
            </a:r>
            <a:r>
              <a:rPr lang="en-US" sz="2600" dirty="0" err="1" smtClean="0">
                <a:solidFill>
                  <a:srgbClr val="008000"/>
                </a:solidFill>
              </a:rPr>
              <a:t>statmt</a:t>
            </a:r>
            <a:r>
              <a:rPr lang="en-US" sz="2600" dirty="0" smtClean="0">
                <a:solidFill>
                  <a:srgbClr val="000000"/>
                </a:solidFill>
              </a:rPr>
              <a:t/>
            </a:r>
            <a:br>
              <a:rPr lang="en-US" sz="2600" dirty="0" smtClean="0">
                <a:solidFill>
                  <a:srgbClr val="000000"/>
                </a:solidFill>
              </a:rPr>
            </a:br>
            <a:r>
              <a:rPr lang="en-US" sz="2600" dirty="0" smtClean="0">
                <a:solidFill>
                  <a:srgbClr val="000000"/>
                </a:solidFill>
              </a:rPr>
              <a:t>             | { </a:t>
            </a:r>
            <a:r>
              <a:rPr lang="en-US" sz="2600" dirty="0" err="1" smtClean="0">
                <a:solidFill>
                  <a:srgbClr val="008000"/>
                </a:solidFill>
              </a:rPr>
              <a:t>statmt</a:t>
            </a:r>
            <a:r>
              <a:rPr lang="en-US" sz="2600" dirty="0" smtClean="0">
                <a:solidFill>
                  <a:srgbClr val="000000"/>
                </a:solidFill>
              </a:rPr>
              <a:t>* } </a:t>
            </a:r>
          </a:p>
        </p:txBody>
      </p:sp>
      <p:sp>
        <p:nvSpPr>
          <p:cNvPr id="6" name="Rectangle 5"/>
          <p:cNvSpPr/>
          <p:nvPr/>
        </p:nvSpPr>
        <p:spPr>
          <a:xfrm>
            <a:off x="1827835" y="5633145"/>
            <a:ext cx="39469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What if this is not the case?</a:t>
            </a:r>
            <a:endParaRPr lang="en-US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/>
              <p14:cNvContentPartPr/>
              <p14:nvPr/>
            </p14:nvContentPartPr>
            <p14:xfrm>
              <a:off x="1837800" y="2543580"/>
              <a:ext cx="992520" cy="233532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30240" y="2535300"/>
                <a:ext cx="1011600" cy="2352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669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 Factoring Example: Function Calls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48640" y="1087059"/>
            <a:ext cx="8229600" cy="29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B0F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600" dirty="0" err="1" smtClean="0">
                <a:solidFill>
                  <a:srgbClr val="008000"/>
                </a:solidFill>
              </a:rPr>
              <a:t>statmt</a:t>
            </a:r>
            <a:r>
              <a:rPr lang="en-US" sz="2600" dirty="0" smtClean="0">
                <a:solidFill>
                  <a:srgbClr val="000000"/>
                </a:solidFill>
              </a:rPr>
              <a:t> ::= </a:t>
            </a:r>
          </a:p>
          <a:p>
            <a:pPr marL="0" indent="0">
              <a:buFontTx/>
              <a:buNone/>
            </a:pPr>
            <a:r>
              <a:rPr lang="en-US" sz="2600" dirty="0" smtClean="0">
                <a:solidFill>
                  <a:srgbClr val="000000"/>
                </a:solidFill>
              </a:rPr>
              <a:t>               </a:t>
            </a:r>
            <a:r>
              <a:rPr lang="en-US" sz="2600" dirty="0" err="1" smtClean="0">
                <a:solidFill>
                  <a:srgbClr val="000000"/>
                </a:solidFill>
              </a:rPr>
              <a:t>println</a:t>
            </a:r>
            <a:r>
              <a:rPr lang="en-US" sz="2600" dirty="0" smtClean="0">
                <a:solidFill>
                  <a:srgbClr val="000000"/>
                </a:solidFill>
              </a:rPr>
              <a:t> ( </a:t>
            </a:r>
            <a:r>
              <a:rPr lang="en-US" sz="2600" dirty="0" err="1" smtClean="0">
                <a:solidFill>
                  <a:srgbClr val="000000"/>
                </a:solidFill>
              </a:rPr>
              <a:t>stringConst</a:t>
            </a:r>
            <a:r>
              <a:rPr lang="en-US" sz="2600" dirty="0" smtClean="0">
                <a:solidFill>
                  <a:srgbClr val="000000"/>
                </a:solidFill>
              </a:rPr>
              <a:t> , </a:t>
            </a:r>
            <a:r>
              <a:rPr lang="en-US" sz="2600" dirty="0" err="1" smtClean="0">
                <a:solidFill>
                  <a:srgbClr val="000000"/>
                </a:solidFill>
              </a:rPr>
              <a:t>ident</a:t>
            </a:r>
            <a:r>
              <a:rPr lang="en-US" sz="2600" dirty="0" smtClean="0">
                <a:solidFill>
                  <a:srgbClr val="000000"/>
                </a:solidFill>
              </a:rPr>
              <a:t> )</a:t>
            </a:r>
          </a:p>
          <a:p>
            <a:pPr marL="0" indent="0">
              <a:buFontTx/>
              <a:buNone/>
            </a:pPr>
            <a:r>
              <a:rPr lang="en-US" sz="2600" dirty="0" smtClean="0">
                <a:solidFill>
                  <a:srgbClr val="000000"/>
                </a:solidFill>
              </a:rPr>
              <a:t>             | </a:t>
            </a:r>
            <a:r>
              <a:rPr lang="en-US" sz="2600" dirty="0" err="1" smtClean="0">
                <a:solidFill>
                  <a:srgbClr val="000000"/>
                </a:solidFill>
              </a:rPr>
              <a:t>ident</a:t>
            </a:r>
            <a:r>
              <a:rPr lang="en-US" sz="2600" dirty="0" smtClean="0">
                <a:solidFill>
                  <a:srgbClr val="000000"/>
                </a:solidFill>
              </a:rPr>
              <a:t> = </a:t>
            </a:r>
            <a:r>
              <a:rPr lang="en-US" sz="2600" dirty="0" err="1" smtClean="0">
                <a:solidFill>
                  <a:srgbClr val="008000"/>
                </a:solidFill>
              </a:rPr>
              <a:t>expr</a:t>
            </a:r>
            <a:endParaRPr lang="en-US" sz="2600" dirty="0" smtClean="0">
              <a:solidFill>
                <a:srgbClr val="008000"/>
              </a:solidFill>
            </a:endParaRPr>
          </a:p>
          <a:p>
            <a:pPr marL="0" indent="0">
              <a:buFontTx/>
              <a:buNone/>
            </a:pPr>
            <a:r>
              <a:rPr lang="en-US" sz="2600" dirty="0" smtClean="0">
                <a:solidFill>
                  <a:srgbClr val="000000"/>
                </a:solidFill>
              </a:rPr>
              <a:t>             | if ( </a:t>
            </a:r>
            <a:r>
              <a:rPr lang="en-US" sz="2600" dirty="0" err="1" smtClean="0">
                <a:solidFill>
                  <a:srgbClr val="008000"/>
                </a:solidFill>
              </a:rPr>
              <a:t>expr</a:t>
            </a:r>
            <a:r>
              <a:rPr lang="en-US" sz="2600" dirty="0" smtClean="0">
                <a:solidFill>
                  <a:srgbClr val="000000"/>
                </a:solidFill>
              </a:rPr>
              <a:t> ) </a:t>
            </a:r>
            <a:r>
              <a:rPr lang="en-US" sz="2600" dirty="0" err="1" smtClean="0">
                <a:solidFill>
                  <a:srgbClr val="008000"/>
                </a:solidFill>
              </a:rPr>
              <a:t>statmt</a:t>
            </a:r>
            <a:r>
              <a:rPr lang="en-US" sz="2600" dirty="0" smtClean="0">
                <a:solidFill>
                  <a:srgbClr val="000000"/>
                </a:solidFill>
              </a:rPr>
              <a:t> (else </a:t>
            </a:r>
            <a:r>
              <a:rPr lang="en-US" sz="2600" dirty="0" err="1" smtClean="0">
                <a:solidFill>
                  <a:srgbClr val="008000"/>
                </a:solidFill>
              </a:rPr>
              <a:t>statmt</a:t>
            </a:r>
            <a:r>
              <a:rPr lang="en-US" sz="2600" dirty="0" smtClean="0">
                <a:solidFill>
                  <a:srgbClr val="000000"/>
                </a:solidFill>
              </a:rPr>
              <a:t>)</a:t>
            </a:r>
            <a:r>
              <a:rPr lang="en-US" sz="2600" baseline="30000" dirty="0" smtClean="0">
                <a:solidFill>
                  <a:srgbClr val="000000"/>
                </a:solidFill>
              </a:rPr>
              <a:t>?</a:t>
            </a:r>
          </a:p>
          <a:p>
            <a:pPr marL="0" indent="0">
              <a:buFontTx/>
              <a:buNone/>
            </a:pPr>
            <a:r>
              <a:rPr lang="en-US" sz="2600" dirty="0" smtClean="0">
                <a:solidFill>
                  <a:srgbClr val="000000"/>
                </a:solidFill>
              </a:rPr>
              <a:t>             | while ( </a:t>
            </a:r>
            <a:r>
              <a:rPr lang="en-US" sz="2600" dirty="0" err="1" smtClean="0">
                <a:solidFill>
                  <a:srgbClr val="008000"/>
                </a:solidFill>
              </a:rPr>
              <a:t>expr</a:t>
            </a:r>
            <a:r>
              <a:rPr lang="en-US" sz="2600" dirty="0" smtClean="0">
                <a:solidFill>
                  <a:srgbClr val="000000"/>
                </a:solidFill>
              </a:rPr>
              <a:t> ) </a:t>
            </a:r>
            <a:r>
              <a:rPr lang="en-US" sz="2600" dirty="0" err="1" smtClean="0">
                <a:solidFill>
                  <a:srgbClr val="008000"/>
                </a:solidFill>
              </a:rPr>
              <a:t>statmt</a:t>
            </a:r>
            <a:r>
              <a:rPr lang="en-US" sz="2600" dirty="0" smtClean="0">
                <a:solidFill>
                  <a:srgbClr val="000000"/>
                </a:solidFill>
              </a:rPr>
              <a:t/>
            </a:r>
            <a:br>
              <a:rPr lang="en-US" sz="2600" dirty="0" smtClean="0">
                <a:solidFill>
                  <a:srgbClr val="000000"/>
                </a:solidFill>
              </a:rPr>
            </a:br>
            <a:r>
              <a:rPr lang="en-US" sz="2600" dirty="0" smtClean="0">
                <a:solidFill>
                  <a:srgbClr val="000000"/>
                </a:solidFill>
              </a:rPr>
              <a:t>             | { </a:t>
            </a:r>
            <a:r>
              <a:rPr lang="en-US" sz="2600" dirty="0" err="1" smtClean="0">
                <a:solidFill>
                  <a:srgbClr val="008000"/>
                </a:solidFill>
              </a:rPr>
              <a:t>statmt</a:t>
            </a:r>
            <a:r>
              <a:rPr lang="en-US" sz="2600" dirty="0" smtClean="0">
                <a:solidFill>
                  <a:srgbClr val="000000"/>
                </a:solidFill>
              </a:rPr>
              <a:t>* } </a:t>
            </a:r>
          </a:p>
          <a:p>
            <a:pPr marL="0" indent="0">
              <a:buFontTx/>
              <a:buNone/>
            </a:pPr>
            <a:r>
              <a:rPr lang="en-US" sz="2600" dirty="0" smtClean="0">
                <a:solidFill>
                  <a:srgbClr val="000000"/>
                </a:solidFill>
              </a:rPr>
              <a:t>             | </a:t>
            </a:r>
            <a:r>
              <a:rPr lang="en-US" sz="2600" dirty="0" err="1" smtClean="0">
                <a:solidFill>
                  <a:srgbClr val="000000"/>
                </a:solidFill>
              </a:rPr>
              <a:t>ident</a:t>
            </a:r>
            <a:r>
              <a:rPr lang="en-US" sz="2600" dirty="0" smtClean="0">
                <a:solidFill>
                  <a:srgbClr val="000000"/>
                </a:solidFill>
              </a:rPr>
              <a:t> (</a:t>
            </a:r>
            <a:r>
              <a:rPr lang="en-US" sz="2600" dirty="0" err="1" smtClean="0">
                <a:solidFill>
                  <a:srgbClr val="008000"/>
                </a:solidFill>
              </a:rPr>
              <a:t>expr</a:t>
            </a:r>
            <a:r>
              <a:rPr lang="en-US" sz="2600" dirty="0" smtClean="0">
                <a:solidFill>
                  <a:srgbClr val="008000"/>
                </a:solidFill>
              </a:rPr>
              <a:t> </a:t>
            </a:r>
            <a:r>
              <a:rPr lang="en-US" sz="2600" dirty="0" smtClean="0">
                <a:solidFill>
                  <a:srgbClr val="000000"/>
                </a:solidFill>
              </a:rPr>
              <a:t>(</a:t>
            </a:r>
            <a:r>
              <a:rPr lang="en-US" sz="2600" dirty="0" smtClean="0">
                <a:solidFill>
                  <a:srgbClr val="008000"/>
                </a:solidFill>
              </a:rPr>
              <a:t>, </a:t>
            </a:r>
            <a:r>
              <a:rPr lang="en-US" sz="2600" dirty="0" err="1" smtClean="0">
                <a:solidFill>
                  <a:srgbClr val="008000"/>
                </a:solidFill>
              </a:rPr>
              <a:t>expr</a:t>
            </a:r>
            <a:r>
              <a:rPr lang="en-US" sz="2600" dirty="0">
                <a:solidFill>
                  <a:srgbClr val="008000"/>
                </a:solidFill>
              </a:rPr>
              <a:t> </a:t>
            </a:r>
            <a:r>
              <a:rPr lang="en-US" sz="2600" dirty="0" smtClean="0">
                <a:solidFill>
                  <a:srgbClr val="000000"/>
                </a:solidFill>
              </a:rPr>
              <a:t>)*</a:t>
            </a:r>
            <a:r>
              <a:rPr lang="en-US" sz="2600" dirty="0">
                <a:solidFill>
                  <a:srgbClr val="000000"/>
                </a:solidFill>
              </a:rPr>
              <a:t> )</a:t>
            </a:r>
            <a:endParaRPr lang="en-US" sz="2600" dirty="0" smtClean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8640" y="4687448"/>
            <a:ext cx="67012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code to parse the grammar: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} </a:t>
            </a:r>
            <a:r>
              <a:rPr lang="en-US" b="1" dirty="0">
                <a:solidFill>
                  <a:srgbClr val="000000"/>
                </a:solidFill>
              </a:rPr>
              <a:t>else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if</a:t>
            </a:r>
            <a:r>
              <a:rPr lang="en-US" dirty="0">
                <a:solidFill>
                  <a:srgbClr val="000000"/>
                </a:solidFill>
              </a:rPr>
              <a:t> (</a:t>
            </a:r>
            <a:r>
              <a:rPr lang="en-US" dirty="0" err="1">
                <a:solidFill>
                  <a:srgbClr val="000000"/>
                </a:solidFill>
              </a:rPr>
              <a:t>lexer.token.class</a:t>
            </a:r>
            <a:r>
              <a:rPr lang="en-US" dirty="0">
                <a:solidFill>
                  <a:srgbClr val="000000"/>
                </a:solidFill>
              </a:rPr>
              <a:t> == </a:t>
            </a:r>
            <a:r>
              <a:rPr lang="en-US" dirty="0" err="1">
                <a:solidFill>
                  <a:srgbClr val="000000"/>
                </a:solidFill>
              </a:rPr>
              <a:t>Ident</a:t>
            </a:r>
            <a:r>
              <a:rPr lang="en-US" dirty="0">
                <a:solidFill>
                  <a:srgbClr val="000000"/>
                </a:solidFill>
              </a:rPr>
              <a:t>) { 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   ???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 }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ight Arrow 3"/>
          <p:cNvSpPr/>
          <p:nvPr/>
        </p:nvSpPr>
        <p:spPr bwMode="auto">
          <a:xfrm>
            <a:off x="548640" y="2174965"/>
            <a:ext cx="731520" cy="222068"/>
          </a:xfrm>
          <a:prstGeom prst="rightArrow">
            <a:avLst/>
          </a:prstGeom>
          <a:noFill/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548640" y="3992124"/>
            <a:ext cx="731520" cy="222068"/>
          </a:xfrm>
          <a:prstGeom prst="rightArrow">
            <a:avLst/>
          </a:prstGeom>
          <a:noFill/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17401" y="1455002"/>
            <a:ext cx="18085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foo = 42 + x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foo ( u , v )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988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 Factoring Example: Function Calls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61703" y="1087059"/>
            <a:ext cx="8229600" cy="29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B0F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600" dirty="0" err="1" smtClean="0">
                <a:solidFill>
                  <a:srgbClr val="008000"/>
                </a:solidFill>
              </a:rPr>
              <a:t>statmt</a:t>
            </a:r>
            <a:r>
              <a:rPr lang="en-US" sz="2600" dirty="0" smtClean="0">
                <a:solidFill>
                  <a:srgbClr val="000000"/>
                </a:solidFill>
              </a:rPr>
              <a:t> ::= </a:t>
            </a:r>
          </a:p>
          <a:p>
            <a:pPr marL="0" indent="0">
              <a:buFontTx/>
              <a:buNone/>
            </a:pPr>
            <a:r>
              <a:rPr lang="en-US" sz="2600" dirty="0" smtClean="0">
                <a:solidFill>
                  <a:srgbClr val="000000"/>
                </a:solidFill>
              </a:rPr>
              <a:t>               </a:t>
            </a:r>
            <a:r>
              <a:rPr lang="en-US" sz="2600" dirty="0" err="1" smtClean="0">
                <a:solidFill>
                  <a:srgbClr val="000000"/>
                </a:solidFill>
              </a:rPr>
              <a:t>println</a:t>
            </a:r>
            <a:r>
              <a:rPr lang="en-US" sz="2600" dirty="0" smtClean="0">
                <a:solidFill>
                  <a:srgbClr val="000000"/>
                </a:solidFill>
              </a:rPr>
              <a:t> ( </a:t>
            </a:r>
            <a:r>
              <a:rPr lang="en-US" sz="2600" dirty="0" err="1" smtClean="0">
                <a:solidFill>
                  <a:srgbClr val="000000"/>
                </a:solidFill>
              </a:rPr>
              <a:t>stringConst</a:t>
            </a:r>
            <a:r>
              <a:rPr lang="en-US" sz="2600" dirty="0" smtClean="0">
                <a:solidFill>
                  <a:srgbClr val="000000"/>
                </a:solidFill>
              </a:rPr>
              <a:t> , </a:t>
            </a:r>
            <a:r>
              <a:rPr lang="en-US" sz="2600" dirty="0" err="1" smtClean="0">
                <a:solidFill>
                  <a:srgbClr val="000000"/>
                </a:solidFill>
              </a:rPr>
              <a:t>ident</a:t>
            </a:r>
            <a:r>
              <a:rPr lang="en-US" sz="2600" dirty="0" smtClean="0">
                <a:solidFill>
                  <a:srgbClr val="000000"/>
                </a:solidFill>
              </a:rPr>
              <a:t> )</a:t>
            </a:r>
          </a:p>
          <a:p>
            <a:pPr marL="0" indent="0">
              <a:buFontTx/>
              <a:buNone/>
            </a:pPr>
            <a:r>
              <a:rPr lang="en-US" sz="2600" dirty="0" smtClean="0">
                <a:solidFill>
                  <a:srgbClr val="000000"/>
                </a:solidFill>
              </a:rPr>
              <a:t>             | </a:t>
            </a:r>
            <a:r>
              <a:rPr lang="en-US" sz="2600" dirty="0" err="1" smtClean="0">
                <a:solidFill>
                  <a:srgbClr val="000000"/>
                </a:solidFill>
              </a:rPr>
              <a:t>ident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8000"/>
                </a:solidFill>
              </a:rPr>
              <a:t>assignmentOrCall</a:t>
            </a:r>
            <a:endParaRPr lang="en-US" sz="2600" dirty="0" smtClean="0">
              <a:solidFill>
                <a:srgbClr val="008000"/>
              </a:solidFill>
            </a:endParaRPr>
          </a:p>
          <a:p>
            <a:pPr marL="0" indent="0">
              <a:buFontTx/>
              <a:buNone/>
            </a:pPr>
            <a:r>
              <a:rPr lang="en-US" sz="2600" dirty="0" smtClean="0">
                <a:solidFill>
                  <a:srgbClr val="000000"/>
                </a:solidFill>
              </a:rPr>
              <a:t>             | if ( </a:t>
            </a:r>
            <a:r>
              <a:rPr lang="en-US" sz="2600" dirty="0" err="1" smtClean="0">
                <a:solidFill>
                  <a:srgbClr val="008000"/>
                </a:solidFill>
              </a:rPr>
              <a:t>expr</a:t>
            </a:r>
            <a:r>
              <a:rPr lang="en-US" sz="2600" dirty="0" smtClean="0">
                <a:solidFill>
                  <a:srgbClr val="000000"/>
                </a:solidFill>
              </a:rPr>
              <a:t> ) </a:t>
            </a:r>
            <a:r>
              <a:rPr lang="en-US" sz="2600" dirty="0" err="1" smtClean="0">
                <a:solidFill>
                  <a:srgbClr val="008000"/>
                </a:solidFill>
              </a:rPr>
              <a:t>statmt</a:t>
            </a:r>
            <a:r>
              <a:rPr lang="en-US" sz="2600" dirty="0" smtClean="0">
                <a:solidFill>
                  <a:srgbClr val="000000"/>
                </a:solidFill>
              </a:rPr>
              <a:t> (else </a:t>
            </a:r>
            <a:r>
              <a:rPr lang="en-US" sz="2600" dirty="0" err="1" smtClean="0">
                <a:solidFill>
                  <a:srgbClr val="008000"/>
                </a:solidFill>
              </a:rPr>
              <a:t>statmt</a:t>
            </a:r>
            <a:r>
              <a:rPr lang="en-US" sz="2600" dirty="0" smtClean="0">
                <a:solidFill>
                  <a:srgbClr val="000000"/>
                </a:solidFill>
              </a:rPr>
              <a:t>)</a:t>
            </a:r>
            <a:r>
              <a:rPr lang="en-US" sz="2600" baseline="30000" dirty="0" smtClean="0">
                <a:solidFill>
                  <a:srgbClr val="000000"/>
                </a:solidFill>
              </a:rPr>
              <a:t>?</a:t>
            </a:r>
          </a:p>
          <a:p>
            <a:pPr marL="0" indent="0">
              <a:buFontTx/>
              <a:buNone/>
            </a:pPr>
            <a:r>
              <a:rPr lang="en-US" sz="2600" dirty="0" smtClean="0">
                <a:solidFill>
                  <a:srgbClr val="000000"/>
                </a:solidFill>
              </a:rPr>
              <a:t>             | while ( </a:t>
            </a:r>
            <a:r>
              <a:rPr lang="en-US" sz="2600" dirty="0" err="1" smtClean="0">
                <a:solidFill>
                  <a:srgbClr val="008000"/>
                </a:solidFill>
              </a:rPr>
              <a:t>expr</a:t>
            </a:r>
            <a:r>
              <a:rPr lang="en-US" sz="2600" dirty="0" smtClean="0">
                <a:solidFill>
                  <a:srgbClr val="000000"/>
                </a:solidFill>
              </a:rPr>
              <a:t> ) </a:t>
            </a:r>
            <a:r>
              <a:rPr lang="en-US" sz="2600" dirty="0" err="1" smtClean="0">
                <a:solidFill>
                  <a:srgbClr val="008000"/>
                </a:solidFill>
              </a:rPr>
              <a:t>statmt</a:t>
            </a:r>
            <a:r>
              <a:rPr lang="en-US" sz="2600" dirty="0" smtClean="0">
                <a:solidFill>
                  <a:srgbClr val="000000"/>
                </a:solidFill>
              </a:rPr>
              <a:t/>
            </a:r>
            <a:br>
              <a:rPr lang="en-US" sz="2600" dirty="0" smtClean="0">
                <a:solidFill>
                  <a:srgbClr val="000000"/>
                </a:solidFill>
              </a:rPr>
            </a:br>
            <a:r>
              <a:rPr lang="en-US" sz="2600" dirty="0" smtClean="0">
                <a:solidFill>
                  <a:srgbClr val="000000"/>
                </a:solidFill>
              </a:rPr>
              <a:t>             | { </a:t>
            </a:r>
            <a:r>
              <a:rPr lang="en-US" sz="2600" dirty="0" err="1" smtClean="0">
                <a:solidFill>
                  <a:srgbClr val="008000"/>
                </a:solidFill>
              </a:rPr>
              <a:t>statmt</a:t>
            </a:r>
            <a:r>
              <a:rPr lang="en-US" sz="2600" dirty="0" smtClean="0">
                <a:solidFill>
                  <a:srgbClr val="000000"/>
                </a:solidFill>
              </a:rPr>
              <a:t>* } </a:t>
            </a:r>
          </a:p>
          <a:p>
            <a:pPr marL="0" indent="0">
              <a:buFontTx/>
              <a:buNone/>
            </a:pPr>
            <a:r>
              <a:rPr lang="en-US" sz="2600" dirty="0" err="1" smtClean="0">
                <a:solidFill>
                  <a:srgbClr val="008000"/>
                </a:solidFill>
              </a:rPr>
              <a:t>assignmentOrCall</a:t>
            </a:r>
            <a:r>
              <a:rPr lang="en-US" sz="2600" dirty="0" smtClean="0">
                <a:solidFill>
                  <a:srgbClr val="000000"/>
                </a:solidFill>
              </a:rPr>
              <a:t> ::=    </a:t>
            </a:r>
            <a:r>
              <a:rPr lang="en-US" sz="2600" dirty="0" smtClean="0">
                <a:solidFill>
                  <a:srgbClr val="000000"/>
                </a:solidFill>
              </a:rPr>
              <a:t>“=“ </a:t>
            </a:r>
            <a:r>
              <a:rPr lang="en-US" sz="2600" dirty="0" err="1" smtClean="0">
                <a:solidFill>
                  <a:srgbClr val="008000"/>
                </a:solidFill>
              </a:rPr>
              <a:t>expr</a:t>
            </a:r>
            <a:r>
              <a:rPr lang="en-US" sz="2600" dirty="0" smtClean="0">
                <a:solidFill>
                  <a:srgbClr val="000000"/>
                </a:solidFill>
              </a:rPr>
              <a:t> | (</a:t>
            </a:r>
            <a:r>
              <a:rPr lang="en-US" sz="2600" dirty="0" err="1" smtClean="0">
                <a:solidFill>
                  <a:srgbClr val="008000"/>
                </a:solidFill>
              </a:rPr>
              <a:t>expr</a:t>
            </a:r>
            <a:r>
              <a:rPr lang="en-US" sz="2600" dirty="0" smtClean="0">
                <a:solidFill>
                  <a:srgbClr val="008000"/>
                </a:solidFill>
              </a:rPr>
              <a:t> </a:t>
            </a:r>
            <a:r>
              <a:rPr lang="en-US" sz="2600" dirty="0" smtClean="0">
                <a:solidFill>
                  <a:srgbClr val="000000"/>
                </a:solidFill>
              </a:rPr>
              <a:t>(</a:t>
            </a:r>
            <a:r>
              <a:rPr lang="en-US" sz="2600" dirty="0" smtClean="0">
                <a:solidFill>
                  <a:srgbClr val="008000"/>
                </a:solidFill>
              </a:rPr>
              <a:t>, </a:t>
            </a:r>
            <a:r>
              <a:rPr lang="en-US" sz="2600" dirty="0" err="1" smtClean="0">
                <a:solidFill>
                  <a:srgbClr val="008000"/>
                </a:solidFill>
              </a:rPr>
              <a:t>expr</a:t>
            </a:r>
            <a:r>
              <a:rPr lang="en-US" sz="2600" dirty="0">
                <a:solidFill>
                  <a:srgbClr val="008000"/>
                </a:solidFill>
              </a:rPr>
              <a:t> </a:t>
            </a:r>
            <a:r>
              <a:rPr lang="en-US" sz="2600" dirty="0" smtClean="0">
                <a:solidFill>
                  <a:srgbClr val="000000"/>
                </a:solidFill>
              </a:rPr>
              <a:t>)*</a:t>
            </a:r>
            <a:r>
              <a:rPr lang="en-US" sz="2600" dirty="0">
                <a:solidFill>
                  <a:srgbClr val="000000"/>
                </a:solidFill>
              </a:rPr>
              <a:t> )</a:t>
            </a:r>
            <a:endParaRPr lang="en-US" sz="2600" dirty="0" smtClean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8640" y="4687448"/>
            <a:ext cx="67012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code to parse the grammar: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} </a:t>
            </a:r>
            <a:r>
              <a:rPr lang="en-US" b="1" dirty="0">
                <a:solidFill>
                  <a:srgbClr val="000000"/>
                </a:solidFill>
              </a:rPr>
              <a:t>else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if</a:t>
            </a:r>
            <a:r>
              <a:rPr lang="en-US" dirty="0">
                <a:solidFill>
                  <a:srgbClr val="000000"/>
                </a:solidFill>
              </a:rPr>
              <a:t> (</a:t>
            </a:r>
            <a:r>
              <a:rPr lang="en-US" dirty="0" err="1">
                <a:solidFill>
                  <a:srgbClr val="000000"/>
                </a:solidFill>
              </a:rPr>
              <a:t>lexer.token.class</a:t>
            </a:r>
            <a:r>
              <a:rPr lang="en-US" dirty="0">
                <a:solidFill>
                  <a:srgbClr val="000000"/>
                </a:solidFill>
              </a:rPr>
              <a:t> == </a:t>
            </a:r>
            <a:r>
              <a:rPr lang="en-US" dirty="0" err="1">
                <a:solidFill>
                  <a:srgbClr val="000000"/>
                </a:solidFill>
              </a:rPr>
              <a:t>Ident</a:t>
            </a:r>
            <a:r>
              <a:rPr lang="en-US" dirty="0">
                <a:solidFill>
                  <a:srgbClr val="000000"/>
                </a:solidFill>
              </a:rPr>
              <a:t>) { 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   </a:t>
            </a:r>
            <a:r>
              <a:rPr lang="en-US" b="1" dirty="0" err="1" smtClean="0">
                <a:solidFill>
                  <a:srgbClr val="000000"/>
                </a:solidFill>
              </a:rPr>
              <a:t>val</a:t>
            </a:r>
            <a:r>
              <a:rPr lang="en-US" dirty="0" smtClean="0">
                <a:solidFill>
                  <a:srgbClr val="000000"/>
                </a:solidFill>
              </a:rPr>
              <a:t> id = </a:t>
            </a:r>
            <a:r>
              <a:rPr lang="en-US" dirty="0" err="1" smtClean="0">
                <a:solidFill>
                  <a:srgbClr val="000000"/>
                </a:solidFill>
              </a:rPr>
              <a:t>getIdentifier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 err="1" smtClean="0">
                <a:solidFill>
                  <a:srgbClr val="000000"/>
                </a:solidFill>
              </a:rPr>
              <a:t>lexer.token</a:t>
            </a:r>
            <a:r>
              <a:rPr lang="en-US" dirty="0" smtClean="0">
                <a:solidFill>
                  <a:srgbClr val="000000"/>
                </a:solidFill>
              </a:rPr>
              <a:t>); </a:t>
            </a:r>
            <a:r>
              <a:rPr lang="en-US" dirty="0" err="1" smtClean="0">
                <a:solidFill>
                  <a:srgbClr val="000000"/>
                </a:solidFill>
              </a:rPr>
              <a:t>lexer.next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   </a:t>
            </a:r>
            <a:r>
              <a:rPr lang="en-US" dirty="0" err="1" smtClean="0">
                <a:solidFill>
                  <a:srgbClr val="000000"/>
                </a:solidFill>
              </a:rPr>
              <a:t>assignmentOrCall</a:t>
            </a:r>
            <a:r>
              <a:rPr lang="en-US" dirty="0" smtClean="0">
                <a:solidFill>
                  <a:srgbClr val="000000"/>
                </a:solidFill>
              </a:rPr>
              <a:t>(id)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 }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ight Arrow 3"/>
          <p:cNvSpPr/>
          <p:nvPr/>
        </p:nvSpPr>
        <p:spPr bwMode="auto">
          <a:xfrm>
            <a:off x="548640" y="2174965"/>
            <a:ext cx="731520" cy="222068"/>
          </a:xfrm>
          <a:prstGeom prst="rightArrow">
            <a:avLst/>
          </a:prstGeom>
          <a:noFill/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47558" y="6232933"/>
            <a:ext cx="68385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// Factoring pulls common parts from alternatives</a:t>
            </a:r>
            <a:endParaRPr lang="en-US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3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</a:t>
            </a:r>
            <a:r>
              <a:rPr lang="en-US" dirty="0" smtClean="0"/>
              <a:t>L be </a:t>
            </a:r>
            <a:r>
              <a:rPr lang="en-US" dirty="0"/>
              <a:t>the language of strings </a:t>
            </a:r>
            <a:r>
              <a:rPr lang="en-US" dirty="0" smtClean="0"/>
              <a:t>A = {&lt;, =} defined by </a:t>
            </a:r>
            <a:r>
              <a:rPr lang="en-US" dirty="0" err="1" smtClean="0"/>
              <a:t>regexp</a:t>
            </a:r>
            <a:r>
              <a:rPr lang="en-US" dirty="0" smtClean="0"/>
              <a:t>   (&lt;|=| &lt;====*), that is,</a:t>
            </a:r>
            <a:br>
              <a:rPr lang="en-US" dirty="0" smtClean="0"/>
            </a:br>
            <a:r>
              <a:rPr lang="en-US" dirty="0" smtClean="0"/>
              <a:t>L contains &lt;,=, and words &lt;=</a:t>
            </a:r>
            <a:r>
              <a:rPr lang="en-US" baseline="30000" dirty="0" smtClean="0"/>
              <a:t>n</a:t>
            </a:r>
            <a:r>
              <a:rPr lang="en-US" dirty="0" smtClean="0"/>
              <a:t> for n&gt;2.</a:t>
            </a:r>
          </a:p>
          <a:p>
            <a:r>
              <a:rPr lang="en-US" dirty="0" smtClean="0"/>
              <a:t>Construct </a:t>
            </a:r>
            <a:r>
              <a:rPr lang="en-US" dirty="0"/>
              <a:t>a DFA that accepts </a:t>
            </a:r>
            <a:r>
              <a:rPr lang="en-US" dirty="0" smtClean="0"/>
              <a:t>L</a:t>
            </a:r>
            <a:endParaRPr lang="en-US" dirty="0"/>
          </a:p>
          <a:p>
            <a:r>
              <a:rPr lang="en-US" dirty="0"/>
              <a:t>Describe how the lexical analyzer will tokenize the following inputs.</a:t>
            </a:r>
          </a:p>
          <a:p>
            <a:pPr marL="457200" lvl="1" indent="0">
              <a:buNone/>
            </a:pPr>
            <a:r>
              <a:rPr lang="en-US" dirty="0" smtClean="0"/>
              <a:t>1) &lt;=====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2) ==&lt;==&lt;==&lt;==&lt;==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3) &lt;=====&lt;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84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automaton or regular expression for: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Sequence of open and closed parentheses of even length?</a:t>
            </a:r>
          </a:p>
          <a:p>
            <a:pPr lvl="1"/>
            <a:r>
              <a:rPr lang="en-US" dirty="0"/>
              <a:t>as many digits  before as after decimal point</a:t>
            </a:r>
            <a:r>
              <a:rPr lang="en-US" dirty="0" smtClean="0"/>
              <a:t>?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Sequence of balanced parentheses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	( ( () )  ())	- balanced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( ) ) ( ( )  	- not balanced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Comment as a sequence of </a:t>
            </a:r>
            <a:r>
              <a:rPr lang="en-US" dirty="0" err="1" smtClean="0">
                <a:solidFill>
                  <a:schemeClr val="tx1"/>
                </a:solidFill>
              </a:rPr>
              <a:t>space,LF,TAB</a:t>
            </a:r>
            <a:r>
              <a:rPr lang="en-US" dirty="0" smtClean="0">
                <a:solidFill>
                  <a:schemeClr val="tx1"/>
                </a:solidFill>
              </a:rPr>
              <a:t>, and comments from // until LF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Nested comments like     /*  ... /*   */  … */</a:t>
            </a:r>
          </a:p>
        </p:txBody>
      </p:sp>
    </p:spTree>
    <p:extLst>
      <p:ext uri="{BB962C8B-B14F-4D97-AF65-F5344CB8AC3E}">
        <p14:creationId xmlns:p14="http://schemas.microsoft.com/office/powerpoint/2010/main" val="388634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Automaton that Claims to Recognize</a:t>
            </a:r>
            <a:br>
              <a:rPr lang="en-US" dirty="0" smtClean="0"/>
            </a:br>
            <a:r>
              <a:rPr lang="en-US" dirty="0" smtClean="0"/>
              <a:t>{ </a:t>
            </a:r>
            <a:r>
              <a:rPr lang="en-US" dirty="0" err="1" smtClean="0"/>
              <a:t>a</a:t>
            </a:r>
            <a:r>
              <a:rPr lang="en-US" baseline="30000" dirty="0" err="1" smtClean="0"/>
              <a:t>n</a:t>
            </a:r>
            <a:r>
              <a:rPr lang="en-US" dirty="0" err="1" smtClean="0"/>
              <a:t>b</a:t>
            </a:r>
            <a:r>
              <a:rPr lang="en-US" baseline="30000" dirty="0" err="1" smtClean="0"/>
              <a:t>n</a:t>
            </a:r>
            <a:r>
              <a:rPr lang="en-US" baseline="30000" dirty="0" smtClean="0"/>
              <a:t> </a:t>
            </a:r>
            <a:r>
              <a:rPr lang="en-US" dirty="0" smtClean="0"/>
              <a:t> | n &gt;= 0 }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4086"/>
            <a:ext cx="8229600" cy="4655172"/>
          </a:xfrm>
        </p:spPr>
        <p:txBody>
          <a:bodyPr/>
          <a:lstStyle/>
          <a:p>
            <a:pPr marL="457200" lvl="1" indent="0">
              <a:buNone/>
            </a:pPr>
            <a:r>
              <a:rPr lang="en-US" sz="2600" dirty="0" smtClean="0">
                <a:solidFill>
                  <a:schemeClr val="tx1"/>
                </a:solidFill>
              </a:rPr>
              <a:t>Make the automaton deterministic</a:t>
            </a:r>
          </a:p>
          <a:p>
            <a:pPr marL="457200" lvl="1" indent="0">
              <a:buNone/>
            </a:pPr>
            <a:r>
              <a:rPr lang="en-US" sz="2600" dirty="0" smtClean="0">
                <a:solidFill>
                  <a:schemeClr val="tx1"/>
                </a:solidFill>
              </a:rPr>
              <a:t>Let the resulting DFA have K states, |Q|=K</a:t>
            </a:r>
          </a:p>
          <a:p>
            <a:pPr marL="457200" lvl="1" indent="0">
              <a:buNone/>
            </a:pPr>
            <a:r>
              <a:rPr lang="en-US" sz="2600" dirty="0" smtClean="0">
                <a:solidFill>
                  <a:schemeClr val="tx1"/>
                </a:solidFill>
              </a:rPr>
              <a:t>Feed it a, </a:t>
            </a:r>
            <a:r>
              <a:rPr lang="en-US" sz="2600" dirty="0" err="1" smtClean="0">
                <a:solidFill>
                  <a:schemeClr val="tx1"/>
                </a:solidFill>
              </a:rPr>
              <a:t>aa</a:t>
            </a:r>
            <a:r>
              <a:rPr lang="en-US" sz="2600" dirty="0" smtClean="0">
                <a:solidFill>
                  <a:schemeClr val="tx1"/>
                </a:solidFill>
              </a:rPr>
              <a:t>, </a:t>
            </a:r>
            <a:r>
              <a:rPr lang="en-US" sz="2600" dirty="0" err="1" smtClean="0">
                <a:solidFill>
                  <a:schemeClr val="tx1"/>
                </a:solidFill>
              </a:rPr>
              <a:t>aaa</a:t>
            </a:r>
            <a:r>
              <a:rPr lang="en-US" sz="2600" dirty="0" smtClean="0">
                <a:solidFill>
                  <a:schemeClr val="tx1"/>
                </a:solidFill>
              </a:rPr>
              <a:t>, …. </a:t>
            </a:r>
            <a:r>
              <a:rPr lang="en-US" sz="2600" dirty="0" smtClean="0"/>
              <a:t>L</a:t>
            </a:r>
            <a:r>
              <a:rPr lang="en-US" sz="2600" dirty="0" smtClean="0">
                <a:solidFill>
                  <a:schemeClr val="tx1"/>
                </a:solidFill>
              </a:rPr>
              <a:t>et q</a:t>
            </a:r>
            <a:r>
              <a:rPr lang="en-US" sz="2600" baseline="-25000" dirty="0" smtClean="0"/>
              <a:t>i</a:t>
            </a:r>
            <a:r>
              <a:rPr lang="en-US" sz="2600" dirty="0" smtClean="0"/>
              <a:t> be state after reading </a:t>
            </a:r>
            <a:r>
              <a:rPr lang="en-US" sz="2600" dirty="0" err="1" smtClean="0"/>
              <a:t>a</a:t>
            </a:r>
            <a:r>
              <a:rPr lang="en-US" sz="2600" baseline="30000" dirty="0" err="1" smtClean="0"/>
              <a:t>i</a:t>
            </a:r>
            <a:r>
              <a:rPr lang="en-US" sz="2600" dirty="0" smtClean="0"/>
              <a:t>  </a:t>
            </a:r>
          </a:p>
          <a:p>
            <a:pPr marL="457200" lvl="1" indent="0">
              <a:buNone/>
            </a:pPr>
            <a:r>
              <a:rPr lang="en-US" sz="2600" dirty="0"/>
              <a:t> </a:t>
            </a:r>
            <a:r>
              <a:rPr lang="en-US" sz="2600" dirty="0" smtClean="0"/>
              <a:t>  q</a:t>
            </a:r>
            <a:r>
              <a:rPr lang="en-US" sz="2600" baseline="-25000" dirty="0" smtClean="0"/>
              <a:t>0 </a:t>
            </a:r>
            <a:r>
              <a:rPr lang="en-US" sz="2600" dirty="0" smtClean="0"/>
              <a:t>, q</a:t>
            </a:r>
            <a:r>
              <a:rPr lang="en-US" sz="2600" baseline="-25000" dirty="0" smtClean="0"/>
              <a:t>1 </a:t>
            </a:r>
            <a:r>
              <a:rPr lang="en-US" sz="2600" dirty="0" smtClean="0"/>
              <a:t>,</a:t>
            </a:r>
            <a:r>
              <a:rPr lang="en-US" sz="2600" dirty="0"/>
              <a:t> </a:t>
            </a:r>
            <a:r>
              <a:rPr lang="en-US" sz="2600" dirty="0" smtClean="0"/>
              <a:t>q</a:t>
            </a:r>
            <a:r>
              <a:rPr lang="en-US" sz="2600" baseline="-25000" dirty="0" smtClean="0"/>
              <a:t>2 </a:t>
            </a:r>
            <a:r>
              <a:rPr lang="en-US" sz="2600" dirty="0" smtClean="0"/>
              <a:t>, ... , </a:t>
            </a:r>
            <a:r>
              <a:rPr lang="en-US" sz="2600" dirty="0" err="1" smtClean="0"/>
              <a:t>q</a:t>
            </a:r>
            <a:r>
              <a:rPr lang="en-US" sz="2600" baseline="-25000" dirty="0" err="1" smtClean="0"/>
              <a:t>K</a:t>
            </a:r>
            <a:r>
              <a:rPr lang="en-US" sz="2600" baseline="-25000" dirty="0"/>
              <a:t> </a:t>
            </a:r>
            <a:r>
              <a:rPr lang="en-US" sz="2600" dirty="0" smtClean="0"/>
              <a:t> </a:t>
            </a:r>
            <a:endParaRPr lang="en-US" sz="2600" dirty="0"/>
          </a:p>
          <a:p>
            <a:pPr marL="457200" lvl="1" indent="0">
              <a:buNone/>
            </a:pPr>
            <a:r>
              <a:rPr lang="en-US" sz="2600" dirty="0" smtClean="0"/>
              <a:t>This sequence has length K+1 -&gt; a state must repeat</a:t>
            </a:r>
            <a:br>
              <a:rPr lang="en-US" sz="2600" dirty="0" smtClean="0"/>
            </a:br>
            <a:r>
              <a:rPr lang="en-US" sz="2600" dirty="0" smtClean="0"/>
              <a:t> q</a:t>
            </a:r>
            <a:r>
              <a:rPr lang="en-US" sz="2600" baseline="-25000" dirty="0" smtClean="0"/>
              <a:t>i</a:t>
            </a:r>
            <a:r>
              <a:rPr lang="en-US" sz="2600" dirty="0" smtClean="0"/>
              <a:t> = </a:t>
            </a:r>
            <a:r>
              <a:rPr lang="en-US" sz="2600" dirty="0" err="1" smtClean="0"/>
              <a:t>q</a:t>
            </a:r>
            <a:r>
              <a:rPr lang="en-US" sz="2600" baseline="-25000" dirty="0" err="1" smtClean="0"/>
              <a:t>i+p</a:t>
            </a:r>
            <a:r>
              <a:rPr lang="en-US" sz="2600" baseline="-25000" dirty="0" smtClean="0"/>
              <a:t>			</a:t>
            </a:r>
            <a:r>
              <a:rPr lang="en-US" sz="2600" dirty="0" smtClean="0"/>
              <a:t>p &gt; 0</a:t>
            </a:r>
            <a:endParaRPr lang="en-US" sz="2600" baseline="-25000" dirty="0"/>
          </a:p>
          <a:p>
            <a:pPr marL="457200" lvl="1" indent="0">
              <a:buNone/>
            </a:pPr>
            <a:r>
              <a:rPr lang="en-US" sz="2600" dirty="0" smtClean="0"/>
              <a:t>Then the automaton should accept </a:t>
            </a:r>
            <a:r>
              <a:rPr lang="en-US" sz="2600" dirty="0" err="1" smtClean="0"/>
              <a:t>a</a:t>
            </a:r>
            <a:r>
              <a:rPr lang="en-US" sz="2600" baseline="30000" dirty="0" err="1" smtClean="0"/>
              <a:t>i+p</a:t>
            </a:r>
            <a:r>
              <a:rPr lang="en-US" sz="2600" dirty="0" err="1" smtClean="0"/>
              <a:t>b</a:t>
            </a:r>
            <a:r>
              <a:rPr lang="en-US" sz="2600" baseline="30000" dirty="0" err="1" smtClean="0"/>
              <a:t>i+p</a:t>
            </a:r>
            <a:r>
              <a:rPr lang="en-US" sz="2600" dirty="0" smtClean="0"/>
              <a:t> .</a:t>
            </a:r>
          </a:p>
          <a:p>
            <a:pPr marL="457200" lvl="1" indent="0">
              <a:buNone/>
            </a:pPr>
            <a:r>
              <a:rPr lang="en-US" sz="2600" dirty="0" smtClean="0"/>
              <a:t>But then it must also accept</a:t>
            </a:r>
          </a:p>
          <a:p>
            <a:pPr marL="457200" lvl="1" indent="0" algn="ctr">
              <a:buNone/>
            </a:pPr>
            <a:r>
              <a:rPr lang="en-US" sz="2600" dirty="0" err="1" smtClean="0"/>
              <a:t>a</a:t>
            </a:r>
            <a:r>
              <a:rPr lang="en-US" sz="2600" baseline="30000" dirty="0" err="1" smtClean="0"/>
              <a:t>i</a:t>
            </a:r>
            <a:r>
              <a:rPr lang="en-US" sz="2600" dirty="0" smtClean="0"/>
              <a:t> </a:t>
            </a:r>
            <a:r>
              <a:rPr lang="en-US" sz="2600" dirty="0" err="1" smtClean="0"/>
              <a:t>b</a:t>
            </a:r>
            <a:r>
              <a:rPr lang="en-US" sz="2600" baseline="30000" dirty="0" err="1" smtClean="0"/>
              <a:t>i+p</a:t>
            </a:r>
            <a:r>
              <a:rPr lang="en-US" sz="2600" baseline="30000" dirty="0"/>
              <a:t> </a:t>
            </a:r>
            <a:r>
              <a:rPr lang="en-US" sz="2600" dirty="0" smtClean="0"/>
              <a:t> </a:t>
            </a:r>
          </a:p>
          <a:p>
            <a:pPr marL="457200" lvl="1" indent="0">
              <a:buNone/>
            </a:pPr>
            <a:r>
              <a:rPr lang="en-US" sz="2600" dirty="0" smtClean="0"/>
              <a:t>because it is in state after reading </a:t>
            </a:r>
            <a:r>
              <a:rPr lang="en-US" sz="2600" dirty="0" err="1" smtClean="0"/>
              <a:t>a</a:t>
            </a:r>
            <a:r>
              <a:rPr lang="en-US" sz="2600" baseline="30000" dirty="0" err="1" smtClean="0"/>
              <a:t>i</a:t>
            </a:r>
            <a:r>
              <a:rPr lang="en-US" sz="2600" dirty="0" smtClean="0"/>
              <a:t> as after </a:t>
            </a:r>
            <a:r>
              <a:rPr lang="en-US" sz="2600" dirty="0" err="1" smtClean="0"/>
              <a:t>a</a:t>
            </a:r>
            <a:r>
              <a:rPr lang="en-US" sz="2600" baseline="30000" dirty="0" err="1" smtClean="0"/>
              <a:t>i+p</a:t>
            </a:r>
            <a:r>
              <a:rPr lang="en-US" sz="2600" dirty="0"/>
              <a:t>.</a:t>
            </a:r>
            <a:endParaRPr lang="en-US" sz="2600" dirty="0" smtClean="0"/>
          </a:p>
          <a:p>
            <a:pPr marL="457200" lvl="1" indent="0">
              <a:buNone/>
            </a:pPr>
            <a:r>
              <a:rPr lang="en-US" sz="2600" dirty="0" smtClean="0"/>
              <a:t>So it does not accept the given language.</a:t>
            </a:r>
          </a:p>
        </p:txBody>
      </p:sp>
    </p:spTree>
    <p:extLst>
      <p:ext uri="{BB962C8B-B14F-4D97-AF65-F5344CB8AC3E}">
        <p14:creationId xmlns:p14="http://schemas.microsoft.com/office/powerpoint/2010/main" val="4056765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Regular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automaton can be made deterministic</a:t>
            </a:r>
          </a:p>
          <a:p>
            <a:r>
              <a:rPr lang="en-US" dirty="0" smtClean="0"/>
              <a:t>Automaton has finite memory, cannot count</a:t>
            </a:r>
          </a:p>
          <a:p>
            <a:r>
              <a:rPr lang="en-US" dirty="0" smtClean="0"/>
              <a:t>Deterministic automaton from a given state behaves always the same</a:t>
            </a:r>
          </a:p>
          <a:p>
            <a:r>
              <a:rPr lang="en-US" dirty="0" smtClean="0"/>
              <a:t>If a string is too long, deterministic automaton will repeat its behavior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853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Pumping Lemma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4888"/>
            <a:ext cx="8229600" cy="4655172"/>
          </a:xfrm>
        </p:spPr>
        <p:txBody>
          <a:bodyPr/>
          <a:lstStyle/>
          <a:p>
            <a:r>
              <a:rPr lang="en-US" dirty="0" smtClean="0"/>
              <a:t>Each finite language is regular (why?)</a:t>
            </a:r>
          </a:p>
          <a:p>
            <a:r>
              <a:rPr lang="en-US" dirty="0" smtClean="0"/>
              <a:t>To prove that an </a:t>
            </a:r>
            <a:r>
              <a:rPr lang="en-US" i="1" dirty="0" smtClean="0"/>
              <a:t>infinite</a:t>
            </a:r>
            <a:r>
              <a:rPr lang="en-US" dirty="0" smtClean="0"/>
              <a:t> L is not regular:</a:t>
            </a:r>
          </a:p>
          <a:p>
            <a:pPr lvl="1"/>
            <a:r>
              <a:rPr lang="en-US" dirty="0" smtClean="0"/>
              <a:t>suppose it is regular</a:t>
            </a:r>
          </a:p>
          <a:p>
            <a:pPr lvl="1"/>
            <a:r>
              <a:rPr lang="en-US" dirty="0" smtClean="0"/>
              <a:t>let the automaton recognizing it have </a:t>
            </a:r>
            <a:r>
              <a:rPr lang="en-US" b="1" i="1" dirty="0"/>
              <a:t>K</a:t>
            </a:r>
            <a:r>
              <a:rPr lang="en-US" dirty="0" smtClean="0"/>
              <a:t> states</a:t>
            </a:r>
          </a:p>
          <a:p>
            <a:pPr lvl="1"/>
            <a:r>
              <a:rPr lang="en-US" dirty="0" smtClean="0"/>
              <a:t>long words will make the automaton loop</a:t>
            </a:r>
          </a:p>
          <a:p>
            <a:pPr lvl="1"/>
            <a:r>
              <a:rPr lang="en-US" dirty="0" smtClean="0"/>
              <a:t>shortest cycle has length </a:t>
            </a:r>
            <a:r>
              <a:rPr lang="en-US" b="1" i="1" dirty="0"/>
              <a:t>K</a:t>
            </a:r>
            <a:r>
              <a:rPr lang="en-US" dirty="0" smtClean="0"/>
              <a:t> or less</a:t>
            </a:r>
          </a:p>
          <a:p>
            <a:pPr lvl="1"/>
            <a:r>
              <a:rPr lang="en-US" dirty="0" smtClean="0"/>
              <a:t>if adding or removing a loop changes if </a:t>
            </a:r>
            <a:r>
              <a:rPr lang="en-US" b="1" i="1" dirty="0" smtClean="0"/>
              <a:t>w</a:t>
            </a:r>
            <a:r>
              <a:rPr lang="en-US" dirty="0" smtClean="0"/>
              <a:t> is in L, we have contradiction, e.g. </a:t>
            </a:r>
            <a:r>
              <a:rPr lang="en-US" dirty="0" err="1" smtClean="0"/>
              <a:t>uvw</a:t>
            </a:r>
            <a:r>
              <a:rPr lang="en-US" dirty="0" smtClean="0"/>
              <a:t> in L, </a:t>
            </a:r>
            <a:r>
              <a:rPr lang="en-US" dirty="0" err="1" smtClean="0"/>
              <a:t>uw</a:t>
            </a:r>
            <a:r>
              <a:rPr lang="en-US" dirty="0" smtClean="0"/>
              <a:t> not in L</a:t>
            </a:r>
          </a:p>
          <a:p>
            <a:r>
              <a:rPr lang="en-US" dirty="0" smtClean="0"/>
              <a:t>Pumping lemma: a way to do proofs as above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45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Pumping Lemma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4888"/>
            <a:ext cx="8229600" cy="3902516"/>
          </a:xfrm>
          <a:ln>
            <a:solidFill>
              <a:srgbClr val="008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>
                <a:latin typeface="cmsy10"/>
                <a:ea typeface="cmsy10"/>
                <a:cs typeface="cmsy10"/>
              </a:rPr>
              <a:t>L</a:t>
            </a:r>
            <a:r>
              <a:rPr lang="en-US" dirty="0" smtClean="0"/>
              <a:t> is a regular language, then there exists a positive integer </a:t>
            </a:r>
            <a:r>
              <a:rPr lang="en-US" i="1" dirty="0" smtClean="0"/>
              <a:t>p</a:t>
            </a:r>
            <a:r>
              <a:rPr lang="en-US" dirty="0" smtClean="0"/>
              <a:t> (the pumping length) such that every string 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en-US" dirty="0">
                <a:latin typeface="cmsy10"/>
                <a:ea typeface="cmsy10"/>
                <a:cs typeface="cmsy10"/>
                <a:sym typeface="Symbol"/>
              </a:rPr>
              <a:t>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  <a:ea typeface="cmsy10"/>
                <a:cs typeface="cmsy10"/>
              </a:rPr>
              <a:t>L</a:t>
            </a:r>
            <a:r>
              <a:rPr lang="en-US" dirty="0"/>
              <a:t> </a:t>
            </a:r>
            <a:r>
              <a:rPr lang="en-US" dirty="0" smtClean="0"/>
              <a:t>for which</a:t>
            </a:r>
            <a:r>
              <a:rPr lang="en-US" dirty="0" smtClean="0"/>
              <a:t> </a:t>
            </a:r>
            <a:r>
              <a:rPr lang="en-US" i="1" dirty="0" smtClean="0"/>
              <a:t>|s| ≥ p</a:t>
            </a:r>
            <a:r>
              <a:rPr lang="en-US" dirty="0" smtClean="0"/>
              <a:t>, can be partitioned into three pieces, </a:t>
            </a:r>
            <a:r>
              <a:rPr lang="en-US" i="1" dirty="0" smtClean="0"/>
              <a:t>s = x y z</a:t>
            </a:r>
            <a:r>
              <a:rPr lang="en-US" dirty="0" smtClean="0"/>
              <a:t>, </a:t>
            </a:r>
            <a:r>
              <a:rPr lang="en-US" dirty="0" smtClean="0"/>
              <a:t>such that</a:t>
            </a:r>
            <a:endParaRPr lang="en-US" dirty="0" smtClean="0"/>
          </a:p>
          <a:p>
            <a:r>
              <a:rPr lang="en-US" i="1" dirty="0" smtClean="0"/>
              <a:t>|y| &gt; 0</a:t>
            </a:r>
          </a:p>
          <a:p>
            <a:r>
              <a:rPr lang="en-US" i="1" dirty="0" smtClean="0"/>
              <a:t>|</a:t>
            </a:r>
            <a:r>
              <a:rPr lang="en-US" i="1" dirty="0" err="1" smtClean="0"/>
              <a:t>xy</a:t>
            </a:r>
            <a:r>
              <a:rPr lang="en-US" i="1" dirty="0" smtClean="0"/>
              <a:t>| ≤ p</a:t>
            </a:r>
          </a:p>
          <a:p>
            <a:r>
              <a:rPr lang="en-US" dirty="0" smtClean="0"/>
              <a:t>∀</a:t>
            </a:r>
            <a:r>
              <a:rPr lang="en-US" i="1" dirty="0" err="1" smtClean="0"/>
              <a:t>i</a:t>
            </a:r>
            <a:r>
              <a:rPr lang="en-US" i="1" dirty="0" smtClean="0"/>
              <a:t> ≥ </a:t>
            </a:r>
            <a:r>
              <a:rPr lang="en-US" i="1" dirty="0" smtClean="0"/>
              <a:t>0. </a:t>
            </a:r>
            <a:r>
              <a:rPr lang="en-US" i="1" dirty="0" err="1" smtClean="0"/>
              <a:t>xy</a:t>
            </a:r>
            <a:r>
              <a:rPr lang="en-US" i="1" baseline="30000" dirty="0" err="1" smtClean="0"/>
              <a:t>i</a:t>
            </a:r>
            <a:r>
              <a:rPr lang="en-US" i="1" dirty="0" err="1" smtClean="0"/>
              <a:t>z</a:t>
            </a:r>
            <a:r>
              <a:rPr lang="en-US" i="1" dirty="0" smtClean="0"/>
              <a:t> </a:t>
            </a:r>
            <a:r>
              <a:rPr lang="en-US" dirty="0" smtClean="0">
                <a:latin typeface="cmsy10"/>
                <a:ea typeface="cmsy10"/>
                <a:cs typeface="cmsy10"/>
                <a:sym typeface="Symbol"/>
              </a:rPr>
              <a:t></a:t>
            </a:r>
            <a:r>
              <a:rPr lang="en-US" dirty="0" smtClean="0">
                <a:latin typeface="cmsy10"/>
                <a:ea typeface="cmsy10"/>
                <a:cs typeface="cmsy10"/>
              </a:rPr>
              <a:t> </a:t>
            </a:r>
            <a:r>
              <a:rPr lang="en-US" dirty="0" smtClean="0">
                <a:latin typeface="cmsy10"/>
                <a:ea typeface="cmsy10"/>
                <a:cs typeface="cmsy10"/>
              </a:rPr>
              <a:t>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78556" y="6060439"/>
            <a:ext cx="672151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Let’s try again: { </a:t>
            </a:r>
            <a:r>
              <a:rPr lang="en-US" sz="3200" dirty="0" err="1"/>
              <a:t>a</a:t>
            </a:r>
            <a:r>
              <a:rPr lang="en-US" sz="3200" baseline="30000" dirty="0" err="1"/>
              <a:t>n</a:t>
            </a:r>
            <a:r>
              <a:rPr lang="en-US" sz="3200" dirty="0" err="1"/>
              <a:t>b</a:t>
            </a:r>
            <a:r>
              <a:rPr lang="en-US" sz="3200" baseline="30000" dirty="0" err="1"/>
              <a:t>n</a:t>
            </a:r>
            <a:r>
              <a:rPr lang="en-US" sz="3200" baseline="30000" dirty="0"/>
              <a:t> </a:t>
            </a:r>
            <a:r>
              <a:rPr lang="en-US" sz="3200" dirty="0"/>
              <a:t> | n &gt;= 0 }</a:t>
            </a:r>
          </a:p>
        </p:txBody>
      </p:sp>
    </p:spTree>
    <p:extLst>
      <p:ext uri="{BB962C8B-B14F-4D97-AF65-F5344CB8AC3E}">
        <p14:creationId xmlns:p14="http://schemas.microsoft.com/office/powerpoint/2010/main" val="144973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200"/>
  <p:tag name="FIRSTEVKA@C02HC034DJWT3PP7" val="4640"/>
</p:tagLst>
</file>

<file path=ppt/theme/theme1.xml><?xml version="1.0" encoding="utf-8"?>
<a:theme xmlns:a="http://schemas.openxmlformats.org/drawingml/2006/main" name="Default Desig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23760</TotalTime>
  <Words>1753</Words>
  <Application>Microsoft Office PowerPoint</Application>
  <PresentationFormat>On-screen Show (4:3)</PresentationFormat>
  <Paragraphs>351</Paragraphs>
  <Slides>33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cmsy10</vt:lpstr>
      <vt:lpstr>Calibri</vt:lpstr>
      <vt:lpstr>Wingdings</vt:lpstr>
      <vt:lpstr>Symbol</vt:lpstr>
      <vt:lpstr>Courier New</vt:lpstr>
      <vt:lpstr>Default Design</vt:lpstr>
      <vt:lpstr>Exercise: Build Lexical Analyzer Part</vt:lpstr>
      <vt:lpstr>Lexical Analyzer</vt:lpstr>
      <vt:lpstr>Exercise: Realistic Integer Literals</vt:lpstr>
      <vt:lpstr>Exercise</vt:lpstr>
      <vt:lpstr>More Questions</vt:lpstr>
      <vt:lpstr>Automaton that Claims to Recognize { anbn  | n &gt;= 0 }</vt:lpstr>
      <vt:lpstr>Limitations of Regular Languages</vt:lpstr>
      <vt:lpstr>Pumping Lemma</vt:lpstr>
      <vt:lpstr>Pumping Lemma</vt:lpstr>
      <vt:lpstr>Context-Free Grammars</vt:lpstr>
      <vt:lpstr>Context Free Grammars</vt:lpstr>
      <vt:lpstr>Context Free Grammars</vt:lpstr>
      <vt:lpstr>Grammars for Natural Language</vt:lpstr>
      <vt:lpstr>Balanced Parentheses Grammar</vt:lpstr>
      <vt:lpstr>Balanced Parantheses Grammar</vt:lpstr>
      <vt:lpstr>Remember While Syntax</vt:lpstr>
      <vt:lpstr>Eliminating Additional Notation</vt:lpstr>
      <vt:lpstr>PowerPoint Presentation</vt:lpstr>
      <vt:lpstr>Recursive Descent Parsing</vt:lpstr>
      <vt:lpstr>Recursive Descent is Decent</vt:lpstr>
      <vt:lpstr>A Rule of While Language Syntax</vt:lpstr>
      <vt:lpstr>Parser for the statmt (rule -&gt; code)</vt:lpstr>
      <vt:lpstr>Continuing Parser for the Rule</vt:lpstr>
      <vt:lpstr>First Symbols for Non-terminals</vt:lpstr>
      <vt:lpstr>PowerPoint Presentation</vt:lpstr>
      <vt:lpstr>Trees for Statements</vt:lpstr>
      <vt:lpstr>Our Parser Produced Nothing </vt:lpstr>
      <vt:lpstr>Parser Returning a Tree </vt:lpstr>
      <vt:lpstr>Constructing Tree for ‘if’</vt:lpstr>
      <vt:lpstr>Task: Constructing Tree for ‘while’</vt:lpstr>
      <vt:lpstr>Here each alternative started with different token</vt:lpstr>
      <vt:lpstr>Left Factoring Example: Function Calls</vt:lpstr>
      <vt:lpstr>Left Factoring Example: Function Calls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Ordered Sets in the Calculus of Data Structures</dc:title>
  <dc:creator>Viktor Kuncak</dc:creator>
  <cp:lastModifiedBy>sysadmin</cp:lastModifiedBy>
  <cp:revision>3182</cp:revision>
  <dcterms:created xsi:type="dcterms:W3CDTF">2005-06-07T20:03:32Z</dcterms:created>
  <dcterms:modified xsi:type="dcterms:W3CDTF">2012-10-04T19:16:57Z</dcterms:modified>
</cp:coreProperties>
</file>