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8"/>
  </p:notesMasterIdLst>
  <p:handoutMasterIdLst>
    <p:handoutMasterId r:id="rId39"/>
  </p:handoutMasterIdLst>
  <p:sldIdLst>
    <p:sldId id="981" r:id="rId2"/>
    <p:sldId id="980" r:id="rId3"/>
    <p:sldId id="939" r:id="rId4"/>
    <p:sldId id="940" r:id="rId5"/>
    <p:sldId id="943" r:id="rId6"/>
    <p:sldId id="979" r:id="rId7"/>
    <p:sldId id="941" r:id="rId8"/>
    <p:sldId id="967" r:id="rId9"/>
    <p:sldId id="946" r:id="rId10"/>
    <p:sldId id="947" r:id="rId11"/>
    <p:sldId id="872" r:id="rId12"/>
    <p:sldId id="879" r:id="rId13"/>
    <p:sldId id="974" r:id="rId14"/>
    <p:sldId id="982" r:id="rId15"/>
    <p:sldId id="949" r:id="rId16"/>
    <p:sldId id="891" r:id="rId17"/>
    <p:sldId id="950" r:id="rId18"/>
    <p:sldId id="983" r:id="rId19"/>
    <p:sldId id="960" r:id="rId20"/>
    <p:sldId id="961" r:id="rId21"/>
    <p:sldId id="958" r:id="rId22"/>
    <p:sldId id="976" r:id="rId23"/>
    <p:sldId id="962" r:id="rId24"/>
    <p:sldId id="963" r:id="rId25"/>
    <p:sldId id="964" r:id="rId26"/>
    <p:sldId id="973" r:id="rId27"/>
    <p:sldId id="965" r:id="rId28"/>
    <p:sldId id="972" r:id="rId29"/>
    <p:sldId id="975" r:id="rId30"/>
    <p:sldId id="880" r:id="rId31"/>
    <p:sldId id="902" r:id="rId32"/>
    <p:sldId id="903" r:id="rId33"/>
    <p:sldId id="904" r:id="rId34"/>
    <p:sldId id="905" r:id="rId35"/>
    <p:sldId id="906" r:id="rId36"/>
    <p:sldId id="909" r:id="rId37"/>
  </p:sldIdLst>
  <p:sldSz cx="9144000" cy="6858000" type="screen4x3"/>
  <p:notesSz cx="6858000" cy="9144000"/>
  <p:embeddedFontLst>
    <p:embeddedFont>
      <p:font typeface="Calibri" pitchFamily="34" charset="0"/>
      <p:regular r:id="rId40"/>
      <p:bold r:id="rId41"/>
      <p:italic r:id="rId42"/>
      <p:boldItalic r:id="rId43"/>
    </p:embeddedFont>
  </p:embeddedFontLst>
  <p:custDataLst>
    <p:tags r:id="rId44"/>
  </p:custDataLst>
  <p:defaultTextStyle>
    <a:defPPr>
      <a:defRPr lang="en-US"/>
    </a:defPPr>
    <a:lvl1pPr algn="l" rtl="0" fontAlgn="base">
      <a:spcBef>
        <a:spcPct val="0"/>
      </a:spcBef>
      <a:spcAft>
        <a:spcPct val="0"/>
      </a:spcAft>
      <a:defRPr sz="24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24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24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24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2400" kern="1200">
        <a:solidFill>
          <a:schemeClr val="tx1"/>
        </a:solidFill>
        <a:latin typeface="Arial" pitchFamily="34" charset="0"/>
        <a:ea typeface="+mn-ea"/>
        <a:cs typeface="Arial" pitchFamily="34" charset="0"/>
      </a:defRPr>
    </a:lvl5pPr>
    <a:lvl6pPr marL="2286000" algn="l" defTabSz="914400" rtl="0" eaLnBrk="1" latinLnBrk="0" hangingPunct="1">
      <a:defRPr sz="2400" kern="1200">
        <a:solidFill>
          <a:schemeClr val="tx1"/>
        </a:solidFill>
        <a:latin typeface="Arial" pitchFamily="34" charset="0"/>
        <a:ea typeface="+mn-ea"/>
        <a:cs typeface="Arial" pitchFamily="34" charset="0"/>
      </a:defRPr>
    </a:lvl6pPr>
    <a:lvl7pPr marL="2743200" algn="l" defTabSz="914400" rtl="0" eaLnBrk="1" latinLnBrk="0" hangingPunct="1">
      <a:defRPr sz="2400" kern="1200">
        <a:solidFill>
          <a:schemeClr val="tx1"/>
        </a:solidFill>
        <a:latin typeface="Arial" pitchFamily="34" charset="0"/>
        <a:ea typeface="+mn-ea"/>
        <a:cs typeface="Arial" pitchFamily="34" charset="0"/>
      </a:defRPr>
    </a:lvl7pPr>
    <a:lvl8pPr marL="3200400" algn="l" defTabSz="914400" rtl="0" eaLnBrk="1" latinLnBrk="0" hangingPunct="1">
      <a:defRPr sz="2400" kern="1200">
        <a:solidFill>
          <a:schemeClr val="tx1"/>
        </a:solidFill>
        <a:latin typeface="Arial" pitchFamily="34" charset="0"/>
        <a:ea typeface="+mn-ea"/>
        <a:cs typeface="Arial" pitchFamily="34" charset="0"/>
      </a:defRPr>
    </a:lvl8pPr>
    <a:lvl9pPr marL="3657600" algn="l" defTabSz="914400" rtl="0" eaLnBrk="1" latinLnBrk="0" hangingPunct="1">
      <a:defRPr sz="24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FBF4C1"/>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588" autoAdjust="0"/>
    <p:restoredTop sz="88328" autoAdjust="0"/>
  </p:normalViewPr>
  <p:slideViewPr>
    <p:cSldViewPr snapToGrid="0">
      <p:cViewPr>
        <p:scale>
          <a:sx n="100" d="100"/>
          <a:sy n="100" d="100"/>
        </p:scale>
        <p:origin x="-1008" y="-1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555"/>
    </p:cViewPr>
  </p:sorterViewPr>
  <p:notesViewPr>
    <p:cSldViewPr snapToGrid="0">
      <p:cViewPr varScale="1">
        <p:scale>
          <a:sx n="56" d="100"/>
          <a:sy n="56" d="100"/>
        </p:scale>
        <p:origin x="-1848" y="-84"/>
      </p:cViewPr>
      <p:guideLst>
        <p:guide orient="horz" pos="2880"/>
        <p:guide pos="2160"/>
      </p:guideLst>
    </p:cSldViewPr>
  </p:notesViewPr>
  <p:gridSpacing cx="1800225" cy="1800225"/>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971EB75-3524-4387-8CE3-F3226D8180E3}" type="datetimeFigureOut">
              <a:rPr lang="en-US" smtClean="0"/>
              <a:t>2012-09-25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7409757-0F24-40A5-A9BB-710E2EC8F110}" type="slidenum">
              <a:rPr lang="en-US" smtClean="0"/>
              <a:t>‹#›</a:t>
            </a:fld>
            <a:endParaRPr lang="en-US"/>
          </a:p>
        </p:txBody>
      </p:sp>
    </p:spTree>
    <p:extLst>
      <p:ext uri="{BB962C8B-B14F-4D97-AF65-F5344CB8AC3E}">
        <p14:creationId xmlns:p14="http://schemas.microsoft.com/office/powerpoint/2010/main" val="388735809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6T07:36:55.236"/>
    </inkml:context>
    <inkml:brush xml:id="br0">
      <inkml:brushProperty name="width" value="0.05292" units="cm"/>
      <inkml:brushProperty name="height" value="0.05292" units="cm"/>
      <inkml:brushProperty name="color" value="#FF0000"/>
    </inkml:brush>
  </inkml:definitions>
  <inkml:trace contextRef="#ctx0" brushRef="#br0">11862 10460 21,'0'0'14,"0"0"1,0 0 0,0 0 0,0 0-1,0 0-3,0 0-2,0 0-1,0 0-1,0 0-1,0 0-2,0 0 0,0 0 0,-7 11-1,7-11-1,-4 15 0,1-6-1,2 4 1,-2 2-1,2 0 0,-2 2 0,1 5 0,-1 0 0,-2 3 0,1 0 0,-3 2 0,3 2 0,-3 3-1,2 0 0,-3 0 0,1 1 0,3 3 0,-1 1 0,0-1 0,-2 0 0,1 1 0,-2 1 1,2 0 0,-2 3 2,1 2-2,-5-4 1,4 4 0,-3 0 0,-1 1 0,-3 0 0,-1 3-1,-3-3-1,-1 5 2,-3 1-2,-2-1 1,-1 0-1,-2 0 1,0 1 1,-2 0-1,0-5 0,1-1 0,-1-3 0,2 0-1,-1 0 2,2-1-2,-1-3 0,-1 0 1,-2 3-1,1-1 1,-1 0-2,0 0 2,-1 0-2,-1-1 2,-2 1-1,0 0 0,-1 0 0,-3-1 0,1-2 0,-3 1 0,1 0 1,-2 0-1,2-2 0,2 1 0,-1-3 0,0 1 0,1 1 0,2-1 0,-1 0 0,1 1 0,1-3 0,-1-1 0,0-1 0,1-3 0,1 0 0,-1-1 0,-2 1 1,-1-1-2,-1 0 2,2-1-1,-2-1 1,2 2-2,0-2 2,0 0-2,0-3 1,1 1 0,2 0 0,0-1 1,-1 1-1,0 1 0,-2-2 0,0 1 0,-2 2 0,-2-1 0,0 0 0,-3 1 0,2-1 0,-2-1 0,2 2 0,1-3 0,-2-1 0,3 0 0,0-1 0,0-2 0,0-2-1,1 2 2,-2-3-2,-3 1 2,2-1-1,-1 0 0,-1-1 1,-1 3-1,1-1 1,0 0-2,0-2 2,2 2-1,2-3 1,-1 1-1,2 0 0,0-4 0,0 0 0,1 2 1,1-2-1,-2-1 0,-2 2 1,2-3-1,-1-1 0,-2 1 1,1-1-1,0-1 0,-1-1 0,4 1 1,0-1-1,-2 0 0,-2-1 0,4 1 0,-2 0 1,-1 1-1,0 1 0,-2-3 0,-3 2 0,2 1 0,-2 1 0,0-1 0,-2 4 0,2-1 0,0 1 0,0 3 0,0 1 0,2-1 0,0 2 0,2 2-1,0 0 1,-2 1 0,0 2 0,1-3 0,-1 3 0,0 0 0,0-1 0,0 2 0,0-2 0,3 0 0,1 1 0,-2-1 0,3 3 0,3-2 0,-1 0 0,2 3 0,-1-1 1,0 1-2,0 2 2,1 0-2,0 0 2,-2 4-1,0 1 0,-1 1 0,0 3-1,1 0 2,2 3-2,-1 3 1,3 1 0,1 0 0,1 2-1,1 3 1,1 1 0,0 0 0,2 1 0,0-1-1,1 4 2,-1 1-2,2 1 2,0-1 0,1 1-2,0 1 2,0-2-2,-1 3 2,1-2-1,2-2 0,-1 0 0,2 1-1,2-1 2,-1 0-1,1 1 0,5-3 0,-1 0 0,2 2 0,1-4 0,1 1 1,2-3-2,1 4 2,1-2-1,-1 2 0,2 0 0,0 3 0,1 1 0,0 2-1,1 2 2,1-2-1,1 0 0,1 2 0,2-3 0,0 2 1,1-2-1,3 1-1,-1-3 1,2 2 0,0-2 1,1 4 0,3-6 0,0 0 0,1-3 0,1 4 2,0-5-1,1-1-1,-13-45-1,26 88 3,-26-88 1,27 82 0,-27-82-3,28 76 1,-28-76-1,28 76-1,-28-76 2,31 64-4,-31-64 0,32 63 0,-32-63 3,30 55-1,-30-55 0,30 51 1,-30-51 0,27 54 0,-27-54-1,24 54 0,-24-54 0,24 56 0,-24-56-1,25 50-3,-25-50 5,0 0-1,44 63 0,-44-63 1,0 0-1,52 47 1,-52-47 0,0 0 4,52 46-5,-52-46 0,0 0 1,0 0 0,59 58-2,-59-58 0,0 0 1,0 0-1,66 54 1,-66-54-2,0 0 1,59 34 0,-59-34 2,0 0-1,66 27 0,-66-27 1,0 0-1,69 34 2,-69-34-2,0 0 2,64 40-2,-64-40-1,0 0 2,61 25 0,-61-25-2,0 0 0,59 20 0,-59-20 1,0 0 0,63 4 0,-63-4-2,0 0 2,67 9 0,-67-9 0,0 0 1,67 4-1,-67-4 0,0 0-1,68 3 2,-68-3-1,0 0 2,75 3-1,-75-3-1,59-10-1,-59 10 1,63-9 1,-63 9-2,67-9 1,-67 9 1,67-11-1,-67 11 0,64 6 1,-64-6-2,66 0 1,-66 0 0,67 4-1,-67-4 1,69 10-1,-69-10 1,74-5-2,-74 5 3,75 2 0,-75-2-3,80 0 3,-80 0-2,80-3 2,-80 3-1,79 4 3,-79-4-4,81-5 1,-81 5 2,78-7-1,-78 7-2,80-6 0,-80 6 1,84-12-1,-84 12 0,89-3 1,-89 3-1,95-10 1,-45 2 2,-50 8-1,99-12 0,-47 5-1,-3-4 1,1 2-1,1 3 1,0 1-1,2 3-1,2-5 0,0-3 1,-1 6 0,3 1-1,-1 5 0,-1-8 1,0-1 0,-3 3 1,1 3-1,-2 0-1,-1 0 1,1-2 0,0-1 1,1 11-3,1 0 2,0-5-1,-1 3 1,0 3 0,-1-4-1,0 5 1,2-4-1,-2-2 2,-1-4-1,3 7 0,1-3 1,2-4-1,2 2-1,0-4 1,-2 0 2,1-2-2,2 10-1,-2-10 2,0 2-2,-3 4-1,-1-3 3,2 5-1,0 2 0,1-7 0,-3-2-1,1 5 2,1 3-2,0-3 1,-3-2-2,1-4 2,0 3 0,-53 2 0,99 3 0,-48-5-2,-2-4 3,3 6 0,2 0 1,-3 5-2,2-5-2,1-3 1,-4 2 2,0 0 0,1 5-2,-51-4 0,94-5 2,-94 5 0,87-6 0,-87 6-1,84 1 1,-84-1-1,86-5 1,-86 5-1,85-2-1,-85 2 0,84-7 2,-84 7-1,79 0-2,-79 0 3,74 3-2,-74-3 3,71-6-1,-71 6-1,68 0-1,-68 0-1,68-12 3,-68 12-2,71-15 1,-71 15-1,65-8 0,-65 8-1,68-16 2,-68 16 2,68-16-2,-68 16-1,63-16-1,-63 16 2,61-26 2,-61 26 0,54-21-2,-54 21-1,51-28 2,-51 28-1,0 0 2,72-44-2,-72 44 0,0 0 0,71-48 0,-71 48 1,0 0-1,68-43 1,-68 43-2,0 0 2,67-54-2,-67 54 0,0 0-4,63-57 5,-63 57 0,0 0 0,64-70 0,-64 70 0,0 0-3,62-66 3,-62 66 4,42-50-4,-42 50-1,37-50 4,-37 50 0,36-53-1,-36 53 4,32-58-4,-14 32 2,-2-5-5,-1 5 2,0-4-5,-1-3 1,3-2-1,-2 0 1,1 0 0,-3-5-1,0 0 4,2 1-1,-1 3 1,0-3-1,-2 2 1,2-2-2,0 1 1,0 1-1,0 3 1,-2-7-1,3 4 1,-1 0 1,2 2-1,-1 0 2,1 1-1,-1-3 1,4 0 0,1 2-1,1-1 1,1-1-2,0-1 2,-1 1-2,2-1 2,0 0-2,-1 3 1,-2 0 0,-1 1 0,0 3 0,-1-3-1,-2 3 1,0-1 0,-1 2 0,-1-1 0,-2 0 1,2 2-1,-2-2 0,3 3 0,0 0 0,0 2 0,-2-1 0,1 3 0,-1-4 0,0 1 0,1 1 0,-4 2 0,1-2 0,-2 2 0,0 0-1,-1 0 1,1 5 0,-3-1 0,0 1 0,-1 2 0,-1-1 0,1 2 0,-2 0 1,0 1-2,0-4 2,0 1-2,0 1 2,1 1-2,-1-3 2,1 0-2,2 1 1,-1-1 0,-1 3 0,1 0 1,0-1-1,-1-1 0,2 1-1,-2 2 1,-1-4 1,-1 3-1,1-2 0,1-1 0,-1 2 0,1 2 0,-1-4 0,1 1 0,0 2-1,1-3 2,-1 2-1,1-1 0,-1-3-1,2 1 2,0 0-2,-1-2 2,1 2-2,-1-2 1,2 0 0,-2 1 0,-2-3 1,0-1-2,1 2 1,0 1 0,-1-1 1,1 1-1,-2 0 0,4 2 0,0 1 0,2 1 0,-1-2 0,1 2 0,-1 0 0,-1 0 0,1 1 0,-3-1 0,-1 0 0,0 1 0,-1 0 0,-2 0 0,1 0 0,-1-1 0,0 0 0,-1-2 0,2 2 0,-3-1 0,2-1 0,0-2 0,0 0 0,1 0 0,-3 1 0,2 0 0,-2-2 1,0 0-2,0 0 2,-3 0-2,-2-1 2,1 2-2,-1-3 2,-1 0-2,1 0 1,-2 2 1,1-1-1,1-2 0,2 0 0,-3-1 0,-1 1 0,2-1 0,-1-1 0,0 2 0,-2-1 0,-1 1 0,0-1 0,-2 1 0,1 0 0,-2 1 0,0 2 0,-1-2 0,0 0 0,-2-1 0,1 0 0,-1 1-1,-2-1 2,-2 1-2,0 0 2,1 0-2,-3 2 1,0 2 1,-1-2-1,-1 0 0,2 1 0,0-3 0,-2-1 0,0 1 0,-1-3 0,-1 0 1,-2 2-2,3-2 1,-2 0 1,-1 2-1,0 0 0,0-1 0,0 2 0,0 3 0,4-2 0,-4 0-1,1 1 1,-1 0 0,1 0 0,-1 0-1,2 0 2,1 1-2,-2 1 2,1 1-1,1 1 0,-1-2 0,2 2 0,-2 2 1,-1-1-1,-1 1 0,0-2 0,1-1 0,-1 2 0,1 0 0,0-2 1,0 0-1,2 1 0,0-2 0,1 0 0,-1 0 0,3 0 1,-1-1-1,-2 1 0,1 0 0,-1-2 0,1 1 0,1 0 0,-1 0 0,-1-2 0,2 1 0,2-2 0,-1 2 0,0 0 0,0-1 0,0 0 0,-1 1 1,-1-1-1,0 0 0,2 0 0,2 0 0,-1-2 0,1 0 0,1 1 0,1-1 0,1 2 0,1 1 0,-1-3 0,1 1 0,0 3 0,1-1 0,0-1 0,1 2 0,1-1 0,0 1 0,-1 1 0,3-2 0,-3-1 0,2 1-1,0 0 2,-1-1-2,1 2 2,-1 0-2,1-1 2,-2 1-1,4 3 0,0 0 0,-1-3 0,1 1 1,1-1-2,-1 0 2,1 0-1,0 2 0,-1-1 0,2-1 0,-1 5 0,0-2 0,1 0 0,-1 1 1,1 0-2,1 1 1,0-2 0,0 2 0,-1-3 0,2 2 0,-1 3 0,2-2 0,-4 2 0,3 0 0,0 2 0,-1-1 0,0 1 0,1 1-1,0-3 1,0 1 0,1 0 0,2 0 0,-1-1 0,0 2 0,0-3 0,1 2 0,1 2 0,-2-1 0,0 1 0,0-1 1,1-1-1,0-1 0,0 3 0,-1-1 0,0-2 0,0 1 0,0-1 0,1 0 0,-1-1 1,0 3-1,0-4 0,0 1 1,2 1-1,-1 3 0,-1-1 0,0 1 0,1 1 0,-3-1 0,3 1 0,-1 2 0,1-4 0,-2-1 0,3 2 0,-1 1 0,-1-1 1,1 0-1,1 2-1,-1 0 2,2 0-1,2 10 0,-5-18 0,3 8 0,2 10 0,0-16 0,-1 7 0,1 9 0,-1-17 0,1 17 1,-1-14-2,1 14 2,-1-18 0,-1 9-2,2 9 1,-5-18 0,3 6 0,-1-2-1,1 2 2,-1-2-2,1 2 1,1 1 0,-1 0 0,0 1 0,2 10 0,-2-13 1,2 13-1,-1-10 1,1 10-1,0 0 0,-3-12 0,3 12 0,0 0 1,0 0-1,-3-11 0,3 11 1,0 0-1,0 0 0,0 0 1,0 0-1,0 0 1,0 0-1,0 0 0,0 0 0,0 0 0,0 0 0,0 0-1,0 0-3,-7-9-6,7 9-23,11-9-6,-9-4 1,3 0-2</inkml:trace>
</inkml:ink>
</file>

<file path=ppt/ink/ink1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18.509"/>
    </inkml:context>
    <inkml:brush xml:id="br0">
      <inkml:brushProperty name="width" value="0.05292" units="cm"/>
      <inkml:brushProperty name="height" value="0.05292" units="cm"/>
    </inkml:brush>
  </inkml:definitions>
  <inkml:traceGroup>
    <inkml:annotationXML>
      <emma:emma xmlns:emma="http://www.w3.org/2003/04/emma" version="1.0">
        <emma:interpretation id="{0F6A9621-8FAA-4FE3-B399-C06A2CB09DE6}" emma:medium="tactile" emma:mode="ink">
          <msink:context xmlns:msink="http://schemas.microsoft.com/ink/2010/main" type="inkDrawing" rotatedBoundingBox="7361,7191 7963,4940 9650,5391 9048,7642" hotPoints="9695,6181 8721,7155 7748,6181 8721,5208" semanticType="container" shapeName="Circle">
            <msink:destinationLink direction="with" ref="{47EE0531-0B33-48EC-8A06-50B8246B5C85}"/>
          </msink:context>
        </emma:interpretation>
      </emma:emma>
    </inkml:annotationXML>
    <inkml:trace contextRef="#ctx0" brushRef="#br0">8081 7349 19,'16'15'26,"-16"-15"1,0 0-7,9 3-6,-9-3 0,10 7-1,-10-7-3,15 8-2,-15-8-1,19 8 0,-7-4-1,4 2-1,0-3-1,6 4-1,-3-1-1,6 0 1,-2-2-1,2 1 0,-1-4-1,1 2 1,2-1 0,1-3-1,-1-3 0,3 1 1,-1-4-1,1-1 1,1-2 0,1-2-1,-1-4 0,1-1 0,1-2-1,1-4 1,-1 0-1,2-2 0,-2 0 0,0-1 0,-3 0 0,0 2 0,-5-2 0,-1 3 0,-3 1 0,0-3 0,-2 0 0,-1-3 0,3 0 0,0-2 0,1-1 1,1-4-1,0-2 0,2 2 0,-1-1 1,0-2-1,-2 1 0,-1-2 0,-1 0 0,0 1 1,-1-3-1,-2-4 1,-2-3-1,-1 1 0,-3-4 1,0 0 0,-3-1 0,-2-2-1,-3-1 0,-2 3 1,-2 1-1,-4-3 1,-3 1-1,-3-4 0,-4-1 0,-2 0 0,-2 1 1,-2-2-2,-1 4 2,-2 2-2,-1 4 2,-3 5-1,-1 1 0,-1 5 0,-1 2-1,-1 5 2,-1 3-1,-1 2 0,-1 3-1,3 3 1,-3 5 0,2 3 0,-3 3 0,1 0 0,-2 2 0,1 3-1,0 2 2,1 0-1,1 1 0,0 2-1,0 3 1,1 3 0,1 3 0,0 1 0,0 1-1,0 4 1,-2 3 0,1-3 0,-1 3 0,1 0-1,-1 1 2,-1 1-1,2 0 0,-1 0 0,3 0 0,0 2 0,3 2 1,3-3-1,1 3 0,0 1 0,3-2 0,2 5 0,0 0 0,3 0 0,-1 1 0,1 3-1,2 0 1,-3 1 0,2 2 0,1-3 0,0 1 0,3 4-1,-2-2 2,1 0-1,2 0 0,1 2 0,1 0 1,1 0-1,1 1 0,0-5 0,2-2 0,2 1 0,1-1 0,2-3 0,0-1 0,1-2 0,-1 0 0,0 2 0,0-1 0,-2-3 0,0-3 0,-1 1 0,0-1 0,0-3 0,0-2 0,0-1 0,1-1-1,1-1 1,-1 0 1,1-4-1,0-9-1,0 11-1,0-11 0,0 0-4,0 0-4,7-17-11,-5 1-18,3 3 0,-3-6 2,3 2 0</inkml:trace>
    <inkml:trace contextRef="#ctx0" brushRef="#br0" timeOffset="481.0275">7574 6428 27,'0'0'30,"-12"4"2,12-4-9,0 0-5,0 0-2,0 0-4,0 0-3,0 0-2,0 0-2,12 16 0,-7-7-2,3 4 0,1 0 0,4 5-1,-1 2 0,3-2-1,0 3 0,1-1 0,-1 0 0,3 1-1,-3-4 1,1-2 0,-1-3-1,0-1 1,3-7 1,1-6-1,-1-7-1,0-1 1,1-3-1,0-4 0,0-2 1,0-1-1,-4-1 0,-1 5 0,-2 0 0,-3 3 1,-2 0-1,-1 3-2,-6 10-4,2-14-13,-2 14-18,0 0-1,-8-14 0,8 14 1</inkml:trace>
  </inkml:traceGroup>
</inkml:ink>
</file>

<file path=ppt/ink/ink1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06.432"/>
    </inkml:context>
    <inkml:brush xml:id="br0">
      <inkml:brushProperty name="width" value="0.05292" units="cm"/>
      <inkml:brushProperty name="height" value="0.05292" units="cm"/>
    </inkml:brush>
  </inkml:definitions>
  <inkml:traceGroup>
    <inkml:annotationXML>
      <emma:emma xmlns:emma="http://www.w3.org/2003/04/emma" version="1.0">
        <emma:interpretation id="{58694E69-DA60-4880-AFC8-A6AD3F0047B2}" emma:medium="tactile" emma:mode="ink">
          <msink:context xmlns:msink="http://schemas.microsoft.com/ink/2010/main" type="inkDrawing" rotatedBoundingBox="7483,6953 7602,7441 7180,7544 7061,7056" hotPoints="7608,7299 7384,7523 7159,7299 7384,7074" semanticType="container" shapeName="Circle">
            <msink:destinationLink direction="with" ref="{47EE0531-0B33-48EC-8A06-50B8246B5C85}"/>
          </msink:context>
        </emma:interpretation>
      </emma:emma>
    </inkml:annotationXML>
    <inkml:trace contextRef="#ctx0" brushRef="#br0">7346 7110 13,'0'0'11,"0"0"1,0 0-2,0 0 0,0 0 0,0 0-1,-12 3-1,12-3 0,0 0-2,-12 1 0,12-1-1,-11 3-1,11-3 0,-11 3-1,11-3 0,-12 4 0,12-4 0,-11 3 1,11-3-1,-12 3 0,12-3 0,-13 4 0,13-4-1,-13 4 0,13-4 0,-13 2-1,13-2 0,-11 1 0,11-1 0,0 0-1,-12 3 1,12-3-1,0 0 0,-10 8 0,10-8 0,-5 9 0,5-9 1,-7 16-1,7-16 0,-8 15 0,8-15 0,-9 17 0,9-17 0,-8 15 0,8-15 0,-4 15 0,4-15 0,-2 15 0,1-5 0,1-10 0,-1 17 1,0-6-1,0 0 1,0-1-1,-2 2 1,2-1-1,1-11 0,-3 18 0,3-18 0,2 16 0,-2-16 0,4 12 1,-4-12-1,7 13 1,-7-13 0,9 13-1,-9-13 1,12 14-1,-12-14 1,13 14 0,-13-14-1,15 11 1,-15-11 0,15 10 0,-15-10-1,13 9 2,-13-9-1,14 7-1,-14-7 1,14 9-1,-14-9 1,18 5-1,-18-5 1,18 5 0,-9-3-1,1-1 1,1-1-1,0 0 0,-1 0 1,1-2-1,0-2 1,0 3-1,1-2 0,-1 0 1,-2 0 0,2-3-1,-2 0 0,1 2 1,0-1-1,-1-1 1,0-1-1,2-1 0,-1 0 1,-1 0 0,0-1-1,2 0 0,-3-1 1,0-1-1,0 1 1,-2-3-1,-2 0 0,1 2 0,-2-1 0,-1-1 0,-1 0 0,0 0 0,-2 1 0,0 3 0,-1-3 1,-1 1-1,-1-1 1,0 2-1,-2-1 0,-2-1 0,1 2 1,-1-2-1,-1-1 0,-1 3 0,2-1 0,0-1 0,-1 3 0,4-1 0,-3-1 0,8 11 0,-12-14 1,12 14-1,-16-17 0,16 17 0,-17-12 0,4 6 1,3-1-1,-3 0 0,1-1 0,2 2 0,-2 1 0,2-3 0,-1 2 0,0 2 0,1 0 0,1 3 0,-2 3 0,1 0-1,0 3-1,-3 2-3,4 8-5,-9-3-13,1 4-11,0 4-2,-5-3 2,1 9 0</inkml:trace>
  </inkml:traceGroup>
</inkml:ink>
</file>

<file path=ppt/ink/ink1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5:34.680"/>
    </inkml:context>
    <inkml:brush xml:id="br0">
      <inkml:brushProperty name="width" value="0.05292" units="cm"/>
      <inkml:brushProperty name="height" value="0.05292" units="cm"/>
      <inkml:brushProperty name="color" value="#0070C0"/>
    </inkml:brush>
  </inkml:definitions>
  <inkml:traceGroup>
    <inkml:annotationXML>
      <emma:emma xmlns:emma="http://www.w3.org/2003/04/emma" version="1.0">
        <emma:interpretation id="{5B4D3650-88F5-415D-8380-F7BF3E893D68}" emma:medium="tactile" emma:mode="ink">
          <msink:context xmlns:msink="http://schemas.microsoft.com/ink/2010/main" type="inkDrawing" rotatedBoundingBox="4726,10324 5011,11111 4238,11391 3953,10604" hotPoints="4868,10883 4458,11293 4048,10883 4458,10473" semanticType="container" shapeName="Circle"/>
        </emma:interpretation>
      </emma:emma>
    </inkml:annotationXML>
    <inkml:trace contextRef="#ctx0" brushRef="#br0">4345 10518 38,'0'0'31,"-12"-8"3,12 8-2,-13 0-15,2-5-4,11 5-1,-19-3-4,19 3-2,-19-3-1,19 3-1,-21 0 0,10 3-1,-4 1-1,2 2 0,-3 4-1,1 4 0,-1 5 0,0 5-1,-1 4 1,3 4-1,0 3 1,3 5 0,2 2-1,2 1 1,4 1-1,3-2 0,5-1 0,4 1 1,3-3-1,3-3 0,6-4 0,3-1 0,2-4 0,3-2 1,0-4-1,1-4 0,1-1 0,-3-1 0,0-1 1,0-3-1,1-3 0,0 1 0,-1-4 1,-1-1-1,1-3 1,2-6-1,-1-4 0,0-2 0,-3-3 0,0-6 1,1-4-1,-2-2 0,0-5 0,-2-1 0,-1-5 1,0-3-1,-3-2 1,-3-1-1,-3-1 1,-3-3-1,-6 0 0,-5 0 1,-7 2-1,-7-1 1,-6 4-1,-6 1 0,-4 3 0,-4 6 0,-3 5 0,-1 7 0,-2 6 1,-2 9-2,2 5 1,1 6 0,2 6-1,0 1 0,4 6-1,2-1-2,11 7-2,-3-9-7,14 3-27,2 3 1,1-6 1,8 2-1</inkml:trace>
  </inkml:traceGroup>
</inkml:ink>
</file>

<file path=ppt/ink/ink1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51.545"/>
    </inkml:context>
    <inkml:brush xml:id="br0">
      <inkml:brushProperty name="width" value="0.05292" units="cm"/>
      <inkml:brushProperty name="height" value="0.05292" units="cm"/>
    </inkml:brush>
  </inkml:definitions>
  <inkml:traceGroup>
    <inkml:annotationXML>
      <emma:emma xmlns:emma="http://www.w3.org/2003/04/emma" version="1.0">
        <emma:interpretation id="{47EE0531-0B33-48EC-8A06-50B8246B5C85}" emma:medium="tactile" emma:mode="ink">
          <msink:context xmlns:msink="http://schemas.microsoft.com/ink/2010/main" type="inkDrawing" rotatedBoundingBox="4618,5758 7986,6627 7560,8276 4193,7408" semanticType="connector" shapeName="Other">
            <msink:sourceLink direction="with" ref="{F08D91E0-5C56-44B2-B01A-9C775A301D41}"/>
            <msink:sourceLink direction="with" ref="{0F6A9621-8FAA-4FE3-B399-C06A2CB09DE6}"/>
            <msink:sourceLink direction="with" ref="{58694E69-DA60-4880-AFC8-A6AD3F0047B2}"/>
          </msink:context>
        </emma:interpretation>
      </emma:emma>
    </inkml:annotationXML>
    <inkml:trace contextRef="#ctx0" brushRef="#br0">7564 6906 16,'0'0'24,"0"0"-5,0 0-3,0 0 1,0 0-4,-12-4-2,12 4-1,0 0-2,-11-4-1,11 4 0,-11-6-2,11 6 0,-12-6-1,12 6 0,-14-7-2,5 3 2,9 4-1,-17-7-1,17 7 0,-19-7 0,10 6 0,-3-4-1,1 2 1,-1-1-1,1 3 0,-2-2 1,0 1-1,0-1 0,-1 1 0,1 0 0,0 1 0,-1 1 1,1-1-1,-2-1-1,2 2 1,-2 1 0,1-1 0,0 2-1,0 0 1,-3-2-1,2 3 1,-1 1-1,2-2 0,-2 1 1,2 1-1,-1 0 0,0 3 0,3-1 0,-1 0 1,1 0-2,-1 4 1,1 1 1,1-2-1,-1-1 0,1 3 0,1 0 0,-2 2 0,2 1 0,0-3 1,0 1-2,0 2 1,1 2 0,-2-1 1,2 0-2,0-1 1,-1 1 0,2 1 0,0 1 0,1-4 1,-1 2-2,2-1 1,2 2 0,0-2 1,1 1-1,1-2 0,0-1-1,1 3 2,1 1-1,0-1 0,1-2 0,0 4 0,1-3 1,-1 2-1,2 0 0,0 0 0,0-3 0,1 3 0,0-2 0,3 0 1,-1 2-2,1 0 1,1-2 0,1 2 0,-1-2 0,1 0 1,0-1-1,1 3 0,-1-4 0,1 0 0,1 0-1,-1-1 1,0 0 0,1 2 0,0-3 0,0 0 0,0-2 0,1 1 0,0 1 0,0-2 0,-1 0 0,2-2 0,-2 1 0,1 2 0,2-1 0,-1-2 1,1 1-1,-2 1 0,1-2 0,0 1 0,-1-1 0,1-3 0,-2 2 0,2 1 0,-2-2-1,2-1 2,1 1-1,-1-2 0,2 0 0,-2 0 0,2 0 0,-1-2 0,1-1 0,0 2 0,0-3 1,-1 0-1,-1 0 0,1-2 0,-1-1 0,1 3 0,-1-2 0,2-1 0,-3 0 0,2 1 0,0 0 0,-1 0 0,1 0 0,-2-2 1,0 0-1,-2-1 0,0 3 0,0-4 1,-1-1-1,0 1 0,-1-1 0,2 1 0,-10 8 0,17-20 0,-8 9 0,-9 11 0,15-16 1,-15 16-1,15-15 0,-15 15 0,11-17 0,-11 17 1,11-14-1,-4 4 0,-2-1 0,0 2-1,0-3 1,0 1 1,0 1-1,1-1 0,-2 1 0,0 1 0,0-1 0,-1 0 0,0 1 0,-1-1 0,1 1 0,-1-2 1,0 1-1,1 0 0,-1-2 0,0 1 0,-1 1 0,1-2 0,-2 1-1,1-1 1,-2-2 0,0 1 0,-1 2 0,0-3 0,0 2-1,-2 0 1,2 1 0,-1 1 0,1 0 1,-1 1-1,3 9 0,-5-15 0,5 15 0,-6-18 0,6 18 0,-8-17 0,8 17 0,-7-14 0,7 14 0,-8-16 0,4 7 0,4 9 0,-7-10 1,7 10-1,-9-15 0,9 15 0,-7-12 0,7 12 0,-8-10 0,8 10 1,-8-16-2,8 16 1,-10-11 0,10 11 1,-10-16-1,10 16 0,-10-15 0,10 15 0,-12-13 0,6 4 0,1 0 0,5 9 0,-13-11 0,13 11 0,-12-12 0,12 12 0,-12-13 0,12 13 0,-14-10 0,14 10 0,-13-15 0,13 15 0,-14-10 0,14 10 0,-15-13 0,15 13 0,-17-14 0,8 8 0,-1 2-1,-3-3 1,1 1-2,-2 1-2,4 3-3,-9-6-9,4 3-22,1 2 1,-5-1-2,2 5 3</inkml:trace>
    <inkml:trace contextRef="#ctx0" brushRef="#br0" timeOffset="18009.0301">4193 7399 7,'0'0'19,"0"0"-7,0 0-2,9 1 1,-9-1-1,10 0 0,-10 0 0,15-4-1,-5 4-1,-10 0 0,20-3-2,-20 3 0,21-4-1,-11 2-1,4 3-1,-3-1 1,2 0-1,-1-1-1,3 3 1,-2-3 0,2 1-1,-1 0 0,2-1 0,1-1 0,-1 3-1,3-1 1,-1 0-1,1-1 0,1 2 0,-2-2-1,2 2 1,-2-2 1,2 0-1,-1-2 0,0 4 0,0-2 0,0 0 0,1 1 0,1 1 0,-1-2 0,1 2 0,1-1-1,0 0 1,0 0-1,3 1 1,-2 1-1,1-2 1,-1 2 0,1-1 0,-2-1 0,1 1-1,-3 0 1,0-1 0,-1-1 0,0 3-1,2-3 0,0 1 1,-2 0-1,1 0 1,-1 0-1,2 1 0,-1 0 0,-1-1 1,-1 1-1,0 1 1,0-2-1,1 1 1,0 1 0,1-2-1,2 0 1,-1 1-1,2-2 0,0 0 1,0 0-1,1 1 0,0-3 0,0 1 1,-1 1-1,-1-1 0,0 1 1,0 1-1,-1 1 0,-3 0 0,0 1 1,-1 1-1,0-2 0,-1 1 0,1 0 0,-1 0 0,3-2 0,1 1 1,-1-1-1,1 1 0,0 0 0,0-1 0,0-2 0,1 2 0,-3-1 0,2-1 0,0-1 0,2 0 0,1-1 0,0 0 0,0 0 1,0 0-1,1 0 0,-1 2-1,-2-1 2,2 1-1,-2 1 0,-2 0 0,2 0 0,-1 1 0,-2 1 0,0-3 0,-1 2 0,1 0 0,1-1 0,-1-1 0,1 1 0,1-1 1,1 0-1,1 0 0,-1 2 0,-2-3 0,-1 2 0,-1 2-1,-1-2 1,-1 2 0,-3-1 0,-1-1 0,-1 1 0,1 1 0,0-1 1,-1-2-1,0 3 0,0 0 0,-1 0 0,-9-1 0,18 1 0,-18-1 0,17 1 0,-8 1 0,0-2 0,-9 0 0,18-3 0,-9 2 0,1-1 0,-10 2-1,17-2 1,-17 2-2,12-3-1,-12 3-6,5-13-22,-5 13-4,-3-10-1,3 10-1</inkml:trace>
    <inkml:trace contextRef="#ctx0" brushRef="#br0" timeOffset="19344.1065">6440 7144 23,'0'0'27,"0"0"2,0 0-8,0 0-4,0 0-3,0 0-2,0 0-3,0 0-1,0 0-2,0 0 1,0 0-2,4 9 0,-4-9-1,0 0-1,13 9 0,-2 0-1,-2-1 0,4-1 0,0 0-1,1 2 0,3-1-1,1-1 1,-2 0-1,1-3 1,0 1-1,1 0 0,-2 1 1,1-1-1,-3-1 0,0 3 0,-3-2 1,-1 1-1,0 2 1,-10-8-1,14 8 1,-14-8-2,12 14 2,-12-14 0,8 12-1,-8-12 0,0 0 1,6 13-1,-6-13 0,0 0 0,2 9 0,-2-9 0,0 0 0,0 0 0,3 11 0,-3-11 0,0 0 0,3 10 0,-3-10 0,0 0 0,0 0 0,3 9-1,-3-9 1,0 0 0,0 0 0,0 0 0,0 0 0,0 0 0,0 0 1,0 0-1,10 6 0,-10-6 0,0 0 1,0 0-1,0 0 1,0 0 0,-12 2-1,12-2 1,-11 5-1,11-5 1,-18 9-1,7-2 0,-1 0 0,-1 2 1,0 3-1,-3-1 0,1 2 0,0-1 0,1 0 0,-1 0 1,3-1-1,2-3 0,0 0 0,10-8 0,-15 11 0,15-11 0,-10 6 1,10-6-1,0 0 0,-11 1 0,11-1-1,0 0 1,-9-1-1,9 1-3,0 0-5,-10 5-29,10-5 0,-8-9 0,-1-4 0</inkml:trace>
    <inkml:trace contextRef="#ctx0" brushRef="#br0" timeOffset="20856.193">4583 6190 7,'-1'-12'23,"1"12"2,0 0-8,-2-12 0,2 12-3,0 0-2,0 0-2,0 0-1,0 0-2,0 0-2,-8 11-1,8 1-2,2 5 0,-2 3-1,1 4 0,0 3-1,0 2 1,1 1-1,-2 3 1,0-1-1,1-1 0,0-2 0,0-2 0,0-2 0,1 0 0,-1-2 1,2-5-1,-1 0 1,2 0 0,0-4 1,1-2 0,1-1 0,1-1 1,-7-10-1,15 13 0,-4-9 0,-1-2-1,0-1 1,4 0-2,-1-4 0,2-4-4,1 6-9,-1-2-19,-4-7-2,4 4 0,-6-6 0</inkml:trace>
    <inkml:trace contextRef="#ctx0" brushRef="#br0" timeOffset="21480.2286">4952 6545 22,'15'1'24,"-15"-1"-5,19-9-2,-9 2-1,0-1-4,2 1-1,-4-2-4,3 2 0,-2-4-2,0 1-1,-3-3-1,0 3-1,0 0 0,-2-2-1,-1 0 0,-1 2 0,-2 0 1,0 0-1,0 10 0,-4-14 0,4 14-1,-11-10 1,11 10-1,-16-6 1,4 5-1,1 2 0,-1 1 0,-2 5 0,2 1-1,-2 0 1,2 4 0,0 3-1,2 4 1,1-2 0,2 3 0,0-2 0,2 1 0,2 0 0,2-2 0,2-2 0,2-3 1,3 2 0,1-3 1,4-3 0,0-1-1,3 0 1,0-2 2,4 0-2,0-1 0,-1-2-1,1-2-1,0 1 0,1-1 1,-3-2-3,3 1-7,-6-6-12,-2-7-12,5 5-1,-6-9 1,3 3-1</inkml:trace>
    <inkml:trace contextRef="#ctx0" brushRef="#br0" timeOffset="21945.255">5286 6104 12,'10'-3'24,"-10"3"2,0 0-10,0 0 1,0 0-3,0 0-3,9 16-2,-5-2-1,-3 0-2,2 9-2,-2-1 0,1 4-2,-2 2 0,2 2 0,-2-1-1,1 4 0,1-2-1,0-4 1,1 0-1,1 0 0,2-4 0,0-2 0,3-6 0,-1-3 1,3-1-1,2-2 1,0-3-1,2-3 1,0-4 0,2 1-1,-1-2 0,0-1 0,0 0-3,-4-5-5,3 0-14,-3 2-10,-6-6-1,2 3 1</inkml:trace>
    <inkml:trace contextRef="#ctx0" brushRef="#br0" timeOffset="22301.2746">5245 6220 13,'0'0'24,"-9"-6"0,9 6-10,0 0 0,0 0-1,9 7-3,-9-7-2,18 5 0,-8-5 1,8 4-1,-2-4-1,4 3-1,-1-4-1,2 3-2,-1 0-2,-3-4-5,4 5-13,-1 0-15,-10-8-2,4 6 2,-14-1 0</inkml:trace>
    <inkml:trace contextRef="#ctx0" brushRef="#br0" timeOffset="22827.3057">5669 6021 50,'7'10'33,"-3"-1"2,-4-9-2,-5 9-21,6 5-3,-3-2-4,3 6-2,-2 1-2,2 7 0,0 0 0,0 4-1,0 3 1,0-1-1,1 1 0,0 1 0,1-3 0,1-4 1,0-3-2,1-3 1,0-5 0,1-1 0,1-5 0,-7-10 1,17 10-1,-7-7 0,1-2 1,1-1-1,3-3 0,-1-1 0,2 0-2,-4-2-3,4 4-7,-6-7-13,-2-1-9,2 3-1,-8-7 1</inkml:trace>
    <inkml:trace contextRef="#ctx0" brushRef="#br0" timeOffset="23115.3221">5557 6248 34,'0'0'33,"0"0"2,4-14-1,-4 14-15,17-8-4,-8 1-5,8 6-3,-5-3-2,6 6-2,-3-5 0,3 6-1,-1 0-2,0-3 0,2 2-3,-4-3-5,8 2-19,-4-1-9,-4-3 0,-1 1-1</inkml:trace>
    <inkml:trace contextRef="#ctx0" brushRef="#br0" timeOffset="23851.3643">5995 6349 27,'0'0'29,"14"5"2,-14-5-1,10-6-18,0 3-1,-10 3-3,21-8-2,-11 0-2,3 2-1,-1-2 0,2 3-1,-1-6 0,1 6 1,-2-4-1,-1 1-1,1-2 0,-1 2 0,-11 8 0,17-13 0,-17 13-1,10-13 1,-10 13-1,0 0 1,2-11-1,-2 11 1,-12-8-1,2 4 1,-3 0-1,-2 1 0,-4 1 0,-1 0 0,0 1 0,-1 6 0,1 1 0,0 2 0,3 2 0,3 3 0,0 2 0,4 2 1,1 3-1,0-2 2,2-1-1,3 4 0,0-1 1,3-1 0,0-2 0,3 2 0,1-3 1,3 0-1,2-1 0,3-3 0,-1-2 0,4 0-1,1-3 1,3-3 0,-1-3-1,1-1 0,-1-1-1,1-1 0,0-1-1,-2-6-3,4 6-10,-7-1-25,-2-7 1,4 2-1,-7-1 2</inkml:trace>
    <inkml:trace contextRef="#ctx0" brushRef="#br0" timeOffset="24586.4063">6363 6252 62,'0'0'35,"10"4"0,-10-4-1,0 0-23,1 13-4,-1-13-4,6 23-1,-3-7-1,2 5 0,0 2 0,1 0 0,-1 1-1,-1 0 1,0-1-1,-2-4 1,0-4-1,0-3 0,-2-12 0,0 13 0,0-13 0,0 0 0,-4-9-1,4 9 0,-5-20 1,2 6-1,1-1 0,1-1 0,0-2 1,2 5-1,1 0 1,2 0 0,1 2 0,2 2 0,3 1 0,0 0 0,4 0 0,2 0 0,-2 0 0,3 4 0,-2-3 0,0 1 1,-3 0-1,-1 1 0,-11 5 0,10-9 1,-10 9-1,1-12 1,-1 12-1,-9-6 0,9 6 1,-19-2 0,6 2 0,0 4-1,2-3 1,1 3 0,0 2-1,10-6-1,-6 11-7,6-11-28,0 0 0,10 9-1,-10-9 1</inkml:trace>
    <inkml:trace contextRef="#ctx0" brushRef="#br0" timeOffset="48148.754">7273 7060 18,'0'0'12,"0"0"0,0 0 1,0 0-2,0 0 0,0 0-1,0 0-3,9-10-2,-9 10-1,5-12-1,-5 12-1,8-10 0,-8 10 0,7-12-1,-7 12 1,6-12 0,-6 12 0,0 0 0,0 0 0,0 0 0,0 0 0,0 0 0,-13 8 0,4 4-1,0 3-1,-2 1 1,-1 5-2,-1 0-1,0 1-3,1 0-4,-2 0-7,-3-6-13,12 8 2,-9-12 0</inkml:trace>
  </inkml:traceGroup>
</inkml:ink>
</file>

<file path=ppt/ink/ink1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36.646"/>
    </inkml:context>
    <inkml:brush xml:id="br0">
      <inkml:brushProperty name="width" value="0.05292" units="cm"/>
      <inkml:brushProperty name="height" value="0.05292" units="cm"/>
    </inkml:brush>
  </inkml:definitions>
  <inkml:traceGroup>
    <inkml:annotationXML>
      <emma:emma xmlns:emma="http://www.w3.org/2003/04/emma" version="1.0">
        <emma:interpretation id="{F08D91E0-5C56-44B2-B01A-9C775A301D41}" emma:medium="tactile" emma:mode="ink">
          <msink:context xmlns:msink="http://schemas.microsoft.com/ink/2010/main" type="inkDrawing" rotatedBoundingBox="3951,6889 4000,7866 3060,7912 3012,6935" semanticType="enclosure" shapeName="Other">
            <msink:destinationLink direction="with" ref="{47EE0531-0B33-48EC-8A06-50B8246B5C85}"/>
            <msink:destinationLink direction="with" ref="{88DDC60C-6F83-412B-A7B8-866FBAE8C7EB}"/>
          </msink:context>
        </emma:interpretation>
      </emma:emma>
    </inkml:annotationXML>
    <inkml:trace contextRef="#ctx0" brushRef="#br0">3547 6963 5,'-15'-3'22,"15"3"-6,-11-4 0,11 4-2,-11-3 0,11 3-3,-15-7-2,6 4 0,9 3-2,-19-4-1,10 5-1,-3-3 0,1 4-1,-2-3 0,2 5 0,-4-5-1,4 5 0,-5-1 0,3 0 0,-3-2-1,3 1-1,-3 1 1,2-1 0,-1 2-2,1 0 1,0 0-1,-2 2 1,2 3-1,-1 0 1,1 0-1,1 2 1,0-1-1,1 1 1,2 1 0,1-1-1,-1 0 1,2 4-1,1-2 0,0 1 0,0-1 1,0 1-1,0 0 0,1 3 0,1-1 1,0-1-1,-1 2 0,2 3 0,1-1 0,-1 1 0,2-1 1,-1 0-1,1 0 0,1 1 0,0-3 0,0-1 0,0-1 0,1 2 0,-1-2 0,1 1 0,0 0 0,0 1 0,1-1 0,0 3 1,1 1-1,0-2 0,1 1-1,0 0 1,2 2 0,0 0 0,2-1 0,0 1 0,0-2 0,2 1 0,1 0 1,0-3-1,3-2-1,0 0 1,2-3 0,2 0 0,-1-1-1,2-3 1,1-1 0,0 0 0,-1 1 0,2-3-1,-1-1 1,1-1 0,-1 1 0,0-1 1,2 0-1,-2 0 0,-1-2 0,-1 3 0,2-2 0,0-1 1,-2-1-1,2 0 0,-1-2 0,1 0 0,1-1 0,0-1 0,0-1 0,-2 0 0,1 0 1,-1 1-1,-2-1 0,0-3 0,-3 2 0,1 0 0,-1-1 0,0-1 0,0 0 0,-1-2 0,0 0 0,0-1 0,1 1 0,1-4 0,-2 1 0,1 0-1,-2-1 1,0-1 0,1-1 0,-1-1 0,-3-1 0,2 1 0,-2 3 0,0-2 0,1 0-1,-2 1 1,-1-1 0,-1 1 0,0 2 1,-1-1-1,0-2 0,-1 2 0,-1 0 0,-1 0 0,1 0 0,-1 0 0,0-1 0,0 2 0,0-1 1,-1 0-1,0-2 0,-1 2 0,0-1 0,-1 0 1,0-2-1,-1 2 0,-1-1 0,-1 2 0,1 1 1,0 0-1,-2-1 0,2 4 0,-1-1 1,-1 2-1,0-1 1,1 0 0,-2 0-1,7 10 1,-13-17 0,6 8 0,-1 0 0,8 9-1,-16-17 1,7 10-1,-1 0 1,-1-3-1,1 1 1,1 2-1,-2-2 1,2 0-1,0 2 1,9 7-1,-15-14 0,15 14 1,-13-9-1,13 9 1,-16-12-1,16 12 0,-15-10 1,15 10-1,-18-10 0,18 10 0,-17-9 0,17 9 0,-18-7 0,9 2 1,0 2-1,9 3 0,-18-7 0,9 4 0,-2 0 0,1-1 0,0-1 0,-2 2 0,-1-1 1,1 1-1,-2-1 0,0 1 0,-1 1 0,2 1 0,-1 2 1,1-1-2,-1-2 1,1 3 0,0 1-1,-1-2 0,2 5-3,-5-6-3,7 6-15,-1 3-14,-6-4 1,0 5-2,-4-3 1</inkml:trace>
  </inkml:traceGroup>
</inkml:ink>
</file>

<file path=ppt/ink/ink1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38.735"/>
    </inkml:context>
    <inkml:brush xml:id="br0">
      <inkml:brushProperty name="width" value="0.05292" units="cm"/>
      <inkml:brushProperty name="height" value="0.05292" units="cm"/>
    </inkml:brush>
  </inkml:definitions>
  <inkml:traceGroup>
    <inkml:annotationXML>
      <emma:emma xmlns:emma="http://www.w3.org/2003/04/emma" version="1.0">
        <emma:interpretation id="{88DDC60C-6F83-412B-A7B8-866FBAE8C7EB}" emma:medium="tactile" emma:mode="ink">
          <msink:context xmlns:msink="http://schemas.microsoft.com/ink/2010/main" type="inkDrawing" rotatedBoundingBox="2423,5040 22093,3223 22447,7050 2777,8867" semanticType="callout" shapeName="Other">
            <msink:sourceLink direction="with" ref="{F08D91E0-5C56-44B2-B01A-9C775A301D41}"/>
            <msink:sourceLink direction="with" ref="{57B213E9-38A3-4ABF-9A2E-BD1ADF3C5DD1}"/>
          </msink:context>
        </emma:interpretation>
      </emma:emma>
    </inkml:annotationXML>
    <inkml:trace contextRef="#ctx0" brushRef="#br0">2602 6960 17,'0'0'28,"0"0"1,0 0-7,0 0-3,0 0-4,0 0-5,0 0-3,0 0-2,0 0-1,0 0-1,10 10-1,-10-10 1,0 0-1,12 10 2,-12-10-2,15 14 1,-6-3-1,0-2 0,2 1 0,0-1-1,0 6 1,2-3-1,-1 0 0,3 1-1,0 0 1,0 0-1,1 1 1,0 0 0,1-2-1,0 0 1,0 2-1,0-1 0,-1-1 1,0-1-1,-2 0 1,1 2-1,-2-3 0,0 0 1,-2 1-1,-1-2 1,1 0-1,-11-9 1,16 15-1,-16-15 1,13 10-1,-13-10 0,9 6 0,-9-6 0,0 0 0,0 0 0,10 9 0,-10-9 0,0 0 0,0 0 0,0 0 0,12 7 0,-12-7 0,0 0 0,0 0 0,10 9 0,-10-9 1,0 0-1,0 0 0,0 0 1,0 0-1,0 0 0,2 9 1,-2-9-1,0 0 1,0 0-1,-11 11 0,11-11 0,-10 7 0,10-7 0,-9 11 1,9-11-1,-11 15-1,11-15 1,-14 16 0,6-4 1,-1-2-1,-4 3-1,1 2 2,-2 2-1,-2 0 0,-1 1 0,1 0 0,-1-1 0,1 0 0,1 0 0,2-5 0,-1-1-1,4 0 1,1-1 1,-1-2-1,10-8 0,-14 13 0,14-13 0,-12 10 0,12-10 1,-10 7-1,10-7-1,0 0 1,0 0 0,-9 9 0,9-9 0,0 0 0,0 0 0,0 0 0,0 0 0,0 0 0,0 0 0,0 0 0,0 0-1,0 0 0,0 0-3,0 0-4,0 0-12,0 0-16,0 0 0,0 0 0,0 0 0</inkml:trace>
    <inkml:trace contextRef="#ctx0" brushRef="#br0" timeOffset="41848.3935">9615 4671 41,'0'0'32,"0"0"0,4 11-9,-4 1-3,-2-2-6,3 8-3,-4 0-5,3 4-1,-3 4-2,1 5 0,-1 4-1,0 2-1,-3 1 0,3 1 0,0-2-1,1 1 0,1-3 1,1-6-1,2-5 0,1-1 0,2-4 1,3-6 0,-1-1-1,2-4 1,0-2 0,2-1 0,-2-2-1,1-3 1,1-1-2,-2-1-2,3 2-3,-12 0-7,20-10-16,-8 6-6,-3-3-2,2 2 1</inkml:trace>
    <inkml:trace contextRef="#ctx0" brushRef="#br0" timeOffset="42384.4243">9843 5120 42,'0'0'31,"17"-10"0,-7 5-9,2-4-6,6 2-4,-4-3-4,3 3-2,-2-3 0,2 1-2,-1-2-1,0 0 0,-3 0 0,0 2-1,-4-2 1,-9 11-1,13-18 0,-13 18-1,1-16 1,-5 6-1,-5 0-1,-1 1 1,-3-3-1,-3-1 0,0 3 0,-2-1 0,-1 3 0,2 6 0,0 3-1,2 5 1,1 4 0,3 4-1,2 6 1,0 4 0,2 2 0,2 0 1,2 2 0,3 0-1,0-1 1,2 0 1,2-4-1,3-4 0,1-2 0,2-2 0,2-3 0,3-3 0,2-2 0,2-4-1,2 0 1,-1-1-1,4-2 0,-3-5-2,2 2-2,-5-5-5,6 3-10,-7-3-20,-1-6 3,3-1-3,-6-8 3</inkml:trace>
    <inkml:trace contextRef="#ctx0" brushRef="#br0" timeOffset="42789.4474">10281 4737 15,'0'0'32,"6"-11"-1,-6 11 4,0 0-13,0 0-4,0 0-3,0 0-5,-1 13-4,-2-3-1,2 6-2,-2 1-1,1 7 0,1 3-1,0 0 1,-1 3-2,1 4 0,0 0 0,1 1 1,0-1-1,2-2 0,1-4 0,2 1-1,2-5 1,2-7 1,2-3-1,4-4 0,1-4 0,1-3 0,5-2 0,-2-3 0,2-2-1,-2-1-2,0 2-2,-4-7-7,3 3-13,-3-1-11,-9-4 0,-7 12 0,7-20 1</inkml:trace>
    <inkml:trace contextRef="#ctx0" brushRef="#br0" timeOffset="43058.4628">10169 4898 42,'0'0'31,"-11"3"2,11-3-2,0 0-15,14-1-4,4 3-3,-4-6-3,9 5-1,-2-2-1,4-1-2,1 1-1,-2 0-3,0 2-2,-6-3-4,6 5-15,-1-2-12,-8-3 1,2 5-2,-6-7 2</inkml:trace>
    <inkml:trace contextRef="#ctx0" brushRef="#br0" timeOffset="43473.4866">10648 4705 44,'-4'-10'33,"4"10"1,-11-3 0,11 3-20,0 0-2,-5 16-4,4-6-3,5 6-1,-2 2-1,3 6-1,0 3 0,1 2 0,1 4-1,-2 1 0,-1 0-1,0 2 1,-1-1-1,0-3 0,0-2 0,1-2-1,1-5 1,2-3 0,2-7 0,3-4 0,2-2 0,3-4 0,1-4 0,3-5 0,0 0-2,-3-6-1,4 3-3,-7-9-7,3 5-15,-5-1-7,-6-2-2,-2 2 2</inkml:trace>
    <inkml:trace contextRef="#ctx0" brushRef="#br0" timeOffset="43721.5007">10599 4893 49,'0'0'34,"-18"-3"2,18 3 0,0 0-18,0 0-6,11-6-3,-11 6-3,18-3-2,-4 3-1,2 0-2,3 1-1,-1 0-3,5 7-2,-4-9-6,9 7-14,-5-2-12,-3-4 0,2 4-1,-7-4 3</inkml:trace>
    <inkml:trace contextRef="#ctx0" brushRef="#br0" timeOffset="44294.5335">10987 4967 62,'19'4'36,"-19"-4"-1,20-6-10,-7 8-7,-3-8-7,6 5-4,-1-6-2,5 5-2,-1-6 0,1 3-1,0 1-1,0-3 0,-3 1 0,0-1-1,-6 0 1,-1 0-1,-10 7 1,13-15-1,-11 6 1,-4-1-1,-2-2 0,-5 0 1,-1 0-1,-4 0-1,-5 2 1,-2 1 0,0 5-1,-1 1 0,0 3 0,2 4 0,1 5 0,1 1 1,5 4-1,2 2 0,1 2 1,2 1 0,2 5 0,4 2 0,1-1 0,4 4 1,1-1-1,4-3 1,2 0 0,3 1 0,1-5-1,5-2 1,0-2 0,2-5-1,-1-1 1,1-3-1,-2-1 0,0-3 0,0-3-2,-6-4-2,2 0-3,-6-7-5,7 3-13,-3-6-13,-3-4 2,1-3-2,-3-6 2</inkml:trace>
    <inkml:trace contextRef="#ctx0" brushRef="#br0" timeOffset="44790.5617">11416 4852 67,'0'0'35,"0"0"-1,9 14-9,-9-14-11,0 23-4,0-9-5,2 6-2,0 0 0,0 3-2,2-1 0,-1-4 0,0-1-2,0-3 1,0-1 1,-3-13-1,3 10 0,-3-10-1,0 0 0,-3-14 0,1 4 1,-1-3-2,2-2 1,-2 1-1,3 3 1,1-3 0,1 3 0,3 2 1,-5 9-1,18-13 1,-7 10 0,4-1 1,0 1-1,3 0 0,-1 0 1,2-1 0,-4 2 0,1-2 0,-4-1-1,-2 1 2,-10 4-1,10-12 0,-10 12 1,-2-12-2,2 12 1,-16-12 0,5 9-1,-1-1 0,-1 2-1,-1 0-3,14 2-5,-22 8-21,12-3-6,10-5-1,-15 11 1</inkml:trace>
    <inkml:trace contextRef="#ctx0" brushRef="#br0" timeOffset="45871.6237">10121 5446 35,'0'0'31,"0"0"0,12 1-6,-8 8-9,-4 0-2,6 9-4,-4 2-4,6 6 0,-2 4-3,2 8 0,-1 1-1,0 0 0,-1-1-1,0 1 0,-1-5-1,-1-2 0,0-7 0,-2-6 1,0-5-2,0-3 1,-2-11 0,2 9 0,-2-9 0,1-9 0,-1 9 0,-2-20 0,-1 7 0,-2-4 0,-3-1 0,-5 0 0,-2 3 0,-1-2 0,-2 5 0,-3 1 0,0 5 1,0 5-1,0 3 1,3 2 0,1 4 0,-1 4 0,3 2 1,1 3-1,3 1 0,2 1 0,2 1 0,1 2 1,4 0-1,4-4 0,4-2 0,5-2 1,2-3 0,8-5 0,0-5-1,4-2 1,2-6-1,2 3 0,-1-4 0,-1 1-1,-2-5-3,-5 4-2,3 5-5,-8-5-19,0 0-8,3 1-1,-4-3 0</inkml:trace>
    <inkml:trace contextRef="#ctx0" brushRef="#br0" timeOffset="46171.6404">10498 5695 38,'10'-10'33,"-10"10"2,0 0 0,6-10-16,-6 10-6,0 0-3,4 17-4,-4-7-2,2 3-1,-2 2-1,2 6-1,-1 0 1,1 0-1,-1 1-1,2-2 1,-1-2-1,-1-2-1,2-2-1,-3-14-2,8 12-7,-8-12-26,0 0 1,9-11-1,-8-5 1</inkml:trace>
    <inkml:trace contextRef="#ctx0" brushRef="#br0" timeOffset="46370.6513">10471 5514 79,'-12'-8'37,"12"8"0,-9-8-1,9 8-30,0 0-5,0 0-6,0 0-9,0 0-22,19-2 0,-9 6-2,4 7 2</inkml:trace>
    <inkml:trace contextRef="#ctx0" brushRef="#br0" timeOffset="47153.6971">11004 5641 58,'0'0'36,"0"0"0,0 0-8,-10-5-8,10 5-6,-15-8-6,15 8-2,-22-5-1,9 3-3,-5 0 0,1 2-1,-4 2-1,1 5 0,-3 4 1,1 0-1,1 5-1,1 1 1,2 4 0,4-1 0,4 1 0,4-2-1,6-2 1,4 0 0,8-1 0,4-5 0,5-2 0,4 0 0,2-5 0,1-1 0,-1-4 0,-1-4 0,-3-5 0,-3 2 0,-4-3 1,-1-6-1,-5-2 0,-2 0 0,-2-2 0,-1 2 0,-2 1 0,-3 0 1,0 3-2,-1 6 1,1 9 0,-3-11 0,3 11-1,0 0 1,-1 12-1,4 0 1,0 4-1,2 1 1,2 5 0,0 5 0,2 4-1,0 1 2,-2 5-1,-1 0-1,0 0 1,-3 1 0,-3-3 0,-1-4 0,-4-4 1,-2-2-2,-2-7 1,-2-3 1,-3-3-1,0-5 0,-1-3 0,1-1 0,1-3 0,2-3 0,2 0-1,9 3-1,-12-11-4,7-2-7,9 0-25,2-1 1,0-3-2,5-4 2</inkml:trace>
    <inkml:trace contextRef="#ctx0" brushRef="#br0" timeOffset="47507.7173">11237 5620 21,'14'4'29,"-14"-4"0,11-1-5,-11 1-6,10 15-2,-3-2-4,-5 1-2,4 5-1,-5 0-1,2 7-2,-3-2-1,2 2-1,-4-4-1,3 4-1,-2-5 0,1-3-1,0-2-1,1-5-1,1-2-2,-2-9-3,6 10-7,-6-10-24,1-10 2,1 0-2,-3-9 2</inkml:trace>
    <inkml:trace contextRef="#ctx0" brushRef="#br0" timeOffset="47714.7291">11219 5452 76,'-7'-9'38,"7"9"-2,0 0 1,-9-17-29,9 17-7,0 0-8,0 0-15,0 0-14,14-3 0,-14 3-2,16 8 2</inkml:trace>
    <inkml:trace contextRef="#ctx0" brushRef="#br0" timeOffset="48210.7575">11577 5392 67,'0'0'38,"0"0"-2,9 4 2,-9-4-23,2 12-7,2 1-3,-3 1-2,1 5-1,1 6 0,0 3-1,1 2 0,0 7-1,-2 3 1,0-1 0,-1 3-2,0-2 2,-1-3-1,1-4 0,-1-2 0,2-8 0,2-4-1,1-4 1,2-3 0,3-5 0,1-2 0,2-1 0,0-2 0,0 1 0,1-2-1,-1-3-1,3 1-1,-6-4-4,6 6-5,-16-1-13,14-15-13,-5 6 0,-7-2 1,-2 11 0</inkml:trace>
    <inkml:trace contextRef="#ctx0" brushRef="#br0" timeOffset="48459.7717">11491 5632 61,'19'1'38,"3"-4"-1,5 0 3,6 3-22,-7-7-7,8 8-4,-7-3-3,0 5-2,-1 3-3,-7-6-4,3 9-10,-10-4-25,0-4 2,-12-1-1,0 0 1</inkml:trace>
    <inkml:trace contextRef="#ctx0" brushRef="#br0" timeOffset="60123.4389">7422 7082 11,'0'0'12,"0"0"2,0 0 0,0 0 0,0 0-1,0 0 0,0 0-3,0 0-1,0 0-2,0 0-1,0 0-1,0 0-1,0 0 1,0 0-2,-10-7 0,10 7 0,0 0 0,-12 0 0,12 0-1,-14 0 0,4-2-1,10 2 0,-16 5 1,16-5-1,-18 2-1,18-2 1,-16 2 0,16-2-1,-15 4 1,15-4 0,-15 3 0,15-3-1,-15 10 1,15-10 0,-14 13-1,14-13 0,-14 17-1,8-7 0,1 0 0,5-10-2,-10 17-1,10-17-2,-8 20-2,8-20-3,-9 18-7,6-7-12,3-11-1,-9 17 2</inkml:trace>
    <inkml:trace contextRef="#ctx0" brushRef="#br0" timeOffset="68547.9206">12845 7541 11,'0'0'27,"0"0"1,0 0-4,-10 2-4,10-2-3,0 0-4,-6 14-3,6-14-3,-3 21-2,2-4-1,1 7 0,-1 2-2,2 4 0,-2 1-1,3-2 0,-2 1-1,2-1 1,-2-5-1,1-4 1,0-4-1,-1-4 1,0-3-1,0-9-1,-1 13 0,1-13-1,0 0-5,0 0-5,-6-9-15,6 9-6,1-19 0,3 5 0</inkml:trace>
    <inkml:trace contextRef="#ctx0" brushRef="#br0" timeOffset="68737.9316">12818 7428 47,'-2'-19'31,"2"19"0,-5-11-4,5 11-17,0 0-6,0 0-5,0 0-8,0 0-15,9 17-7,-9-17 0,25 22 0</inkml:trace>
    <inkml:trace contextRef="#ctx0" brushRef="#br0" timeOffset="69093.952">13158 7806 18,'0'0'31,"-2"16"1,2-16-2,-10 9-8,10-9-3,-5 12-7,3-2-1,2-10-5,-4 14-3,4-14 0,0 13-2,0-13-1,0 0-4,0 0-5,11 5-17,-11-5-8,10-12-1,-7-1 1</inkml:trace>
    <inkml:trace contextRef="#ctx0" brushRef="#br0" timeOffset="69760.9901">13407 7653 20,'-14'9'31,"14"-9"0,0 0 1,0 0-11,0 0-7,0 0-3,0 0-6,0 0 0,19-3-3,-5-3 0,1 3-1,6-2-1,-2 0 1,4-2-1,0-1 0,0 0 0,-3 2 0,-1-1 1,-1-4-1,-4 0 0,-2 1 1,-2-1-1,-5 0 0,-2-1 1,-4-2-1,-3 0 1,-4 3-1,-3-1 0,-3-1 1,-4 3-1,-3 3 0,1 1 0,-4 5 0,0 4 0,1 3 0,1 5 0,-1 7 0,1 2 1,3 3-1,-1 5 1,5 3 0,2-1 0,3 3 0,5-2 0,4-2 1,4-2-1,4-1 1,2-5 0,5-5 0,3-3-1,4-5 0,1-3 0,2-1 0,1-3 1,0-3-2,2 0 0,-2-1-2,-2 1-3,-4-3-6,1 0-25,-2 1 0,-5-1-1,1 3 1</inkml:trace>
    <inkml:trace contextRef="#ctx0" brushRef="#br0" timeOffset="69962.0016">13837 7796 63,'7'11'35,"-7"-11"-1,0 0-5,7 16-17,-7-16-10,0 0-9,0 0-25,14 11-2,-14-11 0,9-2 0</inkml:trace>
    <inkml:trace contextRef="#ctx0" brushRef="#br0" timeOffset="119841.8546">21106 3917 12,'0'0'18,"0"0"-4,0 0 1,0 0-2,-2 9 1,2-9-3,0 0 0,1 16-1,0-5-1,-1 2-1,2 5-2,-3 1 0,2 6-1,-3-2-1,2 6 0,-2-1-1,2 4 0,-3-3 1,1 2-2,0-1 0,1 0 0,0-1-2,0-1 1,1-4-2,-1-7-2,3 3-6,-5-10-9,3-10-14,1 14-2,-1-14 1,0 0 1</inkml:trace>
    <inkml:trace contextRef="#ctx0" brushRef="#br0" timeOffset="120749.9065">21060 4624 3,'0'0'17,"0"0"-6,-9 4-3,9-4 1,0 0-1,0 0 0,0 0 2,0 0 1,8-9 0,-8 9 0,8-13 0,-2 4-1,3 3-2,-2-4-3,3 3 0,1 1-1,0 1-2,0 1 0,-1 2-1,0 2 0,-1 1-1,1 4 1,-10-5 0,15 17 0,-8-5 0,-4 3 1,-1 4-2,-3 2 2,-2 0-2,-5 2 1,-1 1 0,-2-2-1,-3-1 0,0-2 1,0-1-1,0-3 0,2-3 1,2 0-1,10-12 0,-12 14 2,12-14-1,0 13 0,0-13 1,10 11 0,0-5 0,1-2 0,3 4 0,0-1 0,2-2-1,0-1 0,-2 2 0,1-2-1,-2 0 1,-2 1-1,-1-4-1,0 1-2,-10-2-4,16 1-9,-16-1-11,0 0-7,13 0-1,-13 0 0</inkml:trace>
    <inkml:trace contextRef="#ctx0" brushRef="#br0" timeOffset="121152.9296">21161 5108 37,'0'0'33,"0"0"2,12 0-2,-12 0-12,0 0-10,-1 12-4,1-12-5,-1 10-1,1-10-3,-2 15-3,4-5-6,-2-10-10,0 0-12,-6 17-2,6-17 2,-6 9 0</inkml:trace>
    <inkml:trace contextRef="#ctx0" brushRef="#br0" timeOffset="121399.9437">21140 5323 41,'3'11'34,"-3"-11"1,0 0 0,0 0-17,0 0-4,2 9-10,-2-9-8,0 0-8,0 0-8,3 12-7,-3-12-8,0 0 1,0 0 1</inkml:trace>
    <inkml:trace contextRef="#ctx0" brushRef="#br0" timeOffset="121579.954">21151 5436 4,'0'0'12,"-2"18"-12,6-5-5,-4-13-6</inkml:trace>
    <inkml:trace contextRef="#ctx0" brushRef="#br0" timeOffset="121773.9651">21175 5545 37,'0'24'27,"0"-24"0,7 23-6,-7-23-23,0 0-22,18 18-3,-18-18 0,14 5 0</inkml:trace>
    <inkml:trace contextRef="#ctx0" brushRef="#br0" timeOffset="122936.0316">21342 5901 32,'0'0'30,"0"0"1,0 0-6,2-11-8,-2 11-2,0 0-6,-7-9-3,7 9-1,-13-6-1,2 1-2,-1 1 0,-1 1-1,-4 2 0,-2 1-1,0 2 1,-3 2 0,1 4 0,-1 1 1,2 4-1,0 0 1,2 2 0,2 1 0,5 1-1,2-1 1,5-1-1,4 1 0,5-3 0,3 0 1,7-4-1,1-2 0,4-4 0,0-3 0,2-1 0,1-5-1,-1-5 1,0-2-1,-1 0 0,-3-3 0,-2 3 0,-6-2 0,2 2 0,-6 3 0,-6 10 0,6-12 0,-6 12 0,0 0 0,0 0 0,0 0 1,1 22-1,-1-4 0,-3 2 0,1 5 1,-3 5-1,0 4 1,-1 1-1,0 0 0,2-5 0,0-2 0,2-4 0,1-5 0,1-9-1,0-10-6,0 0-14,5-9-17,1-6 2,-4-11-2,4-3 1</inkml:trace>
    <inkml:trace contextRef="#ctx0" brushRef="#br0" timeOffset="124466.1191">22042 3352 27,'0'0'25,"0"0"-6,1-15-2,-1 15-3,-7-19-5,7 19 0,-10-22-3,4 13-1,-2-6-1,2 4-1,-3-2-1,-2 4 0,-2 2 0,0 4 0,-3 2-1,0 4 0,-2 4 0,0 3 0,1 7 0,2 4 0,2 2 0,2 4 0,4-1 1,3 3-1,4-1 0,4-1 0,3-4 0,4-4 0,2-4 0,3-5 1,0-5-1,4-4 1,-1-6-1,2-3 2,0-6-1,2-1 0,-4-4 0,2-1 1,-5-4-1,1-2 0,-7-1-1,0 2 1,-5 0-2,-1 6 1,-4 1-2,0 6 1,0 12-1,0 0 1,-8 10 0,5 9 0,0 6 0,1 1-1,1 8-1,-3-2-3,7 5-7,-5-3-13,2-6-9,4 3-1,-5-7 1</inkml:trace>
    <inkml:trace contextRef="#ctx0" brushRef="#br0" timeOffset="125094.155">21912 3846 20,'0'0'25,"0"0"1,0 17-8,-1-2-5,0 4-1,-1 5-3,2 5-1,-2-1-2,4 1-1,-2-2 0,1 0-2,-1-5-1,3-2-1,-3-6 0,1-5-1,-1-9 0,0 0-1,0 0 1,0 0-1,10-13 0,-9-2 0,3-4 0,-1-3 1,3-1-2,-1-1 2,1 2 0,1 3 1,0 1-1,5 7 1,-2 3 0,4 5 1,-1 7 0,3 3-1,1 5 0,0 5-1,-1 1 1,1 4-2,-4 1 2,1 0-2,-5-2 1,-5 1 0,-6-4 0,-4-3 1,-6-1 0,-3-2 1,-7-4 0,-1-1 0,-1-4 0,1-2-1,2-1 0,4-2-2,3 1-1,2-3-4,12 4-8,0 0-16,0 0-3,0 0 1,0 0 1</inkml:trace>
    <inkml:trace contextRef="#ctx0" brushRef="#br0" timeOffset="125563.1818">22153 4356 30,'0'0'32,"-11"-8"1,11 8-1,-17 1-14,0-3-4,2 5-5,-7-1-3,3 5-3,-2 1 0,0 3 0,-1 2-1,5 3 1,-1-1-2,6 6 1,0-1 0,6 0-1,2 0 0,5 1 0,3-3 0,7 2 0,0-3 0,8-4 0,3-4 0,5 0 0,3-4-2,0-5-3,6 1-16,-2-3-17,-8-7 1,-2 3-2,-11-1 1</inkml:trace>
    <inkml:trace contextRef="#ctx0" brushRef="#br0" timeOffset="125990.2062">21991 4870 73,'0'0'37,"0"0"-1,-9 1-2,9-1-25,0 0-5,0 0-7,2 19-6,-2-19-13,-1 9-13,3 2-1,-2-11 0,3 19 1</inkml:trace>
    <inkml:trace contextRef="#ctx0" brushRef="#br0" timeOffset="126189.2176">21996 5020 11,'0'0'25,"6"22"-1,-9-12-5,8 2-7,-3 2-15,-2-14-19,5 19 0,-5-19-2</inkml:trace>
    <inkml:trace contextRef="#ctx0" brushRef="#br0" timeOffset="126372.2281">22001 5165 32,'-6'21'29,"6"-21"2,-5 23-3,1-14-13,4-9-21,6 19-15,-6-19-8,10 13-1,-10-13 1</inkml:trace>
    <inkml:trace contextRef="#ctx0" brushRef="#br0" timeOffset="126512.2361">22026 5330 38,'9'23'27,"-9"-23"1,14 20-12,-8-6-12,-6-14-23,20 27-6,-20-27-2,12 19 0</inkml:trace>
    <inkml:trace contextRef="#ctx0" brushRef="#br0" timeOffset="127412.2876">21945 5669 30,'0'0'30,"9"7"1,-9-7 0,14 5-15,3 2-3,0-7-4,8 6-3,-1-6-1,7 1-1,-2-3-1,0 2 0,-3-3-2,-2 3 0,-6 0 0,-3 2 0,-15-2-2,11 15 1,-12-1-1,-5 2 0,-3 4 0,-6 4 1,-1 0-1,-5 2 1,-2 3 0,2-4 1,-2-2 0,3-1 1,4-3 0,2-1-1,5-5 1,5-1 0,4-12 0,4 19 0,3-10-1,5 1 0,0-1 0,4 2 0,0-1 0,4 0-1,0 0-1,1-4 0,2 1-2,-5-5-3,4 3-9,-3-5-22,-6-6 2,2-2-2,-8-4 2</inkml:trace>
    <inkml:trace contextRef="#ctx0" brushRef="#br0" timeOffset="127647.301">21961 5842 42,'0'0'33,"14"0"2,2 1 0,2 4-16,2-6-6,10 5-5,-2-4-5,4 2-2,2 1-5,-4-5-16,-4-3-14,4 1-2,-9-12 0,4 3 1</inkml:trace>
  </inkml:traceGroup>
</inkml:ink>
</file>

<file path=ppt/ink/ink1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19.428"/>
    </inkml:context>
    <inkml:brush xml:id="br0">
      <inkml:brushProperty name="width" value="0.05292" units="cm"/>
      <inkml:brushProperty name="height" value="0.05292" units="cm"/>
    </inkml:brush>
  </inkml:definitions>
  <inkml:traceGroup>
    <inkml:annotationXML>
      <emma:emma xmlns:emma="http://www.w3.org/2003/04/emma" version="1.0">
        <emma:interpretation id="{0853C7B4-A824-469D-9AE8-036156CEDACA}" emma:medium="tactile" emma:mode="ink">
          <msink:context xmlns:msink="http://schemas.microsoft.com/ink/2010/main" type="writingRegion" rotatedBoundingBox="17715,5581 17908,8191 17580,8215 17388,5605"/>
        </emma:interpretation>
      </emma:emma>
    </inkml:annotationXML>
    <inkml:traceGroup>
      <inkml:annotationXML>
        <emma:emma xmlns:emma="http://www.w3.org/2003/04/emma" version="1.0">
          <emma:interpretation id="{748FD559-4B07-4EA4-995C-853EC6168EAF}" emma:medium="tactile" emma:mode="ink">
            <msink:context xmlns:msink="http://schemas.microsoft.com/ink/2010/main" type="paragraph" rotatedBoundingBox="17715,5581 17908,8191 17580,8215 17388,5605" alignmentLevel="1"/>
          </emma:interpretation>
        </emma:emma>
      </inkml:annotationXML>
      <inkml:traceGroup>
        <inkml:annotationXML>
          <emma:emma xmlns:emma="http://www.w3.org/2003/04/emma" version="1.0">
            <emma:interpretation id="{A8BD75C0-70B6-4C42-A67E-0D32F41F00D1}" emma:medium="tactile" emma:mode="ink">
              <msink:context xmlns:msink="http://schemas.microsoft.com/ink/2010/main" type="line" rotatedBoundingBox="17715,5581 17908,8191 17580,8215 17388,5605"/>
            </emma:interpretation>
          </emma:emma>
        </inkml:annotationXML>
        <inkml:traceGroup>
          <inkml:annotationXML>
            <emma:emma xmlns:emma="http://www.w3.org/2003/04/emma" version="1.0">
              <emma:interpretation id="{3701C625-5667-4F64-B83D-0E9015F9BD4F}" emma:medium="tactile" emma:mode="ink">
                <msink:context xmlns:msink="http://schemas.microsoft.com/ink/2010/main" type="inkWord" rotatedBoundingBox="17715,5581 17908,8191 17580,8215 17388,5605"/>
              </emma:interpretation>
              <emma:one-of disjunction-type="recognition" id="oneOf0">
                <emma:interpretation id="interp0" emma:lang="en-US" emma:confidence="0">
                  <emma:literal>in</emma:literal>
                </emma:interpretation>
                <emma:interpretation id="interp1" emma:lang="en-US" emma:confidence="0">
                  <emma:literal>is</emma:literal>
                </emma:interpretation>
                <emma:interpretation id="interp2" emma:lang="en-US" emma:confidence="0">
                  <emma:literal>in:</emma:literal>
                </emma:interpretation>
                <emma:interpretation id="interp3" emma:lang="en-US" emma:confidence="0">
                  <emma:literal>i</emma:literal>
                </emma:interpretation>
                <emma:interpretation id="interp4" emma:lang="en-US" emma:confidence="0">
                  <emma:literal>i.</emma:literal>
                </emma:interpretation>
              </emma:one-of>
            </emma:emma>
          </inkml:annotationXML>
          <inkml:trace contextRef="#ctx0" brushRef="#br0">17625 5670 18,'9'-4'26,"-9"4"-4,0 0-1,0-11-5,0 11-1,0 0-3,-1-18-3,1 18-1,-2-13-3,2 13 0,-3-13-1,3 13-1,-9-14-1,9 14-1,-18-9 2,7 7-2,-3 0 0,-2 2-1,-3 1 1,0 5-1,-1 1 0,0 1 1,2 4-1,-2 5-1,4 1 1,4 3 0,2 3 0,4-1-1,5-1 1,4 4 0,4-3 0,6-5 0,3-3 1,3-3-1,4-4 2,1-4-1,0-5 2,0-5-1,-2-5 0,-1 2 1,-4-5 0,0 1-1,-5-3 0,-1 1 0,-5-1 0,0 1-1,-5 1 1,2-3-1,-3 3-1,-1 3 0,1 11 0,-2-15 0,2 15 0,0 0-1,0 0 1,-2 20 0,2-3 0,1 0 0,0 2-1,1 4 1,1-2 0,0 0-2,4 0-1,-4-7-3,7 4-8,-5-2-23,1-5 2,6 1-2,-12-12 3</inkml:trace>
          <inkml:trace contextRef="#ctx0" brushRef="#br0" timeOffset="592.0328">17489 6073 38,'0'0'31,"10"-4"1,-10 4-11,0 0-4,0 0-5,0 0-4,6 16-3,-6-4-2,2 5 0,-1 3-2,3 5 1,-2 2-1,2 1 0,-1-1 0,2 4-1,-1-2 0,0-4-1,1-1-3,-3-6-3,4 0-2,-6-6-5,5 0-5,-5-12-10,0 0-4,5 10 2</inkml:trace>
          <inkml:trace contextRef="#ctx0" brushRef="#br0" timeOffset="999.057">17532 6322 48,'0'0'32,"11"-17"-3,-4 7-7,5 4-4,-4-4-7,6 6-3,-2-1-3,4 4-2,1 3-2,2 1 0,0 1-1,1 3 0,-1 2 0,0 0 1,-3 4-2,-3 1 0,-2 1 1,-3 0-1,-6 2 0,-4-4 0,-4 1 0,-5-1 0,-1-2 1,-5-3 1,-3-3-1,2-2 2,-4-3 0,5 1-1,-1-4 2,4 2-1,0-2-1,4 2 1,10 1-2,-15-3-1,15 3-4,0 0-8,0 0-15,0 0-7,0 0 0,17 11 1</inkml:trace>
          <inkml:trace contextRef="#ctx0" brushRef="#br0" timeOffset="1648.0942">17752 6677 32,'0'0'30,"0"0"-2,0 0-6,0 0-3,0 0-4,0 0-3,0 0-2,0 0-2,-17-7-2,17 7-2,-19-2-1,7 2 0,-1 1-2,1 3 0,-5 3 0,4 1-1,-3 2 0,1 6 1,-1 0-1,3 3 1,0 3-1,4-1 1,3 0-1,3 2 1,3-2 0,5-2 0,2-2 0,5-1 0,3-6 1,2 0-1,2-4 0,3-3 0,-2-2-1,2-1-1,0 0-2,-5-7-6,4 8-16,-3-3-13,-6-2 1,-2 3-1,-10 1 2</inkml:trace>
          <inkml:trace contextRef="#ctx0" brushRef="#br0" timeOffset="1970.1125">17700 7120 87,'0'0'37,"10"9"-2,-10-9-3,0 0-26,-9 11-3,9-11-4,1 10-4,4-1-8,-5 2-24,0-11 1,3 12-1,-3-12 2</inkml:trace>
          <inkml:trace contextRef="#ctx0" brushRef="#br0" timeOffset="2129.1217">17722 7279 78,'-2'24'33,"2"-24"-4,-5 12-14,3 0-35,2-12-10,-2 15-4,2-15 1</inkml:trace>
          <inkml:trace contextRef="#ctx0" brushRef="#br0" timeOffset="2278.1303">17727 7419 27,'0'0'25,"0"10"-1,0-10-11,0 0-16,3 16-17,-3-16-3,0 0-2</inkml:trace>
          <inkml:trace contextRef="#ctx0" brushRef="#br0" timeOffset="2470.1413">17712 7599 26,'0'0'28,"6"18"0,-6-18 0,0 0-19,5 11-10,-5-11-22,11 0-4,-11 0 0,0 0-1</inkml:trace>
          <inkml:trace contextRef="#ctx0" brushRef="#br0" timeOffset="3407.1948">17594 7836 44,'0'0'34,"12"4"0,-12-4 0,0 0-18,0 0-4,9-4-6,-9 4-2,16 2-1,-6 0-1,1-1-1,5 0 0,1-1-1,1 2 1,2 1 0,0-1-1,-2 1 1,1-1-1,-3 1 0,-3 3 1,-4-2-1,-9-4 0,12 11 1,-12-11-1,3 14 0,-3-14 0,-7 20-1,-1-9 0,-2 5 0,-5 1-1,-1 5 1,-2-3-1,1 3 0,-1 0 1,1-3 0,4-1 2,3-2-1,2-4 1,5-3-1,2 2 1,1-11 1,4 11 0,-4-11 0,11 10-1,-11-10 1,14 11 0,-3-6-1,1 0 1,0 0-2,1 1 0,0 1-1,0-6-2,2 3-3,-5-8-7,4 2-17,-4-1-6,-10 3-1,11-13 1</inkml:trace>
          <inkml:trace contextRef="#ctx0" brushRef="#br0" timeOffset="3629.2075">17648 7970 51,'0'0'31,"24"3"2,-10-2-2,2 0-20,6 5-5,-1-1-7,-1-2-6,2-3-21,2 5-3,-12-8-3,5 3 3</inkml:trace>
        </inkml:traceGroup>
      </inkml:traceGroup>
    </inkml:traceGroup>
  </inkml:traceGroup>
</inkml:ink>
</file>

<file path=ppt/ink/ink1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04.328"/>
    </inkml:context>
    <inkml:brush xml:id="br0">
      <inkml:brushProperty name="width" value="0.05292" units="cm"/>
      <inkml:brushProperty name="height" value="0.05292" units="cm"/>
    </inkml:brush>
  </inkml:definitions>
  <inkml:traceGroup>
    <inkml:annotationXML>
      <emma:emma xmlns:emma="http://www.w3.org/2003/04/emma" version="1.0">
        <emma:interpretation id="{DFE30538-D7FE-4345-A0F7-A8C180D1B109}" emma:medium="tactile" emma:mode="ink">
          <msink:context xmlns:msink="http://schemas.microsoft.com/ink/2010/main" type="writingRegion" rotatedBoundingBox="19793,7884 20877,7884 20877,8985 19793,8985">
            <msink:destinationLink direction="with" ref="{CA6B7020-D0EF-4955-B3F2-1A2858BD4141}"/>
          </msink:context>
        </emma:interpretation>
      </emma:emma>
    </inkml:annotationXML>
    <inkml:traceGroup>
      <inkml:annotationXML>
        <emma:emma xmlns:emma="http://www.w3.org/2003/04/emma" version="1.0">
          <emma:interpretation id="{B247EFF0-887F-4FD2-A216-EE2E88E6C66F}" emma:medium="tactile" emma:mode="ink">
            <msink:context xmlns:msink="http://schemas.microsoft.com/ink/2010/main" type="paragraph" rotatedBoundingBox="19793,7884 20877,7884 20877,8985 19793,8985" alignmentLevel="1"/>
          </emma:interpretation>
        </emma:emma>
      </inkml:annotationXML>
      <inkml:traceGroup>
        <inkml:annotationXML>
          <emma:emma xmlns:emma="http://www.w3.org/2003/04/emma" version="1.0">
            <emma:interpretation id="{7B4BF5AC-7473-4DC1-8947-BFE577D1807D}" emma:medium="tactile" emma:mode="ink">
              <msink:context xmlns:msink="http://schemas.microsoft.com/ink/2010/main" type="line" rotatedBoundingBox="19793,7884 20877,7884 20877,8985 19793,8985"/>
            </emma:interpretation>
          </emma:emma>
        </inkml:annotationXML>
        <inkml:traceGroup>
          <inkml:annotationXML>
            <emma:emma xmlns:emma="http://www.w3.org/2003/04/emma" version="1.0">
              <emma:interpretation id="{2C27C334-14BD-4BD7-BC2F-C67AB4634467}" emma:medium="tactile" emma:mode="ink">
                <msink:context xmlns:msink="http://schemas.microsoft.com/ink/2010/main" type="inkWord" rotatedBoundingBox="19793,7884 20877,7884 20877,8985 19793,8985"/>
              </emma:interpretation>
              <emma:one-of disjunction-type="recognition" id="oneOf0">
                <emma:interpretation id="interp0" emma:lang="en-US" emma:confidence="0">
                  <emma:literal>00</emma:literal>
                </emma:interpretation>
                <emma:interpretation id="interp1" emma:lang="en-US" emma:confidence="0">
                  <emma:literal>80</emma:literal>
                </emma:interpretation>
                <emma:interpretation id="interp2" emma:lang="en-US" emma:confidence="0">
                  <emma:literal>8</emma:literal>
                </emma:interpretation>
                <emma:interpretation id="interp3" emma:lang="en-US" emma:confidence="0">
                  <emma:literal>Oo</emma:literal>
                </emma:interpretation>
                <emma:interpretation id="interp4" emma:lang="en-US" emma:confidence="0">
                  <emma:literal>08</emma:literal>
                </emma:interpretation>
              </emma:one-of>
            </emma:emma>
          </inkml:annotationXML>
          <inkml:trace contextRef="#ctx0" brushRef="#br0">20506 7978 22,'0'0'21,"0"0"-1,0 0-2,0 0-2,0 0-3,0 0-2,-9-8-1,9 8-2,0 0-1,-12-6-2,12 6 0,0 0-2,-14-10 1,14 10 0,-13-9 0,13 9-2,-19-13 1,10 6-1,-3 3 0,-1-1 0,2 0 0,-3-2-1,1 3 0,-1-1 1,3 1-1,-5-1 1,5 1-1,-3 1 0,-1 1 0,-1 0 0,0 4 0,-3-1 0,1 3 0,-2 1 0,0 1 0,-1 2-1,0 1 1,-1-1-1,2 1 1,1 3 0,2 0-1,-1-2 0,2 3 0,1-3 1,3 2-1,-1 0 1,2-1-1,0-1 0,-1 2 1,1 0-1,-1 1 0,1 2 0,1 1 0,-2 1 0,2 2 1,0 2-1,0-1 0,1-1 0,1 4 0,1-1 0,0 3 0,0 0 0,1 0 0,0-2 0,0 2 0,0 1 0,3-2 0,0-3 0,1-2 0,2 1 0,1 0 0,1 0 0,2-1 1,2 2-1,0 2 0,0 0 1,2 0-1,1-2 1,1 1-1,1 0 0,3 0 0,-1-2 0,1-1 1,3 0-2,0 1 2,2 0-1,0-3 0,1 1 0,3-1 1,1-2-1,2-2 0,0-1 0,2-4 1,-2-1-1,4 1 0,0 0 1,-1-2-1,-2 0 1,0 1-1,0 0 0,-1 2 1,-1-3-1,-3-1 1,0-4-1,0 0 0,-3-2 1,2 0-1,-1-2 1,-2-3-1,2 0 1,1-1-1,-2 2 0,1-3 1,-1 1-1,-1-3 0,-1 0 0,0 0 1,0-3-1,-2 0 0,1-4 0,-1 0 0,1-2 0,0-1 1,1 0-1,-2-1 0,0 1 0,-1-1 0,-2 0-1,-2-1 2,-1 0-2,-2-1 1,0 0 0,-3 1 0,0 0-1,-1-2 2,0 0-1,-1 4-1,-1-2 2,0-1-2,-1-1 1,-2 1 0,1-3 0,-1 2 0,0 1 0,-1 1 0,0-1 0,-1 3 0,0 2 0,-1-1 0,1 4 0,-2-1 0,1-1 0,-1 2 0,-1 2 0,-1-3 0,0 2 0,0 0 0,-2 0 0,-1 0 0,-1 1 0,-3-1 0,1 1 0,-1 2 0,-1 0 0,-1 1 0,-1 1-1,-1 1 1,0 0-1,0 1 1,0 1 0,-3-2 0,1 1-1,-1 1 0,0 1 0,1-3 0,-3 4-2,-1-2-2,3 4-2,-6-5-8,7 2-23,-2 4 0,-3-3 0,2 3 2</inkml:trace>
          <inkml:trace contextRef="#ctx0" brushRef="#br0" timeOffset="2480.1419">20433 8173 14,'-15'-3'19,"15"3"-4,0 0-2,0 0-3,-13-2-1,13 2 1,-9-1-3,9 1 0,0 0 0,-14-5 0,14 5-1,-11 0 0,11 0 0,-14-3-1,14 3 0,-14-1-1,14 1 0,-17 1-1,17-1 0,-15-1 0,15 1 0,-16 2-1,16-2 1,-16-2-1,16 2-1,-17 3 0,8-1 1,0 1-1,-2 0 0,1 1-1,-1 2 1,-2 2 0,2-2 0,0 1 0,-1 1-1,2 1 1,0 0-1,10-9 0,-17 16 1,17-16-1,-13 18 0,8-9 0,5-9 0,-9 16 0,9-16 0,-9 19 0,4-9 0,-1 1 0,2-1 0,-1 1 0,1 1 0,0-2 0,0 1 1,2 0-1,0 1 0,1-1 0,0 1 0,2 1 0,0-1 0,0 1 0,1 0 0,1-2 0,1 2 1,0-2-1,1-1 1,1 2-1,2-1 1,-1 0 0,2-1-1,1 2 2,1 1-2,0-2 2,1 0-2,0 1 1,1-2 0,0 0 0,0 1-1,0-3 0,-1-2 0,2 1 1,0 1-1,-1-3 0,1 1 1,-2 0-1,2-2 1,-3 1-1,0-1 0,2-2 0,-3 1 0,1 0 1,0-2-1,0-2 0,1 2 0,-1-1 1,1-2-1,0-1 0,0 1 1,1-2-1,-2 1 0,0-2 0,1 0 0,-3-2 1,1 3-1,-10 4 0,17-12 1,-17 12-1,16-12 0,-16 12-1,17-18 1,-10 8 0,1-1 0,0-1 0,-2 3 0,-1-2-1,0 0 2,-1 1-1,-4 10 0,8-16 0,-8 16 0,5-18 0,-3 7 0,0 0 1,0 0-1,-1 1 0,0-2 0,-1 1 0,0-2 0,0 1 0,-1 1 0,0-2 0,-1-1 0,0-1 0,0 2 0,0-3 0,-1 2 0,-1 0 0,0 0 0,0 0 0,0 3 0,-1 0 0,0 0 0,5 11 0,-10-16 0,5 7 0,5 9 0,-9-15 0,4 5 0,0 1 0,5 9 1,-12-19-1,12 19 0,-12-16 0,12 16 0,-15-13 0,15 13 0,-15-9 0,6 3 0,9 6 0,-18-11 0,9 6 1,-1 0-1,1 1 0,-2-2 0,-1 0 0,0 3 0,0 1 0,-1 1-1,1 2-2,-4 0-3,4 6-5,-6-1-14,1 1-12,1 4 0,-4 0 0,1 4 2</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09.452"/>
    </inkml:context>
    <inkml:brush xml:id="br0">
      <inkml:brushProperty name="width" value="0.05292" units="cm"/>
      <inkml:brushProperty name="height" value="0.05292" units="cm"/>
    </inkml:brush>
  </inkml:definitions>
  <inkml:traceGroup>
    <inkml:annotationXML>
      <emma:emma xmlns:emma="http://www.w3.org/2003/04/emma" version="1.0">
        <emma:interpretation id="{17B98FFB-B742-475C-B278-8F5B9A3401F1}" emma:medium="tactile" emma:mode="ink">
          <msink:context xmlns:msink="http://schemas.microsoft.com/ink/2010/main" type="inkDrawing" rotatedBoundingBox="16793,8238 19697,8417 19667,8905 16762,8725" semanticType="connector" shapeName="Other">
            <msink:sourceLink direction="with" ref="{C9AFC4FD-5367-473D-A03D-9BA8B26703C6}"/>
            <msink:sourceLink direction="with" ref="{57B213E9-38A3-4ABF-9A2E-BD1ADF3C5DD1}"/>
          </msink:context>
        </emma:interpretation>
      </emma:emma>
    </inkml:annotationXML>
    <inkml:trace contextRef="#ctx0" brushRef="#br0">16780 8441 22,'0'0'21,"0"0"-1,0 0-2,0 0-2,0 0-3,0 0-2,11 9-2,-11-9-1,13 1-1,-13-1-2,21 1-1,-8-2 0,5 2-2,0-1 0,3 1 0,1-1 0,3 2 0,1-1 1,3 2-2,0-3 1,0 2 0,0 0 0,0 0-1,-1 0 1,2-1-1,-2 1 0,0 1 0,0 0 0,0-2-1,2 0 1,1 1-1,1 0 1,1-1 0,0 0 0,0 0 0,-1 0 0,1 3 0,-3 0 0,-2-1-1,-2-1 1,-1 2-1,-1 1 1,0 0-1,-1-1 1,1 0-1,-3 0 1,1 0 0,-1 0 0,-1-1 0,-1-2-1,-1 1 1,0-1-1,0 1 1,-1-1-1,3 0 1,0-1-1,-1 2 0,2 0 0,-1-1 0,1 0 0,1 0 1,1 1-1,-1 2 0,0-2 0,3 0 1,-2-2-1,1 2 0,1-1 0,1 0 1,-1-2-1,0 1 0,2-1 0,-2 1 0,1 1 0,-2-2 1,-1 1-1,-3 3 0,-1-1 0,0 0 0,-4 1 0,2-1 1,-1 1-1,3 0 0,1-1 0,4-1 0,0-1 0,2 0 0,1 3 1,1-3-1,0 0 1,-3 1-1,-1-1 0,0 1 0,-1 2 0,-2-1 1,0-1-2,-1 1 1,-1 0 0,1 3 0,0-2 1,-1-1-1,3-1 0,2 0 0,-2 0 0,1 0 0,-1 0 0,1-2 0,-2-1 1,1 3-1,-2 0 1,-1-2 0,2 0-1,1 0 0,-1 0 0,1 0 0,0-1-1,1 1 1,-2 0-1,2 1 1,-2 1 0,-1-1 1,0 0-1,-4 0 0,2 1 0,-3 0 0,-1 0 1,-2-1-1,2-1-1,-2 1 1,1 0 0,1 0 1,1-1-2,-1-1 1,-1 1-1,1 1 1,-3 0 0,0-1 0,-11 1 0,12 0-1,-12 0 1,0 0-2,0 0-1,0 0-1,0 0-1,0 0-2,0 0-3,0 0-9,0 0-17,0 0 0,0 0 1,0 0 1</inkml:trace>
    <inkml:trace contextRef="#ctx0" brushRef="#br0" timeOffset="904.0517">19346 8387 13,'0'0'30,"0"0"2,0 0 1,0 0-11,0 0-3,0 0-7,0 0-1,0 0-5,9 8-1,-9-8 0,9 9-2,-9-9 0,15 11 0,-6-7 0,2 4 0,3 1-1,0 0 1,1-2-1,0 4 0,0-1 0,2 1-1,-1 1 0,0-1 0,1 0-1,0 2 1,1-2-1,-1 0 1,-2-1-1,-1 0 1,-1-1-1,-2 1 0,-1-3 1,-10-7 0,12 12 0,-12-12-1,7 14 1,-7-14 0,0 0-1,0 0 1,7 10-1,-7-10 0,0 0 0,0 0 0,0 0 0,4 10-1,-4-10 2,0 0-1,0 0 0,0 0 0,0 0 0,-3 11 0,3-11 0,0 0 1,-14 9-1,14-9 0,-22 16 0,7-7 0,-4 3 0,-4 3 0,-2 1 0,-4 3 0,-2 1 0,0-4 0,3 2 0,2 0 0,3-3 0,4-4-1,4-1 1,5-2 0,10-8-1,-12 8 0,12-8-2,0 0-1,0 0-5,-13-8-14,13 8-18,-5-11 2,0 1 0,5 10 1</inkml:trace>
  </inkml:traceGroup>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21:39.638"/>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510B433B-AF32-423A-BD4D-BBDF99CED732}" emma:medium="tactile" emma:mode="ink">
          <msink:context xmlns:msink="http://schemas.microsoft.com/ink/2010/main" type="inkDrawing" rotatedBoundingBox="16535,13788 18799,13726 18801,13802 16537,13864" semanticType="strikethrough" shapeName="Other">
            <msink:sourceLink direction="with" ref="{A88DF265-9D28-436D-82E7-E6AB911628A2}"/>
          </msink:context>
        </emma:interpretation>
      </emma:emma>
    </inkml:annotationXML>
    <inkml:trace contextRef="#ctx0" brushRef="#br0">-18 46 1161,'-22'0'3612,"22"0"-387,0 0-516,0 0-387,0 0-516,0 0 0,0 0-516,0 0 0,0 0-258,0 0-258,0 0-129,0 0 129,22 0-258,-22 0-129,21 0 0,0 21-129,0-21 0,1 0-129,-1 0 129,21 0-129,-20 0-129,20 20 129,0-20 0,-20 0-129,20 0 0,-2 0 129,3 0-129,-1 0 129,1 0-129,20 0 0,-20 0 0,-1 0 0,1 0 129,-1 0-129,1 0 0,-1 0 0,-21 0 129,22 0-129,-1 0 129,-20 0-129,20 0 0,0 0 0,1 0 0,-22 0 0,22 0 0,-1 0 0,-2 0-129,3 0 258,-1 0-129,22-20 0,-22 20 0,1 0 0,-1 0 0,1 0 0,-1 0 0,1 0 0,-1-21 0,1 21 0,-1 0 0,1 0 0,-1 0 0,0-22 0,1 22-129,-22 0 129,22 0 0,-1 0 0,-21 0 0,20 0 0,-20 0 0,0 0 0,21 0 0,-20 0 0,-22 0 0,21-21 0,0 21 0,-21 0 0,21 0 0,-21 0 0,0 0 0,0 0-129,0 0 129,0 0-258,0 0-258,-21 0-1032,21 0-2838,-21 0-516,21 0-387,-21 0-129</inkml:trace>
  </inkml:traceGroup>
</inkml:ink>
</file>

<file path=ppt/ink/ink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6T08:25:59.516"/>
    </inkml:context>
    <inkml:brush xml:id="br0">
      <inkml:brushProperty name="width" value="0.05292" units="cm"/>
      <inkml:brushProperty name="height" value="0.05292" units="cm"/>
      <inkml:brushProperty name="color" value="#FF0000"/>
    </inkml:brush>
  </inkml:definitions>
  <inkml:trace contextRef="#ctx0" brushRef="#br0">9238 6398 31,'-10'-1'25,"12"11"1,-11-10-6,9 0-8,0 0-2,-14 7-1,14-7-3,-13 8 0,13-8-1,-15 13 0,9-2-1,6-11 0,-16 17-1,16-17-1,-11 20 0,7-8-1,1-1-1,2 1 0,1 1 0,3-2 0,3 2 0,0-2 1,4-4 0,1-2-1,4 1 1,0-3 1,5-2-1,0-2 1,3-1-1,0-3 0,3 3 0,1-1 0,-1-3 0,2-1 0,0 3-1,-2-1 0,-2-1 1,-1 1-1,-3 0 1,-3 0-1,-2 3 0,-4 1 1,-11 1-1,14-6 0,-14 6 0,0 0-1,0 0 0,9-1-3,-9 1-2,0 0-10,0 0-18,0 0 1,15-6-1,-15 6 2</inkml:trace>
  <inkml:trace contextRef="#ctx0" brushRef="#br0" timeOffset="522.0299">9534 6380 43,'0'0'29,"12"8"2,-12-8-2,17 11-18,5 0 1,-8-6-5,9 5-1,-4-3-1,5 5-2,-6-4 0,4 1-1,-5-4-1,2 4-1,0-2 1,-4-2-1,0 0 1,-5-2-1,0-3 0,-10 0 1,11 7 0,-11-7-1,0 0 0,-11 7 1,1-2-1,0 2 1,-5 2-1,2-1 0,-5 2-1,4 4 1,0 1 0,2-4 0,0 1 0,4-1 0,2 0 0,6-11 0,-1 17-7,1-17-27,0 0 2,11 1-3,-11-1 3</inkml:trace>
</inkml:ink>
</file>

<file path=ppt/ink/ink2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53:00.332"/>
    </inkml:context>
    <inkml:brush xml:id="br0">
      <inkml:brushProperty name="width" value="0.05292" units="cm"/>
      <inkml:brushProperty name="height" value="0.05292" units="cm"/>
    </inkml:brush>
  </inkml:definitions>
  <inkml:trace contextRef="#ctx0" brushRef="#br0">3898 9287 25,'0'0'25,"-8"-13"-5,8 13-2,0 0-2,-13-9-4,13 9-2,-14-5-2,14 5-1,-17-7-2,7 5-1,-2-3 0,1 4-1,-3-2 1,1 1-1,-4-2-1,3 4 2,-3-1-2,2 2 0,-3 0 0,2 1 0,-2-1 0,2 2-1,0 3 0,0-2-1,-1 4 1,0 3-1,2 0 1,-3 3-1,2 1 0,0 2 0,1-1 1,-1 4-1,1-2 0,0 1 0,1 3 0,3-1 0,-1 2 0,1 1 0,1 2 0,2 1 0,2 2 0,1 0 0,2 0-1,1 2 1,1 2 0,2-3 0,1 1 0,1-3 0,2-1 0,1 1 0,1 0 0,3-1 0,0-1 0,2 0 0,1-2 0,1 0 0,4-1 0,-1-1 0,5-4 0,0 0 0,3-1 0,0-2 0,1-4 0,3 1 0,-1-2 0,2-4 0,0-1 0,2-2 0,-1-4 0,1 0 0,0-1 0,0-3 0,0-2 0,0 2 0,-1-4 0,-2 1 1,-1-1-1,-1-1 0,-1-2 0,-2 2 0,-2-4 0,-1 0 0,-2-2 0,-2 3 1,-1-2-1,-2-4 0,-1-1 0,-3 1 1,-2-2-1,1-1 0,-3-2 0,0-2 1,-1-3-2,-1 2 1,0-2 0,-2-1 1,1 1-1,-3-1 0,-1 2 0,-1 1 0,-2 0 0,-1 0 0,0 4 1,-3 0-1,-1-1 0,0 0 0,-1 1 0,-2 1 0,1 1 0,0 2 0,-1-2 0,0 4 0,1 1 0,1 2 1,-2 1-2,3-1 2,-5 0-1,2 1 1,-3-1-1,1 2 1,-3-3-1,0 2 0,-1 1 1,0 1-1,-2 1 1,0 3-1,1 0 1,-2 4-1,0 3-1,-4 1 0,3 6-3,-6-1-5,5 8-13,-1-1-13,-6-3 0,3 3-1,-1-1 2</inkml:trace>
  <inkml:trace contextRef="#ctx0" brushRef="#br0" timeOffset="1725.0986">3113 9399 17,'0'0'26,"0"0"-4,-10-1 0,10 1-2,0 0-4,-11-2-2,11 2-2,0 0-3,0 0-2,-9-2 0,9 2-4,0 0 1,0 0-2,0 0-1,5 9 1,-5-9-1,11 11 0,-11-11 0,16 21 0,-3-9-1,2 4 1,1 1-1,2 1 1,1 0-1,0 2 0,2 0 0,1-1 0,-4-2 0,1 0 1,-2-2-1,1 0 0,-2-2 0,-3-3 1,-2 0-1,0-3 1,-11-7 0,12 10 0,-12-10 1,0 0 0,0 0 0,0 0 0,0 0 1,0 0-1,0 0-1,-8 10 0,8-10 0,-16 10-1,7-3 0,-3 3 1,-2 3-2,0 1 1,-2 4 0,1 1 0,-1-1 0,1 1 0,-2-1 0,2 0 1,0-3-1,2-2 1,1-3-1,2-3 0,10-7 1,-17 9-2,17-9-2,0 0-2,0 0-10,0 0-23,0 0 1,0 0-1,0 0 1</inkml:trace>
  <inkml:trace contextRef="#ctx0" brushRef="#br0" timeOffset="4738.271">4556 9751 6,'0'0'22,"-12"1"-4,12-1-1,0 0-2,0 0-1,0 0-3,0 0-3,0 0 0,0 0-2,0 0-1,0 0-1,0 0-1,12 1 1,-12-1-1,14-1 0,-3 2 0,-1-1 0,4 1-1,3-1 1,2 1-1,2-2 0,4 2 0,3 1 0,3-2-1,2 0 2,2 0-2,1 0 0,3 0 0,-2 0-1,0 0 1,-1-2 0,-1 4 0,0-2 0,2 0 0,-3-2 0,0 1 0,-1 0-1,1-1 1,0 0 0,0 0-1,-2-1 1,0 0-1,0 1 0,0 0 1,-1 2-1,-1-1 0,-1 2 0,-2 0 0,0 0 1,-1 2-1,-3 0 0,-1-1 0,-1 0 0,-1 0 0,-3 0 0,0 0 1,-3 0-1,0-1 0,-4 0 0,-1 1 0,-9-2 0,13 1 0,-13-1-1,0 0 0,12 4-2,-12-4-5,0 0-13,14-1-13,-14 1-1,1-12 1,-2 1 1</inkml:trace>
  <inkml:trace contextRef="#ctx0" brushRef="#br0" timeOffset="5701.3261">5715 9517 14,'0'0'26,"0"0"2,2 9-4,-2-9-9,0 0 0,0 0-4,0 0-2,0 0-2,0 0-2,5 11 0,-5-11-1,9 10-1,-9-10 2,15 13-3,-5-7 0,1 4 0,3 0-1,1 1 0,2 1 0,-1-1 0,2 0-1,-1 2 0,2 0 1,-1-1-1,-1-3 0,-2 1 0,1-2 0,-3 0 1,-1-2-1,-12-6 0,15 7 1,-15-7 0,0 0 1,10 7-1,-10-7 1,0 0-1,0 0 1,-13 12-1,13-12 0,-16 15-1,5-5 1,0 1-1,0 2 0,-2 0 0,2-2 1,-1 1-1,1-2 1,2-1-1,-1-2 1,0 1-1,10-8 1,-16 10-1,6-5 0,10-5 1,-15 11-1,15-11 0,-15 12 0,15-12-1,-12 14 1,12-14 0,-9 17 1,4-8-2,5-9 1,-6 11-3,6-11-6,-6 11-28,6-11 2,-5-15-2,0-8 1</inkml:trace>
  <inkml:trace contextRef="#ctx0" brushRef="#br0" timeOffset="7525.4304">4926 8755 22,'0'0'25,"0"0"-4,-3-9-3,3 9-4,0 0-3,0 10-3,0 1-2,2 8-2,1 5-1,0 4-1,1 7-1,0 2 1,1 1-2,1 2 1,-1-4 0,1-4-1,-3-7 1,2-4-1,-2-5 1,-1-7 0,-2-9 0,0 0-1,0 0 1,0 0 0,-6-19 0,-1 5-1,-1-1 0,-3-2 0,-1 0 0,-3 2-1,2 3 1,-4-2 0,1 7 0,0 4-1,-1 5 1,0 3 0,1 2-1,-1 7 1,1 0 0,1 5 0,1 0 0,1 2 0,4-2 1,2 0 0,3-1 0,5-2 1,3-3 0,5 0 1,3-6 1,6 1-1,1-5 1,6 1 0,-2-4 0,4 0-1,-4-2-1,2 0 0,-5 0-2,1 1 1,-3 0-1,-3-1-1,0 1-2,-3-4-3,4 4-7,-5-5-9,0-4-11,7 4-1,-7-9 2,6 4 0</inkml:trace>
  <inkml:trace contextRef="#ctx0" brushRef="#br0" timeOffset="7793.4457">5166 8941 19,'0'0'26,"10"6"2,-10-6-8,-3 17-5,8-4 0,-5 3-4,5 4-2,-4 0-3,3 2-2,-4-6-1,3 5-1,-2-6-1,0-4-3,2-2-5,-3-9-8,0 0-15,0 0-2,0 0 2,0-17-1</inkml:trace>
  <inkml:trace contextRef="#ctx0" brushRef="#br0" timeOffset="7994.4572">5173 8786 45,'0'0'30,"0"0"1,0 0-2,0 0-23,0 0-7,0 0-12,0 0-16,16 17-2,-16-17 1,18 13 0</inkml:trace>
  <inkml:trace contextRef="#ctx0" brushRef="#br0" timeOffset="8682.4965">5556 8914 18,'0'0'25,"5"-12"-5,-5 12 3,0 0-5,-17-7-3,5 7-2,-3-1-3,2 2-2,-6-2-3,2 4-1,-2-2-1,3 6-1,0 0-1,2 2 0,3 3-1,2 3 0,1 3 0,4 0 1,3 2-1,2-2 0,4-1 0,3 1 0,2-5 0,1-3 0,3-6 0,0-1 0,3-5 1,-1-4-1,2-4-1,-1-3 1,0-5 0,-3 1-1,2-4 1,-5-1 0,-1 3 0,-4 1 0,-2 3 0,-2 3 0,-2 12 0,-1-15 1,1 15-1,0 0-1,0 0 1,-3 17 0,5-1-1,2 3 1,1 4 0,1 5 0,1 1 0,0 1 0,-2-1 0,-1 0 0,-2-4 0,-2-5 1,-4-2 0,-2-3-1,-5-3 1,-2-3 2,-2-4-2,-2-1 0,1-3 0,0 0 0,3-1-1,0-3-2,13 3-5,-12-10-8,11 0-17,1 10-1,10-17 0,2 9 0</inkml:trace>
  <inkml:trace contextRef="#ctx0" brushRef="#br0" timeOffset="8962.5126">5743 8832 26,'5'16'29,"-5"-16"3,5 26-2,-7-1-13,2-5-8,3 5 0,-2-1-4,2 3-2,0-4-1,0-1-1,-1-3-2,0-6-2,2-2-7,-3-2-18,-1-9-3,0 0-1,-1-25 1</inkml:trace>
  <inkml:trace contextRef="#ctx0" brushRef="#br0" timeOffset="9156.5237">5698 8627 59,'0'0'33,"0"0"-1,0 0-4,0 0-20,0 0-9,0 0-16,0 0-14,0 0-2,11 10 1,-11-10 1</inkml:trace>
  <inkml:trace contextRef="#ctx0" brushRef="#br0" timeOffset="9571.5474">5938 8557 30,'0'0'30,"0"0"1,7 11-2,-4-2-15,4 8-3,-4-2-1,6 10-4,-3 0-1,2 7-1,-3 3-1,1 1-2,-3-4 0,2 1 0,-3 0-1,-1-4 1,1-3-1,0-3 0,1-5-1,1-4 1,1 0 1,1-3-1,-6-11 0,17 14 0,-7-9 1,2-1-1,-2-2 1,2-1 0,1-1-2,-2-1 0,3 2-3,-14-1-7,20-10-13,-8 8-9,-8-7-1,-4 9 1</inkml:trace>
  <inkml:trace contextRef="#ctx0" brushRef="#br0" timeOffset="9811.5612">5920 8819 37,'10'8'32,"-10"-8"2,21 2 0,-11 4-14,3-8-10,6 7 1,0-4-5,2 1-2,-2 0-4,1-2-5,3-1-22,-4 1-7,-7-7-1,1 0 0</inkml:trace>
  <inkml:trace contextRef="#ctx0" brushRef="#br0" timeOffset="12117.6931">6772 9236 6,'-10'-9'18,"10"9"-1,0 0-1,0 0-2,0 0 1,-9-3-3,9 3-1,0 0 0,0 0-2,-14-5-1,14 5-1,-12 0 0,12 0-1,-12 0-1,12 0 0,-17 1 0,17-1-1,-18 2-1,8-1 1,-1-1-2,1 1 0,-2-1 0,2 0 0,-1-1-1,0 1 1,0 0-2,1 1 1,-1 0 0,0 2-1,0-1 1,-2 3-1,1-1 1,-2 1-1,0 2 0,1 1 0,0 1 1,1 0-1,-1 0 0,3 3 0,-2-1 1,2 1-1,1-1 0,-2 0 0,2 2 0,-1-2 0,2 1 0,-2 1 0,3-2 0,-1 2 0,-1 3 0,2-2 0,0 2 0,1 2 1,0 0-1,1 2 0,1 0 0,2 1 1,1 2-1,2 0 0,0 0 0,1 0 0,1 0 0,1 2 1,0-3-1,0 1 0,0-2 1,1 0-1,0-1 0,0 0 0,1-2 0,0 0 0,-1 1 0,2-1 1,1 0-1,-1-2 1,1 1-1,0-3 0,3 2 1,-1-2-1,4-1 1,2-4-1,-1 0 0,4 1 0,2-3 1,0 0-1,3-3 1,2 1-1,-1-3 0,1 1 1,2 0-1,0-3 0,2-3 0,0 2 0,1-2 0,-1-1 1,0-1-1,0-1 0,-2-1 1,0-1-1,-2 0 0,-2-1 0,-1-2 1,-3 1-1,-1-4 0,-2 0 0,0-1-1,-3-1 2,0 0-2,-1-2 1,-1 1 0,-2-1 0,1 1 0,0 1 0,-1-3 0,-1 2 0,0-2 0,-2 1 0,0-2 1,-1-1-1,-3-2 0,-2 1 0,-1 0 1,-2-2-2,-1 0 2,-3-1-1,-1 0 0,-3 0 1,-1 1-1,1 0 0,-2 1 0,0 1 0,0 2 0,1 3-1,2-1 1,-1 3 0,0 0 0,0-1 1,1 0-2,-2 1 2,1-1-2,-1 2 2,-2 1-2,1 0 2,-1-1-2,0 6 1,0 0 0,-2 1 1,0 1-1,-1 0 0,-1 1 0,-1 2 0,0 1 1,-1 0-1,-3 1 0,-1 2-1,0 1 1,-3 2 0,2 1-1,-2-1-1,1 4-1,-1-2-4,6 9-13,1-3-18,-6-2 1,6 4-1,-5-3 2</inkml:trace>
  <inkml:trace contextRef="#ctx0" brushRef="#br0" timeOffset="17418.9963">7338 9222 2,'0'0'13,"0"0"0,0 9-1,0-9 0,0 0 1,5 14-1,-5-14 0,0 0-3,4 11 0,-4-11-1,0 0-1,12 6-2,-12-6 0,16-2-2,-2 1 1,-1-5-1,5 0 0,1-3 0,6-1 0,-2-3-1,4 0 1,-1-5-1,1 0 0,-2-3 0,3-1 0,-5-3 0,0-1-1,-3-4 0,0 0 1,-3-3 0,-1 0-1,-3-1 0,-1-1 0,-4-3 1,0 1-1,-1-6 0,-2 0 0,-2-2 0,-2 0 0,-2-4 0,0 2 0,-1-1-1,-2 1 2,-5 1-1,0 4-1,-4-1 2,-2 3-1,-3 1 0,-4 1 0,-4 0 0,-1 5-1,-3 2 1,-3 2-1,2 4 0,-1 1 0,0 3-1,-1 6 2,1 5-2,0 3 1,0 4 0,1 4 0,-2 3 0,0 2 0,-1 4 1,3 1-2,0-2 2,2 4-1,1-1 0,2-1 0,1 4 0,2 1-1,3 3 1,-2 1 0,1 2 0,1 3 0,0 0 0,1 3-1,2 3 1,1 0 0,3 1-1,0 3 1,3 0 0,1 1 0,1 3 0,0-2 0,-1 0 1,2 1-2,0-1 2,0-3-1,1-2 0,4-3 0,0-4 0,2-1 0,2-5 0,-2-6 0,3-1 0,-1-3 0,-2-9 0,5 10 0,-5-10-1,0 0 0,0 0-2,0 0-2,14 7-3,-14-7-6,0 0-6,7-12-12,-8 2-3,1 10 2,-3-21 2</inkml:trace>
  <inkml:trace contextRef="#ctx0" brushRef="#br0" timeOffset="17799.018">6716 8663 14,'-10'0'19,"10"0"-4,0 0-4,-12 7 0,12-7 0,-4 15 1,7-5-2,1 2-1,6 4 0,-2 1-1,5 0-1,1 1-1,3 0-1,-1-1-2,2-1 0,-1-1 0,0-4-1,1 0-1,-1-3 0,-2-4 0,2-2 0,-2-4 1,2-2-1,-2-6 0,2 0 1,-2-4 0,1-2 0,-2 0-1,0-1 0,-2 1-1,-2 1-1,1 2-5,-7-3-8,-3 1-18,4 3 0,-8-9-1,2 6 0</inkml:trace>
  <inkml:trace contextRef="#ctx0" brushRef="#br0" timeOffset="19496.1151">6976 7022 16,'0'0'24,"13"13"1,-14-2-10,3 5 1,0 9-3,1 2-4,3 9-2,0 4-1,3 6-2,0-4-1,2 3-1,0-2 0,-1-6-1,0-3-1,1-5 1,-3-8-1,-1-7 1,-2-3-1,-5-11 0,0 0 0,0 0 0,0 0 1,-5-19-1,-3 8 0,-2-3-1,-3-1 1,-2 1 0,-2 0 0,-2-1 0,0 2-1,-1 4 1,2 1-1,-2 5 1,2 4 0,1 5 0,1 4 0,1 4-1,2 4 1,2 2 1,4 1-1,4 2 0,3 0 1,6-2 1,4-4 0,6-2 0,2-3 1,6-4 0,1-7 0,3-3 0,-1-7 0,1 0-1,-3-1 1,0 1-2,-2-1-1,-4 0-1,-2 6-5,-5-1-5,1 6-8,0 0-13,-13-1-1,19-7 1,-17-6 1</inkml:trace>
  <inkml:trace contextRef="#ctx0" brushRef="#br0" timeOffset="19758.1298">7297 7235 4,'0'0'25,"14"17"2,-13-3-1,1 6-9,0 5-4,-2-1 0,2 3-4,-2-4-3,2 0-1,0-4-3,0-6-3,1-2-4,-3-11-8,0 0-16,0 0-1,5-10 1,-1 0 0</inkml:trace>
  <inkml:trace contextRef="#ctx0" brushRef="#br0" timeOffset="19964.1419">7260 7040 52,'0'0'31,"0"0"2,0 0-4,0 0-20,0 0-3,-2 10-7,12-1-8,-10-9-11,18 13-11,1 0-1,-5-7 0,9 9 1</inkml:trace>
  <inkml:trace contextRef="#ctx0" brushRef="#br0" timeOffset="20681.1829">7734 7223 14,'0'0'27,"0"0"2,0 0-5,-9-4-4,9 4-3,-13-3-4,13 3-4,-18-5-2,8 4-3,-2 0-1,-2 1-2,1 1 1,-1 3-2,-1 3 0,1 6 0,-1 3 1,3 3 0,0 1 0,5 3-1,2 0 1,4 0 0,4-4 0,4-2-1,6-9 0,4-2 0,3-4 0,2-5 0,0-4 1,0-2-2,-1-6 1,-2-1 1,-4-1-2,-3-1 1,-3-2-1,-3 1 2,-3 2-2,-3-2 2,-2 2-2,-1 2 1,1 3 0,-2 2 0,4 10 0,-4-9 0,4 9-1,0 0 1,4 20 0,2-7-1,-1 9 1,2 2 0,3 3 0,1 4-1,0 3 1,-2-1-1,1 2 1,-3 0-1,-1-4-1,-5-1 2,-3-4 0,-3-5 0,-3-5 0,-3-2 2,0-5-2,-1-3 1,-2-5-1,3-2 1,-2-3-1,4 2-1,9 2-2,-13-14-3,13 14-9,-1-10-16,-1-3-2,9 1 1,-5-5 1</inkml:trace>
  <inkml:trace contextRef="#ctx0" brushRef="#br0" timeOffset="20974.1989">7942 7143 39,'11'6'29,"-11"-6"2,8 16-2,-4-1-19,-3-2-2,4 6-1,-5 1-2,3 3-2,-2 1-1,2-1 0,-2-3-2,0-3-1,1-1-1,-3-6-8,1-10-11,6 10-10,-6-10-2,-3-12 2</inkml:trace>
  <inkml:trace contextRef="#ctx0" brushRef="#br0" timeOffset="21195.2123">7905 6944 39,'0'0'32,"-2"-11"3,2 11-2,0 0-14,0 0-9,0 0-2,0 0-7,0 0-5,0 0-14,3 9-15,-3-9 0,0 0-1,0 0 1</inkml:trace>
  <inkml:trace contextRef="#ctx0" brushRef="#br0" timeOffset="21661.2389">8162 6855 24,'0'0'27,"10"21"2,-12-5-8,5 2-4,2 6-3,-4 1-3,6 7-3,-5-2-3,4 5-2,-2 1 0,1 0-1,-1 0-1,1 2 0,1-5 0,-1-1 0,0-4 1,1-1-2,0-7 1,2 0-1,-2-5 1,1-3 0,0-3-1,3-1 1,-1-3 0,1 0 0,2-2 0,1-2 0,-1-3-1,2 0 1,0-2-1,0-1 1,-2-2-3,-1-1-1,3 1-9,-8-3-12,-3-3-9,0 2-1,-7-7 1</inkml:trace>
  <inkml:trace contextRef="#ctx0" brushRef="#br0" timeOffset="21888.2519">8163 7211 38,'10'-1'33,"-10"1"2,23-1-2,-5 4-14,-5-6-2,10 8-7,-7-5-2,6 4-3,-5-3-1,4 1-2,-3-2-3,-2-2-5,3-1-29,-3-1-1,-6-7 0,0-1-2</inkml:trace>
  <inkml:trace contextRef="#ctx0" brushRef="#br0" timeOffset="24089.3778">7465 9775 17,'0'0'17,"0"0"-2,0 0 0,0 0-2,9 2 0,-9-2-3,0 0 0,10 1-2,-10-1 0,12 0-2,0 2 0,0-2 0,7 1-1,0-1-1,9 3 0,-1-3-1,7 2 0,1 0-1,4 0 0,0-1 1,1 1-1,-2 1 0,3 0-1,-3 0 0,0 1 1,-3-1-1,-1 1 0,2-1 0,0 1 0,0-4-1,0 0 1,-1-1 0,-1-1 0,0 1-1,-2 0 1,-3 0-1,-1 1 1,-1 0-1,0 2 1,-1 1-1,0-2 0,-1-1 1,2 0-1,1-1 1,1-2 0,-1 0-1,1-1 1,-2 0-1,0 2 1,2-1-1,-1-1 1,0 1-1,-2 3 0,-1-1 1,-1 0-1,1 0 0,-4 1 0,-3 0 0,-1 3 0,-4 0 0,-1-2 1,-2 1-1,-1 2 0,-9-4 0,12 6 0,-12-6 0,11 4 0,-11-4 0,0 0 0,9 6-2,-9-6-3,0 0-11,0 0-21,0 0 3,0 0-2,-11-15 2</inkml:trace>
  <inkml:trace contextRef="#ctx0" brushRef="#br0" timeOffset="24891.4237">8876 9612 45,'0'0'32,"0"0"1,0 0-2,0 0-18,9 8-2,-9-8-1,0 0-3,12 8-3,-3 1 0,-9-9-1,20 15-1,-10-8 0,3 4 0,1-1 0,0 0-1,1-1 0,-1 2 0,0-1 0,-1-1-1,-1 1 1,0-1-1,-1 0 1,0-1-1,0-1 0,1-2 0,-1 0 0,-1 1 1,-1-1-1,1-2 0,-10-3 0,14 7 1,-14-7-1,0 0 1,7 12-1,-7-12 1,0 0-1,-1 14 1,1-14 0,-10 10-1,1-3 1,-2 2-1,-2 0 0,-2 2 0,-2 2 0,-2-1 1,0 3-1,0 2 0,0 0 2,1-2-2,0 1 1,1-2-1,0-1 1,3-1-1,0-3 1,2-2 0,2-2-1,10-5 0,-14 8 0,14-8 1,0 0-2,-9 3 1,9-3-1,0 0-3,0 0-1,0 0-7,0 0-27,3-10 2,-6 0-1,2 1 0</inkml:trace>
  <inkml:trace contextRef="#ctx0" brushRef="#br0" timeOffset="26066.4909">8316 9227 5,'0'0'23,"9"7"2,-9-7-6,-3 11 0,3-11-2,-7 16-3,5-1-2,-3-3-1,5 5-3,-4-5-1,8 5-2,-3-8 0,6 4-1,-7-13-2,17 10 0,-6-10 0,3-1 0,-1-4 0,-2-5 0,-1 1-1,-1-3 1,-5-3-2,-1 2 2,-5-1-2,-2 2 1,-5 1-1,0 4 0,-3 0 0,-2 6 0,0 2 0,-2 2 0,2 5 1,1 3-2,4 1 2,2 1-1,4-1 0,3 0 0,4 0 1,4-2-1,1-6 0,4-1 1,0-3-1,1-1 0,-1-2 1,-3-4 0,0-1-2,-10 8 2,10-19-1,-10 10 1,0 9-1,-8-17 1,8 17-1,-17-10 0,8 11 1,-1 0-1,10-1 1,-18 15-1,12-4 0,2 1 0,3 0 1,2-2-1,-1-10 0,13 13 0,-4-12 0,3-4 1,1-3-1,-1-3 0,-2-3 0,-1 2 1,-4-1-1,-3 1 1,-2 10-2,-4-15 1,4 15-1,-12-5-2,12 5-4,-15 7-18,15-7-11,-10 12 1,10-12-2,-5 16 2</inkml:trace>
  <inkml:trace contextRef="#ctx0" brushRef="#br0" timeOffset="29113.6652">10005 9196 10,'-14'-7'20,"14"7"0,-10-2-1,10 2 0,-14-2-2,4 1-2,10 1-2,-21-2-3,12 3-1,-5-3-3,1 5-1,-1-4-1,-2 3-1,2-2-1,-2 3 0,0-2 0,0 3-1,0 0 0,-1 2 0,1 0 0,0 3 0,-4 2-1,4 2 1,-2 0 0,1 4 0,-1-2 0,1 2-1,0-1 2,0 2-2,2-4 1,1 4-1,-1 0 0,2-1 0,1 1 0,1 1 0,1 2 0,-1 2 1,2 2-1,0 0 0,-1 2 0,1 4 0,1 1 0,2-2 1,0 1-1,4-1 0,2-1 0,3 0 1,3-3-1,2-2 1,1-4-1,4 2 1,-1-1 0,2-2 0,0-2 1,0-1-2,0-1 1,1-1 0,0 0 0,-1-2-1,0-2 0,1 1-1,1-2 2,0-1-1,2 2 0,-1-3 1,4-2-1,2 1 0,0-2 1,0-1-1,1-2 0,-1 1 1,0-2-1,-2 1 0,-1-1 0,0 0 1,-1 0-1,2-2 0,1 0 0,-1-3 0,2 0 1,0 0-1,0-2 0,0-1 0,0-1 0,-1 2 0,-3-1 1,-1 0-1,-1-2 0,1 1 1,-4 1-1,0-4 0,-1 1 0,0-1 0,-2-1 0,0-1 1,1-1-2,-2 2 1,1-4 0,-3 5 0,0-2 1,-1 0-1,-1-1 1,0 3-1,-3-3 0,0-1 1,-2-1-1,0-3 1,-1 0-1,-1-1 0,0-1 0,-1-2 0,0-1 0,-1 3 0,1-1 1,-2 0-1,0 2 0,0 1 0,-2 0 1,0 2-1,-1 2 1,-2-2-1,-1 1 0,0 2 1,-4 0-1,1-1 1,-5 1-1,1-3 1,-4 0-1,-1-1 0,1 1 0,-1 0 0,1-1 0,0 3 0,1 0 0,1 3 0,2 1 0,0 2 0,0 2 0,-1 2 0,0 3 0,0-1 0,-1 3 0,-1 4 0,-3 2-1,-2 2 1,0 2-2,-4 0-1,1 9-3,-3-7-4,4 11-9,1-2-19,-2-3 1,1 4 0,-3-4 2</inkml:trace>
  <inkml:trace contextRef="#ctx0" brushRef="#br0" timeOffset="33005.8878">10575 9682 14,'0'0'13,"0"0"1,0 0 0,0 0 0,0 0 0,0 0-2,0 0-1,0 0-2,0 0-1,0 0-1,0 0-2,0 0 0,0 0-2,0 0 0,9 3 0,-9-3 0,0 0-1,13 3 1,-13-3-1,12 3 0,-3-2 0,-9-1 0,20 2 0,-7-2 1,1 0-2,1-1 1,4 0-1,0-2 0,0 2 0,3-1 0,1-1 0,0 0 0,1 2 1,2-1-1,1 1 0,-1 0 0,2-1 0,0 0 0,0 1 0,2 0-1,0-3 1,-3 0-2,1 2 1,-1 0 1,0 1-1,-1 0 0,1 0 0,-1 0 0,-1 2 0,2 0 0,2-2 1,-1 0-1,1 1 0,1-1 0,0 1 0,0-2 0,0 1 1,0-2-1,-1 1 0,1-1 0,1-1 0,1-2 0,-1 2 1,0 0-1,-2 1 0,-1 0 0,0-1 0,-4 3 0,1 2 0,-6-1 0,1 0 0,-2 1 0,-1-2-1,-2 1 0,-1 0-1,0 1-5,-14-1-16,14-11-11,-14 11 0,5-16-1,-5 16 1</inkml:trace>
  <inkml:trace contextRef="#ctx0" brushRef="#br0" timeOffset="33907.9393">11818 9416 24,'0'0'28,"0"0"1,0 0-8,0 0-5,-10-3 1,10 3-3,0 0-2,0 0-2,0 0-4,8 11 0,-8-11-2,13 10 0,-4-5-1,4 5 0,1-3-1,3 1 0,2-1-1,3 3 0,2-3 0,0 0-1,1 0 1,0 0-1,1 1 0,0 0 0,-2-1 0,-1 0 1,-3 2-1,-2 0 0,1-2 0,-1 1 0,-4-1 0,-3-1 0,0 2 0,-11-8 0,15 12 0,-15-12 1,5 11-1,-5-11 0,-8 12 1,8-12-1,-20 18 0,5-8 0,-4 4 0,-1 0 1,-3 3-1,-1 1 0,-1 2 0,1 1 0,-2-3 0,1 3 1,1-3-1,3 0 0,0-2 0,3-2 0,3-4-1,2-1-1,13-9-2,-18 4-9,18-4-25,-5-11 1,2-3 0,3-3 0</inkml:trace>
  <inkml:trace contextRef="#ctx0" brushRef="#br0" timeOffset="34823.9909">10813 8539 5,'0'0'26,"0"0"2,0 0 1,0 0-12,-4 17-2,7 3 0,-3 3-5,7 9-2,-4 5-2,5 8-1,-1-2-2,2 6 1,-3-4-3,0 2 0,-2-4-1,-1-6 1,1-5-1,-2-6 0,0-4 0,-1-7 1,-1-15-1,2 11 0,-2-11 0,1-12 0,-1 2 0,0-8-1,-1 0 0,-2-2 0,0-2 1,-4 2-2,1 2 2,-4 1-2,-4 2 2,-1 6-1,-3 5 1,-2-1 0,-3 7-1,-1 1 1,-1 1 0,3 4 0,-1 6 1,1 2-1,3 3 1,4 4 1,3 0 0,6 2 0,2 0 0,9-1 0,4-6 0,7 0 1,6-7-1,6-4 0,3-5 0,3 0 0,2-4-1,0-1 0,-2-3 0,-3 0-1,-5 0-2,-3 0-2,-1 2-7,-10-3-14,0-1-10,1 2 0,-5-8 0,3 6 1</inkml:trace>
  <inkml:trace contextRef="#ctx0" brushRef="#br0" timeOffset="35098.0075">11103 8838 9,'13'4'26,"-13"-4"2,11 5 2,-8 4-14,-1 1-2,1 7 0,-3 1-3,3 8-1,-3-4-3,2 7-1,-3-4-2,4-1-2,-3-3-1,4-5-2,-1-3-4,-3-13-9,0 0-16,16-4-2,-13-12-2,5 2 1</inkml:trace>
  <inkml:trace contextRef="#ctx0" brushRef="#br0" timeOffset="35292.0186">11111 8704 43,'0'0'32,"-4"-12"1,4 12-1,0 0-18,1-9-8,-1 9-3,0 0-7,0 0-10,16 12-18,-3-2-1,-1-4 1,5 7 0</inkml:trace>
  <inkml:trace contextRef="#ctx0" brushRef="#br0" timeOffset="35960.0568">11507 8856 1,'15'-4'24,"6"8"3,-21-4 1,18-9-11,-18 9-3,0 0 1,9-7-2,-9 7-2,-13-3-2,1-2-3,-3 6 0,-7-4-2,3 6-2,-5-2 1,0 4-1,0 2-1,2 2 1,1 2-1,4 2 0,4 4 0,3 1 0,3 2 0,7 0-1,6-1 1,4 0-1,4-3 0,5-1 1,5-6-1,1-4 0,1-7 0,0-1 0,-2-5 0,-2-6 0,-3-2 0,-3 0 0,-4-1 0,-4-3 0,-3 1 0,-4-1-1,-1 0 1,-1 5 0,-1 2-1,-2 1 1,4 12-1,-4-13 1,4 13 0,1 12-1,2 0 1,0 4 0,1 6-1,0 8 1,0 6 0,-2 1 0,0 1-1,-2 1 1,0 2-1,-3-2 0,-1-1 2,-2-6-2,-3-4 2,-1-4-1,0-5 1,-3-3-1,1-6 1,0-4-1,0-6 0,1-2 0,11 2-3,-16-15-5,16 15-14,1-19-12,-3 2 0,8 1-1,-2-6 1</inkml:trace>
  <inkml:trace contextRef="#ctx0" brushRef="#br0" timeOffset="36240.0728">11750 8758 41,'0'0'30,"0"0"2,7 17 0,-3-2-16,-2 8-10,-7 0 0,5 7 2,-4 1-3,4 0-2,-3-2-1,4-1-1,1-5-1,-1-6-2,3-3-4,-4-14-9,0 0-18,15-9 0,-12-8-2,5-1 2</inkml:trace>
  <inkml:trace contextRef="#ctx0" brushRef="#br0" timeOffset="36421.083">11761 8539 51,'-7'-11'32,"7"11"0,0 0 1,-10-8-21,10 8-8,-1 12-4,1-12-9,5 12-17,3 1-6,-8-13-1,14 14 1</inkml:trace>
  <inkml:trace contextRef="#ctx0" brushRef="#br0" timeOffset="36781.1035">11987 8394 31,'4'12'30,"7"10"0,-8 3 0,1 4-20,3 10-1,-4 1-1,3 7-2,-4 2-3,3 3-2,-2-1 0,1-1-1,-2-4 0,2-3-1,0-3 1,2-6-1,1-5 1,2-6 0,2-3 0,0-3 0,5-5 0,-1 0 0,3-5 0,-2-1-1,2-1-4,-2-6-8,-4-5-17,4 6-1,-10-10 1,-6 10 0</inkml:trace>
  <inkml:trace contextRef="#ctx0" brushRef="#br0" timeOffset="37022.1175">11931 8826 55,'0'0'35,"0"0"1,21-4-1,-6-3-20,10 7-4,1-6-2,6 6-3,-2-3-3,3-1-2,-1 0-4,-5-1-7,-1 0-27,-5 1 1,-10-4-2,-1 1 1</inkml:trace>
  <inkml:trace contextRef="#ctx0" brushRef="#br0" timeOffset="38659.2109">13071 9038 31,'-3'-13'29,"3"13"2,-11 0-9,-2-3-6,3 6-1,-9-6-4,5 6-2,-5-5-1,3 5-3,-3-3-1,0 3-1,-1-1-1,-1 2 0,-3 0-1,-1 5 0,0-1 0,-2 3 0,0 2-1,0 0 0,0 1 1,3 3-1,2 1 0,0-1 0,3 2 0,4-1 0,1 6 1,2 1-1,2 3 1,1 2-1,1 3 1,4 3 0,-1 2 0,2 4 0,0-3-1,3-1 1,0-1 0,2 1 0,2-3 0,1-2 0,2-3 0,3-1 0,2-3-1,2 0 1,3-1 0,5-3 0,0-4 0,4 1-1,3-2 1,3-2 0,1 0 0,2-3-1,1-2 1,-1 0-1,1-2 2,1-4-2,0-1 1,-2-4-1,1-1 0,-1-4 0,-2-2 0,-1-2 0,-1-1-1,-1 0 2,-4-2-2,-2-1 1,-1-2-1,0 3 1,-2-2 0,-1-1 0,0-1-1,-3-1 1,3-1 0,-3 0 0,-1 1 0,-1-4-1,-3-2 1,-1 4 0,-2-4 1,-2-2-1,-2 0 0,-2-3 0,-1 0 0,-1 1 0,-1 3 0,-1-5 0,-1 3 0,-1 2-1,-2 0 1,-2-1 1,-3 1-2,-2 2 2,-2-3-2,0 2 1,0-1 0,-1 0 0,1 1 0,-2 2 0,1 1 0,0 1-1,2 0 2,-5 1-1,1 2 0,-4 2 0,-1 3 0,-2 3 0,-3 2-1,-4 4 1,-4 4 0,0 6 0,-1 0-1,-1 2 1,0 2-2,0 0-2,7 2-2,-4-8-10,6 3-22,6-2 1,-2-6 0,5 3 0</inkml:trace>
  <inkml:trace contextRef="#ctx0" brushRef="#br0" timeOffset="40249.3021">13172 9287 25,'0'0'21,"0"0"0,0 0 0,0 0-4,0 0-2,0 0-1,-11-9-2,11 9-3,0 0-2,-16-6-1,16 6-2,-14-4 0,3 4-2,-1 1 1,-1-1-1,-1 4 0,0-1-1,1 1 1,-2-1 1,2 2-2,1-5 0,-1 4 0,0-3 0,1 2-1,-1-1 1,-1 1 0,2 0-1,-2 2 0,1 2 1,-1 3-2,2-1 1,0 2 0,-2 4 1,2-1-1,-1 3 0,2-1 0,3 1 0,-1-1 0,3 4 0,1-1 1,3-2-1,1 3 0,4-2 0,1 1 1,1 0-1,4-2 1,1 1-1,2-1 1,4-1-1,0-2 1,3 0 0,2-2-1,1-2 1,2 1 0,0-4-1,4-2 1,0-2-1,1 0 1,0-1-1,-1-1 0,0-3 0,0 0 0,-1-1 1,-2-1-1,-1-1 0,-1-4 0,-2-3 0,0 0 0,-1-2 0,-3-1 0,-1-3 0,-2 1 0,-3-2 0,1 0 0,-4-2 0,-3-2 0,-5 1 0,-3-2 0,-6-1 0,-7-3 0,-4-1-1,-5 1 1,-4 1-1,-3 1 1,-1 4-1,-3 2 1,2 3-1,2 5-2,5 7-2,-1-3-11,4 6-21,6 3 1,1-5-1,17 4 0</inkml:trace>
  <inkml:trace contextRef="#ctx0" brushRef="#br0" timeOffset="41465.3716">13462 9064 15,'0'0'25,"29"0"2,-11-6-11,3-3 0,4-3-1,-4-3-1,6-1-2,-5-8-2,6 3-2,-3-8 0,5 3 0,-8-7-1,5 3-2,-5-6-1,1-4 0,-6-2-1,0-3-1,-6-7-1,-3-2 1,-1-5-1,-5-3 0,-2-3-1,-3 2 0,-6 0 1,0 3-1,-7 5 0,-4 3 0,-3 3 0,-4 8 0,-5 3 0,-2 6 0,-3 6 0,-3 4 0,0 5 0,-1 7 0,1 7 0,-2 3 0,2 4-1,2 6 1,2 6 0,1 2-1,4 7 1,0 4 0,1 4 0,0 9 0,2 5 0,2 5 0,0 8 0,3 3 1,3 2-1,1 0 0,4 0 0,6-2 1,3-5 0,4-3-1,2-7 1,4-6 0,1-9 0,2-3-1,2-8 0,0-6 1,0-7-2,-9-9 0,18 2-1,-18-2-2,14-13-1,-13-4-5,6 6-9,-12-8-8,1-2-10,0 2 1,-5-5 1</inkml:trace>
  <inkml:trace contextRef="#ctx0" brushRef="#br0" timeOffset="41752.3881">12943 8623 24,'0'0'30,"-11"7"2,11-7-7,-6 12-7,2-2-2,6 5-4,-2 0-4,6 5-2,0 1-2,5 2-1,0-3 0,7 0 0,0-6 0,2 0-1,3-7 1,2-4-1,-3-7 0,2-3 0,-2-8 0,1-1-1,-5-3 0,1-1-1,-5 0-3,-4 0-9,-1 3-25,0 4 1,-5-3 0,3 5 0</inkml:trace>
  <inkml:trace contextRef="#ctx0" brushRef="#br0" timeOffset="42714.443">13890 6976 35,'1'13'29,"10"15"2,-5 0 0,6 11-14,-2 7-12,-1 7 1,5 7 0,-4-1-2,1 4-1,-1-4 1,0-3-2,-1-5-1,-1-5 0,-1-6-1,-1-5 1,0-7-1,-2-7 0,-1-8 0,-3-13 0,3 10 0,-3-10 0,3-22 0,-4 1 0,-3-5-1,-2-3 1,-3-1 0,-5-3 0,-3 3-1,-3 6 1,-3 3 0,-2 6-1,-1 8 1,1 6 1,0 7-2,1 7 2,2 4-1,2 3 1,3 2-1,4 2 2,6 2-1,8 1 1,4-4 0,11-1 1,3-7-1,8 1 1,4-7-1,4-3 0,1-4-1,1-2 0,-4-1 0,-2 0-2,0 2-1,-5-4-1,0 4-6,-6-8-10,0-4-16,4 3 0,-4-5-1,3-3 1</inkml:trace>
  <inkml:trace contextRef="#ctx0" brushRef="#br0" timeOffset="42955.4569">14315 7380 58,'0'0'33,"2"16"2,-4-4-1,1 4-22,4 8-6,-1 4 0,3 1-2,-2 0-2,1 0 0,0-3-2,0-4 1,1-3-2,-2-8-1,-3-11-4,0 0-6,11 1-14,-7-10-8,-5-12-2,3 0 2</inkml:trace>
  <inkml:trace contextRef="#ctx0" brushRef="#br0" timeOffset="43131.4669">14266 7191 60,'0'0'33,"0"0"0,0 0-2,0 0-24,0 0-6,0 0-4,14 15-12,0-5-16,0-6-2,12 8 0,-3-4 2</inkml:trace>
  <inkml:trace contextRef="#ctx0" brushRef="#br0" timeOffset="43792.5048">14754 7469 28,'21'0'31,"-10"-9"1,-1-3-9,-2 2-4,-7-5-1,0 3-4,-10-5-3,1 3-4,-9-4-3,2 2-1,-9 3-2,1-1 0,-3 7 0,1 5 0,-2 5-1,2 6 1,0 6 0,1 8-1,6 2 1,2 5-1,7 2 1,4-1-1,8 0 0,6-2 1,8-4-1,4-3 0,6-3 0,3-7 0,3-7 1,1-3-1,-2-5 0,-1-5 1,-3-7-1,-2-2 1,-5-6-1,-5 0 0,-6 1 1,-6-5-1,-4 0 1,-2 5-1,-3 3 0,-2 1 0,-1 6 0,8 12-1,-9-10 1,9 10 0,0 18-1,2-2 1,3 7 0,3 7 0,1 7-1,0 3 1,0 5-1,-1 0 0,1 1-1,-5 0 0,-2 0 1,-4-7-1,-3 0 1,-6-4 0,-2-5 1,-5-5-1,-1-4 1,-1-4 0,0-5 0,1-4-1,3-5-2,1-10-4,15 7-12,-6-17-15,4-3 0,7 1-1,0-8 1</inkml:trace>
  <inkml:trace contextRef="#ctx0" brushRef="#br0" timeOffset="44093.522">15019 7268 38,'10'11'32,"-10"-11"3,-4 24-2,7-3-17,-6-5-4,8 12 0,-4-2-6,4 7-1,2-3-3,1 0 0,1-3-2,-2-2-1,2-5-2,-5-5-2,6-1-7,-10-14-18,0 0-5,5-11-1,-10-9 2</inkml:trace>
  <inkml:trace contextRef="#ctx0" brushRef="#br0" timeOffset="44278.5326">15008 7071 57,'0'0'33,"0"0"0,0 0 0,-9-7-26,9 7-3,0 0-5,9 6-12,-9-6-18,10 1-2,-10-1 0,14-3 0</inkml:trace>
  <inkml:trace contextRef="#ctx0" brushRef="#br0" timeOffset="44713.5574">15361 6914 56,'15'-4'33,"-15"4"1,10 11-4,-10 6-18,2 3-4,1 11-2,-2 3-1,2 8-2,1 9-1,-2 3-1,1 3 0,-1 2-1,-2 0 1,0-1-1,0-4 0,-1-6 0,0-4-1,3-7 2,1-6-1,4-5 0,3-6 1,5-7-1,4-3 1,3-4-1,1-6 1,3-3 0,-3-1-2,-2-6-1,0 0-3,-9-7-6,2 3-14,-5-2-10,-10-6-1,-2 2 1,-9-8 1</inkml:trace>
  <inkml:trace contextRef="#ctx0" brushRef="#br0" timeOffset="44960.5715">15236 7387 53,'-11'5'35,"11"-5"1,14 4 0,4-9-14,8 7-12,1-6 0,12 5-3,-1-4-2,8 0-1,-2-2-1,2 1-3,-5 0-1,-6-2-2,-3 5-5,-14-5-18,-6 1-14,-12 5 2,3-10-2,-3 10 3</inkml:trace>
  <inkml:trace contextRef="#ctx0" brushRef="#br0" timeOffset="56808.2492">4119 11263 14,'0'0'21,"-11"-14"-1,11 14 0,0 0-1,-6-14-4,6 14-1,0 0-4,0 0-2,-8-12-2,8 12-2,0 0-1,0 0-1,8-13-1,-8 13 0,21-16 0,-6 7 0,4-1 0,3 0 0,-2 2 0,2 1 1,-1 4-2,-1 3 1,-4 4 0,-3 5 0,-3 3-1,-4 3 2,-5 6-1,-1 2 0,-3 3 0,-5 2-1,-2-2 1,-1 1-1,-4-3 1,1-2-1,0-4 1,1-4 0,-1-3 0,5-3 1,9-8-1,-13 7 0,13-7 0,0 0 0,0 0-1,16 4 0,-2-4 0,3 0 0,4 2 0,3 0 0,1 1 0,-1 2 0,-1 4 0,-2 3 0,-3 4 0,-2 4 0,-4 3 0,-2 5 0,-5 2 0,-1 0 0,-4-1 0,-3 0 1,-3-2-1,-3-3 2,-3-8-1,-2-1 0,-2-6 1,-2-2 0,-1-5 0,1-2 0,0-2 0,2 0-1,2-1 0,2-1-1,12 4-2,-12-5-1,12 5-2,0 0-5,16-4-16,1 3-10,-2-6 0,5 3 0,-2-8 2</inkml:trace>
  <inkml:trace contextRef="#ctx0" brushRef="#br0" timeOffset="57390.2825">4816 11145 23,'3'-12'27,"-3"12"0,0 0-8,0 0-3,0 0-2,2 9-2,-3 7-2,-6 1-2,4 6-1,-4 0-2,6 5 0,-4-2-2,5 0-1,0-4 0,1 0-1,6-5 0,2-3 0,4-5 0,3 0 1,4-6-1,2-1 0,2-1 0,3-1 0,0-1 0,-1 2 0,-1 2-1,-4 2 0,-1 4 1,-3 4-1,-5 1 0,-2 5 1,-5 2-1,-1-1 1,-6 0-1,-1 2 2,-5-3-1,-1 0 1,-5-5 0,0 0 0,-4-6 0,2 1-1,-4-3 1,3-2-1,-2-4-1,2-4-1,6 3-4,-3-8-5,14 9-17,-6-17-10,4-2 0,4 0-1,-1-8 1</inkml:trace>
  <inkml:trace contextRef="#ctx0" brushRef="#br0" timeOffset="57683.2989">4834 11178 52,'9'0'34,"-9"0"1,20-12-1,-8 11-19,0-7-6,10 6 0,-3-3-3,7 5 0,-5-1-2,5 4-2,-3-1 1,0 2-2,-4 1 0,0 1-1,-3 2 0,1-4-2,0 3-4,-6-7-13,0 1-19,1 0 0,-12-1 0,14-7 0</inkml:trace>
  <inkml:trace contextRef="#ctx0" brushRef="#br0" timeOffset="58913.3696">5812 11087 15,'-16'-8'17,"6"5"2,-2-3 0,1 2 1,2 1-2,-2-2-1,11 5-1,-16-6-2,16 6-2,-15-2-2,15 2-2,-11 3-3,11-3-1,0 0-2,-8 10 0,8-10-1,5 9 1,-5-9-1,19 7 0,-4-3 1,6-2-1,2-4 1,6-1 0,0 0-1,5 1 0,0 1 0,2 0 0,-1 1-1,-2 4 0,-4 3 0,-1 2 0,-5 2 1,-2 3-1,-5 2 1,-5 5 0,-4 6 0,-6 3 0,-3 6-1,-4 4 1,-4 5 0,-2 3-1,0 3 0,-1 1 0,2-6 0,3 0 0,2-6 0,2-6 0,4-6 0,0-7-1,1-6-1,1-6 0,-2-9-3,0 0-3,13 4-8,-13-4-18,1-21-4,0 7-1,-6-6 3</inkml:trace>
  <inkml:trace contextRef="#ctx0" brushRef="#br0" timeOffset="59175.3846">5857 11447 61,'0'0'35,"19"0"0,-5 0-2,3-6-20,12 9-3,1-6-2,10 7-1,1-3-1,4 3-3,-3-1 0,-1 1-1,-4 0-1,-5-1-1,-8-2 0,-5 1-1,-6 1-2,-13-3-7,15-3-22,-15 3-7,0 0 1,0 0-1</inkml:trace>
  <inkml:trace contextRef="#ctx0" brushRef="#br0" timeOffset="59949.4289">7708 11528 61,'0'0'34,"-10"8"0,10-8-4,-14 6-16,12 7-4,-3-3-5,3 7-1,1-2-2,3 4 0,2-4 0,3 3-1,2-7 1,3-1-1,-1-9 1,4-3 0,-3-6 0,1-2 0,-4-5 1,-2 1-1,-3-1-1,-3 0 1,-5 1-1,-2 2 0,-4 3-1,-3 7 1,0 3-1,-1 2-1,1 4 1,3 3 0,1 1-1,5 2 1,3 1 0,3-4-1,3-1 1,-5-9 0,15 14-1,-15-14-3,16 7-6,-16-7-29,0 0 1,0 0 1,7-21-2</inkml:trace>
  <inkml:trace contextRef="#ctx0" brushRef="#br0" timeOffset="65686.757">10871 10896 32,'0'0'29,"0"0"3,0 0-7,0 0-8,-11-8-2,0 3-4,11 5-1,-21-6-3,11 4-2,-5-3-1,0 2-1,-4-2 0,1 1-2,-4 1 0,0 2 0,0 3-1,-2 1 0,1 2 0,1 6 0,2 3 0,1 5 0,4 5-1,1 1 1,5 3 0,4 2 0,4 0 0,4-1 0,5-3 0,7-4 1,3-5-1,6-3 1,4-7-1,2-4 2,3-7-1,2-2 0,0-6 1,-1-3 0,-4-6-1,-1 1 1,-6-4 0,-3-1 0,-7 0-1,-5 0 1,-5 3-1,-2 2 0,-3 2-1,-1 5 1,-1 3-1,4 10 0,0 0 0,-10 9 0,10 10-1,1 7 1,1 10 0,2 4 0,1 7 0,0 4 0,0 2 1,1-2-1,-1-3 1,-1-2-1,-1-6 0,-1-3 0,-2-5 1,1-7-1,-1-5 0,0-5 0,-1-3 0,0-2 0,1-10 0,-1 9-1,1-9-1,0 0-2,4 12-4,-4-12-23,0 0-8,0 0 1,9-14-1</inkml:trace>
  <inkml:trace contextRef="#ctx0" brushRef="#br0" timeOffset="69128.9537">13006 10736 14,'-9'2'23,"-12"-7"0,6 7-1,-8 4-13,-1 7-1,-1 5 1,-3 7-1,1 8 1,-1 4-1,6 5-1,2 0-2,10 2 0,4-6-2,12-2 1,8-7-2,12-6 0,7-12 0,6-4-1,3-10 1,1-4 0,2-7 1,-2-8-2,-8-5 1,-2-1 0,-8-3 1,-5-1-1,-10-2 0,-9 1 0,-12 1 0,-9 6-2,-8 2 1,-6 4-1,-5 7-2,-6 5-1,2 10-3,-2 3-4,9 13-6,-2 0-9,5 6-9,10 7 0,3-5 1</inkml:trace>
  <inkml:trace contextRef="#ctx0" brushRef="#br0" timeOffset="69549.978">12950 11128 28,'-9'4'29,"-2"9"2,-8-3 0,-1 5-13,-3 12-9,-1-1-1,4 6-1,5-3-1,7 4-1,8-3-2,11-2-1,6-7 0,9-4-1,5-5 0,5-5 0,3-6-1,4-5 0,-2-5 1,-2-4-1,-3-2 1,-4-6-1,-4-1 0,-7-2 0,-8-1 0,-8-2 1,-7 0-2,-11 1 2,-7-1-2,-8 5 1,-6 5 0,-4 2-1,1 8-1,-4 2-4,8 9-11,6 4-17,4-3 1,13 2-2,10-7 2</inkml:trace>
  <inkml:trace contextRef="#ctx0" brushRef="#br0" timeOffset="71729.1026">13687 10865 23,'0'0'30,"-14"-20"2,8 9-2,-6 3-10,1-6-8,11 14-1,-11-23-3,13 13-1,-1-4-2,8 4-1,0-5-1,6 4 0,6-2-1,4 4 1,1 1-1,4 4-1,-1 2 1,1 6-1,-2 4 0,-2 7-1,-6 7 0,-7 7 0,-4 7 0,-8 4-1,-7 7 0,-7 2 0,-5 4 0,-10-1-1,-2 2 1,-4-3 0,-1-4 0,2-4 0,2-5 1,5-6 0,4-6 0,9-5 0,8-7 0,5-14 1,14 13-1,3-12 1,8-3 1,5 1 0,2-3 0,4 2-1,-1-2 1,3 3-1,-2 1 1,0 2-1,-5 2-1,-5 0 1,2 1-1,-6 1 0,-2 0-1,-3-2-1,-2 1-2,-6-6-3,6 4-9,-15-3-21,12-8 0,-5-1 0,-5-10 1</inkml:trace>
  <inkml:trace contextRef="#ctx0" brushRef="#br0" timeOffset="72430.1427">14284 10802 63,'-9'-2'35,"9"2"0,0 0-2,-10-21-20,10 21-5,13-21-1,1 10-1,0-4-2,10 5 0,1-3 0,5 5-2,0 2 0,1 4-1,-1 4 0,-1 4 0,-4 7 0,-5 3-1,-7 7 0,-4 4 1,-7 3-1,-5 3 0,-7 0-1,-4 1 1,-5 0 0,-1-3 0,-2-5 0,2-5 0,5-4 0,3-4 0,12-13 0,-6 10 0,6-10 1,19-1-1,-1 0 1,5 1 0,1 1-1,1 4 1,3 3-1,1 3 1,-3 2-1,-1 4 0,-4 1 0,-5 4 0,-4 4 0,-5 1 0,-9-1 0,-5 2 0,-6 2 0,-5-2 1,-5 0-1,-2-1 1,-4-6-1,0-2 1,-1-3-1,0-4 1,3-4 0,4-2 0,2-3-1,6-4 0,3 0-2,12 1-1,0 0-5,-7-14-18,7 14-15,14-14 2,-4 3-2,3 2 2</inkml:trace>
  <inkml:trace contextRef="#ctx0" brushRef="#br0" timeOffset="73445.2007">15036 10679 19,'0'0'17,"0"0"2,0 0-1,0 0 1,0 0-3,0 0-1,6 10-4,-6-10-1,0 0 0,0 0-1,0 0 0,0 0-2,0 9 0,0-9-2,-5 18-1,1-5-1,0 9 0,-2 4-1,1 2-1,1 5-1,0 4 0,1 0 0,2-1 1,3-3-1,3-4 0,4-6 0,5-2 0,4-8 0,5-5 1,4-2-1,3-2 0,1-1 0,2 0 0,0 1 1,-3 3-1,-3 0 0,-3 6 0,-4-1 0,-3 4 0,-5 2 0,-4 3 0,-5 2 0,-5 0 0,-5 2 1,-3-1-1,-6 0 2,-3 0-1,-5-4 1,0-1 0,-4-4 0,4-1 0,-2-6 0,1-2-1,1-5 0,4-3-1,2-3-1,1-5-1,7-1-4,-3-7-5,8 3-17,1-6-11,-1-6 0,2-1 0,-3-6 1</inkml:trace>
  <inkml:trace contextRef="#ctx0" brushRef="#br0" timeOffset="73714.2159">14946 10730 71,'23'-13'38,"-1"-1"-2,8-2 1,3 8-26,-2-2-4,10 6 0,-3-1-2,2 5-1,-2 0-2,0 2 0,-8 1-1,-3 1-2,-8 3-1,-6 0-3,-4 4-6,-12-1-25,3-10-3,-18 12 1,2-10-2</inkml:trace>
</inkml:ink>
</file>

<file path=ppt/ink/ink2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34.675"/>
    </inkml:context>
    <inkml:brush xml:id="br0">
      <inkml:brushProperty name="width" value="0.05292" units="cm"/>
      <inkml:brushProperty name="height" value="0.05292" units="cm"/>
    </inkml:brush>
  </inkml:definitions>
  <inkml:traceGroup>
    <inkml:annotationXML>
      <emma:emma xmlns:emma="http://www.w3.org/2003/04/emma" version="1.0">
        <emma:interpretation id="{F1EBE951-2F7F-4258-A0BE-B680E71FCB6D}" emma:medium="tactile" emma:mode="ink">
          <msink:context xmlns:msink="http://schemas.microsoft.com/ink/2010/main" type="inkDrawing"/>
        </emma:interpretation>
      </emma:emma>
    </inkml:annotationXML>
    <inkml:trace contextRef="#ctx0" brushRef="#br0">21096 8725 16,'0'0'27,"0"0"1,0 0-4,0 0-7,0 0-2,9 13-4,-9-13-4,6 13-1,-6-13 0,13 18-1,-3-8 0,4 4 1,2-1-2,6 1 1,2-5-2,6 6 1,1-4-2,5 1 1,1-1-2,3-2 1,-1-1-1,1 1 0,-1-2 0,0-3 0,0-1-1,-1-1 1,1-3 0,-2 0 0,0-2-1,0-3 1,0 1 0,2-3 0,-3-2-1,2-2 1,0-2-1,2 0 0,-1-3 0,0 1 0,-2-3 0,1 1 0,-3-1 0,-3 0 0,-3 0 0,0-2 1,0-1-1,-3 0 0,-1-2 0,-1 1 0,0-1 0,0 0 1,-2-1-1,-1-1-1,-1 2 2,-1-1-2,1-4 1,-1 0 0,2-1 0,-2-1 0,-2-1 0,3-2 0,0-1 0,-4 2 0,3-1 0,-3 3 0,-1-2 0,-1-2 0,1 0 0,-5 0-1,0 1 1,1-2 0,-4 0-1,-1-2 1,-1-2-1,-2 1 0,0 2 1,2-4 0,-3 0 0,-2-2 0,1 1 0,1-2 0,1 3 0,-1-3 0,0-3-1,-3 5 1,-1-2 0,0 1 1,-5-1-1,-6 1 0,-4-1 0,-5 1 1,-5 0-1,0-2 1,-5 2-1,-1 2 0,-2 1 0,2 2 1,0 3-1,1 2 0,-2 2 0,0 2 0,0 1-1,2 1 1,-1 3 0,-1 2 0,0 1-1,0 0 2,1 3-2,-1 3 1,-1 3 0,-1 2 0,-3 0 0,1 3 0,-1 1 0,-2 3 0,1 1 0,-1 1 0,-3 0 0,4 0 0,1 3-1,0 1 1,1 2 0,2 1 0,-1 2 0,4 3-1,-1 0 1,0 2 0,2 2 0,-1-2 1,1 2-1,-2 1 0,3 0 1,1-2-1,1 3 1,1-2-2,-1 2 2,3 0-1,-1 2 0,0 1 0,0-1 0,1 3 0,3-1 0,0 1 0,1 4 0,1-4 0,3 1 0,2 2 0,1 0 0,0 1 1,1-1-1,-1 1 0,1 0 0,0 1 0,-1-1 0,2-2 0,0 1 0,1 0 0,0 3 0,1 0 1,2-1-1,-1 1 0,2 1 0,0 1 0,1-1 0,1 0 0,1-4 0,1 1 0,1-2 0,0-3 0,1-1 1,0-1-1,0-4 0,1 0 0,-1-2 0,0-4 1,0 1-1,0-1-1,2-9 1,-6 14-1,4-4-2,2-10-1,-3 11-4,3-11-6,0 0-12,0 0-11,0 0 0,0 0 1,-4-19 2</inkml:trace>
  </inkml:traceGroup>
</inkml:ink>
</file>

<file path=ppt/ink/ink2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6:38.58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20B997DF-D075-4BE5-96AE-A5E30E3C92F1}" emma:medium="tactile" emma:mode="ink">
          <msink:context xmlns:msink="http://schemas.microsoft.com/ink/2010/main" type="inkDrawing" rotatedBoundingBox="4160,6726 10001,7807 9402,11044 3561,9963" semanticType="callout" shapeName="Other">
            <msink:sourceLink direction="with" ref="{701562DB-6C1A-4609-BDDD-AEF2E59484FE}"/>
            <msink:sourceLink direction="with" ref="{42EF3953-F279-49F1-99D7-B9F4CACF559A}"/>
          </msink:context>
        </emma:interpretation>
      </emma:emma>
    </inkml:annotationXML>
    <inkml:trace contextRef="#ctx0" brushRef="#br0">8746 7579 11,'0'0'13,"0"0"0,0 0-2,0 0-2,0 0-2,0 0-2,0 0 0,-11-6-1,11 6-2,-2 9 0,2-9 2,-4 14-2,1-1 0,0-2 0,-1 6 0,0 1-1,-2 3 1,1 0-1,-1 1 0,2 3 0,-2 1-1,1 1 1,1 1-1,-1-1 0,1 1 1,1 2-1,1-3 1,0 1-1,0 2 1,1 0-1,-1-1 1,1 1-1,0-1 0,0-1 1,-1 2-1,1 0 1,-1 0-1,1 1 1,-2 0-1,1 1 0,0-2 0,1 2 0,0-2 0,0 0 1,-1-2-1,1 0 0,-1 2 1,1 0-1,-1-1 1,-1 0-1,0 1 1,-1 1-1,1 0 1,-2 2-1,0-1 1,1 1-1,-2 2 1,1 1-1,0 2 1,-2 1-1,0-2 0,0 0 1,0-2-1,-1 0 0,2-1 0,-1-2 0,2-2 1,-2 0-1,0-1 0,1-1 0,2-1 0,-2-1 1,2-2-1,-1 1-1,0-3 1,2 0 1,0 1-1,0-2 0,1 3 0,-1-1 0,0 1-1,0-2 1,0 2 0,0 0-1,-3 1 1,3-4 0,-2 2 0,2-1 0,-2 0 0,1-2 0,-1-1 0,0-3 0,1 0-1,0 0 1,-1 1 0,2-3 0,-1 1 0,0-1 0,1 2-1,-2-1 0,2 1 0,0-3-1,0 1-2,-1-2-5,4-12-17,-3 17 2,3-17 0,0 0 1</inkml:trace>
    <inkml:trace contextRef="#ctx0" brushRef="#br0" timeOffset="1843.1054">5658 7527 12,'0'0'11,"0"0"0,-11 1 0,11-1-2,0 0-1,0 0-2,0 0-1,0 0-2,0 11 0,0-11-2,8 11 1,-8-11-2,12 20 1,-4-9-1,2 4 2,1 2-1,1 1 0,1 4 0,1 1-1,3 4 1,1 1 0,1 3 0,1 0-1,1 3 1,2 2 0,0-3 0,-1 0 0,1-2 0,2 0 0,0 0 1,-1-1 0,3-1 0,0 0-1,1 2 1,-2 2-1,2 0 1,-2 1-1,-1 0 0,0 3 1,0-4 0,0 3 1,-1-1-1,2-2 1,-4 2 0,3 2-1,-1-1 1,0 1-1,0 1 0,2-1-1,-1-1 1,2 3-1,0-3 0,2 0 0,0 0 0,2-1 0,-1-1 0,0 2-1,1-3 1,-1-1-1,0-2 0,2-1 1,-2-3-1,0 0 0,-2 0 1,-1-2-1,1 1 1,0 1-1,-2-2 1,-2 1 0,0 1 0,-3 2-1,3-1 1,0 3-1,-2 1 1,-1 0-1,1 0 0,1 1 1,-2 0-1,2-2 0,-1 0 0,-1 0 0,2-2 0,0 1 0,-1 0 0,0 1 0,0 1 0,-1 1 0,1-1 0,-2-3 0,0 0 0,0-2-1,1-1 1,-1 0 0,1-2 0,-1-3-1,0 4 1,1 1 0,-3 2 0,1-2 1,-2 1-2,1 1 1,-2 0 0,0 0 0,-1-1-1,0-2 1,0-1 0,0 1-2,-1 1-1,0-4-2,0-1-6,3 6-17,-9-11-2,5 4 1,-13-19 0</inkml:trace>
    <inkml:trace contextRef="#ctx0" brushRef="#br0" timeOffset="20171.1537">7685 7758 7,'0'0'11,"0"0"-1,0 0-1,0 0-1,0 0-1,0 0-1,0 0 0,0 0-2,0 0 0,0 0-1,0 0-1,0 0 0,0 0 1,0 0 0,0 0 0,0 0-1,0 0 0,0 0 0,0 0 0,0 0 0,0 0-1,0 0-1,0 0 1,7 10-1,-7-10 1,0 0-1,11 14 0,-11-14 0,12 16 1,-12-16 0,14 15-1,-6-5 0,2 0 0,0 1 1,2 2-1,-3-2 0,5 2 1,-5 0-1,5 3 1,-3-4-1,0 1 1,2 1-1,-4-1 1,3 1-1,-1-2 0,2 2 1,-3-4-1,2 4 0,-1-2 0,1-1 0,0 0 0,-1 2 1,2-1-1,-1 1 0,2 0 0,-1 0 1,-1 2-1,3 0 0,-1 2 1,2-2 0,-1 1-1,0 1 1,-1-2-1,2 2 1,1-2-1,-1 2 0,-1-2 1,0 3-1,-1-1 0,2 0 1,-3 0 0,1 1 0,-2-2-1,2 1 1,-2-1 0,1-1 0,0 0-1,-1 0 1,2 0 0,-2 1 0,0 2 1,2-1 0,-1 2 0,1 1 0,-1-1 0,1 3 0,0-2 0,3 1-1,-2-3 0,1 2 0,-2-2 0,3 0 1,-3 0-1,3 1 0,-3-1 0,1 2 0,-1 0-1,2-1 1,-1 2 0,-1 0 0,4 0-1,-1 0 1,0 0 0,3-1 0,0 1 0,1 0 0,1-2-1,1 1 1,-2-1 0,2 2 0,-2-1 0,-1-1-1,-1 1 1,0-1 0,-4 0-1,2 3 1,-1-3-1,-1 0 1,0-1-1,1 2 1,-2-2 0,1 2-1,2-2 0,1 1 1,-2 2-1,1-1 2,-3 3-1,2-3-1,-2 0 0,2 1 1,-4 0-1,1 0 0,0 0 0,0 0 1,2-2-1,-2 5 0,2-1 0,-2-1 0,2 1 0,-2 0 0,1-1 0,-2 1 0,0-3 0,0 0 1,-1-1-1,0 0 0,0 2 0,-2-2 0,-1-1 0,2 1 0,-3-2 1,0 1-1,0-1 0,0 0 0,0-3 0,-1 1 0,1-1 0,-3 0 0,3-1 0,-2 1 0,-2-3 0,1 1 0,0-1 0,-1-1 1,-1 1-1,1 0-1,-1-2 2,1 0-1,-1 1-1,-2-10 2,3 16-2,-3-16 1,3 15 0,-3-15 0,3 14 0,-3-14 0,5 15 0,-5-15 1,5 14-2,-5-14 1,4 13 0,-4-13 0,6 11 0,-6-11 0,0 0 0,4 10-1,-4-10-1,0 0-4,0 0-8,0 0-18,0 0 0,-4-11 0,-8-6 0</inkml:trace>
    <inkml:trace contextRef="#ctx0" brushRef="#br0" timeOffset="23390.3378">6290 10463 8,'0'0'20,"-13"3"-5,13-3-3,-11-4 1,11 4-2,-13-8 0,13 8-2,-17-14-1,8 2-1,-1 2-1,-3-3 0,2-1-2,-5-3 0,1-2 0,-5-2-1,1 0 0,-6-2-1,0-3 0,-6-4 0,0 0 0,-3-4 0,0 0 0,-4-3 0,2-2 0,1-2-1,1 3 1,1 1-1,0 1 0,0 2 0,1 2 0,-1-1-1,-3 1 1,-2 0-1,-2-2 0,0 0 0,1-2 0,-1-1 2,4 0-2,3 2 0,2 3 0,2 0 1,2 2 0,-1 2-1,1 1 1,-1 0-1,-1-3 1,-3-1-1,-4-3 0,1-1 0,0-2 0,0-2-1,1-1 1,1 0 1,-1 0-1,2 2 0,1 0 0,2 0 1,0 2-1,1 0 1,-1 0-1,1-1 0,1-2 0,0-1 0,1 0 0,0 0 0,1 2 1,0 2-2,2 1 2,-1 2-1,2 2 0,-1 3 0,2 1 0,1 1 0,-1 0 0,-1 0 0,2-1 0,0-1 0,-1 1-1,3 1 2,-2-1-2,2 2 1,4 3 0,-3 2 0,3 1 1,0 4-1,0 2-1,1 3 2,0 1-2,2-1 1,-3-1 0,5 1 0,-1 1 0,-1 2 0,3-3 0,1 1-1,7 9 1,-12-16 0,12 16 0,-10-8 0,10 8 0,0 0 0,-12-9 1,12 9-1,0 0 0,-13-5 0,13 5 0,-9-4 0,9 4 0,-9-5 0,9 5 0,0 0 0,-12-6 0,12 6 0,0 0-1,0 0 2,0 0-1,-9-5-1,9 5 1,0 0 0,0 0 1,0 0-1,0 0 0,0 0 0,-9-6 0,9 6 0,0 0 0,0 0-1,0 0 0,0 0-1,0 0-3,0 0-4,0 0-12,0 0-11,6 11-2,-6-11 2,-2 12 0</inkml:trace>
  </inkml:traceGroup>
</inkml:ink>
</file>

<file path=ppt/ink/ink2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7:30.882"/>
    </inkml:context>
    <inkml:brush xml:id="br0">
      <inkml:brushProperty name="width" value="0.05292" units="cm"/>
      <inkml:brushProperty name="height" value="0.05292" units="cm"/>
      <inkml:brushProperty name="color" value="#FFFFFF"/>
    </inkml:brush>
  </inkml:definitions>
  <inkml:traceGroup>
    <inkml:annotationXML>
      <emma:emma xmlns:emma="http://www.w3.org/2003/04/emma" version="1.0">
        <emma:interpretation id="{BE57E53F-F37E-490C-9FCB-D0EFD61F111C}" emma:medium="tactile" emma:mode="ink">
          <msink:context xmlns:msink="http://schemas.microsoft.com/ink/2010/main" type="inkDrawing"/>
        </emma:interpretation>
      </emma:emma>
    </inkml:annotationXML>
    <inkml:trace contextRef="#ctx0" brushRef="#br0">15187 8248 70,'0'0'29,"0"0"-3,0 0 2,0 0-9,0 0-6,-7-10-3,7 10-3,0 0-2,0 0-1,0 0-2,0 0 0,0 0 0,9 11-1,-9-11 0,7 13 1,-2-3-1,2 0 0,0 0 0,3 4 0,1-1 0,2 3 0,1 1 0,3-2-1,-2 2 1,3 4-1,0-3 0,-1 0 1,-1-2-1,1 2 0,-3-3 0,2 0 1,-1-3-1,0-3 1,-1-2-1,1 1 1,-2-1-1,0-3 1,-1 1-1,-12-5 0,17 4 1,-17-4-1,10 4 0,-10-4 0,0 0 1,0 0-1,0 0 0,0 0 1,0 0 0,0 0-1,0 0 0,0 0 0,0 0 1,0 0-1,-12 5 0,12-5-1,-17 14 2,8-5-1,-3 1 0,-1 1 0,-3 4 0,2 1 0,-4 4 1,1-1-1,-2-3 0,3 5 0,-2-1 0,4-3 0,0 0 0,1-2 0,3-1 0,1-2 0,2-2 0,7-10 1,-14 14-1,14-14 0,-7 12 1,7-12-1,-5 9-1,5-9-3,2 13-15,-2-13-21,0 0-2,9-7 1,-6-11-1</inkml:trace>
  </inkml:traceGroup>
</inkml:ink>
</file>

<file path=ppt/ink/ink2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35.186"/>
    </inkml:context>
    <inkml:brush xml:id="br0">
      <inkml:brushProperty name="width" value="0.05292" units="cm"/>
      <inkml:brushProperty name="height" value="0.05292" units="cm"/>
    </inkml:brush>
  </inkml:definitions>
  <inkml:traceGroup>
    <inkml:annotationXML>
      <emma:emma xmlns:emma="http://www.w3.org/2003/04/emma" version="1.0">
        <emma:interpretation id="{6A049BEB-D00B-4C63-A590-99F60C44528E}" emma:medium="tactile" emma:mode="ink">
          <msink:context xmlns:msink="http://schemas.microsoft.com/ink/2010/main" type="inkDrawing"/>
        </emma:interpretation>
      </emma:emma>
    </inkml:annotationXML>
    <inkml:trace contextRef="#ctx0" brushRef="#br0">20569 7449 17,'-16'0'23,"16"0"-3,0 0-3,0 0 1,-12-2-4,12 2 0,0 0-1,-11-5-1,11 5-1,0 0-3,-1 10-1,1-10-1,5 20-3,0-4 0,3 5-1,1 2-1,2 5 1,2 2-1,1 3 1,0-1-2,1-1 1,-2-2 0,0-1 0,-1-2-1,1-4 1,-1-6-1,2-2 0,-1-6 1,1-2-1,4-4 1,2-5 0,-1-5-1,1-1 0,1-5 1,-1-2-1,0-3 1,0 0-1,-3-1 0,0 2 0,-2 1 0,-1 1-1,-3 6-1,-3 0-2,4 10-6,-12 0-15,0 0-11,16-4-1,-16 4 1,10-5 0</inkml:trace>
  </inkml:traceGroup>
</inkml:ink>
</file>

<file path=ppt/ink/ink2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59.014"/>
    </inkml:context>
    <inkml:brush xml:id="br0">
      <inkml:brushProperty name="width" value="0.05292" units="cm"/>
      <inkml:brushProperty name="height" value="0.05292" units="cm"/>
    </inkml:brush>
  </inkml:definitions>
  <inkml:traceGroup>
    <inkml:annotationXML>
      <emma:emma xmlns:emma="http://www.w3.org/2003/04/emma" version="1.0">
        <emma:interpretation id="{BD051C6D-F092-41AD-A1C3-8A6E4F5474ED}" emma:medium="tactile" emma:mode="ink">
          <msink:context xmlns:msink="http://schemas.microsoft.com/ink/2010/main" type="inkDrawing"/>
        </emma:interpretation>
      </emma:emma>
    </inkml:annotationXML>
    <inkml:trace contextRef="#ctx0" brushRef="#br0">16288 7973 8,'0'0'15,"0"0"-1,-10-13 1,10 13-2,-9-6-1,9 6 0,-15-8-2,6 2-1,9 6 0,-20-12-2,9 9-1,-2-4-1,1 2 0,-1-3-1,1 3 0,-1 1 0,2 1-1,-2-1 0,1 1 0,-2 0-1,3 2 0,-2-1 0,0 2 1,-1-2-1,1 2 0,-2 0-1,2 2 1,-1 0-1,0 0 0,-1-1 0,0 2 0,1 1-1,-1 0 1,0 1-1,0 0 0,0 4 1,-1-2-1,1 2 0,-3 1 0,5 0 0,-3 2 0,0 0 1,1 1-1,-1-1 0,2 1 0,-2-2 0,5 4 0,-3-2 0,4 0 0,1-1 0,-1 1 0,1 1 0,1 0 0,-2 3 0,2-2 0,0 2 0,0 1 0,-1-2 0,1 1 0,1 1 0,-1 0 0,1-1-1,0 4 1,1 0 0,1-3 0,0 3 0,0 2-1,2-2 1,1 1 0,0 0 0,2-3 1,0 2-2,2 2 1,-1 2 0,2-4 1,1 2 0,0 1-1,0-2 1,0 0-1,1 0 1,1 0-1,1-5 1,-1 4-1,1-3 0,1-3 1,2 3-1,-1-1 1,1 0-1,2 0 1,-1-1-1,1-1 1,1 1-1,-1 0 1,3-2 0,-1-3 0,2-1-1,-1 0 1,1-2-1,0-1 1,2-1-1,-1-1 1,0-1-1,1 0 0,0 0 1,2 0 0,-2-2-1,3 0 1,-2 0-1,2 1 1,-1-2-1,0 0 1,0-1 0,2 2-1,-3-2 1,2-2 0,0 1-1,0-2 1,1 2-1,-1-2 1,1 0-1,-2-1 0,0 0 1,0-1-1,-1-2 0,-1 3 1,-1-2-1,0 0 0,-2-1 1,1-1-1,0-1 0,1 2 0,-3-2 0,2-1 0,-2 0 0,1 1 0,-2-1 0,2 0 0,-4-1 1,-1 0-1,2 0 0,-2-1 0,0 0 0,1-1 0,-2-2 0,-1 1 1,1 0-1,-1 1 0,-2 1 0,1-2 0,-1 1 0,0-1 0,-1 3 0,-1-3 0,-1 0-1,0 1 1,0-2 0,0 0 1,-1-1-2,0 0 1,-1-3 0,0 3 0,-1 0 0,0-2 1,0 0-2,-2 2 1,0 0 0,0-1 0,0 1 0,1-1 0,-2 1 0,1 0 0,0 1 0,0-3 1,-2 1-1,-1 5 0,0-1 0,-2 0 0,1 0 0,-2 0 0,1 1 1,-1 2-1,2-2 0,0 0 0,1-1 0,0 3-1,1 1 2,-1 0-2,5 9 2,-7-18-1,2 9 0,5 9 0,-9-18 0,4 7 0,-2 0 0,2 2 0,-1-2 0,0 0 0,1 2 0,-2 0 0,2-1 0,5 10 0,-11-17 0,11 17 0,-16-18 0,8 9 0,-1 0 0,-1-1 0,0 1-1,-1-1 2,-1 1-1,2-1 0,-1 1-1,-1 2 1,-1-2 0,0 1 0,0 0 0,0 2 0,-2 1-1,-1 2 0,0 3-3,-5-2-3,5 9-10,-7 1-22,-5-1 3,-3 4-3,-5-1 3</inkml:trace>
  </inkml:traceGroup>
</inkml:ink>
</file>

<file path=ppt/ink/ink2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18.509"/>
    </inkml:context>
    <inkml:brush xml:id="br0">
      <inkml:brushProperty name="width" value="0.05292" units="cm"/>
      <inkml:brushProperty name="height" value="0.05292" units="cm"/>
    </inkml:brush>
  </inkml:definitions>
  <inkml:traceGroup>
    <inkml:annotationXML>
      <emma:emma xmlns:emma="http://www.w3.org/2003/04/emma" version="1.0">
        <emma:interpretation id="{F3EEAD48-27C2-4EE0-9E13-2F485D27341E}" emma:medium="tactile" emma:mode="ink">
          <msink:context xmlns:msink="http://schemas.microsoft.com/ink/2010/main" type="inkDrawing"/>
        </emma:interpretation>
      </emma:emma>
    </inkml:annotationXML>
    <inkml:trace contextRef="#ctx0" brushRef="#br0">8081 7349 19,'16'15'26,"-16"-15"1,0 0-7,9 3-6,-9-3 0,10 7-1,-10-7-3,15 8-2,-15-8-1,19 8 0,-7-4-1,4 2-1,0-3-1,6 4-1,-3-1-1,6 0 1,-2-2-1,2 1 0,-1-4-1,1 2 1,2-1 0,1-3-1,-1-3 0,3 1 1,-1-4-1,1-1 1,1-2 0,1-2-1,-1-4 0,1-1 0,1-2-1,1-4 1,-1 0-1,2-2 0,-2 0 0,0-1 0,-3 0 0,0 2 0,-5-2 0,-1 3 0,-3 1 0,0-3 0,-2 0 0,-1-3 0,3 0 0,0-2 0,1-1 1,1-4-1,0-2 0,2 2 0,-1-1 1,0-2-1,-2 1 0,-1-2 0,-1 0 0,0 1 1,-1-3-1,-2-4 1,-2-3-1,-1 1 0,-3-4 1,0 0 0,-3-1 0,-2-2-1,-3-1 0,-2 3 1,-2 1-1,-4-3 1,-3 1-1,-3-4 0,-4-1 0,-2 0 0,-2 1 1,-2-2-2,-1 4 2,-2 2-2,-1 4 2,-3 5-1,-1 1 0,-1 5 0,-1 2-1,-1 5 2,-1 3-1,-1 2 0,-1 3-1,3 3 1,-3 5 0,2 3 0,-3 3 0,1 0 0,-2 2 0,1 3-1,0 2 2,1 0-1,1 1 0,0 2-1,0 3 1,1 3 0,1 3 0,0 1 0,0 1-1,0 4 1,-2 3 0,1-3 0,-1 3 0,1 0-1,-1 1 2,-1 1-1,2 0 0,-1 0 0,3 0 0,0 2 0,3 2 1,3-3-1,1 3 0,0 1 0,3-2 0,2 5 0,0 0 0,3 0 0,-1 1 0,1 3-1,2 0 1,-3 1 0,2 2 0,1-3 0,0 1 0,3 4-1,-2-2 2,1 0-1,2 0 0,1 2 0,1 0 1,1 0-1,1 1 0,0-5 0,2-2 0,2 1 0,1-1 0,2-3 0,0-1 0,1-2 0,-1 0 0,0 2 0,0-1 0,-2-3 0,0-3 0,-1 1 0,0-1 0,0-3 0,0-2 0,0-1 0,1-1-1,1-1 1,-1 0 1,1-4-1,0-9-1,0 11-1,0-11 0,0 0-4,0 0-4,7-17-11,-5 1-18,3 3 0,-3-6 2,3 2 0</inkml:trace>
    <inkml:trace contextRef="#ctx0" brushRef="#br0" timeOffset="481.0275">7574 6428 27,'0'0'30,"-12"4"2,12-4-9,0 0-5,0 0-2,0 0-4,0 0-3,0 0-2,0 0-2,12 16 0,-7-7-2,3 4 0,1 0 0,4 5-1,-1 2 0,3-2-1,0 3 0,1-1 0,-1 0 0,3 1-1,-3-4 1,1-2 0,-1-3-1,0-1 1,3-7 1,1-6-1,-1-7-1,0-1 1,1-3-1,0-4 0,0-2 1,0-1-1,-4-1 0,-1 5 0,-2 0 0,-3 3 1,-2 0-1,-1 3-2,-6 10-4,2-14-13,-2 14-18,0 0-1,-8-14 0,8 14 1</inkml:trace>
  </inkml:traceGroup>
</inkml:ink>
</file>

<file path=ppt/ink/ink2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06.432"/>
    </inkml:context>
    <inkml:brush xml:id="br0">
      <inkml:brushProperty name="width" value="0.05292" units="cm"/>
      <inkml:brushProperty name="height" value="0.05292" units="cm"/>
    </inkml:brush>
  </inkml:definitions>
  <inkml:traceGroup>
    <inkml:annotationXML>
      <emma:emma xmlns:emma="http://www.w3.org/2003/04/emma" version="1.0">
        <emma:interpretation id="{3A2B6688-F6A4-49A3-BEAA-690B3D7ED6C9}" emma:medium="tactile" emma:mode="ink">
          <msink:context xmlns:msink="http://schemas.microsoft.com/ink/2010/main" type="inkDrawing"/>
        </emma:interpretation>
      </emma:emma>
    </inkml:annotationXML>
    <inkml:trace contextRef="#ctx0" brushRef="#br0">7346 7110 13,'0'0'11,"0"0"1,0 0-2,0 0 0,0 0 0,0 0-1,-12 3-1,12-3 0,0 0-2,-12 1 0,12-1-1,-11 3-1,11-3 0,-11 3-1,11-3 0,-12 4 0,12-4 0,-11 3 1,11-3-1,-12 3 0,12-3 0,-13 4 0,13-4-1,-13 4 0,13-4 0,-13 2-1,13-2 0,-11 1 0,11-1 0,0 0-1,-12 3 1,12-3-1,0 0 0,-10 8 0,10-8 0,-5 9 0,5-9 1,-7 16-1,7-16 0,-8 15 0,8-15 0,-9 17 0,9-17 0,-8 15 0,8-15 0,-4 15 0,4-15 0,-2 15 0,1-5 0,1-10 0,-1 17 1,0-6-1,0 0 1,0-1-1,-2 2 1,2-1-1,1-11 0,-3 18 0,3-18 0,2 16 0,-2-16 0,4 12 1,-4-12-1,7 13 1,-7-13 0,9 13-1,-9-13 1,12 14-1,-12-14 1,13 14 0,-13-14-1,15 11 1,-15-11 0,15 10 0,-15-10-1,13 9 2,-13-9-1,14 7-1,-14-7 1,14 9-1,-14-9 1,18 5-1,-18-5 1,18 5 0,-9-3-1,1-1 1,1-1-1,0 0 0,-1 0 1,1-2-1,0-2 1,0 3-1,1-2 0,-1 0 1,-2 0 0,2-3-1,-2 0 0,1 2 1,0-1-1,-1-1 1,0-1-1,2-1 0,-1 0 1,-1 0 0,0-1-1,2 0 0,-3-1 1,0-1-1,0 1 1,-2-3-1,-2 0 0,1 2 0,-2-1 0,-1-1 0,-1 0 0,0 0 0,-2 1 0,0 3 0,-1-3 1,-1 1-1,-1-1 1,0 2-1,-2-1 0,-2-1 0,1 2 1,-1-2-1,-1-1 0,-1 3 0,2-1 0,0-1 0,-1 3 0,4-1 0,-3-1 0,8 11 0,-12-14 1,12 14-1,-16-17 0,16 17 0,-17-12 0,4 6 1,3-1-1,-3 0 0,1-1 0,2 2 0,-2 1 0,2-3 0,-1 2 0,0 2 0,1 0 0,1 3 0,-2 3 0,1 0-1,0 3-1,-3 2-3,4 8-5,-9-3-13,1 4-11,0 4-2,-5-3 2,1 9 0</inkml:trace>
  </inkml:traceGroup>
</inkml:ink>
</file>

<file path=ppt/ink/ink2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51.545"/>
    </inkml:context>
    <inkml:brush xml:id="br0">
      <inkml:brushProperty name="width" value="0.05292" units="cm"/>
      <inkml:brushProperty name="height" value="0.05292" units="cm"/>
    </inkml:brush>
  </inkml:definitions>
  <inkml:traceGroup>
    <inkml:annotationXML>
      <emma:emma xmlns:emma="http://www.w3.org/2003/04/emma" version="1.0">
        <emma:interpretation id="{B81959A3-CC5E-4832-A8CB-E0D63AC90BA2}" emma:medium="tactile" emma:mode="ink">
          <msink:context xmlns:msink="http://schemas.microsoft.com/ink/2010/main" type="inkDrawing"/>
        </emma:interpretation>
      </emma:emma>
    </inkml:annotationXML>
    <inkml:trace contextRef="#ctx0" brushRef="#br0">7564 6906 16,'0'0'24,"0"0"-5,0 0-3,0 0 1,0 0-4,-12-4-2,12 4-1,0 0-2,-11-4-1,11 4 0,-11-6-2,11 6 0,-12-6-1,12 6 0,-14-7-2,5 3 2,9 4-1,-17-7-1,17 7 0,-19-7 0,10 6 0,-3-4-1,1 2 1,-1-1-1,1 3 0,-2-2 1,0 1-1,0-1 0,-1 1 0,1 0 0,0 1 0,-1 1 1,1-1-1,-2-1-1,2 2 1,-2 1 0,1-1 0,0 2-1,0 0 1,-3-2-1,2 3 1,-1 1-1,2-2 0,-2 1 1,2 1-1,-1 0 0,0 3 0,3-1 0,-1 0 1,1 0-2,-1 4 1,1 1 1,1-2-1,-1-1 0,1 3 0,1 0 0,-2 2 0,2 1 0,0-3 1,0 1-2,0 2 1,1 2 0,-2-1 1,2 0-2,0-1 1,-1 1 0,2 1 0,0 1 0,1-4 1,-1 2-2,2-1 1,2 2 0,0-2 1,1 1-1,1-2 0,0-1-1,1 3 2,1 1-1,0-1 0,1-2 0,0 4 0,1-3 1,-1 2-1,2 0 0,0 0 0,0-3 0,1 3 0,0-2 0,3 0 1,-1 2-2,1 0 1,1-2 0,1 2 0,-1-2 0,1 0 1,0-1-1,1 3 0,-1-4 0,1 0 0,1 0-1,-1-1 1,0 0 0,1 2 0,0-3 0,0 0 0,0-2 0,1 1 0,0 1 0,0-2 0,-1 0 0,2-2 0,-2 1 0,1 2 0,2-1 0,-1-2 1,1 1-1,-2 1 0,1-2 0,0 1 0,-1-1 0,1-3 0,-2 2 0,2 1 0,-2-2-1,2-1 2,1 1-1,-1-2 0,2 0 0,-2 0 0,2 0 0,-1-2 0,1-1 0,0 2 0,0-3 1,-1 0-1,-1 0 0,1-2 0,-1-1 0,1 3 0,-1-2 0,2-1 0,-3 0 0,2 1 0,0 0 0,-1 0 0,1 0 0,-2-2 1,0 0-1,-2-1 0,0 3 0,0-4 1,-1-1-1,0 1 0,-1-1 0,2 1 0,-10 8 0,17-20 0,-8 9 0,-9 11 0,15-16 1,-15 16-1,15-15 0,-15 15 0,11-17 0,-11 17 1,11-14-1,-4 4 0,-2-1 0,0 2-1,0-3 1,0 1 1,0 1-1,1-1 0,-2 1 0,0 1 0,0-1 0,-1 0 0,0 1 0,-1-1 0,1 1 0,-1-2 1,0 1-1,1 0 0,-1-2 0,0 1 0,-1 1 0,1-2 0,-2 1-1,1-1 1,-2-2 0,0 1 0,-1 2 0,0-3 0,0 2-1,-2 0 1,2 1 0,-1 1 0,1 0 1,-1 1-1,3 9 0,-5-15 0,5 15 0,-6-18 0,6 18 0,-8-17 0,8 17 0,-7-14 0,7 14 0,-8-16 0,4 7 0,4 9 0,-7-10 1,7 10-1,-9-15 0,9 15 0,-7-12 0,7 12 0,-8-10 0,8 10 1,-8-16-2,8 16 1,-10-11 0,10 11 1,-10-16-1,10 16 0,-10-15 0,10 15 0,-12-13 0,6 4 0,1 0 0,5 9 0,-13-11 0,13 11 0,-12-12 0,12 12 0,-12-13 0,12 13 0,-14-10 0,14 10 0,-13-15 0,13 15 0,-14-10 0,14 10 0,-15-13 0,15 13 0,-17-14 0,8 8 0,-1 2-1,-3-3 1,1 1-2,-2 1-2,4 3-3,-9-6-9,4 3-22,1 2 1,-5-1-2,2 5 3</inkml:trace>
    <inkml:trace contextRef="#ctx0" brushRef="#br0" timeOffset="18009.0301">4193 7399 7,'0'0'19,"0"0"-7,0 0-2,9 1 1,-9-1-1,10 0 0,-10 0 0,15-4-1,-5 4-1,-10 0 0,20-3-2,-20 3 0,21-4-1,-11 2-1,4 3-1,-3-1 1,2 0-1,-1-1-1,3 3 1,-2-3 0,2 1-1,-1 0 0,2-1 0,1-1 0,-1 3-1,3-1 1,-1 0-1,1-1 0,1 2 0,-2-2-1,2 2 1,-2-2 1,2 0-1,-1-2 0,0 4 0,0-2 0,0 0 0,1 1 0,1 1 0,-1-2 0,1 2 0,1-1-1,0 0 1,0 0-1,3 1 1,-2 1-1,1-2 1,-1 2 0,1-1 0,-2-1 0,1 1-1,-3 0 1,0-1 0,-1-1 0,0 3-1,2-3 0,0 1 1,-2 0-1,1 0 1,-1 0-1,2 1 0,-1 0 0,-1-1 1,-1 1-1,0 1 1,0-2-1,1 1 1,0 1 0,1-2-1,2 0 1,-1 1-1,2-2 0,0 0 1,0 0-1,1 1 0,0-3 0,0 1 1,-1 1-1,-1-1 0,0 1 1,0 1-1,-1 1 0,-3 0 0,0 1 1,-1 1-1,0-2 0,-1 1 0,1 0 0,-1 0 0,3-2 0,1 1 1,-1-1-1,1 1 0,0 0 0,0-1 0,0-2 0,1 2 0,-3-1 0,2-1 0,0-1 0,2 0 0,1-1 0,0 0 0,0 0 1,0 0-1,1 0 0,-1 2-1,-2-1 2,2 1-1,-2 1 0,-2 0 0,2 0 0,-1 1 0,-2 1 0,0-3 0,-1 2 0,1 0 0,1-1 0,-1-1 0,1 1 0,1-1 1,1 0-1,1 0 0,-1 2 0,-2-3 0,-1 2 0,-1 2-1,-1-2 1,-1 2 0,-3-1 0,-1-1 0,-1 1 0,1 1 0,0-1 1,-1-2-1,0 3 0,0 0 0,-1 0 0,-9-1 0,18 1 0,-18-1 0,17 1 0,-8 1 0,0-2 0,-9 0 0,18-3 0,-9 2 0,1-1 0,-10 2-1,17-2 1,-17 2-2,12-3-1,-12 3-6,5-13-22,-5 13-4,-3-10-1,3 10-1</inkml:trace>
    <inkml:trace contextRef="#ctx0" brushRef="#br0" timeOffset="19344.1065">6440 7144 23,'0'0'27,"0"0"2,0 0-8,0 0-4,0 0-3,0 0-2,0 0-3,0 0-1,0 0-2,0 0 1,0 0-2,4 9 0,-4-9-1,0 0-1,13 9 0,-2 0-1,-2-1 0,4-1 0,0 0-1,1 2 0,3-1-1,1-1 1,-2 0-1,1-3 1,0 1-1,1 0 0,-2 1 1,1-1-1,-3-1 0,0 3 0,-3-2 1,-1 1-1,0 2 1,-10-8-1,14 8 1,-14-8-2,12 14 2,-12-14 0,8 12-1,-8-12 0,0 0 1,6 13-1,-6-13 0,0 0 0,2 9 0,-2-9 0,0 0 0,0 0 0,3 11 0,-3-11 0,0 0 0,3 10 0,-3-10 0,0 0 0,0 0 0,3 9-1,-3-9 1,0 0 0,0 0 0,0 0 0,0 0 0,0 0 0,0 0 1,0 0-1,10 6 0,-10-6 0,0 0 1,0 0-1,0 0 1,0 0 0,-12 2-1,12-2 1,-11 5-1,11-5 1,-18 9-1,7-2 0,-1 0 0,-1 2 1,0 3-1,-3-1 0,1 2 0,0-1 0,1 0 0,-1 0 1,3-1-1,2-3 0,0 0 0,10-8 0,-15 11 0,15-11 0,-10 6 1,10-6-1,0 0 0,-11 1 0,11-1-1,0 0 1,-9-1-1,9 1-3,0 0-5,-10 5-29,10-5 0,-8-9 0,-1-4 0</inkml:trace>
    <inkml:trace contextRef="#ctx0" brushRef="#br0" timeOffset="20856.193">4583 6190 7,'-1'-12'23,"1"12"2,0 0-8,-2-12 0,2 12-3,0 0-2,0 0-2,0 0-1,0 0-2,0 0-2,-8 11-1,8 1-2,2 5 0,-2 3-1,1 4 0,0 3-1,0 2 1,1 1-1,-2 3 1,0-1-1,1-1 0,0-2 0,0-2 0,0-2 0,1 0 0,-1-2 1,2-5-1,-1 0 1,2 0 0,0-4 1,1-2 0,1-1 0,1-1 1,-7-10-1,15 13 0,-4-9 0,-1-2-1,0-1 1,4 0-2,-1-4 0,2-4-4,1 6-9,-1-2-19,-4-7-2,4 4 0,-6-6 0</inkml:trace>
    <inkml:trace contextRef="#ctx0" brushRef="#br0" timeOffset="21480.2286">4952 6545 22,'15'1'24,"-15"-1"-5,19-9-2,-9 2-1,0-1-4,2 1-1,-4-2-4,3 2 0,-2-4-2,0 1-1,-3-3-1,0 3-1,0 0 0,-2-2-1,-1 0 0,-1 2 0,-2 0 1,0 0-1,0 10 0,-4-14 0,4 14-1,-11-10 1,11 10-1,-16-6 1,4 5-1,1 2 0,-1 1 0,-2 5 0,2 1-1,-2 0 1,2 4 0,0 3-1,2 4 1,1-2 0,2 3 0,0-2 0,2 1 0,2 0 0,2-2 0,2-2 0,2-3 1,3 2 0,1-3 1,4-3 0,0-1-1,3 0 1,0-2 2,4 0-2,0-1 0,-1-2-1,1-2-1,0 1 0,1-1 1,-3-2-3,3 1-7,-6-6-12,-2-7-12,5 5-1,-6-9 1,3 3-1</inkml:trace>
    <inkml:trace contextRef="#ctx0" brushRef="#br0" timeOffset="21945.255">5286 6104 12,'10'-3'24,"-10"3"2,0 0-10,0 0 1,0 0-3,0 0-3,9 16-2,-5-2-1,-3 0-2,2 9-2,-2-1 0,1 4-2,-2 2 0,2 2 0,-2-1-1,1 4 0,1-2-1,0-4 1,1 0-1,1 0 0,2-4 0,0-2 0,3-6 0,-1-3 1,3-1-1,2-2 1,0-3-1,2-3 1,0-4 0,2 1-1,-1-2 0,0-1 0,0 0-3,-4-5-5,3 0-14,-3 2-10,-6-6-1,2 3 1</inkml:trace>
    <inkml:trace contextRef="#ctx0" brushRef="#br0" timeOffset="22301.2746">5245 6220 13,'0'0'24,"-9"-6"0,9 6-10,0 0 0,0 0-1,9 7-3,-9-7-2,18 5 0,-8-5 1,8 4-1,-2-4-1,4 3-1,-1-4-1,2 3-2,-1 0-2,-3-4-5,4 5-13,-1 0-15,-10-8-2,4 6 2,-14-1 0</inkml:trace>
    <inkml:trace contextRef="#ctx0" brushRef="#br0" timeOffset="22827.3057">5669 6021 50,'7'10'33,"-3"-1"2,-4-9-2,-5 9-21,6 5-3,-3-2-4,3 6-2,-2 1-2,2 7 0,0 0 0,0 4-1,0 3 1,0-1-1,1 1 0,0 1 0,1-3 0,1-4 1,0-3-2,1-3 1,0-5 0,1-1 0,1-5 0,-7-10 1,17 10-1,-7-7 0,1-2 1,1-1-1,3-3 0,-1-1 0,2 0-2,-4-2-3,4 4-7,-6-7-13,-2-1-9,2 3-1,-8-7 1</inkml:trace>
    <inkml:trace contextRef="#ctx0" brushRef="#br0" timeOffset="23115.3221">5557 6248 34,'0'0'33,"0"0"2,4-14-1,-4 14-15,17-8-4,-8 1-5,8 6-3,-5-3-2,6 6-2,-3-5 0,3 6-1,-1 0-2,0-3 0,2 2-3,-4-3-5,8 2-19,-4-1-9,-4-3 0,-1 1-1</inkml:trace>
    <inkml:trace contextRef="#ctx0" brushRef="#br0" timeOffset="23851.3643">5995 6349 27,'0'0'29,"14"5"2,-14-5-1,10-6-18,0 3-1,-10 3-3,21-8-2,-11 0-2,3 2-1,-1-2 0,2 3-1,-1-6 0,1 6 1,-2-4-1,-1 1-1,1-2 0,-1 2 0,-11 8 0,17-13 0,-17 13-1,10-13 1,-10 13-1,0 0 1,2-11-1,-2 11 1,-12-8-1,2 4 1,-3 0-1,-2 1 0,-4 1 0,-1 0 0,0 1 0,-1 6 0,1 1 0,0 2 0,3 2 0,3 3 0,0 2 0,4 2 1,1 3-1,0-2 2,2-1-1,3 4 0,0-1 1,3-1 0,0-2 0,3 2 0,1-3 1,3 0-1,2-1 0,3-3 0,-1-2 0,4 0-1,1-3 1,3-3 0,-1-3-1,1-1 0,-1-1-1,1-1 0,0-1-1,-2-6-3,4 6-10,-7-1-25,-2-7 1,4 2-1,-7-1 2</inkml:trace>
    <inkml:trace contextRef="#ctx0" brushRef="#br0" timeOffset="24586.4063">6363 6252 62,'0'0'35,"10"4"0,-10-4-1,0 0-23,1 13-4,-1-13-4,6 23-1,-3-7-1,2 5 0,0 2 0,1 0 0,-1 1-1,-1 0 1,0-1-1,-2-4 1,0-4-1,0-3 0,-2-12 0,0 13 0,0-13 0,0 0 0,-4-9-1,4 9 0,-5-20 1,2 6-1,1-1 0,1-1 0,0-2 1,2 5-1,1 0 1,2 0 0,1 2 0,2 2 0,3 1 0,0 0 0,4 0 0,2 0 0,-2 0 0,3 4 0,-2-3 0,0 1 1,-3 0-1,-1 1 0,-11 5 0,10-9 1,-10 9-1,1-12 1,-1 12-1,-9-6 0,9 6 1,-19-2 0,6 2 0,0 4-1,2-3 1,1 3 0,0 2-1,10-6-1,-6 11-7,6-11-28,0 0 0,10 9-1,-10-9 1</inkml:trace>
    <inkml:trace contextRef="#ctx0" brushRef="#br0" timeOffset="48148.754">7273 7060 18,'0'0'12,"0"0"0,0 0 1,0 0-2,0 0 0,0 0-1,0 0-3,9-10-2,-9 10-1,5-12-1,-5 12-1,8-10 0,-8 10 0,7-12-1,-7 12 1,6-12 0,-6 12 0,0 0 0,0 0 0,0 0 0,0 0 0,0 0 0,-13 8 0,4 4-1,0 3-1,-2 1 1,-1 5-2,-1 0-1,0 1-3,1 0-4,-2 0-7,-3-6-13,12 8 2,-9-12 0</inkml:trace>
  </inkml:traceGroup>
</inkml:ink>
</file>

<file path=ppt/ink/ink2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36.646"/>
    </inkml:context>
    <inkml:brush xml:id="br0">
      <inkml:brushProperty name="width" value="0.05292" units="cm"/>
      <inkml:brushProperty name="height" value="0.05292" units="cm"/>
    </inkml:brush>
  </inkml:definitions>
  <inkml:traceGroup>
    <inkml:annotationXML>
      <emma:emma xmlns:emma="http://www.w3.org/2003/04/emma" version="1.0">
        <emma:interpretation id="{8406CDE1-1A9B-4E7A-86A6-88138195F69C}" emma:medium="tactile" emma:mode="ink">
          <msink:context xmlns:msink="http://schemas.microsoft.com/ink/2010/main" type="inkDrawing"/>
        </emma:interpretation>
      </emma:emma>
    </inkml:annotationXML>
    <inkml:trace contextRef="#ctx0" brushRef="#br0">3547 6963 5,'-15'-3'22,"15"3"-6,-11-4 0,11 4-2,-11-3 0,11 3-3,-15-7-2,6 4 0,9 3-2,-19-4-1,10 5-1,-3-3 0,1 4-1,-2-3 0,2 5 0,-4-5-1,4 5 0,-5-1 0,3 0 0,-3-2-1,3 1-1,-3 1 1,2-1 0,-1 2-2,1 0 1,0 0-1,-2 2 1,2 3-1,-1 0 1,1 0-1,1 2 1,0-1-1,1 1 1,2 1 0,1-1-1,-1 0 1,2 4-1,1-2 0,0 1 0,0-1 1,0 1-1,0 0 0,1 3 0,1-1 1,0-1-1,-1 2 0,2 3 0,1-1 0,-1 1 0,2-1 1,-1 0-1,1 0 0,1 1 0,0-3 0,0-1 0,0-1 0,1 2 0,-1-2 0,1 1 0,0 0 0,0 1 0,1-1 0,0 3 1,1 1-1,0-2 0,1 1-1,0 0 1,2 2 0,0 0 0,2-1 0,0 1 0,0-2 0,2 1 0,1 0 1,0-3-1,3-2-1,0 0 1,2-3 0,2 0 0,-1-1-1,2-3 1,1-1 0,0 0 0,-1 1 0,2-3-1,-1-1 1,1-1 0,-1 1 0,0-1 1,2 0-1,-2 0 0,-1-2 0,-1 3 0,2-2 0,0-1 1,-2-1-1,2 0 0,-1-2 0,1 0 0,1-1 0,0-1 0,0-1 0,-2 0 0,1 0 1,-1 1-1,-2-1 0,0-3 0,-3 2 0,1 0 0,-1-1 0,0-1 0,0 0 0,-1-2 0,0 0 0,0-1 0,1 1 0,1-4 0,-2 1 0,1 0-1,-2-1 1,0-1 0,1-1 0,-1-1 0,-3-1 0,2 1 0,-2 3 0,0-2 0,1 0-1,-2 1 1,-1-1 0,-1 1 0,0 2 1,-1-1-1,0-2 0,-1 2 0,-1 0 0,-1 0 0,1 0 0,-1 0 0,0-1 0,0 2 0,0-1 1,-1 0-1,0-2 0,-1 2 0,0-1 0,-1 0 1,0-2-1,-1 2 0,-1-1 0,-1 2 0,1 1 1,0 0-1,-2-1 0,2 4 0,-1-1 1,-1 2-1,0-1 1,1 0 0,-2 0-1,7 10 1,-13-17 0,6 8 0,-1 0 0,8 9-1,-16-17 1,7 10-1,-1 0 1,-1-3-1,1 1 1,1 2-1,-2-2 1,2 0-1,0 2 1,9 7-1,-15-14 0,15 14 1,-13-9-1,13 9 1,-16-12-1,16 12 0,-15-10 1,15 10-1,-18-10 0,18 10 0,-17-9 0,17 9 0,-18-7 0,9 2 1,0 2-1,9 3 0,-18-7 0,9 4 0,-2 0 0,1-1 0,0-1 0,-2 2 0,-1-1 1,1 1-1,-2-1 0,0 1 0,-1 1 0,2 1 0,-1 2 1,1-1-2,-1-2 1,1 3 0,0 1-1,-1-2 0,2 5-3,-5-6-3,7 6-15,-1 3-14,-6-4 1,0 5-2,-4-3 1</inkml:trace>
  </inkml:traceGroup>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19:54:47.298"/>
    </inkml:context>
    <inkml:brush xml:id="br0">
      <inkml:brushProperty name="width" value="0.05833" units="cm"/>
      <inkml:brushProperty name="height" value="0.05833" units="cm"/>
      <inkml:brushProperty name="color" value="#ED1C24"/>
      <inkml:brushProperty name="fitToCurve" value="1"/>
    </inkml:brush>
  </inkml:definitions>
  <inkml:traceGroup>
    <inkml:annotationXML>
      <emma:emma xmlns:emma="http://www.w3.org/2003/04/emma" version="1.0">
        <emma:interpretation id="{3054F604-FBC7-4B93-A238-D8E5FD405A61}" emma:medium="tactile" emma:mode="ink">
          <msink:context xmlns:msink="http://schemas.microsoft.com/ink/2010/main" type="writingRegion" rotatedBoundingBox="11914,15592 13330,15592 13330,16633 11914,16633"/>
        </emma:interpretation>
      </emma:emma>
    </inkml:annotationXML>
    <inkml:traceGroup>
      <inkml:annotationXML>
        <emma:emma xmlns:emma="http://www.w3.org/2003/04/emma" version="1.0">
          <emma:interpretation id="{DABF3EFE-3FB0-4F0B-9B2A-CF5736C915A7}" emma:medium="tactile" emma:mode="ink">
            <msink:context xmlns:msink="http://schemas.microsoft.com/ink/2010/main" type="paragraph" rotatedBoundingBox="11914,15592 13330,15592 13330,16633 11914,16633" alignmentLevel="1"/>
          </emma:interpretation>
        </emma:emma>
      </inkml:annotationXML>
      <inkml:traceGroup>
        <inkml:annotationXML>
          <emma:emma xmlns:emma="http://www.w3.org/2003/04/emma" version="1.0">
            <emma:interpretation id="{FBDB173E-5E19-4230-B71B-36ECEE29F3CC}" emma:medium="tactile" emma:mode="ink">
              <msink:context xmlns:msink="http://schemas.microsoft.com/ink/2010/main" type="line" rotatedBoundingBox="11914,15592 13330,15592 13330,16633 11914,16633"/>
            </emma:interpretation>
          </emma:emma>
        </inkml:annotationXML>
        <inkml:traceGroup>
          <inkml:annotationXML>
            <emma:emma xmlns:emma="http://www.w3.org/2003/04/emma" version="1.0">
              <emma:interpretation id="{CFA93197-2762-476C-860B-4094A261A613}" emma:medium="tactile" emma:mode="ink">
                <msink:context xmlns:msink="http://schemas.microsoft.com/ink/2010/main" type="inkWord" rotatedBoundingBox="11914,15592 13330,15592 13330,16633 11914,16633"/>
              </emma:interpretation>
              <emma:one-of disjunction-type="recognition" id="oneOf0">
                <emma:interpretation id="interp0" emma:lang="en-US" emma:confidence="0">
                  <emma:literal>I</emma:literal>
                </emma:interpretation>
                <emma:interpretation id="interp1" emma:lang="en-US" emma:confidence="0">
                  <emma:literal>•</emma:literal>
                </emma:interpretation>
                <emma:interpretation id="interp2" emma:lang="en-US" emma:confidence="0">
                  <emma:literal>G</emma:literal>
                </emma:interpretation>
                <emma:interpretation id="interp3" emma:lang="en-US" emma:confidence="0">
                  <emma:literal>1</emma:literal>
                </emma:interpretation>
                <emma:interpretation id="interp4" emma:lang="en-US" emma:confidence="0">
                  <emma:literal>*</emma:literal>
                </emma:interpretation>
              </emma:one-of>
            </emma:emma>
          </inkml:annotationXML>
          <inkml:trace contextRef="#ctx0" brushRef="#br0">250-1 1032,'0'0'2451,"0"0"-387,0 0-903,0 0-258,0 0-387,0 0-258,42 0-129,-42 0 0,0 0 387,0 0 129,41 0-129,1 0 387,-42 0-129,42 0 129,-42 0 0,0 0-129,0 0 0,0 0-258,42 0-129,-42 0 129,0 0-258,0 0 129,0 0 0,0 0 0,0 0 0,0 0 129,0 0-129,0 0 0,0 0 0,0 0 129,0 0-258,0 0 0,0 0 129,-42 0-129,42 0-129,0 0 0,0 0-129,0 0 129,-42 0-129,42 0 129,-42 0-129,42 0 0,-41 0 0,41 0 0,-42 0 129,42 0-129,0 0 0,0 0 0,-42 0 0,42 0 0,0 0 0,0 0 0,0 0 0,-42 0 0,42 0 0,0 0 0,0 0 0,0 0 0,-41 0 0,41 0 0,0 0 0,0 0 0,-42 0 0,42 0-129,0 0 258,0 43-129,0-43 0,0 0-129,0 0 129,-42 0 0,42 0 0,0 0 0,0 0 0,0 0 0,0 0 0,0 0 0,0 0 0,0 0 0,0 0 0,0 0 129,0 0-129,0 0 0,0 0 0,-42 0 129,42 0 0,0 0-129,0 0 129,0 0-258,0 0 258,0 0 0,0 0-129,0 0 0,0 0 0,0 0 0,0 0 129,0 0-129,0 0 0,0 0 129,0 0-129,0 0 129,0 0 0,0 0 0,0 0 0,0 41 0,0-41 0,0 0 0,42 0 0,-42 0-129,0 41 0,0-41 0,42 0 258,-42 0-516,42 41 516,-42-41-516,41 41 258,-41-41 0,0 0 258,0 0-258,42 43-258,-42-43 258,0 43 0,0-43 0,42 0 0,-42 0 0,0 41 0,0-41 0,0 0 0,0 0 0,0 0 0,0 0 0,0 0 0,0 0 0,0 0 0,0 0-129,0 0 129,0 41 0,0-41 0,0 0 0,0 0 0,0 0 129,0 0-258,0 0 129,0 0 0,0 0 0,0 0 0,0 0-129,0 0 129,0 0 0,0 0 0,0 0 0,0 0 0,0 0 0,0 0 0,0 0 0,0 0-129,0 0 129,0 0-129,0 0 0,0 0 0,0 0-129,42 43 0,-42-43-129,0 0-387,0 0-774,0 0-2580,0 0-387,0 0-516,0 0 0</inkml:trace>
          <inkml:trace contextRef="#ctx0" brushRef="#br0" timeOffset="-1616.0925">1415 1040 774,'0'0'2322,"0"0"-258,0 0 0,0 0-129,0 0-387,0 0-129,0 0-258,0 0 0,0 0-258,0 0-258,0 0 0,0 0-129,-42 0-129,42 0 0,0 0-129,0 0 129,0 0-129,-42-41-129,42 41 0,0 0 0,0 0 0,-41-41 0,41 41 0,0 0-129,0 0 129,-42-41 0,42 41-129,0-43 129,0 43-129,-42 0 129,42 0-129,0-41 0,0 41 129,-42 0-129,42 0 129,0-41-129,0 41 129,-41 0-129,41 0 129,0 0-129,0-43 129,0 43-129,0-41 0,0 41 129,0 0-129,0 0 129,-42-41-129,42 41 0,0 0 129,0 0 0,-42-43-129,42 43 0,-42 0 129,42 0-129,-41-41 0,41 41 129,0 0-129,-42 0 0,42 0 0,0-41 129,0 41-129,0 0 258,-42 0-129,42 0-129,0 0 129,0-44-129,0 44 0,-42 0 129,42 0-129,-41-39 0,41 39 0,0 0 0,0 0 129,-38 0-129,38 0 129,0-42-129,0 42 0,-42 0 0,42 0 129,-41-43-129,41 43 0,0 0 0,0 0 0,-42 0 0,42 0 0,0-41 129,0 41-129,-42 0 0,42 0 0,0 0 0,0 0 129,-42-41-129,42 41 0,-41 0 129,41 0-129,-42 0 129,42 0-129,0-43 0,-42 43 0,42 0 0,-42 0 0,42 0 0,-42-43 0,42 43 0,-41 0 0,41 0 0,0 0 0,0 0 0,-42 0 0,42 0 0,0 0 129,0 0-129,0 0 0,0-41 0,0 41 0,0 0 0,0 0 0,-42 0-129,42 0 129,0 0 0,0 0 129,-42 0-129,42 0 0,0-41 129,0 41-129,-41 0 129,41 0-129,-42 0 129,42 0-129,0 0 0,0 0 129,0 0-129,0 0 0,0 0 129,0 0-129,0 0 0,0 0 0,0 0 0,0 0 0,0 0 0,0 0 0,0 0-129,0 0 129,0 0-129,0 0 0,0 0 129,0 0-258,0 0 0,0 0-129,0 0-387,0 0-645,0 0-1032,0 0-2322,0 0 0,0 0-258</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2:38.735"/>
    </inkml:context>
    <inkml:brush xml:id="br0">
      <inkml:brushProperty name="width" value="0.05292" units="cm"/>
      <inkml:brushProperty name="height" value="0.05292" units="cm"/>
    </inkml:brush>
  </inkml:definitions>
  <inkml:traceGroup>
    <inkml:annotationXML>
      <emma:emma xmlns:emma="http://www.w3.org/2003/04/emma" version="1.0">
        <emma:interpretation id="{4CE426EA-8987-45A0-9E42-45624F0B7206}" emma:medium="tactile" emma:mode="ink">
          <msink:context xmlns:msink="http://schemas.microsoft.com/ink/2010/main" type="inkDrawing"/>
        </emma:interpretation>
      </emma:emma>
    </inkml:annotationXML>
    <inkml:trace contextRef="#ctx0" brushRef="#br0">2602 6960 17,'0'0'28,"0"0"1,0 0-7,0 0-3,0 0-4,0 0-5,0 0-3,0 0-2,0 0-1,0 0-1,10 10-1,-10-10 1,0 0-1,12 10 2,-12-10-2,15 14 1,-6-3-1,0-2 0,2 1 0,0-1-1,0 6 1,2-3-1,-1 0 0,3 1-1,0 0 1,0 0-1,1 1 1,0 0 0,1-2-1,0 0 1,0 2-1,0-1 0,-1-1 1,0-1-1,-2 0 1,1 2-1,-2-3 0,0 0 1,-2 1-1,-1-2 1,1 0-1,-11-9 1,16 15-1,-16-15 1,13 10-1,-13-10 0,9 6 0,-9-6 0,0 0 0,0 0 0,10 9 0,-10-9 0,0 0 0,0 0 0,0 0 0,12 7 0,-12-7 0,0 0 0,0 0 0,10 9 0,-10-9 1,0 0-1,0 0 0,0 0 1,0 0-1,0 0 0,2 9 1,-2-9-1,0 0 1,0 0-1,-11 11 0,11-11 0,-10 7 0,10-7 0,-9 11 1,9-11-1,-11 15-1,11-15 1,-14 16 0,6-4 1,-1-2-1,-4 3-1,1 2 2,-2 2-1,-2 0 0,-1 1 0,1 0 0,-1-1 0,1 0 0,1 0 0,2-5 0,-1-1-1,4 0 1,1-1 1,-1-2-1,10-8 0,-14 13 0,14-13 0,-12 10 0,12-10 1,-10 7-1,10-7-1,0 0 1,0 0 0,-9 9 0,9-9 0,0 0 0,0 0 0,0 0 0,0 0 0,0 0 0,0 0 0,0 0 0,0 0-1,0 0 0,0 0-3,0 0-4,0 0-12,0 0-16,0 0 0,0 0 0,0 0 0</inkml:trace>
    <inkml:trace contextRef="#ctx0" brushRef="#br0" timeOffset="41848.3935">9615 4671 41,'0'0'32,"0"0"0,4 11-9,-4 1-3,-2-2-6,3 8-3,-4 0-5,3 4-1,-3 4-2,1 5 0,-1 4-1,0 2-1,-3 1 0,3 1 0,0-2-1,1 1 0,1-3 1,1-6-1,2-5 0,1-1 0,2-4 1,3-6 0,-1-1-1,2-4 1,0-2 0,2-1 0,-2-2-1,1-3 1,1-1-2,-2-1-2,3 2-3,-12 0-7,20-10-16,-8 6-6,-3-3-2,2 2 1</inkml:trace>
    <inkml:trace contextRef="#ctx0" brushRef="#br0" timeOffset="42384.4243">9843 5120 42,'0'0'31,"17"-10"0,-7 5-9,2-4-6,6 2-4,-4-3-4,3 3-2,-2-3 0,2 1-2,-1-2-1,0 0 0,-3 0 0,0 2-1,-4-2 1,-9 11-1,13-18 0,-13 18-1,1-16 1,-5 6-1,-5 0-1,-1 1 1,-3-3-1,-3-1 0,0 3 0,-2-1 0,-1 3 0,2 6 0,0 3-1,2 5 1,1 4 0,3 4-1,2 6 1,0 4 0,2 2 0,2 0 1,2 2 0,3 0-1,0-1 1,2 0 1,2-4-1,3-4 0,1-2 0,2-2 0,2-3 0,3-3 0,2-2 0,2-4-1,2 0 1,-1-1-1,4-2 0,-3-5-2,2 2-2,-5-5-5,6 3-10,-7-3-20,-1-6 3,3-1-3,-6-8 3</inkml:trace>
    <inkml:trace contextRef="#ctx0" brushRef="#br0" timeOffset="42789.4474">10281 4737 15,'0'0'32,"6"-11"-1,-6 11 4,0 0-13,0 0-4,0 0-3,0 0-5,-1 13-4,-2-3-1,2 6-2,-2 1-1,1 7 0,1 3-1,0 0 1,-1 3-2,1 4 0,0 0 0,1 1 1,0-1-1,2-2 0,1-4 0,2 1-1,2-5 1,2-7 1,2-3-1,4-4 0,1-4 0,1-3 0,5-2 0,-2-3 0,2-2-1,-2-1-2,0 2-2,-4-7-7,3 3-13,-3-1-11,-9-4 0,-7 12 0,7-20 1</inkml:trace>
    <inkml:trace contextRef="#ctx0" brushRef="#br0" timeOffset="43058.4628">10169 4898 42,'0'0'31,"-11"3"2,11-3-2,0 0-15,14-1-4,4 3-3,-4-6-3,9 5-1,-2-2-1,4-1-2,1 1-1,-2 0-3,0 2-2,-6-3-4,6 5-15,-1-2-12,-8-3 1,2 5-2,-6-7 2</inkml:trace>
    <inkml:trace contextRef="#ctx0" brushRef="#br0" timeOffset="43473.4866">10648 4705 44,'-4'-10'33,"4"10"1,-11-3 0,11 3-20,0 0-2,-5 16-4,4-6-3,5 6-1,-2 2-1,3 6-1,0 3 0,1 2 0,1 4-1,-2 1 0,-1 0-1,0 2 1,-1-1-1,0-3 0,0-2 0,1-2-1,1-5 1,2-3 0,2-7 0,3-4 0,2-2 0,3-4 0,1-4 0,3-5 0,0 0-2,-3-6-1,4 3-3,-7-9-7,3 5-15,-5-1-7,-6-2-2,-2 2 2</inkml:trace>
    <inkml:trace contextRef="#ctx0" brushRef="#br0" timeOffset="43721.5007">10599 4893 49,'0'0'34,"-18"-3"2,18 3 0,0 0-18,0 0-6,11-6-3,-11 6-3,18-3-2,-4 3-1,2 0-2,3 1-1,-1 0-3,5 7-2,-4-9-6,9 7-14,-5-2-12,-3-4 0,2 4-1,-7-4 3</inkml:trace>
    <inkml:trace contextRef="#ctx0" brushRef="#br0" timeOffset="44294.5335">10987 4967 62,'19'4'36,"-19"-4"-1,20-6-10,-7 8-7,-3-8-7,6 5-4,-1-6-2,5 5-2,-1-6 0,1 3-1,0 1-1,0-3 0,-3 1 0,0-1-1,-6 0 1,-1 0-1,-10 7 1,13-15-1,-11 6 1,-4-1-1,-2-2 0,-5 0 1,-1 0-1,-4 0-1,-5 2 1,-2 1 0,0 5-1,-1 1 0,0 3 0,2 4 0,1 5 0,1 1 1,5 4-1,2 2 0,1 2 1,2 1 0,2 5 0,4 2 0,1-1 0,4 4 1,1-1-1,4-3 1,2 0 0,3 1 0,1-5-1,5-2 1,0-2 0,2-5-1,-1-1 1,1-3-1,-2-1 0,0-3 0,0-3-2,-6-4-2,2 0-3,-6-7-5,7 3-13,-3-6-13,-3-4 2,1-3-2,-3-6 2</inkml:trace>
    <inkml:trace contextRef="#ctx0" brushRef="#br0" timeOffset="44790.5617">11416 4852 67,'0'0'35,"0"0"-1,9 14-9,-9-14-11,0 23-4,0-9-5,2 6-2,0 0 0,0 3-2,2-1 0,-1-4 0,0-1-2,0-3 1,0-1 1,-3-13-1,3 10 0,-3-10-1,0 0 0,-3-14 0,1 4 1,-1-3-2,2-2 1,-2 1-1,3 3 1,1-3 0,1 3 0,3 2 1,-5 9-1,18-13 1,-7 10 0,4-1 1,0 1-1,3 0 0,-1 0 1,2-1 0,-4 2 0,1-2 0,-4-1-1,-2 1 2,-10 4-1,10-12 0,-10 12 1,-2-12-2,2 12 1,-16-12 0,5 9-1,-1-1 0,-1 2-1,-1 0-3,14 2-5,-22 8-21,12-3-6,10-5-1,-15 11 1</inkml:trace>
    <inkml:trace contextRef="#ctx0" brushRef="#br0" timeOffset="45871.6237">10121 5446 35,'0'0'31,"0"0"0,12 1-6,-8 8-9,-4 0-2,6 9-4,-4 2-4,6 6 0,-2 4-3,2 8 0,-1 1-1,0 0 0,-1-1-1,0 1 0,-1-5-1,-1-2 0,0-7 0,-2-6 1,0-5-2,0-3 1,-2-11 0,2 9 0,-2-9 0,1-9 0,-1 9 0,-2-20 0,-1 7 0,-2-4 0,-3-1 0,-5 0 0,-2 3 0,-1-2 0,-2 5 0,-3 1 0,0 5 1,0 5-1,0 3 1,3 2 0,1 4 0,-1 4 0,3 2 1,1 3-1,3 1 0,2 1 0,2 1 0,1 2 1,4 0-1,4-4 0,4-2 0,5-2 1,2-3 0,8-5 0,0-5-1,4-2 1,2-6-1,2 3 0,-1-4 0,-1 1-1,-2-5-3,-5 4-2,3 5-5,-8-5-19,0 0-8,3 1-1,-4-3 0</inkml:trace>
    <inkml:trace contextRef="#ctx0" brushRef="#br0" timeOffset="46171.6404">10498 5695 38,'10'-10'33,"-10"10"2,0 0 0,6-10-16,-6 10-6,0 0-3,4 17-4,-4-7-2,2 3-1,-2 2-1,2 6-1,-1 0 1,1 0-1,-1 1-1,2-2 1,-1-2-1,-1-2-1,2-2-1,-3-14-2,8 12-7,-8-12-26,0 0 1,9-11-1,-8-5 1</inkml:trace>
    <inkml:trace contextRef="#ctx0" brushRef="#br0" timeOffset="46370.6513">10471 5514 79,'-12'-8'37,"12"8"0,-9-8-1,9 8-30,0 0-5,0 0-6,0 0-9,0 0-22,19-2 0,-9 6-2,4 7 2</inkml:trace>
    <inkml:trace contextRef="#ctx0" brushRef="#br0" timeOffset="47153.6971">11004 5641 58,'0'0'36,"0"0"0,0 0-8,-10-5-8,10 5-6,-15-8-6,15 8-2,-22-5-1,9 3-3,-5 0 0,1 2-1,-4 2-1,1 5 0,-3 4 1,1 0-1,1 5-1,1 1 1,2 4 0,4-1 0,4 1 0,4-2-1,6-2 1,4 0 0,8-1 0,4-5 0,5-2 0,4 0 0,2-5 0,1-1 0,-1-4 0,-1-4 0,-3-5 0,-3 2 0,-4-3 1,-1-6-1,-5-2 0,-2 0 0,-2-2 0,-1 2 0,-2 1 0,-3 0 1,0 3-2,-1 6 1,1 9 0,-3-11 0,3 11-1,0 0 1,-1 12-1,4 0 1,0 4-1,2 1 1,2 5 0,0 5 0,2 4-1,0 1 2,-2 5-1,-1 0-1,0 0 1,-3 1 0,-3-3 0,-1-4 0,-4-4 1,-2-2-2,-2-7 1,-2-3 1,-3-3-1,0-5 0,-1-3 0,1-1 0,1-3 0,2-3 0,2 0-1,9 3-1,-12-11-4,7-2-7,9 0-25,2-1 1,0-3-2,5-4 2</inkml:trace>
    <inkml:trace contextRef="#ctx0" brushRef="#br0" timeOffset="47507.7173">11237 5620 21,'14'4'29,"-14"-4"0,11-1-5,-11 1-6,10 15-2,-3-2-4,-5 1-2,4 5-1,-5 0-1,2 7-2,-3-2-1,2 2-1,-4-4-1,3 4-1,-2-5 0,1-3-1,0-2-1,1-5-1,1-2-2,-2-9-3,6 10-7,-6-10-24,1-10 2,1 0-2,-3-9 2</inkml:trace>
    <inkml:trace contextRef="#ctx0" brushRef="#br0" timeOffset="47714.7291">11219 5452 76,'-7'-9'38,"7"9"-2,0 0 1,-9-17-29,9 17-7,0 0-8,0 0-15,0 0-14,14-3 0,-14 3-2,16 8 2</inkml:trace>
    <inkml:trace contextRef="#ctx0" brushRef="#br0" timeOffset="48210.7575">11577 5392 67,'0'0'38,"0"0"-2,9 4 2,-9-4-23,2 12-7,2 1-3,-3 1-2,1 5-1,1 6 0,0 3-1,1 2 0,0 7-1,-2 3 1,0-1 0,-1 3-2,0-2 2,-1-3-1,1-4 0,-1-2 0,2-8 0,2-4-1,1-4 1,2-3 0,3-5 0,1-2 0,2-1 0,0-2 0,0 1 0,1-2-1,-1-3-1,3 1-1,-6-4-4,6 6-5,-16-1-13,14-15-13,-5 6 0,-7-2 1,-2 11 0</inkml:trace>
    <inkml:trace contextRef="#ctx0" brushRef="#br0" timeOffset="48459.7717">11491 5632 61,'19'1'38,"3"-4"-1,5 0 3,6 3-22,-7-7-7,8 8-4,-7-3-3,0 5-2,-1 3-3,-7-6-4,3 9-10,-10-4-25,0-4 2,-12-1-1,0 0 1</inkml:trace>
    <inkml:trace contextRef="#ctx0" brushRef="#br0" timeOffset="60123.4389">7422 7082 11,'0'0'12,"0"0"2,0 0 0,0 0 0,0 0-1,0 0 0,0 0-3,0 0-1,0 0-2,0 0-1,0 0-1,0 0-1,0 0 1,0 0-2,-10-7 0,10 7 0,0 0 0,-12 0 0,12 0-1,-14 0 0,4-2-1,10 2 0,-16 5 1,16-5-1,-18 2-1,18-2 1,-16 2 0,16-2-1,-15 4 1,15-4 0,-15 3 0,15-3-1,-15 10 1,15-10 0,-14 13-1,14-13 0,-14 17-1,8-7 0,1 0 0,5-10-2,-10 17-1,10-17-2,-8 20-2,8-20-3,-9 18-7,6-7-12,3-11-1,-9 17 2</inkml:trace>
    <inkml:trace contextRef="#ctx0" brushRef="#br0" timeOffset="68547.9206">12845 7541 11,'0'0'27,"0"0"1,0 0-4,-10 2-4,10-2-3,0 0-4,-6 14-3,6-14-3,-3 21-2,2-4-1,1 7 0,-1 2-2,2 4 0,-2 1-1,3-2 0,-2 1-1,2-1 1,-2-5-1,1-4 1,0-4-1,-1-4 1,0-3-1,0-9-1,-1 13 0,1-13-1,0 0-5,0 0-5,-6-9-15,6 9-6,1-19 0,3 5 0</inkml:trace>
    <inkml:trace contextRef="#ctx0" brushRef="#br0" timeOffset="68737.9316">12818 7428 47,'-2'-19'31,"2"19"0,-5-11-4,5 11-17,0 0-6,0 0-5,0 0-8,0 0-15,9 17-7,-9-17 0,25 22 0</inkml:trace>
    <inkml:trace contextRef="#ctx0" brushRef="#br0" timeOffset="69093.952">13158 7806 18,'0'0'31,"-2"16"1,2-16-2,-10 9-8,10-9-3,-5 12-7,3-2-1,2-10-5,-4 14-3,4-14 0,0 13-2,0-13-1,0 0-4,0 0-5,11 5-17,-11-5-8,10-12-1,-7-1 1</inkml:trace>
    <inkml:trace contextRef="#ctx0" brushRef="#br0" timeOffset="69760.9901">13407 7653 20,'-14'9'31,"14"-9"0,0 0 1,0 0-11,0 0-7,0 0-3,0 0-6,0 0 0,19-3-3,-5-3 0,1 3-1,6-2-1,-2 0 1,4-2-1,0-1 0,0 0 0,-3 2 0,-1-1 1,-1-4-1,-4 0 0,-2 1 1,-2-1-1,-5 0 0,-2-1 1,-4-2-1,-3 0 1,-4 3-1,-3-1 0,-3-1 1,-4 3-1,-3 3 0,1 1 0,-4 5 0,0 4 0,1 3 0,1 5 0,-1 7 0,1 2 1,3 3-1,-1 5 1,5 3 0,2-1 0,3 3 0,5-2 0,4-2 1,4-2-1,4-1 1,2-5 0,5-5 0,3-3-1,4-5 0,1-3 0,2-1 0,1-3 1,0-3-2,2 0 0,-2-1-2,-2 1-3,-4-3-6,1 0-25,-2 1 0,-5-1-1,1 3 1</inkml:trace>
    <inkml:trace contextRef="#ctx0" brushRef="#br0" timeOffset="69962.0016">13837 7796 63,'7'11'35,"-7"-11"-1,0 0-5,7 16-17,-7-16-10,0 0-9,0 0-25,14 11-2,-14-11 0,9-2 0</inkml:trace>
    <inkml:trace contextRef="#ctx0" brushRef="#br0" timeOffset="119841.8546">21106 3917 12,'0'0'18,"0"0"-4,0 0 1,0 0-2,-2 9 1,2-9-3,0 0 0,1 16-1,0-5-1,-1 2-1,2 5-2,-3 1 0,2 6-1,-3-2-1,2 6 0,-2-1-1,2 4 0,-3-3 1,1 2-2,0-1 0,1 0 0,0-1-2,0-1 1,1-4-2,-1-7-2,3 3-6,-5-10-9,3-10-14,1 14-2,-1-14 1,0 0 1</inkml:trace>
    <inkml:trace contextRef="#ctx0" brushRef="#br0" timeOffset="120749.9065">21060 4624 3,'0'0'17,"0"0"-6,-9 4-3,9-4 1,0 0-1,0 0 0,0 0 2,0 0 1,8-9 0,-8 9 0,8-13 0,-2 4-1,3 3-2,-2-4-3,3 3 0,1 1-1,0 1-2,0 1 0,-1 2-1,0 2 0,-1 1-1,1 4 1,-10-5 0,15 17 0,-8-5 0,-4 3 1,-1 4-2,-3 2 2,-2 0-2,-5 2 1,-1 1 0,-2-2-1,-3-1 0,0-2 1,0-1-1,0-3 0,2-3 1,2 0-1,10-12 0,-12 14 2,12-14-1,0 13 0,0-13 1,10 11 0,0-5 0,1-2 0,3 4 0,0-1 0,2-2-1,0-1 0,-2 2 0,1-2-1,-2 0 1,-2 1-1,-1-4-1,0 1-2,-10-2-4,16 1-9,-16-1-11,0 0-7,13 0-1,-13 0 0</inkml:trace>
    <inkml:trace contextRef="#ctx0" brushRef="#br0" timeOffset="121152.9296">21161 5108 37,'0'0'33,"0"0"2,12 0-2,-12 0-12,0 0-10,-1 12-4,1-12-5,-1 10-1,1-10-3,-2 15-3,4-5-6,-2-10-10,0 0-12,-6 17-2,6-17 2,-6 9 0</inkml:trace>
    <inkml:trace contextRef="#ctx0" brushRef="#br0" timeOffset="121399.9437">21140 5323 41,'3'11'34,"-3"-11"1,0 0 0,0 0-17,0 0-4,2 9-10,-2-9-8,0 0-8,0 0-8,3 12-7,-3-12-8,0 0 1,0 0 1</inkml:trace>
    <inkml:trace contextRef="#ctx0" brushRef="#br0" timeOffset="121579.954">21151 5436 4,'0'0'12,"-2"18"-12,6-5-5,-4-13-6</inkml:trace>
    <inkml:trace contextRef="#ctx0" brushRef="#br0" timeOffset="121773.9651">21175 5545 37,'0'24'27,"0"-24"0,7 23-6,-7-23-23,0 0-22,18 18-3,-18-18 0,14 5 0</inkml:trace>
    <inkml:trace contextRef="#ctx0" brushRef="#br0" timeOffset="122936.0316">21342 5901 32,'0'0'30,"0"0"1,0 0-6,2-11-8,-2 11-2,0 0-6,-7-9-3,7 9-1,-13-6-1,2 1-2,-1 1 0,-1 1-1,-4 2 0,-2 1-1,0 2 1,-3 2 0,1 4 0,-1 1 1,2 4-1,0 0 1,2 2 0,2 1 0,5 1-1,2-1 1,5-1-1,4 1 0,5-3 0,3 0 1,7-4-1,1-2 0,4-4 0,0-3 0,2-1 0,1-5-1,-1-5 1,0-2-1,-1 0 0,-3-3 0,-2 3 0,-6-2 0,2 2 0,-6 3 0,-6 10 0,6-12 0,-6 12 0,0 0 0,0 0 0,0 0 1,1 22-1,-1-4 0,-3 2 0,1 5 1,-3 5-1,0 4 1,-1 1-1,0 0 0,2-5 0,0-2 0,2-4 0,1-5 0,1-9-1,0-10-6,0 0-14,5-9-17,1-6 2,-4-11-2,4-3 1</inkml:trace>
    <inkml:trace contextRef="#ctx0" brushRef="#br0" timeOffset="124466.1191">22042 3352 27,'0'0'25,"0"0"-6,1-15-2,-1 15-3,-7-19-5,7 19 0,-10-22-3,4 13-1,-2-6-1,2 4-1,-3-2-1,-2 4 0,-2 2 0,0 4 0,-3 2-1,0 4 0,-2 4 0,0 3 0,1 7 0,2 4 0,2 2 0,2 4 0,4-1 1,3 3-1,4-1 0,4-1 0,3-4 0,4-4 0,2-4 0,3-5 1,0-5-1,4-4 1,-1-6-1,2-3 2,0-6-1,2-1 0,-4-4 0,2-1 1,-5-4-1,1-2 0,-7-1-1,0 2 1,-5 0-2,-1 6 1,-4 1-2,0 6 1,0 12-1,0 0 1,-8 10 0,5 9 0,0 6 0,1 1-1,1 8-1,-3-2-3,7 5-7,-5-3-13,2-6-9,4 3-1,-5-7 1</inkml:trace>
    <inkml:trace contextRef="#ctx0" brushRef="#br0" timeOffset="125094.155">21912 3846 20,'0'0'25,"0"0"1,0 17-8,-1-2-5,0 4-1,-1 5-3,2 5-1,-2-1-2,4 1-1,-2-2 0,1 0-2,-1-5-1,3-2-1,-3-6 0,1-5-1,-1-9 0,0 0-1,0 0 1,0 0-1,10-13 0,-9-2 0,3-4 0,-1-3 1,3-1-2,-1-1 2,1 2 0,1 3 1,0 1-1,5 7 1,-2 3 0,4 5 1,-1 7 0,3 3-1,1 5 0,0 5-1,-1 1 1,1 4-2,-4 1 2,1 0-2,-5-2 1,-5 1 0,-6-4 0,-4-3 1,-6-1 0,-3-2 1,-7-4 0,-1-1 0,-1-4 0,1-2-1,2-1 0,4-2-2,3 1-1,2-3-4,12 4-8,0 0-16,0 0-3,0 0 1,0 0 1</inkml:trace>
    <inkml:trace contextRef="#ctx0" brushRef="#br0" timeOffset="125563.1818">22153 4356 30,'0'0'32,"-11"-8"1,11 8-1,-17 1-14,0-3-4,2 5-5,-7-1-3,3 5-3,-2 1 0,0 3 0,-1 2-1,5 3 1,-1-1-2,6 6 1,0-1 0,6 0-1,2 0 0,5 1 0,3-3 0,7 2 0,0-3 0,8-4 0,3-4 0,5 0 0,3-4-2,0-5-3,6 1-16,-2-3-17,-8-7 1,-2 3-2,-11-1 1</inkml:trace>
    <inkml:trace contextRef="#ctx0" brushRef="#br0" timeOffset="125990.2062">21991 4870 73,'0'0'37,"0"0"-1,-9 1-2,9-1-25,0 0-5,0 0-7,2 19-6,-2-19-13,-1 9-13,3 2-1,-2-11 0,3 19 1</inkml:trace>
    <inkml:trace contextRef="#ctx0" brushRef="#br0" timeOffset="126189.2176">21996 5020 11,'0'0'25,"6"22"-1,-9-12-5,8 2-7,-3 2-15,-2-14-19,5 19 0,-5-19-2</inkml:trace>
    <inkml:trace contextRef="#ctx0" brushRef="#br0" timeOffset="126372.2281">22001 5165 32,'-6'21'29,"6"-21"2,-5 23-3,1-14-13,4-9-21,6 19-15,-6-19-8,10 13-1,-10-13 1</inkml:trace>
    <inkml:trace contextRef="#ctx0" brushRef="#br0" timeOffset="126512.2361">22026 5330 38,'9'23'27,"-9"-23"1,14 20-12,-8-6-12,-6-14-23,20 27-6,-20-27-2,12 19 0</inkml:trace>
    <inkml:trace contextRef="#ctx0" brushRef="#br0" timeOffset="127412.2876">21945 5669 30,'0'0'30,"9"7"1,-9-7 0,14 5-15,3 2-3,0-7-4,8 6-3,-1-6-1,7 1-1,-2-3-1,0 2 0,-3-3-2,-2 3 0,-6 0 0,-3 2 0,-15-2-2,11 15 1,-12-1-1,-5 2 0,-3 4 0,-6 4 1,-1 0-1,-5 2 1,-2 3 0,2-4 1,-2-2 0,3-1 1,4-3 0,2-1-1,5-5 1,5-1 0,4-12 0,4 19 0,3-10-1,5 1 0,0-1 0,4 2 0,0-1 0,4 0-1,0 0-1,1-4 0,2 1-2,-5-5-3,4 3-9,-3-5-22,-6-6 2,2-2-2,-8-4 2</inkml:trace>
    <inkml:trace contextRef="#ctx0" brushRef="#br0" timeOffset="127647.301">21961 5842 42,'0'0'33,"14"0"2,2 1 0,2 4-16,2-6-6,10 5-5,-2-4-5,4 2-2,2 1-5,-4-5-16,-4-3-14,4 1-2,-9-12 0,4 3 1</inkml:trace>
  </inkml:traceGroup>
</inkml:ink>
</file>

<file path=ppt/ink/ink3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19.428"/>
    </inkml:context>
    <inkml:brush xml:id="br0">
      <inkml:brushProperty name="width" value="0.05292" units="cm"/>
      <inkml:brushProperty name="height" value="0.05292" units="cm"/>
    </inkml:brush>
  </inkml:definitions>
  <inkml:traceGroup>
    <inkml:annotationXML>
      <emma:emma xmlns:emma="http://www.w3.org/2003/04/emma" version="1.0">
        <emma:interpretation id="{FE6A1B91-06BC-45E1-9F5E-39D78098290A}" emma:medium="tactile" emma:mode="ink">
          <msink:context xmlns:msink="http://schemas.microsoft.com/ink/2010/main" type="inkDrawing"/>
        </emma:interpretation>
      </emma:emma>
    </inkml:annotationXML>
    <inkml:trace contextRef="#ctx0" brushRef="#br0">17625 5670 18,'9'-4'26,"-9"4"-4,0 0-1,0-11-5,0 11-1,0 0-3,-1-18-3,1 18-1,-2-13-3,2 13 0,-3-13-1,3 13-1,-9-14-1,9 14-1,-18-9 2,7 7-2,-3 0 0,-2 2-1,-3 1 1,0 5-1,-1 1 0,0 1 1,2 4-1,-2 5-1,4 1 1,4 3 0,2 3 0,4-1-1,5-1 1,4 4 0,4-3 0,6-5 0,3-3 1,3-3-1,4-4 2,1-4-1,0-5 2,0-5-1,-2-5 0,-1 2 1,-4-5 0,0 1-1,-5-3 0,-1 1 0,-5-1 0,0 1-1,-5 1 1,2-3-1,-3 3-1,-1 3 0,1 11 0,-2-15 0,2 15 0,0 0-1,0 0 1,-2 20 0,2-3 0,1 0 0,0 2-1,1 4 1,1-2 0,0 0-2,4 0-1,-4-7-3,7 4-8,-5-2-23,1-5 2,6 1-2,-12-12 3</inkml:trace>
    <inkml:trace contextRef="#ctx0" brushRef="#br0" timeOffset="592.0328">17489 6073 38,'0'0'31,"10"-4"1,-10 4-11,0 0-4,0 0-5,0 0-4,6 16-3,-6-4-2,2 5 0,-1 3-2,3 5 1,-2 2-1,2 1 0,-1-1 0,2 4-1,-1-2 0,0-4-1,1-1-3,-3-6-3,4 0-2,-6-6-5,5 0-5,-5-12-10,0 0-4,5 10 2</inkml:trace>
    <inkml:trace contextRef="#ctx0" brushRef="#br0" timeOffset="999.057">17532 6322 48,'0'0'32,"11"-17"-3,-4 7-7,5 4-4,-4-4-7,6 6-3,-2-1-3,4 4-2,1 3-2,2 1 0,0 1-1,1 3 0,-1 2 0,0 0 1,-3 4-2,-3 1 0,-2 1 1,-3 0-1,-6 2 0,-4-4 0,-4 1 0,-5-1 0,-1-2 1,-5-3 1,-3-3-1,2-2 2,-4-3 0,5 1-1,-1-4 2,4 2-1,0-2-1,4 2 1,10 1-2,-15-3-1,15 3-4,0 0-8,0 0-15,0 0-7,0 0 0,17 11 1</inkml:trace>
    <inkml:trace contextRef="#ctx0" brushRef="#br0" timeOffset="1648.0942">17752 6677 32,'0'0'30,"0"0"-2,0 0-6,0 0-3,0 0-4,0 0-3,0 0-2,0 0-2,-17-7-2,17 7-2,-19-2-1,7 2 0,-1 1-2,1 3 0,-5 3 0,4 1-1,-3 2 0,1 6 1,-1 0-1,3 3 1,0 3-1,4-1 1,3 0-1,3 2 1,3-2 0,5-2 0,2-2 0,5-1 0,3-6 1,2 0-1,2-4 0,3-3 0,-2-2-1,2-1-1,0 0-2,-5-7-6,4 8-16,-3-3-13,-6-2 1,-2 3-1,-10 1 2</inkml:trace>
    <inkml:trace contextRef="#ctx0" brushRef="#br0" timeOffset="1970.1125">17700 7120 87,'0'0'37,"10"9"-2,-10-9-3,0 0-26,-9 11-3,9-11-4,1 10-4,4-1-8,-5 2-24,0-11 1,3 12-1,-3-12 2</inkml:trace>
    <inkml:trace contextRef="#ctx0" brushRef="#br0" timeOffset="2129.1217">17722 7279 78,'-2'24'33,"2"-24"-4,-5 12-14,3 0-35,2-12-10,-2 15-4,2-15 1</inkml:trace>
    <inkml:trace contextRef="#ctx0" brushRef="#br0" timeOffset="2278.1303">17727 7419 27,'0'0'25,"0"10"-1,0-10-11,0 0-16,3 16-17,-3-16-3,0 0-2</inkml:trace>
    <inkml:trace contextRef="#ctx0" brushRef="#br0" timeOffset="2470.1413">17712 7599 26,'0'0'28,"6"18"0,-6-18 0,0 0-19,5 11-10,-5-11-22,11 0-4,-11 0 0,0 0-1</inkml:trace>
    <inkml:trace contextRef="#ctx0" brushRef="#br0" timeOffset="3407.1948">17594 7836 44,'0'0'34,"12"4"0,-12-4 0,0 0-18,0 0-4,9-4-6,-9 4-2,16 2-1,-6 0-1,1-1-1,5 0 0,1-1-1,1 2 1,2 1 0,0-1-1,-2 1 1,1-1-1,-3 1 0,-3 3 1,-4-2-1,-9-4 0,12 11 1,-12-11-1,3 14 0,-3-14 0,-7 20-1,-1-9 0,-2 5 0,-5 1-1,-1 5 1,-2-3-1,1 3 0,-1 0 1,1-3 0,4-1 2,3-2-1,2-4 1,5-3-1,2 2 1,1-11 1,4 11 0,-4-11 0,11 10-1,-11-10 1,14 11 0,-3-6-1,1 0 1,0 0-2,1 1 0,0 1-1,0-6-2,2 3-3,-5-8-7,4 2-17,-4-1-6,-10 3-1,11-13 1</inkml:trace>
    <inkml:trace contextRef="#ctx0" brushRef="#br0" timeOffset="3629.2075">17648 7970 51,'0'0'31,"24"3"2,-10-2-2,2 0-20,6 5-5,-1-1-7,-1-2-6,2-3-21,2 5-3,-12-8-3,5 3 3</inkml:trace>
  </inkml:traceGroup>
</inkml:ink>
</file>

<file path=ppt/ink/ink32.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04.328"/>
    </inkml:context>
    <inkml:brush xml:id="br0">
      <inkml:brushProperty name="width" value="0.05292" units="cm"/>
      <inkml:brushProperty name="height" value="0.05292" units="cm"/>
    </inkml:brush>
  </inkml:definitions>
  <inkml:traceGroup>
    <inkml:annotationXML>
      <emma:emma xmlns:emma="http://www.w3.org/2003/04/emma" version="1.0">
        <emma:interpretation id="{6DEAD343-1FC8-4F15-9552-D4AE51D6485F}" emma:medium="tactile" emma:mode="ink">
          <msink:context xmlns:msink="http://schemas.microsoft.com/ink/2010/main" type="inkDrawing"/>
        </emma:interpretation>
      </emma:emma>
    </inkml:annotationXML>
    <inkml:trace contextRef="#ctx0" brushRef="#br0">20506 7978 22,'0'0'21,"0"0"-1,0 0-2,0 0-2,0 0-3,0 0-2,-9-8-1,9 8-2,0 0-1,-12-6-2,12 6 0,0 0-2,-14-10 1,14 10 0,-13-9 0,13 9-2,-19-13 1,10 6-1,-3 3 0,-1-1 0,2 0 0,-3-2-1,1 3 0,-1-1 1,3 1-1,-5-1 1,5 1-1,-3 1 0,-1 1 0,-1 0 0,0 4 0,-3-1 0,1 3 0,-2 1 0,0 1 0,-1 2-1,0 1 1,-1-1-1,2 1 1,1 3 0,2 0-1,-1-2 0,2 3 0,1-3 1,3 2-1,-1 0 1,2-1-1,0-1 0,-1 2 1,1 0-1,-1 1 0,1 2 0,1 1 0,-2 1 0,2 2 1,0 2-1,0-1 0,1-1 0,1 4 0,1-1 0,0 3 0,0 0 0,1 0 0,0-2 0,0 2 0,0 1 0,3-2 0,0-3 0,1-2 0,2 1 0,1 0 0,1 0 0,2-1 1,2 2-1,0 2 0,0 0 1,2 0-1,1-2 1,1 1-1,1 0 0,3 0 0,-1-2 0,1-1 1,3 0-2,0 1 2,2 0-1,0-3 0,1 1 0,3-1 1,1-2-1,2-2 0,0-1 0,2-4 1,-2-1-1,4 1 0,0 0 1,-1-2-1,-2 0 1,0 1-1,0 0 0,-1 2 1,-1-3-1,-3-1 1,0-4-1,0 0 0,-3-2 1,2 0-1,-1-2 1,-2-3-1,2 0 1,1-1-1,-2 2 0,1-3 1,-1 1-1,-1-3 0,-1 0 0,0 0 1,0-3-1,-2 0 0,1-4 0,-1 0 0,1-2 0,0-1 1,1 0-1,-2-1 0,0 1 0,-1-1 0,-2 0-1,-2-1 2,-1 0-2,-2-1 1,0 0 0,-3 1 0,0 0-1,-1-2 2,0 0-1,-1 4-1,-1-2 2,0-1-2,-1-1 1,-2 1 0,1-3 0,-1 2 0,0 1 0,-1 1 0,0-1 0,-1 3 0,0 2 0,-1-1 0,1 4 0,-2-1 0,1-1 0,-1 2 0,-1 2 0,-1-3 0,0 2 0,0 0 0,-2 0 0,-1 0 0,-1 1 0,-3-1 0,1 1 0,-1 2 0,-1 0 0,-1 1 0,-1 1-1,-1 1 1,0 0-1,0 1 1,0 1 0,-3-2 0,1 1-1,-1 1 0,0 1 0,1-3 0,-3 4-2,-1-2-2,3 4-2,-6-5-8,7 2-23,-2 4 0,-3-3 0,2 3 2</inkml:trace>
    <inkml:trace contextRef="#ctx0" brushRef="#br0" timeOffset="2480.1419">20433 8173 14,'-15'-3'19,"15"3"-4,0 0-2,0 0-3,-13-2-1,13 2 1,-9-1-3,9 1 0,0 0 0,-14-5 0,14 5-1,-11 0 0,11 0 0,-14-3-1,14 3 0,-14-1-1,14 1 0,-17 1-1,17-1 0,-15-1 0,15 1 0,-16 2-1,16-2 1,-16-2-1,16 2-1,-17 3 0,8-1 1,0 1-1,-2 0 0,1 1-1,-1 2 1,-2 2 0,2-2 0,0 1 0,-1 1-1,2 1 1,0 0-1,10-9 0,-17 16 1,17-16-1,-13 18 0,8-9 0,5-9 0,-9 16 0,9-16 0,-9 19 0,4-9 0,-1 1 0,2-1 0,-1 1 0,1 1 0,0-2 0,0 1 1,2 0-1,0 1 0,1-1 0,0 1 0,2 1 0,0-1 0,0 1 0,1 0 0,1-2 0,1 2 1,0-2-1,1-1 1,1 2-1,2-1 1,-1 0 0,2-1-1,1 2 2,1 1-2,0-2 2,1 0-2,0 1 1,1-2 0,0 0 0,0 1-1,0-3 0,-1-2 0,2 1 1,0 1-1,-1-3 0,1 1 1,-2 0-1,2-2 1,-3 1-1,0-1 0,2-2 0,-3 1 0,1 0 1,0-2-1,0-2 0,1 2 0,-1-1 1,1-2-1,0-1 0,0 1 1,1-2-1,-2 1 0,0-2 0,1 0 0,-3-2 1,1 3-1,-10 4 0,17-12 1,-17 12-1,16-12 0,-16 12-1,17-18 1,-10 8 0,1-1 0,0-1 0,-2 3 0,-1-2-1,0 0 2,-1 1-1,-4 10 0,8-16 0,-8 16 0,5-18 0,-3 7 0,0 0 1,0 0-1,-1 1 0,0-2 0,-1 1 0,0-2 0,0 1 0,-1 1 0,0-2 0,-1-1 0,0-1 0,0 2 0,0-3 0,-1 2 0,-1 0 0,0 0 0,0 0 0,0 3 0,-1 0 0,0 0 0,5 11 0,-10-16 0,5 7 0,5 9 0,-9-15 0,4 5 0,0 1 0,5 9 1,-12-19-1,12 19 0,-12-16 0,12 16 0,-15-13 0,15 13 0,-15-9 0,6 3 0,9 6 0,-18-11 0,9 6 1,-1 0-1,1 1 0,-2-2 0,-1 0 0,0 3 0,0 1 0,-1 1-1,1 2-2,-4 0-3,4 6-5,-6-1-14,1 1-12,1 4 0,-4 0 0,1 4 2</inkml:trace>
  </inkml:traceGroup>
</inkml:ink>
</file>

<file path=ppt/ink/ink33.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09.452"/>
    </inkml:context>
    <inkml:brush xml:id="br0">
      <inkml:brushProperty name="width" value="0.05292" units="cm"/>
      <inkml:brushProperty name="height" value="0.05292" units="cm"/>
    </inkml:brush>
  </inkml:definitions>
  <inkml:traceGroup>
    <inkml:annotationXML>
      <emma:emma xmlns:emma="http://www.w3.org/2003/04/emma" version="1.0">
        <emma:interpretation id="{D3B733A5-8800-43A3-AAED-B4F90A37E969}" emma:medium="tactile" emma:mode="ink">
          <msink:context xmlns:msink="http://schemas.microsoft.com/ink/2010/main" type="inkDrawing"/>
        </emma:interpretation>
      </emma:emma>
    </inkml:annotationXML>
    <inkml:trace contextRef="#ctx0" brushRef="#br0">16780 8441 22,'0'0'21,"0"0"-1,0 0-2,0 0-2,0 0-3,0 0-2,11 9-2,-11-9-1,13 1-1,-13-1-2,21 1-1,-8-2 0,5 2-2,0-1 0,3 1 0,1-1 0,3 2 0,1-1 1,3 2-2,0-3 1,0 2 0,0 0 0,0 0-1,-1 0 1,2-1-1,-2 1 0,0 1 0,0 0 0,0-2-1,2 0 1,1 1-1,1 0 1,1-1 0,0 0 0,0 0 0,-1 0 0,1 3 0,-3 0 0,-2-1-1,-2-1 1,-1 2-1,-1 1 1,0 0-1,-1-1 1,1 0-1,-3 0 1,1 0 0,-1 0 0,-1-1 0,-1-2-1,-1 1 1,0-1-1,0 1 1,-1-1-1,3 0 1,0-1-1,-1 2 0,2 0 0,-1-1 0,1 0 0,1 0 1,1 1-1,-1 2 0,0-2 0,3 0 1,-2-2-1,1 2 0,1-1 0,1 0 1,-1-2-1,0 1 0,2-1 0,-2 1 0,1 1 0,-2-2 1,-1 1-1,-3 3 0,-1-1 0,0 0 0,-4 1 0,2-1 1,-1 1-1,3 0 0,1-1 0,4-1 0,0-1 0,2 0 0,1 3 1,1-3-1,0 0 1,-3 1-1,-1-1 0,0 1 0,-1 2 0,-2-1 1,0-1-2,-1 1 1,-1 0 0,1 3 0,0-2 1,-1-1-1,3-1 0,2 0 0,-2 0 0,1 0 0,-1 0 0,1-2 0,-2-1 1,1 3-1,-2 0 1,-1-2 0,2 0-1,1 0 0,-1 0 0,1 0 0,0-1-1,1 1 1,-2 0-1,2 1 1,-2 1 0,-1-1 1,0 0-1,-4 0 0,2 1 0,-3 0 0,-1 0 1,-2-1-1,2-1-1,-2 1 1,1 0 0,1 0 1,1-1-2,-1-1 1,-1 1-1,1 1 1,-3 0 0,0-1 0,-11 1 0,12 0-1,-12 0 1,0 0-2,0 0-1,0 0-1,0 0-1,0 0-2,0 0-3,0 0-9,0 0-17,0 0 0,0 0 1,0 0 1</inkml:trace>
    <inkml:trace contextRef="#ctx0" brushRef="#br0" timeOffset="904.0517">19346 8387 13,'0'0'30,"0"0"2,0 0 1,0 0-11,0 0-3,0 0-7,0 0-1,0 0-5,9 8-1,-9-8 0,9 9-2,-9-9 0,15 11 0,-6-7 0,2 4 0,3 1-1,0 0 1,1-2-1,0 4 0,0-1 0,2 1-1,-1 1 0,0-1 0,1 0-1,0 2 1,1-2-1,-1 0 1,-2-1-1,-1 0 1,-1-1-1,-2 1 0,-1-3 1,-10-7 0,12 12 0,-12-12-1,7 14 1,-7-14 0,0 0-1,0 0 1,7 10-1,-7-10 0,0 0 0,0 0 0,0 0 0,4 10-1,-4-10 2,0 0-1,0 0 0,0 0 0,0 0 0,-3 11 0,3-11 0,0 0 1,-14 9-1,14-9 0,-22 16 0,7-7 0,-4 3 0,-4 3 0,-2 1 0,-4 3 0,-2 1 0,0-4 0,3 2 0,2 0 0,3-3 0,4-4-1,4-1 1,5-2 0,10-8-1,-12 8 0,12-8-2,0 0-1,0 0-5,-13-8-14,13 8-18,-5-11 2,0 1 0,5 10 1</inkml:trace>
  </inkml:traceGroup>
</inkml:ink>
</file>

<file path=ppt/ink/ink3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0:29.163"/>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F838DC05-F738-4C6A-8960-C87779325E75}" emma:medium="tactile" emma:mode="ink">
          <msink:context xmlns:msink="http://schemas.microsoft.com/ink/2010/main" type="writingRegion" rotatedBoundingBox="4279,16969 4403,14275 7722,14429 7597,17123"/>
        </emma:interpretation>
      </emma:emma>
    </inkml:annotationXML>
    <inkml:traceGroup>
      <inkml:annotationXML>
        <emma:emma xmlns:emma="http://www.w3.org/2003/04/emma" version="1.0">
          <emma:interpretation id="{D8F5A6BB-FBBE-4132-A0A0-91F22F06CF82}" emma:medium="tactile" emma:mode="ink">
            <msink:context xmlns:msink="http://schemas.microsoft.com/ink/2010/main" type="paragraph" rotatedBoundingBox="4340,15248 5334,15248 5334,16202 4340,16202" alignmentLevel="1"/>
          </emma:interpretation>
        </emma:emma>
      </inkml:annotationXML>
      <inkml:traceGroup>
        <inkml:annotationXML>
          <emma:emma xmlns:emma="http://www.w3.org/2003/04/emma" version="1.0">
            <emma:interpretation id="{DFDF6887-57FA-4FE8-B5E1-EA7073A8E945}" emma:medium="tactile" emma:mode="ink">
              <msink:context xmlns:msink="http://schemas.microsoft.com/ink/2010/main" type="inkBullet" rotatedBoundingBox="4315,16178 4359,15222 5363,15268 5319,16224"/>
            </emma:interpretation>
            <emma:one-of disjunction-type="recognition" id="oneOf0">
              <emma:interpretation id="interp0" emma:lang="en-US" emma:confidence="0">
                <emma:literal>☺</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Q</emma:literal>
              </emma:interpretation>
              <emma:interpretation id="interp4" emma:lang="en-US" emma:confidence="0">
                <emma:literal>a</emma:literal>
              </emma:interpretation>
            </emma:one-of>
          </emma:emma>
        </inkml:annotationXML>
        <inkml:trace contextRef="#ctx0" brushRef="#br0">489-185 2322,'0'0'3741,"0"0"258,0 0-1161,0 0-387,0-21-516,0 21-387,-21-21-387,21 21-258,0 0 129,0 0-387,-21 0-129,21 0 0,-22-22-129,22 22-129,-21 0 129,21 0-258,-21 0 0,0 0 0,0 0 0,21 0 0,-22-21-129,1 21 129,0 0 0,21 0-129,-21 0 0,-1 21 129,22-21-129,-21 0 0,0 0 0,21 0 0,-21 0 129,0 0-129,-1 0 129,22 0 0,-21 0-129,21 0 0,-21 0 0,0 0 129,21 22-129,-22-22 0,22 0 0,-21 0 0,21 21 0,-21-21 0,21 21 0,-21-21 0,21 21 0,-22-21 0,1 21 0,21 0 0,-21-21 0,21 22 0,-21-1 0,0-21 0,21 21 0,-22 1 0,1-1 0,21-1 0,-21-20 0,21 22-129,-19-1 129,19-21 0,-21 21-129,21 1 129,0-22 0,0 21-129,-22 0 129,22 0 0,0 0 0,0-21 0,0 21 0,0 1-129,0-1 129,0 0 129,22 0-258,-22 0 129,0 0 0,0 1 0,21-1 0,-21 0 129,0-21-258,19 22 258,-19-2-258,0 1 129,21 1 0,-21-1 129,21 0-129,1-21-129,-22 22 258,21-1-129,0-21 0,0 21 129,0 0-129,-21-21 0,22 0 0,-1 21 0,0-21 0,0 0 129,-21 21-129,22-21 0,-1 0 0,-21 0 0,21 0 0,0 0 0,1 22 0,-1-22 0,0 0-129,-21 0 129,21 0 0,0 21 0,1-21 0,-22 0 0,21 0 0,-21 0 0,21 0 129,0 0-129,-21 0 0,22 0 0,-22 0 0,21 0 129,0 0-129,0 0 0,-21-21 129,21 21-129,1 0 0,-1-22 129,0 22-129,0-21 0,-21 21 0,22-21-129,-1 21 129,0-21 0,0 21 129,-21 0-129,21-21 0,-21 21 0,20-21 0,-20 21 0,21 0 0,-21-22 0,0 22 0,21-21 0,-21 21 0,21-21 0,-21 21 0,0-22 0,22 22 0,-22-21 0,0 1 0,0 20 0,21-22 0,-21 1 0,0 21 0,0-21-129,0-1 258,0 1-129,0 0 0,0 0-129,0 0 129,0 0 0,0-1 0,0 1 0,0 0 129,0 0-129,-21 21 0,21-21 129,0 0-129,0-1 129,-22 1-129,22 21 0,0-21 0,0-1 129,0 22-129,-21-20 0,21 20 0,0-21 0,0 21 0,-21-22 0,21 22 129,0-21-129,0 21 0,-21-21 0,21 21 0,0-22 0,0 1 0,-20 21 0,20 0 0,0-21 0,-21 21 0,21 0 0,-21-21 0,21 21 0,0-21 0,-21 21 0,21 0 0,-21-21 0,21 21 0,-22 0 0,22 0 0,-21 0 0,21 0 0,-21 0-129,21-22 129,-21 22 0,-1 0-129,22 0-129,-21 0-129,0 0-516,21 0-3612,0 0-129,0 0-387,-21 0-258</inkml:trace>
        <inkml:trace contextRef="#ctx0" brushRef="#br0" timeOffset="-20176.154">277 69 3612,'0'0'4386,"0"0"-516,0 0-903,21-21-516,-21 21-645,0 0-516,0 0-258,0 0 129,0 0-387,0 0 0,0 0 0,0 0-258,0 0-258,-21-21 129,21 21-258,0 0 0,0 0 0,-21 0 0,21 0-129,-22 0 0,22-22 0,-21 22 129,0 0-129,0 0 129,21 0-129,-21 22 0,-1-22 129,1 0-129,0 0 0,21 21 0,-21-21 0,21 21 0,-22-21 0,22 22 0,-21-22 0,21 21 0,0-21-129,-21 21 129,21 0 0,0-21 0,0 21 0,0 0 0,0-21 0,0 22 0,0-1 0,0-21 129,0 21-129,0-21 129,21 0-129,-21 21 0,21-21 129,-21 0-129,22 21 0,-22-21 129,21 0-129,0 0 0,-21-21 0,21 21 0,1-21 0,-1 21 0,0-21 0,-21 0 0,21-1 0,0 22 0,1-21 129,-22 0-129,21 0 129,-21 0 0,21 0 0,-21 21 0,0-22 0,0 22 0,0 0 0,0 0-129,21-21 0,-21 21 129,0 0-129,0 0 0,-21 21 129,21-21-129,0 0-129,0 22 258,-21-1-129,21 0 0,0 0-129,0 0 129,0 0 0,0 1 0,0-1 0,0 0 0,-21 21 0,21-21 0,0 22 129,0-22-129,0 21 0,0-21 0,0 22 0,0-22 0,-22 1 0,22-1-129,0 0 129,0 0 0,0-21 0,0 0 0,0 21 0,0-21 0,0 0 0,0 0 0,0 0 129,0 0-129,0 0 0,0 0 0,0 0 0,0-21 0,0 21 0,22-21 0,-22 21 0,21-21 0,-21 21 0,21 0 0,-21-21 0,21 21 0,-21 0 0,22 0 0,-22-22 0,0 22 0,21 0 0,-21 0 0,21 0 0,-21 0 0,0 0 0,0 22 0,0-22 0,0 0 0,0 0-129,0 21 258,0-21-258,0 0-129,0 0-129,0 0-258,0 0-903,21 0-3225,-21 0-129,0 0-258,21 0-516</inkml:trace>
      </inkml:traceGroup>
    </inkml:traceGroup>
    <inkml:traceGroup>
      <inkml:annotationXML>
        <emma:emma xmlns:emma="http://www.w3.org/2003/04/emma" version="1.0">
          <emma:interpretation id="{3F19C83E-39B0-4A91-92BB-325CED57E848}" emma:medium="tactile" emma:mode="ink">
            <msink:context xmlns:msink="http://schemas.microsoft.com/ink/2010/main" type="paragraph" rotatedBoundingBox="6550,14583 6430,16955 5351,16901 5470,14529" alignmentLevel="2"/>
          </emma:interpretation>
        </emma:emma>
      </inkml:annotationXML>
      <inkml:traceGroup>
        <inkml:annotationXML>
          <emma:emma xmlns:emma="http://www.w3.org/2003/04/emma" version="1.0">
            <emma:interpretation id="{033139B9-5328-448D-9CCC-311E0583AC63}" emma:medium="tactile" emma:mode="ink">
              <msink:context xmlns:msink="http://schemas.microsoft.com/ink/2010/main" type="line" rotatedBoundingBox="6550,14583 6430,16955 5351,16901 5470,14529"/>
            </emma:interpretation>
          </emma:emma>
        </inkml:annotationXML>
        <inkml:traceGroup>
          <inkml:annotationXML>
            <emma:emma xmlns:emma="http://www.w3.org/2003/04/emma" version="1.0">
              <emma:interpretation id="{3F897257-C9F7-4D0A-909E-F657B8DFF907}" emma:medium="tactile" emma:mode="ink">
                <msink:context xmlns:msink="http://schemas.microsoft.com/ink/2010/main" type="inkWord" rotatedBoundingBox="6550,14583 6430,16955 5351,16901 5470,14529"/>
              </emma:interpretation>
              <emma:one-of disjunction-type="recognition" id="oneOf1">
                <emma:interpretation id="interp5" emma:lang="en-US" emma:confidence="0">
                  <emma:literal>is</emma:literal>
                </emma:interpretation>
                <emma:interpretation id="interp6" emma:lang="en-US" emma:confidence="0">
                  <emma:literal>!?</emma:literal>
                </emma:interpretation>
                <emma:interpretation id="interp7" emma:lang="en-US" emma:confidence="0">
                  <emma:literal>-i</emma:literal>
                </emma:interpretation>
                <emma:interpretation id="interp8" emma:lang="en-US" emma:confidence="0">
                  <emma:literal>??</emma:literal>
                </emma:interpretation>
                <emma:interpretation id="interp9" emma:lang="en-US" emma:confidence="0">
                  <emma:literal>....</emma:literal>
                </emma:interpretation>
              </emma:one-of>
            </emma:emma>
          </inkml:annotationXML>
          <inkml:trace contextRef="#ctx0" brushRef="#br0" timeOffset="13203.7552">805 493 1677,'0'0'2451,"0"0"-129,0 0-129,0 0-387,0 0-258,0 0-387,0 0 0,0 0-258,0-21 0,0 21 129,0 0-129,0 0 129,0 0-129,0 0-129,0 0-258,0 0 258,0 0-387,22 0 0,-22 0 0,0 21 0,21 0-129,-21-21 0,21 22-129,0-22 258,-21 21-258,22 0 0,-1-21 129,0 21-129,0-21 0,0 21 0,-21-21 129,22 21-129,-1-21 0,0 0-129,0 22 129,1-22-129,-22 0 0,21 21 129,0-21-129,0 0 0,0 0 0,1 0 0,-22 21 0,21-21 0,0 0 0,0 0 0,1 0 0,-22 0 0,21 0 0,0 0 0,0 0 0,-21 21-129,22-21 258,-1 0-258,-21 0 129,21 0-129,0 0 129,-21 21-129,21-21 129,-1 0 0,-20 0 0,21 0 0,-21 0 0,21 0-129,-21 21 129,0-21 0,21 0 0,0 0 0,-21 0 0,0 0 0,22 22-129,-22-22 129,21 0 129,-21 0-129,21 0 0,-21 0-129,0 21 129,0-21 0,21 21 0,1-21-129,-22 0 129,21 0 0,-21 0 0,21 0 0,-21 21 0,0-21-129,21 0 129,-21 0 129,0 0-129,0 0-129,21 0 129,-21 0 0,22 0 0,-22 0 129,0 0-258,0 0 129,0 0 0,0 0 0,21 21 0,-21-21 0,0 0 0,0 0-129,21 0 0,-21 0-258,0 0-2064,0 0-2193,0 0-129,0 0-387,0 0-387</inkml:trace>
          <inkml:trace contextRef="#ctx0" brushRef="#br0" timeOffset="14899.8522">1525 981 903,'0'0'3483,"0"0"-387,0 0-774,0 0-387,0 0-258,21 0-258,-21 0-129,0 0 0,0 0-129,21 0-258,-21 0 0,0 0-258,0 0 0,22 0 0,-22 0-258,0 0 0,21-22-129,-21 22 0,21 0-129,-21 0 129,21 0-129,-21 0 0,22 0 0,-22 0 129,21 0-258,0 0 129,-21 0-129,21-21 129,-21 21-129,21 0 0,-21 0 0,22 0 0,-22 0 0,0 0 0,21 0-129,-21 0 129,21 0 0,-21 0-129,0 0-258,0 0 0,21-21-129,-21 21-258,22 0-645,-22 0-2967,0 0-516,0 0 0,0 0-258</inkml:trace>
          <inkml:trace contextRef="#ctx0" brushRef="#br0" timeOffset="18331.0485">1124 1086 2193,'0'0'4515,"0"0"0,0 0 0,0 0-2064,0 0-516,0-21-516,0 21-129,0 0-516,0 0-129,0 0 0,0-21-258,0 21-129,-21 0-129,21 0 0,0-22-129,0 22 0,-22 0 0,1 0 0,21 0 0,-21 0 0,21 0 0,-21 0-129,21 0 129,-22 0 0,1 22 0,21-22-129,-21 21 129,21-21 0,-21 21 0,21 1 0,-21-22 0,21 21 0,0 0 0,0 0 0,0 0 0,0 0 0,0 0 0,0-21 0,0 22 0,21-1 129,-21-21-129,21 21 129,-21-21 0,21 0-129,0 0 129,-21 0 0,22 0 0,-1-21 0,0 21-129,-21-21 129,21 21-129,1-22 129,-22 1-129,21 0 0,-21 0 0,21 21 0,-21-21 129,21 0-129,-21 0 0,21 21 129,-21-22-129,0 22 129,0-21-129,0 21 129,0 0-129,0 0 129,0 0-129,0 0 0,0 0 129,0 0-129,0 0 0,0 0 0,0 0 0,0 0 0,0 0 0,0 0 0,0 21 0,-21-21 0,21 22 0,0-1 0,-21 0 0,21 0 0,0 0 0,0 0 0,-21 0 129,21 22-129,0-22 0,0 0 129,0 0-129,21 0 129,-21-21 0,21 22 0,-21-1 0,21-21 0,1 0-129,-1 0 129,-21 0-258,21 0-387,-21 0-3225,21-21-1032,-21 21-516,22-22-258,-22 1-387</inkml:trace>
          <inkml:trace contextRef="#ctx0" brushRef="#br0" timeOffset="14075.8051">1610 620 1806,'0'0'3225,"0"0"-774,0 0-129,21 0 0,-21 0-387,0 0-129,0 0-387,0 0 0,0 0-387,0 0-129,0 21-258,0-21 129,0 0-387,0 0-129,0 22 0,0-22 0,21 0 0,-21 0 0,0 21 0,0-21-129,22 0 129,-22 0 0,0 21-129,0-21-129,21 21 129,-21-21-258,0 0 129,21 21 0,-21-21 0,21 21 0,-21-21 0,0 0 0,21 22-129,-21-22 129,22 21 0,-22-21-258,0 21 258,21-21-129,-21 21 129,0-21-129,21 21 129,-21-21-129,0 0 129,0 0-129,21 21-258,-21-21-258,22 0-1677,-22 0-2193,0 0-258,0 0-129,0 0-258</inkml:trace>
          <inkml:trace contextRef="#ctx0" brushRef="#br0" timeOffset="11056.6324">1610-502 258,'0'0'4128,"0"0"129,0 0-516,0 0-774,0 0-645,0 0-387,0 0-516,0 0-129,0 0-387,0 0-129,0 0 129,0 0-258,0 0-129,21-22-129,-21 22 0,0 0-129,0 0 0,21 22-129,-21-22 0,22 0 0,-22 0-129,21 0 129,-21 0 0,0 21 0,21-21-129,-21 0 0,21 0 129,-21 0-129,21 0 129,-21 0-129,0 0 0,0 0 0,22 0 0,-22 0 0,0 0 0,0 0 0,21 21 0,-21-21 0,21 0 0,-21 0 0,0 0 0,0 0 0,21 0-129,-21 0 258,22 0-129,-22 0 0,0 0 0,0 21 0,0-21 0,0 0 0,21 0 0,-21 0 0,0 0 0,0 0 0,0 0 0,0 0 0,0 0 0,0 0 0,0 0 0,0 0 0,0 0 0,0 0 0,0 0 0,0 0 0,0 0 0,0 0 0,21 21 0,-21-21 0,0 0 0,0 0 0,0 0 129,0 0-258,0 0 129,0 0 0,0 0 0,0 0 0,0 0 0,-21 21 0,21-21 0,0 0 0,0 0 0,-21 21 0,21-21 0,-22 22 0,22-22 0,-21 21 0,0-21 0,21 21 0,-21 0 0,21 0 0,-22-21 0,22 21 0,-21-21 0,21 22 0,0-22 0,-21 21 0,21-21 0,0 0 0,0 0 0,0 0 0,0 0 0,0 0 0,0 0 0,0 0 0,0 0 0,0 0 0,0 0 0,0 0 0,0 0-129,0 0 129,0 0-258,0 0-129,-21 21-774,21-21-3741,0 0 129,0 0-516,0 0-258</inkml:trace>
          <inkml:trace contextRef="#ctx0" brushRef="#br0" timeOffset="16679.9541">1272-905 1,'0'0'644,"22"0"130,-22 0 129,0 0 387,0 0 387,0 0 387,0 0-129,0 0-129,0 0 0,0 0-258,0 0-387,0 0-129,0 0-387,0-21 0,0 21 129,0 0 0,0 0 129,0 0-129,0 0 129,0 0-129,0 0 0,0-21-129,0 21-129,0 0 0,0 0-258,0 0 0,0 0 0,-22-22-129,22 22 0,-21 0-129,21 0 129,-21 0-129,21 0 0,-21 0 0,-1 0 0,22 0 129,-21 22-129,0-22 0,0 0-129,0 21 129,21-21 0,-22 21 0,1 0 0,21 0 0,0 0 0,-21 1-129,21-1 258,0 0-129,0 0 0,0 0 0,0 0 0,0 1 0,21-22 0,-21 21 0,21-21 129,-21 0-129,22 21 129,-1-21-129,-21 0 129,21-21 0,0 21-129,0 0 129,1-21-129,-1 21 129,-21-22-129,21 1 129,0 0-129,-21 21 0,22-21 0,-22 0 0,21 0 129,-21-1-129,0 1 0,0 0 0,0 0 0,0 0 0,0 21 129,0 0-129,0 0 0,0 0 0,0 0 0,0 0 0,0 0 0,0 21 0,0 0 0,0 0 0,0 0 0,0 1 0,0-1 0,0 21 0,0-21 0,0 0 0,0 1 129,0-1-129,0 0 0,21 1 0,-21-1 129,21-21-129,-21 20 0,22-20-258,-1 0-516,0 0-3870,-21 0-258,21 0-129,-21 0-516</inkml:trace>
        </inkml:traceGroup>
      </inkml:traceGroup>
    </inkml:traceGroup>
    <inkml:traceGroup>
      <inkml:annotationXML>
        <emma:emma xmlns:emma="http://www.w3.org/2003/04/emma" version="1.0">
          <emma:interpretation id="{B4564B80-0A65-44FC-BEE0-832C38846C06}" emma:medium="tactile" emma:mode="ink">
            <msink:context xmlns:msink="http://schemas.microsoft.com/ink/2010/main" type="paragraph" rotatedBoundingBox="5480,17211 5285,14523 7582,14357 7776,17045" alignmentLevel="1"/>
          </emma:interpretation>
        </emma:emma>
      </inkml:annotationXML>
      <inkml:traceGroup>
        <inkml:annotationXML>
          <emma:emma xmlns:emma="http://www.w3.org/2003/04/emma" version="1.0">
            <emma:interpretation id="{647B06E7-9A75-4A95-9607-342468954CCA}" emma:medium="tactile" emma:mode="ink">
              <msink:context xmlns:msink="http://schemas.microsoft.com/ink/2010/main" type="inkBullet" rotatedBoundingBox="6513,17136 6433,16025 7581,15942 7662,17053"/>
            </emma:interpretation>
            <emma:one-of disjunction-type="recognition" id="oneOf2">
              <emma:interpretation id="interp10" emma:lang="en-US" emma:confidence="0">
                <emma:literal>☺</emma:literal>
              </emma:interpretation>
              <emma:interpretation id="interp11" emma:lang="en-US" emma:confidence="0">
                <emma:literal>@</emma:literal>
              </emma:interpretation>
              <emma:interpretation id="interp12" emma:lang="en-US" emma:confidence="0">
                <emma:literal>Q</emma:literal>
              </emma:interpretation>
              <emma:interpretation id="interp13" emma:lang="en-US" emma:confidence="0">
                <emma:literal>4</emma:literal>
              </emma:interpretation>
              <emma:interpretation id="interp14" emma:lang="en-US" emma:confidence="0">
                <emma:literal>•</emma:literal>
              </emma:interpretation>
            </emma:one-of>
          </emma:emma>
        </inkml:annotationXML>
        <inkml:trace contextRef="#ctx0" brushRef="#br0" timeOffset="5672.3245">2712 599 2322,'0'-21'3483,"0"21"-645,0 0-258,-22-21-387,22 21-129,-21-21-516,21 21-129,0 0-516,0 0-258,-21-22 0,0 22-129,-1 0 0,22 0 0,-21-21-129,21 21 0,-21 0-129,0 0 0,0-21 0,21 21 0,-22 0 0,1 0-129,0 0 258,0 0-258,-1 0 0,22 0 0,-21 0 0,0 0 0,21 0 0,-21 0 0,21 0 0,-22 0-129,22 0 0,-19 21 129,-2-21-129,21 0 0,-21 0 0,0 0 0,21 0 129,-22 21-129,1-21 129,0 0-129,21 22 0,-21-22 129,0 0-129,-1 0 129,22 0-129,-21 21 0,0-21-129,21 0 129,-21 21 0,21-21 0,0 21 0,-22-21 0,22 21 0,-21-21 0,21 21 0,0 1 0,-21-22 0,21 21-129,-21 0 129,21-21 0,-21 21-129,21 0 129,-22-21 0,22 21-129,0 1 129,0-22-129,-21 21 129,21 0-129,0 0 129,0-21 0,-21 21 0,21 0-129,0 1 129,0-1 0,0-21 0,0 21 0,0 1 0,0-1 0,0-1 0,0 2 0,0-1 0,0 0 0,0 1 0,0-1 0,0-21 0,21 21 129,-21 0-129,0 0 0,21 0 0,-21 0 0,0 1-129,22-1 129,-22-21 0,0 21 0,21 0 0,-21 0 0,21-21 0,0 21 0,-21 1 0,21-22-129,-21 21 129,22 0-129,-1-21 129,-21 21-129,21-21 129,-21 21 0,21-21 0,-21 21-129,22-21 129,-22 22 0,21-22 0,0 0 0,-21 21 129,21-21-129,0 0 129,-21 0-129,22 21 129,-1-21-129,-21 0 129,21 0 0,-21 0 0,21 0 0,-2 22 0,-19-22 0,22 0 0,-1 0 0,-21 0 0,21 0-129,0 0 129,1 0-129,-1 0 129,0 0-129,0 0 0,1 0 129,-1 0-129,0-22 0,0 22 0,0 0 0,1-21 0,-1 21 0,-21 0 0,21-21 0,0 21 0,-21 0 0,22-22 0,-1 22 0,-21 0 0,21 0 0,-21-21 0,21 21 0,-21 0-129,21 0 258,1-21-129,-22 21 129,21 0-129,-21-21 129,21 21-129,-21 0 0,0 0 0,21-21 0,-21 0 0,0 21 0,22-22 129,-22 22-129,21-21 0,-21 21 0,0-21 0,21 0 0,-21 21 0,21-21-129,-21 0 129,0 21 0,22-22 0,-22 1 0,0 0 0,0 21 0,21-21 0,-21 0 0,0 0 0,0 0 0,0 21 0,21-22 0,-21 1 0,0 0 0,0 21 0,0-22 0,0 2 0,0-1 0,0 21 129,-21-22-129,21 22 0,0-21 0,0 0-129,0 21 129,-21-22 0,21 22 0,0-21 0,0 21 0,0 0 0,-22-21 0,22 21 0,0 0 0,0-21 0,0 21 0,0-21 0,-21 21 129,21-21-129,0 21 0,-21-22 0,21 22 129,0-21-129,-21 21 129,21-21-129,0 21 129,0 0-129,-22-21 129,22 0-129,0 21 129,-21 0-129,21 0 0,0-21 0,0 21 0,0-22 0,0 22 129,-21 0-258,21 0 129,-21-21 0,21 21 0,-22-21 129,22 21-129,0 0 0,0 0 0,-21-21 0,21 21 0,0 0 0,0 0 0,0-21 0,0 21-129,-21-21 129,21 21 0,0 0 0,0 0 0,-21-22 0,21 22-258,-21-21 0,-1 21-387,22 0-1935,-21-21-2193,21 21-258,-21 0-258,0 0-516</inkml:trace>
        <inkml:trace contextRef="#ctx0" brushRef="#br0" timeOffset="-3943.2255">2372 811 1032,'0'0'3870,"0"0"387,0 0-1419,0 0-516,0 0-645,0 0-258,0 0-258,0 0-258,0 0-258,-21 0 0,21 0-129,-22-21-129,22 21 129,-19 0-258,19 0 0,-21-22 0,21 22 0,-21 0-129,21 0 0,-21 0 0,21 0-129,-22 0 129,1 22-129,21-22 0,-21 21 0,0-21 129,21 21-129,-21-21 129,21 21-129,-22 0 129,22 0 0,0-21 0,0 22 129,0-1-129,0 0 0,0 1 0,0-22 0,22 21 0,-22-21 0,21 20 0,-21-20 0,21 0 0,0 0-129,-21 0 129,21-20-129,1 20 129,-1-21-129,-21 21 0,21-22 0,0 1 129,-21 0-129,19 21 129,-19-22-129,22 22 129,-22 0 0,0-21 0,0 21 0,0 0 0,0 0 0,0 0 0,0 0 0,0 0-129,0 0 0,0 0 129,0 0-129,0 0 0,0 21 0,0 1 0,-22-1 0,22 0 0,0 1 0,0 19 0,0-19 0,0 20 0,0 1-129,-19-22 129,19 21 0,0 0 0,0-20 0,0 20-129,0-21 129,0 0 0,0-21 0,0 0 0,0 21-129,0-21 129,0 0 129,0 0-129,0 0 0,0 0 0,0-21-258,0 21 0,-21-21-258,21 21-774,0 0-3612,0 0 129,0 0-516,0-21-387</inkml:trace>
        <inkml:trace contextRef="#ctx0" brushRef="#br0" timeOffset="-2788.1594">2521 1044 1161,'0'0'3999,"0"0"387,0 0-1032,0 0-1032,-22-22-516,22 22-258,0 0-516,0 0 0,0 0-129,0 0-129,0 0 0,0 0-129,0 0-258,22-20 258,-22 20-258,0 0-129,0 0 0,21 0 0,-21 0-129,0 0 0,0 0 0,21 0 0,-21 0 0,21 0 0,-21 0-129,0 0 129,0 0-129,21 0 129,-21 0-129,0 20 0,0 2 0,0-22 0,0 21 0,0 0 0,0 1 0,0-22-129,0 21 0,-21 0 0,21 0 0,0-21 0,-21 21 0,21-21 0,0 0 0,-21 21 129,21-21-129,-21 0 129,21 0 0,0 0 0,0 21 0,0-21 129,0 0-129,0 0 0,0 0 129,0 0-129,0 0 129,0 0 0,0 0 0,21 0-129,0 0 258,-21 0-258,21 0 129,-21 0-129,21 0 0,-21 0 0,22 0 129,-22 0-129,21 22-129,-21-22 129,21 0 0,-21 0 0,0 0-258,0 0-129,21 21-774,-21-21-3741,0 0 129,0 0-645,0 0-258</inkml:trace>
      </inkml:traceGroup>
      <inkml:traceGroup>
        <inkml:annotationXML>
          <emma:emma xmlns:emma="http://www.w3.org/2003/04/emma" version="1.0">
            <emma:interpretation id="{0C2A5718-07EB-4C21-865D-062E80B008F5}" emma:medium="tactile" emma:mode="ink">
              <msink:context xmlns:msink="http://schemas.microsoft.com/ink/2010/main" type="line" rotatedBoundingBox="5359,15547 5285,14523 7582,14357 7656,15381"/>
            </emma:interpretation>
          </emma:emma>
        </inkml:annotationXML>
        <inkml:traceGroup>
          <inkml:annotationXML>
            <emma:emma xmlns:emma="http://www.w3.org/2003/04/emma" version="1.0">
              <emma:interpretation id="{DF7A90B7-1472-4F30-99A7-0F343443476E}" emma:medium="tactile" emma:mode="ink">
                <msink:context xmlns:msink="http://schemas.microsoft.com/ink/2010/main" type="inkWord" rotatedBoundingBox="5359,15547 5285,14523 7582,14357 7656,15381"/>
              </emma:interpretation>
              <emma:one-of disjunction-type="recognition" id="oneOf3">
                <emma:interpretation id="interp15" emma:lang="en-US" emma:confidence="0">
                  <emma:literal>-9☺</emma:literal>
                </emma:interpretation>
                <emma:interpretation id="interp16" emma:lang="en-US" emma:confidence="0">
                  <emma:literal>€9'</emma:literal>
                </emma:interpretation>
                <emma:interpretation id="interp17" emma:lang="en-US" emma:confidence="0">
                  <emma:literal>19☺</emma:literal>
                </emma:interpretation>
                <emma:interpretation id="interp18" emma:lang="en-US" emma:confidence="0">
                  <emma:literal>€9"</emma:literal>
                </emma:interpretation>
                <emma:interpretation id="interp19" emma:lang="en-US" emma:confidence="0">
                  <emma:literal>-a☺</emma:literal>
                </emma:interpretation>
              </emma:one-of>
            </emma:emma>
          </inkml:annotationXML>
          <inkml:trace contextRef="#ctx0" brushRef="#br0" timeOffset="2644.1513">2669-1053 516,'-21'0'3612,"0"-21"387,21 21-1032,-22 0-903,22 0-516,-21 0-129,21-22-258,-21 22-258,21 0 0,-21 0-387,0 0 0,21-21 0,-22 21-129,1 0-129,0 0 129,0 0 0,-1 0-258,22 0 129,-21 0 0,0 21-129,0-21 0,-1 0 0,3 0 0,-2 0 0,0 22-129,0-22 129,-1 0 0,22 0-129,-21 21 129,0-21 0,0 21 0,0-21-129,21 0 0,-22 21 0,1-21 129,21 21-129,-21-21 0,21 21 0,-21-21-129,21 22 129,-22-22 0,22 21 0,-21-21 0,21 21 0,-21 0 0,21-21 129,-21 21-129,0 0 0,21 1 0,-22-22 0,22 21 0,-21 0 129,21 0-129,-21 0 0,21 0 0,0 1 129,0-1-129,0 0 258,0 1-129,0-1-129,21-1 129,-21 2-129,0-1 129,21 0-129,-21 1 129,0-1-129,22 0 0,-22 0 0,21 0 0,-21 0 0,0 0 0,21 1 129,-21-22-129,21 21 0,-21 0 0,0 0 0,21-21 129,-21 21 0,22-21-129,-22 21 129,0-21 0,21 22-129,-21-22 129,21 21 0,0-21-129,-21 21 129,22-21-129,-1 21 129,0-21 0,0 0-129,0 21 0,1-21 129,-22 0 0,21 0-129,0 0 129,0 21-129,-21-21 0,19 0 0,3 0 0,-22 0 129,21 22-129,0-22 0,-21 0 0,21 0 129,-21 0 0,22 0-129,-1 0 0,-21 0 129,21 0-129,0 0 0,1 0 129,-1 0-129,-21 0 0,21 0 0,0-22 0,0 22 0,1 0 0,-1 0 0,-21-21 0,21 21-129,0 0 258,1-21-258,-1 21 258,-21-21-129,21 21 0,0 0 0,0-21 0,1 21 0,-22-21 0,21 21 0,0 0 0,-21-22 0,21 22 0,1 0 0,-22-21 0,21 0 0,-21 21 0,21-21 0,-21 21 0,21-21 0,-21 0 0,0 21 0,22-22-129,-22 1 129,0 21 129,21-21-129,-21 21 0,0-21 0,0 21 0,0-21 0,21 0 0,-21 21-129,0-21 0,0-1 129,0 22 0,0-21-129,0 21 0,0-21 129,0 21-129,0-22 0,0 22 129,0-20 0,-21 20-129,21-21 129,0 21 0,-21-22-129,21 1 129,0 21 129,0-21-129,0 21 0,-22-22 0,22 1 0,0 21 0,0-21 0,0 21 0,0-21 0,-21 21 0,21-21 0,0 21 0,0-21 0,0 21 0,-21-22 0,21 22 0,0 0 0,0-21 0,0 21 0,-21-21 0,21 21 0,0 0 0,0 0 0,0 0 0,0 0 129,-22-21-129,22 21 0,-21-21 0,21 21 0,0-21 0,0 21 129,-21 0-129,21 0 0,-21-22 0,21 22 0,-22-21 0,22 21 0,0 0 0,0 0 129,-21-21-258,21 21 129,0 0 0,0 0 0,-21-21 0,21 21 0,-21 0 0,21 0 0,0-21 0,-21 21 0,21 0 0,-22 0 0,22 0 0,0 0 0,0 0 0,-21 0 0,21 0 0,-21-21 0,21 21 0,-21 0 129,21 0-258,0 0 129,-22 0 0,22 0-129,-21 0 0,21 0-129,-21 0-129,21 0-645,0 0-3225,-21 0-516,0 0-258,-1 0-516</inkml:trace>
          <inkml:trace contextRef="#ctx0" brushRef="#br0" timeOffset="9484.5425">763-36 1419,'0'0'3354,"0"0"129,0 0-1290,0 0-387,0 0 0,21 0-516,-21 0-129,0 0-129,21 0 0,-21 0-129,22-22-258,-22 22 0,21 0-129,0-21 129,-21 21-258,21 0-129,1 0 0,-22-21-129,21 21 129,0 0-129,0-22 0,-21 22 0,21 0 0,1-21 0,-1 21 0,0 0 0,0-21-129,-21 21 129,22-21-129,-1 21 0,0 0 0,0-21 0,-21 21 129,21 0-129,1-21 0,-1 21 258,0 0-258,0 0 0,1 0 129,-22 0-129,21-22 0,0 22 129,0 0-129,-21 0 0,22 0 129,-1 0-129,-21-21 129,21 21-129,0 0 129,-21 0-129,21-21 0,-1 21 0,1 0 0,-21 0-129,21-21 129,0 21 0,0 0 0,-21 0-129,22 0 129,-22-21 0,21 21 0,-21 0 0,21 0 0,-21 0 0,0 0 0,21-21 0,-21 21 0,0 0 0,22 0 0,-22 0 0,21 0 0,-21 0 0,0 0 0,21-22 0,0 22 0,-21 0 0,0 0 0,0 0 0,21 0 0,-21 0 0,22 0-129,-22 0 129,0-21 0,0 21 0,21 0 0,-21 0-129,0 0 0,0 0-129,21 0 129,-21 0 0,21 0-129,-21 0-129,0 0 0,0 0-129,22-21-129,-22 21-258,0 0-387,21 0-1290,-21 0-1677,21 0-258,-21 0 0</inkml:trace>
          <inkml:trace contextRef="#ctx0" brushRef="#br0" timeOffset="-16871.965">2372-736 774,'21'0'3612,"-21"0"387,0 0-1290,0-21-258,0 21-516,0 0-387,0 0-129,0 0-516,0 0-129,0 0-129,-21 0 0,21 0 0,-21-21-258,21 21 129,0 0-258,0 0 0,-22 0 0,3 0 0,19 0-129,-21 0 0,0 0 0,21 0 129,-21 0-129,-1 0 0,22 21 0,-21-21 0,0 21 0,21-21-129,-21 21 129,21 1 0,-21-1-129,21 0 129,-22 1 129,22-22-258,0 21 258,0-1-258,0 2 258,0-1-129,0-21 129,22 21-258,-22-21 129,21 22-129,0-22 129,-21 0-129,21 0 129,0-22-129,1 22 0,-1-21 0,0 0-129,0 21 129,-2-22-129,3 2 129,-22-1-129,21-1 129,-21 1 129,21 0-129,-21-1 258,0 22-129,21-21 0,-21 21 0,0-21 0,0 21 0,0 0 0,0 0 0,0 0-129,-21 0 0,21 21 0,0-21 129,0 21-129,0 1-129,0-1 258,-21 0-129,21 1 129,0 19 0,0-19 0,0 20-129,0-20 129,-21 20 0,21-21-129,0 21 129,0-21-258,0 1 129,0-1 0,0 0 0,-22 0 0,22 0 0,0-21 0,0 0-129,0 21 129,0-21 0,0 0 0,0 0 0,0 0 129,0 0-258,0 0 258,0 0-129,0-21 0,0 21 0,0-21 0,0 0 0,22 21 0,-1-21 129,-21 0-129,21 21 0,0-22 0,1 22 0,-1-21 129,0 21-129,0 0 0,-21 0 0,22 0 0,-22 0 0,21 0 0,-21 0 0,0 0 0,0 0-129,0 0 0,0 0-258,0 0-387,0 0-645,0 0-3483,0 0 129,0 0-645,0 0-258</inkml:trace>
          <inkml:trace contextRef="#ctx0" brushRef="#br0" timeOffset="-7167.4099">2733-608 1677,'0'-21'3999,"0"21"387,0-22-1161,0 22-258,0 0-1032,0 0-129,0 0-645,0 0 0,0 0-387,0 0-258,0 22-129,0-22 0,0 21 129,0-1-387,0-20 129,0 22 0,0-1 0,-21 0-129,21 1 129,0-1-129,0 0-129,0-21 129,0 21-129,0-21 0,0 0 0,0 21-129,0-21-129,0 0-387,0 0-2838,0 0-1161,0 0-258,0-21-129</inkml:trace>
        </inkml:traceGroup>
      </inkml:traceGroup>
    </inkml:traceGroup>
  </inkml:traceGroup>
</inkml:ink>
</file>

<file path=ppt/ink/ink3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5:28.835"/>
    </inkml:context>
    <inkml:brush xml:id="br0">
      <inkml:brushProperty name="width" value="0.05292" units="cm"/>
      <inkml:brushProperty name="height" value="0.05292" units="cm"/>
      <inkml:brushProperty name="color" value="#0070C0"/>
    </inkml:brush>
  </inkml:definitions>
  <inkml:traceGroup>
    <inkml:annotationXML>
      <emma:emma xmlns:emma="http://www.w3.org/2003/04/emma" version="1.0">
        <emma:interpretation id="{D90124ED-B249-4F6D-B7B0-4CC758FD2227}" emma:medium="tactile" emma:mode="ink">
          <msink:context xmlns:msink="http://schemas.microsoft.com/ink/2010/main" type="writingRegion" rotatedBoundingBox="1557,10314 19606,9959 19633,11341 1585,11696"/>
        </emma:interpretation>
      </emma:emma>
    </inkml:annotationXML>
    <inkml:traceGroup>
      <inkml:annotationXML>
        <emma:emma xmlns:emma="http://www.w3.org/2003/04/emma" version="1.0">
          <emma:interpretation id="{1CDB2276-51ED-462E-A833-F5D3098BE0E6}" emma:medium="tactile" emma:mode="ink">
            <msink:context xmlns:msink="http://schemas.microsoft.com/ink/2010/main" type="paragraph" rotatedBoundingBox="1557,10314 19606,9959 19633,11341 1585,11696" alignmentLevel="1"/>
          </emma:interpretation>
        </emma:emma>
      </inkml:annotationXML>
      <inkml:traceGroup>
        <inkml:annotationXML>
          <emma:emma xmlns:emma="http://www.w3.org/2003/04/emma" version="1.0">
            <emma:interpretation id="{D2987361-BDCD-4FAE-9E66-B6B793C8039C}" emma:medium="tactile" emma:mode="ink">
              <msink:context xmlns:msink="http://schemas.microsoft.com/ink/2010/main" type="line" rotatedBoundingBox="1557,10314 19606,9959 19633,11341 1585,11696"/>
            </emma:interpretation>
          </emma:emma>
        </inkml:annotationXML>
        <inkml:traceGroup>
          <inkml:annotationXML>
            <emma:emma xmlns:emma="http://www.w3.org/2003/04/emma" version="1.0">
              <emma:interpretation id="{42EF3953-F279-49F1-99D7-B9F4CACF559A}" emma:medium="tactile" emma:mode="ink">
                <msink:context xmlns:msink="http://schemas.microsoft.com/ink/2010/main" type="inkWord" rotatedBoundingBox="1557,10314 10247,10143 10274,11525 1585,11696">
                  <msink:destinationLink direction="with" ref="{20B997DF-D075-4BE5-96AE-A5E30E3C92F1}"/>
                </msink:context>
              </emma:interpretation>
              <emma:one-of disjunction-type="recognition" id="oneOf0">
                <emma:interpretation id="interp0" emma:lang="en-US" emma:confidence="0">
                  <emma:literal>A=(E,Q,9o,d,F)</emma:literal>
                </emma:interpretation>
                <emma:interpretation id="interp1" emma:lang="en-US" emma:confidence="0">
                  <emma:literal>A=1E,Q,9o,d,F)</emma:literal>
                </emma:interpretation>
                <emma:interpretation id="interp2" emma:lang="en-US" emma:confidence="0">
                  <emma:literal>A=(E,Q,9o,o,F)</emma:literal>
                </emma:interpretation>
                <emma:interpretation id="interp3" emma:lang="en-US" emma:confidence="0">
                  <emma:literal>A=1E,Q,9o,o,F)</emma:literal>
                </emma:interpretation>
                <emma:interpretation id="interp4" emma:lang="en-US" emma:confidence="0">
                  <emma:literal>A=1E,Q,9o,o.F)</emma:literal>
                </emma:interpretation>
              </emma:one-of>
            </emma:emma>
          </inkml:annotationXML>
          <inkml:trace contextRef="#ctx0" brushRef="#br0">1781 10640 31,'0'0'29,"0"0"2,0 0-8,1-9-2,-1 9-4,0 0-4,0 0-2,0 10-4,1 1-1,-4-1-2,2 6-1,-3 6 0,-1 7-2,-2 3 1,0 6-2,-3 6 1,-2 2-1,-1 4 0,-1-2 1,-1 0-1,1-2 0,0 0 0,2-6-1,-1-5 1,1-4 0,4-4 0,-1-5 0,2-2 0,2-5 0,0-3 0,1-1 1,0-1-1,2 0 0,2-10-1,-3 15 0,3-15-1,-1 9-3,1-9-8,0 0-23,11-7 1,-6-6-2,-1-13 3</inkml:trace>
          <inkml:trace contextRef="#ctx0" brushRef="#br0" timeOffset="572.0327">1815 10638 13,'1'-9'27,"-1"9"0,0 0 2,0 0-10,0 0 0,-2-9-5,2 9-2,0 0-4,0 0 0,0 0-3,0 0-1,0 0-1,0 0-1,0 0 0,0 0-1,0 0 1,0 0-1,0 0 2,8 18-1,-4-4 0,3 6 1,2 2-1,4 9-1,0 2 0,1 5 0,3 6-1,-1 2 0,4 2-1,-1 1 1,0 1 0,0-3 1,-3-1-1,2-4 0,-2-4 0,-2-6 0,-2-6 0,-3-4-1,0-5 2,-4-3-2,-5-14 1,8 14-1,-8-14-2,0 0-3,0 0-8,4 11-23,-4-11 1,0 0-1,-7-18 1</inkml:trace>
          <inkml:trace contextRef="#ctx0" brushRef="#br0" timeOffset="1221.0698">1705 11108 16,'0'0'28,"-9"-2"3,9 2 0,0 0-10,0 0-2,0 0-4,4 10-4,-4-10-2,17 9-3,-4-3 0,1-5-1,4 3 1,0-4-2,4 3-1,3-4-1,0 1-1,-1-1 0,0 2 0,-3-1-1,1 1 0,-2 0-2,-6-1 1,0 1-3,-14-1-3,19-1-20,-19 1-11,0 0 1,-1-12-1</inkml:trace>
          <inkml:trace contextRef="#ctx0" brushRef="#br0" timeOffset="2086.1193">2387 10865 19,'-1'10'30,"1"-10"1,-11 10 3,11-10-14,-10 4-3,10-4-3,0 0-3,0 0-3,0 0-1,15 9-2,-5-11 0,5 5 0,2-7-1,5 4 0,0-2-2,4 0 0,-1-2 0,-1 2-1,1 0-1,1-1 1,-2 1-2,-5 1 1,0 1 0,-3 0-1,-4 1-1,-3-2-1,-9 1-2,0 0-1,12 3-5,-12-3-9,-14-6-18,14 6 1,-17-2 0,5 3 2</inkml:trace>
          <inkml:trace contextRef="#ctx0" brushRef="#br0" timeOffset="2557.1463">2377 11080 28,'0'0'27,"9"11"3,-9-11-8,0 0-5,0 0 0,0 0-3,18 5-2,-18-5-2,23 3-1,-10-4-2,9 4-2,-2-2-1,5 0-1,-1-1-1,3 2 0,0-1-1,1 1 0,-1 0 0,-2-1 0,-1 0-1,-1 3 1,-3-2 0,-1-1 0,-3-1-1,-3 2 1,-2-2-2,-11 0-1,11 1-7,-11-1-29,-11 2 0,1-1 1,-4-2-2</inkml:trace>
          <inkml:trace contextRef="#ctx0" brushRef="#br0" timeOffset="43545.4906">3183 10402 20,'0'0'27,"-7"13"1,7-13-7,-12 10-3,12-10-3,-14 14-2,9-2-3,-5-3-3,5 7-2,-6 0 1,4 5-3,-1 0 0,1 5-1,1-2 1,1 5-2,-1 0 1,2 4 0,1 1-1,3 6 1,0 1-1,3 2 1,1 2 0,3 0 0,1 0-1,5-3 1,-1-4-1,4-2 0,-2-4 0,2-4-1,-1-2 1,0 0-1,-2-3 1,0-1 0,-4-4 0,0-2 0,-1-3-1,-1 1 1,-7-14 0,9 14 0,-9-14-1,0 0 0,0 0 0,0 0-1,6 10-2,-6-10-7,0 0-20,-2-11-7,-1 0 0,4-2-1</inkml:trace>
          <inkml:trace contextRef="#ctx0" brushRef="#br0" timeOffset="44981.5728">3735 10466 20,'0'0'25,"0"0"-2,0 0-5,0 0 0,0 0-1,0 0-1,0 0-3,0 0-1,0 0-2,0 0-1,0 0-3,0 0-1,-16 2-2,16-2 0,-20 2 0,7 2-2,-3 0 1,-2 0 0,-2 0-1,-3 1 0,-2-2 0,-1 3-1,0 0 1,0-1-1,-1-1 1,1 2-1,2 1 0,4-2 1,1 0-1,3 0 0,3-1 1,2 0-1,11-4 0,-14 6 0,14-6 0,0 0 0,0 0 0,-7 13 0,7-13 0,7 13 0,3-6 0,1 1 0,5 0 1,2-1-1,4 1 1,1 0-2,4-3 2,0 2-1,-1 1 1,1 0-1,-3 1 1,1 1-1,-4-1 0,-1 0 1,-2-1-1,-2-1 0,-4 0 0,-2-3 1,-10-4 0,13 7-1,-13-7 1,0 0 0,0 0 0,0 0 0,0 0 0,0 0-1,-13 11 0,13-11 0,-20 12 0,7-4 0,-4 4 0,-1 3 0,-2 0 0,-2 4 0,-1 2 0,1 0 0,-1 2 0,2 1 0,1-2-1,1-3 1,3 1 0,5-6 0,2-2 0,3-1-1,6-11 1,-4 12 0,4-12 0,11 6 0,-2-5 0,2 2 1,5-2-1,3-1 1,2-1-1,3 1 1,2 0-1,0-2 1,2-1-1,-1 1 0,-3-1 1,-2 2-1,-2 1 0,-5-1 1,-1 0-1,-4 3 0,-10-2 0,13 1 1,-13-1 0,0 0 0,0 0 0,0 0-1,0 0 0,0 0-3,0 0-10,0 0-26,0 0-2,0 0 1,0 0-1</inkml:trace>
          <inkml:trace contextRef="#ctx0" brushRef="#br0" timeOffset="45502.6026">3924 11214 28,'12'7'32,"-12"-7"3,2 13 0,3 2-14,-6-5-4,6 11-1,-7-6-6,2 14-2,-3-3-2,-1 8-2,-2-2-1,-1 1-1,-1-3-2,-1-6-6,6-7-31,-2-5-2,5-12 1,0 0-1</inkml:trace>
          <inkml:trace contextRef="#ctx0" brushRef="#br0" timeOffset="5845.3342">4345 10518 38,'0'0'31,"-12"-8"3,12 8-2,-13 0-15,2-5-4,11 5-1,-19-3-4,19 3-2,-19-3-1,19 3-1,-21 0 0,10 3-1,-4 1-1,2 2 0,-3 4-1,1 4 0,-1 5 0,0 5-1,-1 4 1,3 4-1,0 3 1,3 5 0,2 2-1,2 1 1,4 1-1,3-2 0,5-1 0,4 1 1,3-3-1,3-3 0,6-4 0,3-1 0,2-4 0,3-2 1,0-4-1,1-4 0,1-1 0,-3-1 0,0-1 1,0-3-1,1-3 0,0 1 0,-1-4 1,-1-1-1,1-3 1,2-6-1,-1-4 0,0-2 0,-3-3 0,0-6 1,1-4-1,-2-2 0,0-5 0,-2-1 0,-1-5 1,0-3-1,-3-2 1,-3-1-1,-3-1 1,-3-3-1,-6 0 0,-5 0 1,-7 2-1,-7-1 1,-6 4-1,-6 1 0,-4 3 0,-4 6 0,-3 5 0,-1 7 0,-2 6 1,-2 9-2,2 5 1,1 6 0,2 6-1,0 1 0,4 6-1,2-1-2,11 7-2,-3-9-7,14 3-27,2 3 1,1-6 1,8 2-1</inkml:trace>
          <inkml:trace contextRef="#ctx0" brushRef="#br0" timeOffset="6399.366">4512 10893 54,'0'0'36,"0"0"-1,0 0 0,0 0-17,0 0-6,6 13-3,-6-13-3,19 20-1,-5-6-2,5 6 0,1 0 0,4 5 0,0 2-1,5 0-1,0-2 0,3 1 0,1 0 0,1-2 0,-1-3-1,-1-1 1,-2-2-1,-5-3 0,-1-1 1,-4-4-1,-6-2 0,-2 0 1,-12-8-1,14 8 0,-14-8-2,0 0-5,0 0-24,0 0-9,-11 8 1,11-8-2</inkml:trace>
          <inkml:trace contextRef="#ctx0" brushRef="#br0" timeOffset="16084.92">5461 11286 28,'0'0'20,"3"-10"-2,-3 10-1,0 0-1,0 0-3,0 0-1,0 0-2,0 0 0,-11-2-2,11 2-1,0 0 0,0 0-1,0 0-1,0 0-1,0 0 0,0 0-1,0 0 0,0 0-1,0 0 0,0 0 1,0 0-2,0 0 1,0 0-1,0 0 1,0 0-1,-5 9 0,5-9 0,0 0 0,0 0-1,10 11 1,-10-11 0,12 15-1,-3-6 1,-1 3-1,1 1 1,0 1 0,-1 3-1,-1 1 1,-2-1-1,-1 3 1,-2 0-1,-2 0 0,-1-2 0,-2 1 0,0 0 0,-2-4 0,-1 0 0,-1-3 1,-1-1-1,1-2 0,7-9 0,-14 12 0,14-12-1,-11 9-2,11-9-3,0 0-5,0 0-24,1 12-2,-1-12 0,0 0-1</inkml:trace>
          <inkml:trace contextRef="#ctx0" brushRef="#br0" timeOffset="18090.0347">6394 10723 27,'0'0'28,"0"0"-3,0 0-4,0 0-3,-8-14-2,8 14-3,0 0-3,-9-7-3,9 7 0,-13-7-2,4 2-1,9 5-1,-19-3-1,7 3 0,-1 0 1,-2 1-1,-2 0-1,-2 3 1,-3 0 0,2 2 0,-4 1-1,3 4 1,-1 1-1,1 3 0,1 1 0,2 4-1,1 3 0,4 1 1,1 3-2,5 3 1,2-1 0,4 2 0,5 0 0,4-4 0,4-2 0,2-3 1,6-6-1,2-6 0,5-4 0,2-7 0,2-7 1,1-3-1,2-7 0,1-4 0,-4-4 1,-3-2-1,-3-2 0,-4 0 1,-5 1-1,-3 2 1,-6 2-1,-4 6 1,-5 0 0,-2 4 0,-4 3 1,8 12-1,-17-13 0,8 11 0,0 4-1,9-2 1,-13 20 0,11 1-1,1 6 1,2 5-1,2 5 1,2 7-1,1 4 1,0 1-1,0 4 1,0-2-1,-2 0 0,0-3 1,0 1-1,-1-2 0,0-4 1,-1-2-1,0-5 0,0-4 0,-1-5 0,1-3 0,0-5 0,-2-7-1,1-1-1,-1-11-1,0 0-3,0 0-6,7-9-27,0 0 0,-4-10 1,6-1 0</inkml:trace>
          <inkml:trace contextRef="#ctx0" brushRef="#br0" timeOffset="18731.0713">6849 11000 35,'-8'14'31,"-1"-10"2,4 9-1,-3-2-13,-4-4-8,8 7-2,-8-4-3,9 4-2,-4-3-1,7 3-1,-3 1 0,2 0 0,3 1-1,1 5 1,1-1-1,0 2 0,4-3 1,-2 0-2,3-2 2,2-2-1,1-2 0,1-5 0,1-5 0,2-2 0,2-3 0,0-3 1,0-3-2,1-6 2,-2-2-2,0-2 1,-4-2-1,-2 0 2,-2-1-2,-4 0 1,-5 1 0,-3 2 0,-6 2 0,-2 1 0,-4 2 0,-3 4 0,-4 3 0,-1 3-1,-3 3 0,1 3 1,1 2-2,3 1 0,4 1-3,0-4-5,17-3-26,-13 6-4,13-6 1,0 0-1</inkml:trace>
          <inkml:trace contextRef="#ctx0" brushRef="#br0" timeOffset="20973.1989">7401 11189 30,'0'0'30,"10"0"0,-10 0-7,0 0-3,0 0-3,0 0-4,0 0-2,6 9-4,-6-9-2,10 18 0,-1-4-1,-3 1 0,5 2-2,-2 1 1,0 4-1,-1-2 0,-2 4-1,-4-2 0,-3-1 0,-4 1-1,0 1 0,-4-2 0,-1-3 0,1-1-2,-2-6 0,5 2-6,-3-10-10,9-3-19,-10 1 1,10-1-2,3-16 2</inkml:trace>
          <inkml:trace contextRef="#ctx0" brushRef="#br0" timeOffset="22550.2898">8227 10782 35,'10'-3'31,"-10"3"3,0 0-6,0 0-7,-2-12-3,2 12-4,0 0-4,-9-7-3,9 7-2,-14-9 0,3 2-1,2 2-1,-6-1-1,3 1 1,-6-1-2,2 2 1,-5 1-2,-1 2 1,0 4-1,-2 2 1,0 1-1,-1 5 0,2 5 0,-1 1 0,2 4 0,2 3 0,4-1 0,1 5 0,4 2 0,3-1 0,3 1-1,5 1 1,3 0 0,6-2 0,3-2 0,6-4 1,5-4-1,6-4 0,2-6 1,4-6-1,3-9 1,2-3-1,1-9 1,-1-4-1,-3-7 1,-4-2-1,-2-5 1,-6-2 0,-6-2-1,-7-2 1,-8-2 0,-6 2 0,-7-4-1,-8 0 0,-4-2 1,-5 1-1,-4 1 0,1 4-1,3 3 1,1 2 0,6 6 0,3 6-1,5 4 1,4 6 0,3 3 0,4 12 0,-3-13 1,3 13-1,0 0 0,0 0 1,17 13-1,-5-5 1,5 3-1,3 1 1,4 0-1,3-2 1,3-3 0,3-3 0,-1-4 0,1-3 0,-2-4 0,1-1 0,-3-3 0,-2 1 0,-4-1 0,-5 1 0,-2 4-1,-5 0 1,-11 6-1,13-8 0,-13 8-1,0 0-4,0 0-5,1 13-31,-1-13-1,-5 16 1,5-16-1</inkml:trace>
          <inkml:trace contextRef="#ctx0" brushRef="#br0" timeOffset="23126.3227">8742 11071 42,'0'0'32,"12"-3"1,-12 3 1,0 0-18,19 8-1,-19-8-4,21 15-2,-8-6-1,4 7-2,-2-3-1,1 6 0,-3-2-2,-3 8 0,-6-1-1,-4 1 0,-6-1-1,-3 1 0,-5-2-2,-1-3-2,-2-1-4,-2-14-11,-1 1-22,7-5 1,3-8 0,10 7 1</inkml:trace>
          <inkml:trace contextRef="#ctx0" brushRef="#br0" timeOffset="24443.3981">9269 10489 59,'0'0'34,"11"-6"0,-11 6 1,12-8-24,6 9-1,0-5 0,8 7-2,1-5 0,10 3-2,-2-3-1,5 3 0,-2-3-2,3 1 0,-5-2-1,0 2 0,-6-1-1,-2 4 0,-6-1-1,-2-1-1,-3 3-2,-8-1-1,2 4-3,-11-6-5,10 9-15,-10-9-13,-8 15 1,-2-5 0,-8 0 2</inkml:trace>
          <inkml:trace contextRef="#ctx0" brushRef="#br0" timeOffset="24075.377">9354 10478 34,'0'0'32,"4"22"2,-6-10 0,-4 5-13,9 8-4,-6-2-4,7 10-5,-4-1-2,6 10-1,-2 3-1,2 4-1,-1 0 0,2 3-1,0 1-1,-1-3 1,-1-3-1,0-6 0,-1-8-1,0-4 0,1-9-1,-2-7 0,0-3-1,-3-10-3,0 0-5,0 0-13,1-15-15,0 4 0,-5-7 1,1-2 0</inkml:trace>
          <inkml:trace contextRef="#ctx0" brushRef="#br0" timeOffset="24678.4114">9398 10871 66,'0'0'36,"15"14"1,2-14 1,7-7-22,7 8-7,-3-8-2,7 3-1,-2-4-2,2 3-3,-1 0-2,-3-2-3,2 6-5,-8-9-12,0 3-18,0 2 2,-6-6-2,2 0 2</inkml:trace>
          <inkml:trace contextRef="#ctx0" brushRef="#br0" timeOffset="25171.4397">9888 10151 86,'13'13'36,"-13"-13"1,19 11-2,-8 3-26,2-1-2,8 9 1,1-1-2,7 11-1,1 1-2,4 7 0,0 5-1,0 10-1,-3 3-1,-4 8 1,-5 4-1,-6 4-1,-4 3 1,-7 4 0,-3-5 0,-6 0 0,-3-6 0,-4-5 1,-1-7 0,-2-8 1,-1-9-1,0-8 1,1-9-1,3-7 0,1-3-3,1-10-4,9-4-26,0 0-10,9-6 1,1-6-1</inkml:trace>
        </inkml:traceGroup>
        <inkml:traceGroup>
          <inkml:annotationXML>
            <emma:emma xmlns:emma="http://www.w3.org/2003/04/emma" version="1.0">
              <emma:interpretation id="{05248A24-BC5E-4B53-BF7D-338165CC47A1}" emma:medium="tactile" emma:mode="ink">
                <msink:context xmlns:msink="http://schemas.microsoft.com/ink/2010/main" type="inkWord" rotatedBoundingBox="12277,10304 19610,10159 19630,11150 12296,11294"/>
              </emma:interpretation>
              <emma:one-of disjunction-type="recognition" id="oneOf1">
                <emma:interpretation id="interp5" emma:lang="en-US" emma:confidence="0">
                  <emma:literal>8=0×20</emma:literal>
                </emma:interpretation>
                <emma:interpretation id="interp6" emma:lang="en-US" emma:confidence="0">
                  <emma:literal>8=0×2×0</emma:literal>
                </emma:interpretation>
                <emma:interpretation id="interp7" emma:lang="en-US" emma:confidence="0">
                  <emma:literal>8=0×0×0</emma:literal>
                </emma:interpretation>
                <emma:interpretation id="interp8" emma:lang="en-US" emma:confidence="0">
                  <emma:literal>8=0×2×00</emma:literal>
                </emma:interpretation>
                <emma:interpretation id="interp9" emma:lang="en-US" emma:confidence="0">
                  <emma:literal>8=0×0×00</emma:literal>
                </emma:interpretation>
              </emma:one-of>
            </emma:emma>
          </inkml:annotationXML>
          <inkml:trace contextRef="#ctx0" brushRef="#br0" timeOffset="37093.1205">15194 10368 12,'0'0'30,"8"-9"1,-11 0 3,0-3-11,3 12-3,-11-21-4,11 21-3,-16-19-4,16 19-3,-23-11-1,11 12-2,-6 1 0,1 7-2,-2 5 0,-2 5 0,-1 6 0,-3 7 0,3 3-1,2 5 1,0 4 0,3 1 0,6 2 0,5-1 0,6 1 1,6-1-1,5-3 1,6-2-1,4-3 1,3-2-1,5-6 0,3-3 1,3-5-2,2-6 1,1-6 0,2-4-1,1-6 1,1-4-1,-3-4 0,1-6 1,-4-2-1,-1-5 1,-2-3 0,-5-5-1,-1-3 1,-6-4-1,-2-7 0,-7-3 0,-3-6 1,-6-5-1,-7-4 0,-5-1 0,-6 4 0,-8 3 0,-5 8 0,-7 7 0,-4 10 0,-5 14-1,0 10 0,-2 6-1,2 7-1,2 5 0,7 10-3,4-4-3,15 11-8,1-2-23,9 0 2,7 2-1,5-1 3</inkml:trace>
          <inkml:trace contextRef="#ctx0" brushRef="#br0" timeOffset="37428.1408">15252 10707 45,'0'0'34,"0"0"2,0 0 0,9 8-16,-9-8-6,0 0-2,0 0-4,15 9-2,-4-2-1,8 7-1,2-1 0,10 5-2,3 2 0,5 3 0,-1 0-1,2 3 0,-3-1-1,0 2 0,-5-3 0,-8-1 1,-3-6-1,-5 0 0,-4-5-1,-12-12-2,13 11-5,-13-11-20,-5-17-12,2 2 0,-5-4 0,0 0 0</inkml:trace>
          <inkml:trace contextRef="#ctx0" brushRef="#br0" timeOffset="38873.2208">16133 10597 25,'-13'-23'33,"7"6"2,-1 3 1,2 4-10,5 10-4,11 2-7,6 13-5,1 1-1,10 9-3,1 0 0,7 9-1,3 1-1,4 2-2,-2-3 1,1 0-1,-2-4-1,-2-3-1,-5-4 1,-2-6-2,-5-2 1,-7-6-2,-1-1-3,-18-8-6,18-10-29,-18 10-1,-1-21 0,-6 5 0</inkml:trace>
          <inkml:trace contextRef="#ctx0" brushRef="#br0" timeOffset="38604.208">16523 10469 24,'0'0'26,"5"-13"0,-5 13 0,0 0-2,0 0-3,0 0-4,0 0-2,0 0-4,0 0-4,-10 17-2,1-6-1,-1 8-1,-8 7 0,-1 3-1,-6 6 0,-2 5-1,-4 3 0,0 4 0,-1-4 1,2 2-1,6-8-1,2-5 1,6-5-2,4-10 1,7-5-2,5-12-1,0 0-3,0 0-4,14-15-5,-12-1-7,7-1-13,-4 1-2,-4-4 0,0 3 2</inkml:trace>
          <inkml:trace contextRef="#ctx0" brushRef="#br0" timeOffset="48724.7869">17631 10214 25,'0'0'31,"15"-4"3,-15 4-1,0 0-13,0 0-3,-6-10-1,6 10-5,0 0-3,-10 1-2,1-3-1,9 2-1,-21 1-2,8 1 0,-7 0 0,-3 2-1,-5 0 0,-4 4 0,-4-3 0,-2 3 0,-6 2 0,0 1 0,1 0-1,-1 1 0,3 3 1,3-3-1,3 4 0,5-2 0,7 1 0,3-2 0,4 1 0,4-2 1,6-1-2,4 4 2,4-1-1,4 1 0,7-1 1,5 1-1,7-2 1,6 1 0,4-1 1,6-4-1,3 1 0,2-1 0,0-1 0,-2 0 0,-2 1-1,-3 1 0,-6 1 1,-4 2-1,-5-3 1,-6 0-1,-5 0 1,-7 1-1,-6 3 2,-7-2-2,-9 1 1,-8 6-1,-5 1 0,-6 5 0,-5 5 0,-4 3 1,-3 2-2,3 3 1,2 1-1,6-1 2,2-1-2,9-2 1,6-4 0,6-2-1,8-6 1,5-3 0,6-7 0,8-1 1,9-4 0,6-5-1,7-3 1,9-2 0,2-2 0,4 0 0,0 0-1,-4 0 1,-4 1-1,-8 3 0,-7 0 0,-8 0 0,-5 2 0,-15-2-1,11 3-1,-11-3-2,0 0-6,-11 8-31,11-8-1,-17 3 1,6-5-1</inkml:trace>
          <inkml:trace contextRef="#ctx0" brushRef="#br0" timeOffset="49793.848">18022 10607 31,'-4'-14'34,"-1"-1"3,5 15-1,-2-11-10,2 11-5,0 0-7,13 5-4,2 8-3,3 2-1,7 5-2,2 0 0,10 6-1,0 1 0,3 0-1,4-2-1,-1 0 0,-2-1 0,-4-3 0,-3-3-1,-6 0 0,-5-5 0,-3-1-1,-9-5-3,-11-7-4,15 0-22,-15 0-11,0-15 0,-3 0 0,-3-5 0</inkml:trace>
          <inkml:trace contextRef="#ctx0" brushRef="#br0" timeOffset="49511.8319">18372 10476 41,'0'0'33,"21"-8"2,-21 8 1,6-12-19,-6 12-1,0 0-5,0 0-2,-3 10-2,1 1-2,-8 2-1,1 8 0,-6 3-2,-3 6 0,-3 3 1,0 5-2,-4 1 2,-1 1-2,-3-2 0,2-1 0,1-5 0,4-2 0,1-6-1,5-5 0,4-5 0,4-4 0,8-10-2,0 0-1,0 0-3,-5-9-4,14 5-6,-9-14-9,3 3-16,0-2 3,-3-5-1,1 1 2</inkml:trace>
          <inkml:trace contextRef="#ctx0" brushRef="#br0" timeOffset="50688.8992">19125 10388 60,'0'0'35,"6"-11"0,-6 11 0,0 0-20,-8-17-4,8 17-2,-13-7-3,1 10-1,-5 1-1,0 6-1,-4 5 0,-3 6-1,-4 4 0,1 12-1,-1 2 1,7 3 0,1 4-1,5 3 1,8 1-1,5 0 0,7-2 0,7 0 0,3-3-1,5 0 1,3-4-1,1-5 0,3-6 0,2-2 1,1-8-1,2-7 0,1-6 1,1-6-1,3-6 0,-3-3 1,1-7-1,0-5 1,1-6-1,-2-1 0,-1-6 1,-3-4-1,-4-4 1,-3-2-1,-8-2 1,-5-5-1,-10-1 0,-8-3 1,-8-1-1,-6 0 0,-9 0 0,-3 0 0,-4 6 0,-1 7 0,0 9 0,-1 9-1,3 6 1,-6 11-1,4 11 0,-1 10-1,2 7 0,-1 4-2,6 7 0,3-1-3,12 10-6,3-10-9,15 3-19,11 1 2,7-4 0,11-1 1</inkml:trace>
          <inkml:trace contextRef="#ctx0" brushRef="#br0" timeOffset="51062.9206">19271 10764 44,'0'0'36,"0"0"2,8-12-1,-8 12-15,0 0-5,0 0-4,0 0-5,-10 2-2,10 8-2,1 3-1,3 3 0,4 2-2,3 2 2,5 4-2,7 1 1,5 1 0,3 0-1,2-1 0,1 0 0,-2-2 0,0 1 0,-4-5 0,-4 0 0,-5 0-1,-5-4 1,-4-2-1,-3-2 0,-3-2-2,-4-9 0,2 16-4,-2-16-8,0 0-27,-12 1-2,12-1 2,-13-2-1</inkml:trace>
          <inkml:trace contextRef="#ctx0" brushRef="#br0" timeOffset="34517.9743">14123 10519 41,'0'0'30,"4"-9"-4,-4 9-4,0 0-4,-10-9-4,10 9-5,-13-6-3,0 2 0,13 4-2,-21-2-1,9 3-1,-3-2 0,0 2 0,-2-2-1,-1 2 1,0 0-1,0-1 0,-2 0 0,2 1 0,-2 0 0,0 1-1,1 3 1,-3-1-1,-1 3 1,1 1-1,1 4 0,-1-1 1,0 4 0,3 4-1,-1 0 2,6 2-2,0 1 2,4 1-1,3 0 0,4 2 1,3-3-1,5 0 1,3-3-1,6 0 1,5-3-1,6-2 0,3-4 1,4-3-1,1-3 0,4 0 0,1-4-1,3-1 1,-6-2 0,0 1 0,-1 0-1,-5-1 1,-2 0-1,-6 0-1,-4 2 0,-6-1-3,2 5-2,-13-3-4,11 4-12,-11-4-16,0 10 0,0-10 0,-17 12 1</inkml:trace>
          <inkml:trace contextRef="#ctx0" brushRef="#br0" timeOffset="35123.0089">13762 11117 46,'-12'3'32,"12"-3"-2,0 0-5,0 0-3,9-2-4,-9 2-5,16-10-3,-7 3-2,10 3-2,-3-2-1,9 3-2,-1-4 0,7 4-1,0 0-1,5 1 1,1 0-2,2 2 1,-1 0 0,-3 2-1,-2-1 1,-6 1 0,-3 0-1,-8 1 0,-3 0 1,-13-3-1,9-2 0,-9 2-1,0 0-3,0 0-6,-9-14-29,9 14-2,-16-7 2,7 5-2</inkml:trace>
          <inkml:trace contextRef="#ctx0" brushRef="#br0" timeOffset="26577.5201">12587 10823 20,'0'0'30,"14"-4"2,-14 4-4,3-11-5,-3 11-1,-2-13-3,2 13-6,-8-13-3,8 13-3,-17-10-1,7 7-2,-6-1-1,2 3-1,-8 2 0,1 3-1,-1 3 0,-1 1 0,-1 4 0,0 6-1,1 1 0,-1 4 0,4 4 0,3 2 1,3 2-1,5 2 0,6 1 1,6-3 0,6 0-1,9-3 1,6-6 0,8-5 0,4-4-1,3-7 1,1-6 0,3-6-1,-4-8 1,0-5 0,-7-7 0,-4-4 0,-7-5 0,-7-3 0,-8-7 0,-9 0 0,-8-5 0,-8-2-1,-5-2 0,-6-2 0,-4 1 0,-2 1 0,2 7 0,5 5 0,5 8-1,4 6 1,5 11 0,10 5 1,5 12-2,11-6 2,4 7-1,7 3 1,5 0 0,9 3 0,5-2 0,3-1 1,2 0-1,4-3 1,-2 0-1,-1-2 0,-4-1-1,-5-1 2,-4-1-2,-6 2 0,-5 1 0,-7 0-2,-5 1 0,-11 0-2,13 2-5,-13-2-13,0 0-20,0 0-1,0 0 2,-10 13-2</inkml:trace>
        </inkml:traceGroup>
      </inkml:traceGroup>
    </inkml:traceGroup>
  </inkml:traceGroup>
</inkml:ink>
</file>

<file path=ppt/ink/ink3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5:40.072"/>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00B11812-54DC-4386-A0BC-1A13E47D08D7}" emma:medium="tactile" emma:mode="ink">
          <msink:context xmlns:msink="http://schemas.microsoft.com/ink/2010/main" type="writingRegion" rotatedBoundingBox="11951,14857 16309,14606 16456,17169 12098,17420"/>
        </emma:interpretation>
      </emma:emma>
    </inkml:annotationXML>
    <inkml:traceGroup>
      <inkml:annotationXML>
        <emma:emma xmlns:emma="http://www.w3.org/2003/04/emma" version="1.0">
          <emma:interpretation id="{CB77431A-E6CA-4820-8B4B-7D82B21CA2C0}" emma:medium="tactile" emma:mode="ink">
            <msink:context xmlns:msink="http://schemas.microsoft.com/ink/2010/main" type="paragraph" rotatedBoundingBox="11961,14857 16273,14608 16315,15338 12003,15586" alignmentLevel="1"/>
          </emma:interpretation>
        </emma:emma>
      </inkml:annotationXML>
      <inkml:traceGroup>
        <inkml:annotationXML>
          <emma:emma xmlns:emma="http://www.w3.org/2003/04/emma" version="1.0">
            <emma:interpretation id="{DB17D317-0A27-458D-AAAF-89094A26C60B}" emma:medium="tactile" emma:mode="ink">
              <msink:context xmlns:msink="http://schemas.microsoft.com/ink/2010/main" type="line" rotatedBoundingBox="11961,14857 16273,14608 16315,15338 12003,15586"/>
            </emma:interpretation>
          </emma:emma>
        </inkml:annotationXML>
        <inkml:traceGroup>
          <inkml:annotationXML>
            <emma:emma xmlns:emma="http://www.w3.org/2003/04/emma" version="1.0">
              <emma:interpretation id="{0713E7F3-23C8-45C8-98B4-34C9F59CD7E2}" emma:medium="tactile" emma:mode="ink">
                <msink:context xmlns:msink="http://schemas.microsoft.com/ink/2010/main" type="inkWord" rotatedBoundingBox="11961,14857 14678,14700 14720,15429 12003,15586"/>
              </emma:interpretation>
              <emma:one-of disjunction-type="recognition" id="oneOf0">
                <emma:interpretation id="interp0" emma:lang="en-US" emma:confidence="0">
                  <emma:literal>(9,a,9.)</emma:literal>
                </emma:interpretation>
                <emma:interpretation id="interp1" emma:lang="en-US" emma:confidence="0">
                  <emma:literal>(9,a,9,)</emma:literal>
                </emma:interpretation>
                <emma:interpretation id="interp2" emma:lang="en-US" emma:confidence="0">
                  <emma:literal>(9,a,9,1</emma:literal>
                </emma:interpretation>
                <emma:interpretation id="interp3" emma:lang="en-US" emma:confidence="0">
                  <emma:literal>(9,991</emma:literal>
                </emma:interpretation>
                <emma:interpretation id="interp4" emma:lang="en-US" emma:confidence="0">
                  <emma:literal>(9,997)</emma:literal>
                </emma:interpretation>
              </emma:one-of>
            </emma:emma>
          </inkml:annotationXML>
          <inkml:trace contextRef="#ctx0" brushRef="#br0">12195 14868 1677,'-21'0'1677,"21"0"129,0-22 0,0 22 129,-21 0-129,21 0-258,-21 22-258,21-22 258,-21 0-387,-1 21-129,1-1-129,0 2-129,0-1-258,21 22 0,-22-22-258,1 21 0,21 0-129,0 1 129,0-1-258,0 0 129,21 22-129,-21-43 129,43 21-258,-22 1 0,22-22-903,-1 22-3096,0-43-387,22 21-258,-21-21 0</inkml:trace>
          <inkml:trace contextRef="#ctx0" brushRef="#br0" timeOffset="-5588.3196">12618 15057 2709,'0'0'3096,"0"0"-1677,0 0-387,-19-21 129,19 21-258,-21 0 129,21 0-129,0 0 0,0 0-129,-22-21-258,1 21 129,21 0-387,-21 0 129,0 0 0,21 0 129,-22 0-129,1 0-129,0 21 129,0-21-129,0 0 258,-1 0-129,22 0-129,-21 21 129,0-21-129,21 20 0,-21-20-129,21 21 129,0-21-129,0 20 0,0-20-129,0 21 129,0 0-129,21-1 129,-21-20-129,21 21 129,-21 0-129,21-21 0,1 20 0,-1-20 129,-21 0-129,21 0 0,0 0 129,0 0 0,1 0 0,-1-20-129,0 20 129,0-21 129,-21 0 0,22 1-129,-22-1 129,21 21-129,-21-21 0,0 1 0,0-1 129,0 1-129,0 20 0,0 0-129,0 0 129,-21-21 0,21 21 0,0 0-129,0 21 0,0-21 129,0 20-129,0 1 0,0-1 0,0 1 0,0 20-129,0-20 258,0 20-258,0 1 129,0-22 0,0 21 0,0-19-129,0-1 129,0-1 0,0 1 0,0 1 0,0-22 0,0 0 0,0 20 0,0-20 0,0 0 0,0 0-129,0 0 129,0 0 0,0 0-129,0 0-129,0 0-258,0 0-903,0 0-2064,0 0-1032,0-20-516,0 20 0</inkml:trace>
          <inkml:trace contextRef="#ctx0" brushRef="#br0" timeOffset="-4747.2715">12830 15222 903,'21'0'4257,"-21"0"129,0 0-129,0 0-2451,0 0-516,22 0-387,-22 0-258,0 20-387,0 2 0,21-22 0,-21 20-129,0 0 129,0 1-258,0-1 0,0 2 0,0-22 0,0 21-129,0-1 129,-21-20-129,21 21-129,0-21-129,-22 0-516,22 0-129,0 22-1419,0-22-1677,-21 0-387,21 0 258</inkml:trace>
          <inkml:trace contextRef="#ctx0" brushRef="#br0" timeOffset="-3679.2104">13382 15057 774,'21'-21'3612,"-21"21"516,0 0-1806,0 0-258,22-21-387,-22 21-258,0 0-129,-22 0-387,22 0 129,-21 0-516,21 0 0,-21-20-129,0 20-129,-1 0 0,22 0-129,-21 20 129,0-20-129,0 0-129,-1 21 258,22-21-258,-21 21 129,0-1-129,21 1 0,0-1 0,-21 1 0,21 0 0,0-1 0,0 1-129,21 0 129,-21-21 0,21 20 129,0-20-129,1 22 0,-1-22 0,0-22 129,0 22-129,1 0 129,-1-20 0,0-1 0,-21 0 129,21 1-129,-21-1 129,22 0-129,-22 1 129,0-1-129,0 1 129,0-1-129,0 0 0,0 21 0,0 0 258,-22-20-258,22 20 0,0 0-129,0 0 129,-21 20-129,21 1 0,0 0 0,0-1 0,0 1 0,0-1 0,0 1 0,0 0 0,21-1 0,-21 1 0,0 0 0,22-1 0,-22-20 0,21 0-258,-21 22-258,19-22-774,-19 0-2193,21 0-1032,-21 0-645,21 0-129</inkml:trace>
          <inkml:trace contextRef="#ctx0" brushRef="#br0" timeOffset="-3411.1951">13656 15284 3870,'42'20'5031,"-42"-20"-387,22 0-258,-22 21-1548,0-1-2193,21-20 0,-21 22-387,0-1-129,0-1-129,0-20 0,-21 21-258,21 1-258,0-22-1032,-22 20-2838,22-20 0,-21 19-516,21-19 0</inkml:trace>
          <inkml:trace contextRef="#ctx0" brushRef="#br0" timeOffset="-2164.1237">14187 15057 1806,'0'0'2580,"0"-21"0,0 21-129,0 0-387,-22 0-258,22 0-387,-21 0-258,21 0-129,-21 0-129,0 0-129,-1 0-129,22 0-129,-21 0 0,0 0-258,0 0 0,21 21-129,-21-1-129,-1-20 129,22 21-129,0-1 0,-21 1 0,21 0 0,0-1 0,21 1 0,-21 0-129,22-21 258,-1 20-129,0-20 0,0 0 0,0 0 129,1 0 0,-1-20 0,0 20 0,0-21 0,1 0 129,-1 1 0,0-1 0,-21 0-129,21 1 129,-21 20 0,0-21 0,0 1-129,0-1 129,0 21 0,0 0-129,0 0 129,0 0 0,-21 0-129,21 21-129,0-21 129,0 20-129,0 1 0,0-1 0,0 22 0,0-22 0,0 22 0,0 0 0,0-22 0,0 21 0,0-21 0,0 2-129,-21-1 129,21-1 0,0-20-129,0 0-129,0 21 129,0-21-387,0 0-516,0 0-1935,0 0-1677,0 0-129,0-21-516,0 21 259</inkml:trace>
          <inkml:trace contextRef="#ctx0" brushRef="#br0" timeOffset="-1564.0894">14375 15312 2709,'22'0'3354,"-22"0"-903,0-21 0,0 21-387,21 0-258,-21 0 129,0-21-516,0 21-129,0-22-387,0 22-129,0 0-258,21 0 0,-21 0-129,0 0-258,0 0 129,0 0-129,0 0 0,0 0 0,0 0-129,0 0 129,0 0 0,0 0-129,0 22 129,0-1-129,0-21 0,0 21 129,0 0-129,0-21 0,0 21 0,0-21 0,0 21 0,0-21 0,0 0 0,0 0-129,0 0 129,0 22-129,0-22-129,0 0-129,0 0-258,0 0-645,0 0-645,0 0-1677,0 0-1032,0 0-258,0 0 129</inkml:trace>
          <inkml:trace contextRef="#ctx0" brushRef="#br0" timeOffset="780.0447">14588 14804 1806,'0'21'4257,"21"0"-129,0-21-774,-21 22-1806,21-22-645,-21 21-129,22-1-516,-22 2 0,21 20 0,-21-20 0,0-1-129,0 21-129,0-21 0,0 21-129,0-20 0,0 20-258,0-21 0,0-21-516,0 21 0,-21 0-645,21-21-129,0 0-387,-22 0-516,1 0-1290</inkml:trace>
        </inkml:traceGroup>
        <inkml:traceGroup>
          <inkml:annotationXML>
            <emma:emma xmlns:emma="http://www.w3.org/2003/04/emma" version="1.0">
              <emma:interpretation id="{94F3CEDA-B676-4E38-9F19-5197C3CA8365}" emma:medium="tactile" emma:mode="ink">
                <msink:context xmlns:msink="http://schemas.microsoft.com/ink/2010/main" type="inkWord" rotatedBoundingBox="14940,15106 15210,14848 15436,15085 15166,15343"/>
              </emma:interpretation>
              <emma:one-of disjunction-type="recognition" id="oneOf1">
                <emma:interpretation id="interp5" emma:lang="en-US" emma:confidence="1">
                  <emma:literal>E</emma:literal>
                </emma:interpretation>
                <emma:interpretation id="interp6" emma:lang="en-US" emma:confidence="0">
                  <emma:literal>€</emma:literal>
                </emma:interpretation>
                <emma:interpretation id="interp7" emma:lang="en-US" emma:confidence="0">
                  <emma:literal>£</emma:literal>
                </emma:interpretation>
                <emma:interpretation id="interp8" emma:lang="en-US" emma:confidence="0">
                  <emma:literal>¢</emma:literal>
                </emma:interpretation>
                <emma:interpretation id="interp9" emma:lang="en-US" emma:confidence="0">
                  <emma:literal>t</emma:literal>
                </emma:interpretation>
              </emma:one-of>
            </emma:emma>
          </inkml:annotationXML>
          <inkml:trace contextRef="#ctx0" brushRef="#br0" timeOffset="1618.0926">14991 15058 3612,'21'0'4773,"1"0"-258,-1 0-387,0 0-2709,0 0-645,20 0-129,-20 0-387,21 21-258,-21-21-129,1 0-387,20 0-903,-21 0-1806,1 0-1161,-1 0-258,0 0 0</inkml:trace>
          <inkml:trace contextRef="#ctx0" brushRef="#br0" timeOffset="1352.0774">15329 14995 129,'0'0'3870,"0"-22"387,0 22-258,-22-21-2322,22 21-258,0 0 0,0 0-258,-21-21 0,21 21-258,-21 0-129,21 0-387,-21 0 0,-1 0 129,1 21-387,0-21 129,0 21-129,0 1-129,1-22 0,-1 21 129,-21 0-129,42 0 0,-21 0 0,-1 0 0,22 0-129,0 1 129,0-1 0,22 0 0,-1 0 0,-21 0 0,42 0-129,-21-21-129,-1 22-258,1-22-129,0 0-645,0 0-2967,0 0-258,1 0-516,-22-22 258</inkml:trace>
        </inkml:traceGroup>
        <inkml:traceGroup>
          <inkml:annotationXML>
            <emma:emma xmlns:emma="http://www.w3.org/2003/04/emma" version="1.0">
              <emma:interpretation id="{AE5BFAA1-7D7B-4494-89F6-3A2BA4860057}" emma:medium="tactile" emma:mode="ink">
                <msink:context xmlns:msink="http://schemas.microsoft.com/ink/2010/main" type="inkWord" rotatedBoundingBox="15449,14998 16044,14485 16305,14787 15710,15300"/>
              </emma:interpretation>
              <emma:one-of disjunction-type="recognition" id="oneOf2">
                <emma:interpretation id="interp10" emma:lang="en-US" emma:confidence="0">
                  <emma:literal>g</emma:literal>
                </emma:interpretation>
                <emma:interpretation id="interp11" emma:lang="en-US" emma:confidence="0">
                  <emma:literal>•</emma:literal>
                </emma:interpretation>
                <emma:interpretation id="interp12" emma:lang="en-US" emma:confidence="0">
                  <emma:literal>m</emma:literal>
                </emma:interpretation>
                <emma:interpretation id="interp13" emma:lang="en-US" emma:confidence="0">
                  <emma:literal>*</emma:literal>
                </emma:interpretation>
                <emma:interpretation id="interp14" emma:lang="en-US" emma:confidence="0">
                  <emma:literal>J</emma:literal>
                </emma:interpretation>
              </emma:one-of>
            </emma:emma>
          </inkml:annotationXML>
          <inkml:trace contextRef="#ctx0" brushRef="#br0" timeOffset="2636.1508">15859 14995 2967,'-21'0'3999,"21"0"258,-21 0-1677,-22 0-1290,43 0-129,-42 0 0,42 0-387,-43 0 129,43 21-387,-21-21 0,0 21-129,0-21-129,21 21 0,-22 0-129,22 0 0,0 0-129,0 1 129,0-1-129,22 0 0,-1 0 0,-21 0 129,21-21-129,0 0 0,1 0 0,-1 0 0,0 0 0,22 0 0,-22-21 0,0 0 0,0 0 129,0 0-129,1-1 258,-1 1-258,-21-21 258,21 0-258,-21 21 129,0-22 0,-21 0-129,21 2 258,-21 19-258,-1-20 258,1 20-129,0 1 0,0 0 129,21 21-258,-21-21 129,-1 21-129,22 0 129,0 0-129,0 0 129,0 0-129,22 0 129,-22 21-129,21-21 258,0 0-129,21 21 258,-20-21-129,20 0 129,-21 21-129,20-21 0,1 0 0,1 0 0,-22 0-129,21 0 0,1 0-129,-22 0 0,0 0 0,0 0 0,-21-21 0,22 21-258,-22 0-129,0 0-516,0 0-1677,0 0-2193,-22 21-516,1-21 0,21 22-516</inkml:trace>
        </inkml:traceGroup>
      </inkml:traceGroup>
    </inkml:traceGroup>
    <inkml:traceGroup>
      <inkml:annotationXML>
        <emma:emma xmlns:emma="http://www.w3.org/2003/04/emma" version="1.0">
          <emma:interpretation id="{8CB2D428-D6DC-43DA-9B0E-9565BEC15D30}" emma:medium="tactile" emma:mode="ink">
            <msink:context xmlns:msink="http://schemas.microsoft.com/ink/2010/main" type="paragraph" rotatedBoundingBox="11999,15770 16357,15472 16472,17150 12114,17449" alignmentLevel="1"/>
          </emma:interpretation>
        </emma:emma>
      </inkml:annotationXML>
      <inkml:traceGroup>
        <inkml:annotationXML>
          <emma:emma xmlns:emma="http://www.w3.org/2003/04/emma" version="1.0">
            <emma:interpretation id="{487863E2-A7C0-4018-91F8-C2E6DBF7F193}" emma:medium="tactile" emma:mode="ink">
              <msink:context xmlns:msink="http://schemas.microsoft.com/ink/2010/main" type="line" rotatedBoundingBox="11999,15770 16357,15472 16409,16225 12050,16523">
                <msink:destinationLink direction="with" ref="{CFB2CA2F-8ADF-4DFD-AF16-212059E890E7}"/>
              </msink:context>
            </emma:interpretation>
          </emma:emma>
        </inkml:annotationXML>
        <inkml:traceGroup>
          <inkml:annotationXML>
            <emma:emma xmlns:emma="http://www.w3.org/2003/04/emma" version="1.0">
              <emma:interpretation id="{7AE6D4E8-0DFA-4712-A683-80102B56A3B1}" emma:medium="tactile" emma:mode="ink">
                <msink:context xmlns:msink="http://schemas.microsoft.com/ink/2010/main" type="inkWord" rotatedBoundingBox="12103,15727 12943,15995 12781,16501 11941,16233"/>
              </emma:interpretation>
              <emma:one-of disjunction-type="recognition" id="oneOf3">
                <emma:interpretation id="interp15" emma:lang="en-US" emma:confidence="1">
                  <emma:literal>(9,</emma:literal>
                </emma:interpretation>
                <emma:interpretation id="interp16" emma:lang="en-US" emma:confidence="0">
                  <emma:literal>{9,</emma:literal>
                </emma:interpretation>
                <emma:interpretation id="interp17" emma:lang="en-US" emma:confidence="0">
                  <emma:literal>(oh</emma:literal>
                </emma:interpretation>
                <emma:interpretation id="interp18" emma:lang="en-US" emma:confidence="0">
                  <emma:literal>(91</emma:literal>
                </emma:interpretation>
                <emma:interpretation id="interp19" emma:lang="en-US" emma:confidence="0">
                  <emma:literal>£9,</emma:literal>
                </emma:interpretation>
              </emma:one-of>
            </emma:emma>
          </inkml:annotationXML>
          <inkml:trace contextRef="#ctx0" brushRef="#br0" timeOffset="3536.2023">12195 15757 2451,'0'0'3999,"0"21"387,0-21-903,0 0-2451,-21 0 129,0 21-129,21-21 0,-21 21-258,0-21 0,-1 22-129,22-1-258,-21 0 0,0 1 129,21 19-387,-21-19 129,21 20-129,0 1 0,0-22-129,0 21 129,0 1 0,21-22-129,0 0 129,-21 0-129,21 0 129,1 0-387,-1 1-129,0-22-1161,0 0-2709,-21 21-516,21-21-258,-21 0-258</inkml:trace>
          <inkml:trace contextRef="#ctx0" brushRef="#br0" timeOffset="4332.2478">12660 15990 2580,'0'-21'4257,"0"21"0,0-22-1548,0 22-1161,-21-21 0,21 21-645,-21-20 129,21 20-129,-19 0-258,-2 0-129,-1 0-129,1 0-129,21 0-129,-21 20 258,0 1-258,-1-21-129,22 22 0,-21-1 129,21 0-129,-21 1 129,21-1 0,0 0-129,0-21 129,21 21 0,-21 0-129,21-21 129,1 21-129,-1-21 0,0 0 0,0-21 0,1 21 129,-1-21-129,-2 0 0,2 21 129,-21-21-129,21 0 0,-21-1 129,0 1 0,0-22 0,0 43 0,0-21 0,0 1 0,0 20 0,-21 0 0,21 0 0,0 0 129,0 20-129,0 1-129,0 1 0,0 20 0,0-20 0,0 20 0,0 0 129,0-21-129,0 22 0,0-22 0,0 21 129,0-21-258,0 1 258,-21-1-258,21 0 129,0 0-129,0 0-258,0-21 129,0 21-387,0-21-774,0 0-3354,0 0-129,0 0-129,0 0-387</inkml:trace>
          <inkml:trace contextRef="#ctx0" brushRef="#br0" timeOffset="4561.2609">12809 16244 4773,'0'21'5031,"21"-21"-387,-21 22-387,0-22-2193,0 21-2064,0 0 0,0 0 0,-21 0-129,21-21-774,0 21-2322,-21-21-1290,21 0-129,0 22-258</inkml:trace>
        </inkml:traceGroup>
        <inkml:traceGroup>
          <inkml:annotationXML>
            <emma:emma xmlns:emma="http://www.w3.org/2003/04/emma" version="1.0">
              <emma:interpretation id="{469E135E-A861-4BEB-9C9A-C5E4E455B480}" emma:medium="tactile" emma:mode="ink">
                <msink:context xmlns:msink="http://schemas.microsoft.com/ink/2010/main" type="inkWord" rotatedBoundingBox="13330,15769 13811,16157 13549,16482 13068,16095"/>
              </emma:interpretation>
              <emma:one-of disjunction-type="recognition" id="oneOf4">
                <emma:interpretation id="interp20" emma:lang="en-US" emma:confidence="1">
                  <emma:literal>a,</emma:literal>
                </emma:interpretation>
                <emma:interpretation id="interp21" emma:lang="en-US" emma:confidence="0">
                  <emma:literal>as</emma:literal>
                </emma:interpretation>
                <emma:interpretation id="interp22" emma:lang="en-US" emma:confidence="0">
                  <emma:literal>A,</emma:literal>
                </emma:interpretation>
                <emma:interpretation id="interp23" emma:lang="en-US" emma:confidence="0">
                  <emma:literal>ah,</emma:literal>
                </emma:interpretation>
                <emma:interpretation id="interp24" emma:lang="en-US" emma:confidence="0">
                  <emma:literal>ax,</emma:literal>
                </emma:interpretation>
              </emma:one-of>
            </emma:emma>
          </inkml:annotationXML>
          <inkml:trace contextRef="#ctx0" brushRef="#br0" timeOffset="5408.3094">13382 15906 903,'0'-22'4128,"0"22"387,0 0-129,-21-21-2580,21 21-258,-21 0-258,-1 0-387,1 0-129,0 0-129,0 21 0,-1 1 0,1-2-129,0 1-258,0 1 0,0 20 0,21-20-258,-22 20 129,22-21-129,0 0 0,22 0 0,-22 1 0,21-22 0,0 0 0,0 0 0,0 0 0,22-22 0,-22 1 0,0 0 129,1 0-129,-1 0 129,0-22-129,0 22 129,1 0 0,-22-22 129,21 23 0,-21-2 0,0 22-129,0-21 129,0 21 0,0 0-129,0 0 0,0 0 0,-21 0 0,21 0 0,0 21 0,0 1-129,0-2 129,0 1-129,0 1 129,0 20-129,0-20 129,0-1-129,0 0 0,21 0 0,-21 0-129,0 0-258,0-21-258,0 22-1161,0-22-2967,0 0-129,0 0-516,0 0-129</inkml:trace>
          <inkml:trace contextRef="#ctx0" brushRef="#br0" timeOffset="5640.3227">13592 16160 4902,'43'21'4902,"-43"-21"-258,21 21-129,0 0-2838,-21-21-645,0 21-258,0 0-516,0 1 0,-21-1-129,21 0-258,0 0-387,-21-21-1935,-1 21-2064,22-21-258,-21 0-645,21 0 387</inkml:trace>
        </inkml:traceGroup>
        <inkml:traceGroup>
          <inkml:annotationXML>
            <emma:emma xmlns:emma="http://www.w3.org/2003/04/emma" version="1.0">
              <emma:interpretation id="{6C4C1967-2489-44B7-80C7-E8A91D9B8353}" emma:medium="tactile" emma:mode="ink">
                <msink:context xmlns:msink="http://schemas.microsoft.com/ink/2010/main" type="inkWord" rotatedBoundingBox="13944,15683 16360,15517 16409,16225 13992,16390"/>
              </emma:interpretation>
              <emma:one-of disjunction-type="recognition" id="oneOf5">
                <emma:interpretation id="interp25" emma:lang="en-US" emma:confidence="1">
                  <emma:literal>92)</emma:literal>
                </emma:interpretation>
                <emma:interpretation id="interp26" emma:lang="en-US" emma:confidence="0">
                  <emma:literal>92</emma:literal>
                </emma:interpretation>
                <emma:interpretation id="interp27" emma:lang="en-US" emma:confidence="0">
                  <emma:literal>9)</emma:literal>
                </emma:interpretation>
                <emma:interpretation id="interp28" emma:lang="en-US" emma:confidence="0">
                  <emma:literal>922</emma:literal>
                </emma:interpretation>
                <emma:interpretation id="interp29" emma:lang="en-US" emma:confidence="0">
                  <emma:literal>922)</emma:literal>
                </emma:interpretation>
              </emma:one-of>
            </emma:emma>
          </inkml:annotationXML>
          <inkml:trace contextRef="#ctx0" brushRef="#br0" timeOffset="6608.378">14250 15969 1548,'0'0'4257,"0"0"258,0 0-129,0 0-2580,0-22-387,0 22-129,-21 0-258,0 0-129,0 0-129,21 0-258,-22 0-129,1 0 0,-21 0-129,20 22-129,1-22 0,0 21 0,0-21 0,0 21 0,21 1-129,-22-1 129,22 0 0,0-21 129,0 21-516,0 0 516,22 0-258,-1-21 0,-21 22 0,21-22 129,0 0-129,22 0-129,-22-22 258,0 22-129,0-21 0,1 0 0,20 0 129,-42 0-129,21-22 129,0 22 0,-21 0 0,20-1 0,-20 22 0,0-21 129,0 21-129,0 0 0,0 0 0,0 0-129,0 21 0,-20 1 129,20-1-129,0 0 0,0 1 0,0 20 0,0-21 0,0 21 0,0 1 0,0-22-129,0 0 129,-21 21 0,21-20 0,0-1-129,0 0 129,0-21-129,-21 21 129,21-21-258,0 0 129,0 0-258,0 0-129,0 0-516,0 21-1935,0-21-1806,0 0-387,0-21-387,0 21 388</inkml:trace>
          <inkml:trace contextRef="#ctx0" brushRef="#br0" timeOffset="7540.4313">14439 16160 1677,'0'0'3999,"0"0"129,0 0-516,0 0-2193,0 0 0,0 0-258,0 0-129,0-22-258,0 22 129,0 0-129,0 0-258,0 0 129,0 0-258,21-21 0,-21 21-129,22 0 0,-22 0 0,0 0 0,21 0-129,-21 0 0,21 0 0,-21 0 0,21 21-129,-21-21 0,0 0 258,0 22-258,0-22 0,0 21-258,0-21 129,0 21 129,0-21-129,-21 21 0,0 0 0,0-21 129,21 21-129,-22-21 129,1 22-129,21-22 129,-21 0 0,21 0 0,0 21 0,0-21 129,0 0 0,0 0 0,0 0 0,21 0-129,0 0 129,-21 0 0,22 0-129,-1 0 258,-21 21-258,21-21 0,0 0 0,-21 0 0,0 0 0,22 0 0,-22 0 0,0 0 0,0 0-258,0 0 258,0 0 0,21 21-258,-21-21 0,0 0-903,0 0-3483,0 0-258,0 0-129,0-21-645</inkml:trace>
          <inkml:trace contextRef="#ctx0" brushRef="#br0" timeOffset="8276.4734">14758 15693 1806,'0'0'4902,"0"0"-258,0 0-1161,0 22-774,0-22-387,21 0-645,-21 0-258,21 0-516,-21 21-129,21-21-258,0 21-258,1 0-129,-22 0 0,21 0-129,0 1 0,-21 20 0,21-20 0,-21 19 0,22-19 0,-22-1-129,0 22 129,0-22 0,0 0-129,-22 21 129,22-21-129,-21 1 129,21-22 0,-21 21-129,21 0 129,-21-21-129,21 21 129,0-21-129,-22 21-129,22-21-516,0 0-1161,0 0-2838,0 0-129,0 0-387,0 0 0</inkml:trace>
        </inkml:traceGroup>
        <inkml:traceGroup>
          <inkml:annotationXML>
            <emma:emma xmlns:emma="http://www.w3.org/2003/04/emma" version="1.0">
              <emma:interpretation id="{8FEB7427-7006-4F6B-BA86-A2641DE85739}" emma:medium="tactile" emma:mode="ink">
                <msink:context xmlns:msink="http://schemas.microsoft.com/ink/2010/main" type="inkWord" rotatedBoundingBox="15179,15868 16286,15412 16469,15858 15363,16314"/>
              </emma:interpretation>
              <emma:one-of disjunction-type="recognition" id="oneOf6">
                <emma:interpretation id="interp30" emma:lang="en-US" emma:confidence="1">
                  <emma:literal>ed</emma:literal>
                </emma:interpretation>
                <emma:interpretation id="interp31" emma:lang="en-US" emma:confidence="0">
                  <emma:literal>Ed</emma:literal>
                </emma:interpretation>
                <emma:interpretation id="interp32" emma:lang="en-US" emma:confidence="0">
                  <emma:literal>cd</emma:literal>
                </emma:interpretation>
                <emma:interpretation id="interp33" emma:lang="en-US" emma:confidence="0">
                  <emma:literal>ad</emma:literal>
                </emma:interpretation>
                <emma:interpretation id="interp34" emma:lang="en-US" emma:confidence="0">
                  <emma:literal>[ed</emma:literal>
                </emma:interpretation>
              </emma:one-of>
            </emma:emma>
          </inkml:annotationXML>
          <inkml:trace contextRef="#ctx0" brushRef="#br0" timeOffset="9027.5164">15541 15820 1806,'21'-21'4128,"-21"21"258,0 0-2193,-21 0-129,21 0-129,-21 0-645,21 0 0,-22 0-258,1 0-258,0 0-129,0 0 0,-1 0-129,1 21-258,-21-21 0,21 22 0,-1-1-129,1 0 129,21 1-258,-21 19 129,21-19-258,0-1 258,0 0-129,0 1 0,0-1 0,0 0 0,21 0 129,0 0-129,-21-21 0,22 21 129,-1-21-129,0 0 0,0 0 0,0 0 0,1 0-129,-22 0-129,21 0-129,0 0-774,0 0-1161,-21 0-2451,0-21-129,0 21-516,22-21 517</inkml:trace>
          <inkml:trace contextRef="#ctx0" brushRef="#br0" timeOffset="9335.534">15329 15947 2451,'0'0'5031,"0"0"-387,0-21 129,0 21-2838,0 0-645,0 0 0,21 0-258,-21 0-387,21 0-258,0 0 0,-21 0-258,21 0 0,1 0 0,-22 0-258,21 0 129,0 21 0,0-21-129,-21 0-258,22 0-774,-1 0-3483,-21 0-129,0-21-129,0 21-645</inkml:trace>
          <inkml:trace contextRef="#ctx0" brushRef="#br0" timeOffset="10352.5922">15984 15863 2451,'22'0'4773,"-22"-21"-129,0 21-903,0 0-1935,0 0-258,0 0-387,-22-22-387,3 22-129,19 0 0,-21 22-258,0-22-129,21 0 0,-21 0-129,-1 0 0,1 21 129,0-21-258,0 21 129,21-21 0,-21 22 0,21-22 0,-22 20-129,22 1 0,0 1 129,0-1-129,22 0 0,-22 1 0,21-1 0,0-21 0,0 21 0,0-21 0,-21 0-129,22 0 129,-1 0 0,0 0 0,0-21 129,-21 0-129,19-1 0,3 1 0,-1 0 0,-21-1 129,21-19-129,-21 19 0,0-20 0,0-1 0,0 22 258,0-21-516,0-1 516,0 1-129,-21 21 0,21-21 129,-21 20-129,21 1 129,-22 21-129,22 0 0,0 0-129,0 0-129,-19 0 0,19 0-129,0 0 129,0 0 0,0 21 129,19-21-129,3 22 258,-1-22 0,0 0 129,22 0 0,-22 21-129,0-21 129,21 0 0,-20 0-129,20 0 0,-21-21-129,1 21 0,-1 0 0,0 0 0,-21 0-258,21 0 0,-21 0-387,22 21-1161,-22-21-2838,-22 0-516,22 0-258,0 21-387</inkml:trace>
        </inkml:traceGroup>
      </inkml:traceGroup>
      <inkml:traceGroup>
        <inkml:annotationXML>
          <emma:emma xmlns:emma="http://www.w3.org/2003/04/emma" version="1.0">
            <emma:interpretation id="{419C6074-869D-4B9D-9D19-0293DD282C96}" emma:medium="tactile" emma:mode="ink">
              <msink:context xmlns:msink="http://schemas.microsoft.com/ink/2010/main" type="line" rotatedBoundingBox="13239,16732 15259,16812 15240,17288 13220,17208"/>
            </emma:interpretation>
          </emma:emma>
        </inkml:annotationXML>
        <inkml:traceGroup>
          <inkml:annotationXML>
            <emma:emma xmlns:emma="http://www.w3.org/2003/04/emma" version="1.0">
              <emma:interpretation id="{C2060B90-7929-4513-9AC1-B73334CF7CB9}" emma:medium="tactile" emma:mode="ink">
                <msink:context xmlns:msink="http://schemas.microsoft.com/ink/2010/main" type="inkWord" rotatedBoundingBox="13239,16732 15259,16812 15240,17288 13220,17208"/>
              </emma:interpretation>
              <emma:one-of disjunction-type="recognition" id="oneOf7">
                <emma:interpretation id="interp35" emma:lang="en-US" emma:confidence="0">
                  <emma:literal>91=92</emma:literal>
                </emma:interpretation>
                <emma:interpretation id="interp36" emma:lang="en-US" emma:confidence="0">
                  <emma:literal>9,= 92</emma:literal>
                </emma:interpretation>
                <emma:interpretation id="interp37" emma:lang="en-US" emma:confidence="0">
                  <emma:literal>9 92</emma:literal>
                </emma:interpretation>
                <emma:interpretation id="interp38" emma:lang="en-US" emma:confidence="0">
                  <emma:literal>9=92</emma:literal>
                </emma:interpretation>
                <emma:interpretation id="interp39" emma:lang="en-US" emma:confidence="0">
                  <emma:literal>9, 92</emma:literal>
                </emma:interpretation>
              </emma:one-of>
            </emma:emma>
          </inkml:annotationXML>
          <inkml:trace contextRef="#ctx0" brushRef="#br0" timeOffset="13408.767">13403 16880 516,'0'0'4257,"0"0"387,22 0-1548,-22 0-516,0 0-387,0 0-258,0 0-258,0 0-387,0 0-387,0 0-258,0 0 0,0-22-258,0 22-129,0 0-129,-22 0 0,22 0 0,0 0 0,-21-21-129,21 21 0,-21 0 129,21 0-129,-21 0-129,-1 0 129,22 0 0,-21 0 0,0 21 0,21-21-129,-21 22 258,21-1-258,-22-21 129,22 21-129,0 0 129,0 0-129,0 0 129,0 1-129,22-22 129,-22 21 0,21 0 0,0-21 0,0 0 0,-21 0 0,22 0 129,-1-21-129,0 0 0,0 21 0,1-22 0,-1 1 0,-2 0 129,-19 0 0,0 0-129,21 0 129,-21 21-129,0-22 258,0 22-387,0-21 258,0 21-129,-21 0 0,21 0 0,0 21 0,0 1 129,0-22-258,0 21 129,0 0 0,0 21 0,0-21 0,0 1 0,21-1 0,-21 22 0,0-22 0,0-1 0,0 2 129,0-1-129,0-21 0,0 21 0,0 1 0,0-22 0,0 0 0,0 21 0,0-21 0,0 0-129,0 0 0,0 0 0,0 0-258,0 0-516,0 0-1161,0 0-2838,0 0-129,21-21-387,-21-1-258</inkml:trace>
          <inkml:trace contextRef="#ctx0" brushRef="#br0" timeOffset="13723.785">13677 17028 1548,'0'21'4773,"0"-21"129,21 0-258,-21 22-2580,0-22-258,0 0-516,0 0-258,0 21-387,0-1-258,0-20-129,0 22 0,0-22-258,0 21 0,0-21 0,0 21-129,0-21-129,22 0-258,-22 0-903,0 0-1677,0 0-1677,0 0-258,0 0-258</inkml:trace>
          <inkml:trace contextRef="#ctx0" brushRef="#br0" timeOffset="14672.8393">14059 17007 258,'0'0'4644,"0"0"0,21 0-129,1 0-2451,-22 0-258,21 0-387,-21 0-387,21 0-258,0 0 0,1 0-387,-22 0-129,21 0-129,0 0 0,0 0-129,-21 0 0,21 0 0,-21 21-129,20-21 0,-20 0-129,0 0-774,21 0-1806,-21 0-1806,0 0-516,0 0 0</inkml:trace>
          <inkml:trace contextRef="#ctx0" brushRef="#br0" timeOffset="14339.8202">14059 16858 1032,'0'0'4773,"0"0"129,0 0-258,0 0-2580,21 22-516,-21-22-129,0 0-516,0 0 0,22 0-387,-1 0-129,0 0 0,-21 0-129,21 0-129,1 0-129,-1 0 0,0 0 0,0 0 0,0 0-129,-1 0 0,-20 0-129,0 0-258,21 0-387,-21 0-903,0 0-1548,0 0-1548,-21 0-516,21 0 387</inkml:trace>
          <inkml:trace contextRef="#ctx0" brushRef="#br0" timeOffset="15803.904">14779 16837 1,'21'-21'3998,"-21"21"517,0 0-258,21 0-2451,-21 0-516,0 0 129,0 0-258,0 0-258,0 0 0,0 0-129,0-21-258,0 21 129,-21 0-258,21 0-129,0 0-129,-21 0 0,21 0-129,-21 0 129,-1 0-129,1 0 129,21 21-129,-21-21-129,0 21 129,-1 0 0,22-21 0,-21 22-129,0-1 129,21 0-129,0 0 129,-21 0 0,21 0 0,0 1 0,21-1 0,-21-21 129,21 21-129,0-21 129,1 0-129,-1 0 0,0 0 0,0-21 0,1 0 129,-1 21-129,0-22 0,0 1 129,-21 0 0,21 0 129,-21 0-129,22 0 129,-22-1-129,0 1 387,0 0-387,0 21 129,0 0-129,0 0 0,0 0 0,0 0-129,-22 0 129,22 21-258,0-21 129,0 21 0,0 1 0,0-1-129,0 0 129,0 21-129,0-21 129,22 1-129,-22 20 129,0-20-129,0-1 129,0-1 129,0 2-129,0-1 0,0 0 0,0 1 0,0-22-129,0 21 129,0 0-129,0-21 0,0 0-129,0 21-258,0-21-645,0 0-3096,0 0-645,21-21-645,-21 21-129</inkml:trace>
          <inkml:trace contextRef="#ctx0" brushRef="#br0" timeOffset="16955.9699">15057 17007 1161,'0'0'3870,"-22"21"-1677,22-21-258,0 0-129,0 0 258,0 0-387,0 0-258,0 0 0,0 0-387,0 0-129,0-21-258,0 21 0,0 0-129,0 0-129,0 0 129,22-22-129,-22 22-129,21 0 0,-21 0-129,0 0 0,0 0 0,21 0 0,-21 0 0,21 0-129,-21 0 129,19 0-129,-19 0 0,21 22 0,-21-22-129,0 0 129,21 21 0,-21-21 0,0 21-129,0-21 129,-21 22-129,21-1 129,-21-21 0,2 20 0,19-20 0,-21 22 0,21-22 0,-21 21 0,0-21-129,21 0 258,0 21-258,0-21 129,-22 0 0,22 0 129,0 22-129,0-22 0,0 0 0,22 0 129,-22 0-129,21 21 129,-21-21 0,0 0-129,0 0 129,21 0 0,-21 0 0,21 0 0,-2 0-129,-19 0 258,21 0-258,-21 0 0,21 0 0,0 0 0,-21 0-258,21 0 0,-21 0-258,0-21-1161,0 21-3225,0 0-258,21 0-387,-21 0 0</inkml:trace>
        </inkml:traceGroup>
      </inkml:traceGroup>
    </inkml:traceGroup>
  </inkml:traceGroup>
</inkml:ink>
</file>

<file path=ppt/ink/ink3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21:39.638"/>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4445A9C5-6C11-444B-8C87-DCE21F82DCFD}" emma:medium="tactile" emma:mode="ink">
          <msink:context xmlns:msink="http://schemas.microsoft.com/ink/2010/main" type="inkDrawing" rotatedBoundingBox="16535,13789 18799,13727 18801,13803 16538,13865" semanticType="strikethrough" shapeName="Other">
            <msink:sourceLink direction="with" ref="{B1A8180C-B58E-474F-B97D-28789E8FC597}"/>
            <msink:sourceLink direction="with" ref="{B3318D7E-9D26-411D-84EC-585072839963}"/>
          </msink:context>
        </emma:interpretation>
      </emma:emma>
    </inkml:annotationXML>
    <inkml:trace contextRef="#ctx0" brushRef="#br0">16557 13789 1161,'-21'0'3612,"21"0"-387,0 0-516,0 0-387,0 0-516,0 0 0,0 0-516,0 0 0,0 0-258,0 0-258,0 0-129,0 0 129,21 0-258,-21 0-129,21 0 0,0 21-129,0-21 0,1 0-129,-1 0 129,21 0-129,-20 0-129,20 20 129,0-20 0,-20 0-129,20 0 0,-2 0 129,3 0-129,-1 0 129,1 0-129,20 0 0,-20 0 0,-1 0 0,1 0 129,-1 0-129,1 0 0,-1 0 0,-21 0 129,22 0-129,-1 0 129,-20 0-129,20 0 0,0 0 0,1 0 0,-22 0 0,22 0 0,-1 0 0,-2 0-129,3 0 258,-1 0-129,22-20 0,-22 20 0,1 0 0,-1 0 0,1 0 0,-1 0 0,1 0 0,-1-21 0,1 21 0,-1 0 0,1 0 0,-1 0 0,0-22 0,1 22-129,-22 0 129,22 0 0,-1 0 0,-21 0 0,20 0 0,-20 0 0,0 0 0,21 0 0,-20 0 0,-22 0 0,21-21 0,0 21 0,-21 0 0,21 0 0,-21 0 0,0 0 0,0 0-129,0 0 129,0 0-258,0 0-258,-21 0-1032,21 0-2838,-21 0-516,21 0-387,-21 0-129</inkml:trace>
  </inkml:traceGroup>
</inkml:ink>
</file>

<file path=ppt/ink/ink3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09-25T20:30:15.775"/>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9F1D57C0-7CDE-4A53-B5DA-C97E378DCDA4}" emma:medium="tactile" emma:mode="ink">
          <msink:context xmlns:msink="http://schemas.microsoft.com/ink/2010/main" type="writingRegion" rotatedBoundingBox="11351,17651 11366,17651 11366,17666 11351,17666"/>
        </emma:interpretation>
      </emma:emma>
    </inkml:annotationXML>
    <inkml:traceGroup>
      <inkml:annotationXML>
        <emma:emma xmlns:emma="http://www.w3.org/2003/04/emma" version="1.0">
          <emma:interpretation id="{22763552-461D-44B2-B305-49F3FFB8C956}" emma:medium="tactile" emma:mode="ink">
            <msink:context xmlns:msink="http://schemas.microsoft.com/ink/2010/main" type="paragraph" rotatedBoundingBox="11351,17651 11366,17651 11366,17666 11351,17666" alignmentLevel="1"/>
          </emma:interpretation>
        </emma:emma>
      </inkml:annotationXML>
      <inkml:traceGroup>
        <inkml:annotationXML>
          <emma:emma xmlns:emma="http://www.w3.org/2003/04/emma" version="1.0">
            <emma:interpretation id="{DBA7590A-9FCE-4463-991E-A69D62411E5F}" emma:medium="tactile" emma:mode="ink">
              <msink:context xmlns:msink="http://schemas.microsoft.com/ink/2010/main" type="line" rotatedBoundingBox="11351,17651 11366,17651 11366,17666 11351,17666"/>
            </emma:interpretation>
          </emma:emma>
        </inkml:annotationXML>
        <inkml:traceGroup>
          <inkml:annotationXML>
            <emma:emma xmlns:emma="http://www.w3.org/2003/04/emma" version="1.0">
              <emma:interpretation id="{66C5834F-EF66-4C7A-9DA0-9D470335ED13}" emma:medium="tactile" emma:mode="ink">
                <msink:context xmlns:msink="http://schemas.microsoft.com/ink/2010/main" type="inkWord" rotatedBoundingBox="11351,17651 11366,17651 11366,17666 11351,17666"/>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11351 17651 0,'0'0'0,"0"0"0,0 0 0,0 0 0,0 0 0,0 0 0</inkml:trace>
        </inkml:traceGroup>
      </inkml:traceGroup>
    </inkml:traceGroup>
  </inkml:traceGroup>
</inkml:ink>
</file>

<file path=ppt/ink/ink3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5:51.784"/>
    </inkml:context>
    <inkml:brush xml:id="br0">
      <inkml:brushProperty name="width" value="0.05833" units="cm"/>
      <inkml:brushProperty name="height" value="0.05833" units="cm"/>
      <inkml:brushProperty name="fitToCurve" value="1"/>
    </inkml:brush>
  </inkml:definitions>
  <inkml:traceGroup>
    <inkml:annotationXML>
      <emma:emma xmlns:emma="http://www.w3.org/2003/04/emma" version="1.0">
        <emma:interpretation id="{CFB2CA2F-8ADF-4DFD-AF16-212059E890E7}" emma:medium="tactile" emma:mode="ink">
          <msink:context xmlns:msink="http://schemas.microsoft.com/ink/2010/main" type="inkDrawing" rotatedBoundingBox="11877,16562 16386,16432 16389,16527 11879,16657" semanticType="underline" shapeName="Other">
            <msink:sourceLink direction="with" ref="{487863E2-A7C0-4018-91F8-C2E6DBF7F193}"/>
          </msink:context>
        </emma:interpretation>
      </emma:emma>
    </inkml:annotationXML>
    <inkml:trace contextRef="#ctx0" brushRef="#br0">0 107 645,'21'0'4257,"-21"0"258,22 0-129,-22 0-2838,21 21-129,0-21-387,0 0 0,22 0-258,-22 0-258,21 0 0,1 0 129,-22 0-258,43 22 258,-22-22-387,22 0 129,-22 0-129,22 0-129,-22 0 0,22 0 129,0 0-258,-3 0 129,3 0-129,0 0 0,-1 0 129,1 0-129,0 0 129,21 0-129,-22 0 129,1 0 0,0 0-129,-1 0 258,1 0-258,0 0 129,-3 0-129,3 0 0,0 0 0,-1 0 0,1-22 0,0 22-129,-1 0 129,1 0 129,0 0-129,21 0 0,-22-21 0,1 21 129,19 0-129,-20 0 0,1 0 0,0 0 0,0 0 0,20-21 0,-20 21 0,0 0 0,21 0 129,-22 0-129,1 0 0,0-22 0,19 22 0,-20 0 129,22 0-258,-21 0 129,-1-20 0,22 20 0,-21 0 129,0 0-129,-1 0 0,1 0-129,0 0 258,-1 0-129,1 0 0,-24 0 0,24-21 0,0 21 0,-22 0 0,1 0 0,-1 0 0,1 0 0,-1 0 0,-21 0-129,1 0 0,-1 0-387,-21 0-258,0 0-1419,0 0-2580,0 0-516,-21 0-387,-1-22 1</inkml:trace>
  </inkml:traceGroup>
</inkml:ink>
</file>

<file path=ppt/ink/ink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34.675"/>
    </inkml:context>
    <inkml:brush xml:id="br0">
      <inkml:brushProperty name="width" value="0.05292" units="cm"/>
      <inkml:brushProperty name="height" value="0.05292" units="cm"/>
    </inkml:brush>
  </inkml:definitions>
  <inkml:traceGroup>
    <inkml:annotationXML>
      <emma:emma xmlns:emma="http://www.w3.org/2003/04/emma" version="1.0">
        <emma:interpretation id="{57B213E9-38A3-4ABF-9A2E-BD1ADF3C5DD1}" emma:medium="tactile" emma:mode="ink">
          <msink:context xmlns:msink="http://schemas.microsoft.com/ink/2010/main" type="inkDrawing" rotatedBoundingBox="22448,6219 23216,8432 21202,9131 20434,6918" hotPoints="22957,7604 21822,8739 20687,7604 21822,6469" semanticType="enclosure" shapeName="Circle">
            <msink:destinationLink direction="with" ref="{88DDC60C-6F83-412B-A7B8-866FBAE8C7EB}"/>
            <msink:destinationLink direction="with" ref="{17B98FFB-B742-475C-B278-8F5B9A3401F1}"/>
          </msink:context>
        </emma:interpretation>
      </emma:emma>
    </inkml:annotationXML>
    <inkml:trace contextRef="#ctx0" brushRef="#br0">21096 8725 16,'0'0'27,"0"0"1,0 0-4,0 0-7,0 0-2,9 13-4,-9-13-4,6 13-1,-6-13 0,13 18-1,-3-8 0,4 4 1,2-1-2,6 1 1,2-5-2,6 6 1,1-4-2,5 1 1,1-1-2,3-2 1,-1-1-1,1 1 0,-1-2 0,0-3 0,0-1-1,-1-1 1,1-3 0,-2 0 0,0-2-1,0-3 1,0 1 0,2-3 0,-3-2-1,2-2 1,0-2-1,2 0 0,-1-3 0,0 1 0,-2-3 0,1 1 0,-3-1 0,-3 0 0,-3 0 0,0-2 1,0-1-1,-3 0 0,-1-2 0,-1 1 0,0-1 0,0 0 1,-2-1-1,-1-1-1,-1 2 2,-1-1-2,1-4 1,-1 0 0,2-1 0,-2-1 0,-2-1 0,3-2 0,0-1 0,-4 2 0,3-1 0,-3 3 0,-1-2 0,-1-2 0,1 0 0,-5 0-1,0 1 1,1-2 0,-4 0-1,-1-2 1,-1-2-1,-2 1 0,0 2 1,2-4 0,-3 0 0,-2-2 0,1 1 0,1-2 0,1 3 0,-1-3 0,0-3-1,-3 5 1,-1-2 0,0 1 1,-5-1-1,-6 1 0,-4-1 0,-5 1 1,-5 0-1,0-2 1,-5 2-1,-1 2 0,-2 1 0,2 2 1,0 3-1,1 2 0,-2 2 0,0 2 0,0 1-1,2 1 1,-1 3 0,-1 2 0,0 1-1,0 0 2,1 3-2,-1 3 1,-1 3 0,-1 2 0,-3 0 0,1 3 0,-1 1 0,-2 3 0,1 1 0,-1 1 0,-3 0 0,4 0 0,1 3-1,0 1 1,1 2 0,2 1 0,-1 2 0,4 3-1,-1 0 1,0 2 0,2 2 0,-1-2 1,1 2-1,-2 1 0,3 0 1,1-2-1,1 3 1,1-2-2,-1 2 2,3 0-1,-1 2 0,0 1 0,0-1 0,1 3 0,3-1 0,0 1 0,1 4 0,1-4 0,3 1 0,2 2 0,1 0 0,0 1 1,1-1-1,-1 1 0,1 0 0,0 1 0,-1-1 0,2-2 0,0 1 0,1 0 0,0 3 0,1 0 1,2-1-1,-1 1 0,2 1 0,0 1 0,1-1 0,1 0 0,1-4 0,1 1 0,1-2 0,0-3 0,1-1 1,0-1-1,0-4 0,1 0 0,-1-2 0,0-4 1,0 1-1,0-1-1,2-9 1,-6 14-1,4-4-2,2-10-1,-3 11-4,3-11-6,0 0-12,0 0-11,0 0 0,0 0 1,-4-19 2</inkml:trace>
  </inkml:traceGroup>
</inkml:ink>
</file>

<file path=ppt/ink/ink4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21:09.343"/>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AF8900CE-BFD5-4FAB-95A2-3F223DE7B523}" emma:medium="tactile" emma:mode="ink">
          <msink:context xmlns:msink="http://schemas.microsoft.com/ink/2010/main" type="writingRegion" rotatedBoundingBox="14794,11833 21596,11418 21762,14141 14961,14557"/>
        </emma:interpretation>
      </emma:emma>
    </inkml:annotationXML>
    <inkml:traceGroup>
      <inkml:annotationXML>
        <emma:emma xmlns:emma="http://www.w3.org/2003/04/emma" version="1.0">
          <emma:interpretation id="{C7B05EAD-B996-40CD-BAD6-F30FB9AEE5A3}" emma:medium="tactile" emma:mode="ink">
            <msink:context xmlns:msink="http://schemas.microsoft.com/ink/2010/main" type="paragraph" rotatedBoundingBox="14794,11833 21596,11418 21666,12578 14865,12993" alignmentLevel="1"/>
          </emma:interpretation>
        </emma:emma>
      </inkml:annotationXML>
      <inkml:traceGroup>
        <inkml:annotationXML>
          <emma:emma xmlns:emma="http://www.w3.org/2003/04/emma" version="1.0">
            <emma:interpretation id="{71549A88-368A-45C6-8F44-1D754033E22B}" emma:medium="tactile" emma:mode="ink">
              <msink:context xmlns:msink="http://schemas.microsoft.com/ink/2010/main" type="line" rotatedBoundingBox="14794,11833 21596,11418 21666,12578 14865,12993"/>
            </emma:interpretation>
          </emma:emma>
        </inkml:annotationXML>
        <inkml:traceGroup>
          <inkml:annotationXML>
            <emma:emma xmlns:emma="http://www.w3.org/2003/04/emma" version="1.0">
              <emma:interpretation id="{3D547DD4-F778-4650-B4A3-624DD32C3BA4}" emma:medium="tactile" emma:mode="ink">
                <msink:context xmlns:msink="http://schemas.microsoft.com/ink/2010/main" type="inkWord" rotatedBoundingBox="14799,11920 16386,11823 16441,12726 14855,12823"/>
              </emma:interpretation>
              <emma:one-of disjunction-type="recognition" id="oneOf0">
                <emma:interpretation id="interp0" emma:lang="en-US" emma:confidence="0">
                  <emma:literal>(91,</emma:literal>
                </emma:interpretation>
                <emma:interpretation id="interp1" emma:lang="en-US" emma:confidence="0">
                  <emma:literal>191,</emma:literal>
                </emma:interpretation>
                <emma:interpretation id="interp2" emma:lang="en-US" emma:confidence="0">
                  <emma:literal>(91)</emma:literal>
                </emma:interpretation>
                <emma:interpretation id="interp3" emma:lang="en-US" emma:confidence="0">
                  <emma:literal>(911</emma:literal>
                </emma:interpretation>
                <emma:interpretation id="interp4" emma:lang="en-US" emma:confidence="0">
                  <emma:literal>(91.</emma:literal>
                </emma:interpretation>
              </emma:one-of>
            </emma:emma>
          </inkml:annotationXML>
          <inkml:trace contextRef="#ctx0" brushRef="#br0">15582 12057 3096,'0'0'4257,"0"0"-258,0 0-1161,0 0-1032,0 0-258,0 0-516,0 0-258,0-21-129,0 21 0,0 0-258,0 0 0,0 0-129,0 0 0,0-22-129,0 22 0,-21 0 0,0 0-129,21 0 129,-21 0-129,21 22 129,-21-22-129,-1 0 129,1 21-129,0-21 0,21 21 0,-21 0 0,-1-21 0,22 21 0,-21 1 0,21-1 0,0 0 0,0 0 0,-21 1 0,21 0 0,0-3 0,0-19 0,21 23 0,-21-2 0,21-21 0,1 0-129,-22 21 129,21-21 0,0 0 0,0 0 0,1-21 0,-1 21 0,0-21 0,-21 21 129,21-23-129,0 4 129,1-3 0,-22 0-129,21 1 258,-21 0-129,0 0 129,0-1-129,0 1 129,0 0 0,0 0 129,0 21-258,0-21 129,0 21-129,-21 0 0,21 0 0,0 0-129,0 0 0,-22 21 129,22-21-258,0 21 258,0 0-258,0 22 129,0-22 0,0 21 0,0-20 0,0 19-129,0 3 258,0-2-129,0 1 0,0-22-129,0 21 129,0 1 0,0-22-129,0-1 129,0 2-129,0 20 129,0-42-129,0 22 0,0-1 0,0-21 129,0 0-258,0 21 516,0-21-516,0 0 258,0 0 0,0 0-129,0 0 129,0 0-129,0 0 0,0 0 0,0 0-129,0 0-258,0 0-516,0 0-2193,0 0-1548,22 0-258,-22 0-129</inkml:trace>
          <inkml:trace contextRef="#ctx0" brushRef="#br0" timeOffset="-1280.0733">15033 11909 2709,'0'0'3225,"0"0"-516,0 0-129,0 0-516,0 0-129,0 0-387,0 0-387,0 0-258,0 0-129,0 0-258,0 0 0,0 0-129,0 0 0,0 0-129,-22 0 129,22 0-129,-21 0-129,21 0 129,-21 21-129,21-21 0,-21 0 129,0 20-129,21-20 0,-22 22 0,22-1-129,-21-21 129,21 21-129,-21 1 0,21-22 0,-21 21 0,21 0-129,0 21 129,0-20 0,0-1 0,-22 0 0,22 22 0,0-21 0,22-3-129,-22 4 258,0-2-129,21 0 0,-21 0-129,21 0 258,-21 1-258,21-1 129,-21-21 0,22 21 0,-22-21 0,21 21 0,-21-21 0,21 0 129,-21 0-129,0 0-129,0 0 129,0 0 0,21 0 0,-21 0-129,0 0-258,0-21-903,0 21-2322,0 0-903,0 0-129,0 0-645</inkml:trace>
          <inkml:trace contextRef="#ctx0" brushRef="#br0" timeOffset="2356.1347">15880 12481 1677,'0'0'2322,"0"0"129,0 0 0,0 0-387,0-21-258,0 21-129,21 0-258,-21-21-129,0 21-258,21-21 0,-21 21-387,0-21 0,21-1 0,-21 22-258,0-21 129,0 21-258,21-21 0,-21 21 0,0 0 0,0 0 0,22-21-129,-22 21 129,0 0-129,0 0 0,0 0 0,0-21 0,0 21-129,0 0 0,0 0 129,0 0-129,0 0 0,0 0 0,21 21 258,-21-21-258,0 21 0,0 0 0,0-21 0,0 21 0,0 22 0,0-22 0,0 0-258,0 22 516,0-22-516,0-1 258,-21 2-129,21-1 129,0 0-129,0-21 129,0 22 0,0-22-258,0 0 258,0 0 0,0 0 0,0 21 0,0-21-129,0 0 129,0 0-129,0 0-258,0 0-258,0 0-516,0 0-1032,0 0-2451,0 0-387,0 0 129</inkml:trace>
          <inkml:trace contextRef="#ctx0" brushRef="#br0" timeOffset="2800.1601">15922 12651 3096,'0'21'3354,"0"-21"-1677,0 0-387,-21 0 258,21 0-387,0 0 0,0 0 0,0 0 129,0 0-258,0 0-129,0 0 0,0 0-258,21 0 129,-21 0-258,21 0 129,-21-21-258,21 21 129,1 0-387,-22 0 258,21 0-387,0 0 129,-21 0-129,21 0 0,-21 0 0,20 0 129,-20 0-129,21 0 0,-21 0 0,0 0 258,0 0-258,0 0 129,0 0-129,0 0 0,0 0 0,0 0 0,0 0-258,0 0-387,0 0-1032,0 0-2193,0 0-903,0 0-258,0 0-258</inkml:trace>
          <inkml:trace contextRef="#ctx0" brushRef="#br0" timeOffset="3612.2066">16387 12414 1677,'0'0'4386,"0"0"387,0 21-1290,0-21-1161,0 0-387,0 0-516,21 0-387,-21 0-129,0 21-387,0 0-129,0 1-129,0-22-258,21 21 129,-21 0-129,0 0-129,0 0 129,0 0-129,0 1 129,0-22-258,0 21 129,0 0-129,0-21 129,0 21-129,-21-21-129,21 0 129,0 21 129,0-21-258,-21 0 258,21 0-387,-21 21 129,21-21-129,0 0-645,0 0-645,0 0-2580,0 0-129,0 0-387</inkml:trace>
        </inkml:traceGroup>
        <inkml:traceGroup>
          <inkml:annotationXML>
            <emma:emma xmlns:emma="http://www.w3.org/2003/04/emma" version="1.0">
              <emma:interpretation id="{FA397C19-721E-4825-96AC-06FD4AC7AA71}" emma:medium="tactile" emma:mode="ink">
                <msink:context xmlns:msink="http://schemas.microsoft.com/ink/2010/main" type="inkWord" rotatedBoundingBox="16854,12010 17672,11960 17714,12663 16897,12713"/>
              </emma:interpretation>
              <emma:one-of disjunction-type="recognition" id="oneOf1">
                <emma:interpretation id="interp5" emma:lang="en-US" emma:confidence="1">
                  <emma:literal>a,</emma:literal>
                </emma:interpretation>
                <emma:interpretation id="interp6" emma:lang="en-US" emma:confidence="0">
                  <emma:literal>A,</emma:literal>
                </emma:interpretation>
                <emma:interpretation id="interp7" emma:lang="en-US" emma:confidence="0">
                  <emma:literal>as</emma:literal>
                </emma:interpretation>
                <emma:interpretation id="interp8" emma:lang="en-US" emma:confidence="0">
                  <emma:literal>d,</emma:literal>
                </emma:interpretation>
                <emma:interpretation id="interp9" emma:lang="en-US" emma:confidence="0">
                  <emma:literal>de,</emma:literal>
                </emma:interpretation>
              </emma:one-of>
            </emma:emma>
          </inkml:annotationXML>
          <inkml:trace contextRef="#ctx0" brushRef="#br0" timeOffset="5196.2972">17191 12054 3096,'0'0'4386,"0"0"129,0 0-2064,0 0-387,0 0-387,-21 0-387,21 0-258,-21-21-387,21 21 129,-21 0-387,21 0 0,-22 0-129,22 0-129,-21 0 0,0 0-129,0 21 129,21-21-129,-21 0 0,-1 21-129,1-21 129,21 21 0,-21-21 0,0 21-129,21-21 129,-22 21 129,3-21-129,19 22 0,0-1 0,-21-21 0,21 21 0,0 1 0,0-1 0,0-1 0,0 2 0,0-1 0,0 0 0,0 1 0,21-1 0,-21-21 0,19 21 0,3-21 0,-22 21 0,21-21 0,0 0 0,-21 0 0,21 0 0,1 0 0,-1-21 129,0 21-129,0 0 0,0-21 0,1 0 0,-22 21 129,21-22-129,0 1 129,0 0-129,1-1 129,-22 2 0,21-1 0,-21-1 0,0 1-129,0 0 129,21-22 0,-21 22 258,0 0-258,0 0 0,-21 0 129,21 21-129,0-22 129,0 1-129,0 21-129,-21 0 0,21 0 0,-22 0 0,22 0-129,0 21 129,-21 1-258,21-1 258,0 0 0,0 0 0,0 0-129,0 0 129,-21 22 0,21-22 0,0 1 0,0-1 0,0-1 0,0 2 0,0-1 0,21 0 0,-21 1 0,21-22 129,-21 21-129,22-21 0,-22 0 0,21 21 0,-21-21 0,21 0 0,0 0 129,-21 0-129,22 0 0,-22 0 0,21-21 129,-21 21-258,0 0 0,21 0-387,-21 0-1677,0 0-2580,0 0-129,21-21-516,-21 21-258</inkml:trace>
          <inkml:trace contextRef="#ctx0" brushRef="#br0" timeOffset="7900.4518">17595 12414 3354,'21'0'4773,"0"-21"0,-21 21-516,21 0-2838,-21 0-387,0 0-258,0 0-258,22 21 0,-22-21 0,0 21-129,21-21-129,-21 21 0,0 0-129,0 1 0,0-1-129,0 0 129,0 0-129,0 0 0,-21 0 0,21-21-129,0 22 129,-22-1-129,1-21 0,21 21 129,-21-21-129,21 0-129,-21 0 129,21 0-258,0 0-258,-22 0-774,22 0-1935,0 0-1419,0 0-516,0 0 387</inkml:trace>
        </inkml:traceGroup>
        <inkml:traceGroup>
          <inkml:annotationXML>
            <emma:emma xmlns:emma="http://www.w3.org/2003/04/emma" version="1.0">
              <emma:interpretation id="{B6335392-9F36-4453-9E47-69CA4490293A}" emma:medium="tactile" emma:mode="ink">
                <msink:context xmlns:msink="http://schemas.microsoft.com/ink/2010/main" type="inkWord" rotatedBoundingBox="18152,11804 19242,11737 19302,12722 18212,12789"/>
              </emma:interpretation>
              <emma:one-of disjunction-type="recognition" id="oneOf2">
                <emma:interpretation id="interp10" emma:lang="en-US" emma:confidence="1">
                  <emma:literal>92)</emma:literal>
                </emma:interpretation>
                <emma:interpretation id="interp11" emma:lang="en-US" emma:confidence="0">
                  <emma:literal>927</emma:literal>
                </emma:interpretation>
                <emma:interpretation id="interp12" emma:lang="en-US" emma:confidence="0">
                  <emma:literal>9)</emma:literal>
                </emma:interpretation>
                <emma:interpretation id="interp13" emma:lang="en-US" emma:confidence="0">
                  <emma:literal>92</emma:literal>
                </emma:interpretation>
                <emma:interpretation id="interp14" emma:lang="en-US" emma:confidence="0">
                  <emma:literal>929</emma:literal>
                </emma:interpretation>
              </emma:one-of>
            </emma:emma>
          </inkml:annotationXML>
          <inkml:trace contextRef="#ctx0" brushRef="#br0" timeOffset="11612.6642">20263 11990 645,'0'-21'3741,"0"21"0,0 0-1806,-21 0-129,21 0-387,-22 0-129,1 0-129,0 0 0,0 0-258,0 0 0,-1 21-258,1-21-129,0 0 129,-22 21-258,22-21-129,0 22 0,0-22 0,21 21 0,-21-21-129,-1 21 0,1-21-258,21 21 258,-21 0-258,21 0 129,-21-21 0,21 22 0,0-1 129,-22-21-129,22 21 129,0 1-129,0-1 129,0-21 0,22 20 0,-22 2-129,21-1 129,-21-21 0,21 0-129,0 21 129,1-21-129,-1 0 0,0 0 0,0 0 129,0 22-129,1-22 0,-1 0 0,21 0 0,-20 0 0,-1 0 0,0 0 0,0-22-129,0 22 0,1 0-129,-22 0-129,21 0-387,-21 0-1032,19 0-2709,-19 0-516,0 0-258,0 0 388</inkml:trace>
          <inkml:trace contextRef="#ctx0" brushRef="#br0" timeOffset="12312.7042">19881 12160 1677,'0'0'2193,"0"0"-387,0 0 0,21 0-387,-21 0-387,0 0-129,0 0-258,0 0 258,0 0 0,0 0 0,0 0-258,0 0 258,0 0 0,0 0-258,0 0 0,0 0 129,21 0-387,-21 0 129,22 0 0,-1 0-129,-21 0-129,21 0 129,0 0-129,0 0 0,22 0 129,-22 0-129,0 0-258,22 0 129,-22 0 0,0 0-129,0 0 129,1 0-129,-1 0 0,-2 0 0,-19 0 129,21 0-129,-21 0 129,21 0-129,-21 0 0,0 0 129,0 0-129,0 0 0,0 0 129,0 0-129,0 0 0,0 0-129,0 0 0,-21 0-387,21 0-1548,0 0-2580,0 0-258,0 0-387,0 0-129</inkml:trace>
          <inkml:trace contextRef="#ctx0" brushRef="#br0" timeOffset="13931.7968">21110 12054 3096,'-21'0'4128,"21"0"-1419,0 0-387,-22-21-516,22 21-129,0 0-516,0 0-129,-21-22-129,0 22-129,0 0-129,21 0-129,-21-21 0,-1 21-129,1 0 0,0 0 0,0 0-129,-1 0 0,1 0 0,0 21 0,0-21-258,-1 0 129,1 22 129,0-22-258,0 21 0,0 0 0,-1 0-129,22-21 129,-21 21 0,21 0 0,-21 1 0,21-1 0,0 0 0,21 1 129,-21-1-129,21-1 0,-21 2 129,22-1 0,20 0-129,-21-21 0,0 22 129,1-22-129,-1 21 0,21-21 129,-20 0-129,-1 0 0,21 0 0,-20 0 0,-1-21 0,0 21 258,0-22-258,0 1 0,1 0 129,-1-1-129,-2-19 129,-19 19 0,21-20 0,-21-1 0,0 1-129,0 0 258,0-1-258,-21 22 258,21-21-258,-19-1 0,-2 1 129,21 21-129,-22-21 129,1-1-129,21 22 129,-21-22-129,0 23 0,0-2 0,21-20 0,-22 42 0,22-22 129,-21 1-258,21 0 129,0 21 0,-21-21 129,21 21-258,0 0 258,0-21-258,0 21 129,-21 0 0,21 0 0,0 0-129,0 0 129,0 0 0,0 0-129,0 0 129,21 21 0,-21-21 0,21 21 0,0-21 0,1 0 0,-1 21 129,0-21-129,21 0 0,-20 0 129,18 0-129,2 0 129,1 0 0,-22-21 0,43 21 0,-22-21 129,1 21-129,-22-21 129,21 21-129,1-21 129,-22 21-129,0-22 0,1 22 0,-1 0-129,0 0 129,-21 0 0,0-21-129,0 21 0,0 0 129,0 0-129,0 0 0,0 0 0,0 0-129,0 0 129,0 0-129,0 0-129,-21 21-258,21-21-774,0 22-3741,0-22-129,0 0-516,-21 21-516</inkml:trace>
        </inkml:traceGroup>
        <inkml:traceGroup>
          <inkml:annotationXML>
            <emma:emma xmlns:emma="http://www.w3.org/2003/04/emma" version="1.0">
              <emma:interpretation id="{4E86130C-1047-4032-B772-01F23C9FE0B7}" emma:medium="tactile" emma:mode="ink">
                <msink:context xmlns:msink="http://schemas.microsoft.com/ink/2010/main" type="inkWord" rotatedBoundingBox="19794,11528 21596,11418 21651,12331 19849,12441"/>
              </emma:interpretation>
              <emma:one-of disjunction-type="recognition" id="oneOf3">
                <emma:interpretation id="interp15" emma:lang="en-US" emma:confidence="0">
                  <emma:literal>ed</emma:literal>
                </emma:interpretation>
                <emma:interpretation id="interp16" emma:lang="en-US" emma:confidence="0">
                  <emma:literal>Ed</emma:literal>
                </emma:interpretation>
                <emma:interpretation id="interp17" emma:lang="en-US" emma:confidence="0">
                  <emma:literal>to</emma:literal>
                </emma:interpretation>
                <emma:interpretation id="interp18" emma:lang="en-US" emma:confidence="0">
                  <emma:literal>ad</emma:literal>
                </emma:interpretation>
                <emma:interpretation id="interp19" emma:lang="en-US" emma:confidence="0">
                  <emma:literal>EO</emma:literal>
                </emma:interpretation>
              </emma:one-of>
            </emma:emma>
          </inkml:annotationXML>
          <inkml:trace contextRef="#ctx0" brushRef="#br0" timeOffset="8935.511">18548 12181 2709,'21'-21'4773,"-21"21"-258,0 0-2064,0-22-645,0 22 0,0-21-516,0 21-387,-21 0-129,0-21-129,21 21-129,-22 0-129,1-21-129,0 21 0,0 0 0,-1 0-129,-20 0 0,21 0-129,0 21 0,-1-21 0,1 21 0,0 0 0,0 1 0,21-1-129,-22 0 129,1 1 0,21-1 0,0 21 0,-21-21 0,21 22 0,0-22 0,21 0 0,-21 0 0,21-21 0,1 21 0,-1-21 0,0 0 129,0 0-129,22-21 0,-22 21 0,0-21 0,0 0 0,22 0 129,-22-22-129,0 22 129,1-1 0,-22 2 0,21-1 0,-21-22 258,0 22-129,0-1 0,0 22-129,0-21 0,0 21 0,0 0-129,0 0 129,0 0-129,-21 21-129,21 1 129,0-1 0,0 0 0,0 22 0,0-1-129,-22 0 258,22 22-258,0-22 129,0 0-129,0 1 0,-21-1 0,21 0 0,0-20 129,0-1-258,0 0 258,0 0-387,-21 0 258,21 0 0,0-21 0,0 22-129,0-22 0,0 0-129,0 21-387,0-21-774,0 0-2967,0 0-387,0 0-387,0-21 129</inkml:trace>
          <inkml:trace contextRef="#ctx0" brushRef="#br0" timeOffset="9884.5653">18694 12393 5160,'0'0'5160,"0"0"-387,0 0-258,21-21-3612,-21 21-258,0 0-129,22-21 0,-22 21-258,21 0-129,0 0 129,-21 0 0,21-22 0,1 22-129,-22 0 0,21 0-129,-21 0 129,0 0-129,21 22 0,-21-1-129,0 0 129,0 0-129,0 0 129,-21 0-129,21 0 129,-21 1-129,-1-1 129,22 0 0,-21 0 0,0 0 0,0-21 0,21 21 0,-22-21 0,22 0 129,0 22-129,0-22 0,0 0 129,0 0-129,0 0 0,0 0 0,0 0 129,0 0-129,22 0 0,-22 0 0,21 0 0,0 0 129,0 0-258,-21 0 258,22 0-129,-1 0 0,0 0 0,0 0 0,1 0 0,-22 0-129,21 0 258,-21 0-258,0 0 0,21-22-258,-21 22-258,21 0-2064,-21 0-2193,0 0 129,0 0-645</inkml:trace>
          <inkml:trace contextRef="#ctx0" brushRef="#br0" timeOffset="10544.6031">18928 11757 774,'21'0'4515,"-21"0"387,21 22 0,-21-22-2709,21 0-387,1 21-387,-1-21-516,0 21-129,0 0-258,1 0-129,-1 0-129,0 22-129,21-22 0,-20 21 129,-1-21-258,-21 22 0,21-1 0,0 0 0,-21 1-129,0 0 0,0-2 0,-21 2 129,21 0-129,-21-22 0,21 21 129,-21 0-129,-1-21 129,1 1 0,21-1 0,-21 0-129,21 0 258,0-21-129,-21 21 0,21-21 0,0 0 0,0 0 0,0 21 0,0-21 129,0 0-129,0 0 0,21 0 0,-21 0-129,0 0 129,0 0-387,0 0-774,21 0-2838,-21 0-774,0 0-387,0 0-129</inkml:trace>
        </inkml:traceGroup>
      </inkml:traceGroup>
    </inkml:traceGroup>
    <inkml:traceGroup>
      <inkml:annotationXML>
        <emma:emma xmlns:emma="http://www.w3.org/2003/04/emma" version="1.0">
          <emma:interpretation id="{4E154074-522C-42FD-918B-EE78C02796FC}" emma:medium="tactile" emma:mode="ink">
            <msink:context xmlns:msink="http://schemas.microsoft.com/ink/2010/main" type="paragraph" rotatedBoundingBox="15286,13118 20283,13132 20280,14330 15282,14316" alignmentLevel="1"/>
          </emma:interpretation>
        </emma:emma>
      </inkml:annotationXML>
      <inkml:traceGroup>
        <inkml:annotationXML>
          <emma:emma xmlns:emma="http://www.w3.org/2003/04/emma" version="1.0">
            <emma:interpretation id="{407E8993-3D1D-4508-8117-78D92E3E6199}" emma:medium="tactile" emma:mode="ink">
              <msink:context xmlns:msink="http://schemas.microsoft.com/ink/2010/main" type="inkBullet" rotatedBoundingBox="15286,13193 16410,13196 16407,14319 15282,14316"/>
            </emma:interpretation>
            <emma:one-of disjunction-type="recognition" id="oneOf4">
              <emma:interpretation id="interp20" emma:lang="en-US" emma:confidence="0">
                <emma:literal>09.</emma:literal>
              </emma:interpretation>
              <emma:interpretation id="interp21" emma:lang="en-US" emma:confidence="0">
                <emma:literal>09,</emma:literal>
              </emma:interpretation>
              <emma:interpretation id="interp22" emma:lang="en-US" emma:confidence="0">
                <emma:literal>89,</emma:literal>
              </emma:interpretation>
              <emma:interpretation id="interp23" emma:lang="en-US" emma:confidence="0">
                <emma:literal>09</emma:literal>
              </emma:interpretation>
              <emma:interpretation id="interp24" emma:lang="en-US" emma:confidence="0">
                <emma:literal>89.</emma:literal>
              </emma:interpretation>
            </emma:one-of>
          </emma:emma>
        </inkml:annotationXML>
        <inkml:trace contextRef="#ctx0" brushRef="#br0" timeOffset="27508.5734">16344 13407 1,'0'0'3482,"0"0"259,0 0-1806,0 0 0,-21-21-129,21 21-387,0 0-129,-21 0-129,21 0-129,0 0-258,0 0-129,-21-21-129,21 21-129,0 0 0,-21-21 0,-1 21-129,22 0 0,-21 0 0,21-22 129,-21 22-129,0 0-129,21-21 129,-22 21-129,1 0 0,21-21-129,-21 21 129,0 0 0,21-22-129,-21 22 129,1 0-129,-1-21 0,21 21 0,-21 0 0,0 0 129,-1-20-129,22 20 0,-21 0 0,0 0 0,21 0 0,-21 0 0,0 0 0,21 0 0,-22-22 0,1 22-129,21 0 129,-21 0 0,0 0 0,-1 0 0,22 22 0,-21-22 0,0 0 0,0 0 0,21 0 0,-21 0 0,21 0 0,-22 0 0,1 0-129,21 20 129,-21-20 0,0 0 0,21 0 0,-22 21 0,1-21 0,0 22 0,21-22 0,-21 0 0,0 21 129,21-21-129,-22 21 0,1-21 0,21 0 129,-21 22-129,21-22 0,-21 21 0,21-21 0,-22 21 0,22-21 0,-21 21 0,21-21 0,-21 21 0,21-21 0,-21 21 0,21-21 0,0 22 0,-22-22 0,22 21 0,0 0 0,0-21 0,0 21 0,0-21 0,-21 21-129,21 0 129,0 1 0,0-22 0,0 21 0,0 0 0,0 0 0,0 0 0,0-21 0,0 21 0,0 1 0,0-1 129,0 0-258,0-21 258,0 22-129,21-1 0,-21-1 129,0-20-129,0 22 129,0-1-129,0-21 129,0 21-129,0 1 129,0-1 0,0-21-129,22 21 0,-22 0 0,0-21 0,0 21 0,21 0 129,-21-21-258,0 21 258,21-21-129,-21 22 0,0-1 129,21-21-129,-21 21 0,0 0 0,22-21 258,-22 21-258,21 0 0,0-21-258,-21 22 258,21-22 0,1 21 0,-22-21 0,21 21 0,0-21 0,-21 21 0,21-21 0,0 0 0,-21 21 0,22-21 0,-1 0 0,0 21 0,0-21 0,1 0 0,-1 0 0,0 22 0,0-22 0,0 0 258,22 0-258,-22 0 0,0 0 0,1 0 0,-1 0 0,0 0 0,0 0 0,0 0 129,-21 0-129,22 0 0,-1 0 0,0-22 0,0 22 0,-21 0 0,20 0 0,1 0 0,-21 0 0,21-21 0,-21 21 0,21 0 0,-21 0 0,21-21-129,-21 21 129,22 0 0,-22-21 0,21 21 0,-21 0 0,21-21-258,-21 21 258,21 0 258,-21 0-258,22-21 0,-22 21 0,0-22 0,0 22 0,21 0 0,-21 0 0,21-21 0,-21 21 0,0 0 0,21-21 0,-21 21 0,0 0 0,21-21 0,-21 0 0,0 21 0,22 0 0,-22-21 0,0 21 0,0 0 0,21-22 0,-21 22 0,0-21 0,0 21 129,0 0-129,21-21 0,-21 21 0,0-21 0,0 21 129,0-21-129,0 21 0,0 0 0,0-21 0,0 21 129,0-21-129,0 21 129,0 0-258,0-22 258,0 22-129,0-21 129,0 21-129,0 0 129,0 0-129,0-21-129,0 21 258,0-22-258,0 22 129,0 0 0,0 0-129,0-20 0,0 20 129,0 0 0,0 0 0,0-21 0,0 21 0,0-22 0,0 22 0,0-21 0,0 21 0,0 0 129,0 0-129,0-21 0,0-1 0,0 22 0,0-21 0,-21 21 0,21 0 0,0-21 0,0 21 0,0-21 0,0 21 0,0-21 0,0 21 0,0-21 0,0 21 0,-21 0 0,21-22 0,0 22 0,0-21-129,0 21 258,0 0-258,0 0 129,0-21 0,0 21 0,-22-21 129,22 21-129,0 0 0,0 0 0,0-21 0,0 21 0,0 0-129,0 0 258,-21-21-129,21 21 0,0-22 0,0 22 0,0 0 0,0 0 0,-21 0 0,21 0 0,0 0-129,0-21 129,0 21 0,0 0 129,-21-21-258,21 21 129,0 0 0,0 0 0,0 0 0,-21-21 0,21 21 0,0 0 0,0 0 0,0 0 0,-22 0 0,22 0 0,0 0-129,0-21-129,0 21-258,0 0-516,-21 0-2580,21 0-1032,0 21-258,0-21-258</inkml:trace>
        <inkml:trace contextRef="#ctx0" brushRef="#br0" timeOffset="24000.3727">15816 13534 774,'0'0'2580,"0"0"-129,0 0 0,21 0-516,-21 0-129,0 0-258,0 0 0,0 0-516,0 0 129,0 0-387,-21 0 129,21 0-258,0 0-129,0 0 0,0 0 0,-21-21-129,21 21 0,0 0-129,-22 0 0,22 0-129,-21 0 0,0 0-129,21 0 0,-21 0 129,0 0-129,21 0 0,-22 0 0,1 0 0,21 0 0,-21 21 129,0-21-129,21 0 0,-22 0 0,22 21 0,-21-21 0,21 21 0,-21-21 0,21 22 0,0-1 0,0 0 0,-21-21 0,21 21 0,0 0 0,0 0 129,0 1-129,0-1 129,21-21-129,-21 21 129,21 1 0,-21-22-129,21 21 129,1-21 0,-22 0 0,21 20 0,0-20-129,0 0 129,1 0-129,-1 0 129,0-20 0,0 20 129,0 0-258,1-21 129,-1 21-129,0-22 129,0 22-129,-21-21 0,22 0 258,-22-1-258,21 1 0,-21 21 129,0-21 0,0 0-129,0 0 129,0 0-129,-21-1 0,21 22 0,-22-21 0,22 21 0,0-21 0,0 21 0,-21 0 0,21 0 0,0 0 0,0 0 0,0 21 0,0 0 0,0-21 0,0 22 0,0 20 0,0-21 129,0 0-129,0 22 0,0-22 129,0 22-129,0-2 129,0-19-129,0 20 129,0-20 0,0 20 0,0-21-129,0 0 0,0 0 0,0 0 0,0 1 0,0-1 0,0 0 0,0-21 0,0 21 0,0-21 0,21 0 0,-21 0 0,0 0 0,0 0 0,0 0 0,0 0 0,0 0-129,0 0 0,0 0-129,0-21-387,0 21-1290,0 0-2580,0-21-258,0 21-129,0-21-516</inkml:trace>
        <inkml:trace contextRef="#ctx0" brushRef="#br0" timeOffset="24644.4095">16090 13852 903,'0'0'3870,"0"0"387,0 0-903,0 0-1419,0 0-129,0 0-387,0 0-129,0 0-387,0 0-129,0 0-129,21 0-129,-21 21 0,0-21-129,0 21-129,0-21-129,0 22 0,0-1-129,0-21 129,0 21-129,0-21 0,0 21 0,0-21 0,0 0 129,0 21-129,0-21 0,0 21 0,0-21 0,0 0-129,0 0-258,0 0-774,0 0-2967,0-21-258,0 21-387,0-21-129</inkml:trace>
      </inkml:traceGroup>
      <inkml:traceGroup>
        <inkml:annotationXML>
          <emma:emma xmlns:emma="http://www.w3.org/2003/04/emma" version="1.0">
            <emma:interpretation id="{03F59F34-B305-40A8-8828-B455F3EFB05A}" emma:medium="tactile" emma:mode="ink">
              <msink:context xmlns:msink="http://schemas.microsoft.com/ink/2010/main" type="line" rotatedBoundingBox="17213,13124 20283,13132 20280,14255 17210,14247"/>
            </emma:interpretation>
          </emma:emma>
        </inkml:annotationXML>
        <inkml:traceGroup>
          <inkml:annotationXML>
            <emma:emma xmlns:emma="http://www.w3.org/2003/04/emma" version="1.0">
              <emma:interpretation id="{B1A8180C-B58E-474F-B97D-28789E8FC597}" emma:medium="tactile" emma:mode="ink">
                <msink:context xmlns:msink="http://schemas.microsoft.com/ink/2010/main" type="inkWord" rotatedBoundingBox="17213,13216 17658,13217 17657,13555 17212,13554">
                  <msink:destinationLink direction="with" ref="{4445A9C5-6C11-444B-8C87-DCE21F82DCFD}"/>
                </msink:context>
              </emma:interpretation>
              <emma:one-of disjunction-type="recognition" id="oneOf5">
                <emma:interpretation id="interp25" emma:lang="en-US" emma:confidence="1">
                  <emma:literal>a</emma:literal>
                </emma:interpretation>
                <emma:interpretation id="interp26" emma:lang="en-US" emma:confidence="0">
                  <emma:literal>A</emma:literal>
                </emma:interpretation>
                <emma:interpretation id="interp27" emma:lang="en-US" emma:confidence="0">
                  <emma:literal>q</emma:literal>
                </emma:interpretation>
                <emma:interpretation id="interp28" emma:lang="en-US" emma:confidence="0">
                  <emma:literal>u</emma:literal>
                </emma:interpretation>
                <emma:interpretation id="interp29" emma:lang="en-US" emma:confidence="0">
                  <emma:literal>ah</emma:literal>
                </emma:interpretation>
              </emma:one-of>
            </emma:emma>
          </inkml:annotationXML>
          <inkml:trace contextRef="#ctx0" brushRef="#br0" timeOffset="32599.8646">17510 13301 2580,'0'0'4128,"0"0"258,0 0-1548,0-21-1290,0 21 0,0 0-516,-21-22-129,21 22-258,0 0-129,-22 0-129,22 0 0,-21-21-129,0 21 0,0 0-129,21 0 0,-22 21 129,1-21-129,0 0 0,0 22-129,0-22 129,-1 21 0,22-21 0,-21 0 0,0 21-129,21-21 129,-21 22 0,21-22 0,0 21-129,0 0 0,0 0 0,0-21 129,0 21-129,0 0 129,21 1-129,-21-22 0,21 21 129,0-21 0,-21 0-129,22 21 129,-1-21-129,0 0 129,-21 0-129,21 0 129,0-21-129,-21 21 0,22 0 0,-1-21 0,-21 21 129,21-22-129,-21 22 129,21-21 0,-21 21 129,22-21-129,-22 0 0,21 21 129,-21-21-129,0 0 0,21 21 0,-21-22 0,0 1 0,0 0 0,0-1 0,0 22-129,0-21 0,0 21 129,0 0-129,0-20 0,0 20 0,0 0 0,0 0 0,0 0 0,0 0-129,0 0 129,0 20 0,0 1-129,-21 1 129,21-1 0,0 0-129,0 1 129,0-1 0,0 0 0,0 0 0,0 21 0,0-20 0,0-1 0,0-21 0,0 21 0,0 0 0,21-21 0,-21 0 0,21 21 0,-21-21 0,21 0 0,1 0 0,-22 0-258,21 0-387,0 0-3612,-21-21-387,21 21-387,-21 0-387</inkml:trace>
        </inkml:traceGroup>
        <inkml:traceGroup>
          <inkml:annotationXML>
            <emma:emma xmlns:emma="http://www.w3.org/2003/04/emma" version="1.0">
              <emma:interpretation id="{B3318D7E-9D26-411D-84EC-585072839963}" emma:medium="tactile" emma:mode="ink">
                <msink:context xmlns:msink="http://schemas.microsoft.com/ink/2010/main" type="inkWord" rotatedBoundingBox="18506,13127 20283,13132 20280,14255 18503,14250">
                  <msink:destinationLink direction="with" ref="{4445A9C5-6C11-444B-8C87-DCE21F82DCFD}"/>
                </msink:context>
              </emma:interpretation>
              <emma:one-of disjunction-type="recognition" id="oneOf6">
                <emma:interpretation id="interp30" emma:lang="en-US" emma:confidence="0">
                  <emma:literal>390</emma:literal>
                </emma:interpretation>
                <emma:interpretation id="interp31" emma:lang="en-US" emma:confidence="0">
                  <emma:literal>@9</emma:literal>
                </emma:interpretation>
                <emma:interpretation id="interp32" emma:lang="en-US" emma:confidence="0">
                  <emma:literal>209</emma:literal>
                </emma:interpretation>
                <emma:interpretation id="interp33" emma:lang="en-US" emma:confidence="0">
                  <emma:literal>'Q</emma:literal>
                </emma:interpretation>
                <emma:interpretation id="interp34" emma:lang="en-US" emma:confidence="0">
                  <emma:literal>SQ</emma:literal>
                </emma:interpretation>
              </emma:one-of>
            </emma:emma>
          </inkml:annotationXML>
          <inkml:trace contextRef="#ctx0" brushRef="#br0" timeOffset="31143.7813">18505 13555 2193,'0'0'4128,"0"0"-387,0 0-1290,0 0-387,0 0-129,0 0-645,0 0-258,0 0-129,0 0-129,0 0-129,0 21-129,0-21 129,22 0-258,-22 0 0,21 22 0,-21-1-129,21-21 0,0 21-129,-2-21 0,3 0 0,-1 21 129,0-21-129,0 0-129,0 21 0,1-21 129,-1 0-129,0 0 0,0 0 129,-21 0-129,22 0 0,-1 21 129,-21-21-129,0 0 0,0 0 0,0 0 0,21 22 0,-21-22 0,0 0 129,0 0-129,0 0 0,0 21 0,0-21 0,0 0 0,0 0 0,0 0 0,0 21 0,0-21 0,-21 22 0,21-22 0,-21 0 0,21 0 0,-22 21 129,22-21-129,-21 20 0,0-20 0,0 22 129,-1-22-129,22 0 129,-21 21 0,0-21-129,0 21 0,21-21 0,-21 0 129,21 0-129,0 0 0,0 0 0,0 0 0,0 0-129,0 0 129,0 0-258,0 0 0,0 0-129,0 0-774,0 0-2064,0 0-1419,0 0-387,0 0-258,-22 22-129</inkml:trace>
          <inkml:trace contextRef="#ctx0" brushRef="#br0" timeOffset="34671.9831">19584 13598 3225,'0'0'4386,"0"0"0,0 0-2322,0 0-387,0 0 0,-22-22-516,22 22-258,0 0-129,-21 0-129,0-21-129,21 21 0,-21 0-129,0 0-129,-1-21-129,3 21 0,-2 0 129,0 0-258,0 21 129,-1-21 0,1 0-129,21 21 0,-21-21 129,0 22-129,21-1 0,-22-21 0,22 21 0,-21 0 0,21 0-129,0 0 129,0 1 0,-21-1 0,21 0 129,0 1-129,21-1 129,-21-21-258,0 20 258,21 2-129,-21-22 129,22 21-129,-1-21 129,-21 0 0,21 0-129,0 0 0,1 0 0,-1 0 0,0-21 0,0 21 129,-2-22 0,3 2-129,-1 20 129,0-21 258,0-1-258,0 1 0,-21 0 129,22-1-258,-22 1 129,21 0 0,-21 0 0,0 0-129,0 0 129,0 21-129,0 0 0,0 0 129,0 0-129,0 0-129,0 0 129,0 21-129,-21 0 129,21 0 0,0 0 0,0 22-129,0-22 129,-22 22 0,22-22 0,0 21 0,0 0 129,0-20-258,-21 20 258,21-21-129,0 21 0,0-21 0,0 1 0,0-1 0,0-21-129,0 21 129,0 0 0,0-21 0,0 0 0,0 21-129,0-21 129,0 0-129,0 0 0,0 0 0,0 0-129,0 0 129,0 0-387,0 0 0,0 0-1032,0 0-3096,0 0-258,0-21-129,0 21-516</inkml:trace>
          <inkml:trace contextRef="#ctx0" brushRef="#br0" timeOffset="35832.0494">19753 13852 3999,'0'0'4515,"0"0"-129,0 0-2580,0 0 0,0 0-516,0 0 0,0 0-516,0 0 0,0 0-387,0 0 258,0-22-258,0 22 0,0 0-129,22 0 0,-22 0 0,21 0 0,-21 0 0,0 0-129,0 0 0,21-20 0,-21 20 0,21 0-129,-21 0 129,22 20-129,-22-20 258,0 0-516,0 0 516,21 0-258,-21 0 0,0 22 0,0-22 0,0 21 0,-21-21-258,21 21 258,0-21-129,-22 22 129,22-22-129,0 21 0,-21-21 0,21 0 129,-21 21-129,21-21 129,-21 0-129,21 21 129,0-21 0,-22 0-129,22 0 129,0 0 0,-21 0 0,21 0 0,0 0 0,0 0 0,0 0 0,0 0 0,0 0 0,0 21 0,0-21 0,0 0 0,0 0 0,0 0 0,0 0 0,0 0 0,0 0 0,0 0 129,0 0-129,0 21 129,0-21-129,21 0 129,-21 0 0,22 0 0,-22 0 0,21 0 0,0 0 129,0 0-129,-21 0-129,22 0 0,-1 0 129,-21 0-258,21 0 258,-21 21-129,0-21-129,21 0 129,-21 0 0,0 0 0,0 0 0,0 0 0,0 0 0,0 0-129,0 0-258,0 0-258,0 22-2322,0-22-1806,-21 0-129,21 0-516,0 0 0</inkml:trace>
          <inkml:trace contextRef="#ctx0" brushRef="#br0" timeOffset="38896.2247">20029 13344 4257,'22'0'4773,"-22"0"-387,0-22-2064,0 22-387,0 0-387,0 0-645,-22-21 0,22 21-387,0-21 129,0 21-258,-21 0-129,21 0-129,-21-22 129,21 1-129,0 21 129,0 0-258,-21-20 129,0 20 0,-1-22-258,1 22 258,21 0-258,-21 0 0,0-21 129,-1 21-129,1 0 0,0-21 129,0 21 129,-1 0-258,1-22 129,0 22 0,0 0 0,0 0 0,-1 0 0,1 0 0,0 0 0,0 0 0,21 0 0,-22 0 0,1 22 0,0-22 0,0 0 0,21 0 0,-21 0 129,-1 21-129,3-21 129,19 0-129,-21 0 129,0 21 0,0-21 0,-1 0-129,22 0 0,-21 22 0,0-22 0,0 0 0,21 0 0,-22 20 0,22-20 0,-21 0 0,0 21 0,21-21 0,-21 0 0,21 22 0,-22-22 0,22 21 129,-21-21-129,0 21 0,21-21 0,-21 0 0,21 22-129,-21-22 129,21 21 0,-22-21 0,22 21 0,0 0 0,0-21 0,-21 21 0,21 0 0,0 1 0,0-22 0,0 21 0,0 0 0,-21 0 0,21-21 0,0 21 0,0 0 0,0-21-129,0 22 129,-21-1 0,21 0 0,0 0 0,0 0 0,0-21 0,0 21 0,0 1 0,0-1 0,0-21 0,0 21 0,0 1 0,0-22 129,0 21-258,0-1 258,0-20-129,21 22 0,-21-1 0,0-21 129,0 21-129,21 1 0,-21-1 129,0-21-129,21 21 0,-21-21 0,22 21 0,-22 0 0,0-21 0,21 21 0,-21-21 0,21 21 0,-21-21 0,21 0 0,-21 22-129,21-22 129,1 21 0,-22-21 0,21 21 0,-21-21 0,21 21 0,0-21 0,1 21 0,-22-21 0,21 0 0,0 21 0,0-21 0,1 0 0,-1 0 0,0 0 0,0 22 0,-21-22 0,19 0 0,3 0 0,-1 21 0,0-21 0,-21 0 0,21 0 0,0 0 0,-21 21 0,22-21-129,-1 0 129,-21 0 0,21 0 0,0 0 0,-21 21 0,22-21 0,-1 0 0,-21 0 0,21 0 0,0 0 0,-21 0 0,21 0 0,1 0 0,-1 0 0,-21 0 0,21 0 0,0 0 0,1 0 0,-1 0 0,-21 0 0,21 0 0,0 0 0,-21-21 0,22 21 0,-1 0 0,-21 0 0,21 0 0,-21 0 0,21 0 0,-21-21 0,21 21 129,-21 0-129,0 0 0,22 0 0,-1-21 0,-21 21 129,21 0-129,-21 0 0,0 0 129,0 0-129,21-22 0,-21 22 258,0-21-258,0 21 0,22 0 0,-22 0 0,21-21 129,-21 0-129,0 21 129,21-21-129,-21 21 0,0 0 129,0-21-129,0 21 129,21-22-129,-21 22 0,0 0 0,0 0 0,21-21 129,-21 21-129,0-21 0,22 21 0,-22 0 129,0-21-129,0 21 0,0-21 0,21 21 129,-21-21-129,0 21 129,0-21 0,0 21-129,0-22 0,0 22 129,0-21-129,0 0 0,0 21 0,0-22 0,0 2 0,0 20 129,0-21 0,0 21-129,0-22 0,19 22 129,-19-21-129,0 21 0,0 0 129,0-21-129,0 21 0,-19-22 129,19 1-129,0 21 0,0 0 0,0 0 0,0-21 129,0 21-129,0-21 0,0 21 0,0-21 0,0 21 0,-21-21-129,21 21 258,0 0-129,0-22 0,0 22 0,-22-21 0,22 21 129,0 0-129,0-21 0,0 21 0,-21-21 0,21 21 0,0 0 0,0 0 0,0-21 0,0 21 0,-21-21 0,21 21 0,0 0 129,0 0-258,0-22 129,0 22 0,-21-21 0,21 21 129,0 0-129,0 0 0,-21-21 0,21 21 0,0-21 0,0 21 0,0 0 0,0 0 0,-22-21 0,22 21-129,0 0 129,0 0 0,-21-21 0,21 21 0,0 0 0,0 0 0,-21 0 0,21 0 0,0-22-129,0 22 129,-21 0 0,21 0-129,-22-21 129,22 21-258,-21-21-129,21 21-387,-21 0-2709,21-22-1419,-21 22-387,0 0-387</inkml:trace>
        </inkml:traceGroup>
      </inkml:traceGroup>
    </inkml:traceGroup>
  </inkml:traceGroup>
</inkml:ink>
</file>

<file path=ppt/ink/ink4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2:44.674"/>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4C47FB4D-D5D8-48BF-B72D-DFBE306CD52B}" emma:medium="tactile" emma:mode="ink">
          <msink:context xmlns:msink="http://schemas.microsoft.com/ink/2010/main" type="writingRegion" rotatedBoundingBox="4208,3308 8687,3219 8735,5675 4257,5764"/>
        </emma:interpretation>
      </emma:emma>
    </inkml:annotationXML>
    <inkml:traceGroup>
      <inkml:annotationXML>
        <emma:emma xmlns:emma="http://www.w3.org/2003/04/emma" version="1.0">
          <emma:interpretation id="{97B4B3FC-91DC-4244-8D45-DAA8FA215F27}" emma:medium="tactile" emma:mode="ink">
            <msink:context xmlns:msink="http://schemas.microsoft.com/ink/2010/main" type="paragraph" rotatedBoundingBox="3940,3791 6600,2754 7045,3895 4384,4932" alignmentLevel="1"/>
          </emma:interpretation>
        </emma:emma>
      </inkml:annotationXML>
      <inkml:traceGroup>
        <inkml:annotationXML>
          <emma:emma xmlns:emma="http://www.w3.org/2003/04/emma" version="1.0">
            <emma:interpretation id="{BCC3A9B3-3BC2-4533-A0FE-F2A7346E7469}" emma:medium="tactile" emma:mode="ink">
              <msink:context xmlns:msink="http://schemas.microsoft.com/ink/2010/main" type="line" rotatedBoundingBox="3940,3791 6600,2754 7045,3895 4384,4932"/>
            </emma:interpretation>
          </emma:emma>
        </inkml:annotationXML>
        <inkml:traceGroup>
          <inkml:annotationXML>
            <emma:emma xmlns:emma="http://www.w3.org/2003/04/emma" version="1.0">
              <emma:interpretation id="{9737C141-9261-4B89-9722-95FD57E8EC10}" emma:medium="tactile" emma:mode="ink">
                <msink:context xmlns:msink="http://schemas.microsoft.com/ink/2010/main" type="inkWord" rotatedBoundingBox="3940,3791 6600,2754 7045,3895 4384,4932"/>
              </emma:interpretation>
              <emma:one-of disjunction-type="recognition" id="oneOf0">
                <emma:interpretation id="interp0" emma:lang="en-US" emma:confidence="0">
                  <emma:literal>09-8</emma:literal>
                </emma:interpretation>
                <emma:interpretation id="interp1" emma:lang="en-US" emma:confidence="0">
                  <emma:literal>0978</emma:literal>
                </emma:interpretation>
                <emma:interpretation id="interp2" emma:lang="en-US" emma:confidence="0">
                  <emma:literal>09.8</emma:literal>
                </emma:interpretation>
                <emma:interpretation id="interp3" emma:lang="en-US" emma:confidence="0">
                  <emma:literal>0.8</emma:literal>
                </emma:interpretation>
                <emma:interpretation id="interp4" emma:lang="en-US" emma:confidence="0">
                  <emma:literal>0700</emma:literal>
                </emma:interpretation>
              </emma:one-of>
            </emma:emma>
          </inkml:annotationXML>
          <inkml:trace contextRef="#ctx0" brushRef="#br0">1529-444 2322,'0'0'3612,"0"0"-516,0 0-387,0 0-903,0 0 129,0 0-516,0 0-129,0 0-129,0 0-387,0 0 0,0 0-258,21 0 0,-21 0-258,21 0 0,-21 0-258,21 0 129,-21 0-129,21 0 129,-1 0-129,-20 0 0,21 0 0,0 0 0,0 0 129,-21 0-129,21 0 0,1 22 258,-22-22-258,0 0 129,21 21 0,-21-21 0,0 21-129,0-21 129,0 21-129,0 0 0,0-21 129,0 21-129,-21 1 0,21-1 0,0-21 0,-22 21 0,22 1 0,0-22 0,-21 21 0,21-21 0,0 20 0,0-20 0,-21 22 0,21-22 0,0 0 0,0 0 0,0 0 0,0 0-129,0 0 0,0 0-258,0 0-516,0 0-2580,21 0-1161,-21 0-387,0 0-387</inkml:trace>
          <inkml:trace contextRef="#ctx0" brushRef="#br0" timeOffset="1812.1036">2312-783 645,'0'0'2709,"0"0"-258,-21 0-129,21-20-387,0 20-258,-43 0-387,43 0 0,-21 0-129,21 0-129,-21 0-258,21 0-129,-22 0 129,1 0-387,0 0 0,21 20 0,-21-20-129,0 0 0,-1 21-129,1-21 0,0 22 0,21-22 0,-21 21 0,-1-21 0,1 21-129,21-21 129,-21 22-129,21-1 0,-21-21 0,21 21 0,-22 0 0,22-21 129,0 21-258,-21 0 258,21 1-129,0-22 0,-21 21 0,21 0 129,0 0 258,0 0-258,0 0 0,0 1 0,0-1 0,0 0 0,0 0 0,0 0-129,21 0 0,-21 1-129,0-1 129,21-21 0,-21 21 0,22 1 0,-22-1 0,0-21 129,21 20-129,0 2 129,-21-22-129,21 21 129,1 0-129,-1-21 129,0 0-129,0 22 129,1-22-129,-1 21 129,0-21-129,0 0 0,0 0 129,1 21-129,-1-21 0,0 0 0,0 0 0,1 0 129,-1 0-129,0 0 0,0 0 0,0-21 0,1 21 0,-1 0 0,0-21 0,0 21 0,-21-22 129,19 22-129,3-21 0,-22 0 0,21 21 129,0-22-129,-21 2 0,21-1 0,1 21 129,-22-22-129,21 1 129,0 0-129,-21 21 129,21-22-129,-21 1 0,0 0 129,22 21-387,-22-21 258,0 0-129,0 0 129,21-1-129,-21 1 129,0 0-129,0 0 129,-21 21 129,21-21-258,0 0 258,-22 21-258,22-22 258,-21 1-129,21 0 0,-21 21 0,21-21 0,-21 0 0,21 21 0,-22-21 129,22-1-129,-21 22 0,21-21 0,-21 21 0,21-21 0,0 21 0,-21-22 0,21 22 0,-22-21 0,22 21-129,-19 0 129,19-20 0,-21 20 0,0 0 0,0 0 0,21 0-129,-22 0 129,1 0 0,0 0-129,0 20 0,0-20 0,-1 0-129,1 21-129,0-21-387,0 22-516,-1-22-2064,1 21-1419,-21-21-129,21 0-258</inkml:trace>
          <inkml:trace contextRef="#ctx0" brushRef="#br0" timeOffset="3380.1933">2312-613 516,'0'0'3741,"0"0"0,0 0-1032,0 0-645,0 0-516,-21 0-129,21 0-387,-22 0-258,22 0-258,0 0 129,0 0-129,-21 0-129,21 0-129,0 0 0,0 0 0,-21 0-129,21 0 0,0 0 0,0 0 0,-21 0-129,-1 21 129,22-21 0,-21 0-129,21 0 0,-21 21 129,21-21-129,-21 0 129,21 22-129,-21-22 0,21 0 0,-22 0 0,22 0 129,0 21-129,0-21 0,-21 0 0,21 0 0,-21 21 129,21 0-129,0-21 258,0 21-258,0-21 129,0 21 129,0 1-258,0-22 258,0 21-258,0 0 258,0-21-258,0 21 258,0-21-258,0 21 0,0-21 0,0 21 129,0 1-129,21-22 129,-21 21-129,0-21 0,21 21 0,-21-21 129,22 22-129,-22-22 0,0 21 0,21-21 0,-21 0 129,21 0-129,-21 20 129,21-20-129,-21 0 0,21 0 129,-21 0-129,22 0 0,-1 0 129,-21 0-129,21 0 0,-21 0 0,21 0 0,1 0 0,-22 0 0,21-20 0,-21 20 129,21 0-129,-21 0 0,21 0 0,-21-21 0,21 21 0,-21 0 0,22-22 0,-22 22 0,21 0 0,-21-21 0,21 21 129,-21-21-129,0 21 0,21-22 0,-21 22 0,0-21 129,0 0-129,19 21 0,-19-21-129,0 21 129,0-21-129,0 0 129,0 21-129,22-22 129,-22 1-129,0 21 129,0-21 0,0 21 0,0-21 0,0 0 0,0 21 0,0-21 0,-22 21 129,22-22-129,0 22 0,-19-21 0,19 21 0,0-21 0,0 21 129,-21 0-129,21 0 0,-21-21-129,21 21 129,-21 0 129,21 0-258,-22 0 258,1 0-258,0 0 129,21 0 0,-21 21-129,0-21 129,-1 0-258,1 0-129,0 0-774,21 0-3354,-21 21-516,-1-21 0,22 0-516</inkml:trace>
          <inkml:trace contextRef="#ctx0" brushRef="#br0" timeOffset="-652.0373">849 86 774,'0'0'3096,"0"0"-645,0 0-387,0 0-387,0 0-258,0 0-129,0 0-129,0 0-258,0 0 0,0 0-129,0 0-129,0 0 0,22 0 0,-22 0 0,21-21-129,-21 21 0,21 0-129,0-21 0,0 21 0,1-21-129,-1-1 129,0 22-129,22-21 0,-22 0-129,21 21 129,-21-21-129,1 0 0,20 0 0,1-1 0,-22 1 0,21 21 0,-21-21 0,22-1 0,-22 2 0,22 20 0,-22-21 0,21-1-129,-20 22 129,-1-21-129,0 21 258,0-21-516,0 21 516,-1-22-258,1 22 0,-21 0 0,21 0 0,-21 0 0,0 0-258,0 0 258,0 0 0,21 0-129,-21 0-258,0 0-258,0 0-1290,0 0-2451,0 0-516,0 0-258,-21 0-258</inkml:trace>
          <inkml:trace contextRef="#ctx0" brushRef="#br0" timeOffset="-5468.3128">363 65 258,'-21'0'2967,"21"0"-387,0 0 0,-21 0-645,21 0-129,0 0-387,0 0-129,-21 0-129,21 0-387,-22 0-129,22 0-258,0 0 0,-21 0 0,21 0-129,0 0 0,-21 0 0,0 21 0,21-21 0,-22 0-129,22 21 129,0-21-129,-21 0 0,0 21 0,21-21 0,0 0 0,-21 22 0,21-22 0,-22 21 129,22-21-129,-21 21 258,21 1-387,-21-22 258,21 20-129,0 1 129,-21-21-258,21 22 258,0-1-258,-21 0 129,21-21 0,0 22 0,0-1 0,-22-21 0,22 21 0,0-1-129,0 2 129,0-1-129,22 0 129,-22 1 0,0-1-129,21 0 0,-21 0 129,21-21-129,-21 21 129,21 0-129,-21 1 0,21-1 0,1-21 0,-22 21 0,21 0 129,-21-21-129,21 0 0,0 21 258,1-21-258,-22 0 0,21 0 129,0 21-258,0-21 129,1 0 0,-1 0 0,0 0 0,0 0 0,0 0 0,-21-21 0,22 21 0,-1 0 0,0 0 0,0 0 0,1 0 0,-22 0 0,21-21 0,0 21 0,0 0 129,0 0-129,-21-21 0,22 21 0,-1 0 0,0-21 129,-21 21-129,21 0 0,1-21 0,-22 21 129,21-22-129,0 22 0,-21-21 129,21 21-129,-21-21 0,0 21 129,21-21-129,-21 0 129,0 0-129,0-1 0,0 22 0,20-21 129,-20 0-129,0-1 0,0 2 0,0-1 0,0 0 0,0 21 129,0-22-129,0 1 129,-20 0-258,20-1 387,0 22-387,0-21 129,-21 1 0,21-2 129,-21 22-258,21-21 129,0 21 0,-21-21 0,21 21 129,-21 0-129,21-22 0,-22 22 129,1-21-129,21 21 0,-21-21 0,21 21 0,-21-21 0,21 21 0,-22-21 0,22 21 0,-21 0 0,21-21 129,-21 21-258,21 0 129,-21-22 129,21 22-258,-21 0 129,21 0 0,-22 0 0,22 0 0,-21 0 0,0 0 0,21 0-129,-21 0 129,-1 0 0,1 0 0,0 22-129,0-22 129,21 0-129,-21 21 0,-1-21 0,1 21-129,0-21-129,0 0-387,21 21-387,-22-21-1548,1 21-1935,21-21-387,0 21-129,-21-21 0</inkml:trace>
          <inkml:trace contextRef="#ctx0" brushRef="#br0" timeOffset="49555.8344">1083-762 645,'0'0'1935,"0"-21"129,0 21-387,0 0-258,0 0 0,0 0-258,0 0 0,0 0 129,-21 0-129,21 0-387,0 0 258,-22 0-129,22 0-387,-21 0 0,0 0-129,21 0 129,-21 0-258,-1 0 0,1 21-129,0-21 0,21 0 129,-21 22-129,0-22 0,21 21-129,-22-21 129,22 21-129,-21 1 129,21-1-258,0 0 258,0 0-129,0-21 129,0 21-129,21 0 258,-21 1-129,22-1 0,-22-21 129,21 21 129,0-21-129,0 0 129,0 0-129,1-21 0,-22 21-129,21-21 129,0-1-129,0 1-129,1 0 258,-1 0-258,-21 0 129,21 0-129,-21-1 129,0 1 0,0-22 0,0 43-129,0-21 129,0 1-129,0 20 0,0 0 0,0 0 0,0 0 0,0 20 0,0-20 0,0 21-129,0 22 129,0-22 0,0 1 0,0 20 0,0-21 0,0 0-129,21 0 258,-21 1-129,21-1 0,1-21 0,-22 0 0,21 0-129,0 0-387,0 0-2451,1 0-1677,-1 0-129,-21-21-774,21 21 259</inkml:trace>
        </inkml:traceGroup>
      </inkml:traceGroup>
    </inkml:traceGroup>
    <inkml:traceGroup>
      <inkml:annotationXML>
        <emma:emma xmlns:emma="http://www.w3.org/2003/04/emma" version="1.0">
          <emma:interpretation id="{B9EE523A-5045-4D65-B15E-EAF5FF06D6C1}" emma:medium="tactile" emma:mode="ink">
            <msink:context xmlns:msink="http://schemas.microsoft.com/ink/2010/main" type="paragraph" rotatedBoundingBox="5046,4705 8715,4633 8735,5675 5067,5748" alignmentLevel="2"/>
          </emma:interpretation>
        </emma:emma>
      </inkml:annotationXML>
      <inkml:traceGroup>
        <inkml:annotationXML>
          <emma:emma xmlns:emma="http://www.w3.org/2003/04/emma" version="1.0">
            <emma:interpretation id="{EBC81226-8199-406B-9472-DB798CB33024}" emma:medium="tactile" emma:mode="ink">
              <msink:context xmlns:msink="http://schemas.microsoft.com/ink/2010/main" type="line" rotatedBoundingBox="5046,4705 8715,4633 8735,5675 5067,5748"/>
            </emma:interpretation>
          </emma:emma>
        </inkml:annotationXML>
        <inkml:traceGroup>
          <inkml:annotationXML>
            <emma:emma xmlns:emma="http://www.w3.org/2003/04/emma" version="1.0">
              <emma:interpretation id="{C8EC8B40-43FD-49BC-B4CB-BE2E0459BAFD}" emma:medium="tactile" emma:mode="ink">
                <msink:context xmlns:msink="http://schemas.microsoft.com/ink/2010/main" type="inkWord" rotatedBoundingBox="5046,4705 8715,4633 8735,5675 5067,5748"/>
              </emma:interpretation>
              <emma:one-of disjunction-type="recognition" id="oneOf1">
                <emma:interpretation id="interp5" emma:lang="en-US" emma:confidence="0">
                  <emma:literal>asoas8</emma:literal>
                </emma:interpretation>
                <emma:interpretation id="interp6" emma:lang="en-US" emma:confidence="0">
                  <emma:literal>2038 a</emma:literal>
                </emma:interpretation>
                <emma:interpretation id="interp7" emma:lang="en-US" emma:confidence="0">
                  <emma:literal>20238 a</emma:literal>
                </emma:interpretation>
                <emma:interpretation id="interp8" emma:lang="en-US" emma:confidence="0">
                  <emma:literal>b0-&gt;00d</emma:literal>
                </emma:interpretation>
                <emma:interpretation id="interp9" emma:lang="en-US" emma:confidence="0">
                  <emma:literal>20338 a</emma:literal>
                </emma:interpretation>
              </emma:one-of>
            </emma:emma>
          </inkml:annotationXML>
          <inkml:trace contextRef="#ctx0" brushRef="#br0" timeOffset="27967.5996">849 616 2322,'0'0'2451,"0"0"0,0 0-387,0 0-258,0 0-129,22 21-129,-22-21-258,0 0-129,0 0-258,0 0 0,0 0-258,0 0 0,21 0-129,-21 0-129,0 21 0,0-21-129,21 0 0,-21 0 129,0 21-129,0-21-129,21 0 129,-21 22-129,21-22 0,-21 0 0,22 21-129,-22-21 129,21 21-129,-21-21 129,21 21-129,0-21 0,-21 21 129,22-21-129,-1 23 129,-21-23-129,21 0 129,0 19 0,-21-19-129,21 21 129,1-21-129,-1 23 258,-21-23-129,21 21-129,0-21 258,1 21-258,-1-21 129,-21 22-129,21-22 129,0 21-129,0-21 0,1 0 0,-22 0-129,21 21 258,0-21-129,-21 0 0,21 21 0,1-21 0,-22 0 0,21 0 0,0 21 0,-21-21 0,21 0 0,-21 0 0,22 0 0,-22 21 0,21-21 0,-21 0-129,21 0 129,-21 22 0,21-22 0,-21 0 0,0 0 0,21 0 0,-21 0 0,0 21 0,0-21 0,20 0 0,-20 0-129,21 0 129,-21 0-258,0 21 0,0-21-258,0 0-258,21 0-1677,-21 0-2193,0-21-258,0 21-258,0 0 0</inkml:trace>
          <inkml:trace contextRef="#ctx0" brushRef="#br0" timeOffset="28735.6435">1592 871 258,'0'0'4128,"0"0"387,21 0-258,-21 0-1935,0 0-516,0 0-387,0 21-516,0-21-258,0 21 0,0-21-129,20 0 0,-20 0-129,21 22-129,-21-22-129,0 21 0,21-21 0,-21 21 0,0-21 0,21 21-129,-21-21-129,0 21 258,21 0-129,-21-21 0,0 22 0,0-22 0,22 21 0,-22-21 0,0 0 0,0 0 129,0 21-129,0-21 0,0 0 0,0 0 0,0 0 0,0 0 0,0 22 129,0-22-129,0 0 0,0 21 0,0-21 0,-22 0 0,22 21-129,0-21 129,0 0 0,-21 21 0,21 0 129,-21-21-129,0 21 0,21-21 0,-21 0 0,21 21 129,-20-21-129,20 0 0,0 0 0,0 0 129,0 0-129,0 0 0,0 0 0,0 0 0,0 0-258,0 0-129,0 0-1548,0 0-2451,0 0-258,0-21-516,0 21 0</inkml:trace>
          <inkml:trace contextRef="#ctx0" brushRef="#br0" timeOffset="30559.7479">2269 827 1161,'-21'0'3870,"21"0"129,0 0-1806,-21 0-387,21 0-129,0 0-387,0 0-129,-43 0-258,43 0 0,-21 0-129,21 0-129,-21 0-258,21 0-129,-21 0 0,0 0 0,21 0-129,-22 0 129,22 0-129,-21 0 0,21 0 0,-21 0 0,0 0 0,21 0 0,-22 21 0,1-21 0,21 23 0,-21-23 0,21 21 0,-21-21-129,21 21 129,-22-21-129,22 22 129,-21-1-129,21-21 0,-21 21 0,21 0 0,0-21 129,0 21-129,0 0 0,0 1 0,0-1 129,0-21-129,0 21 0,0 1 0,0-1 129,0-21-129,0 21 0,0 0 0,0 0 0,0-21 0,21 21 0,-21-21 0,0 21 0,0 0 0,21-21 0,-21 22 0,22-22 0,-22 22 0,0-22 0,21 0 0,-21 21 0,21-21 0,-21 0 0,21 21 129,1-21-258,-22 0 129,21 0 0,-21 0 0,21 22 0,-21-22 0,21 0 0,-21 0 0,22 0 0,-1 0 0,-21 21 0,21-21 129,-21 0-129,21 0 0,0 0 0,-21 0 0,22-21 0,-1 21 0,-21 0 0,21 0 0,-21 0 0,21-22 0,1 22 0,-22 0 0,21 0 0,-21 0-129,21-21 129,-21 21 0,21 0 0,-21 0 0,21-21 0,-21 21 0,0 0 0,22-22 0,-22 22 0,21-22 129,-21 22-129,0-21 0,21 21 0,-21-21 129,21 21 0,-21-21-129,0 21 0,19-21 258,-19 21-129,0-21 0,22 0-129,-22 21 129,0-21-129,0-1 129,21 22 0,-21-21-129,0 0 0,0 21 0,0-22 0,0 1 129,-21 21-129,21-21 0,0 0 0,0 0 0,-22 21 129,22-21-129,0-1 129,-19 22-129,19-21 129,-21 21-258,21-21 258,-21 21-129,21-23-129,-21 23 129,21-21-129,-22 21 129,1-19 0,21 19 0,-21 0-129,0-23 129,21 23 0,-21 0 0,-1 0 0,22 0 0,-21 0-129,21 0 129,-21 0-129,21 0 0,-21 0-129,21 0-516,-22 0-645,22 0-3096,0 0-387,-21 0-258,0 0-387</inkml:trace>
          <inkml:trace contextRef="#ctx0" brushRef="#br0" timeOffset="31851.8218">2628 1062 2322,'0'0'3741,"0"0"-387,0 0-774,0 0-387,0 0-516,0 0-129,21 0-387,-21 0-129,22-22-387,-1 22 0,0 0-129,0 0 0,0 0-129,1-21-129,20 21 0,-21 0-129,1 0 0,20 0 129,-21 0-129,0 0 0,22-21-129,-22 21 129,22 0-129,-22 0 129,0 0-129,22 0 0,-22 0 0,0 0 0,21 0 129,-20 0-258,-1 0 129,0 0 0,0 0 0,-2 0 0,24 0 129,-43 0-129,21 0 0,0 0 0,1 0 0,-1 0 0,0 0 0,-21 0 0,21 0 0,0 0 0,1 0 0,-22 0 0,21 0-129,-21 0 129,21 0-129,-21 0-258,0 0-516,0 0-2193,0 0-1677,0 0-258,0-21-258</inkml:trace>
          <inkml:trace contextRef="#ctx0" brushRef="#br0" timeOffset="32467.857">3411 808 774,'0'-23'4386,"0"23"516,22 0-516,-22 23-1677,0-23-1419,0 0-258,0 0-258,21 19-129,0-19-129,-21 21 129,21-21-387,0 23 129,1-23-129,-22 21-129,21-21 0,0 21-129,-21-21 129,21 0-258,1 22 258,-22-22-258,21 0 129,-21 21 0,21-21 0,-21 0 0,0 0 0,21 21 0,-21-21 0,0 21 129,0-21-258,0 0 258,0 0-129,0 21 0,0-21 0,0 0 129,0 0-129,0 21 0,0-21 0,-21 0 0,0 22 0,21-22 0,-21 0 0,21 21 0,-22-21 0,22 21 129,0-21-129,-21 0 0,21 0 0,0 0 0,0 0 0,0 0 0,0 0 0,0 0-129,0 0 0,0 0-516,0 0-2193,0 0-1806,0 0-387,-21 0-258</inkml:trace>
          <inkml:trace contextRef="#ctx0" brushRef="#br0" timeOffset="41383.3669">4237 616 516,'-21'0'4257,"21"0"258,0 0 0,-21 0-2451,21 0-258,-22 0-387,22 0-387,0-22-258,0 22-129,-19 0 129,-2 0-387,0 0 0,21 0-129,-21 0 0,-1 0-129,1 22 0,0-22 0,0 0-129,-1 21 0,1-21 129,21 21 0,-21-21-129,0 21 0,0-21 129,-1 22-129,1-1 0,21-21 258,-21 21-516,0-21 258,-1 21 0,22 0 258,-21-21-258,21 23 0,0-4 0,-21 2 0,21 2 129,0-2-129,0 0 129,0 1-129,0-1 0,0 0 129,0 0-129,0 0 129,0 0 0,0 1-129,0-1 129,21 0-129,-21 1 129,21 20-129,1-21 0,-22 0 129,21 0-129,0-21 0,-21 21 0,21 0 0,1 1 0,-22-22 0,21 22 0,0-22 0,-21 21 0,21-21 129,0 21-258,1-21 129,-1 0 0,-21 22 0,21-22 0,0 0 0,1 0 0,-1 0 0,-21 21 0,21-21 129,0 0-129,-2 0 0,-19 0 0,22 0 0,-1-21 0,0 21 0,-21 0 0,21 0 0,-21 0 0,22-22 129,-1 22-129,-21 0 0,21-21 129,0 21-129,-21-21 0,21 21 0,-21-22 0,22 22 0,-1-22 129,-21 1-258,0 21 258,21-21-129,-21 0 0,21 0 0,-21 21 129,22-21-129,-22 0 0,0 0 0,0-1 0,21 1 0,-21 0 0,0-1 0,0 1 0,0 0 0,0 0 129,0 21 0,0-21-129,0 0 129,-21-1-129,21 1 129,0 0-129,-22 21 0,22-23 0,-21 2 0,21 2 0,-21-4 0,21 23 0,-21-21 0,21 0 0,-22 0 0,22 21 0,-21-21 0,0-1 0,21 22 0,-21-21 0,21 21 0,-21 0 0,-1-21 0,22 21 0,-21 0 0,0-21 0,21 21-129,-21 0 129,-1 0-258,3 0 129,-2 0-258,0 0-258,0-22-1548,-1 22-2451,1 0-645,0 0-129,0 0-129</inkml:trace>
          <inkml:trace contextRef="#ctx0" brushRef="#br0" timeOffset="43319.4777">4195 764 1806,'0'0'3999,"0"0"0,0 0-1548,0 0-258,0 0-645,0 0 0,-22 0-258,22 0-258,0 0-258,0 0-129,0 0-258,-19 0 129,19 0-258,0 0 0,0 0-129,-21 0 0,21 0 0,-21 0 0,21 0 0,-21 0 0,21 0-129,-22 0 0,22 0 129,-21 0-129,21 0 129,-21 0-129,21 21 0,0-21 0,-21 0 0,21 0 0,0 0 0,-22 22 0,22-22 0,-21 0 0,21 0 0,-21 0 0,21 0 0,0 20 0,0-20 0,0 0 0,-21 21 0,21-21 129,0 22-258,0-22 258,0 21-129,0-21 0,0 0 0,0 21 0,0-21 0,0 22 0,-21-22 0,21 0 0,0 21 0,0-21 0,0 21-129,21-21 129,-21 21 0,0-21 0,0 21 129,0-21-129,0 0 0,0 0 0,0 21 0,0-21 129,21 0-129,-21 0 0,0 22 0,0-22 0,0 21 0,0-21 0,21 21 0,-21-21 0,0 21 0,0-21 0,0 21 0,21-21 0,-21 0 0,0 21 0,0-21 0,22 22 0,-22-22 0,0 21 0,21-21 129,-21 0-129,0 21 0,21-21 129,-21 21-129,0-21 0,21 0 0,-21 0 0,0 0 0,22 21 0,-22-21 0,21 0 0,-21 0 0,21 0 0,-21 0 0,21 0 129,-21 0-129,0 0 0,0 0 0,19 0 0,-19 0 0,22 0 0,-22 0 0,21 0 0,-21 0 0,0-21 0,0 21 0,21 0 0,-21 0 258,21-21-258,-21 21 0,22-21 0,-22 21 0,0 0 0,21-21 0,-21 21 0,0 0 0,21-22 0,-21 22 0,0-21 0,21 21 129,-21 0-129,0-21 0,0 0 0,21 21 0,-21 0 0,0-21 129,0 0-129,0 21 0,0-22 0,0 22 129,0 0-129,0-21 0,0 0 129,0 21-129,0 0 0,0-21 129,0 21-129,0-21 0,0 21 129,0-21-129,0-1 129,0 22-129,0-21 129,0 21-129,-21-21 0,21 21 0,0-22 0,0 22 0,-21-21-129,21 21 258,0 0-258,-21-20 129,21 20 0,0-22 0,0 22 0,-21 0 0,21 0 0,-22-21 0,22 21 0,-21 0 0,21 0 0,-21-21 0,0 21 0,21 0 0,-22 0 0,22-22-129,-19 22 0,-2 0-258,21 0-903,0 0-3225,-42 22-516,42-22-129,-22 21-516</inkml:trace>
          <inkml:trace contextRef="#ctx0" brushRef="#br0" timeOffset="51011.9177">1062 1018 1419,'0'0'3483,"0"0"-645,-22-21-645,22 21-258,-21 0-258,21 0-129,0 0-516,-21 0 0,21 0-129,-21 0-129,-1 0-258,22 0-129,-21 0-129,21 0 0,-21 0-129,0 0 0,21 21 0,-21 0-129,-1 1 129,22-1-129,-21 0 0,21 0 129,0 21 0,0-20 129,0-1-129,0 0 129,0 0 129,21 0 0,1 0-129,-1-21 0,0 0-129,0 0 129,0 0-129,1-21 0,-1 0-129,0 0 129,0 0-129,1-22 129,-1 22 0,-21 0-129,0 0 129,0-21-129,0 20 129,0 22-129,0-21 129,0 0-129,0 21 258,0 0-258,0 0 0,-21 21 129,21-21-129,0 21 0,0 22 0,0-22 0,0 0 0,0 21 0,0-20 0,0 20 0,21-21 0,-21 0 0,21-21 0,-21 21-387,21 1-1290,0-22-2838,1 0-129,-22 0-516,21-22-129</inkml:trace>
          <inkml:trace contextRef="#ctx0" brushRef="#br0" timeOffset="53388.0536">3201 1293 516,'-21'0'3741,"21"0"-387,0 0-1032,0 0 0,-21 0-516,21 0-258,0 0-387,0 0-258,-21 0 0,21 0-258,0 0-129,0 0-129,-22-21-129,1 21 129,21 0-129,-21 0 0,21 0-129,-21 0 129,-1 21 0,22-21-129,-21 0 0,0 22 0,0-1-129,21-21 129,-22 21-129,22 1 0,-21-1 129,21-1-129,-21 2 129,21-1-129,0 0 258,0 1-129,0-1 0,0 0 0,21 0 129,-21 0-258,21-21 258,1 21-129,-1-21-129,0-21 0,0 21 0,1-21 0,-1 21 129,0-21-129,0-21 0,1 20 0,-1 1 129,-21 0-129,21-1 129,-21 2-129,21-1 0,-21 21 258,0-22-129,0 1-129,0 21 129,0 0-129,0 0 129,0 0-129,0 0 0,0 0 0,-21 0-129,21 0 129,0 0 0,0 21 0,0 1 0,0-1 0,0-1 0,0 2 0,0-1 0,0 0 0,0 1 129,0-1-129,0 0 129,0 0 0,21 0 0,0-21-129,-21 0 258,22 21-129,-1-21-129,0 0 129,-21-21-258,21 21 0,-2 0-1548,-19 0-2967,0 0-387,22-21-258,-22 21-516</inkml:trace>
        </inkml:traceGroup>
      </inkml:traceGroup>
    </inkml:traceGroup>
  </inkml:traceGroup>
</inkml:ink>
</file>

<file path=ppt/ink/ink4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3:43.453"/>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F611F3B8-50D7-4C16-B6B8-205D4A69C8C0}" emma:medium="tactile" emma:mode="ink">
          <msink:context xmlns:msink="http://schemas.microsoft.com/ink/2010/main" type="writingRegion" rotatedBoundingBox="1820,3413 2646,3413 2646,4112 1820,4112"/>
        </emma:interpretation>
      </emma:emma>
    </inkml:annotationXML>
    <inkml:traceGroup>
      <inkml:annotationXML>
        <emma:emma xmlns:emma="http://www.w3.org/2003/04/emma" version="1.0">
          <emma:interpretation id="{97A06A86-7D6C-4EA8-A983-CCAB26C040A6}" emma:medium="tactile" emma:mode="ink">
            <msink:context xmlns:msink="http://schemas.microsoft.com/ink/2010/main" type="paragraph" rotatedBoundingBox="1820,3413 2646,3413 2646,4112 1820,4112" alignmentLevel="1"/>
          </emma:interpretation>
        </emma:emma>
      </inkml:annotationXML>
      <inkml:traceGroup>
        <inkml:annotationXML>
          <emma:emma xmlns:emma="http://www.w3.org/2003/04/emma" version="1.0">
            <emma:interpretation id="{083A3B96-094F-49EB-B94D-6C6D7015C3A7}" emma:medium="tactile" emma:mode="ink">
              <msink:context xmlns:msink="http://schemas.microsoft.com/ink/2010/main" type="line" rotatedBoundingBox="1820,3413 2646,3413 2646,4112 1820,4112"/>
            </emma:interpretation>
          </emma:emma>
        </inkml:annotationXML>
        <inkml:traceGroup>
          <inkml:annotationXML>
            <emma:emma xmlns:emma="http://www.w3.org/2003/04/emma" version="1.0">
              <emma:interpretation id="{BB5972A6-331B-4A94-8356-2888210A659F}" emma:medium="tactile" emma:mode="ink">
                <msink:context xmlns:msink="http://schemas.microsoft.com/ink/2010/main" type="inkWord" rotatedBoundingBox="1820,3413 2646,3413 2646,4112 1820,4112"/>
              </emma:interpretation>
              <emma:one-of disjunction-type="recognition" id="oneOf0">
                <emma:interpretation id="interp0" emma:lang="en-US" emma:confidence="0">
                  <emma:literal>A:</emma:literal>
                </emma:interpretation>
                <emma:interpretation id="interp1" emma:lang="en-US" emma:confidence="0">
                  <emma:literal>A1</emma:literal>
                </emma:interpretation>
                <emma:interpretation id="interp2" emma:lang="en-US" emma:confidence="0">
                  <emma:literal>A!</emma:literal>
                </emma:interpretation>
                <emma:interpretation id="interp3" emma:lang="en-US" emma:confidence="0">
                  <emma:literal>A.</emma:literal>
                </emma:interpretation>
                <emma:interpretation id="interp4" emma:lang="en-US" emma:confidence="0">
                  <emma:literal>A"</emma:literal>
                </emma:interpretation>
              </emma:one-of>
            </emma:emma>
          </inkml:annotationXML>
          <inkml:trace contextRef="#ctx0" brushRef="#br0">148 83 3096,'0'0'4257,"0"0"-258,0 0-1548,0 0-645,0 0-258,0 0-516,0 21-129,-21 1-387,21-1 0,0 0 0,-21 21-129,21 1 0,0-1-129,-21 0 129,0 1-258,21-1 129,-22 1-129,22-23-129,-21 23 0,21-22 0,-21 1 0,21-1 129,0 0-129,0-21 0,0 0 129,0 0-129,0 0 0,0 0 129,0-21-129,0 21 0,0-43 129,0 22-129,0 0 0,0-21 129,0-1 0,21 1 0,0-1 0,-21 1-129,22-22 129,-1 22 0,0 0 0,0-1-129,0 1 0,-21 21 258,22 0-258,-1 0 129,-21 21 129,21 0-129,-21 0 0,21 21-129,-21 21 258,22 0-258,-1 1 258,0-1 0,0 0 0,-21 22-129,21-22 129,1 22-129,-1-21 0,0-2 0,0 2-129,1 0-129,-1-1 129,-21-21 0,21 0 0,-21 0-129,21 1 0,-21-22-258,0 0-258,0 0-516,0 0-387,0 0-1161,-21-43-2064,0 43-258,-22-42-129,22 21 259</inkml:trace>
          <inkml:trace contextRef="#ctx0" brushRef="#br0" timeOffset="220.0126">64 422 2709,'-43'0'4515,"22"0"129,21 0-258,0 0-2580,0 0-129,0 0-387,42 0 129,-20-21-387,20 21-258,-21 0-258,22-21-258,-1 21-258,22-22-258,-22 22-645,1 0-645,-1 0-3096,1-21-129,-22 21-387,21 0 0</inkml:trace>
          <inkml:trace contextRef="#ctx0" brushRef="#br0" timeOffset="492.0282">762 83 8385,'0'0'4902,"0"21"-516,0-21 0,0 22-4773,0-1-516,0-21-1806,0 21-1548,21 0-387,-21 0-387</inkml:trace>
          <inkml:trace contextRef="#ctx0" brushRef="#br0" timeOffset="665.0381">804 380 5160,'0'21'5031,"0"0"-387,0 1-258,0-22-3225,0 21-774,0-21-2064,0 0-2322,22 20-645,-22-20-258,0 0-129</inkml:trace>
        </inkml:traceGroup>
      </inkml:traceGroup>
    </inkml:traceGroup>
  </inkml:traceGroup>
</inkml:ink>
</file>

<file path=ppt/ink/ink4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2:55.193"/>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58691855-AEE7-44DB-A6F8-01F74DFE8D1A}" emma:medium="tactile" emma:mode="ink">
          <msink:context xmlns:msink="http://schemas.microsoft.com/ink/2010/main" type="writingRegion" rotatedBoundingBox="3960,4303 4172,4303 4172,4620 3960,4620"/>
        </emma:interpretation>
      </emma:emma>
    </inkml:annotationXML>
    <inkml:traceGroup>
      <inkml:annotationXML>
        <emma:emma xmlns:emma="http://www.w3.org/2003/04/emma" version="1.0">
          <emma:interpretation id="{8C5773CA-9E23-4E5D-A812-AAED0D0EBF4C}" emma:medium="tactile" emma:mode="ink">
            <msink:context xmlns:msink="http://schemas.microsoft.com/ink/2010/main" type="paragraph" rotatedBoundingBox="3960,4303 4172,4303 4172,4620 3960,4620" alignmentLevel="1"/>
          </emma:interpretation>
        </emma:emma>
      </inkml:annotationXML>
      <inkml:traceGroup>
        <inkml:annotationXML>
          <emma:emma xmlns:emma="http://www.w3.org/2003/04/emma" version="1.0">
            <emma:interpretation id="{7C82491E-8876-4422-A9F4-7881661300F6}" emma:medium="tactile" emma:mode="ink">
              <msink:context xmlns:msink="http://schemas.microsoft.com/ink/2010/main" type="line" rotatedBoundingBox="3960,4303 4172,4303 4172,4620 3960,4620"/>
            </emma:interpretation>
          </emma:emma>
        </inkml:annotationXML>
        <inkml:traceGroup>
          <inkml:annotationXML>
            <emma:emma xmlns:emma="http://www.w3.org/2003/04/emma" version="1.0">
              <emma:interpretation id="{0B965265-E36D-416E-B4EB-4C6347A40377}" emma:medium="tactile" emma:mode="ink">
                <msink:context xmlns:msink="http://schemas.microsoft.com/ink/2010/main" type="inkWord" rotatedBoundingBox="3960,4303 4172,4303 4172,4620 3960,4620"/>
              </emma:interpretation>
              <emma:one-of disjunction-type="recognition" id="oneOf0">
                <emma:interpretation id="interp0" emma:lang="en-US" emma:confidence="0">
                  <emma:literal>&gt;</emma:literal>
                </emma:interpretation>
                <emma:interpretation id="interp1" emma:lang="en-US" emma:confidence="0">
                  <emma:literal>y</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Y</emma:literal>
                </emma:interpretation>
              </emma:one-of>
            </emma:emma>
          </inkml:annotationXML>
          <inkml:trace contextRef="#ctx0" brushRef="#br0">-250 234 1935,'0'-20'3999,"0"20"129,0 0-1161,0 0-645,-21 0-645,21 0-129,0 0-645,0 0-129,0 0-258,0 0 129,0 0-387,0 0 258,0 0-258,0 0 0,0 0 0,0 0-129,0 0 387,0 0-258,21 0 129,-21 0-258,21 20 387,-21-20-516,21 0 387,-21 21-516,21-21 258,-21 0-129,22 22 0,-22-22 0,21 21 0,-21-21 0,21 0 0,-21 21 0,21-21 0,-21 0 0,0 0 0,22 22 129,-22-22-129,0 0 0,0 0 0,0 0 0,0 0 0,21 21 0,-21-21 0,0 0 0,0 0 0,0 0 0,0 0 0,0 0 0,0 0 129,0 0-129,0 0 0,0 0 0,0 0 0,0 0 129,0 0-129,0 0 0,0 0 0,0 0 0,0 0 0,0 0 0,0 0 129,0 0-129,-21 21 0,21-21 0,-22 20-129,1-20 129,21 22 0,-21-1 0,0-21 0,-1 21 0,1 1 0,21-1 0,-21-21 0,0 0 129,21 0-129,0 21 0,0-21 0,0 0 0,0 0 0,0 0 129,0 0-129,0 0 0,0 0-129,0 0-387,0 0-1806,0 0-2193,0 0-387,0 0-258,0-21-258</inkml:trace>
        </inkml:traceGroup>
      </inkml:traceGroup>
    </inkml:traceGroup>
  </inkml:traceGroup>
</inkml:ink>
</file>

<file path=ppt/ink/ink4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3:48.632"/>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6BB16B99-4587-4B3F-9504-14F445830448}" emma:medium="tactile" emma:mode="ink">
          <msink:context xmlns:msink="http://schemas.microsoft.com/ink/2010/main" type="writingRegion" rotatedBoundingBox="10098,2995 12196,3007 12192,3667 10095,3655"/>
        </emma:interpretation>
      </emma:emma>
    </inkml:annotationXML>
    <inkml:traceGroup>
      <inkml:annotationXML>
        <emma:emma xmlns:emma="http://www.w3.org/2003/04/emma" version="1.0">
          <emma:interpretation id="{D858F304-31B9-4B3B-8970-B08314A6F20D}" emma:medium="tactile" emma:mode="ink">
            <msink:context xmlns:msink="http://schemas.microsoft.com/ink/2010/main" type="paragraph" rotatedBoundingBox="10098,2995 12196,3007 12192,3667 10095,3655" alignmentLevel="1"/>
          </emma:interpretation>
        </emma:emma>
      </inkml:annotationXML>
      <inkml:traceGroup>
        <inkml:annotationXML>
          <emma:emma xmlns:emma="http://www.w3.org/2003/04/emma" version="1.0">
            <emma:interpretation id="{5446639F-2A93-4DD7-BC94-65D8083DFDE5}" emma:medium="tactile" emma:mode="ink">
              <msink:context xmlns:msink="http://schemas.microsoft.com/ink/2010/main" type="line" rotatedBoundingBox="10098,2995 12196,3007 12192,3667 10095,3655"/>
            </emma:interpretation>
          </emma:emma>
        </inkml:annotationXML>
        <inkml:traceGroup>
          <inkml:annotationXML>
            <emma:emma xmlns:emma="http://www.w3.org/2003/04/emma" version="1.0">
              <emma:interpretation id="{AEEF6F01-271B-4A9C-915F-A551A9B890D3}" emma:medium="tactile" emma:mode="ink">
                <msink:context xmlns:msink="http://schemas.microsoft.com/ink/2010/main" type="inkWord" rotatedBoundingBox="10098,2995 12196,3007 12192,3667 10095,3655"/>
              </emma:interpretation>
              <emma:one-of disjunction-type="recognition" id="oneOf0">
                <emma:interpretation id="interp0" emma:lang="en-US" emma:confidence="0">
                  <emma:literal>[={a}</emma:literal>
                </emma:interpretation>
                <emma:interpretation id="interp1" emma:lang="en-US" emma:confidence="0">
                  <emma:literal>% {a}</emma:literal>
                </emma:interpretation>
                <emma:interpretation id="interp2" emma:lang="en-US" emma:confidence="0">
                  <emma:literal>E {a}</emma:literal>
                </emma:interpretation>
                <emma:interpretation id="interp3" emma:lang="en-US" emma:confidence="0">
                  <emma:literal>2={a}</emma:literal>
                </emma:interpretation>
                <emma:interpretation id="interp4" emma:lang="en-US" emma:confidence="0">
                  <emma:literal>5 {a}</emma:literal>
                </emma:interpretation>
              </emma:one-of>
            </emma:emma>
          </inkml:annotationXML>
          <inkml:trace contextRef="#ctx0" brushRef="#br0">319 23 1032,'0'0'3354,"0"0"-774,0 0-387,0 0-516,0 0-258,0 0 129,0 0-258,0 0-258,0 0 0,0 0-129,0 0-129,0 0-129,0 0-129,0-22 0,0 22-129,0 0-129,0 0-129,-22 0 0,1 0-129,0 0 129,21 0-129,-21 0 0,-22 0 129,22 22-129,0-22 0,-22 21 0,22-21 0,0 21 0,0-21 0,0 0 0,-1 22 0,22-22 258,0 0-258,0 21 0,0-21 0,0 21 129,22-21 0,-1 0-129,0 22 129,0-22-129,0 0 0,22 21 0,-22-21 0,-21 21 0,21 2 0,1-4-129,-22-19 258,0 22-129,-22 21 0,22-22 0,-21 0 0,0 1 0,0-1 129,-1-21-129,1 21 0,0 0 0,21-21 0,0 21-129,0-21 258,0 0-258,0 22 129,21-22 129,0 0-129,1 0 0,-1 21 0,0-21 129,22 0-129,-22 0 0,21 0 129,-21 0-129,1 0 0,-1 0 0,0 0-129,0 21-258,1-21-387,-1 0-903,-21 0-2838,21-21-258,-21 21-516,21 0 387</inkml:trace>
          <inkml:trace contextRef="#ctx0" brushRef="#br0" timeOffset="273.0156">616 193 774,'0'0'4257,"-21"0"258,21 0-129,0 0-2709,0 0-516,21 0-387,0 0-258,0 0-129,-21 0-129,43 0-129,-22 0-387,0-21-387,0 21-516,1 0-1548,-1 0-1806,-2 0-129,-19 0 0</inkml:trace>
          <inkml:trace contextRef="#ctx0" brushRef="#br0" timeOffset="489.0279">637 321 1032,'-21'21'4515,"21"-21"0,0 0-387,21 0-2967,0 0-387,1 0 129,-1 0-516,0 0-258,0 0-129,22 0 0,-22 0-387,-2 0-516,23 0-1032,-20-21-2322,-1 21-129,0 0-129</inkml:trace>
          <inkml:trace contextRef="#ctx0" brushRef="#br0" timeOffset="1181.0675">1357 1 1,'-22'-21'4256,"1"0"1,0 21 129,0-21-2838,21 21-129,-21 0-258,-1 21-645,1-21-129,0 21-258,0-21 387,-1 21-516,22 1 129,-21-1-129,21 0 129,0 1 0,0-22-129,21 21 129,-21 0-129,22 1 129,-22-1-129,21 0 0,-21 2 0,21-23 129,-21 19-129,0 3 129,0-22-129,0 22 129,0-22-129,-21 21 129,0-21 0,-1 0 0,1 0-129,0 0 129,0 0 0,21 0-129,-22 0 129,22 0-129,0 0 129,0 0-129,0 0 0,0-21 0,0 21 0,22 0-129,-1 0 129,0 21 0,0-21 0,1 21 129,-1 0-129,-21 1 0,21-1 0,-21 0 0,0 0 0,0 22 129,0-22-129,0 0 258,-21 1-258,21-1 129,0-21 0,0 21 0,0-21-129,0 0 0,0 0-258,0 0-903,21 0-1548,-21 0-1935,21 0-129,1-21-387</inkml:trace>
          <inkml:trace contextRef="#ctx0" brushRef="#br0" timeOffset="1829.1046">1633 235 1935,'21'-19'4515,"-21"-4"0,0 23-2064,0-21-258,0 21-516,-21-21-774,21 21 0,-22 0-387,22 0-129,-21 0 0,0 0-129,0 0 0,-1 21-129,-20 0 0,21 2 0,0-4-129,-1 3 129,22 0-129,-21-1 0,21 0 0,0 0 0,0 1 0,0-1 0,21 0 0,1-21 0,-1 21 129,0-21 0,21 0 129,-20 0-129,-1-21 0,21 21 0,-20-21 0,-1 0 0,-2-1 0,-19-20 0,21 21 0,-21-1 0,21-19 0,-21 18-129,0 23 0,0-21 129,0 21-129,0 0 0,0 0 0,-21 0 0,21 21-129,0 2 129,0-4 0,-21 3 0,21 21-129,0-22 258,21 0-258,-21 1 258,0 20-129,21-42 0,-21 21-129,0 0-129,22-21-258,-22 0-774,21 0-2580,-21 0-903,21 0-258,0-21-387</inkml:trace>
          <inkml:trace contextRef="#ctx0" brushRef="#br0" timeOffset="2565.1467">1928-20 3096,'0'-21'5031,"0"21"-387,0 0 0,0-21-3225,0 21-387,21 0-387,-21 0-258,21 0-129,-21 0-129,21 0 0,-21 0 0,22 0 258,-22 0-387,21 21 129,-21-21-129,21 0 129,-21 21-129,0 0 258,0-21-258,0 22 129,-21-1-129,21 0 129,-21 1-129,-1-1 129,1 0-129,21 1 0,-21-1 129,21-21-129,0 21 0,0 2 0,0-23 0,0 19 0,21-19 0,0 22 0,1-22 129,-22 0-129,21 0 0,0 0 0,-21 0 0,21-22 129,-21 22-129,21 0 129,-21 0-129,0 0 129,0 0-129,0 0 0,0 0 0,-21 0-129,21 0 129,0 22-129,-21-22 129,21 22 0,0-1-129,0 0 129,0 0 0,0 1-129,21 20 129,-21-21 0,0 0 0,0 1 0,0-1 129,0 0-129,0 1 129,-21-1-129,21 0 258,-21-21-258,0 0 129,-1 22-129,1-22-258,21 0-258,-21-22-2064,21 22-1806,-21-21-645,21 21-258,21-21-257</inkml:trace>
        </inkml:traceGroup>
      </inkml:traceGroup>
    </inkml:traceGroup>
  </inkml:traceGroup>
</inkml:ink>
</file>

<file path=ppt/ink/ink4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3:53.593"/>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2CF44FF4-4200-4065-BF4B-1E9314EC65DC}" emma:medium="tactile" emma:mode="ink">
          <msink:context xmlns:msink="http://schemas.microsoft.com/ink/2010/main" type="writingRegion" rotatedBoundingBox="13913,3683 19317,3534 19345,4531 13940,4680"/>
        </emma:interpretation>
      </emma:emma>
    </inkml:annotationXML>
    <inkml:traceGroup>
      <inkml:annotationXML>
        <emma:emma xmlns:emma="http://www.w3.org/2003/04/emma" version="1.0">
          <emma:interpretation id="{FCC040B4-EEEE-4699-A3E1-CE960E7339A5}" emma:medium="tactile" emma:mode="ink">
            <msink:context xmlns:msink="http://schemas.microsoft.com/ink/2010/main" type="paragraph" rotatedBoundingBox="13913,3683 19317,3534 19345,4531 13940,4680" alignmentLevel="1"/>
          </emma:interpretation>
        </emma:emma>
      </inkml:annotationXML>
      <inkml:traceGroup>
        <inkml:annotationXML>
          <emma:emma xmlns:emma="http://www.w3.org/2003/04/emma" version="1.0">
            <emma:interpretation id="{5E3EF04A-D4D1-4280-9CD0-2AB26EF87048}" emma:medium="tactile" emma:mode="ink">
              <msink:context xmlns:msink="http://schemas.microsoft.com/ink/2010/main" type="line" rotatedBoundingBox="13913,3683 19317,3534 19345,4531 13940,4680"/>
            </emma:interpretation>
          </emma:emma>
        </inkml:annotationXML>
        <inkml:traceGroup>
          <inkml:annotationXML>
            <emma:emma xmlns:emma="http://www.w3.org/2003/04/emma" version="1.0">
              <emma:interpretation id="{D663A49D-0072-48CE-8A45-B2D79BBAD917}" emma:medium="tactile" emma:mode="ink">
                <msink:context xmlns:msink="http://schemas.microsoft.com/ink/2010/main" type="inkWord" rotatedBoundingBox="13913,3683 19317,3534 19345,4531 13940,4680"/>
              </emma:interpretation>
              <emma:one-of disjunction-type="recognition" id="oneOf0">
                <emma:interpretation id="interp0" emma:lang="en-US" emma:confidence="0">
                  <emma:literal>L(A)={a,aa}</emma:literal>
                </emma:interpretation>
                <emma:interpretation id="interp1" emma:lang="en-US" emma:confidence="0">
                  <emma:literal>4A)={a,aa}</emma:literal>
                </emma:interpretation>
                <emma:interpretation id="interp2" emma:lang="en-US" emma:confidence="0">
                  <emma:literal>L(A)={d,aa}</emma:literal>
                </emma:interpretation>
                <emma:interpretation id="interp3" emma:lang="en-US" emma:confidence="0">
                  <emma:literal>L(A)=9a,aa}</emma:literal>
                </emma:interpretation>
                <emma:interpretation id="interp4" emma:lang="en-US" emma:confidence="0">
                  <emma:literal>4A)=9a,aa}</emma:literal>
                </emma:interpretation>
              </emma:one-of>
            </emma:emma>
          </inkml:annotationXML>
          <inkml:trace contextRef="#ctx0" brushRef="#br0">784-27 129,'-21'0'4257,"21"0"516,-21 0-516,-1 0-2064,1 22-387,21-22-258,-21 21-387,0 22-387,0-22-129,-1 21 0,1 0-129,0 1-129,21-1 129,-21 22-387,21-22 258,0 21-129,0 1 129,0-22-258,0 1 0,0-1 0,21 1 0,0-2-129,-21 2 0,21-22-129,1 1-387,-1-1-1290,0-21-2967,0 0 0,0 0-387,1-21-258</inkml:trace>
          <inkml:trace contextRef="#ctx0" brushRef="#br0" timeOffset="565.0323">1060 143 7740,'21'-21'5031,"-21"21"-387,0 21-129,0-21-4257,0 43-258,-21-22 129,21 21 0,-21 0-129,0 1 258,-1-1-129,1 0 129,0 1 0,0 0-129,-1-23 129,1 23-129,21-22 0,-21 0 0,21 1-129,0-22 0,0 0 0,0 0 0,-21-22-129,42 1 258,-21-22-258,21 2 0,0-2 0,-21 0 129,22-20 0,-1 21-129,0-1 258,0 1-129,1 0 258,-1 20-129,-21 1 0,21 0 0,-21 21 129,0 0 0,0 0-258,21 0 129,-21 21-129,21 0 129,-21 22 0,0-22 0,22 21-129,-1 1 129,0-1-129,-21 0 129,21 1 129,-1-1-129,1-20 0,0 19-129,-21 2 0,21-22-129,0 1-129,-21-22-774,0 21-2580,0-21-1290,0 0-258,0 0-258</inkml:trace>
          <inkml:trace contextRef="#ctx0" brushRef="#br0" timeOffset="812.0464">869 504 7611,'-21'0'5160,"21"0"-516,0 0-129,0-22-3870,0 22-258,21-21-258,21 21 0,-20 0-129,20 0 0,1-21 0,-1 21-129,22 0-129,-22 0-387,-1 0-1032,1 0-2580,0 21-516,-20-21-387,20 0 258</inkml:trace>
          <inkml:trace contextRef="#ctx0" brushRef="#br0" timeOffset="1196.0684">1376-132 4644,'0'-22'5418,"0"22"-645,0 0-129,22 0-2193,-1 22-2064,0-1 258,0 21-258,0 0-129,22 1-129,-22 21 129,0-22-258,1 22 0,-1-1 129,0 1-129,-21-1 129,0 1 0,0 0-129,0-23 258,0 2-129,-21-22 0,21 22 0,-21-22-129,21-21 129,0 0-258,-22 20 0,22-20-516,0 0-1677,0-20-2322,0 20-387,0-21-258,22 0 0</inkml:trace>
          <inkml:trace contextRef="#ctx0" brushRef="#br0" timeOffset="-420.024">22 59 645,'0'-22'4644,"0"1"258,0 21 0,0 0-2580,0-21-258,0 21-645,0 0-387,0 21-516,0-21-129,0 21-129,0 1-258,0-1 129,0 21 0,0 0-129,0 1 0,0-1 0,0 0 0,0 22 0,0-22 129,0 1-129,0-22 129,-21 22 0,21-23 0,0 1-129,0 1 258,21-22-129,-21 21 0,21-21 129,1 0 0,-1 0-129,0 0 129,0 0 0,0 0 0,1-21-129,20 21 0,-21 0-129,1 0 129,-1 0-129,0 0-129,0 0 0,0 21-258,-1-21-258,1 0-903,-21 0-2967,21 0-516,-21 0-258,0 0-129</inkml:trace>
          <inkml:trace contextRef="#ctx0" brushRef="#br0" timeOffset="1864.1066">2013 164 5031,'0'0'5031,"0"0"-258,0 0-129,-21 0-3225,21 22-258,0-22-258,21-22-516,0 22 0,-2 0-129,3 0-129,20 0 0,-21 0-258,1 0 0,-1-21-129,0 21-387,0 0-516,-21 0-1806,21 0-1806,-21 0-258,0 0-258</inkml:trace>
          <inkml:trace contextRef="#ctx0" brushRef="#br0" timeOffset="2132.1219">2034 291 3483,'0'22'4773,"0"-1"-258,0-21-2709,0 0 258,19 21-258,3-21-387,-1 0-387,-21-21-258,42 21 0,-42 0-516,22 0 0,-1 0-129,0-21-129,0 21-129,0 0-387,-21 0-1032,0 0-2838,22 0-387,-22 0-258,0 0-129</inkml:trace>
          <inkml:trace contextRef="#ctx0" brushRef="#br0" timeOffset="3156.1805">3049-111 3483,'-21'0'5160,"21"0"-645,-21-21 129,21-1-3354,-22 22-129,1 0-387,21 0-129,-21 0-258,0 0-129,-1 0 129,3 22-258,-2-1 258,21-21-258,-21 21 129,0 0-129,21 0 129,-22 22-129,22-22-129,0 0 0,0 1 129,22-1-129,-22-1 0,21 2 0,-21-1 0,21 0 0,-21 1 0,0-1 0,0 0 0,0-21 0,0 21 129,-21-21-129,0 21 258,-1-21-129,1 0-129,0 0 129,0 0-129,21 0 0,-22 0 129,22 0-129,-21-21 0,21 21 0,0 0 0,21 0 0,-21 0 0,22 0 0,-1 21-129,-21-21 129,21 21-129,0 1 129,1-1 0,-1 0 0,-21 21-129,0-21 258,0 1 0,0-1 0,0 22 0,0-23 0,0 1 0,0-21 0,0 22 0,0-22-129,-21 0 0,21 0 0,0 0 0,21 21 0,-21-21-129,0 0-387,21 0-1548,0 0-2451,-2 0-516,-19-21-258,22 21-387</inkml:trace>
          <inkml:trace contextRef="#ctx0" brushRef="#br0" timeOffset="4228.2418">3558 143 1677,'0'-21'4773,"0"21"129,0 0-1548,0 0-516,0 0-774,0 0-774,-21-22-258,21 22-258,0 0-258,-21-20-129,0 20-258,0 0 129,21 0-129,-22 0 0,1 0 0,0 0-129,-22 0 0,22 20 258,0 2-258,0-1 129,-1 0-129,1 1 129,21 20-129,-21-21 129,21 21 0,0-20-129,0 20 0,21-21 129,0 0-129,1 0 129,-1 1-129,0-22 129,0 21 0,1-21-129,-1-21 129,21 21 0,-20-22 129,-1-20-258,0 21 129,0-21-129,-21-1 129,21 1-129,-21 0 129,0-1-129,0 0 129,0 23-129,0-23 0,0 43 0,-21-21 0,21 21 0,-21 21-129,21 1 129,-21-1 0,21 21 0,0-21-129,0 22 129,0-1 0,0 0 0,21-21-129,-21 22 0,21-22-387,-21 0-1419,21-21-2709,1 21-516,-22-21-387,21 0-258</inkml:trace>
          <inkml:trace contextRef="#ctx0" brushRef="#br0" timeOffset="4442.2541">3769 355 6321,'21'21'5547,"-21"0"-516,0 0-258,0 1-3096,21-1-774,-21 0 0,0 1-516,0 19-129,0-19-258,0 20 0,0-20-774,0-1-4128,-21 0 129,21-21-645,-21 0-258</inkml:trace>
          <inkml:trace contextRef="#ctx0" brushRef="#br0" timeOffset="5364.3068">4427 80 4128,'0'0'5031,"0"0"-387,-22-21-2322,22 21-387,-21 0-258,21 0-774,-42-22-258,20 22 0,1 0-129,0 22-258,-21-22 129,20 21-258,-20-1 0,21 2 129,-22 20-129,43-20 0,-21 20 0,21 0 0,0-21-129,0 22 258,21-22-258,22 0 258,-22 0-129,21 0 0,1-21 0,-1 0 0,-21-21 0,22 21 0,-22-21 0,22 0-129,-22-21 129,-21 20 0,21-20 0,-21 0-129,0 21 129,0-22-129,-21 22 0,21-1 0,-21 22 0,21 0 0,-22 0-129,22 22 129,0-1 0,0 0 0,0 22 0,0-22 0,22 21 0,-1 1 129,-21-22-258,21 21 129,22-21-258,-22 0-387,0-21-1290,0 22-2967,-2-22-129,-19-22-516,22 22-129</inkml:trace>
          <inkml:trace contextRef="#ctx0" brushRef="#br0" timeOffset="5896.3372">4913 164 4902,'0'-21'5160,"0"21"-387,0-21-129,0 21-3870,-22 0-129,1 0 0,0 0-129,0 0-129,-22 0-129,22 21 129,0 0-129,0 1 129,-22-1 0,22 0 129,0 21-387,21-21 129,0 22-129,0-22 0,21 0-129,-21 0 0,42-21 129,-20 21-129,-1-21 0,21 0 0,-20 0 129,20-21-129,-21 0 0,0 0 129,1 0 0,-1 0-129,0-22 129,-21 1-129,0 21 129,0 0 0,0-1 0,0 1-129,0 0 0,0 21 129,-21 0-129,21 21 129,-21 0-258,21 1 129,0 20 0,0-21 0,21 21 0,-21 1 0,21-22 0,0 21 0,1-21-129,-22 1-129,21-1-387,-21-21-2064,21 0-2193,0 0-516,-21 0 0,0-21-645</inkml:trace>
          <inkml:trace contextRef="#ctx0" brushRef="#br0" timeOffset="6872.3931">5167-154 1548,'0'0'5160,"0"0"129,0 0-387,0 0-2322,0 0-645,0 0-516,0-21-516,22 21-258,-1 0 129,-21-21-516,21 21 129,0 0-258,1 0 129,-1 0-258,-21 0 129,21 0-258,-21 0 129,21 0 0,-21 21 0,0 0 0,0 1 129,-21-1-129,21 0 129,0 21-129,-21-21 129,21 22-129,-21 0 129,21-22-129,0 21 0,0 0 0,0-20 0,0 20 0,0-21 0,21 0 129,-21-21-129,21 21 0,0-21 0,-21 0 0,21 0 129,1-21-129,-22 21 0,0 0 0,21-21 0,-21 21-129,0 0 0,0 0 129,0 0-129,-21 0 0,21 0 0,-22 21 0,22-21 0,0 21 129,-21 1 0,21-1-129,0 21 129,0-21-129,0 22 129,21-22 0,-21 22 0,22-23 0,-22 1 0,0 22-129,21-22 129,-21 1 0,0-1-129,-21 0 129,-1-21 0,22 20 0,-42 2 0,21-22 0,0 21 0,-1-21 0,1 0-258,-21 0-1548,42 0-2967,-22 0-516,22 0-129,0-21-258</inkml:trace>
        </inkml:traceGroup>
      </inkml:traceGroup>
    </inkml:traceGroup>
  </inkml:traceGroup>
</inkml:ink>
</file>

<file path=ppt/ink/ink4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4:06.737"/>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B0328625-18B8-47B3-B5FB-46EC880E46AC}" emma:medium="tactile" emma:mode="ink">
          <msink:context xmlns:msink="http://schemas.microsoft.com/ink/2010/main" type="writingRegion" rotatedBoundingBox="4419,16578 7706,15777 8207,17833 4920,18634"/>
        </emma:interpretation>
      </emma:emma>
    </inkml:annotationXML>
    <inkml:traceGroup>
      <inkml:annotationXML>
        <emma:emma xmlns:emma="http://www.w3.org/2003/04/emma" version="1.0">
          <emma:interpretation id="{F66A75A2-A63A-4A76-A90D-E139746F4735}" emma:medium="tactile" emma:mode="ink">
            <msink:context xmlns:msink="http://schemas.microsoft.com/ink/2010/main" type="paragraph" rotatedBoundingBox="4419,16578 7706,15777 8207,17833 4920,18634" alignmentLevel="1"/>
          </emma:interpretation>
        </emma:emma>
      </inkml:annotationXML>
      <inkml:traceGroup>
        <inkml:annotationXML>
          <emma:emma xmlns:emma="http://www.w3.org/2003/04/emma" version="1.0">
            <emma:interpretation id="{0ACB295D-8636-4FF0-8D38-B63B45DCC30B}" emma:medium="tactile" emma:mode="ink">
              <msink:context xmlns:msink="http://schemas.microsoft.com/ink/2010/main" type="line" rotatedBoundingBox="4419,16578 7655,15790 7897,16784 4662,17573"/>
            </emma:interpretation>
          </emma:emma>
        </inkml:annotationXML>
        <inkml:traceGroup>
          <inkml:annotationXML>
            <emma:emma xmlns:emma="http://www.w3.org/2003/04/emma" version="1.0">
              <emma:interpretation id="{905AB8BB-3432-44E2-9B51-B735D2D0BDFE}" emma:medium="tactile" emma:mode="ink">
                <msink:context xmlns:msink="http://schemas.microsoft.com/ink/2010/main" type="inkWord" rotatedBoundingBox="4419,16578 7655,15790 7897,16784 4662,17573">
                  <msink:destinationLink direction="with" ref="{76343E00-6565-4F8B-8971-137A41AEA055}"/>
                </msink:context>
              </emma:interpretation>
              <emma:one-of disjunction-type="recognition" id="oneOf0">
                <emma:interpretation id="interp0" emma:lang="en-US" emma:confidence="0">
                  <emma:literal>705-8</emma:literal>
                </emma:interpretation>
                <emma:interpretation id="interp1" emma:lang="en-US" emma:confidence="0">
                  <emma:literal>70578</emma:literal>
                </emma:interpretation>
                <emma:interpretation id="interp2" emma:lang="en-US" emma:confidence="0">
                  <emma:literal>705.8</emma:literal>
                </emma:interpretation>
                <emma:interpretation id="interp3" emma:lang="en-US" emma:confidence="0">
                  <emma:literal>305.8</emma:literal>
                </emma:interpretation>
                <emma:interpretation id="interp4" emma:lang="en-US" emma:confidence="0">
                  <emma:literal>105.8</emma:literal>
                </emma:interpretation>
              </emma:one-of>
            </emma:emma>
          </inkml:annotationXML>
          <inkml:trace contextRef="#ctx0" brushRef="#br0">-4581-2275 1161,'0'0'3870,"0"-21"129,0 21-258,0 0-1935,-21 0-516,21 0-129,0 0-387,0 0 129,-21-22-129,21 22 129,-21 0-129,21 0 0,-22-21 0,22 21-258,-21 0-129,21 0-129,-21 0 0,21 0-129,-21 0 0,21-20 129,-21 20-258,-1 0 129,22 0-129,-21 0 129,21 0-129,-21 20 129,0-20-129,21 0 129,-20 21-129,20-21 0,-21 22 0,0-22 129,21 21-129,-21 0 0,21 1 0,-21-1 0,-1-21 0,22 21 0,-21 0 0,21 0 0,-21 0 0,21 1-129,0-1 129,0 0 0,0 0 0,0 0-129,0 0 129,0 22-129,0-22 129,0 0 0,0 0 129,0 0-129,0 1 0,0-1 129,0 0-129,21-21 129,-21 22 0,21-1 0,-21-1 0,22 2 0,-1-1-129,0-21 129,-21 21 0,21 1 129,0-22-258,-1 21 129,1-21 0,0 0 0,22 0 0,-22 21-129,0-21 0,0 0 0,0 0 0,1 0 0,-1 0 0,0 0 0,0-21-129,1 21 129,-1 0 0,0-21 0,0 21 129,0-22-129,1 22 0,-22-21 0,21 21 0,0-21 129,0-1-129,-21 22-129,22-20 129,-22-1 0,21-1 0,-21 1 0,21 0 0,-21-1 0,0 1 0,21-21 129,-21 21-129,0 0 258,0-22-258,0 22 129,-21 0-129,21-21 129,0 20 0,0 1-129,-21 0 0,21 0 0,-21 0 0,21 0 0,-22-1 0,22 22 0,-21-21 0,0 0 0,-22 21 0,22-22 0,0 22 0,-21-21 0,20 21-129,-20-20 129,21 20-129,-1 0-258,1-22-516,0 22-3741,0 0 0,21 0-645,0 0-258</inkml:trace>
          <inkml:trace contextRef="#ctx0" brushRef="#br0" timeOffset="1172.0671">-5343-2190 7998,'0'0'4515,"0"0"0,-21 0-1032,21 0-1935,0 0-387,0 0-258,21 0-129,-21 0-258,0 0-258,22 0 0,-1 21 0,0-21-129,-21 21 0,21-21 0,0 21 0,1-21 0,-1 22-129,-21-22 129,21 21-129,0-21 0,-21 0 129,22 21-129,-22-21 0,0 0 0,0 0 0,21 21-129,-21-21 258,0 0-258,0 0 129,-21 21 0,21 0 0,0-21 0,-22 22 0,22-1 0,0-21 0,-21 21-129,21 0 129,0 0 0,-21-21 0,21 21-129,0-21 258,0 0-129,0 0 0,0 0 0,0 0 129,-21 22-129,21-22-129,0 0 129,0 0-129,0 0-387,0 0-2451,0 0-1677,0 0-516,0 0 0,21 0-516</inkml:trace>
          <inkml:trace contextRef="#ctx0" brushRef="#br0" timeOffset="4799.2745">-3267-2572 1032,'-21'0'3999,"21"0"0,-21-21-645,21 21-387,0 0-645,0 0-258,0 0-516,0 0-258,21 0-387,-21 0-258,21 0 0,-21 0-129,21 21-129,1-21-129,-1 0 129,0 22-258,0-22 129,20 0-129,-20 21 0,0-21 0,0 21-129,1-21 0,-1 21 0,-21-21 129,21 21-129,-21-21 0,0 21 0,-21 1 0,21-22 129,-21 21-129,-1 0 0,1-21 0,0 22 0,0-2 0,-1 1 0,3-21 0,-2 22 0,0-22-129,21 0-129,0 0-258,0 0-1806,0 0-2322,0 0-258,0 0-387,0-22-387</inkml:trace>
          <inkml:trace contextRef="#ctx0" brushRef="#br0" timeOffset="4356.2492">-4220-2211 1548,'0'0'2064,"0"0"-387,0 0-516,0 0-258,0 0-258,0 0 0,0 0 129,0 0 0,0 0 129,0 0 0,0 0 0,0 0 0,0 0-387,0 0 0,0 0-129,0 0-129,0 0-129,0 0 0,0 0 0,0 0 0,0 0 129,0 0 258,0 0-129,0 0 0,0 0 0,21 0 129,-21 0-129,0 0-129,0 0 0,0 0-129,0 0 0,0 0-129,0 0 129,0 0-129,0 0 129,0 0 0,0 0-129,0 0 0,0 0 129,0 0-129,0 0 129,0 0-129,0 0 0,0 0 0,0 0 0,0 0 129,0 0-129,0 0 0,0 0 0,0 0 129,0 0-129,0 0 0,0 0 129,0 0-129,0 0 0,0 0 0,0 0 0,0 0 129,0 0 0,0 21 0,0-21 0,0 0 0,0 0 0,0 0 0,0 0 0,0 0-129,0 0 258,0 0-129,0 0-129,0 0 129,0-21 0,0 21 129,22 0-129,-22 0 129,21-21-129,0 21 129,0 0-129,22-22 0,-22 1 0,21 21 0,20-21 0,-20-1 0,22 1 0,0 21 258,-1-20-387,22-2 129,-21 1 129,0 21-258,-1-21 129,1 21 0,-21 0 0,-1 0-129,0 0 129,-20 0 0,-1 0 0,0 0 0,0 0 0,-21 0-129,0 0 129,19 0 0,-19 0-129,0 0 0,0 0-129,0 0-129,0 0-387,-19 0-774,19 0-1548,0 0-1806,0 0-129,0 0-387,-21-22 258</inkml:trace>
          <inkml:trace contextRef="#ctx0" brushRef="#br0" timeOffset="5872.3359">-3819-2804 3225,'0'0'4128,"0"0"0,0-22-1290,0 22-516,0 0-516,0 0-258,-21 0-516,21 0 129,0-21-516,0 21 0,-21 0-129,0 0-258,21 0 129,-22 21-129,1-21 0,0 0-129,0 22 129,0-22-129,1 21 0,-1-1 129,0-20-129,0 22-129,21-1 0,-21-21 129,21 21-129,21 1 129,-21-1-129,21-21 129,0 21-129,0-21 129,-1 0-129,1 0 129,21 0-129,-21 0 129,1-21 0,-1 0-129,0-1 129,0 1 0,1 0 0,-22-1-129,21 2 0,-21-1 0,0 21 129,0-22-129,0 1 129,0 21-129,0 0 0,0 0 129,0 0-129,-21 0 129,21 21-129,0 1 0,0-1 0,0-1 129,0 2-129,0 20 0,0-20 129,0-1-129,21 21 0,-21-42 0,21 21 0,-21 0 0,21-21-258,0 0-129,1 0-1290,-1-21-3096,0 21-258,0-21-129,1 0-645</inkml:trace>
          <inkml:trace contextRef="#ctx0" brushRef="#br0" timeOffset="7151.4091">-2356-2847 1032,'-21'-21'3870,"21"21"387,0 0-1032,0-22-516,-22 22-774,22 0-258,-21-21-258,21 21-387,-21 0-129,0 0-258,0 0 0,-1 0-258,1 0 0,0 0-129,0 0 129,-1 0-129,1 21 0,0-21-129,0 0 0,-1 22 0,1-1-129,0-21 0,0 21 129,21 1 0,-21-1-129,-1-1 129,22 2-129,0 20 0,-21-20 129,21-1-129,0 21 0,21-21 0,-21 22-129,22-1 258,-22-21-129,21 21 129,0-20-129,0 20 0,0 0 0,1-21 129,-1 1-129,0-1 129,0 0-129,1 1 0,-1-1 0,21-21 0,-20 0 0,20 0 0,0 0 0,1-21 0,-22-1 129,19 1-129,3 21 0,-1-21 129,1-22-129,-22 23 0,21-2 0,-20 1 0,-1 0 129,0-22-129,-21 22 129,0 0-129,0-21 0,0 20 0,0-20 129,-21 0-129,0-1 0,-1 22 129,-20-22-129,21 2 0,-22 19 0,1 1-129,-1-22 129,3 43-129,-2-21-258,20 21-516,-20 0-1161,21 0-2580,0 0-258,21 0-258,-22 21-258</inkml:trace>
          <inkml:trace contextRef="#ctx0" brushRef="#br0" timeOffset="8223.4704">-2399-2741 774,'0'0'2322,"0"-22"258,0 22 129,0 0 0,22 0-645,-22 0-129,0 0-516,0 0-258,0-20 0,0 20-258,0 0-129,-22 0 0,22 0-129,0 0 0,-21 0-129,21 0 0,-21 0-258,21 0 0,-21 0 0,21 0 0,-21 0-129,21 0-129,-22 0 129,22 0-129,-21 0 129,0 0 0,21 20-129,-21-20 129,21 22-258,-22-22 129,22 21 0,0 0 0,-21 1 0,21-1 0,0 0 0,0 0 0,0 0 0,0 0 258,0 1-258,0-1 129,0 21 0,21-21 0,1-21 0,-1 21 0,0 1 0,0-1 0,1-21-129,-1 0 0,21 0 129,-21 0-129,22 0 0,-22-21 0,0 21 0,20-22 0,-20 1 129,0 0-129,0 21 0,1-21 0,-1 0 129,-21 0-129,0-22 129,0 22-129,0 0 0,0 0 0,-21-22 129,-1 22-129,-20 0 0,21-1 0,-20 2 0,-1 20-129,21-21-129,-22 21-387,22 0-3225,21 0-903,-21 0-129,21 0-516</inkml:trace>
        </inkml:traceGroup>
      </inkml:traceGroup>
      <inkml:traceGroup>
        <inkml:annotationXML>
          <emma:emma xmlns:emma="http://www.w3.org/2003/04/emma" version="1.0">
            <emma:interpretation id="{E00E0F17-7AD8-4A61-BAA1-413BC5EC42C0}" emma:medium="tactile" emma:mode="ink">
              <msink:context xmlns:msink="http://schemas.microsoft.com/ink/2010/main" type="line" rotatedBoundingBox="5718,17763 7983,17037 8200,17715 5936,18441"/>
            </emma:interpretation>
          </emma:emma>
        </inkml:annotationXML>
        <inkml:traceGroup>
          <inkml:annotationXML>
            <emma:emma xmlns:emma="http://www.w3.org/2003/04/emma" version="1.0">
              <emma:interpretation id="{CF0459A3-D3B2-417C-AE30-24D3ED127B5E}" emma:medium="tactile" emma:mode="ink">
                <msink:context xmlns:msink="http://schemas.microsoft.com/ink/2010/main" type="inkWord" rotatedBoundingBox="6797,17418 7983,17037 8190,17683 7003,18063">
                  <msink:destinationLink direction="with" ref="{76343E00-6565-4F8B-8971-137A41AEA055}"/>
                </msink:context>
              </emma:interpretation>
              <emma:one-of disjunction-type="recognition" id="oneOf1">
                <emma:interpretation id="interp5" emma:lang="en-US" emma:confidence="0">
                  <emma:literal>&gt;00A</emma:literal>
                </emma:interpretation>
                <emma:interpretation id="interp6" emma:lang="en-US" emma:confidence="0">
                  <emma:literal>&gt;00a</emma:literal>
                </emma:interpretation>
                <emma:interpretation id="interp7" emma:lang="en-US" emma:confidence="0">
                  <emma:literal>&gt;00d</emma:literal>
                </emma:interpretation>
                <emma:interpretation id="interp8" emma:lang="en-US" emma:confidence="0">
                  <emma:literal>a-ON</emma:literal>
                </emma:interpretation>
                <emma:interpretation id="interp9" emma:lang="en-US" emma:confidence="0">
                  <emma:literal>&gt;0oa</emma:literal>
                </emma:interpretation>
              </emma:one-of>
            </emma:emma>
          </inkml:annotationXML>
          <inkml:trace contextRef="#ctx0" brushRef="#br0" timeOffset="13211.7557">-2125-1703 2967,'0'0'4257,"0"0"-129,0 0-1677,0 0-645,0 0-258,0 0-258,-21 0-258,21 0-129,-21 0-129,21 0 0,-21 0-387,21 0 0,-22 0 0,1 21-129,0-21 0,0 22-129,-1-1 129,3-21 0,-2 21 129,21 0-258,-21 0 0,21 0 0,-21 0 129,21 1-129,0-1-129,21 0 129,-21 0 0,21-21 0,0 21 0,-2-21-129,3 21 129,20-21-129,-21 0 129,22 0-129,-1 0 129,1 0-129,-22-21 129,21 0-129,-20 21 129,20-21-129,-21 0 129,1 0-129,-1-1 0,-21 1 0,0 0 0,0 0 0,0 0 129,-21 0-258,-1-22 129,1 22 0,0 0 0,0 21-129,-1-22-258,-20 2-645,42 20-3741,-21 0-129,-1 0-387,1 0-516</inkml:trace>
          <inkml:trace contextRef="#ctx0" brushRef="#br0" timeOffset="11251.6436">-3035-1576 5031,'0'0'5031,"0"0"-387,0 0-129,0 0-2967,0 0-258,0 0-258,0 0-387,0 0 0,21 0-129,0 21 0,0-21-258,1 21 0,20-21 0,-21 22-129,0-22-129,1 21 129,-1-21-129,0 21 0,0-21 0,1 21 0,-22-21 0,0 21 0,0-21 0,0 21 0,0 1 0,-22-22-129,22 21 129,-21 0-129,0 0 129,0-21 0,-22 21 0,22 0-129,21-21 129,-21 22-129,21-22 0,0 0-129,0 21-1161,0-21-3225,0 0-387,0-21-129,21 21-645</inkml:trace>
          <inkml:trace contextRef="#ctx0" brushRef="#br0" timeOffset="12319.7047">-2146-1809 1935,'0'0'4128,"0"0"129,0 0-1806,0-21-516,0 21-129,-21 0-516,21 0 0,-21 0-258,21 0-258,-22 0-258,22 0 0,-21 0-258,0 0 0,0 0 0,21 0-129,-22 21-129,3-21 129,-2 0 0,0 22-129,0-22 129,-1 21 0,-20-1-129,42 2 129,-21-22 0,0 21 0,-1 0-129,1 22 129,21-22-129,-21 0 129,21 0-129,-21 0 0,21 0 129,0 22-129,0-22 129,21 0 0,-21 21 129,21-20-258,0-1 129,1 0-129,20 21 129,-21-21-129,22-21 0,-1 22 0,-2-1 0,3-21 0,-1 0 129,1 0-129,-1 0 0,22 0 129,-22-21 0,-20 21 0,20-22-129,1 1 129,-22 21 0,0-21 0,21 0-129,-20 0 258,-22 0-258,21-1 129,0 1-129,-21-21 129,21 21-129,-21-22 0,0 22 0,0-21 0,0 21 0,-21-21 0,0-1 0,0 22 0,-22-21 0,22 21 0,-21-22-129,-1 22 0,1 21 0,-22-22-387,21 22-774,-20-21-2967,42 21-774,-22 0 0,22 21-645</inkml:trace>
          <inkml:trace contextRef="#ctx0" brushRef="#br0" timeOffset="14787.8458">-3819-1216 645,'0'0'4128,"0"0"258,0 0-1161,0 0-516,0 0-645,-21 0-258,21 0-387,0 0-258,0 0-129,0 0-387,-21-21-129,21 21-129,-21 0-129,21 0 129,-22 0-387,22 0 129,-21 0 0,0 0-129,21 21 129,-21-21-129,0 22 129,1-1 0,20-1 0,-21 2 0,0-1 0,21 0-129,0 1 129,0-22-129,0 21 129,0 0-129,21 0 0,0-21 129,-1 0-129,1 0 129,0 0-129,0 0 0,0-21 0,1 0 0,-1 0 0,0-1 129,0 1-129,-21 0 0,22-1 0,-22 22 0,0-20 129,0-1-129,0 21 129,0 0-129,-22-22 0,22 22 0,-21 22 0,21-22 0,-21 21 0,21-21 129,0 20-129,0 2 0,0-1 129,0 0-129,21 1 129,-21-1-129,21 0 0,-21 0 0,22 0 0,-1-21-258,-21 21 0,21-21-645,-21 0-2064,21 0-1935,-21 0-129,21 0-387,-21 0-387</inkml:trace>
          <inkml:trace contextRef="#ctx0" brushRef="#br0" timeOffset="15631.8941">-3309-1131 774,'0'0'4257,"0"0"258,0 0-129,0 0-2193,0 0-387,0 0-387,0-22-258,0 22-258,0 0 0,-21 0-387,21-20-129,-22 20 0,1 0-129,21 0 0,-21 0 0,0 0 0,-1 0-129,1 20 0,0-20-129,0 0 129,21 22 0,-21-1-129,-1-21 129,1 21-129,21 1 0,-21-1 129,21 0-129,0 0 0,0 0 0,0 0 129,21-21 0,-21 22 0,21-1 0,1-21 0,-1 0 0,0 0-129,21-21 129,-20 21 0,-1-22-129,0 1 0,0 0 129,1 0-129,-1-21 0,-21 42 0,0-22 0,0 1 0,0 0 129,0 21 0,0 0 0,0 0 0,-21 0 0,21 0 0,-22 21 0,22 0 129,0 1-258,0-1 129,0 0 0,0 21-129,22-21 0,-1 1 0,-21 20 0,21-21-129,0 0-258,0-21-645,22 21-3999,-43-21-129,21-21-129,0 0-774</inkml:trace>
        </inkml:traceGroup>
      </inkml:traceGroup>
    </inkml:traceGroup>
  </inkml:traceGroup>
</inkml:ink>
</file>

<file path=ppt/ink/ink4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196.78027" units="1/in"/>
          <inkml:channelProperty channel="Y" name="resolution" value="5041.07666" units="1/in"/>
          <inkml:channelProperty channel="F" name="resolution" value="0" units="1/dev"/>
        </inkml:channelProperties>
      </inkml:inkSource>
      <inkml:timestamp xml:id="ts0" timeString="2012-09-25T20:44:05.786"/>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27312BD5-B8FB-4270-B527-E245E9555745}" emma:medium="tactile" emma:mode="ink">
          <msink:context xmlns:msink="http://schemas.microsoft.com/ink/2010/main" type="inkDrawing" rotatedBoundingBox="9852,19048 9867,19048 9867,19063 9852,19063" shapeName="Other"/>
        </emma:interpretation>
      </emma:emma>
    </inkml:annotationXML>
    <inkml:trace contextRef="#ctx0" brushRef="#br0">0 0 0,'0'0'0,"0"0"0,0 0 0,0 0 0,0 0 0,0 0 0,0 0 0,0 0 0,0 0 0,0 0 0,0 0 0,0 0 0,0 0 0,0 0 0,0 0 0,0 0 0,0 0 0,0 0 0,0 0 0,0 0 0,0 0 0</inkml:trace>
  </inkml:traceGroup>
</inkml:ink>
</file>

<file path=ppt/ink/ink4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44:17.545"/>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76343E00-6565-4F8B-8971-137A41AEA055}" emma:medium="tactile" emma:mode="ink">
          <msink:context xmlns:msink="http://schemas.microsoft.com/ink/2010/main" type="inkDrawing" rotatedBoundingBox="5655,17294 6970,17685 6918,17862 5602,17471" semanticType="callout" shapeName="Other">
            <msink:sourceLink direction="with" ref="{CF0459A3-D3B2-417C-AE30-24D3ED127B5E}"/>
            <msink:sourceLink direction="with" ref="{905AB8BB-3432-44E2-9B51-B735D2D0BDFE}"/>
          </msink:context>
        </emma:interpretation>
      </emma:emma>
    </inkml:annotationXML>
    <inkml:trace contextRef="#ctx0" brushRef="#br0">-4177-1724 129,'0'0'3483,"0"0"387,0 0-1161,0 0-645,0 0-129,0 0-258,0 0-258,0 0 0,-22-22-258,22 22-129,0 0-258,0 0 0,0 0-129,0 0-129,0 0-129,22 0 0,-22 0 0,0 22 0,21-1-129,-21 0 0,21-21-129,0 22 0,1-1 0,20 0 0,-21 0 0,20 0 0,-20 0-129,21 0 129,1 22-129,-1-22 129,1-21-129,-1 21 0,22 0 129,-22 0-129,1 1 129,20-22-129,-20 21 129,20-21-258,-20 0 258,-1 21-129,1-21 0,20 0 0,-20 0 0,-1 0 0,-1 0 129,1 0-129,1 0 0,-1 0 0,-21 0 0,22 0 0,-22 0 0,-21 0-129,21 0 0,-21 0-129,0 0-258,0 0-774,0 0-3612,0-21 129,0 21-645,0 0-387</inkml:trace>
  </inkml:traceGroup>
</inkml:ink>
</file>

<file path=ppt/ink/ink4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7:55.884"/>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D8E3B797-0058-4D74-8A00-13888EDEE1A2}" emma:medium="tactile" emma:mode="ink">
          <msink:context xmlns:msink="http://schemas.microsoft.com/ink/2010/main" type="writingRegion" rotatedBoundingBox="6666,4616 8675,4473 8717,5063 6709,5207"/>
        </emma:interpretation>
      </emma:emma>
    </inkml:annotationXML>
    <inkml:traceGroup>
      <inkml:annotationXML>
        <emma:emma xmlns:emma="http://www.w3.org/2003/04/emma" version="1.0">
          <emma:interpretation id="{4D94DD81-EF6D-40EB-B614-29EFAEABDEF1}" emma:medium="tactile" emma:mode="ink">
            <msink:context xmlns:msink="http://schemas.microsoft.com/ink/2010/main" type="paragraph" rotatedBoundingBox="6666,4616 8675,4473 8717,5063 6709,5207" alignmentLevel="1"/>
          </emma:interpretation>
        </emma:emma>
      </inkml:annotationXML>
      <inkml:traceGroup>
        <inkml:annotationXML>
          <emma:emma xmlns:emma="http://www.w3.org/2003/04/emma" version="1.0">
            <emma:interpretation id="{518FB107-BC98-4C09-B9A2-E5341C0340FB}" emma:medium="tactile" emma:mode="ink">
              <msink:context xmlns:msink="http://schemas.microsoft.com/ink/2010/main" type="line" rotatedBoundingBox="6666,4616 8675,4473 8717,5063 6709,5207"/>
            </emma:interpretation>
          </emma:emma>
        </inkml:annotationXML>
        <inkml:traceGroup>
          <inkml:annotationXML>
            <emma:emma xmlns:emma="http://www.w3.org/2003/04/emma" version="1.0">
              <emma:interpretation id="{903CC2E5-5F98-484A-9B9D-0D01F78FD747}" emma:medium="tactile" emma:mode="ink">
                <msink:context xmlns:msink="http://schemas.microsoft.com/ink/2010/main" type="inkWord" rotatedBoundingBox="6666,4616 7327,4569 7369,5159 6709,5207"/>
              </emma:interpretation>
              <emma:one-of disjunction-type="recognition" id="oneOf0">
                <emma:interpretation id="interp0" emma:lang="en-US" emma:confidence="0">
                  <emma:literal>81</emma:literal>
                </emma:interpretation>
                <emma:interpretation id="interp1" emma:lang="en-US" emma:confidence="0">
                  <emma:literal>21</emma:literal>
                </emma:interpretation>
                <emma:interpretation id="interp2" emma:lang="en-US" emma:confidence="0">
                  <emma:literal>71</emma:literal>
                </emma:interpretation>
                <emma:interpretation id="interp3" emma:lang="en-US" emma:confidence="0">
                  <emma:literal>701</emma:literal>
                </emma:interpretation>
                <emma:interpretation id="interp4" emma:lang="en-US" emma:confidence="0">
                  <emma:literal>11</emma:literal>
                </emma:interpretation>
              </emma:one-of>
            </emma:emma>
          </inkml:annotationXML>
          <inkml:trace contextRef="#ctx0" brushRef="#br0">-1 64 903,'0'-21'3870,"0"21"-1290,0 0-516,21 0-129,-21 0-258,0 0-645,0 0 0,19 21-258,-19 0 0,22 0-258,-22 0-129,21 0 0,-21 1-258,0-1 258,21 0-258,-21 21 129,0-21-258,0-21 0,0 22 0,0-1 0,0-21-129,0 0 129,0 0 0,0 0-129,0 0 129,0 0-129,0 0-129,0-21 129,0-1 129,0 22 0,-21-21-129,21 0 129,0 21 129,21-21-129,-21 0 129,21 21-258,-21-21 258,22-1 129,-1 22-258,0-21 129,0 0 0,1 21-129,-1-21 0,0 0 129,0 21 0,0-21 0,-21 21 0,22 0 0,-22 0-129,0 0 129,0 0 0,0 0 0,0 0-129,0 0 0,0 0 129,0 0-258,0 0 129,0 0 0,0 0 0,0 0 0,-22 0 0,22 0 0,0 0 0,0 0 0,-21 0 0,21 0-129,-21 21 129,21-21 0,0 0-129,0 0 129,0 0-129,0 21 129,0-21 0,0 0 0,0 0 0,21 0 0,-21 0 129,0-21-129,0 21 129,21-21-129,-21 21 0,0 0 129,0-22-129,0 22 129,0 0-129,0 0 0,-21-21 0,0 21 0,21 21-129,-21-21 129,21 0 0,-21 22-129,21-22 129,0 21 0,0-21-129,0 0 0,0 0-645,0 21-1806,21-21-1677,0 0-516,-21 0 0</inkml:trace>
          <inkml:trace contextRef="#ctx0" brushRef="#br0" timeOffset="787.0451">464 361 1032,'0'0'3225,"0"0"-516,0 0-129,0 0-129,0 0-516,0 0-387,21-22-129,-21 22-516,0 0 129,21-21-258,-21 0-258,22 21 0,-22-22-129,0 22 0,0 0 129,21-21-387,-21 21 0,21-21 0,-21 21-129,0 0 0,0 0 129,0 0-129,0 0-129,0 21 258,0 0-129,0-21 0,0 22 0,0-1 0,21 0 0,-21 1 0,0 19 0,0-19-129,0-1 129,0 0 0,0-21-129,0 22 129,0-1-258,0-21-258,0 0-129,0 21-387,0-21-1161,0 0-2193,0 0-516,0 0-129</inkml:trace>
          <inkml:trace contextRef="#ctx0" brushRef="#br0" timeOffset="1044.0598">464 572 1806,'21'0'4515,"0"0"0,-21 0-1935,22 0-516,-1 0-516,0 0-645,0-21-387,1 21-258,-1 0-129,0 0-129,0 0-129,-21 0-645,0 0-1548,22 0-2064,-22 0 0,0 0-258</inkml:trace>
        </inkml:traceGroup>
        <inkml:traceGroup>
          <inkml:annotationXML>
            <emma:emma xmlns:emma="http://www.w3.org/2003/04/emma" version="1.0">
              <emma:interpretation id="{1F5FDA9B-B73A-487D-BFC7-3B521AAB10AA}" emma:medium="tactile" emma:mode="ink">
                <msink:context xmlns:msink="http://schemas.microsoft.com/ink/2010/main" type="inkWord" rotatedBoundingBox="8359,4553 8679,4531 8701,4832 8381,4855"/>
              </emma:interpretation>
              <emma:one-of disjunction-type="recognition" id="oneOf1">
                <emma:interpretation id="interp5" emma:lang="en-US" emma:confidence="0">
                  <emma:literal>we</emma:literal>
                </emma:interpretation>
                <emma:interpretation id="interp6" emma:lang="en-US" emma:confidence="0">
                  <emma:literal>re</emma:literal>
                </emma:interpretation>
                <emma:interpretation id="interp7" emma:lang="en-US" emma:confidence="0">
                  <emma:literal>V</emma:literal>
                </emma:interpretation>
                <emma:interpretation id="interp8" emma:lang="en-US" emma:confidence="0">
                  <emma:literal>so</emma:literal>
                </emma:interpretation>
                <emma:interpretation id="interp9" emma:lang="en-US" emma:confidence="0">
                  <emma:literal>roe</emma:literal>
                </emma:interpretation>
              </emma:one-of>
            </emma:emma>
          </inkml:annotationXML>
          <inkml:trace contextRef="#ctx0" brushRef="#br0" timeOffset="3923.2244">1693 21 1161,'0'0'4515,"0"-21"129,0 21-1419,21 0-1419,-21 0-258,19 0-387,-19 0-387,0 0-387,0 21-129,22 1 0,-22-1 0,0 0-129,0 0 0,21 21 0,-21-20 0,0-1-129,0 0 129,0 0-129,0 0 129,0-21-129,0 0-129,0 0 129,0 0 0,0 0-129,21-21 0,-21 0 0,0 0-129,0 0 129,0-1 0,0 1-129,0-21 129,0 21-129,0 21 258,0-21 0,0 21 0,21-22-129,-21 22 258,22 0-129,-1 0 0,-21 0 0,21-21 129,-21 21-129,21 0 129,0 0-129,-21 0 129,0 0-129,22-21 0,-22 21 129,0 0-129,0 0 0,0-21 129,0 21-129,0 0 0,0 0 0,0 0 0,0 0 0,0 0 0,0 0 0,0 0 0,0 0 0,0 0-129,0 21 129,0-21 0,0 0 0,0 0 0,0 0 0,0 0 0,21 21 0,-21-21 129,0 0-129,0 0 0,21-21 129,-21 21-129,0 0 0,0 0 0,21-21 0,-21 21 0,0 0 0,0 0 0,0 0 0,0 0 0,0 0 0,0-21 0,0 21 0,-21 0 0,0 0 0,21 0 0,0 0 0,-21 21 0,21-21-129,0 0 129,0 0-129,-22 21-129,22-21-645,22 0-1419,-22 0-2064,21 21-387,-21-21 0</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6:38.585"/>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D4BF734F-9A54-490D-9126-D2D805C996CE}" emma:medium="tactile" emma:mode="ink">
          <msink:context xmlns:msink="http://schemas.microsoft.com/ink/2010/main" type="inkDrawing"/>
        </emma:interpretation>
      </emma:emma>
    </inkml:annotationXML>
    <inkml:trace contextRef="#ctx0" brushRef="#br0">8746 7579 11,'0'0'13,"0"0"0,0 0-2,0 0-2,0 0-2,0 0-2,0 0 0,-11-6-1,11 6-2,-2 9 0,2-9 2,-4 14-2,1-1 0,0-2 0,-1 6 0,0 1-1,-2 3 1,1 0-1,-1 1 0,2 3 0,-2 1-1,1 1 1,1 1-1,-1-1 0,1 1 1,1 2-1,1-3 1,0 1-1,0 2 1,1 0-1,-1-1 1,1 1-1,0-1 0,0-1 1,-1 2-1,1 0 1,-1 0-1,1 1 1,-2 0-1,1 1 0,0-2 0,1 2 0,0-2 0,0 0 1,-1-2-1,1 0 0,-1 2 1,1 0-1,-1-1 1,-1 0-1,0 1 1,-1 1-1,1 0 1,-2 2-1,0-1 1,1 1-1,-2 2 1,1 1-1,0 2 1,-2 1-1,0-2 0,0 0 1,0-2-1,-1 0 0,2-1 0,-1-2 0,2-2 1,-2 0-1,0-1 0,1-1 0,2-1 0,-2-1 1,2-2-1,-1 1-1,0-3 1,2 0 1,0 1-1,0-2 0,1 3 0,-1-1 0,0 1-1,0-2 1,0 2 0,0 0-1,-3 1 1,3-4 0,-2 2 0,2-1 0,-2 0 0,1-2 0,-1-1 0,0-3 0,1 0-1,0 0 1,-1 1 0,2-3 0,-1 1 0,0-1 0,1 2-1,-2-1 0,2 1 0,0-3-1,0 1-2,-1-2-5,4-12-17,-3 17 2,3-17 0,0 0 1</inkml:trace>
    <inkml:trace contextRef="#ctx0" brushRef="#br0" timeOffset="1843.1054">5658 7527 12,'0'0'11,"0"0"0,-11 1 0,11-1-2,0 0-1,0 0-2,0 0-1,0 0-2,0 11 0,0-11-2,8 11 1,-8-11-2,12 20 1,-4-9-1,2 4 2,1 2-1,1 1 0,1 4 0,1 1-1,3 4 1,1 1 0,1 3 0,1 0-1,1 3 1,2 2 0,0-3 0,-1 0 0,1-2 0,2 0 0,0 0 1,-1-1 0,3-1 0,0 0-1,1 2 1,-2 2-1,2 0 1,-2 1-1,-1 0 0,0 3 1,0-4 0,0 3 1,-1-1-1,2-2 1,-4 2 0,3 2-1,-1-1 1,0 1-1,0 1 0,2-1-1,-1-1 1,2 3-1,0-3 0,2 0 0,0 0 0,2-1 0,-1-1 0,0 2-1,1-3 1,-1-1-1,0-2 0,2-1 1,-2-3-1,0 0 0,-2 0 1,-1-2-1,1 1 1,0 1-1,-2-2 1,-2 1 0,0 1 0,-3 2-1,3-1 1,0 3-1,-2 1 1,-1 0-1,1 0 0,1 1 1,-2 0-1,2-2 0,-1 0 0,-1 0 0,2-2 0,0 1 0,-1 0 0,0 1 0,0 1 0,-1 1 0,1-1 0,-2-3 0,0 0 0,0-2-1,1-1 1,-1 0 0,1-2 0,-1-3-1,0 4 1,1 1 0,-3 2 0,1-2 1,-2 1-2,1 1 1,-2 0 0,0 0 0,-1-1-1,0-2 1,0-1 0,0 1-2,-1 1-1,0-4-2,0-1-6,3 6-17,-9-11-2,5 4 1,-13-19 0</inkml:trace>
    <inkml:trace contextRef="#ctx0" brushRef="#br0" timeOffset="20171.1537">7685 7758 7,'0'0'11,"0"0"-1,0 0-1,0 0-1,0 0-1,0 0-1,0 0 0,0 0-2,0 0 0,0 0-1,0 0-1,0 0 0,0 0 1,0 0 0,0 0 0,0 0-1,0 0 0,0 0 0,0 0 0,0 0 0,0 0-1,0 0-1,0 0 1,7 10-1,-7-10 1,0 0-1,11 14 0,-11-14 0,12 16 1,-12-16 0,14 15-1,-6-5 0,2 0 0,0 1 1,2 2-1,-3-2 0,5 2 1,-5 0-1,5 3 1,-3-4-1,0 1 1,2 1-1,-4-1 1,3 1-1,-1-2 0,2 2 1,-3-4-1,2 4 0,-1-2 0,1-1 0,0 0 0,-1 2 1,2-1-1,-1 1 0,2 0 0,-1 0 1,-1 2-1,3 0 0,-1 2 1,2-2 0,-1 1-1,0 1 1,-1-2-1,2 2 1,1-2-1,-1 2 0,-1-2 1,0 3-1,-1-1 0,2 0 1,-3 0 0,1 1 0,-2-2-1,2 1 1,-2-1 0,1-1 0,0 0-1,-1 0 1,2 0 0,-2 1 0,0 2 1,2-1 0,-1 2 0,1 1 0,-1-1 0,1 3 0,0-2 0,3 1-1,-2-3 0,1 2 0,-2-2 0,3 0 1,-3 0-1,3 1 0,-3-1 0,1 2 0,-1 0-1,2-1 1,-1 2 0,-1 0 0,4 0-1,-1 0 1,0 0 0,3-1 0,0 1 0,1 0 0,1-2-1,1 1 1,-2-1 0,2 2 0,-2-1 0,-1-1-1,-1 1 1,0-1 0,-4 0-1,2 3 1,-1-3-1,-1 0 1,0-1-1,1 2 1,-2-2 0,1 2-1,2-2 0,1 1 1,-2 2-1,1-1 2,-3 3-1,2-3-1,-2 0 0,2 1 1,-4 0-1,1 0 0,0 0 0,0 0 1,2-2-1,-2 5 0,2-1 0,-2-1 0,2 1 0,-2 0 0,1-1 0,-2 1 0,0-3 0,0 0 1,-1-1-1,0 0 0,0 2 0,-2-2 0,-1-1 0,2 1 0,-3-2 1,0 1-1,0-1 0,0 0 0,0-3 0,-1 1 0,1-1 0,-3 0 0,3-1 0,-2 1 0,-2-3 0,1 1 0,0-1 0,-1-1 1,-1 1-1,1 0-1,-1-2 2,1 0-1,-1 1-1,-2-10 2,3 16-2,-3-16 1,3 15 0,-3-15 0,3 14 0,-3-14 0,5 15 0,-5-15 1,5 14-2,-5-14 1,4 13 0,-4-13 0,6 11 0,-6-11 0,0 0 0,4 10-1,-4-10-1,0 0-4,0 0-8,0 0-18,0 0 0,-4-11 0,-8-6 0</inkml:trace>
    <inkml:trace contextRef="#ctx0" brushRef="#br0" timeOffset="23390.3378">6290 10463 8,'0'0'20,"-13"3"-5,13-3-3,-11-4 1,11 4-2,-13-8 0,13 8-2,-17-14-1,8 2-1,-1 2-1,-3-3 0,2-1-2,-5-3 0,1-2 0,-5-2-1,1 0 0,-6-2-1,0-3 0,-6-4 0,0 0 0,-3-4 0,0 0 0,-4-3 0,2-2 0,1-2-1,1 3 1,1 1-1,0 1 0,0 2 0,1 2 0,-1-1-1,-3 1 1,-2 0-1,-2-2 0,0 0 0,1-2 0,-1-1 2,4 0-2,3 2 0,2 3 0,2 0 1,2 2 0,-1 2-1,1 1 1,-1 0-1,-1-3 1,-3-1-1,-4-3 0,1-1 0,0-2 0,0-2-1,1-1 1,1 0 1,-1 0-1,2 2 0,1 0 0,2 0 1,0 2-1,1 0 1,-1 0-1,1-1 0,1-2 0,0-1 0,1 0 0,0 0 0,1 2 1,0 2-2,2 1 2,-1 2-1,2 2 0,-1 3 0,2 1 0,1 1 0,-1 0 0,-1 0 0,2-1 0,0-1 0,-1 1-1,3 1 2,-2-1-2,2 2 1,4 3 0,-3 2 0,3 1 1,0 4-1,0 2-1,1 3 2,0 1-2,2-1 1,-3-1 0,5 1 0,-1 1 0,-1 2 0,3-3 0,1 1-1,7 9 1,-12-16 0,12 16 0,-10-8 0,10 8 0,0 0 0,-12-9 1,12 9-1,0 0 0,-13-5 0,13 5 0,-9-4 0,9 4 0,-9-5 0,9 5 0,0 0 0,-12-6 0,12 6 0,0 0-1,0 0 2,0 0-1,-9-5-1,9 5 1,0 0 0,0 0 1,0 0-1,0 0 0,0 0 0,-9-6 0,9 6 0,0 0 0,0 0-1,0 0 0,0 0-1,0 0-3,0 0-4,0 0-12,0 0-11,6 11-2,-6-11 2,-2 12 0</inkml:trace>
  </inkml:traceGroup>
</inkml:ink>
</file>

<file path=ppt/ink/ink50.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7T23:29:50.261"/>
    </inkml:context>
    <inkml:brush xml:id="br0">
      <inkml:brushProperty name="width" value="0.05292" units="cm"/>
      <inkml:brushProperty name="height" value="0.05292" units="cm"/>
      <inkml:brushProperty name="color" value="#002060"/>
    </inkml:brush>
  </inkml:definitions>
  <inkml:traceGroup>
    <inkml:annotationXML>
      <emma:emma xmlns:emma="http://www.w3.org/2003/04/emma" version="1.0">
        <emma:interpretation id="{792D09C8-6F2C-4B74-9BE8-67A1B65BD7A4}" emma:medium="tactile" emma:mode="ink">
          <msink:context xmlns:msink="http://schemas.microsoft.com/ink/2010/main" type="writingRegion" rotatedBoundingBox="11049,9323 12951,9410 12915,10205 11012,10118"/>
        </emma:interpretation>
      </emma:emma>
    </inkml:annotationXML>
    <inkml:traceGroup>
      <inkml:annotationXML>
        <emma:emma xmlns:emma="http://www.w3.org/2003/04/emma" version="1.0">
          <emma:interpretation id="{A0DFDCB2-79F6-4DD0-8F1C-35D68B4F4EFD}" emma:medium="tactile" emma:mode="ink">
            <msink:context xmlns:msink="http://schemas.microsoft.com/ink/2010/main" type="paragraph" rotatedBoundingBox="11049,9323 12951,9410 12915,10205 11012,10118" alignmentLevel="1"/>
          </emma:interpretation>
        </emma:emma>
      </inkml:annotationXML>
      <inkml:traceGroup>
        <inkml:annotationXML>
          <emma:emma xmlns:emma="http://www.w3.org/2003/04/emma" version="1.0">
            <emma:interpretation id="{07D324DD-C35E-47C7-8E12-ABC0EEAEAC3B}" emma:medium="tactile" emma:mode="ink">
              <msink:context xmlns:msink="http://schemas.microsoft.com/ink/2010/main" type="line" rotatedBoundingBox="11049,9323 12951,9410 12915,10205 11012,10118"/>
            </emma:interpretation>
          </emma:emma>
        </inkml:annotationXML>
        <inkml:traceGroup>
          <inkml:annotationXML>
            <emma:emma xmlns:emma="http://www.w3.org/2003/04/emma" version="1.0">
              <emma:interpretation id="{8EFAD28E-D1F1-4C1E-8035-698143CF4325}" emma:medium="tactile" emma:mode="ink">
                <msink:context xmlns:msink="http://schemas.microsoft.com/ink/2010/main" type="inkWord" rotatedBoundingBox="11043,9451 11798,9486 11767,10153 11012,10118"/>
              </emma:interpretation>
              <emma:one-of disjunction-type="recognition" id="oneOf0">
                <emma:interpretation id="interp0" emma:lang="en-US" emma:confidence="0">
                  <emma:literal>ray</emma:literal>
                </emma:interpretation>
                <emma:interpretation id="interp1" emma:lang="en-US" emma:confidence="0">
                  <emma:literal>11</emma:literal>
                </emma:interpretation>
                <emma:interpretation id="interp2" emma:lang="en-US" emma:confidence="0">
                  <emma:literal>VI</emma:literal>
                </emma:interpretation>
                <emma:interpretation id="interp3" emma:lang="en-US" emma:confidence="0">
                  <emma:literal>Pk</emma:literal>
                </emma:interpretation>
                <emma:interpretation id="interp4" emma:lang="en-US" emma:confidence="0">
                  <emma:literal>Pa</emma:literal>
                </emma:interpretation>
              </emma:one-of>
            </emma:emma>
          </inkml:annotationXML>
          <inkml:trace contextRef="#ctx0" brushRef="#br0">11043 9461 25,'0'0'26,"1"-9"-4,-1 9-2,0 0-3,0 0-5,0 0-2,8 13-3,-4 4-3,-1 4-1,2 8 0,1 5-2,0 8 0,2 1-1,-2 2 1,0-4-1,0 4 0,0-3 1,-3-6-1,0-6 1,-1-6-1,1-6 1,-3-5-1,0-13 0,0 0-1,0 0-1,6-22 0,-5 1 0,-1-3 0,-1-4 0,1-3 0,-1 0 0,2 1 1,-1 5 0,1-1 1,1 2 0,2 4 0,2 4 0,4 3 1,-2 0 0,4 3 0,0 0 0,3 5 0,1-1 1,0 2-1,0-2 0,-1 4 0,2 0 1,-4 2-1,2-2-1,-5 1 1,-1 0 0,-9 1 0,12 0 1,-12 0-1,0 0-1,0 0 1,0 0 0,9-2 0,-9 2-1,0 0 1,9 3-1,-9-3 0,0 0 0,15-5 1,-15 5-1,8-9 0,-8 9 0,6-11 1,-6 11-1,3-15 0,-3 15 0,-3-15 0,3 15 0,-8-14 0,8 14 0,-16-12 0,7 7 0,-1 4-1,1 4 1,-2 0 0,1 4 0,10-7 0,-14 17-1,10-6 1,2 1 0,3-2 0,-1-10-1,10 15-2,2-6-8,3 1-18,-15-10-1,26 7 0,-16-10 0</inkml:trace>
          <inkml:trace contextRef="#ctx0" brushRef="#br0" timeOffset="694.0397">11546 9954 34,'0'0'26,"0"0"-3,0 0-1,0 0-6,0 0-2,4-15-4,6 9 0,-8-9-3,9 3-1,-6-6-2,6 4-1,-6-2-1,4 4-1,-3 2 0,-6 10 0,9-16-1,-9 16 1,0 0-1,9 1 1,-9-1-1,2 16 0,0 1 1,-1 4 0,0 4 0,-1 0-1,0 1 0,1 1-1,0 1 0,-1-6-1,1-1-4,-3-9-4,7 4-5,-4-2-17,-1-14 0,0 10 0,0-10 1</inkml:trace>
          <inkml:trace contextRef="#ctx0" brushRef="#br0" timeOffset="943.054">11551 10143 34,'15'1'31,"-15"-1"1,25-9 1,-9 7-16,-4-8-4,9 8-2,-7-4-5,5 3-3,1 3-6,-4-6-12,-4 1-17,9 7 0,-10-7-1,6 9 0</inkml:trace>
        </inkml:traceGroup>
        <inkml:traceGroup>
          <inkml:annotationXML>
            <emma:emma xmlns:emma="http://www.w3.org/2003/04/emma" version="1.0">
              <emma:interpretation id="{2A7FD445-D95C-4784-8BCD-A4C8379F6730}" emma:medium="tactile" emma:mode="ink">
                <msink:context xmlns:msink="http://schemas.microsoft.com/ink/2010/main" type="inkWord" rotatedBoundingBox="12242,9378 12951,9410 12921,10084 12212,10051"/>
              </emma:interpretation>
              <emma:one-of disjunction-type="recognition" id="oneOf1">
                <emma:interpretation id="interp5" emma:lang="en-US" emma:confidence="0">
                  <emma:literal>re,</emma:literal>
                </emma:interpretation>
                <emma:interpretation id="interp6" emma:lang="en-US" emma:confidence="0">
                  <emma:literal>"2</emma:literal>
                </emma:interpretation>
                <emma:interpretation id="interp7" emma:lang="en-US" emma:confidence="0">
                  <emma:literal>42</emma:literal>
                </emma:interpretation>
                <emma:interpretation id="interp8" emma:lang="en-US" emma:confidence="0">
                  <emma:literal>Dr</emma:literal>
                </emma:interpretation>
                <emma:interpretation id="interp9" emma:lang="en-US" emma:confidence="0">
                  <emma:literal>Re,</emma:literal>
                </emma:interpretation>
              </emma:one-of>
            </emma:emma>
          </inkml:annotationXML>
          <inkml:trace contextRef="#ctx0" brushRef="#br0" timeOffset="2541.1454">12241 9420 14,'0'0'28,"0"0"0,11 15 3,-11-5-11,4 1-6,5 6-2,-5 1-3,6 9-3,-3-1-2,3 6 0,-4 2-3,1 0 1,-3 0-2,1 0 0,-3-2 0,-1-3 1,-1-5-2,-1-5 1,1-4-1,-1-3 1,1-12-1,0 0 1,0 0-1,0 0-1,3-19 1,-2 0 1,0-2-1,0-8 1,0 1 0,1-1-1,1 1 1,0 1 0,1 3 0,1 3 0,2 4 0,0 6 0,-7 11 0,17-15 0,-4 11 1,0 2-1,5-1 1,0 2-1,1-2 1,3 0-1,-3-1 2,2 1-2,-4-1 1,-2-1-1,-4-3 1,-1 1-1,-10 7 1,9-16-1,-8 7 1,-3-3-1,-2-1 0,-1 2 0,-5-1 1,1 0-1,-2-1 1,0 5-2,-1 0 2,0 4-1,1 4 0,1 1 0,10-1 0,-12 16-1,11 0 0,-2-4-2,9 9-9,0-1-18,-2-8-2,10 5 0,-14-17 1</inkml:trace>
          <inkml:trace contextRef="#ctx0" brushRef="#br0" timeOffset="3428.1961">12726 9865 21,'0'0'26,"0"0"0,10-11-5,-10 11-3,12-11-1,-12 11-3,17-9-2,-17 9-3,22-7 0,-13 2-4,5 8-2,-4-1-1,1 4 0,-11-6-2,15 18 0,-11-6 0,-2 1-1,-1 5 1,-5-3-2,1 4 1,-3-2-1,-1 0 1,-4-2 0,2 0-1,-3-1 1,2-3 1,0 0-1,-3-1 0,13-10 1,-17 13 0,17-13 0,0 0 0,-8 10 0,8-10 0,0 0 1,16 6 0,-6-4 0,5-1 1,-1 1-1,2-2 0,1 2 0,0-3 0,1 1-1,0 4-7,-4 0-25,-4-7-1,3 9 0,-13-6 0</inkml:trace>
        </inkml:traceGroup>
      </inkml:traceGroup>
    </inkml:traceGroup>
  </inkml:traceGroup>
</inkml:ink>
</file>

<file path=ppt/ink/ink51.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7T23:29:55.504"/>
    </inkml:context>
    <inkml:brush xml:id="br0">
      <inkml:brushProperty name="width" value="0.05292" units="cm"/>
      <inkml:brushProperty name="height" value="0.05292" units="cm"/>
      <inkml:brushProperty name="color" value="#002060"/>
    </inkml:brush>
  </inkml:definitions>
  <inkml:traceGroup>
    <inkml:annotationXML>
      <emma:emma xmlns:emma="http://www.w3.org/2003/04/emma" version="1.0">
        <emma:interpretation id="{02E7A471-AF04-467D-A26D-A43504E611EF}" emma:medium="tactile" emma:mode="ink">
          <msink:context xmlns:msink="http://schemas.microsoft.com/ink/2010/main" type="writingRegion" rotatedBoundingBox="5199,14426 6236,14091 6387,14557 5350,14893"/>
        </emma:interpretation>
      </emma:emma>
    </inkml:annotationXML>
    <inkml:traceGroup>
      <inkml:annotationXML>
        <emma:emma xmlns:emma="http://www.w3.org/2003/04/emma" version="1.0">
          <emma:interpretation id="{16CD8503-1015-42A0-8D7E-87DED5FE7FC3}" emma:medium="tactile" emma:mode="ink">
            <msink:context xmlns:msink="http://schemas.microsoft.com/ink/2010/main" type="paragraph" rotatedBoundingBox="5199,14426 6236,14091 6387,14557 5350,14893" alignmentLevel="1"/>
          </emma:interpretation>
        </emma:emma>
      </inkml:annotationXML>
      <inkml:traceGroup>
        <inkml:annotationXML>
          <emma:emma xmlns:emma="http://www.w3.org/2003/04/emma" version="1.0">
            <emma:interpretation id="{8862B2CD-D85D-4B21-B9A7-553AC27CFC3F}" emma:medium="tactile" emma:mode="ink">
              <msink:context xmlns:msink="http://schemas.microsoft.com/ink/2010/main" type="line" rotatedBoundingBox="5199,14426 6236,14091 6387,14557 5350,14893"/>
            </emma:interpretation>
          </emma:emma>
        </inkml:annotationXML>
        <inkml:traceGroup>
          <inkml:annotationXML>
            <emma:emma xmlns:emma="http://www.w3.org/2003/04/emma" version="1.0">
              <emma:interpretation id="{13AE6B71-14F2-4D41-BA1E-FFF11DB109F2}" emma:medium="tactile" emma:mode="ink">
                <msink:context xmlns:msink="http://schemas.microsoft.com/ink/2010/main" type="inkWord" rotatedBoundingBox="5199,14426 6236,14091 6387,14557 5350,14893"/>
              </emma:interpretation>
              <emma:one-of disjunction-type="recognition" id="oneOf0">
                <emma:interpretation id="interp0" emma:lang="en-US" emma:confidence="0">
                  <emma:literal>jet*</emma:literal>
                </emma:interpretation>
                <emma:interpretation id="interp1" emma:lang="en-US" emma:confidence="0">
                  <emma:literal>ret*</emma:literal>
                </emma:interpretation>
                <emma:interpretation id="interp2" emma:lang="en-US" emma:confidence="0">
                  <emma:literal>vet*</emma:literal>
                </emma:interpretation>
                <emma:interpretation id="interp3" emma:lang="en-US" emma:confidence="0">
                  <emma:literal>pet*</emma:literal>
                </emma:interpretation>
                <emma:interpretation id="interp4" emma:lang="en-US" emma:confidence="0">
                  <emma:literal>wet*</emma:literal>
                </emma:interpretation>
              </emma:one-of>
            </emma:emma>
          </inkml:annotationXML>
          <inkml:trace contextRef="#ctx0" brushRef="#br0">5260 14407 32,'0'0'31,"0"0"3,0 0-1,-12 10-12,12-10-6,-1 9-3,1-9-6,4 22-2,0-3 0,4 6-3,-1 5 1,2 6-1,1 3 0,-2 1-1,2 4 1,-3 0-1,3-5 0,-3-3 0,0-4-1,-3-6 1,1-5-1,-2-7 0,-3-14 0,0 0 0,0 0 0,-4-13 0,0-4 0,-1-6 0,1-2 1,-1-3-1,1-1 1,2 2-1,1 1 1,3 4 0,5 2 0,1 4 0,6 3 1,3 2-1,5 2 1,2 2 0,3 2-1,0 0 1,1-1-1,2 1 0,-4 1 0,-1-2 0,-5 1 0,-1-3 0,-5-2 0,-2 2 0,-6-2 0,-3 0 1,-3-3-1,-3 2 0,-2-1 0,-5 2 1,-3-1-1,1 2 1,-1 1-1,-1 3 0,3 2 0,-1 1 1,3 2-2,9 0 1,-9 9 0,9-9 0,2 15 0,-2-15 0,8 15 0,-8-15-1,16 13 1,-16-13-2,19 11-9,-9-5-24,-10-6 2,15-5-3,-15 5 2</inkml:trace>
          <inkml:trace contextRef="#ctx0" brushRef="#br0" timeOffset="784.0449">6247 14212 26,'0'0'32,"9"3"1,-9-3 0,0 0-11,0 0-4,-10 3-5,10 8-5,0-11-3,-13 14-2,4-4-1,0 4-1,-3 2 0,2 3 0,-5 3-1,2 1 0,-3 0 0,2 4 0,-1-1 0,0-2 0,2-2 0,-1-2-1,6-3-1,-2-7-2,6 3-1,4-13-6,0 0-9,0 0-15,3-12 2,4 3-2,-6-9 3</inkml:trace>
          <inkml:trace contextRef="#ctx0" brushRef="#br0" timeOffset="1051.0601">6087 14210 61,'0'0'34,"0"0"0,0 0-4,17 25-16,-16-13-4,11 13-3,-3 0-3,6 9-1,-3-2-1,3 2 0,0-1-1,0-2 0,-1 0 0,1-7-2,-4-2-1,-3-13-4,2 5-9,-10-14-22,0 0 3,0 0-3,-11-12 2</inkml:trace>
          <inkml:trace contextRef="#ctx0" brushRef="#br0" timeOffset="1284.0733">5966 14401 58,'3'12'35,"-3"-12"0,20 9 0,3 2-20,-6-12-3,12 9-2,-5-8-4,10 5-2,-3-6-2,1 0-1,-1-2-4,-6-10-16,1 3-18,2 0 0,-8-7-1,-1 0 1</inkml:trace>
        </inkml:traceGroup>
      </inkml:traceGroup>
    </inkml:traceGroup>
  </inkml:traceGroup>
</inkml:ink>
</file>

<file path=ppt/ink/ink5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8:00.868"/>
    </inkml:context>
    <inkml:brush xml:id="br0">
      <inkml:brushProperty name="width" value="0.05833" units="cm"/>
      <inkml:brushProperty name="height" value="0.05833" units="cm"/>
      <inkml:brushProperty name="color" value="#3165BB"/>
      <inkml:brushProperty name="fitToCurve" value="1"/>
    </inkml:brush>
  </inkml:definitions>
  <inkml:trace contextRef="#ctx0" brushRef="#br0">0 66 3483,'21'-21'4773,"-21"21"-129,0 0-1419,0-21-1935,0 21 258,0 0-774,21 0 0,-21 0-516,22-21 258,-1 21-387,-21 0 129,21 0-258,-21 0 258,0 0-129,21 0 0,-21 0 129,0 0-258,0 0 129,22 21-129,-22-21 129,0 21-129,0-21 129,0 21-129,0 0-129,-22 1 129,22-1-129,0 0 129,-21 1-129,0-1 0,21-21 129,-21 20-129,21 2 129,-22-1-129,1-21 129,21 21 0,0-21 0,0 0 0,-21 22 0,21-22-129,0 0 129,0 21 0,0-21 0,0 0 0,0 0 129,0 0 0,0 0-129,21 0 129,-21 0 129,21 0-129,1-21 0,-1 21 129,0 0 0,0 0-129,1 0 0,-1 0-129,0 0 129,-21 0 0,21 0-129,-21 0-129,0 0 0,0 0-387,0 0-1935,0 0-2193,0 0-258,0 0-516,0 0 0</inkml:trace>
</inkml:ink>
</file>

<file path=ppt/ink/ink5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09-25T20:37:58.575"/>
    </inkml:context>
    <inkml:brush xml:id="br0">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C3C1FAFE-2A57-48C5-BDE4-3B66B8A54AF6}" emma:medium="tactile" emma:mode="ink">
          <msink:context xmlns:msink="http://schemas.microsoft.com/ink/2010/main" type="inkDrawing" rotatedBoundingBox="7921,4383 8006,5295 7969,5299 7884,4387" semanticType="scratchOut" shapeName="Other"/>
        </emma:interpretation>
      </emma:emma>
    </inkml:annotationXML>
    <inkml:trace contextRef="#ctx0" brushRef="#br0">22-4 3354,'0'0'4386,"0"0"-258,0 0-2580,-21 0-129,21 0-129,0 20-387,0 1-258,21 22 129,-21-22-258,0 22 0,0-1 0,0 22 0,22-22-129,-22 21 0,0 1-129,0-22 129,21 22-258,-21 0 0,0-1-129,0-20 0,0-1 0,0 0 0,0 1 0,21-22 0,-21 0 0,0 0 0,0-21 0,0 0-129,0 21 0,0-21-258,0 0-129,0 0-903,21 0-2838,-21-21-645,0 0 0,0 21-129</inkml:trace>
  </inkml:traceGroup>
</inkml:ink>
</file>

<file path=ppt/ink/ink54.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1.58169E-7" units="1/dev"/>
        </inkml:channelProperties>
      </inkml:inkSource>
      <inkml:timestamp xml:id="ts0" timeString="2011-09-28T07:17:08.109"/>
    </inkml:context>
    <inkml:brush xml:id="br0">
      <inkml:brushProperty name="width" value="0.05292" units="cm"/>
      <inkml:brushProperty name="height" value="0.05292" units="cm"/>
      <inkml:brushProperty name="color" value="#FF0000"/>
    </inkml:brush>
  </inkml:definitions>
  <inkml:trace contextRef="#ctx0" brushRef="#br0">1315 8345 15,'2'28'12,"-1"-2"-1,2 7-3,-4 0-2,-1 6-1,2 0-2,0 0-1,-4-2-2,-2-4-1,2-2-3,0-5-4,3 2-8,-1-16-3</inkml:trace>
  <inkml:trace contextRef="#ctx0" brushRef="#br0" timeOffset="627.0359">1349 8281 13,'-13'7'12,"1"10"0,0-3-3,1 7-2,-1-4-1,0 3-2,2-1-1,1 0 0,0-5-1,2-4 1,3-1 0,4-9 1,0 0 1,0 0-1,7-16 0,2-1 0,4-3 0,3-2 0,1-4-1,1 1 0,-2 3-2,-1 5 1,0 9 1,0 6 0,-5 9 0,-3 5-1,2 10 1,-2 4-3,0 7-26,2-11-1,0 6 0,-3-14-1</inkml:trace>
  <inkml:trace contextRef="#ctx0" brushRef="#br0" timeOffset="38818.2198">1606 8143 16,'-11'9'14,"11"-9"-2,-5 15-2,5-15-2,0 18-2,1-6-1,2 2-1,4 3 0,1 0-2,0 0 2,3 0-2,0 3 0,1 1 0,1-4 1,0 1-1,2-1 0,0-3 0,2 2 0,2-4-1,-1-3 1,6 0-2,-2-1 1,2-2-1,1-2 1,1-2-1,0 0 0,2-1 0,-1 2 1,1-3 1,-1 0-1,3-2 2,1 2-1,5-1 1,0-1 0,2-1 1,3 1-1,1-2 0,3 1-1,3-1 1,2-1-2,-2-2 1,4 2-1,0 0 1,2 0-1,2 0 0,1-1-1,-3 1 1,0 4 0,-3 2 0,-4 0 0,-3 2-1,-3 6 1,-4-1-1,-5 3 0,-1 3 0,-1 0 0,-3 1 0,2 2-1,-1 0 1,-2-2 0,-1 3 0,1-2-1,-3 2 1,-1-1 0,0 0 0,-5-1-1,0-2 1,-3 0-1,-2-4 1,-5-1 0,-7-9 0,9 8 1,-9-8-1,0 0 1,3-13-1,-2 2 1,0-3-1,4-1 0,0-2-1,0 0 1,3 0 0,2 2 0,5-3 0,-2 6 1,6 0-1,-1 1 1,1 1-1,6 1 0,-2 1 1,3 3-1,-2 0 0,3-2 1,3 3-1,1 2 0,2 0 0,0 0 1,1 1-1,4 0 0,0 1 0,1 1 0,-1-1 0,1-1 0,1-1 0,-1 3 1,1 0-1,-4-2 1,-3 2-1,-1 0 0,-3 0 1,-1 2-1,-5 1 0,-1-2 1,-1 0-1,-1 4 0,3-2 1,0-1-1,1 1 0,-1-2 0,0 0 0,1 1 0,0 0 0,0-2 0,-4-1 0,0 0 0,-1-1 1,0-1 0,0-1 0,-1-2 0,-1-2 0,-1 0 0,0-3 1,-1-2-1,0-2 0,0 2-1,-1-2 2,-1-1-1,0 0-1,-1-3 1,-1 2-1,1 4 0,-4-3 1,-1 0 0,-1 1-1,1 1 0,-2 1 1,0 1-1,-2 2 1,0-1-1,-3 10 1,6-14-1,-6 14 1,5-11 0,-5 11-1,0 0 0,0 0 0,0 0-2,0 0-3,0 0-12,-11-6-17,11 6 1,-14 2-2,14-2 1</inkml:trace>
  <inkml:trace contextRef="#ctx0" brushRef="#br0" timeOffset="77161.4124">5122 8166 7,'0'0'14,"-3"-10"-3,3 10-1,0 0-3,0 0-2,0 0-2,-3 11 0,3-11 0,1 18-1,1-4 0,4 1 1,-1 1-1,4 2 1,-1-4-1,5-1 1,2-1-1,2-2 1,2-6-1,-1-3-1,4-2 0,1-2 1,1-2-1,0-3 0,-1 1-1,2-4 1,0 3-1,3 2 1,-2-3-1,1 4 0,1 1 0,-1 0 1,1 1-1,0 3 0,-1 1-1,-3 1 1,0 4 0,-4 1-1,-2 3 1,-4 2 0,-1 2-1,-4 0 1,-3 1 0,-2 0 0,-2-3 0,-2 1-1,0-3 0,-1-1 1,1-9-1,-6 11 0,6-11 0,0 0 1,0 0-1,-9-7 0,9 7 1,-1-17-1,1 17 1,7-16-2,-2 6 2,4 1 0,1 1-1,5-2 1,1 4 0,3-2 0,0 2 0,2-3 0,2 6 0,-1-1 0,1 3 1,-1 1-1,0 2 0,1 1 2,0 2-2,1 3 0,0-5 1,-1 3-1,2-1 0,0 1 0,1-1 0,0 1 0,-1-7 0,0 2 0,0 0 1,-2-2 0,-1-2 1,-3-5-1,-1 2 2,-4-5 0,-1 4 0,-4-4 0,-3-1 0,-1-3-1,0 4 0,-2 0 0,0-3-1,-1 4 0,0 0-1,0-1 1,-2 11-1,4-10 0,-4 10 0,0 0-2,0 0-1,0 0-1,0 0-5,0 0-10,-7 13-6,-5-13-1,9 11 1</inkml:trace>
  <inkml:trace contextRef="#ctx0" brushRef="#br0" timeOffset="80079.5803">6630 8214 11,'0'0'14,"0"0"-2,-3-9-2,3 9-3,0 0 0,0 0-2,0 0-1,0 0-2,0 0 1,-4 13-1,4-13 0,0 10 0,0-10 2,2 16-2,-1-6 1,1 0 1,1-1-2,-3-9 1,10 19-1,-10-19 0,17 13 0,-7-10 0,3-3-1,2-2 1,2 1 0,0-2 0,5-3 0,2 1-1,1-2 1,3 1 0,-1-3-1,3 3 0,-1-1 0,2 3 0,-3 0 0,0 0 0,-4 3-1,0 3 0,-1 4 0,-4 1 1,0 2-1,-7-1 1,2 5-1,-6 0 0,0 3 1,-5-3 0,-2 1-1,-1-4 1,-1-1-1,-1 2 1,2-11 0,-5 10-1,5-10 1,0 0-1,0 0 1,-9-7-1,9 7 0,0-16 1,2 6-1,2 1-1,3-1 1,3 1 0,2 0 0,4 3 0,2-1 0,4 4 0,1 0 0,4 2 0,0-2 0,2 4 0,1-2 0,-3 0 0,3 1 0,-3-1-1,1 0 1,-3 0 0,-1-1 0,-1-1 1,-3-3-1,0 3 0,-3-3 0,-3-1 1,-2-1 0,-1-2 0,-4-2 1,-1 2-1,-3-3 1,-1-1 0,-2 0-1,-1 3-2,1 11-9,1-11-19,-1 11-1,-12-5 0,0 4 0</inkml:trace>
  <inkml:trace contextRef="#ctx0" brushRef="#br0" timeOffset="86840.9671">2822 8791 41,'0'0'29,"8"30"1,-8-6-6,3 8-18,-2 6 0,-1 5-1,1 2 0,-1 0-3,0-1-1,1-5 0,-2-7-1,0-7-1,1-5-1,1-6-2,-1-14-1,-2 14-2,2-14-2,0 0 0,-8-14 0,8 5 1,-3-6 0,1 0 1,2-2 3,-1 1 4,1 1 3,1 0 4,2-1 1,-1 2 2,5 3 1,1-2 1,8 4 0,-3-3-2,10 6-2,-3 0-2,7 7 0,-4 2-3,2 5-1,-5 3-1,-2 4 0,-5 4 0,-5-2 0,-5 2 0,-3 0 0,-5-4 0,-5 1 1,-4-5 0,-3-2 1,-2-3-1,0-1 0,0-4 0,-1-1 0,3-1-1,5-2-1,12 3-1,-12-4-4,12 4-5,9 2-10,0-4-16,11 4 0,-3-6 0,7 6 0</inkml:trace>
  <inkml:trace contextRef="#ctx0" brushRef="#br0" timeOffset="87094.9816">3170 9093 46,'0'0'30,"8"-19"2,-8 19-12,8-9-7,-8 9-3,5 10-4,-5 3-3,4 3-2,-1 4 0,2 5 0,0 1 0,-1-1-1,1 1-1,-2-7-6,5 0-12,1-2-14,-9-17 0,0 0 1,0 0 0</inkml:trace>
  <inkml:trace contextRef="#ctx0" brushRef="#br0" timeOffset="87274.9917">3246 8860 32,'11'3'24,"-11"-3"0,6 10-6,-6-10-23,2 10-21,9 6 2,-11-16 0</inkml:trace>
  <inkml:trace contextRef="#ctx0" brushRef="#br0" timeOffset="87703.0159">3389 9018 27,'3'11'28,"-3"-11"0,7 22 1,-3-6-20,-2 1-2,6 5 1,-3 1-3,2 4 0,-2-4-1,4-2-1,-2-1 0,2-2 0,-2-8 0,-7-10 0,14 9 0,-3-11 0,0-5 0,2-4-1,0-9 1,1-2-1,0 0-1,2 1-1,-3 1 1,-2 4-1,-3 2-1,-8 14 1,12-7 0,-12 7 0,7 16-1,-5-3 2,1 1-2,1 4 1,-1 0 0,0-4-2,3 5-3,-2-8-13,-4-11-15,19 10-1,-9-15-1,7 1 1</inkml:trace>
  <inkml:trace contextRef="#ctx0" brushRef="#br0" timeOffset="88085.0382">3846 9071 16,'-19'10'28,"9"10"0,-7-7-1,6 4-15,4 2-3,-1-4-2,7 1-1,7-4-3,1 2-1,2-5 0,2-3 0,3-4-1,0-1 0,2-3 1,-2-3-1,-3-3 0,2-4 1,-5-3 1,3-1 0,-6-3 1,0-2 1,-4-1 0,2 6-1,-3-1 1,-1 6-2,1 11 0,0 0-2,0 0 0,-11 14-1,8 7-1,-1-2-5,4 8-9,-1-1-17,1-4-2,3 0-2,-1-9 1</inkml:trace>
  <inkml:trace contextRef="#ctx0" brushRef="#br0" timeOffset="88424.0576">3983 9096 33,'10'-1'30,"-10"1"1,15 1-1,-15-1-15,11 14-7,-3-3-3,-5 1-3,2 6-1,-1-2 0,-3 1 0,-1-2-1,0-2 1,-1-4-1,1-9 1,-2 14 0,2-14 1,0 0-1,0 0 1,5-19 0,0 8-1,3-5 2,2 0-3,0-2 0,4-1-3,2 6-4,-3-2-12,-3 3-13,5 6-2,-8-3 2,4 9-1</inkml:trace>
  <inkml:trace contextRef="#ctx0" brushRef="#br0" timeOffset="88778.0778">4233 9144 28,'4'14'25,"-4"-14"-4,-1 19-3,2-9-5,3-1-3,4 3-1,-8-12-2,18 16 1,-8-14-2,6 2 0,-1-6-1,2 1 0,-3-5 0,2 0 0,-2-4-2,-1 3 0,-3 0-1,-10 7 0,14-10 0,-14 10-1,0 0 0,6 13-1,-10 3 1,0 1-1,-1 4 1,-2 6 0,-1 2-1,-1-1-2,3 5-9,-3-2-24,0-12 0,4 1 0,-2-11-1</inkml:trace>
  <inkml:trace contextRef="#ctx0" brushRef="#br0" timeOffset="89522.1204">5385 9032 15,'5'47'11,"-4"-6"0,7 1 1,-3-10-1,5-6-1,1-6-1,2-5 0,2-6-2,1-7-3,3-6-6,-1-10-17,5 7-4,-11-15-1,3 5-1</inkml:trace>
  <inkml:trace contextRef="#ctx0" brushRef="#br0" timeOffset="89681.1295">5220 9081 13,'14'12'23,"4"-13"0,15 0-15,5 0-9,-1-4-14,8 7-3,-8-12-3</inkml:trace>
  <inkml:trace contextRef="#ctx0" brushRef="#br0" timeOffset="90102.1536">5664 9124 12,'21'4'29,"-7"-9"2,4 3 1,-1-1-11,-5-5-5,4 2-4,-6-5-3,5 4-4,-3-5 1,1 1-2,-4 0-2,1-3 0,-4 0 0,-4 2-1,-5 2 0,-4 0-1,-8 2 0,-2 6 0,-6 5 0,-4 5-1,2 6 0,0 3 1,3 4-1,5 4 1,6 2 0,4-1 0,8-3-1,7-1 1,6-3 0,3-3 0,5-5-3,0-8-3,8 0-10,-3-4-13,-2-6-4,1-1-2,-5-8 1</inkml:trace>
  <inkml:trace contextRef="#ctx0" brushRef="#br0" timeOffset="90430.1723">5963 9072 28,'0'0'33,"11"-9"1,-11 9-7,0 0-5,11 1-5,-11-1-5,12 13-5,-5 1-3,-2 0-2,-1 2-2,1 0-1,-2 0-1,1-1 0,-2-1-1,1-2 1,-3-12 0,2 11 0,-2-11 0,0 0 0,7-12 2,-3 0 2,4-3-1,2-3 2,3 0 0,2-1 1,1 0-1,0 1 0,2 7 0,-2 2-1,-1 3-4,2 8-12,0 0-22,-17-2 1,20 3-2,-20-3 2</inkml:trace>
  <inkml:trace contextRef="#ctx0" brushRef="#br0" timeOffset="90836.1956">6311 8969 56,'0'0'32,"1"12"0,0 5-8,-2 6-17,-1 0-4,0 6 1,1-3-2,3 1 0,2-6-2,1-4 2,1-5 0,3-6 2,-9-6-1,21-5 0,-12-6 1,3-2 0,-4-6 0,3 2-2,-2-2 1,0 4-1,-4 0 0,0 4-1,-5 11 0,11-5-1,-11 5 1,8 11 0,-5-1-2,0 1-2,3 4-7,-7 0-26,-1-5 0,2-10-2,-12 11 2</inkml:trace>
  <inkml:trace contextRef="#ctx0" brushRef="#br0" timeOffset="91285.2212">5381 8845 18,'7'25'29,"-8"-10"1,4 13 1,-2 2-16,-1 0-3,2 5-4,1 1-12,8 5-24,-6-13-2,7 2 0,-7-15-1</inkml:trace>
  <inkml:trace contextRef="#ctx0" brushRef="#br0" timeOffset="92094.2674">7021 8588 32,'8'9'31,"6"11"1,-3 0 0,-5 8-17,6 8-2,-2 0-5,1 7-4,3-3 0,-1-3-2,-2 1-1,1-6-1,-1-3-2,-4-7-5,3 1-4,-7-9-11,-7-3-10,7 0-2,-3-11 1,0 0 1</inkml:trace>
  <inkml:trace contextRef="#ctx0" brushRef="#br0" timeOffset="92414.2858">7107 8870 42,'-5'-20'34,"11"6"1,-4-1-1,7 1-17,9 10-4,-3-1-5,9 9-3,-1 2-3,3 6-1,0 5 0,0 1-1,-6 0 0,-3 0 0,-2 2 0,-7-3 0,-6-2 0,-4 0 0,-7-5 0,-5 0 0,-2 3 1,-5-7-1,-3-1 0,2 0 0,1-2 1,1-2-1,7 1-1,1-3-2,12 1-6,0 0-23,0 0-3,15-13-1,-1 3 1</inkml:trace>
  <inkml:trace contextRef="#ctx0" brushRef="#br0" timeOffset="92688.3015">7463 8896 56,'0'0'34,"13"-6"0,-13 6-1,0 0-22,16 14-3,-13 0-3,3 4-3,0 3-1,3 3 0,-1 0-1,-1-2 0,2-3-3,-3-5-5,5-2-14,-1-2-13,-10-10 0,15-11 1,-10-4 0</inkml:trace>
  <inkml:trace contextRef="#ctx0" brushRef="#br0" timeOffset="92835.3099">7546 8674 45,'-11'1'26,"15"9"-4,-9 2-16,5-12-32,2 19-1,0-10 1</inkml:trace>
  <inkml:trace contextRef="#ctx0" brushRef="#br0" timeOffset="93304.3367">7729 8838 59,'0'0'34,"0"0"-2,0 0 0,7 19-26,-7-3-2,2 2 0,-1 4-3,1 3-1,1 1 1,0 0-1,0-6 1,2-2 0,0-5-1,1-1 2,-6-12-1,15 4 1,-4-10-1,1-5 1,1-5 0,1-4 0,-1-3 0,2-2 0,-3-1 0,1 5-1,-5 1 1,-2 4-1,-1 7-1,-5 9 1,11 0-1,-6 10 0,0 4 1,0 2-1,2 2 0,1 6 0,1 1 0,-2-4-1,0 0-2,-1-5-4,3 1-9,-2-4-21,-7-13 2,12 3-2,-7-12 2</inkml:trace>
  <inkml:trace contextRef="#ctx0" brushRef="#br0" timeOffset="93756.3624">8225 8844 56,'0'0'33,"-6"-11"0,6 11-6,-12 0-19,-1 1-1,-2 9 0,-1 1-5,1 6-1,0 2-1,1 5 0,2 1 0,6-2 1,3-1-1,5-2 0,7-3 1,3-4-1,6-7 1,2-5-1,2-5 0,1-3 1,1-5-1,-3-3 1,-5-2-1,-1-3 1,-7-2 0,-1 2 0,-5 0 1,-2 2-1,-5 3 0,1 2 1,4 13-1,-12-11-1,12 11 1,-13 15-1,7-1 0,1 7 0,3 3-1,-3 0 0,4 4-4,0-6-7,6-6-24,1 5 2,-6-21-2,11 16 2</inkml:trace>
  <inkml:trace contextRef="#ctx0" brushRef="#br0" timeOffset="94138.3844">8365 8853 40,'10'3'32,"-10"-3"0,14 7-1,-6 3-16,0-1-8,1 7-2,-3 1-3,0 3-2,0 1-1,-4-1 0,-1 1 0,-1-7 0,-1-1-1,0-2 1,1-11 1,0 0 0,0 0 1,0 0 0,6-9 0,0-3 0,3-2 1,3-4 0,-1-1 1,3 2 0,-1 0-1,-1 3-1,-2 3-4,-2 1-13,-6 0-17,-2 10 0,7-9-1,-7 9 1</inkml:trace>
  <inkml:trace contextRef="#ctx0" brushRef="#br0" timeOffset="94611.4114">8649 8818 43,'9'-7'29,"-9"7"3,7 10-3,-9 1-19,5 6-5,-4 2-1,3 4-1,0 2-1,1-1 1,0-4-1,5-2 2,-1-5 0,3-5-1,1-6 1,3-6-1,-1-6 0,5 0 0,0-4 0,-1-1 0,-1-1 0,-1 1-1,-2 0 1,-1 5-1,-12 10 0,11-10 0,-11 10-1,0 0-1,-11 22 1,-1-3-1,-4 7 1,-1 4-1,-4 3-1,1 4 2,1-1-1,-1-2 0,3-1 0,4-3 0,2-3 0,0-2 0,4-4 1,0-3-3,2-2-5,-5 1-28,2-8-2,1 0 1,-5-2-2</inkml:trace>
  <inkml:trace contextRef="#ctx0" brushRef="#br0" timeOffset="105094.0111">1718 10690 28,'0'0'29,"0"0"3,4-17-10,7 3-3,3-9-2,6 0-4,1-10-3,5 2-4,-2-3 0,0 5-2,-5-1 0,1 10-1,-8 3-1,-2 10-1,-10 7 0,8 14 0,-9 7 0,0 14-1,0 7 1,-1 8-1,0 5 1,2 4-1,1 0 0,2-5 0,2-2-1,-1-11-3,5-2-7,-4-13-13,3-9-12,1-7 0,-9-10-1,0 0 0</inkml:trace>
  <inkml:trace contextRef="#ctx0" brushRef="#br0" timeOffset="105294.0224">1804 10941 35,'3'9'33,"9"-2"0,0-5 1,5-4-18,7 7-2,-2-7-2,9 5-7,4-3-4,1-2-6,7 2-19,3 0-10,-6-10 0,6 7-2</inkml:trace>
  <inkml:trace contextRef="#ctx0" brushRef="#br0" timeOffset="105642.0419">2599 10662 63,'10'-18'36,"-2"-5"-1,4 2 2,3-4-28,-2-4-2,5 4-1,-5 3-3,2 5-1,-5 4-1,-1 7 1,-9 6-1,9 14-1,-8 9 1,-2 7-1,2 8 1,-2 7-1,2 8 1,0 2-2,4 0-1,-3-4-3,6 1-9,-2-7-24,1-13 1,3-7-1,-4-9 2</inkml:trace>
  <inkml:trace contextRef="#ctx0" brushRef="#br0" timeOffset="105857.0547">2588 11022 48,'0'0'35,"24"4"2,1-7-1,1-6-22,11 7-2,0-5-6,5-1-7,5 3-12,-3 3-23,-5-8 1,1 3-2,-10-4 1</inkml:trace>
  <inkml:trace contextRef="#ctx0" brushRef="#br0" timeOffset="106217.0753">3288 10727 47,'11'-16'36,"-3"-6"1,9 0-6,-4 0-11,5-9-8,7 7-2,-6-5-4,5 3-1,-4-2-2,-1 9-1,-3 2 2,-4 2-2,-6 4 0,-6 11 0,12-4-1,-9 13 0,-2 5 0,-2 6-1,-3 8 1,1 6-2,2 5 2,-5 4-2,1 1 1,3-1-1,1 1-2,-1-4-3,10 2-6,-10-12-20,5-6-7,3-5 0,-3-9-1</inkml:trace>
  <inkml:trace contextRef="#ctx0" brushRef="#br0" timeOffset="106452.0887">3270 11067 55,'12'10'38,"4"-10"0,10-3-6,3 3-12,1-12-8,9 2-5,-1-4-3,4 0-5,-1 0-4,-7-2-10,-1 0-23,-1 2 0,-9-2 0,1 6 0</inkml:trace>
  <inkml:trace contextRef="#ctx0" brushRef="#br0" timeOffset="106865.1124">4178 10741 60,'6'-9'40,"0"-2"-1,3-5 0,8-2-13,-5-10-19,9 3-1,1-5-3,0 2 0,0-1-2,-1 2 0,-2 2 0,-3 10 0,-6 4-1,-10 11 1,13-7-1,-8 18 0,-2 6 0,-1 10 0,-3 7 0,2 4 0,-1 4 0,0 4-1,0 2 0,-2-5-2,1 0-1,-1-11-4,5 3-12,-5-7-20,0-12 1,0-4-1,2-12 1</inkml:trace>
  <inkml:trace contextRef="#ctx0" brushRef="#br0" timeOffset="107085.125">4225 11033 54,'0'0'38,"1"13"0,9-11-1,8-12-14,7 6-13,-2-8-1,8 1-2,-4-1-4,10-1-1,-4 2-2,-2-3-1,-2 3-3,-5-2-2,5 8-9,-9-1-26,-1-6 2,-5 3 0,-3-5 0</inkml:trace>
  <inkml:trace contextRef="#ctx0" brushRef="#br0" timeOffset="107520.1498">5084 10720 67,'9'-14'40,"-2"-4"-1,4-5 1,1 9-20,0-15-12,6 4-2,-3-1-3,2 1 0,-1 1-3,0 7 1,-1 4 1,-15 13-2,15-12 1,-5 16 0,-4 6-1,-3 10 0,-1 7 2,-1 2-2,-2 5 1,0 7-1,-1 3 0,-2-1 0,0 1 0,1-4-1,0-3 0,1-3-2,4-3 0,-3-10-3,4 1-5,-6-12-14,3-10-16,-4 10 1,4-10 0,0 0 2</inkml:trace>
  <inkml:trace contextRef="#ctx0" brushRef="#br0" timeOffset="107747.1628">5054 11016 66,'0'0'39,"0"14"0,11-11 2,13-1-27,-2-9-3,12 4-2,-2-6-3,5 3-1,-1-1-2,0 2-1,-2-1 0,-8 1-2,-3 2-1,-6 0-5,2 8-19,-8-3-17,-11-2 1,0 0-1,0 0 1</inkml:trace>
  <inkml:trace contextRef="#ctx0" brushRef="#br0" timeOffset="110527.3218">5948 10514 4,'12'-2'28,"-12"2"2,0 0 3,0 0-13,2-10-3,-2 10-3,0 0-2,0 0-5,0 0-1,0 0-3,-3 11 0,0-1-2,-1 6 1,-1 1-1,0 1 0,1 2 0,-1-3 0,4 2 0,2-3 0,5-2-1,2-5 1,5-1-1,4 0 0,3-3 1,1 0-1,3-1 0,0 1 0,-1 1 0,-1 2 1,-3 1-1,-4 2 0,-2 4 0,-4 1 0,-3 4 0,-5 1 0,-2 1 0,-4 0-1,0 2 2,-4-1-1,-6-3 0,-2-1 0,-2-4 1,-3-2 0,-1-4 0,0-2-1,-3-5 1,1-4 0,5-1 0,4-3-2,0-2-3,16 8-5,-13-19-19,11 2-8,7 1-1,-1-5 2</inkml:trace>
  <inkml:trace contextRef="#ctx0" brushRef="#br0" timeOffset="110788.3368">5952 10480 45,'5'-12'35,"-2"-3"3,9 5-1,-2 8-16,7-10-9,11 9-2,-1-3-3,12 4-2,-2-1-1,7 5-3,-1 1-2,-5-3-6,0 4-32,-5 0 0,-7-1 1,-1 5-2</inkml:trace>
  <inkml:trace contextRef="#ctx0" brushRef="#br0" timeOffset="114879.5708">1592 11210 20,'0'0'23,"0"0"-7,0 0-2,0 0-1,0 0-4,0 0-1,0 0-2,0 0 0,15 23-1,-8-7 0,2 4-1,1 0-1,4 5 0,3-1 1,6 1-1,4-6-1,3-2 0,8-3-1,5-2 0,7-4 0,1-5-1,9-1 1,1-2-1,6-2 0,0-1 0,-1-1 1,3 0-1,1-2 0,4 3 0,-1-1 0,3 2 0,2 2 0,0 3-1,0 2 1,-5 3 1,-2 5-2,-4 2 1,-6 4 0,-7 1-1,-8 1 0,-6-4 1,-6 4-1,-3-4 0,-5-2 0,-7-3 0,1-4 1,-6-4-1,-1-2 1,-2 1-1,-1-9 1,0-2 0,-3-3-1,1-5 1,0-2 0,3-2 0,2-2 0,1-2 0,4 3 1,5-1-1,4 3 0,5 3 1,2 2 0,6 4 1,5 1-1,7 5 1,3 3 0,5 3 0,2 3-1,4 4 1,3 4-1,-1 2 0,-5 4-1,-3 1 1,-3-1 0,-5 2 0,-5-1 0,-4-3 0,-5-1 0,1-2 1,-1-2-1,2-1 0,0-3 1,2-4-1,1 0 0,4-1-1,-1-2 1,1-4-1,-1-1 1,1-1-1,1-3 0,0-3 0,2-1 1,0-2-1,3-3 0,2 1 0,2-1 1,-1-1-1,-2 1 0,0 1 0,-3 1 0,-5 2 0,-6 3 0,-4 1 1,-12 1 0,-2 2 0,-9 1 1,-13 5 0,0 0 0,0 0-1,-10-9-1,-3 7-5,0-2-30,-2 3 1,-7-4-3,6 2 2</inkml:trace>
  <inkml:trace contextRef="#ctx0" brushRef="#br0" timeOffset="116725.6764">5763 11195 15,'-5'-14'22,"5"14"-6,0 0-2,0 0-3,0 0 0,0 0-2,10-2-1,-10 2 1,6 9-1,-6-9 0,8 12-1,-8-12-2,9 19-1,-6-8 0,1 1 0,-1-1-1,1 2-1,0-1 1,0 1 0,-2 0-1,-1-1 1,-1-12-2,1 21 0,-3-12 1,-3 0-1,-2 1-1,7-10-2,-17 19-4,1-10-14,-4-1-13,1 1-1,-9-4 0,4 8 1</inkml:trace>
  <inkml:trace contextRef="#ctx0" brushRef="#br0" timeOffset="138256.9079">627 4057 26,'0'0'29,"0"0"2,0 0-3,0 0-16,0 0-1,0 0-2,0 0-3,0 0-2,-1-55 0,1 55-2,0 0 0,0 0-1,52-60 0,-52 60-1,0 0 0,0 0 1,0 0 0,56-34-1,-56 34 0,0 0 2,0 0-2,0 0 1,0 0 0,31 51-1,-31-51 0,0 0 1,9 66-1,-9-66 1,0 0-1,11 57 0,-11-57-1,0 0-2,0 0-4,0 0-4,12 50-10,-12-50-12,0 0 0,0 0 0,0 0 1</inkml:trace>
  <inkml:trace contextRef="#ctx0" brushRef="#br0" timeOffset="138525.9233">746 3680 24,'0'0'27,"0"0"2,0 0-11,0 0-6,49 63 0,-49-63 0,44 55-2,-44-55-4,53 67-1,-53-67-2,53 75-2,-53-75-1,50 76-4,-50-76-8,28 89-12,-28-89-6,2 89-2,-2-89 0</inkml:trace>
  <inkml:trace contextRef="#ctx0" brushRef="#br0" timeOffset="139622.9859">701 5394 39,'0'0'31,"0"0"2,0 0-12,0 0-8,-24-52 0,24 52-5,0 0-1,0 0-1,65-57-2,-65 57-1,50-24-1,-50 24 1,52-10-2,-52 10 0,0 0-1,64 18-1,-64-18-2,0 0 1,20 72-2,-20-72 1,-18 71-2,18-71 2,-42 85 0,42-85 1,-49 78 2,49-78-1,-42 66 2,42-66-1,0 0 1,-27 60 0,27-60 1,0 0 1,0 0-1,53 18 2,-53-18-2,61-7 1,-61 7-2,71 1 0,-71-1-2,77 1-5,-77-1-5,62 6-7,-35 5-16,-2-9-1,-2 2 1,-5-10 0</inkml:trace>
  <inkml:trace contextRef="#ctx0" brushRef="#br0" timeOffset="139923.0032">1058 5067 18,'8'31'24,"14"4"1,6-3-6,8 9-9,-3 6-1,9 4-3,-8 3 0,2 2-3,-11-1 0,-7 2-1,-5 1 1,-8-4-2,-8-7-1,-6-2-8,-5-1-20,-5-17 0,0 5 0,-5-21-1</inkml:trace>
  <inkml:trace contextRef="#ctx0" brushRef="#br0" timeOffset="143876.2293">3042 11744 14,'0'0'30,"0"0"1,8 9 0,-8-9-13,-1 18-5,4 0-2,-3 5-5,4 8-3,-1 3-1,0 7-1,0 0 0,1 0 0,-1-1-1,-1-2 1,0-7-1,0-6 0,0-5 0,1-5 0,-3-15 0,5 12 0,-5-12 0,4-12 0,-3-3 0,1-1 0,-2-4 0,0-2 0,0 0 1,4 0 0,-1 0 0,2 7 1,1 1 0,4 5 0,4 2-1,2 5 0,1 3 0,1 3 0,-1 5 0,1 3 0,-4 2-1,-3 4 1,-4 1 0,-5 1 0,-6 0 0,-4 0 0,-4-3 1,-4-1-1,-2-4 1,1-4-1,0-4 0,0-2 0,5-3 0,2-5-2,10 6-6,-7-15-14,10 2-14,10 4-1,-3-6 0,9 2 0</inkml:trace>
  <inkml:trace contextRef="#ctx0" brushRef="#br0" timeOffset="144117.2431">3403 12016 41,'0'0'32,"0"0"1,0 0-1,0 0-20,0 0-4,9 19-2,-4-2-3,-1 2 0,1 1-1,0 3-1,2-1-1,-2-2-3,0-5-8,-5-15-22,15 16 0,-15-16-1,9-13 1</inkml:trace>
  <inkml:trace contextRef="#ctx0" brushRef="#br0" timeOffset="144285.2527">3466 11820 40,'0'0'28,"-11"1"2,16 13-6,-5-4-22,2 3-18,9 5-12,-8-7 0,8 8-1</inkml:trace>
  <inkml:trace contextRef="#ctx0" brushRef="#br0" timeOffset="144700.2764">3610 11956 48,'0'0'31,"8"13"1,-8-13-8,-3 18-12,7-5-3,-3 2-4,6 4-2,-3 4-1,3 0-1,0 0 0,3-1 1,-2 0-1,1-3-1,0-3 0,0-6 1,0-5-1,0-4 0,1-6 1,-1-7-1,-1-5 1,4-3-1,-2-4 1,0 1 0,0 1 0,-2 2-1,-2 5 1,-6 15 0,13-12 0,-13 12 0,9 15-1,-6 0 1,2 5-1,1 3 0,1 2 0,2-2 0,-1-1-1,1-3-3,4 1-6,-3-6-14,-1-10-10,6-3-1,-6-12 1</inkml:trace>
  <inkml:trace contextRef="#ctx0" brushRef="#br0" timeOffset="145113.3">4008 11983 59,'-9'4'33,"-5"-3"-1,14-1-5,-13 14-19,4-4-3,5 4-3,2 3 0,2 2 0,5 3-1,3 0 0,1-2-1,5 0 1,1-4 0,4-6 0,1-4-1,2-6 1,0-7 0,-4-2 0,-1-7 1,-4-3 0,-4-5 1,-4 0 0,-7-3 1,-4 4-1,-6-1-1,2 7 1,-4 1 0,0 9-2,0 7 0,3 6-1,4 8 0,4 5 0,5 5-1,2-1-1,6 6-4,2-8-5,7 0-21,0-1-5,-7-8-1,2-3 1</inkml:trace>
  <inkml:trace contextRef="#ctx0" brushRef="#br0" timeOffset="145488.3209">4231 11864 59,'9'16'35,"-9"-5"0,6 7-2,3 3-24,-3-1-3,4 5-1,-2 2-3,3-1-2,-3-3 0,3-1 0,-4-4 0,-3-4 0,-1-4 0,-3-10 0,0 0 0,0 0 1,0 0-1,-1-21 1,0 4 0,3-2-1,1-3 1,1 1-1,2 1 1,2 4-1,1 2-2,-1 3-2,7 10-6,-6-3-12,3 2-13,2 6-1,-1-5 2,2 4-1</inkml:trace>
  <inkml:trace contextRef="#ctx0" brushRef="#br0" timeOffset="145848.3421">4499 11934 42,'0'0'34,"0"0"-1,0 0-3,0 0-14,0 0-3,0 0-3,0 17-4,-1-7-1,8 6-1,-5-4-1,8 3 0,-5-3 0,7-2-1,-2-4-1,5-2 0,-2-2 1,2-7-1,-2 0-1,3-4 1,-3-1-1,1-1 1,-3 1-1,-1 2 1,-10 8-1,14-7 0,-14 7 1,4 16-1,-6 3 0,-2 7 1,-3 7-1,-1 11 0,0 5 0,-2 1-1,1 3-2,0-7-5,8 1-19,-1-9-13,-2-11 2,4-11-1</inkml:trace>
  <inkml:trace contextRef="#ctx0" brushRef="#br0" timeOffset="146518.3803">5416 11744 47,'0'0'33,"0"0"1,-11-7-9,11 7-8,-24 11-5,11 7-2,-4 0-4,1 9-1,0 6-1,4 8 0,2 1 0,6 6-1,5 1-1,9 0 1,7-4-2,6-5-3,15-3-20,1-14-16,-1-11 0,6-8-1,-5-17 0</inkml:trace>
  <inkml:trace contextRef="#ctx0" brushRef="#br0" timeOffset="148473.4922">5705 11927 37,'0'13'29,"8"14"1,-7 4-8,1 1-14,3 8-1,-2-3-1,4 4-1,-2-4-2,2-4-1,0-3-2,1-7-5,0-4-8,0-1-17,-8-18-2,0 0 2,0 0 0</inkml:trace>
  <inkml:trace contextRef="#ctx0" brushRef="#br0" timeOffset="148812.5116">5665 11884 21,'1'-22'32,"8"7"2,-2 0-1,4 1-13,5 10-5,1-3-4,10 9-2,-2 1-4,5 8-2,0 0-2,0 2 0,-3 4-1,-2 1 1,-4 2 0,-10 0-1,-7-1 0,-7 0 1,-7 0-1,-9-2 1,-5-4-1,-1-5 1,-3-4-1,2-2 0,3-5 0,3-3-1,8 0-4,5-10-6,12 1-25,7 2 1,1-4-1,7 5 1</inkml:trace>
  <inkml:trace contextRef="#ctx0" brushRef="#br0" timeOffset="149258.5371">6087 11785 44,'0'0'31,"19"0"1,-19 0-11,9 17-8,4 0-3,-3 3-4,3 6-2,-2 0-2,-2 2-1,2-3 0,-2 1-1,-2-3 1,-2-4 0,-2-7 0,1-3 1,-4-9 0,0 0 0,0 0-1,7-18 1,-6-2 0,3-2 0,-1-5 0,3-2 1,0-2-1,5 2 0,-2 2 0,3 5 0,1 6-1,2 3 0,2 9-3,0 3-1,4 9-5,-6-3-12,0 6-15,3 2-1,-7-4 0,2 6 0</inkml:trace>
  <inkml:trace contextRef="#ctx0" brushRef="#br0" timeOffset="149535.5529">6522 11758 57,'0'0'36,"7"17"-1,-5-4-1,0-1-19,4 6-8,-4 1-1,4 6-3,0-2-1,0-1-2,0-1-1,-2-2-2,2-1-3,-5-9-7,-1-9-20,8 10-2,-8-10-2,-1-13 2</inkml:trace>
  <inkml:trace contextRef="#ctx0" brushRef="#br0" timeOffset="149702.5625">6542 11603 66,'-4'-13'35,"4"13"0,0 0 0,0 0-28,0 0-10,11 0-30,3 12-1,-6-1-2,8 3 1</inkml:trace>
  <inkml:trace contextRef="#ctx0" brushRef="#br0" timeOffset="150309.5972">6904 11727 64,'-19'16'35,"6"8"-3,-6 3-8,4-6-14,9 6-1,1-3-4,11 1-3,4-5 0,7-1-1,2-6 1,6-2-1,-2-6 1,0-5-1,-3-6 1,0-4-1,-5-4 0,-1-2 1,-4-2-1,-4-4 1,-4-2-1,-2 1 0,-4-3-1,-3 2-1,-4 1 1,-4 5-2,-1 4 1,-4 5-2,2 10-1,-2 1-3,8 13-11,1 0-18,4-1 1,8 5-1,4-5 2</inkml:trace>
  <inkml:trace contextRef="#ctx0" brushRef="#br0" timeOffset="150676.6182">7175 11673 68,'0'0'36,"0"0"0,0 0 0,9 11-27,-9 2-4,4 8-2,-1 4-3,0 3 0,0 1 0,0-2 0,-2-1-1,0-5 1,0-1 0,-1-9-1,0-11 0,0 0 1,0 0 0,12-8-1,-6-7 2,1-4-1,2-7 0,1 1 1,-1 0 0,2 2 0,-1 0 0,0 3-1,3 8-2,-3-2-7,6 6-23,-3 8-4,-13 0 0,19 0 0</inkml:trace>
  <inkml:trace contextRef="#ctx0" brushRef="#br0" timeOffset="150904.6313">7480 11676 50,'0'0'33,"14"20"1,-14-6 0,-5 0-21,7 9-3,-5-3-5,6 6-1,-3-4-1,1-1-2,-1-3-2,1-6-5,-1-12-22,10 15-7,-10-15-1,4-9 1</inkml:trace>
  <inkml:trace contextRef="#ctx0" brushRef="#br0" timeOffset="151078.6412">7453 11502 61,'0'0'34,"0"0"-2,0 0-2,17 2-34,-6 9-26,-2-10-1,8 7-2,-5-7 0</inkml:trace>
  <inkml:trace contextRef="#ctx0" brushRef="#br0" timeOffset="151391.6591">7696 11402 52,'2'-11'35,"-2"11"1,10 0-1,-10 0-17,7 28-7,-7-3-5,2 8-2,-2 7-2,2 3-1,-3 4 0,1-2 0,-1-2-1,2-2 0,0-3 0,3-7 0,0-6 0,0-7 0,4-5-1,1-6 0,6-4-2,-5-7-5,8 0-9,-4-2-20,-1-8 2,1 3-3,-7-5 3</inkml:trace>
  <inkml:trace contextRef="#ctx0" brushRef="#br0" timeOffset="151565.6691">7743 11687 37,'-17'-10'35,"17"10"1,-16-18 0,13 8-12,3 10-10,12-5-6,3 5-3,2 1-6,3 0-10,4 1-24,0 7-1,-6-6-1,2 5 0</inkml:trace>
  <inkml:trace contextRef="#ctx0" brushRef="#br0" timeOffset="151954.6913">7935 11677 46,'0'0'33,"4"12"1,-4-12-2,-6 16-19,10 0-3,-1-1-3,5 1-2,0-2-3,5 0 0,1-4 0,3-3 0,-1-7 0,5-1 1,-4-6-1,2-1 1,-4-3 0,1-3 0,-6 0 0,1 3 0,-4 0-1,-7 11 0,6-11 0,-6 11-1,-3 9 0,-1 6-1,-3 5 0,-3 5 1,-2 5-2,-2 6 1,0 2 0,-2-1-1,4 0-1,-1-4-1,4-2-2,-1-9-7,11-9-25,-2-3-1,1-10-1,0 0 2</inkml:trace>
  <inkml:trace contextRef="#ctx0" brushRef="#br0" timeOffset="152265.7091">8152 11436 82,'22'-5'40,"0"6"-1,1 10-4,2 10-22,-8 3-5,8 14-1,-8 2-3,1 7-1,-4 2-2,-2 1 1,-5 2-2,-2-3 1,-5-3-1,-5-7 0,-1-4-1,-2-7-1,1-2-4,-6-12-14,5-4-22,-2-8 2,0-4-2,10 2 2</inkml:trace>
  <inkml:trace contextRef="#ctx0" brushRef="#br0" timeOffset="176116.0733">17742 3865 13,'-25'-14'26,"13"8"-3,-5-8 2,-1 2-9,2-1-2,-5 0-3,2 1-2,-4-2-1,0 4-2,-5-3-2,0 5 0,-5 1 0,2 6-1,-3 2-1,0 6 1,-1 1-1,2 8-1,-3 3 0,5 2 0,3 5-1,-3 2 0,5 4 1,1 3-1,1 3 0,4 0 0,4 2 1,2 2-1,3 5 0,4-1 0,-1 2 0,7 2 0,2-2 1,2 2-1,4-2 0,4-2 0,2-4 0,1 0 0,4-4 1,1-6 0,2-2-1,5-3 0,-1-5 1,4-1-1,3-2 1,3-7-1,4-3 0,1-1 1,3-2-1,0-5 1,1-2-1,-1-2 1,-3-6-1,2 1 0,-4-3 1,-2-7-1,-2-4-1,-3 1 1,-3-5 0,-1-5 0,-2-2-1,-5-3 1,0-7 0,-3 3-1,-2-3 2,0-7-1,-2 1 0,-3 2-1,-1-1 2,-2 1-1,-5 1 0,-3 1 0,-5 2 0,-4 5 0,-4 0 0,-6 2 1,-3 2-2,-4 2 1,-3 6 0,-3 1-2,0 5-2,-7 0-5,6 10-12,0 5-13,-8-1-2,3 11 2,-3-1 0</inkml:trace>
  <inkml:trace contextRef="#ctx0" brushRef="#br0" timeOffset="177137.1317">17529 4049 17,'-16'2'16,"-10"-3"0,8 6-2,-5-3-2,3 2-2,3 3-2,-2-1-2,5 3 0,-2 1-2,4 1 0,-2 3-1,2 3-1,0 3 1,0-1-1,2 3-1,-1 3 1,2 0-1,3 2 1,-1-1 0,2-1 0,0 0-1,2 2 1,2-2 0,2-2 0,1-3 0,4 2-1,0-5 1,3 2 0,2-3-1,3-2 1,0-3-2,5 3 1,0-3 0,2-2 0,2 0 0,3-3-1,2-2 1,1 0-1,2-1 1,-1-5 0,0-1-1,0 0 0,-4-3 1,-1-2 0,-1-2-1,-1-2 1,-4-3-1,-1 0 1,-4-4 0,0-4-1,-4-2 1,1-3-1,-7-3 1,-1 0-1,-3-2 1,-1-1-1,-3 1 1,-4 3 0,-2-1 0,-1 2 2,-4 3-2,1 0 0,-4 0 1,-1 2-1,-1 4 0,-1-1 0,-1 7-1,-4 1 0,-2 7 1,-4 4-1,-1 6-1,0 5 1,-2 3-2,4 3-2,5 6-8,2 3-21,3-4-1,14 5 0,-2-7 0</inkml:trace>
  <inkml:trace contextRef="#ctx0" brushRef="#br0" timeOffset="178491.2091">18193 4265 21,'18'1'24,"11"3"0,2-10-1,8-3-4,5 0-4,1-10-2,7 1-3,-3-10-2,6 1-2,-2-10-2,2 3 1,-5-5-2,-2-3-1,-5-5 0,-4-4-1,-5-8 0,-7-5 1,-8-4-1,-5-1 0,-3 0 0,-7-1-1,-5 4 0,-4 6 0,-8 5 0,-3 8 1,-6 6-2,-5 3 1,-6 5 0,-5 7 1,-6 6-1,-3 4 0,-4 7 0,-5 5-1,0 8 1,-3 8 0,-1 7-1,-1 4 1,1 6-1,0 9 0,5 3 1,4 0 0,6 1 0,5 1-1,7-3 1,5-2 0,8-4-1,6-6 2,4-6-1,4-2 0,4-3-1,1-8 0,1-9-1,0 0-4,9 12-7,-9-12-14,6-14-6,2 5-2,-5-12 1</inkml:trace>
  <inkml:trace contextRef="#ctx0" brushRef="#br0" timeOffset="178806.2272">17898 3390 3,'-6'18'26,"-8"-7"1,7 12 2,-5-2-14,0 5-2,3 3-1,0 0-3,5 3-2,1-3-2,5 0-1,2-3 0,4-2-1,1-6-1,4-3 1,2-8 0,3-2 0,3-5 0,3-5-1,1-3 0,3-4 0,1 1-1,-1 1-3,2 3-6,-5 1-17,-2-1-8,2 8-2,-8-3 2</inkml:trace>
  <inkml:trace contextRef="#ctx0" brushRef="#br0" timeOffset="179619.2737">19359 3086 47,'22'0'26,"5"3"1,3 2-4,0-5-5,3 8-2,-8-6-5,5 5-3,-8-2-2,1 5-2,-10 0-2,-1 1-1,-9 4 0,-5 3 0,-10 2-1,-4 3 2,-9 2-2,-3 4 0,-4-1 1,-3 2-1,3-1 0,4-2 0,7 0-1,7-2 1,10-5-1,6-2 1,8-2 0,10-2 0,4-3 0,2-2 0,1-3 0,1-3 0,-2 0-2,-4-4-3,-1 3-13,-5-2-17,-16 0 0,10-11-1,-14-1 1</inkml:trace>
  <inkml:trace contextRef="#ctx0" brushRef="#br0" timeOffset="179827.2856">19321 3398 30,'12'-2'34,"9"3"3,5-3-1,4-3-15,10 4-2,-6-5-6,9 7-4,-6-2-6,-1-1-5,1 4-23,-6 1-12,-9-1 0,-2 5-1,-6-1 1</inkml:trace>
  <inkml:trace contextRef="#ctx0" brushRef="#br0" timeOffset="180904.3472">17845 5027 29,'0'0'31,"-8"18"1,4-7-1,1 1-17,9 6-2,-2-4-4,6 9-2,2-1-1,7 4 0,3-1-3,5-2 1,4 3-1,7 2 0,4-3 0,5-4 0,3-5-1,3 0 0,4-5 1,2-4-1,1-6 0,1-9 0,-2-4-1,-1-3 0,-2-5 1,0-5 0,-3-6-1,-4-2 0,-3-7 0,-6 0 1,-3-5 0,-5-2-1,-8-3 1,-3 4-1,-9-2 2,-5 2-2,-8 4 1,-7 6-1,-6 4 0,-8 3 1,-7 6-2,-6 2 2,-6 4-2,-4 6 1,-4 1 0,-3 3 0,1 3 0,-1 5 0,1 6 1,6 0-2,2 2 2,7-1-1,5 2 0,4 0 0,5-2 0,7 0-1,5 1-1,10-9-2,-14 9-4,14-9-9,-12 2-20,12-2 1,0 0-1,0 0 1</inkml:trace>
  <inkml:trace contextRef="#ctx0" brushRef="#br0" timeOffset="181215.365">18460 4566 54,'0'0'35,"-14"-2"-1,4 4 0,10-2-23,-24 4-3,10 5-2,-6-1-3,0 1-1,-3 4 0,2 3-1,0 1 0,2-1 0,0 1 1,4-2-2,2-2 0,7 2 0,5-4 0,5-1 1,8-1-2,3 0-1,9 2-2,3-4-6,11 4-20,3 2-5,1-2-2,5 5 1</inkml:trace>
  <inkml:trace contextRef="#ctx0" brushRef="#br0" timeOffset="181751.3956">19349 5121 32,'-2'-11'35,"2"11"1,16-24-1,-2 5-11,3 6-10,-3-9-3,4 5-3,-4-4-3,2 7-1,-5-2-1,-1 6 0,-4-2-1,-6 12 0,0 0-1,0 0 0,0 0 0,1 20-1,-3-1 0,-2 5-1,1 8 1,1 0 0,1 3 0,1 0 0,2-2-1,2-1 1,3-2-2,-3-10-2,6 1-2,-7-11-6,8 5-8,-11-15-19,4 10 2,-4-10-2,-10-5 3</inkml:trace>
  <inkml:trace contextRef="#ctx0" brushRef="#br0" timeOffset="181934.4061">19392 5310 24,'0'0'33,"0"0"4,12 10 0,3-6-12,-2-10-5,7 8-6,-3-8-4,7 11-5,-5-5-2,0-1-7,-2-1-19,-3 2-16,-14 0 2,13-4-2,-13 4 2</inkml:trace>
  <inkml:trace contextRef="#ctx0" brushRef="#br0" timeOffset="189367.8313">18929 7513 32,'0'0'21,"-23"-13"-2,11 5-1,-5 0-3,1-5-3,-4 4-2,-3-3-3,4-1-1,-9-1-2,2 3-1,-3-1 0,-1 1-2,-2-1 0,1 5 0,-2-1 0,0 5-1,0 1 0,-3 3 1,-2 3-1,-1 6 0,-2 4 0,-2 3 0,0 6 0,-2 1 0,1 4 0,5 2 0,3 4 0,3-1 0,6 4 0,5 1 0,5 0 0,5 2 1,5-1-1,5-2 1,4-1-1,5 2 1,4-5-1,3-3 1,5-4-1,4 1 0,3-2 1,1-1-1,2-2 0,0-4 0,0-1 0,2 0 0,-2 0 1,-2-6-1,4 0 0,1-2 0,1-6 0,3 0 0,2-4 1,3-4-1,1-3 1,2-2-1,3-2 0,-1-5 0,1-1 1,-1-1-1,-1-4 0,-3-1 1,0-2-1,-6-3 1,-5-3 0,-3 0 0,-7-4-1,-2-6 2,-7-2-1,-6-4-1,-11-2 1,-1 0-2,-10 1 2,-8 0-1,-7 4 0,-9 6 0,-8 5 0,-3 6 0,-1 6 0,-3 5-1,2 3-2,2 1-2,7 11-13,11 4-14,2-2-2,9 7 2,5-5-1</inkml:trace>
  <inkml:trace contextRef="#ctx0" brushRef="#br0" timeOffset="190163.8768">18649 7604 16,'0'0'26,"0"0"-2,-9-8-4,-2 7-3,1 0-3,-8-1-2,3 6-3,-8-1-1,3 1-2,-7-3-1,0 5-2,-4 1 0,1 1 0,0 4-2,1-1 2,-1 0-2,4 5 0,1 3 0,5-1 0,1 1 0,6 6-1,1-2 1,5 4 0,6 1-1,3 0 1,4 1 1,6 2-2,4-3 2,6-3-1,7-4 0,5-1-1,2-5 2,4-3-2,3-7 1,3-5 0,0-3-1,1-3 0,-1-5 1,-2-5 0,1-3-2,-3-1 2,-5-4-1,-3-1 0,-4-1 0,-8-5 1,-7-1-1,-7 2 0,-8 0 1,-9-3-1,-6 0 0,-7 2 0,-6 2 0,-2 3 0,-4 5 1,-3 1-2,-1 2 1,1 6 0,-1 5 0,5 0 0,4 2-2,3 1-2,7 6-6,2 1-19,8-2-6,9-1-1,0 0 1</inkml:trace>
  <inkml:trace contextRef="#ctx0" brushRef="#br0" timeOffset="191090.9293">19269 7545 35,'24'-3'31,"0"-7"0,8-1-7,4 1-2,1-10-6,9 7-3,-7-8-4,5 2-3,-2-3-2,2-1-1,-6-2-1,-2-1 0,-4-2-1,-2-1 0,-5-3-1,-2-1 1,-9-4 0,-5-5 0,-5-3-1,-4-2 0,-6 0 1,-4 1-1,-4 4 0,-6 4 0,-3 6 0,-4 10-1,-4 8 1,-3 7 0,-5 7 0,-3 7-1,-4 6 1,-2 7 0,0 7 0,-3 3 0,2 6-1,0 5 1,4 4 0,4-1 0,4 2-1,8-4 1,3-1 0,5-2 0,6-4 1,4-8-1,4-6 0,3-2-1,2-7 1,2-12-1,4 13-2,-4-13-2,10-10-2,-5-2-3,5 2-6,-8-12-4,5 3-3,-6-5-2,0-3-1,-3 3 3,-1-4 3,-5 3 6</inkml:trace>
  <inkml:trace contextRef="#ctx0" brushRef="#br0" timeOffset="191385.9467">19082 7114 1,'-7'-16'9,"-4"1"7,11 15 3,-12-18 1,12 18 2,0 0-2,-13 0-3,13 0-1,-8 17-6,8 1-2,-4 0-2,5 5 0,-1-1-2,3 3 0,5-2-2,1 2 0,-1-3-1,6-1 1,-1-3-1,3-2 0,0-2 1,3-4 0,-3-3 0,4-3-1,3-8 0,-2-2 0,3-2 0,2-5-1,-3 0-2,-3 2 0,1-1-1,-7 0-2,5 9-6,-9 1-26,-10 2 1,13-2 0,-13 2 2</inkml:trace>
  <inkml:trace contextRef="#ctx0" brushRef="#br0" timeOffset="192113.9883">20439 6812 30,'-21'-16'27,"21"16"2,-26 0-8,7 2-6,-3 4-3,-5 2-4,0 10-2,-6 3-1,4 4 1,1 4-2,5 7 1,4-1 0,10 4-2,7-5 0,11-1-1,8-6 0,7-2 0,4-6-1,3-9 0,5-7-1,-1-1 1,-2-9-1,-3-5 1,-6-6 0,0-3-1,-7-7 0,-4 1 1,-9-3 0,-5-7 0,-6-1-1,-6 2 0,-4 1 1,-4 3-1,2 7 0,-2 3 0,4 5-1,-1 12-3,7 10-3,-2 2-15,4 10-14,8 7 1,-3-3-2,9 12 2</inkml:trace>
  <inkml:trace contextRef="#ctx0" brushRef="#br0" timeOffset="194353.1164">20799 7178 24,'0'0'31,"9"6"3,-9-6-4,3 9-7,2 2-3,-5-11-8,1 22-3,-5-6-3,2 2-2,-6-2-1,1 3-2,-3-3 0,0-1-1,1-2-2,-1-5-2,10-8-1,-11 10-3,11-10-3,0 0-5,0 0-10,12-2-9,-8-15 0,5 3 3</inkml:trace>
  <inkml:trace contextRef="#ctx0" brushRef="#br0" timeOffset="194728.1378">21024 6815 25,'0'0'30,"22"12"3,-22-12-9,10 21-2,-1-6-5,-8-2-4,7 11-3,-7-2-4,2 2 0,-3 1-3,1 2-1,-2-4-1,1 1 1,-2-3-2,1-3 1,-1-5-1,1 1 0,1-4-1,0-10-2,0 13-1,0-13-3,0 0-5,0 0-11,0 0-12,10 8-1,-10-8 2,13-13 1</inkml:trace>
  <inkml:trace contextRef="#ctx0" brushRef="#br0" timeOffset="194976.152">21256 7094 31,'0'0'31,"13"23"2,-9-13-8,1 1-6,5 5-4,-7-4-6,4 5-2,-5-1-3,1-2-2,-3-1-1,-2 2-1,-2 0 0,4-15-4,-8 20-9,1-11-14,7-9-6,-9 3-2,9-3 2</inkml:trace>
  <inkml:trace contextRef="#ctx0" brushRef="#br0" timeOffset="195715.1943">21563 6929 24,'-5'-18'29,"8"9"1,-3-8 0,3 1-14,7 2-3,-3-1-2,8 5-2,-5-4-1,4 9-2,-1-2-1,2 4-1,2-2-1,0 9-1,0-1 0,1 3-1,-3 4 0,-1 4 0,-2 1 0,-4 6-1,-7 4 0,-3-3 0,-8 4-1,-5 2 0,-1-1 1,-4-1-1,-1 1 0,-1-5 0,1 0 0,2 1 1,5-5 0,3-1 0,3-3-1,3-1 1,4-1 1,4 0-1,-3-12 1,14 15 0,-3-10 0,4 3 1,4-4 1,4-1 0,1-4-1,3 1 1,-3-3-1,1 1 1,-3-2-2,-3 0-2,-3 0-5,-16 4-26,11-8-6,-11 8 0,-2-9 0</inkml:trace>
  <inkml:trace contextRef="#ctx0" brushRef="#br0" timeOffset="215649.3343">14332 9701 17,'9'31'26,"-7"-4"0,8 16-1,-7 0-14,1 3-1,-1 1-4,-2 0-3,1-2-1,-1-3-1,0-6 0,0-7-1,0-6 0,-1-5 0,1-5-1,-1-13 0,0 0 0,0 0 0,-9-15 0,3-3 0,0-3 1,-2-4 2,3 2 2,0-3 0,5 5 2,0 1 1,7 5 0,1 1 1,11 10-1,1 0 0,6 7-2,0 2-2,4 8 0,-1-1-1,0 7-1,-3 0-1,-5 2 1,-6 0-1,-3 0 0,-9 0 0,-5-1 1,-7-2-1,-2-3 0,-7-5-1,0-3 2,-3-3-1,-1-4 0,2-4 0,1-1 0,3-2 0,3-1-1,13 8-1,-11-17-4,11 17-12,14-7-17,-4-1 0,6 5-1,1-2 1</inkml:trace>
  <inkml:trace contextRef="#ctx0" brushRef="#br0" timeOffset="215910.3494">14791 9976 57,'9'-9'32,"-9"9"2,7 20-11,-10-7-12,6 14-1,-6-2-3,4 8-3,-2-3-2,3 1 0,0-2-2,0-5-3,5-2-4,-2-13-12,-5-9-15,14 3 0,-9-14-1,6-2 1</inkml:trace>
  <inkml:trace contextRef="#ctx0" brushRef="#br0" timeOffset="216083.3593">14847 9829 50,'0'0'30,"0"18"0,-1-7-9,7 2-21,3 3-18,-2-7-9,12 9-3,-7-12 1</inkml:trace>
  <inkml:trace contextRef="#ctx0" brushRef="#br0" timeOffset="216510.3837">15055 9904 37,'-9'3'33,"9"11"1,-3-2-1,0 4-19,6 10-6,-1-1-2,2 6-1,-1 0-3,1 1-2,0-5 0,0-4 0,1-3 0,0-7 1,-5-13-1,18 8 0,-8-13 1,1-7 0,3-5-1,0-4 1,0-7 0,1 1 0,0-2 0,-1 2 0,0 5 0,-1 6 0,-2 9 0,1 7 1,-12 0-1,16 19 0,-10 0-1,0 6 1,-3 0-1,-1 1 0,-1-2 0,1-2-1,0-1-1,-2-6-7,6-6-25,3 2 0,-9-11-2,20 2 1</inkml:trace>
  <inkml:trace contextRef="#ctx0" brushRef="#br0" timeOffset="216943.4085">15622 9954 53,'-16'-17'33,"16"17"0,-25-1 0,5 5-24,6 10-2,-3 1 1,0 9-4,0 1-1,2 5-1,2 0 1,6-1-1,3-5-1,9-4 0,3-5 0,7-6 0,4-8-1,4-5 1,0-7-1,3-5 1,-3-4-1,-3-2 1,-4-4-1,-2-2 1,-7-1-1,-3 3 1,-6 3-1,-2 5 1,-2 3-1,-4 9 1,10 6 0,-17 14 0,11 4 1,2 5-2,4 4 0,3 1-3,4 4-3,-1-9-9,6-4-23,2 2 1,-3-10-1,4 0 2</inkml:trace>
  <inkml:trace contextRef="#ctx0" brushRef="#br0" timeOffset="217299.4288">15737 9976 47,'0'0'34,"10"-10"1,1 13-1,2 7-19,-13-10-4,19 25-5,-12-11-4,5 7-2,-4-1 0,-2-1-2,1 0 0,-3-4 0,0-2 0,-4-13 0,4 15 1,-4-15 0,0 0 1,2-9-1,-1-2 2,2-2 0,1-3 0,5-1 0,0-3 1,3 4 0,1 0 0,0 0-2,5 6-8,-4 6-26,-1-3 1,3 7-2,-5-2 1</inkml:trace>
  <inkml:trace contextRef="#ctx0" brushRef="#br0" timeOffset="217720.4529">16081 9947 61,'-8'-10'35,"7"20"-1,-6-1 1,-1 4-25,7 10-4,-5 1-2,6 6-2,2-2 1,4-1-1,3-9-2,6-1 1,3-8 0,4-5 0,4-7 0,1-5 1,-2-7 0,1-1 1,-4-5 0,-1 1 0,-8-2-1,-2 6 1,-4 1 0,-3 6-2,-4 9 1,0 0-1,-6 10-1,0 11 1,-2 4-1,-2 6 0,1 7 0,-1 2 0,1 1 0,2 1 0,1-3-1,0-8-1,4-2-5,-3-9-30,3-8-3,2-12 1,0 0-1</inkml:trace>
  <inkml:trace contextRef="#ctx0" brushRef="#br0" timeOffset="218751.5119">16550 9720 57,'9'3'34,"-4"9"-1,-5 6-10,1 1-11,4 9-1,-5 2-4,2 9-2,-3-3-2,-3 3 0,2-4-1,2-3 0,-3-6-1,5-5-2,0-5-3,-2-16-3,9 11-8,-9-11-8,1-13-13,1 2 0,-9-10 1,-1-1 2</inkml:trace>
  <inkml:trace contextRef="#ctx0" brushRef="#br0" timeOffset="218945.523">16385 9771 33,'-12'-16'33,"12"16"3,3-15-1,6 6-15,11 8-3,2-8-5,10 9-3,0-3-3,8 4-1,1-2-3,2 0-1,5 2-4,-5-4-6,6 6-18,-7 0-12,-7-1 2,-5 2-2</inkml:trace>
  <inkml:trace contextRef="#ctx0" brushRef="#br0" timeOffset="219327.5449">16960 9900 26,'0'0'30,"0"0"3,-15 0 0,-2 13-17,-4 0-3,4 7-3,-3-1-3,6 7-1,3 0-3,9 0 0,6-4-2,8-3 1,7-3-2,5-3 1,5-5 0,1-6 0,2-3-1,-1-4 1,-5-4 0,-3-3-1,-8-4 1,-4-4-1,-8 0 0,-7-4 0,-9-1-2,-6-1 0,-2 5-2,-5-1-2,3 9-9,-2 5-13,2 2-6,10 14-2,4 1 3</inkml:trace>
  <inkml:trace contextRef="#ctx0" brushRef="#br0" timeOffset="219613.5612">17284 9692 58,'2'-22'35,"-6"1"-1,4 21 0,0 0-23,-1 16-3,1 15-4,-2 7-1,2 8-2,-2 5 1,2 2-1,-1-3-1,2-3-2,3-7-2,-2-7-4,7-3-7,-2-12-15,-7-18-5,22 6-1,-11-17 1</inkml:trace>
  <inkml:trace contextRef="#ctx0" brushRef="#br0" timeOffset="219854.575">17509 9906 30,'-11'14'31,"0"0"2,-7-1-1,-4 2-16,3 5-2,-4-6-4,5 6-1,-1-9-3,8 4-2,3-6 0,8-9-1,1 11-1,9-6-1,5-3-1,1-3-3,9 4-9,-3-2-24,1-5 0,5 3-1,-2-6 1</inkml:trace>
  <inkml:trace contextRef="#ctx0" brushRef="#br0" timeOffset="220248.5975">17632 10012 54,'0'0'37,"13"-8"-1,-1 2 0,4 4-21,-2-10-4,6 7-4,-1-5-3,1 2-2,-3-2-1,1 2 0,-3-2 0,0 1 0,-6 1-1,-9 8 1,13-19-1,-13 9 0,-4 0 1,-5-1-1,-3 0 0,-5 3 0,-1 4 0,-4 3 0,-2 6-1,1 5 1,1 7 1,3 6-1,5 2 1,3 4 0,4-1 0,6 1 0,4-4 0,3 0 0,6-5-2,1-7-3,7 1-5,-4-11-18,5-4-12,2-3 1,-2-7-1</inkml:trace>
  <inkml:trace contextRef="#ctx0" brushRef="#br0" timeOffset="220630.6194">17936 9911 56,'0'0'35,"0"0"0,0 0 0,-2 22-22,-2-8-5,4 6-4,-2 1-1,2 2-2,0-1 0,1 1 0,1-5 0,2-5 0,-4-13-1,18 12 1,-6-17 0,2-1 0,4-6 0,1-5-1,3-6 0,2 0 0,-3 0 1,-3 1-1,0 4 1,-3 4-1,-5 5 1,-10 9-1,9 8 2,-8 7-1,-4 2 0,1 7-2,-1 2 0,1-2-3,4 4-4,-4-12-11,3 0-19,7-2 1,-8-14-1,17 5 2</inkml:trace>
  <inkml:trace contextRef="#ctx0" brushRef="#br0" timeOffset="220922.6361">18468 9668 78,'14'3'39,"-10"8"-1,1 3-2,1 17-27,-6 2-2,2 11-2,-2 5-2,-2 0-2,-2 1 1,0 0-1,-2-2-1,-1-4 1,1-4-1,2-7 0,1-4-1,-1-7-2,5 3-8,-2-9-28,1-16 0,4 10 0,-4-10 0</inkml:trace>
  <inkml:trace contextRef="#ctx0" brushRef="#br0" timeOffset="222506.7267">19123 9743 39,'0'-10'31,"0"10"0,0 0 0,1 19-20,-8 4-5,-2 7-1,2 7-2,-3 2 0,4 5 1,-1-3-1,5 2 2,0-6-1,7-1-1,0-8 0,4-3 0,3-8-2,3-3 1,2-8-2,3-7-3,4-3-5,-5-9-10,2-3-16,-1 1-1,-8-5-1,-1 2 2</inkml:trace>
  <inkml:trace contextRef="#ctx0" brushRef="#br0" timeOffset="222706.7381">18988 9905 29,'0'0'32,"0"0"3,25-2-2,-2 3-13,1-4-8,9 6-2,-1 0-8,5-3-10,0-1-24,3 7-2,-9-5 0,3 4-1</inkml:trace>
  <inkml:trace contextRef="#ctx0" brushRef="#br0" timeOffset="223094.7603">19317 10028 39,'9'0'33,"13"1"3,1-7-1,5-3-18,11 4-3,-6-7-4,4 2-4,-7-3-3,-1 3 0,-8-1-2,-5 0 0,-7-1 0,-6 2-1,-7-1 1,-6 3-1,-7 1 0,-3-2 1,-5 2-2,-3 4 1,-2 4-1,0 2 1,3 9 0,3 5 0,6 5 1,4 5-1,7 1 2,7 1-1,6 0 0,8 0 0,4-4-1,5-7-1,5 0-4,-4-10-5,4-1-21,-1-3-6,-9-6-1,1-2 1</inkml:trace>
  <inkml:trace contextRef="#ctx0" brushRef="#br0" timeOffset="223434.7798">19647 9957 52,'19'0'37,"-5"0"-2,5 6 1,1 9-19,-6-4-7,4 10-4,-5-2-5,1 5-1,-7 1-2,-1-2-1,-2 1 0,-2-7 0,-1 0 0,-2-6 0,1-11 2,-4 10 0,4-10 2,0 0 0,-5-19 1,7 4-1,2-2 1,3-3 0,2 0-1,4 2 0,3-1-3,-2 0-5,7 7-13,1 2-14,-6-2 0,6 7-2,-6-3 1</inkml:trace>
  <inkml:trace contextRef="#ctx0" brushRef="#br0" timeOffset="223829.8024">20034 9956 27,'0'0'33,"0"-13"2,0 13-1,-2-11-12,2 11-8,-3 14-3,2 1-4,-3 2-3,2 6-3,-1 4 1,4 2 0,1-4-1,3 0 0,2-3-1,5-3 0,3-5 0,1-8 0,4-6-1,1-4 0,0-6 1,-1-4-1,-1-5 1,-2-3 0,-1-3-1,-3 1 1,-2 3 1,-2 3 0,-4 2-1,-5 16 1,4-10 0,-4 10 0,-1 15-1,-2 1 1,0 5 0,1 1-1,1 4-1,1-4-2,5 3-5,-2-10-9,5-2-18,6 0-1,-1-12-1,9-2 2</inkml:trace>
  <inkml:trace contextRef="#ctx0" brushRef="#br0" timeOffset="224229.8252">20535 9931 36,'-14'18'32,"-8"-3"2,8 9-2,2 3-16,-2-5-5,7 6-2,3-6-4,7 2-2,4-5-1,4-5 0,4-6-1,3-4 0,3-7 1,-1-4-2,0-4 1,-2-4 0,-4-4 1,-4-2-1,-4-1 1,-6-3-1,-6-1 0,-1 4 1,-3 2-2,1 5 1,-3 7 0,3 6-1,9 2 0,-14 20 0,11 1 1,3 4-1,1 1-1,3 2-3,7 1-7,-3-6-18,5-5-7,3-3-1,-1-11 1</inkml:trace>
  <inkml:trace contextRef="#ctx0" brushRef="#br0" timeOffset="224583.8455">20742 9959 36,'0'0'35,"13"2"2,-13-2-1,15 8-13,-4 10-8,-7-5-6,6 9-3,-5-2-4,1 3-2,-1-1 0,-2 0-2,0-2 1,-2-7 0,-1-2 0,0-11 0,0 12 0,0-12 1,-2-10 0,2 0 0,2-5 0,3-1 0,1-4 0,4-1 0,2 1-3,0-1-2,4 7-6,-5-7-8,2 9-11,2 5-5,-15 7-1,19-11 2</inkml:trace>
  <inkml:trace contextRef="#ctx0" brushRef="#br0" timeOffset="224966.8674">20982 9970 40,'0'0'33,"-1"17"2,-5-8-6,2 1-9,6 9-5,-5-4-6,7 3-2,-2-1-3,5 0 0,3-2-2,3-2 1,3-4-2,2-6 1,0-4-1,2-2 0,-1-6 0,2-3 1,-4-4-1,-3-1 0,1-4 0,-3 4-1,-2 0 1,-1 3 0,-4 4-1,-5 10 1,0 0-1,-1 11 0,-5 8 1,-3 5-1,-2 8 0,-2 3 0,1 2 0,1 3 0,0-1-1,2-5 0,3-4-2,1-9-2,8-3-10,-1-8-24,-2-10 1,10-15-1,-3-8 2</inkml:trace>
  <inkml:trace contextRef="#ctx0" brushRef="#br0" timeOffset="225233.8827">21435 9784 64,'11'6'37,"-11"-6"1,14 20-1,-1 3-22,-11 0-5,4 8-4,-4-2-3,0 6-1,-1-2-1,1-1 0,-1-3-2,0-7-4,2-2-5,-6-9-12,3-11-17,0 0 1,0 0-1,-11-6 2</inkml:trace>
  <inkml:trace contextRef="#ctx0" brushRef="#br0" timeOffset="225420.8933">21319 9827 71,'-17'-25'37,"12"11"1,5 14-8,2-19-12,18 17-6,0-5-5,13 8-3,2-3 0,5 3-2,0 1-4,-1-2-4,9 5-19,-7 0-16,-7-3 2,0-1-1,-4 0 0</inkml:trace>
  <inkml:trace contextRef="#ctx0" brushRef="#br0" timeOffset="225755.9125">21853 9930 51,'-12'19'36,"-5"-5"-1,6 5 1,3 0-18,-3-4-6,10 5-5,0-5-3,7 3-1,2-4-1,6 0-1,0-5 0,5-2 0,0-4-1,1-4 1,-2-5-1,1-4 1,-3-5-1,-3-3 1,-4-4-1,-6-5 1,-5-3-2,-8 1 1,-3 2-1,-6 4 0,-2 8-1,-3 3-2,4 13-4,-3 1-16,8 8-15,8 9 2,3-3 0,12 3 1</inkml:trace>
  <inkml:trace contextRef="#ctx0" brushRef="#br0" timeOffset="226034.9285">22241 9614 93,'-10'-17'39,"10"17"0,-19 19-11,5 4-19,8 11-3,-2 6-3,4 8-1,-1 5-1,3 4-1,2-2 0,3-5-2,4-5-1,-4-6-3,6 0-5,-7-13-24,5-11-4,6-8 2,-2-9-2</inkml:trace>
  <inkml:trace contextRef="#ctx0" brushRef="#br0" timeOffset="226274.9422">22419 9916 77,'-18'1'38,"-1"9"-1,-8 5-7,-4-6-19,5 13-2,-5-3-4,9 4-1,2-3-1,9 1-1,5-2-1,11-3 0,7 0-1,5-4-1,7-1-2,1-7-4,6 4-8,-3-5-24,-2-7 0,2 0 0,-5-4 1</inkml:trace>
  <inkml:trace contextRef="#ctx0" brushRef="#br0" timeOffset="226628.9625">22490 10097 61,'0'0'37,"2"10"0,-2-10-2,15 0-21,5 1-4,-1-7-3,9 1-2,0-5-3,1 1-1,-2-3 0,0-2 0,-4 1 0,-7-3-1,-4 1 1,-9 0-1,-7 0 0,-5 3 1,-4 6-1,-9 2 0,-4 4 0,0 5 0,-1 7 0,3 3 0,1 8 1,4 2 0,6 1-1,9 3 1,5 1-1,5-3-1,9-1-2,0-9-4,11 0-5,-6-16-8,10-3-15,-2-7-3,-1-8-1,1-1 2</inkml:trace>
  <inkml:trace contextRef="#ctx0" brushRef="#br0" timeOffset="226975.9823">22866 9930 40,'12'-14'35,"-9"2"2,-3 12-5,12 12-5,-12-2-12,4 13-5,-8 1-3,5 7-2,-3-2-2,1 4 0,-4-7 0,2 1-1,2-5 0,1-4-1,5-9 0,-5-9-1,18 5 1,1-10-1,3-5 1,0-5-1,3-4 0,0 4 0,-5 0 1,1 1 0,-4 5 1,-17 9-1,11 0 0,-11 0 1,3 23 0,-7-3-1,3 3-1,0 1-2,-1 4-3,0-9-9,1 0-27,2-3 0,-3-6 0,2-10-1</inkml:trace>
  <inkml:trace contextRef="#ctx0" brushRef="#br0" timeOffset="227619.0191">14179 9583 23,'-47'57'32,"3"19"3,0 8-1,12 8-16,16 14-3,18-2-4,24-3-15,17-7-26,31-3-2,16-23-3,23-6 0</inkml:trace>
  <inkml:trace contextRef="#ctx0" brushRef="#br0" timeOffset="228374.0623">23243 9653 36,'11'-7'33,"-11"7"3,0 0-11,26 12-2,-9 7-3,8 19-6,-9 4-4,13 12-2,-9 3-2,-1 7-2,-7-2-2,-6 1 0,-12-2-1,-6-4-1,-2-5-1,-11-5 0,-2-4-2,2-7 0,4-4-4,-7-9-4,12-4-19,0-4-8,1-12 0,15-3 0</inkml:trace>
  <inkml:trace contextRef="#ctx0" brushRef="#br0" timeOffset="228808.0871">23966 9765 21,'14'-1'32,"-14"1"3,10 6 1,-12 4-16,-8-2-3,3 10-1,-10-4-5,-3 6-3,-1 0-2,-5 5-4,-2-3 0,4-1-2,5 0-1,-8-4-1,3 0-1,4-3-1,2 0-1,0-8-2,7 3-5,-8-7-8,8-3-9,11 1-5,-5-10-2,15-2 2</inkml:trace>
  <inkml:trace contextRef="#ctx0" brushRef="#br0" timeOffset="229050.1009">23769 9688 36,'-7'-12'31,"7"12"-1,0 0-5,-3 22-7,7 1-5,-1 1-4,9 9 0,-3 2-4,2 3-2,2-3 0,0 3-2,-9-4 1,1-1-2,-2-3 0,-6-4-2,2-4-5,-2-8-7,0-3-14,-1-1-6,4-10-1,0 0 1</inkml:trace>
  <inkml:trace contextRef="#ctx0" brushRef="#br0" timeOffset="229248.1123">23681 9874 26,'0'0'32,"-3"-13"2,15 11 2,8 7-16,-3-3-5,16 9-1,4-1-3,6 7-5,-6 1-3,10-3-6,-2 5-18,-8-1-16,-9-7 0,-12 4-1,-16-16 1</inkml:trace>
  <inkml:trace contextRef="#ctx0" brushRef="#br0" timeOffset="238226.6258">17092 4913 12,'0'0'16,"0"0"-2,-10-3-3,10 3-2,-2 13-2,0 1-2,-1 4-1,-4 4-1,-1 14-1,-2 4 1,-1 6-1,-7 10 0,1 5-1,-5 3 1,0 6-1,-1 1 0,0-3 0,0-3 0,2 1-1,4-8 0,-1-9 0,6-7-2,-1-9-3,5-10-5,3 0-7,-5-17-6,10-6 0</inkml:trace>
  <inkml:trace contextRef="#ctx0" brushRef="#br0" timeOffset="238948.6671">17044 4915 14,'-11'19'16,"0"-12"-2,2 9-2,-5 2-1,2 2 0,0 0 0,-1-3-3,4 1 1,1-8-1,5 0-1,3-10-1,0 0-1,15-10-2,1 0 1,1-7 0,2-1 0,2-3-1,2 4 0,-5 0 1,-2 7-1,-4 0 1,-1 6-1,-11 4 0,11 8-1,-8 6 0,0 1-1,0 4 0,3 3 0,0-1 0,2 2-1,4 2-4,-2-11-13,-1-3-16,7 4-1,-5-11-1,4 6 1</inkml:trace>
  <inkml:trace contextRef="#ctx0" brushRef="#br0" timeOffset="240973.7829">16640 5234 23,'0'0'18,"-9"-5"-1,9 5-2,-15-1-2,5 0-3,-2 1-2,-2 1-1,0 5-1,-3-1-1,1 2-2,0 0-1,1 4 0,2 2 0,4 1 0,3-2-1,5 1 1,6-2-1,-5-11 0,22 17 1,-4-12-1,3-5-1,1 1 1,0-1 0,-2-5 0,-4 3 0,-3 1-1,-13 1 1,0 0-1,0 0 1,-12 11-1,-3-6 0,-1 5 0,-2 0 0,2 4 0,2 0 0,3-1 1,6-2-1,5 4 0,3-2 2,5-3 0,4-1 0,4-2 0,0-3 0,0 1 0,0 0 0,-2-4-1,0 0-1,-3 2-4,1 0-13,0 1-15,-12-4-1,12-3 2,-8-11-2</inkml:trace>
  <inkml:trace contextRef="#ctx0" brushRef="#br0" timeOffset="242107.8478">17064 6718 14,'21'6'20,"-2"-2"-2,11 7 0,1-3-3,9 4-3,8 6-2,8 3-4,6 1-1,6 5-4,6 3 0,2 3 0,0 0 0,0 0-1,-3-1 1,-4-1-1,-4 0 0,-8-2 1,-5-1-1,-6-3-1,-5-2 0,-9-1-1,-5-2-2,-7-4-2,-5-5-3,-6-5-11,1 6-7,-10-12 2,0 0-1</inkml:trace>
  <inkml:trace contextRef="#ctx0" brushRef="#br0" timeOffset="242487.8693">18177 7038 17,'9'-2'25,"-9"2"2,9-1-13,-9 1 1,18 13-3,-6 0-3,0-1-1,1 4-2,-2-2-3,2 7 0,-3-2-1,-2 0-1,-3-1 0,-3-1 0,-5-1-1,-4 1 1,-2-4 0,-4-4-1,-2-3 0,0 0-1,-2-2-1,0-6-6,3 0-6,4 1-16,-7-11 0,17 12 0,-19-17 0</inkml:trace>
  <inkml:trace contextRef="#ctx0" brushRef="#br0" timeOffset="243269.9143">17898 6305 2,'8'-16'13,"-8"16"-1,4-11 0,-4 11 0,-3-12-1,3 12 0,-17-4 1,4 2-2,-3 6-1,-5 1-1,-3 1-1,-4 0 0,4 2-1,-3 1-1,5 3-1,1 0-1,6 3 0,3-3 0,8 5 0,6-3-1,5 1 1,9-4-2,6 2 1,1-3 0,6-2-1,0-4 0,-1 1 0,-3-3-1,-3 2 0,-10 1 0,-12-5 1,0 0-2,-6 16 1,-10-7 0,-4 1 0,-5 0 0,0 1 0,1 1 0,4 2 0,4 0 0,6-2 0,9-1 0,9 3 0,4 0 1,8-2-1,3 0 0,3-2-3,5 3-8,-2 3-21,-5-7 0,5 5-1,-5-5 0</inkml:trace>
  <inkml:trace contextRef="#ctx0" brushRef="#br0" timeOffset="243931.9521">18000 7340 10,'0'0'17,"-10"3"0,10-3-1,0 0 0,-13 7 1,13-7-2,0 0-1,0 0-2,-13 3-2,13-3-1,0 0-1,0 0-2,13-4 0,3 4-2,1-3 0,8-2-1,4-3-1,5 0-4,4-2-20,1 5-12,-9-4 0,-4 3-2,-10-6 1</inkml:trace>
  <inkml:trace contextRef="#ctx0" brushRef="#br0" timeOffset="252839.4616">14866 6280 11,'-14'-15'13,"5"12"-1,-9-4-2,0 7-1,-3 2-3,-1 4 0,-5-2-1,0 6-1,0 1-1,-2 7 0,1 2 0,-3 4-1,0 3 0,0 3 0,3 4 0,2 1 0,2 2 0,2 1 1,8 1-1,7-1 2,4 0-1,8-2 1,5 1-1,4-2-1,7 0 1,4-5-2,5-4 1,1-4-1,5-1-1,2-4 1,1-5 0,3-3 0,0-6 0,2-4 0,-2-1-1,-1-3 1,0-7 0,-1-5 0,-2-2-1,-2-6 1,-1-1-1,-4-3 1,-5-7-1,-4-2 0,-3-1 0,-10-1 0,-3-4 0,-8-1 0,-9-1 0,-7 0 0,-6 6-1,-3 5 2,-9 4-2,-3 7-1,-6 6-2,0 11-7,1 15-17,-7-3-1,7 9 1,-7-7 0</inkml:trace>
  <inkml:trace contextRef="#ctx0" brushRef="#br0" timeOffset="253474.4979">14121 6491 7,'0'0'23,"0"0"0,0 0-6,0 0-4,0 0-2,13 4-3,-13-4-3,20 9 0,-6-2-1,3-1 0,2 2-1,2 2 0,1 0 0,0 0-1,-2 0 0,0 0-1,-3 0 0,-2 1 0,-2 0 1,-3-3-1,-10-8 1,10 16-1,-10-16 1,-2 16 0,2-16-1,-18 15 0,3-9 0,-3 5 0,-3-2-1,-2 0 1,0 0-2,1 2 1,1-2-1,2-3-3,7 3-6,1-3-11,11-6-10,0 0 1,0 0 0</inkml:trace>
  <inkml:trace contextRef="#ctx0" brushRef="#br0" timeOffset="395192.6038">15322 6413 17,'0'0'14,"-11"3"-1,11-3 0,0 0-1,0 0-2,0 0 1,14 3-2,-14-3-2,15 1 0,-5-3 0,0-1-2,4 1-1,2-2-1,2 0-1,0-1 0,4-3 0,3 0 0,2 1-1,0 0 0,4-5 1,-2 2-2,2 1 1,1-5 0,0 5-1,0-2 1,-1-2 0,-1 0-1,-1 3 0,0 0 1,-1-2-1,-3 2 1,2 0-1,-2 1 0,1 0 0,-1 1 1,-1-1-1,1 0 0,0 0 0,-2 1 0,-1 0 0,-2 1 0,-2 0 0,-1-1 0,1 4 0,-2-2 0,-1 0 0,-2 0 0,1 3 0,0-2 0,0 1 1,-1 1-1,0-1 0,-2 0 0,0 2 0,1 0 0,-2-2 0,1 1 0,-1 1 0,0-3 0,-10 5 0,19-6 1,-9 1-1,-1-2 0,2 3 0,-11 4 0,18-9 1,-18 9-1,17-7 0,-17 7-1,12-8 2,-12 8-1,13-7 0,-13 7 0,13-8 0,-13 8 1,16-12-1,-16 12 0,16-10 0,-16 10 0,15-11 0,-15 11 0,15-9 0,-15 9-1,13-10 1,-13 10 0,16-8 0,-16 8-1,16-11 1,-16 11 0,15-9 0,-15 9 0,13-6 1,-13 6-2,13-8 1,-13 8 0,10-6 0,-10 6 1,12-10-1,-12 10 0,12-7-1,-12 7 2,9-6-1,-9 6 0,0 0 0,12-8 0,-12 8 0,0 0 0,10-7 0,-10 7 0,0 0 0,14-8 0,-14 8 0,0 0 0,12-7 0,-12 7 0,0 0 0,12-8 0,-12 8 1,0 0-1,9-8-1,-9 8 1,0 0 1,10-8-2,-10 8 1,0 0 0,0 0 0,10-8 0,-10 8 0,0 0 0,8-10 0,-8 10 1,0 0-1,9-10 0,-9 10 0,0 0 0,9-9 0,-9 9 0,0 0 1,6-11-1,-6 11 0,0 0 0,0 0 0,10-11 0,-10 11 0,5-10-1,-5 10 1,0 0 0,0 0 1,10-11-2,-10 11 1,0 0 0,7-11 1,-7 11-1,5-9-1,-5 9-1,8-10-1,-8 10-2,7-13-6,-2 2-17,-5 11-4,6-25 1,-6 25 1</inkml:trace>
  <inkml:trace contextRef="#ctx0" brushRef="#br0" timeOffset="397094.7126">15446 6720 11,'0'0'13,"0"0"1,0 0-3,0 0 0,0 0-1,0 0 1,14 6 0,-14-6-1,16-6-2,-5 2 0,6 1-2,-1-3 0,6 1-1,-2-1-1,4 0-1,-4 0-1,5 2 0,-5 0-1,3-2 0,-1 1 1,4 2-2,-3 1 1,1-1 0,-2 1 0,2 0 0,-1 0 0,1 2 0,-6 1-1,1-2 1,-1 0 0,0 3-1,1-1 1,-2-1-1,0 0 1,-2-1-1,3 0 1,0 1-1,1-1 1,-1-1 0,0-5-1,0 5 0,1-2 0,0 2 0,-3-2 0,0 1 0,-2-3 0,0 5 0,-1 1 0,0-1 1,-2-1-1,0 0 1,1 1-1,-1 2 0,3-1 1,-2-1 0,-1-2-1,1 3 0,3 1 1,-1 1-1,1-5 2,3 2-2,-3 0 0,2 2 0,-2-1 1,2-1-1,-4 0 0,4 2 0,-5 5 1,0-5-1,0 4 0,0-2 0,1 1 1,-1 0-1,0 1 0,0-3 0,2-1 1,2 2-1,-2 1 1,1-2-1,-2-1 0,2 1 0,0 0 0,-2 2 0,-1-1 1,2 0-1,0-2 0,-2 4-1,3-3 2,-2 3-1,0-3 0,2 0 0,-1-2 0,-1 2-1,-1-1 2,1-1-1,0 1 0,-2 1-1,0-3 1,-1 1 1,-10 0-1,19 2 0,-10-2 0,1 0 0,-1-1 0,1 0 1,-10 1-1,19 0 0,-9-2 0,-10 2 0,17 0 0,-17 0 0,13-1 0,-13 1 0,14 3 0,-14-3 0,10 3 0,-10-3 0,13 0 0,-13 0 0,15 4 1,-6-4-1,-9 0 0,15 2 0,-15-2 0,16 2 0,-16-2 0,13 4 0,-13-4 0,10 4 0,-10-4 0,14 4 0,-14-4 0,13 6 0,-13-6 1,16 8-1,-6-3 0,0-1-1,0 3-3,-10-7-22,16 9-7,-5-3-2,-11-6 2</inkml:trace>
  <inkml:trace contextRef="#ctx0" brushRef="#br0" timeOffset="429151.5461">14817 6548 2,'0'0'19,"-1"10"-7,1-10-2,-3 16 0,1-3-2,2 4 0,0 1-1,2 1 0,-1 2-1,0 0-2,2 0-2,0-2-4,1 1-16,-8-11-5,10 8 0,-15-14-1</inkml:trace>
  <inkml:trace contextRef="#ctx0" brushRef="#br0" timeOffset="430492.6228">17506 4288 14,'0'0'16,"0"0"-5,0 0-2,2-12-3,-2 12-1,0 0 0,0 0 0,9-11 0,-9 11 0,11-3 1,-11 3-1,13 0 1,-13 0-2,13-1 0,-13 1-1,15 5 0,-15-5-1,10 7 0,-10-7-1,5 12 0,-5-12-1,-2 20 1,2-20 0,-13 18-2,4-4 1,-3 0 0,0-2-1,-1 2 0,1-1 1,2 0-1,0 0 0,5 0 1,5-13-1,-5 16 1,7-6 0,-2-10 1,9 12 0,-9-12 0,17 8 2,-7-5 0,3 2 0,-3-1 0,2-1-1,-2-3 0,0 2 0,-10-2 0,17 3-1,-17-3-3,11-3-5,-11 3-15,16-4-8,-16 4 2,9-11-1</inkml:trace>
  <inkml:trace contextRef="#ctx0" brushRef="#br0" timeOffset="432111.7154">18518 7789 17,'0'0'16,"9"-4"-1,-9 4-1,8-10-2,-8 10 1,14-4-3,-14 4-1,16-6-2,-6 6-1,-1-1-2,0 1-1,0 0-1,-9 0-1,17-1 0,-17 1 0,13 3 0,-13-3 0,11 1 0,-11-1 0,4 9 0,-4-9 0,-5 13-1,5-13 1,-11 14-1,4-4 0,-2 1 0,9-11 0,-19 15-1,19-15 1,-16 16 0,16-16 0,-12 10-1,12-10 1,0 0 0,-5 9 0,5-9 0,0 0 0,13 4 0,-13-4 0,11 4 0,-11-4 0,13 5 0,-13-5 1,13 5-2,-13-5 1,11 13 0,-11-13 0,9 14-1,-9-14-1,6 14 2,-6-14-2,0 17 2,0-17-2,-7 9 0,7-9 1,-11 12 0,11-12 0,-16 7 0,16-7 1,-18 4 0,9-3 0,-2-1 2,11 0-1,-18-8 1,18 8 0,-15-6 0,15 6 0,-12-11-2,12 11-1,0 0-7,-10-5-16,10 5-5,0 0 1,-9-14-1</inkml:trace>
  <inkml:trace contextRef="#ctx0" brushRef="#br0" timeOffset="441463.2503">12785 11195 15,'0'0'16,"0"0"-2,6-9 1,-6 9-4,0 0 0,0 0-2,-16-5-2,5 5-3,-3 0 0,-6 1-2,-1 2 0,-2 1 0,-2 1 0,-2 0 0,1 2-1,0 0 0,4 2 0,2 1 0,3-1 0,3 3-1,3 1 1,4 1 1,4 1-1,4 0 1,4-1 0,3 0 0,4 1 1,3-2-1,2 0 0,3 1-1,-1 2 1,0 2-1,-4-1 0,-1 5 0,-6 0 0,-3 0-1,-3 2 0,-5 3 0,-3-4 1,-4 1-2,-1-2 1,0-1 0,0-1 0,-1-3-1,4-2 1,1-5 0,5 1-1,2-11 1,7 14 1,3-10 0,6-1 0,3-3 0,4 1 1,4-1 0,0-1-1,2-1 0,2 2 0,-2 1-2,-1-1-1,-1 2-6,-4 0-9,-5-4-12,7 8-2,-11-11 1,4 6 0</inkml:trace>
  <inkml:trace contextRef="#ctx0" brushRef="#br0" timeOffset="441743.2663">13098 11448 26,'0'0'25,"5"-10"-1,10 3-4,-3 0-9,1-3-1,7 4-3,-1-2-3,3 2-2,-2 1-2,-2 1-5,-1 2-7,0 8-14,-17-6-2,16 6 1,-16-6 0</inkml:trace>
  <inkml:trace contextRef="#ctx0" brushRef="#br0" timeOffset="441937.2774">13148 11527 16,'2'11'27,"-2"-11"0,0 0-5,13-3-6,-1 2-4,3-1-4,3-2-5,1-2-7,3-2-12,4 5-12,-9-10 0,7 7 1,-10-10-1</inkml:trace>
  <inkml:trace contextRef="#ctx0" brushRef="#br0" timeOffset="442646.318">13782 11090 5,'0'-15'23,"0"15"-2,-8-10-3,8 10-2,-14-4-2,5 6-3,9-2-2,-19 11-2,11 1-2,-1 0-1,4 2-1,1 1-1,2 3 0,4 0 0,2 0-1,5 2 0,0 2 0,3-1 0,-4 1-1,1 0 1,-1 0-1,-3-3 1,-3 0-1,-8-2 0,0-4 0,-4 1 0,1-4 0,-6-1 0,2-1 0,-2 0 0,2-4 0,3-1-1,0-1 1,10-2-1,-10 2 1,10-2-1,0 0 1,0 0 0,17 8-1,-7-1 1,1-1 0,1 2 0,0 3 0,2 2 1,-4 0-1,0 2 0,-5 0 0,1 2 0,-6 3 0,-2 1 0,-2 0 1,-3-1-2,1 2 1,-1-1 0,2-2 0,-1-2 0,5-5 0,2-1 0,-1-11-2,14 15-4,-14-15-20,15-1-3,1-1 0,-8-12 0</inkml:trace>
  <inkml:trace contextRef="#ctx0" brushRef="#br0" timeOffset="443073.3424">13986 11418 3,'-15'17'22,"10"14"2,-4-8-1,-1 9-12,7-1-1,4 0-3,7-1 0,4-7-1,6-2-1,2-7 0,4-5 0,2-8 0,3-7 0,-2-9 0,2-1-1,-7-8 0,1-1-1,-4-5 0,-3 0 0,-5-2-1,-5 3-1,-7-2 1,-3 3-1,-8 4 0,0 5 0,-6 3 1,-3 8-2,-2 8 1,-2 6-1,1 7-1,0 2-4,8 9-5,-2-2-11,3-2-11,12 4-1,-2-10 1,12 4 1</inkml:trace>
  <inkml:trace contextRef="#ctx0" brushRef="#br0" timeOffset="443321.3566">14243 11571 5,'24'25'14,"-16"-13"-6,2 3-2,-1 1 1,-2 2-1,-2-1 2,-1 0 0,-2 2 0,-2-1 0,-3 2 0,0 0-3,-2-4-3,-1-1-6,1 3-14,-5-12-4,10 5-1,-10-15 0</inkml:trace>
  <inkml:trace contextRef="#ctx0" brushRef="#br0" timeOffset="443834.3859">14502 11384 21,'10'-7'31,"-10"7"0,9-3 3,-9 3-13,0 0-6,9 7-3,-9-7-4,6 16-3,-5-4-2,2 5-1,-2 2-1,-1 5 0,-1 2 0,-1 0 0,0 2-2,-2-4 0,3 2-5,-3-8-10,2-5-17,4 0-1,-2-13-1,0 0 1</inkml:trace>
  <inkml:trace contextRef="#ctx0" brushRef="#br0" timeOffset="444050.3983">14707 11653 64,'2'18'33,"5"4"-1,-9-3-9,1-6-13,2 6-4,-1-2-3,0-2-4,0 2-8,-3-7-11,3-10-12,-1 15-1,1-15 1,0 0-1</inkml:trace>
  <inkml:trace contextRef="#ctx0" brushRef="#br0" timeOffset="444657.433">14869 11476 51,'10'-17'30,"5"4"2,-4 0-4,-3-4-20,6 5-1,-1-1-2,2 4-2,-2 3-1,0 4 0,-2 3 1,-1 5-2,-3 5 0,-2 2 0,-3 5-1,-2 1 1,-3 4-1,-3 2 0,-2 0 0,-2-2 0,0-1 0,0 0 0,-1-3 0,3-3 0,1-3 0,2-1 1,5-12 1,-1 18 0,1-18 1,9 9 0,-9-9 0,18 4 0,-6-5 0,1 3-1,1-1-3,-1-1 0,5 3-5,-6-2-4,7 5-6,-8-5-3,5 5-4,-2-4-2,1 1-2,-1 1 3,-4-3 4,4 1 6,-14-2 8,20 0 6,-10 1 8,-10-1 6,16 4 3,-16-4 1,14 8 1,-14-8 1,8 18-5,-4-4-2,-3-1-3,1 5-2,-4-3-4,2 2-2,-1 2-11,5-2-20,-4-17-1,-4 16-2,4-16 2</inkml:trace>
  <inkml:trace contextRef="#ctx0" brushRef="#br0" timeOffset="445277.4684">15463 11440 46,'11'-13'33,"1"12"0,-12 1 0,13-13-19,1 13-5,-3-3-1,3 4-5,0-1-1,-1 3-1,0 0 0,1 3 0,-4 2 0,2-1-1,-4 2 1,0 3-1,-4 1 1,-1 2-1,-3-1 0,-1 3 1,-2-1-1,-3 4 0,-1 0-1,-3 2 1,1-1 0,-1 2 0,-1-1 0,2 0 0,3-3 0,1-2 0,4-4 1,3-2 0,-2-11 0,13 14 0,-3-10 1,1-1 0,0-2 0,4 1-1,-3-1 1,1-1-2,-1 0 0,-1 0-2,2 2-2,-13-2-8,21-8-17,-10 6-7,-11 2-1,11-12 2</inkml:trace>
  <inkml:trace contextRef="#ctx0" brushRef="#br0" timeOffset="445638.4891">15510 11597 34,'0'0'32,"0"0"2,0 0-3,15-2-11,-1 2-3,-4-9-3,8 6-4,-6-6-3,6 6-2,-4-2-2,2 6-1,-3-2-1,1 0-2,-1 4-4,-3-4-11,-1-1-22,2 2 1,-11 0-1,12-6 1</inkml:trace>
  <inkml:trace contextRef="#ctx0" brushRef="#br0" timeOffset="446514.5392">15834 11228 33,'0'0'32,"11"-11"1,-11 11 0,12-14-14,-2 12-8,-10 2-1,18-7-5,-7 5-1,0 4-2,0 0-1,1 0 1,-1 2-1,2 2-1,-2 0 1,1-2 0,1 0 0,-1 1-1,-3 1 1,2 1 0,-11-7 0,13 17-1,-10-8 1,-2 6-1,-4 0 1,-1 3-1,0-1 0,-2 3-1,2-2 2,-2 0-1,3 1 0,4-2 1,1-2-1,3 2 1,-1-3 0,3-2-1,-1 0 1,2-1-1,-8-11 0,17 15 0,-17-15 1,18 3-1,-8-7 0,-10 4 0,14-9 1,-14 9-1,10-13 0,-10 13 1,1-9-1,-1 9 0,0 0 0,-13 4 1,13-4-2,-13 18 1,9-6 0,1 0 0,1 4 0,2 0 0,2 3 0,2 1 0,1 2 0,0 1 0,-1 2 0,0 0 0,-2-1 1,-1 0-1,-2-2 0,0-4 0,-4-1 0,0-2 0,-4-1 0,2-3 1,-3-1-2,2-1 2,-1-2-2,9-7 1,-12 12-3,12-12-5,0 0-28,0 0-1,0 0 1,2-10-1</inkml:trace>
  <inkml:trace contextRef="#ctx0" brushRef="#br0" timeOffset="448786.6692">15520 11600 9,'0'0'14,"12"2"0,-12-2 1,0 0-1,13-4-1,-13 4-1,18 0-2,-8-2-2,5 4-2,-1-2 0,4 2-3,-2 0 0,4 0-4,0 1-8,2 5-17,-7-12-2,4 7 2,-19-3-1</inkml:trace>
  <inkml:trace contextRef="#ctx0" brushRef="#br0" timeOffset="453828.9576">2462 15119 8,'0'0'18,"0"0"-5,0 0-1,0 0-2,0 0 0,1-9-2,-1 9 1,0 0 0,0 0-1,9 2 0,-9-2-1,11 17-1,-6-3 0,-1 4-2,2 6 0,0 1-1,-1 5 0,-4 0-1,3 2 0,-4-3 0,1 1 0,0-5-1,-1-3 1,-1-5-2,1-1 0,0-5-3,0-11-7,0 0-20,6 10-3,-6-10 2,0 0 0</inkml:trace>
  <inkml:trace contextRef="#ctx0" brushRef="#br0" timeOffset="455622.0601">2651 14858 9,'-25'-2'14,"14"4"0,-9-6-1,5 3-3,-7-1 0,1 1-2,-1-1 1,-2 1-2,-1 1-1,-1 0-1,0 4 0,-4 0-1,0 4-1,0 1 0,-2 6 0,-1 0-1,-1 3 0,2 0-1,2 1 0,1-1 0,4-2 1,2 2-2,2-3 1,1 1 0,6 0 0,-2 1-1,4 1 1,-1 1-1,0 2 0,1 4 0,1 2 0,2 0 0,1 3 0,0 2 0,3 0 0,2 4 0,3-2 0,2-1 0,4 1 0,1-1 1,4-1 0,4-2 1,2-1 0,6-4 1,2 0 0,5-7 0,3 0 1,3-5-1,3 1 0,1-6-1,1 1 0,-1-3 0,3 0-1,0-2-1,-1-2 0,0 0 2,-1-2-2,-1-2 0,2-2 0,0-1 0,-3-1 0,1-1 1,-3-1-1,-1-2 0,0 0 1,-3-1-1,-4 0 0,-2 0 1,-2-2-1,-3-3 0,-3 1 0,-2-4 1,-2-2-1,-2-1 0,0-3 0,-2-4 0,0 1 0,-3-1 0,-2-2 0,0 0 0,0-1 0,-5 0 0,-2 0 0,-3 1 0,-1 1 0,-1 0 0,-3 3 0,-4 2 0,0 1 0,-3 3 0,0 1-1,-2 4 2,-3-1-1,-3 2 0,-2 0 0,-3 1-1,-2 0 1,-2 3 0,-2-1 0,-2 1 0,2 3 0,-2 0 0,-2 2-1,1 6-3,-1-2-4,2-2-21,3 10-4,-8-6 0,6 6 0</inkml:trace>
  <inkml:trace contextRef="#ctx0" brushRef="#br0" timeOffset="456555.1135">1501 15191 23,'0'0'30,"0"0"-1,0 0 3,0 0-16,0 0-5,-8-14-3,8 14-3,0 0-2,13 3 0,-13-3-1,21 8 1,-6-1 0,5 4 2,-1-1-2,3 1-1,0 1 1,1 1-2,0-1 1,-2 1-2,0-4 2,-3-1-2,-1 1 1,-3-1-1,-2-2 1,-12-6 0,12 12 0,-12-12 1,-1 12-1,1-12 1,-19 10-1,6-3 1,-4-2-1,0 3 0,-2-2-1,2 0 1,-1-1-1,5 0 0,1 1-1,12-6-1,-11 13-4,11-13-9,0 0-22,-1 21 1,5-10-2,1 6 3</inkml:trace>
  <inkml:trace contextRef="#ctx0" brushRef="#br0" timeOffset="463339.5015">3248 14960 13,'0'0'16,"0"0"-2,0 0-3,9-14-2,-9 14-2,12-16-1,-2 3-2,4-1 1,5-3-3,4-3 0,6-5 0,6 0 0,7-7 1,6-3-1,6-4 1,5-5 1,5-5-1,7 1-1,5-7 1,4-3 0,4-3-1,2-2 0,0 0-1,2 3-1,-3 0 1,-3 1 0,-4 2-1,-3 6 0,-8 1 0,-6 9 0,-4 2-1,-11 5-2,-5 7-3,-10 6-4,-9 5-6,-4 11-11,-16-5 0,-2 10 1</inkml:trace>
  <inkml:trace contextRef="#ctx0" brushRef="#br0" timeOffset="463673.5206">4748 13658 9,'11'-7'24,"14"6"-2,-4-5-5,6 3-3,0-1-3,-1 4-4,0 2-1,-3 3-2,-2 5-2,-8 2 0,-6 5-1,-6 1 0,-3 5 0,-4-1 0,-3 2 0,-2-2-3,-4-2-5,3-5-13,4 5-8,-6-10 2,10 4-1</inkml:trace>
  <inkml:trace contextRef="#ctx0" brushRef="#br0" timeOffset="464309.557">3808 13747 1,'0'0'20,"-10"-10"1,1 9-8,-2 1-4,-2 5-2,2 3-1,-1 5 2,1 7-2,1 5 1,0 3 0,3 3 0,6 2-2,3-2 1,5-3-2,6-5 0,5-7-1,7-12-1,7-6-1,1-11 0,4-8 0,-2-6 0,0-5 0,-3-5-1,-7 0 1,-11 0 0,-7 2 0,-12 5 0,-10 8-1,-11 5 1,-9 9-1,-9 8-2,-1 7-2,-1 11-5,1 10-15,5-3-7,14 12 1,1-7 1</inkml:trace>
  <inkml:trace contextRef="#ctx0" brushRef="#br0" timeOffset="465189.6074">3379 15290 19,'0'0'18,"0"0"1,0 0-3,21 5 1,2-3-5,9 0-1,9 2-2,8 0-1,10 1-2,7-4-3,11 0 0,5-3 1,12-4-1,2-4 0,9-1 0,1-5-1,6 0 0,-2-2 0,3 2-1,-5-1 0,-9 4 0,-4 0-1,-9 3 1,-12 3 0,-10 2-1,-12 3-1,-15-1 0,-10 3-4,-11-3-6,-16 3-14,13 0-7,-13 0-1,-14-6 1</inkml:trace>
  <inkml:trace contextRef="#ctx0" brushRef="#br0" timeOffset="465544.6277">5006 14964 22,'0'0'32,"12"7"1,-12-7 0,21 1-14,-2 5-6,3-5-2,8 7-3,0-3-3,3 4-2,-3-2-2,1 4 0,-5 1 0,-5 2-1,-9 3 1,-7 0 0,-8 4-1,-6 2 1,-4 0-1,-9 0 0,-1 1-2,-4-8-5,5 4-11,1-3-16,-1-13 0,6-2-2,-5-13 2</inkml:trace>
  <inkml:trace contextRef="#ctx0" brushRef="#br0" timeOffset="466025.6552">4443 14633 7,'0'0'26,"0"0"-1,0 0 3,0 0-14,5 13-3,-3 2-1,-3 3-2,4 7-1,-2 3-1,5 7-1,0 1 0,0 2-2,2 5-8,0 0-24,-5-12-1,8 3-3,-13-13 2</inkml:trace>
  <inkml:trace contextRef="#ctx0" brushRef="#br0" timeOffset="468939.8219">2946 15958 9,'0'0'21,"1"10"-4,0-1-3,6 9-2,3 4 1,4 5-2,4 6 0,2 5-1,7 5-2,4 4-2,5 5 0,1 2-2,7 4 0,1-2-1,6 4 0,-1-4 0,5 1-1,-1-1 1,2-1-1,-1-1-1,1-4 0,0-3 0,1-2 0,-2-3-1,0-3 0,-1-5 1,-1-1-1,-3-6 1,-1-2-1,-2 2 0,-3 0-1,-4-3 2,-3 0-2,-4-1 1,-4 0-1,-5 0 1,-5-4-2,-3-4-2,-7-6-6,1-1-8,2-2-15,-12-6-1,0 0 1,-6-12 1</inkml:trace>
  <inkml:trace contextRef="#ctx0" brushRef="#br0" timeOffset="469400.8476">4337 17076 36,'0'0'29,"0"0"2,0 0-2,0 0-15,4 9-7,-4-9-1,16 13 0,-6-6-2,4 5 1,1-2-1,1 5-1,1 2-1,2 0-2,-2 1 1,-1 3-2,-1 0 1,-3-1-1,-3-1 1,-2 2-1,-6-4 0,-6-1 2,-4 0-2,-2-4 2,-5-3 0,-2 3-1,-2-4 1,-4-1-3,2 2-1,-3-6-9,5 0-13,3-2-6,-6-2-5,2 2 3</inkml:trace>
  <inkml:trace contextRef="#ctx0" brushRef="#br0" timeOffset="470263.8976">2959 17082 8,'0'0'24,"0"0"2,0 0-5,0 0-5,0 0-3,0 0-2,20 7-1,-7-8-1,7 3-1,-1-4-2,7 3-2,0-3-2,4 3 0,-3 2-2,2 0 1,-4 0-1,-3 4-1,-3 0 2,-5 4-1,-7 2 1,-5 2-1,-6 6 1,-8 4-2,-3 1 2,-5 1-1,-4-1 0,-2 4-1,1-2 2,-2 0 1,3-6-1,4-3 3,6-1-4,2-3 2,6-2-1,5-4 1,1-9-3,13 17 1,-1-9-1,4-1 1,1-4 0,5 6 0,1-4 0,0 2 0,1 2-1,-1 1 1,1-7-4,-4 3-3,1 1-10,0-3-15,-11-6-1,2 2 1,-12 0 0</inkml:trace>
  <inkml:trace contextRef="#ctx0" brushRef="#br0" timeOffset="470603.917">2959 17313 15,'0'15'29,"0"-15"3,6 10 1,-6-10-16,13-1-3,3 2-3,-1-7-3,8 4 0,1-3-2,6-1-4,0 1-2,2 0-8,5 0-14,1 3-13,-11-4 0,5 2 0</inkml:trace>
  <inkml:trace contextRef="#ctx0" brushRef="#br0" timeOffset="481528.5419">2407 15266 31,'0'0'18,"0"0"0,0 0-2,-2-9-1,2 9-4,0-15-1,0 4-3,3 0-1,-1-4-1,1 4-1,1-4 0,2 2-2,0 0 0,0 0-1,0 0 1,1 3-2,0 1 1,-7 9 0,17-14-2,-17 14 1,16-7-4,-16 7-7,12-4-19,1 11-2,-13-7 1,0 0 1</inkml:trace>
  <inkml:trace contextRef="#ctx0" brushRef="#br0" timeOffset="482063.5725">2414 15507 20,'0'0'27,"0"0"-1,0 0-5,0 0-5,-10-2-3,10 2-3,0 0-3,0 0-1,0 0-2,0 0-1,0 0 0,0 0 0,15 11-1,-4-9 0,1 4 0,3-4-1,3 0 0,1-1-1,1 0-1,2 0-6,-2 2-22,-1-11-3,3 4-2,-8-12 1</inkml:trace>
  <inkml:trace contextRef="#ctx0" brushRef="#br0" timeOffset="487551.8864">4366 14794 9,'0'0'12,"4"-10"-1,-4 10-1,5-13-1,-5 13-1,7-14-1,-7 14-1,7-17-1,-1 7 0,-6 10-1,10-17 0,-5 8-1,-1-1-1,-4 10 0,8-14 0,-8 14 0,8-11-1,-8 11 0,0 0-1,7-9 1,-7 9 0,0 0-1,0 0 1,0 0-1,0 0-1,6 13-1,-6-4-1,0-9-2,2 17-7,4-3-13,-6-14 0,1 14 1</inkml:trace>
  <inkml:trace contextRef="#ctx0" brushRef="#br0" timeOffset="488085.917">4442 14996 6,'0'0'11,"0"0"-1,0 0-1,0 0 0,0 0-2,9 9 0,-9-9 0,14 1 1,-5-2-1,-9 1 1,18-4-2,-9 4 0,0-1-1,3 0-2,-12 1 0,17-3-2,-7 3 1,-1-1-2,-9 1-6,19 4-15,-19-4-5,14-5 0,-14 5 0</inkml:trace>
  <inkml:trace contextRef="#ctx0" brushRef="#br0" timeOffset="490557.0583">3391 15323 5,'0'0'11,"0"0"0,0 0-1,0 0-1,0 0-2,0 0 0,-1-10-2,1 10-1,0 0 1,0 0-1,0 0 0,0 0 2,11-5-1,-11 5-1,11 1 1,-11-1-1,14-1 0,-5 3-1,2-1 0,-1 1-1,0-1 0,3 1 0,-1 0 0,0 0-1,0 0 1,0-2 0,-1 0-1,1 1 1,1-2-1,-2 1 1,-1-1-1,4 0 0,-4-1-1,2 1 1,-1 0 0,0-1-1,-2 0 0,3 0 1,-3 0-1,0 0 1,-9 2 0,18-4-1,-18 4 0,18-1 1,-18 1-1,16-1 1,-7 1-1,1 1 0,0-1 1,-1 1-1,1-1 0,-1 1 1,2-1-1,-1 1 0,0-1 0,-10 0 1,18-1-2,-9 1 1,0-1 1,0 0-1,-9 1 0,16-1 0,-16 1 1,16-1-1,-16 1 0,16-3 0,-16 3 1,15-1-1,-15 1 0,15-3 0,-15 3 0,15-3 1,-15 3-1,14-2 0,-14 2 0,14-3 0,-14 3 0,14-1 0,-14 1 0,14-2 0,-14 2 1,16-1-1,-16 1 0,17-1 0,-6 0 0,-11 1 1,19 0-1,-8 0 0,-11 0 0,19 0-1,-8 0 1,-11 0 1,17 1-1,-5-2 0,-3 0 0,0 1-1,1 0 1,0 1 1,0-2-1,0 1 0,0 0 0,-1 0 0,-9 0 0,18 1 1,-9-3-1,-9 2 0,16-1 0,-16 1 0,16-4 0,-16 4 0,17-3 0,-17 3 0,13-3 1,-4-1-1,-9 4 0,17-5 0,-17 5 0,15-4 0,-15 4 0,17-1 0,-17 1 1,16-2-1,-16 2 0,16-2 0,-16 2 0,14-3 0,-14 3 0,16-5 0,-16 5 0,11-1 0,-11 1 0,14-2 0,-5 2 0,-9 0 0,18-3 0,-8 3 0,0 0 0,1-1 0,-1 0 0,0 1 0,-10 0 0,17-1 0,-17 1 0,14-1 0,-14 1 0,15-1 0,-15 1 1,14-1-1,-14 1-1,15-2 1,-15 2 0,16-2 1,-7 3-1,1-2 0,-1 0 0,0 1 0,2 1 0,-11-1 0,18 0 0,-8 0 0,-1-1-1,0 1 2,2 0-1,-11 0 0,18-2 0,-9 2 0,-9 0 0,19-2 0,-19 2 0,15-5 0,-15 5 0,14-4 0,-14 4 0,15-2 1,-5 2-1,-10 0 0,16 3 0,-6-2 0,-1 2 0,0-3-1,-9 0 1,17-3 0,-17 3 1,16-1-1,-16 1 0,16-1 0,-16 1 0,15-4 0,-15 4 0,17-2 0,-17 2 0,15-4 0,-15 4 0,16-3 0,-16 3 1,16-2-1,-16 2 0,16-3 0,-16 3 0,14-3 0,-14 3 0,16-5 0,-16 5 0,15-6 0,-15 6 0,16-5 1,-16 5-2,14-5 2,-14 5-1,14-3 0,-14 3 0,14-4 0,-14 4 0,15-2 0,-15 2 0,15-3 0,-15 3 0,15-3 0,-15 3 0,12-3 0,-12 3 0,11-3 0,-11 3 0,10-2 0,-10 2 0,9-1 0,-9 1 0,0 0 0,12-2 0,-12 2 0,0 0 0,12-1 0,-12 1 0,0 0 0,9 0 0,-9 0 0,0 0 0,0 0-1,0 0-1,0 0-3,9-1-4,-9 1-6,0 0-16,0 0-2,0 0 3,0 0-1</inkml:trace>
  <inkml:trace contextRef="#ctx0" brushRef="#br0" timeOffset="491773.1278">5023 14990 12,'0'0'14,"0"0"0,0 0 0,-9 2-1,9-2-1,0 0 0,0 0-2,0 0-1,0 0-1,0 0-1,0 0-1,1 11-1,-1-11 0,0 0 0,0 0-2,13 5 0,-13-5 0,14 4-1,-14-4 1,16 5-2,-16-5 1,19 4-1,-9-2 1,0 0-1,3 2 0,-2-1 1,3 0-2,-1 2 1,0-1 0,1 0-1,-1 0 0,2 3 1,-3-2-1,1-1 0,-1 0 1,-2 0-1,2-1 0,-3 2 0,0-2 1,-9-3-1,16 6 0,-16-6 0,12 5 1,-12-5-1,0 0 0,12 4 0,-12-4 1,0 0-1,0 0 0,0 0 1,0 0-1,2 10 1,-2-10-1,0 0 0,-9 10 0,9-10 0,-7 9 0,7-9 0,-7 13 1,7-13-1,-9 15 0,9-15 0,-8 15 0,8-15 0,-10 18 0,4-9 0,6-9 0,-14 19 0,7-10 0,-1 0 0,-1 1 0,1 0 0,-1-2 0,-2-1 0,0 3 0,1-3-1,-1 1 1,0 1 0,2-3 0,0 0 0,9-6 1,-15 12-1,15-12 0,0 0 0,-10 12 0,10-12 0,0 0 0,0 0 0,0 0 0,0 0 0,-9 5 0,9-5-1,0 0 1,0 0 0,0 0 0,0 0 0,0 0 0,0 0 0,0 0 0,0 0 0,0 0 0,0 0 0,0 0 0,0 0 0,0 0 1,0 0-1,-4 10 0,4-10 0,0 0-2,0 0-4,0 0-28,9 14 0,-9-14-1,0 0 2</inkml:trace>
  <inkml:trace contextRef="#ctx0" brushRef="#br0" timeOffset="505858.9335">5850 14890 19,'0'0'28,"-4"-15"0,4 15-5,1-13-6,0 4-4,-1 9-2,8-18-4,-8 18-1,13-19-1,-1 11-1,-12 8-1,17-11-1,-5 8 0,-1 1 1,0 2-2,2 3 0,-2 2-1,-1 0 1,-1 5 0,-2 2 0,-2-1-1,-3 4 1,-2 2-1,-3 3 1,-3 3-1,0 2 1,-4-1-1,-1 3 0,0-1 0,-1 0 1,1-4-2,1-3 2,1-2-1,2-5 0,2-1-1,5-11 2,-1 12-1,1-12 1,0 0 0,18 6 1,-9-8-1,4 1 1,1-2 0,0 0 0,1-2 0,1 1-1,1 0 0,-3 2-2,4 3-4,-5-4-5,6 6-13,-1 2-13,-5-4-1,0 3 1,-13-4 1</inkml:trace>
  <inkml:trace contextRef="#ctx0" brushRef="#br0" timeOffset="506085.9465">6243 15074 37,'12'1'31,"-12"-1"1,13-7-8,-13 7-8,12 9-4,-3 4-4,-4 0-4,3 3 0,-3 3-1,2 3-2,-3 0-2,-2-6-4,1 4-8,-2-1-19,-4-9-1,3 3-1,0-13 2</inkml:trace>
  <inkml:trace contextRef="#ctx0" brushRef="#br0" timeOffset="506785.9865">6357 14787 8,'0'0'28,"0"0"1,5-10 2,-5 10-12,5-14-4,-5 14-2,8-21-2,1 13-3,-3-5-2,6 4 1,-12 9-4,19-13 0,-9 8-1,1 4 0,2 0-1,2 4 0,-4 2 0,3 2-1,-4 3 0,-1 5 0,0 4 0,-4 1 0,-5 2-1,-4 1 0,1 1 1,-6-3-1,1-1 1,0-4-1,-2-5 1,10-11 0,-13 15 0,13-15 0,0 0 0,0 0 0,1-11 0,8 7 0,3-3 0,1 2 1,3-1-1,0 6 0,2 3 0,-1 1 0,-2 6 0,-2 1 0,1 4 0,-5 1 0,0 3 0,-3-2 0,-1-1-1,-4 1 1,-2-1 0,-3-4 0,-3 1 0,-1-3 0,-3-1 0,0 1 1,-1-1 0,1-3 0,-3-3 0,5 2-1,9-5 1,-15 3 0,15-3-1,0 0-3,0 0-9,0 0-24,0 0 1,0 0-1,5-12 1</inkml:trace>
  <inkml:trace contextRef="#ctx0" brushRef="#br0" timeOffset="508645.0929">6671 14418 10,'0'0'27,"-10"-13"2,10 13-5,-17-12-4,2 4-4,4 2-1,-9-3-3,2 7-3,-6-3 0,2 3-3,-5-2-2,2 3-1,-4-1 0,1 1-1,-2 0-1,3 0 0,-3-2 0,-1 3 0,-1 0 0,1 0 0,-1-2-1,-1 3 0,1 0 1,0 2-1,1-1 0,1 1 0,3 1 0,-2 2 1,2 2-1,1 1 0,-1-1 0,2 1 0,1 3 0,2-1 0,0 1 0,1 1 0,2 0-1,-1 3 1,5 3 0,-1 1 1,1 0-1,-1 1 0,2 2 0,-3-1 0,2 0 1,-1 1-2,0-3 2,0-1-1,0 3 0,1-3 0,-1 0-1,3 3 1,1-1 0,-2 0 0,4 1 0,1-2 0,1 3 0,3-1 0,1 3 0,0-2 0,2 1 0,3-1 0,0 3 0,1 0 0,2-1 0,0-1 0,3-1 0,2 0 0,2 3 0,-2-3 0,3-1 0,1 1 0,2-2 0,0 0 0,0-2 1,1 0-1,0-4 0,3 1 0,1-4 1,0-1 0,-1-1-1,3-2 1,2-1-1,0 0 1,2-3 0,-1 0-1,-1 0 1,2-1-1,0-1 0,-1 0 1,-1 0-1,1-1 0,0 1 0,1-1 0,-2-1 0,1 0 1,0 2-1,1 1 0,-1-5 0,-2 4 0,1-1 1,-2-1-1,1-1 0,-1-1 0,1-1 0,-3-1 0,-2 2 1,2-4-1,-1-1 0,0 1 0,-1-2 0,1 0 0,0 1 1,2 0-1,-2-2 0,0 3 0,0-1 0,-1 1 0,0-1 0,-4 2 0,2 1 0,-3-1 1,0 0-1,0 1 0,-1-3 0,0 2 0,0 0 0,1-2 1,-3-1-2,2-4 2,1 2-1,-3-2 0,1 0 0,2-1 1,-4 0-2,-1 2 1,1-1 1,-2 2-2,0-1 1,0 2 0,1-1 0,-2 1 0,2-2 0,0-1 0,2 0 0,-2 0 0,2 1 0,-1-2 0,-1-2 0,2 2 0,-1-1 0,1 0 0,-3-1 0,1 0 0,-2-2 0,2 1 0,-2 0 0,-2-1 0,0 0 0,0 2 0,-1-3 0,-2 1 0,0 0 0,0-1 0,-2-1 0,0 0-1,-2-1 1,-2-2 0,-1 0 0,0 1 0,-1 1 1,-1-3-1,-1 2-1,0 0 1,-2 1 0,1 2 0,0 0 0,-3-1 0,-1 2-1,2 1 1,0 1 0,0 0 0,-1 1 0,2-2 0,-3 3 0,4 0 0,0 1 0,-4 0 0,0 0 0,0 1 0,0 1 0,-2 1 1,1 1-1,-3 0 0,1 2 0,0 1 0,1 1 0,-5 1-1,2 2 2,2-1-2,1 1-2,0-1-6,2 2-29,3 4 1,-7-2-2,7 3 2</inkml:trace>
  <inkml:trace contextRef="#ctx0" brushRef="#br0" timeOffset="689366.4295">24003 10491 8,'0'0'18,"0"0"-5,0 0-6,-19 0-1,10 0-2,-6 1 2,2 0 1,4-2 3,9 1 0,-14 0 0,14 0 1,0 0-2,-11-1-1,11 1-2,0 0-2,0 0-1,-6 13-1,6-13 0,-3 12 0,3-12 0,-10 19 0,10-5 1,-6 3 0,4 4 0,3 5 0,2 12 0,-4 4-1,10 10 2,0 5-3,-4 8 0,4 1-1,0 1 1,-4 0-1,0-6 0,3-7 0,-9-9-2,1-9-3,2-13-3,2-6-6,-4-17-9,-3-11-10,1-2-1,-13-17 2</inkml:trace>
  <inkml:trace contextRef="#ctx0" brushRef="#br0" timeOffset="690047.4685">23817 10669 17,'0'0'14,"-15"8"-1,5-7-2,10-1-1,-15 13 0,6-7 0,9-6-3,-12 16 2,12-16 0,-9 12 0,9-12 0,0 0-2,14 6 0,-14-6-1,20-10 0,-14-1 0,5 1-2,0-3-1,-3-1 0,-2-2-1,2 0 0,-6 0-1,1 0 0,1 3 0,-4 0 0,-3 2 1,3 11 0,4-15-1,-4 15 0,0 0 0,0 0 0,0 0 0,0 0 0,0 0 0,0 0 0,11 11 1,0-1-1,3-2 1,0 3 0,7-4-1,4 1-1,-2 0 1,6-3-1,8-4 0,-7 0-1,3 3-3,4-3-9,-6 6-25,-1 6 2,-10-5-2,-6 6 1</inkml:trace>
  <inkml:trace contextRef="#ctx0" brushRef="#br0" timeOffset="761373.5481">5375 13349 27,'0'0'27,"0"0"-4,0 0-4,0 0-5,0 0-3,-3-10-3,3 10-2,0 0-1,15-9-1,-15 9 0,18-8-1,-6 4 0,2 2 0,2-1-1,2 4 0,0 0-1,0 2 0,1 1-1,-2 2 1,-2 3 0,-1 0-1,-7 1 1,-1 2-1,-5 0 1,-3 1 0,-3 2-1,-2-3 2,-4 1-2,1-1 0,0-1 1,-2-3-1,2 0 1,10-8-1,-14 8 1,14-8-1,0 0 1,0 0 0,2 10-1,8-7 0,1 0 1,4 2-1,0 1 1,3 0-1,-1 1 0,1 2 0,-3 2 1,-1 2-1,-5 0 0,-3 4 0,-4 0 1,-3 2-1,-6 3 0,-3-2 1,-5-1-1,-1 0 0,-2-3 0,0-4 1,-1-2 0,2-4 0,3-3 0,2-1-1,0-5 1,12 3-1,-13-8-4,7-2-5,7 1-20,-1 9-6,1-19-1,6 8 1</inkml:trace>
  <inkml:trace contextRef="#ctx0" brushRef="#br0" timeOffset="762301.6012">5495 13122 15,'-9'-2'22,"-9"-8"-2,4 7-2,-5-1-2,0 2-4,-1 4-2,-4-2-2,6 5-1,-4 1-1,3 5-1,0-1-1,2 5-1,-1 0 0,3 8-1,1 0 1,-1 4 0,1 2-1,0 3 0,1 2-1,0 2 1,3 0-1,2 0 0,1 3 0,5 1 0,3 0 1,2-2-1,4-1-1,4-2 1,3-1-1,1-3 0,4-6 0,-1-2 1,2-4-1,1-3 0,0-1 1,0-4-1,1-3 1,2-2-1,-2-3 0,1-2 0,4-1 1,-2-3-1,1-3 1,0-1-1,1-3 0,0-3 0,-1-3 1,0-4-1,-3-2 1,1-5-1,-2-2 0,-3-2 1,-3-2-1,0-2 0,-4-2 1,-3 0-1,-2 1 1,-5-1 0,-3-3 0,-1 2 0,-6-2 0,-1 2 0,-4 0 0,-1 4 1,-2 0-1,-1 5 0,-1 3 0,-5 5-1,-2 4 1,-2 6-1,-5 5 0,-4 6 1,-5 6-2,-4 2 0,1 9-4,-8-3-9,5 4-23,11 4 1,2-6 0,15-2 0</inkml:trace>
  <inkml:trace contextRef="#ctx0" brushRef="#br0" timeOffset="772808.2019">4193 13831 38,'0'0'29,"0"0"0,4 16-6,-7-5-11,4 5-5,-4 1-3,1 3-3,-2 1 1,1 0-2,-2-2-5,-1 0-14,-4-11-11,7 4 0,-12-12 0</inkml:trace>
  <inkml:trace contextRef="#ctx0" brushRef="#br0" timeOffset="773509.2422">4303 13556 20,'0'0'31,"0"0"1,0 0-7,0 0-5,0 0-4,1-18-3,-1 18-4,14-16-1,-5 7-4,0 0-1,2 0-1,0-2 0,2 4 0,-2 0-1,2 2 0,-1 1 0,2 4-1,-1 3 1,-2 4-1,-1 4 1,-3 4-2,-4 6 1,-3 3 0,-5 6-1,-6 0 0,-2 2 1,-3-1-1,0-1 0,-1-4 1,4-3-1,2-6 1,3-4 0,6-3 1,2-10 0,11 7 0,-1-6 0,4-1 1,3-1-1,2 2 0,1 0 0,1-1-2,2 4-4,-5-6-16,1 0-15,1 5 0,-5-9-1,4 2 1</inkml:trace>
  <inkml:trace contextRef="#ctx0" brushRef="#br0" timeOffset="779217.5687">5113 17111 28,'0'0'28,"0"0"-3,0 0-1,0 0-7,0 0-5,0 0-4,0 0-3,0-13-1,0 13 0,13-11-1,-1 5-1,-2-3 1,6 1-1,-2 0 0,4 3 1,-4 3-2,3 0 1,-4 2-2,-1 5 1,-1 3-1,-4 4 1,-3 0-1,-3 4 1,-4 0 0,-3 5-1,-5 4 0,-2-1 0,-3 0-1,-5 2 0,0-3 1,1 2-1,0-6 1,1 0-1,5-9 1,0 3 0,14-13 1,-11 13 0,11-13 0,3 9 1,-3-9 0,17 9 2,-5-2-1,7-1 0,-2 0 0,4 4 0,1-1-1,-1-5 0,-2 2-2,2-3-2,-2 0-5,-8-5-10,2-4-20,-1-1-1,-7-3 1,-5 10-2</inkml:trace>
  <inkml:trace contextRef="#ctx0" brushRef="#br0" timeOffset="780080.6181">5268 16738 21,'0'0'28,"-25"-1"0,12-1-8,-3 1-6,0-3-3,-1 4-2,-2-3-3,2 5-1,-4-1-1,2 2-1,-4 4 0,4 4-1,-3 5 0,0 6 0,0 1-1,1 7 0,2 3 0,-2 8 0,3-2-1,-2 4 1,4-1-1,4 4 1,3-1-1,1 2-1,3 1 2,4 0 1,1-3-1,4 3 0,4-2 2,0-3-1,3-4 0,5-3 2,2-2-3,5 0 1,3-4-1,4-10 1,4-5-1,6 0 0,3-3 1,2-8-1,3-3-1,1-10 1,2-6-1,1 2 0,-3-6 1,-1-8-1,-4-3 0,-1-3 0,-6-6-1,-4 0-1,-4 0 2,-4-7-2,-6 2 0,-3-2 2,-5 0-1,-4-3 1,-5 2 0,-4-5 1,-5 0-1,-5-1 2,-8-1-2,-4-1 0,-7 2 0,-3 4 0,-3 3 0,-6 7-2,-2 9-4,-8 9-23,-4 11-6,-4 15-1,-14 6 0</inkml:trace>
  <inkml:trace contextRef="#ctx0" brushRef="#br0" timeOffset="799602.7346">6033 13508 2,'9'-2'15,"8"4"-3,-3-3-3,9 3 1,-4-5-2,6 2-1,1-1-1,2-2-2,1 0 0,1 0-1,1-4 0,-2-2 1,1 0-2,0-3 1,-2-2-1,0-4 1,0 0-1,0-5 0,-2-1 0,0-2 1,-2-2 0,-3-2 0,-1 1 1,-2-3-1,-4 1 2,-1-1-2,-2 2 0,-5-3 1,-1 1-2,-4 0 1,-1 0-1,-5 1 0,-1 1 0,-3 1-1,-3 2 1,-2 3-1,-3 6-1,-2 3 1,-3 3 0,-4 5-1,-3 5 1,-2 4-1,-2 6 0,-1 5 0,-4 1 1,-1 5-2,-1 2 1,4 3 0,0 2 0,4 1 0,1-1 0,4-3-1,4 2 1,5-1-1,2-4-1,4 0-1,0-6-4,5 1-5,1-2-7,6-12-12,-7 15 1,7-15 1</inkml:trace>
  <inkml:trace contextRef="#ctx0" brushRef="#br0" timeOffset="799989.7568">6023 12855 16,'0'0'22,"-5"17"1,5-17-12,-7 15-2,7-1 0,0 3-2,0 4-2,-2 4-1,1 1 0,-4 0-1,2 3 0,-3-3-1,0 0 0,-1-4 0,3-4-1,0-2 0,1-4-1,3-2 1,0-10 0,6 11-1,-6-11 1,19 4 0,-4-4 0,2-3 0,6 1-3,6-2-13,9 7-12,-7-8-2,10 8 1,-11-9 1</inkml:trace>
  <inkml:trace contextRef="#ctx0" brushRef="#br0" timeOffset="800764.8012">7093 12729 9,'-12'-10'24,"12"10"2,-15-3-8,15 3-2,-16 3-4,5 4-3,1 5-3,-1 9-1,1 6-2,1 5 0,1 6-1,3 2 0,3 2 0,4-3-1,6-2 1,3-8-1,6-7 0,6-9 0,3-7-1,1-8 1,1-4 0,-2-7-1,-1-5 1,-3-4 0,-2 0-1,-7-3 1,-5-2-1,-3 2 1,-4-3-1,-5 0 1,-5 3-1,-4 1 1,-6 2-1,-5 1 1,-1 5-1,0 1 0,0 7 0,3 4 0,3 4 0,5 3-3,14-3-8,-9 11-19,17 4-1,-8-15 1,26 21 0</inkml:trace>
  <inkml:trace contextRef="#ctx0" brushRef="#br0" timeOffset="800993.8143">7395 12994 33,'0'0'29,"6"23"2,-7-12-2,3 1-19,2 5-2,-3-1-6,0 2-7,0-2-13,4 6-12,-11-11 0,6 6 0</inkml:trace>
  <inkml:trace contextRef="#ctx0" brushRef="#br0" timeOffset="801500.8433">7581 12674 39,'3'22'31,"-5"-13"1,6 5-9,0 5-8,-2 0-2,6 5-1,-7-4-3,6 6-4,-5-3-1,1 1-1,-2-2-3,-1-1-2,1 2-7,-4-7-14,0-1-11,4 1-1,-1-16 0,-1 19 1</inkml:trace>
  <inkml:trace contextRef="#ctx0" brushRef="#br0" timeOffset="801727.8562">7769 12899 28,'6'29'29,"-8"-15"0,7 8 0,-6-2-17,2-2-6,1 0-3,4 0-6,-4-2-12,-4-6-13,8 5-2,-6-15 1,1 10 0</inkml:trace>
  <inkml:trace contextRef="#ctx0" brushRef="#br0" timeOffset="802388.894">7970 12749 55,'-17'1'33,"17"-1"-1,-11-2-8,6-10-13,5 12-1,9-22-3,-1 9-3,2-4-1,5 3 0,-1-1-1,2 3 0,-2 3-1,2 4 0,-2 3 0,0 5 0,-4 4 0,0 3-1,-4 5 0,-1 4 1,-2 4-2,-5 2 1,-1 5-1,-4 0 0,0 0 0,-2 1 0,1-1 0,-3-4 0,2-4 1,1-2-1,2-5 1,2-3 0,3-3 1,1-9 0,0 0 0,19 11 0,-6-10 1,3 0 0,3-1-1,2 2 1,2-1-3,-1 0-5,1-4-30,1 7 1,-6-7-2,1 0 1</inkml:trace>
  <inkml:trace contextRef="#ctx0" brushRef="#br0" timeOffset="810657.367">5858 17495 11,'6'9'17,"7"2"-4,-4 1-2,3-1 0,3 3-2,2 0-1,0-3-1,3 6-1,1-7 0,2 2-1,1 2 0,3-4-1,0-4 0,1-1-1,3 0 0,-1-9-1,1 6 1,0-7-1,1-8 0,-3 1 0,1-3-1,-2-1 0,-2-10-1,0 2 1,-1-10-3,-1-2 3,-2-1-2,-2-4 2,-1-4-2,-3-2 2,1 2 0,-7-4 0,1 1 2,-6 2-3,0-1 2,-5 1-2,-2 3 2,-6 5-2,-1-4 0,-3 7 0,-6 4 0,-3 5 0,-1 5 1,-3 6-1,-1 6 1,-1 7-1,-3 8 1,-1 3 0,0 4 0,0 4-1,0 5 1,0 1 0,0-1-1,2-1 0,3-3 1,4-1-1,2 1 0,4-4 0,2-6-4,14-8-8,-10 19-17,10-19-3,0 0 2,-3-9-1</inkml:trace>
  <inkml:trace contextRef="#ctx0" brushRef="#br0" timeOffset="811024.388">6137 16715 8,'-2'11'27,"2"-11"1,-7 23 3,2-6-17,-4-2-3,2 5 0,-4 1-2,2 2-2,-1-3-2,0 6 0,-4-5-1,5 1-1,-2-3 0,3 1-1,2-4 1,3 2-2,2-5 0,5-1 0,2-3 0,4 0-1,3 0 1,2-2 0,2-3-1,4-2 0,3 0-2,0-3-6,6-4-25,3 3-1,-7-9-1,7 7 1</inkml:trace>
  <inkml:trace contextRef="#ctx0" brushRef="#br0" timeOffset="812582.477">6801 17373 14,'-8'11'24,"-4"-4"2,12-7-8,0 0-3,0 0-3,0 0-2,0 0-3,20-12 1,-8 5-2,5-2 0,-2 0-1,4 5-1,-3 0-1,2 3-1,-4 5 1,2 2-2,-4 1 0,-2 4 2,-1 4 0,-2 2 0,-4 0-1,0 9 0,-3 0-1,-2 2 2,-2 0-2,0 3-1,0-1 1,-1-2-1,0-2 0,2-5 0,1-6 0,3 2-1,1 0 1,-2-17 0,11 16 0,-11-16 0,18 6 0,-6-4-1,-1 2 2,0-9-1,2 1 0,-2-1-1,1-3 0,-12 8-4,18-1-8,-18 1-16,10-13-5,-10 13 0,8-14 1</inkml:trace>
  <inkml:trace contextRef="#ctx0" brushRef="#br0" timeOffset="812817.4905">6871 17613 27,'-9'8'29,"9"-8"2,4 10 1,-4-10-16,16-6-6,-5-3 1,8 5-2,-2-9 0,3 4-5,-1 2-4,0-3-6,-1 2-22,4 5-4,-8-12-3,4 3 2</inkml:trace>
  <inkml:trace contextRef="#ctx0" brushRef="#br0" timeOffset="813390.5233">7335 17606 53,'5'9'33,"-5"-9"1,5 15-1,3-3-24,-6 3-1,3-3-2,-2 8-1,2 4-2,-1 1-2,-3-1-7,-1-24-24,7 50-3,-12-41-2,5-9 1</inkml:trace>
  <inkml:trace contextRef="#ctx0" brushRef="#br0" timeOffset="813937.5546">7505 17371 34,'10'1'31,"-10"-1"4,3-11-2,-3 11-15,-1-26-12,8 8 2,-6-4-1,8 3-3,-3-6-1,2 4 1,-2 1-2,1 3 0,-2 2-1,2 5 2,-7 10-2,9-8 0,-9 8 0,8 15-1,-3-3 0,2 5 0,-1 6 1,0 4-2,1-1 2,0 7 1,2-4-1,-2 4 2,0 0-2,-1-2 1,1-5-1,-1-2 0,0-1-2,-3-3-3,3 0-8,-5-8-17,-1-12-8,7 13 1,-7-13-1</inkml:trace>
  <inkml:trace contextRef="#ctx0" brushRef="#br0" timeOffset="814200.5696">7630 17599 54,'-4'9'34,"4"-9"1,0 0 0,9 10-18,-9-10-7,12-3-1,-12 3-3,22-3-1,-10 3-1,4-3-1,-1-2-1,2 1-2,1-1-1,-4-2-6,4-3-29,-1 2-2,-7 1 0,2 0 0</inkml:trace>
  <inkml:trace contextRef="#ctx0" brushRef="#br0" timeOffset="822727.0573">7251 14762 7,'0'0'15,"0"0"-5,0 0 0,0 11-1,0-11-3,0 0-1,0 0 0,0 0 0,0 0-1,0 0 0,10 3-1,-10-3 1,0 0-1,0 0-1,0 0 0,0 0-1,0 0 0,0 0 0,0 0 0,9-1 0,-9 1 0,0 0 0,0 0 0,0 0 0,0 0 0,0 0 1,0 0-1,0 0 0,0 0 1,0 0-1,0 0 0,0 0 0,0 0 0,0 0 0,0 0 0,0 0-1,0 0 1,0 0-1,0 0 0,0 0 0,0 0-6,0 0-20,0 0 0,0 0-1,0 0 2</inkml:trace>
  <inkml:trace contextRef="#ctx0" brushRef="#br0" timeOffset="832559.6196">7209 14788 18,'0'0'21,"0"11"4,0-11 1,0 0-9,0 0-2,0 0-2,19 11-3,-7-12-2,5 6-1,2-4-2,4 2 0,2 0-3,4 2 0,2-3-1,-1 0 0,1-1-1,1-2 1,-1-4-1,0-1 1,-1-5-1,-4-2 1,1-3-1,-1-2 0,-2-4 1,-1-1-1,-5-1 1,0-3-1,-4-3 1,1-1-1,-5-2 1,-2 0-1,-2-1 0,-2-2 1,-2 2-1,-3 0 0,-3 3 0,-2-1 0,-3 3 0,-1 4 0,-4 3 0,-2 0 0,-4 4 1,-2 3-1,-1 1 0,-6 6 0,-3 3 1,-1 0-1,-3 3 0,1 5 0,0 1 0,0 4 0,2 3 0,4 1 1,1 2-2,3 3 2,3 1-1,2-2 0,2 1 0,3-1 1,0 0-1,0 1 0,2-1 0,0-2 0,1 1 0,-1 1 1,2 0-1,1-2 0,0 0 0,5-3-2,0 0-1,5-11-2,0 15-8,0-15-11,0 0-10,0 0-2,9-18 2,-1 7 1</inkml:trace>
  <inkml:trace contextRef="#ctx0" brushRef="#br0" timeOffset="832898.639">7139 14199 30,'0'0'28,"0"0"1,0 0-10,0 0-7,-12 17-2,10 3-1,-4 0-4,3 7 0,-4 0 0,2 6-1,-1-4 1,2 3-1,-1-6 1,4-1-2,-1-3 0,4-4-1,0 0 0,4-4 0,4-3-1,2-2 1,0-4-1,5-2 0,-2-1 0,5-2 0,1-4 0,0 0-2,2 2-4,-1-7-13,-2-1-17,10 7 0,-2-6 0,1 6-1</inkml:trace>
  <inkml:trace contextRef="#ctx0" brushRef="#br0" timeOffset="834041.7039">8102 14359 12,'-1'12'24,"1"-12"2,0 0-10,0 0 1,12-15-3,-5 5 1,1-6-1,0 2-1,-3-7-3,4 3-1,-2-6-2,0 7-2,-1-2-1,1 5-1,-3-1-1,4 6-1,-8 9 0,10-8-1,-10 8 1,11 8-1,-11-8 1,12 23-1,-6-4 1,-1 4 0,0 3-1,-1 3 0,1 2 0,-2-1 1,-1 1-1,1-4 0,0-5 0,-1-2-1,1-2 0,-1-9-2,1 1-2,-3-10-3,5 10-6,-5-10-4,0 0-8,0 0-9,0 0 0,-1 15 2</inkml:trace>
  <inkml:trace contextRef="#ctx0" brushRef="#br0" timeOffset="834309.7198">8226 14573 47,'-12'-4'31,"12"4"-2,0 0-6,0 0-4,16-9-5,-16 9-2,18-8-5,-9 2-1,7 7-2,-1-4-2,1 4 0,0-1-1,0 2 0,0 1 0,-1-1-1,-1 0 1,-3-2-1,-1 0 0,-10 0-3,15 2-10,-15-2-25,0 0 3,0 0-3,1-13 2</inkml:trace>
  <inkml:trace contextRef="#ctx0" brushRef="#br0" timeOffset="842548.191">5832 13892 7,'-8'-13'10,"8"13"0,0 0 0,0 0-2,-9 2 1,9-2-2,0 0 0,-3 10-1,3-10-1,3 13 2,5 2-2,0 2 0,6 6 0,-2 3-1,8 4 0,-4 0-1,6 2 0,-4-3-1,0-4 0,0-3-1,-5-4-1,2-3-2,-7-5-3,2-2-5,-5 1-10,-5-9-7,4 9 1,-4-9 0</inkml:trace>
  <inkml:trace contextRef="#ctx0" brushRef="#br0" timeOffset="843130.2239">5824 13876 6,'0'0'16,"0"0"0,-14 3 0,14-3-4,0 0-2,-12 14-1,12-14-2,-8 10-1,8-10-2,-8 14-1,5-2-1,0-2 0,1 2-1,-2-2-1,3 3 1,-2-3 0,3-10 0,-4 13 0,4-13 0,0 0 0,0 0 0,0 0 0,2-16 0,1 3 1,0-1-1,1-4 0,0-1 1,3 2-1,-2-2 1,1 3-1,-1 3 1,-1 3 0,-4 10-1,9-14 1,-9 14-1,0 0 1,15-1-1,-15 1 1,19 7-1,-9-2 1,5 2-1,0 1-1,3-1-5,0-3-16,5 5-9,-6-8 0,9 8 0</inkml:trace>
  <inkml:trace contextRef="#ctx0" brushRef="#br0" timeOffset="844774.3184">6457 13756 12,'-13'-15'15,"13"15"-1,-15-12-2,15 12-3,-17-5 0,17 5-1,-15 3-1,15-3-1,-15 13-1,9-4-1,2 3-1,0 1-1,2 3 1,2 1-2,4 4 1,2 3 0,2 0-1,2-1 1,4 0-1,3-6 1,4-2 0,0-6 0,2-7 0,-2-7-1,3-4 0,-1-8 0,-2-3 1,-2-3-1,-2-3 0,-4 0 0,-4 1 0,-1-1-1,-6 3 1,-4 1 0,-4 2 0,-4 5 0,-3 1-1,-5 4 1,-3 2-1,-2 4 0,-1 4 0,1 4 0,1 0-1,4 6-2,2 0-3,7 4-8,9 8-15,-1-11 0,13 8 0,-2-9 0</inkml:trace>
  <inkml:trace contextRef="#ctx0" brushRef="#br0" timeOffset="845094.3367">6833 13895 10,'0'0'26,"3"11"-2,-3-11-5,-6 13 0,5-1-3,-4-1-3,3 6-3,-4-3-1,5 7-3,-5-7-3,3 4-4,2 0-9,-2-3-16,3-15-5,-6 15-1,6-15 1</inkml:trace>
  <inkml:trace contextRef="#ctx0" brushRef="#br0" timeOffset="845861.3805">6969 13658 20,'0'0'28,"0"0"0,-9-15-7,9 4-6,0 11-2,6-24-2,1 12-2,-1-3-3,4 2-1,-3 0-1,2 2-1,0 2-1,0 5 0,-9 4-1,16 1 1,-16-1-1,13 9 0,-7 1-1,-2 3 1,-1 3 0,-1 0-1,-3 3 1,-1 1-1,-1 1 0,-3 3 0,-1-1 0,-2-2-1,0 0 1,0-1 0,-1-4 0,2 0 0,0-5-1,3-2 1,5-9-1,-4 14 1,4-14-1,0 0 1,0 0 0,15 5 0,-6-5 1,3 0 0,-2-2 1,5 0-1,-3-1 1,4 2-1,-4-1 1,2-1-1,0 2 0,-1 0-1,0 2-4,-13-1-8,16-3-22,-5 6 0,-11-3-1,10 5 0</inkml:trace>
  <inkml:trace contextRef="#ctx0" brushRef="#br0" timeOffset="851432.6989">5752 15708 13,'1'-18'16,"-1"18"-2,2-14-1,-2 14 0,1-11-2,-1 11 0,0 0-3,0 0 0,0 0-1,0 0-1,-6 14-2,6-14 0,-9 20 0,3-5-1,1 2-1,-3 7 0,-1 7-1,-2 2 1,-2 4-1,-3 5 0,0 3-1,-2 4 1,-2-1-1,1-3 1,-1-4-1,2-2 0,2-2 0,1-7 1,4-5-1,1-5 0,4-1 0,0-5 0,3 1 1,-1-5-1,3-1 0,1-9 0,-3 17-1,3-17 1,-4 13-2,4-13-1,0 0-2,-5 13-4,5-13-4,0 0-8,0 0-10,-9-12 2,9 12 0</inkml:trace>
  <inkml:trace contextRef="#ctx0" brushRef="#br0" timeOffset="851738.7167">5396 16229 6,'-12'9'21,"8"6"-5,-2-1-1,5 2-3,-1 0-1,3-1-1,1 0-2,0-4-2,4 0 0,-6-11-1,10 16 0,-10-16-1,13 8 0,-13-8-1,18 3 0,-8-5-1,3 0 0,2 0-3,2-1-5,4 4-6,2 4-13,-5-5-5,9 11 1,-10-7 0</inkml:trace>
  <inkml:trace contextRef="#ctx0" brushRef="#br0" timeOffset="852900.7822">6015 15902 32,'0'0'22,"-10"1"-3,10-1-1,0 0-5,0 0-2,0 0-3,0 0-1,0 0-2,13 3-1,-1-3-1,1-3 0,3 0 0,-1-2-1,2 1 0,0-1-1,0 2 0,-2 1 0,1 0-1,-3 1 1,0 2-1,-1 2 1,-2 0-1,-10-3 1,15 15 0,-15-15 0,6 20-1,-6-4 1,-3 1-1,-3 1 1,-2 7-1,-1 0 0,-2 1 0,-3 1 0,3-1 0,-1-1 0,1 0 0,1-3 0,4-7-1,-1-2 1,6-2 0,1-11 0,5 9 0,-5-9 0,12 1 0,-1-4 0,2 3 0,1-3 0,2-1 0,-1 1 0,1-1 1,0 0-1,0 0 0,-3 2 0,1-3-1,-3 3-1,-2-3-2,2 3-3,-11 2-5,11-11-8,-11 11-11,5-10-1,-5 10 1</inkml:trace>
  <inkml:trace contextRef="#ctx0" brushRef="#br0" timeOffset="853141.7969">6055 16066 12,'0'0'24,"0"0"-5,11-3-2,-2-1-1,3-2-4,6 1-1,1-6-1,3 6-3,0-3-2,3 1-7,1-3-22,5 11-5,-12-9 0,8 13 1</inkml:trace>
  <inkml:trace contextRef="#ctx0" brushRef="#br0" timeOffset="905793.8085">9798 15896 15,'-13'-7'13,"13"7"2,-12-2-1,12 2 1,-15 0-1,3 0-2,3 4 0,-5-3-2,2 4 0,-7-1-2,4 5-1,-7-3 0,2 7-3,-4-6 1,0 4-2,-1-1 0,1-1 0,1 0-1,3 1-1,0 0 0,5 0 1,-1 3-2,4 0 1,2 3-1,-1 2 1,3 4 0,-1 0 0,0-2-1,3 3 1,0 1-1,2 0 1,1-1 0,2 2-1,2-3 1,2 2-1,3-1 1,0-1-1,1-2 0,4 0 1,-1 0-1,1-2 0,3 2 0,-1-2 0,5 1-1,0 1 1,3-2 0,-1-2 0,2 0 0,2-1 0,-2-3 0,3-1 1,-3-4-1,0-2 1,0-2-1,2 0 0,0-5 0,0-1 0,0-3 0,0 0 0,-1-2 0,-1-5 0,1 1 1,-1-3-1,-2 1 0,-1-2 1,1 1-1,-2-4 1,0 3-1,1-1 0,-4 2 1,0-2-1,-2 0 0,-2-3 0,-1 0 0,-2 0 0,-1-3 0,-2 0 0,-2-1 0,2 1 0,-5-3 0,1 1 0,-1 0 0,-3 0 0,-1 0 0,-1 1 0,-1-2 0,-5 1 0,-2 2 1,-2 2-1,-3 0 0,-1 4 0,-3 1 0,-1 5 1,-2 3-1,2 5 0,-1 3 0,-1 4 0,1 5 0,0 1 0,3 2-1,0 2 0,4 1-2,-3-4-4,7 3-14,7-2-13,-6-10-1,12-2-1,-15-5 1</inkml:trace>
  <inkml:trace contextRef="#ctx0" brushRef="#br0" timeOffset="907443.9029">9789 15957 7,'0'0'9,"0"0"-11,7 12-8</inkml:trace>
  <inkml:trace contextRef="#ctx0" brushRef="#br0" timeOffset="910952.1035">9697 16286 16,'0'0'17,"0"0"0,0 0 0,0 0-2,0 0 0,0 0-2,14 4-2,-4-4 0,3-4-3,3 2-1,-1-4-1,2 1-1,-1-5-1,2 0-1,-2-3-1,0 1 1,-6 0-1,-1-1 0,-3-1-1,-1 4 0,-2 0 0,-3-1 0,-4 2 0,4 9 0,-12-16-1,0 12 0,-2 1 1,-2 2 0,-3 2-1,-1 7 0,0 2 0,-1 2 1,1 5-1,5 1 1,0 4 0,5 1 0,3 2 0,6-4 1,3 2-1,5 0 1,3-5-1,4 0 1,4-5 0,2-1 0,1-6 0,2-1 0,-2-5 0,2-3 0,-1-3-1,-1 1-1,0-1-5,-3 2-33,-3-7 2,3 4-2,-9-13 0</inkml:trace>
  <inkml:trace contextRef="#ctx0" brushRef="#br0" timeOffset="915235.3485">10324 15901 8,'0'0'23,"14"-2"-3,-14 2-1,21-6-2,-8-1-3,5-4-3,5-2-2,-1-7-2,4-1-1,1-9-1,2-2-2,-1-5 0,1-4-1,-2-5 0,-3 1-1,-2-4 1,-4 2-1,-5-1 0,-5 6 0,-8 0 1,-7 5-1,-8 2 0,-7 4 1,-9 4-1,-5 8 0,-6 4 0,-4 6-1,-1 9 1,-2 9-1,-1 7 1,0 6-1,0 7 1,6 3-1,1 3 1,4 6-1,2-1 0,5 1 2,4 0-1,8-2 0,6-2 0,3-2 0,4-3 0,5-7 0,3-3-1,5-5 0,4-4 0,-1-6-1,6-3-2,-4-9-4,4-1-3,-3-9-6,1 1-3,-6-7-5,-1 1-1,-5 0 0,-6 0 3</inkml:trace>
  <inkml:trace contextRef="#ctx0" brushRef="#br0" timeOffset="915475.3622">9968 15541 23,'-11'-3'18,"-2"-5"0,13 8-1,-14-6 0,14 6-2,0 0-3,-9 0-1,10 10-3,-2 1-1,4 8-1,-1 1-1,4 7 0,1-1-1,5 5 0,0-5-1,6-1 0,-1-7-1,5-5-1,1-6 0,1-8-1,2-3-8,1-1-26,-1-14 1,2 4-2,-8-12 2</inkml:trace>
  <inkml:trace contextRef="#ctx0" brushRef="#br0" timeOffset="916370.4134">11496 15121 40,'4'-15'28,"-4"15"-4,0 0-2,-14-9-5,3 12-2,-8-2-5,-2 10-3,-9 2-2,-1 5 0,-7 6-2,-2 7-1,-2 1 0,1 1 0,0-1 0,7-2 0,6-6-1,8-1 0,8-9 0,8-5 0,4-9-1,26 6 0,-1-12 0,5-1 0,6-1 0,2-1 0,3-1 0,-4 4 0,-6 3 1,-7 7-1,-10 10 0,-9 7 0,-11 8 1,-9 8-1,-10 9 0,-4 3 1,-2-1-1,2-1 1,3-8 0,6-6 0,8-8 0,10-8 1,2-17-1,23 5 1,1-11-1,6-3 0,5-2-1,2 0 0,2 3-3,-5 0-1,2 10-5,-13-1-15,-5 6-12,-6 9-1,-15 1 0,-3 10 2</inkml:trace>
  <inkml:trace contextRef="#ctx0" brushRef="#br0" timeOffset="927584.0548">6090 16545 4,'13'-8'5,"4"3"-1,-3-1 1,4 1 0,-4-1 1,6 0 0,-4-2 2,4 4-1,-3-3 1,3 2 0,0-2-2,-2-1 0,3 1-1,-1 1-1,-1 1-1,1-1-2,1 1 0,-2 1 0,1 1-1,0-1 1,1 1 0,-1 0-1,0 0 1,-1 2 0,0-2 0,-2 2 0,2-2 0,-3 2-1,0 0 1,2 1 0,-1-1-1,3-1 0,-3 1 0,4-1 1,-1 0-1,0 1 0,2-1 0,0 0 1,-1 0-1,1-1 0,1 0 0,0 2 0,-1-3 0,1 0 0,0 2 1,-2-1-1,2 0 0,-2 0 1,-1 0 0,2 0 1,-1 1-1,1-1 2,0 0-1,-1-1 1,1 4-1,-2-2 1,2 2-1,-3-2 0,2 2-1,0 0 1,-1 1-1,1 0 1,4-1 0,-1 0-1,1 4 1,1-2 0,2 1 0,-1-1 0,3 1 0,-3 0 0,1 2 0,-1-3-1,1 0 1,-2-1-1,0 0 0,-2 0 1,1-2-2,0 0 1,0-1-1,-1 1 1,-3-1-1,0 1 0,-1-1 0,-3 0 0,1 2 0,-2 0 0,-1-1 1,1-1-2,3 1 1,2-1 0,-1 0-1,7 0 1,1 0 0,4-1-1,3 2 1,1 2 0,1 1-1,-1 0 1,0 1 0,-3 1 0,-1 0-1,-1 1 1,-2-2 0,0 0 0,-1 0 0,-1 1 0,-1-2 0,-1-1 0,0 0-1,-2 0 0,1 0 0,-1 0 0,-1-2-1,3 2 1,-1-1 0,2 0 0,-4-1 1,3 0-1,1 1 1,-2-1 0,1 1 0,-2 0 0,-1 0 0,0 0-1,-1-1 1,-2 2-1,-2 0 0,-3 0-1,-2-1-1,1 1-1,-3-1-1,0 2-4,0-1-7,-10-1-13,15-1 1,-13-8 1</inkml:trace>
  <inkml:trace contextRef="#ctx0" brushRef="#br0" timeOffset="928099.0842">9038 16211 47,'0'0'34,"14"7"1,-14-7 0,0 0-18,18-2-4,-18 2-4,17 2-4,-7-1-1,3 4-1,-4-1-1,2 2 0,0 0-1,-1 3-1,-1 1 1,0 1 0,-1 1-1,0 3 0,-2-1 0,0 2 1,1-1-1,-2 0 0,-1-3 0,1 1 1,-2-1-1,-3-12 0,5 16 0,-5-16 0,2 11 0,-2-11 0,0 0 0,-8 11 1,8-11-1,-13 6 0,13-6-1,-18 8-2,18-8-3,-19 7-12,8-5-20,11-2 1,-15 3-1,15-3 1</inkml:trace>
  <inkml:trace contextRef="#ctx0" brushRef="#br0" timeOffset="931801.296">8116 15763 15,'-17'-1'23,"17"1"0,-17 4-10,7-1-4,-2 0-1,3 2-3,-1 3-7,-2-5-18,8 13-3,-11-11 0,10 11-1</inkml:trace>
  <inkml:trace contextRef="#ctx0" brushRef="#br0" timeOffset="936184.5467">8170 15807 26,'-13'-14'22,"13"14"-2,0 0-2,-15-10-2,15 10-2,-13-6-2,13 6-3,-13-3-1,13 3-2,-16 5-1,16-5-1,-19 11-1,7 1 1,-4-2 0,2 5-1,-5 3 1,4 4-2,-4-1 1,4 4-2,1 0 1,6 0-1,4 1 0,3 0-1,6-5 0,3-1 0,5-3 0,4-1 1,4-5-1,2-2 1,1-5-1,4-4 1,1-6-1,1-3 1,0-3-1,-2-5 1,-2-3-1,-2-3 1,-6-7-1,-2 0 1,-7-2 0,-6-1 0,-7-2 0,-5 3 0,-6 2-1,-4 4 1,-4 7-1,-1 7-1,0 8-1,-2 4-3,11 9-17,3 7-15,-1-3 2,12 6-3,5-5 3</inkml:trace>
  <inkml:trace contextRef="#ctx0" brushRef="#br0" timeOffset="948739.2648">8478 16084 18,'0'0'30,"0"0"0,9 7 2,-9-7-12,-9 12-6,8 2-3,-8-2-4,5 7-3,-4 0 0,2 3-3,-1 2-5,-1-6-7,-1-6-22,8 6 1,1-18-2,-8 12 0</inkml:trace>
  <inkml:trace contextRef="#ctx0" brushRef="#br0" timeOffset="949709.3203">8587 15839 8,'0'0'27,"0"0"2,2-15 0,-2 15-9,20-12-2,-7 3-2,6 5-4,-1-4-3,4 7-2,-5 2-2,1 5-3,-4 7-1,-4 5-1,-5 3 0,-7 3 0,-5 2 0,-2 1-2,-2-2 2,-4 0-1,-1-5 1,1-5 0,2 1-1,2-4 1,4-2 1,7-10 0,-5 13 0,5-13 1,12 7 0,2-4 0,2-2 0,5 0-1,3 3-9,0 1-26,-3-11-1,7 1-1,-7-9 0</inkml:trace>
  <inkml:trace contextRef="#ctx0" brushRef="#br0" timeOffset="951678.4329">5565 12862 8,'18'-11'11,"0"-8"0,6 4 0,2-7-2,3 1 0,2 0-2,4-1 0,2 0-1,1 2-2,4-3 0,5-2-1,5 1 0,9-3 0,7 0 1,0-1 0,5 0 0,5 1 0,1 2 1,2 4-2,0 2 1,-4 3-1,2 5-2,-3 3 0,1 0 0,-2 3 0,1 2 0,1 0 0,3 1 0,-1 1 0,3 0 0,0-2 0,4 1 0,2 0 0,0-1 0,3-1-1,0 0 1,0 1-1,0 0 1,-2 1-1,-1 0 0,-3 1 0,-4 3 1,-4 1-1,-4 4 0,-6 2 0,-3 3 0,-3 2 0,-3 4 0,-3 2 1,-3 1-1,0 1 0,-1 2 0,-2 2 0,-1 2 0,-2 1 1,1 1-1,-1-1 0,1 4 1,-4 1-1,-1-1 1,-2 1 0,0 0-1,-3 2 1,-3-1 0,-4 0 0,-2 1 0,-3-4 0,-1 2 0,-4-2 0,-3-2 1,-3-3-2,-1-1 2,-3-2-1,0 1 0,-3 1 0,-1-1-1,-2-3 1,2 3-1,0-1 2,-2 0-2,1-1 0,1 2 0,1-3 0,0 1 1,1 3-1,-3-2 1,2 3-1,-2 1 1,3 3 1,-1 2-1,-2 2 0,2 2 0,-1-1 1,4 4-1,-3-2 1,3 2 0,-1 0 0,2 2-1,0-1 1,1 1-1,-1 0 0,3 2 0,-4-2 0,2 5 0,0-3 0,-1 1 1,0 2-2,1 1 1,-2-3 0,1 2 0,-1 0 0,-1 0 0,-2-3-1,-2 0 1,-1 0-1,-6-3 1,-2 1-1,-1-1 0,-3-5 0,-1 1 1,-3-3-1,1-1 0,-2-3 0,3 2 0,-1-4 1,-1 0-1,1-1-1,2-2 2,-2-1-2,1 1 1,2 0 0,-2 0 1,2 1-1,0 1 0,0 2 0,-1 0 0,2 3 0,0 0 0,0-1 0,-1 3 0,1 1 0,-2-3 0,-1 0 0,0 0 0,0 0 0,-2-3 0,-1 0 0,1-4 0,-1-2 0,3-1 0,2-1 0,-1-4 0,2-3 0,3-2 0,1 1 0,1-4 0,1 0 0,1-9-1,-3 14 0,3-14-2,-2 12-2,2-12-5,0 0-11,-5 10-16,5-10 2,0 0-2,-7-16 3</inkml:trace>
  <inkml:trace contextRef="#ctx0" brushRef="#br0" timeOffset="952034.4533">9589 15665 30,'0'0'32,"-1"15"1,1-15 2,-1 13-15,8 3-6,-5-4-2,7 6-3,-5-4-4,5 6-1,-3-4-1,0 3-1,-2-1-1,0 1 0,-2-3 0,1 0-2,-1-1 2,1-4 0,-3-11 0,12 13 1,-1-15-1,2-2 1,4-5-2,1-7-5,4-5-32,-1 2 0,-6-8 0,2-1-2</inkml:trace>
  <inkml:trace contextRef="#ctx0" brushRef="#br0" timeOffset="960658.9466">10123 13545 35,'0'0'32,"0"0"1,4-11-2,-4 11-12,4-9-6,-4 9-3,15-4-4,1 3-2,-1-3-2,7 2 1,0-2-2,4 2 0,1 0 0,-2-1 0,-1 2-1,-3 1 1,-5 2-1,-5 5 1,-6 5-1,-7 2 0,-7 4 0,-5 5-1,-5 4 1,-6 1-1,-1 2 1,-3-1-1,3-2 0,2-1 1,5-2 0,6-6 0,6-1-1,7-4 1,5 1 0,5-4 0,3-1-1,2-1 2,1-1-2,1-2 1,0 1-3,-3-5-2,3 3-5,-6-5-10,0-1-13,3 4-3,-14-2 3,10-4-1</inkml:trace>
  <inkml:trace contextRef="#ctx0" brushRef="#br0" timeOffset="960895.9601">10179 13761 29,'-12'-11'32,"12"11"2,-1-13 0,7 3-13,13 8-6,-3-3-3,11 6-5,-2-2-2,8 3-4,4 5-6,-1 4-30,0-10 0,7 1-1,-5-10 0</inkml:trace>
  <inkml:trace contextRef="#ctx0" brushRef="#br0" timeOffset="1.02094E6">20231 2776 1,'0'0'4,"1"-19"1,-6 10-1,-6-2 0,-4 4-1,-10-6 0,-3 3 0,-15-3-1,-4 1 0,-12-2-1,-9-2 1,-11-1-2,-9 2 2,-7-3-2,-10 0 2,-2-1-2,-4 3 1,-2-1 0,-1 5-1,-4-2 1,-1 2-1,-2 5-1,-1 5 2,-5 1-1,-6 3 0,-2 3 0,-3 1 0,3 4 0,-2 2 0,2 0 0,2-2 0,1 6-2,0 0 2,1 0 0,-3 2-2,2-2 3,1 1-2,2 1 1,2 0 0,3-1 1,6 0-2,5 2 1,9 0 1,5 3-1,10 2 0,5-3 0,8 4 0,8 0-1,10 1 2,5 4-1,9 5 0,5 5-1,5 9 2,3 10-2,3 8 1,5 9 0,2 13 1,1 8-1,1 6 0,5 6 1,1 7-1,1 5 1,2 7-1,1 1 0,0-1 1,2-1-1,2-3 1,0-9-1,3-6 1,3-9 0,2-12 0,3-8 0,4-7 0,3-10 0,4-6 0,4-2-1,5-8 1,3-5 0,7-1 0,6-3 2,8-5 0,4 0 1,11 0 0,6-4 0,13 1 1,10-1-1,12-1 0,10-2-1,14-2-2,14-2 0,11-6 0,9-2 1,11-6 0,5-5 1,4-4-1,5-1 0,0-3 1,-5 2 0,-4 1-1,-2 2-1,-9 5 0,-2 5-1,-5 2 0,-5 1 0,-8-1 0,-5 3-1,-6 1 0,-10-1-1,-10-1-3,-12-3-4,-14-2-4,-10 1 0,-15-4 0,-9-2 0,-13-5 0,-4 0 2,-14-5 5,-2-1 4,-5-4 7,-6-8 3,0-4 4,-5-10 1,5-7 3,-1-17 0,8-15 0,3-16-3,4-23-2,8-18-2,3-22-2,10-23-3,-1-18-1,8-14-1,0-16 0,0-6 0,0-3-1,-1-1 0,-8 6-1,-11 13 1,-13 10-1,-15 15-2,-15 23 1,-14 21-5,-12 27-14,-8 32-10,-18 15-1,8 35 0</inkml:trace>
  <inkml:trace contextRef="#ctx0" brushRef="#br0" timeOffset="1.02174E6">19711 2548 16,'76'2'19,"7"2"-8,21 6-2,10 3-1,13 6-13,12 10-12,-5-6-2,8 12 0</inkml:trace>
  <inkml:trace contextRef="#ctx0" brushRef="#br0" timeOffset="1.02408E6">21868 8231 19,'56'-93'17,"-3"-11"1,5-3-1,-2-5 1,-3-1-4,-4-1-1,-7-2-2,-1 4-4,-8-1-2,-1 5-1,-6 5-2,-5 6-1,-4 4 0,-4 8 0,-9 7-1,-3 4 0,-5 7 0,-8 7 0,-4 4 0,-3 5-1,-8 4 1,-7 6 0,-8 4 0,-7 6 0,-12 6-1,-7 3 1,-11 5-1,-9 6 0,-9 3 1,-7 2-1,-8 3 1,-7-1-1,-3-2 0,-6 1 0,-6 0 1,-3-2 0,-3-2 0,-3 0-1,-3-1 1,-2-3 0,-1 1-1,-2-1 1,-3 0-2,-4 1 0,-1 2 0,-8-3 0,-6 6-2,-4 2 2,-4 4 0,-8 1 0,3 3 0,-5 4 1,-1 1 0,2 6 0,5-1 1,1 2-1,5-1 0,8 5 0,5-3 0,12 1 0,9 1 1,14-2-1,13 2 1,12 0-1,14 2 0,13-2 1,10 5-1,14 2 0,13 3 1,8 3-1,9 5 1,8 3-1,7 7 1,3 7 0,6 10 0,-2 8 0,-1 11 0,1 14 0,-3 10 0,-3 10 0,-3 10 0,-2 5 1,-7 4-2,2 0 2,-1-6-1,0-3 0,2-4 0,4-6 0,2-9-1,4-9 1,5-8 1,5-10-1,6-9 0,6-8 0,9-12 0,9-9 0,14-6 2,15-7-1,20-9 2,15-1 0,24-6 0,23-2 1,24-5 0,26-1-1,25-5 1,23 0-1,19-4 1,19-1-1,7-6 1,8 2-1,-3-3 1,-6-2-1,-8 0-1,-13 1 0,-15-1-1,-19-1 1,-16 5-2,-15-2 1,-21 3-1,-17 1 0,-26 3 0,-17-3 0,-23 0-1,-19 1 0,-19-2 0,-20 2 1,-13-4-1,-11 1 0,-8 0 1,-5 10-1,-3-14 1,3 14-1,0 0 0,0-9 0,0 9 0,15 0-1,-5 1 0,3-3-2,2 1 0,0-3 0,2 0-2,-1-4 0,4-1-1,-2-8-1,3 0 1,1-7 0,-1-6 2,2-10 1,0-5 0,1-5 2,1-7 2,6-3 1,2-3 0,4 2 1,-2 4-1,0 10 1,-3 6 0,-2 11 0,-8 14-1,-11 16 0,-8 18 0,-10 17 0,-7 19 1,-6 13-3,-6 12-18,-1 20-5,-14-4 2,8 12-2</inkml:trace>
  <inkml:trace contextRef="#ctx0" brushRef="#br0" timeOffset="1.02536E6">15747 3237 40,'-17'-23'23,"9"12"0,3-3-2,-2-1-4,5 4-1,-2-4-4,4 15-2,12-16-2,0 9-2,0 2-1,3 6-2,1 1 0,2 3-2,0 3 0,-1 3 0,-3 3-1,-2 1 1,-3 3-2,-2-2 1,-5 2-1,-5 0 0,-5 3 0,-5-3 0,-7 0 0,-3 2 0,-3-2 0,-3 1 0,3-2 0,1-2 1,4-2-1,5 4 0,9-4 1,3 0 0,7 0 0,6 2 1,6 1 0,5 2 1,3-3 0,4 2-1,1-1-2,0-2-7,-5-3-27,4 2 1,-10-12-1,0 4 0</inkml:trace>
  <inkml:trace contextRef="#ctx0" brushRef="#br0" timeOffset="1.02966E6">16087 8275 4,'0'0'25,"15"4"2,-15-4 0,19-12-8,-1 7-7,0 0-1,7 3-1,-3 0-4,3 6-1,-3 1-2,0 1-1,-5 5-1,-1 2-1,-6 3 1,-2 0 0,-7 1-1,-3-1 1,-5-1-1,0 1 1,-4-3 0,-2-3-1,1-3 1,-2 0-1,5-2 0,9-5 0,-12 8 0,12-8 1,0 0-1,9 12 0,2-5 1,3 1-1,0 1 1,2 2-1,-1 1 1,-1 1-1,-5 1 0,-4-1 1,-5 0-1,-4 2 0,-6 1 1,-3-3-1,-5 0 2,-3 2-1,-1-4 2,3-1 0,-1-1 0,6-3-1,1-4 0,3 2-4,10-4-27,0 0-3,-7-14-2,7 14 0</inkml:trace>
  <inkml:trace contextRef="#ctx0" brushRef="#br0" timeOffset="1.05228E6">5212 13011 0,'-16'17'3,"2"-1"0,0 0 0,-1 1-1,2 0 0,-1 0 0,3 2-2,-4 3 1,3-4 0,-2 4-1,0 2 0,2-2 0,-2 1 1,1 0-1,2 0 0,0-2 0,0 2 0,3 2 0,0-2 0,3 3 0,3 0 0,1 4 0,2-1 1,1 2-1,3 0 0,3-1 0,0 1 0,1-1 0,-1-3 0,3 0 0,1-1 0,1-2 0,-1-2 0,1 0 0,1-2 1,2-1-1,2 2 0,1 0 0,-2-3 1,1 1-1,-1-1 1,1-1-1,-1 1 1,-1-4-1,-1-2 0,3 0 0,-1-3 0,5-2 0,0-1 1,3-4-1,2-1 0,0-3 0,3-3 1,1-1-1,0-3 0,-1-3 0,2-3 0,-1-1 0,-1-4 0,-2-1 1,0-2-1,1-1 0,-4 1 0,0-2 0,-1 0 1,-5 2 0,1-2 0,-3 0 1,-1-3 0,-4 1 0,0-3 1,-5 0 0,-1-2 0,-1 0 1,-3-3 0,0-1-1,-3 0 1,-1-4 0,-2 0-1,-3-1 1,-6-1-2,-3 1 0,-4 2 0,-1 2 0,-4-1 0,-1 4 0,-3 2 2,0 4-2,-1-1 0,1 6-1,-2-1 1,-1 3-1,0 4-1,1-1 1,-3 4-1,1 2 0,2 3 0,-1 1 0,2 1-1,-1 4-1,-1 4-4,0 1-10,5 16-7,-12-10 0,8 20 0</inkml:trace>
  <inkml:trace contextRef="#ctx0" brushRef="#br0" timeOffset="1.05435E6">6907 14213 3,'-16'-11'8,"3"2"-2,-5-3 0,0 2-1,-3-5 0,1 4-2,-3-2 1,1 1-1,-1 0 0,0 1-1,-1 1 0,0 2 0,0 0 0,0 3 0,-3 1-1,1 0 1,-1 2-2,0 1 1,-1 0 0,1 1 0,1-1-1,1 1 0,1 0 1,0 0-1,1-1 0,3 2 1,-1 0-1,2 0 0,-2 0 0,1 0 0,-1 0 0,0 1 0,-1 1 0,-1 0 0,-1 1 0,0 1 1,0 1-1,-1 1 0,0 0 0,-1 4 0,4-1 0,-4 2 0,1 3-1,2 1 1,0 1 0,-3 1 1,2 1-2,0 1 1,-1 0 0,1 1 0,1-1 0,-3-1 0,2 1 0,2 1 0,-2-1 0,1 0 0,-1 0 0,3-1 0,-1 1 0,0 4 0,2-3 0,1 3-1,1 2 1,2 0 0,1 0 0,1 0 0,2 2 0,2-2 0,-1 3 0,2-1 0,2 1 0,-1 2-1,3 1 1,1 3 0,0 0 0,2 2 0,2-1 0,3-1 0,0 0 0,4 1 0,-1-1 0,4-1 0,4 1 0,1-2 0,2 0 0,4 1 0,1-2 0,2-1 0,5 1 0,-1-3 1,-1 1-1,2 0 0,2-3 1,-3-1 0,2 1 0,1-2 1,2-4 0,0-2 0,3-2 0,2-4 1,1 1-1,3-6 0,4-1-1,1-4 2,1 1-2,3-3-1,-1-3 1,0-2-1,0 1 1,1-2-1,-5 0 0,-2 0 1,-1-3-1,-3-1 1,-1 1-1,1-1 1,-1-2 0,-2-2-1,-1-2 1,3 1 0,-2-4 0,0-1-1,0-2 1,-3-2 0,0-1-1,-3-3 1,-2 0 0,-3-5-1,-2 1 1,-2-5 0,-4 0 0,0-2-1,-5-3 1,1-1-1,-3-5 1,0 1-1,-3-5 0,-1-1 0,1-2 0,-4-1 0,-1-2 1,-3-1-1,-3 1 0,-5-1 0,0 3 1,-6 0-1,-3 0 1,-3 4-1,0 3 0,-4 3 1,-3 3 0,-1 5-1,-6 4 1,-4 5-1,-5 7-2,-3 3-2,-5 9-8,-9-2-14,7 14 1,-12-6 0</inkml:trace>
  <inkml:trace contextRef="#ctx0" brushRef="#br0" timeOffset="1.05584E6">5682 16479 14,'0'0'13,"-25"-9"-1,11 5-1,-7-3-2,3 1-2,-6 1-2,-2-1-1,-1 1-1,-3 2-1,0 0-1,-1 2 1,-1 1 0,0 1 0,1 1-1,-1 2 1,0 1 0,-1 1 0,2 0-1,-1 1 1,2 1-1,-1 4 0,1-1-1,1 2 0,2 2 0,3 1 0,-1 4 0,2-1 0,-1 0 0,4 0 0,-1 3 0,3-1 0,1 2 0,1 4 0,2-1 0,-2 5 0,5 2 1,0 5-1,1 0 0,1 5 0,1 0 0,3-2 0,1 5-1,4-3 1,2 4-1,0-6 1,6 6-1,1-7 3,1 3-3,3 0 2,2 0 1,2-4-1,-1 2 2,3-4-2,-1 0 1,0-1-2,2 1 2,-2-8-2,0 0 0,-2-2 0,1-2 1,-3 1-1,2 0 0,-16-26 0,0 0 2,52 63 2,-52-63-4,0 0 3,71 45-1,-71-45 1,55 16 0,-55-16 1,61 5-4,-61-5 0,62-5 3,-62 5-3,70-9 0,-31-3 0,0-3-2,0 2-2,0-9 1,-1 8 0,0-5 0,-4 2 0,-1-5 1,-2 5-2,-2-6 5,-1 1-1,-3-1 0,-1 3 1,-1-6-1,-2 2 1,-1-4-1,-4 1 1,0-3-2,-3 0 1,-2-7-1,-3-1 1,-3-5-1,0-3 1,-5-2-1,-1-1 0,-1-4 2,-4-1-1,1-5 1,-1 3-1,1-2 1,-3 1-1,0 1 0,-1 1 0,-3 2 0,-2 1 0,-2 3 1,-4 3-1,-2 3 1,-3 1-1,0 2 0,-3 5 1,0 5-1,-2 3 1,-2 4-1,-1 7-1,-2 2-4,-2 8-9,3 11-13,-14-5 1,3 15 0</inkml:trace>
  <inkml:trace contextRef="#ctx0" brushRef="#br0" timeOffset="1.06678E6">2901 14764 6,'-20'-4'12,"20"4"-1,-19-4-2,9 2-2,-3-1 0,1-1-2,-3 0 0,-1 1-2,-2-1-1,-2-1 0,0 1-1,-3 0 0,1-2-1,-3 2 1,-2 1 0,0 0-1,-1 1 1,-2 0-1,-1 2 1,1 1 0,0 1 0,0 0 0,2 1-1,0 1 1,1 2-1,4-1 0,-3 0 1,1 1-1,1 0 1,1-1 0,0 2 0,1-1 1,0-1-1,2 3 0,1 1 0,-2-1-1,3 2 1,-1 2-1,3-1 0,-2 3 0,2 1 0,0 0 0,1 2 0,1 0 0,3 1 0,-2 1 0,2 1 0,-1 0 0,2 0 1,0-2-1,-1 3 1,3-4-1,-1 3 1,0-2-1,-1-2 1,1 0 0,2-1-1,-2 4 0,2-3 1,0 3-1,3 2 0,0-1 1,1 2-1,3 2 0,-1-2 0,1 0 0,0 1 0,1-1 0,-1-3 0,-1 3 0,0-2 0,0 0 0,1 1 0,1 1 0,-1-3 0,2 2-1,0-1 1,5-1-1,-2 1 1,4-2-1,-1 1 1,2-3-1,0 0 0,2 0 0,0-3 1,-1-1 0,4 0-1,-1-3 1,2 0-1,1 1 1,0-2 1,2-1-1,-3 1 0,5 1 1,-3-2 0,4 1-1,-1-1 1,2 2-1,-1-2 1,4 0-1,0-1 1,1 2-1,2-2 1,-2 2 0,1-3-1,-3 1 1,0-1-1,-2 2 1,0-2-1,-2-1 0,0-1 0,1 0 0,-2-1-1,3-1 1,-1-2 0,2-2-1,-2 0 1,1-1 0,2 0 0,0-3 0,-2 1 1,3-3-1,0 3 0,1-2 1,-1 2-1,-1-4 1,0 3-1,-1 0 1,-1 0 0,-1-1 1,-1 1-1,-2 0 1,2 0-1,-4-2 1,2 2-1,-4 0 0,2 0-1,-3-1 1,-1 1 0,-2 1 1,-1-2 0,-10 8-1,17-19 1,-11 8 0,0-3 0,0 1-1,-1-4 0,0-1 0,0-1 0,2 0-1,-3-2 0,0 0 1,-2 2-1,-1-4 1,-1 2-1,-2-1 1,0 1-1,-5-3 1,3 3-1,-1-1 1,1-1-1,-2 2 1,4 0-1,-4 2 0,5 1 2,-2 1-2,0-1 1,0 1 0,-1 2 0,2-2 0,-3-1 0,1-2-1,-2 2 1,2-2 0,0 2-1,-2 0 2,0-3-1,-1 2 0,0-2 0,-1 0 0,-2 1 0,-2-2 0,1-3 0,0-1-1,-2 0 0,0 0 0,-1 0 0,0-1 1,-1 3-1,1 0 0,-4 5 0,-1 1 0,0 4 0,-2 1-1,0 4-1,-2 3-4,-3 1-12,-4-2-13,9 7 0,-14-5 0,9 7 0</inkml:trace>
</inkml:ink>
</file>

<file path=ppt/ink/ink6.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7:30.882"/>
    </inkml:context>
    <inkml:brush xml:id="br0">
      <inkml:brushProperty name="width" value="0.05292" units="cm"/>
      <inkml:brushProperty name="height" value="0.05292" units="cm"/>
      <inkml:brushProperty name="color" value="#FFFFFF"/>
    </inkml:brush>
  </inkml:definitions>
  <inkml:traceGroup>
    <inkml:annotationXML>
      <emma:emma xmlns:emma="http://www.w3.org/2003/04/emma" version="1.0">
        <emma:interpretation id="{AB6AA38D-3637-4D87-8792-2E85893A1AD0}" emma:medium="tactile" emma:mode="ink">
          <msink:context xmlns:msink="http://schemas.microsoft.com/ink/2010/main" type="inkDrawing" rotatedBoundingBox="15459,8182 15583,8810 15263,8874 15138,8246" shapeName="Other"/>
        </emma:interpretation>
      </emma:emma>
    </inkml:annotationXML>
    <inkml:trace contextRef="#ctx0" brushRef="#br0">15187 8248 70,'0'0'29,"0"0"-3,0 0 2,0 0-9,0 0-6,-7-10-3,7 10-3,0 0-2,0 0-1,0 0-2,0 0 0,0 0 0,9 11-1,-9-11 0,7 13 1,-2-3-1,2 0 0,0 0 0,3 4 0,1-1 0,2 3 0,1 1 0,3-2-1,-2 2 1,3 4-1,0-3 0,-1 0 1,-1-2-1,1 2 0,-3-3 0,2 0 1,-1-3-1,0-3 1,-1-2-1,1 1 1,-2-1-1,0-3 1,-1 1-1,-12-5 0,17 4 1,-17-4-1,10 4 0,-10-4 0,0 0 1,0 0-1,0 0 0,0 0 1,0 0 0,0 0-1,0 0 0,0 0 0,0 0 1,0 0-1,-12 5 0,12-5-1,-17 14 2,8-5-1,-3 1 0,-1 1 0,-3 4 0,2 1 0,-4 4 1,1-1-1,-2-3 0,3 5 0,-2-1 0,4-3 0,0 0 0,1-2 0,3-1 0,1-2 0,2-2 0,7-10 1,-14 14-1,14-14 0,-7 12 1,7-12-1,-5 9-1,5-9-3,2 13-15,-2-13-21,0 0-2,9-7 1,-6-11-1</inkml:trace>
  </inkml:traceGroup>
</inkml:ink>
</file>

<file path=ppt/ink/ink7.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4:35.186"/>
    </inkml:context>
    <inkml:brush xml:id="br0">
      <inkml:brushProperty name="width" value="0.05292" units="cm"/>
      <inkml:brushProperty name="height" value="0.05292" units="cm"/>
    </inkml:brush>
  </inkml:definitions>
  <inkml:traceGroup>
    <inkml:annotationXML>
      <emma:emma xmlns:emma="http://www.w3.org/2003/04/emma" version="1.0">
        <emma:interpretation id="{CA6B7020-D0EF-4955-B3F2-1A2858BD4141}" emma:medium="tactile" emma:mode="ink">
          <msink:context xmlns:msink="http://schemas.microsoft.com/ink/2010/main" type="inkDrawing" rotatedBoundingBox="20587,7367 21005,7657 20824,7916 20407,7626" rotationAngle="-269854728" semanticType="underline">
            <msink:sourceLink direction="with" ref="{DFE30538-D7FE-4345-A0F7-A8C180D1B109}"/>
          </msink:context>
        </emma:interpretation>
      </emma:emma>
    </inkml:annotationXML>
    <inkml:trace contextRef="#ctx0" brushRef="#br0">20569 7449 17,'-16'0'23,"16"0"-3,0 0-3,0 0 1,-12-2-4,12 2 0,0 0-1,-11-5-1,11 5-1,0 0-3,-1 10-1,1-10-1,5 20-3,0-4 0,3 5-1,1 2-1,2 5 1,2 2-1,1 3 1,0-1-2,1-1 1,-2-2 0,0-1 0,-1-2-1,1-4 1,-1-6-1,2-2 0,-1-6 1,1-2-1,4-4 1,2-5 0,-1-5-1,1-1 0,1-5 1,-1-2-1,0-3 1,0 0-1,-3-1 0,0 2 0,-2 1 0,-1 1-1,-3 6-1,-3 0-2,4 10-6,-12 0-15,0 0-11,16-4-1,-16 4 1,10-5 0</inkml:trace>
  </inkml:traceGroup>
</inkml:ink>
</file>

<file path=ppt/ink/ink8.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3:59.014"/>
    </inkml:context>
    <inkml:brush xml:id="br0">
      <inkml:brushProperty name="width" value="0.05292" units="cm"/>
      <inkml:brushProperty name="height" value="0.05292" units="cm"/>
    </inkml:brush>
  </inkml:definitions>
  <inkml:traceGroup>
    <inkml:annotationXML>
      <emma:emma xmlns:emma="http://www.w3.org/2003/04/emma" version="1.0">
        <emma:interpretation id="{C9AFC4FD-5367-473D-A03D-9BA8B26703C6}" emma:medium="tactile" emma:mode="ink">
          <msink:context xmlns:msink="http://schemas.microsoft.com/ink/2010/main" type="inkDrawing" rotatedBoundingBox="15434,8876 15698,7747 16768,7998 16504,9127" hotPoints="16601,8479 16041,9039 15482,8479 16041,7920" semanticType="enclosure" shapeName="Circle">
            <msink:destinationLink direction="with" ref="{17B98FFB-B742-475C-B278-8F5B9A3401F1}"/>
          </msink:context>
        </emma:interpretation>
      </emma:emma>
    </inkml:annotationXML>
    <inkml:trace contextRef="#ctx0" brushRef="#br0">16288 7973 8,'0'0'15,"0"0"-1,-10-13 1,10 13-2,-9-6-1,9 6 0,-15-8-2,6 2-1,9 6 0,-20-12-2,9 9-1,-2-4-1,1 2 0,-1-3-1,1 3 0,-1 1 0,2 1-1,-2-1 0,1 1 0,-2 0-1,3 2 0,-2-1 0,0 2 1,-1-2-1,1 2 0,-2 0-1,2 2 1,-1 0-1,0 0 0,-1-1 0,0 2 0,1 1-1,-1 0 1,0 1-1,0 0 0,0 4 1,-1-2-1,1 2 0,-3 1 0,5 0 0,-3 2 0,0 0 1,1 1-1,-1-1 0,2 1 0,-2-2 0,5 4 0,-3-2 0,4 0 0,1-1 0,-1 1 0,1 1 0,1 0 0,-2 3 0,2-2 0,0 2 0,0 1 0,-1-2 0,1 1 0,1 1 0,-1 0 0,1-1-1,0 4 1,1 0 0,1-3 0,0 3 0,0 2-1,2-2 1,1 1 0,0 0 0,2-3 1,0 2-2,2 2 1,-1 2 0,2-4 1,1 2 0,0 1-1,0-2 1,0 0-1,1 0 1,1 0-1,1-5 1,-1 4-1,1-3 0,1-3 1,2 3-1,-1-1 1,1 0-1,2 0 1,-1-1-1,1-1 1,1 1-1,-1 0 1,3-2 0,-1-3 0,2-1-1,-1 0 1,1-2-1,0-1 1,2-1-1,-1-1 1,0-1-1,1 0 0,0 0 1,2 0 0,-2-2-1,3 0 1,-2 0-1,2 1 1,-1-2-1,0 0 1,0-1 0,2 2-1,-3-2 1,2-2 0,0 1-1,0-2 1,1 2-1,-1-2 1,1 0-1,-2-1 0,0 0 1,0-1-1,-1-2 0,-1 3 1,-1-2-1,0 0 0,-2-1 1,1-1-1,0-1 0,1 2 0,-3-2 0,2-1 0,-2 0 0,1 1 0,-2-1 0,2 0 0,-4-1 1,-1 0-1,2 0 0,-2-1 0,0 0 0,1-1 0,-2-2 0,-1 1 1,1 0-1,-1 1 0,-2 1 0,1-2 0,-1 1 0,0-1 0,-1 3 0,-1-3 0,-1 0-1,0 1 1,0-2 0,0 0 1,-1-1-2,0 0 1,-1-3 0,0 3 0,-1 0 0,0-2 1,0 0-2,-2 2 1,0 0 0,0-1 0,0 1 0,1-1 0,-2 1 0,1 0 0,0 1 0,0-3 1,-2 1-1,-1 5 0,0-1 0,-2 0 0,1 0 0,-2 0 0,1 1 1,-1 2-1,2-2 0,0 0 0,1-1 0,0 3-1,1 1 2,-1 0-2,5 9 2,-7-18-1,2 9 0,5 9 0,-9-18 0,4 7 0,-2 0 0,2 2 0,-1-2 0,0 0 0,1 2 0,-2 0 0,2-1 0,5 10 0,-11-17 0,11 17 0,-16-18 0,8 9 0,-1 0 0,-1-1 0,0 1-1,-1-1 2,-1 1-1,2-1 0,-1 1-1,-1 2 1,-1-2 0,0 1 0,0 0 0,0 2 0,-2 1-1,-1 2 0,0 3-3,-5-2-3,5 9-10,-7 1-22,-5-1 3,-3 4-3,-5-1 3</inkml:trace>
  </inkml:traceGroup>
</inkml:ink>
</file>

<file path=ppt/ink/ink9.xml><?xml version="1.0" encoding="utf-8"?>
<inkml:ink xmlns:inkml="http://www.w3.org/2003/InkML">
  <inkml:definitions>
    <inkml:context xml:id="ctx0">
      <inkml:inkSource xml:id="inkSrc0">
        <inkml:traceFormat>
          <inkml:channel name="X" type="integer" max="24576" units="in"/>
          <inkml:channel name="Y" type="integer" max="18432" units="in"/>
          <inkml:channel name="F" type="integer" max="255" units="dev"/>
        </inkml:traceFormat>
        <inkml:channelProperties>
          <inkml:channelProperty channel="X" name="resolution" value="2540.15503" units="1/in"/>
          <inkml:channelProperty channel="Y" name="resolution" value="2540.24243" units="1/in"/>
          <inkml:channelProperty channel="F" name="resolution" value="0" units="1/dev"/>
        </inkml:channelProperties>
      </inkml:inkSource>
      <inkml:timestamp xml:id="ts0" timeString="2010-09-22T06:45:46.925"/>
    </inkml:context>
    <inkml:brush xml:id="br0">
      <inkml:brushProperty name="width" value="0.05292" units="cm"/>
      <inkml:brushProperty name="height" value="0.05292" units="cm"/>
      <inkml:brushProperty name="color" value="#0070C0"/>
    </inkml:brush>
    <inkml:context xml:id="ctx1">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09-25T20:21:09.343"/>
    </inkml:context>
    <inkml:brush xml:id="br1">
      <inkml:brushProperty name="width" value="0.05833" units="cm"/>
      <inkml:brushProperty name="height" value="0.05833" units="cm"/>
      <inkml:brushProperty name="color" value="#3165BB"/>
      <inkml:brushProperty name="fitToCurve" value="1"/>
    </inkml:brush>
  </inkml:definitions>
  <inkml:traceGroup>
    <inkml:annotationXML>
      <emma:emma xmlns:emma="http://www.w3.org/2003/04/emma" version="1.0">
        <emma:interpretation id="{9864F5D7-DE37-40D6-8BC1-9768C6BE0142}" emma:medium="tactile" emma:mode="ink">
          <msink:context xmlns:msink="http://schemas.microsoft.com/ink/2010/main" type="writingRegion" rotatedBoundingBox="1556,10328 21563,9902 21655,14216 1648,14642"/>
        </emma:interpretation>
      </emma:emma>
    </inkml:annotationXML>
    <inkml:traceGroup>
      <inkml:annotationXML>
        <emma:emma xmlns:emma="http://www.w3.org/2003/04/emma" version="1.0">
          <emma:interpretation id="{C895E6FF-F7FA-4445-B33C-405517FAAA2D}" emma:medium="tactile" emma:mode="ink">
            <msink:context xmlns:msink="http://schemas.microsoft.com/ink/2010/main" type="paragraph" rotatedBoundingBox="1556,10328 19604,9943 19633,11318 1585,11702" alignmentLevel="1"/>
          </emma:interpretation>
        </emma:emma>
      </inkml:annotationXML>
      <inkml:traceGroup>
        <inkml:annotationXML>
          <emma:emma xmlns:emma="http://www.w3.org/2003/04/emma" version="1.0">
            <emma:interpretation id="{0B266D9B-0420-4743-BCD5-C70F51E4F762}" emma:medium="tactile" emma:mode="ink">
              <msink:context xmlns:msink="http://schemas.microsoft.com/ink/2010/main" type="line" rotatedBoundingBox="1556,10328 19604,9943 19633,11318 1585,11702"/>
            </emma:interpretation>
          </emma:emma>
        </inkml:annotationXML>
        <inkml:traceGroup>
          <inkml:annotationXML>
            <emma:emma xmlns:emma="http://www.w3.org/2003/04/emma" version="1.0">
              <emma:interpretation id="{10DF7759-9C1E-40D0-AC36-8B337A1B1F4D}" emma:medium="tactile" emma:mode="ink">
                <msink:context xmlns:msink="http://schemas.microsoft.com/ink/2010/main" type="inkWord" rotatedBoundingBox="1556,10328 10245,10143 10275,11517 1585,11702"/>
              </emma:interpretation>
              <emma:one-of disjunction-type="recognition" id="oneOf0">
                <emma:interpretation id="interp0" emma:lang="en-US" emma:confidence="0">
                  <emma:literal>1=91,908.2)</emma:literal>
                </emma:interpretation>
                <emma:interpretation id="interp1" emma:lang="en-US" emma:confidence="0">
                  <emma:literal>1=92,908.2)</emma:literal>
                </emma:interpretation>
                <emma:interpretation id="interp2" emma:lang="en-US" emma:confidence="0">
                  <emma:literal>1=94,908.2)</emma:literal>
                </emma:interpretation>
                <emma:interpretation id="interp3" emma:lang="en-US" emma:confidence="0">
                  <emma:literal>1=42,908.2)</emma:literal>
                </emma:interpretation>
                <emma:interpretation id="interp4" emma:lang="en-US" emma:confidence="0">
                  <emma:literal>1=912,908.2)</emma:literal>
                </emma:interpretation>
              </emma:one-of>
            </emma:emma>
          </inkml:annotationXML>
          <inkml:trace contextRef="#ctx0" brushRef="#br0">6394 10723 27,'0'0'28,"0"0"-3,0 0-4,0 0-3,-8-14-2,8 14-3,0 0-3,-9-7-3,9 7 0,-13-7-2,4 2-1,9 5-1,-19-3-1,7 3 0,-1 0 1,-2 1-1,-2 0-1,-2 3 1,-3 0 0,2 2 0,-4 1-1,3 4 1,-1 1-1,1 3 0,1 1 0,2 4-1,1 3 0,4 1 1,1 3-2,5 3 1,2-1 0,4 2 0,5 0 0,4-4 0,4-2 0,2-3 1,6-6-1,2-6 0,5-4 0,2-7 0,2-7 1,1-3-1,2-7 0,1-4 0,-4-4 1,-3-2-1,-3-2 0,-4 0 1,-5 1-1,-3 2 1,-6 2-1,-4 6 1,-5 0 0,-2 4 0,-4 3 1,8 12-1,-17-13 0,8 11 0,0 4-1,9-2 1,-13 20 0,11 1-1,1 6 1,2 5-1,2 5 1,2 7-1,1 4 1,0 1-1,0 4 1,0-2-1,-2 0 0,0-3 1,0 1-1,-1-2 0,0-4 1,-1-2-1,0-5 0,0-4 0,-1-5 0,1-3 0,0-5 0,-2-7-1,1-1-1,-1-11-1,0 0-3,0 0-6,7-9-27,0 0 0,-4-10 1,6-1 0</inkml:trace>
          <inkml:trace contextRef="#ctx0" brushRef="#br0" timeOffset="641.0366">6849 11000 35,'-8'14'31,"-1"-10"2,4 9-1,-3-2-13,-4-4-8,8 7-2,-8-4-3,9 4-2,-4-3-1,7 3-1,-3 1 0,2 0 0,3 1-1,1 5 1,1-1-1,0 2 0,4-3 1,-2 0-2,3-2 2,2-2-1,1-2 0,1-5 0,1-5 0,2-2 0,2-3 0,0-3 1,0-3-2,1-6 2,-2-2-2,0-2 1,-4-2-1,-2 0 2,-2-1-2,-4 0 1,-5 1 0,-3 2 0,-6 2 0,-2 1 0,-4 2 0,-3 4 0,-4 3 0,-1 3-1,-3 3 0,1 3 1,1 2-2,3 1 0,4 1-3,0-4-5,17-3-26,-13 6-4,13-6 1,0 0-1</inkml:trace>
          <inkml:trace contextRef="#ctx0" brushRef="#br0" timeOffset="2883.1642">7401 11189 30,'0'0'30,"10"0"0,-10 0-7,0 0-3,0 0-3,0 0-4,0 0-2,6 9-4,-6-9-2,10 18 0,-1-4-1,-3 1 0,5 2-2,-2 1 1,0 4-1,-1-2 0,-2 4-1,-4-2 0,-3-1 0,-4 1-1,0 1 0,-4-2 0,-1-3 0,1-1-2,-2-6 0,5 2-6,-3-10-10,9-3-19,-10 1 1,10-1-2,3-16 2</inkml:trace>
          <inkml:trace contextRef="#ctx0" brushRef="#br0" timeOffset="4460.2551">8227 10782 35,'10'-3'31,"-10"3"3,0 0-6,0 0-7,-2-12-3,2 12-4,0 0-4,-9-7-3,9 7-2,-14-9 0,3 2-1,2 2-1,-6-1-1,3 1 1,-6-1-2,2 2 1,-5 1-2,-1 2 1,0 4-1,-2 2 1,0 1-1,-1 5 0,2 5 0,-1 1 0,2 4 0,2 3 0,4-1 0,1 5 0,4 2 0,3-1 0,3 1-1,5 1 1,3 0 0,6-2 0,3-2 0,6-4 1,5-4-1,6-4 0,2-6 1,4-6-1,3-9 1,2-3-1,1-9 1,-1-4-1,-3-7 1,-4-2-1,-2-5 1,-6-2 0,-6-2-1,-7-2 1,-8-2 0,-6 2 0,-7-4-1,-8 0 0,-4-2 1,-5 1-1,-4 1 0,1 4-1,3 3 1,1 2 0,6 6 0,3 6-1,5 4 1,4 6 0,3 3 0,4 12 0,-3-13 1,3 13-1,0 0 0,0 0 1,17 13-1,-5-5 1,5 3-1,3 1 1,4 0-1,3-2 1,3-3 0,3-3 0,-1-4 0,1-3 0,-2-4 0,1-1 0,-3-3 0,-2 1 0,-4-1 0,-5 1 0,-2 4-1,-5 0 1,-11 6-1,13-8 0,-13 8-1,0 0-4,0 0-5,1 13-31,-1-13-1,-5 16 1,5-16-1</inkml:trace>
          <inkml:trace contextRef="#ctx0" brushRef="#br0" timeOffset="5036.288">8742 11071 42,'0'0'32,"12"-3"1,-12 3 1,0 0-18,19 8-1,-19-8-4,21 15-2,-8-6-1,4 7-2,-2-3-1,1 6 0,-3-2-2,-3 8 0,-6-1-1,-4 1 0,-6-1-1,-3 1 0,-5-2-2,-1-3-2,-2-1-4,-2-14-11,-1 1-22,7-5 1,3-8 0,10 7 1</inkml:trace>
          <inkml:trace contextRef="#ctx0" brushRef="#br0" timeOffset="5985.3423">9354 10478 34,'0'0'32,"4"22"2,-6-10 0,-4 5-13,9 8-4,-6-2-4,7 10-5,-4-1-2,6 10-1,-2 3-1,2 4-1,-1 0 0,2 3-1,0 1-1,-1-3 1,-1-3-1,0-6 0,-1-8-1,0-4 0,1-9-1,-2-7 0,0-3-1,-3-10-3,0 0-5,0 0-13,1-15-15,0 4 0,-5-7 1,1-2 0</inkml:trace>
          <inkml:trace contextRef="#ctx0" brushRef="#br0" timeOffset="6353.3634">9269 10489 59,'0'0'34,"11"-6"0,-11 6 1,12-8-24,6 9-1,0-5 0,8 7-2,1-5 0,10 3-2,-2-3-1,5 3 0,-2-3-2,3 1 0,-5-2-1,0 2 0,-6-1-1,-2 4 0,-6-1-1,-2-1-1,-3 3-2,-8-1-1,2 4-3,-11-6-5,10 9-15,-10-9-13,-8 15 1,-2-5 0,-8 0 2</inkml:trace>
          <inkml:trace contextRef="#ctx0" brushRef="#br0" timeOffset="6588.3767">9398 10871 66,'0'0'36,"15"14"1,2-14 1,7-7-22,7 8-7,-3-8-2,7 3-1,-2-4-2,2 3-3,-1 0-2,-3-2-3,2 6-5,-8-9-12,0 3-18,0 2 2,-6-6-2,2 0 2</inkml:trace>
          <inkml:trace contextRef="#ctx0" brushRef="#br0" timeOffset="7081.405">9888 10151 86,'13'13'36,"-13"-13"1,19 11-2,-8 3-26,2-1-2,8 9 1,1-1-2,7 11-1,1 1-2,4 7 0,0 5-1,0 10-1,-3 3-1,-4 8 1,-5 4-1,-6 4-1,-4 3 1,-7 4 0,-3-5 0,-6 0 0,-3-6 0,-4-5 1,-1-7 0,-2-8 1,-1-9-1,0-8 1,1-9-1,3-7 0,1-3-3,1-10-4,9-4-26,0 0-10,9-6 1,1-6-1</inkml:trace>
          <inkml:trace contextRef="#ctx0" brushRef="#br0" timeOffset="-18090.0347">1781 10640 31,'0'0'29,"0"0"2,0 0-8,1-9-2,-1 9-4,0 0-4,0 0-2,0 10-4,1 1-1,-4-1-2,2 6-1,-3 6 0,-1 7-2,-2 3 1,0 6-2,-3 6 1,-2 2-1,-1 4 0,-1-2 1,-1 0-1,1-2 0,0 0 0,2-6-1,-1-5 1,1-4 0,4-4 0,-1-5 0,2-2 0,2-5 0,0-3 0,1-1 1,0-1-1,2 0 0,2-10-1,-3 15 0,3-15-1,-1 9-3,1-9-8,0 0-23,11-7 1,-6-6-2,-1-13 3</inkml:trace>
          <inkml:trace contextRef="#ctx0" brushRef="#br0" timeOffset="-16868.9649">1705 11108 16,'0'0'28,"-9"-2"3,9 2 0,0 0-10,0 0-2,0 0-4,4 10-4,-4-10-2,17 9-3,-4-3 0,1-5-1,4 3 1,0-4-2,4 3-1,3-4-1,0 1-1,-1-1 0,0 2 0,-3-1-1,1 1 0,-2 0-2,-6-1 1,0 1-3,-14-1-3,19-1-20,-19 1-11,0 0 1,-1-12-1</inkml:trace>
          <inkml:trace contextRef="#ctx0" brushRef="#br0" timeOffset="-17518.002">1815 10638 13,'1'-9'27,"-1"9"0,0 0 2,0 0-10,0 0 0,-2-9-5,2 9-2,0 0-4,0 0 0,0 0-3,0 0-1,0 0-1,0 0-1,0 0 0,0 0-1,0 0 1,0 0-1,0 0 2,8 18-1,-4-4 0,3 6 1,2 2-1,4 9-1,0 2 0,1 5 0,3 6-1,-1 2 0,4 2-1,-1 1 1,0 1 0,0-3 1,-3-1-1,2-4 0,-2-4 0,-2-6 0,-2-6 0,-3-4-1,0-5 2,-4-3-2,-5-14 1,8 14-1,-8-14-2,0 0-3,0 0-8,4 11-23,-4-11 1,0 0-1,-7-18 1</inkml:trace>
          <inkml:trace contextRef="#ctx0" brushRef="#br0" timeOffset="-16003.9154">2387 10865 19,'-1'10'30,"1"-10"1,-11 10 3,11-10-14,-10 4-3,10-4-3,0 0-3,0 0-3,0 0-1,15 9-2,-5-11 0,5 5 0,2-7-1,5 4 0,0-2-2,4 0 0,-1-2 0,-1 2-1,1 0-1,1-1 1,-2 1-2,-5 1 1,0 1 0,-3 0-1,-4 1-1,-3-2-1,-9 1-2,0 0-1,12 3-5,-12-3-9,-14-6-18,14 6 1,-17-2 0,5 3 2</inkml:trace>
          <inkml:trace contextRef="#ctx0" brushRef="#br0" timeOffset="-15532.8884">2377 11080 28,'0'0'27,"9"11"3,-9-11-8,0 0-5,0 0 0,0 0-3,18 5-2,-18-5-2,23 3-1,-10-4-2,9 4-2,-2-2-1,5 0-1,-1-1-1,3 2 0,0-1-1,1 1 0,-1 0 0,-2-1 0,-1 0-1,-1 3 1,-3-2 0,-1-1 0,-3-1-1,-3 2 1,-2-2-2,-11 0-1,11 1-7,-11-1-29,-11 2 0,1-1 1,-4-2-2</inkml:trace>
          <inkml:trace contextRef="#ctx0" brushRef="#br0" timeOffset="-11690.6687">4512 10893 54,'0'0'36,"0"0"-1,0 0 0,0 0-17,0 0-6,6 13-3,-6-13-3,19 20-1,-5-6-2,5 6 0,1 0 0,4 5 0,0 2-1,5 0-1,0-2 0,3 1 0,1 0 0,1-2 0,-1-3-1,-1-1 1,-2-2-1,-5-3 0,-1-1 1,-4-4-1,-6-2 0,-2 0 1,-12-8-1,14 8 0,-14-8-2,0 0-5,0 0-24,0 0-9,-11 8 1,11-8-2</inkml:trace>
          <inkml:trace contextRef="#ctx0" brushRef="#br0" timeOffset="-2005.1147">5461 11286 28,'0'0'20,"3"-10"-2,-3 10-1,0 0-1,0 0-3,0 0-1,0 0-2,0 0 0,-11-2-2,11 2-1,0 0 0,0 0-1,0 0-1,0 0-1,0 0 0,0 0-1,0 0 0,0 0-1,0 0 0,0 0 1,0 0-2,0 0 1,0 0-1,0 0 1,0 0-1,-5 9 0,5-9 0,0 0 0,0 0-1,10 11 1,-10-11 0,12 15-1,-3-6 1,-1 3-1,1 1 1,0 1 0,-1 3-1,-1 1 1,-2-1-1,-1 3 1,-2 0-1,-2 0 0,-1-2 0,-2 1 0,0 0 0,-2-4 0,-1 0 0,-1-3 1,-1-1-1,1-2 0,7-9 0,-14 12 0,14-12-1,-11 9-2,11-9-3,0 0-5,0 0-24,1 12-2,-1-12 0,0 0-1</inkml:trace>
          <inkml:trace contextRef="#ctx0" brushRef="#br0" timeOffset="25455.4559">3183 10402 20,'0'0'27,"-7"13"1,7-13-7,-12 10-3,12-10-3,-14 14-2,9-2-3,-5-3-3,5 7-2,-6 0 1,4 5-3,-1 0 0,1 5-1,1-2 1,1 5-2,-1 0 1,2 4 0,1 1-1,3 6 1,0 1-1,3 2 1,1 2 0,3 0 0,1 0-1,5-3 1,-1-4-1,4-2 0,-2-4 0,2-4-1,-1-2 1,0 0-1,-2-3 1,0-1 0,-4-4 0,0-2 0,-1-3-1,-1 1 1,-7-14 0,9 14 0,-9-14-1,0 0 0,0 0 0,0 0-1,6 10-2,-6-10-7,0 0-20,-2-11-7,-1 0 0,4-2-1</inkml:trace>
          <inkml:trace contextRef="#ctx0" brushRef="#br0" timeOffset="26891.5381">3735 10466 20,'0'0'25,"0"0"-2,0 0-5,0 0 0,0 0-1,0 0-1,0 0-3,0 0-1,0 0-2,0 0-1,0 0-3,0 0-1,-16 2-2,16-2 0,-20 2 0,7 2-2,-3 0 1,-2 0 0,-2 0-1,-3 1 0,-2-2 0,-1 3-1,0 0 1,0-1-1,-1-1 1,1 2-1,2 1 0,4-2 1,1 0-1,3 0 0,3-1 1,2 0-1,11-4 0,-14 6 0,14-6 0,0 0 0,0 0 0,-7 13 0,7-13 0,7 13 0,3-6 0,1 1 0,5 0 1,2-1-1,4 1 1,1 0-2,4-3 2,0 2-1,-1 1 1,1 0-1,-3 1 1,1 1-1,-4-1 0,-1 0 1,-2-1-1,-2-1 0,-4 0 0,-2-3 1,-10-4 0,13 7-1,-13-7 1,0 0 0,0 0 0,0 0 0,0 0 0,0 0-1,-13 11 0,13-11 0,-20 12 0,7-4 0,-4 4 0,-1 3 0,-2 0 0,-2 4 0,-1 2 0,1 0 0,-1 2 0,2 1 0,1-2-1,1-3 1,3 1 0,5-6 0,2-2 0,3-1-1,6-11 1,-4 12 0,4-12 0,11 6 0,-2-5 0,2 2 1,5-2-1,3-1 1,2-1-1,3 1 1,2 0-1,0-2 1,2-1-1,-1 1 0,-3-1 1,-2 2-1,-2 1 0,-5-1 1,-1 0-1,-4 3 0,-10-2 0,13 1 1,-13-1 0,0 0 0,0 0 0,0 0-1,0 0 0,0 0-3,0 0-10,0 0-26,0 0-2,0 0 1,0 0-1</inkml:trace>
          <inkml:trace contextRef="#ctx0" brushRef="#br0" timeOffset="27412.5679">3924 11214 28,'12'7'32,"-12"-7"3,2 13 0,3 2-14,-6-5-4,6 11-1,-7-6-6,2 14-2,-3-3-2,-1 8-2,-2-2-1,-1 1-1,-1-3-2,-1-6-6,6-7-31,-2-5-2,5-12 1,0 0-1</inkml:trace>
        </inkml:traceGroup>
        <inkml:traceGroup>
          <inkml:annotationXML>
            <emma:emma xmlns:emma="http://www.w3.org/2003/04/emma" version="1.0">
              <emma:interpretation id="{4563F711-52B2-4230-92BE-9E4D0A8CA9B4}" emma:medium="tactile" emma:mode="ink">
                <msink:context xmlns:msink="http://schemas.microsoft.com/ink/2010/main" type="inkWord" rotatedBoundingBox="12276,10312 19608,10156 19630,11150 12297,11307"/>
              </emma:interpretation>
              <emma:one-of disjunction-type="recognition" id="oneOf1">
                <emma:interpretation id="interp5" emma:lang="en-US" emma:confidence="0">
                  <emma:literal>8=0×2×0</emma:literal>
                </emma:interpretation>
                <emma:interpretation id="interp6" emma:lang="en-US" emma:confidence="0">
                  <emma:literal>oc_Qxex0\</emma:literal>
                </emma:interpretation>
                <emma:interpretation id="interp7" emma:lang="en-US" emma:confidence="0">
                  <emma:literal>oc_Qxexo\</emma:literal>
                </emma:interpretation>
                <emma:interpretation id="interp8" emma:lang="en-US" emma:confidence="0">
                  <emma:literal>8=0×20</emma:literal>
                </emma:interpretation>
                <emma:interpretation id="interp9" emma:lang="en-US" emma:confidence="0">
                  <emma:literal>oc_QxexQ</emma:literal>
                </emma:interpretation>
              </emma:one-of>
            </emma:emma>
          </inkml:annotationXML>
          <inkml:trace contextRef="#ctx0" brushRef="#br0" timeOffset="19003.0858">15194 10368 12,'0'0'30,"8"-9"1,-11 0 3,0-3-11,3 12-3,-11-21-4,11 21-3,-16-19-4,16 19-3,-23-11-1,11 12-2,-6 1 0,1 7-2,-2 5 0,-2 5 0,-1 6 0,-3 7 0,3 3-1,2 5 1,0 4 0,3 1 0,6 2 0,5-1 0,6 1 1,6-1-1,5-3 1,6-2-1,4-3 1,3-2-1,5-6 0,3-3 1,3-5-2,2-6 1,1-6 0,2-4-1,1-6 1,1-4-1,-3-4 0,1-6 1,-4-2-1,-1-5 1,-2-3 0,-5-5-1,-1-3 1,-6-4-1,-2-7 0,-7-3 0,-3-6 1,-6-5-1,-7-4 0,-5-1 0,-6 4 0,-8 3 0,-5 8 0,-7 7 0,-4 10 0,-5 14-1,0 10 0,-2 6-1,2 7-1,2 5 0,7 10-3,4-4-3,15 11-8,1-2-23,9 0 2,7 2-1,5-1 3</inkml:trace>
          <inkml:trace contextRef="#ctx0" brushRef="#br0" timeOffset="19338.1061">15252 10707 45,'0'0'34,"0"0"2,0 0 0,9 8-16,-9-8-6,0 0-2,0 0-4,15 9-2,-4-2-1,8 7-1,2-1 0,10 5-2,3 2 0,5 3 0,-1 0-1,2 3 0,-3-1-1,0 2 0,-5-3 0,-8-1 1,-3-6-1,-5 0 0,-4-5-1,-12-12-2,13 11-5,-13-11-20,-5-17-12,2 2 0,-5-4 0,0 0 0</inkml:trace>
          <inkml:trace contextRef="#ctx0" brushRef="#br0" timeOffset="20783.1861">16133 10597 25,'-13'-23'33,"7"6"2,-1 3 1,2 4-10,5 10-4,11 2-7,6 13-5,1 1-1,10 9-3,1 0 0,7 9-1,3 1-1,4 2-2,-2-3 1,1 0-1,-2-4-1,-2-3-1,-5-4 1,-2-6-2,-5-2 1,-7-6-2,-1-1-3,-18-8-6,18-10-29,-18 10-1,-1-21 0,-6 5 0</inkml:trace>
          <inkml:trace contextRef="#ctx0" brushRef="#br0" timeOffset="20514.1733">16523 10469 24,'0'0'26,"5"-13"0,-5 13 0,0 0-2,0 0-3,0 0-4,0 0-2,0 0-4,0 0-4,-10 17-2,1-6-1,-1 8-1,-8 7 0,-1 3-1,-6 6 0,-2 5-1,-4 3 0,0 4 0,-1-4 1,2 2-1,6-8-1,2-5 1,6-5-2,4-10 1,7-5-2,5-12-1,0 0-3,0 0-4,14-15-5,-12-1-7,7-1-13,-4 1-2,-4-4 0,0 3 2</inkml:trace>
          <inkml:trace contextRef="#ctx0" brushRef="#br0" timeOffset="30634.7522">17631 10214 25,'0'0'31,"15"-4"3,-15 4-1,0 0-13,0 0-3,-6-10-1,6 10-5,0 0-3,-10 1-2,1-3-1,9 2-1,-21 1-2,8 1 0,-7 0 0,-3 2-1,-5 0 0,-4 4 0,-4-3 0,-2 3 0,-6 2 0,0 1 0,1 0-1,-1 1 0,3 3 1,3-3-1,3 4 0,5-2 0,7 1 0,3-2 0,4 1 0,4-2 1,6-1-2,4 4 2,4-1-1,4 1 0,7-1 1,5 1-1,7-2 1,6 1 0,4-1 1,6-4-1,3 1 0,2-1 0,0-1 0,-2 0 0,-2 1-1,-3 1 0,-6 1 1,-4 2-1,-5-3 1,-6 0-1,-5 0 1,-7 1-1,-6 3 2,-7-2-2,-9 1 1,-8 6-1,-5 1 0,-6 5 0,-5 5 0,-4 3 1,-3 2-2,3 3 1,2 1-1,6-1 2,2-1-2,9-2 1,6-4 0,6-2-1,8-6 1,5-3 0,6-7 0,8-1 1,9-4 0,6-5-1,7-3 1,9-2 0,2-2 0,4 0 0,0 0-1,-4 0 1,-4 1-1,-8 3 0,-7 0 0,-8 0 0,-5 2 0,-15-2-1,11 3-1,-11-3-2,0 0-6,-11 8-31,11-8-1,-17 3 1,6-5-1</inkml:trace>
          <inkml:trace contextRef="#ctx0" brushRef="#br0" timeOffset="31703.8133">18022 10607 31,'-4'-14'34,"-1"-1"3,5 15-1,-2-11-10,2 11-5,0 0-7,13 5-4,2 8-3,3 2-1,7 5-2,2 0 0,10 6-1,0 1 0,3 0-1,4-2-1,-1 0 0,-2-1 0,-4-3 0,-3-3-1,-6 0 0,-5-5 0,-3-1-1,-9-5-3,-11-7-4,15 0-22,-15 0-11,0-15 0,-3 0 0,-3-5 0</inkml:trace>
          <inkml:trace contextRef="#ctx0" brushRef="#br0" timeOffset="31421.7972">18372 10476 41,'0'0'33,"21"-8"2,-21 8 1,6-12-19,-6 12-1,0 0-5,0 0-2,-3 10-2,1 1-2,-8 2-1,1 8 0,-6 3-2,-3 6 0,-3 3 1,0 5-2,-4 1 2,-1 1-2,-3-2 0,2-1 0,1-5 0,4-2 0,1-6-1,5-5 0,4-5 0,4-4 0,8-10-2,0 0-1,0 0-3,-5-9-4,14 5-6,-9-14-9,3 3-16,0-2 3,-3-5-1,1 1 2</inkml:trace>
          <inkml:trace contextRef="#ctx0" brushRef="#br0" timeOffset="32598.8645">19125 10388 60,'0'0'35,"6"-11"0,-6 11 0,0 0-20,-8-17-4,8 17-2,-13-7-3,1 10-1,-5 1-1,0 6-1,-4 5 0,-3 6-1,-4 4 0,1 12-1,-1 2 1,7 3 0,1 4-1,5 3 1,8 1-1,5 0 0,7-2 0,7 0 0,3-3-1,5 0 1,3-4-1,1-5 0,3-6 0,2-2 1,1-8-1,2-7 0,1-6 1,1-6-1,3-6 0,-3-3 1,1-7-1,0-5 1,1-6-1,-2-1 0,-1-6 1,-3-4-1,-4-4 1,-3-2-1,-8-2 1,-5-5-1,-10-1 0,-8-3 1,-8-1-1,-6 0 0,-9 0 0,-3 0 0,-4 6 0,-1 7 0,0 9 0,-1 9-1,3 6 1,-6 11-1,4 11 0,-1 10-1,2 7 0,-1 4-2,6 7 0,3-1-3,12 10-6,3-10-9,15 3-19,11 1 2,7-4 0,11-1 1</inkml:trace>
          <inkml:trace contextRef="#ctx0" brushRef="#br0" timeOffset="32972.8859">19271 10764 44,'0'0'36,"0"0"2,8-12-1,-8 12-15,0 0-5,0 0-4,0 0-5,-10 2-2,10 8-2,1 3-1,3 3 0,4 2-2,3 2 2,5 4-2,7 1 1,5 1 0,3 0-1,2-1 0,1 0 0,-2-2 0,0 1 0,-4-5 0,-4 0 0,-5 0-1,-5-4 1,-4-2-1,-3-2 0,-3-2-2,-4-9 0,2 16-4,-2-16-8,0 0-27,-12 1-2,12-1 2,-13-2-1</inkml:trace>
          <inkml:trace contextRef="#ctx0" brushRef="#br0" timeOffset="8487.4854">12587 10823 20,'0'0'30,"14"-4"2,-14 4-4,3-11-5,-3 11-1,-2-13-3,2 13-6,-8-13-3,8 13-3,-17-10-1,7 7-2,-6-1-1,2 3-1,-8 2 0,1 3-1,-1 3 0,-1 1 0,-1 4 0,0 6-1,1 1 0,-1 4 0,4 4 0,3 2 1,3 2-1,5 2 0,6 1 1,6-3 0,6 0-1,9-3 1,6-6 0,8-5 0,4-4-1,3-7 1,1-6 0,3-6-1,-4-8 1,0-5 0,-7-7 0,-4-4 0,-7-5 0,-7-3 0,-8-7 0,-9 0 0,-8-5 0,-8-2-1,-5-2 0,-6-2 0,-4 1 0,-2 1 0,2 7 0,5 5 0,5 8-1,4 6 1,5 11 0,10 5 1,5 12-2,11-6 2,4 7-1,7 3 1,5 0 0,9 3 0,5-2 0,3-1 1,2 0-1,4-3 1,-2 0-1,-1-2 0,-4-1-1,-5-1 2,-4-1-2,-6 2 0,-5 1 0,-7 0-2,-5 1 0,-11 0-2,13 2-5,-13-2-13,0 0-20,0 0-1,0 0 2,-10 13-2</inkml:trace>
          <inkml:trace contextRef="#ctx0" brushRef="#br0" timeOffset="16427.9396">14123 10519 41,'0'0'30,"4"-9"-4,-4 9-4,0 0-4,-10-9-4,10 9-5,-13-6-3,0 2 0,13 4-2,-21-2-1,9 3-1,-3-2 0,0 2 0,-2-2-1,-1 2 1,0 0-1,0-1 0,-2 0 0,2 1 0,-2 0 0,0 1-1,1 3 1,-3-1-1,-1 3 1,1 1-1,1 4 0,-1-1 1,0 4 0,3 4-1,-1 0 2,6 2-2,0 1 2,4 1-1,3 0 0,4 2 1,3-3-1,5 0 1,3-3-1,6 0 1,5-3-1,6-2 0,3-4 1,4-3-1,1-3 0,4 0 0,1-4-1,3-1 1,-6-2 0,0 1 0,-1 0-1,-5-1 1,-2 0-1,-6 0-1,-4 2 0,-6-1-3,2 5-2,-13-3-4,11 4-12,-11-4-16,0 10 0,0-10 0,-17 12 1</inkml:trace>
          <inkml:trace contextRef="#ctx0" brushRef="#br0" timeOffset="17032.9742">13762 11117 46,'-12'3'32,"12"-3"-2,0 0-5,0 0-3,9-2-4,-9 2-5,16-10-3,-7 3-2,10 3-2,-3-2-1,9 3-2,-1-4 0,7 4-1,0 0-1,5 1 1,1 0-2,2 2 1,-1 0 0,-3 2-1,-2-1 1,-6 1 0,-3 0-1,-8 1 0,-3 0 1,-13-3-1,9-2 0,-9 2-1,0 0-3,0 0-6,-9-14-29,9 14-2,-16-7 2,7 5-2</inkml:trace>
        </inkml:traceGroup>
      </inkml:traceGroup>
    </inkml:traceGroup>
    <inkml:traceGroup>
      <inkml:annotationXML>
        <emma:emma xmlns:emma="http://www.w3.org/2003/04/emma" version="1.0">
          <emma:interpretation id="{483A4E70-C9E0-45D2-8CFE-BE812355A179}" emma:medium="tactile" emma:mode="ink">
            <msink:context xmlns:msink="http://schemas.microsoft.com/ink/2010/main" type="paragraph" rotatedBoundingBox="14794,11833 21596,11418 21666,12578 14865,12993" alignmentLevel="2"/>
          </emma:interpretation>
        </emma:emma>
      </inkml:annotationXML>
      <inkml:traceGroup>
        <inkml:annotationXML>
          <emma:emma xmlns:emma="http://www.w3.org/2003/04/emma" version="1.0">
            <emma:interpretation id="{EE718A6B-E457-460B-A0B9-A91C720A79D1}" emma:medium="tactile" emma:mode="ink">
              <msink:context xmlns:msink="http://schemas.microsoft.com/ink/2010/main" type="line" rotatedBoundingBox="14794,11833 21596,11418 21666,12578 14865,12993"/>
            </emma:interpretation>
          </emma:emma>
        </inkml:annotationXML>
        <inkml:traceGroup>
          <inkml:annotationXML>
            <emma:emma xmlns:emma="http://www.w3.org/2003/04/emma" version="1.0">
              <emma:interpretation id="{9DE87AF8-092A-4A02-813A-09613BDAD7CB}" emma:medium="tactile" emma:mode="ink">
                <msink:context xmlns:msink="http://schemas.microsoft.com/ink/2010/main" type="inkWord" rotatedBoundingBox="14826,11697 19274,11761 19259,12785 14812,12721"/>
              </emma:interpretation>
              <emma:one-of disjunction-type="recognition" id="oneOf2">
                <emma:interpretation id="interp10" emma:lang="en-US" emma:confidence="0">
                  <emma:literal>(91,992)</emma:literal>
                </emma:interpretation>
                <emma:interpretation id="interp11" emma:lang="en-US" emma:confidence="0">
                  <emma:literal>(91,492)</emma:literal>
                </emma:interpretation>
                <emma:interpretation id="interp12" emma:lang="en-US" emma:confidence="0">
                  <emma:literal>191,992)</emma:literal>
                </emma:interpretation>
                <emma:interpretation id="interp13" emma:lang="en-US" emma:confidence="0">
                  <emma:literal>(911992)</emma:literal>
                </emma:interpretation>
                <emma:interpretation id="interp14" emma:lang="en-US" emma:confidence="0">
                  <emma:literal>(91.992)</emma:literal>
                </emma:interpretation>
              </emma:one-of>
            </emma:emma>
          </inkml:annotationXML>
          <inkml:trace contextRef="#ctx1" brushRef="#br1">15582 12057 3096,'0'0'4257,"0"0"-258,0 0-1161,0 0-1032,0 0-258,0 0-516,0 0-258,0-21-129,0 21 0,0 0-258,0 0 0,0 0-129,0 0 0,0-22-129,0 22 0,-21 0 0,0 0-129,21 0 129,-21 0-129,21 22 129,-21-22-129,-1 0 129,1 21-129,0-21 0,21 21 0,-21 0 0,-1-21 0,22 21 0,-21 1 0,21-1 0,0 0 0,0 0 0,-21 1 0,21 0 0,0-3 0,0-19 0,21 23 0,-21-2 0,21-21 0,1 0-129,-22 21 129,21-21 0,0 0 0,0 0 0,1-21 0,-1 21 0,0-21 0,-21 21 129,21-23-129,0 4 129,1-3 0,-22 0-129,21 1 258,-21 0-129,0 0 129,0-1-129,0 1 129,0 0 0,0 0 129,0 21-258,0-21 129,0 21-129,-21 0 0,21 0 0,0 0-129,0 0 0,-22 21 129,22-21-258,0 21 258,0 0-258,0 22 129,0-22 0,0 21 0,0-20 0,0 19-129,0 3 258,0-2-129,0 1 0,0-22-129,0 21 129,0 1 0,0-22-129,0-1 129,0 2-129,0 20 129,0-42-129,0 22 0,0-1 0,0-21 129,0 0-258,0 21 516,0-21-516,0 0 258,0 0 0,0 0-129,0 0 129,0 0-129,0 0 0,0 0 0,0 0-129,0 0-258,0 0-516,0 0-2193,0 0-1548,22 0-258,-22 0-129</inkml:trace>
          <inkml:trace contextRef="#ctx1" brushRef="#br1" timeOffset="-1280.0733">15033 11909 2709,'0'0'3225,"0"0"-516,0 0-129,0 0-516,0 0-129,0 0-387,0 0-387,0 0-258,0 0-129,0 0-258,0 0 0,0 0-129,0 0 0,0 0-129,-22 0 129,22 0-129,-21 0-129,21 0 129,-21 21-129,21-21 0,-21 0 129,0 20-129,21-20 0,-22 22 0,22-1-129,-21-21 129,21 21-129,-21 1 0,21-22 0,-21 21 0,21 0-129,0 21 129,0-20 0,0-1 0,-22 0 0,22 22 0,0-21 0,22-3-129,-22 4 258,0-2-129,21 0 0,-21 0-129,21 0 258,-21 1-258,21-1 129,-21-21 0,22 21 0,-22-21 0,21 21 0,-21-21 0,21 0 129,-21 0-129,0 0-129,0 0 129,0 0 0,21 0 0,-21 0-129,0 0-258,0-21-903,0 21-2322,0 0-903,0 0-129,0 0-645</inkml:trace>
          <inkml:trace contextRef="#ctx1" brushRef="#br1" timeOffset="2356.1347">15880 12481 1677,'0'0'2322,"0"0"129,0 0 0,0 0-387,0-21-258,0 21-129,21 0-258,-21-21-129,0 21-258,21-21 0,-21 21-387,0-21 0,21-1 0,-21 22-258,0-21 129,0 21-258,21-21 0,-21 21 0,0 0 0,0 0 0,22-21-129,-22 21 129,0 0-129,0 0 0,0 0 0,0-21 0,0 21-129,0 0 0,0 0 129,0 0-129,0 0 0,0 0 0,21 21 258,-21-21-258,0 21 0,0 0 0,0-21 0,0 21 0,0 22 0,0-22 0,0 0-258,0 22 516,0-22-516,0-1 258,-21 2-129,21-1 129,0 0-129,0-21 129,0 22 0,0-22-258,0 0 258,0 0 0,0 0 0,0 21 0,0-21-129,0 0 129,0 0-129,0 0-258,0 0-258,0 0-516,0 0-1032,0 0-2451,0 0-387,0 0 129</inkml:trace>
          <inkml:trace contextRef="#ctx1" brushRef="#br1" timeOffset="2800.1601">15922 12651 3096,'0'21'3354,"0"-21"-1677,0 0-387,-21 0 258,21 0-387,0 0 0,0 0 0,0 0 129,0 0-258,0 0-129,0 0 0,0 0-258,21 0 129,-21 0-258,21 0 129,-21-21-258,21 21 129,1 0-387,-22 0 258,21 0-387,0 0 129,-21 0-129,21 0 0,-21 0 0,20 0 129,-20 0-129,21 0 0,-21 0 0,0 0 258,0 0-258,0 0 129,0 0-129,0 0 0,0 0 0,0 0 0,0 0-258,0 0-387,0 0-1032,0 0-2193,0 0-903,0 0-258,0 0-258</inkml:trace>
          <inkml:trace contextRef="#ctx1" brushRef="#br1" timeOffset="3612.2066">16387 12414 1677,'0'0'4386,"0"0"387,0 21-1290,0-21-1161,0 0-387,0 0-516,21 0-387,-21 0-129,0 21-387,0 0-129,0 1-129,0-22-258,21 21 129,-21 0-129,0 0-129,0 0 129,0 0-129,0 1 129,0-22-258,0 21 129,0 0-129,0-21 129,0 21-129,-21-21-129,21 0 129,0 21 129,0-21-258,-21 0 258,21 0-387,-21 21 129,21-21-129,0 0-645,0 0-645,0 0-2580,0 0-129,0 0-387</inkml:trace>
          <inkml:trace contextRef="#ctx1" brushRef="#br1" timeOffset="5196.2972">17191 12054 3096,'0'0'4386,"0"0"129,0 0-2064,0 0-387,0 0-387,-21 0-387,21 0-258,-21-21-387,21 21 129,-21 0-387,21 0 0,-22 0-129,22 0-129,-21 0 0,0 0-129,0 21 129,21-21-129,-21 0 0,-1 21-129,1-21 129,21 21 0,-21-21 0,0 21-129,21-21 129,-22 21 129,3-21-129,19 22 0,0-1 0,-21-21 0,21 21 0,0 1 0,0-1 0,0-1 0,0 2 0,0-1 0,0 0 0,0 1 0,21-1 0,-21-21 0,19 21 0,3-21 0,-22 21 0,21-21 0,0 0 0,-21 0 0,21 0 0,1 0 0,-1-21 129,0 21-129,0 0 0,0-21 0,1 0 0,-22 21 129,21-22-129,0 1 129,0 0-129,1-1 129,-22 2 0,21-1 0,-21-1 0,0 1-129,0 0 129,21-22 0,-21 22 258,0 0-258,0 0 0,-21 0 129,21 21-129,0-22 129,0 1-129,0 21-129,-21 0 0,21 0 0,-22 0 0,22 0-129,0 21 129,-21 1-258,21-1 258,0 0 0,0 0 0,0 0-129,0 0 129,-21 22 0,21-22 0,0 1 0,0-1 0,0-1 0,0 2 0,0-1 0,21 0 0,-21 1 0,21-22 129,-21 21-129,22-21 0,-22 0 0,21 21 0,-21-21 0,21 0 0,0 0 129,-21 0-129,22 0 0,-22 0 0,21-21 129,-21 21-258,0 0 0,21 0-387,-21 0-1677,0 0-2580,0 0-129,21-21-516,-21 21-258</inkml:trace>
          <inkml:trace contextRef="#ctx1" brushRef="#br1" timeOffset="7900.4518">17595 12414 3354,'21'0'4773,"0"-21"0,-21 21-516,21 0-2838,-21 0-387,0 0-258,0 0-258,22 21 0,-22-21 0,0 21-129,21-21-129,-21 21 0,0 0-129,0 1 0,0-1-129,0 0 129,0 0-129,0 0 0,-21 0 0,21-21-129,0 22 129,-22-1-129,1-21 0,21 21 129,-21-21-129,21 0-129,-21 0 129,21 0-258,0 0-258,-22 0-774,22 0-1935,0 0-1419,0 0-516,0 0 387</inkml:trace>
          <inkml:trace contextRef="#ctx1" brushRef="#br1" timeOffset="8935.511">18548 12181 2709,'21'-21'4773,"-21"21"-258,0 0-2064,0-22-645,0 22 0,0-21-516,0 21-387,-21 0-129,0-21-129,21 21-129,-22 0-129,1-21-129,0 21 0,0 0 0,-1 0-129,-20 0 0,21 0-129,0 21 0,-1-21 0,1 21 0,0 0 0,0 1 0,21-1-129,-22 0 129,1 1 0,21-1 0,0 21 0,-21-21 0,21 22 0,0-22 0,21 0 0,-21 0 0,21-21 0,1 21 0,-1-21 0,0 0 129,0 0-129,22-21 0,-22 21 0,0-21 0,0 0 0,22 0 129,-22-22-129,0 22 129,1-1 0,-22 2 0,21-1 0,-21-22 258,0 22-129,0-1 0,0 22-129,0-21 0,0 21 0,0 0-129,0 0 129,0 0-129,-21 21-129,21 1 129,0-1 0,0 0 0,0 22 0,0-1-129,-22 0 258,22 22-258,0-22 129,0 0-129,0 1 0,-21-1 0,21 0 0,0-20 129,0-1-258,0 0 258,0 0-387,-21 0 258,21 0 0,0-21 0,0 22-129,0-22 0,0 0-129,0 21-387,0-21-774,0 0-2967,0 0-387,0 0-387,0-21 129</inkml:trace>
          <inkml:trace contextRef="#ctx1" brushRef="#br1" timeOffset="9884.5653">18694 12393 5160,'0'0'5160,"0"0"-387,0 0-258,21-21-3612,-21 21-258,0 0-129,22-21 0,-22 21-258,21 0-129,0 0 129,-21 0 0,21-22 0,1 22-129,-22 0 0,21 0-129,-21 0 129,0 0-129,21 22 0,-21-1-129,0 0 129,0 0-129,0 0 129,-21 0-129,21 0 129,-21 1-129,-1-1 129,22 0 0,-21 0 0,0 0 0,0-21 0,21 21 0,-22-21 0,22 0 129,0 22-129,0-22 0,0 0 129,0 0-129,0 0 0,0 0 0,0 0 129,0 0-129,22 0 0,-22 0 0,21 0 0,0 0 129,0 0-258,-21 0 258,22 0-129,-1 0 0,0 0 0,0 0 0,1 0 0,-22 0-129,21 0 258,-21 0-258,0 0 0,21-22-258,-21 22-258,21 0-2064,-21 0-2193,0 0 129,0 0-645</inkml:trace>
          <inkml:trace contextRef="#ctx1" brushRef="#br1" timeOffset="10544.6031">18928 11757 774,'21'0'4515,"-21"0"387,21 22 0,-21-22-2709,21 0-387,1 21-387,-1-21-516,0 21-129,0 0-258,1 0-129,-1 0-129,0 22-129,21-22 0,-20 21 129,-1-21-258,-21 22 0,21-1 0,0 0 0,-21 1-129,0 0 0,0-2 0,-21 2 129,21 0-129,-21-22 0,21 21 129,-21 0-129,-1-21 129,1 1 0,21-1 0,-21 0-129,21 0 258,0-21-129,-21 21 0,21-21 0,0 0 0,0 0 0,0 21 0,0-21 129,0 0-129,0 0 0,21 0 0,-21 0-129,0 0 129,0 0-387,0 0-774,21 0-2838,-21 0-774,0 0-387,0 0-129</inkml:trace>
        </inkml:traceGroup>
        <inkml:traceGroup>
          <inkml:annotationXML>
            <emma:emma xmlns:emma="http://www.w3.org/2003/04/emma" version="1.0">
              <emma:interpretation id="{D16846D3-2457-469E-A091-2C445A37AE01}" emma:medium="tactile" emma:mode="ink">
                <msink:context xmlns:msink="http://schemas.microsoft.com/ink/2010/main" type="inkWord" rotatedBoundingBox="19794,11528 21596,11418 21651,12331 19849,12441"/>
              </emma:interpretation>
              <emma:one-of disjunction-type="recognition" id="oneOf3">
                <emma:interpretation id="interp15" emma:lang="en-US" emma:confidence="0">
                  <emma:literal>ed</emma:literal>
                </emma:interpretation>
                <emma:interpretation id="interp16" emma:lang="en-US" emma:confidence="0">
                  <emma:literal>Ed</emma:literal>
                </emma:interpretation>
                <emma:interpretation id="interp17" emma:lang="en-US" emma:confidence="0">
                  <emma:literal>to</emma:literal>
                </emma:interpretation>
                <emma:interpretation id="interp18" emma:lang="en-US" emma:confidence="0">
                  <emma:literal>ad</emma:literal>
                </emma:interpretation>
                <emma:interpretation id="interp19" emma:lang="en-US" emma:confidence="0">
                  <emma:literal>EO</emma:literal>
                </emma:interpretation>
              </emma:one-of>
            </emma:emma>
          </inkml:annotationXML>
          <inkml:trace contextRef="#ctx1" brushRef="#br1" timeOffset="11612.6642">20263 11990 645,'0'-21'3741,"0"21"0,0 0-1806,-21 0-129,21 0-387,-22 0-129,1 0-129,0 0 0,0 0-258,0 0 0,-1 21-258,1-21-129,0 0 129,-22 21-258,22-21-129,0 22 0,0-22 0,21 21 0,-21-21-129,-1 21 0,1-21-258,21 21 258,-21 0-258,21 0 129,-21-21 0,21 22 0,0-1 129,-22-21-129,22 21 129,0 1-129,0-1 129,0-21 0,22 20 0,-22 2-129,21-1 129,-21-21 0,21 0-129,0 21 129,1-21-129,-1 0 0,0 0 0,0 0 129,0 22-129,1-22 0,-1 0 0,21 0 0,-20 0 0,-1 0 0,0 0 0,0-22-129,0 22 0,1 0-129,-22 0-129,21 0-387,-21 0-1032,19 0-2709,-19 0-516,0 0-258,0 0 388</inkml:trace>
          <inkml:trace contextRef="#ctx1" brushRef="#br1" timeOffset="12312.7042">19881 12160 1677,'0'0'2193,"0"0"-387,0 0 0,21 0-387,-21 0-387,0 0-129,0 0-258,0 0 258,0 0 0,0 0 0,0 0-258,0 0 258,0 0 0,0 0-258,0 0 0,0 0 129,21 0-387,-21 0 129,22 0 0,-1 0-129,-21 0-129,21 0 129,0 0-129,0 0 0,22 0 129,-22 0-129,0 0-258,22 0 129,-22 0 0,0 0-129,0 0 129,1 0-129,-1 0 0,-2 0 0,-19 0 129,21 0-129,-21 0 129,21 0-129,-21 0 0,0 0 129,0 0-129,0 0 0,0 0 129,0 0-129,0 0 0,0 0-129,0 0 0,-21 0-387,21 0-1548,0 0-2580,0 0-258,0 0-387,0 0-129</inkml:trace>
          <inkml:trace contextRef="#ctx1" brushRef="#br1" timeOffset="13931.7968">21110 12054 3096,'-21'0'4128,"21"0"-1419,0 0-387,-22-21-516,22 21-129,0 0-516,0 0-129,-21-22-129,0 22-129,0 0-129,21 0-129,-21-21 0,-1 21-129,1 0 0,0 0 0,0 0-129,-1 0 0,1 0 0,0 21 0,0-21-258,-1 0 129,1 22 129,0-22-258,0 21 0,0 0 0,-1 0-129,22-21 129,-21 21 0,21 0 0,-21 1 0,21-1 0,0 0 0,21 1 129,-21-1-129,21-1 0,-21 2 129,22-1 0,20 0-129,-21-21 0,0 22 129,1-22-129,-1 21 0,21-21 129,-20 0-129,-1 0 0,21 0 0,-20 0 0,-1-21 0,0 21 258,0-22-258,0 1 0,1 0 129,-1-1-129,-2-19 129,-19 19 0,21-20 0,-21-1 0,0 1-129,0 0 258,0-1-258,-21 22 258,21-21-258,-19-1 0,-2 1 129,21 21-129,-22-21 129,1-1-129,21 22 129,-21-22-129,0 23 0,0-2 0,21-20 0,-22 42 0,22-22 129,-21 1-258,21 0 129,0 21 0,-21-21 129,21 21-258,0 0 258,0-21-258,0 21 129,-21 0 0,21 0 0,0 0-129,0 0 129,0 0 0,0 0-129,0 0 129,21 21 0,-21-21 0,21 21 0,0-21 0,1 0 0,-1 21 129,0-21-129,21 0 0,-20 0 129,18 0-129,2 0 129,1 0 0,-22-21 0,43 21 0,-22-21 129,1 21-129,-22-21 129,21 21-129,1-21 129,-22 21-129,0-22 0,1 22 0,-1 0-129,0 0 129,-21 0 0,0-21-129,0 21 0,0 0 129,0 0-129,0 0 0,0 0 0,0 0-129,0 0 129,0 0-129,0 0-129,-21 21-258,21-21-774,0 22-3741,0-22-129,0 0-516,-21 21-516</inkml:trace>
        </inkml:traceGroup>
      </inkml:traceGroup>
    </inkml:traceGroup>
    <inkml:traceGroup>
      <inkml:annotationXML>
        <emma:emma xmlns:emma="http://www.w3.org/2003/04/emma" version="1.0">
          <emma:interpretation id="{518FDC68-133F-4A76-A225-B263507E8077}" emma:medium="tactile" emma:mode="ink">
            <msink:context xmlns:msink="http://schemas.microsoft.com/ink/2010/main" type="paragraph" rotatedBoundingBox="15286,13118 20283,13131 20280,14329 15283,14316" alignmentLevel="2"/>
          </emma:interpretation>
        </emma:emma>
      </inkml:annotationXML>
      <inkml:traceGroup>
        <inkml:annotationXML>
          <emma:emma xmlns:emma="http://www.w3.org/2003/04/emma" version="1.0">
            <emma:interpretation id="{BCB87D29-4A27-4C34-97C4-355808228433}" emma:medium="tactile" emma:mode="ink">
              <msink:context xmlns:msink="http://schemas.microsoft.com/ink/2010/main" type="inkBullet" rotatedBoundingBox="15285,13193 16410,13196 16407,14319 15283,14316"/>
            </emma:interpretation>
            <emma:one-of disjunction-type="recognition" id="oneOf4">
              <emma:interpretation id="interp20" emma:lang="en-US" emma:confidence="0">
                <emma:literal>09,</emma:literal>
              </emma:interpretation>
              <emma:interpretation id="interp21" emma:lang="en-US" emma:confidence="0">
                <emma:literal>09.</emma:literal>
              </emma:interpretation>
              <emma:interpretation id="interp22" emma:lang="en-US" emma:confidence="0">
                <emma:literal>89,</emma:literal>
              </emma:interpretation>
              <emma:interpretation id="interp23" emma:lang="en-US" emma:confidence="0">
                <emma:literal>89.</emma:literal>
              </emma:interpretation>
              <emma:interpretation id="interp24" emma:lang="en-US" emma:confidence="0">
                <emma:literal>809,</emma:literal>
              </emma:interpretation>
            </emma:one-of>
          </emma:emma>
        </inkml:annotationXML>
        <inkml:trace contextRef="#ctx1" brushRef="#br1" timeOffset="27508.5734">16344 13407 1,'0'0'3482,"0"0"259,0 0-1806,0 0 0,-21-21-129,21 21-387,0 0-129,-21 0-129,21 0-129,0 0-258,0 0-129,-21-21-129,21 21-129,0 0 0,-21-21 0,-1 21-129,22 0 0,-21 0 0,21-22 129,-21 22-129,0 0-129,21-21 129,-22 21-129,1 0 0,21-21-129,-21 21 129,0 0 0,21-22-129,-21 22 129,1 0-129,-1-21 0,21 21 0,-21 0 0,0 0 129,-1-20-129,22 20 0,-21 0 0,0 0 0,21 0 0,-21 0 0,0 0 0,21 0 0,-22-22 0,1 22-129,21 0 129,-21 0 0,0 0 0,-1 0 0,22 22 0,-21-22 0,0 0 0,0 0 0,21 0 0,-21 0 0,21 0 0,-22 0 0,1 0-129,21 20 129,-21-20 0,0 0 0,21 0 0,-22 21 0,1-21 0,0 22 0,21-22 0,-21 0 0,0 21 129,21-21-129,-22 21 0,1-21 0,21 0 129,-21 22-129,21-22 0,-21 21 0,21-21 0,-22 21 0,22-21 0,-21 21 0,21-21 0,-21 21 0,21-21 0,-21 21 0,21-21 0,0 22 0,-22-22 0,22 21 0,0 0 0,0-21 0,0 21 0,0-21 0,-21 21-129,21 0 129,0 1 0,0-22 0,0 21 0,0 0 0,0 0 0,0 0 0,0-21 0,0 21 0,0 1 0,0-1 129,0 0-258,0-21 258,0 22-129,21-1 0,-21-1 129,0-20-129,0 22 129,0-1-129,0-21 129,0 21-129,0 1 129,0-1 0,0-21-129,22 21 0,-22 0 0,0-21 0,0 21 0,21 0 129,-21-21-258,0 21 258,21-21-129,-21 22 0,0-1 129,21-21-129,-21 21 0,0 0 0,22-21 258,-22 21-258,21 0 0,0-21-258,-21 22 258,21-22 0,1 21 0,-22-21 0,21 21 0,0-21 0,-21 21 0,21-21 0,0 0 0,-21 21 0,22-21 0,-1 0 0,0 21 0,0-21 0,1 0 0,-1 0 0,0 22 0,0-22 0,0 0 258,22 0-258,-22 0 0,0 0 0,1 0 0,-1 0 0,0 0 0,0 0 0,0 0 129,-21 0-129,22 0 0,-1 0 0,0-22 0,0 22 0,-21 0 0,20 0 0,1 0 0,-21 0 0,21-21 0,-21 21 0,21 0 0,-21 0 0,21-21-129,-21 21 129,22 0 0,-22-21 0,21 21 0,-21 0 0,21-21-258,-21 21 258,21 0 258,-21 0-258,22-21 0,-22 21 0,0-22 0,0 22 0,21 0 0,-21 0 0,21-21 0,-21 21 0,0 0 0,21-21 0,-21 21 0,0 0 0,21-21 0,-21 0 0,0 21 0,22 0 0,-22-21 0,0 21 0,0 0 0,21-22 0,-21 22 0,0-21 0,0 21 129,0 0-129,21-21 0,-21 21 0,0-21 0,0 21 129,0-21-129,0 21 0,0 0 0,0-21 0,0 21 129,0-21-129,0 21 129,0 0-258,0-22 258,0 22-129,0-21 129,0 21-129,0 0 129,0 0-129,0-21-129,0 21 258,0-22-258,0 22 129,0 0 0,0 0-129,0-20 0,0 20 129,0 0 0,0 0 0,0-21 0,0 21 0,0-22 0,0 22 0,0-21 0,0 21 0,0 0 129,0 0-129,0-21 0,0-1 0,0 22 0,0-21 0,-21 21 0,21 0 0,0-21 0,0 21 0,0-21 0,0 21 0,0-21 0,0 21 0,0-21 0,0 21 0,-21 0 0,21-22 0,0 22 0,0-21-129,0 21 258,0 0-258,0 0 129,0-21 0,0 21 0,-22-21 129,22 21-129,0 0 0,0 0 0,0-21 0,0 21 0,0 0-129,0 0 258,-21-21-129,21 21 0,0-22 0,0 22 0,0 0 0,0 0 0,-21 0 0,21 0 0,0 0-129,0-21 129,0 21 0,0 0 129,-21-21-258,21 21 129,0 0 0,0 0 0,0 0 0,-21-21 0,21 21 0,0 0 0,0 0 0,0 0 0,-22 0 0,22 0 0,0 0-129,0-21-129,0 21-258,0 0-516,-21 0-2580,21 0-1032,0 21-258,0-21-258</inkml:trace>
        <inkml:trace contextRef="#ctx1" brushRef="#br1" timeOffset="24000.3727">15816 13534 774,'0'0'2580,"0"0"-129,0 0 0,21 0-516,-21 0-129,0 0-258,0 0 0,0 0-516,0 0 129,0 0-387,-21 0 129,21 0-258,0 0-129,0 0 0,0 0 0,-21-21-129,21 21 0,0 0-129,-22 0 0,22 0-129,-21 0 0,0 0-129,21 0 0,-21 0 129,0 0-129,21 0 0,-22 0 0,1 0 0,21 0 0,-21 21 129,0-21-129,21 0 0,-22 0 0,22 21 0,-21-21 0,21 21 0,-21-21 0,21 22 0,0-1 0,0 0 0,-21-21 0,21 21 0,0 0 0,0 0 129,0 1-129,0-1 129,21-21-129,-21 21 129,21 1 0,-21-22-129,21 21 129,1-21 0,-22 0 0,21 20 0,0-20-129,0 0 129,1 0-129,-1 0 129,0-20 0,0 20 129,0 0-258,1-21 129,-1 21-129,0-22 129,0 22-129,-21-21 0,22 0 258,-22-1-258,21 1 0,-21 21 129,0-21 0,0 0-129,0 0 129,0 0-129,-21-1 0,21 22 0,-22-21 0,22 21 0,0-21 0,0 21 0,-21 0 0,21 0 0,0 0 0,0 0 0,0 21 0,0 0 0,0-21 0,0 22 0,0 20 0,0-21 129,0 0-129,0 22 0,0-22 129,0 22-129,0-2 129,0-19-129,0 20 129,0-20 0,0 20 0,0-21-129,0 0 0,0 0 0,0 0 0,0 1 0,0-1 0,0 0 0,0-21 0,0 21 0,0-21 0,21 0 0,-21 0 0,0 0 0,0 0 0,0 0 0,0 0 0,0 0-129,0 0 0,0 0-129,0-21-387,0 21-1290,0 0-2580,0-21-258,0 21-129,0-21-516</inkml:trace>
        <inkml:trace contextRef="#ctx1" brushRef="#br1" timeOffset="24644.4095">16090 13852 903,'0'0'3870,"0"0"387,0 0-903,0 0-1419,0 0-129,0 0-387,0 0-129,0 0-387,0 0-129,0 0-129,21 0-129,-21 21 0,0-21-129,0 21-129,0-21-129,0 22 0,0-1-129,0-21 129,0 21-129,0-21 0,0 21 0,0-21 0,0 0 129,0 21-129,0-21 0,0 21 0,0-21 0,0 0-129,0 0-258,0 0-774,0 0-2967,0-21-258,0 21-387,0-21-129</inkml:trace>
      </inkml:traceGroup>
      <inkml:traceGroup>
        <inkml:annotationXML>
          <emma:emma xmlns:emma="http://www.w3.org/2003/04/emma" version="1.0">
            <emma:interpretation id="{5FFEB1FE-4683-411D-A277-A9BB2EBB039D}" emma:medium="tactile" emma:mode="ink">
              <msink:context xmlns:msink="http://schemas.microsoft.com/ink/2010/main" type="line" rotatedBoundingBox="17213,13123 20283,13131 20280,14254 17210,14246"/>
            </emma:interpretation>
          </emma:emma>
        </inkml:annotationXML>
        <inkml:traceGroup>
          <inkml:annotationXML>
            <emma:emma xmlns:emma="http://www.w3.org/2003/04/emma" version="1.0">
              <emma:interpretation id="{A88DF265-9D28-436D-82E7-E6AB911628A2}" emma:medium="tactile" emma:mode="ink">
                <msink:context xmlns:msink="http://schemas.microsoft.com/ink/2010/main" type="inkWord" rotatedBoundingBox="18506,13126 20283,13131 20280,14254 18503,14250">
                  <msink:destinationLink direction="with" ref="{510B433B-AF32-423A-BD4D-BBDF99CED732}"/>
                </msink:context>
              </emma:interpretation>
              <emma:one-of disjunction-type="recognition" id="oneOf5">
                <emma:interpretation id="interp25" emma:lang="en-US" emma:confidence="0">
                  <emma:literal>9-092</emma:literal>
                </emma:interpretation>
                <emma:interpretation id="interp26" emma:lang="en-US" emma:confidence="0">
                  <emma:literal>a &gt;9@</emma:literal>
                </emma:interpretation>
                <emma:interpretation id="interp27" emma:lang="en-US" emma:confidence="0">
                  <emma:literal>a &gt;a0</emma:literal>
                </emma:interpretation>
                <emma:interpretation id="interp28" emma:lang="en-US" emma:confidence="0">
                  <emma:literal>9,092</emma:literal>
                </emma:interpretation>
                <emma:interpretation id="interp29" emma:lang="en-US" emma:confidence="0">
                  <emma:literal>a IQ</emma:literal>
                </emma:interpretation>
              </emma:one-of>
            </emma:emma>
          </inkml:annotationXML>
          <inkml:trace contextRef="#ctx1" brushRef="#br1" timeOffset="31143.7813">18505 13555 2193,'0'0'4128,"0"0"-387,0 0-1290,0 0-387,0 0-129,0 0-645,0 0-258,0 0-129,0 0-129,0 0-129,0 21-129,0-21 129,22 0-258,-22 0 0,21 22 0,-21-1-129,21-21 0,0 21-129,-2-21 0,3 0 0,-1 21 129,0-21-129,0 0-129,0 21 0,1-21 129,-1 0-129,0 0 0,0 0 129,-21 0-129,22 0 0,-1 21 129,-21-21-129,0 0 0,0 0 0,0 0 0,21 22 0,-21-22 0,0 0 129,0 0-129,0 0 0,0 21 0,0-21 0,0 0 0,0 0 0,0 0 0,0 21 0,0-21 0,-21 22 0,21-22 0,-21 0 0,21 0 0,-22 21 129,22-21-129,-21 20 0,0-20 0,0 22 129,-1-22-129,22 0 129,-21 21 0,0-21-129,0 21 0,21-21 0,-21 0 129,21 0-129,0 0 0,0 0 0,0 0 0,0 0-129,0 0 129,0 0-258,0 0 0,0 0-129,0 0-774,0 0-2064,0 0-1419,0 0-387,0 0-258,-22 22-129</inkml:trace>
          <inkml:trace contextRef="#ctx1" brushRef="#br1" timeOffset="34671.9831">19584 13598 3225,'0'0'4386,"0"0"0,0 0-2322,0 0-387,0 0 0,-22-22-516,22 22-258,0 0-129,-21 0-129,0-21-129,21 21 0,-21 0-129,0 0-129,-1-21-129,3 21 0,-2 0 129,0 0-258,0 21 129,-1-21 0,1 0-129,21 21 0,-21-21 129,0 22-129,21-1 0,-22-21 0,22 21 0,-21 0 0,21 0-129,0 0 129,0 1 0,-21-1 0,21 0 129,0 1-129,21-1 129,-21-21-258,0 20 258,21 2-129,-21-22 129,22 21-129,-1-21 129,-21 0 0,21 0-129,0 0 0,1 0 0,-1 0 0,0-21 0,0 21 129,-2-22 0,3 2-129,-1 20 129,0-21 258,0-1-258,0 1 0,-21 0 129,22-1-258,-22 1 129,21 0 0,-21 0 0,0 0-129,0 0 129,0 21-129,0 0 0,0 0 129,0 0-129,0 0-129,0 0 129,0 21-129,-21 0 129,21 0 0,0 0 0,0 22-129,0-22 129,-22 22 0,22-22 0,0 21 0,0 0 129,0-20-258,-21 20 258,21-21-129,0 21 0,0-21 0,0 1 0,0-1 0,0-21-129,0 21 129,0 0 0,0-21 0,0 0 0,0 21-129,0-21 129,0 0-129,0 0 0,0 0 0,0 0-129,0 0 129,0 0-387,0 0 0,0 0-1032,0 0-3096,0 0-258,0-21-129,0 21-516</inkml:trace>
          <inkml:trace contextRef="#ctx1" brushRef="#br1" timeOffset="35832.0494">19753 13852 3999,'0'0'4515,"0"0"-129,0 0-2580,0 0 0,0 0-516,0 0 0,0 0-516,0 0 0,0 0-387,0 0 258,0-22-258,0 22 0,0 0-129,22 0 0,-22 0 0,21 0 0,-21 0 0,0 0-129,0 0 0,21-20 0,-21 20 0,21 0-129,-21 0 129,22 20-129,-22-20 258,0 0-516,0 0 516,21 0-258,-21 0 0,0 22 0,0-22 0,0 21 0,-21-21-258,21 21 258,0-21-129,-22 22 129,22-22-129,0 21 0,-21-21 0,21 0 129,-21 21-129,21-21 129,-21 0-129,21 21 129,0-21 0,-22 0-129,22 0 129,0 0 0,-21 0 0,21 0 0,0 0 0,0 0 0,0 0 0,0 0 0,0 0 0,0 21 0,0-21 0,0 0 0,0 0 0,0 0 0,0 0 0,0 0 0,0 0 0,0 0 129,0 0-129,0 21 129,0-21-129,21 0 129,-21 0 0,22 0 0,-22 0 0,21 0 0,0 0 129,0 0-129,-21 0-129,22 0 0,-1 0 129,-21 0-258,21 0 258,-21 21-129,0-21-129,21 0 129,-21 0 0,0 0 0,0 0 0,0 0 0,0 0 0,0 0-129,0 0-258,0 0-258,0 22-2322,0-22-1806,-21 0-129,21 0-516,0 0 0</inkml:trace>
          <inkml:trace contextRef="#ctx1" brushRef="#br1" timeOffset="38896.2247">20029 13344 4257,'22'0'4773,"-22"0"-387,0-22-2064,0 22-387,0 0-387,0 0-645,-22-21 0,22 21-387,0-21 129,0 21-258,-21 0-129,21 0-129,-21-22 129,21 1-129,0 21 129,0 0-258,-21-20 129,0 20 0,-1-22-258,1 22 258,21 0-258,-21 0 0,0-21 129,-1 21-129,1 0 0,0-21 129,0 21 129,-1 0-258,1-22 129,0 22 0,0 0 0,0 0 0,-1 0 0,1 0 0,0 0 0,0 0 0,21 0 0,-22 0 0,1 22 0,0-22 0,0 0 0,21 0 0,-21 0 129,-1 21-129,3-21 129,19 0-129,-21 0 129,0 21 0,0-21 0,-1 0-129,22 0 0,-21 22 0,0-22 0,0 0 0,21 0 0,-22 20 0,22-20 0,-21 0 0,0 21 0,21-21 0,-21 0 0,21 22 0,-22-22 0,22 21 129,-21-21-129,0 21 0,21-21 0,-21 0 0,21 22-129,-21-22 129,21 21 0,-22-21 0,22 21 0,0 0 0,0-21 0,-21 21 0,21 0 0,0 1 0,0-22 0,0 21 0,0 0 0,-21 0 0,21-21 0,0 21 0,0 0 0,0-21-129,0 22 129,-21-1 0,21 0 0,0 0 0,0 0 0,0-21 0,0 21 0,0 1 0,0-1 0,0-21 0,0 21 0,0 1 0,0-22 129,0 21-258,0-1 258,0-20-129,21 22 0,-21-1 0,0-21 129,0 21-129,21 1 0,-21-1 129,0-21-129,21 21 0,-21-21 0,22 21 0,-22 0 0,0-21 0,21 21 0,-21-21 0,21 21 0,-21-21 0,21 0 0,-21 22-129,21-22 129,1 21 0,-22-21 0,21 21 0,-21-21 0,21 21 0,0-21 0,1 21 0,-22-21 0,21 0 0,0 21 0,0-21 0,1 0 0,-1 0 0,0 0 0,0 22 0,-21-22 0,19 0 0,3 0 0,-1 21 0,0-21 0,-21 0 0,21 0 0,0 0 0,-21 21 0,22-21-129,-1 0 129,-21 0 0,21 0 0,0 0 0,-21 21 0,22-21 0,-1 0 0,-21 0 0,21 0 0,0 0 0,-21 0 0,21 0 0,1 0 0,-1 0 0,-21 0 0,21 0 0,0 0 0,1 0 0,-1 0 0,-21 0 0,21 0 0,0 0 0,-21-21 0,22 21 0,-1 0 0,-21 0 0,21 0 0,-21 0 0,21 0 0,-21-21 0,21 21 129,-21 0-129,0 0 0,22 0 0,-1-21 0,-21 21 129,21 0-129,-21 0 0,0 0 129,0 0-129,21-22 0,-21 22 258,0-21-258,0 21 0,22 0 0,-22 0 0,21-21 129,-21 0-129,0 21 129,21-21-129,-21 21 0,0 0 129,0-21-129,0 21 129,21-22-129,-21 22 0,0 0 0,0 0 0,21-21 129,-21 21-129,0-21 0,22 21 0,-22 0 129,0-21-129,0 21 0,0-21 0,21 21 129,-21-21-129,0 21 129,0-21 0,0 21-129,0-22 0,0 22 129,0-21-129,0 0 0,0 21 0,0-22 0,0 2 0,0 20 129,0-21 0,0 21-129,0-22 0,19 22 129,-19-21-129,0 21 0,0 0 129,0-21-129,0 21 0,-19-22 129,19 1-129,0 21 0,0 0 0,0 0 0,0-21 129,0 21-129,0-21 0,0 21 0,0-21 0,0 21 0,-21-21-129,21 21 258,0 0-129,0-22 0,0 22 0,-22-21 0,22 21 129,0 0-129,0-21 0,0 21 0,-21-21 0,21 21 0,0 0 0,0 0 0,0-21 0,0 21 0,-21-21 0,21 21 0,0 0 129,0 0-258,0-22 129,0 22 0,-21-21 0,21 21 129,0 0-129,0 0 0,-21-21 0,21 21 0,0-21 0,0 21 0,0 0 0,0 0 0,-22-21 0,22 21-129,0 0 129,0 0 0,-21-21 0,21 21 0,0 0 0,0 0 0,-21 0 0,21 0 0,0-22-129,0 22 129,-21 0 0,21 0-129,-22-21 129,22 21-258,-21-21-129,21 21-387,-21 0-2709,21-22-1419,-21 22-387,0 0-387</inkml:trace>
          <inkml:trace contextRef="#ctx1" brushRef="#br1" timeOffset="32599.8646">17510 13301 2580,'0'0'4128,"0"0"258,0 0-1548,0-21-1290,0 21 0,0 0-516,-21-22-129,21 22-258,0 0-129,-22 0-129,22 0 0,-21-21-129,0 21 0,0 0-129,21 0 0,-22 21 129,1-21-129,0 0 0,0 22-129,0-22 129,-1 21 0,22-21 0,-21 0 0,0 21-129,21-21 129,-21 22 0,21-22 0,0 21-129,0 0 0,0 0 0,0-21 129,0 21-129,0 0 129,21 1-129,-21-22 0,21 21 129,0-21 0,-21 0-129,22 21 129,-1-21-129,0 0 129,-21 0-129,21 0 129,0-21-129,-21 21 0,22 0 0,-1-21 0,-21 21 129,21-22-129,-21 22 129,21-21 0,-21 21 129,22-21-129,-22 0 0,21 21 129,-21-21-129,0 0 0,21 21 0,-21-22 0,0 1 0,0 0 0,0-1 0,0 22-129,0-21 0,0 21 129,0 0-129,0-20 0,0 20 0,0 0 0,0 0 0,0 0 0,0 0-129,0 0 129,0 20 0,0 1-129,-21 1 129,21-1 0,0 0-129,0 1 129,0-1 0,0 0 0,0 0 0,0 21 0,0-20 0,0-1 0,0-21 0,0 21 0,0 0 0,21-21 0,-21 0 0,21 21 0,-21-21 0,21 0 0,1 0 0,-22 0-258,21 0-387,0 0-3612,-21-21-387,21 21-387,-21 0-387</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atin typeface="Arial" charset="0"/>
                <a:cs typeface="+mn-cs"/>
              </a:defRPr>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75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75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atin typeface="Arial" charset="0"/>
                <a:cs typeface="+mn-cs"/>
              </a:defRPr>
            </a:lvl1pPr>
          </a:lstStyle>
          <a:p>
            <a:pPr>
              <a:defRPr/>
            </a:pPr>
            <a:endParaRPr lang="en-US"/>
          </a:p>
        </p:txBody>
      </p:sp>
      <p:sp>
        <p:nvSpPr>
          <p:cNvPr id="1075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atin typeface="Arial" charset="0"/>
                <a:cs typeface="+mn-cs"/>
              </a:defRPr>
            </a:lvl1pPr>
          </a:lstStyle>
          <a:p>
            <a:pPr>
              <a:defRPr/>
            </a:pPr>
            <a:fld id="{8776101C-D557-4437-9B0C-D724BA3FFD38}" type="slidenum">
              <a:rPr lang="en-US"/>
              <a:pPr>
                <a:defRPr/>
              </a:pPr>
              <a:t>‹#›</a:t>
            </a:fld>
            <a:endParaRPr lang="en-US"/>
          </a:p>
        </p:txBody>
      </p:sp>
    </p:spTree>
    <p:extLst>
      <p:ext uri="{BB962C8B-B14F-4D97-AF65-F5344CB8AC3E}">
        <p14:creationId xmlns:p14="http://schemas.microsoft.com/office/powerpoint/2010/main" val="68280316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libri" pitchFamily="34" charset="0"/>
                <a:cs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Calibri" pitchFamily="34" charset="0"/>
                <a:cs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E59D13-2138-448A-8375-48BF5A5A01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A2C07ED-67B2-4346-AA03-AB1B12CC1E55}"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BF365-B055-4911-8388-524B161FD996}"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1143000"/>
          </a:xfrm>
        </p:spPr>
        <p:txBody>
          <a:bodyPr/>
          <a:lstStyle>
            <a:lvl1pPr>
              <a:defRPr>
                <a:solidFill>
                  <a:srgbClr val="0070C0"/>
                </a:solidFill>
                <a:latin typeface="Calibri" pitchFamily="34" charset="0"/>
                <a:cs typeface="Calibri"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70992"/>
            <a:ext cx="8229600" cy="4655172"/>
          </a:xfrm>
        </p:spPr>
        <p:txBody>
          <a:bodyPr/>
          <a:lstStyle>
            <a:lvl1pPr>
              <a:defRPr>
                <a:solidFill>
                  <a:srgbClr val="008000"/>
                </a:solidFill>
                <a:latin typeface="Calibri" pitchFamily="34" charset="0"/>
                <a:cs typeface="Calibri" pitchFamily="34" charset="0"/>
              </a:defRPr>
            </a:lvl1pPr>
            <a:lvl2pPr>
              <a:defRPr>
                <a:solidFill>
                  <a:schemeClr val="tx1"/>
                </a:solidFill>
                <a:latin typeface="Calibri" pitchFamily="34" charset="0"/>
                <a:cs typeface="Calibri" pitchFamily="34" charset="0"/>
              </a:defRPr>
            </a:lvl2pPr>
            <a:lvl3pPr>
              <a:defRPr>
                <a:solidFill>
                  <a:schemeClr val="tx1"/>
                </a:solidFill>
                <a:latin typeface="Calibri" pitchFamily="34" charset="0"/>
                <a:cs typeface="Calibri" pitchFamily="34" charset="0"/>
              </a:defRPr>
            </a:lvl3pPr>
            <a:lvl4pPr>
              <a:defRPr>
                <a:solidFill>
                  <a:schemeClr val="tx1"/>
                </a:solidFill>
                <a:latin typeface="Calibri" pitchFamily="34" charset="0"/>
                <a:cs typeface="Calibri" pitchFamily="34" charset="0"/>
              </a:defRPr>
            </a:lvl4pPr>
            <a:lvl5pPr>
              <a:defRPr>
                <a:solidFill>
                  <a:schemeClr val="tx1"/>
                </a:solidFill>
                <a:latin typeface="Calibri" pitchFamily="34" charset="0"/>
                <a:cs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639F37-B38C-4B45-8190-F702639ADE0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BBB97C-414F-4ABD-A911-F57762907D2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50924B7-028F-4C8A-B291-5A95FFDE4BC1}"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40B9809-E9C4-4E86-B86B-8CEF7A9DE5C9}"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9779B4E-7A54-4FE1-B1FE-99D3D4ACC2C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4E35010-6691-4A1D-90E6-E0769E1A214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83C80D-68D2-4345-949F-24FC763E5C9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96BC-87F3-4F79-919D-82A70A25A9AA}"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126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400">
                <a:latin typeface="Arial" charset="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400">
                <a:latin typeface="Arial" charset="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400">
                <a:latin typeface="Arial" charset="0"/>
                <a:cs typeface="+mn-cs"/>
              </a:defRPr>
            </a:lvl1pPr>
          </a:lstStyle>
          <a:p>
            <a:pPr>
              <a:defRPr/>
            </a:pPr>
            <a:fld id="{9A688A63-B9C4-46E3-826F-D313A5FD968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rtl="0" eaLnBrk="0" fontAlgn="base" hangingPunct="0">
        <a:spcBef>
          <a:spcPct val="0"/>
        </a:spcBef>
        <a:spcAft>
          <a:spcPct val="0"/>
        </a:spcAft>
        <a:defRPr sz="4000">
          <a:solidFill>
            <a:srgbClr val="0070C0"/>
          </a:solidFill>
          <a:latin typeface="Calibri" pitchFamily="34" charset="0"/>
          <a:ea typeface="+mj-ea"/>
          <a:cs typeface="Calibri" pitchFamily="34" charset="0"/>
        </a:defRPr>
      </a:lvl1pPr>
      <a:lvl2pPr algn="ctr" rtl="0" eaLnBrk="0" fontAlgn="base" hangingPunct="0">
        <a:spcBef>
          <a:spcPct val="0"/>
        </a:spcBef>
        <a:spcAft>
          <a:spcPct val="0"/>
        </a:spcAft>
        <a:defRPr sz="4000">
          <a:solidFill>
            <a:schemeClr val="tx2"/>
          </a:solidFill>
          <a:latin typeface="Arial" charset="0"/>
        </a:defRPr>
      </a:lvl2pPr>
      <a:lvl3pPr algn="ctr" rtl="0" eaLnBrk="0" fontAlgn="base" hangingPunct="0">
        <a:spcBef>
          <a:spcPct val="0"/>
        </a:spcBef>
        <a:spcAft>
          <a:spcPct val="0"/>
        </a:spcAft>
        <a:defRPr sz="4000">
          <a:solidFill>
            <a:schemeClr val="tx2"/>
          </a:solidFill>
          <a:latin typeface="Arial" charset="0"/>
        </a:defRPr>
      </a:lvl3pPr>
      <a:lvl4pPr algn="ctr" rtl="0" eaLnBrk="0" fontAlgn="base" hangingPunct="0">
        <a:spcBef>
          <a:spcPct val="0"/>
        </a:spcBef>
        <a:spcAft>
          <a:spcPct val="0"/>
        </a:spcAft>
        <a:defRPr sz="4000">
          <a:solidFill>
            <a:schemeClr val="tx2"/>
          </a:solidFill>
          <a:latin typeface="Arial" charset="0"/>
        </a:defRPr>
      </a:lvl4pPr>
      <a:lvl5pPr algn="ctr" rtl="0" eaLnBrk="0" fontAlgn="base" hangingPunct="0">
        <a:spcBef>
          <a:spcPct val="0"/>
        </a:spcBef>
        <a:spcAft>
          <a:spcPct val="0"/>
        </a:spcAft>
        <a:defRPr sz="4000">
          <a:solidFill>
            <a:schemeClr val="tx2"/>
          </a:solidFill>
          <a:latin typeface="Arial" charset="0"/>
        </a:defRPr>
      </a:lvl5pPr>
      <a:lvl6pPr marL="457200" algn="ctr" rtl="0" fontAlgn="base">
        <a:spcBef>
          <a:spcPct val="0"/>
        </a:spcBef>
        <a:spcAft>
          <a:spcPct val="0"/>
        </a:spcAft>
        <a:defRPr sz="4000">
          <a:solidFill>
            <a:schemeClr val="tx2"/>
          </a:solidFill>
          <a:latin typeface="Arial" charset="0"/>
        </a:defRPr>
      </a:lvl6pPr>
      <a:lvl7pPr marL="914400" algn="ctr" rtl="0" fontAlgn="base">
        <a:spcBef>
          <a:spcPct val="0"/>
        </a:spcBef>
        <a:spcAft>
          <a:spcPct val="0"/>
        </a:spcAft>
        <a:defRPr sz="4000">
          <a:solidFill>
            <a:schemeClr val="tx2"/>
          </a:solidFill>
          <a:latin typeface="Arial" charset="0"/>
        </a:defRPr>
      </a:lvl7pPr>
      <a:lvl8pPr marL="1371600" algn="ctr" rtl="0" fontAlgn="base">
        <a:spcBef>
          <a:spcPct val="0"/>
        </a:spcBef>
        <a:spcAft>
          <a:spcPct val="0"/>
        </a:spcAft>
        <a:defRPr sz="4000">
          <a:solidFill>
            <a:schemeClr val="tx2"/>
          </a:solidFill>
          <a:latin typeface="Arial" charset="0"/>
        </a:defRPr>
      </a:lvl8pPr>
      <a:lvl9pPr marL="1828800" algn="ctr" rtl="0" fontAlgn="base">
        <a:spcBef>
          <a:spcPct val="0"/>
        </a:spcBef>
        <a:spcAft>
          <a:spcPct val="0"/>
        </a:spcAft>
        <a:defRPr sz="40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customXml" Target="../ink/ink1.xml"/><Relationship Id="rId1" Type="http://schemas.openxmlformats.org/officeDocument/2006/relationships/slideLayout" Target="../slideLayouts/slideLayout2.xml"/><Relationship Id="rId5" Type="http://schemas.openxmlformats.org/officeDocument/2006/relationships/image" Target="../media/image70.emf"/><Relationship Id="rId4" Type="http://schemas.openxmlformats.org/officeDocument/2006/relationships/customXml" Target="../ink/ink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3" Type="http://schemas.openxmlformats.org/officeDocument/2006/relationships/image" Target="../media/image3.emf"/><Relationship Id="rId18" Type="http://schemas.openxmlformats.org/officeDocument/2006/relationships/customXml" Target="../ink/ink11.xml"/><Relationship Id="rId26" Type="http://schemas.openxmlformats.org/officeDocument/2006/relationships/customXml" Target="../ink/ink15.xml"/><Relationship Id="rId3" Type="http://schemas.openxmlformats.org/officeDocument/2006/relationships/image" Target="../media/image250.emf"/><Relationship Id="rId21" Type="http://schemas.openxmlformats.org/officeDocument/2006/relationships/image" Target="../media/image7.emf"/><Relationship Id="rId34" Type="http://schemas.openxmlformats.org/officeDocument/2006/relationships/customXml" Target="../ink/ink19.xml"/><Relationship Id="rId7" Type="http://schemas.openxmlformats.org/officeDocument/2006/relationships/image" Target="../media/image120.emf"/><Relationship Id="rId12" Type="http://schemas.openxmlformats.org/officeDocument/2006/relationships/customXml" Target="../ink/ink8.xml"/><Relationship Id="rId17" Type="http://schemas.openxmlformats.org/officeDocument/2006/relationships/image" Target="../media/image5.emf"/><Relationship Id="rId25" Type="http://schemas.openxmlformats.org/officeDocument/2006/relationships/image" Target="../media/image9.emf"/><Relationship Id="rId33" Type="http://schemas.openxmlformats.org/officeDocument/2006/relationships/image" Target="../media/image13.emf"/><Relationship Id="rId2" Type="http://schemas.openxmlformats.org/officeDocument/2006/relationships/customXml" Target="../ink/ink4.xml"/><Relationship Id="rId16" Type="http://schemas.openxmlformats.org/officeDocument/2006/relationships/customXml" Target="../ink/ink10.xml"/><Relationship Id="rId20" Type="http://schemas.openxmlformats.org/officeDocument/2006/relationships/customXml" Target="../ink/ink12.xml"/><Relationship Id="rId29" Type="http://schemas.openxmlformats.org/officeDocument/2006/relationships/image" Target="../media/image11.emf"/><Relationship Id="rId1" Type="http://schemas.openxmlformats.org/officeDocument/2006/relationships/slideLayout" Target="../slideLayouts/slideLayout2.xml"/><Relationship Id="rId11" Type="http://schemas.openxmlformats.org/officeDocument/2006/relationships/image" Target="../media/image2.emf"/><Relationship Id="rId24" Type="http://schemas.openxmlformats.org/officeDocument/2006/relationships/customXml" Target="../ink/ink14.xml"/><Relationship Id="rId32" Type="http://schemas.openxmlformats.org/officeDocument/2006/relationships/customXml" Target="../ink/ink18.xml"/><Relationship Id="rId15" Type="http://schemas.openxmlformats.org/officeDocument/2006/relationships/image" Target="../media/image4.emf"/><Relationship Id="rId23" Type="http://schemas.openxmlformats.org/officeDocument/2006/relationships/image" Target="../media/image8.emf"/><Relationship Id="rId28" Type="http://schemas.openxmlformats.org/officeDocument/2006/relationships/customXml" Target="../ink/ink16.xml"/><Relationship Id="rId10" Type="http://schemas.openxmlformats.org/officeDocument/2006/relationships/customXml" Target="../ink/ink7.xml"/><Relationship Id="rId19" Type="http://schemas.openxmlformats.org/officeDocument/2006/relationships/image" Target="../media/image6.emf"/><Relationship Id="rId31" Type="http://schemas.openxmlformats.org/officeDocument/2006/relationships/image" Target="../media/image12.emf"/><Relationship Id="rId4" Type="http://schemas.openxmlformats.org/officeDocument/2006/relationships/customXml" Target="../ink/ink5.xml"/><Relationship Id="rId9" Type="http://schemas.openxmlformats.org/officeDocument/2006/relationships/image" Target="../media/image130.emf"/><Relationship Id="rId14" Type="http://schemas.openxmlformats.org/officeDocument/2006/relationships/customXml" Target="../ink/ink9.xml"/><Relationship Id="rId22" Type="http://schemas.openxmlformats.org/officeDocument/2006/relationships/customXml" Target="../ink/ink13.xml"/><Relationship Id="rId27" Type="http://schemas.openxmlformats.org/officeDocument/2006/relationships/image" Target="../media/image10.emf"/><Relationship Id="rId30" Type="http://schemas.openxmlformats.org/officeDocument/2006/relationships/customXml" Target="../ink/ink17.xml"/><Relationship Id="rId35" Type="http://schemas.openxmlformats.org/officeDocument/2006/relationships/image" Target="../media/image14.emf"/><Relationship Id="rId8" Type="http://schemas.openxmlformats.org/officeDocument/2006/relationships/customXml" Target="../ink/ink6.xml"/></Relationships>
</file>

<file path=ppt/slides/_rels/slide12.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customXml" Target="../ink/ink2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3" Type="http://schemas.openxmlformats.org/officeDocument/2006/relationships/image" Target="../media/image3.emf"/><Relationship Id="rId18" Type="http://schemas.openxmlformats.org/officeDocument/2006/relationships/customXml" Target="../ink/ink28.xml"/><Relationship Id="rId26" Type="http://schemas.openxmlformats.org/officeDocument/2006/relationships/customXml" Target="../ink/ink32.xml"/><Relationship Id="rId39" Type="http://schemas.openxmlformats.org/officeDocument/2006/relationships/image" Target="../media/image18.emf"/><Relationship Id="rId21" Type="http://schemas.openxmlformats.org/officeDocument/2006/relationships/image" Target="../media/image9.emf"/><Relationship Id="rId34" Type="http://schemas.openxmlformats.org/officeDocument/2006/relationships/customXml" Target="../ink/ink36.xml"/><Relationship Id="rId42" Type="http://schemas.openxmlformats.org/officeDocument/2006/relationships/customXml" Target="../ink/ink40.xml"/><Relationship Id="rId7" Type="http://schemas.openxmlformats.org/officeDocument/2006/relationships/image" Target="../media/image120.emf"/><Relationship Id="rId2" Type="http://schemas.openxmlformats.org/officeDocument/2006/relationships/customXml" Target="../ink/ink21.xml"/><Relationship Id="rId16" Type="http://schemas.openxmlformats.org/officeDocument/2006/relationships/customXml" Target="../ink/ink27.xml"/><Relationship Id="rId20" Type="http://schemas.openxmlformats.org/officeDocument/2006/relationships/customXml" Target="../ink/ink29.xml"/><Relationship Id="rId29" Type="http://schemas.openxmlformats.org/officeDocument/2006/relationships/image" Target="../media/image13.emf"/><Relationship Id="rId41" Type="http://schemas.openxmlformats.org/officeDocument/2006/relationships/image" Target="../media/image19.emf"/><Relationship Id="rId1" Type="http://schemas.openxmlformats.org/officeDocument/2006/relationships/slideLayout" Target="../slideLayouts/slideLayout2.xml"/><Relationship Id="rId11" Type="http://schemas.openxmlformats.org/officeDocument/2006/relationships/image" Target="../media/image2.emf"/><Relationship Id="rId24" Type="http://schemas.openxmlformats.org/officeDocument/2006/relationships/customXml" Target="../ink/ink31.xml"/><Relationship Id="rId32" Type="http://schemas.openxmlformats.org/officeDocument/2006/relationships/customXml" Target="../ink/ink35.xml"/><Relationship Id="rId37" Type="http://schemas.openxmlformats.org/officeDocument/2006/relationships/image" Target="../media/image14.emf"/><Relationship Id="rId40" Type="http://schemas.openxmlformats.org/officeDocument/2006/relationships/customXml" Target="../ink/ink39.xml"/><Relationship Id="rId15" Type="http://schemas.openxmlformats.org/officeDocument/2006/relationships/image" Target="../media/image5.emf"/><Relationship Id="rId23" Type="http://schemas.openxmlformats.org/officeDocument/2006/relationships/image" Target="../media/image10.emf"/><Relationship Id="rId28" Type="http://schemas.openxmlformats.org/officeDocument/2006/relationships/customXml" Target="../ink/ink33.xml"/><Relationship Id="rId36" Type="http://schemas.openxmlformats.org/officeDocument/2006/relationships/customXml" Target="../ink/ink37.xml"/><Relationship Id="rId10" Type="http://schemas.openxmlformats.org/officeDocument/2006/relationships/customXml" Target="../ink/ink24.xml"/><Relationship Id="rId19" Type="http://schemas.openxmlformats.org/officeDocument/2006/relationships/image" Target="../media/image8.emf"/><Relationship Id="rId31" Type="http://schemas.openxmlformats.org/officeDocument/2006/relationships/image" Target="../media/image15.emf"/><Relationship Id="rId4" Type="http://schemas.openxmlformats.org/officeDocument/2006/relationships/customXml" Target="../ink/ink22.xml"/><Relationship Id="rId9" Type="http://schemas.openxmlformats.org/officeDocument/2006/relationships/image" Target="../media/image130.emf"/><Relationship Id="rId14" Type="http://schemas.openxmlformats.org/officeDocument/2006/relationships/customXml" Target="../ink/ink26.xml"/><Relationship Id="rId22" Type="http://schemas.openxmlformats.org/officeDocument/2006/relationships/customXml" Target="../ink/ink30.xml"/><Relationship Id="rId27" Type="http://schemas.openxmlformats.org/officeDocument/2006/relationships/image" Target="../media/image12.emf"/><Relationship Id="rId30" Type="http://schemas.openxmlformats.org/officeDocument/2006/relationships/customXml" Target="../ink/ink34.xml"/><Relationship Id="rId35" Type="http://schemas.openxmlformats.org/officeDocument/2006/relationships/image" Target="../media/image17.emf"/><Relationship Id="rId43" Type="http://schemas.openxmlformats.org/officeDocument/2006/relationships/image" Target="../media/image20.emf"/><Relationship Id="rId8" Type="http://schemas.openxmlformats.org/officeDocument/2006/relationships/customXml" Target="../ink/ink23.xml"/><Relationship Id="rId3" Type="http://schemas.openxmlformats.org/officeDocument/2006/relationships/image" Target="../media/image250.emf"/><Relationship Id="rId12" Type="http://schemas.openxmlformats.org/officeDocument/2006/relationships/customXml" Target="../ink/ink25.xml"/><Relationship Id="rId17" Type="http://schemas.openxmlformats.org/officeDocument/2006/relationships/image" Target="../media/image6.emf"/><Relationship Id="rId25" Type="http://schemas.openxmlformats.org/officeDocument/2006/relationships/image" Target="../media/image11.emf"/><Relationship Id="rId33" Type="http://schemas.openxmlformats.org/officeDocument/2006/relationships/image" Target="../media/image16.emf"/><Relationship Id="rId38" Type="http://schemas.openxmlformats.org/officeDocument/2006/relationships/customXml" Target="../ink/ink38.xml"/></Relationships>
</file>

<file path=ppt/slides/_rels/slide15.xml.rels><?xml version="1.0" encoding="UTF-8" standalone="yes"?>
<Relationships xmlns="http://schemas.openxmlformats.org/package/2006/relationships"><Relationship Id="rId8" Type="http://schemas.openxmlformats.org/officeDocument/2006/relationships/customXml" Target="../ink/ink44.xml"/><Relationship Id="rId13" Type="http://schemas.openxmlformats.org/officeDocument/2006/relationships/image" Target="../media/image26.emf"/><Relationship Id="rId3" Type="http://schemas.openxmlformats.org/officeDocument/2006/relationships/image" Target="../media/image21.emf"/><Relationship Id="rId7" Type="http://schemas.openxmlformats.org/officeDocument/2006/relationships/image" Target="../media/image23.emf"/><Relationship Id="rId12" Type="http://schemas.openxmlformats.org/officeDocument/2006/relationships/customXml" Target="../ink/ink46.xml"/><Relationship Id="rId17" Type="http://schemas.openxmlformats.org/officeDocument/2006/relationships/image" Target="../media/image29.emf"/><Relationship Id="rId2" Type="http://schemas.openxmlformats.org/officeDocument/2006/relationships/customXml" Target="../ink/ink41.xml"/><Relationship Id="rId16"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43.xml"/><Relationship Id="rId11" Type="http://schemas.openxmlformats.org/officeDocument/2006/relationships/image" Target="../media/image25.emf"/><Relationship Id="rId5" Type="http://schemas.openxmlformats.org/officeDocument/2006/relationships/image" Target="../media/image22.emf"/><Relationship Id="rId15" Type="http://schemas.openxmlformats.org/officeDocument/2006/relationships/image" Target="../media/image28.emf"/><Relationship Id="rId10" Type="http://schemas.openxmlformats.org/officeDocument/2006/relationships/customXml" Target="../ink/ink45.xml"/><Relationship Id="rId4" Type="http://schemas.openxmlformats.org/officeDocument/2006/relationships/customXml" Target="../ink/ink42.xml"/><Relationship Id="rId9" Type="http://schemas.openxmlformats.org/officeDocument/2006/relationships/image" Target="../media/image24.emf"/><Relationship Id="rId14" Type="http://schemas.openxmlformats.org/officeDocument/2006/relationships/customXml" Target="../ink/ink4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customXml" Target="../ink/ink52.xml"/><Relationship Id="rId3" Type="http://schemas.openxmlformats.org/officeDocument/2006/relationships/image" Target="../media/image30.emf"/><Relationship Id="rId7" Type="http://schemas.openxmlformats.org/officeDocument/2006/relationships/image" Target="../media/image32.emf"/><Relationship Id="rId2" Type="http://schemas.openxmlformats.org/officeDocument/2006/relationships/customXml" Target="../ink/ink49.xml"/><Relationship Id="rId1" Type="http://schemas.openxmlformats.org/officeDocument/2006/relationships/slideLayout" Target="../slideLayouts/slideLayout2.xml"/><Relationship Id="rId6" Type="http://schemas.openxmlformats.org/officeDocument/2006/relationships/customXml" Target="../ink/ink51.xml"/><Relationship Id="rId11" Type="http://schemas.openxmlformats.org/officeDocument/2006/relationships/image" Target="../media/image34.emf"/><Relationship Id="rId5" Type="http://schemas.openxmlformats.org/officeDocument/2006/relationships/image" Target="../media/image31.emf"/><Relationship Id="rId10" Type="http://schemas.openxmlformats.org/officeDocument/2006/relationships/customXml" Target="../ink/ink53.xml"/><Relationship Id="rId4" Type="http://schemas.openxmlformats.org/officeDocument/2006/relationships/customXml" Target="../ink/ink50.xml"/><Relationship Id="rId9" Type="http://schemas.openxmlformats.org/officeDocument/2006/relationships/image" Target="../media/image3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0.emf"/><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customXml" Target="../ink/ink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Lexer</a:t>
            </a:r>
            <a:r>
              <a:rPr lang="en-US" dirty="0" smtClean="0"/>
              <a:t> input and Output</a:t>
            </a:r>
            <a:endParaRPr lang="en-US" dirty="0"/>
          </a:p>
        </p:txBody>
      </p:sp>
      <p:grpSp>
        <p:nvGrpSpPr>
          <p:cNvPr id="11" name="Group 10"/>
          <p:cNvGrpSpPr/>
          <p:nvPr/>
        </p:nvGrpSpPr>
        <p:grpSpPr>
          <a:xfrm>
            <a:off x="3567059" y="1918412"/>
            <a:ext cx="1814720" cy="2308324"/>
            <a:chOff x="1720365" y="1324095"/>
            <a:chExt cx="1837318" cy="2308324"/>
          </a:xfrm>
        </p:grpSpPr>
        <p:sp>
          <p:nvSpPr>
            <p:cNvPr id="4" name="TextBox 3"/>
            <p:cNvSpPr txBox="1"/>
            <p:nvPr/>
          </p:nvSpPr>
          <p:spPr>
            <a:xfrm>
              <a:off x="1720365" y="1324095"/>
              <a:ext cx="372258" cy="2277547"/>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a:t>
              </a:r>
              <a:br>
                <a:rPr lang="en-US" sz="1600" dirty="0" smtClean="0">
                  <a:solidFill>
                    <a:schemeClr val="bg1"/>
                  </a:solidFill>
                  <a:latin typeface="Calibri"/>
                </a:rPr>
              </a:br>
              <a:r>
                <a:rPr lang="en-US" sz="1600" dirty="0" smtClean="0">
                  <a:solidFill>
                    <a:schemeClr val="bg1"/>
                  </a:solidFill>
                  <a:latin typeface="Calibri"/>
                </a:rPr>
                <a:t>d3</a:t>
              </a:r>
            </a:p>
            <a:p>
              <a:pPr algn="ctr" fontAlgn="auto">
                <a:spcBef>
                  <a:spcPts val="0"/>
                </a:spcBef>
                <a:spcAft>
                  <a:spcPts val="0"/>
                </a:spcAft>
              </a:pPr>
              <a:endParaRPr lang="en-US" sz="1600" dirty="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a:t>
              </a:r>
              <a:br>
                <a:rPr lang="en-US" sz="1600" dirty="0" smtClean="0">
                  <a:solidFill>
                    <a:schemeClr val="bg1"/>
                  </a:solidFill>
                  <a:latin typeface="Calibri"/>
                </a:rPr>
              </a:br>
              <a:endParaRPr lang="en-US" sz="1600" dirty="0" smtClean="0">
                <a:solidFill>
                  <a:schemeClr val="bg1"/>
                </a:solidFill>
                <a:latin typeface="Calibri"/>
              </a:endParaRPr>
            </a:p>
            <a:p>
              <a:pPr algn="ctr" fontAlgn="auto">
                <a:spcBef>
                  <a:spcPts val="0"/>
                </a:spcBef>
                <a:spcAft>
                  <a:spcPts val="0"/>
                </a:spcAft>
              </a:pPr>
              <a:r>
                <a:rPr lang="en-US" sz="1600" dirty="0" smtClean="0">
                  <a:solidFill>
                    <a:schemeClr val="bg1"/>
                  </a:solidFill>
                  <a:latin typeface="Calibri"/>
                </a:rPr>
                <a:t>0</a:t>
              </a:r>
              <a:br>
                <a:rPr lang="en-US" sz="1600" dirty="0" smtClean="0">
                  <a:solidFill>
                    <a:schemeClr val="bg1"/>
                  </a:solidFill>
                  <a:latin typeface="Calibri"/>
                </a:rPr>
              </a:br>
              <a:r>
                <a:rPr lang="en-US" sz="1400" dirty="0" smtClean="0">
                  <a:solidFill>
                    <a:srgbClr val="FFFF00"/>
                  </a:solidFill>
                  <a:latin typeface="Calibri"/>
                </a:rPr>
                <a:t>LF</a:t>
              </a:r>
            </a:p>
            <a:p>
              <a:pPr algn="ctr" fontAlgn="auto">
                <a:spcBef>
                  <a:spcPts val="0"/>
                </a:spcBef>
                <a:spcAft>
                  <a:spcPts val="0"/>
                </a:spcAft>
              </a:pPr>
              <a:r>
                <a:rPr lang="en-US" sz="1600" dirty="0" smtClean="0">
                  <a:solidFill>
                    <a:schemeClr val="bg1"/>
                  </a:solidFill>
                  <a:latin typeface="Calibri"/>
                </a:rPr>
                <a:t>w</a:t>
              </a:r>
            </a:p>
          </p:txBody>
        </p:sp>
        <p:cxnSp>
          <p:nvCxnSpPr>
            <p:cNvPr id="5" name="Straight Arrow Connector 4"/>
            <p:cNvCxnSpPr/>
            <p:nvPr/>
          </p:nvCxnSpPr>
          <p:spPr bwMode="auto">
            <a:xfrm>
              <a:off x="2103071" y="2478257"/>
              <a:ext cx="847753" cy="0"/>
            </a:xfrm>
            <a:prstGeom prst="straightConnector1">
              <a:avLst/>
            </a:prstGeom>
            <a:noFill/>
            <a:ln w="57150" cap="flat" cmpd="sng" algn="ctr">
              <a:solidFill>
                <a:srgbClr val="FF0000"/>
              </a:solidFill>
              <a:prstDash val="solid"/>
              <a:round/>
              <a:headEnd type="none" w="med" len="med"/>
              <a:tailEnd type="arrow" w="med" len="med"/>
            </a:ln>
            <a:effectLst/>
          </p:spPr>
        </p:cxnSp>
        <p:grpSp>
          <p:nvGrpSpPr>
            <p:cNvPr id="6" name="Group 5"/>
            <p:cNvGrpSpPr/>
            <p:nvPr/>
          </p:nvGrpSpPr>
          <p:grpSpPr>
            <a:xfrm>
              <a:off x="2131647" y="1324095"/>
              <a:ext cx="1426036" cy="2308324"/>
              <a:chOff x="1748131" y="1924191"/>
              <a:chExt cx="1426036" cy="2308324"/>
            </a:xfrm>
          </p:grpSpPr>
          <p:sp>
            <p:nvSpPr>
              <p:cNvPr id="7" name="TextBox 6"/>
              <p:cNvSpPr txBox="1"/>
              <p:nvPr/>
            </p:nvSpPr>
            <p:spPr>
              <a:xfrm>
                <a:off x="2480513" y="1924191"/>
                <a:ext cx="693654" cy="2308324"/>
              </a:xfrm>
              <a:prstGeom prst="rect">
                <a:avLst/>
              </a:prstGeom>
              <a:gradFill>
                <a:gsLst>
                  <a:gs pos="0">
                    <a:srgbClr val="D6B19C"/>
                  </a:gs>
                  <a:gs pos="6000">
                    <a:srgbClr val="D49E6C"/>
                  </a:gs>
                  <a:gs pos="21000">
                    <a:srgbClr val="A65528"/>
                  </a:gs>
                  <a:gs pos="89000">
                    <a:srgbClr val="663012"/>
                  </a:gs>
                </a:gsLst>
                <a:lin ang="16200000" scaled="0"/>
              </a:gra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ctr" fontAlgn="auto">
                  <a:spcBef>
                    <a:spcPts val="0"/>
                  </a:spcBef>
                  <a:spcAft>
                    <a:spcPts val="0"/>
                  </a:spcAft>
                </a:pPr>
                <a:r>
                  <a:rPr lang="en-US" sz="1600" dirty="0" smtClean="0">
                    <a:solidFill>
                      <a:schemeClr val="bg1"/>
                    </a:solidFill>
                    <a:latin typeface="Calibri"/>
                  </a:rPr>
                  <a:t>id3</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0</a:t>
                </a:r>
                <a:br>
                  <a:rPr lang="en-US" sz="1600" dirty="0" smtClean="0">
                    <a:solidFill>
                      <a:schemeClr val="bg1"/>
                    </a:solidFill>
                    <a:latin typeface="Calibri"/>
                  </a:rPr>
                </a:br>
                <a:r>
                  <a:rPr lang="en-US" sz="1600" dirty="0" smtClean="0">
                    <a:solidFill>
                      <a:schemeClr val="bg1"/>
                    </a:solidFill>
                    <a:latin typeface="Calibri"/>
                  </a:rPr>
                  <a:t>while</a:t>
                </a:r>
                <a:br>
                  <a:rPr lang="en-US" sz="1600" dirty="0" smtClean="0">
                    <a:solidFill>
                      <a:schemeClr val="bg1"/>
                    </a:solidFill>
                    <a:latin typeface="Calibri"/>
                  </a:rPr>
                </a:br>
                <a:r>
                  <a:rPr lang="en-US" sz="1600" dirty="0" smtClean="0">
                    <a:solidFill>
                      <a:schemeClr val="bg1"/>
                    </a:solidFill>
                    <a:latin typeface="Calibri"/>
                  </a:rPr>
                  <a:t>(</a:t>
                </a:r>
                <a:br>
                  <a:rPr lang="en-US" sz="1600" dirty="0" smtClean="0">
                    <a:solidFill>
                      <a:schemeClr val="bg1"/>
                    </a:solidFill>
                    <a:latin typeface="Calibri"/>
                  </a:rPr>
                </a:br>
                <a:r>
                  <a:rPr lang="en-US" sz="1600" dirty="0" smtClean="0">
                    <a:solidFill>
                      <a:schemeClr val="bg1"/>
                    </a:solidFill>
                    <a:latin typeface="Calibri"/>
                  </a:rPr>
                  <a:t>id3</a:t>
                </a:r>
              </a:p>
              <a:p>
                <a:pPr algn="ctr" fontAlgn="auto">
                  <a:spcBef>
                    <a:spcPts val="0"/>
                  </a:spcBef>
                  <a:spcAft>
                    <a:spcPts val="0"/>
                  </a:spcAft>
                </a:pPr>
                <a:r>
                  <a:rPr lang="en-US" sz="1600" dirty="0" smtClean="0">
                    <a:solidFill>
                      <a:schemeClr val="bg1"/>
                    </a:solidFill>
                    <a:latin typeface="Calibri"/>
                  </a:rPr>
                  <a:t>&lt;</a:t>
                </a:r>
                <a:br>
                  <a:rPr lang="en-US" sz="1600" dirty="0" smtClean="0">
                    <a:solidFill>
                      <a:schemeClr val="bg1"/>
                    </a:solidFill>
                    <a:latin typeface="Calibri"/>
                  </a:rPr>
                </a:br>
                <a:r>
                  <a:rPr lang="en-US" sz="1600" dirty="0" smtClean="0">
                    <a:solidFill>
                      <a:schemeClr val="bg1"/>
                    </a:solidFill>
                    <a:latin typeface="Calibri"/>
                  </a:rPr>
                  <a:t>10</a:t>
                </a:r>
                <a:br>
                  <a:rPr lang="en-US" sz="1600" dirty="0" smtClean="0">
                    <a:solidFill>
                      <a:schemeClr val="bg1"/>
                    </a:solidFill>
                    <a:latin typeface="Calibri"/>
                  </a:rPr>
                </a:br>
                <a:r>
                  <a:rPr lang="en-US" sz="1600" dirty="0" smtClean="0">
                    <a:solidFill>
                      <a:schemeClr val="bg1"/>
                    </a:solidFill>
                    <a:latin typeface="Calibri"/>
                  </a:rPr>
                  <a:t>)</a:t>
                </a:r>
              </a:p>
            </p:txBody>
          </p:sp>
          <p:sp>
            <p:nvSpPr>
              <p:cNvPr id="8" name="Rectangle 7"/>
              <p:cNvSpPr/>
              <p:nvPr/>
            </p:nvSpPr>
            <p:spPr>
              <a:xfrm>
                <a:off x="1748131" y="3308885"/>
                <a:ext cx="790601" cy="461665"/>
              </a:xfrm>
              <a:prstGeom prst="rect">
                <a:avLst/>
              </a:prstGeom>
            </p:spPr>
            <p:txBody>
              <a:bodyPr wrap="none">
                <a:spAutoFit/>
              </a:bodyPr>
              <a:lstStyle/>
              <a:p>
                <a:r>
                  <a:rPr lang="en-US" dirty="0" err="1" smtClean="0">
                    <a:latin typeface="Calibri" pitchFamily="34" charset="0"/>
                    <a:cs typeface="Calibri" pitchFamily="34" charset="0"/>
                  </a:rPr>
                  <a:t>lexer</a:t>
                </a:r>
                <a:endParaRPr lang="en-US" dirty="0">
                  <a:latin typeface="Calibri" pitchFamily="34" charset="0"/>
                  <a:cs typeface="Calibri" pitchFamily="34" charset="0"/>
                </a:endParaRPr>
              </a:p>
            </p:txBody>
          </p:sp>
        </p:grpSp>
      </p:grpSp>
      <p:grpSp>
        <p:nvGrpSpPr>
          <p:cNvPr id="24" name="Group 23"/>
          <p:cNvGrpSpPr/>
          <p:nvPr/>
        </p:nvGrpSpPr>
        <p:grpSpPr>
          <a:xfrm>
            <a:off x="1" y="1101030"/>
            <a:ext cx="3567058" cy="4849255"/>
            <a:chOff x="1" y="1101030"/>
            <a:chExt cx="3567058" cy="4849255"/>
          </a:xfrm>
        </p:grpSpPr>
        <p:sp>
          <p:nvSpPr>
            <p:cNvPr id="12" name="Rectangle 11"/>
            <p:cNvSpPr/>
            <p:nvPr/>
          </p:nvSpPr>
          <p:spPr>
            <a:xfrm>
              <a:off x="843491" y="1101030"/>
              <a:ext cx="2309991" cy="830997"/>
            </a:xfrm>
            <a:prstGeom prst="rect">
              <a:avLst/>
            </a:prstGeom>
          </p:spPr>
          <p:txBody>
            <a:bodyPr wrap="none">
              <a:spAutoFit/>
            </a:bodyPr>
            <a:lstStyle/>
            <a:p>
              <a:r>
                <a:rPr lang="en-US" b="1" dirty="0" smtClean="0">
                  <a:solidFill>
                    <a:srgbClr val="008000"/>
                  </a:solidFill>
                  <a:latin typeface="Calibri" pitchFamily="34" charset="0"/>
                  <a:cs typeface="Calibri" pitchFamily="34" charset="0"/>
                </a:rPr>
                <a:t>Stream of Char-s</a:t>
              </a:r>
            </a:p>
            <a:p>
              <a:r>
                <a:rPr lang="en-US" dirty="0" smtClean="0">
                  <a:solidFill>
                    <a:srgbClr val="008000"/>
                  </a:solidFill>
                  <a:latin typeface="Calibri" pitchFamily="34" charset="0"/>
                  <a:cs typeface="Calibri" pitchFamily="34" charset="0"/>
                </a:rPr>
                <a:t>( lazy List[Char] )</a:t>
              </a:r>
              <a:endParaRPr lang="en-US" dirty="0">
                <a:solidFill>
                  <a:srgbClr val="008000"/>
                </a:solidFill>
                <a:latin typeface="Calibri" pitchFamily="34" charset="0"/>
                <a:cs typeface="Calibri" pitchFamily="34" charset="0"/>
              </a:endParaRPr>
            </a:p>
          </p:txBody>
        </p:sp>
        <p:sp>
          <p:nvSpPr>
            <p:cNvPr id="15" name="TextBox 14"/>
            <p:cNvSpPr txBox="1"/>
            <p:nvPr/>
          </p:nvSpPr>
          <p:spPr>
            <a:xfrm>
              <a:off x="1" y="1918412"/>
              <a:ext cx="3567058" cy="4031873"/>
            </a:xfrm>
            <a:prstGeom prst="rect">
              <a:avLst/>
            </a:prstGeom>
            <a:noFill/>
          </p:spPr>
          <p:txBody>
            <a:bodyPr wrap="square" rtlCol="0">
              <a:spAutoFit/>
            </a:bodyPr>
            <a:lstStyle/>
            <a:p>
              <a:r>
                <a:rPr lang="en-US" sz="1600" b="1" dirty="0"/>
                <a:t>class</a:t>
              </a:r>
              <a:r>
                <a:rPr lang="en-US" sz="1600" dirty="0"/>
                <a:t> </a:t>
              </a:r>
              <a:r>
                <a:rPr lang="en-US" sz="1600" dirty="0" err="1"/>
                <a:t>CharStream</a:t>
              </a:r>
              <a:r>
                <a:rPr lang="en-US" sz="1600" dirty="0"/>
                <a:t>(</a:t>
              </a:r>
              <a:r>
                <a:rPr lang="en-US" sz="1600" dirty="0" err="1"/>
                <a:t>fileName</a:t>
              </a:r>
              <a:r>
                <a:rPr lang="en-US" sz="1600" dirty="0"/>
                <a:t> : String){ </a:t>
              </a:r>
            </a:p>
            <a:p>
              <a:r>
                <a:rPr lang="en-US" sz="1600" dirty="0"/>
                <a:t> </a:t>
              </a:r>
              <a:r>
                <a:rPr lang="en-US" sz="1600" b="1" dirty="0" err="1"/>
                <a:t>val</a:t>
              </a:r>
              <a:r>
                <a:rPr lang="en-US" sz="1600" dirty="0"/>
                <a:t> file = new </a:t>
              </a:r>
              <a:r>
                <a:rPr lang="en-US" sz="1600" dirty="0" err="1"/>
                <a:t>BufferedReader</a:t>
              </a:r>
              <a:r>
                <a:rPr lang="en-US" sz="1600" dirty="0"/>
                <a:t>(</a:t>
              </a:r>
            </a:p>
            <a:p>
              <a:r>
                <a:rPr lang="en-US" sz="1600" dirty="0"/>
                <a:t>      </a:t>
              </a:r>
              <a:r>
                <a:rPr lang="en-US" sz="1600" b="1" dirty="0"/>
                <a:t>new </a:t>
              </a:r>
              <a:r>
                <a:rPr lang="en-US" sz="1600" dirty="0" err="1"/>
                <a:t>FileReader</a:t>
              </a:r>
              <a:r>
                <a:rPr lang="en-US" sz="1600" dirty="0"/>
                <a:t>(</a:t>
              </a:r>
              <a:r>
                <a:rPr lang="en-US" sz="1600" dirty="0" err="1"/>
                <a:t>fileName</a:t>
              </a:r>
              <a:r>
                <a:rPr lang="en-US" sz="1600" dirty="0"/>
                <a:t>)) </a:t>
              </a:r>
            </a:p>
            <a:p>
              <a:r>
                <a:rPr lang="en-US" sz="1600" dirty="0"/>
                <a:t>  </a:t>
              </a:r>
              <a:r>
                <a:rPr lang="en-US" sz="1600" b="1" dirty="0" err="1"/>
                <a:t>var</a:t>
              </a:r>
              <a:r>
                <a:rPr lang="en-US" sz="1600" dirty="0"/>
                <a:t> </a:t>
              </a:r>
              <a:r>
                <a:rPr lang="en-US" sz="1600" b="1" dirty="0">
                  <a:solidFill>
                    <a:srgbClr val="C00000"/>
                  </a:solidFill>
                </a:rPr>
                <a:t>current</a:t>
              </a:r>
              <a:r>
                <a:rPr lang="en-US" sz="1600" dirty="0"/>
                <a:t> : Char = ' ' </a:t>
              </a:r>
            </a:p>
            <a:p>
              <a:r>
                <a:rPr lang="en-US" sz="1600" b="1" dirty="0"/>
                <a:t>  </a:t>
              </a:r>
              <a:r>
                <a:rPr lang="en-US" sz="1600" b="1" dirty="0" err="1"/>
                <a:t>var</a:t>
              </a:r>
              <a:r>
                <a:rPr lang="en-US" sz="1600" dirty="0"/>
                <a:t> </a:t>
              </a:r>
              <a:r>
                <a:rPr lang="en-US" sz="1600" dirty="0" err="1"/>
                <a:t>eof</a:t>
              </a:r>
              <a:r>
                <a:rPr lang="en-US" sz="1600" dirty="0"/>
                <a:t> : Boolean = false</a:t>
              </a:r>
            </a:p>
            <a:p>
              <a:endParaRPr lang="en-US" sz="1600" b="1" dirty="0" smtClean="0"/>
            </a:p>
            <a:p>
              <a:r>
                <a:rPr lang="en-US" sz="1600" b="1" dirty="0" smtClean="0"/>
                <a:t>  </a:t>
              </a:r>
              <a:r>
                <a:rPr lang="en-US" sz="1600" b="1" dirty="0" err="1"/>
                <a:t>def</a:t>
              </a:r>
              <a:r>
                <a:rPr lang="en-US" sz="1600" dirty="0"/>
                <a:t> </a:t>
              </a:r>
              <a:r>
                <a:rPr lang="en-US" sz="1600" b="1" dirty="0">
                  <a:solidFill>
                    <a:srgbClr val="C00000"/>
                  </a:solidFill>
                </a:rPr>
                <a:t>next</a:t>
              </a:r>
              <a:r>
                <a:rPr lang="en-US" sz="1600" dirty="0"/>
                <a:t> = { </a:t>
              </a:r>
            </a:p>
            <a:p>
              <a:r>
                <a:rPr lang="en-US" sz="1600" dirty="0"/>
                <a:t>    </a:t>
              </a:r>
              <a:r>
                <a:rPr lang="en-US" sz="1600" b="1" dirty="0"/>
                <a:t>if</a:t>
              </a:r>
              <a:r>
                <a:rPr lang="en-US" sz="1600" dirty="0"/>
                <a:t> (</a:t>
              </a:r>
              <a:r>
                <a:rPr lang="en-US" sz="1600" dirty="0" err="1"/>
                <a:t>eof</a:t>
              </a:r>
              <a:r>
                <a:rPr lang="en-US" sz="1600" dirty="0"/>
                <a:t>) </a:t>
              </a:r>
            </a:p>
            <a:p>
              <a:r>
                <a:rPr lang="en-US" sz="1600" dirty="0"/>
                <a:t>     </a:t>
              </a:r>
              <a:r>
                <a:rPr lang="en-US" sz="1600" b="1" dirty="0"/>
                <a:t>throw </a:t>
              </a:r>
              <a:r>
                <a:rPr lang="en-US" sz="1600" dirty="0" err="1" smtClean="0"/>
                <a:t>EndOfInput</a:t>
              </a:r>
              <a:r>
                <a:rPr lang="en-US" sz="1600" dirty="0" smtClean="0"/>
                <a:t>("</a:t>
              </a:r>
              <a:r>
                <a:rPr lang="en-US" sz="1600" dirty="0"/>
                <a:t>reading" + file)</a:t>
              </a:r>
            </a:p>
            <a:p>
              <a:r>
                <a:rPr lang="en-US" sz="1600" dirty="0"/>
                <a:t>  </a:t>
              </a:r>
              <a:r>
                <a:rPr lang="en-US" sz="1600" dirty="0" smtClean="0"/>
                <a:t>  </a:t>
              </a:r>
              <a:r>
                <a:rPr lang="en-US" sz="1600" b="1" dirty="0" err="1" smtClean="0"/>
                <a:t>val</a:t>
              </a:r>
              <a:r>
                <a:rPr lang="en-US" sz="1600" dirty="0" smtClean="0"/>
                <a:t> </a:t>
              </a:r>
              <a:r>
                <a:rPr lang="en-US" sz="1600" dirty="0"/>
                <a:t>c = </a:t>
              </a:r>
              <a:r>
                <a:rPr lang="en-US" sz="1600" dirty="0" err="1"/>
                <a:t>file.read</a:t>
              </a:r>
              <a:r>
                <a:rPr lang="en-US" sz="1600" dirty="0"/>
                <a:t>() </a:t>
              </a:r>
            </a:p>
            <a:p>
              <a:r>
                <a:rPr lang="en-US" sz="1600" dirty="0"/>
                <a:t>  </a:t>
              </a:r>
              <a:r>
                <a:rPr lang="en-US" sz="1600" dirty="0" smtClean="0"/>
                <a:t>  </a:t>
              </a:r>
              <a:r>
                <a:rPr lang="en-US" sz="1600" dirty="0" err="1" smtClean="0"/>
                <a:t>eof</a:t>
              </a:r>
              <a:r>
                <a:rPr lang="en-US" sz="1600" dirty="0" smtClean="0"/>
                <a:t> </a:t>
              </a:r>
              <a:r>
                <a:rPr lang="en-US" sz="1600" dirty="0"/>
                <a:t>= (c == -1) </a:t>
              </a:r>
            </a:p>
            <a:p>
              <a:r>
                <a:rPr lang="en-US" sz="1600" dirty="0"/>
                <a:t>  </a:t>
              </a:r>
              <a:r>
                <a:rPr lang="en-US" sz="1600" dirty="0" smtClean="0"/>
                <a:t>  current </a:t>
              </a:r>
              <a:r>
                <a:rPr lang="en-US" sz="1600" dirty="0"/>
                <a:t>= </a:t>
              </a:r>
              <a:r>
                <a:rPr lang="en-US" sz="1600" dirty="0" err="1"/>
                <a:t>c.</a:t>
              </a:r>
              <a:r>
                <a:rPr lang="en-US" sz="1600" b="1" dirty="0" err="1"/>
                <a:t>asInstanceOf</a:t>
              </a:r>
              <a:r>
                <a:rPr lang="en-US" sz="1600" dirty="0"/>
                <a:t>[Char]</a:t>
              </a:r>
            </a:p>
            <a:p>
              <a:r>
                <a:rPr lang="en-US" sz="1600" dirty="0"/>
                <a:t>  </a:t>
              </a:r>
              <a:r>
                <a:rPr lang="en-US" sz="1600" dirty="0" smtClean="0"/>
                <a:t>}</a:t>
              </a:r>
            </a:p>
            <a:p>
              <a:endParaRPr lang="en-US" sz="1600" dirty="0"/>
            </a:p>
            <a:p>
              <a:r>
                <a:rPr lang="en-US" sz="1600" dirty="0" smtClean="0"/>
                <a:t>  next </a:t>
              </a:r>
              <a:r>
                <a:rPr lang="en-US" sz="1600" dirty="0" smtClean="0">
                  <a:solidFill>
                    <a:srgbClr val="008000"/>
                  </a:solidFill>
                </a:rPr>
                <a:t>// </a:t>
              </a:r>
              <a:r>
                <a:rPr lang="en-US" sz="1600" dirty="0" err="1" smtClean="0">
                  <a:solidFill>
                    <a:srgbClr val="008000"/>
                  </a:solidFill>
                </a:rPr>
                <a:t>init</a:t>
              </a:r>
              <a:r>
                <a:rPr lang="en-US" sz="1600" dirty="0" smtClean="0">
                  <a:solidFill>
                    <a:srgbClr val="008000"/>
                  </a:solidFill>
                </a:rPr>
                <a:t> first char</a:t>
              </a:r>
              <a:endParaRPr lang="en-US" sz="1600" dirty="0">
                <a:solidFill>
                  <a:srgbClr val="008000"/>
                </a:solidFill>
              </a:endParaRPr>
            </a:p>
            <a:p>
              <a:r>
                <a:rPr lang="en-US" sz="1600" dirty="0"/>
                <a:t>}</a:t>
              </a:r>
            </a:p>
          </p:txBody>
        </p:sp>
      </p:grpSp>
      <p:grpSp>
        <p:nvGrpSpPr>
          <p:cNvPr id="23" name="Group 22"/>
          <p:cNvGrpSpPr/>
          <p:nvPr/>
        </p:nvGrpSpPr>
        <p:grpSpPr>
          <a:xfrm>
            <a:off x="4290701" y="1273796"/>
            <a:ext cx="4853299" cy="5232202"/>
            <a:chOff x="4290701" y="1273796"/>
            <a:chExt cx="4853299" cy="5232202"/>
          </a:xfrm>
        </p:grpSpPr>
        <p:sp>
          <p:nvSpPr>
            <p:cNvPr id="13" name="Rectangle 12"/>
            <p:cNvSpPr/>
            <p:nvPr/>
          </p:nvSpPr>
          <p:spPr>
            <a:xfrm>
              <a:off x="4290701" y="1273796"/>
              <a:ext cx="2470548" cy="461665"/>
            </a:xfrm>
            <a:prstGeom prst="rect">
              <a:avLst/>
            </a:prstGeom>
          </p:spPr>
          <p:txBody>
            <a:bodyPr wrap="none">
              <a:spAutoFit/>
            </a:bodyPr>
            <a:lstStyle/>
            <a:p>
              <a:r>
                <a:rPr lang="en-US" dirty="0" smtClean="0">
                  <a:solidFill>
                    <a:srgbClr val="008000"/>
                  </a:solidFill>
                  <a:latin typeface="Calibri" pitchFamily="34" charset="0"/>
                  <a:cs typeface="Calibri" pitchFamily="34" charset="0"/>
                </a:rPr>
                <a:t>Stream of </a:t>
              </a:r>
              <a:r>
                <a:rPr lang="en-US" b="1" dirty="0" smtClean="0">
                  <a:solidFill>
                    <a:srgbClr val="008000"/>
                  </a:solidFill>
                  <a:latin typeface="Calibri" pitchFamily="34" charset="0"/>
                  <a:cs typeface="Calibri" pitchFamily="34" charset="0"/>
                </a:rPr>
                <a:t>Token</a:t>
              </a:r>
              <a:r>
                <a:rPr lang="en-US" dirty="0" smtClean="0">
                  <a:solidFill>
                    <a:srgbClr val="008000"/>
                  </a:solidFill>
                  <a:latin typeface="Calibri" pitchFamily="34" charset="0"/>
                  <a:cs typeface="Calibri" pitchFamily="34" charset="0"/>
                </a:rPr>
                <a:t>-s</a:t>
              </a:r>
              <a:endParaRPr lang="en-US" dirty="0">
                <a:solidFill>
                  <a:srgbClr val="008000"/>
                </a:solidFill>
                <a:latin typeface="Calibri" pitchFamily="34" charset="0"/>
                <a:cs typeface="Calibri" pitchFamily="34" charset="0"/>
              </a:endParaRPr>
            </a:p>
          </p:txBody>
        </p:sp>
        <p:sp>
          <p:nvSpPr>
            <p:cNvPr id="17" name="TextBox 16"/>
            <p:cNvSpPr txBox="1"/>
            <p:nvPr/>
          </p:nvSpPr>
          <p:spPr>
            <a:xfrm>
              <a:off x="5365990" y="1735461"/>
              <a:ext cx="3778010" cy="4770537"/>
            </a:xfrm>
            <a:prstGeom prst="rect">
              <a:avLst/>
            </a:prstGeom>
            <a:noFill/>
          </p:spPr>
          <p:txBody>
            <a:bodyPr wrap="square" rtlCol="0">
              <a:spAutoFit/>
            </a:bodyPr>
            <a:lstStyle/>
            <a:p>
              <a:r>
                <a:rPr lang="en-US" sz="1600" b="1" dirty="0" smtClean="0"/>
                <a:t>sealed </a:t>
              </a:r>
              <a:r>
                <a:rPr lang="en-US" sz="1600" b="1" dirty="0"/>
                <a:t>abstract class</a:t>
              </a:r>
              <a:r>
                <a:rPr lang="en-US" sz="1600" dirty="0"/>
                <a:t> </a:t>
              </a:r>
              <a:r>
                <a:rPr lang="en-US" sz="1600" b="1" dirty="0">
                  <a:solidFill>
                    <a:srgbClr val="008000"/>
                  </a:solidFill>
                </a:rPr>
                <a:t>Token</a:t>
              </a:r>
              <a:r>
                <a:rPr lang="en-US" sz="1600" dirty="0">
                  <a:solidFill>
                    <a:srgbClr val="008000"/>
                  </a:solidFill>
                </a:rPr>
                <a:t> </a:t>
              </a:r>
              <a:endParaRPr lang="en-US" sz="1600" dirty="0" smtClean="0">
                <a:solidFill>
                  <a:srgbClr val="008000"/>
                </a:solidFill>
              </a:endParaRPr>
            </a:p>
            <a:p>
              <a:r>
                <a:rPr lang="en-US" sz="1600" b="1" dirty="0" smtClean="0"/>
                <a:t>case </a:t>
              </a:r>
              <a:r>
                <a:rPr lang="en-US" sz="1600" b="1" dirty="0"/>
                <a:t>class</a:t>
              </a:r>
              <a:r>
                <a:rPr lang="en-US" sz="1600" dirty="0"/>
                <a:t> </a:t>
              </a:r>
              <a:r>
                <a:rPr lang="en-US" sz="1600" dirty="0" smtClean="0"/>
                <a:t>ID(content </a:t>
              </a:r>
              <a:r>
                <a:rPr lang="en-US" sz="1600" dirty="0"/>
                <a:t>: </a:t>
              </a:r>
              <a:r>
                <a:rPr lang="en-US" sz="1600" dirty="0" smtClean="0"/>
                <a:t>String) // “id3” 	</a:t>
              </a:r>
              <a:r>
                <a:rPr lang="en-US" sz="1600" b="1" dirty="0" smtClean="0"/>
                <a:t>extends</a:t>
              </a:r>
              <a:r>
                <a:rPr lang="en-US" sz="1600" dirty="0" smtClean="0"/>
                <a:t> </a:t>
              </a:r>
              <a:r>
                <a:rPr lang="en-US" sz="1600" dirty="0"/>
                <a:t>Token </a:t>
              </a:r>
              <a:endParaRPr lang="en-US" sz="1600" dirty="0" smtClean="0"/>
            </a:p>
            <a:p>
              <a:r>
                <a:rPr lang="en-US" sz="1600" b="1" dirty="0" smtClean="0"/>
                <a:t>case </a:t>
              </a:r>
              <a:r>
                <a:rPr lang="en-US" sz="1600" b="1" dirty="0"/>
                <a:t>class</a:t>
              </a:r>
              <a:r>
                <a:rPr lang="en-US" sz="1600" dirty="0"/>
                <a:t> </a:t>
              </a:r>
              <a:r>
                <a:rPr lang="en-US" sz="1600" dirty="0" err="1"/>
                <a:t>IntConst</a:t>
              </a:r>
              <a:r>
                <a:rPr lang="en-US" sz="1600" dirty="0"/>
                <a:t>(value : </a:t>
              </a:r>
              <a:r>
                <a:rPr lang="en-US" sz="1600" dirty="0" err="1"/>
                <a:t>Int</a:t>
              </a:r>
              <a:r>
                <a:rPr lang="en-US" sz="1600" dirty="0"/>
                <a:t>) </a:t>
              </a:r>
              <a:r>
                <a:rPr lang="en-US" sz="1600" dirty="0" smtClean="0"/>
                <a:t>// 10 	</a:t>
              </a:r>
              <a:r>
                <a:rPr lang="en-US" sz="1600" b="1" dirty="0" smtClean="0"/>
                <a:t>extends </a:t>
              </a:r>
              <a:r>
                <a:rPr lang="en-US" sz="1600" dirty="0" smtClean="0"/>
                <a:t>Token </a:t>
              </a:r>
            </a:p>
            <a:p>
              <a:r>
                <a:rPr lang="en-US" sz="1600" b="1" dirty="0" smtClean="0"/>
                <a:t>case class</a:t>
              </a:r>
              <a:r>
                <a:rPr lang="en-US" sz="1600" dirty="0" smtClean="0"/>
                <a:t> </a:t>
              </a:r>
              <a:r>
                <a:rPr lang="en-US" sz="1600" dirty="0" err="1" smtClean="0"/>
                <a:t>AssignEQ</a:t>
              </a:r>
              <a:r>
                <a:rPr lang="en-US" sz="1600" dirty="0" smtClean="0"/>
                <a:t>() ‘=‘</a:t>
              </a:r>
            </a:p>
            <a:p>
              <a:r>
                <a:rPr lang="en-US" sz="1600" dirty="0"/>
                <a:t>	</a:t>
              </a:r>
              <a:r>
                <a:rPr lang="en-US" sz="1600" b="1" dirty="0" smtClean="0"/>
                <a:t>extends</a:t>
              </a:r>
              <a:r>
                <a:rPr lang="en-US" sz="1600" dirty="0" smtClean="0"/>
                <a:t> </a:t>
              </a:r>
              <a:r>
                <a:rPr lang="en-US" sz="1600" dirty="0"/>
                <a:t>Token </a:t>
              </a:r>
              <a:endParaRPr lang="en-US" sz="1600" dirty="0" smtClean="0"/>
            </a:p>
            <a:p>
              <a:r>
                <a:rPr lang="en-US" sz="1600" b="1" dirty="0" smtClean="0"/>
                <a:t>case class </a:t>
              </a:r>
              <a:r>
                <a:rPr lang="en-US" sz="1600" dirty="0" err="1" smtClean="0"/>
                <a:t>CompareEQ</a:t>
              </a:r>
              <a:r>
                <a:rPr lang="en-US" sz="1600" dirty="0" smtClean="0"/>
                <a:t> // ‘==‘</a:t>
              </a:r>
            </a:p>
            <a:p>
              <a:r>
                <a:rPr lang="en-US" sz="1600" dirty="0"/>
                <a:t>	</a:t>
              </a:r>
              <a:r>
                <a:rPr lang="en-US" sz="1600" b="1" dirty="0" smtClean="0"/>
                <a:t>extends </a:t>
              </a:r>
              <a:r>
                <a:rPr lang="en-US" sz="1600" dirty="0"/>
                <a:t>Token </a:t>
              </a:r>
              <a:endParaRPr lang="en-US" sz="1600" dirty="0" smtClean="0"/>
            </a:p>
            <a:p>
              <a:r>
                <a:rPr lang="en-US" sz="1600" b="1" dirty="0" smtClean="0"/>
                <a:t>case class </a:t>
              </a:r>
              <a:r>
                <a:rPr lang="en-US" sz="1600" dirty="0" smtClean="0"/>
                <a:t>MUL() </a:t>
              </a:r>
              <a:r>
                <a:rPr lang="en-US" sz="1600" b="1" dirty="0"/>
                <a:t>extends </a:t>
              </a:r>
              <a:r>
                <a:rPr lang="en-US" sz="1600" dirty="0"/>
                <a:t>Token </a:t>
              </a:r>
              <a:r>
                <a:rPr lang="en-US" sz="1600" dirty="0" smtClean="0"/>
                <a:t>// ‘*’</a:t>
              </a:r>
            </a:p>
            <a:p>
              <a:r>
                <a:rPr lang="en-US" sz="1600" b="1" dirty="0" smtClean="0"/>
                <a:t>case  class </a:t>
              </a:r>
              <a:r>
                <a:rPr lang="en-US" sz="1600" dirty="0" smtClean="0"/>
                <a:t>PLUS() </a:t>
              </a:r>
              <a:r>
                <a:rPr lang="en-US" sz="1600" b="1" dirty="0"/>
                <a:t>extends </a:t>
              </a:r>
              <a:r>
                <a:rPr lang="en-US" sz="1600" dirty="0"/>
                <a:t>Token </a:t>
              </a:r>
              <a:r>
                <a:rPr lang="en-US" sz="1600" dirty="0" smtClean="0"/>
                <a:t>// +</a:t>
              </a:r>
            </a:p>
            <a:p>
              <a:r>
                <a:rPr lang="en-US" sz="1600" b="1" dirty="0" smtClean="0"/>
                <a:t>case </a:t>
              </a:r>
              <a:r>
                <a:rPr lang="en-US" sz="1600" b="1" dirty="0" err="1" smtClean="0"/>
                <a:t>clas</a:t>
              </a:r>
              <a:r>
                <a:rPr lang="en-US" sz="1600" dirty="0" smtClean="0"/>
                <a:t> </a:t>
              </a:r>
              <a:r>
                <a:rPr lang="en-US" sz="1600" dirty="0"/>
                <a:t>LEQ </a:t>
              </a:r>
              <a:r>
                <a:rPr lang="en-US" sz="1600" b="1" dirty="0"/>
                <a:t>extends </a:t>
              </a:r>
              <a:r>
                <a:rPr lang="en-US" sz="1600" dirty="0"/>
                <a:t>Token </a:t>
              </a:r>
              <a:r>
                <a:rPr lang="en-US" sz="1600" dirty="0" smtClean="0"/>
                <a:t>// ‘&lt;=‘</a:t>
              </a:r>
            </a:p>
            <a:p>
              <a:r>
                <a:rPr lang="en-US" sz="1600" b="1" dirty="0"/>
                <a:t>case </a:t>
              </a:r>
              <a:r>
                <a:rPr lang="en-US" sz="1600" b="1" dirty="0" smtClean="0"/>
                <a:t>class </a:t>
              </a:r>
              <a:r>
                <a:rPr lang="en-US" sz="1600" dirty="0" smtClean="0"/>
                <a:t>OPAREN </a:t>
              </a:r>
              <a:r>
                <a:rPr lang="en-US" sz="1600" b="1" dirty="0"/>
                <a:t>extends </a:t>
              </a:r>
              <a:r>
                <a:rPr lang="en-US" sz="1600" dirty="0"/>
                <a:t>Token </a:t>
              </a:r>
              <a:r>
                <a:rPr lang="en-US" sz="1600" dirty="0" smtClean="0"/>
                <a:t>//( </a:t>
              </a:r>
              <a:r>
                <a:rPr lang="en-US" sz="1600" b="1" dirty="0" smtClean="0"/>
                <a:t>case class </a:t>
              </a:r>
              <a:r>
                <a:rPr lang="en-US" sz="1600" dirty="0" smtClean="0"/>
                <a:t>CPAREN </a:t>
              </a:r>
              <a:r>
                <a:rPr lang="en-US" sz="1600" b="1" dirty="0"/>
                <a:t>extends </a:t>
              </a:r>
              <a:r>
                <a:rPr lang="en-US" sz="1600" dirty="0" smtClean="0"/>
                <a:t>Token //)</a:t>
              </a:r>
            </a:p>
            <a:p>
              <a:r>
                <a:rPr lang="en-US" sz="1600" dirty="0" smtClean="0"/>
                <a:t>...</a:t>
              </a:r>
            </a:p>
            <a:p>
              <a:r>
                <a:rPr lang="en-US" sz="1600" b="1" dirty="0" smtClean="0"/>
                <a:t>case class </a:t>
              </a:r>
              <a:r>
                <a:rPr lang="en-US" sz="1600" dirty="0" smtClean="0"/>
                <a:t>IF </a:t>
              </a:r>
              <a:r>
                <a:rPr lang="en-US" sz="1600" b="1" dirty="0"/>
                <a:t>extends </a:t>
              </a:r>
              <a:r>
                <a:rPr lang="en-US" sz="1600" dirty="0"/>
                <a:t>Token </a:t>
              </a:r>
              <a:r>
                <a:rPr lang="en-US" sz="1600" dirty="0" smtClean="0"/>
                <a:t>// ‘if’</a:t>
              </a:r>
            </a:p>
            <a:p>
              <a:r>
                <a:rPr lang="en-US" sz="1600" b="1" dirty="0"/>
                <a:t>case class </a:t>
              </a:r>
              <a:r>
                <a:rPr lang="en-US" sz="1600" dirty="0" smtClean="0"/>
                <a:t>WHILE </a:t>
              </a:r>
              <a:r>
                <a:rPr lang="en-US" sz="1600" b="1" dirty="0"/>
                <a:t>extends </a:t>
              </a:r>
              <a:r>
                <a:rPr lang="en-US" sz="1600" dirty="0"/>
                <a:t>Token </a:t>
              </a:r>
              <a:r>
                <a:rPr lang="en-US" sz="1600" b="1" dirty="0" smtClean="0"/>
                <a:t>case class </a:t>
              </a:r>
              <a:r>
                <a:rPr lang="en-US" sz="1600" dirty="0" smtClean="0"/>
                <a:t>EOF</a:t>
              </a:r>
              <a:r>
                <a:rPr lang="en-US" sz="1600" b="1" dirty="0" smtClean="0"/>
                <a:t> extends </a:t>
              </a:r>
              <a:r>
                <a:rPr lang="en-US" sz="1600" dirty="0" smtClean="0"/>
                <a:t>Token</a:t>
              </a:r>
            </a:p>
            <a:p>
              <a:r>
                <a:rPr lang="en-US" sz="1600" dirty="0"/>
                <a:t>	</a:t>
              </a:r>
              <a:r>
                <a:rPr lang="en-US" sz="1600" dirty="0" smtClean="0"/>
                <a:t>// End </a:t>
              </a:r>
              <a:r>
                <a:rPr lang="en-US" sz="1600" dirty="0"/>
                <a:t>O</a:t>
              </a:r>
              <a:r>
                <a:rPr lang="en-US" sz="1600" dirty="0" smtClean="0"/>
                <a:t>f </a:t>
              </a:r>
              <a:r>
                <a:rPr lang="en-US" sz="1600" dirty="0"/>
                <a:t>F</a:t>
              </a:r>
              <a:r>
                <a:rPr lang="en-US" sz="1600" dirty="0" smtClean="0"/>
                <a:t>ile</a:t>
              </a:r>
            </a:p>
          </p:txBody>
        </p:sp>
      </p:grpSp>
      <p:grpSp>
        <p:nvGrpSpPr>
          <p:cNvPr id="22" name="Group 21"/>
          <p:cNvGrpSpPr/>
          <p:nvPr/>
        </p:nvGrpSpPr>
        <p:grpSpPr>
          <a:xfrm>
            <a:off x="1911240" y="3762360"/>
            <a:ext cx="3427671" cy="3035520"/>
            <a:chOff x="1911240" y="3762360"/>
            <a:chExt cx="3427671" cy="3035520"/>
          </a:xfrm>
        </p:grpSpPr>
        <p:sp>
          <p:nvSpPr>
            <p:cNvPr id="20" name="TextBox 19"/>
            <p:cNvSpPr txBox="1"/>
            <p:nvPr/>
          </p:nvSpPr>
          <p:spPr>
            <a:xfrm>
              <a:off x="2328899" y="5180203"/>
              <a:ext cx="3010012" cy="1569660"/>
            </a:xfrm>
            <a:prstGeom prst="rect">
              <a:avLst/>
            </a:prstGeom>
            <a:noFill/>
          </p:spPr>
          <p:txBody>
            <a:bodyPr wrap="square" rtlCol="0">
              <a:spAutoFit/>
            </a:bodyPr>
            <a:lstStyle/>
            <a:p>
              <a:r>
                <a:rPr lang="en-US" sz="1600" b="1" dirty="0" smtClean="0"/>
                <a:t>class </a:t>
              </a:r>
              <a:r>
                <a:rPr lang="en-US" sz="1600" dirty="0" err="1"/>
                <a:t>Lexer</a:t>
              </a:r>
              <a:r>
                <a:rPr lang="en-US" sz="1600" dirty="0"/>
                <a:t>(</a:t>
              </a:r>
              <a:r>
                <a:rPr lang="en-US" sz="1600" dirty="0" err="1"/>
                <a:t>ch</a:t>
              </a:r>
              <a:r>
                <a:rPr lang="en-US" sz="1600" dirty="0"/>
                <a:t> : </a:t>
              </a:r>
              <a:r>
                <a:rPr lang="en-US" sz="1600" dirty="0" err="1"/>
                <a:t>CharStream</a:t>
              </a:r>
              <a:r>
                <a:rPr lang="en-US" sz="1600" dirty="0"/>
                <a:t>) { </a:t>
              </a:r>
              <a:endParaRPr lang="en-US" sz="1600" dirty="0" smtClean="0"/>
            </a:p>
            <a:p>
              <a:r>
                <a:rPr lang="en-US" sz="1600" dirty="0"/>
                <a:t> </a:t>
              </a:r>
              <a:r>
                <a:rPr lang="en-US" sz="1600" dirty="0" smtClean="0"/>
                <a:t> </a:t>
              </a:r>
              <a:r>
                <a:rPr lang="en-US" sz="1600" b="1" dirty="0" err="1" smtClean="0"/>
                <a:t>var</a:t>
              </a:r>
              <a:r>
                <a:rPr lang="en-US" sz="1600" b="1" dirty="0" smtClean="0"/>
                <a:t> </a:t>
              </a:r>
              <a:r>
                <a:rPr lang="en-US" sz="1600" b="1" dirty="0">
                  <a:solidFill>
                    <a:srgbClr val="C00000"/>
                  </a:solidFill>
                </a:rPr>
                <a:t>current : Token</a:t>
              </a:r>
              <a:r>
                <a:rPr lang="en-US" sz="1600" dirty="0"/>
                <a:t> </a:t>
              </a:r>
              <a:endParaRPr lang="en-US" sz="1600" dirty="0" smtClean="0"/>
            </a:p>
            <a:p>
              <a:r>
                <a:rPr lang="en-US" sz="1600" dirty="0"/>
                <a:t> </a:t>
              </a:r>
              <a:r>
                <a:rPr lang="en-US" sz="1600" dirty="0" smtClean="0"/>
                <a:t> </a:t>
              </a:r>
              <a:r>
                <a:rPr lang="en-US" sz="1600" b="1" dirty="0" err="1" smtClean="0"/>
                <a:t>def</a:t>
              </a:r>
              <a:r>
                <a:rPr lang="en-US" sz="1600" b="1" dirty="0" smtClean="0"/>
                <a:t> </a:t>
              </a:r>
              <a:r>
                <a:rPr lang="en-US" sz="1600" dirty="0"/>
                <a:t>next : Unit = { </a:t>
              </a:r>
              <a:endParaRPr lang="en-US" sz="1600" dirty="0" smtClean="0"/>
            </a:p>
            <a:p>
              <a:r>
                <a:rPr lang="en-US" sz="1600" b="1" i="1" dirty="0">
                  <a:solidFill>
                    <a:srgbClr val="C00000"/>
                  </a:solidFill>
                </a:rPr>
                <a:t> </a:t>
              </a:r>
              <a:r>
                <a:rPr lang="en-US" sz="1600" b="1" i="1" dirty="0" smtClean="0">
                  <a:solidFill>
                    <a:srgbClr val="C00000"/>
                  </a:solidFill>
                </a:rPr>
                <a:t>   </a:t>
              </a:r>
              <a:r>
                <a:rPr lang="en-US" sz="1600" b="1" i="1" dirty="0" err="1" smtClean="0">
                  <a:solidFill>
                    <a:srgbClr val="C00000"/>
                  </a:solidFill>
                </a:rPr>
                <a:t>lexer</a:t>
              </a:r>
              <a:r>
                <a:rPr lang="en-US" sz="1600" b="1" i="1" dirty="0" smtClean="0">
                  <a:solidFill>
                    <a:srgbClr val="C00000"/>
                  </a:solidFill>
                </a:rPr>
                <a:t> code goes here </a:t>
              </a:r>
            </a:p>
            <a:p>
              <a:r>
                <a:rPr lang="en-US" sz="1600" dirty="0"/>
                <a:t> </a:t>
              </a:r>
              <a:r>
                <a:rPr lang="en-US" sz="1600" dirty="0" smtClean="0"/>
                <a:t> }</a:t>
              </a:r>
            </a:p>
            <a:p>
              <a:r>
                <a:rPr lang="en-US" sz="1600" dirty="0" smtClean="0"/>
                <a:t>}</a:t>
              </a:r>
            </a:p>
          </p:txBody>
        </p:sp>
        <mc:AlternateContent xmlns:mc="http://schemas.openxmlformats.org/markup-compatibility/2006" xmlns:p14="http://schemas.microsoft.com/office/powerpoint/2010/main">
          <mc:Choice Requires="p14">
            <p:contentPart p14:bwMode="auto" r:id="rId2">
              <p14:nvContentPartPr>
                <p14:cNvPr id="21" name="Ink 20"/>
                <p14:cNvContentPartPr/>
                <p14:nvPr/>
              </p14:nvContentPartPr>
              <p14:xfrm>
                <a:off x="1911240" y="3762360"/>
                <a:ext cx="3421080" cy="3035520"/>
              </p14:xfrm>
            </p:contentPart>
          </mc:Choice>
          <mc:Fallback xmlns="">
            <p:pic>
              <p:nvPicPr>
                <p:cNvPr id="21" name="Ink 20"/>
                <p:cNvPicPr/>
                <p:nvPr/>
              </p:nvPicPr>
              <p:blipFill>
                <a:blip r:embed="rId3"/>
                <a:stretch>
                  <a:fillRect/>
                </a:stretch>
              </p:blipFill>
              <p:spPr>
                <a:xfrm>
                  <a:off x="1897200" y="3755160"/>
                  <a:ext cx="3449880" cy="3058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
            <p14:nvContentPartPr>
              <p14:cNvPr id="25" name="Ink 24"/>
              <p14:cNvContentPartPr/>
              <p14:nvPr/>
            </p14:nvContentPartPr>
            <p14:xfrm>
              <a:off x="3289680" y="2296800"/>
              <a:ext cx="246240" cy="93960"/>
            </p14:xfrm>
          </p:contentPart>
        </mc:Choice>
        <mc:Fallback xmlns="">
          <p:pic>
            <p:nvPicPr>
              <p:cNvPr id="25" name="Ink 24"/>
              <p:cNvPicPr/>
              <p:nvPr/>
            </p:nvPicPr>
            <p:blipFill>
              <a:blip r:embed="rId5"/>
              <a:stretch>
                <a:fillRect/>
              </a:stretch>
            </p:blipFill>
            <p:spPr>
              <a:xfrm>
                <a:off x="3277800" y="2289960"/>
                <a:ext cx="271080" cy="113040"/>
              </a:xfrm>
              <a:prstGeom prst="rect">
                <a:avLst/>
              </a:prstGeom>
            </p:spPr>
          </p:pic>
        </mc:Fallback>
      </mc:AlternateContent>
    </p:spTree>
    <p:extLst>
      <p:ext uri="{BB962C8B-B14F-4D97-AF65-F5344CB8AC3E}">
        <p14:creationId xmlns:p14="http://schemas.microsoft.com/office/powerpoint/2010/main" val="1738005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in </a:t>
            </a:r>
            <a:r>
              <a:rPr lang="en-US" dirty="0" err="1" smtClean="0"/>
              <a:t>javacc</a:t>
            </a:r>
            <a:endParaRPr lang="en-US" dirty="0"/>
          </a:p>
        </p:txBody>
      </p:sp>
      <p:sp>
        <p:nvSpPr>
          <p:cNvPr id="4" name="Content Placeholder 3"/>
          <p:cNvSpPr>
            <a:spLocks noGrp="1"/>
          </p:cNvSpPr>
          <p:nvPr>
            <p:ph idx="1"/>
          </p:nvPr>
        </p:nvSpPr>
        <p:spPr>
          <a:xfrm>
            <a:off x="457200" y="1375897"/>
            <a:ext cx="8229600" cy="4483578"/>
          </a:xfrm>
        </p:spPr>
        <p:txBody>
          <a:bodyPr/>
          <a:lstStyle/>
          <a:p>
            <a:pPr marL="0" indent="0">
              <a:buNone/>
            </a:pPr>
            <a:r>
              <a:rPr lang="en-US" sz="2400" dirty="0" smtClean="0"/>
              <a:t>TOKEN</a:t>
            </a:r>
            <a:r>
              <a:rPr lang="en-US" sz="2400" dirty="0"/>
              <a:t>: {</a:t>
            </a:r>
          </a:p>
          <a:p>
            <a:pPr marL="0" indent="0">
              <a:buNone/>
            </a:pPr>
            <a:r>
              <a:rPr lang="en-US" sz="2400" dirty="0"/>
              <a:t>    &lt;IDENTIFIER: &lt;LETTER&gt; (&lt;LETTER&gt; | &lt;DIGIT&gt; | "_")* &gt;</a:t>
            </a:r>
          </a:p>
          <a:p>
            <a:pPr marL="0" indent="0">
              <a:buNone/>
            </a:pPr>
            <a:r>
              <a:rPr lang="en-US" sz="2400" dirty="0"/>
              <a:t>  | </a:t>
            </a:r>
            <a:r>
              <a:rPr lang="en-US" sz="2400" dirty="0" smtClean="0"/>
              <a:t>&lt;INTLITERAL: </a:t>
            </a:r>
            <a:r>
              <a:rPr lang="en-US" sz="2400" dirty="0"/>
              <a:t>&lt;DIGIT&gt; (&lt;DIGIT&gt;)* </a:t>
            </a:r>
            <a:r>
              <a:rPr lang="en-US" sz="2400" dirty="0" smtClean="0"/>
              <a:t>&gt;</a:t>
            </a:r>
            <a:endParaRPr lang="en-US" sz="2400" dirty="0"/>
          </a:p>
          <a:p>
            <a:pPr marL="0" indent="0">
              <a:buNone/>
            </a:pPr>
            <a:r>
              <a:rPr lang="en-US" sz="2400" dirty="0"/>
              <a:t>  | &lt;LETTER: ["a"-"z"] | ["A"-"Z"]&gt;</a:t>
            </a:r>
          </a:p>
          <a:p>
            <a:pPr marL="0" indent="0">
              <a:buNone/>
            </a:pPr>
            <a:r>
              <a:rPr lang="en-US" sz="2400" dirty="0"/>
              <a:t>  | &lt;DIGIT: ["0"-"9"]&gt;</a:t>
            </a:r>
          </a:p>
          <a:p>
            <a:pPr marL="0" indent="0">
              <a:buNone/>
            </a:pPr>
            <a:r>
              <a:rPr lang="en-US" sz="2400" dirty="0"/>
              <a:t>}</a:t>
            </a:r>
          </a:p>
          <a:p>
            <a:pPr marL="0" indent="0">
              <a:buNone/>
            </a:pPr>
            <a:r>
              <a:rPr lang="en-US" sz="2400" dirty="0" smtClean="0"/>
              <a:t>SKIP</a:t>
            </a:r>
            <a:r>
              <a:rPr lang="en-US" sz="2400" dirty="0"/>
              <a:t>: {</a:t>
            </a:r>
          </a:p>
          <a:p>
            <a:pPr marL="0" indent="0">
              <a:buNone/>
            </a:pPr>
            <a:r>
              <a:rPr lang="en-US" sz="2400" dirty="0"/>
              <a:t>   " </a:t>
            </a:r>
            <a:r>
              <a:rPr lang="en-US" sz="2400" dirty="0" smtClean="0"/>
              <a:t>"   |  "\</a:t>
            </a:r>
            <a:r>
              <a:rPr lang="en-US" sz="2400" dirty="0"/>
              <a:t>n</a:t>
            </a:r>
            <a:r>
              <a:rPr lang="en-US" sz="2400" dirty="0" smtClean="0"/>
              <a:t>"   |    "\</a:t>
            </a:r>
            <a:r>
              <a:rPr lang="en-US" sz="2400" dirty="0"/>
              <a:t>t</a:t>
            </a:r>
            <a:r>
              <a:rPr lang="en-US" sz="2400" dirty="0" smtClean="0"/>
              <a:t>"</a:t>
            </a:r>
            <a:endParaRPr lang="en-US" sz="2400" dirty="0"/>
          </a:p>
          <a:p>
            <a:pPr marL="0" indent="0">
              <a:buNone/>
            </a:pPr>
            <a:r>
              <a:rPr lang="en-US" sz="2400" dirty="0" smtClean="0"/>
              <a:t>}</a:t>
            </a:r>
          </a:p>
          <a:p>
            <a:pPr marL="0" indent="0" algn="ctr">
              <a:buNone/>
            </a:pPr>
            <a:r>
              <a:rPr lang="en-US" sz="3000" dirty="0" smtClean="0">
                <a:solidFill>
                  <a:srgbClr val="0070C0"/>
                </a:solidFill>
              </a:rPr>
              <a:t>--&gt; get automatically generated code for </a:t>
            </a:r>
            <a:r>
              <a:rPr lang="en-US" sz="3000" dirty="0" err="1" smtClean="0">
                <a:solidFill>
                  <a:srgbClr val="0070C0"/>
                </a:solidFill>
              </a:rPr>
              <a:t>lexer</a:t>
            </a:r>
            <a:r>
              <a:rPr lang="en-US" sz="3000" dirty="0" smtClean="0">
                <a:solidFill>
                  <a:srgbClr val="0070C0"/>
                </a:solidFill>
              </a:rPr>
              <a:t>!</a:t>
            </a:r>
            <a:endParaRPr lang="en-US" sz="3000" dirty="0">
              <a:solidFill>
                <a:srgbClr val="0070C0"/>
              </a:solidFill>
            </a:endParaRPr>
          </a:p>
        </p:txBody>
      </p:sp>
      <p:sp>
        <p:nvSpPr>
          <p:cNvPr id="5" name="Rectangle 4"/>
          <p:cNvSpPr/>
          <p:nvPr/>
        </p:nvSpPr>
        <p:spPr>
          <a:xfrm>
            <a:off x="435255" y="6016436"/>
            <a:ext cx="4729276" cy="584775"/>
          </a:xfrm>
          <a:prstGeom prst="rect">
            <a:avLst/>
          </a:prstGeom>
        </p:spPr>
        <p:txBody>
          <a:bodyPr wrap="square">
            <a:spAutoFit/>
          </a:bodyPr>
          <a:lstStyle/>
          <a:p>
            <a:pPr lvl="0" eaLnBrk="0" hangingPunct="0">
              <a:spcBef>
                <a:spcPct val="20000"/>
              </a:spcBef>
            </a:pPr>
            <a:r>
              <a:rPr lang="en-US" sz="3200" kern="0" dirty="0" smtClean="0">
                <a:latin typeface="Calibri" pitchFamily="34" charset="0"/>
                <a:cs typeface="Calibri" pitchFamily="34" charset="0"/>
              </a:rPr>
              <a:t>But how does </a:t>
            </a:r>
            <a:r>
              <a:rPr lang="en-US" sz="3200" kern="0" dirty="0" err="1" smtClean="0">
                <a:latin typeface="Calibri" pitchFamily="34" charset="0"/>
                <a:cs typeface="Calibri" pitchFamily="34" charset="0"/>
              </a:rPr>
              <a:t>javacc</a:t>
            </a:r>
            <a:r>
              <a:rPr lang="en-US" sz="3200" kern="0" dirty="0" smtClean="0">
                <a:latin typeface="Calibri" pitchFamily="34" charset="0"/>
                <a:cs typeface="Calibri" pitchFamily="34" charset="0"/>
              </a:rPr>
              <a:t> do it?</a:t>
            </a:r>
            <a:endParaRPr lang="en-US" sz="3200" kern="0" dirty="0">
              <a:latin typeface="Calibri" pitchFamily="34" charset="0"/>
              <a:cs typeface="Calibri" pitchFamily="34" charset="0"/>
            </a:endParaRPr>
          </a:p>
        </p:txBody>
      </p:sp>
    </p:spTree>
    <p:extLst>
      <p:ext uri="{BB962C8B-B14F-4D97-AF65-F5344CB8AC3E}">
        <p14:creationId xmlns:p14="http://schemas.microsoft.com/office/powerpoint/2010/main" val="226319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34087" y="155370"/>
            <a:ext cx="8683142" cy="1143000"/>
          </a:xfrm>
        </p:spPr>
        <p:txBody>
          <a:bodyPr/>
          <a:lstStyle/>
          <a:p>
            <a:r>
              <a:rPr lang="en-US" dirty="0" smtClean="0"/>
              <a:t>Finite </a:t>
            </a:r>
            <a:r>
              <a:rPr lang="en-US" dirty="0" smtClean="0"/>
              <a:t>Automaton (Finite State Machine)</a:t>
            </a:r>
            <a:endParaRPr lang="en-US" dirty="0"/>
          </a:p>
        </p:txBody>
      </p:sp>
      <p:sp>
        <p:nvSpPr>
          <p:cNvPr id="3" name="Content Placeholder 2"/>
          <p:cNvSpPr>
            <a:spLocks noGrp="1"/>
          </p:cNvSpPr>
          <p:nvPr>
            <p:ph idx="1"/>
          </p:nvPr>
        </p:nvSpPr>
        <p:spPr>
          <a:xfrm>
            <a:off x="457200" y="4352544"/>
            <a:ext cx="8229600" cy="1773620"/>
          </a:xfrm>
        </p:spPr>
        <p:txBody>
          <a:bodyPr/>
          <a:lstStyle/>
          <a:p>
            <a:r>
              <a:rPr lang="en-US" sz="2400" dirty="0" smtClean="0">
                <a:sym typeface="Symbol"/>
              </a:rPr>
              <a:t></a:t>
            </a:r>
            <a:r>
              <a:rPr lang="en-US" sz="2400" dirty="0" smtClean="0"/>
              <a:t> - alphabet</a:t>
            </a:r>
          </a:p>
          <a:p>
            <a:r>
              <a:rPr lang="en-US" sz="2400" dirty="0" smtClean="0"/>
              <a:t>Q - states (nodes in the graph)</a:t>
            </a:r>
          </a:p>
          <a:p>
            <a:r>
              <a:rPr lang="en-US" sz="2400" dirty="0" smtClean="0"/>
              <a:t>q</a:t>
            </a:r>
            <a:r>
              <a:rPr lang="en-US" sz="2400" baseline="-25000" dirty="0" smtClean="0"/>
              <a:t>0</a:t>
            </a:r>
            <a:r>
              <a:rPr lang="en-US" sz="2400" dirty="0" smtClean="0"/>
              <a:t> - initial state (with '&gt;' sign in drawing)</a:t>
            </a:r>
          </a:p>
          <a:p>
            <a:r>
              <a:rPr lang="en-US" sz="2400" dirty="0" smtClean="0">
                <a:sym typeface="Symbol"/>
              </a:rPr>
              <a:t></a:t>
            </a:r>
            <a:r>
              <a:rPr lang="en-US" sz="2400" dirty="0" smtClean="0"/>
              <a:t> - transitions (labeled edges in the graph)</a:t>
            </a:r>
          </a:p>
          <a:p>
            <a:r>
              <a:rPr lang="en-US" sz="2400" dirty="0" smtClean="0"/>
              <a:t>F - final states (double circles)</a:t>
            </a:r>
            <a:endParaRPr lang="en-US" sz="2400"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46960" y="2339640"/>
              <a:ext cx="765360" cy="875160"/>
            </p14:xfrm>
          </p:contentPart>
        </mc:Choice>
        <mc:Fallback xmlns="">
          <p:pic>
            <p:nvPicPr>
              <p:cNvPr id="4" name="Ink 3"/>
              <p:cNvPicPr/>
              <p:nvPr/>
            </p:nvPicPr>
            <p:blipFill>
              <a:blip r:embed="rId3"/>
              <a:stretch>
                <a:fillRect/>
              </a:stretch>
            </p:blipFill>
            <p:spPr>
              <a:xfrm>
                <a:off x="925560" y="1082880"/>
                <a:ext cx="7498800" cy="216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419120" y="2709720"/>
              <a:ext cx="2017800" cy="1058400"/>
            </p14:xfrm>
          </p:contentPart>
        </mc:Choice>
        <mc:Fallback xmlns="">
          <p:pic>
            <p:nvPicPr>
              <p:cNvPr id="6" name="Ink 5"/>
              <p:cNvPicPr/>
              <p:nvPr/>
            </p:nvPicPr>
            <p:blipFill>
              <a:blip r:embed="rId7"/>
              <a:stretch>
                <a:fillRect/>
              </a:stretch>
            </p:blipFill>
            <p:spPr>
              <a:xfrm>
                <a:off x="1406880" y="2703600"/>
                <a:ext cx="2042280" cy="1069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464800" y="2965680"/>
              <a:ext cx="128160" cy="229320"/>
            </p14:xfrm>
          </p:contentPart>
        </mc:Choice>
        <mc:Fallback xmlns="">
          <p:pic>
            <p:nvPicPr>
              <p:cNvPr id="7" name="Ink 6"/>
              <p:cNvPicPr/>
              <p:nvPr/>
            </p:nvPicPr>
            <p:blipFill>
              <a:blip r:embed="rId9"/>
              <a:stretch>
                <a:fillRect/>
              </a:stretch>
            </p:blipFill>
            <p:spPr>
              <a:xfrm>
                <a:off x="5450400" y="2951280"/>
                <a:ext cx="1584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p14:cNvContentPartPr/>
              <p14:nvPr/>
            </p14:nvContentPartPr>
            <p14:xfrm>
              <a:off x="7390440" y="2682360"/>
              <a:ext cx="171720" cy="142560"/>
            </p14:xfrm>
          </p:contentPart>
        </mc:Choice>
        <mc:Fallback>
          <p:pic>
            <p:nvPicPr>
              <p:cNvPr id="12" name="Ink 11"/>
              <p:cNvPicPr/>
              <p:nvPr/>
            </p:nvPicPr>
            <p:blipFill>
              <a:blip r:embed="rId11"/>
              <a:stretch>
                <a:fillRect/>
              </a:stretch>
            </p:blipFill>
            <p:spPr>
              <a:xfrm>
                <a:off x="7377840" y="2670480"/>
                <a:ext cx="187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p14:cNvContentPartPr/>
              <p14:nvPr/>
            </p14:nvContentPartPr>
            <p14:xfrm>
              <a:off x="5595480" y="2836440"/>
              <a:ext cx="392760" cy="402480"/>
            </p14:xfrm>
          </p:contentPart>
        </mc:Choice>
        <mc:Fallback>
          <p:pic>
            <p:nvPicPr>
              <p:cNvPr id="13" name="Ink 12"/>
              <p:cNvPicPr/>
              <p:nvPr/>
            </p:nvPicPr>
            <p:blipFill>
              <a:blip r:embed="rId13"/>
              <a:stretch>
                <a:fillRect/>
              </a:stretch>
            </p:blipFill>
            <p:spPr>
              <a:xfrm>
                <a:off x="5582880" y="2822760"/>
                <a:ext cx="41976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4" name="Ink 13"/>
              <p14:cNvContentPartPr/>
              <p14:nvPr/>
            </p14:nvContentPartPr>
            <p14:xfrm>
              <a:off x="568440" y="3654360"/>
              <a:ext cx="7206600" cy="1500300"/>
            </p14:xfrm>
          </p:contentPart>
        </mc:Choice>
        <mc:Fallback>
          <p:pic>
            <p:nvPicPr>
              <p:cNvPr id="14" name="Ink 13"/>
              <p:cNvPicPr/>
              <p:nvPr/>
            </p:nvPicPr>
            <p:blipFill>
              <a:blip r:embed="rId15"/>
              <a:stretch>
                <a:fillRect/>
              </a:stretch>
            </p:blipFill>
            <p:spPr>
              <a:xfrm>
                <a:off x="555120" y="3647161"/>
                <a:ext cx="7236120" cy="1521897"/>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5" name="Ink 14"/>
              <p14:cNvContentPartPr/>
              <p14:nvPr/>
            </p14:nvContentPartPr>
            <p14:xfrm>
              <a:off x="2722320" y="1855800"/>
              <a:ext cx="667080" cy="825120"/>
            </p14:xfrm>
          </p:contentPart>
        </mc:Choice>
        <mc:Fallback>
          <p:pic>
            <p:nvPicPr>
              <p:cNvPr id="15" name="Ink 14"/>
              <p:cNvPicPr/>
              <p:nvPr/>
            </p:nvPicPr>
            <p:blipFill>
              <a:blip r:embed="rId17"/>
              <a:stretch>
                <a:fillRect/>
              </a:stretch>
            </p:blipFill>
            <p:spPr>
              <a:xfrm>
                <a:off x="2710080" y="1841040"/>
                <a:ext cx="694080" cy="853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6" name="Ink 15"/>
              <p14:cNvContentPartPr/>
              <p14:nvPr/>
            </p14:nvContentPartPr>
            <p14:xfrm>
              <a:off x="2569680" y="2520360"/>
              <a:ext cx="153000" cy="181440"/>
            </p14:xfrm>
          </p:contentPart>
        </mc:Choice>
        <mc:Fallback>
          <p:pic>
            <p:nvPicPr>
              <p:cNvPr id="16" name="Ink 15"/>
              <p:cNvPicPr/>
              <p:nvPr/>
            </p:nvPicPr>
            <p:blipFill>
              <a:blip r:embed="rId19"/>
              <a:stretch>
                <a:fillRect/>
              </a:stretch>
            </p:blipFill>
            <p:spPr>
              <a:xfrm>
                <a:off x="2558520" y="2507400"/>
                <a:ext cx="177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7" name="Ink 16"/>
              <p14:cNvContentPartPr/>
              <p14:nvPr/>
            </p14:nvContentPartPr>
            <p14:xfrm>
              <a:off x="1466280" y="3762000"/>
              <a:ext cx="289080" cy="298800"/>
            </p14:xfrm>
          </p:contentPart>
        </mc:Choice>
        <mc:Fallback>
          <p:pic>
            <p:nvPicPr>
              <p:cNvPr id="17" name="Ink 16"/>
              <p:cNvPicPr/>
              <p:nvPr/>
            </p:nvPicPr>
            <p:blipFill>
              <a:blip r:embed="rId21"/>
              <a:stretch>
                <a:fillRect/>
              </a:stretch>
            </p:blipFill>
            <p:spPr>
              <a:xfrm>
                <a:off x="1451520" y="3746880"/>
                <a:ext cx="318960" cy="3286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8" name="Ink 17"/>
              <p14:cNvContentPartPr/>
              <p14:nvPr/>
            </p14:nvContentPartPr>
            <p14:xfrm>
              <a:off x="1509480" y="2170800"/>
              <a:ext cx="1296000" cy="632160"/>
            </p14:xfrm>
          </p:contentPart>
        </mc:Choice>
        <mc:Fallback>
          <p:pic>
            <p:nvPicPr>
              <p:cNvPr id="18" name="Ink 17"/>
              <p:cNvPicPr/>
              <p:nvPr/>
            </p:nvPicPr>
            <p:blipFill>
              <a:blip r:embed="rId23"/>
              <a:stretch>
                <a:fillRect/>
              </a:stretch>
            </p:blipFill>
            <p:spPr>
              <a:xfrm>
                <a:off x="1504440" y="2165760"/>
                <a:ext cx="131544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9" name="Ink 18"/>
              <p14:cNvContentPartPr/>
              <p14:nvPr/>
            </p14:nvContentPartPr>
            <p14:xfrm>
              <a:off x="1094400" y="2488680"/>
              <a:ext cx="336960" cy="352440"/>
            </p14:xfrm>
          </p:contentPart>
        </mc:Choice>
        <mc:Fallback>
          <p:pic>
            <p:nvPicPr>
              <p:cNvPr id="19" name="Ink 18"/>
              <p:cNvPicPr/>
              <p:nvPr/>
            </p:nvPicPr>
            <p:blipFill>
              <a:blip r:embed="rId25"/>
              <a:stretch>
                <a:fillRect/>
              </a:stretch>
            </p:blipFill>
            <p:spPr>
              <a:xfrm>
                <a:off x="1081800" y="2475000"/>
                <a:ext cx="3621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p14:cNvContentPartPr/>
              <p14:nvPr/>
            </p14:nvContentPartPr>
            <p14:xfrm>
              <a:off x="936720" y="1165320"/>
              <a:ext cx="7086240" cy="1677960"/>
            </p14:xfrm>
          </p:contentPart>
        </mc:Choice>
        <mc:Fallback>
          <p:pic>
            <p:nvPicPr>
              <p:cNvPr id="20" name="Ink 19"/>
              <p:cNvPicPr/>
              <p:nvPr/>
            </p:nvPicPr>
            <p:blipFill>
              <a:blip r:embed="rId27"/>
              <a:stretch>
                <a:fillRect/>
              </a:stretch>
            </p:blipFill>
            <p:spPr>
              <a:xfrm>
                <a:off x="925560" y="1154880"/>
                <a:ext cx="7101000" cy="1700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3" name="Ink 32"/>
              <p14:cNvContentPartPr/>
              <p14:nvPr/>
            </p14:nvContentPartPr>
            <p14:xfrm>
              <a:off x="6263640" y="2013480"/>
              <a:ext cx="159120" cy="938880"/>
            </p14:xfrm>
          </p:contentPart>
        </mc:Choice>
        <mc:Fallback>
          <p:pic>
            <p:nvPicPr>
              <p:cNvPr id="33" name="Ink 32"/>
              <p:cNvPicPr/>
              <p:nvPr/>
            </p:nvPicPr>
            <p:blipFill>
              <a:blip r:embed="rId29"/>
              <a:stretch>
                <a:fillRect/>
              </a:stretch>
            </p:blipFill>
            <p:spPr>
              <a:xfrm>
                <a:off x="6251760" y="2001600"/>
                <a:ext cx="181800" cy="9637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7" name="Ink 36"/>
              <p14:cNvContentPartPr/>
              <p14:nvPr/>
            </p14:nvContentPartPr>
            <p14:xfrm>
              <a:off x="7125480" y="2838240"/>
              <a:ext cx="390600" cy="396720"/>
            </p14:xfrm>
          </p:contentPart>
        </mc:Choice>
        <mc:Fallback>
          <p:pic>
            <p:nvPicPr>
              <p:cNvPr id="37" name="Ink 36"/>
              <p:cNvPicPr/>
              <p:nvPr/>
            </p:nvPicPr>
            <p:blipFill>
              <a:blip r:embed="rId31"/>
              <a:stretch>
                <a:fillRect/>
              </a:stretch>
            </p:blipFill>
            <p:spPr>
              <a:xfrm>
                <a:off x="7111440" y="2824920"/>
                <a:ext cx="419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8" name="Ink 37"/>
              <p14:cNvContentPartPr/>
              <p14:nvPr/>
            </p14:nvContentPartPr>
            <p14:xfrm>
              <a:off x="6040800" y="3022560"/>
              <a:ext cx="1045440" cy="176400"/>
            </p14:xfrm>
          </p:contentPart>
        </mc:Choice>
        <mc:Fallback>
          <p:pic>
            <p:nvPicPr>
              <p:cNvPr id="38" name="Ink 37"/>
              <p:cNvPicPr/>
              <p:nvPr/>
            </p:nvPicPr>
            <p:blipFill>
              <a:blip r:embed="rId33"/>
              <a:stretch>
                <a:fillRect/>
              </a:stretch>
            </p:blipFill>
            <p:spPr>
              <a:xfrm>
                <a:off x="6031800" y="3010320"/>
                <a:ext cx="1069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42" name="Ink 41"/>
              <p14:cNvContentPartPr/>
              <p14:nvPr/>
            </p14:nvContentPartPr>
            <p14:xfrm>
              <a:off x="5967120" y="4947300"/>
              <a:ext cx="798480" cy="41760"/>
            </p14:xfrm>
          </p:contentPart>
        </mc:Choice>
        <mc:Fallback>
          <p:pic>
            <p:nvPicPr>
              <p:cNvPr id="42" name="Ink 41"/>
              <p:cNvPicPr/>
              <p:nvPr/>
            </p:nvPicPr>
            <p:blipFill>
              <a:blip r:embed="rId35"/>
              <a:stretch>
                <a:fillRect/>
              </a:stretch>
            </p:blipFill>
            <p:spPr>
              <a:xfrm>
                <a:off x="5953800" y="4932540"/>
                <a:ext cx="826560" cy="71640"/>
              </a:xfrm>
              <a:prstGeom prst="rect">
                <a:avLst/>
              </a:prstGeom>
            </p:spPr>
          </p:pic>
        </mc:Fallback>
      </mc:AlternateContent>
    </p:spTree>
    <p:extLst>
      <p:ext uri="{BB962C8B-B14F-4D97-AF65-F5344CB8AC3E}">
        <p14:creationId xmlns:p14="http://schemas.microsoft.com/office/powerpoint/2010/main" val="1613689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 with Decimal Point</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09880" y="2467800"/>
              <a:ext cx="4529520" cy="1774800"/>
            </p14:xfrm>
          </p:contentPart>
        </mc:Choice>
        <mc:Fallback xmlns="">
          <p:pic>
            <p:nvPicPr>
              <p:cNvPr id="4" name="Ink 3"/>
              <p:cNvPicPr/>
              <p:nvPr/>
            </p:nvPicPr>
            <p:blipFill>
              <a:blip r:embed="rId3"/>
              <a:stretch>
                <a:fillRect/>
              </a:stretch>
            </p:blipFill>
            <p:spPr>
              <a:xfrm>
                <a:off x="1097280" y="2462400"/>
                <a:ext cx="4551480" cy="1793520"/>
              </a:xfrm>
              <a:prstGeom prst="rect">
                <a:avLst/>
              </a:prstGeom>
            </p:spPr>
          </p:pic>
        </mc:Fallback>
      </mc:AlternateContent>
      <p:sp>
        <p:nvSpPr>
          <p:cNvPr id="7" name="Rectangle 6"/>
          <p:cNvSpPr/>
          <p:nvPr/>
        </p:nvSpPr>
        <p:spPr>
          <a:xfrm>
            <a:off x="950681" y="4936908"/>
            <a:ext cx="4572000" cy="584775"/>
          </a:xfrm>
          <a:prstGeom prst="rect">
            <a:avLst/>
          </a:prstGeom>
        </p:spPr>
        <p:txBody>
          <a:bodyPr>
            <a:spAutoFit/>
          </a:bodyPr>
          <a:lstStyle/>
          <a:p>
            <a:pPr lvl="0" eaLnBrk="0" hangingPunct="0">
              <a:spcBef>
                <a:spcPct val="20000"/>
              </a:spcBef>
            </a:pPr>
            <a:r>
              <a:rPr lang="en-US" sz="3200" kern="0" dirty="0" smtClean="0">
                <a:solidFill>
                  <a:srgbClr val="00B0F0"/>
                </a:solidFill>
                <a:latin typeface="Calibri" pitchFamily="34" charset="0"/>
                <a:cs typeface="Calibri" pitchFamily="34" charset="0"/>
              </a:rPr>
              <a:t>digit digit* . digit digit*</a:t>
            </a:r>
            <a:endParaRPr lang="en-US" sz="3200" kern="0" dirty="0">
              <a:solidFill>
                <a:srgbClr val="00B0F0"/>
              </a:solidFill>
              <a:latin typeface="Calibri" pitchFamily="34" charset="0"/>
              <a:cs typeface="Calibri" pitchFamily="34" charset="0"/>
            </a:endParaRPr>
          </a:p>
        </p:txBody>
      </p:sp>
      <p:sp>
        <p:nvSpPr>
          <p:cNvPr id="8" name="Rectangle 7"/>
          <p:cNvSpPr/>
          <p:nvPr/>
        </p:nvSpPr>
        <p:spPr>
          <a:xfrm>
            <a:off x="950681" y="5844051"/>
            <a:ext cx="6741890" cy="584775"/>
          </a:xfrm>
          <a:prstGeom prst="rect">
            <a:avLst/>
          </a:prstGeom>
        </p:spPr>
        <p:txBody>
          <a:bodyPr wrap="square">
            <a:spAutoFit/>
          </a:bodyPr>
          <a:lstStyle/>
          <a:p>
            <a:pPr lvl="0" eaLnBrk="0" hangingPunct="0">
              <a:spcBef>
                <a:spcPct val="20000"/>
              </a:spcBef>
            </a:pPr>
            <a:r>
              <a:rPr lang="en-US" sz="3200" kern="0" dirty="0" smtClean="0">
                <a:latin typeface="Calibri" pitchFamily="34" charset="0"/>
                <a:cs typeface="Calibri" pitchFamily="34" charset="0"/>
              </a:rPr>
              <a:t>What if the decimal part is optional?</a:t>
            </a:r>
            <a:endParaRPr lang="en-US" sz="3200" kern="0" dirty="0">
              <a:latin typeface="Calibri" pitchFamily="34" charset="0"/>
              <a:cs typeface="Calibri" pitchFamily="34" charset="0"/>
            </a:endParaRPr>
          </a:p>
        </p:txBody>
      </p:sp>
    </p:spTree>
    <p:extLst>
      <p:ext uri="{BB962C8B-B14F-4D97-AF65-F5344CB8AC3E}">
        <p14:creationId xmlns:p14="http://schemas.microsoft.com/office/powerpoint/2010/main" val="3388785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a:xfrm>
            <a:off x="457200" y="1309628"/>
            <a:ext cx="8229600" cy="4655172"/>
          </a:xfrm>
        </p:spPr>
        <p:txBody>
          <a:bodyPr/>
          <a:lstStyle/>
          <a:p>
            <a:r>
              <a:rPr lang="en-US" sz="2400" dirty="0" smtClean="0"/>
              <a:t>Design a DFA which accepts all the numbers written in binary and divisible by 6. For example your automaton should accept the words 0, 110 (6 decimal) and 10010 (18 decimal).</a:t>
            </a:r>
            <a:endParaRPr lang="en-US" sz="2400" dirty="0"/>
          </a:p>
        </p:txBody>
      </p:sp>
    </p:spTree>
    <p:extLst>
      <p:ext uri="{BB962C8B-B14F-4D97-AF65-F5344CB8AC3E}">
        <p14:creationId xmlns:p14="http://schemas.microsoft.com/office/powerpoint/2010/main" val="15137777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352544"/>
            <a:ext cx="8229600" cy="509016"/>
          </a:xfrm>
        </p:spPr>
        <p:txBody>
          <a:bodyPr/>
          <a:lstStyle/>
          <a:p>
            <a:r>
              <a:rPr lang="en-US" sz="2400" dirty="0" smtClean="0">
                <a:sym typeface="Symbol"/>
              </a:rPr>
              <a:t>Deterministic: </a:t>
            </a:r>
            <a:r>
              <a:rPr lang="en-US" sz="2400" dirty="0" smtClean="0">
                <a:sym typeface="Symbol"/>
              </a:rPr>
              <a:t></a:t>
            </a:r>
            <a:r>
              <a:rPr lang="en-US" sz="2400" dirty="0" smtClean="0"/>
              <a:t> is a function</a:t>
            </a:r>
          </a:p>
        </p:txBody>
      </p:sp>
      <p:sp>
        <p:nvSpPr>
          <p:cNvPr id="2" name="Title 1"/>
          <p:cNvSpPr>
            <a:spLocks noGrp="1"/>
          </p:cNvSpPr>
          <p:nvPr>
            <p:ph type="title"/>
          </p:nvPr>
        </p:nvSpPr>
        <p:spPr>
          <a:xfrm>
            <a:off x="234087" y="155370"/>
            <a:ext cx="8683142" cy="1143000"/>
          </a:xfrm>
        </p:spPr>
        <p:txBody>
          <a:bodyPr/>
          <a:lstStyle/>
          <a:p>
            <a:r>
              <a:rPr lang="en-US" dirty="0" smtClean="0"/>
              <a:t>Kinds of Finite State Automata</a:t>
            </a:r>
            <a:endParaRPr lang="en-US"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7446960" y="2339640"/>
              <a:ext cx="765360" cy="875160"/>
            </p14:xfrm>
          </p:contentPart>
        </mc:Choice>
        <mc:Fallback xmlns="">
          <p:pic>
            <p:nvPicPr>
              <p:cNvPr id="4" name="Ink 3"/>
              <p:cNvPicPr/>
              <p:nvPr/>
            </p:nvPicPr>
            <p:blipFill>
              <a:blip r:embed="rId3"/>
              <a:stretch>
                <a:fillRect/>
              </a:stretch>
            </p:blipFill>
            <p:spPr>
              <a:xfrm>
                <a:off x="925560" y="1082880"/>
                <a:ext cx="7498800" cy="2169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 name="Ink 5"/>
              <p14:cNvContentPartPr/>
              <p14:nvPr/>
            </p14:nvContentPartPr>
            <p14:xfrm>
              <a:off x="1419120" y="2709720"/>
              <a:ext cx="2017800" cy="1058400"/>
            </p14:xfrm>
          </p:contentPart>
        </mc:Choice>
        <mc:Fallback xmlns="">
          <p:pic>
            <p:nvPicPr>
              <p:cNvPr id="6" name="Ink 5"/>
              <p:cNvPicPr/>
              <p:nvPr/>
            </p:nvPicPr>
            <p:blipFill>
              <a:blip r:embed="rId7"/>
              <a:stretch>
                <a:fillRect/>
              </a:stretch>
            </p:blipFill>
            <p:spPr>
              <a:xfrm>
                <a:off x="1406880" y="2703600"/>
                <a:ext cx="2042280" cy="10699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Ink 6"/>
              <p14:cNvContentPartPr/>
              <p14:nvPr/>
            </p14:nvContentPartPr>
            <p14:xfrm>
              <a:off x="5464800" y="2965680"/>
              <a:ext cx="128160" cy="229320"/>
            </p14:xfrm>
          </p:contentPart>
        </mc:Choice>
        <mc:Fallback xmlns="">
          <p:pic>
            <p:nvPicPr>
              <p:cNvPr id="7" name="Ink 6"/>
              <p:cNvPicPr/>
              <p:nvPr/>
            </p:nvPicPr>
            <p:blipFill>
              <a:blip r:embed="rId9"/>
              <a:stretch>
                <a:fillRect/>
              </a:stretch>
            </p:blipFill>
            <p:spPr>
              <a:xfrm>
                <a:off x="5450400" y="2951280"/>
                <a:ext cx="158400" cy="2584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p14:cNvContentPartPr/>
              <p14:nvPr/>
            </p14:nvContentPartPr>
            <p14:xfrm>
              <a:off x="7390440" y="2682360"/>
              <a:ext cx="171720" cy="142560"/>
            </p14:xfrm>
          </p:contentPart>
        </mc:Choice>
        <mc:Fallback>
          <p:pic>
            <p:nvPicPr>
              <p:cNvPr id="12" name="Ink 11"/>
              <p:cNvPicPr/>
              <p:nvPr/>
            </p:nvPicPr>
            <p:blipFill>
              <a:blip r:embed="rId11"/>
              <a:stretch>
                <a:fillRect/>
              </a:stretch>
            </p:blipFill>
            <p:spPr>
              <a:xfrm>
                <a:off x="7377840" y="2670480"/>
                <a:ext cx="1879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p14:cNvContentPartPr/>
              <p14:nvPr/>
            </p14:nvContentPartPr>
            <p14:xfrm>
              <a:off x="5595480" y="2836440"/>
              <a:ext cx="392760" cy="402480"/>
            </p14:xfrm>
          </p:contentPart>
        </mc:Choice>
        <mc:Fallback>
          <p:pic>
            <p:nvPicPr>
              <p:cNvPr id="13" name="Ink 12"/>
              <p:cNvPicPr/>
              <p:nvPr/>
            </p:nvPicPr>
            <p:blipFill>
              <a:blip r:embed="rId13"/>
              <a:stretch>
                <a:fillRect/>
              </a:stretch>
            </p:blipFill>
            <p:spPr>
              <a:xfrm>
                <a:off x="5582880" y="2822760"/>
                <a:ext cx="419760" cy="429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p14:cNvContentPartPr/>
              <p14:nvPr/>
            </p14:nvContentPartPr>
            <p14:xfrm>
              <a:off x="2722320" y="1855800"/>
              <a:ext cx="667080" cy="825120"/>
            </p14:xfrm>
          </p:contentPart>
        </mc:Choice>
        <mc:Fallback>
          <p:pic>
            <p:nvPicPr>
              <p:cNvPr id="15" name="Ink 14"/>
              <p:cNvPicPr/>
              <p:nvPr/>
            </p:nvPicPr>
            <p:blipFill>
              <a:blip r:embed="rId15"/>
              <a:stretch>
                <a:fillRect/>
              </a:stretch>
            </p:blipFill>
            <p:spPr>
              <a:xfrm>
                <a:off x="2710080" y="1841040"/>
                <a:ext cx="694080" cy="85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p14:cNvContentPartPr/>
              <p14:nvPr/>
            </p14:nvContentPartPr>
            <p14:xfrm>
              <a:off x="2569680" y="2520360"/>
              <a:ext cx="153000" cy="181440"/>
            </p14:xfrm>
          </p:contentPart>
        </mc:Choice>
        <mc:Fallback>
          <p:pic>
            <p:nvPicPr>
              <p:cNvPr id="16" name="Ink 15"/>
              <p:cNvPicPr/>
              <p:nvPr/>
            </p:nvPicPr>
            <p:blipFill>
              <a:blip r:embed="rId17"/>
              <a:stretch>
                <a:fillRect/>
              </a:stretch>
            </p:blipFill>
            <p:spPr>
              <a:xfrm>
                <a:off x="2558520" y="2507400"/>
                <a:ext cx="1771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8" name="Ink 17"/>
              <p14:cNvContentPartPr/>
              <p14:nvPr/>
            </p14:nvContentPartPr>
            <p14:xfrm>
              <a:off x="1509480" y="2170800"/>
              <a:ext cx="1296000" cy="632160"/>
            </p14:xfrm>
          </p:contentPart>
        </mc:Choice>
        <mc:Fallback>
          <p:pic>
            <p:nvPicPr>
              <p:cNvPr id="18" name="Ink 17"/>
              <p:cNvPicPr/>
              <p:nvPr/>
            </p:nvPicPr>
            <p:blipFill>
              <a:blip r:embed="rId19"/>
              <a:stretch>
                <a:fillRect/>
              </a:stretch>
            </p:blipFill>
            <p:spPr>
              <a:xfrm>
                <a:off x="1504440" y="2165760"/>
                <a:ext cx="1315440" cy="6512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9" name="Ink 18"/>
              <p14:cNvContentPartPr/>
              <p14:nvPr/>
            </p14:nvContentPartPr>
            <p14:xfrm>
              <a:off x="1094400" y="2488680"/>
              <a:ext cx="336960" cy="352440"/>
            </p14:xfrm>
          </p:contentPart>
        </mc:Choice>
        <mc:Fallback>
          <p:pic>
            <p:nvPicPr>
              <p:cNvPr id="19" name="Ink 18"/>
              <p:cNvPicPr/>
              <p:nvPr/>
            </p:nvPicPr>
            <p:blipFill>
              <a:blip r:embed="rId21"/>
              <a:stretch>
                <a:fillRect/>
              </a:stretch>
            </p:blipFill>
            <p:spPr>
              <a:xfrm>
                <a:off x="1081800" y="2475000"/>
                <a:ext cx="362160" cy="378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0" name="Ink 19"/>
              <p14:cNvContentPartPr/>
              <p14:nvPr/>
            </p14:nvContentPartPr>
            <p14:xfrm>
              <a:off x="936720" y="1165320"/>
              <a:ext cx="7086240" cy="1677960"/>
            </p14:xfrm>
          </p:contentPart>
        </mc:Choice>
        <mc:Fallback>
          <p:pic>
            <p:nvPicPr>
              <p:cNvPr id="20" name="Ink 19"/>
              <p:cNvPicPr/>
              <p:nvPr/>
            </p:nvPicPr>
            <p:blipFill>
              <a:blip r:embed="rId23"/>
              <a:stretch>
                <a:fillRect/>
              </a:stretch>
            </p:blipFill>
            <p:spPr>
              <a:xfrm>
                <a:off x="925560" y="1154880"/>
                <a:ext cx="7101000" cy="17006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33" name="Ink 32"/>
              <p14:cNvContentPartPr/>
              <p14:nvPr/>
            </p14:nvContentPartPr>
            <p14:xfrm>
              <a:off x="6263640" y="2013480"/>
              <a:ext cx="159120" cy="938880"/>
            </p14:xfrm>
          </p:contentPart>
        </mc:Choice>
        <mc:Fallback>
          <p:pic>
            <p:nvPicPr>
              <p:cNvPr id="33" name="Ink 32"/>
              <p:cNvPicPr/>
              <p:nvPr/>
            </p:nvPicPr>
            <p:blipFill>
              <a:blip r:embed="rId25"/>
              <a:stretch>
                <a:fillRect/>
              </a:stretch>
            </p:blipFill>
            <p:spPr>
              <a:xfrm>
                <a:off x="6251760" y="2001600"/>
                <a:ext cx="181800" cy="96372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7" name="Ink 36"/>
              <p14:cNvContentPartPr/>
              <p14:nvPr/>
            </p14:nvContentPartPr>
            <p14:xfrm>
              <a:off x="7125480" y="2838240"/>
              <a:ext cx="390600" cy="396720"/>
            </p14:xfrm>
          </p:contentPart>
        </mc:Choice>
        <mc:Fallback>
          <p:pic>
            <p:nvPicPr>
              <p:cNvPr id="37" name="Ink 36"/>
              <p:cNvPicPr/>
              <p:nvPr/>
            </p:nvPicPr>
            <p:blipFill>
              <a:blip r:embed="rId27"/>
              <a:stretch>
                <a:fillRect/>
              </a:stretch>
            </p:blipFill>
            <p:spPr>
              <a:xfrm>
                <a:off x="7111440" y="2824920"/>
                <a:ext cx="419400" cy="4244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8" name="Ink 37"/>
              <p14:cNvContentPartPr/>
              <p14:nvPr/>
            </p14:nvContentPartPr>
            <p14:xfrm>
              <a:off x="6040800" y="3022560"/>
              <a:ext cx="1045440" cy="176400"/>
            </p14:xfrm>
          </p:contentPart>
        </mc:Choice>
        <mc:Fallback>
          <p:pic>
            <p:nvPicPr>
              <p:cNvPr id="38" name="Ink 37"/>
              <p:cNvPicPr/>
              <p:nvPr/>
            </p:nvPicPr>
            <p:blipFill>
              <a:blip r:embed="rId29"/>
              <a:stretch>
                <a:fillRect/>
              </a:stretch>
            </p:blipFill>
            <p:spPr>
              <a:xfrm>
                <a:off x="6031800" y="3010320"/>
                <a:ext cx="1069560" cy="2034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62" name="Ink 61"/>
              <p14:cNvContentPartPr/>
              <p14:nvPr/>
            </p14:nvContentPartPr>
            <p14:xfrm>
              <a:off x="1562640" y="5185140"/>
              <a:ext cx="1182240" cy="968760"/>
            </p14:xfrm>
          </p:contentPart>
        </mc:Choice>
        <mc:Fallback>
          <p:pic>
            <p:nvPicPr>
              <p:cNvPr id="62" name="Ink 61"/>
              <p:cNvPicPr/>
              <p:nvPr/>
            </p:nvPicPr>
            <p:blipFill>
              <a:blip r:embed="rId31"/>
              <a:stretch>
                <a:fillRect/>
              </a:stretch>
            </p:blipFill>
            <p:spPr>
              <a:xfrm>
                <a:off x="1547520" y="5171460"/>
                <a:ext cx="1213200" cy="9979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69" name="Ink 68"/>
              <p14:cNvContentPartPr/>
              <p14:nvPr/>
            </p14:nvContentPartPr>
            <p14:xfrm>
              <a:off x="568440" y="3654360"/>
              <a:ext cx="6498840" cy="529200"/>
            </p14:xfrm>
          </p:contentPart>
        </mc:Choice>
        <mc:Fallback>
          <p:pic>
            <p:nvPicPr>
              <p:cNvPr id="69" name="Ink 68"/>
              <p:cNvPicPr/>
              <p:nvPr/>
            </p:nvPicPr>
            <p:blipFill>
              <a:blip r:embed="rId33"/>
              <a:stretch>
                <a:fillRect/>
              </a:stretch>
            </p:blipFill>
            <p:spPr>
              <a:xfrm>
                <a:off x="555120" y="3647160"/>
                <a:ext cx="6528001" cy="546480"/>
              </a:xfrm>
              <a:prstGeom prst="rect">
                <a:avLst/>
              </a:prstGeom>
            </p:spPr>
          </p:pic>
        </mc:Fallback>
      </mc:AlternateContent>
      <p:sp>
        <p:nvSpPr>
          <p:cNvPr id="86" name="&quot;No&quot; Symbol 85"/>
          <p:cNvSpPr/>
          <p:nvPr/>
        </p:nvSpPr>
        <p:spPr bwMode="auto">
          <a:xfrm>
            <a:off x="1262880" y="4754880"/>
            <a:ext cx="2017800" cy="1866900"/>
          </a:xfrm>
          <a:prstGeom prst="noSmoking">
            <a:avLst>
              <a:gd name="adj" fmla="val 6007"/>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w="28575">
                <a:solidFill>
                  <a:schemeClr val="tx1"/>
                </a:solidFill>
              </a:ln>
              <a:solidFill>
                <a:srgbClr val="FF0000"/>
              </a:solidFill>
              <a:effectLst/>
              <a:latin typeface="Arial" charset="0"/>
            </a:endParaRPr>
          </a:p>
        </p:txBody>
      </p:sp>
      <p:sp>
        <p:nvSpPr>
          <p:cNvPr id="88" name="Rectangle 87"/>
          <p:cNvSpPr/>
          <p:nvPr/>
        </p:nvSpPr>
        <p:spPr>
          <a:xfrm>
            <a:off x="3489659" y="6153900"/>
            <a:ext cx="4206601" cy="461665"/>
          </a:xfrm>
          <a:prstGeom prst="rect">
            <a:avLst/>
          </a:prstGeom>
        </p:spPr>
        <p:txBody>
          <a:bodyPr wrap="none">
            <a:spAutoFit/>
          </a:bodyPr>
          <a:lstStyle/>
          <a:p>
            <a:pPr marL="342900" lvl="0" indent="-342900" eaLnBrk="0" hangingPunct="0">
              <a:spcBef>
                <a:spcPct val="20000"/>
              </a:spcBef>
              <a:buFontTx/>
              <a:buChar char="•"/>
            </a:pPr>
            <a:r>
              <a:rPr lang="en-US" kern="0" dirty="0" smtClean="0">
                <a:solidFill>
                  <a:srgbClr val="008000"/>
                </a:solidFill>
                <a:latin typeface="Calibri" pitchFamily="34" charset="0"/>
                <a:cs typeface="Calibri" pitchFamily="34" charset="0"/>
              </a:rPr>
              <a:t>Otherwise</a:t>
            </a:r>
            <a:r>
              <a:rPr lang="en-US" kern="0" dirty="0">
                <a:solidFill>
                  <a:srgbClr val="008000"/>
                </a:solidFill>
                <a:latin typeface="Calibri" pitchFamily="34" charset="0"/>
                <a:cs typeface="Calibri" pitchFamily="34" charset="0"/>
              </a:rPr>
              <a:t>: non-deterministic</a:t>
            </a:r>
          </a:p>
        </p:txBody>
      </p:sp>
      <mc:AlternateContent xmlns:mc="http://schemas.openxmlformats.org/markup-compatibility/2006">
        <mc:Choice xmlns:p14="http://schemas.microsoft.com/office/powerpoint/2010/main" Requires="p14">
          <p:contentPart p14:bwMode="auto" r:id="rId34">
            <p14:nvContentPartPr>
              <p14:cNvPr id="95" name="Ink 94"/>
              <p14:cNvContentPartPr/>
              <p14:nvPr/>
            </p14:nvContentPartPr>
            <p14:xfrm>
              <a:off x="4313520" y="5297040"/>
              <a:ext cx="1577880" cy="908640"/>
            </p14:xfrm>
          </p:contentPart>
        </mc:Choice>
        <mc:Fallback>
          <p:pic>
            <p:nvPicPr>
              <p:cNvPr id="95" name="Ink 94"/>
              <p:cNvPicPr/>
              <p:nvPr/>
            </p:nvPicPr>
            <p:blipFill>
              <a:blip r:embed="rId35"/>
              <a:stretch>
                <a:fillRect/>
              </a:stretch>
            </p:blipFill>
            <p:spPr>
              <a:xfrm>
                <a:off x="4300920" y="5282640"/>
                <a:ext cx="1604520" cy="937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104" name="Ink 103"/>
              <p14:cNvContentPartPr/>
              <p14:nvPr/>
            </p14:nvContentPartPr>
            <p14:xfrm>
              <a:off x="5967360" y="4947480"/>
              <a:ext cx="798240" cy="41760"/>
            </p14:xfrm>
          </p:contentPart>
        </mc:Choice>
        <mc:Fallback>
          <p:pic>
            <p:nvPicPr>
              <p:cNvPr id="104" name="Ink 103"/>
              <p:cNvPicPr/>
              <p:nvPr/>
            </p:nvPicPr>
            <p:blipFill>
              <a:blip r:embed="rId37"/>
              <a:stretch>
                <a:fillRect/>
              </a:stretch>
            </p:blipFill>
            <p:spPr>
              <a:xfrm>
                <a:off x="5953678" y="4932720"/>
                <a:ext cx="826684"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10" name="Ink 109"/>
              <p14:cNvContentPartPr/>
              <p14:nvPr/>
            </p14:nvContentPartPr>
            <p14:xfrm>
              <a:off x="4086360" y="6354360"/>
              <a:ext cx="360" cy="360"/>
            </p14:xfrm>
          </p:contentPart>
        </mc:Choice>
        <mc:Fallback>
          <p:pic>
            <p:nvPicPr>
              <p:cNvPr id="110" name="Ink 109"/>
              <p:cNvPicPr/>
              <p:nvPr/>
            </p:nvPicPr>
            <p:blipFill>
              <a:blip r:embed="rId39"/>
              <a:stretch>
                <a:fillRect/>
              </a:stretch>
            </p:blipFill>
            <p:spPr>
              <a:xfrm>
                <a:off x="4083840" y="6351840"/>
                <a:ext cx="5400" cy="54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5" name="Ink 114"/>
              <p14:cNvContentPartPr/>
              <p14:nvPr/>
            </p14:nvContentPartPr>
            <p14:xfrm>
              <a:off x="4275720" y="5923800"/>
              <a:ext cx="1613520" cy="56160"/>
            </p14:xfrm>
          </p:contentPart>
        </mc:Choice>
        <mc:Fallback>
          <p:pic>
            <p:nvPicPr>
              <p:cNvPr id="115" name="Ink 114"/>
              <p:cNvPicPr/>
              <p:nvPr/>
            </p:nvPicPr>
            <p:blipFill>
              <a:blip r:embed="rId41"/>
              <a:stretch>
                <a:fillRect/>
              </a:stretch>
            </p:blipFill>
            <p:spPr>
              <a:xfrm>
                <a:off x="4272840" y="5916960"/>
                <a:ext cx="16308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22" name="Ink 121"/>
              <p14:cNvContentPartPr/>
              <p14:nvPr/>
            </p14:nvContentPartPr>
            <p14:xfrm>
              <a:off x="5335200" y="4117320"/>
              <a:ext cx="2439840" cy="1037520"/>
            </p14:xfrm>
          </p:contentPart>
        </mc:Choice>
        <mc:Fallback>
          <p:pic>
            <p:nvPicPr>
              <p:cNvPr id="122" name="Ink 121"/>
              <p:cNvPicPr/>
              <p:nvPr/>
            </p:nvPicPr>
            <p:blipFill>
              <a:blip r:embed="rId43"/>
              <a:stretch>
                <a:fillRect/>
              </a:stretch>
            </p:blipFill>
            <p:spPr>
              <a:xfrm>
                <a:off x="5321159" y="4101120"/>
                <a:ext cx="2470081" cy="1068120"/>
              </a:xfrm>
              <a:prstGeom prst="rect">
                <a:avLst/>
              </a:prstGeom>
            </p:spPr>
          </p:pic>
        </mc:Fallback>
      </mc:AlternateContent>
    </p:spTree>
    <p:extLst>
      <p:ext uri="{BB962C8B-B14F-4D97-AF65-F5344CB8AC3E}">
        <p14:creationId xmlns:p14="http://schemas.microsoft.com/office/powerpoint/2010/main" val="355268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Interpretation of Non-Determinism</a:t>
            </a:r>
            <a:endParaRPr lang="en-US" dirty="0"/>
          </a:p>
        </p:txBody>
      </p:sp>
      <p:sp>
        <p:nvSpPr>
          <p:cNvPr id="3" name="Content Placeholder 2"/>
          <p:cNvSpPr>
            <a:spLocks noGrp="1"/>
          </p:cNvSpPr>
          <p:nvPr>
            <p:ph idx="1"/>
          </p:nvPr>
        </p:nvSpPr>
        <p:spPr>
          <a:xfrm>
            <a:off x="457200" y="2133600"/>
            <a:ext cx="8229600" cy="3802380"/>
          </a:xfrm>
        </p:spPr>
        <p:txBody>
          <a:bodyPr/>
          <a:lstStyle/>
          <a:p>
            <a:r>
              <a:rPr lang="en-US" sz="2400" dirty="0" smtClean="0"/>
              <a:t>For a </a:t>
            </a:r>
            <a:r>
              <a:rPr lang="en-US" sz="2400" dirty="0" smtClean="0"/>
              <a:t>given word (string), a path </a:t>
            </a:r>
            <a:r>
              <a:rPr lang="en-US" sz="2400" dirty="0" smtClean="0"/>
              <a:t>in automaton lead to accepting, </a:t>
            </a:r>
            <a:r>
              <a:rPr lang="en-US" sz="2400" dirty="0" smtClean="0"/>
              <a:t>another to a rejecting state</a:t>
            </a:r>
            <a:endParaRPr lang="en-US" sz="2400" dirty="0" smtClean="0"/>
          </a:p>
          <a:p>
            <a:r>
              <a:rPr lang="en-US" sz="2400" dirty="0" smtClean="0"/>
              <a:t>Does the automaton </a:t>
            </a:r>
            <a:r>
              <a:rPr lang="en-US" sz="2400" dirty="0" smtClean="0"/>
              <a:t>accept in such case?</a:t>
            </a:r>
            <a:endParaRPr lang="en-US" sz="2400" dirty="0" smtClean="0"/>
          </a:p>
          <a:p>
            <a:pPr lvl="1"/>
            <a:r>
              <a:rPr lang="en-US" sz="2400" dirty="0" smtClean="0"/>
              <a:t>yes, if there </a:t>
            </a:r>
            <a:r>
              <a:rPr lang="en-US" sz="2400" b="1" dirty="0" smtClean="0"/>
              <a:t>exists</a:t>
            </a:r>
            <a:r>
              <a:rPr lang="en-US" sz="2400" dirty="0" smtClean="0"/>
              <a:t> an accepting </a:t>
            </a:r>
            <a:r>
              <a:rPr lang="en-US" sz="2400" dirty="0" smtClean="0"/>
              <a:t>path in the automaton graph whose symbols give that word</a:t>
            </a:r>
          </a:p>
          <a:p>
            <a:r>
              <a:rPr lang="en-US" sz="2400" dirty="0" smtClean="0"/>
              <a:t>Epsilon transitions: traversing them does not consume anything (empty word)</a:t>
            </a:r>
          </a:p>
          <a:p>
            <a:r>
              <a:rPr lang="en-US" sz="2400" dirty="0" smtClean="0"/>
              <a:t>More generally, transitions labeled by a word: traversing such transition consumes that entire word at a time</a:t>
            </a:r>
            <a:endParaRPr lang="en-US" sz="2400" dirty="0"/>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523160" y="1181940"/>
              <a:ext cx="1617480" cy="871920"/>
            </p14:xfrm>
          </p:contentPart>
        </mc:Choice>
        <mc:Fallback>
          <p:pic>
            <p:nvPicPr>
              <p:cNvPr id="6" name="Ink 5"/>
              <p:cNvPicPr/>
              <p:nvPr/>
            </p:nvPicPr>
            <p:blipFill>
              <a:blip r:embed="rId3"/>
              <a:stretch>
                <a:fillRect/>
              </a:stretch>
            </p:blipFill>
            <p:spPr>
              <a:xfrm>
                <a:off x="1509120" y="1167900"/>
                <a:ext cx="1647000" cy="901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32" name="Ink 31"/>
              <p14:cNvContentPartPr/>
              <p14:nvPr/>
            </p14:nvContentPartPr>
            <p14:xfrm>
              <a:off x="655200" y="1229100"/>
              <a:ext cx="297720" cy="250560"/>
            </p14:xfrm>
          </p:contentPart>
        </mc:Choice>
        <mc:Fallback>
          <p:pic>
            <p:nvPicPr>
              <p:cNvPr id="32" name="Ink 31"/>
              <p:cNvPicPr/>
              <p:nvPr/>
            </p:nvPicPr>
            <p:blipFill>
              <a:blip r:embed="rId5"/>
              <a:stretch>
                <a:fillRect/>
              </a:stretch>
            </p:blipFill>
            <p:spPr>
              <a:xfrm>
                <a:off x="641160" y="1214340"/>
                <a:ext cx="319320" cy="280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3" name="Ink 32"/>
              <p14:cNvContentPartPr/>
              <p14:nvPr/>
            </p14:nvContentPartPr>
            <p14:xfrm>
              <a:off x="1426680" y="1550580"/>
              <a:ext cx="75600" cy="109080"/>
            </p14:xfrm>
          </p:contentPart>
        </mc:Choice>
        <mc:Fallback>
          <p:pic>
            <p:nvPicPr>
              <p:cNvPr id="33" name="Ink 32"/>
              <p:cNvPicPr/>
              <p:nvPr/>
            </p:nvPicPr>
            <p:blipFill>
              <a:blip r:embed="rId7"/>
              <a:stretch>
                <a:fillRect/>
              </a:stretch>
            </p:blipFill>
            <p:spPr>
              <a:xfrm>
                <a:off x="1412640" y="1536180"/>
                <a:ext cx="10476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40" name="Ink 39"/>
              <p14:cNvContentPartPr/>
              <p14:nvPr/>
            </p14:nvContentPartPr>
            <p14:xfrm>
              <a:off x="3635280" y="1083660"/>
              <a:ext cx="751320" cy="237240"/>
            </p14:xfrm>
          </p:contentPart>
        </mc:Choice>
        <mc:Fallback>
          <p:pic>
            <p:nvPicPr>
              <p:cNvPr id="40" name="Ink 39"/>
              <p:cNvPicPr/>
              <p:nvPr/>
            </p:nvPicPr>
            <p:blipFill>
              <a:blip r:embed="rId9"/>
              <a:stretch>
                <a:fillRect/>
              </a:stretch>
            </p:blipFill>
            <p:spPr>
              <a:xfrm>
                <a:off x="3621960" y="1070340"/>
                <a:ext cx="778680" cy="264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8" name="Ink 47"/>
              <p14:cNvContentPartPr/>
              <p14:nvPr/>
            </p14:nvContentPartPr>
            <p14:xfrm>
              <a:off x="5015160" y="1296420"/>
              <a:ext cx="1944720" cy="358200"/>
            </p14:xfrm>
          </p:contentPart>
        </mc:Choice>
        <mc:Fallback>
          <p:pic>
            <p:nvPicPr>
              <p:cNvPr id="48" name="Ink 47"/>
              <p:cNvPicPr/>
              <p:nvPr/>
            </p:nvPicPr>
            <p:blipFill>
              <a:blip r:embed="rId11"/>
              <a:stretch>
                <a:fillRect/>
              </a:stretch>
            </p:blipFill>
            <p:spPr>
              <a:xfrm>
                <a:off x="5000760" y="1281300"/>
                <a:ext cx="1974600" cy="387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7" name="Ink 56"/>
              <p14:cNvContentPartPr/>
              <p14:nvPr/>
            </p14:nvContentPartPr>
            <p14:xfrm>
              <a:off x="1616400" y="5809740"/>
              <a:ext cx="1303200" cy="745200"/>
            </p14:xfrm>
          </p:contentPart>
        </mc:Choice>
        <mc:Fallback>
          <p:pic>
            <p:nvPicPr>
              <p:cNvPr id="57" name="Ink 56"/>
              <p:cNvPicPr/>
              <p:nvPr/>
            </p:nvPicPr>
            <p:blipFill>
              <a:blip r:embed="rId13"/>
              <a:stretch>
                <a:fillRect/>
              </a:stretch>
            </p:blipFill>
            <p:spPr>
              <a:xfrm>
                <a:off x="1602000" y="5794260"/>
                <a:ext cx="1333080" cy="7736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8" name="Ink 67"/>
              <p14:cNvContentPartPr/>
              <p14:nvPr/>
            </p14:nvContentPartPr>
            <p14:xfrm>
              <a:off x="3546720" y="6857340"/>
              <a:ext cx="360" cy="360"/>
            </p14:xfrm>
          </p:contentPart>
        </mc:Choice>
        <mc:Fallback>
          <p:pic>
            <p:nvPicPr>
              <p:cNvPr id="68" name="Ink 67"/>
              <p:cNvPicPr/>
              <p:nvPr/>
            </p:nvPicPr>
            <p:blipFill>
              <a:blip r:embed="rId15"/>
              <a:stretch>
                <a:fillRect/>
              </a:stretch>
            </p:blipFill>
            <p:spPr>
              <a:xfrm>
                <a:off x="3544200" y="6854820"/>
                <a:ext cx="5400" cy="54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71" name="Ink 70"/>
              <p14:cNvContentPartPr/>
              <p14:nvPr/>
            </p14:nvContentPartPr>
            <p14:xfrm>
              <a:off x="2035440" y="6229500"/>
              <a:ext cx="466920" cy="149400"/>
            </p14:xfrm>
          </p:contentPart>
        </mc:Choice>
        <mc:Fallback>
          <p:pic>
            <p:nvPicPr>
              <p:cNvPr id="71" name="Ink 70"/>
              <p:cNvPicPr/>
              <p:nvPr/>
            </p:nvPicPr>
            <p:blipFill>
              <a:blip r:embed="rId17"/>
              <a:stretch>
                <a:fillRect/>
              </a:stretch>
            </p:blipFill>
            <p:spPr>
              <a:xfrm>
                <a:off x="2021400" y="6215100"/>
                <a:ext cx="496440" cy="179640"/>
              </a:xfrm>
              <a:prstGeom prst="rect">
                <a:avLst/>
              </a:prstGeom>
            </p:spPr>
          </p:pic>
        </mc:Fallback>
      </mc:AlternateContent>
    </p:spTree>
    <p:extLst>
      <p:ext uri="{BB962C8B-B14F-4D97-AF65-F5344CB8AC3E}">
        <p14:creationId xmlns:p14="http://schemas.microsoft.com/office/powerpoint/2010/main" val="1166011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Regular Expressions and Automata</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tx1"/>
                </a:solidFill>
              </a:rPr>
              <a:t>Theorem:</a:t>
            </a:r>
          </a:p>
          <a:p>
            <a:pPr marL="0" indent="0">
              <a:buNone/>
            </a:pPr>
            <a:r>
              <a:rPr lang="en-US" dirty="0" smtClean="0"/>
              <a:t>If </a:t>
            </a:r>
            <a:r>
              <a:rPr lang="en-US" dirty="0"/>
              <a:t>L is a set of words, then it is a value </a:t>
            </a:r>
            <a:r>
              <a:rPr lang="en-US" dirty="0" smtClean="0"/>
              <a:t>of </a:t>
            </a:r>
            <a:r>
              <a:rPr lang="en-US" dirty="0"/>
              <a:t>a regular expression if and only if it is the set </a:t>
            </a:r>
            <a:r>
              <a:rPr lang="en-US" dirty="0" smtClean="0"/>
              <a:t>of words accepted </a:t>
            </a:r>
            <a:r>
              <a:rPr lang="en-US" dirty="0"/>
              <a:t>by some finite </a:t>
            </a:r>
            <a:r>
              <a:rPr lang="en-US" dirty="0" smtClean="0"/>
              <a:t>automaton.</a:t>
            </a:r>
          </a:p>
          <a:p>
            <a:pPr marL="0" indent="0">
              <a:buNone/>
            </a:pPr>
            <a:endParaRPr lang="en-US" dirty="0"/>
          </a:p>
          <a:p>
            <a:pPr marL="0" indent="0">
              <a:buNone/>
            </a:pPr>
            <a:r>
              <a:rPr lang="en-US" dirty="0" smtClean="0"/>
              <a:t>Algorithms:</a:t>
            </a:r>
          </a:p>
          <a:p>
            <a:r>
              <a:rPr lang="en-US" dirty="0" smtClean="0">
                <a:solidFill>
                  <a:srgbClr val="C00000"/>
                </a:solidFill>
              </a:rPr>
              <a:t>regular expression </a:t>
            </a:r>
            <a:r>
              <a:rPr lang="en-US" dirty="0" smtClean="0">
                <a:solidFill>
                  <a:srgbClr val="C00000"/>
                </a:solidFill>
                <a:sym typeface="Wingdings" pitchFamily="2" charset="2"/>
              </a:rPr>
              <a:t> automaton (important!)</a:t>
            </a:r>
          </a:p>
          <a:p>
            <a:r>
              <a:rPr lang="en-US" dirty="0" smtClean="0">
                <a:solidFill>
                  <a:schemeClr val="tx1"/>
                </a:solidFill>
                <a:sym typeface="Wingdings" pitchFamily="2" charset="2"/>
              </a:rPr>
              <a:t>automaton  regular </a:t>
            </a:r>
            <a:r>
              <a:rPr lang="en-US" dirty="0" smtClean="0">
                <a:solidFill>
                  <a:schemeClr val="tx1"/>
                </a:solidFill>
                <a:sym typeface="Wingdings" pitchFamily="2" charset="2"/>
              </a:rPr>
              <a:t>expression (cool)</a:t>
            </a:r>
            <a:endParaRPr lang="en-US" dirty="0" smtClean="0">
              <a:solidFill>
                <a:schemeClr val="tx1"/>
              </a:solidFill>
            </a:endParaRPr>
          </a:p>
        </p:txBody>
      </p:sp>
    </p:spTree>
    <p:extLst>
      <p:ext uri="{BB962C8B-B14F-4D97-AF65-F5344CB8AC3E}">
        <p14:creationId xmlns:p14="http://schemas.microsoft.com/office/powerpoint/2010/main" val="21840799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Recursive Constructions</a:t>
            </a:r>
            <a:endParaRPr lang="en-US" dirty="0"/>
          </a:p>
        </p:txBody>
      </p:sp>
      <p:sp>
        <p:nvSpPr>
          <p:cNvPr id="3" name="Content Placeholder 2"/>
          <p:cNvSpPr>
            <a:spLocks noGrp="1"/>
          </p:cNvSpPr>
          <p:nvPr>
            <p:ph idx="1"/>
          </p:nvPr>
        </p:nvSpPr>
        <p:spPr/>
        <p:txBody>
          <a:bodyPr/>
          <a:lstStyle/>
          <a:p>
            <a:r>
              <a:rPr lang="en-US" dirty="0" smtClean="0"/>
              <a:t>Union</a:t>
            </a:r>
          </a:p>
          <a:p>
            <a:endParaRPr lang="en-US" dirty="0" smtClean="0"/>
          </a:p>
          <a:p>
            <a:endParaRPr lang="en-US" dirty="0" smtClean="0"/>
          </a:p>
          <a:p>
            <a:r>
              <a:rPr lang="en-US" dirty="0" smtClean="0"/>
              <a:t>Concatenation</a:t>
            </a:r>
          </a:p>
          <a:p>
            <a:pPr marL="0" indent="0">
              <a:buNone/>
            </a:pPr>
            <a:endParaRPr lang="en-US" dirty="0" smtClean="0"/>
          </a:p>
          <a:p>
            <a:endParaRPr lang="en-US" dirty="0" smtClean="0"/>
          </a:p>
          <a:p>
            <a:r>
              <a:rPr lang="en-US" dirty="0" smtClean="0"/>
              <a:t>Star</a:t>
            </a:r>
            <a:endParaRPr lang="en-US" dirty="0"/>
          </a:p>
        </p:txBody>
      </p:sp>
      <mc:AlternateContent xmlns:mc="http://schemas.openxmlformats.org/markup-compatibility/2006">
        <mc:Choice xmlns:p14="http://schemas.microsoft.com/office/powerpoint/2010/main" Requires="p14">
          <p:contentPart p14:bwMode="auto" r:id="rId2">
            <p14:nvContentPartPr>
              <p14:cNvPr id="8" name="Ink 7"/>
              <p14:cNvContentPartPr/>
              <p14:nvPr/>
            </p14:nvContentPartPr>
            <p14:xfrm>
              <a:off x="2401560" y="1632540"/>
              <a:ext cx="723600" cy="226080"/>
            </p14:xfrm>
          </p:contentPart>
        </mc:Choice>
        <mc:Fallback>
          <p:pic>
            <p:nvPicPr>
              <p:cNvPr id="8" name="Ink 7"/>
              <p:cNvPicPr/>
              <p:nvPr/>
            </p:nvPicPr>
            <p:blipFill>
              <a:blip r:embed="rId3"/>
              <a:stretch>
                <a:fillRect/>
              </a:stretch>
            </p:blipFill>
            <p:spPr>
              <a:xfrm>
                <a:off x="2394360" y="1620300"/>
                <a:ext cx="743040" cy="2494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9" name="Ink 8"/>
              <p14:cNvContentPartPr/>
              <p14:nvPr/>
            </p14:nvContentPartPr>
            <p14:xfrm>
              <a:off x="3975480" y="3380400"/>
              <a:ext cx="676440" cy="271800"/>
            </p14:xfrm>
          </p:contentPart>
        </mc:Choice>
        <mc:Fallback>
          <p:pic>
            <p:nvPicPr>
              <p:cNvPr id="9" name="Ink 8"/>
              <p:cNvPicPr/>
              <p:nvPr/>
            </p:nvPicPr>
            <p:blipFill>
              <a:blip r:embed="rId5"/>
              <a:stretch>
                <a:fillRect/>
              </a:stretch>
            </p:blipFill>
            <p:spPr>
              <a:xfrm>
                <a:off x="3966120" y="3368160"/>
                <a:ext cx="692280" cy="291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10" name="Ink 9"/>
              <p14:cNvContentPartPr/>
              <p14:nvPr/>
            </p14:nvContentPartPr>
            <p14:xfrm>
              <a:off x="1888920" y="5115600"/>
              <a:ext cx="389520" cy="246240"/>
            </p14:xfrm>
          </p:contentPart>
        </mc:Choice>
        <mc:Fallback>
          <p:pic>
            <p:nvPicPr>
              <p:cNvPr id="10" name="Ink 9"/>
              <p:cNvPicPr/>
              <p:nvPr/>
            </p:nvPicPr>
            <p:blipFill>
              <a:blip r:embed="rId7"/>
              <a:stretch>
                <a:fillRect/>
              </a:stretch>
            </p:blipFill>
            <p:spPr>
              <a:xfrm>
                <a:off x="1876320" y="5104440"/>
                <a:ext cx="406800" cy="270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3" name="Ink 12"/>
              <p14:cNvContentPartPr/>
              <p14:nvPr/>
            </p14:nvContentPartPr>
            <p14:xfrm>
              <a:off x="3178440" y="1722900"/>
              <a:ext cx="76680" cy="115560"/>
            </p14:xfrm>
          </p:contentPart>
        </mc:Choice>
        <mc:Fallback>
          <p:pic>
            <p:nvPicPr>
              <p:cNvPr id="13" name="Ink 12"/>
              <p:cNvPicPr/>
              <p:nvPr/>
            </p:nvPicPr>
            <p:blipFill>
              <a:blip r:embed="rId9"/>
              <a:stretch>
                <a:fillRect/>
              </a:stretch>
            </p:blipFill>
            <p:spPr>
              <a:xfrm>
                <a:off x="3165120" y="1709580"/>
                <a:ext cx="104040" cy="14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4" name="Ink 13"/>
              <p14:cNvContentPartPr/>
              <p14:nvPr/>
            </p14:nvContentPartPr>
            <p14:xfrm>
              <a:off x="2842560" y="1580700"/>
              <a:ext cx="38880" cy="327240"/>
            </p14:xfrm>
          </p:contentPart>
        </mc:Choice>
        <mc:Fallback>
          <p:pic>
            <p:nvPicPr>
              <p:cNvPr id="14" name="Ink 13"/>
              <p:cNvPicPr/>
              <p:nvPr/>
            </p:nvPicPr>
            <p:blipFill>
              <a:blip r:embed="rId11"/>
              <a:stretch>
                <a:fillRect/>
              </a:stretch>
            </p:blipFill>
            <p:spPr>
              <a:xfrm>
                <a:off x="2831400" y="1570260"/>
                <a:ext cx="60120" cy="351000"/>
              </a:xfrm>
              <a:prstGeom prst="rect">
                <a:avLst/>
              </a:prstGeom>
            </p:spPr>
          </p:pic>
        </mc:Fallback>
      </mc:AlternateContent>
    </p:spTree>
    <p:extLst>
      <p:ext uri="{BB962C8B-B14F-4D97-AF65-F5344CB8AC3E}">
        <p14:creationId xmlns:p14="http://schemas.microsoft.com/office/powerpoint/2010/main" val="37617174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Eliminating Epsilon Transitions</a:t>
            </a:r>
            <a:endParaRPr lang="en-US" dirty="0"/>
          </a:p>
        </p:txBody>
      </p:sp>
    </p:spTree>
    <p:extLst>
      <p:ext uri="{BB962C8B-B14F-4D97-AF65-F5344CB8AC3E}">
        <p14:creationId xmlns:p14="http://schemas.microsoft.com/office/powerpoint/2010/main" val="32753380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a:t>
            </a:r>
            <a:r>
              <a:rPr lang="en-US" dirty="0" err="1" smtClean="0"/>
              <a:t>aa</a:t>
            </a:r>
            <a:r>
              <a:rPr lang="en-US" dirty="0" smtClean="0"/>
              <a:t>)* | (</a:t>
            </a:r>
            <a:r>
              <a:rPr lang="en-US" dirty="0" err="1" smtClean="0"/>
              <a:t>aaa</a:t>
            </a:r>
            <a:r>
              <a:rPr lang="en-US" dirty="0" smtClean="0"/>
              <a:t>)*</a:t>
            </a:r>
            <a:endParaRPr lang="en-US" dirty="0"/>
          </a:p>
        </p:txBody>
      </p:sp>
      <p:sp>
        <p:nvSpPr>
          <p:cNvPr id="3" name="Content Placeholder 2"/>
          <p:cNvSpPr>
            <a:spLocks noGrp="1"/>
          </p:cNvSpPr>
          <p:nvPr>
            <p:ph idx="1"/>
          </p:nvPr>
        </p:nvSpPr>
        <p:spPr>
          <a:xfrm>
            <a:off x="457200" y="1243013"/>
            <a:ext cx="8229600" cy="642937"/>
          </a:xfrm>
        </p:spPr>
        <p:txBody>
          <a:bodyPr/>
          <a:lstStyle/>
          <a:p>
            <a:pPr marL="0" indent="0">
              <a:buNone/>
            </a:pPr>
            <a:r>
              <a:rPr lang="en-US" dirty="0" smtClean="0"/>
              <a:t>Construct automaton and eliminate epsilons</a:t>
            </a:r>
            <a:endParaRPr lang="en-US" dirty="0"/>
          </a:p>
        </p:txBody>
      </p:sp>
    </p:spTree>
    <p:extLst>
      <p:ext uri="{BB962C8B-B14F-4D97-AF65-F5344CB8AC3E}">
        <p14:creationId xmlns:p14="http://schemas.microsoft.com/office/powerpoint/2010/main" val="20103031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have seen </a:t>
            </a:r>
            <a:r>
              <a:rPr lang="en-US" dirty="0" smtClean="0"/>
              <a:t>how to...</a:t>
            </a:r>
            <a:endParaRPr lang="en-US" dirty="0"/>
          </a:p>
        </p:txBody>
      </p:sp>
      <p:sp>
        <p:nvSpPr>
          <p:cNvPr id="3" name="Content Placeholder 2"/>
          <p:cNvSpPr>
            <a:spLocks noGrp="1"/>
          </p:cNvSpPr>
          <p:nvPr>
            <p:ph idx="1"/>
          </p:nvPr>
        </p:nvSpPr>
        <p:spPr/>
        <p:txBody>
          <a:bodyPr/>
          <a:lstStyle/>
          <a:p>
            <a:r>
              <a:rPr lang="en-US" dirty="0" smtClean="0"/>
              <a:t>prove </a:t>
            </a:r>
            <a:r>
              <a:rPr lang="en-US" dirty="0" smtClean="0"/>
              <a:t>things about languages by induction</a:t>
            </a:r>
          </a:p>
          <a:p>
            <a:r>
              <a:rPr lang="en-US" dirty="0" smtClean="0"/>
              <a:t>use regular expressions to describe tokens</a:t>
            </a:r>
          </a:p>
          <a:p>
            <a:r>
              <a:rPr lang="en-US" dirty="0" smtClean="0"/>
              <a:t>compute first symbols of regular expressions</a:t>
            </a:r>
          </a:p>
          <a:p>
            <a:r>
              <a:rPr lang="en-US" dirty="0" smtClean="0"/>
              <a:t>build lexical analyzers (</a:t>
            </a:r>
            <a:r>
              <a:rPr lang="en-US" dirty="0" err="1" smtClean="0"/>
              <a:t>lexers</a:t>
            </a:r>
            <a:r>
              <a:rPr lang="en-US" dirty="0" smtClean="0"/>
              <a:t>) to recognize </a:t>
            </a:r>
          </a:p>
          <a:p>
            <a:pPr lvl="1"/>
            <a:r>
              <a:rPr lang="en-US" dirty="0" smtClean="0"/>
              <a:t>identifiers</a:t>
            </a:r>
          </a:p>
          <a:p>
            <a:pPr lvl="1"/>
            <a:r>
              <a:rPr lang="en-US" dirty="0" smtClean="0"/>
              <a:t>integer </a:t>
            </a:r>
            <a:r>
              <a:rPr lang="en-US" dirty="0" smtClean="0"/>
              <a:t>literals</a:t>
            </a:r>
            <a:endParaRPr lang="en-US" dirty="0"/>
          </a:p>
        </p:txBody>
      </p:sp>
    </p:spTree>
    <p:extLst>
      <p:ext uri="{BB962C8B-B14F-4D97-AF65-F5344CB8AC3E}">
        <p14:creationId xmlns:p14="http://schemas.microsoft.com/office/powerpoint/2010/main" val="10853638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Determinization</a:t>
            </a:r>
            <a:r>
              <a:rPr lang="en-US" dirty="0" smtClean="0"/>
              <a:t>: Subset Construction</a:t>
            </a:r>
            <a:endParaRPr lang="en-US" dirty="0"/>
          </a:p>
        </p:txBody>
      </p:sp>
      <p:sp>
        <p:nvSpPr>
          <p:cNvPr id="3" name="Content Placeholder 2"/>
          <p:cNvSpPr>
            <a:spLocks noGrp="1"/>
          </p:cNvSpPr>
          <p:nvPr>
            <p:ph idx="1"/>
          </p:nvPr>
        </p:nvSpPr>
        <p:spPr>
          <a:xfrm>
            <a:off x="457200" y="1313824"/>
            <a:ext cx="8229600" cy="5158414"/>
          </a:xfrm>
        </p:spPr>
        <p:txBody>
          <a:bodyPr/>
          <a:lstStyle/>
          <a:p>
            <a:pPr lvl="1"/>
            <a:r>
              <a:rPr lang="en-US" dirty="0" smtClean="0"/>
              <a:t>keep track of a set of all possible states in which automaton could be</a:t>
            </a:r>
          </a:p>
          <a:p>
            <a:pPr lvl="1"/>
            <a:r>
              <a:rPr lang="en-US" dirty="0" smtClean="0"/>
              <a:t>view this finite set as one state of new automaton</a:t>
            </a:r>
          </a:p>
          <a:p>
            <a:r>
              <a:rPr lang="en-US" dirty="0" smtClean="0"/>
              <a:t>Apply </a:t>
            </a:r>
            <a:r>
              <a:rPr lang="en-US" dirty="0"/>
              <a:t>to </a:t>
            </a:r>
            <a:r>
              <a:rPr lang="en-US" dirty="0" smtClean="0"/>
              <a:t>  (</a:t>
            </a:r>
            <a:r>
              <a:rPr lang="en-US" dirty="0" err="1"/>
              <a:t>aa</a:t>
            </a:r>
            <a:r>
              <a:rPr lang="en-US" dirty="0"/>
              <a:t>)* | (</a:t>
            </a:r>
            <a:r>
              <a:rPr lang="en-US" dirty="0" err="1"/>
              <a:t>aaa</a:t>
            </a:r>
            <a:r>
              <a:rPr lang="en-US" dirty="0"/>
              <a:t>)*</a:t>
            </a:r>
          </a:p>
        </p:txBody>
      </p:sp>
    </p:spTree>
    <p:extLst>
      <p:ext uri="{BB962C8B-B14F-4D97-AF65-F5344CB8AC3E}">
        <p14:creationId xmlns:p14="http://schemas.microsoft.com/office/powerpoint/2010/main" val="37444558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370"/>
            <a:ext cx="8229600" cy="820502"/>
          </a:xfrm>
        </p:spPr>
        <p:txBody>
          <a:bodyPr/>
          <a:lstStyle/>
          <a:p>
            <a:r>
              <a:rPr lang="en-US" dirty="0" smtClean="0"/>
              <a:t>Exercise</a:t>
            </a:r>
            <a:endParaRPr lang="en-US" dirty="0"/>
          </a:p>
        </p:txBody>
      </p:sp>
      <p:pic>
        <p:nvPicPr>
          <p:cNvPr id="1026" name="Picture 2" descr="C:\Users\kuncak\Desktop\sni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521" y="906719"/>
            <a:ext cx="8039465" cy="2689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6799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first, </a:t>
            </a:r>
            <a:r>
              <a:rPr lang="en-US" dirty="0" err="1" smtClean="0"/>
              <a:t>nullable</a:t>
            </a:r>
            <a:endParaRPr lang="en-US" dirty="0"/>
          </a:p>
        </p:txBody>
      </p:sp>
      <p:sp>
        <p:nvSpPr>
          <p:cNvPr id="3" name="Content Placeholder 2"/>
          <p:cNvSpPr>
            <a:spLocks noGrp="1"/>
          </p:cNvSpPr>
          <p:nvPr>
            <p:ph idx="1"/>
          </p:nvPr>
        </p:nvSpPr>
        <p:spPr>
          <a:xfrm>
            <a:off x="457200" y="1214077"/>
            <a:ext cx="8229600" cy="4912087"/>
          </a:xfrm>
        </p:spPr>
        <p:txBody>
          <a:bodyPr/>
          <a:lstStyle/>
          <a:p>
            <a:r>
              <a:rPr lang="en-US" dirty="0"/>
              <a:t>For each of the following languages find the </a:t>
            </a:r>
            <a:r>
              <a:rPr lang="en-US" i="1" dirty="0"/>
              <a:t>first</a:t>
            </a:r>
            <a:r>
              <a:rPr lang="en-US" dirty="0"/>
              <a:t> set. Determine if the language is </a:t>
            </a:r>
            <a:r>
              <a:rPr lang="en-US" i="1" dirty="0" err="1"/>
              <a:t>nullable</a:t>
            </a:r>
            <a:r>
              <a:rPr lang="en-US" dirty="0" smtClean="0"/>
              <a:t>.</a:t>
            </a:r>
          </a:p>
          <a:p>
            <a:pPr lvl="1"/>
            <a:r>
              <a:rPr lang="en-US" dirty="0"/>
              <a:t>(</a:t>
            </a:r>
            <a:r>
              <a:rPr lang="en-US" dirty="0" err="1"/>
              <a:t>a|b</a:t>
            </a:r>
            <a:r>
              <a:rPr lang="en-US" dirty="0"/>
              <a:t>)*(</a:t>
            </a:r>
            <a:r>
              <a:rPr lang="en-US" dirty="0" err="1"/>
              <a:t>b|d</a:t>
            </a:r>
            <a:r>
              <a:rPr lang="en-US" dirty="0"/>
              <a:t>)((</a:t>
            </a:r>
            <a:r>
              <a:rPr lang="en-US" dirty="0" err="1"/>
              <a:t>c|a|d</a:t>
            </a:r>
            <a:r>
              <a:rPr lang="en-US" dirty="0"/>
              <a:t>)* | a*) </a:t>
            </a:r>
            <a:endParaRPr lang="en-US" dirty="0" smtClean="0"/>
          </a:p>
          <a:p>
            <a:pPr lvl="1"/>
            <a:endParaRPr lang="en-US" dirty="0"/>
          </a:p>
          <a:p>
            <a:pPr lvl="1"/>
            <a:r>
              <a:rPr lang="en-US" dirty="0" smtClean="0"/>
              <a:t>language given by automaton: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8171" y="3934625"/>
            <a:ext cx="3355362" cy="2385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3568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Minimization: Merge States</a:t>
            </a:r>
            <a:endParaRPr lang="en-US" dirty="0"/>
          </a:p>
        </p:txBody>
      </p:sp>
      <p:sp>
        <p:nvSpPr>
          <p:cNvPr id="4" name="Content Placeholder 3"/>
          <p:cNvSpPr>
            <a:spLocks noGrp="1"/>
          </p:cNvSpPr>
          <p:nvPr>
            <p:ph idx="1"/>
          </p:nvPr>
        </p:nvSpPr>
        <p:spPr>
          <a:xfrm>
            <a:off x="457200" y="1171575"/>
            <a:ext cx="8229600" cy="4954589"/>
          </a:xfrm>
        </p:spPr>
        <p:txBody>
          <a:bodyPr/>
          <a:lstStyle/>
          <a:p>
            <a:r>
              <a:rPr lang="en-US" dirty="0" smtClean="0"/>
              <a:t>We should only limit the freedom of merge if we have evidence that they behave differently</a:t>
            </a:r>
            <a:br>
              <a:rPr lang="en-US" dirty="0" smtClean="0"/>
            </a:br>
            <a:r>
              <a:rPr lang="en-US" dirty="0" smtClean="0"/>
              <a:t>(acceptance, or leading to different states)</a:t>
            </a:r>
          </a:p>
          <a:p>
            <a:r>
              <a:rPr lang="en-US" dirty="0" smtClean="0"/>
              <a:t>When we run out of evidence, merge the rest</a:t>
            </a:r>
          </a:p>
          <a:p>
            <a:pPr lvl="1"/>
            <a:r>
              <a:rPr lang="en-US" dirty="0" smtClean="0"/>
              <a:t>merge the states in </a:t>
            </a:r>
            <a:r>
              <a:rPr lang="en-US" dirty="0"/>
              <a:t>the </a:t>
            </a:r>
            <a:r>
              <a:rPr lang="en-US" dirty="0" smtClean="0"/>
              <a:t>previous automaton for </a:t>
            </a:r>
            <a:br>
              <a:rPr lang="en-US" dirty="0" smtClean="0"/>
            </a:br>
            <a:r>
              <a:rPr lang="en-US" dirty="0" smtClean="0"/>
              <a:t> (</a:t>
            </a:r>
            <a:r>
              <a:rPr lang="en-US" dirty="0" err="1"/>
              <a:t>aa</a:t>
            </a:r>
            <a:r>
              <a:rPr lang="en-US" dirty="0"/>
              <a:t>)* | (</a:t>
            </a:r>
            <a:r>
              <a:rPr lang="en-US" dirty="0" err="1"/>
              <a:t>aaa</a:t>
            </a:r>
            <a:r>
              <a:rPr lang="en-US" dirty="0" smtClean="0"/>
              <a:t>)*</a:t>
            </a:r>
          </a:p>
        </p:txBody>
      </p:sp>
    </p:spTree>
    <p:extLst>
      <p:ext uri="{BB962C8B-B14F-4D97-AF65-F5344CB8AC3E}">
        <p14:creationId xmlns:p14="http://schemas.microsoft.com/office/powerpoint/2010/main" val="38150041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989" y="155370"/>
            <a:ext cx="8356387" cy="1143000"/>
          </a:xfrm>
        </p:spPr>
        <p:txBody>
          <a:bodyPr/>
          <a:lstStyle/>
          <a:p>
            <a:r>
              <a:rPr lang="en-US" dirty="0" smtClean="0"/>
              <a:t>Automated Construction of </a:t>
            </a:r>
            <a:r>
              <a:rPr lang="en-US" dirty="0" err="1" smtClean="0"/>
              <a:t>Lexers</a:t>
            </a:r>
            <a:endParaRPr lang="en-US" dirty="0"/>
          </a:p>
        </p:txBody>
      </p:sp>
      <p:sp>
        <p:nvSpPr>
          <p:cNvPr id="6" name="Content Placeholder 2"/>
          <p:cNvSpPr>
            <a:spLocks noGrp="1"/>
          </p:cNvSpPr>
          <p:nvPr>
            <p:ph idx="1"/>
          </p:nvPr>
        </p:nvSpPr>
        <p:spPr>
          <a:xfrm>
            <a:off x="414335" y="1128709"/>
            <a:ext cx="8443913" cy="4897439"/>
          </a:xfrm>
        </p:spPr>
        <p:txBody>
          <a:bodyPr/>
          <a:lstStyle/>
          <a:p>
            <a:pPr lvl="1"/>
            <a:r>
              <a:rPr lang="en-US" sz="2200" dirty="0" smtClean="0"/>
              <a:t>let r</a:t>
            </a:r>
            <a:r>
              <a:rPr lang="en-US" sz="2200" baseline="-25000" dirty="0"/>
              <a:t>1</a:t>
            </a:r>
            <a:r>
              <a:rPr lang="en-US" sz="2200" dirty="0" smtClean="0"/>
              <a:t>, </a:t>
            </a:r>
            <a:r>
              <a:rPr lang="en-US" sz="2200" dirty="0"/>
              <a:t>r</a:t>
            </a:r>
            <a:r>
              <a:rPr lang="en-US" sz="2200" baseline="-25000" dirty="0"/>
              <a:t>2</a:t>
            </a:r>
            <a:r>
              <a:rPr lang="en-US" sz="2200" dirty="0"/>
              <a:t>,</a:t>
            </a:r>
            <a:r>
              <a:rPr lang="en-US" sz="2200" dirty="0" smtClean="0"/>
              <a:t> ..., </a:t>
            </a:r>
            <a:r>
              <a:rPr lang="en-US" sz="2200" dirty="0" err="1" smtClean="0"/>
              <a:t>r</a:t>
            </a:r>
            <a:r>
              <a:rPr lang="en-US" sz="2200" baseline="-25000" dirty="0" err="1" smtClean="0"/>
              <a:t>n</a:t>
            </a:r>
            <a:r>
              <a:rPr lang="en-US" sz="2200" baseline="-25000" dirty="0" smtClean="0"/>
              <a:t> </a:t>
            </a:r>
            <a:r>
              <a:rPr lang="en-US" sz="2200" dirty="0" smtClean="0"/>
              <a:t>be regular expressions for token classes</a:t>
            </a:r>
          </a:p>
          <a:p>
            <a:pPr lvl="1"/>
            <a:r>
              <a:rPr lang="en-US" sz="2200" dirty="0" smtClean="0"/>
              <a:t>consider combined regular expression:  (r</a:t>
            </a:r>
            <a:r>
              <a:rPr lang="en-US" sz="2200" baseline="-25000" dirty="0" smtClean="0"/>
              <a:t>1</a:t>
            </a:r>
            <a:r>
              <a:rPr lang="en-US" sz="2200" dirty="0" smtClean="0"/>
              <a:t> </a:t>
            </a:r>
            <a:r>
              <a:rPr lang="en-US" sz="2200" dirty="0"/>
              <a:t>|</a:t>
            </a:r>
            <a:r>
              <a:rPr lang="en-US" sz="2200" dirty="0" smtClean="0"/>
              <a:t> r</a:t>
            </a:r>
            <a:r>
              <a:rPr lang="en-US" sz="2200" baseline="-25000" dirty="0" smtClean="0"/>
              <a:t>2</a:t>
            </a:r>
            <a:r>
              <a:rPr lang="en-US" sz="2200" dirty="0" smtClean="0"/>
              <a:t> | ... | </a:t>
            </a:r>
            <a:r>
              <a:rPr lang="en-US" sz="2200" dirty="0" err="1"/>
              <a:t>r</a:t>
            </a:r>
            <a:r>
              <a:rPr lang="en-US" sz="2200" baseline="-25000" dirty="0" err="1"/>
              <a:t>n</a:t>
            </a:r>
            <a:r>
              <a:rPr lang="en-US" sz="2200" baseline="-25000" dirty="0"/>
              <a:t> </a:t>
            </a:r>
            <a:r>
              <a:rPr lang="en-US" sz="2200" dirty="0" smtClean="0"/>
              <a:t>)*</a:t>
            </a:r>
          </a:p>
          <a:p>
            <a:pPr lvl="1"/>
            <a:r>
              <a:rPr lang="en-US" sz="2200" dirty="0" smtClean="0"/>
              <a:t>recursively map a regular expression to a non-deterministic automaton A</a:t>
            </a:r>
            <a:r>
              <a:rPr lang="en-US" sz="2200" baseline="-25000" dirty="0" smtClean="0"/>
              <a:t>1</a:t>
            </a:r>
            <a:endParaRPr lang="en-US" sz="2200" dirty="0" smtClean="0"/>
          </a:p>
          <a:p>
            <a:pPr lvl="1"/>
            <a:r>
              <a:rPr lang="en-US" sz="2200" dirty="0" smtClean="0"/>
              <a:t>eliminate epsilon transitions from A</a:t>
            </a:r>
            <a:r>
              <a:rPr lang="en-US" sz="2200" baseline="-25000" dirty="0" smtClean="0"/>
              <a:t>1</a:t>
            </a:r>
            <a:r>
              <a:rPr lang="en-US" sz="2200" dirty="0" smtClean="0"/>
              <a:t> by adding more edges </a:t>
            </a:r>
            <a:r>
              <a:rPr lang="en-US" sz="2200" dirty="0" smtClean="0">
                <a:sym typeface="Wingdings" pitchFamily="2" charset="2"/>
              </a:rPr>
              <a:t> A</a:t>
            </a:r>
            <a:r>
              <a:rPr lang="en-US" sz="2200" baseline="-25000" dirty="0" smtClean="0">
                <a:sym typeface="Wingdings" pitchFamily="2" charset="2"/>
              </a:rPr>
              <a:t>2</a:t>
            </a:r>
            <a:endParaRPr lang="en-US" sz="2200" dirty="0" smtClean="0"/>
          </a:p>
          <a:p>
            <a:pPr lvl="1"/>
            <a:r>
              <a:rPr lang="en-US" sz="2200" dirty="0" err="1" smtClean="0"/>
              <a:t>determinize</a:t>
            </a:r>
            <a:r>
              <a:rPr lang="en-US" sz="2200" dirty="0" smtClean="0"/>
              <a:t>  A</a:t>
            </a:r>
            <a:r>
              <a:rPr lang="en-US" sz="2200" baseline="-25000" dirty="0" smtClean="0"/>
              <a:t>2</a:t>
            </a:r>
            <a:r>
              <a:rPr lang="en-US" sz="2200" dirty="0" smtClean="0"/>
              <a:t> using the subset construction </a:t>
            </a:r>
            <a:r>
              <a:rPr lang="en-US" sz="2200" dirty="0" smtClean="0">
                <a:sym typeface="Wingdings" pitchFamily="2" charset="2"/>
              </a:rPr>
              <a:t> A</a:t>
            </a:r>
            <a:r>
              <a:rPr lang="en-US" sz="2200" baseline="-25000" dirty="0" smtClean="0">
                <a:sym typeface="Wingdings" pitchFamily="2" charset="2"/>
              </a:rPr>
              <a:t>3</a:t>
            </a:r>
            <a:endParaRPr lang="en-US" sz="2200" dirty="0" smtClean="0"/>
          </a:p>
          <a:p>
            <a:pPr lvl="1"/>
            <a:r>
              <a:rPr lang="en-US" sz="2200" dirty="0" smtClean="0"/>
              <a:t>minimize A</a:t>
            </a:r>
            <a:r>
              <a:rPr lang="en-US" sz="2200" baseline="-25000" dirty="0" smtClean="0"/>
              <a:t>3</a:t>
            </a:r>
            <a:r>
              <a:rPr lang="en-US" sz="2200" dirty="0" smtClean="0"/>
              <a:t> to reduce its size </a:t>
            </a:r>
            <a:r>
              <a:rPr lang="en-US" sz="2200" dirty="0" smtClean="0">
                <a:sym typeface="Wingdings" pitchFamily="2" charset="2"/>
              </a:rPr>
              <a:t> A</a:t>
            </a:r>
            <a:r>
              <a:rPr lang="en-US" sz="2200" baseline="-25000" dirty="0" smtClean="0">
                <a:sym typeface="Wingdings" pitchFamily="2" charset="2"/>
              </a:rPr>
              <a:t>4</a:t>
            </a:r>
            <a:endParaRPr lang="en-US" sz="2200" dirty="0" smtClean="0"/>
          </a:p>
          <a:p>
            <a:pPr lvl="1"/>
            <a:r>
              <a:rPr lang="en-US" sz="2200" dirty="0" smtClean="0"/>
              <a:t>the result only checks that input can be split into tokens, does not say how!</a:t>
            </a:r>
          </a:p>
          <a:p>
            <a:pPr lvl="1"/>
            <a:r>
              <a:rPr lang="en-US" sz="2200" dirty="0" smtClean="0"/>
              <a:t>so, must maintain different final states for different tokens</a:t>
            </a:r>
          </a:p>
          <a:p>
            <a:pPr lvl="1"/>
            <a:r>
              <a:rPr lang="en-US" sz="2200" dirty="0" smtClean="0"/>
              <a:t>and, must remember </a:t>
            </a:r>
            <a:r>
              <a:rPr lang="en-US" sz="2200" b="1" dirty="0" smtClean="0"/>
              <a:t>last </a:t>
            </a:r>
            <a:r>
              <a:rPr lang="en-US" sz="2200" dirty="0" smtClean="0"/>
              <a:t>accepting state to know when to return token and to implement the longest match rule</a:t>
            </a:r>
          </a:p>
          <a:p>
            <a:pPr lvl="1"/>
            <a:r>
              <a:rPr lang="en-US" sz="2200" dirty="0" smtClean="0"/>
              <a:t>we can implement an automaton using a big array or a map for transitions</a:t>
            </a:r>
          </a:p>
        </p:txBody>
      </p:sp>
    </p:spTree>
    <p:extLst>
      <p:ext uri="{BB962C8B-B14F-4D97-AF65-F5344CB8AC3E}">
        <p14:creationId xmlns:p14="http://schemas.microsoft.com/office/powerpoint/2010/main" val="15415603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(r</a:t>
            </a:r>
            <a:r>
              <a:rPr lang="en-US" baseline="-25000" dirty="0" smtClean="0"/>
              <a:t>1</a:t>
            </a:r>
            <a:r>
              <a:rPr lang="en-US" dirty="0" smtClean="0"/>
              <a:t>|r</a:t>
            </a:r>
            <a:r>
              <a:rPr lang="en-US" baseline="-25000" dirty="0" smtClean="0"/>
              <a:t>2</a:t>
            </a:r>
            <a:r>
              <a:rPr lang="en-US" dirty="0" smtClean="0"/>
              <a:t>|...|</a:t>
            </a:r>
            <a:r>
              <a:rPr lang="en-US" dirty="0" err="1" smtClean="0"/>
              <a:t>r</a:t>
            </a:r>
            <a:r>
              <a:rPr lang="en-US" baseline="-25000" dirty="0" err="1" smtClean="0"/>
              <a:t>n</a:t>
            </a:r>
            <a:r>
              <a:rPr lang="en-US" baseline="-25000" dirty="0" smtClean="0"/>
              <a:t> </a:t>
            </a:r>
            <a:r>
              <a:rPr lang="en-US" dirty="0" smtClean="0"/>
              <a:t>) work as </a:t>
            </a:r>
            <a:r>
              <a:rPr lang="en-US" dirty="0" err="1" smtClean="0"/>
              <a:t>Lexer</a:t>
            </a:r>
            <a:endParaRPr lang="en-US" dirty="0"/>
          </a:p>
        </p:txBody>
      </p:sp>
      <p:sp>
        <p:nvSpPr>
          <p:cNvPr id="3" name="Content Placeholder 2"/>
          <p:cNvSpPr>
            <a:spLocks noGrp="1"/>
          </p:cNvSpPr>
          <p:nvPr>
            <p:ph idx="1"/>
          </p:nvPr>
        </p:nvSpPr>
        <p:spPr>
          <a:xfrm>
            <a:off x="457200" y="1428128"/>
            <a:ext cx="8229600" cy="4655172"/>
          </a:xfrm>
        </p:spPr>
        <p:txBody>
          <a:bodyPr/>
          <a:lstStyle/>
          <a:p>
            <a:r>
              <a:rPr lang="en-US" dirty="0"/>
              <a:t>Modify state machine </a:t>
            </a:r>
          </a:p>
          <a:p>
            <a:r>
              <a:rPr lang="en-US" dirty="0"/>
              <a:t>for each accepting state specify the token recognized (but do not stop)</a:t>
            </a:r>
          </a:p>
          <a:p>
            <a:pPr lvl="1"/>
            <a:r>
              <a:rPr lang="en-US" dirty="0"/>
              <a:t>use token class priority if multiple options</a:t>
            </a:r>
          </a:p>
          <a:p>
            <a:r>
              <a:rPr lang="en-US" dirty="0"/>
              <a:t>for longest match rule: remember last token and input position for last accepted state</a:t>
            </a:r>
          </a:p>
          <a:p>
            <a:r>
              <a:rPr lang="en-US" dirty="0"/>
              <a:t>when no accepting state can be reached (effectively: when we are in a trap state)</a:t>
            </a:r>
          </a:p>
          <a:p>
            <a:pPr lvl="1"/>
            <a:r>
              <a:rPr lang="en-US" dirty="0"/>
              <a:t>revert position to last accepted state</a:t>
            </a:r>
          </a:p>
          <a:p>
            <a:pPr lvl="1"/>
            <a:r>
              <a:rPr lang="en-US" dirty="0"/>
              <a:t>return last accepted </a:t>
            </a:r>
            <a:r>
              <a:rPr lang="en-US" dirty="0" smtClean="0"/>
              <a:t>token</a:t>
            </a:r>
            <a:endParaRPr lang="en-US" dirty="0"/>
          </a:p>
        </p:txBody>
      </p:sp>
    </p:spTree>
    <p:extLst>
      <p:ext uri="{BB962C8B-B14F-4D97-AF65-F5344CB8AC3E}">
        <p14:creationId xmlns:p14="http://schemas.microsoft.com/office/powerpoint/2010/main" val="1532367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Build Lexical Analyzer Part</a:t>
            </a:r>
            <a:endParaRPr lang="en-US" dirty="0"/>
          </a:p>
        </p:txBody>
      </p:sp>
      <p:sp>
        <p:nvSpPr>
          <p:cNvPr id="3" name="Content Placeholder 2"/>
          <p:cNvSpPr>
            <a:spLocks noGrp="1"/>
          </p:cNvSpPr>
          <p:nvPr>
            <p:ph idx="1"/>
          </p:nvPr>
        </p:nvSpPr>
        <p:spPr>
          <a:xfrm>
            <a:off x="457200" y="1142368"/>
            <a:ext cx="8229600" cy="1186495"/>
          </a:xfrm>
        </p:spPr>
        <p:txBody>
          <a:bodyPr/>
          <a:lstStyle/>
          <a:p>
            <a:pPr marL="0" indent="0">
              <a:buNone/>
            </a:pPr>
            <a:r>
              <a:rPr lang="en-US" dirty="0" smtClean="0">
                <a:solidFill>
                  <a:schemeClr val="tx1"/>
                </a:solidFill>
              </a:rPr>
              <a:t>For these two tokens, using longest match,</a:t>
            </a:r>
          </a:p>
          <a:p>
            <a:pPr marL="0" indent="0">
              <a:buNone/>
            </a:pPr>
            <a:r>
              <a:rPr lang="en-US" dirty="0" smtClean="0">
                <a:solidFill>
                  <a:schemeClr val="tx1"/>
                </a:solidFill>
              </a:rPr>
              <a:t>where first has the priority:</a:t>
            </a:r>
          </a:p>
          <a:p>
            <a:pPr marL="0" indent="0">
              <a:buNone/>
            </a:pPr>
            <a:r>
              <a:rPr lang="en-US" dirty="0" smtClean="0">
                <a:solidFill>
                  <a:schemeClr val="tx1"/>
                </a:solidFill>
              </a:rPr>
              <a:t>  </a:t>
            </a:r>
            <a:r>
              <a:rPr lang="en-US" dirty="0" err="1" smtClean="0">
                <a:solidFill>
                  <a:schemeClr val="tx1"/>
                </a:solidFill>
              </a:rPr>
              <a:t>binaryToken</a:t>
            </a:r>
            <a:r>
              <a:rPr lang="en-US" dirty="0" smtClean="0">
                <a:solidFill>
                  <a:schemeClr val="tx1"/>
                </a:solidFill>
              </a:rPr>
              <a:t> ::=</a:t>
            </a:r>
            <a:r>
              <a:rPr lang="en-US" dirty="0">
                <a:solidFill>
                  <a:schemeClr val="tx1"/>
                </a:solidFill>
              </a:rPr>
              <a:t> </a:t>
            </a:r>
            <a:r>
              <a:rPr lang="en-US" dirty="0" smtClean="0">
                <a:solidFill>
                  <a:schemeClr val="tx1"/>
                </a:solidFill>
              </a:rPr>
              <a:t>(</a:t>
            </a:r>
            <a:r>
              <a:rPr lang="en-US" b="1" dirty="0">
                <a:solidFill>
                  <a:schemeClr val="tx1"/>
                </a:solidFill>
                <a:latin typeface="Courier New" pitchFamily="49" charset="0"/>
                <a:cs typeface="Courier New" pitchFamily="49" charset="0"/>
              </a:rPr>
              <a:t>z</a:t>
            </a:r>
            <a:r>
              <a:rPr lang="en-US" dirty="0" smtClean="0">
                <a:solidFill>
                  <a:schemeClr val="tx1"/>
                </a:solidFill>
              </a:rPr>
              <a:t>|1)</a:t>
            </a:r>
            <a:r>
              <a:rPr lang="en-US" baseline="30000" dirty="0" smtClean="0">
                <a:solidFill>
                  <a:schemeClr val="tx1"/>
                </a:solidFill>
              </a:rPr>
              <a:t>* </a:t>
            </a:r>
            <a:r>
              <a:rPr lang="en-US" dirty="0">
                <a:solidFill>
                  <a:schemeClr val="tx1"/>
                </a:solidFill>
              </a:rPr>
              <a:t/>
            </a:r>
            <a:br>
              <a:rPr lang="en-US" dirty="0">
                <a:solidFill>
                  <a:schemeClr val="tx1"/>
                </a:solidFill>
              </a:rPr>
            </a:br>
            <a:r>
              <a:rPr lang="en-US" dirty="0" smtClean="0">
                <a:solidFill>
                  <a:schemeClr val="tx1"/>
                </a:solidFill>
              </a:rPr>
              <a:t>  </a:t>
            </a:r>
            <a:r>
              <a:rPr lang="en-US" dirty="0" err="1" smtClean="0">
                <a:solidFill>
                  <a:schemeClr val="tx1"/>
                </a:solidFill>
              </a:rPr>
              <a:t>ternaryToken</a:t>
            </a:r>
            <a:r>
              <a:rPr lang="en-US" dirty="0" smtClean="0">
                <a:solidFill>
                  <a:schemeClr val="tx1"/>
                </a:solidFill>
              </a:rPr>
              <a:t> ::= (0|1|2)</a:t>
            </a:r>
            <a:r>
              <a:rPr lang="en-US" baseline="30000" dirty="0" smtClean="0">
                <a:solidFill>
                  <a:schemeClr val="tx1"/>
                </a:solidFill>
              </a:rPr>
              <a:t>* </a:t>
            </a:r>
          </a:p>
          <a:p>
            <a:pPr marL="0" indent="0">
              <a:buNone/>
            </a:pPr>
            <a:endParaRPr lang="en-US" baseline="30000" dirty="0" smtClean="0">
              <a:solidFill>
                <a:schemeClr val="tx1"/>
              </a:solidFill>
            </a:endParaRPr>
          </a:p>
        </p:txBody>
      </p:sp>
      <p:sp>
        <p:nvSpPr>
          <p:cNvPr id="4" name="Content Placeholder 2"/>
          <p:cNvSpPr txBox="1">
            <a:spLocks/>
          </p:cNvSpPr>
          <p:nvPr/>
        </p:nvSpPr>
        <p:spPr bwMode="auto">
          <a:xfrm>
            <a:off x="390964" y="4187172"/>
            <a:ext cx="7877176" cy="593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tx1"/>
                </a:solidFill>
              </a:rPr>
              <a:t>1111z1021z1 </a:t>
            </a:r>
            <a:r>
              <a:rPr lang="en-US" dirty="0" smtClean="0">
                <a:solidFill>
                  <a:schemeClr val="tx1"/>
                </a:solidFill>
                <a:sym typeface="Wingdings" pitchFamily="2" charset="2"/>
              </a:rPr>
              <a:t></a:t>
            </a:r>
            <a:endParaRPr lang="en-US" baseline="30000" dirty="0" smtClean="0">
              <a:solidFill>
                <a:schemeClr val="tx1"/>
              </a:solidFill>
            </a:endParaRPr>
          </a:p>
        </p:txBody>
      </p:sp>
    </p:spTree>
    <p:extLst>
      <p:ext uri="{BB962C8B-B14F-4D97-AF65-F5344CB8AC3E}">
        <p14:creationId xmlns:p14="http://schemas.microsoft.com/office/powerpoint/2010/main" val="404695748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Lexical Analyzer</a:t>
            </a:r>
            <a:endParaRPr lang="en-US" dirty="0"/>
          </a:p>
        </p:txBody>
      </p:sp>
      <p:sp>
        <p:nvSpPr>
          <p:cNvPr id="3" name="Content Placeholder 2"/>
          <p:cNvSpPr>
            <a:spLocks noGrp="1"/>
          </p:cNvSpPr>
          <p:nvPr>
            <p:ph idx="1"/>
          </p:nvPr>
        </p:nvSpPr>
        <p:spPr>
          <a:xfrm>
            <a:off x="457200" y="1142368"/>
            <a:ext cx="8229600" cy="1186495"/>
          </a:xfrm>
        </p:spPr>
        <p:txBody>
          <a:bodyPr/>
          <a:lstStyle/>
          <a:p>
            <a:pPr marL="0" indent="0">
              <a:buNone/>
            </a:pPr>
            <a:r>
              <a:rPr lang="en-US" dirty="0" err="1" smtClean="0">
                <a:solidFill>
                  <a:schemeClr val="tx1"/>
                </a:solidFill>
              </a:rPr>
              <a:t>binaryToken</a:t>
            </a:r>
            <a:r>
              <a:rPr lang="en-US" dirty="0" smtClean="0">
                <a:solidFill>
                  <a:schemeClr val="tx1"/>
                </a:solidFill>
              </a:rPr>
              <a:t> ::=</a:t>
            </a:r>
            <a:r>
              <a:rPr lang="en-US" dirty="0">
                <a:solidFill>
                  <a:schemeClr val="tx1"/>
                </a:solidFill>
              </a:rPr>
              <a:t> </a:t>
            </a:r>
            <a:r>
              <a:rPr lang="en-US" dirty="0" smtClean="0">
                <a:solidFill>
                  <a:schemeClr val="tx1"/>
                </a:solidFill>
              </a:rPr>
              <a:t>(</a:t>
            </a:r>
            <a:r>
              <a:rPr lang="en-US" b="1" dirty="0">
                <a:solidFill>
                  <a:schemeClr val="tx1"/>
                </a:solidFill>
                <a:latin typeface="Courier New" pitchFamily="49" charset="0"/>
                <a:cs typeface="Courier New" pitchFamily="49" charset="0"/>
              </a:rPr>
              <a:t>z</a:t>
            </a:r>
            <a:r>
              <a:rPr lang="en-US" dirty="0" smtClean="0">
                <a:solidFill>
                  <a:schemeClr val="tx1"/>
                </a:solidFill>
              </a:rPr>
              <a:t>|1)</a:t>
            </a:r>
            <a:r>
              <a:rPr lang="en-US" baseline="30000" dirty="0" smtClean="0">
                <a:solidFill>
                  <a:schemeClr val="tx1"/>
                </a:solidFill>
              </a:rPr>
              <a:t>* </a:t>
            </a:r>
            <a:r>
              <a:rPr lang="en-US" dirty="0">
                <a:solidFill>
                  <a:schemeClr val="tx1"/>
                </a:solidFill>
              </a:rPr>
              <a:t/>
            </a:r>
            <a:br>
              <a:rPr lang="en-US" dirty="0">
                <a:solidFill>
                  <a:schemeClr val="tx1"/>
                </a:solidFill>
              </a:rPr>
            </a:br>
            <a:r>
              <a:rPr lang="en-US" dirty="0" err="1" smtClean="0">
                <a:solidFill>
                  <a:schemeClr val="tx1"/>
                </a:solidFill>
              </a:rPr>
              <a:t>ternaryToken</a:t>
            </a:r>
            <a:r>
              <a:rPr lang="en-US" dirty="0" smtClean="0">
                <a:solidFill>
                  <a:schemeClr val="tx1"/>
                </a:solidFill>
              </a:rPr>
              <a:t> ::= (0|1|2)</a:t>
            </a:r>
            <a:r>
              <a:rPr lang="en-US" baseline="30000" dirty="0" smtClean="0">
                <a:solidFill>
                  <a:schemeClr val="tx1"/>
                </a:solidFill>
              </a:rPr>
              <a:t>* </a:t>
            </a:r>
          </a:p>
          <a:p>
            <a:pPr marL="0" indent="0">
              <a:buNone/>
            </a:pPr>
            <a:endParaRPr lang="en-US" baseline="30000" dirty="0" smtClean="0">
              <a:solidFill>
                <a:schemeClr val="tx1"/>
              </a:solidFill>
            </a:endParaRPr>
          </a:p>
        </p:txBody>
      </p:sp>
      <p:sp>
        <p:nvSpPr>
          <p:cNvPr id="4" name="Content Placeholder 2"/>
          <p:cNvSpPr txBox="1">
            <a:spLocks/>
          </p:cNvSpPr>
          <p:nvPr/>
        </p:nvSpPr>
        <p:spPr bwMode="auto">
          <a:xfrm>
            <a:off x="452437" y="2433636"/>
            <a:ext cx="7877176" cy="5932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rgbClr val="008000"/>
                </a:solidFill>
                <a:latin typeface="Calibri" pitchFamily="34" charset="0"/>
                <a:ea typeface="+mn-ea"/>
                <a:cs typeface="Calibri" pitchFamily="34" charset="0"/>
              </a:defRPr>
            </a:lvl1pPr>
            <a:lvl2pPr marL="742950" indent="-285750" algn="l" rtl="0" eaLnBrk="0" fontAlgn="base" hangingPunct="0">
              <a:spcBef>
                <a:spcPct val="20000"/>
              </a:spcBef>
              <a:spcAft>
                <a:spcPct val="0"/>
              </a:spcAft>
              <a:buChar char="–"/>
              <a:defRPr sz="2800">
                <a:solidFill>
                  <a:schemeClr val="tx1"/>
                </a:solidFill>
                <a:latin typeface="Calibri" pitchFamily="34" charset="0"/>
                <a:cs typeface="Calibri" pitchFamily="34" charset="0"/>
              </a:defRPr>
            </a:lvl2pPr>
            <a:lvl3pPr marL="1143000" indent="-228600" algn="l" rtl="0" eaLnBrk="0" fontAlgn="base" hangingPunct="0">
              <a:spcBef>
                <a:spcPct val="20000"/>
              </a:spcBef>
              <a:spcAft>
                <a:spcPct val="0"/>
              </a:spcAft>
              <a:buChar char="•"/>
              <a:defRPr sz="2400">
                <a:solidFill>
                  <a:schemeClr val="tx1"/>
                </a:solidFill>
                <a:latin typeface="Calibri" pitchFamily="34" charset="0"/>
                <a:cs typeface="Calibri" pitchFamily="34" charset="0"/>
              </a:defRPr>
            </a:lvl3pPr>
            <a:lvl4pPr marL="16002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4pPr>
            <a:lvl5pPr marL="2057400" indent="-228600" algn="l" rtl="0" eaLnBrk="0" fontAlgn="base" hangingPunct="0">
              <a:spcBef>
                <a:spcPct val="20000"/>
              </a:spcBef>
              <a:spcAft>
                <a:spcPct val="0"/>
              </a:spcAft>
              <a:buChar char="»"/>
              <a:defRPr sz="2000">
                <a:solidFill>
                  <a:schemeClr val="tx1"/>
                </a:solidFill>
                <a:latin typeface="Calibri" pitchFamily="34" charset="0"/>
                <a:cs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dirty="0" smtClean="0">
                <a:solidFill>
                  <a:schemeClr val="tx1"/>
                </a:solidFill>
              </a:rPr>
              <a:t>1111z1021z1 </a:t>
            </a:r>
            <a:r>
              <a:rPr lang="en-US" dirty="0" smtClean="0">
                <a:solidFill>
                  <a:schemeClr val="tx1"/>
                </a:solidFill>
                <a:sym typeface="Wingdings" pitchFamily="2" charset="2"/>
              </a:rPr>
              <a:t></a:t>
            </a:r>
            <a:endParaRPr lang="en-US" baseline="30000" dirty="0" smtClean="0">
              <a:solidFill>
                <a:schemeClr val="tx1"/>
              </a:solidFill>
            </a:endParaRPr>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225360" y="796680"/>
              <a:ext cx="8494560" cy="5651280"/>
            </p14:xfrm>
          </p:contentPart>
        </mc:Choice>
        <mc:Fallback xmlns="">
          <p:pic>
            <p:nvPicPr>
              <p:cNvPr id="5" name="Ink 4"/>
              <p:cNvPicPr/>
              <p:nvPr/>
            </p:nvPicPr>
            <p:blipFill>
              <a:blip r:embed="rId3"/>
              <a:stretch>
                <a:fillRect/>
              </a:stretch>
            </p:blipFill>
            <p:spPr>
              <a:xfrm>
                <a:off x="213840" y="792720"/>
                <a:ext cx="8510400" cy="5664960"/>
              </a:xfrm>
              <a:prstGeom prst="rect">
                <a:avLst/>
              </a:prstGeom>
            </p:spPr>
          </p:pic>
        </mc:Fallback>
      </mc:AlternateContent>
    </p:spTree>
    <p:extLst>
      <p:ext uri="{BB962C8B-B14F-4D97-AF65-F5344CB8AC3E}">
        <p14:creationId xmlns:p14="http://schemas.microsoft.com/office/powerpoint/2010/main" val="21219607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Realistic Integer Literals</a:t>
            </a:r>
            <a:endParaRPr lang="en-US" dirty="0"/>
          </a:p>
        </p:txBody>
      </p:sp>
      <p:sp>
        <p:nvSpPr>
          <p:cNvPr id="3" name="Content Placeholder 2"/>
          <p:cNvSpPr>
            <a:spLocks noGrp="1"/>
          </p:cNvSpPr>
          <p:nvPr>
            <p:ph idx="1"/>
          </p:nvPr>
        </p:nvSpPr>
        <p:spPr>
          <a:xfrm>
            <a:off x="426464" y="1117527"/>
            <a:ext cx="8229600" cy="4655172"/>
          </a:xfrm>
        </p:spPr>
        <p:txBody>
          <a:bodyPr/>
          <a:lstStyle/>
          <a:p>
            <a:r>
              <a:rPr lang="en-US" sz="2400" dirty="0"/>
              <a:t>Integer literals are in three forms in </a:t>
            </a:r>
            <a:r>
              <a:rPr lang="en-US" sz="2400" dirty="0" err="1"/>
              <a:t>Scala</a:t>
            </a:r>
            <a:r>
              <a:rPr lang="en-US" sz="2400" dirty="0"/>
              <a:t>: decimal, hexadecimal and octal. The compiler discriminates different classes from their beginning. </a:t>
            </a:r>
            <a:endParaRPr lang="en-US" sz="2400" dirty="0" smtClean="0"/>
          </a:p>
          <a:p>
            <a:pPr lvl="1"/>
            <a:r>
              <a:rPr lang="en-US" sz="2400" dirty="0" smtClean="0"/>
              <a:t>Decimal </a:t>
            </a:r>
            <a:r>
              <a:rPr lang="en-US" sz="2400" dirty="0"/>
              <a:t>integers are started with a non-zero digit. </a:t>
            </a:r>
            <a:endParaRPr lang="en-US" sz="2400" dirty="0" smtClean="0"/>
          </a:p>
          <a:p>
            <a:pPr lvl="1"/>
            <a:r>
              <a:rPr lang="en-US" sz="2400" dirty="0" smtClean="0"/>
              <a:t>Hexadecimal </a:t>
            </a:r>
            <a:r>
              <a:rPr lang="en-US" sz="2400" dirty="0"/>
              <a:t>numbers begin with 0x or 0X and may contain the digits from 0 through 9 as well as upper or lowercase digits A to F afterwards. </a:t>
            </a:r>
            <a:endParaRPr lang="en-US" sz="2400" dirty="0" smtClean="0"/>
          </a:p>
          <a:p>
            <a:pPr lvl="1"/>
            <a:r>
              <a:rPr lang="en-US" sz="2400" dirty="0" smtClean="0"/>
              <a:t>If </a:t>
            </a:r>
            <a:r>
              <a:rPr lang="en-US" sz="2400" dirty="0"/>
              <a:t>the integer number starts with zero, it is in octal representation so it can contain only digits 0 through 7. </a:t>
            </a:r>
            <a:endParaRPr lang="en-US" sz="2400" dirty="0" smtClean="0"/>
          </a:p>
          <a:p>
            <a:pPr lvl="1"/>
            <a:r>
              <a:rPr lang="en-US" sz="2400" dirty="0" smtClean="0"/>
              <a:t>l </a:t>
            </a:r>
            <a:r>
              <a:rPr lang="en-US" sz="2400" dirty="0"/>
              <a:t>or L at the end of the literal </a:t>
            </a:r>
            <a:r>
              <a:rPr lang="en-US" sz="2400" dirty="0" smtClean="0"/>
              <a:t>shows </a:t>
            </a:r>
            <a:r>
              <a:rPr lang="en-US" sz="2400" dirty="0"/>
              <a:t>the number is Long. </a:t>
            </a:r>
          </a:p>
          <a:p>
            <a:r>
              <a:rPr lang="en-US" sz="2400" dirty="0"/>
              <a:t>Draw a single DFA that accepts all the allowable integer literals.</a:t>
            </a:r>
          </a:p>
          <a:p>
            <a:r>
              <a:rPr lang="en-US" sz="2400" dirty="0"/>
              <a:t>Write the corresponding regular expression</a:t>
            </a:r>
            <a:r>
              <a:rPr lang="en-US" sz="2400" dirty="0" smtClean="0"/>
              <a:t>.</a:t>
            </a:r>
            <a:endParaRPr lang="en-US" sz="2400" dirty="0"/>
          </a:p>
        </p:txBody>
      </p:sp>
    </p:spTree>
    <p:extLst>
      <p:ext uri="{BB962C8B-B14F-4D97-AF65-F5344CB8AC3E}">
        <p14:creationId xmlns:p14="http://schemas.microsoft.com/office/powerpoint/2010/main" val="41361170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p:sp>
        <p:nvSpPr>
          <p:cNvPr id="3" name="Content Placeholder 2"/>
          <p:cNvSpPr>
            <a:spLocks noGrp="1"/>
          </p:cNvSpPr>
          <p:nvPr>
            <p:ph idx="1"/>
          </p:nvPr>
        </p:nvSpPr>
        <p:spPr/>
        <p:txBody>
          <a:bodyPr/>
          <a:lstStyle/>
          <a:p>
            <a:r>
              <a:rPr lang="en-US" dirty="0"/>
              <a:t>Let </a:t>
            </a:r>
            <a:r>
              <a:rPr lang="en-US" dirty="0" smtClean="0"/>
              <a:t>L be </a:t>
            </a:r>
            <a:r>
              <a:rPr lang="en-US" dirty="0"/>
              <a:t>the language of strings </a:t>
            </a:r>
            <a:r>
              <a:rPr lang="en-US" dirty="0" smtClean="0"/>
              <a:t>A = {&lt;, =} defined by </a:t>
            </a:r>
            <a:r>
              <a:rPr lang="en-US" dirty="0" err="1" smtClean="0"/>
              <a:t>regexp</a:t>
            </a:r>
            <a:r>
              <a:rPr lang="en-US" dirty="0" smtClean="0"/>
              <a:t>   (&lt;|=| &lt;====*), that is,</a:t>
            </a:r>
            <a:br>
              <a:rPr lang="en-US" dirty="0" smtClean="0"/>
            </a:br>
            <a:r>
              <a:rPr lang="en-US" dirty="0" smtClean="0"/>
              <a:t>L contains &lt;,=, and words &lt;=</a:t>
            </a:r>
            <a:r>
              <a:rPr lang="en-US" baseline="30000" dirty="0" smtClean="0"/>
              <a:t>n</a:t>
            </a:r>
            <a:r>
              <a:rPr lang="en-US" dirty="0" smtClean="0"/>
              <a:t> for n&gt;2.</a:t>
            </a:r>
          </a:p>
          <a:p>
            <a:r>
              <a:rPr lang="en-US" dirty="0" smtClean="0"/>
              <a:t>Construct </a:t>
            </a:r>
            <a:r>
              <a:rPr lang="en-US" dirty="0"/>
              <a:t>a DFA that accepts </a:t>
            </a:r>
            <a:r>
              <a:rPr lang="en-US" dirty="0" smtClean="0"/>
              <a:t>L</a:t>
            </a:r>
            <a:endParaRPr lang="en-US" dirty="0"/>
          </a:p>
          <a:p>
            <a:r>
              <a:rPr lang="en-US" dirty="0"/>
              <a:t>Describe how the lexical analyzer will tokenize the following inputs.</a:t>
            </a:r>
          </a:p>
          <a:p>
            <a:pPr marL="457200" lvl="1" indent="0">
              <a:buNone/>
            </a:pPr>
            <a:r>
              <a:rPr lang="en-US" dirty="0" smtClean="0"/>
              <a:t>1) &lt;=====</a:t>
            </a:r>
            <a:endParaRPr lang="en-US" dirty="0"/>
          </a:p>
          <a:p>
            <a:pPr marL="457200" lvl="1" indent="0">
              <a:buNone/>
            </a:pPr>
            <a:r>
              <a:rPr lang="en-US" dirty="0" smtClean="0"/>
              <a:t>2) ==&lt;==&lt;==&lt;==&lt;==</a:t>
            </a:r>
            <a:endParaRPr lang="en-US" dirty="0"/>
          </a:p>
          <a:p>
            <a:pPr marL="457200" lvl="1" indent="0">
              <a:buNone/>
            </a:pPr>
            <a:r>
              <a:rPr lang="en-US" dirty="0" smtClean="0"/>
              <a:t>3) &lt;=====&lt;</a:t>
            </a:r>
            <a:endParaRPr lang="en-US" dirty="0"/>
          </a:p>
          <a:p>
            <a:endParaRPr lang="en-US" dirty="0"/>
          </a:p>
        </p:txBody>
      </p:sp>
    </p:spTree>
    <p:extLst>
      <p:ext uri="{BB962C8B-B14F-4D97-AF65-F5344CB8AC3E}">
        <p14:creationId xmlns:p14="http://schemas.microsoft.com/office/powerpoint/2010/main" val="2194840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734" y="155370"/>
            <a:ext cx="8790039" cy="838764"/>
          </a:xfrm>
        </p:spPr>
        <p:txBody>
          <a:bodyPr/>
          <a:lstStyle/>
          <a:p>
            <a:r>
              <a:rPr lang="en-US" dirty="0" smtClean="0"/>
              <a:t>Decision Tree to Map Symbols to Tokens</a:t>
            </a:r>
            <a:endParaRPr lang="en-US" dirty="0"/>
          </a:p>
        </p:txBody>
      </p:sp>
      <p:sp>
        <p:nvSpPr>
          <p:cNvPr id="4" name="TextBox 3"/>
          <p:cNvSpPr txBox="1"/>
          <p:nvPr/>
        </p:nvSpPr>
        <p:spPr>
          <a:xfrm>
            <a:off x="265470" y="994134"/>
            <a:ext cx="9159803" cy="5847755"/>
          </a:xfrm>
          <a:prstGeom prst="rect">
            <a:avLst/>
          </a:prstGeom>
          <a:noFill/>
        </p:spPr>
        <p:txBody>
          <a:bodyPr wrap="square" rtlCol="0">
            <a:spAutoFit/>
          </a:bodyPr>
          <a:lstStyle/>
          <a:p>
            <a:r>
              <a:rPr lang="en-US" sz="2200" dirty="0" err="1" smtClean="0"/>
              <a:t>ch.current</a:t>
            </a:r>
            <a:r>
              <a:rPr lang="en-US" sz="2200" dirty="0" smtClean="0"/>
              <a:t> </a:t>
            </a:r>
            <a:r>
              <a:rPr lang="en-US" sz="2200" b="1" dirty="0"/>
              <a:t>match </a:t>
            </a:r>
            <a:r>
              <a:rPr lang="en-US" sz="2200" dirty="0"/>
              <a:t>{</a:t>
            </a:r>
          </a:p>
          <a:p>
            <a:r>
              <a:rPr lang="en-US" sz="2200" b="1" dirty="0" smtClean="0"/>
              <a:t>  </a:t>
            </a:r>
            <a:r>
              <a:rPr lang="en-US" sz="2200" b="1" dirty="0"/>
              <a:t>case</a:t>
            </a:r>
            <a:r>
              <a:rPr lang="en-US" sz="2200" dirty="0"/>
              <a:t> '(' </a:t>
            </a:r>
            <a:r>
              <a:rPr lang="en-US" sz="2200" b="1" dirty="0"/>
              <a:t>=&gt;</a:t>
            </a:r>
            <a:r>
              <a:rPr lang="en-US" sz="2200" dirty="0"/>
              <a:t> {current = OPAREN;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CPAREN;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PLUS; </a:t>
            </a:r>
            <a:r>
              <a:rPr lang="en-US" sz="2200" dirty="0" err="1"/>
              <a:t>ch.next</a:t>
            </a:r>
            <a:r>
              <a:rPr lang="en-US" sz="2200" dirty="0"/>
              <a:t>; return}</a:t>
            </a:r>
          </a:p>
          <a:p>
            <a:r>
              <a:rPr lang="en-US" sz="2200" b="1" dirty="0" smtClean="0"/>
              <a:t>  case </a:t>
            </a:r>
            <a:r>
              <a:rPr lang="en-US" sz="2200" dirty="0"/>
              <a:t>'/' </a:t>
            </a:r>
            <a:r>
              <a:rPr lang="en-US" sz="2200" b="1" dirty="0"/>
              <a:t>=&gt;</a:t>
            </a:r>
            <a:r>
              <a:rPr lang="en-US" sz="2200" dirty="0"/>
              <a:t> {current = DIV;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{current = MUL; </a:t>
            </a:r>
            <a:r>
              <a:rPr lang="en-US" sz="2200" dirty="0" err="1"/>
              <a:t>ch.next</a:t>
            </a:r>
            <a:r>
              <a:rPr lang="en-US" sz="2200" dirty="0"/>
              <a:t>; return}</a:t>
            </a:r>
          </a:p>
          <a:p>
            <a:r>
              <a:rPr lang="en-US" sz="2200" b="1" dirty="0" smtClean="0"/>
              <a:t>  </a:t>
            </a:r>
            <a:r>
              <a:rPr lang="en-US" sz="2200" b="1" dirty="0"/>
              <a:t>case </a:t>
            </a:r>
            <a:r>
              <a:rPr lang="en-US" sz="2200" dirty="0"/>
              <a:t>'=' </a:t>
            </a:r>
            <a:r>
              <a:rPr lang="en-US" sz="2200" b="1" dirty="0"/>
              <a:t>=&gt;</a:t>
            </a:r>
            <a:r>
              <a:rPr lang="en-US" sz="2200" dirty="0"/>
              <a:t> </a:t>
            </a:r>
            <a:r>
              <a:rPr lang="en-US" sz="2200" dirty="0" smtClean="0"/>
              <a:t>{ </a:t>
            </a:r>
            <a:r>
              <a:rPr lang="en-US" sz="2200" dirty="0" smtClean="0">
                <a:solidFill>
                  <a:srgbClr val="008000"/>
                </a:solidFill>
              </a:rPr>
              <a:t>// more tricky because there can be =, ==</a:t>
            </a:r>
            <a:endParaRPr lang="en-US" sz="2200" dirty="0">
              <a:solidFill>
                <a:srgbClr val="008000"/>
              </a:solidFill>
            </a:endParaRPr>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current = </a:t>
            </a:r>
            <a:r>
              <a:rPr lang="en-US" sz="2200" dirty="0" err="1"/>
              <a:t>CompareEQ</a:t>
            </a:r>
            <a:r>
              <a:rPr lang="en-US" sz="2200" dirty="0"/>
              <a:t>; </a:t>
            </a:r>
            <a:r>
              <a:rPr lang="en-US" sz="2200" b="1" dirty="0"/>
              <a:t>return</a:t>
            </a:r>
            <a:r>
              <a:rPr lang="en-US" sz="2200" dirty="0"/>
              <a:t>} </a:t>
            </a:r>
          </a:p>
          <a:p>
            <a:r>
              <a:rPr lang="en-US" sz="2200" dirty="0" smtClean="0"/>
              <a:t>    </a:t>
            </a:r>
            <a:r>
              <a:rPr lang="en-US" sz="2200" b="1" dirty="0" smtClean="0"/>
              <a:t>else </a:t>
            </a:r>
            <a:r>
              <a:rPr lang="en-US" sz="2200" dirty="0"/>
              <a:t>{current = </a:t>
            </a:r>
            <a:r>
              <a:rPr lang="en-US" sz="2200" dirty="0" err="1"/>
              <a:t>AssignEQ</a:t>
            </a:r>
            <a:r>
              <a:rPr lang="en-US" sz="2200" dirty="0"/>
              <a:t>; </a:t>
            </a:r>
            <a:r>
              <a:rPr lang="en-US" sz="2200" b="1" dirty="0"/>
              <a:t>return</a:t>
            </a:r>
            <a:r>
              <a:rPr lang="en-US" sz="2200" dirty="0"/>
              <a:t>}</a:t>
            </a:r>
          </a:p>
          <a:p>
            <a:r>
              <a:rPr lang="en-US" sz="2200" dirty="0"/>
              <a:t>  </a:t>
            </a:r>
            <a:r>
              <a:rPr lang="en-US" sz="2200" dirty="0" smtClean="0"/>
              <a:t>}</a:t>
            </a:r>
            <a:endParaRPr lang="en-US" sz="2200" dirty="0"/>
          </a:p>
          <a:p>
            <a:r>
              <a:rPr lang="en-US" sz="2200" b="1" dirty="0"/>
              <a:t> </a:t>
            </a:r>
            <a:r>
              <a:rPr lang="en-US" sz="2200" b="1" dirty="0" smtClean="0"/>
              <a:t> case</a:t>
            </a:r>
            <a:r>
              <a:rPr lang="en-US" sz="2200" dirty="0" smtClean="0"/>
              <a:t> </a:t>
            </a:r>
            <a:r>
              <a:rPr lang="en-US" sz="2200" dirty="0"/>
              <a:t>'&lt;' </a:t>
            </a:r>
            <a:r>
              <a:rPr lang="en-US" sz="2200" b="1" dirty="0"/>
              <a:t>=&gt;</a:t>
            </a:r>
            <a:r>
              <a:rPr lang="en-US" sz="2200" dirty="0"/>
              <a:t> </a:t>
            </a:r>
            <a:r>
              <a:rPr lang="en-US" sz="2200" dirty="0" smtClean="0"/>
              <a:t>{ </a:t>
            </a:r>
            <a:r>
              <a:rPr lang="en-US" sz="2200" dirty="0" smtClean="0">
                <a:solidFill>
                  <a:srgbClr val="008000"/>
                </a:solidFill>
              </a:rPr>
              <a:t>// </a:t>
            </a:r>
            <a:r>
              <a:rPr lang="en-US" sz="2200" dirty="0">
                <a:solidFill>
                  <a:srgbClr val="008000"/>
                </a:solidFill>
              </a:rPr>
              <a:t>more tricky because there can be </a:t>
            </a:r>
            <a:r>
              <a:rPr lang="en-US" sz="2200" dirty="0" smtClean="0">
                <a:solidFill>
                  <a:srgbClr val="008000"/>
                </a:solidFill>
              </a:rPr>
              <a:t>&lt;, &lt;=</a:t>
            </a:r>
            <a:endParaRPr lang="en-US" sz="2200" dirty="0"/>
          </a:p>
          <a:p>
            <a:r>
              <a:rPr lang="en-US" sz="2200" dirty="0" smtClean="0"/>
              <a:t>    </a:t>
            </a:r>
            <a:r>
              <a:rPr lang="en-US" sz="2200" dirty="0" err="1" smtClean="0"/>
              <a:t>ch.next</a:t>
            </a:r>
            <a:endParaRPr lang="en-US" sz="2200" dirty="0"/>
          </a:p>
          <a:p>
            <a:r>
              <a:rPr lang="en-US" sz="2200" dirty="0" smtClean="0"/>
              <a:t>    </a:t>
            </a:r>
            <a:r>
              <a:rPr lang="en-US" sz="2200" b="1" dirty="0" smtClean="0"/>
              <a:t>if </a:t>
            </a:r>
            <a:r>
              <a:rPr lang="en-US" sz="2200" dirty="0"/>
              <a:t>(</a:t>
            </a:r>
            <a:r>
              <a:rPr lang="en-US" sz="2200" dirty="0" err="1" smtClean="0"/>
              <a:t>ch.current</a:t>
            </a:r>
            <a:r>
              <a:rPr lang="sk-SK" sz="2200" dirty="0" smtClean="0"/>
              <a:t> </a:t>
            </a:r>
            <a:r>
              <a:rPr lang="en-US" sz="2200" dirty="0" smtClean="0"/>
              <a:t>==</a:t>
            </a:r>
            <a:r>
              <a:rPr lang="sk-SK" sz="2200" dirty="0" smtClean="0"/>
              <a:t> </a:t>
            </a:r>
            <a:r>
              <a:rPr lang="en-US" sz="2200" dirty="0" smtClean="0"/>
              <a:t>'=') </a:t>
            </a:r>
            <a:r>
              <a:rPr lang="en-US" sz="2200" dirty="0"/>
              <a:t>{</a:t>
            </a:r>
            <a:r>
              <a:rPr lang="en-US" sz="2200" dirty="0" err="1"/>
              <a:t>ch.next</a:t>
            </a:r>
            <a:r>
              <a:rPr lang="en-US" sz="2200" dirty="0"/>
              <a:t>; </a:t>
            </a:r>
            <a:r>
              <a:rPr lang="en-US" sz="2200" dirty="0" smtClean="0"/>
              <a:t>   current </a:t>
            </a:r>
            <a:r>
              <a:rPr lang="en-US" sz="2200" dirty="0"/>
              <a:t>= LEQ; </a:t>
            </a:r>
            <a:r>
              <a:rPr lang="en-US" sz="2200" b="1" dirty="0"/>
              <a:t>return</a:t>
            </a:r>
            <a:r>
              <a:rPr lang="en-US" sz="2200" dirty="0"/>
              <a:t>} </a:t>
            </a:r>
          </a:p>
          <a:p>
            <a:r>
              <a:rPr lang="en-US" sz="2200" dirty="0" smtClean="0"/>
              <a:t>    </a:t>
            </a:r>
            <a:r>
              <a:rPr lang="en-US" sz="2200" b="1" dirty="0" smtClean="0"/>
              <a:t>else </a:t>
            </a:r>
            <a:r>
              <a:rPr lang="en-US" sz="2200" dirty="0"/>
              <a:t>{current = LESS; </a:t>
            </a:r>
            <a:r>
              <a:rPr lang="en-US" sz="2200" b="1" dirty="0"/>
              <a:t>return</a:t>
            </a:r>
            <a:r>
              <a:rPr lang="en-US" sz="2200" dirty="0"/>
              <a:t>}</a:t>
            </a:r>
          </a:p>
          <a:p>
            <a:r>
              <a:rPr lang="en-US" sz="2200" dirty="0"/>
              <a:t>  </a:t>
            </a:r>
            <a:r>
              <a:rPr lang="en-US" sz="2200" dirty="0" smtClean="0"/>
              <a:t>}</a:t>
            </a:r>
          </a:p>
          <a:p>
            <a:r>
              <a:rPr lang="en-US" sz="2200" dirty="0"/>
              <a:t>}</a:t>
            </a:r>
          </a:p>
        </p:txBody>
      </p:sp>
      <p:grpSp>
        <p:nvGrpSpPr>
          <p:cNvPr id="14" name="Group 13"/>
          <p:cNvGrpSpPr/>
          <p:nvPr/>
        </p:nvGrpSpPr>
        <p:grpSpPr>
          <a:xfrm>
            <a:off x="4289707" y="5613498"/>
            <a:ext cx="4832496" cy="1189603"/>
            <a:chOff x="4289707" y="5613498"/>
            <a:chExt cx="4832496" cy="1189603"/>
          </a:xfrm>
        </p:grpSpPr>
        <p:sp>
          <p:nvSpPr>
            <p:cNvPr id="6" name="Rectangle 5"/>
            <p:cNvSpPr/>
            <p:nvPr/>
          </p:nvSpPr>
          <p:spPr>
            <a:xfrm>
              <a:off x="4809804" y="5848994"/>
              <a:ext cx="4312399" cy="954107"/>
            </a:xfrm>
            <a:prstGeom prst="rect">
              <a:avLst/>
            </a:prstGeom>
          </p:spPr>
          <p:txBody>
            <a:bodyPr wrap="none">
              <a:spAutoFit/>
            </a:bodyPr>
            <a:lstStyle/>
            <a:p>
              <a:r>
                <a:rPr lang="en-US" sz="2800" kern="0" dirty="0" smtClean="0">
                  <a:solidFill>
                    <a:srgbClr val="0070C0"/>
                  </a:solidFill>
                  <a:latin typeface="Calibri" pitchFamily="34" charset="0"/>
                  <a:ea typeface="+mj-ea"/>
                  <a:cs typeface="Calibri" pitchFamily="34" charset="0"/>
                </a:rPr>
                <a:t>What happens if we omit it?</a:t>
              </a:r>
              <a:br>
                <a:rPr lang="en-US" sz="2800" kern="0" dirty="0" smtClean="0">
                  <a:solidFill>
                    <a:srgbClr val="0070C0"/>
                  </a:solidFill>
                  <a:latin typeface="Calibri" pitchFamily="34" charset="0"/>
                  <a:ea typeface="+mj-ea"/>
                  <a:cs typeface="Calibri" pitchFamily="34" charset="0"/>
                </a:rPr>
              </a:br>
              <a:r>
                <a:rPr lang="en-US" sz="2800" kern="0" dirty="0" smtClean="0">
                  <a:solidFill>
                    <a:srgbClr val="0070C0"/>
                  </a:solidFill>
                  <a:latin typeface="Calibri" pitchFamily="34" charset="0"/>
                  <a:ea typeface="+mj-ea"/>
                  <a:cs typeface="Calibri" pitchFamily="34" charset="0"/>
                </a:rPr>
                <a:t>consider input '&lt;=  '</a:t>
              </a:r>
            </a:p>
          </p:txBody>
        </p:sp>
        <mc:AlternateContent xmlns:mc="http://schemas.openxmlformats.org/markup-compatibility/2006">
          <mc:Choice xmlns:p14="http://schemas.microsoft.com/office/powerpoint/2010/main" Requires="p14">
            <p:contentPart p14:bwMode="auto" r:id="rId2">
              <p14:nvContentPartPr>
                <p14:cNvPr id="13" name="Ink 12"/>
                <p14:cNvContentPartPr/>
                <p14:nvPr/>
              </p14:nvContentPartPr>
              <p14:xfrm>
                <a:off x="4289707" y="5613498"/>
                <a:ext cx="509760" cy="374040"/>
              </p14:xfrm>
            </p:contentPart>
          </mc:Choice>
          <mc:Fallback>
            <p:pic>
              <p:nvPicPr>
                <p:cNvPr id="13" name="Ink 12"/>
                <p:cNvPicPr/>
                <p:nvPr/>
              </p:nvPicPr>
              <p:blipFill>
                <a:blip r:embed="rId3"/>
                <a:stretch>
                  <a:fillRect/>
                </a:stretch>
              </p:blipFill>
              <p:spPr>
                <a:xfrm>
                  <a:off x="4275307" y="5599818"/>
                  <a:ext cx="534960" cy="399240"/>
                </a:xfrm>
                <a:prstGeom prst="rect">
                  <a:avLst/>
                </a:prstGeom>
              </p:spPr>
            </p:pic>
          </mc:Fallback>
        </mc:AlternateContent>
      </p:grpSp>
    </p:spTree>
    <p:extLst>
      <p:ext uri="{BB962C8B-B14F-4D97-AF65-F5344CB8AC3E}">
        <p14:creationId xmlns:p14="http://schemas.microsoft.com/office/powerpoint/2010/main" val="16262770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Questions</a:t>
            </a:r>
            <a:endParaRPr lang="en-US" dirty="0"/>
          </a:p>
        </p:txBody>
      </p:sp>
      <p:sp>
        <p:nvSpPr>
          <p:cNvPr id="3" name="Content Placeholder 2"/>
          <p:cNvSpPr>
            <a:spLocks noGrp="1"/>
          </p:cNvSpPr>
          <p:nvPr>
            <p:ph idx="1"/>
          </p:nvPr>
        </p:nvSpPr>
        <p:spPr/>
        <p:txBody>
          <a:bodyPr/>
          <a:lstStyle/>
          <a:p>
            <a:r>
              <a:rPr lang="en-US" dirty="0" smtClean="0"/>
              <a:t>Find automaton or regular expression for:</a:t>
            </a:r>
          </a:p>
          <a:p>
            <a:pPr lvl="1"/>
            <a:r>
              <a:rPr lang="en-US" dirty="0" smtClean="0">
                <a:solidFill>
                  <a:schemeClr val="tx1"/>
                </a:solidFill>
              </a:rPr>
              <a:t>Sequence of open and closed parentheses of even length?</a:t>
            </a:r>
          </a:p>
          <a:p>
            <a:pPr lvl="1"/>
            <a:r>
              <a:rPr lang="en-US" dirty="0"/>
              <a:t>as many digits  before as after decimal point</a:t>
            </a:r>
            <a:r>
              <a:rPr lang="en-US" dirty="0" smtClean="0"/>
              <a:t>?</a:t>
            </a:r>
            <a:endParaRPr lang="en-US" dirty="0" smtClean="0">
              <a:solidFill>
                <a:schemeClr val="tx1"/>
              </a:solidFill>
            </a:endParaRPr>
          </a:p>
          <a:p>
            <a:pPr lvl="1"/>
            <a:r>
              <a:rPr lang="en-US" dirty="0" smtClean="0">
                <a:solidFill>
                  <a:schemeClr val="tx1"/>
                </a:solidFill>
              </a:rPr>
              <a:t>Sequence of balanced parentheses</a:t>
            </a:r>
            <a:br>
              <a:rPr lang="en-US" dirty="0" smtClean="0">
                <a:solidFill>
                  <a:schemeClr val="tx1"/>
                </a:solidFill>
              </a:rPr>
            </a:br>
            <a:r>
              <a:rPr lang="en-US" dirty="0" smtClean="0">
                <a:solidFill>
                  <a:schemeClr val="tx1"/>
                </a:solidFill>
              </a:rPr>
              <a:t>	( ( () )  ())	- balanced</a:t>
            </a:r>
            <a:br>
              <a:rPr lang="en-US" dirty="0" smtClean="0">
                <a:solidFill>
                  <a:schemeClr val="tx1"/>
                </a:solidFill>
              </a:rPr>
            </a:br>
            <a:r>
              <a:rPr lang="en-US" dirty="0" smtClean="0">
                <a:solidFill>
                  <a:schemeClr val="tx1"/>
                </a:solidFill>
              </a:rPr>
              <a:t>  ( ) ) ( ( )  	- not balanced</a:t>
            </a:r>
          </a:p>
          <a:p>
            <a:pPr lvl="1"/>
            <a:r>
              <a:rPr lang="en-US" dirty="0" smtClean="0">
                <a:solidFill>
                  <a:schemeClr val="tx1"/>
                </a:solidFill>
              </a:rPr>
              <a:t>Comment as a sequence of </a:t>
            </a:r>
            <a:r>
              <a:rPr lang="en-US" dirty="0" err="1" smtClean="0">
                <a:solidFill>
                  <a:schemeClr val="tx1"/>
                </a:solidFill>
              </a:rPr>
              <a:t>space,LF,TAB</a:t>
            </a:r>
            <a:r>
              <a:rPr lang="en-US" dirty="0" smtClean="0">
                <a:solidFill>
                  <a:schemeClr val="tx1"/>
                </a:solidFill>
              </a:rPr>
              <a:t>, and comments from // until LF</a:t>
            </a:r>
          </a:p>
          <a:p>
            <a:pPr lvl="1"/>
            <a:r>
              <a:rPr lang="en-US" dirty="0" smtClean="0">
                <a:solidFill>
                  <a:schemeClr val="tx1"/>
                </a:solidFill>
              </a:rPr>
              <a:t>Nested comments like     /*  ... /*   */  … */</a:t>
            </a:r>
          </a:p>
        </p:txBody>
      </p:sp>
    </p:spTree>
    <p:extLst>
      <p:ext uri="{BB962C8B-B14F-4D97-AF65-F5344CB8AC3E}">
        <p14:creationId xmlns:p14="http://schemas.microsoft.com/office/powerpoint/2010/main" val="3886347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Automaton that Claims to Recognize</a:t>
            </a:r>
            <a:br>
              <a:rPr lang="en-US" dirty="0" smtClean="0"/>
            </a:br>
            <a:r>
              <a:rPr lang="en-US" dirty="0" smtClean="0"/>
              <a:t>{ </a:t>
            </a:r>
            <a:r>
              <a:rPr lang="en-US" dirty="0" err="1" smtClean="0"/>
              <a:t>a</a:t>
            </a:r>
            <a:r>
              <a:rPr lang="en-US" baseline="30000" dirty="0" err="1" smtClean="0"/>
              <a:t>n</a:t>
            </a:r>
            <a:r>
              <a:rPr lang="en-US" dirty="0" err="1" smtClean="0"/>
              <a:t>b</a:t>
            </a:r>
            <a:r>
              <a:rPr lang="en-US" baseline="30000" dirty="0" err="1" smtClean="0"/>
              <a:t>n</a:t>
            </a:r>
            <a:r>
              <a:rPr lang="en-US" baseline="30000" dirty="0" smtClean="0"/>
              <a:t> </a:t>
            </a:r>
            <a:r>
              <a:rPr lang="en-US" dirty="0" smtClean="0"/>
              <a:t> | n &gt;= 0 }</a:t>
            </a:r>
            <a:endParaRPr lang="en-US" dirty="0"/>
          </a:p>
        </p:txBody>
      </p:sp>
      <p:sp>
        <p:nvSpPr>
          <p:cNvPr id="3" name="Content Placeholder 2"/>
          <p:cNvSpPr>
            <a:spLocks noGrp="1"/>
          </p:cNvSpPr>
          <p:nvPr>
            <p:ph idx="1"/>
          </p:nvPr>
        </p:nvSpPr>
        <p:spPr/>
        <p:txBody>
          <a:bodyPr/>
          <a:lstStyle/>
          <a:p>
            <a:pPr marL="457200" lvl="1" indent="0">
              <a:buNone/>
            </a:pPr>
            <a:r>
              <a:rPr lang="en-US" dirty="0" smtClean="0">
                <a:solidFill>
                  <a:schemeClr val="tx1"/>
                </a:solidFill>
              </a:rPr>
              <a:t>We can make it deterministic</a:t>
            </a:r>
          </a:p>
          <a:p>
            <a:pPr marL="457200" lvl="1" indent="0">
              <a:buNone/>
            </a:pPr>
            <a:r>
              <a:rPr lang="en-US" dirty="0" smtClean="0">
                <a:solidFill>
                  <a:schemeClr val="tx1"/>
                </a:solidFill>
              </a:rPr>
              <a:t>Let the result have K states</a:t>
            </a:r>
          </a:p>
          <a:p>
            <a:pPr marL="457200" lvl="1" indent="0">
              <a:buNone/>
            </a:pPr>
            <a:r>
              <a:rPr lang="en-US" dirty="0" smtClean="0">
                <a:solidFill>
                  <a:schemeClr val="tx1"/>
                </a:solidFill>
              </a:rPr>
              <a:t>Feed it a, </a:t>
            </a:r>
            <a:r>
              <a:rPr lang="en-US" dirty="0" err="1" smtClean="0">
                <a:solidFill>
                  <a:schemeClr val="tx1"/>
                </a:solidFill>
              </a:rPr>
              <a:t>aa</a:t>
            </a:r>
            <a:r>
              <a:rPr lang="en-US" dirty="0" smtClean="0">
                <a:solidFill>
                  <a:schemeClr val="tx1"/>
                </a:solidFill>
              </a:rPr>
              <a:t>, </a:t>
            </a:r>
            <a:r>
              <a:rPr lang="en-US" dirty="0" err="1" smtClean="0">
                <a:solidFill>
                  <a:schemeClr val="tx1"/>
                </a:solidFill>
              </a:rPr>
              <a:t>aaa</a:t>
            </a:r>
            <a:r>
              <a:rPr lang="en-US" dirty="0" smtClean="0">
                <a:solidFill>
                  <a:schemeClr val="tx1"/>
                </a:solidFill>
              </a:rPr>
              <a:t>, ….</a:t>
            </a:r>
          </a:p>
          <a:p>
            <a:pPr marL="457200" lvl="1" indent="0">
              <a:buNone/>
            </a:pPr>
            <a:r>
              <a:rPr lang="en-US" dirty="0">
                <a:solidFill>
                  <a:schemeClr val="tx1"/>
                </a:solidFill>
              </a:rPr>
              <a:t> </a:t>
            </a:r>
            <a:r>
              <a:rPr lang="en-US" dirty="0" smtClean="0">
                <a:solidFill>
                  <a:schemeClr val="tx1"/>
                </a:solidFill>
              </a:rPr>
              <a:t>  consider the states it ends up in</a:t>
            </a:r>
          </a:p>
        </p:txBody>
      </p:sp>
    </p:spTree>
    <p:extLst>
      <p:ext uri="{BB962C8B-B14F-4D97-AF65-F5344CB8AC3E}">
        <p14:creationId xmlns:p14="http://schemas.microsoft.com/office/powerpoint/2010/main" val="40567651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 of Regular Languages</a:t>
            </a:r>
            <a:endParaRPr lang="en-US" dirty="0"/>
          </a:p>
        </p:txBody>
      </p:sp>
      <p:sp>
        <p:nvSpPr>
          <p:cNvPr id="3" name="Content Placeholder 2"/>
          <p:cNvSpPr>
            <a:spLocks noGrp="1"/>
          </p:cNvSpPr>
          <p:nvPr>
            <p:ph idx="1"/>
          </p:nvPr>
        </p:nvSpPr>
        <p:spPr/>
        <p:txBody>
          <a:bodyPr/>
          <a:lstStyle/>
          <a:p>
            <a:r>
              <a:rPr lang="en-US" dirty="0" smtClean="0"/>
              <a:t>Every automaton can be made deterministic</a:t>
            </a:r>
          </a:p>
          <a:p>
            <a:r>
              <a:rPr lang="en-US" dirty="0" smtClean="0"/>
              <a:t>Automaton has finite memory, cannot count</a:t>
            </a:r>
          </a:p>
          <a:p>
            <a:r>
              <a:rPr lang="en-US" dirty="0" smtClean="0"/>
              <a:t>Deterministic automaton from a given state behaves always the same</a:t>
            </a:r>
          </a:p>
          <a:p>
            <a:r>
              <a:rPr lang="en-US" dirty="0" smtClean="0"/>
              <a:t>If a string is too long, deterministic automaton will repeat its behavior</a:t>
            </a:r>
            <a:endParaRPr lang="en-US" dirty="0"/>
          </a:p>
          <a:p>
            <a:pPr lvl="1"/>
            <a:r>
              <a:rPr lang="en-US" dirty="0" smtClean="0">
                <a:solidFill>
                  <a:schemeClr val="tx1"/>
                </a:solidFill>
              </a:rPr>
              <a:t>say A accepted a</a:t>
            </a:r>
            <a:r>
              <a:rPr lang="en-US" baseline="30000" dirty="0" smtClean="0">
                <a:solidFill>
                  <a:schemeClr val="tx1"/>
                </a:solidFill>
              </a:rPr>
              <a:t>n </a:t>
            </a:r>
            <a:r>
              <a:rPr lang="en-US" dirty="0" err="1" smtClean="0">
                <a:solidFill>
                  <a:schemeClr val="tx1"/>
                </a:solidFill>
              </a:rPr>
              <a:t>b</a:t>
            </a:r>
            <a:r>
              <a:rPr lang="en-US" baseline="30000" dirty="0" err="1" smtClean="0">
                <a:solidFill>
                  <a:schemeClr val="tx1"/>
                </a:solidFill>
              </a:rPr>
              <a:t>n</a:t>
            </a:r>
            <a:r>
              <a:rPr lang="en-US" dirty="0" smtClean="0">
                <a:solidFill>
                  <a:schemeClr val="tx1"/>
                </a:solidFill>
              </a:rPr>
              <a:t> for all n, and has K states</a:t>
            </a:r>
            <a:endParaRPr lang="en-US" baseline="-25000" dirty="0" smtClean="0">
              <a:solidFill>
                <a:schemeClr val="tx1"/>
              </a:solidFill>
            </a:endParaRPr>
          </a:p>
          <a:p>
            <a:pPr lvl="1"/>
            <a:endParaRPr lang="en-US" dirty="0" smtClean="0"/>
          </a:p>
        </p:txBody>
      </p:sp>
    </p:spTree>
    <p:extLst>
      <p:ext uri="{BB962C8B-B14F-4D97-AF65-F5344CB8AC3E}">
        <p14:creationId xmlns:p14="http://schemas.microsoft.com/office/powerpoint/2010/main" val="41828539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Context-Free Grammars</a:t>
            </a:r>
            <a:endParaRPr lang="en-US" dirty="0"/>
          </a:p>
        </p:txBody>
      </p:sp>
      <p:sp>
        <p:nvSpPr>
          <p:cNvPr id="3" name="Content Placeholder 2"/>
          <p:cNvSpPr>
            <a:spLocks noGrp="1"/>
          </p:cNvSpPr>
          <p:nvPr>
            <p:ph idx="1"/>
          </p:nvPr>
        </p:nvSpPr>
        <p:spPr/>
        <p:txBody>
          <a:bodyPr/>
          <a:lstStyle/>
          <a:p>
            <a:r>
              <a:rPr lang="el-GR" dirty="0">
                <a:solidFill>
                  <a:schemeClr val="tx1"/>
                </a:solidFill>
              </a:rPr>
              <a:t>Σ </a:t>
            </a:r>
            <a:r>
              <a:rPr lang="en-US" dirty="0" smtClean="0">
                <a:solidFill>
                  <a:schemeClr val="tx1"/>
                </a:solidFill>
              </a:rPr>
              <a:t> - terminals</a:t>
            </a:r>
          </a:p>
          <a:p>
            <a:r>
              <a:rPr lang="en-US" dirty="0" smtClean="0"/>
              <a:t>Symbols with recursive </a:t>
            </a:r>
            <a:r>
              <a:rPr lang="en-US" dirty="0" err="1" smtClean="0"/>
              <a:t>defs</a:t>
            </a:r>
            <a:r>
              <a:rPr lang="en-US" dirty="0" smtClean="0"/>
              <a:t> -</a:t>
            </a:r>
            <a:r>
              <a:rPr lang="en-US" dirty="0" smtClean="0">
                <a:solidFill>
                  <a:schemeClr val="tx1"/>
                </a:solidFill>
              </a:rPr>
              <a:t> </a:t>
            </a:r>
            <a:r>
              <a:rPr lang="en-US" dirty="0" err="1" smtClean="0">
                <a:solidFill>
                  <a:schemeClr val="tx1"/>
                </a:solidFill>
              </a:rPr>
              <a:t>nonterminals</a:t>
            </a:r>
            <a:endParaRPr lang="en-US" dirty="0" smtClean="0">
              <a:solidFill>
                <a:schemeClr val="tx1"/>
              </a:solidFill>
            </a:endParaRPr>
          </a:p>
          <a:p>
            <a:r>
              <a:rPr lang="en-US" dirty="0" smtClean="0"/>
              <a:t>Rules are of form</a:t>
            </a:r>
            <a:br>
              <a:rPr lang="en-US" dirty="0" smtClean="0"/>
            </a:br>
            <a:r>
              <a:rPr lang="en-US" dirty="0" smtClean="0"/>
              <a:t>  N ::= v</a:t>
            </a:r>
            <a:br>
              <a:rPr lang="en-US" dirty="0" smtClean="0"/>
            </a:br>
            <a:r>
              <a:rPr lang="en-US" dirty="0" err="1" smtClean="0"/>
              <a:t>v</a:t>
            </a:r>
            <a:r>
              <a:rPr lang="en-US" dirty="0" smtClean="0"/>
              <a:t> is sequence of terminals and non-terminals</a:t>
            </a:r>
          </a:p>
          <a:p>
            <a:r>
              <a:rPr lang="en-US" dirty="0" smtClean="0"/>
              <a:t>Derivation starts from a starting symbol</a:t>
            </a:r>
          </a:p>
          <a:p>
            <a:r>
              <a:rPr lang="en-US" dirty="0" smtClean="0"/>
              <a:t>Replaces non-terminals with right hand side</a:t>
            </a:r>
            <a:endParaRPr lang="en-US" dirty="0" smtClean="0">
              <a:solidFill>
                <a:schemeClr val="tx1"/>
              </a:solidFill>
            </a:endParaRPr>
          </a:p>
          <a:p>
            <a:pPr lvl="1"/>
            <a:r>
              <a:rPr lang="en-US" dirty="0" smtClean="0">
                <a:solidFill>
                  <a:schemeClr val="tx1"/>
                </a:solidFill>
              </a:rPr>
              <a:t>terminals and </a:t>
            </a:r>
          </a:p>
          <a:p>
            <a:pPr lvl="1"/>
            <a:r>
              <a:rPr lang="en-US" dirty="0" smtClean="0">
                <a:solidFill>
                  <a:schemeClr val="tx1"/>
                </a:solidFill>
              </a:rPr>
              <a:t>non-terminals</a:t>
            </a:r>
            <a:endParaRPr lang="en-US" dirty="0">
              <a:solidFill>
                <a:schemeClr val="tx1"/>
              </a:solidFill>
            </a:endParaRPr>
          </a:p>
        </p:txBody>
      </p:sp>
    </p:spTree>
    <p:extLst>
      <p:ext uri="{BB962C8B-B14F-4D97-AF65-F5344CB8AC3E}">
        <p14:creationId xmlns:p14="http://schemas.microsoft.com/office/powerpoint/2010/main" val="42310439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Balanced Parentheses Grammar</a:t>
            </a:r>
            <a:endParaRPr lang="en-US" dirty="0"/>
          </a:p>
        </p:txBody>
      </p:sp>
      <p:sp>
        <p:nvSpPr>
          <p:cNvPr id="3" name="Content Placeholder 2"/>
          <p:cNvSpPr>
            <a:spLocks noGrp="1"/>
          </p:cNvSpPr>
          <p:nvPr>
            <p:ph idx="1"/>
          </p:nvPr>
        </p:nvSpPr>
        <p:spPr/>
        <p:txBody>
          <a:bodyPr/>
          <a:lstStyle/>
          <a:p>
            <a:pPr marL="342900" lvl="1" indent="-342900">
              <a:buFontTx/>
              <a:buChar char="•"/>
            </a:pPr>
            <a:r>
              <a:rPr lang="en-US" dirty="0">
                <a:solidFill>
                  <a:schemeClr val="tx1"/>
                </a:solidFill>
              </a:rPr>
              <a:t>Sequence of balanced parentheses</a:t>
            </a:r>
            <a:br>
              <a:rPr lang="en-US" dirty="0">
                <a:solidFill>
                  <a:schemeClr val="tx1"/>
                </a:solidFill>
              </a:rPr>
            </a:br>
            <a:r>
              <a:rPr lang="en-US" dirty="0">
                <a:solidFill>
                  <a:schemeClr val="tx1"/>
                </a:solidFill>
              </a:rPr>
              <a:t>	( ( () )  ())	- balanced</a:t>
            </a:r>
            <a:br>
              <a:rPr lang="en-US" dirty="0">
                <a:solidFill>
                  <a:schemeClr val="tx1"/>
                </a:solidFill>
              </a:rPr>
            </a:br>
            <a:r>
              <a:rPr lang="en-US" dirty="0">
                <a:solidFill>
                  <a:schemeClr val="tx1"/>
                </a:solidFill>
              </a:rPr>
              <a:t>  </a:t>
            </a:r>
            <a:r>
              <a:rPr lang="en-US" dirty="0" smtClean="0">
                <a:solidFill>
                  <a:schemeClr val="tx1"/>
                </a:solidFill>
              </a:rPr>
              <a:t>	( </a:t>
            </a:r>
            <a:r>
              <a:rPr lang="en-US" dirty="0">
                <a:solidFill>
                  <a:schemeClr val="tx1"/>
                </a:solidFill>
              </a:rPr>
              <a:t>) ) ( ( )  	- not balanced</a:t>
            </a:r>
          </a:p>
          <a:p>
            <a:pPr marL="0" indent="0">
              <a:buNone/>
            </a:pPr>
            <a:endParaRPr lang="en-US" dirty="0">
              <a:solidFill>
                <a:schemeClr val="tx1"/>
              </a:solidFill>
            </a:endParaRPr>
          </a:p>
        </p:txBody>
      </p:sp>
    </p:spTree>
    <p:extLst>
      <p:ext uri="{BB962C8B-B14F-4D97-AF65-F5344CB8AC3E}">
        <p14:creationId xmlns:p14="http://schemas.microsoft.com/office/powerpoint/2010/main" val="195825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 While Syntax</a:t>
            </a:r>
            <a:endParaRPr lang="en-US" dirty="0"/>
          </a:p>
        </p:txBody>
      </p:sp>
      <p:sp>
        <p:nvSpPr>
          <p:cNvPr id="4" name="Content Placeholder 2"/>
          <p:cNvSpPr>
            <a:spLocks noGrp="1"/>
          </p:cNvSpPr>
          <p:nvPr>
            <p:ph idx="1"/>
          </p:nvPr>
        </p:nvSpPr>
        <p:spPr>
          <a:xfrm>
            <a:off x="457200" y="1470992"/>
            <a:ext cx="8229600" cy="4655172"/>
          </a:xfrm>
        </p:spPr>
        <p:txBody>
          <a:bodyPr/>
          <a:lstStyle/>
          <a:p>
            <a:pPr marL="0" indent="0" algn="ctr">
              <a:buNone/>
            </a:pPr>
            <a:endParaRPr lang="en-US" sz="2600" dirty="0" smtClean="0">
              <a:solidFill>
                <a:schemeClr val="tx1"/>
              </a:solidFill>
            </a:endParaRPr>
          </a:p>
          <a:p>
            <a:pPr marL="0" indent="0">
              <a:buNone/>
            </a:pPr>
            <a:r>
              <a:rPr lang="en-US" sz="2600" dirty="0" smtClean="0">
                <a:solidFill>
                  <a:schemeClr val="tx1"/>
                </a:solidFill>
              </a:rPr>
              <a:t>program ::= </a:t>
            </a:r>
            <a:r>
              <a:rPr lang="en-US" sz="2600" dirty="0" err="1" smtClean="0">
                <a:solidFill>
                  <a:schemeClr val="tx1"/>
                </a:solidFill>
              </a:rPr>
              <a:t>statmt</a:t>
            </a:r>
            <a:r>
              <a:rPr lang="en-US" sz="2600" dirty="0" smtClean="0">
                <a:solidFill>
                  <a:schemeClr val="tx1"/>
                </a:solidFill>
              </a:rPr>
              <a:t>* </a:t>
            </a:r>
          </a:p>
          <a:p>
            <a:pPr marL="0" indent="0">
              <a:buNone/>
            </a:pPr>
            <a:r>
              <a:rPr lang="en-US" sz="2600" dirty="0" err="1" smtClean="0">
                <a:solidFill>
                  <a:schemeClr val="tx1"/>
                </a:solidFill>
              </a:rPr>
              <a:t>statmt</a:t>
            </a:r>
            <a:r>
              <a:rPr lang="en-US" sz="2600" dirty="0" smtClean="0">
                <a:solidFill>
                  <a:schemeClr val="tx1"/>
                </a:solidFill>
              </a:rPr>
              <a:t> ::= </a:t>
            </a:r>
            <a:r>
              <a:rPr lang="en-US" sz="2600" dirty="0" err="1" smtClean="0">
                <a:solidFill>
                  <a:schemeClr val="tx1"/>
                </a:solidFill>
              </a:rPr>
              <a:t>println</a:t>
            </a:r>
            <a:r>
              <a:rPr lang="en-US" sz="2600" dirty="0" smtClean="0">
                <a:solidFill>
                  <a:schemeClr val="tx1"/>
                </a:solidFill>
              </a:rPr>
              <a:t>( </a:t>
            </a:r>
            <a:r>
              <a:rPr lang="en-US" sz="2600" dirty="0" err="1" smtClean="0">
                <a:solidFill>
                  <a:schemeClr val="tx1"/>
                </a:solidFill>
              </a:rPr>
              <a:t>stringConst</a:t>
            </a:r>
            <a:r>
              <a:rPr lang="en-US" sz="2600" dirty="0" smtClean="0">
                <a:solidFill>
                  <a:schemeClr val="tx1"/>
                </a:solidFill>
              </a:rPr>
              <a:t> , </a:t>
            </a:r>
            <a:r>
              <a:rPr lang="en-US" sz="2600" dirty="0" err="1" smtClean="0">
                <a:solidFill>
                  <a:schemeClr val="tx1"/>
                </a:solidFill>
              </a:rPr>
              <a:t>ident</a:t>
            </a:r>
            <a:r>
              <a:rPr lang="en-US" sz="2600" dirty="0" smtClean="0">
                <a:solidFill>
                  <a:schemeClr val="tx1"/>
                </a:solidFill>
              </a:rPr>
              <a:t> )</a:t>
            </a:r>
          </a:p>
          <a:p>
            <a:pPr marL="0" indent="0">
              <a:buNone/>
            </a:pPr>
            <a:r>
              <a:rPr lang="en-US" sz="2600" dirty="0">
                <a:solidFill>
                  <a:schemeClr val="tx1"/>
                </a:solidFill>
              </a:rPr>
              <a:t> </a:t>
            </a:r>
            <a:r>
              <a:rPr lang="en-US" sz="2600" dirty="0" smtClean="0">
                <a:solidFill>
                  <a:schemeClr val="tx1"/>
                </a:solidFill>
              </a:rPr>
              <a:t>            | </a:t>
            </a:r>
            <a:r>
              <a:rPr lang="en-US" sz="2600" dirty="0" err="1" smtClean="0">
                <a:solidFill>
                  <a:schemeClr val="tx1"/>
                </a:solidFill>
              </a:rPr>
              <a:t>ident</a:t>
            </a:r>
            <a:r>
              <a:rPr lang="en-US" sz="2600" dirty="0" smtClean="0">
                <a:solidFill>
                  <a:schemeClr val="tx1"/>
                </a:solidFill>
              </a:rPr>
              <a:t> = </a:t>
            </a:r>
            <a:r>
              <a:rPr lang="en-US" sz="2600" dirty="0" err="1" smtClean="0">
                <a:solidFill>
                  <a:schemeClr val="tx1"/>
                </a:solidFill>
              </a:rPr>
              <a:t>expr</a:t>
            </a:r>
            <a:endParaRPr lang="en-US" sz="2600" dirty="0" smtClean="0">
              <a:solidFill>
                <a:schemeClr val="tx1"/>
              </a:solidFill>
            </a:endParaRPr>
          </a:p>
          <a:p>
            <a:pPr marL="0" indent="0">
              <a:buNone/>
            </a:pPr>
            <a:r>
              <a:rPr lang="en-US" sz="2600" dirty="0" smtClean="0">
                <a:solidFill>
                  <a:schemeClr val="tx1"/>
                </a:solidFill>
              </a:rPr>
              <a:t>             | if ( </a:t>
            </a:r>
            <a:r>
              <a:rPr lang="en-US" sz="2600" dirty="0" err="1" smtClean="0">
                <a:solidFill>
                  <a:schemeClr val="tx1"/>
                </a:solidFill>
              </a:rPr>
              <a:t>expr</a:t>
            </a:r>
            <a:r>
              <a:rPr lang="en-US" sz="2600" dirty="0">
                <a:solidFill>
                  <a:schemeClr val="tx1"/>
                </a:solidFill>
              </a:rPr>
              <a:t> </a:t>
            </a:r>
            <a:r>
              <a:rPr lang="en-US" sz="2600" dirty="0" smtClean="0">
                <a:solidFill>
                  <a:schemeClr val="tx1"/>
                </a:solidFill>
              </a:rPr>
              <a:t>) </a:t>
            </a:r>
            <a:r>
              <a:rPr lang="en-US" sz="2600" dirty="0" err="1" smtClean="0">
                <a:solidFill>
                  <a:schemeClr val="tx1"/>
                </a:solidFill>
              </a:rPr>
              <a:t>statmt</a:t>
            </a:r>
            <a:r>
              <a:rPr lang="en-US" sz="2600" dirty="0" smtClean="0">
                <a:solidFill>
                  <a:schemeClr val="tx1"/>
                </a:solidFill>
              </a:rPr>
              <a:t> (else </a:t>
            </a:r>
            <a:r>
              <a:rPr lang="en-US" sz="2600" dirty="0" err="1" smtClean="0">
                <a:solidFill>
                  <a:schemeClr val="tx1"/>
                </a:solidFill>
              </a:rPr>
              <a:t>statmt</a:t>
            </a:r>
            <a:r>
              <a:rPr lang="en-US" sz="2600" dirty="0" smtClean="0">
                <a:solidFill>
                  <a:schemeClr val="tx1"/>
                </a:solidFill>
              </a:rPr>
              <a:t>)</a:t>
            </a:r>
            <a:r>
              <a:rPr lang="en-US" sz="2600" baseline="30000" dirty="0" smtClean="0">
                <a:solidFill>
                  <a:schemeClr val="tx1"/>
                </a:solidFill>
              </a:rPr>
              <a:t>?</a:t>
            </a:r>
          </a:p>
          <a:p>
            <a:pPr marL="0" indent="0">
              <a:buNone/>
            </a:pPr>
            <a:r>
              <a:rPr lang="en-US" sz="2600" dirty="0" smtClean="0">
                <a:solidFill>
                  <a:schemeClr val="tx1"/>
                </a:solidFill>
              </a:rPr>
              <a:t>             | while ( </a:t>
            </a:r>
            <a:r>
              <a:rPr lang="en-US" sz="2600" dirty="0" err="1" smtClean="0">
                <a:solidFill>
                  <a:schemeClr val="tx1"/>
                </a:solidFill>
              </a:rPr>
              <a:t>expr</a:t>
            </a:r>
            <a:r>
              <a:rPr lang="en-US" sz="2600" dirty="0" smtClean="0">
                <a:solidFill>
                  <a:schemeClr val="tx1"/>
                </a:solidFill>
              </a:rPr>
              <a:t> ) </a:t>
            </a:r>
            <a:r>
              <a:rPr lang="en-US" sz="2600" dirty="0" err="1" smtClean="0">
                <a:solidFill>
                  <a:schemeClr val="tx1"/>
                </a:solidFill>
              </a:rPr>
              <a:t>statmt</a:t>
            </a:r>
            <a:r>
              <a:rPr lang="en-US" sz="2600" dirty="0" smtClean="0">
                <a:solidFill>
                  <a:schemeClr val="tx1"/>
                </a:solidFill>
              </a:rPr>
              <a:t/>
            </a:r>
            <a:br>
              <a:rPr lang="en-US" sz="2600" dirty="0" smtClean="0">
                <a:solidFill>
                  <a:schemeClr val="tx1"/>
                </a:solidFill>
              </a:rPr>
            </a:br>
            <a:r>
              <a:rPr lang="en-US" sz="2600" dirty="0" smtClean="0">
                <a:solidFill>
                  <a:schemeClr val="tx1"/>
                </a:solidFill>
              </a:rPr>
              <a:t>             | { </a:t>
            </a:r>
            <a:r>
              <a:rPr lang="en-US" sz="2600" dirty="0" err="1" smtClean="0">
                <a:solidFill>
                  <a:schemeClr val="tx1"/>
                </a:solidFill>
              </a:rPr>
              <a:t>statmt</a:t>
            </a:r>
            <a:r>
              <a:rPr lang="en-US" sz="2600" dirty="0" smtClean="0">
                <a:solidFill>
                  <a:schemeClr val="tx1"/>
                </a:solidFill>
              </a:rPr>
              <a:t>* } </a:t>
            </a:r>
          </a:p>
          <a:p>
            <a:pPr marL="0" indent="0">
              <a:buNone/>
            </a:pPr>
            <a:r>
              <a:rPr lang="en-US" sz="2600" dirty="0" err="1" smtClean="0">
                <a:solidFill>
                  <a:schemeClr val="tx1"/>
                </a:solidFill>
              </a:rPr>
              <a:t>expr</a:t>
            </a:r>
            <a:r>
              <a:rPr lang="en-US" sz="2600" dirty="0" smtClean="0">
                <a:solidFill>
                  <a:schemeClr val="tx1"/>
                </a:solidFill>
              </a:rPr>
              <a:t> ::= </a:t>
            </a:r>
            <a:r>
              <a:rPr lang="en-US" sz="2600" dirty="0" err="1" smtClean="0">
                <a:solidFill>
                  <a:schemeClr val="tx1"/>
                </a:solidFill>
              </a:rPr>
              <a:t>intLiteral</a:t>
            </a:r>
            <a:r>
              <a:rPr lang="en-US" sz="2600" dirty="0" smtClean="0">
                <a:solidFill>
                  <a:schemeClr val="tx1"/>
                </a:solidFill>
              </a:rPr>
              <a:t> </a:t>
            </a:r>
            <a:r>
              <a:rPr lang="en-US" sz="2600" dirty="0">
                <a:solidFill>
                  <a:schemeClr val="tx1"/>
                </a:solidFill>
              </a:rPr>
              <a:t>| </a:t>
            </a:r>
            <a:r>
              <a:rPr lang="en-US" sz="2600" dirty="0" err="1" smtClean="0">
                <a:solidFill>
                  <a:schemeClr val="tx1"/>
                </a:solidFill>
              </a:rPr>
              <a:t>ident</a:t>
            </a:r>
            <a:endParaRPr lang="en-US" sz="2600" dirty="0" smtClean="0">
              <a:solidFill>
                <a:schemeClr val="tx1"/>
              </a:solidFill>
            </a:endParaRPr>
          </a:p>
          <a:p>
            <a:pPr marL="0" indent="0">
              <a:buNone/>
            </a:pPr>
            <a:r>
              <a:rPr lang="en-US" sz="2600" dirty="0" smtClean="0">
                <a:solidFill>
                  <a:schemeClr val="tx1"/>
                </a:solidFill>
              </a:rPr>
              <a:t>          | </a:t>
            </a:r>
            <a:r>
              <a:rPr lang="en-US" sz="2600" dirty="0" err="1" smtClean="0">
                <a:solidFill>
                  <a:schemeClr val="tx1"/>
                </a:solidFill>
              </a:rPr>
              <a:t>expr</a:t>
            </a:r>
            <a:r>
              <a:rPr lang="en-US" sz="2600" dirty="0" smtClean="0">
                <a:solidFill>
                  <a:schemeClr val="tx1"/>
                </a:solidFill>
              </a:rPr>
              <a:t> (&amp;&amp; | &lt; | == | + | - | * | / | % ) </a:t>
            </a:r>
            <a:r>
              <a:rPr lang="en-US" sz="2600" dirty="0" err="1" smtClean="0">
                <a:solidFill>
                  <a:schemeClr val="tx1"/>
                </a:solidFill>
              </a:rPr>
              <a:t>expr</a:t>
            </a:r>
            <a:r>
              <a:rPr lang="en-US" sz="2600" dirty="0" smtClean="0">
                <a:solidFill>
                  <a:schemeClr val="tx1"/>
                </a:solidFill>
              </a:rPr>
              <a:t/>
            </a:r>
            <a:br>
              <a:rPr lang="en-US" sz="2600" dirty="0" smtClean="0">
                <a:solidFill>
                  <a:schemeClr val="tx1"/>
                </a:solidFill>
              </a:rPr>
            </a:br>
            <a:r>
              <a:rPr lang="en-US" sz="2600" dirty="0" smtClean="0">
                <a:solidFill>
                  <a:schemeClr val="tx1"/>
                </a:solidFill>
              </a:rPr>
              <a:t>          | ! </a:t>
            </a:r>
            <a:r>
              <a:rPr lang="en-US" sz="2600" dirty="0" err="1">
                <a:solidFill>
                  <a:schemeClr val="tx1"/>
                </a:solidFill>
              </a:rPr>
              <a:t>e</a:t>
            </a:r>
            <a:r>
              <a:rPr lang="en-US" sz="2600" dirty="0" err="1" smtClean="0">
                <a:solidFill>
                  <a:schemeClr val="tx1"/>
                </a:solidFill>
              </a:rPr>
              <a:t>xpr</a:t>
            </a:r>
            <a:r>
              <a:rPr lang="en-US" sz="2600" dirty="0" smtClean="0">
                <a:solidFill>
                  <a:schemeClr val="tx1"/>
                </a:solidFill>
              </a:rPr>
              <a:t> | - </a:t>
            </a:r>
            <a:r>
              <a:rPr lang="en-US" sz="2600" dirty="0" err="1" smtClean="0">
                <a:solidFill>
                  <a:schemeClr val="tx1"/>
                </a:solidFill>
              </a:rPr>
              <a:t>expr</a:t>
            </a:r>
            <a:r>
              <a:rPr lang="en-US" sz="2600" dirty="0" smtClean="0">
                <a:solidFill>
                  <a:schemeClr val="tx1"/>
                </a:solidFill>
              </a:rPr>
              <a:t> </a:t>
            </a:r>
          </a:p>
        </p:txBody>
      </p:sp>
    </p:spTree>
    <p:extLst>
      <p:ext uri="{BB962C8B-B14F-4D97-AF65-F5344CB8AC3E}">
        <p14:creationId xmlns:p14="http://schemas.microsoft.com/office/powerpoint/2010/main" val="446400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Eliminating Additional Notation</a:t>
            </a:r>
            <a:endParaRPr lang="en-US" dirty="0"/>
          </a:p>
        </p:txBody>
      </p:sp>
      <p:sp>
        <p:nvSpPr>
          <p:cNvPr id="3" name="Content Placeholder 2"/>
          <p:cNvSpPr>
            <a:spLocks noGrp="1"/>
          </p:cNvSpPr>
          <p:nvPr>
            <p:ph idx="1"/>
          </p:nvPr>
        </p:nvSpPr>
        <p:spPr/>
        <p:txBody>
          <a:bodyPr/>
          <a:lstStyle/>
          <a:p>
            <a:r>
              <a:rPr lang="en-US" dirty="0" smtClean="0"/>
              <a:t>Grouping alternatives</a:t>
            </a:r>
          </a:p>
          <a:p>
            <a:pPr marL="457200" lvl="1" indent="0">
              <a:buNone/>
            </a:pPr>
            <a:r>
              <a:rPr lang="en-US" dirty="0" smtClean="0">
                <a:solidFill>
                  <a:schemeClr val="tx1"/>
                </a:solidFill>
              </a:rPr>
              <a:t>s ::= P | Q    instead of		s ::= P</a:t>
            </a:r>
            <a:br>
              <a:rPr lang="en-US" dirty="0" smtClean="0">
                <a:solidFill>
                  <a:schemeClr val="tx1"/>
                </a:solidFill>
              </a:rPr>
            </a:br>
            <a:r>
              <a:rPr lang="en-US" dirty="0" smtClean="0">
                <a:solidFill>
                  <a:schemeClr val="tx1"/>
                </a:solidFill>
              </a:rPr>
              <a:t>					s ::= Q</a:t>
            </a:r>
          </a:p>
          <a:p>
            <a:r>
              <a:rPr lang="en-US" dirty="0" smtClean="0"/>
              <a:t>Parenthesis notation</a:t>
            </a:r>
          </a:p>
          <a:p>
            <a:pPr marL="0" indent="0">
              <a:buNone/>
            </a:pPr>
            <a:r>
              <a:rPr lang="en-US" dirty="0">
                <a:solidFill>
                  <a:schemeClr val="tx1"/>
                </a:solidFill>
              </a:rPr>
              <a:t>	</a:t>
            </a:r>
            <a:r>
              <a:rPr lang="en-US" dirty="0" err="1">
                <a:solidFill>
                  <a:schemeClr val="tx1"/>
                </a:solidFill>
              </a:rPr>
              <a:t>expr</a:t>
            </a:r>
            <a:r>
              <a:rPr lang="en-US" dirty="0">
                <a:solidFill>
                  <a:schemeClr val="tx1"/>
                </a:solidFill>
              </a:rPr>
              <a:t> (</a:t>
            </a:r>
            <a:r>
              <a:rPr lang="en-US" dirty="0">
                <a:solidFill>
                  <a:srgbClr val="0070C0"/>
                </a:solidFill>
              </a:rPr>
              <a:t>&amp;&amp; </a:t>
            </a:r>
            <a:r>
              <a:rPr lang="en-US" dirty="0">
                <a:solidFill>
                  <a:schemeClr val="tx1"/>
                </a:solidFill>
              </a:rPr>
              <a:t>|</a:t>
            </a:r>
            <a:r>
              <a:rPr lang="en-US" dirty="0">
                <a:solidFill>
                  <a:schemeClr val="bg1"/>
                </a:solidFill>
              </a:rPr>
              <a:t> </a:t>
            </a:r>
            <a:r>
              <a:rPr lang="en-US" dirty="0">
                <a:solidFill>
                  <a:srgbClr val="0070C0"/>
                </a:solidFill>
              </a:rPr>
              <a:t>&lt;</a:t>
            </a:r>
            <a:r>
              <a:rPr lang="en-US" dirty="0">
                <a:solidFill>
                  <a:schemeClr val="tx1"/>
                </a:solidFill>
              </a:rPr>
              <a:t> |</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a:t>
            </a:r>
            <a:r>
              <a:rPr lang="en-US" dirty="0">
                <a:solidFill>
                  <a:schemeClr val="bg1"/>
                </a:solidFill>
              </a:rPr>
              <a:t> </a:t>
            </a:r>
            <a:r>
              <a:rPr lang="en-US" dirty="0">
                <a:solidFill>
                  <a:srgbClr val="0070C0"/>
                </a:solidFill>
              </a:rPr>
              <a:t>%</a:t>
            </a:r>
            <a:r>
              <a:rPr lang="en-US" dirty="0">
                <a:solidFill>
                  <a:schemeClr val="bg1"/>
                </a:solidFill>
              </a:rPr>
              <a:t> </a:t>
            </a:r>
            <a:r>
              <a:rPr lang="en-US" dirty="0">
                <a:solidFill>
                  <a:schemeClr val="tx1"/>
                </a:solidFill>
              </a:rPr>
              <a:t>) </a:t>
            </a:r>
            <a:r>
              <a:rPr lang="en-US" dirty="0" err="1" smtClean="0">
                <a:solidFill>
                  <a:schemeClr val="tx1"/>
                </a:solidFill>
              </a:rPr>
              <a:t>expr</a:t>
            </a:r>
            <a:endParaRPr lang="en-US" dirty="0" smtClean="0">
              <a:solidFill>
                <a:schemeClr val="tx1"/>
              </a:solidFill>
            </a:endParaRPr>
          </a:p>
          <a:p>
            <a:r>
              <a:rPr lang="en-US" dirty="0" err="1" smtClean="0"/>
              <a:t>Kleene</a:t>
            </a:r>
            <a:r>
              <a:rPr lang="en-US" dirty="0" smtClean="0"/>
              <a:t> star within grammars</a:t>
            </a:r>
          </a:p>
          <a:p>
            <a:pPr marL="0" indent="0">
              <a:buNone/>
            </a:pPr>
            <a:r>
              <a:rPr lang="en-US" dirty="0" smtClean="0">
                <a:solidFill>
                  <a:srgbClr val="FFFF00"/>
                </a:solidFill>
              </a:rPr>
              <a:t>	</a:t>
            </a:r>
            <a:r>
              <a:rPr lang="en-US" dirty="0" smtClean="0">
                <a:solidFill>
                  <a:srgbClr val="0070C0"/>
                </a:solidFill>
              </a:rPr>
              <a:t>{ </a:t>
            </a:r>
            <a:r>
              <a:rPr lang="en-US" dirty="0" err="1">
                <a:solidFill>
                  <a:schemeClr val="tx1"/>
                </a:solidFill>
              </a:rPr>
              <a:t>statmt</a:t>
            </a:r>
            <a:r>
              <a:rPr lang="en-US" dirty="0">
                <a:solidFill>
                  <a:schemeClr val="tx1"/>
                </a:solidFill>
              </a:rPr>
              <a:t>* </a:t>
            </a:r>
            <a:r>
              <a:rPr lang="en-US" dirty="0">
                <a:solidFill>
                  <a:srgbClr val="0070C0"/>
                </a:solidFill>
              </a:rPr>
              <a:t>}</a:t>
            </a:r>
            <a:endParaRPr lang="en-US" dirty="0" smtClean="0">
              <a:solidFill>
                <a:srgbClr val="0070C0"/>
              </a:solidFill>
            </a:endParaRPr>
          </a:p>
          <a:p>
            <a:r>
              <a:rPr lang="en-US" dirty="0" smtClean="0"/>
              <a:t>Optional parts</a:t>
            </a:r>
          </a:p>
          <a:p>
            <a:pPr marL="0" indent="0">
              <a:buNone/>
            </a:pPr>
            <a:r>
              <a:rPr lang="en-US" dirty="0" smtClean="0">
                <a:solidFill>
                  <a:srgbClr val="0070C0"/>
                </a:solidFill>
              </a:rPr>
              <a:t>	if </a:t>
            </a:r>
            <a:r>
              <a:rPr lang="en-US" dirty="0">
                <a:solidFill>
                  <a:srgbClr val="0070C0"/>
                </a:solidFill>
              </a:rPr>
              <a:t>( </a:t>
            </a:r>
            <a:r>
              <a:rPr lang="en-US" dirty="0" err="1">
                <a:solidFill>
                  <a:schemeClr val="tx1"/>
                </a:solidFill>
              </a:rPr>
              <a:t>expr</a:t>
            </a:r>
            <a:r>
              <a:rPr lang="en-US" dirty="0">
                <a:solidFill>
                  <a:schemeClr val="tx1"/>
                </a:solidFill>
              </a:rPr>
              <a:t> </a:t>
            </a:r>
            <a:r>
              <a:rPr lang="en-US" dirty="0">
                <a:solidFill>
                  <a:srgbClr val="0070C0"/>
                </a:solidFill>
              </a:rPr>
              <a:t>)</a:t>
            </a:r>
            <a:r>
              <a:rPr lang="en-US" dirty="0">
                <a:solidFill>
                  <a:schemeClr val="bg1"/>
                </a:solidFill>
              </a:rPr>
              <a:t> </a:t>
            </a:r>
            <a:r>
              <a:rPr lang="en-US" dirty="0" err="1">
                <a:solidFill>
                  <a:schemeClr val="tx1"/>
                </a:solidFill>
              </a:rPr>
              <a:t>statmt</a:t>
            </a:r>
            <a:r>
              <a:rPr lang="en-US" dirty="0">
                <a:solidFill>
                  <a:schemeClr val="tx1"/>
                </a:solidFill>
              </a:rPr>
              <a:t> (</a:t>
            </a:r>
            <a:r>
              <a:rPr lang="en-US" dirty="0">
                <a:solidFill>
                  <a:srgbClr val="0070C0"/>
                </a:solidFill>
              </a:rPr>
              <a:t>else</a:t>
            </a:r>
            <a:r>
              <a:rPr lang="en-US" dirty="0">
                <a:solidFill>
                  <a:srgbClr val="FFFF00"/>
                </a:solidFill>
              </a:rPr>
              <a:t> </a:t>
            </a:r>
            <a:r>
              <a:rPr lang="en-US" dirty="0" err="1">
                <a:solidFill>
                  <a:schemeClr val="tx1"/>
                </a:solidFill>
              </a:rPr>
              <a:t>statmt</a:t>
            </a:r>
            <a:r>
              <a:rPr lang="en-US" dirty="0" smtClean="0">
                <a:solidFill>
                  <a:schemeClr val="tx1"/>
                </a:solidFill>
              </a:rPr>
              <a:t>)</a:t>
            </a:r>
            <a:r>
              <a:rPr lang="en-US" baseline="30000" dirty="0" smtClean="0">
                <a:solidFill>
                  <a:schemeClr val="tx1"/>
                </a:solidFill>
              </a:rPr>
              <a:t>?</a:t>
            </a:r>
            <a:endParaRPr lang="en-US" baseline="30000" dirty="0">
              <a:solidFill>
                <a:schemeClr val="tx1"/>
              </a:solidFill>
            </a:endParaRPr>
          </a:p>
        </p:txBody>
      </p:sp>
    </p:spTree>
    <p:extLst>
      <p:ext uri="{BB962C8B-B14F-4D97-AF65-F5344CB8AC3E}">
        <p14:creationId xmlns:p14="http://schemas.microsoft.com/office/powerpoint/2010/main" val="3954621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Skipping Comments</a:t>
            </a:r>
            <a:endParaRPr lang="en-US" dirty="0"/>
          </a:p>
        </p:txBody>
      </p:sp>
      <p:sp>
        <p:nvSpPr>
          <p:cNvPr id="3" name="Content Placeholder 2"/>
          <p:cNvSpPr>
            <a:spLocks noGrp="1"/>
          </p:cNvSpPr>
          <p:nvPr>
            <p:ph idx="1"/>
          </p:nvPr>
        </p:nvSpPr>
        <p:spPr/>
        <p:txBody>
          <a:bodyPr/>
          <a:lstStyle/>
          <a:p>
            <a:pPr marL="0" indent="0">
              <a:buNone/>
            </a:pPr>
            <a:r>
              <a:rPr lang="en-US" sz="2400" b="1" dirty="0">
                <a:solidFill>
                  <a:schemeClr val="tx1"/>
                </a:solidFill>
              </a:rPr>
              <a:t>if</a:t>
            </a:r>
            <a:r>
              <a:rPr lang="en-US" sz="2400" dirty="0">
                <a:solidFill>
                  <a:schemeClr val="tx1"/>
                </a:solidFill>
              </a:rPr>
              <a:t> (</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r>
              <a:rPr lang="en-US" sz="2400" b="1" dirty="0">
                <a:solidFill>
                  <a:schemeClr val="tx1"/>
                </a:solidFill>
              </a:rPr>
              <a:t>if </a:t>
            </a:r>
            <a:r>
              <a:rPr lang="en-US" sz="2400" dirty="0">
                <a:solidFill>
                  <a:schemeClr val="tx1"/>
                </a:solidFill>
              </a:rPr>
              <a:t>(</a:t>
            </a:r>
            <a:r>
              <a:rPr lang="en-US" sz="2400" dirty="0" err="1">
                <a:solidFill>
                  <a:schemeClr val="tx1"/>
                </a:solidFill>
              </a:rPr>
              <a:t>ch.current</a:t>
            </a:r>
            <a:r>
              <a:rPr lang="en-US" sz="2400" dirty="0">
                <a:solidFill>
                  <a:schemeClr val="tx1"/>
                </a:solidFill>
              </a:rPr>
              <a:t>='/') {</a:t>
            </a:r>
          </a:p>
          <a:p>
            <a:pPr marL="0" indent="0">
              <a:buNone/>
            </a:pPr>
            <a:r>
              <a:rPr lang="en-US" sz="2400" dirty="0">
                <a:solidFill>
                  <a:schemeClr val="tx1"/>
                </a:solidFill>
              </a:rPr>
              <a:t>     </a:t>
            </a:r>
            <a:r>
              <a:rPr lang="en-US" sz="2400" b="1" dirty="0">
                <a:solidFill>
                  <a:schemeClr val="tx1"/>
                </a:solidFill>
              </a:rPr>
              <a:t>while</a:t>
            </a:r>
            <a:r>
              <a:rPr lang="en-US" sz="2400" dirty="0">
                <a:solidFill>
                  <a:schemeClr val="tx1"/>
                </a:solidFill>
              </a:rPr>
              <a:t> (!</a:t>
            </a:r>
            <a:r>
              <a:rPr lang="en-US" sz="2400" dirty="0" err="1">
                <a:solidFill>
                  <a:schemeClr val="tx1"/>
                </a:solidFill>
              </a:rPr>
              <a:t>isEOL</a:t>
            </a:r>
            <a:r>
              <a:rPr lang="en-US" sz="2400" dirty="0">
                <a:solidFill>
                  <a:schemeClr val="tx1"/>
                </a:solidFill>
              </a:rPr>
              <a:t> &amp;&amp; !</a:t>
            </a:r>
            <a:r>
              <a:rPr lang="en-US" sz="2400" dirty="0" err="1">
                <a:solidFill>
                  <a:schemeClr val="tx1"/>
                </a:solidFill>
              </a:rPr>
              <a:t>isEOF</a:t>
            </a:r>
            <a:r>
              <a:rPr lang="en-US" sz="2400" dirty="0">
                <a:solidFill>
                  <a:schemeClr val="tx1"/>
                </a:solidFill>
              </a:rPr>
              <a:t>) {</a:t>
            </a:r>
          </a:p>
          <a:p>
            <a:pPr marL="0" indent="0">
              <a:buNone/>
            </a:pPr>
            <a:r>
              <a:rPr lang="en-US" sz="2400" dirty="0">
                <a:solidFill>
                  <a:schemeClr val="tx1"/>
                </a:solidFill>
              </a:rPr>
              <a:t>       </a:t>
            </a:r>
            <a:r>
              <a:rPr lang="en-US" sz="2400" dirty="0" err="1">
                <a:solidFill>
                  <a:schemeClr val="tx1"/>
                </a:solidFill>
              </a:rPr>
              <a:t>ch.next</a:t>
            </a:r>
            <a:endParaRPr lang="en-US" sz="2400" dirty="0">
              <a:solidFill>
                <a:schemeClr val="tx1"/>
              </a:solidFill>
            </a:endParaRPr>
          </a:p>
          <a:p>
            <a:pPr marL="0" indent="0">
              <a:buNone/>
            </a:pPr>
            <a:r>
              <a:rPr lang="en-US" sz="2400" dirty="0">
                <a:solidFill>
                  <a:schemeClr val="tx1"/>
                </a:solidFill>
              </a:rPr>
              <a:t>     }</a:t>
            </a:r>
          </a:p>
          <a:p>
            <a:pPr marL="0" indent="0">
              <a:buNone/>
            </a:pPr>
            <a:r>
              <a:rPr lang="en-US" sz="2400" dirty="0">
                <a:solidFill>
                  <a:schemeClr val="tx1"/>
                </a:solidFill>
              </a:rPr>
              <a:t>  </a:t>
            </a:r>
            <a:r>
              <a:rPr lang="en-US" sz="2400" dirty="0" smtClean="0">
                <a:solidFill>
                  <a:schemeClr val="tx1"/>
                </a:solidFill>
              </a:rPr>
              <a:t>} </a:t>
            </a:r>
            <a:r>
              <a:rPr lang="en-US" sz="2400" b="1" dirty="0" smtClean="0">
                <a:solidFill>
                  <a:schemeClr val="tx1"/>
                </a:solidFill>
              </a:rPr>
              <a:t>else</a:t>
            </a:r>
            <a:r>
              <a:rPr lang="en-US" sz="2400" dirty="0" smtClean="0">
                <a:solidFill>
                  <a:schemeClr val="tx1"/>
                </a:solidFill>
              </a:rPr>
              <a:t> { </a:t>
            </a:r>
            <a:r>
              <a:rPr lang="en-US" sz="2400" dirty="0" smtClean="0">
                <a:solidFill>
                  <a:schemeClr val="tx1"/>
                </a:solidFill>
              </a:rPr>
              <a:t>   </a:t>
            </a:r>
            <a:endParaRPr lang="en-US" sz="2400" dirty="0" smtClean="0"/>
          </a:p>
          <a:p>
            <a:pPr marL="0" indent="0">
              <a:buNone/>
            </a:pPr>
            <a:r>
              <a:rPr lang="en-US" sz="2400" dirty="0">
                <a:solidFill>
                  <a:schemeClr val="tx1"/>
                </a:solidFill>
              </a:rPr>
              <a:t> </a:t>
            </a:r>
            <a:r>
              <a:rPr lang="en-US" sz="2400" dirty="0" smtClean="0">
                <a:solidFill>
                  <a:schemeClr val="tx1"/>
                </a:solidFill>
              </a:rPr>
              <a:t> }</a:t>
            </a:r>
            <a:endParaRPr lang="en-US" sz="2400" dirty="0">
              <a:solidFill>
                <a:schemeClr val="tx1"/>
              </a:solidFill>
            </a:endParaRPr>
          </a:p>
          <a:p>
            <a:pPr marL="0" indent="0">
              <a:buNone/>
            </a:pPr>
            <a:r>
              <a:rPr lang="en-US" sz="2400" dirty="0" smtClean="0">
                <a:solidFill>
                  <a:schemeClr val="tx1"/>
                </a:solidFill>
              </a:rPr>
              <a:t>}</a:t>
            </a:r>
          </a:p>
          <a:p>
            <a:pPr marL="0" indent="0">
              <a:buNone/>
            </a:pPr>
            <a:endParaRPr lang="en-US" sz="2400" dirty="0">
              <a:solidFill>
                <a:schemeClr val="tx1"/>
              </a:solidFill>
            </a:endParaRPr>
          </a:p>
          <a:p>
            <a:pPr marL="0" indent="0">
              <a:buNone/>
            </a:pPr>
            <a:r>
              <a:rPr lang="en-US" sz="2400" dirty="0" smtClean="0">
                <a:solidFill>
                  <a:schemeClr val="tx1"/>
                </a:solidFill>
              </a:rPr>
              <a:t>Nested comments?        /* foo  /* bar */ </a:t>
            </a:r>
            <a:r>
              <a:rPr lang="en-US" sz="2400" dirty="0" err="1" smtClean="0">
                <a:solidFill>
                  <a:schemeClr val="tx1"/>
                </a:solidFill>
              </a:rPr>
              <a:t>baz</a:t>
            </a:r>
            <a:r>
              <a:rPr lang="en-US" sz="2400" dirty="0" smtClean="0">
                <a:solidFill>
                  <a:schemeClr val="tx1"/>
                </a:solidFill>
              </a:rPr>
              <a:t> */</a:t>
            </a:r>
            <a:endParaRPr lang="en-US" sz="2400" dirty="0">
              <a:solidFill>
                <a:schemeClr val="tx1"/>
              </a:solidFill>
            </a:endParaRPr>
          </a:p>
        </p:txBody>
      </p:sp>
      <p:sp>
        <p:nvSpPr>
          <p:cNvPr id="5" name="Rectangle 4"/>
          <p:cNvSpPr/>
          <p:nvPr/>
        </p:nvSpPr>
        <p:spPr>
          <a:xfrm>
            <a:off x="1905610" y="4125412"/>
            <a:ext cx="6419088" cy="461665"/>
          </a:xfrm>
          <a:prstGeom prst="rect">
            <a:avLst/>
          </a:prstGeom>
        </p:spPr>
        <p:txBody>
          <a:bodyPr wrap="square">
            <a:spAutoFit/>
          </a:bodyPr>
          <a:lstStyle/>
          <a:p>
            <a:r>
              <a:rPr lang="en-US" kern="0" dirty="0">
                <a:solidFill>
                  <a:srgbClr val="008000"/>
                </a:solidFill>
                <a:latin typeface="Calibri" pitchFamily="34" charset="0"/>
                <a:cs typeface="Calibri" pitchFamily="34" charset="0"/>
              </a:rPr>
              <a:t>// what do we set as the current token now?</a:t>
            </a:r>
            <a:endParaRPr lang="en-US" dirty="0"/>
          </a:p>
        </p:txBody>
      </p:sp>
    </p:spTree>
    <p:extLst>
      <p:ext uri="{BB962C8B-B14F-4D97-AF65-F5344CB8AC3E}">
        <p14:creationId xmlns:p14="http://schemas.microsoft.com/office/powerpoint/2010/main" val="604832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(Maximal Munch) Rule</a:t>
            </a:r>
            <a:endParaRPr lang="en-US" dirty="0"/>
          </a:p>
        </p:txBody>
      </p:sp>
      <p:sp>
        <p:nvSpPr>
          <p:cNvPr id="3" name="Content Placeholder 2"/>
          <p:cNvSpPr>
            <a:spLocks noGrp="1"/>
          </p:cNvSpPr>
          <p:nvPr>
            <p:ph idx="1"/>
          </p:nvPr>
        </p:nvSpPr>
        <p:spPr>
          <a:xfrm>
            <a:off x="336499" y="1177747"/>
            <a:ext cx="8350301" cy="4828497"/>
          </a:xfrm>
        </p:spPr>
        <p:txBody>
          <a:bodyPr/>
          <a:lstStyle/>
          <a:p>
            <a:r>
              <a:rPr lang="en-US" sz="2400" dirty="0" smtClean="0"/>
              <a:t>There </a:t>
            </a:r>
            <a:r>
              <a:rPr lang="en-US" sz="2400" dirty="0"/>
              <a:t>are multiple ways to break </a:t>
            </a:r>
            <a:r>
              <a:rPr lang="en-US" sz="2400" dirty="0" smtClean="0"/>
              <a:t>input chars into tokens</a:t>
            </a:r>
            <a:endParaRPr lang="en-US" sz="2400" dirty="0"/>
          </a:p>
          <a:p>
            <a:r>
              <a:rPr lang="en-US" sz="2400" dirty="0"/>
              <a:t>Consider language </a:t>
            </a:r>
            <a:r>
              <a:rPr lang="en-US" sz="2400" dirty="0" smtClean="0"/>
              <a:t>with   identifiers - </a:t>
            </a:r>
            <a:r>
              <a:rPr lang="en-US" sz="2400" dirty="0" smtClean="0">
                <a:solidFill>
                  <a:schemeClr val="tx1"/>
                </a:solidFill>
              </a:rPr>
              <a:t>ID</a:t>
            </a:r>
            <a:r>
              <a:rPr lang="en-US" sz="2400" dirty="0" smtClean="0"/>
              <a:t>, </a:t>
            </a:r>
            <a:r>
              <a:rPr lang="en-US" sz="2400" dirty="0" smtClean="0">
                <a:solidFill>
                  <a:schemeClr val="tx1"/>
                </a:solidFill>
              </a:rPr>
              <a:t>&lt;=</a:t>
            </a:r>
            <a:r>
              <a:rPr lang="en-US" sz="2400" dirty="0" smtClean="0"/>
              <a:t>, </a:t>
            </a:r>
            <a:r>
              <a:rPr lang="en-US" sz="2400" dirty="0">
                <a:solidFill>
                  <a:schemeClr val="tx1"/>
                </a:solidFill>
              </a:rPr>
              <a:t>&lt;</a:t>
            </a:r>
            <a:r>
              <a:rPr lang="en-US" sz="2400" dirty="0"/>
              <a:t>, </a:t>
            </a:r>
            <a:r>
              <a:rPr lang="en-US" sz="2400" dirty="0">
                <a:solidFill>
                  <a:schemeClr val="tx1"/>
                </a:solidFill>
              </a:rPr>
              <a:t>= </a:t>
            </a:r>
          </a:p>
          <a:p>
            <a:r>
              <a:rPr lang="en-US" sz="2400" dirty="0"/>
              <a:t>Consider </a:t>
            </a:r>
            <a:r>
              <a:rPr lang="en-US" sz="2400" dirty="0" smtClean="0"/>
              <a:t>these input characters: </a:t>
            </a:r>
            <a:endParaRPr lang="en-US" sz="2400" dirty="0"/>
          </a:p>
          <a:p>
            <a:pPr marL="0" indent="0">
              <a:buNone/>
            </a:pPr>
            <a:r>
              <a:rPr lang="en-US" sz="2400" dirty="0" smtClean="0">
                <a:latin typeface="Courier New" pitchFamily="49" charset="0"/>
                <a:cs typeface="Courier New" pitchFamily="49" charset="0"/>
              </a:rPr>
              <a:t>		</a:t>
            </a:r>
            <a:r>
              <a:rPr lang="en-US" sz="2400" dirty="0" smtClean="0">
                <a:solidFill>
                  <a:schemeClr val="tx1"/>
                </a:solidFill>
                <a:latin typeface="Courier New" pitchFamily="49" charset="0"/>
                <a:cs typeface="Courier New" pitchFamily="49" charset="0"/>
              </a:rPr>
              <a:t>interpreters </a:t>
            </a:r>
            <a:r>
              <a:rPr lang="en-US" sz="2400" dirty="0">
                <a:solidFill>
                  <a:schemeClr val="tx1"/>
                </a:solidFill>
                <a:latin typeface="Courier New" pitchFamily="49" charset="0"/>
                <a:cs typeface="Courier New" pitchFamily="49" charset="0"/>
              </a:rPr>
              <a:t>&lt;= compilers </a:t>
            </a:r>
            <a:endParaRPr lang="en-US" sz="2400" dirty="0" smtClean="0">
              <a:solidFill>
                <a:schemeClr val="tx1"/>
              </a:solidFill>
              <a:latin typeface="Courier New" pitchFamily="49" charset="0"/>
              <a:cs typeface="Courier New" pitchFamily="49" charset="0"/>
            </a:endParaRPr>
          </a:p>
          <a:p>
            <a:r>
              <a:rPr lang="en-US" sz="2400" dirty="0" smtClean="0"/>
              <a:t>These </a:t>
            </a:r>
            <a:r>
              <a:rPr lang="en-US" sz="2400" dirty="0"/>
              <a:t>are some ways to analyze it into tokens: </a:t>
            </a:r>
          </a:p>
          <a:p>
            <a:pPr marL="457200" lvl="1" indent="0">
              <a:buNone/>
            </a:pPr>
            <a:r>
              <a:rPr lang="en-US" sz="2200" dirty="0"/>
              <a:t>ID(interpreters) </a:t>
            </a:r>
            <a:r>
              <a:rPr lang="en-US" sz="2200" dirty="0" smtClean="0"/>
              <a:t> LEQ  ID(compilers)</a:t>
            </a:r>
          </a:p>
          <a:p>
            <a:pPr marL="457200" lvl="1" indent="0">
              <a:buNone/>
            </a:pPr>
            <a:r>
              <a:rPr lang="en-US" sz="2200" dirty="0"/>
              <a:t>ID(inter) </a:t>
            </a:r>
            <a:r>
              <a:rPr lang="en-US" sz="2200" dirty="0" smtClean="0"/>
              <a:t> ID(</a:t>
            </a:r>
            <a:r>
              <a:rPr lang="en-US" sz="2200" dirty="0" err="1" smtClean="0"/>
              <a:t>preters</a:t>
            </a:r>
            <a:r>
              <a:rPr lang="en-US" sz="2200" dirty="0"/>
              <a:t>) </a:t>
            </a:r>
            <a:r>
              <a:rPr lang="en-US" sz="2200" dirty="0" smtClean="0"/>
              <a:t> LESS  </a:t>
            </a:r>
            <a:r>
              <a:rPr lang="en-US" sz="2200" dirty="0" err="1" smtClean="0"/>
              <a:t>AssignEQ</a:t>
            </a:r>
            <a:r>
              <a:rPr lang="en-US" sz="2200" dirty="0" smtClean="0"/>
              <a:t>   ID(com</a:t>
            </a:r>
            <a:r>
              <a:rPr lang="en-US" sz="2200" dirty="0"/>
              <a:t>) </a:t>
            </a:r>
            <a:r>
              <a:rPr lang="en-US" sz="2200" dirty="0" smtClean="0"/>
              <a:t> ID(</a:t>
            </a:r>
            <a:r>
              <a:rPr lang="en-US" sz="2200" dirty="0" err="1" smtClean="0"/>
              <a:t>pilers</a:t>
            </a:r>
            <a:r>
              <a:rPr lang="en-US" sz="2200" dirty="0"/>
              <a:t>)</a:t>
            </a:r>
          </a:p>
          <a:p>
            <a:pPr marL="457200" lvl="1" indent="0">
              <a:buNone/>
            </a:pPr>
            <a:r>
              <a:rPr lang="en-US" sz="2200" dirty="0" smtClean="0"/>
              <a:t>ID(</a:t>
            </a:r>
            <a:r>
              <a:rPr lang="en-US" sz="2200" dirty="0" err="1" smtClean="0"/>
              <a:t>i</a:t>
            </a:r>
            <a:r>
              <a:rPr lang="en-US" sz="2200" dirty="0"/>
              <a:t>) </a:t>
            </a:r>
            <a:r>
              <a:rPr lang="en-US" sz="2200" dirty="0" smtClean="0"/>
              <a:t> ID(</a:t>
            </a:r>
            <a:r>
              <a:rPr lang="en-US" sz="2200" dirty="0" err="1" smtClean="0"/>
              <a:t>nte</a:t>
            </a:r>
            <a:r>
              <a:rPr lang="en-US" sz="2200" dirty="0"/>
              <a:t>) </a:t>
            </a:r>
            <a:r>
              <a:rPr lang="en-US" sz="2200" dirty="0" smtClean="0"/>
              <a:t> ID(</a:t>
            </a:r>
            <a:r>
              <a:rPr lang="en-US" sz="2200" dirty="0" err="1" smtClean="0"/>
              <a:t>rpre</a:t>
            </a:r>
            <a:r>
              <a:rPr lang="en-US" sz="2200" dirty="0"/>
              <a:t>) </a:t>
            </a:r>
            <a:r>
              <a:rPr lang="en-US" sz="2200" dirty="0" smtClean="0"/>
              <a:t> ID(</a:t>
            </a:r>
            <a:r>
              <a:rPr lang="en-US" sz="2200" dirty="0" err="1" smtClean="0"/>
              <a:t>ter</a:t>
            </a:r>
            <a:r>
              <a:rPr lang="en-US" sz="2200" dirty="0"/>
              <a:t>) </a:t>
            </a:r>
            <a:r>
              <a:rPr lang="en-US" sz="2200" dirty="0" smtClean="0"/>
              <a:t> LESS </a:t>
            </a:r>
            <a:r>
              <a:rPr lang="en-US" sz="2200" dirty="0" err="1"/>
              <a:t>AssignEQ</a:t>
            </a:r>
            <a:r>
              <a:rPr lang="en-US" sz="2200" dirty="0"/>
              <a:t> </a:t>
            </a:r>
            <a:r>
              <a:rPr lang="en-US" sz="2200" dirty="0" smtClean="0"/>
              <a:t> ID(co</a:t>
            </a:r>
            <a:r>
              <a:rPr lang="en-US" sz="2200" dirty="0"/>
              <a:t>) </a:t>
            </a:r>
            <a:r>
              <a:rPr lang="en-US" sz="2200" dirty="0" smtClean="0"/>
              <a:t> ID(</a:t>
            </a:r>
            <a:r>
              <a:rPr lang="en-US" sz="2200" dirty="0" err="1" smtClean="0"/>
              <a:t>mpi</a:t>
            </a:r>
            <a:r>
              <a:rPr lang="en-US" sz="2200" dirty="0"/>
              <a:t>) </a:t>
            </a:r>
            <a:r>
              <a:rPr lang="en-US" sz="2200" dirty="0" smtClean="0"/>
              <a:t>ID(</a:t>
            </a:r>
            <a:r>
              <a:rPr lang="en-US" sz="2200" dirty="0" err="1" smtClean="0"/>
              <a:t>lers</a:t>
            </a:r>
            <a:r>
              <a:rPr lang="en-US" sz="2200" dirty="0"/>
              <a:t>)</a:t>
            </a:r>
          </a:p>
          <a:p>
            <a:r>
              <a:rPr lang="en-US" sz="2400" dirty="0"/>
              <a:t>This is resolved by </a:t>
            </a:r>
            <a:r>
              <a:rPr lang="en-US" sz="2400" b="1" dirty="0"/>
              <a:t>longest match rule</a:t>
            </a:r>
            <a:r>
              <a:rPr lang="en-US" sz="2400" dirty="0"/>
              <a:t>: </a:t>
            </a:r>
          </a:p>
          <a:p>
            <a:pPr marL="0" indent="0" algn="ctr">
              <a:buNone/>
            </a:pPr>
            <a:endParaRPr lang="en-US" sz="2400" dirty="0" smtClean="0"/>
          </a:p>
          <a:p>
            <a:pPr marL="0" indent="0" algn="ctr">
              <a:buNone/>
            </a:pPr>
            <a:r>
              <a:rPr lang="en-US" sz="2400" dirty="0" smtClean="0"/>
              <a:t>I</a:t>
            </a:r>
            <a:r>
              <a:rPr lang="en-US" sz="2400" dirty="0" smtClean="0"/>
              <a:t>f </a:t>
            </a:r>
            <a:r>
              <a:rPr lang="en-US" sz="2400" dirty="0"/>
              <a:t>multiple tokens could follow, take the </a:t>
            </a:r>
            <a:r>
              <a:rPr lang="en-US" sz="2400" b="1" dirty="0"/>
              <a:t>longest token</a:t>
            </a:r>
            <a:r>
              <a:rPr lang="en-US" sz="2400" dirty="0"/>
              <a:t> </a:t>
            </a:r>
            <a:r>
              <a:rPr lang="en-US" sz="2400" dirty="0" smtClean="0"/>
              <a:t>possible</a:t>
            </a:r>
            <a:endParaRPr lang="en-US" sz="2400" dirty="0"/>
          </a:p>
        </p:txBody>
      </p:sp>
    </p:spTree>
    <p:extLst>
      <p:ext uri="{BB962C8B-B14F-4D97-AF65-F5344CB8AC3E}">
        <p14:creationId xmlns:p14="http://schemas.microsoft.com/office/powerpoint/2010/main" val="2126424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Longest Match Rule</a:t>
            </a:r>
            <a:endParaRPr lang="en-US" dirty="0"/>
          </a:p>
        </p:txBody>
      </p:sp>
      <p:sp>
        <p:nvSpPr>
          <p:cNvPr id="3" name="Content Placeholder 2"/>
          <p:cNvSpPr>
            <a:spLocks noGrp="1"/>
          </p:cNvSpPr>
          <p:nvPr>
            <p:ph idx="1"/>
          </p:nvPr>
        </p:nvSpPr>
        <p:spPr/>
        <p:txBody>
          <a:bodyPr/>
          <a:lstStyle/>
          <a:p>
            <a:r>
              <a:rPr lang="en-US" dirty="0" smtClean="0"/>
              <a:t>Consider </a:t>
            </a:r>
            <a:r>
              <a:rPr lang="en-US" dirty="0"/>
              <a:t>language with </a:t>
            </a:r>
            <a:r>
              <a:rPr lang="en-US" dirty="0" smtClean="0"/>
              <a:t>three </a:t>
            </a:r>
            <a:r>
              <a:rPr lang="en-US" dirty="0"/>
              <a:t>operators: </a:t>
            </a:r>
          </a:p>
          <a:p>
            <a:pPr marL="0" indent="0" algn="ctr">
              <a:buNone/>
            </a:pPr>
            <a:r>
              <a:rPr lang="en-US" dirty="0" smtClean="0">
                <a:solidFill>
                  <a:schemeClr val="tx1"/>
                </a:solidFill>
              </a:rPr>
              <a:t>&lt;</a:t>
            </a:r>
            <a:r>
              <a:rPr lang="en-US" dirty="0" smtClean="0"/>
              <a:t>, </a:t>
            </a:r>
            <a:r>
              <a:rPr lang="en-US" dirty="0" smtClean="0">
                <a:solidFill>
                  <a:schemeClr val="tx1"/>
                </a:solidFill>
              </a:rPr>
              <a:t>&lt;=</a:t>
            </a:r>
            <a:r>
              <a:rPr lang="en-US" dirty="0" smtClean="0"/>
              <a:t>, </a:t>
            </a:r>
            <a:r>
              <a:rPr lang="en-US" dirty="0" smtClean="0">
                <a:solidFill>
                  <a:schemeClr val="tx1"/>
                </a:solidFill>
              </a:rPr>
              <a:t>=&gt;</a:t>
            </a:r>
            <a:endParaRPr lang="en-US" dirty="0">
              <a:solidFill>
                <a:schemeClr val="tx1"/>
              </a:solidFill>
            </a:endParaRPr>
          </a:p>
          <a:p>
            <a:r>
              <a:rPr lang="en-US" dirty="0" smtClean="0"/>
              <a:t>For sequence </a:t>
            </a:r>
            <a:r>
              <a:rPr lang="en-US" dirty="0"/>
              <a:t>'&lt;=&gt;' </a:t>
            </a:r>
            <a:r>
              <a:rPr lang="en-US" dirty="0" smtClean="0"/>
              <a:t>, </a:t>
            </a:r>
            <a:r>
              <a:rPr lang="en-US" dirty="0" err="1" smtClean="0"/>
              <a:t>lexer</a:t>
            </a:r>
            <a:r>
              <a:rPr lang="en-US" dirty="0" smtClean="0"/>
              <a:t> </a:t>
            </a:r>
            <a:r>
              <a:rPr lang="en-US" dirty="0"/>
              <a:t>will report an </a:t>
            </a:r>
            <a:r>
              <a:rPr lang="en-US" dirty="0" smtClean="0"/>
              <a:t>error</a:t>
            </a:r>
          </a:p>
          <a:p>
            <a:pPr lvl="1"/>
            <a:r>
              <a:rPr lang="en-US" dirty="0" smtClean="0"/>
              <a:t>Why?</a:t>
            </a:r>
          </a:p>
          <a:p>
            <a:pPr marL="457200" lvl="1" indent="0">
              <a:buNone/>
            </a:pPr>
            <a:endParaRPr lang="en-US" dirty="0"/>
          </a:p>
          <a:p>
            <a:endParaRPr lang="en-US" dirty="0" smtClean="0"/>
          </a:p>
          <a:p>
            <a:r>
              <a:rPr lang="en-US" dirty="0" smtClean="0"/>
              <a:t>In </a:t>
            </a:r>
            <a:r>
              <a:rPr lang="en-US" dirty="0"/>
              <a:t>practice, this is not a </a:t>
            </a:r>
            <a:r>
              <a:rPr lang="en-US" dirty="0" smtClean="0"/>
              <a:t>problem</a:t>
            </a:r>
          </a:p>
          <a:p>
            <a:pPr lvl="1"/>
            <a:r>
              <a:rPr lang="en-US" dirty="0" smtClean="0"/>
              <a:t>we </a:t>
            </a:r>
            <a:r>
              <a:rPr lang="en-US" dirty="0"/>
              <a:t>can always </a:t>
            </a:r>
            <a:r>
              <a:rPr lang="en-US" dirty="0" smtClean="0"/>
              <a:t>insert extra space</a:t>
            </a:r>
            <a:r>
              <a:rPr lang="en-US" dirty="0"/>
              <a:t>s</a:t>
            </a:r>
            <a:endParaRPr lang="en-US" dirty="0"/>
          </a:p>
          <a:p>
            <a:pPr marL="0" indent="0">
              <a:buNone/>
            </a:pPr>
            <a:endParaRPr lang="en-US" dirty="0"/>
          </a:p>
        </p:txBody>
      </p:sp>
    </p:spTree>
    <p:extLst>
      <p:ext uri="{BB962C8B-B14F-4D97-AF65-F5344CB8AC3E}">
        <p14:creationId xmlns:p14="http://schemas.microsoft.com/office/powerpoint/2010/main" val="2171090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Longest Match Exercise</a:t>
            </a:r>
            <a:endParaRPr lang="en-US" dirty="0"/>
          </a:p>
        </p:txBody>
      </p:sp>
      <p:sp>
        <p:nvSpPr>
          <p:cNvPr id="3" name="Content Placeholder 2"/>
          <p:cNvSpPr>
            <a:spLocks noGrp="1"/>
          </p:cNvSpPr>
          <p:nvPr>
            <p:ph idx="1"/>
          </p:nvPr>
        </p:nvSpPr>
        <p:spPr>
          <a:xfrm>
            <a:off x="352270" y="1094283"/>
            <a:ext cx="8476938" cy="4926951"/>
          </a:xfrm>
        </p:spPr>
        <p:txBody>
          <a:bodyPr/>
          <a:lstStyle/>
          <a:p>
            <a:r>
              <a:rPr lang="en-US" sz="2200" dirty="0"/>
              <a:t>Recall the maximal munch rule: lexical analyzer should eagerly accept the longest token that it can recognize from the current point. </a:t>
            </a:r>
          </a:p>
          <a:p>
            <a:r>
              <a:rPr lang="en-US" sz="2200" dirty="0"/>
              <a:t>Consider the following specification of tokens, the numbers in parentheses gives the name of the token given by the regular expression.</a:t>
            </a:r>
          </a:p>
          <a:p>
            <a:pPr marL="0" indent="0">
              <a:buNone/>
            </a:pPr>
            <a:r>
              <a:rPr lang="en-US" sz="2200" dirty="0" smtClean="0"/>
              <a:t>	(</a:t>
            </a:r>
            <a:r>
              <a:rPr lang="en-US" sz="2200" dirty="0"/>
              <a:t>1) </a:t>
            </a:r>
            <a:r>
              <a:rPr lang="en-US" sz="2200" dirty="0">
                <a:solidFill>
                  <a:schemeClr val="tx1"/>
                </a:solidFill>
              </a:rPr>
              <a:t>a(</a:t>
            </a:r>
            <a:r>
              <a:rPr lang="en-US" sz="2200" dirty="0" err="1">
                <a:solidFill>
                  <a:schemeClr val="tx1"/>
                </a:solidFill>
              </a:rPr>
              <a:t>ab</a:t>
            </a:r>
            <a:r>
              <a:rPr lang="en-US" sz="2200" dirty="0">
                <a:solidFill>
                  <a:schemeClr val="tx1"/>
                </a:solidFill>
              </a:rPr>
              <a:t>)*</a:t>
            </a:r>
            <a:r>
              <a:rPr lang="en-US" sz="2200" dirty="0"/>
              <a:t> </a:t>
            </a:r>
            <a:r>
              <a:rPr lang="en-US" sz="2200" dirty="0" smtClean="0"/>
              <a:t>	(</a:t>
            </a:r>
            <a:r>
              <a:rPr lang="en-US" sz="2200" dirty="0"/>
              <a:t>2) </a:t>
            </a:r>
            <a:r>
              <a:rPr lang="en-US" sz="2200" dirty="0">
                <a:solidFill>
                  <a:schemeClr val="tx1"/>
                </a:solidFill>
              </a:rPr>
              <a:t>b*(ac)* </a:t>
            </a:r>
            <a:r>
              <a:rPr lang="en-US" sz="2200" dirty="0" smtClean="0"/>
              <a:t>	(</a:t>
            </a:r>
            <a:r>
              <a:rPr lang="en-US" sz="2200" dirty="0"/>
              <a:t>3) </a:t>
            </a:r>
            <a:r>
              <a:rPr lang="en-US" sz="2200" dirty="0" err="1">
                <a:solidFill>
                  <a:schemeClr val="tx1"/>
                </a:solidFill>
              </a:rPr>
              <a:t>cba</a:t>
            </a:r>
            <a:r>
              <a:rPr lang="en-US" sz="2200" dirty="0"/>
              <a:t> </a:t>
            </a:r>
            <a:r>
              <a:rPr lang="en-US" sz="2200" dirty="0" smtClean="0"/>
              <a:t>		(</a:t>
            </a:r>
            <a:r>
              <a:rPr lang="en-US" sz="2200" dirty="0"/>
              <a:t>4) </a:t>
            </a:r>
            <a:r>
              <a:rPr lang="en-US" sz="2200" dirty="0">
                <a:solidFill>
                  <a:schemeClr val="tx1"/>
                </a:solidFill>
              </a:rPr>
              <a:t>c+</a:t>
            </a:r>
            <a:r>
              <a:rPr lang="en-US" sz="2200" dirty="0"/>
              <a:t> </a:t>
            </a:r>
            <a:endParaRPr lang="en-US" sz="2200" dirty="0" smtClean="0"/>
          </a:p>
          <a:p>
            <a:r>
              <a:rPr lang="en-US" sz="2200" dirty="0" smtClean="0"/>
              <a:t>Use </a:t>
            </a:r>
            <a:r>
              <a:rPr lang="en-US" sz="2200" dirty="0"/>
              <a:t>the maximal munch rule to tokenize the following strings according to the specification </a:t>
            </a:r>
          </a:p>
          <a:p>
            <a:pPr lvl="1"/>
            <a:r>
              <a:rPr lang="en-US" sz="2200" dirty="0"/>
              <a:t>c a c </a:t>
            </a:r>
            <a:r>
              <a:rPr lang="en-US" sz="2200" dirty="0" err="1"/>
              <a:t>c</a:t>
            </a:r>
            <a:r>
              <a:rPr lang="en-US" sz="2200" dirty="0"/>
              <a:t> a b a c a c </a:t>
            </a:r>
            <a:r>
              <a:rPr lang="en-US" sz="2200" dirty="0" err="1"/>
              <a:t>c</a:t>
            </a:r>
            <a:r>
              <a:rPr lang="en-US" sz="2200" dirty="0"/>
              <a:t> b a b c</a:t>
            </a:r>
          </a:p>
          <a:p>
            <a:pPr lvl="1"/>
            <a:r>
              <a:rPr lang="en-US" sz="2200" dirty="0"/>
              <a:t>c </a:t>
            </a:r>
            <a:r>
              <a:rPr lang="en-US" sz="2200" dirty="0" err="1"/>
              <a:t>c</a:t>
            </a:r>
            <a:r>
              <a:rPr lang="en-US" sz="2200" dirty="0"/>
              <a:t> </a:t>
            </a:r>
            <a:r>
              <a:rPr lang="en-US" sz="2200" dirty="0" err="1"/>
              <a:t>c</a:t>
            </a:r>
            <a:r>
              <a:rPr lang="en-US" sz="2200" dirty="0"/>
              <a:t> a </a:t>
            </a:r>
            <a:r>
              <a:rPr lang="en-US" sz="2200" dirty="0" err="1"/>
              <a:t>a</a:t>
            </a:r>
            <a:r>
              <a:rPr lang="en-US" sz="2200" dirty="0"/>
              <a:t> b a b a c </a:t>
            </a:r>
            <a:r>
              <a:rPr lang="en-US" sz="2200" dirty="0" err="1"/>
              <a:t>c</a:t>
            </a:r>
            <a:r>
              <a:rPr lang="en-US" sz="2200" dirty="0"/>
              <a:t> b a b c </a:t>
            </a:r>
            <a:r>
              <a:rPr lang="en-US" sz="2200" dirty="0" err="1"/>
              <a:t>c</a:t>
            </a:r>
            <a:r>
              <a:rPr lang="en-US" sz="2200" dirty="0"/>
              <a:t> b a b a c</a:t>
            </a:r>
          </a:p>
          <a:p>
            <a:r>
              <a:rPr lang="en-US" sz="2200" dirty="0"/>
              <a:t>If we do not use the maximal munch rule, is another tokenization possible?</a:t>
            </a:r>
          </a:p>
          <a:p>
            <a:r>
              <a:rPr lang="en-US" sz="2200" dirty="0"/>
              <a:t>Give an example of a regular expression and an input string, where the regular expression is able to split the input strings into tokens, but it is unable to do so if we use the maximal munch rule.</a:t>
            </a:r>
          </a:p>
          <a:p>
            <a:pPr marL="0" indent="0">
              <a:buNone/>
            </a:pPr>
            <a:endParaRPr lang="en-US" sz="2200" dirty="0"/>
          </a:p>
        </p:txBody>
      </p:sp>
    </p:spTree>
    <p:extLst>
      <p:ext uri="{BB962C8B-B14F-4D97-AF65-F5344CB8AC3E}">
        <p14:creationId xmlns:p14="http://schemas.microsoft.com/office/powerpoint/2010/main" val="3113895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Token Priority</a:t>
            </a:r>
            <a:endParaRPr lang="en-US" dirty="0"/>
          </a:p>
        </p:txBody>
      </p:sp>
      <p:sp>
        <p:nvSpPr>
          <p:cNvPr id="3" name="Content Placeholder 2"/>
          <p:cNvSpPr>
            <a:spLocks noGrp="1"/>
          </p:cNvSpPr>
          <p:nvPr>
            <p:ph idx="1"/>
          </p:nvPr>
        </p:nvSpPr>
        <p:spPr/>
        <p:txBody>
          <a:bodyPr/>
          <a:lstStyle/>
          <a:p>
            <a:r>
              <a:rPr lang="en-US" dirty="0" smtClean="0"/>
              <a:t>What </a:t>
            </a:r>
            <a:r>
              <a:rPr lang="en-US" dirty="0"/>
              <a:t>if our token classes intersect? </a:t>
            </a:r>
          </a:p>
          <a:p>
            <a:r>
              <a:rPr lang="en-US" dirty="0"/>
              <a:t>Longest match rule does not help </a:t>
            </a:r>
          </a:p>
          <a:p>
            <a:r>
              <a:rPr lang="en-US" dirty="0"/>
              <a:t>Example: a keyword is </a:t>
            </a:r>
            <a:r>
              <a:rPr lang="en-US" dirty="0" smtClean="0"/>
              <a:t>also </a:t>
            </a:r>
            <a:r>
              <a:rPr lang="en-US" dirty="0"/>
              <a:t>an identifier </a:t>
            </a:r>
          </a:p>
          <a:p>
            <a:r>
              <a:rPr lang="en-US" dirty="0" smtClean="0"/>
              <a:t>Solution - </a:t>
            </a:r>
            <a:r>
              <a:rPr lang="en-US" b="1" dirty="0" smtClean="0"/>
              <a:t>priority</a:t>
            </a:r>
            <a:r>
              <a:rPr lang="en-US" dirty="0"/>
              <a:t>: order all tokens, </a:t>
            </a:r>
            <a:r>
              <a:rPr lang="en-US" dirty="0" smtClean="0"/>
              <a:t/>
            </a:r>
            <a:br>
              <a:rPr lang="en-US" dirty="0" smtClean="0"/>
            </a:br>
            <a:r>
              <a:rPr lang="en-US" dirty="0" smtClean="0"/>
              <a:t>if overlap, take </a:t>
            </a:r>
            <a:r>
              <a:rPr lang="en-US" dirty="0"/>
              <a:t>one with higher priority </a:t>
            </a:r>
          </a:p>
          <a:p>
            <a:endParaRPr lang="en-US" dirty="0" smtClean="0"/>
          </a:p>
          <a:p>
            <a:r>
              <a:rPr lang="en-US" dirty="0" smtClean="0"/>
              <a:t>Example: </a:t>
            </a:r>
            <a:r>
              <a:rPr lang="en-US" dirty="0" smtClean="0"/>
              <a:t>if </a:t>
            </a:r>
            <a:r>
              <a:rPr lang="en-US" dirty="0"/>
              <a:t>it looks both like keyword and like </a:t>
            </a:r>
            <a:r>
              <a:rPr lang="en-US" dirty="0" smtClean="0"/>
              <a:t>identifier</a:t>
            </a:r>
            <a:r>
              <a:rPr lang="en-US" dirty="0"/>
              <a:t>, then </a:t>
            </a:r>
            <a:r>
              <a:rPr lang="en-US" dirty="0" smtClean="0"/>
              <a:t>it </a:t>
            </a:r>
            <a:r>
              <a:rPr lang="en-US" dirty="0"/>
              <a:t>is a </a:t>
            </a:r>
            <a:r>
              <a:rPr lang="en-US" dirty="0" smtClean="0"/>
              <a:t>keyword (we say so</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457822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Automating Construction of </a:t>
            </a:r>
            <a:r>
              <a:rPr lang="en-US" dirty="0" err="1" smtClean="0"/>
              <a:t>Lexers</a:t>
            </a:r>
            <a:endParaRPr lang="en-US" dirty="0"/>
          </a:p>
        </p:txBody>
      </p:sp>
    </p:spTree>
    <p:extLst>
      <p:ext uri="{BB962C8B-B14F-4D97-AF65-F5344CB8AC3E}">
        <p14:creationId xmlns:p14="http://schemas.microsoft.com/office/powerpoint/2010/main" val="71529079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348"/>
  <p:tag name="DEFAULTHEIGHT" val="200"/>
</p:tagLst>
</file>

<file path=ppt/theme/theme1.xml><?xml version="1.0" encoding="utf-8"?>
<a:theme xmlns:a="http://schemas.openxmlformats.org/drawingml/2006/main" name="Default Desig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23115</TotalTime>
  <Words>1589</Words>
  <Application>Microsoft Office PowerPoint</Application>
  <PresentationFormat>On-screen Show (4:3)</PresentationFormat>
  <Paragraphs>278</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Courier New</vt:lpstr>
      <vt:lpstr>Calibri</vt:lpstr>
      <vt:lpstr>Symbol</vt:lpstr>
      <vt:lpstr>Wingdings</vt:lpstr>
      <vt:lpstr>Default Design</vt:lpstr>
      <vt:lpstr>Lexer input and Output</vt:lpstr>
      <vt:lpstr>We have seen how to...</vt:lpstr>
      <vt:lpstr>Decision Tree to Map Symbols to Tokens</vt:lpstr>
      <vt:lpstr>Skipping Comments</vt:lpstr>
      <vt:lpstr>Longest Match (Maximal Munch) Rule</vt:lpstr>
      <vt:lpstr>Consequences of Longest Match Rule</vt:lpstr>
      <vt:lpstr>Longest Match Exercise</vt:lpstr>
      <vt:lpstr>Token Priority</vt:lpstr>
      <vt:lpstr>Automating Construction of Lexers</vt:lpstr>
      <vt:lpstr>Example in javacc</vt:lpstr>
      <vt:lpstr>Finite Automaton (Finite State Machine)</vt:lpstr>
      <vt:lpstr>Numbers with Decimal Point</vt:lpstr>
      <vt:lpstr>Exercise</vt:lpstr>
      <vt:lpstr>Kinds of Finite State Automata</vt:lpstr>
      <vt:lpstr>Interpretation of Non-Determinism</vt:lpstr>
      <vt:lpstr>Regular Expressions and Automata</vt:lpstr>
      <vt:lpstr>Recursive Constructions</vt:lpstr>
      <vt:lpstr>Eliminating Epsilon Transitions</vt:lpstr>
      <vt:lpstr>Exercise:    (aa)* | (aaa)*</vt:lpstr>
      <vt:lpstr>Determinization: Subset Construction</vt:lpstr>
      <vt:lpstr>Exercise</vt:lpstr>
      <vt:lpstr>Exercise: first, nullable</vt:lpstr>
      <vt:lpstr>Minimization: Merge States</vt:lpstr>
      <vt:lpstr>Automated Construction of Lexers</vt:lpstr>
      <vt:lpstr>Making (r1|r2|...|rn ) work as Lexer</vt:lpstr>
      <vt:lpstr>Exercise: Build Lexical Analyzer Part</vt:lpstr>
      <vt:lpstr>Lexical Analyzer</vt:lpstr>
      <vt:lpstr>Exercise: Realistic Integer Literals</vt:lpstr>
      <vt:lpstr>Exercise</vt:lpstr>
      <vt:lpstr>More Questions</vt:lpstr>
      <vt:lpstr>Automaton that Claims to Recognize { anbn  | n &gt;= 0 }</vt:lpstr>
      <vt:lpstr>Limitations of Regular Languages</vt:lpstr>
      <vt:lpstr>Context-Free Grammars</vt:lpstr>
      <vt:lpstr>Balanced Parentheses Grammar</vt:lpstr>
      <vt:lpstr>Remember While Syntax</vt:lpstr>
      <vt:lpstr>Eliminating Additional Notation</vt:lpstr>
    </vt:vector>
  </TitlesOfParts>
  <Company>MIT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Ordered Sets in the Calculus of Data Structures</dc:title>
  <dc:creator>Viktor Kuncak</dc:creator>
  <cp:lastModifiedBy>kuncak</cp:lastModifiedBy>
  <cp:revision>3086</cp:revision>
  <dcterms:created xsi:type="dcterms:W3CDTF">2005-06-07T20:03:32Z</dcterms:created>
  <dcterms:modified xsi:type="dcterms:W3CDTF">2012-09-25T20:49:32Z</dcterms:modified>
</cp:coreProperties>
</file>