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bookmarkIdSeed="2">
  <p:sldMasterIdLst>
    <p:sldMasterId id="2147483744" r:id="rId1"/>
  </p:sldMasterIdLst>
  <p:notesMasterIdLst>
    <p:notesMasterId r:id="rId31"/>
  </p:notesMasterIdLst>
  <p:sldIdLst>
    <p:sldId id="467" r:id="rId2"/>
    <p:sldId id="533" r:id="rId3"/>
    <p:sldId id="534" r:id="rId4"/>
    <p:sldId id="481" r:id="rId5"/>
    <p:sldId id="505" r:id="rId6"/>
    <p:sldId id="535" r:id="rId7"/>
    <p:sldId id="508" r:id="rId8"/>
    <p:sldId id="523" r:id="rId9"/>
    <p:sldId id="525" r:id="rId10"/>
    <p:sldId id="526" r:id="rId11"/>
    <p:sldId id="527" r:id="rId12"/>
    <p:sldId id="493" r:id="rId13"/>
    <p:sldId id="571" r:id="rId14"/>
    <p:sldId id="549" r:id="rId15"/>
    <p:sldId id="537" r:id="rId16"/>
    <p:sldId id="538" r:id="rId17"/>
    <p:sldId id="539" r:id="rId18"/>
    <p:sldId id="542" r:id="rId19"/>
    <p:sldId id="540" r:id="rId20"/>
    <p:sldId id="541" r:id="rId21"/>
    <p:sldId id="550" r:id="rId22"/>
    <p:sldId id="547" r:id="rId23"/>
    <p:sldId id="548" r:id="rId24"/>
    <p:sldId id="551" r:id="rId25"/>
    <p:sldId id="572" r:id="rId26"/>
    <p:sldId id="546" r:id="rId27"/>
    <p:sldId id="552" r:id="rId28"/>
    <p:sldId id="553" r:id="rId29"/>
    <p:sldId id="543" r:id="rId30"/>
  </p:sldIdLst>
  <p:sldSz cx="9144000" cy="6858000" type="screen4x3"/>
  <p:notesSz cx="6858000" cy="9144000"/>
  <p:embeddedFontLst>
    <p:embeddedFont>
      <p:font typeface="Calibri" pitchFamily="34" charset="0"/>
      <p:regular r:id="rId32"/>
      <p:bold r:id="rId33"/>
      <p:italic r:id="rId34"/>
      <p:boldItalic r:id="rId3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293" autoAdjust="0"/>
    <p:restoredTop sz="77273" autoAdjust="0"/>
  </p:normalViewPr>
  <p:slideViewPr>
    <p:cSldViewPr>
      <p:cViewPr varScale="1">
        <p:scale>
          <a:sx n="99" d="100"/>
          <a:sy n="99" d="100"/>
        </p:scale>
        <p:origin x="-1205" y="-67"/>
      </p:cViewPr>
      <p:guideLst>
        <p:guide orient="horz" pos="2160"/>
        <p:guide pos="2928"/>
      </p:guideLst>
    </p:cSldViewPr>
  </p:slideViewPr>
  <p:outlineViewPr>
    <p:cViewPr>
      <p:scale>
        <a:sx n="33" d="100"/>
        <a:sy n="33" d="100"/>
      </p:scale>
      <p:origin x="0" y="2976"/>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ink/ink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3:55.56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ACE2AF8D-490F-473B-8454-9AEBC03BD008}" emma:medium="tactile" emma:mode="ink">
          <msink:context xmlns:msink="http://schemas.microsoft.com/ink/2010/main" type="writingRegion" rotatedBoundingBox="1238,15682 23417,16169 23355,18992 1176,18505"/>
        </emma:interpretation>
      </emma:emma>
    </inkml:annotationXML>
    <inkml:traceGroup>
      <inkml:annotationXML>
        <emma:emma xmlns:emma="http://www.w3.org/2003/04/emma" version="1.0">
          <emma:interpretation id="{881078C1-97E2-46F4-B507-1BE44B97A317}" emma:medium="tactile" emma:mode="ink">
            <msink:context xmlns:msink="http://schemas.microsoft.com/ink/2010/main" type="paragraph" rotatedBoundingBox="1238,15682 23417,16169 23392,17331 1213,16844" alignmentLevel="1"/>
          </emma:interpretation>
        </emma:emma>
      </inkml:annotationXML>
      <inkml:traceGroup>
        <inkml:annotationXML>
          <emma:emma xmlns:emma="http://www.w3.org/2003/04/emma" version="1.0">
            <emma:interpretation id="{0588A334-7D07-4769-B090-AA3A42DF7701}" emma:medium="tactile" emma:mode="ink">
              <msink:context xmlns:msink="http://schemas.microsoft.com/ink/2010/main" type="line" rotatedBoundingBox="1238,15682 23417,16169 23392,17331 1213,16844"/>
            </emma:interpretation>
          </emma:emma>
        </inkml:annotationXML>
        <inkml:traceGroup>
          <inkml:annotationXML>
            <emma:emma xmlns:emma="http://www.w3.org/2003/04/emma" version="1.0">
              <emma:interpretation id="{2EAE2CE3-8860-45D9-BB41-FCDF4C5E1F47}" emma:medium="tactile" emma:mode="ink">
                <msink:context xmlns:msink="http://schemas.microsoft.com/ink/2010/main" type="inkWord" rotatedBoundingBox="1233,15916 4714,15992 4694,16894 1213,16817">
                  <msink:destinationLink direction="with" ref="{4925B327-ABA7-4ED0-A9FC-BC51327391A5}"/>
                </msink:context>
              </emma:interpretation>
              <emma:one-of disjunction-type="recognition" id="oneOf0">
                <emma:interpretation id="interp0" emma:lang="en-US" emma:confidence="0">
                  <emma:literal>Petite</emma:literal>
                </emma:interpretation>
                <emma:interpretation id="interp1" emma:lang="en-US" emma:confidence="0">
                  <emma:literal>Pelitic</emma:literal>
                </emma:interpretation>
                <emma:interpretation id="interp2" emma:lang="en-US" emma:confidence="0">
                  <emma:literal>Theistic</emma:literal>
                </emma:interpretation>
                <emma:interpretation id="interp3" emma:lang="en-US" emma:confidence="0">
                  <emma:literal>Peewit:</emma:literal>
                </emma:interpretation>
                <emma:interpretation id="interp4" emma:lang="en-US" emma:confidence="0">
                  <emma:literal>PX-lit;</emma:literal>
                </emma:interpretation>
              </emma:one-of>
            </emma:emma>
          </inkml:annotationXML>
          <inkml:trace contextRef="#ctx0" brushRef="#br0">43 28 516,'0'0'2838,"-5"-14"129,5 14-258,0 0-516,0 0-129,0 0-258,-14-14-258,14 14-387,0 0 0,0 0-387,0 0-258,0 0 0,-18 0 0,18 0-258,-5 12 258,5-12-387,-1 29 0,1-14 129,0 5-129,0 8 0,0 0 0,1 6 0,1 5 0,5 6-129,-3 0 129,1 5-129,1-2 0,0-4 0,-1-2-129,-1-2 129,2-1 0,-2-8 0,-4-6 129,4 0-258,-2-4 258,-2-3-258,0-18 129,3 23 0,-3-23 0,0 0-129,0 0 0,0 0 0,0 0-129,0 0-129,18 5-645,-18-13-645,0 8-2451,2-19-129,1 3-129,-3-1-129</inkml:trace>
          <inkml:trace contextRef="#ctx0" brushRef="#br0" timeOffset="1048.0599">21-14 1548,'0'0'1935,"0"0"-258,0 0-387,0 0 258,0 9-129,0-9 129,0 0 0,0 0 0,0 0-258,0 0-129,0 0-129,0 0 0,0 0-129,0 0-258,0 0-129,0 0 0,0 0 0,15-3 0,-15 3-129,23-8-129,-23 8-129,26-8 129,-9 5-129,-1 2 0,3-1-129,-1 1 129,-2 1-129,-16 0 129,32 0-129,-32 0 129,28 0-129,-28 0 129,24 0-129,-24 0 0,22 3 129,-22-3-258,17 6 258,-17-6-129,0 0 0,17 6 0,-17-6 0,0 0 0,0 0 0,18 2 0,-18-2 0,0 0 0,0 0 0,0 0 0,0 0 129,0 0-129,0 0 0,0 0 0,0 0 0,0 0 0,0 0 0,0 0 0,0 0 0,0 0 0,0 0 0,14 6 0,-14-6 0,0 0 0,0 0 0,0 0 0,0 0 0,15 20 0,-15-20-129,4 19 129,0 2 129,-1-6-258,-3 5 129,4 3 0,-2 6 0,-1 3 0,1-3 0,-1-2 0,-1-1 0,1-3 0,1-2 0,-2-21 0,3 22 0,-3-22 129,0 0-129,0 0-129,4-14 0,-4 14-774,1-29-3096,5 9-387,-5-3-129,3 1-516</inkml:trace>
          <inkml:trace contextRef="#ctx0" brushRef="#br0" timeOffset="2464.1409">779 134 3612,'0'12'3999,"0"-12"-129,0 0-903,-2 33-645,2-33-903,-4 34-258,1-8-387,3 11-258,0-1 0,0 11 0,0-5 0,0 12-258,2-5 0,-1 2-129,2-3 0,-2 0-258,2-7 129,1 1 0,1-4-129,-3-9 0,4-3 0,-3-5-258,4-2-387,-7-19-516,11 16-1677,-11-16-1161,0 0-258,7-10-129</inkml:trace>
          <inkml:trace contextRef="#ctx0" brushRef="#br0" timeOffset="2828.1617">789 636 2967,'0'0'4515,"8"5"-129,-8-5-129,0 0-1548,0 0-903,31 11-387,-31-11-645,23 0-129,-7-3-258,3 2-129,1-1-129,1-3 0,1-3 129,-1 0-258,0 3 0,-2 1 0,-2 1 0,0 1 0,-17 2-258,23-5 129,-23 5-129,14 0-129,-14 0-516,0 0-1677,0 0-1548,0 0-516,0 0 129,0 0-516</inkml:trace>
          <inkml:trace contextRef="#ctx0" brushRef="#br0" timeOffset="4036.2308">1410 511 2451,'17'16'3870,"-17"-16"0,19 5-774,-19-5-774,22-2-387,-16-12-645,12 9-258,-2-12-258,4 9-129,-3-9 0,7 5-258,-6-10 0,4 8 0,-2-4-129,3 3 0,-4-2 0,0 2-129,2-8 129,-6 7-129,1-1 129,-5 0-129,-3-2 0,-1 3 0,-3-3 0,-1 1 0,-3 18-129,0-25 0,0 25 129,-4-17-129,4 17 129,-22-16-129,8 16 0,-6 0 0,1-1 0,-5 1 0,0 6 0,1 7-129,-1 1 129,2 8 0,5 1 0,0 5 0,2 5 0,4 3 0,2 2 0,4 0 0,1 2-129,2-1 129,2 0 0,0-2 0,2-4 0,5-2 0,2-2 129,5-4-129,0-9 129,4-2 129,-2-6-129,6-2 258,-4-6-129,6 0 0,-3-2-129,2-4 129,1-5-129,0-2-129,-1-1 0,1-1-258,2 8-645,-14-9-3612,13 10-129,-25 6-258,33-10-516</inkml:trace>
          <inkml:trace contextRef="#ctx0" brushRef="#br0" timeOffset="4876.2786">2176 196 10320,'-15'0'4515,"15"0"-258,-18-22-516,18 22-3483,0 0-2064,3-25-2193,-3 25-258,18-23-387,-3 14-387</inkml:trace>
          <inkml:trace contextRef="#ctx0" brushRef="#br0" timeOffset="4667.2669">2140 570 3870,'0'0'4386,"0"0"-129,0-17-903,0 17-516,0 0-903,0 0-387,0 0-516,-6 8-258,6-8-387,-12 19 129,12-19-258,-8 25-258,2-8 258,2 4-258,2 3 129,2 1-258,0 0 258,0 1-258,5-5 258,2-2-258,-2-3 129,-5-16 0,20 12-129,-20-12 129,23 0-129,-23 0-387,28-15-1161,-19-7-2580,7 0-387,-9-12-129,7 8-258</inkml:trace>
          <inkml:trace contextRef="#ctx0" brushRef="#br0" timeOffset="5251.3003">2498 267 6321,'0'0'4773,"0"0"-258,-3 17-387,3-17-2322,0 0-903,0 0-387,0 0-516,0 0-1032,0 16-2967,0-16-129,10 17-516,-10-17-258</inkml:trace>
          <inkml:trace contextRef="#ctx0" brushRef="#br0" timeOffset="5463.3125">2558 529 7482,'-10'15'4515,"10"-15"-387,-18 4-129,18-4-3096,0 0-903,0 0-1290,0 0-2580,0 0-129,2 21-387,-2-21-516</inkml:trace>
          <inkml:trace contextRef="#ctx0" brushRef="#br0" timeOffset="6515.3726">2718 115 4128,'0'0'4257,"0"0"-258,0 0-903,0 0-774,0 0-516,0 0-645,0 0-258,0 0 129,13 0-258,-13 0 0,18 2 0,-18-2-258,29 3 0,-14-2-129,6 2 0,2 1-129,0 3 0,2-7 0,3 4-129,0-4 0,1 0 0,1 0 0,-2 0 0,-2 0 0,2-5-129,0-5 0,-5 4 0,1 2 0,-3-4 0,1 0-258,-6-5-258,2 13-1290,-18 0-2967,22-12 0,-22 12-387,0 0-387</inkml:trace>
          <inkml:trace contextRef="#ctx0" brushRef="#br0" timeOffset="6004.3434">2948 120 5934,'0'0'4515,"0"0"-129,0 0-129,0 0-2838,0 0 0,0 0-645,0 15-129,0-15-258,2 31 0,-1-11-129,3 10 129,-2 5-129,0 5-129,0 2-129,-2 4 129,0 0-129,0-2 0,0-3 0,0-6 0,0-7 0,0-3-129,0-6 0,0-19-516,0 21-387,0-21-3225,0 0-258,0-15-129,0 15-387</inkml:trace>
          <inkml:trace contextRef="#ctx0" brushRef="#br0" timeOffset="7123.4072">3390 490 6837,'1'12'4515,"-1"-12"258,0 0-645,-1 31-2193,1-31-903,-11 26-387,11-26-129,-7 32-129,5-15 0,2 5-129,0-1 0,0 1-129,0-5 129,2 0-129,0-3 0,-2-14-129,9 23 0,-9-23-129,0 0 129,18 13 0,-18-13-258,14-11-645,5 2-3612,-10-13 0,6 2-258,-4-15-516</inkml:trace>
          <inkml:trace contextRef="#ctx0" brushRef="#br0" timeOffset="7349.4203">3447 161 11352,'-28'25'4773,"28"-25"-129,-22 10-1161,22-10-2580,-11 15-387,11-15-258,0 0-258,0 0-645,21 0-3870,-21 0 0,22-4-387,-22 4-516</inkml:trace>
        </inkml:traceGroup>
        <inkml:traceGroup>
          <inkml:annotationXML>
            <emma:emma xmlns:emma="http://www.w3.org/2003/04/emma" version="1.0">
              <emma:interpretation id="{1C1C0573-FCD5-4421-A3B5-E72FB39FBFF9}" emma:medium="tactile" emma:mode="ink">
                <msink:context xmlns:msink="http://schemas.microsoft.com/ink/2010/main" type="inkWord" rotatedBoundingBox="8521,15842 10955,15895 10935,16767 8502,16713"/>
              </emma:interpretation>
              <emma:one-of disjunction-type="recognition" id="oneOf1">
                <emma:interpretation id="interp5" emma:lang="en-US" emma:confidence="0">
                  <emma:literal>P1-f:To</emma:literal>
                </emma:interpretation>
                <emma:interpretation id="interp6" emma:lang="en-US" emma:confidence="0">
                  <emma:literal>17-f:To</emma:literal>
                </emma:interpretation>
                <emma:interpretation id="interp7" emma:lang="en-US" emma:confidence="0">
                  <emma:literal>P1-f:to</emma:literal>
                </emma:interpretation>
                <emma:interpretation id="interp8" emma:lang="en-US" emma:confidence="0">
                  <emma:literal>17-f:to</emma:literal>
                </emma:interpretation>
                <emma:interpretation id="interp9" emma:lang="en-US" emma:confidence="0">
                  <emma:literal>NH-fit.</emma:literal>
                </emma:interpretation>
              </emma:one-of>
            </emma:emma>
          </inkml:annotationXML>
          <inkml:trace contextRef="#ctx0" brushRef="#br0" timeOffset="12719.7275">7277 479 7353,'0'0'4902,"0"0"0,0 0-516,0 0-2967,14-15-645,5 12 129,0-9-258,6 2-387,-2-3 129,7 4-129,-1-4 0,0 5-129,2-3 0,-5 5-129,-3 1-129,-4-1-258,6 9-1677,-25-3-2709,27 0-129,-27 0-387,16 0-387</inkml:trace>
          <inkml:trace contextRef="#ctx0" brushRef="#br0" timeOffset="12403.7094">7597 23 4128,'19'-9'4386,"-19"9"-129,0-17-903,-5 3-1806,5 14-129,-5-18-387,5 18-387,-17-9 0,17 9 0,-19-5-258,3 5-129,-2 0-129,0 0 0,-1 2-129,-1 3 129,1 2-129,2 1 0,0 3 0,17-11 129,-21 27-129,14-11 129,0 0-129,4 1 129,-1 4 129,4-1-129,0 3 0,0 6 129,6-2-129,2 4 258,-2 3-258,4 4 0,-2 1 0,4 1 0,1-3 0,1 1-129,1 2 129,-2-4-129,-2-2 0,0 3 0,-3-2 0,-2-3-129,-5-5 129,2-1-129,-3-2-129,0-9-129,0 6-774,0-21-2193,0 0-1290,-12 2-387,12-2-258</inkml:trace>
          <inkml:trace contextRef="#ctx0" brushRef="#br0" timeOffset="13207.7554">8112 153 9288,'0'0'5160,"-9"0"-387,9 0-129,-14 8-3483,14-8-774,0 0-129,-18 18-129,18-18-258,0 18-258,0-18-1935,0 0-2193,3 14-387,-3-14-129,11 24-387</inkml:trace>
          <inkml:trace contextRef="#ctx0" brushRef="#br0" timeOffset="13439.7687">8116 486 9417,'0'22'4902,"0"-1"0,0-21-387,0 0-3870,0 0 0,-3 21-258,3-21-258,0 0-129,0 0-645,0 0-2838,13 0-1032,-13 0-516,12-15-129</inkml:trace>
          <inkml:trace contextRef="#ctx0" brushRef="#br0" timeOffset="31123.7802">8608-25 1419,'-19'3'1548,"19"-3"129,0 0 387,0 0-258,0 0 129,-15 0 0,15 0 0,0 0-258,0 0-129,-15-3-129,15 3-387,0 0-129,0 0 129,-15-8-387,15 8-129,0 0 0,0 0-129,0 0-129,0 0 129,0 0-258,0 0 129,0 0-129,0 0 129,0 0-129,15-8 0,-15 8 129,28-1-129,-12-2 129,4 1-129,2-1 0,2-2 0,0 2 0,1 3 129,3 0-258,1-2 129,1 2-129,4 0 129,2 0 0,0-1-129,1-1 129,2 2 0,-3-4-129,-1 4 129,-1-1-129,-4 1 129,-5 0-129,1 0 0,-6 0 129,-2 0-129,-6 0 0,-12 0 0,19 0 0,-19 0 129,0 0-129,16 3 0,-16-3 0,0 0 129,0 0-129,0 0 0,0 0 129,0 0-258,0 0 0,0 0-129,0 0-258,0 0-1032,16 10-3354,-16-10 0,0 0-387,18 16-516</inkml:trace>
          <inkml:trace contextRef="#ctx0" brushRef="#br0" timeOffset="30099.7216">8888 25 3225,'0'0'4128,"0"0"-645,0 0-903,-6-16-387,6 16-387,0 0-387,0 0-258,0 0-387,0 0 0,-15-12 0,15 12-258,0 0-129,0 0-129,0 0-129,0 0 129,0 0-129,0 0 0,-4 14-129,4-14 129,0 30-129,0-9 129,1 5 129,3 7-258,2 3 129,2 4-129,2 2 0,-2-1 129,3-1-129,-1 3 0,0-8 0,-2-1 0,1 2 0,-1-10 0,-1 1 0,-3-1 0,0-9 0,2 3 0,-2-6 0,-4-14-129,6 18 129,-6-18 0,0 0 0,0 0 0,0 0 0,0 0 0,0 0-387,0 0 129,0 0-387,7-8-903,-7 8-2709,8-27-387,-7 7-258,-2-6-258</inkml:trace>
          <inkml:trace contextRef="#ctx0" brushRef="#br0" timeOffset="33843.9356">9495 504 2451,'0'0'3612,"0"0"129,-5-18-1032,5 18-129,0 0-645,0 0-387,-19-11-516,19 11-258,0 0-258,-19 2-129,19-2 0,-15 13 0,15-13-258,-16 17-129,16-17 129,-15 19 0,15-19 0,-10 27-129,10-27 0,-3 22 0,3-22 0,0 23 0,0-8-129,0-15 129,3 21 0,4-6 0,-7-15 0,11 27 0,-4-13 0,-7-14 0,17 19 129,-17-19-129,19 19 0,-19-19 129,21 12-129,-21-12 129,23 7-129,-23-7 129,23 2 0,-23-2-129,24 0 129,-24 0-129,28-5 129,-28 5 0,26-5-129,-12 0 129,2 2-129,-16 3 129,26-10-129,-26 10 129,20-11-129,-20 11 129,15-22-129,-15 22 129,10-25 0,-8 10 0,1-6-129,-3 3 387,0 0-387,0-4 129,0 4 0,0-1 0,0-2-129,0 4 0,-5 3 129,-4 0-129,9 14 0,-23-19 0,23 19 0,-27-13 0,12 10 0,-3 3 0,-3 0-129,0 6 129,4 4 0,-1 0 0,3 4 0,-1 3 0,1 2-258,15-19-258,-17 30-516,3-19-2838,14-11-774,0 0-258,0 0-258</inkml:trace>
          <inkml:trace contextRef="#ctx0" brushRef="#br0" timeOffset="9615.55">5168-42 1806,'0'0'4515,"0"0"129,2 9-258,-2-9-1806,0 0-516,-9 8-774,9-8-129,-7 17-516,7-17-258,-2 22 0,2-5 0,0 6-258,0 4 129,3 6-129,3 6 0,-1 2-129,2 9 0,0 3 0,-3-2 0,6-1 0,-6 1 0,-1-7 0,3-5-129,-4-2 129,0-8 0,-1-5-129,5-5 129,-5-3-387,-1-16-129,9 21-387,-9-21-1419,0 0-2193,11-11-258,-11 11 0,12-29-258</inkml:trace>
          <inkml:trace contextRef="#ctx0" brushRef="#br0" timeOffset="10375.5934">5180-39 1806,'0'0'3999,"0"0"129,0 0-1161,0 0-387,0 0-774,0 0-387,0 0-516,0 0-129,0 0-129,0 0-129,0 0 129,0 0-258,0 0 0,0 0 0,0 0-129,0 0 129,10-3-129,-10 3 129,25 0-129,-10 0-129,3 0 129,6 1-129,-3-1 0,5 0 0,1-3 129,1-2-129,-2-4 0,2 4 0,-1-2 0,-2 3-129,-3-3 129,-1 4-129,-4 2 0,-17 1 0,23-4 0,-23 4 129,0 0-129,14 2 0,-14-2 0,0 0 0,0 0 0,3 19 0,-3-19 0,0 0 0,1 27 0,-1-27 0,2 27 0,2-10 0,0 3 0,2 2 0,-3 1 0,-1-3 0,1-1-129,1-2 129,-2 3 0,-2-20 0,2 28-129,-2-28 0,5 24-129,-5-24-387,8 30-774,-8-30-3096,1 16-258,-1-16-129,0 0-645</inkml:trace>
          <inkml:trace contextRef="#ctx0" brushRef="#br0" timeOffset="10871.6218">6197-60 5805,'0'0'4902,"13"16"-387,-13-16-258,0 30-2838,-4-14-258,4 13-516,0-3-129,0 10-258,0 3 0,5 12-129,-1 1 0,2 4 0,-2 1-129,2 1 0,-2 5 0,0-10 0,-1 0 0,1-9 0,-1-9 0,0-4-129,1-9-129,-4-22-516,10 27-1032,-10-27-2580,0 0-387,2-8-258,2-9 0</inkml:trace>
          <inkml:trace contextRef="#ctx0" brushRef="#br0" timeOffset="11299.6463">6285 420 3354,'0'11'4902,"0"-11"-258,0 0 0,0 0-2451,0 0-645,7-13-258,-7 13-387,19-6-129,-19 6-129,26-11-129,-11 9-129,0-2-129,6 2 0,1-4-129,2 1 0,1-1 0,4 3 0,2-3-129,-7-1 0,4-4 129,-6 3-129,-4 5 0,-18 3 0,24-5 0,-24 5 0,0 0 0,0 0 0,0 0-129,0 0 0,0 0-129,0 0-387,0 0-3870,0 0-258,0 0-387,0 0-387</inkml:trace>
        </inkml:traceGroup>
        <inkml:traceGroup>
          <inkml:annotationXML>
            <emma:emma xmlns:emma="http://www.w3.org/2003/04/emma" version="1.0">
              <emma:interpretation id="{C0A72D0B-1656-401A-8C59-B82E1C4A50F5}" emma:medium="tactile" emma:mode="ink">
                <msink:context xmlns:msink="http://schemas.microsoft.com/ink/2010/main" type="inkWord" rotatedBoundingBox="15482,16070 16200,16824 15674,17324 14957,16570"/>
              </emma:interpretation>
              <emma:one-of disjunction-type="recognition" id="oneOf2">
                <emma:interpretation id="interp10" emma:lang="en-US" emma:confidence="1">
                  <emma:literal>To</emma:literal>
                </emma:interpretation>
                <emma:interpretation id="interp11" emma:lang="en-US" emma:confidence="0">
                  <emma:literal>to</emma:literal>
                </emma:interpretation>
                <emma:interpretation id="interp12" emma:lang="en-US" emma:confidence="0">
                  <emma:literal>Too</emma:literal>
                </emma:interpretation>
                <emma:interpretation id="interp13" emma:lang="en-US" emma:confidence="0">
                  <emma:literal>too</emma:literal>
                </emma:interpretation>
                <emma:interpretation id="interp14" emma:lang="en-US" emma:confidence="0">
                  <emma:literal>Ito</emma:literal>
                </emma:interpretation>
              </emma:one-of>
            </emma:emma>
          </inkml:annotationXML>
          <inkml:trace contextRef="#ctx0" brushRef="#br0" timeOffset="86762.9622">14143 566 2193,'0'0'4515,"0"0"-258,0 0-645,-14-22-1548,14 22-258,0 0-387,0 0-258,0 0-129,0 0-258,-18-14-129,18 14-129,0 0-258,-3 10 129,3-10-129,-3 26-258,3-5 129,0 3-258,0 6 129,0 3 0,0 0 0,0 4-129,2-4 129,-2 0 0,1-3-129,-1-4 129,0-3 0,0-3 0,0 4-258,0-9 129,0 4-129,0-19-129,0 26-258,0-26-258,0 27-1032,0-27-2580,0 0-258,0 0-258,0 0 129</inkml:trace>
          <inkml:trace contextRef="#ctx0" brushRef="#br0" timeOffset="87318.9941">13848 518 774,'0'0'4257,"0"0"129,0 0-387,-3-14-1548,3 14-516,0 0-258,0 0-645,0 0-258,0 0 0,0 0-129,15 0-129,-15 0 0,28 3-258,-7 1 129,8 4 129,3-8-258,4 2 0,5-2-129,2-3 0,4-7 0,4 1 0,-3 0-129,5-4 0,-4 2 0,-3 2 0,-1 4 0,-6 2 0,-6 3-129,-6 0 129,-1 0-387,-26 0-387,31 20-2322,-31-20-1548,2 17-129,-2-17-516,-12 13-129</inkml:trace>
          <inkml:trace contextRef="#ctx0" brushRef="#br0" timeOffset="88191.0441">14540 973 2193,'0'0'4257,"-10"14"258,10-14-258,-5 12-2580,-11-12-129,15 13-516,1-13-387,-17 20 0,17-20 0,-12 29 0,12-29-258,-7 29-129,7-15 0,0 3-129,0-17 0,8 29-129,-8-29 129,21 19-129,-6-10 0,1-4 129,2-4 0,3-1-129,0 0 129,1-3 0,-1-8-129,-2 3 129,-1-1-129,-4-4 0,-14 13 129,24-24-129,-24 24 0,10-23 129,-10 23-129,3-18 0,-3 18 0,-2-17 129,2 17-129,-15-18 0,15 18 0,-25-15 0,8 4 0,-4 6 0,-2-6 0,-3 6 0,4 1 0,0-1-129,4 5-129,0-2-129,18 2-903,-21 5-3096,21-5-387,0 0-129,0 0-387</inkml:trace>
        </inkml:traceGroup>
        <inkml:traceGroup>
          <inkml:annotationXML>
            <emma:emma xmlns:emma="http://www.w3.org/2003/04/emma" version="1.0">
              <emma:interpretation id="{F1AF5CA0-E1B6-4A0B-B3F9-03A47AAAC6F1}" emma:medium="tactile" emma:mode="ink">
                <msink:context xmlns:msink="http://schemas.microsoft.com/ink/2010/main" type="inkWord" rotatedBoundingBox="16383,16470 16796,16657 16641,17000 16228,16813"/>
              </emma:interpretation>
              <emma:one-of disjunction-type="recognition" id="oneOf3">
                <emma:interpretation id="interp15" emma:lang="en-US" emma:confidence="0">
                  <emma:literal>=</emma:literal>
                </emma:interpretation>
                <emma:interpretation id="interp16" emma:lang="en-US" emma:confidence="0">
                  <emma:literal>I</emma:literal>
                </emma:interpretation>
                <emma:interpretation id="interp17" emma:lang="en-US" emma:confidence="0">
                  <emma:literal>in</emma:literal>
                </emma:interpretation>
                <emma:interpretation id="interp18" emma:lang="en-US" emma:confidence="0">
                  <emma:literal>is</emma:literal>
                </emma:interpretation>
                <emma:interpretation id="interp19" emma:lang="en-US" emma:confidence="0">
                  <emma:literal>on</emma:literal>
                </emma:interpretation>
              </emma:one-of>
            </emma:emma>
          </inkml:annotationXML>
          <inkml:trace contextRef="#ctx0" brushRef="#br0" timeOffset="88955.0879">15095 651 258,'0'0'4515,"-10"14"-129,10-14 258,0 0-1935,0 0-516,0 0-774,0 0-129,10 9 0,-10-9-387,25-6-129,-13-2-129,12 4-129,-3-6-258,5 3 129,-2 1-387,0 1 0,-1 4 0,-2-1 0,3 2-129,-5-2-129,2 2-258,-21 0-516,37 5-1161,-37-5-2580,0 0-258,0 0-258,14 21-129</inkml:trace>
          <inkml:trace contextRef="#ctx0" brushRef="#br0" timeOffset="89551.122">15067 892 2580,'0'0'3483,"0"0"0,18 3-645,-18-3-129,0 0-516,15-9-258,3 9-516,-18 0-129,24-6-387,-24 6-258,32-7 0,-18 4-129,4 3-258,0 0-129,6 0 129,-3 0-258,5 0 129,-1 0-129,0 0 129,3-3-129,-1 2 0,-4-3-129,-3 1 0,-2 3-387,-18 0-645,34 0-3483,-34 0-129,0 0-387,0 0-387</inkml:trace>
        </inkml:traceGroup>
        <inkml:traceGroup>
          <inkml:annotationXML>
            <emma:emma xmlns:emma="http://www.w3.org/2003/04/emma" version="1.0">
              <emma:interpretation id="{A1BD3039-D711-4568-93EB-3B9C600EB565}" emma:medium="tactile" emma:mode="ink">
                <msink:context xmlns:msink="http://schemas.microsoft.com/ink/2010/main" type="inkWord" rotatedBoundingBox="17247,16159 19464,16742 19244,17578 17027,16995"/>
              </emma:interpretation>
              <emma:one-of disjunction-type="recognition" id="oneOf4">
                <emma:interpretation id="interp20" emma:lang="en-US" emma:confidence="1">
                  <emma:literal>Tax...</emma:literal>
                </emma:interpretation>
                <emma:interpretation id="interp21" emma:lang="en-US" emma:confidence="0">
                  <emma:literal>Tlax...</emma:literal>
                </emma:interpretation>
                <emma:interpretation id="interp22" emma:lang="en-US" emma:confidence="0">
                  <emma:literal>Taxa...</emma:literal>
                </emma:interpretation>
                <emma:interpretation id="interp23" emma:lang="en-US" emma:confidence="0">
                  <emma:literal>Taxi...</emma:literal>
                </emma:interpretation>
                <emma:interpretation id="interp24" emma:lang="en-US" emma:confidence="0">
                  <emma:literal>Tax....</emma:literal>
                </emma:interpretation>
              </emma:one-of>
            </emma:emma>
          </inkml:annotationXML>
          <inkml:trace contextRef="#ctx0" brushRef="#br0" timeOffset="97011.5487">15950 455 3354,'0'0'4257,"0"0"-774,0 0-516,0 0-516,0 0-387,0 0-516,10-20-129,8 20-258,-8-15-258,13 12-387,-3-10 129,8 10-258,-3-3-129,7 1-129,-3 0 129,10 1-129,2 2-129,-2-4 129,2 0-129,3-1 0,-3 1 129,-7 0-258,3 4 0,-10-3 0,-1 5-258,-12 0-387,7 16-1290,-21-16-2709,10 17-129,-10-17-387,-3 18 0</inkml:trace>
          <inkml:trace contextRef="#ctx0" brushRef="#br0" timeOffset="96386.5127">16205 526 258,'13'-15'4386,"-13"15"0,0-20-129,0 20-2064,0 0-516,-5-17 0,5 17-387,0 0-387,0 0 0,0 0-387,0 0 129,0 0-258,0 0-129,0 16-129,3-1 129,1 2-129,1 9-129,-4-1 129,5 7-129,-6 2 0,2 3-129,-2-3 258,0 5-258,0-2 0,0-2 129,0-5 0,0 0-258,0-5 258,0-3-258,0-2 0,0-20-387,0 23-645,0-23-774,0 0-2709,0 0 0,0 0-387,0-9 517</inkml:trace>
          <inkml:trace contextRef="#ctx0" brushRef="#br0" timeOffset="97798.5937">16597 999 516,'0'0'4386,"0"0"258,-10 16 129,10-16-2451,0 0-516,0 0-387,0-17-258,0 17-129,11-28-258,-11 28-129,24-37-129,-9 18-129,-1-3 0,4 2-129,-5-2 0,3 9-129,-16 13-129,20-26 0,-20 26 129,14-9-129,-14 9 0,0 0 0,0 0 0,15 3 0,-15-3 0,4 27 0,-2-9 0,-1 4 0,-1 1 0,1 4 0,2 3 0,0-1 0,0-3-129,2 1 129,-2 0-129,-1-2-129,3-1 0,-2-7-387,4 4-258,-7-21-1161,0 14-2580,0-14-387,0 0-129,0 0-129</inkml:trace>
          <inkml:trace contextRef="#ctx0" brushRef="#br0" timeOffset="98142.6134">16611 1257 3999,'0'0'5160,"0"0"-129,0 0-387,2-27-2580,19 22-903,-12-9-387,11 9-258,-3 2-387,4 2 0,1 1 129,2 0-129,1 0-129,0 0 129,0 0-129,-2 0 0,-3 0 0,-1 0 0,-19 0-129,23 0-129,-23 0-516,0 0-1161,0 0-2580,0 0-516,0 0-129,0-11-129</inkml:trace>
          <inkml:trace contextRef="#ctx0" brushRef="#br0" timeOffset="100459.7459">17179 627 3096,'0'0'5031,"0"0"-387,0 0 0,6 14-3096,-6-14-258,26 10-258,-26-10-129,36 22-387,-13-10 0,4 9-258,0-4-129,4 4 0,-1 1 0,1-5-258,-2 7 0,-2-9-129,0 3-258,-10-10-774,14 11-2967,-14-10-645,-17-9-129,18 24-387</inkml:trace>
          <inkml:trace contextRef="#ctx0" brushRef="#br0" timeOffset="100126.7269">17584 726 645,'0'-17'4128,"0"17"-645,0 0-516,0 0-387,0 0-516,0 0-516,0 0-129,0 0-387,-12 1-258,12-1-129,-15 19-258,8-2 0,7-17-129,-24 33 0,10-15-129,0 4 0,-3 3-129,-1 1 0,0-2 0,-3 4-129,0-2 0,3-4 0,0 1-129,3-13-258,8 8-258,-10-18-903,17 0-2967,0 0 0,0 0-516,0 0 388</inkml:trace>
          <inkml:trace contextRef="#ctx0" brushRef="#br0" timeOffset="102810.8804">17896 1077 3354,'0'16'4902,"0"-16"-387,0 0-387,0 0-3354,0 0-903,0 0-645,17 6-3483,-17-6 0,0 0-516</inkml:trace>
          <inkml:trace contextRef="#ctx0" brushRef="#br0" timeOffset="103062.8948">18005 1072 3483,'0'0'4644,"17"13"-516,-17-13-258,0 0-3483,0 0-1419,0 0-2580,22 8-645,-22-8-258</inkml:trace>
          <inkml:trace contextRef="#ctx0" brushRef="#br0" timeOffset="103274.9067">18128 1083 1161,'1'19'3999,"-1"-19"-258,0 0-1161,0 0-4902,21 0-1806,-21 0 0</inkml:trace>
        </inkml:traceGroup>
        <inkml:traceGroup>
          <inkml:annotationXML>
            <emma:emma xmlns:emma="http://www.w3.org/2003/04/emma" version="1.0">
              <emma:interpretation id="{5339AC83-DB60-4B72-A3F1-3256AC510A0C}" emma:medium="tactile" emma:mode="ink">
                <msink:context xmlns:msink="http://schemas.microsoft.com/ink/2010/main" type="inkWord" rotatedBoundingBox="19754,16121 23417,16201 23397,17113 19734,17032"/>
              </emma:interpretation>
              <emma:one-of disjunction-type="recognition" id="oneOf5">
                <emma:interpretation id="interp25" emma:lang="en-US" emma:confidence="0">
                  <emma:literal>*Intro</emma:literal>
                </emma:interpretation>
                <emma:interpretation id="interp26" emma:lang="en-US" emma:confidence="0">
                  <emma:literal>*Int T</emma:literal>
                </emma:interpretation>
                <emma:interpretation id="interp27" emma:lang="en-US" emma:confidence="0">
                  <emma:literal>*Tent T</emma:literal>
                </emma:interpretation>
                <emma:interpretation id="interp28" emma:lang="en-US" emma:confidence="0">
                  <emma:literal>*Tints</emma:literal>
                </emma:interpretation>
                <emma:interpretation id="interp29" emma:lang="en-US" emma:confidence="0">
                  <emma:literal>*Tat T</emma:literal>
                </emma:interpretation>
              </emma:one-of>
            </emma:emma>
          </inkml:annotationXML>
          <inkml:trace contextRef="#ctx0" brushRef="#br0" timeOffset="104206.9601">18872 721 645,'15'0'4515,"-15"0"387,0 0-645,0 0-2064,0 0-258,0 0-516,0 0-645,0 0 0,-7 14-258,2 1-258,-8 3-129,0 0-129,-2 1 0,0 6-129,-2-4 0,-1 1 0,1 0-387,-6-8-258,13 13-645,-14-20-645,19 18-1290,-11-14-1548,16-11-387</inkml:trace>
          <inkml:trace contextRef="#ctx0" brushRef="#br0" timeOffset="104550.98">18511 676 5676,'17'0'5031,"-17"0"0,23 12-774,-23-12-3096,41 15 0,-20-12-387,19 14-258,-9-6 0,9 4-387,-4-3 258,6 2-387,-4 1 0,-3-4-258,-3 3-129,-7-8-387,5 15-1677,-13-15-2322,-2 4-387,-15-10-387,0 0 259</inkml:trace>
          <inkml:trace contextRef="#ctx0" brushRef="#br0" timeOffset="106011.0634">19566 392 3999,'0'-18'4386,"0"18"-1419,0 0-129,0-15-774,0 15-258,0 0-258,7 23-387,-7-23-387,2 41 129,1-14-258,6 9-258,-5-6 0,3 10-387,0-5 129,-2 2 0,2 2-258,-1-7 0,-2-2-129,-3-5-129,4 0 129,-5-25-516,6 31-516,-6-31-1677,0 0-1935,0 0-129,-13-3-387</inkml:trace>
          <inkml:trace contextRef="#ctx0" brushRef="#br0" timeOffset="106467.0895">19231 376 1032,'11'-14'4257,"-11"14"516,12-19-1290,1 19-1419,-10-16-258,14 16-129,-17 0-645,21-4-129,-21 4 0,28-6-258,-12 0-129,5 6 0,2 0-129,6 0 0,2-3 0,8 1-129,-2-2 0,5-1-129,5-5 129,-1 4-129,-4-2 0,4 4-129,-8 0 0,-3-2 0,-3 3-129,-6 2 129,-5 1-258,-21 0 0,28 10-387,-28-10-903,17 13-1806,-17-13-1677,0 17-129,0-17-387</inkml:trace>
          <inkml:trace contextRef="#ctx0" brushRef="#br0" timeOffset="111627.3847">20023 790 2193,'5'17'4773,"-1"0"129,-4-17-129,0 0-3612,0 26 129,0-26-258,5 17-129,-5-17-387,8 20 129,-8-20-258,8 19-129,-8-19-129,10 22 0,-10-22-129,7 18 129,-7-18-129,0 0 0,8 19 0,-8-19-129,0 0 129,0 0 0,0 0 0,0 0 0,0 0 0,0 0 0,18-9 0,-18 9 0,10-26 0,-4 12 0,1-5 129,0 0-129,1-1 0,0-3 129,2 3 129,0 4-129,-2 2 0,-8 14 129,18-14-129,-18 14-129,17 0 129,-17 0-129,18 15 0,-18-15-129,13 27 129,-5-8-129,1-3 129,-5 2-129,1-3 129,-1-1 0,2 5-129,-2-5 129,-4-14-129,4 26 0,-4-26-129,3 19-129,4 0-1032,-7-19-3225,0 0-387,0 0-387,0 0 0</inkml:trace>
          <inkml:trace contextRef="#ctx0" brushRef="#br0" timeOffset="112242.4199">20491 692 5031,'0'0'5418,"0"0"-387,12 0-1161,11 0-2451,-23 0 0,37-7-387,-16-5-258,13 2 0,-4-2-387,11 2 0,-2-6-129,4 4 129,-3-1-387,2 0 258,-4 6-258,-1-3-129,-3 6 129,-11-3-129,1 6-129,-6-1 0,-4 2-258,-14 0-516,15 5-645,-15-5-1677,-8-2-1677,8 2-387,-15-6 129</inkml:trace>
          <inkml:trace contextRef="#ctx0" brushRef="#br0" timeOffset="112679.4447">20882 395 3225,'0'0'5031,"0"0"129,0 0-516,18 0-2580,-18 0-645,0 0-129,0 0-387,23 17-258,-23-17 0,29 17-129,-14-11-258,8 3 0,-1 2 0,2-3-129,-4-3 0,7-1-129,-8-2 0,0 3 0,-4 4 0,-15-9-129,19 16 129,-19-16-129,3 26 129,-3-6-129,-3 2-129,-8-3 258,-1 6-129,-2 0 0,-3-3 0,2 0 0,2-3 0,-4-2-129,17-17 129,-16 25-516,16-25-258,0 0-2967,0 0-1290,0 0 0,0 0-645</inkml:trace>
          <inkml:trace contextRef="#ctx0" brushRef="#br0" timeOffset="114218.5329">21501 262 1806,'0'0'3999,"0"0"-516,-4 16-645,4-16-645,0 0-387,0 0-258,0 0-129,0 0-258,0 0-258,0 0 0,14 6-258,-14-6-129,30 2 0,-7-2-129,6 0 129,3 0-258,14 1 129,0-1-129,8-1-129,3-12 129,0 9 0,1 0-129,-7-5-129,-2 4 129,-7 2-129,-10 3 0,-7 0 0,-6 2-129,-19-2 0,20 8 0,-20-8-129,0 23-258,0-23-774,3 19-2709,-3-19-1161,-24 19-129,7-16-387</inkml:trace>
          <inkml:trace contextRef="#ctx0" brushRef="#br0" timeOffset="113559.4952">21767 356 1,'4'-10'4901,"-4"10"130,0 0-258,0-18-2064,0 18-516,0 0-645,11 10-258,-11-10-387,0 21-258,0-21 0,0 29-129,0-7-258,0 5 0,0 2-129,0-1 0,0 4 0,4 0-129,-1-1 0,1-1-129,1-1 129,2-6-258,-5-2 258,1-3-258,0 3 129,-3-6-129,0-15 0,0 22-387,0-22 0,0 0-774,8 22-2580,-8-22-1032,0 0-387,0 0 0</inkml:trace>
          <inkml:trace contextRef="#ctx0" brushRef="#br0" timeOffset="117946.7461">19008 721 258,'0'0'903,"14"-7"258,-14 7-258,0 0 0,0 0-129,0 0 0,14-8 0,-14 8 258,0 0-129,0 0 0,0 0 129,16 0 0,-16 0 387,0 0-387,0 0 0,0 0 0,0-16-129,0 16-129,0 0-129,0 0-129,0 0-129,0 0 0,0 0 0,0 0-258,0 0 129,0 0-129,-17 0 0,17 0 0,0 0 0,-10 13 0,10-13 0,-11 18 0,11-18-129,-17 29 0,5-13 129,-2 3-129,-4-2 0,-2 3-129,-2 3-387,-6-10-516,11 2-3354,-6 1-387,0 0-387,1-4 387</inkml:trace>
          <inkml:trace contextRef="#ctx0" brushRef="#br0" timeOffset="119426.8308">18647 720 3096,'0'0'2193,"0"0"-129,0 0-387,0 0 129,0 0-516,0 0 129,0 0-258,0 0 0,0 0 0,0 0-258,0 0 0,-16-8-129,16 8-129,0 0 0,0 0-258,0 0 258,0 0-258,0 0-129,0 0 0,0 0 0,0 0-129,0 0 0,0 0-129,0 0 129,0 0 0,0 0-129,8 0 129,-8 0 0,27 8-129,-9 0 129,3 1 0,-1 1-129,6 0 0,-3 4 0,4-3-129,-5 3 129,2 0-129,-2 5 258,-1-3-258,-3 1 129,4-3 0,-2 2 0,-3-2 0,1 3 0,-4-4 0,1-3 0,0 3 0,-15-13 0,24 20 129,-24-20-129,17 19 0,-17-19 0,11 19 0,-11-19 0,5 17 0,-5-17 0,2 20 0,-2-20 0,0 0 0,0 14 0,0-14 0,0 0 0,0 0 0,0 0 0,0 0 0,0 0 0,0 0-129,0 0-129,0 0-516,0 0-1290,0 0-2709,0 0-258,0-21-258,0 2-129</inkml:trace>
          <inkml:trace contextRef="#ctx0" brushRef="#br0" timeOffset="120178.8738">19006 714 1032,'0'0'2580,"11"-18"-129,-11 18 0,0 0-516,15-22-258,-15 22-387,0 0-258,18-15-129,-18 15-258,0 0 129,0 0-387,0 0 129,0 0 258,0 0-387,0 0 129,0 0-258,0 0 129,0 0-129,-8 0 0,8 0-258,-16 9 258,16-9-258,-18 27 129,4-10 0,0 0 0,1 4-129,-7 0 129,2 1-129,-7 4 0,1-1 0,0-2 129,-3 2 0,-4 0-129,4-3 129,-5 1 129,7-1 0,0-8 0,6 5-129,2-7 129,17-12-129,-19 18 0,19-18 0,-3 17-129,3-17 129,0 0-129,8 8 0,-8-8 0,0 0 0,18 11 0,-18-11 0,0 0 0,0 0 0,14 0-258,-14 0 0,0 0-645,13-14-1290,-13 14-2451,19-15-387,-3 1-387</inkml:trace>
        </inkml:traceGroup>
      </inkml:traceGroup>
    </inkml:traceGroup>
    <inkml:traceGroup>
      <inkml:annotationXML>
        <emma:emma xmlns:emma="http://www.w3.org/2003/04/emma" version="1.0">
          <emma:interpretation id="{A299292B-6F04-4FF0-986F-F5B1F658FED7}" emma:medium="tactile" emma:mode="ink">
            <msink:context xmlns:msink="http://schemas.microsoft.com/ink/2010/main" type="paragraph" rotatedBoundingBox="3021,17821 11648,17687 11662,18570 3035,18704" alignmentLevel="2"/>
          </emma:interpretation>
        </emma:emma>
      </inkml:annotationXML>
      <inkml:traceGroup>
        <inkml:annotationXML>
          <emma:emma xmlns:emma="http://www.w3.org/2003/04/emma" version="1.0">
            <emma:interpretation id="{0BCBF028-4E1F-4109-91A6-172C426DA8EA}" emma:medium="tactile" emma:mode="ink">
              <msink:context xmlns:msink="http://schemas.microsoft.com/ink/2010/main" type="line" rotatedBoundingBox="3021,17821 11648,17687 11662,18570 3035,18704"/>
            </emma:interpretation>
          </emma:emma>
        </inkml:annotationXML>
        <inkml:traceGroup>
          <inkml:annotationXML>
            <emma:emma xmlns:emma="http://www.w3.org/2003/04/emma" version="1.0">
              <emma:interpretation id="{3C32EEE7-2BE0-4B4C-A17E-F0A12B5C103C}" emma:medium="tactile" emma:mode="ink">
                <msink:context xmlns:msink="http://schemas.microsoft.com/ink/2010/main" type="inkWord" rotatedBoundingBox="3021,17821 8112,17742 8125,18625 3035,18704"/>
              </emma:interpretation>
              <emma:one-of disjunction-type="recognition" id="oneOf6">
                <emma:interpretation id="interp30" emma:lang="en-US" emma:confidence="0">
                  <emma:literal>hi-fleas...</emma:literal>
                </emma:interpretation>
                <emma:interpretation id="interp31" emma:lang="en-US" emma:confidence="0">
                  <emma:literal>Mt-fleas...</emma:literal>
                </emma:interpretation>
                <emma:interpretation id="interp32" emma:lang="en-US" emma:confidence="0">
                  <emma:literal>Mai-fleas...</emma:literal>
                </emma:interpretation>
                <emma:interpretation id="interp33" emma:lang="en-US" emma:confidence="0">
                  <emma:literal>Phi-fleas...</emma:literal>
                </emma:interpretation>
                <emma:interpretation id="interp34" emma:lang="en-US" emma:confidence="0">
                  <emma:literal>Mt-flea...</emma:literal>
                </emma:interpretation>
              </emma:one-of>
            </emma:emma>
          </inkml:annotationXML>
          <inkml:trace contextRef="#ctx0" brushRef="#br0" timeOffset="55947.2">1853 1976 1806,'0'0'3741,"0"7"-129,0-7-774,-18 18-645,18 4-645,0-22-258,-6 41-258,1-17-258,5 10-129,0-3-258,0 9 129,1-8-258,-1 11 0,0-6-258,0 1 258,0-3-258,-1 3 129,-5-7-129,3 0 129,-1-6-129,1 0 0,1-3 0,-3-7-129,5-1-129,0-14-258,0 0-774,0 0-2838,0 0-258,0 0-387,6-11 258</inkml:trace>
          <inkml:trace contextRef="#ctx0" brushRef="#br0" timeOffset="56803.2489">1824 1990 1161,'0'0'2322,"0"0"-129,0 0-129,0 0-258,0 0-129,0 0-129,3 15-258,-3-15-129,16 5-129,-16-5 0,30 0-258,-30 0 0,41-3-258,-18-3-129,7 6 0,0-5-129,0 2-129,1-5 0,2 3-129,-1 1 0,2-1 0,-5 0-129,0 0 129,-5 1-129,-2 2 129,-6 2 0,-1 0 0,-15 0 0,0 0 0,0 0 129,5 8-129,-5-8 0,-8 14 0,8-14 129,-12 19-129,12-19 0,-12 16 0,12-16 0,-2 17 0,2-17-129,0 24 129,0-24 0,0 27 0,0-27 129,8 29-129,-5-8 0,0 0 0,1-1 0,-3 2 0,1 2-129,-2-7-258,2 10-774,-2-27-2967,0 24-258,0-24-258,-2 14 0</inkml:trace>
          <inkml:trace contextRef="#ctx0" brushRef="#br0" timeOffset="57627.296">2827 2038 3354,'0'0'3999,"0"-19"-1032,0 19-387,0 0-774,0 0-258,0 0-258,0 13-258,0-13-258,0 35-258,0-14-129,0 11 0,1 7-129,-1 2 0,0-4-129,2 8 0,-2-8-129,1 2 129,-1-3-258,0-5 129,0-6-258,0-4 0,0 3-387,0-24-129,0 22-903,0-22-1548,0 0-1161,0 0-258,8-11 0</inkml:trace>
          <inkml:trace contextRef="#ctx0" brushRef="#br0" timeOffset="57995.3171">2873 2338 1,'0'0'4256,"0"0"388,0 0-387,0 0-1548,0 0-774,11 11-258,-11-11-645,21-1-258,-21 1-129,33-5-258,-13-5-129,5 7-129,1-4 129,4 0-129,-1-1-129,0 2 129,-1-2-129,-1 0 0,-2 2 0,-4 2 0,-3 0 0,-3 1 0,-15 3-129,18 0 129,-18 0-129,6 13-129,-1 1-387,-5-14-903,0 0-2709,0 16-258,0-16-516,0 0 0</inkml:trace>
          <inkml:trace contextRef="#ctx0" brushRef="#br0" timeOffset="59611.4096">3882 2500 5031,'-14'-18'5031,"14"1"-387,0 17-1290,0-29-1161,21 23-774,-14-18-129,18 16-387,-11-9-387,8 5 0,-3-2-387,5 3 0,0 2 0,2 4-129,1-2 0,1 3-129,-1 4 0,1-1 0,2 1-387,-7 0-129,8 12-1032,-31-12-2838,35 7-516,-19-7 0,-2 0-258</inkml:trace>
          <inkml:trace contextRef="#ctx0" brushRef="#br0" timeOffset="59335.3938">4242 1969 2580,'0'-11'4128,"0"11"-774,-2-16-645,2 16-645,-16-8-387,16 8-387,-18-5 0,18 5-516,-25-1-129,25 1-129,-29-5 0,12 5 0,-4-2-129,6 2-129,-3 0 0,4 0 0,-4 2 0,18-2-129,-27 24 0,19-6 0,0 2 0,5 5 0,-1 6 0,4 1 0,0 6-129,8 4 258,2 3-129,4-1-129,-3-1 129,4 2-129,-5-3 0,4-5 0,-4 3-129,4-5 129,-10-5 0,0-2 0,-3 2-129,-1-9-258,0-4 129,0-17-387,-5 22-516,-13-24-1290,18 2-2064,-14-4-516,14 4-129,-24-16 130</inkml:trace>
          <inkml:trace contextRef="#ctx0" brushRef="#br0" timeOffset="59979.4306">4890 1836 3870,'6'-16'4386,"-6"16"129,-13 10-1935,-13-9-903,18 22-129,-22-7-387,16 17-129,-16-5-129,9 21-129,-4 1-258,2 14-129,4 2-129,2 0-129,2-1 0,9-1 0,2-6-129,4-6 0,9-14-129,7-12-129,11 2-387,-13-27-1419,11 7-2322,1-8-645,5-6-129,-6-15-129</inkml:trace>
          <inkml:trace contextRef="#ctx0" brushRef="#br0" timeOffset="60655.4693">5130 2310 2580,'17'0'4773,"-17"0"-258,19-5-129,-17-9-2580,19 14-387,-21 0-387,26-12-387,-15-10 129,10 7-258,-6-9 0,6 7-129,-5-8-129,2 6 0,-7-5-129,4 10 0,-8 0 0,-7 14-129,10-25 129,-10 25-129,0-14 0,0 14 0,-17-16 0,17 16 0,-25-13 0,10 3 0,-3 7 0,-2 0 0,1 0 0,-1 3 258,-2 0-516,2 5 258,1 7 0,1 12 0,0 0 0,1 9 0,6 4 0,1 0 0,7 4 0,0 0 0,3-5 0,3 2 258,8-7-258,6-6 129,-2-7 0,8 0 129,-2-7-129,4 4 129,-3-11-129,3 1 0,-1-5 0,-2 0-129,2-8 0,-2-4 0,-1 0-129,-4-5-258,4 2-387,-19-22-2451,11 21-1419,-6-7-387,-7 23-645,3-28 258</inkml:trace>
          <inkml:trace contextRef="#ctx0" brushRef="#br0" timeOffset="61827.5363">5605 2590 1548,'0'0'5160,"0"0"-129,13 6-258,-13-6-2064,18-3-774,-18 3-387,14-16-774,-14 16-258,19-11-129,-19 11-129,27-6-129,-12 1 0,2 5-129,-3-1 0,4-2 0,-2 2-129,1-4 0,-1 3-258,-16 2 0,29-3-387,-29 3-774,29-9-2322,-29 9-1032,15-8-258,-15 8-129</inkml:trace>
          <inkml:trace contextRef="#ctx0" brushRef="#br0" timeOffset="61543.5201">5698 2395 258,'-7'14'4128,"7"-14"516,0 0-1290,0 0-645,0 0-645,0 0-258,0 0-387,0 0-258,0 0 0,0 0-516,0 0-129,0-11-129,0 11 0,0 0-129,2-18-129,-2 18 129,8-14-129,-8 14-129,0 0 129,10-20 0,-10 20-129,0 0 0,0 0 0,0 0 0,17-11 129,-17 11-129,0 0 0,0 0 0,9 13 0,-9-13 0,5 25 0,-5-7 0,0-1-129,0 2 129,0-2 0,0 3 0,-2-3 0,2 0-129,0-17 0,0 25 0,0-25-258,0 0-129,0 0-258,0 16-387,-3-24-903,3 8-2193,0 0-774,0 0-129,0 0 0</inkml:trace>
          <inkml:trace contextRef="#ctx0" brushRef="#br0" timeOffset="62091.5514">5992 2484 4644,'20'0'5160,"-20"0"-258,18 5-645,2 10-2322,-20-15-516,16 19-516,-16-19-387,13 24-129,-13-6-129,4-1 0,-4 0-258,0 0-258,-7-1 0,7-16-516,-13 40-1419,13-40-2322,-22 14-387,22-14-516,-19 0 129</inkml:trace>
          <inkml:trace contextRef="#ctx0" brushRef="#br0" timeOffset="62827.5935">6456 2438 2967,'0'0'4773,"14"0"-129,-14 0-774,0 0-1935,0 0-387,0 0-516,0 0-387,0 0-129,0 0-258,-5 19-258,5-19-516,0 14-1032,0-14-2967,0 0-129,0 0-516,0 0 129</inkml:trace>
          <inkml:trace contextRef="#ctx0" brushRef="#br0" timeOffset="63051.6063">6678 2425 3483,'0'0'4128,"0"0"-258,0 0-2451,0 0-387,0 0-258,0 0-129,0 0-258,0 0-129,0 16-774,0-16-1935,0 0-1548,0 0-387,0 0 258</inkml:trace>
          <inkml:trace contextRef="#ctx0" brushRef="#br0" timeOffset="63271.6189">6870 2397 1032,'0'0'4773,"0"0"129,10 16-387,-10-16-1806,0 0-1290,0 0-645,-1 15-387,1-15-258,0 0-387,0 0-903,0 0-2709,0 0-774,0 0-387,11 0 129</inkml:trace>
        </inkml:traceGroup>
        <inkml:traceGroup>
          <inkml:annotationXML>
            <emma:emma xmlns:emma="http://www.w3.org/2003/04/emma" version="1.0">
              <emma:interpretation id="{E5BBA5B0-70B9-4F64-943E-821129D42540}" emma:medium="tactile" emma:mode="ink">
                <msink:context xmlns:msink="http://schemas.microsoft.com/ink/2010/main" type="inkWord" rotatedBoundingBox="8379,17792 11649,17741 11660,18465 8391,18516"/>
              </emma:interpretation>
              <emma:one-of disjunction-type="recognition" id="oneOf7">
                <emma:interpretation id="interp35" emma:lang="en-US" emma:confidence="0">
                  <emma:literal>sennit</emma:literal>
                </emma:interpretation>
                <emma:interpretation id="interp36" emma:lang="en-US" emma:confidence="0">
                  <emma:literal>init</emma:literal>
                </emma:interpretation>
                <emma:interpretation id="interp37" emma:lang="en-US" emma:confidence="0">
                  <emma:literal>seniti</emma:literal>
                </emma:interpretation>
                <emma:interpretation id="interp38" emma:lang="en-US" emma:confidence="0">
                  <emma:literal>.en):T</emma:literal>
                </emma:interpretation>
                <emma:interpretation id="interp39" emma:lang="en-US" emma:confidence="0">
                  <emma:literal>'Init</emma:literal>
                </emma:interpretation>
              </emma:one-of>
            </emma:emma>
          </inkml:annotationXML>
          <inkml:trace contextRef="#ctx0" brushRef="#br0" timeOffset="63727.645">7157 2411 7224,'16'0'5547,"-16"0"-645,19 0 0,-19 0-3612,0 0-387,17 2-516,-17-2-129,7 28-258,-7-28 0,0 30 0,-2-14-129,-2 3-258,4-19-387,-11 33-1161,-3-22-2967,14-11-129,-26 13-387,26-13 0</inkml:trace>
          <inkml:trace contextRef="#ctx0" brushRef="#br0" timeOffset="64539.6911">7618 2214 2967,'18'0'4644,"-18"0"-129,20 0 129,1 1-3225,-21-1 0,24-5-516,-16-12 0,13 14 0,-13-16-129,14 15-258,-3-12 0,7 3 0,-2-9-129,5 9-129,2-2 0,1-1 0,3 0 0,-1-3-129,-3 0 0,0 6 0,-12 7 0,1-5-129,-20 11 129,15-14-129,-15 14 0,-11-8 0,-6 7 0,-7-1 0,1 2-129,-5-2 129,0 2 0,-1 0 0,0 4 0,-1 2 0,4 2 0,-1 1 0,8 0 0,-1 4 0,5 0 0,1 2 0,4 3 0,8 6 0,-5-1 0,7 2 0,0 4 0,0 3 0,4 0 0,4 2 129,5-4-129,2-3 0,3 2 0,2-8-129,3 1 129,1-8 0,2-4 0,1-2 0,-1 0 0,-2-5 0,-2-3 0,-4 0-129,1-5-129,-19 5-129,29-16-774,-29-2-3354,0 18-516,15-32-516,-15 32-129</inkml:trace>
          <inkml:trace contextRef="#ctx0" brushRef="#br0" timeOffset="65111.7242">8284 2248 4902,'0'21'5031,"0"-21"-258,0 24-129,7 1-3096,-7-25-1032,0 30 129,0-16-129,0 7-258,0-6 0,7 4 0,-5-3-129,-2-16 0,8 26-129,-8-26 129,14 15-129,-14-15 0,0 0 129,0 0-129,18-10 0,-18 10 129,15-31 0,-5 12 0,0 0 0,1 2 129,-3 0 0,-8 17-129,16-23 129,-16 23-129,0 0 0,15-5 0,-15 5-129,0 0 0,6 16 129,-6-16-129,4 28-129,-3-13 129,1-1 0,0 2-129,1-2 129,-1 0-129,-2-14-258,0 0-387,11 34-1032,-11-34-3096,0 0-258,0 0-258,0 0 0</inkml:trace>
          <inkml:trace contextRef="#ctx0" brushRef="#br0" timeOffset="65607.7524">8564 1817 6837,'0'0'5418,"0"0"-258,0 0-129,9 2-3225,-9-2-645,0 0-516,0 0-129,19 0-129,-19 0-129,20 14-129,-20-14 129,28 32-258,-6-13 129,2 7 0,1 4-129,3 7 0,-2-1 0,2 7-129,0 1 129,-5 1-129,0 3-129,-8-2 129,-2-2 0,-5-8 129,-2 6-129,-6-11 0,0-6 0,1-1 129,-7-3 0,6-21 129,-12 23-258,12-23 129,0 0 0,-17 13-129,17-13-129,0 0-258,0 0-1419,0 0-2838,-8-14-387,8 14-387,-9-25-258</inkml:trace>
          <inkml:trace contextRef="#ctx0" brushRef="#br0" timeOffset="66462.8014">9331 1907 5934,'0'0'5547,"0"0"-129,0 0-774,-16 0-2580,16 0-903,0 0-516,0 0-258,0 0-258,0 0-129,0 0-258,0 0-258,0 13-1032,0-13-3096,0 0-516,0 0-258,0 0-387</inkml:trace>
          <inkml:trace contextRef="#ctx0" brushRef="#br0" timeOffset="66710.8156">9410 2171 4902,'-3'22'4902,"-4"6"-129,7-28-129,-21 16-3354,21 2-645,0-18-129,-5 19 0,5-19-258,0 0-129,0 0-258,0 0-903,8 0-2580,-8 0-1032,20-20-387,-12 0-387</inkml:trace>
          <inkml:trace contextRef="#ctx0" brushRef="#br0" timeOffset="67566.8646">10115 1873 4644,'0'0'4773,"0"0"258,0 0-1806,0 0-1161,0 0-516,0 0-129,0 0-387,0 0-129,-3 16-258,3-16-258,0 21 0,-4-2-129,4 0-129,-1 4 0,1 5 0,-2-1-129,2 5 129,0 5-258,2 1 129,-2-1 0,0 0 0,0 1-129,0-6 0,0-2 0,-2-8 0,1-7 0,1-15-258,-1 29-387,1-29-1290,0 0-2838,-16-12-258,16 12-258,-7-18-258</inkml:trace>
          <inkml:trace contextRef="#ctx0" brushRef="#br0" timeOffset="68347.9093">9732 1856 2709,'0'0'4515,"0"0"-645,0 0-903,0 0-387,0 0-645,0 0-258,10 0-387,-10 0 129,0 0-516,19-5 0,-3 5-258,-16 0-258,32 0 0,-14 0-129,5 0 0,4 0 0,4 0-129,6 0 129,2 0-129,3 0 0,3 0 0,-4 5 0,1-2 0,-1 0-129,-9 0 129,0 3-129,-5-3 0,-3-3 0,-2 4 0,-2-3 0,-5-1 0,-1 0 0,-14 0 0,23 0 0,-23 0 0,0 0-129,15 0 129,-15 0 0,0 0 0,0 0-129,0 0 0,0 0 0,0 0 0,0 0-258,-9 2 0,9-2-258,-15 0 0,15 0-387,-18-2-903,18 2-3096,0 0-129,0 0-387,-8-16 258</inkml:trace>
        </inkml:traceGroup>
      </inkml:traceGroup>
    </inkml:traceGroup>
  </inkml:traceGroup>
</inkml:ink>
</file>

<file path=ppt/ink/ink1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35.405"/>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CA977A46-BA0D-4C1D-8449-D080DE1DA9E6}" emma:medium="tactile" emma:mode="ink">
          <msink:context xmlns:msink="http://schemas.microsoft.com/ink/2010/main" type="writingRegion" rotatedBoundingBox="16767,9662 24705,9597 24733,12975 16795,13040"/>
        </emma:interpretation>
      </emma:emma>
    </inkml:annotationXML>
    <inkml:traceGroup>
      <inkml:annotationXML>
        <emma:emma xmlns:emma="http://www.w3.org/2003/04/emma" version="1.0">
          <emma:interpretation id="{CBFC242A-8595-4B31-9FF7-524B32718855}" emma:medium="tactile" emma:mode="ink">
            <msink:context xmlns:msink="http://schemas.microsoft.com/ink/2010/main" type="paragraph" rotatedBoundingBox="16767,9662 24705,9597 24715,10875 16778,10940" alignmentLevel="1"/>
          </emma:interpretation>
        </emma:emma>
      </inkml:annotationXML>
      <inkml:traceGroup>
        <inkml:annotationXML>
          <emma:emma xmlns:emma="http://www.w3.org/2003/04/emma" version="1.0">
            <emma:interpretation id="{F39F26E7-2DB5-452C-88B0-56115213C966}" emma:medium="tactile" emma:mode="ink">
              <msink:context xmlns:msink="http://schemas.microsoft.com/ink/2010/main" type="line" rotatedBoundingBox="16767,9662 24705,9597 24715,10875 16778,10940">
                <msink:destinationLink direction="with" ref="{6A911601-9562-4539-B0D5-EFB3A0E586EC}"/>
              </msink:context>
            </emma:interpretation>
          </emma:emma>
        </inkml:annotationXML>
        <inkml:traceGroup>
          <inkml:annotationXML>
            <emma:emma xmlns:emma="http://www.w3.org/2003/04/emma" version="1.0">
              <emma:interpretation id="{B8307F5C-EE3A-426A-94AC-EA393C894C78}" emma:medium="tactile" emma:mode="ink">
                <msink:context xmlns:msink="http://schemas.microsoft.com/ink/2010/main" type="inkWord" rotatedBoundingBox="16767,9662 24705,9597 24715,10875 16778,10940"/>
              </emma:interpretation>
              <emma:one-of disjunction-type="recognition" id="oneOf0">
                <emma:interpretation id="interp0" emma:lang="en-US" emma:confidence="0">
                  <emma:literal>f(t.,tz)=fls.,sz)</emma:literal>
                </emma:interpretation>
                <emma:interpretation id="interp1" emma:lang="en-US" emma:confidence="0">
                  <emma:literal>f(ti,tz)=fls.,sz)</emma:literal>
                </emma:interpretation>
                <emma:interpretation id="interp2" emma:lang="en-US" emma:confidence="0">
                  <emma:literal>f(ti,tz)=f(s.,sz)</emma:literal>
                </emma:interpretation>
                <emma:interpretation id="interp3" emma:lang="en-US" emma:confidence="0">
                  <emma:literal>flti,tz)=fls.,sz)</emma:literal>
                </emma:interpretation>
                <emma:interpretation id="interp4" emma:lang="en-US" emma:confidence="0">
                  <emma:literal>f(ti,tz7=fls.,sz)</emma:literal>
                </emma:interpretation>
              </emma:one-of>
            </emma:emma>
          </inkml:annotationXML>
          <inkml:trace contextRef="#ctx0" brushRef="#br0">3555 682 3999,'20'16'4902,"2"-18"-258,7 0-258,10 2-3096,-1-9-516,9-4-258,-5 6-774,0-11-516,5 16-1419,-12-3-2193,-2-10-258,1 8-258</inkml:trace>
          <inkml:trace contextRef="#ctx0" brushRef="#br0" timeOffset="-216.0124">3618 491 3612,'44'3'4773,"-17"-3"-129,9 0-516,-5 0-2709,1 0-903,4-2-387,-4 2-1161,-8 0-3096,-7-1-129,-2 1-516,-15 0 258</inkml:trace>
          <inkml:trace contextRef="#ctx0" brushRef="#br0" timeOffset="728.0413">4248 693 2322,'11'-50'4902,"4"33"-129,12 6-258,9 11-2580,-7-15-774,17 15-129,-6-10-645,4 6-387,-1 4-516,-4-11-2451,1 4-1419,-1-1-387,-3-6-258</inkml:trace>
          <inkml:trace contextRef="#ctx0" brushRef="#br0" timeOffset="520.0297">4882 144 3225,'-23'-42'4902,"0"19"-129,-2 5-258,2 7-2838,-17-10-516,12 17-258,-8-9-129,6 13-258,-4-1 0,9 2-258,1 12 0,3 2-129,3 5 129,7 8-129,0 0-129,2 5 129,4 4-129,5 7 129,0-1-129,4 1 129,4 4-129,6-5 258,1 6-258,2 2 0,3-4 0,-4-2-258,-2-3 258,-4-2-258,-2-4 0,-8-6-387,5 8-387,-14-25-1935,-5 4-1806,-4-3-258,-1-5-258</inkml:trace>
          <inkml:trace contextRef="#ctx0" brushRef="#br0" timeOffset="1096.0627">5198-35 2709,'0'0'4644,"0"0"-516,0 0-1806,-15 19-258,-9-7-258,11 20-516,-17-2-258,9 16-258,-10-6-129,7 16 129,-2-4-387,9 10 0,2-4-129,9 0-129,8 3 0,3-3 0,9-7 0,3-3-129,7-5-129,-2-15-774,13 2-3612,-14-12-258,-5-13-258,1-5-387</inkml:trace>
          <inkml:trace contextRef="#ctx0" brushRef="#br0" timeOffset="2516.1439">5658 298 1,'22'-6'4256,"-22"6"388,12-17-387,-12 17-2064,0 0-1032,-25-28-129,9 27-129,-11-4-387,5 5 0,-12-3-129,1 3 0,-3 0-129,1 6 0,2 3 0,-1 6-129,5-4 0,5 5-129,7 1 129,9 2-129,8-3-129,0 2 129,18-6 0,7 2 0,10 0 0,3-1-129,5-2 129,-1-2 0,-3 5 0,0-2-129,-11-1 129,-6 2-129,-10 2 129,-9-1-129,-3 2 129,-11 1-129,-7 3 129,-10-3-129,3 3 129,-7-7 0,-3 3 0,0-4 129,6 0-129,3-9 0,3 0 129,7-3-129,16 0-258,0 0-258,0 0-516,0 0-2064,8-18-1419,14 15-387,2-13 129</inkml:trace>
          <inkml:trace contextRef="#ctx0" brushRef="#br0" timeOffset="2840.1623">5928 552 4644,'0'0'4902,"0"0"129,0 0-387,12 10-3225,-12-10-645,2 34 0,-2-15-387,3 8 0,-1-6-129,4 6 0,1-9 129,3 3-258,-10-21 0,15 25 0,-15-25-129,22 12-129,-22-12-387,0 0-645,28 8-1935,-28-8-1677,0 0-387,14-11-258</inkml:trace>
          <inkml:trace contextRef="#ctx0" brushRef="#br0" timeOffset="3044.1741">6194 811 3096,'21'47'4257,"-11"-16"-129,-9-8-1806,-1 1-1419,-4-1-903,-3-2-2193,1-2-1677,-9-14-387,15-5 129</inkml:trace>
          <inkml:trace contextRef="#ctx0" brushRef="#br0" timeOffset="3600.2059">6771 290 2322,'0'0'4644,"0"0"-129,-15 5-1806,-9-5-774,24 0-129,-36 0-645,19 5-258,-11-4-258,4 5-129,-4-1-129,2 3 0,2 0-129,2 0-129,4 1 0,18-9 0,-21 26-129,21-26 0,3 28 0,12-14 0,5 3 0,5 1 0,4 1-129,2-3 129,1 0-129,-4-2 129,-1 3-258,-6-1 129,-3 6-129,-18-22 0,19 35 0,-19-16 0,0 6 258,-13-6-258,-5 2 258,-7-1-129,-3-9 129,-3 9 129,1-9-129,0-3 129,3-1-129,1-1-129,26-6-645,-29 0-1935,29 0-1935,0 0-129,7-15-387</inkml:trace>
          <inkml:trace contextRef="#ctx0" brushRef="#br0" timeOffset="4148.237">6903 713 4386,'14'-1'5160,"1"-4"0,6 0-258,-21 5-3483,39-6-258,-19 4-516,5 2-258,-8 5 0,-1 3-129,-16-8-258,17 25 0,-17-11 0,0-14-258,-14 29 129,-3-15-129,-2 5-129,-8-5 0,4 6 0,-5-5-129,4 6 258,1-7 0,3 5 129,2-5 0,18-14 129,-18 26 0,18-26 0,0 18 129,0-18 0,28 11-129,-6-9 129,-1-2-129,4 0 129,-4 0-516,10 1-1935,-5-1-2193,-11-9-258,2 0-258</inkml:trace>
          <inkml:trace contextRef="#ctx0" brushRef="#br0" timeOffset="4484.2565">7239 15 3612,'38'-1'5289,"-15"12"-387,5 9-129,-13 3-3354,19 24-258,-9-3-258,7 16-387,-3 3-258,2 11 0,-2 2-129,0 2 0,-6-4 0,-2-5-258,-6-7 258,-4 0-258,-5-11-129,-6-14-387,-2 2-1677,-10-18-2322,-4-6-387,-6-5-387,1-7 388</inkml:trace>
          <inkml:trace contextRef="#ctx0" brushRef="#br0" timeOffset="-7031.4022">338 112 3354,'-14'0'3999,"14"0"-1419,-19-11-258,19 11-387,-20-14-516,20 14-129,-23-21-387,23 21 0,-24-21-387,8 10-129,0 0-129,-5 3 0,-4-1 129,1 6-258,-1 1 129,1 2-129,1 6 0,7 7 0,-6 6 0,12 10-129,2 5 0,1 2 0,6 7 0,1 3 0,0 3 0,1 4 0,6 0 0,3-3 0,2 10 0,2 0 129,-3-1-129,2-2 0,-1-1 129,-3 0-129,-1-5 0,-1-1 0,-6-6-129,-1-10-129,0-3 0,-8-6 0,0-2-387,-10-12-387,11 7-1419,-9-11-1935,0-7-129,0 0 0</inkml:trace>
          <inkml:trace contextRef="#ctx0" brushRef="#br0" timeOffset="-6783.388">-294 772 2967,'-17'-18'4644,"17"18"-129,10-25-1032,13 19-1290,-2-9-516,18 14-516,-5-8-387,12-1-129,-3 2-516,3-4 0,3 10-258,-1-1-129,-2 3-516,-12-10-2193,6 2-1290,-2 8-516,-12-3-129</inkml:trace>
          <inkml:trace contextRef="#ctx0" brushRef="#br0" timeOffset="-6400.3661">730 91 2322,'0'0'3483,"0"0"516,-21 8-2709,8 16 129,-13 2 129,8 17-387,-16 0-258,16 12 129,-11-2-258,13 20 0,-2-1-258,13 7-129,5-3-129,0 2 0,10-4-129,9-4-129,8-7-129,0-20-516,14-7-2580,1-9-903,-12-21-387,5-3-129</inkml:trace>
          <inkml:trace contextRef="#ctx0" brushRef="#br0" timeOffset="-3284.1877">1125 259 1677,'10'-23'3483,"-10"23"-258,0 0-516,0 0-645,0 0-387,0 0-387,0 19-129,-5-3-387,5 9 0,-3 5-387,1 5-129,-5 3-129,5 4 0,-5 11-129,1-1 129,0 3-129,1-2 0,2 0 129,2-5-129,1 0 0,0-7 129,1-12-129,7-7 0,5-6 0,2-12-129,3 1 129,2-5 0,6-5 129,-2-3-258,0-4 0,-3-4-129,-2 8-774,-8-10-1419,-6 1-1806,-5 17-129,0-25-387</inkml:trace>
          <inkml:trace contextRef="#ctx0" brushRef="#br0" timeOffset="-3020.1727">911 579 2193,'0'0'4644,"0"0"-258,0 0 129,0-19-2838,15 19-129,5-10-516,13 7-258,-6-3-129,7 4-129,1-2-129,6 2-258,-2 0-129,-5 2-258,1 0-645,-11 0-1290,1 0-2193,-3 8-387,-8 3-129,-14-11-128</inkml:trace>
          <inkml:trace contextRef="#ctx0" brushRef="#br0" timeOffset="-2728.156">1454 821 3225,'17'0'4902,"-17"0"-258,0 0-129,18 21-2451,-18-21-1290,3 29-129,-3-13-129,0 8-258,0-4-258,0-1 129,0-1-258,0-18-258,1 30-1032,-1-30-2838,0 0-258,0 0-387,0 0 0</inkml:trace>
          <inkml:trace contextRef="#ctx0" brushRef="#br0" timeOffset="-2472.1414">1750 959 2967,'32'15'4644,"-32"-15"-129,18 28-129,-18-3-2709,0-3-774,0 7-258,-13-2-387,1 1-129,-5 0-258,0-2-258,3-1-516,-5-8-3225,1-15-129,18-2-387,-23-6 0</inkml:trace>
          <inkml:trace contextRef="#ctx0" brushRef="#br0" timeOffset="-2096.1199">2004 227 3354,'44'-24'4773,"-26"21"-387,-18 3-1419,0 0-1290,23 22 0,-23-6-516,6 17-387,-6-4-129,0 11 0,0 0-387,0 3 0,-8 7-129,-1-1 0,0 2 0,-3-4-129,3 1 0,0-6 0,4-1 0,3-1 0,2-15-129,6-3 129,8-7 0,7-4-129,1-7-129,-1-4-516,12 0-1161,-8-11-2451,-6-5-258,-7 0-387,-5-6 0</inkml:trace>
          <inkml:trace contextRef="#ctx0" brushRef="#br0" timeOffset="-1876.1073">1918 499 1419,'-28'0'4386,"28"0"516,0 17-387,14-8-1806,2-9-1419,18 5-258,-4-5-387,13 0-387,-4 0-387,-6-3-1290,2 1-2709,1 2-516,-12 0-258,0 3-129</inkml:trace>
          <inkml:trace contextRef="#ctx0" brushRef="#br0" timeOffset="-1380.0789">2351 746 6063,'0'16'4902,"12"-16"-129,-12 0-903,23 0-2967,-2 0-258,-21 0 129,31 0-516,-31 0 0,22 10-129,-22-10-129,14 18 0,-14-18-129,0 26 0,0-5-129,-8-6-258,-3 9 129,-3-4 129,1 3-129,-4-3 0,5 3 129,-1-5 129,3 3 0,4-8 129,6-13 0,-5 22 129,5-22 129,0 0 129,9 12 0,5-8 0,-14-4 0,33 0 129,-16 0-129,4 0-129,1-2-129,-1-1-129,7 3-645,-10-12-1290,3 5-2580,2-3-129,1-4-516,3-8 129</inkml:trace>
          <inkml:trace contextRef="#ctx0" brushRef="#br0" timeOffset="-1028.0588">2772-47 5547,'21'-9'4902,"3"9"129,9 18-516,-8 1-3354,18 20 129,-6-1-516,7 17-129,-9 2-387,1 12 258,-8 4-387,-1 6-129,-11-1 129,-4 0-129,-7-5 0,-5 0 0,0-9-129,-3-7 0,-8-4 129,0-13-387,1-7 0,-4-12-258,10 5-387,-14-25-1935,18-1-1806,0 0-129,-17-14-258</inkml:trace>
        </inkml:traceGroup>
      </inkml:traceGroup>
    </inkml:traceGroup>
    <inkml:traceGroup>
      <inkml:annotationXML>
        <emma:emma xmlns:emma="http://www.w3.org/2003/04/emma" version="1.0">
          <emma:interpretation id="{CD493A1A-2BC1-44B5-A103-38100B9B57A0}" emma:medium="tactile" emma:mode="ink">
            <msink:context xmlns:msink="http://schemas.microsoft.com/ink/2010/main" type="paragraph" rotatedBoundingBox="17225,11863 24318,12020 24295,13087 17201,12929" alignmentLevel="1"/>
          </emma:interpretation>
        </emma:emma>
      </inkml:annotationXML>
      <inkml:traceGroup>
        <inkml:annotationXML>
          <emma:emma xmlns:emma="http://www.w3.org/2003/04/emma" version="1.0">
            <emma:interpretation id="{B735C56E-EF8B-4275-96C3-84476872B3AE}" emma:medium="tactile" emma:mode="ink">
              <msink:context xmlns:msink="http://schemas.microsoft.com/ink/2010/main" type="line" rotatedBoundingBox="17225,11863 24318,12020 24295,13087 17201,12929"/>
            </emma:interpretation>
          </emma:emma>
        </inkml:annotationXML>
        <inkml:traceGroup>
          <inkml:annotationXML>
            <emma:emma xmlns:emma="http://www.w3.org/2003/04/emma" version="1.0">
              <emma:interpretation id="{16684FEA-57D8-422A-8449-99C603D6EE7E}" emma:medium="tactile" emma:mode="ink">
                <msink:context xmlns:msink="http://schemas.microsoft.com/ink/2010/main" type="inkWord" rotatedBoundingBox="21408,11956 24318,12020 24297,12980 21386,12916"/>
              </emma:interpretation>
              <emma:one-of disjunction-type="recognition" id="oneOf1">
                <emma:interpretation id="interp5" emma:lang="en-US" emma:confidence="0">
                  <emma:literal>ti=S.,tz=S2</emma:literal>
                </emma:interpretation>
                <emma:interpretation id="interp6" emma:lang="en-US" emma:confidence="0">
                  <emma:literal>t.=s., t 2=52</emma:literal>
                </emma:interpretation>
                <emma:interpretation id="interp7" emma:lang="en-US" emma:confidence="0">
                  <emma:literal>t,=s., t 2=52</emma:literal>
                </emma:interpretation>
                <emma:interpretation id="interp8" emma:lang="en-US" emma:confidence="0">
                  <emma:literal>ti=S^,tz=52</emma:literal>
                </emma:interpretation>
                <emma:interpretation id="interp9" emma:lang="en-US" emma:confidence="0">
                  <emma:literal>ties, t 2=52</emma:literal>
                </emma:interpretation>
              </emma:one-of>
            </emma:emma>
          </inkml:annotationXML>
          <inkml:trace contextRef="#ctx0" brushRef="#br0" timeOffset="11335.6484">4338 2628 7740,'-23'8'5031,"36"-8"-258,7 0-387,12 0-3999,1-1 0,13 1-129,2 0-258,-1-2-387,12 5-1161,-15 4-2838,8-1-258,-2-2-516,-1 0 129</inkml:trace>
          <inkml:trace contextRef="#ctx0" brushRef="#br0" timeOffset="11119.636">4511 2268 5934,'24'0'5031,"-20"13"-387,-1 16-258,-3 10-3870,-3 5-129,-1 14 129,-10-2 129,4 4-258,-7-2 0,6 6-129,-1-14 0,3 2 0,2-8 0,7-2-258,0-8 0,13-4 129,8-10-129,8-2 0,3-7-129,7-6 0,3-3-258,-5-6-645,12 1-2064,-15-9-1419,-7-11-387,-11 3-258</inkml:trace>
          <inkml:trace contextRef="#ctx0" brushRef="#br0" timeOffset="11787.6742">4961 2892 7740,'22'4'5418,"-1"-4"-516,-4-4-129,14 3-3741,-11-5-129,11 6-258,-7 0-258,-2 7-258,-4 3-129,-1 4 0,-6 0-258,-5 2 0,-4 6-129,-2-8 0,-5 10-258,-13-8 129,0 4 0,-7-6 129,1 9 0,-4-4 129,7-2 0,-1-1 258,22-16 258,-18 29 0,18-29-129,5 25 129,12-14 0,4-2-129,4-6 0,6-1-387,2 2-645,-6-5-3483,5-12-129,0-4-387,-2-10-258</inkml:trace>
          <inkml:trace contextRef="#ctx0" brushRef="#br0" timeOffset="12327.705">5497 2766 7224,'-2'22'5160,"10"-16"0,14-6-387,14 5-3354,-1-8-516,17 1-258,-5-4-387,2 2-258,5-3-516,-9-8-516,11 15-1419,-12-11-2322,-2-3-258,-3 0-645,-7-6 387</inkml:trace>
          <inkml:trace contextRef="#ctx0" brushRef="#br0" timeOffset="12071.6905">5534 2574 7224,'39'20'4902,"-13"-12"-258,5-8-387,6 0-3870,7 0-387,-1 0-129,-1-8-516,12 8-1290,-15 0-2580,-3-6-129,-1 3-516,-13-4 775</inkml:trace>
          <inkml:trace contextRef="#ctx0" brushRef="#br0" timeOffset="13155.7525">6856 2439 4644,'18'-2'4773,"-18"2"0,0 0-516,-8 0-3483,-17-1 0,1 4 0,-14-2-258,1 9-129,-14-2 129,4 4-129,-7 0 0,5 2-129,-1 0 0,9 0 0,7-1-129,10 2 129,24-15-129,-8 29 0,8-29 129,32 29-258,2-18 129,7 1-129,3 1 129,2 1-129,0-1 129,-2 1-129,-7 0 0,-8-1 0,-5 1 0,-11 2 0,-13-16 129,1 23-258,-7-3 129,-16-3 0,-6 0 0,-7-3 0,-5-1 129,-3-1-129,1 1 0,3-3 129,1-4-129,9-3-129,7 1-129,2-4-387,20 0-774,0 0-3225,9 1-258,13-1-129,6-5-645</inkml:trace>
          <inkml:trace contextRef="#ctx0" brushRef="#br0" timeOffset="14023.8021">6962 2982 4773,'0'0'5289,"9"-6"-129,-9 6-258,21-15-3096,-21 15-516,0 0-258,18-18-129,-18 18-258,20 0-258,-5 0-129,-15 0 0,28 6-129,-8-1 0,-4 2 0,3 3-129,-3 0 0,-16-10 0,21 20-129,-17-2 129,-4-3-129,-2 1 0,-14 3-129,-6 0 129,-5 2 0,-2-1 0,-7 3 0,3-4 0,0 2 129,4-3 0,4-6 0,6 1 0,19-13 129,-17 19 0,17-19 0,10 7 0,11-5 0,2 1 0,4 2-129,3-4 129,8 1-258,-5 2 0,1-4-516,2 8-1161,-11-8-2967,2 0-387,-12-11-387,-2-3-258</inkml:trace>
          <inkml:trace contextRef="#ctx0" brushRef="#br0" timeOffset="6927.3962">405 2378 3870,'0'0'4257,"0"0"0,8 15 0,-8 7-2193,-12-4-1677,6 10 258,-9 1-129,7 12 129,-11-4-129,8 9 0,-4-2-129,7 6-129,-2-5 129,6 3-129,0-6 0,4 1 0,0-7 0,13-1 0,0-6-129,5-7 129,2-5-129,3-5-129,5-4 129,3-2-129,2-6 0,2 0-258,4-6-387,-7-11-645,11 3-2838,-15-5-516,-6 0-258,-15-7-258</inkml:trace>
          <inkml:trace contextRef="#ctx0" brushRef="#br0" timeOffset="7159.4095">128 2717 9159,'10'0'5031,"8"0"-258,12 0-387,2-8-3870,13 7 258,-2-6-387,7 4-129,2 3-387,-8-3-129,11 3-903,-19 0-2322,9 0-1161,-8 0-258,-2 2-516</inkml:trace>
          <inkml:trace contextRef="#ctx0" brushRef="#br0" timeOffset="7375.4218">824 2840 6966,'21'40'4773,"-12"-21"-387,0 3 0,4 4-3483,-7-4-129,5 2-258,-4-2-258,2-3-129,0 0-258,-9-19-774,16 19-3225,-16-19-387,0 0-258,19 0 0</inkml:trace>
          <inkml:trace contextRef="#ctx0" brushRef="#br0" timeOffset="7655.4376">1230 2591 5805,'42'0'5289,"-26"0"-645,4 0-258,-2-3-1935,3 3-2064,-2 0 0,5-2-387,3 2-258,-7-1-129,8 1-903,-12 0-2967,-2 0-129,-14 0-645,16 0 258</inkml:trace>
          <inkml:trace contextRef="#ctx0" brushRef="#br0" timeOffset="7871.4502">1194 2751 6966,'0'21'4902,"33"-11"-129,-4-10-516,3-8-3096,9 4-645,-4-2-129,7 0-387,0 1-258,-8-9-774,12 6-3225,-11-1-258,-2-4-129,-3 1-516</inkml:trace>
          <inkml:trace contextRef="#ctx0" brushRef="#br0" timeOffset="8683.4967">2474 2324 3096,'28'0'4257,"-28"0"-258,0 0 129,-13 22-3096,-15-13-258,1 12 129,-15-7 129,0 11-258,-11-9 129,11 9-258,-9-5 258,12 6-387,2-8 129,15 5-258,8-7 0,14 3 129,0-19-258,28 30 0,4-19 0,13 2-129,-1-4 0,9 2-129,-1-3 129,-5 3-129,-5-1 0,-3 2-129,-14 1 129,-7-4-129,-18-9 258,11 21-258,-11-21 0,-26 26 0,1-11 129,-10 2 0,-5-1 0,-4-2 129,1 2-129,-1-2 0,6-3 129,6 1-129,5-8-258,8-2-129,19-2-387,0 0-645,0 0-2709,18-10-645,7-3-258,9 2-387</inkml:trace>
          <inkml:trace contextRef="#ctx0" brushRef="#br0" timeOffset="9035.5168">2672 2794 4386,'15'5'5418,"-15"-5"-774,0 0 129,18 21-1548,-18-21-2193,0 0-129,10 18-129,0-2-387,-6-2-129,3 7 129,0-7-258,3 5 129,-2-5-258,-8-14 0,18 24 129,-18-24-129,11 16 0,-11-16 0,0 0 0,0 0 0,0 0 0,0 0-129,0 0-129,-8 0-258,8 0-645,0 0-2580,0 0-1161,-10-19 0,10 19-645</inkml:trace>
          <inkml:trace contextRef="#ctx0" brushRef="#br0" timeOffset="10531.6024">3502 3029 7611,'52'22'4773,"-26"-6"-129,-3 1-387,-3 0-3870,0 9 129,-6-4-387,-6 6 0,-5-5-129,-6 1-387,-11 4-387,-12-16-645,5 13-1419,-6-13-1806,-7-4 0,0-5-387</inkml:trace>
        </inkml:traceGroup>
      </inkml:traceGroup>
    </inkml:traceGroup>
  </inkml:traceGroup>
</inkml:ink>
</file>

<file path=ppt/ink/ink1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35.19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3363C7CA-BAA1-4197-8556-C56B07774DDB}" emma:medium="tactile" emma:mode="ink">
          <msink:context xmlns:msink="http://schemas.microsoft.com/ink/2010/main" type="writingRegion" rotatedBoundingBox="1000,6752 21608,6309 21858,17941 1250,18384"/>
        </emma:interpretation>
      </emma:emma>
    </inkml:annotationXML>
    <inkml:traceGroup>
      <inkml:annotationXML>
        <emma:emma xmlns:emma="http://www.w3.org/2003/04/emma" version="1.0">
          <emma:interpretation id="{CC64B8DE-0CE3-4850-B8EA-DC4BA1173E12}" emma:medium="tactile" emma:mode="ink">
            <msink:context xmlns:msink="http://schemas.microsoft.com/ink/2010/main" type="paragraph" rotatedBoundingBox="1000,6752 21608,6309 21636,7606 1028,8048" alignmentLevel="1"/>
          </emma:interpretation>
        </emma:emma>
      </inkml:annotationXML>
      <inkml:traceGroup>
        <inkml:annotationXML>
          <emma:emma xmlns:emma="http://www.w3.org/2003/04/emma" version="1.0">
            <emma:interpretation id="{C6697CF4-4703-485B-8F10-D23DECE20423}" emma:medium="tactile" emma:mode="ink">
              <msink:context xmlns:msink="http://schemas.microsoft.com/ink/2010/main" type="line" rotatedBoundingBox="1000,6752 21608,6309 21636,7606 1028,8048"/>
            </emma:interpretation>
          </emma:emma>
        </inkml:annotationXML>
        <inkml:traceGroup>
          <inkml:annotationXML>
            <emma:emma xmlns:emma="http://www.w3.org/2003/04/emma" version="1.0">
              <emma:interpretation id="{76CA9ACD-E46F-43D7-9B02-CAA4C544BA6D}" emma:medium="tactile" emma:mode="ink">
                <msink:context xmlns:msink="http://schemas.microsoft.com/ink/2010/main" type="inkWord" rotatedBoundingBox="1001,6809 8209,6655 8232,7721 1024,7875"/>
              </emma:interpretation>
              <emma:one-of disjunction-type="recognition" id="oneOf0">
                <emma:interpretation id="interp0" emma:lang="en-US" emma:confidence="0">
                  <emma:literal>E[...t,..3=E[...</emma:literal>
                </emma:interpretation>
                <emma:interpretation id="interp1" emma:lang="en-US" emma:confidence="0">
                  <emma:literal>E[...t...3=EC...</emma:literal>
                </emma:interpretation>
                <emma:interpretation id="interp2" emma:lang="en-US" emma:confidence="0">
                  <emma:literal>E[...t,..3=EC...</emma:literal>
                </emma:interpretation>
                <emma:interpretation id="interp3" emma:lang="en-US" emma:confidence="0">
                  <emma:literal>EC...t,..3=EC...</emma:literal>
                </emma:interpretation>
                <emma:interpretation id="interp4" emma:lang="en-US" emma:confidence="0">
                  <emma:literal>Ec...t,..3=EC...</emma:literal>
                </emma:interpretation>
              </emma:one-of>
            </emma:emma>
          </inkml:annotationXML>
          <inkml:trace contextRef="#ctx0" brushRef="#br0">30 0 2193,'0'0'3741,"0"0"258,0 0-1806,0 0-387,4 16-129,-4-16-516,0 33-258,0-8-129,0 14-129,-1-5 129,1 12-258,-3 0-129,3 5-258,-4 5 129,-2 0-129,2-3 129,-2-3-258,4-1-129,-3-3 129,3-1-129,2-6 129,0-7 0,0-6 0,8-4 0,-8-22 0,26 22 129,-7-15 0,1-7 258,7 0-129,-6-7 0,7-1 0,4-2-129,3 2 129,-6 0-258,0-3 129,-1 1-258,-3 1-387,2 6-516,-15-14-774,8 13-2193,-20 4-645,12-14-387,-12 14 387</inkml:trace>
          <inkml:trace contextRef="#ctx0" brushRef="#br0" timeOffset="264.015">55 531 1548,'0'0'4773,"0"-19"0,0 19 0,29-5-2193,-12-9-903,11 10-258,-7-8-387,11 7-516,-3-4-258,0 3-387,-1 1-387,-6-9-774,5 11-1161,-10-8-2064,-17 11-387,11-28 129,-11 11 1</inkml:trace>
          <inkml:trace contextRef="#ctx0" brushRef="#br0" timeOffset="496.0284">-29 87 4257,'-18'-13'4773,"18"13"0,0-25-1935,25 25-774,-11-5-387,21 5-387,-8-7-258,9 5-516,-4-4-129,4 1-129,3-4-258,-7 2-387,7 7-387,-12-11-1419,6 9-2322,-2 1-258,-3-3-387,-2 4 0</inkml:trace>
          <inkml:trace contextRef="#ctx0" brushRef="#br0" timeOffset="1264.072">1094-36 1806,'-15'-3'4644,"0"-4"-129,15 7-129,0 0-2580,-23-12-387,23 12-516,-18-8-258,18 8-129,-19-6-129,19 6-129,-28 0-129,13 0 129,-3 0 0,-2 4-129,-2 3 0,-2 2-129,2 2 129,-1-1-129,4 2 0,2 1 129,3-2-129,14-11 129,-18 29 0,13-14 0,5 1-129,0 6 129,1 5-129,5 5 129,1 2 129,-2 6-258,2-2 129,-4 9 0,1 0 0,-3 0-129,-1 1 129,0-2-129,0 0 0,0-2 0,-2-1-129,-1-6 129,0-2 0,3-5 0,0-5 0,0-9 0,0-16 0,10 20 0,-10-20 0,22 8 129,-22-8-129,25 0 129,-25 0 0,32 0 0,-15-3 0,-3 3 129,5-3-258,2 0 0,0 3-516,-8-10-387,19 10-3354,-16-7-516,3-4-129,-1-3-387</inkml:trace>
          <inkml:trace contextRef="#ctx0" brushRef="#br0" timeOffset="1488.0851">1146 561 4257,'18'8'4644,"-18"-8"-387,4 15-129,-4-15-3225,0 0-258,17 13-516,-17-13-1548,0 0-2709,19 8-129,-19-8-258,19 0 0</inkml:trace>
          <inkml:trace contextRef="#ctx0" brushRef="#br0" timeOffset="1684.0963">1337 576 2709,'15'4'4644,"3"2"-129,-18-6-387,0 0-2451,0 0-645,0 0-903,17 11-1419,-17-11-2838,0 0-129,0 0-258,18 1-128</inkml:trace>
          <inkml:trace contextRef="#ctx0" brushRef="#br0" timeOffset="1856.1062">1493 629 774,'0'0'4515,"18"19"129,-18-19-387,0 0-1806,18 0-1161,-18 0-774,0 0-2709,0 0-1806,0 0-258,15 0-516</inkml:trace>
          <inkml:trace contextRef="#ctx0" brushRef="#br0" timeOffset="2479.1418">1693 113 4128,'10'-15'5160,"7"9"-129,4-4-258,18 10-2967,-14-17-129,21 14-387,-10-10-387,9 8-387,-8-2-129,4 5-129,-6-3-129,-5 5-129,-6 0-258,-5 0-258,4 10-516,-23-10-1935,18 12-1677,-18-12-645,12 25-129,-12-25 0</inkml:trace>
          <inkml:trace contextRef="#ctx0" brushRef="#br0" timeOffset="2188.1252">1937 128 4644,'0'0'5160,"-14"-6"-516,14 6 0,-15 0-3483,15 19-258,0-5 0,6 11-258,-5-3-129,6 8-129,-1 2-129,1-1-129,-5 3 129,0-9-258,-1 0 129,-1-2-258,1-1-129,-1-22-516,3 31-1419,-3-31-2193,0 0-516,0 0-129,0 0-258</inkml:trace>
          <inkml:trace contextRef="#ctx0" brushRef="#br0" timeOffset="2804.1603">2464 464 4257,'0'19'5160,"-4"2"-258,4-21-387,-7 21-2709,7 2-774,-9-9 129,9 11-645,0-2-258,0 1 0,-1-3-129,1 0-129,0-2 0,0-3 0,0-2 0,0-14-258,7 28-516,-7-28-2709,0 0-1290,0 0 0,0 0-516</inkml:trace>
          <inkml:trace contextRef="#ctx0" brushRef="#br0" timeOffset="3343.1912">2784 543 5289,'140'55'4515,"-140"-55"-774,0 0-1161,5-15-6450,-5 15-129,17-10-387</inkml:trace>
          <inkml:trace contextRef="#ctx0" brushRef="#br0" timeOffset="3164.181">2784 543 5289,'0'0'5547,"0"0"-645,0 0-258,0 0-2064,0 0-1935,0 0-129,0 0-516,0 0-387,9 18-1161,-9-18-2967,0 0-258,19 12-387,-19-12-129</inkml:trace>
          <inkml:trace contextRef="#ctx0" brushRef="#br0" timeOffset="3532.202">3055 564 4644,'0'0'4902,"0"0"0,0 0-516,2-11-2967,-2 11-774,21-5-4128,-21 5-645,0 0-645,18-1-387</inkml:trace>
          <inkml:trace contextRef="#ctx0" brushRef="#br0" timeOffset="4432.2535">3248-150 8256,'0'0'5160,"0"0"-129,14 0-1419,9 0-2580,-7-6-129,14 3-258,3-2-258,6-1-258,1 3 0,-2-4-129,1 3 129,-3-2-258,-1 2 129,-4 3 0,-13 1 0,-3 0 0,-15 0 0,0 0-129,13 22 129,-13-2 0,-6 0 0,-6 6 0,2 3-129,-3 2 129,2 3 0,0 2 0,4-5 0,-1 7 0,2 3 0,6-3 0,-3 0 258,3 4-258,0-4 129,3 3 0,4 0 0,4-1-129,-1 2 129,1 2-129,2-2-129,-2 2 129,0-3 0,-1-2 0,-3 0 0,-6-5 0,-1-6-129,-1-6 258,-9-1-129,-5-10 0,-3-3 0,-3-3 129,-3-5-129,3 0 129,0-2-129,2-4 129,3-2-129,16 8-129,-12-19-258,6 3-903,6 16-3354,10-27-258,-10 27-258,19-29-387</inkml:trace>
          <inkml:trace contextRef="#ctx0" brushRef="#br0" timeOffset="5019.2869">4192 413 9417,'37'7'5289,"-5"-7"-129,-1-9-1419,13 9-2193,-18-7-516,14 5-516,-8 1-258,-1-4-774,6 5-3096,-14 0-1290,-1 0-516,-7-3 129</inkml:trace>
          <inkml:trace contextRef="#ctx0" brushRef="#br0" timeOffset="4807.275">4238 155 5805,'-20'14'5289,"20"-14"-258,0 0-387,20 8-3354,2-13-516,11 4 0,-3-9-258,7 6-258,-1 0-516,-6-7-516,3 10-3741,-12-4-258,-4 4-387,-17 1-387</inkml:trace>
          <inkml:trace contextRef="#ctx0" brushRef="#br0" timeOffset="5847.3344">5250-68 5031,'5'18'5031,"-5"-18"-258,0 17-129,-10 3-3741,-1-4-129,8 15 0,-11 0-258,10 14-129,-2 0-129,6 2-129,-4 2 129,4 3-129,0-1 0,0-1 0,0-5 0,4-3 0,3-5-129,4-4 0,3-7 0,6-7 129,4-2 0,9-6-129,0-8 258,1-3-258,3 0 0,5-3 129,-3-7-258,2-2-387,-4 3-129,-12-11-1290,5 4-2580,-12 2-516,-18 14-129,14-28-258</inkml:trace>
          <inkml:trace contextRef="#ctx0" brushRef="#br0" timeOffset="6280.3592">5303 51 3483,'-1'-16'5418,"15"-7"-258,4 8-387,7 7-2451,-5-12-1032,14 13-258,-6-5-516,9 5-516,2 4-258,-7-8-903,15 5-3483,-9 3-258,1-2-387,-2 1-129</inkml:trace>
          <inkml:trace contextRef="#ctx0" brushRef="#br0" timeOffset="6056.3464">5333 435 4257,'0'-16'5160,"0"16"-129,26-26-258,-4 3-2967,10 15-387,-11-9-645,10 2-387,2 4-774,-3-8-645,7 8-3354,-10 1-387,-3 3-516,-6-3-129</inkml:trace>
          <inkml:trace contextRef="#ctx0" brushRef="#br0" timeOffset="6919.3958">6621-210 1677,'10'-16'4386,"-10"16"258,-12-1-129,-12-4-3096,24 5-258,-39 0 129,24 2-387,-17-2-258,12 11 0,-11-11 0,5 7-129,-2-7-129,4 10 0,-2-7-258,8 4 129,1-4-129,17-3 0,-17 8 0,17-8-129,0 22 129,0-6 0,7 2 0,2 9 129,-1 5-258,2 1 129,0 7-129,1 2 0,-6 5 129,-3 9-129,-1-3 129,-1 3-129,-1 4 129,-6 0 0,-3 5-129,0-9 0,0-4 129,1-1-129,0-4-129,2-6 129,5-6 0,2-6 0,0-11 0,4-2 129,-4-16-129,30 20 129,-10-20-129,1 1 0,4-1 0,-3-1 129,3-6-129,0 0 0,-2 3-129,-1-4-258,4 8-516,-26 0-3354,27-16-516,-12 7-387,1-1-516</inkml:trace>
          <inkml:trace contextRef="#ctx0" brushRef="#br0" timeOffset="7143.4086">6773 586 7998,'0'0'5031,"14"-2"-387,-14 2 0,17 0-4257,-17 0-258,0 0-516,26 17-774,-26-17-2451,0 0-1032,19 5-258,-19-5-258</inkml:trace>
          <inkml:trace contextRef="#ctx0" brushRef="#br0" timeOffset="7311.4182">6975 589 5805,'18'0'4902,"-1"0"-516,-17 0-1677,0 0-1935,0 0-3483,0 0-1290,0 0-516,0 0-387</inkml:trace>
          <inkml:trace contextRef="#ctx0" brushRef="#br0" timeOffset="7511.4296">7148 608 8127,'20'10'4773,"-20"-10"-516,0 0-1290,7-15-3870,-7 15-3225,0 0-258,0 0-645,0 0 258</inkml:trace>
        </inkml:traceGroup>
        <inkml:traceGroup>
          <inkml:annotationXML>
            <emma:emma xmlns:emma="http://www.w3.org/2003/04/emma" version="1.0">
              <emma:interpretation id="{71C15E1A-9200-4AAB-B133-47686E637836}" emma:medium="tactile" emma:mode="ink">
                <msink:context xmlns:msink="http://schemas.microsoft.com/ink/2010/main" type="inkWord" rotatedBoundingBox="8398,6627 10513,6582 10540,7844 8425,7889"/>
              </emma:interpretation>
              <emma:one-of disjunction-type="recognition" id="oneOf1">
                <emma:interpretation id="interp5" emma:lang="en-US" emma:confidence="0">
                  <emma:literal>The..]</emma:literal>
                </emma:interpretation>
                <emma:interpretation id="interp6" emma:lang="en-US" emma:confidence="0">
                  <emma:literal>Th...]</emma:literal>
                </emma:interpretation>
                <emma:interpretation id="interp7" emma:lang="en-US" emma:confidence="0">
                  <emma:literal>To...]</emma:literal>
                </emma:interpretation>
                <emma:interpretation id="interp8" emma:lang="en-US" emma:confidence="0">
                  <emma:literal>F.]</emma:literal>
                </emma:interpretation>
                <emma:interpretation id="interp9" emma:lang="en-US" emma:confidence="0">
                  <emma:literal>Tu...]</emma:literal>
                </emma:interpretation>
              </emma:one-of>
            </emma:emma>
          </inkml:annotationXML>
          <inkml:trace contextRef="#ctx0" brushRef="#br0" timeOffset="8235.471">7352 1 4128,'27'-7'5676,"-3"-3"-387,10 4-258,-1-7-2064,14 12-1677,-9-10-258,9 11-258,-6-5-387,3 5-258,1 0 129,-1 0-258,-3 0-129,-6 0-129,-2 0-258,-15 0-774,13 2-3612,-31-2-258,19 0-258,-19 0-516</inkml:trace>
          <inkml:trace contextRef="#ctx0" brushRef="#br0" timeOffset="7947.4546">7611-13 8385,'0'0'5547,"0"0"-516,19 18-1290,-19-18-2580,7 27 0,-7-11-516,6 7-129,-1 4-258,-2 8-129,3-1 0,-2 1-129,0 2 258,-4-3-387,1 3 129,-1-6-258,2-2-258,-2-29-1806,-11 25-2451,11-25-387,0 0-516,0 0 0</inkml:trace>
          <inkml:trace contextRef="#ctx0" brushRef="#br0" timeOffset="8843.5057">7903 406 8385,'0'0'5418,"0"-11"-387,0 11-129,16-13-3741,6 13-387,-7-5-129,5 5-129,-1 0-258,-1 2-129,-1 6-129,-17-8 0,22 24 0,-17-5 0,-5 1-129,0 2 0,-12 6 0,-2-2 0,-1 4-129,-4-3 129,2 2 0,-3-4-129,2 0 129,6 0 0,-1-2 0,5-5 129,8-18 0,-4 27 0,4-27 0,0 0 0,14 13 129,1-13 0,3 0-129,6-8 129,-2 0-129,4-3 129,1 5-258,-6-5-387,12 11-1677,-12-8-2451,-1-1-516,-20 9-129,30-15-387</inkml:trace>
          <inkml:trace contextRef="#ctx0" brushRef="#br0" timeOffset="9111.5211">8344 587 7998,'15'-3'5031,"-15"3"-129,0 0-258,0 0-3999,17 5 0,-17-5-129,4 14-129,-4-14-387,7 20-129,-7-20-645,0 0-2580,0 0-1419,0 0-129,0 0-645</inkml:trace>
          <inkml:trace contextRef="#ctx0" brushRef="#br0" timeOffset="9323.5333">8548 580 8127,'0'0'5160,"0"0"-387,16 0-129,-16 0-3870,0 0-516,16 0-774,-16 0-1419,0 0-2580,19 10-387,-19-10-258,0 0-129</inkml:trace>
          <inkml:trace contextRef="#ctx0" brushRef="#br0" timeOffset="9503.5436">8672 550 3999,'0'0'5289,"0"0"0,18 0-387,-18 0-1935,19 4-1548,-19-4-387,0 0-1032,20 22-1419,-20-22-3096,19 4-387,-19-4-516,20-4-129</inkml:trace>
          <inkml:trace contextRef="#ctx0" brushRef="#br0" timeOffset="10479.5994">8880-331 7611,'8'18'5418,"-8"-18"-516,28 11-1290,-28-11-2193,43 0-387,-19 0-387,12 0-387,-2 0 0,1-3-129,-5-3 0,2 1 0,-8-1 0,4 1-129,-10 2 129,-4 3 0,-14 0-129,19 0 0,-19 0 0,9 17 0,-7 1-129,-2 1 129,0 5 0,0 2 0,0 6 0,0 3 0,-2-1 0,-2 9 129,1 0-129,1-1 0,2 7 0,0-2 258,3 6-129,7-6 0,4 2 129,1-2-129,2 4 129,2 1-129,2-6 129,0 1-258,3-1 129,-5 0-129,-1-3 0,-2 1 0,-2-12 0,-5 2 0,0-6 0,-6-7 0,-3-1 129,-5-3-129,5-17 0,-33 20 129,9-17-129,-6 5 129,-2 0 0,-5 1 0,1-1-129,-3 0 129,6 1 0,1-1-129,8 5 0,2-10-129,8 4-129,14-7-387,0 0-1290,0 0-3225,0 0 0,7-8-516,8-5-258</inkml:trace>
        </inkml:traceGroup>
        <inkml:traceGroup>
          <inkml:annotationXML>
            <emma:emma xmlns:emma="http://www.w3.org/2003/04/emma" version="1.0">
              <emma:interpretation id="{79F77E04-D7F0-45D3-9F52-74F857F51F20}" emma:medium="tactile" emma:mode="ink">
                <msink:context xmlns:msink="http://schemas.microsoft.com/ink/2010/main" type="inkWord" rotatedBoundingBox="14409,6730 17054,6674 17073,7575 14429,7632"/>
              </emma:interpretation>
              <emma:one-of disjunction-type="recognition" id="oneOf2">
                <emma:interpretation id="interp10" emma:lang="en-US" emma:confidence="1">
                  <emma:literal>equals</emma:literal>
                </emma:interpretation>
                <emma:interpretation id="interp11" emma:lang="en-US" emma:confidence="0">
                  <emma:literal>equal</emma:literal>
                </emma:interpretation>
                <emma:interpretation id="interp12" emma:lang="en-US" emma:confidence="0">
                  <emma:literal>equates</emma:literal>
                </emma:interpretation>
                <emma:interpretation id="interp13" emma:lang="en-US" emma:confidence="0">
                  <emma:literal>equate</emma:literal>
                </emma:interpretation>
                <emma:interpretation id="interp14" emma:lang="en-US" emma:confidence="0">
                  <emma:literal>equably</emma:literal>
                </emma:interpretation>
              </emma:one-of>
            </emma:emma>
          </inkml:annotationXML>
          <inkml:trace contextRef="#ctx0" brushRef="#br0" timeOffset="23751.3584">13366 207 1548,'0'19'4902,"2"5"-387,-2-24 0,18 12-2580,7 4-258,-8-13-516,16 10-387,-2-12-129,8 2-129,-6-3-129,5 0-129,-6-9 0,1-5-129,-8-5 0,-5 2-129,-6-2 0,-5-4 0,-6 3 0,-3-2-129,-5 2 129,-9 2 0,-7 3-129,-7 5 129,-1 3 0,-2 7 0,-2 0 0,-1 3 0,1 8 0,9 14 0,3 1 0,4 1 129,6 7 129,6 3-129,1-4 129,4 7-129,4-1 258,5-4-129,8-5 129,3 2-258,3-11 0,5 0 0,4-9 0,7-8-129,7-4-258,-5-6-258,12-4-903,-14-15-2838,11 1-645,-8-4-129,4 2-645</inkml:trace>
          <inkml:trace contextRef="#ctx0" brushRef="#br0" timeOffset="24307.3903">14213 178 3483,'-14'0'4644,"-1"0"-258,-7-6-903,22 6-1935,-41 0-129,19 11-645,-7-1-129,8 6 129,-4-2-387,5 8 258,2-3-258,4 3 0,9-3-129,5 0-129,8 2 129,10-3-258,3-2 258,7-2-129,3-6-129,3-3 129,3-5-129,-1 0 0,-7-10 129,2-4 0,-7-3-258,-4-3 258,-6-7-387,-2-2 258,-8-2-129,-4 5 129,0 5-129,-7-1 129,7 22 0,-24-18-129,24 18 129,-26 14 129,14 10 0,3 6 0,0 9 0,5 4 0,4 2 258,-3 9-387,3-5 258,0 4-258,5-11 0,0-1 0,5-5-258,-5-15-258,12 4-903,-17-25-2967,18 0-516,-7-10-129,6-12-387</inkml:trace>
          <inkml:trace contextRef="#ctx0" brushRef="#br0" timeOffset="24743.4152">14510 81 1548,'0'0'4515,"4"20"387,-4 6-387,0 8-1806,-9-9-1161,10 15-387,-1-10-129,14 8-387,-4-6-129,11-3-129,-2-10 129,8-1-387,0-8 0,1-4 0,-1-6 129,3-7-258,-3-10-258,-2-1 516,0-2-516,-5-8 516,-7-3-516,-3 2 129,-3 5 0,-5 2 129,-2 3 0,0 19 0,-9-21 0,9 21-129,-19 10 129,13 5 129,-2 10 0,1 1 0,4 1 129,3 5-258,1 1 258,2-8-258,8 2-129,2-9-516,11 2-903,-24-20-3096,39 8-258,-14-11-129,5-15-516</inkml:trace>
          <inkml:trace contextRef="#ctx0" brushRef="#br0" timeOffset="25203.4416">15225 63 2451,'-8'0'4902,"-16"5"-129,3 9-129,-7 5-2451,-4 0-1032,11 13 0,-5-10-387,12 4-129,-2 0-129,14 1-129,2-5 0,1 3-258,12-9 129,5-5-258,5-1 258,1-6-258,2-4 0,2 0 0,-1-9-387,3-4 516,-9-1-258,-1-12 129,-2 3-129,-7-2 129,-2-6-129,-9 5 0,0-1 129,-3 5-129,-6 1 129,9 21 0,-21-14 0,21 14 0,-18 3 0,11 14 0,2 8 0,3 1 129,2 7 0,0 2 0,7 1-129,3 2 129,3-1-129,1-9-129,4-3-129,-18-25-774,36 27-2322,-18-27-1290,2-3-387,-8-16-387</inkml:trace>
          <inkml:trace contextRef="#ctx0" brushRef="#br0" timeOffset="25459.4562">15481-198 4386,'18'-43'5160,"-18"43"-258,0 0-129,0 0-2967,13 20-645,-13 7-387,0 16-258,3-1-129,-3 10 0,1 0-258,5 5 129,1-1-129,2-6-129,1 1 0,4-10-387,3-4-129,-7-11-903,15-4-3225,-9-14-129,11-5-258,-4-3-516</inkml:trace>
          <inkml:trace contextRef="#ctx0" brushRef="#br0" timeOffset="25839.4779">16008 65 2580,'-18'-10'5031,"0"10"-387,-7 0 129,-10 0-3096,17 10-258,-14-7-516,16 11-258,-3-9 0,19-5-387,0 0 0,-9 21-129,9-21 0,19 17-129,-1-7 0,1 2 129,1 5-258,-2 8 258,0 0 0,-4-2-129,-7 2 258,-3 0-258,-4 1 129,-1-2 0,-9-10 129,-4-2-258,-7-2 0,-1-6 0,-1-2 0,0-2 0,2 0 0,3-5-129,18 5-258,-27-19-387,27 19-2064,0 0-1806,10-18-387,-10 18-129,32-19 1</inkml:trace>
        </inkml:traceGroup>
        <inkml:traceGroup>
          <inkml:annotationXML>
            <emma:emma xmlns:emma="http://www.w3.org/2003/04/emma" version="1.0">
              <emma:interpretation id="{E059EB1F-31BB-46A1-BF44-E089BE04F76B}" emma:medium="tactile" emma:mode="ink">
                <msink:context xmlns:msink="http://schemas.microsoft.com/ink/2010/main" type="inkWord" rotatedBoundingBox="17429,6529 18687,6502 18702,7197 17444,7224"/>
              </emma:interpretation>
              <emma:one-of disjunction-type="recognition" id="oneOf3">
                <emma:interpretation id="interp15" emma:lang="en-US" emma:confidence="1">
                  <emma:literal>for</emma:literal>
                </emma:interpretation>
                <emma:interpretation id="interp16" emma:lang="en-US" emma:confidence="0">
                  <emma:literal>For</emma:literal>
                </emma:interpretation>
                <emma:interpretation id="interp17" emma:lang="en-US" emma:confidence="0">
                  <emma:literal>four</emma:literal>
                </emma:interpretation>
                <emma:interpretation id="interp18" emma:lang="en-US" emma:confidence="0">
                  <emma:literal>ford</emma:literal>
                </emma:interpretation>
                <emma:interpretation id="interp19" emma:lang="en-US" emma:confidence="0">
                  <emma:literal>fork</emma:literal>
                </emma:interpretation>
              </emma:one-of>
            </emma:emma>
          </inkml:annotationXML>
          <inkml:trace contextRef="#ctx0" brushRef="#br0" timeOffset="26503.5159">16394 146 2709,'-6'-15'5031,"6"15"0,17-11-387,-3-5-2838,18 14-516,-4-10-387,15 3-387,4-1-387,-2-1-645,9 8-387,-11-10-1548,6 7-1935,-3 0-516,-4 0-129</inkml:trace>
          <inkml:trace contextRef="#ctx0" brushRef="#br0" timeOffset="26315.5052">16898-383 2967,'0'-24'4644,"0"24"129,0 0-258,-12 0-2967,-12 0-129,10 7-516,-15 7-258,2 11 129,-5-5-258,4 15-129,-1-3-129,5 8-129,2 2 0,7 0 0,4-1 0,5 0 0,5-6-129,1 1 0,0-2 0,7-5 129,2 3-258,-2-3 129,2-1 0,-5-1 0,2 3-258,-6-10-129,0 6-387,-13-15-1290,7 3-2451,-12-5-387,0-7-258,-6-2-129</inkml:trace>
          <inkml:trace contextRef="#ctx0" brushRef="#br0" timeOffset="26887.5379">17085-31 3483,'-38'32'4902,"13"-9"0,-1-4-1290,8 14-1548,-12-14-387,19 19-645,-1-13-129,12 5-258,0-9-258,19-1 129,6-13-387,9-4 258,1-3-387,4-10 129,-5-7-129,3-7 0,-10-1 0,-7-2-129,-3 1 129,-15-3-258,-2 0 129,-16 3 0,-11-3 129,-1 5-129,-4 7 0,-2 6 0,0 8 0,-1 3 0,14 11-129,2 3-129,12 14-516,-3-11-1161,12 6-2451,10-3-645,8-1 0,7-8 130</inkml:trace>
          <inkml:trace contextRef="#ctx0" brushRef="#br0" timeOffset="27247.5585">17313-38 4902,'5'-15'5160,"-5"15"-516,0 0-129,0 0-3354,0 0-258,13 18-645,-4 6 129,-5 0-387,3 1 0,-4 0 0,1 2 0,-1 2 0,0-10 0,-1-2 0,-2-17-258,0 0 129,0 0 0,0 0 129,0 0-129,14-30 129,-10 4-129,3 3 129,2-5 129,3 1 0,2 1 0,2 4 258,3 7-258,-1 4 0,6 1-129,0 7-258,-6-5-1806,5 8-2322,1 0-387,0 0-258,2 0 0</inkml:trace>
        </inkml:traceGroup>
        <inkml:traceGroup>
          <inkml:annotationXML>
            <emma:emma xmlns:emma="http://www.w3.org/2003/04/emma" version="1.0">
              <emma:interpretation id="{C9D40315-2588-4E71-A69E-F02CDBFB562A}" emma:medium="tactile" emma:mode="ink">
                <msink:context xmlns:msink="http://schemas.microsoft.com/ink/2010/main" type="inkWord" rotatedBoundingBox="19110,6363 21608,6309 21627,7185 19129,7238"/>
              </emma:interpretation>
              <emma:one-of disjunction-type="recognition" id="oneOf4">
                <emma:interpretation id="interp20" emma:lang="en-US" emma:confidence="1">
                  <emma:literal>equals</emma:literal>
                </emma:interpretation>
                <emma:interpretation id="interp21" emma:lang="en-US" emma:confidence="0">
                  <emma:literal>equal</emma:literal>
                </emma:interpretation>
                <emma:interpretation id="interp22" emma:lang="en-US" emma:confidence="0">
                  <emma:literal>equal'</emma:literal>
                </emma:interpretation>
                <emma:interpretation id="interp23" emma:lang="en-US" emma:confidence="0">
                  <emma:literal>Equals</emma:literal>
                </emma:interpretation>
                <emma:interpretation id="interp24" emma:lang="en-US" emma:confidence="0">
                  <emma:literal>•qua's</emma:literal>
                </emma:interpretation>
              </emma:one-of>
            </emma:emma>
          </inkml:annotationXML>
          <inkml:trace contextRef="#ctx0" brushRef="#br0" timeOffset="27935.5978">18070 30 2451,'11'0'5160,"6"-1"-258,0-5-129,3-16-2322,11 19-1161,-7-11-129,12 6-645,-7-4-129,5 2-258,-6-2 0,-2-1-129,-4-1 0,1-2 0,-12 0 129,-3 2-129,-7 0 0,-1-2-129,-8 1 129,-10 2 0,-8 4-129,-4 6 129,-2 3-129,-3 3 129,-4 11-129,2 8 129,2 3 0,8 5 0,5 5 0,5-5 0,9 1 129,8 3 0,0-6 0,13 0 0,5-9 0,5 3 0,4-6 0,11-6-258,-2-3-129,-1-7-645,12 0-2193,-5-7-1806,2-9-129,1-4-387</inkml:trace>
          <inkml:trace contextRef="#ctx0" brushRef="#br0" timeOffset="28471.6285">18793-143 5031,'-8'-4'5160,"-13"4"-258,21 0-387,-29-1-3483,13 2-258,-7 1-129,6 7-258,-7 4 0,5 3-258,-4-3 129,9 9 0,-1-5-129,5 5 0,8 3-129,2-4 129,2 1 0,14-2-129,2-4 129,5-3-129,4-5 129,1-7 0,0-1-129,1-8 258,-1-9-258,-5-2 0,0-6 129,-8-1-129,-1-2 0,-7 0 0,-4 0 129,-3 5-258,0 4 129,0 19 0,-24-17 0,24 17 0,-29 5 0,18 10 0,1 10 0,3 9 0,0-3 129,3 7-129,2 2 129,1 5 0,1-2-129,0 1 129,1-7 0,-1-9 0,0-1-129,-1-13-387,4 3-903,-3-17-3354,0 0-258,16-26-516,-2 4-387</inkml:trace>
          <inkml:trace contextRef="#ctx0" brushRef="#br0" timeOffset="28919.6541">19077-240 5676,'0'10'5289,"0"4"-387,-3 10-258,-8 1-3612,11 11 258,-9-5-645,9 9-129,0-8-258,1 1 258,6-4-258,5-6 0,4-9-129,2-1 129,0-12-129,3-1 0,-2-8 0,5-7-129,-3-7 129,4-6-129,-5-6 0,-4-1-129,-2-4 129,-1 4 0,-8 4 0,1-1-129,-6 8 129,0 24-129,0-14 129,0 14 0,-6 13 0,6 11 0,-1 6 0,0-1 0,1 6 0,0 3 129,0-6-129,2-1 0,8-2-129,-2-9-258,9-1-774,-17-19-2193,27 8-1548,-9-8-387,7-10-387</inkml:trace>
          <inkml:trace contextRef="#ctx0" brushRef="#br0" timeOffset="29423.6829">19742-204 4386,'-32'0'5160,"15"5"-129,-2 5-387,2 12-3096,-7-13-387,14 9-387,-8-6-387,9 9 0,-3-2-129,7 3 0,1-5-129,4 2 0,0 0 0,4-5 129,3 2-258,-7-16 129,29 11-129,-11-7 129,7-4-129,-1-8 0,-2-5 0,5-2 0,-6-5 0,-3 0 0,-2-7 0,-4 0 0,-4 1 0,-4 3 0,-4-2 129,-4 8-258,4 17 129,-14-22 0,14 22 0,-24 5 0,13 10 0,1 7 0,5 3 0,3 5 129,2-1-129,5 1 0,3-1 0,5-4 0,-1 0 0,6-11-258,2 0-387,-20-14-774,33 0-3354,-18-8-258,4-4-387,0-9-258</inkml:trace>
          <inkml:trace contextRef="#ctx0" brushRef="#br0" timeOffset="29703.6989">20039-605 7611,'0'0'5418,"0"18"-258,5 4-258,-5-2-3870,9 18 0,-4 2-387,6 7-258,-2 4-129,2 2-129,-3 0 0,0-5-129,1 0 0,-8-9-258,1-2-129,-2-12-258,4 6-1419,-4-31-2838,-2 25-387,2-25-387,0 0 0</inkml:trace>
          <inkml:trace contextRef="#ctx0" brushRef="#br0" timeOffset="30207.7278">20550-268 3612,'12'-17'5031,"-12"17"-129,0-23 0,0 23-3225,-11-3-774,11 3 129,-21-2-387,21 2-258,-33 3 129,15 5-258,-6 6 0,2-2 0,-3-1 0,3 8 0,-2-2-129,7-1 0,6-1 0,7 2 0,4-17-129,1 27 129,13-16-129,7-2 0,3 0 0,1 4 0,-2-2 0,-2 1 0,-1-1 0,-5 3-129,-5 3 129,-7-1-129,-3 1 129,0-2 0,-9 0 0,9-15 0,-30 27 0,10-18 129,-1-2 0,2-3 0,-2-2-129,1-2 129,2 0-129,2 0 0,16 0-129,-20-5-387,20 5-3612,0 0-903,0 0-129,0-14-516</inkml:trace>
        </inkml:traceGroup>
      </inkml:traceGroup>
    </inkml:traceGroup>
    <inkml:traceGroup>
      <inkml:annotationXML>
        <emma:emma xmlns:emma="http://www.w3.org/2003/04/emma" version="1.0">
          <emma:interpretation id="{A2C663C3-064F-4AE7-B4F7-518414D56E9A}" emma:medium="tactile" emma:mode="ink">
            <msink:context xmlns:msink="http://schemas.microsoft.com/ink/2010/main" type="paragraph" rotatedBoundingBox="1594,10148 10928,10007 10946,11161 1612,11303" alignmentLevel="1"/>
          </emma:interpretation>
        </emma:emma>
      </inkml:annotationXML>
      <inkml:traceGroup>
        <inkml:annotationXML>
          <emma:emma xmlns:emma="http://www.w3.org/2003/04/emma" version="1.0">
            <emma:interpretation id="{5AD17A2B-2123-4133-A4DA-991CFD21E47C}" emma:medium="tactile" emma:mode="ink">
              <msink:context xmlns:msink="http://schemas.microsoft.com/ink/2010/main" type="line" rotatedBoundingBox="1594,10148 10928,10007 10946,11161 1612,11303">
                <msink:destinationLink direction="with" ref="{C9DD71F5-CBC9-41D5-B76C-7BD622CC3FFE}"/>
              </msink:context>
            </emma:interpretation>
          </emma:emma>
        </inkml:annotationXML>
        <inkml:traceGroup>
          <inkml:annotationXML>
            <emma:emma xmlns:emma="http://www.w3.org/2003/04/emma" version="1.0">
              <emma:interpretation id="{E90018B9-E374-4E22-8409-988FA7F13246}" emma:medium="tactile" emma:mode="ink">
                <msink:context xmlns:msink="http://schemas.microsoft.com/ink/2010/main" type="inkWord" rotatedBoundingBox="1595,10201 5133,10147 5150,11250 1612,11303"/>
              </emma:interpretation>
              <emma:one-of disjunction-type="recognition" id="oneOf5">
                <emma:interpretation id="interp25" emma:lang="en-US" emma:confidence="0">
                  <emma:literal>TEXT</emma:literal>
                </emma:interpretation>
                <emma:interpretation id="interp26" emma:lang="en-US" emma:confidence="0">
                  <emma:literal>Taxi</emma:literal>
                </emma:interpretation>
                <emma:interpretation id="interp27" emma:lang="en-US" emma:confidence="0">
                  <emma:literal>Taxis</emma:literal>
                </emma:interpretation>
                <emma:interpretation id="interp28" emma:lang="en-US" emma:confidence="0">
                  <emma:literal>Taxes</emma:literal>
                </emma:interpretation>
                <emma:interpretation id="interp29" emma:lang="en-US" emma:confidence="0">
                  <emma:literal>Texts</emma:literal>
                </emma:interpretation>
              </emma:one-of>
            </emma:emma>
          </inkml:annotationXML>
          <inkml:trace contextRef="#ctx0" brushRef="#br0" timeOffset="34087.9497">929 3395 5160,'0'0'4902,"0"0"-129,0 0-129,0 0-2580,0 0-387,4 23-129,-4-23-645,0 40-258,0-18-129,4 14-129,-4-1 0,0 9-129,0-1 129,0 8-258,-1-4 0,-4 0 0,1 4-129,0-5 0,0-6 0,4-6-258,0-6 0,0-28-258,0 33-516,0-33-1548,-7-9-2193,5-10-129,1-3-387,-6-6-258</inkml:trace>
          <inkml:trace contextRef="#ctx0" brushRef="#br0" timeOffset="34419.9687">568 3396 6837,'-17'21'5031,"17"-21"-129,-6 27-258,6-27-2709,19 11-387,1-11-258,24-3-387,-8-13-129,14 5-258,4-7 0,6 3-258,0-3 0,-1 4 0,-6-3-129,-6 9-129,0-3 0,-9 3-129,-5 5-129,-10-2 0,-1 5-387,-22 0-645,33 1-3483,-33-1-387,12 36 0,-11-18-645</inkml:trace>
          <inkml:trace contextRef="#ctx0" brushRef="#br0" timeOffset="40324.3064">1352 4088 2709,'0'0'4128,"0"0"0,0 0-1161,0 0-387,0 0-516,0 0-516,7-16-387,-7 16-129,14-15-387,-14 15 0,14-28-258,-14 28-129,19-28 129,-9 11-129,-1-2-129,3 3 129,-5-6-129,4 8 0,-1-2 0,-2 2-129,-8 14 129,11-21-129,-11 21 129,0 0-129,0 0 0,0 0 0,0 0 0,13 15 0,-13 5 129,0 11-129,0 8 0,0 4 0,0 7-129,-4 0 258,0-4-129,2 0 0,-1-2-129,2-11 129,-2-6 0,3-7-129,0-5-258,0-15-258,0 0-774,0 0-1548,0 0-1419,13-5-387,-13 5-129,0-16-258</inkml:trace>
          <inkml:trace contextRef="#ctx0" brushRef="#br0" timeOffset="40640.3245">1352 4350 1806,'0'0'4644,"-14"16"0,14-16 0,0 0-1419,0 0-1161,4-14-258,14 14-516,-18 0-258,27-9-387,-12 1-129,9 6-258,-3 0 0,3 2-258,2-2 129,3 1-129,1-2 129,0 1-129,-2 0 0,0-4 0,-4 3 0,-6 0-129,-4 1 0,-14 2-258,18 0-387,-18 0-1806,0 0-1806,0 0-516,-11 0 0,11 0-774</inkml:trace>
          <inkml:trace contextRef="#ctx0" brushRef="#br0" timeOffset="49455.8287">1964 3488 2451,'-13'-14'4515,"13"14"0,-16 8 0,16 14-2451,0-8-387,9 18-387,-2-4-129,18 11-258,-4 1-387,15 9 0,-4-8 0,10 3-387,3 2-258,1-8-258,8 4-903,-9-16-2193,2-1-1161,1-8-129,-5-4-516</inkml:trace>
          <inkml:trace contextRef="#ctx0" brushRef="#br0" timeOffset="49199.8141">2279 3588 3354,'16'-11'4257,"-2"-10"-129,-14 21-1290,10-15-258,-10 15-645,0 0-516,0 0-516,3 21 0,-14 6-387,-13 9-258,0 12 0,-8 4-258,-1 3 0,-8 4 0,1-7 0,2 0-129,4-8 0,7-10-258,-2-16-774,20 1-1161,9-19-2064,0 0-129,-9-26-516,9-5 387</inkml:trace>
          <inkml:trace contextRef="#ctx0" brushRef="#br0" timeOffset="50163.8692">2701 3302 1806,'-21'0'4644,"21"0"258,0 0-387,0 0-2193,12 0-516,23 1-387,0-9-129,19 8-387,4-8-387,10 5 0,0-6-387,3 3 0,0-1-258,-8-4-387,7 11-516,-22-6-3225,4 1-387,-9 1-516,-4-1-129</inkml:trace>
          <inkml:trace contextRef="#ctx0" brushRef="#br0" timeOffset="49855.8516">3176 3250 4644,'0'34'4515,"-8"-18"129,3 9-258,5 13-3096,-5-9-129,5 18 129,0-6-387,3 9-258,-2-5-129,7 4-129,-5-8-129,0-3-516,2 0-387,-5-18-774,0-1-3096,-5-3 0,5-16-516,-24 9-129</inkml:trace>
          <inkml:trace contextRef="#ctx0" brushRef="#br0" timeOffset="61407.5123">3584 3995 3483,'0'0'4515,"-14"-8"-1548,14 8-129,0 0-387,0 0-129,-1-17-645,1 17-258,8-22-258,7 8-387,-3-4-129,6 4 0,-3-2-387,6 8 0,0 0-129,-2 5-129,1 2 129,-3 1-129,-2 9 0,0 5 0,-4 3 0,-4 9 0,0 7-129,-7 0 129,0 5 0,-8 0-129,-7 0 129,-2-3-129,-3-1 0,0-4 129,-3-4 0,4-7 0,2-4 0,3-4 0,14-11 0,-19 10 129,19-10-129,0 0 129,0 0-129,19-11 129,1 6 0,9 0 0,6 2 0,2 3 0,5 0 0,3 0-129,-2 6 0,0 2 0,-4-1-258,-7-3-258,3 10-1806,-11-12-2322,-2 0-258,-22-2-387,14-8 0</inkml:trace>
        </inkml:traceGroup>
        <inkml:traceGroup>
          <inkml:annotationXML>
            <emma:emma xmlns:emma="http://www.w3.org/2003/04/emma" version="1.0">
              <emma:interpretation id="{62825B0F-37D8-415C-AFF2-F1735E7C878B}" emma:medium="tactile" emma:mode="ink">
                <msink:context xmlns:msink="http://schemas.microsoft.com/ink/2010/main" type="inkWord" rotatedBoundingBox="5762,10440 6311,10431 6316,10745 5767,10753"/>
              </emma:interpretation>
              <emma:one-of disjunction-type="recognition" id="oneOf6">
                <emma:interpretation id="interp30" emma:lang="en-US" emma:confidence="1">
                  <emma:literal>=</emma:literal>
                </emma:interpretation>
                <emma:interpretation id="interp31" emma:lang="en-US" emma:confidence="0">
                  <emma:literal>E</emma:literal>
                </emma:interpretation>
                <emma:interpretation id="interp32" emma:lang="en-US" emma:confidence="0">
                  <emma:literal>t</emma:literal>
                </emma:interpretation>
                <emma:interpretation id="interp33" emma:lang="en-US" emma:confidence="0">
                  <emma:literal>I</emma:literal>
                </emma:interpretation>
                <emma:interpretation id="interp34" emma:lang="en-US" emma:confidence="0">
                  <emma:literal>[</emma:literal>
                </emma:interpretation>
              </emma:one-of>
            </emma:emma>
          </inkml:annotationXML>
          <inkml:trace contextRef="#ctx0" brushRef="#br0" timeOffset="62367.5672">4778 3715 3225,'-44'48'5031,"30"-29"-258,8-4 0,7 7-2451,-1-22-903,37 7 0,-11-7-516,20 0 129,-3-10-516,10 1-129,-1 1-387,2-11-516,9 19-1548,-16-12-2451,-2-2-645,-2-1 0,-5-1-516</inkml:trace>
          <inkml:trace contextRef="#ctx0" brushRef="#br0" timeOffset="62167.5558">4739 3577 645,'0'0'4386,"0"0"387,0 0-258,3-10-2193,18 10-387,-9-12 0,22 10-387,-10-10-387,19 5-387,-6-6 129,7 10-516,-3-3 0,2 4-258,-5 2-129,-7-2-258,2 2-129,-15 0-387,2 11-387,-20-11-1548,0 0-2064,0 0-129,-21 22-645,-7-13 387</inkml:trace>
        </inkml:traceGroup>
        <inkml:traceGroup>
          <inkml:annotationXML>
            <emma:emma xmlns:emma="http://www.w3.org/2003/04/emma" version="1.0">
              <emma:interpretation id="{68827431-0B62-4EB9-B7F0-087841EE02FD}" emma:medium="tactile" emma:mode="ink">
                <msink:context xmlns:msink="http://schemas.microsoft.com/ink/2010/main" type="inkWord" rotatedBoundingBox="7108,10132 9250,10100 9265,11071 7123,11104"/>
              </emma:interpretation>
              <emma:one-of disjunction-type="recognition" id="oneOf7">
                <emma:interpretation id="interp35" emma:lang="en-US" emma:confidence="0">
                  <emma:literal>Six</emma:literal>
                </emma:interpretation>
                <emma:interpretation id="interp36" emma:lang="en-US" emma:confidence="0">
                  <emma:literal>Sax</emma:literal>
                </emma:interpretation>
                <emma:interpretation id="interp37" emma:lang="en-US" emma:confidence="0">
                  <emma:literal>Sat</emma:literal>
                </emma:interpretation>
                <emma:interpretation id="interp38" emma:lang="en-US" emma:confidence="0">
                  <emma:literal>sax</emma:literal>
                </emma:interpretation>
                <emma:interpretation id="interp39" emma:lang="en-US" emma:confidence="0">
                  <emma:literal>Sit</emma:literal>
                </emma:interpretation>
              </emma:one-of>
            </emma:emma>
          </inkml:annotationXML>
          <inkml:trace contextRef="#ctx0" brushRef="#br0" timeOffset="63271.6189">6620 3216 2193,'15'-6'4644,"-15"6"0,0 0 0,0 0-2967,-9-11-258,9 11-129,-25 0-516,8 0 0,-11 0-258,4 2-129,-9 1-129,-5 3-129,-2-1 129,-1 8-129,-2-4-129,0 2 129,-3 7-129,8-1 129,8 3 0,3 4-129,12 0 0,11-4 129,4 2-129,12 0 0,13-1 129,12 0-129,-1-6 258,6 4-129,1 3 0,0 4-129,-4-3 0,-4 3 129,-9 3-129,-3 3 0,-9-2 0,-7 0 0,-7 0-129,-7 0 258,-10-2-129,-8-3 0,-6-3 0,-8-2 0,-1-6 0,-6-4 129,-3-4 0,3-5-129,3-1 0,5 0 129,6-1-129,8-5 0,24 6-129,-13-15-258,25 15-903,-12 0-3225,47-14-387,-5 3-387,7 2-258</inkml:trace>
          <inkml:trace contextRef="#ctx0" brushRef="#br0" timeOffset="63743.6459">6737 3960 6450,'0'0'5289,"0"0"-387,8-9-258,15-7-3483,-15-10-387,16 3 0,-10-4-129,9 4-258,-9-6 0,3 15 0,-17 14-258,25-21 129,-25 21-129,0 0 0,0 0 0,9 16 0,-8 4-129,-1 5 0,0 4 0,0 6 0,0 0 0,1 1-129,1 0 0,0-1 0,1-3-129,-3-9-258,10 1-387,-10-24-774,10 21-2709,-10-21-774,0 0-129,0 0-387</inkml:trace>
          <inkml:trace contextRef="#ctx0" brushRef="#br0" timeOffset="63955.6581">6791 4137 4386,'-16'11'5160,"16"-11"0,0 0-387,15 19-3096,-15-19-258,40 0-258,-16-3-258,14 3-387,-2-2-129,3-1-387,4 3-387,-12-9-1806,9 4-2580,-6-3-387,-2-2-258,-7-5-258</inkml:trace>
          <inkml:trace contextRef="#ctx0" brushRef="#br0" timeOffset="64391.683">8045 3396 6708,'9'13'5031,"-9"1"-129,-18 9-258,6 10-3741,-22 0-258,3 8 0,-15 1 0,4 8-129,-5-3-258,4 0-129,1-4-258,4-13 0,9 0-516,-3-16-387,32-14-3354,-29 6-516,29-6-387,-14-26 0</inkml:trace>
          <inkml:trace contextRef="#ctx0" brushRef="#br0" timeOffset="64631.6966">7503 3374 6321,'-18'-12'5418,"18"12"-516,0 27-903,0-27-2451,21 39-258,3-18 0,15 9-516,5-2-129,15 4-129,-2-7 0,9 6-387,0-4 0,-1 0-258,-3 0-258,-10-10-516,10 0-3999,-21-7-129,-5-4-387,-9-6-387</inkml:trace>
        </inkml:traceGroup>
        <inkml:traceGroup>
          <inkml:annotationXML>
            <emma:emma xmlns:emma="http://www.w3.org/2003/04/emma" version="1.0">
              <emma:interpretation id="{402DD0D2-76E9-4683-BDD5-6014D0B6946B}" emma:medium="tactile" emma:mode="ink">
                <msink:context xmlns:msink="http://schemas.microsoft.com/ink/2010/main" type="inkWord" rotatedBoundingBox="9737,10025 10928,10007 10946,11137 9755,11155"/>
              </emma:interpretation>
              <emma:one-of disjunction-type="recognition" id="oneOf8">
                <emma:interpretation id="interp40" emma:lang="en-US" emma:confidence="0">
                  <emma:literal>5,</emma:literal>
                </emma:interpretation>
                <emma:interpretation id="interp41" emma:lang="en-US" emma:confidence="0">
                  <emma:literal>52</emma:literal>
                </emma:interpretation>
                <emma:interpretation id="interp42" emma:lang="en-US" emma:confidence="0">
                  <emma:literal>S,</emma:literal>
                </emma:interpretation>
                <emma:interpretation id="interp43" emma:lang="en-US" emma:confidence="0">
                  <emma:literal>5</emma:literal>
                </emma:interpretation>
                <emma:interpretation id="interp44" emma:lang="en-US" emma:confidence="0">
                  <emma:literal>S</emma:literal>
                </emma:interpretation>
              </emma:one-of>
            </emma:emma>
          </inkml:annotationXML>
          <inkml:trace contextRef="#ctx0" brushRef="#br0" timeOffset="65358.7383">9110 3180 1935,'36'-28'4773,"-26"11"-258,-10 17 0,14-20-2838,-20 6-258,6 14-258,-40-8-129,9 8 0,-11 3-387,2 11 0,-10 1-129,0 7-129,-2-3 129,7 5-258,2-4 0,14 3-129,1-5 0,11 3-129,8-6 0,9 1 129,11 6-129,7-4 0,10 2 0,7 4 0,4-1 0,8 0 0,0 4 129,1 1-129,-1-3 129,-1 3-129,-7-3 0,-7-2-129,-11 5 129,-6-2-129,-12-6 129,-6-1-129,-16 0 0,-13-5 129,-6 3 0,-6-5 129,-2-1-129,-2-1 0,-2-3 0,4 1-129,10 2 0,2-7-387,19 9-1032,0-7-3096,15-5-516,10 2 0,16-2-516</inkml:trace>
          <inkml:trace contextRef="#ctx0" brushRef="#br0" timeOffset="66055.7782">9546 3839 7740,'15'-15'5418,"5"-1"-387,-20 16-129,12-17-3870,5 17-129,-17 0-129,22 0-387,-22 0-258,21 25 0,-14-8-129,-1 5 129,-1 1-129,-5 2 0,0 4 0,-4-4-129,-6-1 0,-4 5 129,-2-6-129,-7-1 0,4-3 0,-2-3 129,2-1 0,0-1 0,4-4 0,15-10 129,-17 19-129,17-19 129,0 0 0,14 16 129,3-14-129,8 4 129,6-3-129,8 2 129,0-4-129,3 7-129,2-2 0,-6-1-258,1 4-516,-14-9-1290,1 0-2838,-6 2-387,-20-2-258,0 0-387</inkml:trace>
        </inkml:traceGroup>
      </inkml:traceGroup>
    </inkml:traceGroup>
    <inkml:traceGroup>
      <inkml:annotationXML>
        <emma:emma xmlns:emma="http://www.w3.org/2003/04/emma" version="1.0">
          <emma:interpretation id="{EE23A274-501C-4DC0-9281-36455B071C30}" emma:medium="tactile" emma:mode="ink">
            <msink:context xmlns:msink="http://schemas.microsoft.com/ink/2010/main" type="paragraph" rotatedBoundingBox="2626,12311 11317,12130 11341,13279 2650,13460" alignmentLevel="2"/>
          </emma:interpretation>
        </emma:emma>
      </inkml:annotationXML>
      <inkml:traceGroup>
        <inkml:annotationXML>
          <emma:emma xmlns:emma="http://www.w3.org/2003/04/emma" version="1.0">
            <emma:interpretation id="{BF4709E6-C5C7-4973-8B24-03DFAB0D48CA}" emma:medium="tactile" emma:mode="ink">
              <msink:context xmlns:msink="http://schemas.microsoft.com/ink/2010/main" type="line" rotatedBoundingBox="2626,12311 11317,12130 11341,13279 2650,13460">
                <msink:destinationLink direction="with" ref="{C9DD71F5-CBC9-41D5-B76C-7BD622CC3FFE}"/>
              </msink:context>
            </emma:interpretation>
          </emma:emma>
        </inkml:annotationXML>
        <inkml:traceGroup>
          <inkml:annotationXML>
            <emma:emma xmlns:emma="http://www.w3.org/2003/04/emma" version="1.0">
              <emma:interpretation id="{5EF14699-A05D-424D-B660-663635CF65AE}" emma:medium="tactile" emma:mode="ink">
                <msink:context xmlns:msink="http://schemas.microsoft.com/ink/2010/main" type="inkWord" rotatedBoundingBox="2627,12342 7055,12250 7079,13367 2650,13460"/>
              </emma:interpretation>
              <emma:one-of disjunction-type="recognition" id="oneOf9">
                <emma:interpretation id="interp45" emma:lang="en-US" emma:confidence="0">
                  <emma:literal>1=51,</emma:literal>
                </emma:interpretation>
                <emma:interpretation id="interp46" emma:lang="en-US" emma:confidence="0">
                  <emma:literal>+1=51,</emma:literal>
                </emma:interpretation>
                <emma:interpretation id="interp47" emma:lang="en-US" emma:confidence="0">
                  <emma:literal>11=51,</emma:literal>
                </emma:interpretation>
                <emma:interpretation id="interp48" emma:lang="en-US" emma:confidence="0">
                  <emma:literal>71=51,</emma:literal>
                </emma:interpretation>
                <emma:interpretation id="interp49" emma:lang="en-US" emma:confidence="0">
                  <emma:literal>#51,</emma:literal>
                </emma:interpretation>
              </emma:one-of>
            </emma:emma>
          </inkml:annotationXML>
          <inkml:trace contextRef="#ctx0" brushRef="#br0" timeOffset="68942.943">1578 5500 7224,'-2'-16'4773,"9"2"-129,-7 14-129,44-16-2838,-22 0-516,13 14 0,-2-7-387,10 6-258,-6-2-129,9 5-258,-9 0 0,1 3-129,2 2-129,-8-4-129,3 7-387,-14-8-1161,8 2-2580,-8 2-258,-4 0-516,-17-4-129</inkml:trace>
          <inkml:trace contextRef="#ctx0" brushRef="#br0" timeOffset="68654.9267">1844 5411 7740,'0'0'4515,"15"9"0,-13 14-516,-2 10-1935,-3-3-1677,3 15-129,-6-2 0,6 8 129,-2-5-129,3 1 129,-1-7-258,1-6 0,3 1-258,-2-6 0,2-6-387,-4-9-387,1 3-2838,-1-17-645,-7 11-387,7-11-129</inkml:trace>
          <inkml:trace contextRef="#ctx0" brushRef="#br0" timeOffset="69647.9834">2184 6255 9159,'0'15'4902,"0"-15"-129,15 0-387,10 4-3354,-7-11 0,10 4-516,0-5-129,7 2-387,-3 1-516,-3-11-1032,9 11-2838,-7-4-258,1-1-387,-2-2-258</inkml:trace>
          <inkml:trace contextRef="#ctx0" brushRef="#br0" timeOffset="69422.9708">2206 5970 8385,'18'-22'4902,"-11"8"-129,-7 14-258,16-38-2967,-16 38-516,16-24-258,-16 24-258,14-20 0,-14 20-258,0 0 0,0 0 0,17-6 0,-17 6-129,4 8 0,0 7 0,-1 3-129,0 2 0,0 3 129,-3 6-129,2 1 0,-2 0 0,3 1 0,-3-3-129,3 0 0,0-6-258,1 4-129,-4-26-645,15 28-2580,-15-28-1032,2 16-387,-2-16 0</inkml:trace>
          <inkml:trace contextRef="#ctx0" brushRef="#br0" timeOffset="70187.0144">2966 5844 10965,'15'33'5031,"6"-23"-387,7-4 0,-1-6-3999,10 3-258,-1-3-129,2 0-387,1 3-387,-13-6-1419,12 1-2580,-8-1-258,7 0-387,-3-6-258</inkml:trace>
          <inkml:trace contextRef="#ctx0" brushRef="#br0" timeOffset="69963.0017">3000 5645 11094,'0'16'5031,"0"-16"-258,21 0-129,-3-11-3999,6 6-516,3 2 0,0-2-387,3 5-645,-14 0-2451,4 3-1419,-5-1-129,-15-2-129,17 10-387</inkml:trace>
          <inkml:trace contextRef="#ctx0" brushRef="#br0" timeOffset="70743.046">4186 5481 7611,'-13'-14'4902,"-3"11"-129,-5 1-129,-8 4-3354,-8-2-516,8 7 0,-11-2-129,2 9-258,-6-1 0,3 9-129,-1-3 129,6 5-129,3-1 0,6-1-129,9 0 0,8-1 0,10-2-129,0-19 129,28 27-129,1-19 0,8 1 0,3 2 0,2 0 0,1 2 0,2 1-129,-11 5 129,-4 0-129,-12 3 0,-6-4 0,-7 2 0,-5 2 129,-17-1-129,-5 0 0,-4-3 129,-7-3 0,1-1 0,-7-3 0,7-5 129,3-5-129,2 1 0,6-2-129,5-3 0,16 3-516,-13-16-2064,13 16-1935,18-19-258,7 8-387,3-2-258</inkml:trace>
          <inkml:trace contextRef="#ctx0" brushRef="#br0" timeOffset="71528.0912">4343 6204 7611,'0'0'5160,"16"8"-129,-16-8-129,36 1-2451,-16-5-1290,16 4-129,-8-5-258,8 5-258,-3-2-129,-1 2-129,-4 0-258,-6 2-387,-1 7-387,-21-9-1290,20 0-2838,-20 0-129,0 0-387,0 0-516</inkml:trace>
          <inkml:trace contextRef="#ctx0" brushRef="#br0" timeOffset="71287.0774">4392 6017 9804,'10'-9'4902,"-10"9"129,0 0-1161,10-30-2451,6 22-129,-13-9-258,-3 17-387,16-29 0,-16 29-129,12-25-258,-12 25 0,8-19 0,-8 19-258,0 0 129,0 0-129,0 0 0,19 0 0,-19 0 0,7 25 0,-7-4-129,1-6 129,-1 8 0,3 2 0,-2-1 0,-1 1 0,4-1-129,-2-4 129,0-1-129,-2 3-129,7 1-129,-7-23-258,0 30-516,-8-30-1161,8 0-2709,-12 17-129,12-17-258,-20 5-258</inkml:trace>
          <inkml:trace contextRef="#ctx0" brushRef="#br0" timeOffset="72075.1225">5709 6126 10836,'109'-28'5031,"-63"22"-258,-1 6 0,-15 0-4515,2 19 0,-6 3-129,-8 10 0,-12 4-129,-6 6 0,-3 0-129,-14-6-258,6 11-1161,-17-15-3096,3-7-129,-4-10-387,1-10-129</inkml:trace>
        </inkml:traceGroup>
        <inkml:traceGroup>
          <inkml:annotationXML>
            <emma:emma xmlns:emma="http://www.w3.org/2003/04/emma" version="1.0">
              <emma:interpretation id="{F7B7A0F5-348E-4C20-8425-86B6622BA491}" emma:medium="tactile" emma:mode="ink">
                <msink:context xmlns:msink="http://schemas.microsoft.com/ink/2010/main" type="inkWord" rotatedBoundingBox="8001,12199 11317,12130 11336,13005 8019,13074"/>
              </emma:interpretation>
              <emma:one-of disjunction-type="recognition" id="oneOf10">
                <emma:interpretation id="interp50" emma:lang="en-US" emma:confidence="0">
                  <emma:literal>52=52</emma:literal>
                </emma:interpretation>
                <emma:interpretation id="interp51" emma:lang="en-US" emma:confidence="0">
                  <emma:literal>22=52</emma:literal>
                </emma:interpretation>
                <emma:interpretation id="interp52" emma:lang="en-US" emma:confidence="0">
                  <emma:literal>Tees</emma:literal>
                </emma:interpretation>
                <emma:interpretation id="interp53" emma:lang="en-US" emma:confidence="0">
                  <emma:literal>22=5,</emma:literal>
                </emma:interpretation>
                <emma:interpretation id="interp54" emma:lang="en-US" emma:confidence="0">
                  <emma:literal>=,=s,</emma:literal>
                </emma:interpretation>
              </emma:one-of>
            </emma:emma>
          </inkml:annotationXML>
          <inkml:trace contextRef="#ctx0" brushRef="#br0" timeOffset="72871.168">6996 5476 5934,'-44'-11'5418,"44"11"-258,0 0-516,0 0-2064,21-16-1677,18 16 0,2-7-387,18 7 0,1-6-258,8 3 0,3 0-258,3-2-129,7 0-129,-6-4-258,4 8-516,-17-18-2709,9 9-1032,-10-1-645,-7-1 0</inkml:trace>
          <inkml:trace contextRef="#ctx0" brushRef="#br0" timeOffset="72623.1538">7250 5504 9933,'64'-20'4902,"-38"17"0,2 3-258,-28 0-3999,27 14-387,-15 9 0,1 10-129,-8-2 129,0 6-129,-3 2 0,-2-5-129,5 2-258,-4-8 0,2 0-516,-3-28-774,1 25-2967,-1-25-387,0 0-387,-14 0-129</inkml:trace>
          <inkml:trace contextRef="#ctx0" brushRef="#br0" timeOffset="73359.1959">7772 5852 8514,'18'-13'5418,"-18"13"-258,24-24-387,-16 10-3354,15 13-516,-7-7-129,4 8-258,-3 1-258,-2 7-129,-15-8-129,14 32-129,-14-11 0,0 2 0,-6 7 0,-6-5-129,-2-4 129,-3 4 0,2-6 0,0-2 0,6-1 0,9-16 129,-15 26-129,15-26 258,0 22-129,0-22 129,15 14 0,2-8 0,2 0 0,5-3-129,4-3 0,3 0 0,1 0-387,-6-9-645,17 4-3741,-18-6-258,3-3-258,-8-4-258</inkml:trace>
          <inkml:trace contextRef="#ctx0" brushRef="#br0" timeOffset="73871.2252">8332 5700 8256,'0'14'5547,"18"-1"-516,5-13-129,14 3-3741,-5-3-129,12 0-387,-11-3-258,6 0-387,-1 1-387,-12-9-774,13 6-3870,-14-2 129,-2-1-516,-5-3-258</inkml:trace>
          <inkml:trace contextRef="#ctx0" brushRef="#br0" timeOffset="73659.2128">8383 5537 6837,'0'18'5289,"12"-18"-129,9 0-258,5-18-1806,4 10-2838,7-3 0,0 4-129,-1-3-258,-4 1-258,4 7-903,-19-10-2064,-2 12-1419,-15 0-258,0 0-645,0 0 388</inkml:trace>
          <inkml:trace contextRef="#ctx0" brushRef="#br0" timeOffset="74635.2689">9819 5327 1806,'28'-36'5160,"-25"17"-258,-3 2-129,-2-4-1806,2 21-1677,-40-19-129,13 19-387,-13 0-258,0 2-258,-8 12 129,-1 4 0,-5-2 129,7 9-129,-3-5-129,6 7 0,5-1 0,9-3-129,9-4 0,11 0 0,10-5 129,10 2-258,14-5 129,12 0-129,6 0 129,8 3-129,4 2 129,-2-4-129,6 6 0,-9-4 0,-2 2-129,-9 1 0,-6 2 129,-11-5-258,-10 4 129,-11-2 0,-7 1-129,-14 0 129,-8 1 0,-9-3 0,-5 2 0,-2-5 258,-5-2-129,0-2 0,8-4 129,-2-1 0,7-1-129,10 0-129,9 1-516,-2-6-2064,20 3-2193,0 0-129,24-10-516,4-1 129</inkml:trace>
          <inkml:trace contextRef="#ctx0" brushRef="#br0" timeOffset="75395.3124">10100 5713 10707,'0'0'5418,"0"-10"-516,0 10 258,9-12-4515,-9 12-258,19-10-129,-19 10 0,27 0-258,-27 0 0,23 3 0,-23-3 129,27 21-129,-27-21-129,15 28 0,-13-10 0,-2-1 129,-13 4-258,-4-3 129,-6 6 0,-4-4-129,-1 1 258,1-2-129,0 0 129,3 0 0,6-3 0,3 2 129,15-18 0,-15 21 0,15-21 129,0 15 0,15-11 129,6 3-129,2-3 0,11 3 0,-2-3 0,3 4-129,-6-3 0,5 8-129,-8-7-129,-4 1-258,2 8-774,-24-15-3870,0 0-129,0 0-387,0 0-387</inkml:trace>
        </inkml:traceGroup>
      </inkml:traceGroup>
    </inkml:traceGroup>
    <inkml:traceGroup>
      <inkml:annotationXML>
        <emma:emma xmlns:emma="http://www.w3.org/2003/04/emma" version="1.0">
          <emma:interpretation id="{F8C0D76B-3354-4197-901C-5B48325E3039}" emma:medium="tactile" emma:mode="ink">
            <msink:context xmlns:msink="http://schemas.microsoft.com/ink/2010/main" type="paragraph" rotatedBoundingBox="1212,14915 12204,14498 12244,15545 1252,15962" alignmentLevel="1"/>
          </emma:interpretation>
        </emma:emma>
      </inkml:annotationXML>
      <inkml:traceGroup>
        <inkml:annotationXML>
          <emma:emma xmlns:emma="http://www.w3.org/2003/04/emma" version="1.0">
            <emma:interpretation id="{A9E1F777-6A4A-4BDF-BA2F-56AE6727CF99}" emma:medium="tactile" emma:mode="ink">
              <msink:context xmlns:msink="http://schemas.microsoft.com/ink/2010/main" type="line" rotatedBoundingBox="1212,14915 12204,14498 12244,15545 1252,15962">
                <msink:destinationLink direction="with" ref="{C9DD71F5-CBC9-41D5-B76C-7BD622CC3FFE}"/>
              </msink:context>
            </emma:interpretation>
          </emma:emma>
        </inkml:annotationXML>
        <inkml:traceGroup>
          <inkml:annotationXML>
            <emma:emma xmlns:emma="http://www.w3.org/2003/04/emma" version="1.0">
              <emma:interpretation id="{6325D58B-DD8A-4F1A-80DA-6339560D213E}" emma:medium="tactile" emma:mode="ink">
                <msink:context xmlns:msink="http://schemas.microsoft.com/ink/2010/main" type="inkWord" rotatedBoundingBox="1216,15024 3336,14943 3372,15882 1252,15962"/>
              </emma:interpretation>
              <emma:one-of disjunction-type="recognition" id="oneOf11">
                <emma:interpretation id="interp55" emma:lang="en-US" emma:confidence="0">
                  <emma:literal>That</emma:literal>
                </emma:interpretation>
                <emma:interpretation id="interp56" emma:lang="en-US" emma:confidence="0">
                  <emma:literal>Tat</emma:literal>
                </emma:interpretation>
                <emma:interpretation id="interp57" emma:lang="en-US" emma:confidence="0">
                  <emma:literal>Tats</emma:literal>
                </emma:interpretation>
                <emma:interpretation id="interp58" emma:lang="en-US" emma:confidence="0">
                  <emma:literal>Tass</emma:literal>
                </emma:interpretation>
                <emma:interpretation id="interp59" emma:lang="en-US" emma:confidence="0">
                  <emma:literal>Tat.</emma:literal>
                </emma:interpretation>
              </emma:one-of>
            </emma:emma>
          </inkml:annotationXML>
          <inkml:trace contextRef="#ctx0" brushRef="#br0" timeOffset="77287.4206">180 8132 4773,'-16'-21'4515,"16"21"129,0 0-387,0 0-1935,0 0-516,21-6-258,-6-2-258,14 8-258,-2 0-258,9 2-129,0-1-258,3 2-129,-1 1-129,3 5-129,-4 2-258,-4-3-129,5 14-903,-17-11-3483,8 7 0,-10-6-387,4 7-516</inkml:trace>
          <inkml:trace contextRef="#ctx0" brushRef="#br0" timeOffset="76987.4034">416 8226 5289,'5'-20'4902,"2"0"-387,-7 20-129,0-21-2451,7 29-516,-7-8-387,0 36-516,0-5 129,0 19-258,2-5 0,1 14-258,-3-1 129,2-1-129,2-1-129,1-8 0,0-4 0,-2-7-129,1-9-129,-4-11-129,2 4-387,-2-21-516,0 0-1806,0 0-1419,0-11-516,0-10 129,-3 0-129</inkml:trace>
          <inkml:trace contextRef="#ctx0" brushRef="#br0" timeOffset="77723.4454">866 8798 9030,'19'0'5031,"-9"-15"-258,-2-3-258,-2-9-3612,7 8 0,-6-8-258,11 7-129,-9-4-129,4 3 0,-13 21-129,21-20 0,-21 20-129,17-5-129,-17 5 0,14 8 129,-12 9-129,5 9-129,0 2 129,-5 4-129,2 4 129,0 1-129,4-4 0,-2-1-258,1 2-129,-4-20-516,12 14-1935,-15-28-1806,7 24-129,-7-24-258,0 0-129</inkml:trace>
          <inkml:trace contextRef="#ctx0" brushRef="#br0" timeOffset="77955.4587">949 8978 7224,'-1'16'5031,"1"-16"0,10 3-258,8 7-2967,-1-15-774,11 3-129,-8-6-258,10 7-258,-1-4-387,-4 1-387,6 4-516,-13-4-2193,12 4-1677,-2-4-129,6-3-516,-6-6-129</inkml:trace>
          <inkml:trace contextRef="#ctx0" brushRef="#br0" timeOffset="78315.4794">1614 8591 11094,'0'0'5031,"0"0"-258,24 2-129,-9-5-4128,16 0 129,-5-4-258,12 6-258,1 1 0,5 0 0,1-2 0,5 1-258,-1-1 0,-3-6-258,5 5-387,-13-24-1677,4 11-2064,-6-3-516,-7-1 0,-6-9-516</inkml:trace>
          <inkml:trace contextRef="#ctx0" brushRef="#br0" timeOffset="78631.4972">2068 8296 9159,'-9'17'5031,"3"8"-129,6-25-387,6 19-2838,-6-19-1032,30 17 0,-9-11-258,8 3-129,-1 1-129,3 5 0,-7-4 0,1 2 0,-3-4-129,-4 2-129,-7 6 129,-11-17-129,4 28 0,-5-11-129,-10 3 129,-7-1-258,0 7-258,-9-15-516,10 6-3612,-4-1 129,8-8-516,13-8-129</inkml:trace>
        </inkml:traceGroup>
        <inkml:traceGroup>
          <inkml:annotationXML>
            <emma:emma xmlns:emma="http://www.w3.org/2003/04/emma" version="1.0">
              <emma:interpretation id="{45AE0F8A-0DF7-40C0-B0F5-62F8C18B6985}" emma:medium="tactile" emma:mode="ink">
                <msink:context xmlns:msink="http://schemas.microsoft.com/ink/2010/main" type="inkWord" rotatedBoundingBox="3876,14875 4824,14839 4860,15787 3912,15823"/>
              </emma:interpretation>
              <emma:one-of disjunction-type="recognition" id="oneOf12">
                <emma:interpretation id="interp60" emma:lang="en-US" emma:confidence="0">
                  <emma:literal>n</emma:literal>
                </emma:interpretation>
                <emma:interpretation id="interp61" emma:lang="en-US" emma:confidence="0">
                  <emma:literal>5</emma:literal>
                </emma:interpretation>
                <emma:interpretation id="interp62" emma:lang="en-US" emma:confidence="0">
                  <emma:literal>*</emma:literal>
                </emma:interpretation>
                <emma:interpretation id="interp63" emma:lang="en-US" emma:confidence="0">
                  <emma:literal>s</emma:literal>
                </emma:interpretation>
                <emma:interpretation id="interp64" emma:lang="en-US" emma:confidence="0">
                  <emma:literal>h</emma:literal>
                </emma:interpretation>
              </emma:one-of>
            </emma:emma>
          </inkml:annotationXML>
          <inkml:trace contextRef="#ctx0" brushRef="#br0" timeOffset="79407.5417">2829 8038 10965,'-3'-14'5160,"3"-3"-258,10 8 129,9-12-4128,15 12 0,-2-8-258,15 13-129,1-1-258,3 5-129,6 0 0,0 2-258,-4 5-129,2-5-387,3 11-903,-15-13-3354,-2 3-129,-13-3-258,-2 0-645</inkml:trace>
          <inkml:trace contextRef="#ctx0" brushRef="#br0" timeOffset="79143.5267">3067 8031 8385,'48'-21'5031,"-33"21"-258,-1 6-129,-9 10-2580,4 15-1419,-6 3-129,2 12 129,-5 8-387,4 5 129,-4-6-258,2 2 129,2-6-129,-1-7-129,2-4-258,-1-14-129,5-1-645,-9-23-2451,0 0-1290,0 0-258,0-12-129,-6-12-387</inkml:trace>
          <inkml:trace contextRef="#ctx0" brushRef="#br0" timeOffset="80067.5796">3521 8530 11223,'32'-21'5418,"-32"21"-645,31-19 258,-16 7-4257,8 9-129,-5 1-258,0 2-129,-1 2-129,-17-2 0,21 25-258,-14-10 0,-5 7 0,-2-3-258,0 5 129,-5 0-129,-6-2 0,-2-5 0,2 7 129,-6-2-129,3 0 258,0-1 0,3-4 129,1-1 0,3-2 129,5 2 0,2-16 129,0 17 0,0-17 129,12 13-129,-12-13 129,32 9-129,-16-2 0,6 0-129,-1-2 0,-2-5-516,13 10-774,-32-10-3612,32 0-258,-32 0-387,31-10-387</inkml:trace>
        </inkml:traceGroup>
        <inkml:traceGroup>
          <inkml:annotationXML>
            <emma:emma xmlns:emma="http://www.w3.org/2003/04/emma" version="1.0">
              <emma:interpretation id="{014F447F-EB1A-486A-A87B-35930AD04CD9}" emma:medium="tactile" emma:mode="ink">
                <msink:context xmlns:msink="http://schemas.microsoft.com/ink/2010/main" type="inkWord" rotatedBoundingBox="6440,15145 6919,15127 6928,15358 6449,15376"/>
              </emma:interpretation>
              <emma:one-of disjunction-type="recognition" id="oneOf13">
                <emma:interpretation id="interp65" emma:lang="en-US" emma:confidence="1">
                  <emma:literal>=</emma:literal>
                </emma:interpretation>
                <emma:interpretation id="interp66" emma:lang="en-US" emma:confidence="0">
                  <emma:literal>I</emma:literal>
                </emma:interpretation>
                <emma:interpretation id="interp67" emma:lang="en-US" emma:confidence="0">
                  <emma:literal>-A</emma:literal>
                </emma:interpretation>
                <emma:interpretation id="interp68" emma:lang="en-US" emma:confidence="0">
                  <emma:literal>-I</emma:literal>
                </emma:interpretation>
                <emma:interpretation id="interp69" emma:lang="en-US" emma:confidence="0">
                  <emma:literal>-a</emma:literal>
                </emma:interpretation>
              </emma:one-of>
            </emma:emma>
          </inkml:annotationXML>
          <inkml:trace contextRef="#ctx0" brushRef="#br0" timeOffset="81195.6441">5388 8230 4128,'13'10'5160,"11"-10"-129,-24 0-258,39-4-2193,-30-12-516,26 16-516,-15-6-516,15 6-387,-12 0-129,8 0-258,-5 0-258,-2 0-129,4 3-258,-11-3-387,8 8-1290,-25-8-2580,19 0-387,-19 0-258,0 0-258</inkml:trace>
          <inkml:trace contextRef="#ctx0" brushRef="#br0" timeOffset="81419.6569">5462 8335 7224,'-1'19'5031,"16"8"129,1-20-516,7 8-1806,2-15-2322,7 5-129,0-3 0,6 2-258,-2 1-129,-4-3-129,3 1-258,-8-3-387,10 9-2709,-16-9-1161,0 0-258,-21 0-387,24-8-258</inkml:trace>
        </inkml:traceGroup>
        <inkml:traceGroup>
          <inkml:annotationXML>
            <emma:emma xmlns:emma="http://www.w3.org/2003/04/emma" version="1.0">
              <emma:interpretation id="{B5FDEB9F-F45D-403F-93B3-A4D50E76A814}" emma:medium="tactile" emma:mode="ink">
                <msink:context xmlns:msink="http://schemas.microsoft.com/ink/2010/main" type="inkWord" rotatedBoundingBox="8851,14749 10570,14684 10598,15422 8879,15487"/>
              </emma:interpretation>
              <emma:one-of disjunction-type="recognition" id="oneOf14">
                <emma:interpretation id="interp70" emma:lang="en-US" emma:confidence="1">
                  <emma:literal>Sax</emma:literal>
                </emma:interpretation>
                <emma:interpretation id="interp71" emma:lang="en-US" emma:confidence="0">
                  <emma:literal>sax</emma:literal>
                </emma:interpretation>
                <emma:interpretation id="interp72" emma:lang="en-US" emma:confidence="0">
                  <emma:literal>•ax</emma:literal>
                </emma:interpretation>
                <emma:interpretation id="interp73" emma:lang="en-US" emma:confidence="0">
                  <emma:literal>Saxe</emma:literal>
                </emma:interpretation>
                <emma:interpretation id="interp74" emma:lang="en-US" emma:confidence="0">
                  <emma:literal>Sat</emma:literal>
                </emma:interpretation>
              </emma:one-of>
            </emma:emma>
          </inkml:annotationXML>
          <inkml:trace contextRef="#ctx0" brushRef="#br0" timeOffset="82455.7159">8104 7822 6966,'0'0'4773,"-20"0"-516,20 0 0,0 0-3483,-32-8-129,32 8 129,-34 2-258,14 9 0,-8-5 0,9 8 129,-6-4-387,8 1 0,-1 0 0,18-11-129,-23 21-129,23-21 0,-7 23 0,7-23 0,5 28 0,9-13 0,5-1 0,8 5 0,5-5 0,0 4 129,5-1-129,-3-1-129,1 3 129,-8 3 0,-7 0-129,-9-2 129,-7 8-129,-4 0 0,-16-1 0,-10 1 129,-6-2 0,-7-3-129,0-4 129,-1-2 0,-3-3 0,8-5 129,4-4-129,8 1 0,9-3 0,14-3-645,0 0-516,0 0-3096,0 0-516,28-14-258,4 4-129</inkml:trace>
          <inkml:trace contextRef="#ctx0" brushRef="#br0" timeOffset="82855.7391">8324 8381 5805,'25'0'5160,"-25"0"-258,27-25-387,-15 11-1935,-4-16-1806,12 9 129,-9-14-258,9 12-258,-6 1 0,2 4-129,-6 3 0,-10 15-129,24-5 0,-24 5 0,16 8-129,-10 12 129,-2 1-258,0 7 129,-1 2 0,1 0 0,1 2-129,-3-2 129,4 1-258,-3-10-129,6 2-258,-9-23-774,16 25-3225,-16-25-258,8 17-258,-8-17-258</inkml:trace>
          <inkml:trace contextRef="#ctx0" brushRef="#br0" timeOffset="83079.7519">8477 8528 9288,'0'0'5160,"0"0"-129,10 5-516,7-2-3225,-3-5-903,9-1 129,-2 2-258,3 1-258,0 0-258,-2-2-258,9 2-258,-6-9-1032,11 5-2580,-5-2-516,1-2-258,-3-4-129</inkml:trace>
        </inkml:traceGroup>
        <inkml:traceGroup>
          <inkml:annotationXML>
            <emma:emma xmlns:emma="http://www.w3.org/2003/04/emma" version="1.0">
              <emma:interpretation id="{7E3D9B77-252D-4180-B74E-DECD0B299D29}" emma:medium="tactile" emma:mode="ink">
                <msink:context xmlns:msink="http://schemas.microsoft.com/ink/2010/main" type="inkWord" rotatedBoundingBox="11252,14534 12204,14498 12240,15444 11288,15480"/>
              </emma:interpretation>
              <emma:one-of disjunction-type="recognition" id="oneOf15">
                <emma:interpretation id="interp75" emma:lang="en-US" emma:confidence="0">
                  <emma:literal>52</emma:literal>
                </emma:interpretation>
                <emma:interpretation id="interp76" emma:lang="en-US" emma:confidence="0">
                  <emma:literal>5,</emma:literal>
                </emma:interpretation>
                <emma:interpretation id="interp77" emma:lang="en-US" emma:confidence="0">
                  <emma:literal>5</emma:literal>
                </emma:interpretation>
                <emma:interpretation id="interp78" emma:lang="en-US" emma:confidence="0">
                  <emma:literal>S</emma:literal>
                </emma:interpretation>
                <emma:interpretation id="interp79" emma:lang="en-US" emma:confidence="0">
                  <emma:literal>Sz</emma:literal>
                </emma:interpretation>
              </emma:one-of>
            </emma:emma>
          </inkml:annotationXML>
          <inkml:trace contextRef="#ctx0" brushRef="#br0" timeOffset="84350.8246">10631 7592 6837,'-61'33'4902,"22"-14"-387,-7 5 0,7 6-3354,-14-15-387,10 17 129,-5-11-258,14 5 258,2-7-387,15 3 0,7-3-129,10-3 0,0-16-258,31 27 129,4-18-258,9 4 129,6-4-129,6 5 129,1 4-258,-2 3 0,-3 4 0,-4-3 0,-9 3-258,-14 2 129,-7 8-129,-15-5 0,-3 2 0,-11-4 129,-12-1-129,-10-2 0,0 4 258,-13-9 0,1-4 129,0-2 0,6-2 0,0-9-387,17 9-645,-6-12-2709,28 0-774,0 0-516,0-10-129</inkml:trace>
          <inkml:trace contextRef="#ctx0" brushRef="#br0" timeOffset="84943.8585">10932 8184 9933,'24'-16'5289,"0"-3"-387,-24 19-129,23-6-3612,-23 6-903,24 0 0,-24 0-258,24 6 0,-15 10-129,0-2 129,-2 8-258,-6 0 129,-1 3-129,0-2 0,-10 5 0,-5-4 0,0 4 129,-8-1 0,3-6 129,-3-2 129,2-2 0,3 0 129,4-5 129,7 3 0,7-15 129,-4 19-129,4-19 129,15 11-129,2-6-129,4-2 0,3-3 0,1 3-129,4-3-258,-1 0 0,0 2-258,-6-4-516,17 2-3870,-24-5-516,2 4 0,-17 1-645</inkml:trace>
        </inkml:traceGroup>
      </inkml:traceGroup>
    </inkml:traceGroup>
    <inkml:traceGroup>
      <inkml:annotationXML>
        <emma:emma xmlns:emma="http://www.w3.org/2003/04/emma" version="1.0">
          <emma:interpretation id="{6A0EDAE2-38F4-4D04-AC5A-61B80B58040D}" emma:medium="tactile" emma:mode="ink">
            <msink:context xmlns:msink="http://schemas.microsoft.com/ink/2010/main" type="paragraph" rotatedBoundingBox="2199,17078 12176,16863 12204,18148 2227,18363" alignmentLevel="2"/>
          </emma:interpretation>
        </emma:emma>
      </inkml:annotationXML>
      <inkml:traceGroup>
        <inkml:annotationXML>
          <emma:emma xmlns:emma="http://www.w3.org/2003/04/emma" version="1.0">
            <emma:interpretation id="{3C31574D-99AD-4487-9B60-9A3154FB41EE}" emma:medium="tactile" emma:mode="ink">
              <msink:context xmlns:msink="http://schemas.microsoft.com/ink/2010/main" type="line" rotatedBoundingBox="2199,17078 12176,16863 12204,18148 2227,18363">
                <msink:destinationLink direction="with" ref="{C9DD71F5-CBC9-41D5-B76C-7BD622CC3FFE}"/>
              </msink:context>
            </emma:interpretation>
          </emma:emma>
        </inkml:annotationXML>
        <inkml:traceGroup>
          <inkml:annotationXML>
            <emma:emma xmlns:emma="http://www.w3.org/2003/04/emma" version="1.0">
              <emma:interpretation id="{E2DBBDC2-201D-4840-A6DB-66EE99FCF050}" emma:medium="tactile" emma:mode="ink">
                <msink:context xmlns:msink="http://schemas.microsoft.com/ink/2010/main" type="inkWord" rotatedBoundingBox="2201,17175 5229,17110 5249,18041 2221,18106"/>
              </emma:interpretation>
              <emma:one-of disjunction-type="recognition" id="oneOf16">
                <emma:interpretation id="interp80" emma:lang="en-US" emma:confidence="0">
                  <emma:literal>Ti_=5,</emma:literal>
                </emma:interpretation>
                <emma:interpretation id="interp81" emma:lang="en-US" emma:confidence="0">
                  <emma:literal>ti_=5,</emma:literal>
                </emma:interpretation>
                <emma:interpretation id="interp82" emma:lang="en-US" emma:confidence="0">
                  <emma:literal>5=51</emma:literal>
                </emma:interpretation>
                <emma:interpretation id="interp83" emma:lang="en-US" emma:confidence="0">
                  <emma:literal>5=1</emma:literal>
                </emma:interpretation>
                <emma:interpretation id="interp84" emma:lang="en-US" emma:confidence="0">
                  <emma:literal>5=51.</emma:literal>
                </emma:interpretation>
              </emma:one-of>
            </emma:emma>
          </inkml:annotationXML>
          <inkml:trace contextRef="#ctx0" brushRef="#br0" timeOffset="87803.022">1151 10350 6837,'0'-16'5160,"6"1"-258,-6 15-258,18-13-2709,-9-9-774,11 16-387,-1-9 0,10 10-387,1-4 0,0 6-258,5 4 0,-3-1-129,8 5-258,-9-5-387,15 9-903,-25-9-3225,12 4-129,-8-4-258,-3 8-516</inkml:trace>
          <inkml:trace contextRef="#ctx0" brushRef="#br0" timeOffset="87531.0064">1365 10342 8643,'22'0'5160,"-4"6"-387,-12 9-387,-11 4-3612,4 14-387,-3 6-258,-3 11 258,1 3-258,2 7-129,-1-3 129,5-3-258,0-11 129,0-7-516,7-7-387,-7-29-3354,0 26-516,0-26-129,0-10-387</inkml:trace>
          <inkml:trace contextRef="#ctx0" brushRef="#br0" timeOffset="88223.0459">1758 10836 9030,'18'-11'5160,"1"-15"-516,-19 26 0,13-32-4128,-13 32 129,15-25-258,-15 25-129,15-8-129,-15 8 129,0 0-258,14 3 129,-14-3 0,11 27-258,-4-13 258,-1 5-129,0 3 129,2 2-387,-4 4 387,-3 4-387,1-4 258,-2-1-129,3 3-129,-3-12-258,4 10-1032,-4-28-2838,-4 20-516,4-20-129,0 0-387</inkml:trace>
          <inkml:trace contextRef="#ctx0" brushRef="#br0" timeOffset="88471.0603">1731 11051 4644,'-5'16'5160,"5"2"-258,0-18 0,23 8-2580,-23-8-1032,38 1-129,-16-1-258,12 0-258,-1 0-258,5 0-258,-6 0-129,7-1-129,1 1-387,-6-22-903,7 16-3354,-7-11 0,-1 3-516,-6-8-129</inkml:trace>
          <inkml:trace contextRef="#ctx0" brushRef="#br0" timeOffset="88763.077">2500 10530 6063,'25'-8'5676,"-25"8"-516,30-18-516,-15-1-1290,6 14-2967,1-5 0,3 4-258,0 4-516,-4-4-387,13 10-1032,-19 0-2838,13-1-129,-10-3-387,0 0-387</inkml:trace>
          <inkml:trace contextRef="#ctx0" brushRef="#br0" timeOffset="88999.0904">2522 10706 9159,'0'20'5160,"0"-20"-387,28 5-258,-10-8-3741,12-2-129,-1-5-258,4 1-387,4 3-258,-10-5-645,14 8-2838,-9-4-1032,-3 4-129,-5-8-774</inkml:trace>
          <inkml:trace contextRef="#ctx0" brushRef="#br0" timeOffset="89643.1273">3703 10230 5547,'0'0'4773,"0"0"0,-9-11-258,9 11-3354,-36-5-258,14 9 129,-15-1-387,3 6 0,-11 1 0,7 10-129,-1-1-129,6 2 0,4-4-129,9 3-129,6-2 0,14 1 0,0 2-129,18-6 0,9-2 0,6 6 129,8 1-258,-2 1 129,3 4-129,2-1 129,-6 1-129,-5 4 129,-9 1-129,-7-2 0,-10-2 129,-7 2 0,0-3-129,-16-3 0,-5 0 129,-5-3-129,-5 2 258,-4-9-129,1-1 129,0-3-258,3-3 258,4-2-129,3-3 129,9 0-129,15 0-258,-17-13-645,25 10-3999,-8 3 258,32-17-645,-9 3-129</inkml:trace>
          <inkml:trace contextRef="#ctx0" brushRef="#br0" timeOffset="90311.1655">3932 11077 7998,'0'20'5031,"0"-20"-129,17 21-645,-17-21-3096,43 0-387,-15 0-129,1 0-645,8 0-1161,-5-8-3225,0 0-516,-9-8-258,0 5-645</inkml:trace>
          <inkml:trace contextRef="#ctx0" brushRef="#br0" timeOffset="90103.1536">3935 10862 8901,'20'-2'5031,"6"-22"0,-16 7-387,9 6-3483,-10-9-645,-9 20 129,22-21-258,-22 21-129,17-14 0,-17 14 0,0 0-129,19 0 0,-19 0-129,14 11-129,-14-11 129,9 29-129,-8-7 129,3-4-129,-4 4 258,2 4-387,-2 1 258,0-5-129,0 6-258,0-12-258,4 13-645,-4-29-2193,-4 20-1548,4-20-129,-13 14-516</inkml:trace>
        </inkml:traceGroup>
        <inkml:traceGroup>
          <inkml:annotationXML>
            <emma:emma xmlns:emma="http://www.w3.org/2003/04/emma" version="1.0">
              <emma:interpretation id="{4C2154E0-1D3B-4CC4-AE04-9D52933EA589}" emma:medium="tactile" emma:mode="ink">
                <msink:context xmlns:msink="http://schemas.microsoft.com/ink/2010/main" type="inkWord" rotatedBoundingBox="6905,17837 7151,17831 7160,18257 6914,18262"/>
              </emma:interpretation>
              <emma:one-of disjunction-type="recognition" id="oneOf17">
                <emma:interpretation id="interp85" emma:lang="en-US" emma:confidence="0">
                  <emma:literal>]</emma:literal>
                </emma:interpretation>
                <emma:interpretation id="interp86" emma:lang="en-US" emma:confidence="0">
                  <emma:literal>,</emma:literal>
                </emma:interpretation>
                <emma:interpretation id="interp87" emma:lang="en-US" emma:confidence="0">
                  <emma:literal>)</emma:literal>
                </emma:interpretation>
                <emma:interpretation id="interp88" emma:lang="en-US" emma:confidence="0">
                  <emma:literal>}</emma:literal>
                </emma:interpretation>
                <emma:interpretation id="interp89" emma:lang="en-US" emma:confidence="0">
                  <emma:literal>'</emma:literal>
                </emma:interpretation>
              </emma:one-of>
            </emma:emma>
          </inkml:annotationXML>
          <inkml:trace contextRef="#ctx0" brushRef="#br0" timeOffset="91183.2154">5852 10911 9546,'83'17'5160,"-46"-8"-129,8 12-387,-16-2-4257,-1 10-387,-9 8 129,-10 0-387,-9 13-387,-13-11-258,-1 17-2064,-16-18-1677,-5 0-516,-1-16-258,2-10 517</inkml:trace>
        </inkml:traceGroup>
        <inkml:traceGroup>
          <inkml:annotationXML>
            <emma:emma xmlns:emma="http://www.w3.org/2003/04/emma" version="1.0">
              <emma:interpretation id="{DC689C10-1E19-4F5A-B7CD-E43D801CFFBC}" emma:medium="tactile" emma:mode="ink">
                <msink:context xmlns:msink="http://schemas.microsoft.com/ink/2010/main" type="inkWord" rotatedBoundingBox="8819,16935 12176,16863 12198,17870 8840,17942"/>
              </emma:interpretation>
              <emma:one-of disjunction-type="recognition" id="oneOf18">
                <emma:interpretation id="interp90" emma:lang="en-US" emma:confidence="0">
                  <emma:literal>52=52</emma:literal>
                </emma:interpretation>
                <emma:interpretation id="interp91" emma:lang="en-US" emma:confidence="0">
                  <emma:literal>52=5</emma:literal>
                </emma:interpretation>
                <emma:interpretation id="interp92" emma:lang="en-US" emma:confidence="0">
                  <emma:literal>52=5.</emma:literal>
                </emma:interpretation>
                <emma:interpretation id="interp93" emma:lang="en-US" emma:confidence="0">
                  <emma:literal>5=52</emma:literal>
                </emma:interpretation>
                <emma:interpretation id="interp94" emma:lang="en-US" emma:confidence="0">
                  <emma:literal>52=5,</emma:literal>
                </emma:interpretation>
              </emma:one-of>
            </emma:emma>
          </inkml:annotationXML>
          <inkml:trace contextRef="#ctx0" brushRef="#br0" timeOffset="91747.2473">8012 10229 8643,'60'-7'5289,"-36"14"-258,-2 11-387,-12 1-3870,2 20-129,-6 0-258,-1 10-129,-5 4-258,0 0 129,-3-6-129,-2-1 129,2-7-387,3-12 0,0 3-387,0-30-1161,0 22-2709,0-22-645,0 0 0,-5-11-516</inkml:trace>
          <inkml:trace contextRef="#ctx0" brushRef="#br0" timeOffset="91995.2617">7772 10273 9288,'9'-21'5418,"13"16"-258,2-9-129,26 3-3999,-8-7-387,19 3 0,-5 0-258,13 3 0,-2 1-258,1 0-129,-2 2-258,-8-2-258,2 11-903,-25-7-3612,10 6-129,-16-9-387,-1 6-387</inkml:trace>
          <inkml:trace contextRef="#ctx0" brushRef="#br0" timeOffset="92559.2941">8537 10601 10965,'21'-11'5547,"-6"7"-387,-15 4 0,24-18-4644,-24 18-129,28 0 0,-28 0-258,22 15-129,-11 0 0,1 6 0,-3 1-129,2 4 0,-6-1-129,-4-2-129,2 4 129,-3-4-129,-4 0 129,-10-3-129,1 1 258,-8-6-258,21-15 387,-28 25-129,28-25 129,-20 20 129,20-20 0,0 0 0,-6 16 0,6-16 129,15 11-129,6-7 129,6-2-129,-1-1-129,6 3-387,-8-6-645,15-1-3870,-14-8 0,6 0-645,-11-13-129</inkml:trace>
          <inkml:trace contextRef="#ctx0" brushRef="#br0" timeOffset="93107.3254">9280 10547 7740,'0'19'5547,"15"4"-129,3-22-516,14 14-3096,-4-15-903,14 0-258,-10-8-258,7 3-129,0 3-387,-8-7-258,-1 9-645,-30 0-3870,35-20-258,-20 8-387,2 1-129</inkml:trace>
          <inkml:trace contextRef="#ctx0" brushRef="#br0" timeOffset="92867.3117">9366 10350 10062,'0'0'5547,"0"0"-516,24 0 129,-24 0-4386,40-22-387,-13 11 0,5 6-129,-3 1-387,-2-3-258,0 7-129,-10-6-258,10 14-1290,-27-8-2967,19 6-258,-19-6-387,0 0 129</inkml:trace>
          <inkml:trace contextRef="#ctx0" brushRef="#br0" timeOffset="93843.3674">10794 9979 6450,'-21'-25'5418,"7"18"-516,-11 6-258,11 2-3225,-22-1-645,4 13 0,-15-3-258,-1 9 0,-6 0-129,3 6 0,-1-6-129,5 10 129,8-6-258,9 1 0,14-3 0,14 2 0,5-7-129,22 3 0,13-7 0,9 2 0,6 5 0,7 1 0,1-2-129,-4 3 0,-2-1 0,-12 2-129,-8 4 0,-12-6 0,-10 2 0,-13 0 0,-1-3 0,-19 4 129,-9-3 0,-10-3 129,-3-1 0,-8-3 0,2-6 129,1 1 0,4-2-129,5-3 129,10-3-387,8 0-258,20 0-1419,0 0-2838,0 0-258,29-17-387,7 10 0</inkml:trace>
          <inkml:trace contextRef="#ctx0" brushRef="#br0" timeOffset="94503.4053">10911 10578 10965,'0'0'5676,"0"0"-387,9-17-129,5 16-4386,-14 1-258,33-6 0,-15 4-129,3 2-129,-4 5-258,2 4 129,-1 3-129,-2-1-129,-7 3 0,0 3 129,-6 2-129,-3 0-129,-10 0 129,-7 2 0,-1 2-129,-7-4 0,1 0 129,-4-1 0,5-4 129,2 2-129,-3-4 258,12 2-129,12-14 129,-16 27 0,16-27 0,4 21 129,-4-21-129,33 22 129,-7-14 0,0 0 0,2-4-129,2 0 0,-3 2-129,0-5-387,1 10-1677,-28-11-3096,26-14-387,-22-8-129,2 2-516</inkml:trace>
        </inkml:traceGroup>
      </inkml:traceGroup>
    </inkml:traceGroup>
  </inkml:traceGroup>
</inkml:ink>
</file>

<file path=ppt/ink/ink1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41.30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6A911601-9562-4539-B0D5-EFB3A0E586EC}" emma:medium="tactile" emma:mode="ink">
          <msink:context xmlns:msink="http://schemas.microsoft.com/ink/2010/main" type="inkDrawing" rotatedBoundingBox="16702,11269 24687,11181 24688,11265 16703,11353" semanticType="underline" shapeName="Other">
            <msink:sourceLink direction="with" ref="{F39F26E7-2DB5-452C-88B0-56115213C966}"/>
          </msink:context>
        </emma:interpretation>
      </emma:emma>
    </inkml:annotationXML>
    <inkml:trace contextRef="#ctx0" brushRef="#br0">0 120 1935,'0'0'3870,"0"0"-387,0 0-645,17 12-258,-17-12-645,19 3-129,-19-3-645,31 0-129,-16 0-258,17 0 129,-4 0-387,17 2 0,-2-2-129,17 0-129,2 0 0,12 0-129,8-3 258,10 3-258,14-4 0,7 0 0,11-1 0,1 4 0,8-3-129,5 1 129,4-1 0,4 2-129,3 0 0,2 2 129,1 0-129,8 2 0,3 3 0,4-2 129,6 2-129,7-1 0,-5-1 0,5-1 0,2-2-129,4 0 258,3 0-129,-5-3 0,1-2-129,1-1 129,-2-2 0,2-1 129,0 2-129,-4-1-129,1 4 129,-5 0 0,0-1 0,5 4-129,-6-1 129,-5 2 0,1-2-129,0 2 129,-9 0-129,-3-1 129,-11-1 0,-4 2 0,-10 0-129,-11 0 129,-12 0 0,-7 0-129,-14 0 129,-13-3-129,-13 3 0,-18-8-516,-6 7-129,-29-16-2322,-13 17-1677,0-21-645,-18 9 0</inkml:trace>
  </inkml:traceGroup>
</inkml:ink>
</file>

<file path=ppt/ink/ink13.xml><?xml version="1.0" encoding="utf-8"?>
<inkml:ink xmlns:inkml="http://www.w3.org/2003/InkML">
  <inkml:definitions>
    <inkml:context xml:id="ctx0">
      <inkml:inkSource xml:id="inkSrc0">
        <inkml:traceFormat>
          <inkml:channel name="X" type="integer" max="1920" units="cm"/>
          <inkml:channel name="Y" type="integer" max="1200" units="cm"/>
        </inkml:traceFormat>
        <inkml:channelProperties>
          <inkml:channelProperty channel="X" name="resolution" value="28.36041" units="1/cm"/>
          <inkml:channelProperty channel="Y" name="resolution" value="28.36879" units="1/cm"/>
        </inkml:channelProperties>
      </inkml:inkSource>
      <inkml:timestamp xml:id="ts0" timeString="2012-11-29T10:35:47.421"/>
    </inkml:context>
    <inkml:brush xml:id="br0">
      <inkml:brushProperty name="width" value="0.05833" units="cm"/>
      <inkml:brushProperty name="height" value="0.05833" units="cm"/>
      <inkml:brushProperty name="fitToCurve" value="1"/>
    </inkml:brush>
  </inkml:definitions>
  <inkml:trace contextRef="#ctx0" brushRef="#br0">0 0,'0'0,"0"0,22 0,-1 0,0 0,-21 0,22 0,-22 0,21 0,-21 22,21-22,-21 21,0 0,22-21,-22 0,21 0,-21 22,0-22,21 0,-21 21,22-21,-1 0,-21 0,0 0,22 21,-1-21,-21 22,21-22,-21 21,22-21,-22 0,0 21,0 1,0-22,0 21,-22-21,1 0,0 21,21 1,-22-1,1-21,-1 21,22 1,-21-22,21 21,-21 0,21 1,0-22</inkml:trace>
</inkml:ink>
</file>

<file path=ppt/ink/ink1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7:51:47.630"/>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CCDB3B68-3394-45F7-9CE5-1F4B3F068A94}" emma:medium="tactile" emma:mode="ink">
          <msink:context xmlns:msink="http://schemas.microsoft.com/ink/2010/main" type="writingRegion" rotatedBoundingBox="698,3858 1240,3858 1240,5079 698,5079"/>
        </emma:interpretation>
      </emma:emma>
    </inkml:annotationXML>
    <inkml:traceGroup>
      <inkml:annotationXML>
        <emma:emma xmlns:emma="http://www.w3.org/2003/04/emma" version="1.0">
          <emma:interpretation id="{CE746929-717E-4896-AFA4-125F48FE380B}" emma:medium="tactile" emma:mode="ink">
            <msink:context xmlns:msink="http://schemas.microsoft.com/ink/2010/main" type="paragraph" rotatedBoundingBox="698,3858 1240,3858 1240,5079 698,5079" alignmentLevel="1"/>
          </emma:interpretation>
        </emma:emma>
      </inkml:annotationXML>
      <inkml:traceGroup>
        <inkml:annotationXML>
          <emma:emma xmlns:emma="http://www.w3.org/2003/04/emma" version="1.0">
            <emma:interpretation id="{D5EBDD05-9100-4FAE-834E-5ED1B9D6AE22}" emma:medium="tactile" emma:mode="ink">
              <msink:context xmlns:msink="http://schemas.microsoft.com/ink/2010/main" type="line" rotatedBoundingBox="698,3858 1240,3858 1240,5079 698,5079"/>
            </emma:interpretation>
          </emma:emma>
        </inkml:annotationXML>
        <inkml:traceGroup>
          <inkml:annotationXML>
            <emma:emma xmlns:emma="http://www.w3.org/2003/04/emma" version="1.0">
              <emma:interpretation id="{C6A36FC1-D2FC-4285-BA2D-11611BF405AB}" emma:medium="tactile" emma:mode="ink">
                <msink:context xmlns:msink="http://schemas.microsoft.com/ink/2010/main" type="inkWord" rotatedBoundingBox="698,3858 1240,3858 1240,5079 698,5079"/>
              </emma:interpretation>
              <emma:one-of disjunction-type="recognition" id="oneOf0">
                <emma:interpretation id="interp0" emma:lang="en-US" emma:confidence="0">
                  <emma:literal>f</emma:literal>
                </emma:interpretation>
                <emma:interpretation id="interp1" emma:lang="en-US" emma:confidence="0">
                  <emma:literal>}</emma:literal>
                </emma:interpretation>
                <emma:interpretation id="interp2" emma:lang="en-US" emma:confidence="0">
                  <emma:literal>{</emma:literal>
                </emma:interpretation>
                <emma:interpretation id="interp3" emma:lang="en-US" emma:confidence="0">
                  <emma:literal>€</emma:literal>
                </emma:interpretation>
                <emma:interpretation id="interp4" emma:lang="en-US" emma:confidence="0">
                  <emma:literal>6</emma:literal>
                </emma:interpretation>
              </emma:one-of>
            </emma:emma>
          </inkml:annotationXML>
          <inkml:trace contextRef="#ctx0" brushRef="#br0">941 3858 4257,'-53'40'4902,"53"-40"-129,-49 46-258,49-46-3225,-34 54 129,34-54-129,-19 73-387,19-73-129,-7 94 0,7-41-258,9 2-129,7 5-129,2 4-129,7-5-258,1 3-129,3-3 0,-1-4-129,-1-3 0,-6-6-129,-1-6 0,-2-8-129,-11-9-258,1-2-774,-8-21-1290,0 0-1677,-5-1-129,-2-9-645</inkml:trace>
          <inkml:trace contextRef="#ctx0" brushRef="#br0" timeOffset="291.0166">744 4704 3999,'0'0'4386,"-46"4"-258,46-4-1032,0 0-1290,0 69-645,0-69-774,19 81-129,-19-81-129,38 90 0,-38-90 0,55 77 0,-22-48-258,8-12 129,-4-9 129,8-8 129,-6-11 0,3-14 258,-8 0 0,0-9 129,-9 3 0,-2-7-129,-6 4-129,-2 2-516,-5-7-2838,1 8-1419,-4 2-258,2 6-645,-1 5 0</inkml:trace>
        </inkml:traceGroup>
      </inkml:traceGroup>
    </inkml:traceGroup>
  </inkml:traceGroup>
</inkml:ink>
</file>

<file path=ppt/ink/ink15.xml><?xml version="1.0" encoding="utf-8"?>
<inkml:ink xmlns:inkml="http://www.w3.org/2003/InkML">
  <inkml:definitions>
    <inkml:context xml:id="ctx0">
      <inkml:inkSource xml:id="inkSrc0">
        <inkml:traceFormat>
          <inkml:channel name="X" type="integer" max="1920" units="cm"/>
          <inkml:channel name="Y" type="integer" max="1200" units="cm"/>
        </inkml:traceFormat>
        <inkml:channelProperties>
          <inkml:channelProperty channel="X" name="resolution" value="28.36041" units="1/cm"/>
          <inkml:channelProperty channel="Y" name="resolution" value="28.36879" units="1/cm"/>
        </inkml:channelProperties>
      </inkml:inkSource>
      <inkml:timestamp xml:id="ts0" timeString="2012-11-29T10:35:45.453"/>
    </inkml:context>
    <inkml:brush xml:id="br0">
      <inkml:brushProperty name="width" value="0.05833" units="cm"/>
      <inkml:brushProperty name="height" value="0.05833" units="cm"/>
      <inkml:brushProperty name="fitToCurve" value="1"/>
    </inkml:brush>
    <inkml:context xml:id="ctx1">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1" timeString="2012-11-28T07:55:47.617"/>
    </inkml:context>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3B4B85E3-DD76-4DC5-94B8-C6C25F201BC4}" emma:medium="tactile" emma:mode="ink">
          <msink:context xmlns:msink="http://schemas.microsoft.com/ink/2010/main" type="writingRegion" rotatedBoundingBox="10112,14417 21312,15123 21114,18259 9914,17553"/>
        </emma:interpretation>
      </emma:emma>
    </inkml:annotationXML>
    <inkml:traceGroup>
      <inkml:annotationXML>
        <emma:emma xmlns:emma="http://www.w3.org/2003/04/emma" version="1.0">
          <emma:interpretation id="{E01F618E-CC85-4D96-A2AE-E7D7694884A7}" emma:medium="tactile" emma:mode="ink">
            <msink:context xmlns:msink="http://schemas.microsoft.com/ink/2010/main" type="paragraph" rotatedBoundingBox="10112,14417 20482,15071 20413,16171 10042,15518" alignmentLevel="1"/>
          </emma:interpretation>
        </emma:emma>
      </inkml:annotationXML>
      <inkml:traceGroup>
        <inkml:annotationXML>
          <emma:emma xmlns:emma="http://www.w3.org/2003/04/emma" version="1.0">
            <emma:interpretation id="{0791C417-370D-48A6-A24F-9BFE6D693BE7}" emma:medium="tactile" emma:mode="ink">
              <msink:context xmlns:msink="http://schemas.microsoft.com/ink/2010/main" type="inkBullet" rotatedBoundingBox="10079,14937 10820,14984 10815,15072 10074,15025"/>
            </emma:interpretation>
            <emma:one-of disjunction-type="recognition" id="oneOf0">
              <emma:interpretation id="interp0" emma:lang="en-US" emma:confidence="0">
                <emma:literal>-</emma:literal>
              </emma:interpretation>
            </emma:one-of>
          </emma:emma>
        </inkml:annotationXML>
        <inkml:trace contextRef="#ctx0" brushRef="#br0">0 51,'43'0,"-43"0,21 0,0 0,1 0,-1 0,22 0,-43 0,21 0,1 0,-1 0,0 0,1 0,-22-21,21 21,0 0,1 0,-22 0,21 0,0 0,1 0,-22 0,42 0,-20 0,-22 0,21 0,0-21,1 21,-22 0,21 0,0 0,-21 0,22 0,-1 0,0 0,-21 0,22 0,-22 0,21 0,0 0,-21 0,22 0,-1 0</inkml:trace>
      </inkml:traceGroup>
      <inkml:traceGroup>
        <inkml:annotationXML>
          <emma:emma xmlns:emma="http://www.w3.org/2003/04/emma" version="1.0">
            <emma:interpretation id="{22684B91-1BE9-4F38-ADA0-EFF6D2F63E08}" emma:medium="tactile" emma:mode="ink">
              <msink:context xmlns:msink="http://schemas.microsoft.com/ink/2010/main" type="line" rotatedBoundingBox="16078,14793 20482,15071 20413,16171 16009,15894"/>
            </emma:interpretation>
          </emma:emma>
        </inkml:annotationXML>
        <inkml:traceGroup>
          <inkml:annotationXML>
            <emma:emma xmlns:emma="http://www.w3.org/2003/04/emma" version="1.0">
              <emma:interpretation id="{BE7C1D77-B1D6-4CCB-A73C-F563001392A5}" emma:medium="tactile" emma:mode="ink">
                <msink:context xmlns:msink="http://schemas.microsoft.com/ink/2010/main" type="inkWord" rotatedBoundingBox="16078,14793 20482,15071 20413,16171 16009,15894"/>
              </emma:interpretation>
              <emma:one-of disjunction-type="recognition" id="oneOf1">
                <emma:interpretation id="interp1" emma:lang="en-US" emma:confidence="0">
                  <emma:literal>Taxis</emma:literal>
                </emma:interpretation>
                <emma:interpretation id="interp2" emma:lang="en-US" emma:confidence="0">
                  <emma:literal>Texts</emma:literal>
                </emma:interpretation>
                <emma:interpretation id="interp3" emma:lang="en-US" emma:confidence="0">
                  <emma:literal>Taxing</emma:literal>
                </emma:interpretation>
                <emma:interpretation id="interp4" emma:lang="en-US" emma:confidence="0">
                  <emma:literal>Tatty</emma:literal>
                </emma:interpretation>
                <emma:interpretation id="interp5" emma:lang="en-US" emma:confidence="0">
                  <emma:literal>Taxiing</emma:literal>
                </emma:interpretation>
              </emma:one-of>
            </emma:emma>
          </inkml:annotationXML>
          <inkml:trace contextRef="#ctx1" brushRef="#br1">6172 106 7224,'10'-17'4644,"-10"17"129,7 10-903,-7-10-2193,2 24-774,-2-6-129,5 14 0,-4 5-258,2 12-129,-3 2 0,2 9-129,-2 3-129,-2 3 129,-2-2-258,-2-3 0,-1-11 129,1-2-129,1-12-129,0-14-258,3-7-258,2-15-903,0 0-2838,0-22-129,0 4-645,0-14 0</inkml:trace>
          <inkml:trace contextRef="#ctx1" brushRef="#br1" timeOffset="247.0141">6038 329 5676,'-28'-35'5031,"12"22"-387,9 13-129,-5-11-2322,12 11-645,0 0-258,4 0-387,7 0-258,13 0-129,0-5 0,7-6-129,2-3-129,5-4-129,3-3 0,0-2-258,0 3-258,1-1-129,2 15-1032,-3-5-3225,0 14-258,-7 1-129,-2 17-645</inkml:trace>
          <inkml:trace contextRef="#ctx1" brushRef="#br1" timeOffset="616.0352">6553 682 7611,'12'0'5160,"-9"-11"-516,9-3-129,-10-9-3225,8 5-516,-1-8 0,7 3-387,-6 2-129,1 4 0,-2 7-129,0 6 0,-9 4 0,13 8 0,-9 10-129,1 8 129,-3 4-129,1 4 0,0 2 129,-1 1-129,2-3 0,-2-3-258,4-1-258,-6-17-1161,6 8-2838,-6-21-258,8 14-387,-8-14-258</inkml:trace>
          <inkml:trace contextRef="#ctx1" brushRef="#br1" timeOffset="832.0476">6648 863 7353,'-16'28'5031,"16"-28"0,-5 18-258,5-18-2709,6-2-645,3-6-645,9 5 0,2-6-387,3-2-129,2 1-129,1 0-129,3 3-387,-1-4-258,5 10-2838,-5-18-1419,3 7-387,-4-11-258,5 4-387</inkml:trace>
          <inkml:trace contextRef="#ctx1" brushRef="#br1" timeOffset="1210.0692">7446 159 7998,'9'-2'5160,"-3"8"-129,-12 8-258,-4 11-3741,-6 8-129,1 13-258,-6 1-258,-2 6-129,0-1-129,0-1 0,0-5-387,1-8-129,5-2-645,-5-24-2709,13 1-1032,-4-13-258,13 0-387</inkml:trace>
          <inkml:trace contextRef="#ctx1" brushRef="#br1" timeOffset="1416.081">7180 355 7224,'-9'-19'4902,"0"11"0,9 8-387,0 10-2709,8 8-774,5-3-387,7 10-129,2-1-258,5 4 0,2 1-129,0-1-129,3 0-645,-5-9-1548,6 6-2451,-6-10-516,-1 0-129,1-9-387</inkml:trace>
          <inkml:trace contextRef="#ctx1" brushRef="#br1" timeOffset="1704.0974">7936 160 8127,'0'0'5289,"0"0"-258,0 14-387,0 4-3741,0 11-129,0 5-387,5 9-129,-4 4 0,2 9-129,-3 0-129,0-5 0,0 0-258,0-8-387,2 0-1548,-6-18-2580,3-2-129,1-23-516,-11 5-258</inkml:trace>
          <inkml:trace contextRef="#ctx1" brushRef="#br1" timeOffset="1920.1098">7775 261 8901,'-3'-26'5547,"9"22"-258,0-8-129,11 5-3870,1-8-387,8 6-258,1 2-258,3 6-129,4 1-129,0 1-387,4-1-387,-7-5-1935,10 6-2709,-3-2 0,3 1-516,-1-14-258</inkml:trace>
          <inkml:trace contextRef="#ctx1" brushRef="#br1" timeOffset="2455.1404">8384 574 5934,'10'5'5805,"-10"-5"-645,0 0-129,10-6-2064,-10 6-2322,14-4-129,-2 4-129,-2 1-129,2 6-129,-2 6 0,-3 3 0,-2 1-129,-3 5 0,-2 3 0,-7 2-129,-7 2 129,-1-1-129,-1-3 258,1 1-129,-1-5 0,5-4 0,4-5 129,7-12 0,0 12-129,12-10 129,4-2 0,4 0-129,-1-2 0,5 0 0,0-1 0,-2 1-387,0 2-516,-6-2-3870,8 2-387,-7-6-129,5 2-903</inkml:trace>
          <inkml:trace contextRef="#ctx1" brushRef="#br1" timeOffset="2724.1558">9159 337 8643,'1'6'5547,"-8"7"-516,-1 12-258,-8-1-3870,4 10-387,-5 1-129,2 4 0,-1-1-258,2-3-129,-1-2 0,1-9-387,6 2-516,-6-23-2838,14-3-903,-11 2-774,11-2-129</inkml:trace>
          <inkml:trace contextRef="#ctx1" brushRef="#br1" timeOffset="2939.1679">8907 396 7353,'-16'-31'5418,"16"31"-258,0 0 0,15 16-3225,-6-3-774,10 9-516,4 1-129,3 7-129,0-1-258,3 2 0,0 0-258,-3-7-387,5 6-1161,-7-18-3483,3 3 0,-4-15-645,1 1-258</inkml:trace>
          <inkml:trace contextRef="#ctx1" brushRef="#br1" timeOffset="3305.189">9714 228 6321,'10'-7'5547,"-10"7"-516,12 9-387,-12-9-2838,2 30-1290,-2-5 258,7 11-387,-4 7-129,4 5 0,0 1 0,1 1-129,4 1-129,-1-6-129,3-8-129,-4-8-516,5 1-2838,-6-18-1290,-1-3-258,-8-9-645</inkml:trace>
          <inkml:trace contextRef="#ctx1" brushRef="#br1" timeOffset="3543.2027">9508 266 5934,'-13'-34'5547,"13"15"-129,13 4-387,2-10-2838,16 6-903,-1-6-387,12 7-258,4-2-129,4 8-258,0 4 0,6 2-258,-5 6-387,-2 1-645,6 16-4128,-14-8 0,1 11-258,-15-5-645</inkml:trace>
          <inkml:trace contextRef="#ctx1" brushRef="#br1" timeOffset="4191.2397">10152 624 8514,'0'0'5676,"9"-8"-516,3 7-258,-2-13-3612,3 14-774,1 0-258,1 6-129,-2 7-129,-1 3 0,0 3 0,-5 0 0,-2 6 0,0-1-258,-5-3 258,-3 5-129,-2-2 0,-4-6 0,-2-1 0,1-5 0,2-4 129,8-8 0,-9 7 0,9-7 0,0 0 0,11-4 0,-1 0 129,4 2-129,1 2 0,1 0 0,-1 1 0,-1 10 0,-2-1 0,-1 3 0,-2 4-129,-7 4 129,-2 1-129,0 1 129,-5 3 0,-5 2 0,-2 0-129,-4-1 258,-2-2-129,0-1 129,-1-3 0,2-4 0,2-3-129,1-5-129,5-4-258,1-13-2322,8 8-2322,2-15-387,8 2-258,-3-12-129</inkml:trace>
        </inkml:traceGroup>
      </inkml:traceGroup>
    </inkml:traceGroup>
    <inkml:traceGroup>
      <inkml:annotationXML>
        <emma:emma xmlns:emma="http://www.w3.org/2003/04/emma" version="1.0">
          <emma:interpretation id="{20234F33-0B12-4B50-A09A-F008E5DBB859}" emma:medium="tactile" emma:mode="ink">
            <msink:context xmlns:msink="http://schemas.microsoft.com/ink/2010/main" type="paragraph" rotatedBoundingBox="16239,16562 21190,16776 21127,18222 16177,18008" alignmentLevel="2"/>
          </emma:interpretation>
        </emma:emma>
      </inkml:annotationXML>
      <inkml:traceGroup>
        <inkml:annotationXML>
          <emma:emma xmlns:emma="http://www.w3.org/2003/04/emma" version="1.0">
            <emma:interpretation id="{8C542723-3A5A-4D85-A143-BCF36B91A25E}" emma:medium="tactile" emma:mode="ink">
              <msink:context xmlns:msink="http://schemas.microsoft.com/ink/2010/main" type="line" rotatedBoundingBox="16239,16562 21190,16776 21127,18222 16177,18008"/>
            </emma:interpretation>
          </emma:emma>
        </inkml:annotationXML>
        <inkml:traceGroup>
          <inkml:annotationXML>
            <emma:emma xmlns:emma="http://www.w3.org/2003/04/emma" version="1.0">
              <emma:interpretation id="{76748BF3-12E1-437B-8219-38CA74288AEB}" emma:medium="tactile" emma:mode="ink">
                <msink:context xmlns:msink="http://schemas.microsoft.com/ink/2010/main" type="inkWord" rotatedBoundingBox="16276,16669 17893,17042 17638,18148 16021,17774"/>
              </emma:interpretation>
              <emma:one-of disjunction-type="recognition" id="oneOf2">
                <emma:interpretation id="interp6" emma:lang="en-US" emma:confidence="0">
                  <emma:literal>Tax</emma:literal>
                </emma:interpretation>
                <emma:interpretation id="interp7" emma:lang="en-US" emma:confidence="0">
                  <emma:literal>Inx</emma:literal>
                </emma:interpretation>
                <emma:interpretation id="interp8" emma:lang="en-US" emma:confidence="0">
                  <emma:literal>Int</emma:literal>
                </emma:interpretation>
                <emma:interpretation id="interp9" emma:lang="en-US" emma:confidence="0">
                  <emma:literal>Tat</emma:literal>
                </emma:interpretation>
                <emma:interpretation id="interp10" emma:lang="en-US" emma:confidence="0">
                  <emma:literal>Tex</emma:literal>
                </emma:interpretation>
              </emma:one-of>
            </emma:emma>
          </inkml:annotationXML>
          <inkml:trace contextRef="#ctx1" brushRef="#br1" timeOffset="5203.2976">6339 2012 9288,'9'65'4902,"-3"-22"-258,-4-15-1290,4 14-2967,1 0-258,2 5 0,-2 4-129,-2-7 129,1 0-387,-2-8-387,3 5-2193,-7-13-1677,0-6 0,-3-9-774,3-13 388</inkml:trace>
          <inkml:trace contextRef="#ctx1" brushRef="#br1" timeOffset="5484.3137">6162 1949 7998,'-12'-19'5160,"12"19"-258,2-21 0,5 17-3483,4-12-387,9 11-516,3 2-129,5 3-129,3 2-129,5 6-129,1 1 0,6-2-258,0 0-258,-2-7-258,9 4-3999,-9-8 0,2 2-645,-9-6-129</inkml:trace>
          <inkml:trace contextRef="#ctx1" brushRef="#br1" timeOffset="5955.3406">6733 2596 7611,'0'12'5289,"0"-12"-258,2-16-387,1-8-3483,2-9-516,4-2 129,-1 1-387,1 11-129,-2-1 0,3 6-129,-5 6 129,-5 12-129,14-1-129,-9 13 129,-2 9-129,-1 2 0,3 11 0,-1 5-129,-1 4 129,2 4-258,4 7-129,-4-1-516,10-3-2451,-8-6-1548,2-2-129,-6-19-903,4-4 645</inkml:trace>
          <inkml:trace contextRef="#ctx1" brushRef="#br1" timeOffset="6177.3533">6804 2981 10062,'0'13'5289,"9"-7"-129,-5-33-387,9 2-4128,-2 7-258,7 7-258,0-1-129,1 10-258,6 2-387,-8-11-1419,7 15-2580,-3-5-774,4-19 129,-4-19-645</inkml:trace>
          <inkml:trace contextRef="#ctx1" brushRef="#br1" timeOffset="6677.3819">7562 2011 6450,'11'0'5547,"-13"35"-516,-12-12 0,2 22-3870,-9-8-387,0 15 0,-2 4-258,2 3-129,-4-5-129,6-6-129,0-4-129,5-13 0,4-8-387,1-10-516,9-13-2193,0 0-1806,0-9-387,0-20-258,0-1 129</inkml:trace>
          <inkml:trace contextRef="#ctx1" brushRef="#br1" timeOffset="6895.3944">7286 2134 4128,'-13'-13'5418,"0"1"-129,13 12-258,0 0-1806,16 2-1935,-2-2-387,10 9-258,2 5-258,6 4 0,1 5-129,5 7-129,1 1-129,0-2-258,4 2-387,-7-12-2193,7 6-2322,-5-14-258,1-1-387,-8-10-258</inkml:trace>
        </inkml:traceGroup>
        <inkml:traceGroup>
          <inkml:annotationXML>
            <emma:emma xmlns:emma="http://www.w3.org/2003/04/emma" version="1.0">
              <emma:interpretation id="{07007BBD-A1F7-4494-B41B-E149C77F9138}" emma:medium="tactile" emma:mode="ink">
                <msink:context xmlns:msink="http://schemas.microsoft.com/ink/2010/main" type="inkWord" rotatedBoundingBox="18213,16590 21209,16785 21113,18263 18117,18068"/>
              </emma:interpretation>
              <emma:one-of disjunction-type="recognition" id="oneOf3">
                <emma:interpretation id="interp11" emma:lang="en-US" emma:confidence="0">
                  <emma:literal>(Texts)</emma:literal>
                </emma:interpretation>
                <emma:interpretation id="interp12" emma:lang="en-US" emma:confidence="0">
                  <emma:literal>(Text)</emma:literal>
                </emma:interpretation>
                <emma:interpretation id="interp13" emma:lang="en-US" emma:confidence="0">
                  <emma:literal>(Taxis)</emma:literal>
                </emma:interpretation>
                <emma:interpretation id="interp14" emma:lang="en-US" emma:confidence="0">
                  <emma:literal>(texts)</emma:literal>
                </emma:interpretation>
                <emma:interpretation id="interp15" emma:lang="en-US" emma:confidence="0">
                  <emma:literal>(taxis)</emma:literal>
                </emma:interpretation>
              </emma:one-of>
            </emma:emma>
          </inkml:annotationXML>
          <inkml:trace contextRef="#ctx1" brushRef="#br1" timeOffset="7504.4292">8329 1781 3354,'-26'8'5289,"11"2"-387,-6-2 0,6 14-3096,-13-9-645,7 16-129,-6 10-387,6 19 0,-4 8-129,9 18 258,2 7-387,8 5 0,8 20-258,5-2 129,11 12-129,7-29 129,5-11-516,4-24-258,11-6-1935,-7-20-2709,1-27 0,-6-12-645,-1-44-258</inkml:trace>
          <inkml:trace contextRef="#ctx1" brushRef="#br1" timeOffset="8059.461">8481 2254 7353,'-15'-17'5676,"4"2"-258,11 15-387,0-22-3741,9 13-387,6-5-129,7 5-258,8-9-129,4 1-129,3 3-129,2 1-129,3 2-129,-1-5-516,6 20-2580,-11-12-1935,2 9-516,-7-6-387,0 3-129</inkml:trace>
          <inkml:trace contextRef="#ctx1" brushRef="#br1" timeOffset="7819.4472">8637 2147 7482,'0'39'5547,"-5"-17"-387,4 8-129,-8 5-4257,9 8-129,3 0-258,6 5-258,1 10 0,0-4-129,1 0 129,0-3-516,0-2-516,-8-8-2709,4-9-1290,-7-13-516,0-19-387</inkml:trace>
          <inkml:trace contextRef="#ctx1" brushRef="#br1" timeOffset="9463.5413">9000 2686 2580,'-10'-1'5418,"5"-15"-387,5 1-1548,-3-10-774,8 2-903,-5 0-387,15 5-645,-5 1 0,6 2-387,1 15-129,0 0-129,0 15-129,-2 3 0,-2 17-129,-6 12-258,-4-2 129,-3 6 258,-5 15-258,-4-4-516,-4-1 645,-1-6 0,14-55 258,-29 79 0,29-79 0,-19 52-129,19-52 129,0 0 387,0 0-258,0 0-129,0 0 0,37 12 0,-37-12 129,40 12-258,-40-12-258,40 22-387,-40-22-4257,53-12-645,-30-4-387,-3-10 129</inkml:trace>
          <inkml:trace contextRef="#ctx1" brushRef="#br1" timeOffset="10073.5762">9350 2315 6837,'-12'-4'5547,"11"9"-129,2 9-258,-1-14-3999,14 18-258,0 2-387,6 5-129,4 4-129,4 5-129,2-1 0,2-5-129,2 5-258,-2-10-258,6 4-774,-11-6-3741,7-10-258,-9-11-516,4 0-129</inkml:trace>
          <inkml:trace contextRef="#ctx1" brushRef="#br1" timeOffset="9826.562">9653 2231 2580,'0'0'5547,"4"17"-258,-4-17-258,-7 31-2967,-10-21-645,8 19-387,-8 0-516,-4 13 0,-1-2-258,-3 3 129,-3 4-387,1 0 0,3 5-516,-2-9-129,13 2-2322,-5-18-2064,8-12-129,0-14-774</inkml:trace>
          <inkml:trace contextRef="#ctx1" brushRef="#br1" timeOffset="10653.6093">9797 1999 7353,'-11'-9'5934,"15"4"-516,5-11-129,13-3-4128,9-5-258,10 7-387,8-5-129,10 7-129,2 7-129,0 6-387,1 3-258,-5 6-645,6 14-3741,-17-4-387,-4 7-645,-11-10-129</inkml:trace>
          <inkml:trace contextRef="#ctx1" brushRef="#br1" timeOffset="10403.5948">10124 2091 2709,'-7'-16'5676,"-7"21"-129,10 5-516,-6 6-2322,10 12-1548,-3 1-387,5 17-258,3 11-258,3 3 129,2 3-258,1 3 129,2 5-258,0-8 129,1 5-516,-5-20-258,5 3-1419,-8-17-2838,3-10-258,-9-24-903,0 0 516</inkml:trace>
          <inkml:trace contextRef="#ctx1" brushRef="#br1" timeOffset="11343.6488">10487 2496 9288,'0'-17'5418,"0"17"-129,0-21-1935,0 21-2451,10-15-129,-10 15-387,17 0-258,-8 3 0,1 8-129,5-2 0,-3 3 0,1 0 129,-3 5-129,0-1 0,-4 6-129,-5-1 129,-1 6-258,-7-2 258,-3 10-258,-4-3 129,3 1-129,-3-12 129,2 3-129,3-7 516,9-17-129,-7 13-129,7-13 129,10-4-129,2-9 129,5 8 0,1-1-129,2 15 0,1 6-129,-4 3 129,3 4-129,-6 3-645,-3 14 645,-4 0-1032,-1-2 1032,-6-16-1161,0-21 1290,-7 58-516,7-58 774,-26 51-129,26-51 0,-36 33 1032,36-33-903,-44 29 645,44-29-645,-41 14 0,41-14-516,0 0-258,0 0-3999,-26-7-1161,26-15-129,7-3-258</inkml:trace>
          <inkml:trace contextRef="#ctx1" brushRef="#br1" timeOffset="11696.669">10763 1786 9030,'3'19'5805,"3"-5"-258,13 15-258,-1 6-4773,12 15 0,4 8-258,3 12 129,-1 6-258,0 5-129,-3 14-129,-10 1 129,0 5-387,-14-5-129,-3 5-645,-13 2-4773,0-21 129,-14-13-129,3-23-516</inkml:trace>
        </inkml:traceGroup>
      </inkml:traceGroup>
    </inkml:traceGroup>
  </inkml:traceGroup>
</inkml:ink>
</file>

<file path=ppt/ink/ink1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7:43.463"/>
    </inkml:context>
    <inkml:brush xml:id="br0">
      <inkml:brushProperty name="width" value="0.05292" units="cm"/>
      <inkml:brushProperty name="height" value="0.05292" units="cm"/>
      <inkml:brushProperty name="color" value="#FF0000"/>
    </inkml:brush>
  </inkml:definitions>
  <inkml:trace contextRef="#ctx0" brushRef="#br0">11784 13459 5289,'0'0'4773,"0"0"-387,-6-10-903,6 10-516,0 0-1161,0 0-645,-8 0 0,8 0-387,0 0-129,-2 14-129,2-14-258,-2 24 0,1-7-129,1 9 129,-2 1-258,2 8 258,-2 3-258,2 8 129,-4 2-129,1 2 129,0-1-129,0-2 129,0-5-129,-1-5 0,1-5 0,2-9 0,-2-8 0,3-15-129,0 17-258,0-17-258,0 0-387,-2-15-3354,2 1-387,0-11-516,0 2-258</inkml:trace>
  <inkml:trace contextRef="#ctx0" brushRef="#br0" timeOffset="316.0179">11708 13503 7998,'0'-16'4902,"0"16"-387,7-14 0,4 13-3354,-11 1 0,21-12-129,-7 3-258,7 6-258,-2-4-129,5 2 0,0 0-129,2 2 0,-2-1-129,3 1-129,-4-1-129,-3-1-129,-1 5-258,-5-6-387,1 10-1419,-15-4-2193,0 0-516,0 18 0,-4-1-387</inkml:trace>
  <inkml:trace contextRef="#ctx0" brushRef="#br0" timeOffset="548.0314">11775 13717 10062,'7'0'5160,"3"-3"-387,7-1 129,-6-7-3741,11 10-129,-2-5-387,3 3-258,-1-1-129,0 1-258,-4 2 0,2 1-129,-5 0-258,-4 0-645,6 0-3096,-17 0-774,14 6-129,-14-6-387</inkml:trace>
  <inkml:trace contextRef="#ctx0" brushRef="#br0" timeOffset="1120.0639">12233 13391 10965,'5'-20'5031,"-1"10"-129,-4 10-129,0 0-3612,7 15-387,-3 0-129,3 6-258,1 5-258,0 9 129,2 2-129,-1 3 0,5 5 0,-3 4-129,0-1 0,2 2 129,-3-5-129,1-5 0,1-3 0,0-9 0,-1-7-129,0-10 129,1-7 0,-2-4 0,-1-14 0,3-8 0,-2-7 0,-1-6 0,1-3 0,2-4 129,1-3 0,-1 3-129,-1 1 258,2 6-258,0 4 129,-3 4 129,-1 3-129,-1 6-129,-1 1 129,-7 17 0,12-16-129,-12 16 0,7-3-258,-7 3-903,10 0-3870,-10 0 0,3 11-387,-3-11-645</inkml:trace>
  <inkml:trace contextRef="#ctx0" brushRef="#br0" timeOffset="1840.1053">13115 13253 4773,'0'0'4773,"0"0"0,-10 0-258,7 14-2580,-14-8-129,8 20-516,-8-4-129,0 13-516,-4 4 0,4 8-129,-5 4 129,8 6-258,0 8-258,5 2 258,4-1-258,5-2 129,3-3-129,6-5 129,4-7 0,2-5-129,4-9 129,2-5 0,1-10 0,2-2-129,-3-6 129,-1-2-129,-3-6-129,-3-1-129,-1-1-516,-9-9-2838,-4 7-1806,7-11 0,-7-1-645,-1-10-516</inkml:trace>
  <inkml:trace contextRef="#ctx0" brushRef="#br0" timeOffset="4278.2446">13513 13493 2193,'0'0'2838,"0"0"-516,0 0-387,0 0-258,0 0-387,0 0 0,0 0-129,0 0 129,0 0 0,0 0-387,0-12 0,0 12-258,0 0 0,0 0-129,0 0-129,0 0-129,0 0 129,0 0-129,0 0-129,0 0 0,0 0 0,0 0 129,0 0-129,0 0 0,0 0 129,0 0-129,0 0 0,0 0 0,0 0 0,0 9 0,0-9-129,0 17 0,0-1 0,0 3 129,0 5-129,0 5 0,2 1 0,-1 5 0,0 1 0,0 2 0,1-3 0,0-1 0,-1 0-129,2-6 129,-2-1 0,2-5 0,-1-4-129,-2-3 129,1 0-129,-1-15-129,3 13-129,-3-13-645,0 0-3225,0 0-258,0 0-258,5-11-387</inkml:trace>
  <inkml:trace contextRef="#ctx0" brushRef="#br0" timeOffset="6065.3469">13354 13398 516,'0'0'4386,"0"0"129,0 0 0,0 19-1806,0-19-516,0 0-516,0 0-258,10 12-258,1-11-258,11 5 0,0-3-258,7 4-129,0-1-129,7 1-129,-6-3-129,2 0-129,0 2 0,-5 0 129,-1 0-129,-5-2 0,-2-3 0,-3 1 0,-2-1 0,-4-1 0,1 0 0,-11 0-129,16-3-258,-16 3-516,15-15-3870,-15 15 0,9-12-387,-9 12-387</inkml:trace>
  <inkml:trace contextRef="#ctx0" brushRef="#br0" timeOffset="8912.5098">13954 13600 516,'4'-21'4515,"-3"5"387,-1 16-387,0 0-1419,-7-18-1032,7 18-645,0 0-387,-10 22-258,1-3-258,3 8-129,-2 6-129,-2 8 0,0 6-129,-2 1 129,0-3-258,2 0 129,-1-7-129,4-3 0,-2-11 0,3-10 0,6-14 0,0 0 129,0-13-129,7-11 0,1-8 0,3-4 129,-1-7 0,0-2 0,-1-6 129,2 6-129,-2-4 258,0 6-258,-2 4 258,3 7-129,-3 6-129,3 11 129,-2 7-129,1 8 0,-2 11 0,4 12-129,-1 4 0,0 7 129,2 8-129,0 2 0,2 5-129,-2-2 129,0 3-129,-1-6 129,0-1-129,-4-9-129,1-2-258,-4-13-129,3 2-1161,-7-21-2838,0 0-258,0 0-387,0 0-129</inkml:trace>
  <inkml:trace contextRef="#ctx0" brushRef="#br0" timeOffset="9124.5219">13889 13863 6966,'0'0'5031,"0"0"0,8-9-387,14 3-2967,-4-11-387,9 7-387,-1-6-258,5 7-387,1 4-903,-9-4-3870,7 6-129,-7-4-645,-1 1-258</inkml:trace>
  <inkml:trace contextRef="#ctx0" brushRef="#br0" timeOffset="9669.553">14401 13736 6321,'0'0'5031,"0"0"-129,8-4-258,10 2-2967,-5-11-645,11 11 129,-4-6-516,5 7-129,1-2-258,0 3 0,-2 0-258,-1 0 0,-2 0 0,-2 0-258,-3 3-258,-8-5-1290,3 2-2838,-11 0-258,0 0-258,0-8-387</inkml:trace>
  <inkml:trace contextRef="#ctx0" brushRef="#br0" timeOffset="9958.5695">14578 13578 7998,'16'-10'5031,"-1"10"-258,-2-2-129,11 2-3612,-8 0-258,6 9 0,-2 2-387,1 3-129,-3 1-129,-3 4 0,-3 1 0,-5-1-129,-4-4 0,-3 1 0,-1 1-129,-7-3 129,0 0-129,-4-7-258,5 3-258,-5-10-1032,12 0-2838,-9 3-516,9-3 0,0 0-387</inkml:trace>
  <inkml:trace contextRef="#ctx0" brushRef="#br0" timeOffset="10359.5926">15106 13497 9804,'10'-19'4902,"-10"19"-129,0 0-129,5 12-3741,-1 9-258,-4 5-258,1 8-129,1 7-129,0 4 129,-2 2-258,2 2 129,-2 2-129,1-7 0,0 0-129,-1-12 0,0 3-387,-1-20-645,2-1-3483,-1-14-129,0 0-387,-4-7-387</inkml:trace>
  <inkml:trace contextRef="#ctx0" brushRef="#br0" timeOffset="10633.6082">14967 13520 9417,'-13'-1'5418,"13"1"-387,0 0 0,9-8-3741,3 1-387,9 1 0,3-4-258,6 2-258,0 1 0,6 1-129,-2 2-129,-2 1 0,3 0-258,1-2-129,-1 5-258,-7-8-1161,5 6-3225,-9-8-258,2 3-387,-6-11-387</inkml:trace>
  <inkml:trace contextRef="#ctx0" brushRef="#br0" timeOffset="11105.6352">15491 13539 9546,'11'9'5289,"-4"9"-387,-7 2-258,11 8-3483,-10 5-645,5 8-129,-2 0-129,1 3-258,1-4 0,0-3-129,4 0-258,-6-16-387,5 10-1935,-5-21-2064,-4-10 0,0 0-387,0 0-387</inkml:trace>
  <inkml:trace contextRef="#ctx0" brushRef="#br0" timeOffset="11675.6678">15476 13565 10449,'-5'-47'5289,"5"21"-258,3 6 0,-1-3-3999,11 11-258,-1-2-129,4 9-258,2 5-129,2 0-129,2 11 0,0 2-129,-3 3 0,0 3 0,-2 2-129,-5-2 0,-3 2 0,-6 1-129,-3 5-129,-3-4 129,-8 6-129,-2-4 129,-6 0 0,0-4 0,1-3 129,0-5 0,5-5 0,4-6 129,9-2 129,0 0-129,7-15 129,8 7-129,5-4 129,5 2 0,2 4-129,-1 3 0,1 3 0,-3 0 0,-3 9-129,-4 2-129,-3 10 0,-7 0-129,-1 9 0,-6-5 0,-3 6 0,-7-5 0,-3 2 129,-4 0 129,-1-8 129,1-4 258,-4-5 0,4-2 258,0-8 0,6 4-129,-2-5 0,13 0 0,-10-7-129,10 7-516,6-8-1548,2-6-2967,6 3-129,0-7-387,6-1-387</inkml:trace>
  <inkml:trace contextRef="#ctx0" brushRef="#br0" timeOffset="12531.7168">15910 13270 10191,'15'2'5289,"-6"6"-516,8 11 0,-9 3-3870,15 12-387,-1 3 0,4 9-258,-2 6 0,-2 4-129,1 5-129,-7 6 0,-4-2-258,-4-1 258,-7-3-129,-1-3 0,-8-3 0,-4-5 0,-1-11 0,-1-7 0,1-9-129,1-12-258,8 6-1548,4-17-2580,-1-5-129,2-15-516,10-3-387</inkml:trace>
  <inkml:trace contextRef="#ctx0" brushRef="#br0" timeOffset="12839.7344">16340 13661 9546,'-8'3'5289,"8"-3"-387,0 0-258,9-8-3612,7 0-516,0 0-129,5 2-387,2 0-258,-3-6-774,6 8-3612,-10-7 0,4 5-387,-11-2-516</inkml:trace>
  <inkml:trace contextRef="#ctx0" brushRef="#br0" timeOffset="13020.7448">16313 13817 8256,'-6'11'5289,"13"-11"-258,11-4-387,2-20-2838,6 13-1032,1-7-258,-1 3-903,6 11-4128,-7 0 0,-3 4-645,-3 0-516</inkml:trace>
  <inkml:trace contextRef="#ctx0" brushRef="#br0" timeOffset="15071.862">16999 13374 3096,'-5'-10'4257,"-3"7"-258,8 3-774,-10-4-1548,0-4-387,1 8-258,-2-4-387,1 4 0,-3-4 0,1 4-258,-2 0 129,2 0 129,-5 1-129,8 6-129,-5 3 0,7 2-129,1 1 129,5 6-129,1-4 258,6 3-387,6-1 129,4 4-129,1-2 0,3 2 0,-4-1-129,2 1 129,-6 3-258,-1 0 258,-8 1-258,-3-1 129,-1-3 0,-8 1 0,-3 0 0,-3-2 0,-1-6 0,2-1 0,-1-6 0,5-3 0,1-2 0,9-2 0,-3-7 129,3 7-129,8-14-129,3 7 0,3 2 129,1 4 0,0 1 0,2 7-129,-3 8 129,-1 2 0,-5 7 0,-1 7 0,-5 1 0,-2 4 0,0 1-129,-1-1 129,-4 0 0,2-2 0,1-3 0,2-5 0,0-5 0,5-5 0,2-4 129,6-3-129,1-5-129,-2-4-129,6 4-1806,0-6-2322,-4-8-645,-1-4 0,3-6-387</inkml:trace>
  <inkml:trace contextRef="#ctx0" brushRef="#br0" timeOffset="15371.8793">17331 13552 10320,'-2'12'5160,"2"-12"-258,0 23-129,-1-8-4257,2 8-258,5-1 129,0 6 0,0 1-129,0 4 0,-1 2-129,-2 3-129,-1-3-129,-2-4-258,0 2-774,-2-11-3612,2-6 0,0-16-387,0 0-516</inkml:trace>
  <inkml:trace contextRef="#ctx0" brushRef="#br0" timeOffset="15595.8921">17175 13532 9933,'-14'-5'5418,"11"-6"-387,8 4 0,2-5-3870,18 6-516,0-7 129,7 9-516,2 2-129,-5 0-645,5 3-516,-11 0-3354,4 5-774,-10-4 0,4 6-645</inkml:trace>
  <inkml:trace contextRef="#ctx0" brushRef="#br0" timeOffset="16124.9223">17626 13538 3225,'3'32'4257,"-3"-15"-258,0 9 129,0 5-2838,-2 0-516,-1 10 129,-5-1-387,2 7 258,-3-10-258,2 4-129,-3-8 0,2-2-129,1-12-129,3-6-129,4-13 0,0 0 0,-5-6 0,5-12 0,1-8 0,3-7 0,-2-9 0,0-1 129,3-8 258,-1 5-129,-1-5 258,3 6 0,-1 1 129,3 10 129,-3 0-129,4 11 0,-3 4-129,1 6-129,-7 13 0,14-8-258,-14 8 0,14 8 0,-8 7 0,1 9-129,2 6 0,1 1 129,-1 8-129,1 2 0,0 0 0,1 3 0,0-1 0,1-4 0,-1-8-129,0-3-258,2 4-903,-9-19-3741,5 1 129,-9-14-387,0 0-387</inkml:trace>
  <inkml:trace contextRef="#ctx0" brushRef="#br0" timeOffset="16339.9346">17600 13862 10836,'7'-14'5160,"6"8"-129,0-8-129,7 9-4257,-2-6-129,5 6-516,3 5-516,-6-9-1935,4 9-2193,-5-2-516,2 1 0,-6-10-645</inkml:trace>
  <inkml:trace contextRef="#ctx0" brushRef="#br0" timeOffset="16527.9454">17961 13770 8256,'14'35'5031,"-6"-9"-258,-3-4-258,6 9-3225,-9-6-387,3 6-516,-5-3-258,2 0-129,-1-2-645,-4-6-3999,0-5-129,3-15-258,-11 13-258</inkml:trace>
  <inkml:trace contextRef="#ctx0" brushRef="#br0" timeOffset="17000.9724">18208 13485 8643,'0'0'5547,"1"14"-516,-1 4-129,0 8-2322,0 9-2193,0 4 0,1 8-129,4 2-129,-3 0 0,3-4-129,0-4-129,-2-10-258,1-3-258,-4-28-903,5 15-3354,-5-15-129,0-12-258,-5-9-516</inkml:trace>
  <inkml:trace contextRef="#ctx0" brushRef="#br0" timeOffset="17227.9854">18057 13496 7224,'-3'-17'5289,"13"-10"129,5 21-258,3-15-1935,6 12-2064,2-5-129,11 9-387,-6-4 0,8 10-258,-1-1-258,-3 1-129,1 6-258,-7-7-516,6 9-3612,-12-9-774,-1 0-387,-8-8-387</inkml:trace>
  <inkml:trace contextRef="#ctx0" brushRef="#br0" timeOffset="17641.0089">18503 13498 6321,'25'-3'5160,"-12"4"-129,-3 9-387,2 16-2064,-10 2-1548,5 13-258,-7 6-258,0 7 0,0-5 0,-2 4-258,-3-9-258,3-5-129,-1-9-387,1-16-129,2 0-645,0-14-2838,0-15-645,-2-7-645,2-4 0</inkml:trace>
  <inkml:trace contextRef="#ctx0" brushRef="#br0" timeOffset="18181.0398">18486 13548 9159,'-2'-37'5418,"5"24"-258,2-13-258,10 16-3612,-2-13-129,11 15-258,-3-6-129,6 9-258,-2-2-129,3 7-129,-5 9-258,-1 0 0,-7 6 0,-4 4 0,-4 2-129,-7 0 0,-2 6 129,-10-4-129,0 1 0,-6 2 129,0-4-129,2-2 129,1-4-129,1-4 129,14-12 0,-10 8 0,10-8 0,5-1 0,6-5 0,4 0 0,4 2 0,0 4 0,3 1 0,-3 7 0,1 5-129,-3 8 129,-4 5-129,-6 1 258,-4 4-258,-3-1 129,-2-2 0,-6 0-129,-6-5 258,-2 1-129,-4-4 129,0-7-129,-3-4 258,2-4-129,0-5 0,1 0 0,6-1-129,2-6 0,5-5 0,4-1-129,3 13-258,0-26-387,14 24-2193,-7-15-2322,7 6 0,-4-8-258,5 2-516</inkml:trace>
  <inkml:trace contextRef="#ctx0" brushRef="#br0" timeOffset="19044.0893">18844 13331 5934,'-2'-15'5547,"11"2"-258,3 8-387,0-7-1935,8 10-1935,-5-7-129,8 8-387,-5 1-129,6 0-258,-4 7 0,-4 3-258,-2 4 129,-3 5-129,-6 5 129,-5 2 0,-3 3 0,-8 3 0,-2-1 0,-2 3 129,1-2-258,4-2 258,1 0-258,8-8 129,1-2 0,10-5 0,5-4 0,0-7 0,5 0 0,-1-4 0,-1-11 0,0 0 0,-4-3 0,-2 1 0,-12 13 0,10-19 0,-10 19 0,0 0 0,-8 0 0,1 5 0,-5 11 0,1 8 0,0 5 0,2 4 0,4 4-129,3 1 129,2 3-129,7-4 129,2-4 0,3-4 0,0-3 0,-2-6 129,-3-4-129,-3 2 129,-4-4 0,-5 1-129,-8 2 0,-4 1 129,-5 0 0,3-1 0,-3-4 0,4-1-258,3 0-129,2-11-645,13-1-3999,2-7-387,9-6-129,-1-8-516</inkml:trace>
  <inkml:trace contextRef="#ctx0" brushRef="#br0" timeOffset="22153.2671">16516 14476 2709,'11'8'4257,"-11"22"-129,0 0 129,0-4-2838,0 17-516,-2 0 129,2 11-129,0-7 0,5 8-387,-4-11 0,4 1-129,-1-9-258,0-4-129,-1-10 0,0-7-387,-3-15-258,0 0-1677,8-3-2193,-5-15 129,2-5-516,0-11 258</inkml:trace>
  <inkml:trace contextRef="#ctx0" brushRef="#br0" timeOffset="22380.2801">16547 14401 5547,'0'0'5160,"-10"-3"-387,10 3 0,0 0-2967,10 4-516,4-4-258,7 4-258,4-4-258,6 4-387,-2 0-129,2-2-387,-2 3-129,-7-5-645,3 10-2193,-14-7-1290,0 10-258,-11-13-258</inkml:trace>
  <inkml:trace contextRef="#ctx0" brushRef="#br0" timeOffset="22589.2921">16515 14786 7482,'-5'13'4773,"5"-13"0,10 1-516,10 0-2967,-4-2-516,10 1-387,-2 0-258,3 0-258,4 3-645,-6-5-1419,3 2-2064,-1-3-516,-3 0-258,-3-6-258</inkml:trace>
  <inkml:trace contextRef="#ctx0" brushRef="#br0" timeOffset="22997.3154">16993 14505 7611,'0'0'4902,"0"10"-129,0 6-387,0 16-3225,5-5-774,3 4 0,0 4-387,5 4 129,1-2-129,0 1-129,-1-9 129,2-1-129,-3-6 129,-1-3-129,-4-6 129,-7-13-129,11 13 129,-11-13-129,0 0 258,0 0-129,10-20 129,-7 0 0,2-8 0,3-4 129,1-4 0,3-1 0,2 0 129,0 3-258,0 3 0,-1 6-129,2 8-387,-5-7-1677,4 16-2451,-4-2-387,4 2-129,-5 2-516</inkml:trace>
  <inkml:trace contextRef="#ctx0" brushRef="#br0" timeOffset="23381.3374">17536 14433 1032,'14'-15'4644,"-14"15"0,4-10-129,-4 10-2064,0 0-645,0 0-387,-4 4-387,-1 9-129,-6 1-258,0 11 0,-3 3-258,0 10 258,-4 6-258,0 5-129,1 2 0,2 7-129,1-2 0,7 5-129,0-4 129,5-1-129,2-2 0,6-3 0,4-9 0,2 2 0,3-7 0,3-6 0,-1-8 0,0-5-258,0-7-516,-17-11-4128,17 9 0,-13-17-516,3-3-387</inkml:trace>
  <inkml:trace contextRef="#ctx0" brushRef="#br0" timeOffset="23890.3665">17894 14609 10191,'-5'-15'5160,"-6"10"-387,8 24-645,0-4-3483,3 14-258,0 8-258,2 5-129,2 5 129,2-1-129,-1 3-129,-3-2 0,0-9 129,1-6-258,-3-6-129,0-14-516,2 6-1419,-2-18-2322,0 0-387,-2-18-387,2 2-129</inkml:trace>
  <inkml:trace contextRef="#ctx0" brushRef="#br0" timeOffset="24108.3789">17743 14601 8901,'-1'-14'5289,"6"11"-129,4-12-258,13 7-3612,0-8-387,12 8-129,-3-5-387,4 5-129,0 4-258,-5-1-258,2 5-645,-11-2-1161,1 5-2967,-8-2-129,3 3-387,-5-4-258</inkml:trace>
  <inkml:trace contextRef="#ctx0" brushRef="#br0" timeOffset="24557.4046">18254 14545 7482,'1'54'4902,"-5"-15"-129,-3 3-645,-2 6-3741,-2 2 0,3 4-258,-2-4 129,2-2-258,-1-9 258,4-3-258,-3-14 129,6-5-129,2-17 129,0 0-129,0 0 0,0-20 0,2-6 129,4-7 0,-2-5 0,1-7 129,0-5-129,2-1 258,-2-3 129,2 6-129,-1 4 0,3 10 0,-5 10 0,3 14-129,-7 10 0,15 4 0,-9 21-258,2 7 129,0 6 0,1 7-258,0 4 129,-1 3-129,1-4 129,-2 4-258,3-7 0,-4-7-387,3-2-258,-7-18-2451,7 4-1548,-9-22-516,8 10-516,-8-10 646</inkml:trace>
  <inkml:trace contextRef="#ctx0" brushRef="#br0" timeOffset="24783.4176">18203 14959 5160,'-9'12'5676,"9"-12"-258,0 0-387,9-5-2193,4 4-1677,5-6-516,3 5-129,4 1-258,1-1-258,3 2-516,-6-4-1806,5 4-2580,-7 0-516,2 0-129,-6-11-516</inkml:trace>
  <inkml:trace contextRef="#ctx0" brushRef="#br0" timeOffset="25239.4436">18732 14835 10062,'22'-5'5289,"-4"3"-387,-3-4-129,6 5-4257,3 0-258,-1 1-129,0 0-258,0 1 0,0 0-129,-5-3-387,5 2-1032,-13-12-2967,7 3-387,-10-7-258,0 5-129</inkml:trace>
  <inkml:trace contextRef="#ctx0" brushRef="#br0" timeOffset="25512.4593">18910 14691 7482,'0'-11'5289,"15"5"-258,-3 3-387,7 6-3483,-3-1-129,9 11-387,-4 3-387,2 6 129,-3 4-258,1 1-129,-7-1 129,-3 2-258,-5 0 129,-4-3-129,-2-2 129,-3-6-258,-6-2 129,2-7-516,2 5-516,-8-13-3483,13 0-516,0 0-258,-3-10-387</inkml:trace>
  <inkml:trace contextRef="#ctx0" brushRef="#br0" timeOffset="25847.4784">19327 14573 7998,'14'-12'5289,"-14"12"-129,9 8-387,0 11-3612,-7 3-387,4 13-258,-4 5-129,2 8-258,-3 2 0,2 2-129,-3 1 0,0 0-129,0-4 0,0-9-258,0-1-258,0-17-774,5 3-3354,-5-25-258,7 17-516,-7-17-258</inkml:trace>
  <inkml:trace contextRef="#ctx0" brushRef="#br0" timeOffset="26344.5069">19609 14910 7611,'0'30'5289,"-4"-18"-258,3 7-258,-5-2-3870,5 3-516,-1-3 258,2 4-387,2-9-129,1 1 0,-3-13 0,13 16-129,-13-16 0,14 7 0,-14-7 0,14-3 0,-14 3 0,11-20 129,-4 6-129,0-4 0,2-1 0,-2-4 129,2 0 0,-1 1 129,0-1 0,1 2 129,0 3-258,-2 3 258,-2 3-258,-5 12 258,10-9-258,-10 9-129,4 8 0,-4-8-129,3 25 258,-1-6-387,0 3 258,0-1-129,0 0 129,1 0-129,0 0 129,1-3-129,-2-6 0,-2-12-258,8 23-129,-8-23-516,10 6-3354,-10-6-645,7-9-516,-7-6-129</inkml:trace>
  <inkml:trace contextRef="#ctx0" brushRef="#br0" timeOffset="26735.5291">19947 14537 8256,'1'-15'5547,"1"1"-258,-2 14-387,0 0-3354,0 0-645,1 6-258,3 9-258,1 5-129,1 7 0,0 5-258,1 5 129,-2 3-129,0 2 0,-3 4 0,-1-2 0,-1-1-129,0-1 0,0-3 129,0-8-258,0-4 387,0-2-258,4-3 129,0-4-129,2-5 129,2-3 0,1-5-129,0-3 0,0 3-129,1-5-129,4 0-387,-4-13-1548,0 7-2580,0-9-516,1 6-258,-6-10-129</inkml:trace>
  <inkml:trace contextRef="#ctx0" brushRef="#br0" timeOffset="26968.5425">19951 14865 7482,'-26'4'5418,"26"-4"-258,-11 13-129,11-13-3096,5 8-1161,10-2-129,2-6-258,5 1-129,3-1-258,0 0-387,3 0-1935,-4-7-2580,2-5-258,-9-6-516,5 4-387</inkml:trace>
  <inkml:trace contextRef="#ctx0" brushRef="#br0" timeOffset="27343.564">20229 14353 9804,'0'0'5676,"0"11"-258,0-11 0,9 27-4257,1-8-516,9 10 0,0 5-387,5 6 0,-2 7-129,0 6 0,-2 3-129,-5 2 0,-3-1 0,-7-4 0,-5 2 0,-2-2-129,-6-1 129,-3-2-129,-4-6 129,1-6-129,2-5 0,2-8-258,6-7-516,4-18-2967,0 0-1290,5-26-516,9 0-516</inkml:trace>
  <inkml:trace contextRef="#ctx0" brushRef="#br0" timeOffset="28101.6074">20800 14760 4257,'6'3'5547,"-6"-3"-258,21-9-516,-11-10-1677,7 14-2322,0-5-129,5 6-129,-2-2-258,1 6-129,-1 0-387,-3-1-129,6 3-1419,-11-2-3096,1 0 0,-13 0-516,7-1-258</inkml:trace>
  <inkml:trace contextRef="#ctx0" brushRef="#br0" timeOffset="28302.6188">20802 14889 7482,'0'27'5418,"10"-16"-387,-10-11-258,22 16-3870,-10-14-387,4 8 0,4-5-516,-4-5-774,14 0-3741,-14-4-516,11-9-129,-4-10-645</inkml:trace>
  <inkml:trace contextRef="#ctx0" brushRef="#br0" timeOffset="29276.6746">21727 14323 4257,'0'0'5031,"-9"-4"-258,0 4-645,-9 0-2451,9 4-516,-12 1-258,4 8-258,-6-4-258,1 10 129,2-5-258,-1 6 129,7-3-129,3 4 129,5-3-129,5 0 129,1-1-129,6-3-129,4 0 129,2 8-129,1-3 0,-1 2 0,-2 4-129,-2 2 129,-2-1-258,-5 4 258,-1-4-129,-2-5 0,-5 2-129,-3-7 129,-2-6 0,-1-3 0,0-4 0,3-3 0,0 0 0,1 0 0,9 0 0,0 0 129,-8-12-129,8 12 0,4-9 0,-4 9 0,18-1 0,-9 1-129,1 4 129,0 3 0,-2 7 0,1 5 0,-5 5 0,-1 0 0,-3 3 0,0 2 0,-7 0 0,-3 1-129,0-1 258,1-4-258,2-2 129,2-2 0,5-4-129,2-3 0,8-3-387,1-11-387,14 8-2967,-7-11-1032,9-5-516,-5-12-129</inkml:trace>
  <inkml:trace contextRef="#ctx0" brushRef="#br0" timeOffset="29607.6935">22096 14567 8385,'5'-13'5547,"-5"13"-387,0 0-258,0 16-3870,4 6-516,-3 6-129,1 5-129,0 6 0,0 7-129,2-3 129,-3-1-258,2-2 0,0-2-129,-3-5 0,0-4-129,0-4-129,0-12-516,0 4-3870,0-17-387,0 0-387,0 0-129</inkml:trace>
  <inkml:trace contextRef="#ctx0" brushRef="#br0" timeOffset="29937.7124">21941 14558 6450,'-11'-6'5676,"2"2"-258,9 4-258,0-11-3483,12 11-387,2-6-258,8 6-258,-1-2-129,5 1-258,2 1-258,-1 1 129,1 3-258,3 1 0,-5-1 129,3 1 0,-5 0-129,0 1 129,-6-6 0,-1 3-129,-2-1-129,-7-2-258,0 0-387,-7-15-1548,-1 15-2967,5-20-129,0 9-516,-2-12-129</inkml:trace>
  <inkml:trace contextRef="#ctx0" brushRef="#br0" timeOffset="30723.7573">22675 14540 7611,'12'-3'4902,"-6"15"0,-6 8-387,-2 9-4128,-5 7-129,1 9 129,-7 1 129,1 9-129,-2-3 0,2-2 129,-2-5-258,1-6 0,1-7-258,0-5 0,1-10 0,3-3-129,8-14 129,-10 13-129,10-13 129,0 0-129,0-13 129,1-2-129,7-1 0,1-6 129,0-9-258,3-3 258,0-10 0,1-8 0,0-5 0,2-4 258,-3-3-129,5 5 129,-1 4 0,-1 7 0,-1 8 0,-1 13 0,-2 12 0,1 12-129,-5 9-129,3 16 129,-2 9-129,0 12 129,0 11-129,1 4 129,-2 5 0,1-2 0,0-5 0,0 2-129,-1-8 0,1-10-258,-1-5 0,-2-6 0,1-4-258,0-6-129,1 2-645,-7-21-2580,0 15-1161,0-15-258,0 0-516</inkml:trace>
  <inkml:trace contextRef="#ctx0" brushRef="#br0" timeOffset="30988.7725">22659 14929 7482,'26'-16'5289,"-18"12"-387,5 3-129,-2 1-4128,0 0-516,2 0-129,0 6-387,1-6-1161,5 0-2967,-4 0-387,5-5-258,-1-9-387</inkml:trace>
  <inkml:trace contextRef="#ctx0" brushRef="#br0" timeOffset="31887.8239">23069 14320 5934,'3'-16'5805,"8"-1"-516,-4 5-258,2 14-3096,1-5-903,7 3-258,-7 0-387,4 3-129,-5 4 0,4 5-129,-4 5 0,-4 0-129,0 2 129,-1 3-129,-4 2 129,-2 2-129,-5 1 129,-3 8-129,-1-2 0,-2 4 0,2-1 0,3-3 0,2-3 0,5 1 0,1-5 0,9-7 0,1-5 0,4-4 0,1-7 0,1-1 0,-1-2 0,0-5 0,-4-3 0,-1-3 0,-10 11 0,12-17 0,-12 17 0,0 0 0,0 0 129,-7-5-129,-2 10 0,-1 7 0,0 6 0,0 2 0,3 2-129,2 3 129,1 3 0,2-1-129,2-1 129,0 1-129,1 2 129,1-2 0,2 2 0,-3 2 0,-1-3 0,0 1-129,0-1 129,-4 1 129,-3-1-258,0 0 258,-5-5-129,-1-4 0,1 1 0,0-4 0,1-3 0,1-6-258,10-7-258,-12 0-1032,12 0-3612,0 0-258,7-8-387,1-6-258</inkml:trace>
</inkml:ink>
</file>

<file path=ppt/ink/ink1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31:46.627"/>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6E046F72-AEF7-4CAD-A18F-DF309E08A95D}" emma:medium="tactile" emma:mode="ink">
          <msink:context xmlns:msink="http://schemas.microsoft.com/ink/2010/main" type="writingRegion" rotatedBoundingBox="5138,4002 13506,3342 13629,4910 5261,5570"/>
        </emma:interpretation>
      </emma:emma>
    </inkml:annotationXML>
    <inkml:traceGroup>
      <inkml:annotationXML>
        <emma:emma xmlns:emma="http://www.w3.org/2003/04/emma" version="1.0">
          <emma:interpretation id="{ABEC0320-3BCF-4AF9-B80B-D08EE9711774}" emma:medium="tactile" emma:mode="ink">
            <msink:context xmlns:msink="http://schemas.microsoft.com/ink/2010/main" type="paragraph" rotatedBoundingBox="5075,4120 7371,3658 7530,4448 5234,4909" alignmentLevel="1"/>
          </emma:interpretation>
        </emma:emma>
      </inkml:annotationXML>
      <inkml:traceGroup>
        <inkml:annotationXML>
          <emma:emma xmlns:emma="http://www.w3.org/2003/04/emma" version="1.0">
            <emma:interpretation id="{2BD38139-642B-4B05-8317-9AB38A6A8FD2}" emma:medium="tactile" emma:mode="ink">
              <msink:context xmlns:msink="http://schemas.microsoft.com/ink/2010/main" type="line" rotatedBoundingBox="5075,4120 7371,3658 7530,4448 5234,4909"/>
            </emma:interpretation>
          </emma:emma>
        </inkml:annotationXML>
        <inkml:traceGroup>
          <inkml:annotationXML>
            <emma:emma xmlns:emma="http://www.w3.org/2003/04/emma" version="1.0">
              <emma:interpretation id="{2372DB45-4C47-4AC0-A6F3-082C60E06719}" emma:medium="tactile" emma:mode="ink">
                <msink:context xmlns:msink="http://schemas.microsoft.com/ink/2010/main" type="inkWord" rotatedBoundingBox="4946,4207 5907,3750 6312,4603 5351,5059"/>
              </emma:interpretation>
              <emma:one-of disjunction-type="recognition" id="oneOf0">
                <emma:interpretation id="interp0" emma:lang="en-US" emma:confidence="0">
                  <emma:literal>[A}</emma:literal>
                </emma:interpretation>
                <emma:interpretation id="interp1" emma:lang="en-US" emma:confidence="0">
                  <emma:literal>[A]</emma:literal>
                </emma:interpretation>
                <emma:interpretation id="interp2" emma:lang="en-US" emma:confidence="0">
                  <emma:literal>{A]</emma:literal>
                </emma:interpretation>
                <emma:interpretation id="interp3" emma:lang="en-US" emma:confidence="0">
                  <emma:literal>(A)</emma:literal>
                </emma:interpretation>
                <emma:interpretation id="interp4" emma:lang="en-US" emma:confidence="0">
                  <emma:literal>CA]</emma:literal>
                </emma:interpretation>
              </emma:one-of>
            </emma:emma>
          </inkml:annotationXML>
          <inkml:trace contextRef="#ctx0" brushRef="#br0">5354 4139 129,'0'0'2322,"0"0"-645,0 0-645,0 0 516,5-6 258,-5 6 0,0 0 258,0 0-129,0 0-129,0 0 0,0 0-129,0 0-516,0 0-258,-5-5 0,5 5-258,-14 0-129,4-4 0,0 4 0,-2-4-258,-1 1 0,-2-1 0,0 2 0,1-2-129,-1 1 0,0 1 129,1 1-129,1 1 0,1 0 0,1 0 0,4 3-129,7-3 129,-10 12-129,10-12 0,-2 21 0,2-5 129,0 0-258,3 4 129,3 2 0,0 4 0,-2 3 0,1 5 0,0 0-129,0 6 129,-3 0 0,1 1 0,-3 1-129,0 0 129,0-3 0,0-3 0,0-4 0,1-5 0,0-1-129,2-7 129,1-2 0,1 0-129,2-5 129,-7-12 129,16 20-258,-7-12 258,1 0-258,-1-3 387,2 1-129,-1-3 0,2-2-129,-2 2 129,2-3-129,1 0 0,-2 0-258,1 0-516,-12 0-3999,17-9 129,-13-3-645,6 1-258</inkml:trace>
          <inkml:trace contextRef="#ctx0" brushRef="#br0" timeOffset="676.0386">5611 4242 9804,'0'0'4644,"0"0"-129,0 5-903,0 14-2580,-8 1 0,4 13-387,-3 0-258,-2 5-129,-2 3-129,2 3 129,0-1-258,1-2 0,-2-6 0,2-3 0,2-8 0,0-3 0,2-6 0,4-15 0,-2 13 129,2-13-129,0-10 129,5-6 0,-1-8-129,3-7 129,1-10 0,1-6-129,1-4 129,0 0 0,-1-2 0,2 2-129,-2 5 0,-2 6 0,0 7 129,-1 5 0,-1 7-129,0 7 0,-5 14 0,7-14 129,-7 14-129,11 0 0,-11 0 0,14 17 0,-7 2 129,3 0-129,0 8 0,1 5 0,-1 4 0,2 1 0,-3 5 0,4 3 0,-4-3 0,0 2-129,1-4 129,0-2-129,-3-2-129,1-7 0,1 0-129,-5-9-129,4 3-774,-8-23-3483,5 20 0,-5-20-387,0 0-129</inkml:trace>
          <inkml:trace contextRef="#ctx0" brushRef="#br0" timeOffset="1251.0714">5498 4570 9159,'-9'-32'5160,"15"23"-258,4-8-387,4 5-3354,3-3-258,4 6-387,0 0-387,3 5-258,1 4-1032,-1-3-3483,-1 3 0,-2-5-387,0 4-645</inkml:trace>
          <inkml:trace contextRef="#ctx0" brushRef="#br0" timeOffset="1896.1082">5867 4012 5547,'0'0'4902,"0"-12"129,0 12-645,11-11-1806,-11 11-1677,12-11 0,-1 9-387,-1 2-258,1-2 0,5 2 0,-2 4-258,2-1 129,-3-1 0,1 2 0,-5-3-129,0 1 258,-9-2-129,10 4-129,-10-4 129,0 0 129,6 13 0,-6-13-258,0 20 258,-2-5-258,0 5 258,0 3-258,2 2 129,0 7-129,-2 4-129,2 1 129,0 7 0,2 0 0,-2 0-129,2 1 129,0 1-129,0-2 129,-1-2-129,-1-2 129,0 0 0,0-9 0,0-1 0,-4 0 0,-3-9 129,0-3 0,0-5-129,-3-6 129,0-2-129,-1-5 129,1 0-129,0-3 0,10 3-516,-14-14-1032,14 14-3096,-3-14-387,3 14-129,3-13-645</inkml:trace>
        </inkml:traceGroup>
        <inkml:traceGroup>
          <inkml:annotationXML>
            <emma:emma xmlns:emma="http://www.w3.org/2003/04/emma" version="1.0">
              <emma:interpretation id="{BA46032E-2080-4235-B4EE-E9E394849B0B}" emma:medium="tactile" emma:mode="ink">
                <msink:context xmlns:msink="http://schemas.microsoft.com/ink/2010/main" type="inkWord" rotatedBoundingBox="6454,3899 7442,3815 7487,4343 6499,4427"/>
              </emma:interpretation>
              <emma:one-of disjunction-type="recognition" id="oneOf1">
                <emma:interpretation id="interp5" emma:lang="en-US" emma:confidence="0">
                  <emma:literal>Ata</emma:literal>
                </emma:interpretation>
                <emma:interpretation id="interp6" emma:lang="en-US" emma:confidence="0">
                  <emma:literal>An A</emma:literal>
                </emma:interpretation>
                <emma:interpretation id="interp7" emma:lang="en-US" emma:confidence="0">
                  <emma:literal>AE A</emma:literal>
                </emma:interpretation>
                <emma:interpretation id="interp8" emma:lang="en-US" emma:confidence="0">
                  <emma:literal>Ana</emma:literal>
                </emma:interpretation>
                <emma:interpretation id="interp9" emma:lang="en-US" emma:confidence="0">
                  <emma:literal>Air A</emma:literal>
                </emma:interpretation>
              </emma:one-of>
            </emma:emma>
          </inkml:annotationXML>
          <inkml:trace contextRef="#ctx0" brushRef="#br0" timeOffset="9457.5407">6550 4055 2451,'0'-14'3870,"0"14"258,0-10-129,0 10-1935,0 0-516,-7-2-129,7 13-387,-3 4-387,0 12 258,-3 5-516,3 7 0,-3 1-129,1 7 0,-1-5-129,3 0 0,-1-6-129,1-7 0,1-7 129,2-6-129,0-16 129,0 0-129,5-18 129,1-5 0,0-10 0,2-7 0,-2-10 129,0-3-129,0-7-129,-1 4 0,-2 3 129,-1 4-129,3 10 0,-1 6 129,-2 12-129,-2 21 258,13-10-129,-5 19-129,1 13 258,3 8-258,2 2 129,0 10-129,3-1 129,1 2-129,0 0 0,-3-4 0,3-4-129,-4-2-258,1-3-258,-8-13-774,6 5-2838,-13-22-387,10 19-258,-10-19-258</inkml:trace>
          <inkml:trace contextRef="#ctx0" brushRef="#br0" timeOffset="10096.5775">6535 4298 8385,'0'0'4773,"0"0"-258,5 0-258,9 0-3225,0-6-387,8 2-258,-1 1-258,4-3-258,3 2-645,-5-10-2709,2 10-903,-2-10-129,0 7-645</inkml:trace>
          <inkml:trace contextRef="#ctx0" brushRef="#br0" timeOffset="10139.5799">6857 4181 7611,'-13'12'4644,"13"-12"-258,0 0-516,17-4-2451,-4-7-516,8 5-258,-3-3-129,6 2-258,-4-5-129,4 5 129,-5 1-258,-2-2-645,1 8-258,-7-10-1806,1 10-1806,-12 0 0,12-10-516,-12 10 129</inkml:trace>
          <inkml:trace contextRef="#ctx0" brushRef="#br0" timeOffset="10755.6152">6888 3992 1548,'-9'14'4257,"4"-3"258,5-11-129,0 0-1935,0 0-387,9 9-387,-9-9-645,17-1-258,-10-6-258,9 4-129,-6-1-129,2 1-129,-2 1-129,1 1-129,0 1 258,-4 0-258,2 2 0,-9-2-516,17 12-1032,-17-12-2580,12 7-129,-12-7-645,10 0 0</inkml:trace>
          <inkml:trace contextRef="#ctx0" brushRef="#br0" timeOffset="11405.6523">6979 3911 5031,'0'0'4902,"0"0"-516,2 10 129,-2-10-2838,10 4-258,-10-4-387,12 4-387,-3-2-129,1 5-258,1-2 129,0 5-258,-1-3 0,0 2-258,0 1 258,-1 0-129,-3 2 258,-1-1-258,-3 1 129,-2-2 0,0-10 0,-1 19-129,1-19 129,-10 20-258,10-20-129,-10 15 0,10-15-516,-7 14-645,7-14-2967,1 12-129,-1-12-516,9 8 0</inkml:trace>
          <inkml:trace contextRef="#ctx0" brushRef="#br0" timeOffset="12021.6876">7334 4019 7998,'3'8'4515,"-3"-8"0,0 22-1290,0-22-2193,-5 27 0,-2-10-516,3 6 0,-5 0-258,4 6 0,-4-7 0,0 3-129,1-3-129,1-5 0,0 0 129,2-7-129,5-10 0,0 0 0,0 0 0,0 0 0,0 0 0,0-9 0,6-10 0,3-2 0,-2-4 0,2-7 0,-1-1 0,0 2 258,2-5-258,-2 3 129,2 2 0,-4 3 129,-1 5-258,1 7 258,-2 3-129,-4 13 0,10-12 0,-10 12-129,10 2 129,-10-2-258,10 24 129,-4-8 0,1 6 129,0 3-129,-2 2 129,2 3-129,1 0 0,-3 1 129,-1 3 0,-1-4-258,1-2 129,-1-2-258,0 0 0,-1-9-258,5 6-774,-7-23-2580,0 18-645,0-18-516,0 0-129</inkml:trace>
          <inkml:trace contextRef="#ctx0" brushRef="#br0" timeOffset="12059.6897">7294 4191 7482,'5'-19'4773,"4"17"-129,0-4-387,13 6-2967,-10-8-516,7 7-516,3 1-1548,-1 0-2967,1 0-258,-3 0-387,-2-4-258</inkml:trace>
        </inkml:traceGroup>
      </inkml:traceGroup>
    </inkml:traceGroup>
    <inkml:traceGroup>
      <inkml:annotationXML>
        <emma:emma xmlns:emma="http://www.w3.org/2003/04/emma" version="1.0">
          <emma:interpretation id="{7D1BD247-F9E2-4C27-9F5E-DED4BBD34E84}" emma:medium="tactile" emma:mode="ink">
            <msink:context xmlns:msink="http://schemas.microsoft.com/ink/2010/main" type="paragraph" rotatedBoundingBox="6426,4639 13564,4077 13629,4910 6492,5473" alignmentLevel="2"/>
          </emma:interpretation>
        </emma:emma>
      </inkml:annotationXML>
      <inkml:traceGroup>
        <inkml:annotationXML>
          <emma:emma xmlns:emma="http://www.w3.org/2003/04/emma" version="1.0">
            <emma:interpretation id="{17B66547-9C5F-4043-A2F8-AD9E08AEFF5B}" emma:medium="tactile" emma:mode="ink">
              <msink:context xmlns:msink="http://schemas.microsoft.com/ink/2010/main" type="inkBullet" rotatedBoundingBox="6460,5064 6485,5061 6487,5082 6461,5084"/>
            </emma:interpretation>
            <emma:one-of disjunction-type="recognition" id="oneOf2">
              <emma:interpretation id="interp10" emma:lang="en-US" emma:confidence="0">
                <emma:literal>•</emma:literal>
              </emma:interpretation>
            </emma:one-of>
          </emma:emma>
        </inkml:annotationXML>
        <inkml:trace contextRef="#ctx0" brushRef="#br1" timeOffset="-719681.1634">6460 5064 5934,'9'0'5031,"-9"0"-258,0 0-387,0 0-2580,0 0-645,0 0-387,0 0-387,0 0-258,0 0-129,0 0-129,0 0-387,13 8-1290,-13-8-2709,0 0-129,5 10-387,-5-10-258</inkml:trace>
      </inkml:traceGroup>
      <inkml:traceGroup>
        <inkml:annotationXML>
          <emma:emma xmlns:emma="http://www.w3.org/2003/04/emma" version="1.0">
            <emma:interpretation id="{177AC462-4A17-4981-8B2F-3EB0CB6FF175}" emma:medium="tactile" emma:mode="ink">
              <msink:context xmlns:msink="http://schemas.microsoft.com/ink/2010/main" type="line" rotatedBoundingBox="6462,4636 13564,4077 13629,4910 6528,5470"/>
            </emma:interpretation>
          </emma:emma>
        </inkml:annotationXML>
        <inkml:traceGroup>
          <inkml:annotationXML>
            <emma:emma xmlns:emma="http://www.w3.org/2003/04/emma" version="1.0">
              <emma:interpretation id="{8EA88FCC-0BDE-4B48-A50B-418D5CAE1517}" emma:medium="tactile" emma:mode="ink">
                <msink:context xmlns:msink="http://schemas.microsoft.com/ink/2010/main" type="inkWord" rotatedBoundingBox="6463,4646 7301,4579 7353,5251 6516,5317"/>
              </emma:interpretation>
              <emma:one-of disjunction-type="recognition" id="oneOf3">
                <emma:interpretation id="interp11" emma:lang="en-US" emma:confidence="0">
                  <emma:literal>IF</emma:literal>
                </emma:interpretation>
                <emma:interpretation id="interp12" emma:lang="en-US" emma:confidence="0">
                  <emma:literal>I</emma:literal>
                </emma:interpretation>
                <emma:interpretation id="interp13" emma:lang="en-US" emma:confidence="0">
                  <emma:literal>F</emma:literal>
                </emma:interpretation>
                <emma:interpretation id="interp14" emma:lang="en-US" emma:confidence="0">
                  <emma:literal>It</emma:literal>
                </emma:interpretation>
                <emma:interpretation id="interp15" emma:lang="en-US" emma:confidence="0">
                  <emma:literal>If</emma:literal>
                </emma:interpretation>
              </emma:one-of>
            </emma:emma>
          </inkml:annotationXML>
          <inkml:trace contextRef="#ctx0" brushRef="#br1" timeOffset="-719452.1503">6511 5252 4386,'9'12'5031,"-9"-12"-387,0 0-258,0 0-3096,4 16-258,-4-16-129,0 0-516,2 12-387,-2-12-516,5 14-1161,-5-14-2580,0 0-258,6 10-516,-6-10 129</inkml:trace>
          <inkml:trace contextRef="#ctx0" brushRef="#br1" timeOffset="-715911.9481">6842 4708 4386,'5'-12'4773,"-5"12"-387,0-11-516,-2-1-2193,2 12-258,0 0-258,0 0-258,-5-16-387,5 16 0,0 0-129,0 0 0,0 6 0,0 6-129,0 0-129,2 4-129,-1 1 129,3 6-129,-4 4 129,5 0-129,-3 6 129,1-2-258,1 6 258,-2-2-129,1-1 0,-1-2 0,1-3 0,-3-5 0,3-5-129,-1-2 0,-1-7-129,-1-10-387,2 11-645,-2-11-2322,0 0-1161,-8-10-129,8 10-258</inkml:trace>
          <inkml:trace contextRef="#ctx0" brushRef="#br1" timeOffset="-715509.9251">6686 4708 3096,'-7'-12'5031,"7"12"-258,-4-12-129,3-4-1806,1 16-1161,3-11-387,6 10-387,-9 1-129,15-6-258,-4 2-129,7 4 129,0-6-258,1 4 0,4-2 0,2 2 0,0-3-129,-1 3-129,-2 1 0,1-1 0,-5 2 0,-2-1 0,-4 1 0,-3 0-129,-9 0 0,10 1-129,-10-1-258,0 0-645,10 0-3612,-10 0-129,0 0-129,0 0-645</inkml:trace>
          <inkml:trace contextRef="#ctx0" brushRef="#br1" timeOffset="-714893.8896">7116 4661 3612,'0'0'4902,"0"0"-258,0 0-258,0 0-2322,0 0-516,0 0-258,-1 13-387,1-2-516,0 7 0,0-1 129,3 7-258,-2 1 0,3 1-258,-1 2 258,-3-1-387,3-4 258,-1 6-129,2-6 0,-2-1 0,1-2 0,-1-1 0,0-3-129,-1-7 0,1 3-129,-2-12-258,2 11-387,-2-11-1032,0-10-2580,-2-1-258,0 1-129,-1-9-258</inkml:trace>
          <inkml:trace contextRef="#ctx0" brushRef="#br1" timeOffset="-714578.8716">7113 4681 3870,'-5'-21'5031,"1"9"-387,4 12-129,-1-16-1935,1 16-1032,0 0-516,6-6-258,-6 6 0,11-8-387,-2 3 0,2 4-129,3-3 0,0 2-129,2 0 0,0-4 0,0 2-129,0 3 129,-2-2-258,-3 1 129,1 0-129,-3-2-129,0 4-387,-9 0-516,14-2-2709,-14 2-903,0 0-129,0 0-516</inkml:trace>
          <inkml:trace contextRef="#ctx0" brushRef="#br1" timeOffset="-714114.8451">7128 4804 2322,'-2'11'4128,"2"-11"258,0 14-1677,0-14-129,0 0-774,0 0-387,0 0-258,0 0-258,12 0-129,-12 0-258,0 0-258,0 0 0,12 0 0,-12 0-129,11-1 0,-11 1 129,17 0-129,-7-4 129,0 4 0,1-2-129,1 0 0,-1-1 0,0 1 0,-1 0 0,-2 1-129,-8 1 129,14-7-129,-14 7 129,9-1-129,-9 1 129,0 0-129,0 0-129,9-5 129,-9 5-387,0 0-1290,0 0-2838,0 0-387,0 0-258,-5-4-387</inkml:trace>
        </inkml:traceGroup>
        <inkml:traceGroup>
          <inkml:annotationXML>
            <emma:emma xmlns:emma="http://www.w3.org/2003/04/emma" version="1.0">
              <emma:interpretation id="{14D48E19-2F1B-4842-8D96-AAEEAF88EFEF}" emma:medium="tactile" emma:mode="ink">
                <msink:context xmlns:msink="http://schemas.microsoft.com/ink/2010/main" type="inkWord" rotatedBoundingBox="9195,4694 10035,4628 10079,5190 9239,5256"/>
              </emma:interpretation>
              <emma:one-of disjunction-type="recognition" id="oneOf4">
                <emma:interpretation id="interp16" emma:lang="en-US" emma:confidence="0">
                  <emma:literal>:TX</emma:literal>
                </emma:interpretation>
                <emma:interpretation id="interp17" emma:lang="en-US" emma:confidence="0">
                  <emma:literal>: TX</emma:literal>
                </emma:interpretation>
                <emma:interpretation id="interp18" emma:lang="en-US" emma:confidence="0">
                  <emma:literal>; TX</emma:literal>
                </emma:interpretation>
                <emma:interpretation id="interp19" emma:lang="en-US" emma:confidence="0">
                  <emma:literal>it</emma:literal>
                </emma:interpretation>
                <emma:interpretation id="interp20" emma:lang="en-US" emma:confidence="0">
                  <emma:literal>L TX</emma:literal>
                </emma:interpretation>
              </emma:one-of>
            </emma:emma>
          </inkml:annotationXML>
          <inkml:trace contextRef="#ctx0" brushRef="#br1" timeOffset="-710257.6244">9219 4993 2967,'10'0'4773,"-10"0"0,0 0-258,6-9-1419,-6 9-1935,0 0-258,0 0-387,0 0-258,0 0-258,0 0-258,0 0-903,0 0-3096,9 0-129,-9 0-516,3 11-129</inkml:trace>
          <inkml:trace contextRef="#ctx0" brushRef="#br1" timeOffset="-710045.6123">9259 5170 6321,'0'22'4515,"0"-2"-258,0-7-903,0-13-2838,0 13-129,0-13-387,0 0-516,6 15-2064,-6-15-1548,0 0-258,12 1-129</inkml:trace>
          <inkml:trace contextRef="#ctx0" brushRef="#br1" timeOffset="-709463.579">9530 4749 4773,'0'0'5031,"0"0"-387,10 0 0,-6 11-2967,-4-11-387,0 0-516,3 16-258,2-6-258,-3 4 0,3 4 0,-1 2-129,0 5 0,-1 0-129,2 2 0,-3 3 0,2-2 258,0-5-516,-1 1 258,-1-5-129,-1-2 0,3-4-129,-4-13-129,3 17-387,-3-17-774,0 0-2193,0 0-903,0 0-516,0 0 129</inkml:trace>
          <inkml:trace contextRef="#ctx0" brushRef="#br1" timeOffset="-709046.5554">9447 4717 4386,'-7'-11'5160,"7"11"-516,0 0-258,-8-12-2709,8 12-258,0 0-387,5 5-516,-5-5-258,12 8 0,-12-8 129,20 7-129,-4-7 129,5 1-129,3-3 0,4-4 0,-1-5 0,0 3 0,1-1-129,-2 1 0,-5 0 0,-2 2-129,-4 2 0,-4 3 0,-3 1 0,-8 0-129,13 0-129,-13 0-129,7 8-903,-7-8-3483,0 0 0,-3 13-516,3-13 0</inkml:trace>
          <inkml:trace contextRef="#ctx0" brushRef="#br1" timeOffset="-708415.5191">9999 4673 1806,'8'1'4644,"-8"-1"258,1 15-258,-1 4-1548,0-19-1161,-2 27-387,-6-12-516,4 10-387,-5-2 0,1 8-387,-4-3 129,0 3-129,-1-1-129,2 1 0,-2-1-129,2-6 0,-1-3 0,4-6 0,1-1 0,3-4 0,4-10-129,-10 12 0,10-12-258,0 0-387,0 0-1290,0 0-2709,-8 0-129,4-9-387,4 9-129</inkml:trace>
          <inkml:trace contextRef="#ctx0" brushRef="#br1" timeOffset="-708047.498">9829 4769 4644,'0'-13'5160,"0"13"-387,0 0-129,0 0-2709,0 0-387,9 1-516,-9-1-387,11 17-129,-11-17-129,16 23 0,-7-8 0,2 1-129,-1 1 0,4 1-129,-1 0 0,1 1 0,0 2 0,2-2-129,-1 1 0,2 0 0,-2-1 0,-1-4 0,-2 0-129,-2-6 129,-1 2-129,-9-11-129,11 10-387,-11-10-2322,0 0-1935,0 0-129,0 0-387,0 0-258</inkml:trace>
        </inkml:traceGroup>
        <inkml:traceGroup>
          <inkml:annotationXML>
            <emma:emma xmlns:emma="http://www.w3.org/2003/04/emma" version="1.0">
              <emma:interpretation id="{492C250E-2EE7-4157-97C4-2F24C3C9E2D7}" emma:medium="tactile" emma:mode="ink">
                <msink:context xmlns:msink="http://schemas.microsoft.com/ink/2010/main" type="inkWord" rotatedBoundingBox="12782,4138 13564,4077 13606,4610 12824,4672"/>
              </emma:interpretation>
              <emma:one-of disjunction-type="recognition" id="oneOf5">
                <emma:interpretation id="interp21" emma:lang="en-US" emma:confidence="0">
                  <emma:literal>TB</emma:literal>
                </emma:interpretation>
                <emma:interpretation id="interp22" emma:lang="en-US" emma:confidence="1">
                  <emma:literal>T B</emma:literal>
                </emma:interpretation>
                <emma:interpretation id="interp23" emma:lang="en-US" emma:confidence="0">
                  <emma:literal>IB</emma:literal>
                </emma:interpretation>
                <emma:interpretation id="interp24" emma:lang="en-US" emma:confidence="0">
                  <emma:literal>FB</emma:literal>
                </emma:interpretation>
                <emma:interpretation id="interp25" emma:lang="en-US" emma:confidence="0">
                  <emma:literal>TDB</emma:literal>
                </emma:interpretation>
              </emma:one-of>
            </emma:emma>
          </inkml:annotationXML>
          <inkml:trace contextRef="#ctx0" brushRef="#br1" timeOffset="-684495.1509">12934 4242 3225,'6'-12'4128,"-1"0"0,-5 12-774,0 0-1419,0 0-516,0-15-129,0 15-387,0 0-258,3 12 0,-3-1-129,2 12-258,-1 1 0,2 8 0,-3 4-129,2 3 0,-2-1-129,1 1 129,-1-1-129,0-3 0,1-7 0,-1-5 0,0-5 0,0-5 0,0-13 0,0 15-129,0-15 0,0 0-387,0 0-645,0 0-2322,0 0-645,-7-10-645,7 10-258</inkml:trace>
          <inkml:trace contextRef="#ctx0" brushRef="#br1" timeOffset="-684089.1277">12808 4249 1161,'-9'-9'4386,"9"9"0,0 0-129,-9 0-1677,9 0-645,0 0-516,2-14-258,11 13-258,-5-9-129,8 6-129,2-10-129,4 3 129,1-3-387,5 2 129,-3-4-258,5 8 129,-6-2-129,2 5-129,-7 2 0,1 3 129,-6 0-129,0 2 0,-4 0 0,-2 0 0,-8-2 0,13 8-129,-13-8-129,10 4-516,0 6-1032,-10-10-2580,10 7-387,-10-7-129,0 0-645</inkml:trace>
          <inkml:trace contextRef="#ctx0" brushRef="#br1" timeOffset="-678410.8029">13355 4197 1419,'0'0'4386,"0"0"129,0 0-129,0 0-1290,0 0-1419,0 0-387,0 11-387,3 3-258,-2-3-129,4 8-129,-3 1-129,3 7 0,-2 1-129,1 3 0,-4 3-129,3-1 0,-3 3 0,0-1 0,2-4-129,-2-6 0,2 0-129,-2-12-387,4 5-903,-4-18-1935,0 0-1032,0 0-258,0 0-258</inkml:trace>
          <inkml:trace contextRef="#ctx0" brushRef="#br1" timeOffset="-677313.7402">13333 4215 645,'0'0'3612,"1"-14"516,-1 14-1161,0-15-387,0 15-903,-1-12-129,1 12-258,0-13-258,0 13-129,7-15-258,3 9 0,-3-5 0,3 7-129,-1-4-258,4 1 0,-1 1 0,3 3-129,-2-1 0,2 3 0,-1 1 0,-1 0-129,0 4 0,-2 3 129,0 1-129,-1 6 0,-3 0 0,-1 3 0,-2 0 0,0 2-129,-2-2 129,-2 5 0,0-4 0,-2 1-129,-4-1 129,-2 2 0,0-6-129,-1-2 129,-2 4 0,1-7 0,1 2 0,0-6 0,0-2 0,2-1 0,7-2 0,-15 0 0,15 0 0,-10 0 0,10 0 0,0 0 0,0 0 0,0 0 0,-2-9 0,2 9 0,7-5 0,-7 5 0,14-5 0,-4 4 129,-2 1-129,1 0 0,2 0 0,1 5 0,-1 2 0,0-1 0,-1 0 0,1 3 0,-2 2 0,1-2 0,-1 0 0,-2 3 0,-7-12 0,13 20-129,-10-6 129,2-2 0,-3-1 0,0 3 0,-2-3-129,0 0 129,-4 0 0,-1 0 0,5-11 0,-14 17 0,5-7-129,-3 1 129,-1-1 0,1-2 0,-1-2 129,-1-1-129,0-3 129,1-2-129,0 0 129,2-5-129,0-4 258,4-1-129,0-1 129,7 11-129,-12-22 0,12 22 0,-7-17 0,7 17 0,0 0-129,0 0 129,-1-11-129,1 11 0,4 0-129,-4 0-129,14 0-645,-14 0-2838,18 0-774,-7 0-387,1 0-387</inkml:trace>
        </inkml:traceGroup>
      </inkml:traceGroup>
    </inkml:traceGroup>
  </inkml:traceGroup>
</inkml:ink>
</file>

<file path=ppt/ink/ink1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9:19.23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Group>
    <inkml:annotationXML>
      <emma:emma xmlns:emma="http://www.w3.org/2003/04/emma" version="1.0">
        <emma:interpretation id="{058FE104-C777-4601-931A-5A4B70AA4749}" emma:medium="tactile" emma:mode="ink">
          <msink:context xmlns:msink="http://schemas.microsoft.com/ink/2010/main" type="inkDrawing" rotatedBoundingBox="-1709,8328 21226,-415 25693,11303 2757,20046" shapeName="Other"/>
        </emma:interpretation>
      </emma:emma>
    </inkml:annotationXML>
    <inkml:trace contextRef="#ctx0" brushRef="#br0">8376 5875 1806,'1'-12'3096,"-1"12"-1032,1-14-645,-1 14-387,0 0-387,0 0 0,0 6-258,0-6 0,0 20 258,0-4-258,0-1 129,3 4-129,-1 1 129,1-1-258,-1 1 0,2 2-129,-1-4 0,1 1-129,-1-6 129,2 1-129,0-4 0,1 1 0,-6-11 0,11 15 0,-11-15 0,9 15 0,-9-15 0,8 12 0,-8-12 0,8 12 0,-8-12 258,10 9-258,-10-9 129,16 8-129,-7-7 129,1 2-129,1-3 0,2 0 129,1 0-129,0 0 129,3-4-129,0-2 129,1 2-129,2-1 0,0-1 129,0 2 0,1-2-129,1 2 0,-3 2 129,2 0-129,1 0 0,-3-1 0,2 3 0,3 0 0,-1 0 0,2 1 0,-1 4 0,1-3 0,0 4 0,2 1 0,-2 0 0,0-1 0,1-1-129,-1 3 129,0-1 0,0-1 0,1 2 0,3-1 0,-1 0 0,0-1 0,1 0 0,1-1 129,5 1-129,-4-2 0,3 0 0,1 0 0,2-1 129,0 0-129,2-2 258,2 2-258,-2-2 129,1 3 0,0-2 0,1 1 0,0-2-129,2 4 129,-2-3 0,2 3-129,1-4 0,2 1 129,0 0-129,1-1 129,1-1-129,2 1 129,0-1-129,-1 0 0,0 0 0,-1 0 0,-1 0 0,-2-1 0,0 2 0,2 0 0,-2 1 0,-2 0 0,2 0 0,-1 1 0,-2 0 0,0-1 0,1 0 0,1 1 0,-1-3 0,-2 2-129,3-2 129,0 0 0,4 0 0,-1 0-129,2 0 258,2 0-129,-2 0 0,2 0 0,0 0 0,1 0 0,-2-1-129,1 1 129,1 0 0,3 0 0,0-1 0,5 1 129,-3 0-129,3 0 0,2 1 129,1 0-129,-3-1 0,2 3 129,0-3-129,0 0 0,0 0 0,1 0 0,-1 0 129,2 0-129,-2 0 0,1-3 0,-1 1 0,3 1 129,-2-3-129,0 2 0,3-1 0,-3 1 129,1 0-129,2 1 0,-2-3 258,-2 3-258,-2 0 0,2 0 129,-1-2-129,1 3 129,-2-2-129,0 0 129,-1 0-129,0 2 129,-2-1-129,-2-1 0,-2 2 0,-3-1 0,0 1 0,-1 0 0,2 0 0,-6-3 129,3 3-129,-4 0 0,-1-2 0,-4 2 0,1 0 129,0 0-129,-4 0 0,0 0 0,0 0 0,-1 0 129,0 0-129,-1 1 0,-3-1 0,0 0 0,-2 0 0,-3 0 0,1 0 0,-3 0 0,-3 1 0,-4-1 0,2 0 129,-3 3-129,-2-3 0,-2 0 0,0 0 0,-4 0 129,-8 0 0,15-8 0,-15 8 0,10-8 0,-10 8 129,0 0-129,7-20 0,-7 20 0,0-17 129,0 17-129,0-22 0,0 10 0,0-2 0,0 0-129,-2 0 129,2 0-129,0 1 0,0 0 0,0 13-129,0-14 0,0 14-258,0 0-387,0 0-2580,4 8-1290,1 6-129,-3 1-387</inkml:trace>
    <inkml:trace contextRef="#ctx0" brushRef="#br0" timeOffset="59355.3949">11468 5549 3096,'0'0'3354,"0"0"-387,0 0-645,0 0-258,0-7-516,0 7-129,0 0-387,0 0 0,4-17-387,-4 17 0,1-12-258,-1 12-129,2-20 0,-2 20-129,2-25 129,0 11 0,-2-3 129,3 1-258,-3-9 129,3 2-129,-1-5 0,-1-2 0,2-3 0,-1-2-129,-1 0 0,3 0 0,-1 5 129,-1 1-129,0 3 0,2 5 0,-2 5 0,1 2 0,-3 14 129,6-17-129,-6 17 0,5-11 0,-5 11 0,0 0 0,12 0 0,-12 0 0,16 0 129,-5 0-129,3 0 0,0 1 129,4-1 0,2 0 0,1 0-129,4 0 129,-2 0-129,4 0 129,-1 0 0,4-1 0,2-1-129,3 1 129,1 0 129,2-1-129,3-1 0,1 2-129,0 0 129,2-2-129,1-2 129,3 2-129,2-3 129,3 0-129,3 0 129,1 0-129,-1 1 129,1 3 129,-2-1-129,-1 2-129,-7 1 129,-1 1 0,-5-1 0,-3 5-129,-2-1 129,2 0-129,-4 3 129,1-4-129,0-1 129,1 2-129,-3-1 129,1 0-129,0 0 0,-4 2 0,4-1 0,-5 0 0,-1 1 0,-2 0 0,-1 1 0,0 0 0,-2 0 0,1-3 0,-2 5 0,3-5 0,-2 0 0,1-1 0,-1-1 0,1 0 0,1 2 0,-1-3 0,0 0 0,0 0 0,0 0 0,-3 0 0,0 0 0,-1 0 0,-2 0 0,0 0 0,-3 0 0,1 0 0,1 0 129,-2 0-129,1 0 0,1 1 0,0 0 0,3-1-129,-4 1 258,3-1-258,1 1 129,-4-2 0,1 2 0,0-1 0,-1 0 0,1 0 0,-1 0 0,2 0 0,-4 0 0,4-1 0,-2-1 0,2 2 0,-1-2 0,1-1 0,-1 1 0,-2 2 0,1-4 0,2 4 0,-2-1 0,0-1 0,-1 1 0,2 1-129,-1-5 258,1 3-129,0 2 0,-2 0-129,1-1 258,-1 1-129,1-1 0,-1 1 0,1 0 0,-1 0-129,-1 0 258,1 0-129,-1 0 0,3 0 0,-3 0 0,3 0-129,0 0 129,-1 0 0,-1 0 0,4 0 0,-4 1 0,2 0 0,-3 1 0,-2 2 0,0-4 0,0 1 0,-2-1 0,-10 0 0,12 2 0,-12-2 0,9 1 0,-9-1 0,10 3 0,-10-3 0,10 2 0,-10-2-129,9 2 129,-9-2 0,8 0 0,-8 0 0,0 0 0,9 0 0,-9 0 0,0 0 0,14 0 0,-14 0 0,10 0 0,-10 0 0,12 0 0,-12 0 0,10 0 0,-10 0 0,13-3 129,-13 3-129,11-4 0,-11 4 0,7-1 0,-7 1 0,0 0 0,9 0 0,-9 0 129,0 0-258,0 0 129,9 1 0,-9-1 0,0 0 0,10 5 0,-10-5 129,0 0-129,5 18 0,-5-18 0,2 25 0,0-10 0,-1 4 0,-1 4 0,0 1 0,3 1 0,-3-1 129,2 2-258,-2-2 258,0 1-129,0 0 0,0-7 0,0-2 0,0-4 0,0-2 129,0-10-129,0 14 0,0-14 129,0 0-129,0 0 0,0 0-129,0 0-387,0 0-1419,0 0-2838,-12 9-387,12-9-129,-12 11-645</inkml:trace>
    <inkml:trace contextRef="#ctx0" brushRef="#br1" timeOffset="284203.2555">3494 10310 1677,'0'0'1419,"0"0"-129,0 0 129,0 0 129,0 0 0,0 0-129,0 18 129,0-18-258,2 21-129,-2-9-129,2 10-258,-2-1-129,5 5-129,-3 1-129,2 2-129,-2-2-129,2 0 0,-1-3 129,2 0-258,-3-4 0,0-4 0,3-1 0,-3-3 0,2-1 0,-4-11 0,12 16 129,-3-9-129,0-3 0,5 0 129,4 1-129,2-2 0,5 1 0,1 2 129,3-2-129,2 3 0,1-1 129,3 2 0,-1-1-129,1 0 129,0-2 0,1 4-129,-3-2 129,4 2-129,-3-2 129,3 1 0,-3 2-129,2-1 129,-1-2 0,0 1 0,0-2 0,-1 2 0,-1-1 0,0-1-129,0-1 129,-1-1 0,1 1-129,1 1 129,0-2-129,3-1 0,0-1 0,3-1 0,0-1 129,5 0-129,1 0 0,1 0 0,1-1 0,1-2 0,4 1 129,-2 0-258,0-1 258,-1 0-129,0 0 0,2 1 129,-1-2-129,4 2 0,-2 1 0,2-3 0,1 1 129,1-1-129,-1 2 0,-1-3 0,5 2 0,-3-2 0,2-1 129,1 2-129,-1-1 0,-1-2 0,2 0 0,0 0 129,0-1-129,0 1 0,0 3 0,-3-2 0,7 2 258,-2 2-258,2-1 0,0 0 0,2 3 0,-2-2 129,-1-2-129,3 2 0,-3-1 0,0 0 129,2 1-129,0-3 129,-3 1-129,0-1 129,2 2-129,0-1 129,-2-1-129,-3 0 129,2 1 0,-1-2-129,1 2 129,-2 0-129,-1 0 0,1-1 129,0 2-129,-2-1 0,-2 1 0,-2 0 0,2-3 0,-2 0 0,2 0-129,0 1 129,-2-1 0,1-2 0,1-1 0,-2 2 0,2 0-129,-1 0 129,-1-1 0,0-1 0,2 1 0,2 2-129,-1 0 129,-1 1 129,2 2-129,-1-3-129,-2 3 129,0-2-129,-4 4 129,-1-4 0,-2 2 0,-2-1-129,-2 1 129,-2-2 0,-1 4 0,-2-3 0,-6-1 0,-2 2 0,-3 0 0,-5 0 0,-6-1 129,-4-2-129,-12 6 129,9-15-129,-9 15 129,-2-19-129,-5 6 129,0-1 0,-3-6-129,-2 1 129,0-1-129,0-2 0,0-3-129,2-2 129,1 5-129,2 0-129,7 22-387,-5-25-2064,5 25-1935,12 1-129,4 11-387</inkml:trace>
    <inkml:trace contextRef="#ctx0" brushRef="#br1" timeOffset="306528.5324">3719 12080 1548,'0'0'2322,"0"0"-516,0 0 0,0 0-258,-5 0-258,5 0-129,0 0-129,0 0-258,-9-2 0,9 2-387,0 0 0,0 0 129,0 0-258,-5 9 0,5-9 0,0 16 129,0-16 0,0 25 0,1-8 0,3 3 0,-2-2 0,1 5-129,-1 0 0,2-1-129,-1 0 0,-1-4 129,-1 1-258,1-3 129,-2-4 0,2-2-129,-2-10 129,2 13 0,-2-13-129,0 0 0,0 0 129,12 11-129,-12-11 129,15 1-129,-5-1 129,4 0-129,3 1 0,0-1 129,3 0-129,1 0 0,-1 0 0,3 0 129,-1 0-129,2 0 0,1 0 0,2 0 0,1-1 0,2 0 0,2-1 0,-1 0 0,2 1 0,0 0 0,3 1 0,-2 0 0,-1 1 0,-2 4 129,0 0-129,-1-2 0,-2 1 0,-1-1 0,-1-2 0,1-1 0,1 0 129,2-2-129,0-4 0,2-1 0,4-4 129,1 1-129,1 0 0,0 1 0,0 2 129,3-2-129,-3 3 0,0 1 0,0 2 0,-4 0 0,1 2 0,0 0 0,-3 1 0,-1 0 0,2 0 0,-2 0 0,3 0 129,3 0-129,-1 0 0,-1-1 0,4-3 0,-1 3 0,1-2 129,-2 1-129,0 0 0,-1-1 0,-1 3 0,1-1 0,-3 0 0,1 0 129,0 0-129,0-2 0,1 2 0,0 0 129,-1-2-129,2-1 0,0 3 0,1 0 0,0 1 0,0 0 0,-2-1 0,1 1 0,1 0 0,-2 0 0,1 1 0,2-1 0,-1 0 0,2 0 258,2 0-258,1-1 0,4-2 0,-1 1 129,0 2-129,1-1-129,0 1 129,-1-1 0,0-1 0,-2 0 0,-1 1 0,-1-1 0,-2-2 129,2 3-129,1 0 0,-1-2 0,0 3 0,5 0 0,-1 0 0,1 0 0,1 4 0,0-2 0,1 2 0,2 0 0,-2 0 0,0-2 0,0 1 0,2-1 129,1 3-258,2-3 258,-3-1-129,2 1 0,-1 1 0,0-1 0,1-2 0,-1 0 0,-3 0 0,2-2 0,0-3 0,1-2-129,3 1 129,0-1 0,1-1 0,0 0 0,4 1-129,0 0 129,-1 4 0,-1-3-258,2 3 258,-1 1 0,1 2-129,-1-2 129,-2 1-129,-1 0 129,0-2 0,-1 1 0,-1-2 0,-3 3-129,0-5 129,-4 3 0,0 0 0,1 2 0,-1 0 0,-2-1 0,-1 1 0,1 0 0,-3 1 0,-2-1-129,2 0 129,-4-3 0,-1 3 0,-4-2 0,-2 1-129,-2-1 129,-1 3 0,-1-2 0,-2-1 0,-3 3 0,-1-1 0,0 1 0,-2 0 0,-1 0-129,-4 0 258,-2 0-129,-1 0 0,-3 0 129,-7 0-129,10-6 129,-10 6 0,0 0 0,0-15-129,0 15 129,0-19 129,0 7-258,0 0 0,0-2 0,0-6 0,2 2 129,0-3-129,1-1 0,0-4 129,1 1 0,1 0 0,1-3-129,0 3 258,-1 0-129,0 2-129,-2 4 258,-1-1-258,0 3 129,0 2-129,-2 15 129,0-13-129,0 13-129,0 0 129,0 0-1161,0 0-3225,1 9-129,-1 4-516,-5 4-129</inkml:trace>
    <inkml:trace contextRef="#ctx0" brushRef="#br1" timeOffset="313980.9585">19257 8766 129,'254'-52'129,"-118"22"-129,2 0 0,8-2 0,3-2-129,5-1 258,4-1-129,0-3 387,7-5-258,0 0 258,5-1 0,3-1-129,0 1 258,5 0-258,-1 2 129,0 1-258,-6 4-129,0 0 0,-7 2 0,0 4-387,-13 3-903</inkml:trace>
    <inkml:trace contextRef="#ctx0" brushRef="#br1" timeOffset="315357.0374">17537 9082 258,'0'0'2322,"0"0"-1032,0 0-258,0 0-129,0 0 129,11 5-258,-11-5-129,10 0 0,-10 0-387,11-1-129,-11 1 0,17-5-129,-7 3 129,1-4-129,3 3 0,2-2 258,5 2-258,4-3 129,5 0-129,6-1 129,3-2 0,7 0 129,4-5 129,7-3 0,5-7 387,10 5 0,4-10-129,12 1 129,3-3-129,13 4 0,8-2-129,12 4-258,9-1 0,11 0-516,12 9-258,5-6-774,19 0-2322,6 10-1161,1-10 516</inkml:trace>
    <inkml:trace contextRef="#ctx0" brushRef="#br1" timeOffset="380094.7402">3659 13935 1032,'22'-19'2322,"-8"5"-774,5 1-387,2-2 129,-1 1-516,1 0 0,0 3-387,2 1-129,0 4 129,0 1-387,1 4 129,0 1-129,5 0 129,-1 0 0,4 0 0,2 1 387,3-1-129,5 0 258,-1 0-129,6 0 258,1-4-129,5 0-129,0-4 129,5 2-387,-1-5 129,8 4-258,-1-5 0,5 0 0,4-1 0,-1-1-129,6-3 258,2 5-129,5-6 0,6 3 0,0-1 0,3 1 0,2-2-129,5 4 129,0-3 0,5-2-129,1 1 0,-1 1 0,2-1 0,4-2 129,4-1-129,-1-2 0,4 4 0,2-1 129,4 1-129,5 1 129,2 1-129,3-2 0,6 0 0,3 3 129,6-1-129,2 1 0,6-4 0,3-2-129,9 3 0,2-3-129,10 1-258,-2-5-774,12-1-2451,5 7-516,-2-7-129</inkml:trace>
    <inkml:trace contextRef="#ctx0" brushRef="#br1" timeOffset="391153.3725">17392 10475 645,'52'3'903,"-18"-3"0,0 0 0,8 0-129,3-5-129,7-3-129,3 1 0,2-1-258,3 0 0,6-4-129,-2 3-258,3 0 129,2-2-258,0 0 129,3 3 129,-1-3-129,0 1 0,3 0 129,0 2 0,1 0 129,0 1-129,2 1 0,-2 1 0,2 3 129,-3-1-129,0 2 0,-2-1 0,-2 0 129,-1-7-129,0 5 258,-3-7-129,3 3 129,2-6 0,-1 3 0,2-3 0,1 5-129,2 0 258,0-2-258,4 4 0,-2 0-129,2 2 129,-2-1-129,2 3 129,-3-2-129,4 2 0,-3-6 129,0 5-129,-1-4 0,1 2 0,3-2 0,0 1 0,0-4 258,0 5-258,1 1 0,3 2-258,2-4 516,1 3-258,-1 1 0,1-1 0,4 0 0,-1-1-258,0-1 516,1 1-258,0 0 0,-1-2 0,5 0 129,-1 0-129,1-1 129,4 1-129,1 1 129,1-2-129,8 2 0,-4 1 0,6-1 129,1 0 0,2 2-129,3 0 0,-2 0 0,3 0-129,4 2 258,8 0 129,-5 0-258,14 0 258,-9 2-129,17 0 0,-18 0 0,13 0-129,-25 0-387,3 0-258,-16 0-645,-6 7-1935,-26-7-645</inkml:trace>
    <inkml:trace contextRef="#ctx0" brushRef="#br1" timeOffset="457589.1725">3016 15629 1,'77'-13'128,"-34"7"1,0 0 129,3 1 0,0 0 129,-1 0 0,3-1 0,0 3 129,2 0 129,0 0-258,3 0 0,2-1 0,1 1 0,3-2 0,2 0-129,1-2 129,3-3-258,0-1 387,7-3-129,-1-1 129,4-3-129,3-1 258,2-1-258,3 1 0,6 2 0,1-2 0,6 0-258,3-6 0,4 3 0,6-2 0,4-1 0,2-4 258,5-6-129,-3 1 129,5 1 258,1-2 0,2 3-129,-1-7 387,0 4 0,3-4-387,3 6 129,1-8-129,2 4 0,2-5-258,5 1 129,3 1-258,2 0-129,2-3 129,1 3-129,3 1 0,-2 0 0,3 3 0,-1 3 0,-2 2 0,2-1 0,-3 4 0,-1 1-129,-1-2 129,-4 2 0,-3 2 0,-2 2 0,-6-1 129,-3 6 129,-7 1-258,-7 3-258,-1 14-2580,-7 10-1419,-21-4-387,-17 1-129</inkml:trace>
    <inkml:trace contextRef="#ctx0" brushRef="#br1" timeOffset="473407.0773">7124 17144 1806,'0'0'1806,"-4"-6"-129,4 6 258,0 0-645,0 0 129,0 0-387,-11-13 0,11 13-129,0 0 0,-10 11-129,10-11 0,-7 22-258,0-10 129,7 11-129,-5-5-129,3 4 0,-1-1-129,3 5-129,-1-6 258,1 2-387,0-4 0,1 1 0,-1-19 0,5 24 0,-5-24 0,9 15-129,-9-15 129,15 5 0,-6-5 0,4-2 0,1-3 0,3-2 0,2 1 0,2-7 129,1 8-129,2 1 0,0 4-129,3 0 129,2 0 0,-1 3 0,6-3 0,1 6-258,3-3 258,1-2-129,7-1 129,-1-1 129,6 0-129,2-8 0,-1 7 0,2-8 258,0 8-258,0-5 129,-4 5-129,0 3 0,-4-5 129,0 3 0,-1 0 0,1 1-129,-3-1 258,3-1-129,-1-1 0,3 0-129,0-1 129,-1 2-129,1 2 0,1-2 0,-2-1 0,-1 3 0,0 0 0,-1 0 0,0 4 0,2-2 129,-1-2-129,-1 0 129,1 0-129,0 1 0,0-1 129,0 0-129,-2-1 0,1 1 0,-3 0 0,-1-1 0,2 1 0,-1 0 0,-1 0 0,1-1 0,3 0 0,0-2 0,-1-1 0,0 2 0,-1-2 0,-2 0 0,-3 2 0,-2 0 0,-3-2 0,-2-1 0,-1 1 0,-1 1 0,-3-2 129,0 1-129,-2 0 0,0 0 0,-2 0 0,-4 1 0,-2 1 0,-3 1 129,-3-2 0,-10 3-129,0 0 258,0 0-129,0 0 129,0 0-129,-14-6 129,7-3-129,-3 1 0,2-5-129,2-5 258,1 3-258,5-2-258,0-7-645,9 9-3612,4 0 0,1 5-774,0-3-129</inkml:trace>
    <inkml:trace contextRef="#ctx0" brushRef="#br1" timeOffset="484399.7061">1643 17123 516,'0'0'1935,"10"1"-774,-1-1-387,3 0 387,5-3-645,5-2 258,3 4-387,10 0 129,4-2 129,8-1 129,6-3-387,9 0 129,7 1 129,1-10-129,12 3 258,-1-5 0,11 1 0,2-7-129,9 1-129,2-1 129,10 1-258,5-4-129,7 7-129,1-1 0,3 7-129,4-1 258,3 3-258,-1 0 129,2 1-129,-4-2 129,1 0 0,-2-7 129,-5-1-258,1 0-258,-12-7-903,-4-2-2709,-7 4-258,-18-4-387</inkml:trace>
  </inkml:traceGroup>
</inkml:ink>
</file>

<file path=ppt/ink/ink1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0:38.897"/>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Group>
    <inkml:annotationXML>
      <emma:emma xmlns:emma="http://www.w3.org/2003/04/emma" version="1.0">
        <emma:interpretation id="{3AB0423B-9527-43F1-B3AB-A632D259E3BD}" emma:medium="tactile" emma:mode="ink">
          <msink:context xmlns:msink="http://schemas.microsoft.com/ink/2010/main" type="writingRegion" rotatedBoundingBox="5153,4960 7750,6073 7560,6517 4963,5404"/>
        </emma:interpretation>
      </emma:emma>
    </inkml:annotationXML>
    <inkml:traceGroup>
      <inkml:annotationXML>
        <emma:emma xmlns:emma="http://www.w3.org/2003/04/emma" version="1.0">
          <emma:interpretation id="{52A3F838-3463-42CF-B1E8-05E7FC3889E4}" emma:medium="tactile" emma:mode="ink">
            <msink:context xmlns:msink="http://schemas.microsoft.com/ink/2010/main" type="paragraph" rotatedBoundingBox="5153,4960 7750,6073 7560,6517 4963,5404" alignmentLevel="1"/>
          </emma:interpretation>
        </emma:emma>
      </inkml:annotationXML>
      <inkml:traceGroup>
        <inkml:annotationXML>
          <emma:emma xmlns:emma="http://www.w3.org/2003/04/emma" version="1.0">
            <emma:interpretation id="{3A6470AA-BBAA-4089-9FD0-E55509EF4886}" emma:medium="tactile" emma:mode="ink">
              <msink:context xmlns:msink="http://schemas.microsoft.com/ink/2010/main" type="line" rotatedBoundingBox="5153,4960 7750,6073 7560,6517 4963,5404"/>
            </emma:interpretation>
          </emma:emma>
        </inkml:annotationXML>
        <inkml:traceGroup>
          <inkml:annotationXML>
            <emma:emma xmlns:emma="http://www.w3.org/2003/04/emma" version="1.0">
              <emma:interpretation id="{DAE610F2-0A72-4820-82D7-7C26CC1B59A0}" emma:medium="tactile" emma:mode="ink">
                <msink:context xmlns:msink="http://schemas.microsoft.com/ink/2010/main" type="inkWord" rotatedBoundingBox="6847,5712 7741,6095 7560,6517 6667,6134"/>
              </emma:interpretation>
              <emma:one-of disjunction-type="recognition" id="oneOf0">
                <emma:interpretation id="interp0" emma:lang="en-US" emma:confidence="0">
                  <emma:literal>"IA</emma:literal>
                </emma:interpretation>
                <emma:interpretation id="interp1" emma:lang="en-US" emma:confidence="0">
                  <emma:literal>vita</emma:literal>
                </emma:interpretation>
                <emma:interpretation id="interp2" emma:lang="en-US" emma:confidence="0">
                  <emma:literal>ital</emma:literal>
                </emma:interpretation>
                <emma:interpretation id="interp3" emma:lang="en-US" emma:confidence="0">
                  <emma:literal>ixia</emma:literal>
                </emma:interpretation>
                <emma:interpretation id="interp4" emma:lang="en-US" emma:confidence="0">
                  <emma:literal>Pita</emma:literal>
                </emma:interpretation>
              </emma:one-of>
            </emma:emma>
          </inkml:annotationXML>
          <inkml:trace contextRef="#ctx0" brushRef="#br0">6809 5818 4644,'0'0'4386,"-10"9"-258,10-9 0,0 0-3612,0 0-129,-4 13 129,4-13-258,0 0-258,0 0 0,0 0-387,6 12-1419,-6-12-2193,0 0-258,0 0-258,0 0 517</inkml:trace>
          <inkml:trace contextRef="#ctx0" brushRef="#br0" timeOffset="262.0152">6783 6086 3225,'0'0'4902,"-3"14"-258,3-14-258,0 0-2709,0 0-387,0 0-129,0 0-774,0 0 0,0 0-258,0 0-129,5 14-129,-5-14-258,5 16-129,-5-16-645,6 19-2709,-6-8-516,3 2-387,-1-2 0</inkml:trace>
          <inkml:trace contextRef="#ctx0" brushRef="#br0" timeOffset="795.0457">7034 5946 1806,'3'16'3225,"-3"9"129,0-5-2451,0 1 129,0 4 0,0 0-129,0 3-129,0-2-387,0 4 258,0-6-387,0 2 129,0-4-516,-2-4-129,2-2-516,-1-6-645,1-10-2193,-1 13-258,1-13 0</inkml:trace>
          <inkml:trace contextRef="#ctx0" brushRef="#br0" timeOffset="1146.0657">6923 5984 1032,'-2'-10'4644,"2"-4"129,0 14 0,15-4-2322,-11-7-387,11 11-387,-4-3-516,7 3-387,-3-3-129,5 3-258,1-1 0,-1 0-129,1-1-129,1-1 0,1 2 0,-2-1-129,-2-3 0,0 4 0,-2 1-258,-3 0 0,0 7-645,-14-7-1419,10 4-2193,-10-4-387,3 12-387,-3-12 0</inkml:trace>
          <inkml:trace contextRef="#ctx0" brushRef="#br0" timeOffset="1899.1088">7373 6028 9030,'9'-8'4773,"-9"8"-516,0 0-1161,0 12-2580,0 0 0,0 7-258,0 5-258,-2 5 129,-3 2-129,1 6 129,-4-4-129,1 3 129,-1-4 0,0-2 0,0-6 0,1-3-129,-1-4 129,3-7-129,5-10 129,-9 9-129,9-9 0,0 0 0,-4-7-129,4 7 129,0-23-129,0 10 129,0-4 0,2-3 0,4-4-258,-1-1 258,6-7 0,-2 2-129,2-3 258,-1-2-258,0 1 129,1 2 0,-2 2 129,-2 2-129,-1 6 129,-1 6 0,0 3 0,-5 13 0,0 0 0,12-5-129,-12 5 0,10 17 129,-3-1-129,2 5 0,-1 2 0,1-1 0,1 2 0,0 0 0,0-1 0,-1 4 0,0 1 0,1-1 0,2 1 0,-3 2 0,1-5-129,-1 3 0,-1-5 0,2-6-129,-1 4-129,-9-21-774,14 21-3096,-14-21-516,5 11-129,-5-11-129</inkml:trace>
          <inkml:trace contextRef="#ctx0" brushRef="#br0" timeOffset="2191.1255">7370 6335 4902,'0'-12'5031,"0"12"-387,12-9-387,-12 9-2709,26-10-387,-11 3-258,9 6-516,-1 1-1032,2-1-3741,2-3-129,-3 0-516,2-2-129</inkml:trace>
          <inkml:trace contextRef="#ctx0" brushRef="#br1" timeOffset="671635.4155">5058 5217 2580,'-14'0'4257,"14"0"0,-6 16-645,6-16-2064,0 29-258,0-14-387,2 7-258,2-5 0,3 3-258,-1-4 129,3-2-129,0-4 0,6-4-258,-1-2-129,0-4-1161,4-4-2967,3-4-387,0-7-387,4-7-258</inkml:trace>
          <inkml:trace contextRef="#ctx0" brushRef="#br1" timeOffset="671056.3824">5270 5024 2580,'-9'-7'4386,"9"7"129,-11-15-645,11 15-1677,0 0-387,-9 0-645,9 0-387,-12 4 0,4 4-387,-1 9-129,-1 6-129,1 4 0,0 4-129,-4 2 129,2 0-129,-2 1 0,4-1-129,-2-4 129,3-4-129,1-4-129,2-3-774,5-18-516,-2 14-2838,2-14-258,0 0-387,0 0 129</inkml:trace>
        </inkml:traceGroup>
      </inkml:traceGroup>
    </inkml:traceGroup>
  </inkml:traceGroup>
</inkml:ink>
</file>

<file path=ppt/ink/ink2.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5:14.148"/>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4925B327-ABA7-4ED0-A9FC-BC51327391A5}" emma:medium="tactile" emma:mode="ink">
          <msink:context xmlns:msink="http://schemas.microsoft.com/ink/2010/main" type="inkDrawing" rotatedBoundingBox="902,17474 12546,17266 12549,17475 906,17683" semanticType="underline" shapeName="Other">
            <msink:sourceLink direction="with" ref="{2EAE2CE3-8860-45D9-BB41-FCDF4C5E1F47}"/>
          </msink:context>
        </emma:interpretation>
      </emma:emma>
    </inkml:annotationXML>
    <inkml:trace contextRef="#ctx0" brushRef="#br0">0 128 645,'0'0'2709,"24"-7"-903,-24 7-258,17-8-129,-17 8-129,20-7 258,-4 7 0,-16 0 129,26-3-129,-26 3-258,32-7-258,-15 2-258,8 5-258,2 0-129,0 5-129,8-2-129,7 3 129,0 0-129,5 8 129,1-7-129,5 3 129,8-4-129,3 7-129,-1-6 129,1 0 0,5-1-129,0 0 129,2-1-129,-3 0 0,3-2 258,-5 0-258,-4 5 0,2-4 0,-1 2 0,-7-1 129,-2-2-258,-1 0 258,-3 0-129,-1 2 0,0-4 0,-2 1 0,0-2 129,4 1-129,4 2 129,2-1-129,3-2 0,3 0 129,1 0-129,0 0 0,0 2 129,2-2-129,1 0 0,2 3 0,-7-3 0,6 0 0,2 0 0,-2 0 0,2-2 0,3-1 0,0-2 0,-1-1 0,9 1 0,-4 2 129,4 0-129,1 0 129,3-2 0,1 1 0,-1 0 0,3 1 0,-3-2 0,8 2 0,-2-5 0,1 2 0,1-2 0,-1 0 0,0 0 0,1-1 0,-8-1 129,9 2-129,-9 1-129,2 0 129,-2-1 0,0 1-129,-1 0 0,-5 2 129,4-1-129,-1 1 0,-4-1 129,-4 4-129,7 1 0,-5-1 0,-1 2 0,3 0 0,-2 0 0,2 3 0,-3-1 0,6-2 0,-2 0 0,6 0 0,0 0 0,4 0 0,2-2 0,-1-4 0,5 3 0,-4-4 129,-1 1-129,2 0 0,0-3 129,0 2-129,0 1 0,-1-4 0,-1 5 0,-2 0 129,4 1-129,-6 2 0,-1 2 0,-1-1 0,-3 1 0,-2 0 0,1 0 0,-2 4 0,-3 1 0,-1-3 0,-2 4 0,-1-1 0,0 2 0,-1-3 0,-6-2 0,6 1 0,-2 0 0,-1-1 129,1-1-129,3 1 0,2-2 129,-1 1-129,7-1 0,-1 0 0,9 0 0,-1 0 0,6 0 0,4 0 0,3 0 0,3 0 0,4 0 0,-2 0 129,5 0-129,1 0 0,0-3 129,2 2-129,-8-2 0,9 3 129,-4-4-129,-6 0 0,-2 1 129,-3-2-129,-3 3 0,-10 2 0,-3 0 0,-12 0 0,-11 0-129,-6 5-129,-8 6-387,-21-11-1548,-2 5-2580,-22-5-516,19 6-129,-19-6-387</inkml:trace>
  </inkml:traceGroup>
</inkml:ink>
</file>

<file path=ppt/ink/ink2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19:02.972"/>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45F48B4-D195-414E-B082-44148B18B8A0}" emma:medium="tactile" emma:mode="ink">
          <msink:context xmlns:msink="http://schemas.microsoft.com/ink/2010/main" type="inkDrawing" rotatedBoundingBox="1357,5977 2630,6025 2627,6124 1353,6075" shapeName="Other"/>
        </emma:interpretation>
      </emma:emma>
    </inkml:annotationXML>
    <inkml:trace contextRef="#ctx0" brushRef="#br0">1374 6045 1548,'-2'-14'3483,"2"14"-258,0 0-516,0 0-129,0 0-258,-12-4-387,12 4-258,0 0-387,-5 5-129,5-5-258,0 0-258,0 0-129,0 0-129,7 0 129,2 0-129,1 0-129,5 0 0,1 0-129,1 0 0,3-1 0,1 1 0,2-1 0,2 1 0,-3 0-129,6 0 0,-2 0 0,-1 0-129,2 0 129,-1 0-129,0 2 0,2 0 129,0-1-129,0 0 258,3 0-129,1 0 129,1-1 0,3 0-129,-2 0 258,-1-1-258,2-2 129,-4-2 0,-3 0 0,3 1-258,-4 0 129,-1 1 0,-2 2-129,0 1 0,-2 0 129,0 0-129,-2 0 0,-3 1 258,0 3-129,0 0 0,0 0 0,1 0 0,-1 1 0,1 2 0,1 0 0,0 1 0,1-1 0,-1 1 129,3-1-129,-4-1 0,-1 1 0,0-2 129,0-2-129,-7 0 0,3 1 0,-5-1 0,2 0 0,-10-3 0,14 2 0,-14-2-258,12 10-774,-12-10-3870,0 0 0,0 0-516,0 0-516</inkml:trace>
  </inkml:traceGroup>
</inkml:ink>
</file>

<file path=ppt/ink/ink21.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0:06.248"/>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16B1D543-1831-47F4-9D1C-8EB55E3DA76B}" emma:medium="tactile" emma:mode="ink">
          <msink:context xmlns:msink="http://schemas.microsoft.com/ink/2010/main" type="inkDrawing" rotatedBoundingBox="12511,6508 14335,6449 14346,6794 12522,6853" semanticType="callout" shapeName="Other">
            <msink:sourceLink direction="to" ref="{D4654391-04A1-42B3-8A10-C2B7EA674C4F}"/>
          </msink:context>
        </emma:interpretation>
      </emma:emma>
    </inkml:annotationXML>
    <inkml:trace contextRef="#ctx0" brushRef="#br0">12514 6580 258,'-1'-11'3612,"1"11"-1419,0 0-258,0 0-645,0-14-258,0 14-258,1-11 129,-1 11-129,0 0 0,9-14 129,-9 14 0,1-10 0,-1 10 0,0 0-258,0-12 129,0 12-129,0 0-258,0 0 0,0 0-129,0 0 0,4 11 0,1 0-129,-2 6 0,1 3 129,1 0-129,1 7 0,-2-2-129,-2 1 129,1 3-129,-3-4 258,0 1-258,0-4 0,0-2 129,2-2-129,-2-4 0,0-2 129,0-12-129,2 16 129,-2-16 0,12 4-129,-3-4 129,4 0 0,4-4 0,0-1 0,5-3 0,-1 2 0,4-2-129,1 2 129,0-3 0,3 0-129,-2 1 129,1 0 0,0 0 0,5 0-129,-5 0 129,1 1-129,2 2 129,0 0 0,0 1-129,-2 2 0,2 2 129,-5 0-129,3 0 0,-3 0 258,1 0-258,-4 0 0,2 0 0,-1-1 0,3 0 0,-1 0 129,0-2-129,-2 0 0,5-1 129,-3 1-129,0 2 0,2-2 0,-4 1 0,0 0 0,1 1 0,-1-3 129,3 2-129,-6-2 0,3 2 0,-2 1 0,4 0 0,-4-1 129,0 1-129,-3 1 0,5 0 0,-4-1-129,0 0 129,2 0 129,0-1-129,0 0 0,-1 0 0,-1-1 0,-2 2 129,2 0-129,0-2 0,-4 0 0,0 3 0,-1-1 0,0-2 0,-2 3 0,0 0 0,-1 0 0,-3 0 0,1 0 0,0 0 0,0 2 129,-1 0-258,-2 0 129,1 1 0,1 0 0,-9-3-129,15 5 129,-15-5-129,14 7 129,-14-7 0,11 6 0,-11-6 0,10 5 0,-10-5 0,9 3 0,-9-3 0,0 0 0,11 0 0,-11 0-129,0 0 129,8 1 0,-8-1 0,0 0 0,9 5-129,-9-5 129,0 0 0,9 3 0,-9-3 0,0 0 0,9 3-129,-9-3 129,0 0 0,0 0 0,9 0 0,-9 0-258,0 0 258,0 0 0,9 3 0,-9-3 0,0 0 0,0 0 0,9 5 0,-9-5 0,0 0 0,0 0 0,0 0 258,8 0-258,-8 0 0,0 0 129,0 0-129,0 0 129,9-7-129,-9 7 0,0 0 129,4-19-129,-2 9 129,-2 10 0,1-20 0,0 8-129,-1 1 129,0 1 0,0-3 0,0 1-129,0 0 129,0 12-129,-1-19 0,1 19 129,-1-17-129,1 17 0,0-16 0,0 16 0,0-13 0,0 13 0,0 0 0,0-12-129,0 12 129,0 0 0,0 0-129,0 0-387,3 15-2064,-3-15-2193,0 11-258,0-11-387,-7 12-387</inkml:trace>
  </inkml:traceGroup>
</inkml:ink>
</file>

<file path=ppt/ink/ink22.xml><?xml version="1.0" encoding="utf-8"?>
<inkml:ink xmlns:inkml="http://www.w3.org/2003/InkML">
  <inkml:definitions>
    <inkml:context xml:id="ctx0">
      <inkml:inkSource xml:id="inkSrc0">
        <inkml:traceFormat>
          <inkml:channel name="X" type="integer" max="1920" units="cm"/>
          <inkml:channel name="Y" type="integer" max="1200" units="cm"/>
        </inkml:traceFormat>
        <inkml:channelProperties>
          <inkml:channelProperty channel="X" name="resolution" value="28.36041" units="1/cm"/>
          <inkml:channelProperty channel="Y" name="resolution" value="28.36879" units="1/cm"/>
        </inkml:channelProperties>
      </inkml:inkSource>
      <inkml:timestamp xml:id="ts0" timeString="2012-11-29T10:35:09.181"/>
    </inkml:context>
    <inkml:brush xml:id="br0">
      <inkml:brushProperty name="width" value="0.08333" units="cm"/>
      <inkml:brushProperty name="height" value="0.08333" units="cm"/>
      <inkml:brushProperty name="fitToCurve" value="1"/>
    </inkml:brush>
  </inkml:definitions>
  <inkml:traceGroup>
    <inkml:annotationXML>
      <emma:emma xmlns:emma="http://www.w3.org/2003/04/emma" version="1.0">
        <emma:interpretation id="{7ABACCBF-41B0-4902-ADEA-BD5DF0C64588}" emma:medium="tactile" emma:mode="ink">
          <msink:context xmlns:msink="http://schemas.microsoft.com/ink/2010/main" type="inkDrawing" rotatedBoundingBox="6168,7812 6183,7812 6183,7827 6168,7827" shapeName="Other"/>
        </emma:interpretation>
      </emma:emma>
    </inkml:annotationXML>
    <inkml:trace contextRef="#ctx0" brushRef="#br0">0 0</inkml:trace>
  </inkml:traceGroup>
</inkml:ink>
</file>

<file path=ppt/ink/ink2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2:07.112"/>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Group>
    <inkml:annotationXML>
      <emma:emma xmlns:emma="http://www.w3.org/2003/04/emma" version="1.0">
        <emma:interpretation id="{D662EDD8-E58A-481B-86EC-BE5C776FE8C9}" emma:medium="tactile" emma:mode="ink">
          <msink:context xmlns:msink="http://schemas.microsoft.com/ink/2010/main" type="writingRegion" rotatedBoundingBox="11947,7804 25164,7897 25134,12169 11917,12076"/>
        </emma:interpretation>
      </emma:emma>
    </inkml:annotationXML>
    <inkml:traceGroup>
      <inkml:annotationXML>
        <emma:emma xmlns:emma="http://www.w3.org/2003/04/emma" version="1.0">
          <emma:interpretation id="{5467F391-AFAD-4720-9D04-B7494F0ACECB}" emma:medium="tactile" emma:mode="ink">
            <msink:context xmlns:msink="http://schemas.microsoft.com/ink/2010/main" type="paragraph" rotatedBoundingBox="14870,8305 22830,7616 22918,8631 14958,9320" alignmentLevel="2"/>
          </emma:interpretation>
        </emma:emma>
      </inkml:annotationXML>
      <inkml:traceGroup>
        <inkml:annotationXML>
          <emma:emma xmlns:emma="http://www.w3.org/2003/04/emma" version="1.0">
            <emma:interpretation id="{44D7F943-0A4B-4539-98D2-6FF313425C35}" emma:medium="tactile" emma:mode="ink">
              <msink:context xmlns:msink="http://schemas.microsoft.com/ink/2010/main" type="line" rotatedBoundingBox="14870,8305 22830,7616 22918,8632 14958,9320"/>
            </emma:interpretation>
          </emma:emma>
        </inkml:annotationXML>
        <inkml:traceGroup>
          <inkml:annotationXML>
            <emma:emma xmlns:emma="http://www.w3.org/2003/04/emma" version="1.0">
              <emma:interpretation id="{6D3F5416-2294-4A7A-8739-EB3DDDB70A59}" emma:medium="tactile" emma:mode="ink">
                <msink:context xmlns:msink="http://schemas.microsoft.com/ink/2010/main" type="inkWord" rotatedBoundingBox="14885,8476 16823,8309 16877,8932 14939,9100"/>
              </emma:interpretation>
              <emma:one-of disjunction-type="recognition" id="oneOf0">
                <emma:interpretation id="interp0" emma:lang="en-US" emma:confidence="1">
                  <emma:literal>twice:</emma:literal>
                </emma:interpretation>
                <emma:interpretation id="interp1" emma:lang="en-US" emma:confidence="0">
                  <emma:literal>twice;</emma:literal>
                </emma:interpretation>
                <emma:interpretation id="interp2" emma:lang="en-US" emma:confidence="0">
                  <emma:literal>twice!</emma:literal>
                </emma:interpretation>
                <emma:interpretation id="interp3" emma:lang="en-US" emma:confidence="0">
                  <emma:literal>twice?</emma:literal>
                </emma:interpretation>
                <emma:interpretation id="interp4" emma:lang="en-US" emma:confidence="0">
                  <emma:literal>twice"</emma:literal>
                </emma:interpretation>
              </emma:one-of>
            </emma:emma>
          </inkml:annotationXML>
          <inkml:trace contextRef="#ctx0" brushRef="#br0">15013 8478 3483,'-3'-12'4515,"3"12"-387,0 0-1677,0 0-387,0 0-903,3 23-129,-3 0-645,2 10 0,-2 3 0,2 9-129,-2 2 0,0 6-258,0-2 129,0-2-129,0 0 129,0-10-129,0-3 0,1-12 0,4-5 0,1-7 0,4-8 0,2-4 0,5-4 0,0-5-129,2 1-258,-2-7-645,5 9-1935,-8-2-1290,-5-3-258,-9 11-258</inkml:trace>
          <inkml:trace contextRef="#ctx0" brushRef="#br0" timeOffset="217.0124">14944 8800 903,'-30'-36'4257,"26"21"516,2 2-516,6 0-1677,8 11-1161,0-6-387,6 7-645,0 1-129,4 0-258,-1 1-129,-3 1-258,7 3-903,-5-2-2580,-2-3-387,2 3-129,-6-3-129</inkml:trace>
          <inkml:trace contextRef="#ctx0" brushRef="#br0" timeOffset="563.0321">15185 8741 1806,'0'0'4515,"0"0"-387,11 0 129,-11 0-2451,10 10-516,-2 7-387,-2 1-516,2 1-129,1 1-129,1 3 129,-1-2-129,0 0-129,1-4 0,-1-4 0,1-6 129,-1-2-129,-1-5 0,-1-3 0,0-8 129,0-5-129,-1-3 0,0-1 0,1-6 129,1 4-129,-1-2 0,2-1 129,0 6-258,-1-1-258,4 13-903,-12 7-2838,9-11-258,-9 11-129,0 0-258</inkml:trace>
          <inkml:trace contextRef="#ctx0" brushRef="#br0" timeOffset="908.0517">15372 8712 3999,'0'0'4644,"0"0"-387,0 15 0,5 3-2967,-2-2-516,9 9-258,-2-2-258,4 0 0,0 2 0,2 0-129,-1-8 0,4-2 0,-3-7-129,0-5 129,-2-6 0,1-10 0,-3-5-129,0-5 129,-1-6-129,-1 1 129,-1-3-258,-2 0 129,-1 4-258,-1 2 0,-1 12-516,-3-3-2451,1 4-1290,-2 12-258,10-11-129</inkml:trace>
          <inkml:trace contextRef="#ctx0" brushRef="#br0" timeOffset="1128.0645">15721 8623 3483,'0'40'4773,"0"-19"-258,0 3-258,-1-5-2580,4 11-774,0-3-387,4 4-258,-3-7-129,5 1 0,-1-3-258,-2-10-516,3-1-2193,-9-11-1290,9 0-516,-6-9-129</inkml:trace>
          <inkml:trace contextRef="#ctx0" brushRef="#br0" timeOffset="1319.0754">15745 8462 5160,'3'-11'4257,"-3"11"-129,10 0-1677,-10 0-2709,11 10-2064,-2 3-1548,-9-13-387,18 21 0</inkml:trace>
          <inkml:trace contextRef="#ctx0" brushRef="#br0" timeOffset="1703.0972">16048 8673 1935,'10'1'4386,"-10"-1"-387,3-6-903,-4-4-903,1 10-645,-12-15-516,12 15-129,-20-13-387,11 10-129,-4 1 0,2 2-258,-6 6 387,5 7-258,-3-2 387,6 6-387,-3 2 129,4 5-129,1-2 129,3 2-258,4-1 0,0 2-129,7-3 0,2 0 129,6 0-129,-1-6 0,1 0-129,0-4-258,5 5-1290,-5-12-2580,-2-3-387,0-2-258,-1-3-258</inkml:trace>
          <inkml:trace contextRef="#ctx0" brushRef="#br0" timeOffset="2183.1249">16151 8868 774,'9'9'4128,"1"-6"516,-10-3-129,14-2-2064,-1 2-903,-6-9-129,7 9-258,-5-12-258,6 7-129,-3-8-258,0 5-129,2-4-129,2 1 0,-6-3-129,2 1 0,-3-4 0,-2 5-129,-2-2 129,-3 2 0,-2-3-258,-8-1 129,-2 4-129,-1 2 129,-3 6-129,-2 3 129,0 1 0,0 11-129,0 6 258,0 7-129,2 3 129,2 2 0,2 4 0,4-4-129,5-2 258,1 0-129,9-4 0,3-4 129,5-3 0,4-4-129,1-7 0,2-2 0,-2 0 0,-3-2-129,-2-1-129,-1 0-387,-1 2-1935,-6-2-2193,-9 0-258,15-3-387,-15 3-258</inkml:trace>
          <inkml:trace contextRef="#ctx0" brushRef="#br0" timeOffset="2576.1473">16809 8604 7353,'0'0'5160,"0"0"-129,0 0-387,0 0-3612,0 0-258,0 0-387,0 0-516,0 0-387,4 10-2064,-4-10-1806,0 0-516,3 16-516,-3-16 129</inkml:trace>
          <inkml:trace contextRef="#ctx0" brushRef="#br0" timeOffset="2775.1587">16851 8815 6966,'8'33'5031,"-6"-18"-258,-2-1-645,0-14-3096,5 17-1290,-5-17-3741,9 11-516,-9-11-258,0 0-387</inkml:trace>
        </inkml:traceGroup>
        <inkml:traceGroup>
          <inkml:annotationXML>
            <emma:emma xmlns:emma="http://www.w3.org/2003/04/emma" version="1.0">
              <emma:interpretation id="{FC350209-F449-42E2-9A2B-631506F4ABCE}" emma:medium="tactile" emma:mode="ink">
                <msink:context xmlns:msink="http://schemas.microsoft.com/ink/2010/main" type="inkWord" rotatedBoundingBox="19964,7943 22836,7695 22918,8632 20045,8880"/>
              </emma:interpretation>
              <emma:one-of disjunction-type="recognition" id="oneOf1">
                <emma:interpretation id="interp5" emma:lang="en-US" emma:confidence="0">
                  <emma:literal>TT=Tt-iTA</emma:literal>
                </emma:interpretation>
                <emma:interpretation id="interp6" emma:lang="en-US" emma:confidence="0">
                  <emma:literal>TT=Tt-itA</emma:literal>
                </emma:interpretation>
                <emma:interpretation id="interp7" emma:lang="en-US" emma:confidence="0">
                  <emma:literal>FTI-ITA</emma:literal>
                </emma:interpretation>
                <emma:interpretation id="interp8" emma:lang="en-US" emma:confidence="0">
                  <emma:literal>FETE-ITA</emma:literal>
                </emma:interpretation>
                <emma:interpretation id="interp9" emma:lang="en-US" emma:confidence="0">
                  <emma:literal>FÊTE-ITA</emma:literal>
                </emma:interpretation>
              </emma:one-of>
            </emma:emma>
          </inkml:annotationXML>
          <inkml:trace contextRef="#ctx0" brushRef="#br0" timeOffset="-9585.5483">20175 7988 3999,'2'-11'4515,"-2"11"-258,-5-15-1806,5 15-645,0 0-258,0 0-516,-1-15-258,1 15 0,0 0-258,0 0 129,0 0-258,0 0-129,0 0-129,0 0 129,0 8-129,0 10 0,3 3 0,1 8 0,0 9-129,2 4 129,-2 5 0,3 4 0,0-3-129,0 1 129,-1-4-258,-1-6 258,0-6-129,0-6 0,-1-4 0,-1-2 0,-1-5 0,-1-2 0,0-1-129,-1-2 0,1 0 0,-1-11-258,1 19-258,-1-19-645,0 0-1032,0 0-2451,0 0 0,-1-11-645</inkml:trace>
          <inkml:trace contextRef="#ctx0" brushRef="#br0" timeOffset="-9101.5206">19969 7997 3225,'0'0'4257,"0"0"-1419,0 0-129,0 0-903,0-16-129,0 16-645,0 0-387,6-8 0,-6 8-129,9-8-129,-9 8-129,15-2 0,-2 1 0,5 1 0,3 0 0,10 0 0,2-6 129,4 5 0,1-3-258,1-1 129,-2-1 0,-2 0-129,-4-2-258,-5 2 387,-6 2-387,-6 0 258,0 1-258,-5 0 129,-9 3-129,8-2 0,-8 2 129,0 0-387,0 0-258,0 0-1161,0 0-2580,0 6-516,0-6 0,0 0-129</inkml:trace>
          <inkml:trace contextRef="#ctx0" brushRef="#br0" timeOffset="-8688.497">20635 7978 1677,'9'-11'4773,"-9"11"129,0 0-387,7-14-2580,-7 14-387,3 10-516,1 7-387,-1 4-258,7 10 129,-6 4-258,4 7 0,-1 5 0,2 5-129,-2 1 0,3-1 0,-5-5-129,0-4 0,-1-6 0,1-7 0,-3-6-129,1-7 0,-1-5-258,-2-12-129,0 0-774,0 0-1677,3-10-1677,-1-2-387,0-8-258</inkml:trace>
          <inkml:trace contextRef="#ctx0" brushRef="#br0" timeOffset="-8396.4803">20651 8042 774,'-5'-22'4386,"5"22"516,0-18-516,2 3-2322,10 9-516,-7-10 0,10 10-645,-3-6-129,5 7-129,0-1-258,2 2-129,1 1-129,0 1-129,2 2 129,0-1-129,-3 0-129,0 0-129,0 1-516,-7-2-645,4 2-2580,-16 0-774,11 0-258,-11 0-258</inkml:trace>
          <inkml:trace contextRef="#ctx0" brushRef="#br0" timeOffset="-8122.4646">20704 8148 645,'0'11'4515,"13"1"387,-2-11-516,-2-1-2193,8 4-645,-3-4-516,4 0-387,-1 0-258,3-2 0,-4 1-258,3-1 129,-2-2-129,-1 2 0,-4 0-129,2 0 0,-4 2-129,-10 0-387,17 1-1419,-17-1-2580,9 4-258,-9-4-258</inkml:trace>
          <inkml:trace contextRef="#ctx0" brushRef="#br0" timeOffset="-7525.4304">21258 8264 645,'-11'4'4386,"4"6"129,7-10 129,2 10-2967,-2-10-129,19 0-129,-5-4-258,10 4-258,-3-5-258,8 5 0,-2-6-258,1 5-129,2-2-129,-4 0-129,-1 3 0,-4-1-129,-1 1 129,-4-2-258,0 2-258,-6-5-903,7 5-2322,-7 0-1032,-1 0-387,-9 0-129</inkml:trace>
          <inkml:trace contextRef="#ctx0" brushRef="#br0" timeOffset="-7128.4079">21546 8133 4257,'1'8'4902,"-1"-8"-129,11-4-2451,5 5-516,-7-1-258,7 3-516,-4 0-258,6 8-129,-4-4-258,0 5 0,1 2-258,-2 3-129,-2 0 129,-2 0-129,0-1 0,-1 2 129,-1 1-129,-5-2 0,-1 0 0,-1-2 129,0-1-129,-2-1 0,-3 1 0,0-1 0,-2 1 0,7-14 0,-11 18-129,11-18-129,-6 16-387,6-16-516,0 0-1548,3 11-2193,-3-11-129,18 0-258</inkml:trace>
          <inkml:trace contextRef="#ctx0" brushRef="#br0" timeOffset="-6675.3819">22137 7991 1032,'10'-10'4773,"-10"10"258,0 0-258,14 13-2709,-14-13-387,7 35-516,-7-12-258,8 13-129,-6 6-258,2 6-129,-1 1-258,-1 5 129,-2-1-258,0-6 129,0 1-129,-2-12 0,-1-3 0,1-11 0,0-5-258,2-17-387,0 16-774,0-16-3225,-2-12-258,2-7-516,0-5 0</inkml:trace>
          <inkml:trace contextRef="#ctx0" brushRef="#br0" timeOffset="-6323.3617">21974 7998 2451,'-9'-13'4902,"9"13"-129,0 0-1548,-1-16-903,11 16-258,-10 0-645,24-6-258,-9-3-258,10 7-258,2-4-129,7 2 0,1-1-129,4 0-258,1-1 129,1 0-129,1 1-129,0-1 0,-5-2-129,-2 2 129,-8-2-258,-4 4 129,-5 1-129,-9 2-387,-9 1-258,0 0-1548,-9 17-2451,-5-11-258,1 5-258,1-4 0</inkml:trace>
          <inkml:trace contextRef="#ctx0" brushRef="#br0" timeOffset="-5652.3233">22719 7972 4257,'11'32'5031,"-11"-8"0,0 8-516,-5-3-3483,-1 23-387,-5 3-129,2 4-129,-4 4-258,2 1 258,-1-5-387,0-9 129,2-2 129,0-8-258,1-11 129,0-6 0,0-7 0,9-16-129,-12 13-129,12-13-129,-6-9-387,4-11 129,2 0-258,-1-13-129,6-2 129,-4-15-129,6-2 387,-1-10 0,2-2 516,2 1 129,-3 1 387,7 6 0,-4-2 387,7 20-129,-6-3 0,4 16 0,-3-1 0,2 11-258,-1 0 0,-2 10-258,-1 3 129,0 2-129,-1 10 0,0 10 258,1 7-387,0 4 0,0 8 0,1 4 129,-1 6-258,1 0 258,-4 1-258,0 2 0,0-3 0,0 0 0,-3-3-129,1-4 129,0-4 0,-1-9-129,2 2 0,-2-9 129,2-2-258,-6-20-387,12 27-1161,-12-27-2967,0 0-129,0 0-516,0 0-129</inkml:trace>
          <inkml:trace contextRef="#ctx0" brushRef="#br0" timeOffset="-5316.3041">22634 8419 1419,'23'-8'4902,"-7"1"129,2 1-258,8 6-2451,-8-9-645,13 9-516,-10-2-258,6 2-387,-6 4-387,-2 1-516,4 7-2967,-10-1-1419,-6 1-258,-4-1-387</inkml:trace>
          <inkml:trace contextRef="#ctx0" brushRef="#br0" timeOffset="-17800.0181">17547 8210 3612,'-13'0'4386,"13"0"-1161,-6-14-258,3-3-516,3 17-516,3-25-387,8 16-516,-5-6 0,8 6-516,-4 0-129,6 4-129,-1-1 0,2 3-129,5 0-129,0 2 129,4-3-129,0 0 129,8-2-129,-3-1 0,3 1 129,-1-1-129,0-2 0,-4 3 0,-2 1 0,-3 3 0,-3 2 0,-4 0 0,-4 0-129,-2 1-258,0 6-387,-11-7-1161,9 1-2451,-9-1-387,9 6-516,-9-6 258</inkml:trace>
          <inkml:trace contextRef="#ctx0" brushRef="#br0" timeOffset="-18236.0432">17790 8167 5160,'-5'-18'4902,"-1"-3"-387,6 21 0,-1-13-3612,1 13-129,0 0 0,-10-3 0,10 10-258,0 8 0,7 12 0,-4 6-258,8 10 258,-5 7-258,5 10 0,-4 0-129,3 3 129,-2-1-129,-1-3 0,-1-9 0,0-4 0,-3-12 0,-1-7-129,2-7 0,-4-20-387,3 13-516,-5-21-1032,2-4-2838,-5-9-129,-2-5-258,-5-5-516</inkml:trace>
          <inkml:trace contextRef="#ctx0" brushRef="#br0" timeOffset="-16696.955">18244 8201 2709,'-7'-18'3225,"7"18"-1419,0 0-387,-3-16-387,3 16-129,0 0-258,0 0-129,-2-12 129,2 12-129,0 0 129,0 0 0,-4-15 129,4 15-129,0 0 258,0 0-129,-8-14 129,8 14-258,0 0-129,0 0 0,0 0-129,0 0 0,6-13 0,2 13 129,2-2-258,4 2 129,3-4 0,5 1-129,3-2 129,4 1-129,3-1 0,-1-1 129,2-2-258,-4 1 0,-2 3 0,0-1-129,-9 4 0,-5 1 0,-2 0 0,-11 0 0,15 6-387,-15-6-516,9 9-2064,-9-9-1548,0 0-516,0 0-258,8-8 129</inkml:trace>
          <inkml:trace contextRef="#ctx0" brushRef="#br0" timeOffset="-17235.9858">18426 8070 1548,'0'0'4386,"-10"4"129,8 9-129,1 4-2580,-5 0-387,6 12-129,0 1-387,2 10-258,0 3-129,3 1 0,-2 2-258,4 3 0,-4-4-129,2-1 0,-5-2 0,3 2 0,-2-6 0,-1-2 0,0-5 0,0-4-258,-1-1-129,-4-12-516,5 1-2322,0-15-1419,0 0-129,0 0-516,-3-12 388</inkml:trace>
          <inkml:trace contextRef="#ctx0" brushRef="#br0" timeOffset="-15692.8976">19072 8273 4128,'-10'5'4515,"10"-5"129,-9-2-1935,9 2-516,0 0-516,9-5-645,-9 5-258,20-13-129,-6 4-258,4 6 0,1-4-258,2-1 0,0 2 0,3 3-129,0-2 0,-3 3 0,0-3 0,-1 1-129,-5 4-129,-3 0-387,1 5-645,-13-5-1161,0 0-2193,0 0-258,0 15-258</inkml:trace>
          <inkml:trace contextRef="#ctx0" brushRef="#br0" timeOffset="-15419.882">19117 8430 2580,'-4'13'4902,"4"-13"-129,3 11 129,-3-11-2709,24 0-645,-11-6-129,6 6-645,-6-4-258,5 4-258,-3 0 0,2 0-258,-3 0 0,0 1 0,-1 2 0,-1-1-129,-1 0-129,-1-2-258,4 2-1419,-3-2-2580,-2-5-258,0-3-387,1-3-129</inkml:trace>
        </inkml:traceGroup>
      </inkml:traceGroup>
    </inkml:traceGroup>
    <inkml:traceGroup>
      <inkml:annotationXML>
        <emma:emma xmlns:emma="http://www.w3.org/2003/04/emma" version="1.0">
          <emma:interpretation id="{9F9E244F-A268-45AA-B6E9-1F0A0BFA092C}" emma:medium="tactile" emma:mode="ink">
            <msink:context xmlns:msink="http://schemas.microsoft.com/ink/2010/main" type="paragraph" rotatedBoundingBox="17323,9566 25152,9621 25145,10606 17316,10551" alignmentLevel="3"/>
          </emma:interpretation>
        </emma:emma>
      </inkml:annotationXML>
      <inkml:traceGroup>
        <inkml:annotationXML>
          <emma:emma xmlns:emma="http://www.w3.org/2003/04/emma" version="1.0">
            <emma:interpretation id="{44D095B8-3CA5-4BFE-A4B9-97AE5CF3BFEE}" emma:medium="tactile" emma:mode="ink">
              <msink:context xmlns:msink="http://schemas.microsoft.com/ink/2010/main" type="line" rotatedBoundingBox="17323,9566 25152,9621 25145,10606 17316,10551"/>
            </emma:interpretation>
          </emma:emma>
        </inkml:annotationXML>
        <inkml:traceGroup>
          <inkml:annotationXML>
            <emma:emma xmlns:emma="http://www.w3.org/2003/04/emma" version="1.0">
              <emma:interpretation id="{CB82E163-09A2-4D0E-A646-4178156DD22B}" emma:medium="tactile" emma:mode="ink">
                <msink:context xmlns:msink="http://schemas.microsoft.com/ink/2010/main" type="inkWord" rotatedBoundingBox="17322,9756 18887,9767 18881,10562 17316,10551"/>
              </emma:interpretation>
              <emma:one-of disjunction-type="recognition" id="oneOf2">
                <emma:interpretation id="interp10" emma:lang="en-US" emma:confidence="0">
                  <emma:literal>?</emma:literal>
                </emma:interpretation>
                <emma:interpretation id="interp11" emma:lang="en-US" emma:confidence="0">
                  <emma:literal>F</emma:literal>
                </emma:interpretation>
                <emma:interpretation id="interp12" emma:lang="en-US" emma:confidence="0">
                  <emma:literal>%</emma:literal>
                </emma:interpretation>
                <emma:interpretation id="interp13" emma:lang="en-US" emma:confidence="0">
                  <emma:literal>*</emma:literal>
                </emma:interpretation>
                <emma:interpretation id="interp14" emma:lang="en-US" emma:confidence="0">
                  <emma:literal>r</emma:literal>
                </emma:interpretation>
              </emma:one-of>
            </emma:emma>
          </inkml:annotationXML>
          <inkml:trace contextRef="#ctx0" brushRef="#br1" timeOffset="118149.7578">17454 9973 1,'0'0'3998,"-4"-16"259,4 16-1032,0 0-387,-3-21-645,3 21-645,0 0 0,0 0-387,0 0-258,0 0 0,0 15-258,0 10-129,3 6-258,1 6 129,-1 8 0,3 5-129,-1 0-129,-1 3 129,-1 0-129,2-3 0,-1-5 0,0 1-129,-2-14 0,0 1 0,1-9-129,-3-9-258,4-2-516,-4-13-645,0 0-3225,0-18 0,0 0-387,-3-13-258</inkml:trace>
          <inkml:trace contextRef="#ctx0" brushRef="#br1" timeOffset="118467.7758">17361 9866 2451,'-20'-22'4902,"12"11"-129,8 11-129,-11-32-2580,11 32-387,0-21-516,0 21 0,9-16-516,1 14-258,2-2 0,3 4-258,2 0 258,4 5-129,2 2-129,4-5-129,2 2 129,0-2 0,2-2-129,0 0 0,0 0 0,-1-1-258,-2 1-129,-6 0-1290,0 2-2709,-4 4-387,-2 2-516,-3 2 0</inkml:trace>
          <inkml:trace contextRef="#ctx0" brushRef="#br1" timeOffset="119427.8309">18090 9876 3096,'0'0'4644,"0"0"-129,0 0 129,-6 12-2967,6-12-387,-1 33-387,1-12-258,0 10-129,0 1-129,6 7-129,-4 6-129,2 1 0,-2-2 129,0-2-129,1-3 0,-2-3-129,0-6 0,-1-5-129,2-5-387,-2-20-1161,0 0-2580,0 0-516,0 0-258,-4-13-258</inkml:trace>
          <inkml:trace contextRef="#ctx0" brushRef="#br1" timeOffset="119759.8499">17910 9873 3354,'0'-23'5031,"6"11"-129,2-1-387,-2-9-2580,15 16-258,-7-12-387,10 14-387,-3-5-258,6 7-129,-1 0-258,2 2-129,-3 1 0,3 2-129,-3 3 0,0-2-129,0 4-129,-5-6-516,1 11-903,-9-11-2838,6 2-387,-5-3-129,0 0-387</inkml:trace>
          <inkml:trace contextRef="#ctx0" brushRef="#br1" timeOffset="120126.8709">18698 9940 4644,'-30'0'5160,"21"1"-387,1-1 0,8 0-2967,0 0-129,12-7-645,0-4-258,8 6-258,-2-6-129,7 5-129,-4 1-129,2-2-129,-4 7 0,-3 0-258,1 1-258,-9 2-774,6 13-1419,-14-16-1935,7 13-516,-7-13-258,-5 17 258</inkml:trace>
          <inkml:trace contextRef="#ctx0" brushRef="#br1" timeOffset="120447.8892">18693 10072 4257,'-22'28'5289,"22"-28"-258,-8 16 0,8-16-2709,15 3-774,-3-3-258,9 0-516,-3-3-387,5 3 0,1-2-387,-4-1-387,6 4-2322,-9-1-2064,2 0-387,-7-1-129,3-4-387</inkml:trace>
        </inkml:traceGroup>
        <inkml:traceGroup>
          <inkml:annotationXML>
            <emma:emma xmlns:emma="http://www.w3.org/2003/04/emma" version="1.0">
              <emma:interpretation id="{4470DC2A-3641-4416-9A97-450E44C82523}" emma:medium="tactile" emma:mode="ink">
                <msink:context xmlns:msink="http://schemas.microsoft.com/ink/2010/main" type="inkWord" rotatedBoundingBox="21865,9598 25152,9621 25145,10511 21858,10488"/>
              </emma:interpretation>
              <emma:one-of disjunction-type="recognition" id="oneOf3">
                <emma:interpretation id="interp15" emma:lang="en-US" emma:confidence="0">
                  <emma:literal>TF-.(TX-~TB1</emma:literal>
                </emma:interpretation>
                <emma:interpretation id="interp16" emma:lang="en-US" emma:confidence="0">
                  <emma:literal>T1=..(TX-~TB1</emma:literal>
                </emma:interpretation>
                <emma:interpretation id="interp17" emma:lang="en-US" emma:confidence="0">
                  <emma:literal>TF-n(TX-~T13)</emma:literal>
                </emma:interpretation>
                <emma:interpretation id="interp18" emma:lang="en-US" emma:confidence="0">
                  <emma:literal>TF-n(TX-~TB1</emma:literal>
                </emma:interpretation>
                <emma:interpretation id="interp19" emma:lang="en-US" emma:confidence="0">
                  <emma:literal>TF-n(TX-~T131</emma:literal>
                </emma:interpretation>
              </emma:one-of>
            </emma:emma>
          </inkml:annotationXML>
          <inkml:trace contextRef="#ctx0" brushRef="#br1" timeOffset="124681.1313">22061 9637 1548,'-8'0'4128,"8"0"516,-14 18-258,2-7-3225,5 13 0,-10-6-129,4 17 0,-8-3-129,6 11 0,-4-2-387,3 9 258,-1-4-516,2 7 0,1 2 0,7-3-129,2 2 0,5-2 0,0-4-129,1-2 129,9-3-129,0-7 0,5-5-258,1-9-387,6 2-1032,-9-12-2967,8-6-258,-2-6-387,-2-4 0</inkml:trace>
          <inkml:trace contextRef="#ctx0" brushRef="#br1" timeOffset="125023.1509">22393 9925 1161,'10'-2'4644,"0"1"258,-10 1-387,0 0-2967,4 20-258,-4-8-129,0 15-258,0-4-258,1 11-129,-1 1-129,0 4 0,-1 1-129,1-3-129,-1 1-129,-2-9 0,3 0-129,-3-10-774,3 1-1032,0-20-2451,0 12-645,0-12-129,0 0 259</inkml:trace>
          <inkml:trace contextRef="#ctx0" brushRef="#br1" timeOffset="125354.1698">22241 9916 1032,'-13'-23'4902,"13"5"129,0 18-129,15-10-3225,-7-2 0,13 12 0,-5-12-387,9 11-387,-2-5-258,7 4-258,-2-2 129,4 4-387,0-2 129,0 2-258,1 0 129,-4 0-129,-2 0 0,-4 0-129,-2 0-258,-6 0-258,5 4-774,-20-4-1806,12-4-1677,-12 4-387,9 0-387</inkml:trace>
          <inkml:trace contextRef="#ctx0" brushRef="#br1" timeOffset="125680.1885">23114 9846 3483,'-8'35'4773,"-1"-11"-129,-3-4-2064,3 17-516,-11-13-516,8 14-387,-9-2-387,6 4 129,-8-5-258,6 2-258,-5-4 0,7-3-129,-3-5-129,3-3-258,3-3-258,0-13-903,12-6-2580,-12 8-903,12-8-387,-8-7-258</inkml:trace>
          <inkml:trace contextRef="#ctx0" brushRef="#br1" timeOffset="126039.209">22801 9876 5289,'11'-14'5547,"-11"14"-774,18 4 129,-18-4-3870,27 29 129,-12-9-516,4 13-129,3 1-129,1 3 0,1 1-258,1 3 0,-2-1 0,1-4-129,-5-3 129,2-6-129,-5-3-129,-5-2-129,4-1-516,-15-21-1032,8 13-3096,-8-13-129,8 7-516,-8-7 0</inkml:trace>
          <inkml:trace contextRef="#ctx0" brushRef="#br1" timeOffset="126438.2318">23332 10152 1806,'12'0'4902,"2"0"-129,-4-1 258,-10 1-3741,27-5 258,-18-2-258,13 7-258,-10-2-258,12 1-129,-7-5-258,0 2-129,0 2-258,1-1 0,-3 3-387,-6-7-645,7 7-903,-16 0-1419,0 0-1419,2-8-516,-2 8 129</inkml:trace>
          <inkml:trace contextRef="#ctx0" brushRef="#br1" timeOffset="126776.2512">23534 10008 3612,'7'-1'4644,"7"-3"-129,-14 4-1935,13 0-903,1 0-129,-14 0-645,21 5-129,-11-2-129,4 7-258,-4-3 0,2 5 0,-2 2-258,-1 0 0,-2-2-129,-3 1 0,-1 0 0,-3-1 0,0-12 0,-4 19-129,4-19 0,-11 13 0,11-13-387,-13 11-258,13 0-516,-10-11-2064,10 0-1290,0 0-387,0 0 129</inkml:trace>
          <inkml:trace contextRef="#ctx0" brushRef="#br1" timeOffset="127124.2711">24017 9825 2580,'20'-14'5031,"-20"14"-129,12 0-645,-3 17-2838,-9-1-129,3 15 0,-3 1-516,4 10 258,-4 0-645,0 7-129,-2-3 0,-1 3-129,-2-9 0,0-1-129,-1-5 0,0-6-258,5-4-387,-2-14-1032,3-10-2838,0 0-645,0 0 0,0 0-387</inkml:trace>
          <inkml:trace contextRef="#ctx0" brushRef="#br1" timeOffset="127481.2915">23899 9838 4386,'-1'-18'5160,"8"3"-258,4-3-645,6 18-2967,-3-3-258,12 3 258,-4-1-387,9 1-129,-3 0 0,9 0-387,1 0 0,3 0 0,-1 0-258,-2 0-258,0 0 0,-4-5-387,-2 5-645,-5-2-774,-6 2-2709,-8 0-516,-2 0-258,-11 0-129</inkml:trace>
          <inkml:trace contextRef="#ctx0" brushRef="#br1" timeOffset="127830.3114">24592 9845 129,'56'17'4902,"-56"-17"129,0 0-516,0 0-1419,3 65-1290,-3-65-258,-10 51-258,10-51-516,-13 57-258,13-57-387,-7 59 129,7-59-129,-2 63 0,2-63-129,0 51-129,0-51-129,0 0-258,2 61-258,-2-61-1032,0 0-2451,0 0-516,0 0-258,0 0-129</inkml:trace>
          <inkml:trace contextRef="#ctx0" brushRef="#br1" timeOffset="128270.3364">24583 9930 4902,'27'-64'5418,"-27"64"-258,44-54-645,-44 54-2838,0 0-258,0 0-516,39-25-129,-39 25-387,0 0 0,59 4-129,-59-4-129,37 17 0,-37-17 0,38 25-129,-38-25 129,0 0-129,0 0 0,28 64 0,-28-64 0,0 0 0,0 0-129,-30 58 129,30-58 0,0 0-129,-53 26 129,53-26-129,0 0 129,-50 14-129,50-14 129,0 0 0,0 0 0,0 0 0,0 0 0,0 0 0,0 0 0,0 0-129,36 45 129,-36-45 0,46 22 0,-46-22 0,44 24 0,-44-24 0,0 0-129,44 36 129,-44-36 0,0 0 0,0 0 0,-4 63 0,4-63 0,0 0 129,-40 49-129,40-49 129,0 0 0,-49 44 0,49-44-129,0 0 129,-41 29 0,41-29-129,0 0 0,0 0 0,0 0-258,0 0 0,0 0-516,0 0-1419,0 0-2709,0 0 0,0 0-387,-5-47-129</inkml:trace>
          <inkml:trace contextRef="#ctx0" brushRef="#br1" timeOffset="128923.374">25082 9640 774,'46'-19'4773,"-46"19"387,0 0-387,0 0-2580,0 0 0,0 0-516,0 0-129,0 0-645,0 0 0,0 0-387,0 0 0,-21 45-258,21-45-129,5 52-129,-5-52 129,13 67-129,-13-67 129,9 77-129,-9-77 0,10 77 0,-10-77 0,5 71 0,-5-71 0,0 67 0,0-67 0,-3 66 0,3-66 0,-11 62 129,11-62-129,-7 53 0,7-53 0,0 0 129,-15 60-129,15-60 0,0 0 0,0 0-129,-21 54 129,21-54-129,0 0 0,0 0-129,0 0-129,-17 58-258,17-58-774,0 0-2580,0 0-1032,0 0-258,0 0-258</inkml:trace>
          <inkml:trace contextRef="#ctx0" brushRef="#br1" timeOffset="121744.9634">19430 9771 645,'-2'-24'4515,"4"2"387,3 12-258,4 7-2064,-4-9-645,11 12-387,-3-6-387,8 6-387,3 0-129,5 3-258,2 3-129,5 2-129,0-2 0,5 0 0,-3 2-129,0-5 0,3-1 0,-4-2 0,-3 0 0,-4-3 0,-3 1-258,-7-5 0,1 7-516,-21 0-1419,16-3-2580,-16 3-129,0 0-516,8 7 129</inkml:trace>
          <inkml:trace contextRef="#ctx0" brushRef="#br1" timeOffset="121365.9417">19659 9847 3225,'1'-11'4515,"-1"11"0,0 0-2193,0 0-387,0 0-387,0 0-129,0 10-516,0-10-258,1 28 0,-1-5-129,4 8 0,-3-2-258,2 12 0,0-1-129,0 9 0,0 1 0,-1 0 0,0-1 0,1-3 0,-2-6-129,2-4 0,-1-5 0,-1-14-387,3-2-516,-4-15-1290,0 0-2451,2-11-258,-2-3-387,0-9-129</inkml:trace>
          <inkml:trace contextRef="#ctx0" brushRef="#br1" timeOffset="122066.9818">20216 9776 5676,'9'-4'5160,"4"1"-387,-13 3-129,7 7-3612,-7-7 0,2 27-516,-1-4-258,2 9 129,-2 4-258,1 4 129,2 2-129,-2 1-129,0 6 0,2-4 0,-2 1 129,1-8-129,-2-1 0,0-9 0,1-1-129,-2-7-129,0-5-774,0-15-2193,0 0-1677,0 0-387,0-6-129</inkml:trace>
          <inkml:trace contextRef="#ctx0" brushRef="#br1" timeOffset="122410.0014">20234 9855 3870,'0'-18'5160,"0"18"-258,5-18-129,-1 0-3354,12 14-258,-3-9-129,9 6-387,-3-2-129,5 3-129,-3 0-129,6 1-129,-3 4 0,0-1-129,-3 2-258,-1 0 0,-2 0-258,-7 0-387,5 13-1419,-16-13-2322,0 0-516,5 16-258,-5-16 517</inkml:trace>
          <inkml:trace contextRef="#ctx0" brushRef="#br1" timeOffset="122733.0197">20278 10022 4128,'0'15'5160,"0"-15"-258,18 3-1290,-9-5-1806,14 2-387,-7-3-387,5 1-387,-1-3-258,1 1-258,-1 2 0,-2 1-129,-4-1 0,0 0 0,-3 1-129,-1-1-129,0 2-1161,-10 0-3096,0 0-258,0 0-258,0 0-387</inkml:trace>
          <inkml:trace contextRef="#ctx0" brushRef="#br1" timeOffset="123593.0691">21035 10153 1419,'-13'4'4386,"13"-4"-903,-9 7-645,0-10-645,9 3-258,0 0-387,0 0-129,0 0-516,0 0-258,7-17-129,6 16-129,-1-3 0,4 3-129,1-1-129,4 2 0,-4-1-129,7 1 0,-3 0 0,2 0 0,1 0 0,0 0-129,-5 0 129,2 0 0,-3 0-258,-4 0 0,2 0-387,-16 0-387,23 0-1032,-23 0-2580,0 0-258,7-11-387</inkml:trace>
          <inkml:trace contextRef="#ctx0" brushRef="#br1" timeOffset="124035.0944">21285 10040 2451,'4'-8'4386,"6"2"-129,-10 6-2064,11-8-645,-11 8-258,11-4-258,-11 4-258,13-3 0,-13 3-129,16 0-129,-7 0-129,4 3-129,-4 1-129,2 2 0,-3 2-129,4 1 129,-12-9-129,15 22 0,-8-12 129,-2 1-129,-1 1 0,-4-12 0,8 19 0,-8-19 129,4 20-129,-4-20 0,3 11 0,-3-11 129,0 0-129,0 0 0,-4 14 0,4-14 0,0 0 0,-10 13-129,10-13 129,0 0-258,-6 17 0,6-17-387,0 15-258,0-15-1419,0 0-2193,0 0-387,0 0 0</inkml:trace>
        </inkml:traceGroup>
      </inkml:traceGroup>
    </inkml:traceGroup>
    <inkml:traceGroup>
      <inkml:annotationXML>
        <emma:emma xmlns:emma="http://www.w3.org/2003/04/emma" version="1.0">
          <emma:interpretation id="{83020093-0DD1-4B61-B827-C7680C8F6A17}" emma:medium="tactile" emma:mode="ink">
            <msink:context xmlns:msink="http://schemas.microsoft.com/ink/2010/main" type="paragraph" rotatedBoundingBox="11945,10513 25110,10997 25060,12375 11894,11891" alignmentLevel="1"/>
          </emma:interpretation>
        </emma:emma>
      </inkml:annotationXML>
      <inkml:traceGroup>
        <inkml:annotationXML>
          <emma:emma xmlns:emma="http://www.w3.org/2003/04/emma" version="1.0">
            <emma:interpretation id="{B3B71A8F-0995-410E-B89E-3C23FECB16B8}" emma:medium="tactile" emma:mode="ink">
              <msink:context xmlns:msink="http://schemas.microsoft.com/ink/2010/main" type="line" rotatedBoundingBox="11945,10513 25110,10997 25060,12375 11894,11891"/>
            </emma:interpretation>
          </emma:emma>
        </inkml:annotationXML>
        <inkml:traceGroup>
          <inkml:annotationXML>
            <emma:emma xmlns:emma="http://www.w3.org/2003/04/emma" version="1.0">
              <emma:interpretation id="{2AFD7796-1200-44D0-AC70-4E3FB26A539E}" emma:medium="tactile" emma:mode="ink">
                <msink:context xmlns:msink="http://schemas.microsoft.com/ink/2010/main" type="inkWord" rotatedBoundingBox="16835,10899 20270,11025 20227,12197 16791,12071"/>
              </emma:interpretation>
              <emma:one-of disjunction-type="recognition" id="oneOf4">
                <emma:interpretation id="interp20" emma:lang="en-US" emma:confidence="0">
                  <emma:literal>ti=(TX-.TR)-7(TX+TB)</emma:literal>
                </emma:interpretation>
                <emma:interpretation id="interp21" emma:lang="en-US" emma:confidence="0">
                  <emma:literal>ti=(TX-~TR)-7(TX+t13)</emma:literal>
                </emma:interpretation>
                <emma:interpretation id="interp22" emma:lang="en-US" emma:confidence="0">
                  <emma:literal>ti=(TX-~TR)-7(TX+T13)</emma:literal>
                </emma:interpretation>
                <emma:interpretation id="interp23" emma:lang="en-US" emma:confidence="0">
                  <emma:literal>ti=(TX-~TR)-7(TX+TB)</emma:literal>
                </emma:interpretation>
                <emma:interpretation id="interp24" emma:lang="en-US" emma:confidence="0">
                  <emma:literal>ti=(TX-~TR)-7(TX+FB)</emma:literal>
                </emma:interpretation>
              </emma:one-of>
            </emma:emma>
          </inkml:annotationXML>
          <inkml:trace contextRef="#ctx0" brushRef="#br1" timeOffset="165546.4687">16925 11202 258,'-5'0'3354,"5"0"387,0 0-1677,-11 5-645,11-5-258,-12 4-258,12-4 0,-15 11 0,15-11 0,-16 17 0,11 1-129,-5 1 0,3 5 0,-2 6-258,4 8 0,-2 2-129,2 9-129,0-3 0,3 6 0,1-4 0,1 2-129,0-4 129,5 0 0,0-4 0,4-6-129,0 1 0,2-5 0,-1-2-129,-1 1 129,3-10-258,-1 0 129,0-3-129,-4-2-129,3 2-516,-10-18-387,17 18-2580,-17-18-774,10 12-129,-10-12-387</inkml:trace>
          <inkml:trace contextRef="#ctx0" brushRef="#br1" timeOffset="165908.4894">17209 11479 1677,'31'-39'4257,"-19"25"129,-4-4-129,-1 6-2322,1 12-774,-8 0 0,6 10-258,-6 9-129,4 11-129,-4 1-129,0 8 129,0 0-387,0 5 129,0-3-258,2-3 0,0-1 0,-2-8-129,2 5 129,0-10-258,1-2 0,-3-9-258,4 2-387,-4-15-645,0 0-1677,0 0-1290,3-15-387,-3-7-258</inkml:trace>
          <inkml:trace contextRef="#ctx0" brushRef="#br1" timeOffset="166268.5098">17108 11378 1161,'-19'-15'4386,"19"15"129,0 0-1032,0-25-1032,14 23-516,3-13-258,12 7-516,1-6-258,7 6-129,-1-2-387,4 1-129,-5 2-129,0 3-129,-8 4 129,-3 0-129,-4 0-129,-8 3 129,0 3-258,-12-6-129,13 14-645,-13-14-645,0 0-2709,7 13-258,-7-13-387,0 0 129</inkml:trace>
          <inkml:trace contextRef="#ctx0" brushRef="#br1" timeOffset="166693.5343">17985 11406 2967,'12'-40'4515,"-7"28"-1032,-4-4-645,7 16-645,-8 0-387,0 0-129,0 0-645,2 23-258,-4-4 0,-3 12-258,-6-1-258,-2 7-129,-4 2 129,0 4-129,-5 0-129,1-2 0,-4-3 129,3-2 0,-2-5-129,3-5 0,3 0 0,3-10-129,3 2-129,2-11-516,9 7-645,1-14-2580,0 0-903,0 0 129,-1-19-258</inkml:trace>
          <inkml:trace contextRef="#ctx0" brushRef="#br1" timeOffset="167063.5554">17688 11305 5289,'-12'-12'5031,"12"12"-258,2 7-516,5 4-3225,10 13-258,3-1 0,7 7-387,-1 1 0,6 4 0,-3-3-129,1 0 0,0-2-129,-2-1 129,-3-5-258,-4 0 129,-1-5-129,-4 0 0,-5-4-129,-3-3-129,0 4-129,-8-16-645,4 18-2580,-4-18-1032,-2 11-258,2-11-387</inkml:trace>
          <inkml:trace contextRef="#ctx0" brushRef="#br1" timeOffset="167447.5774">18230 11653 2580,'0'0'4902,"10"4"-258,5-4 129,5-12-2709,6 9-1032,-3-8 0,7 8-387,-1-4-129,-1 4-129,-2 2-258,-3 1-258,-3 0 129,-2 4-129,-3-1-258,-7-3-387,5 11-903,-13-11-2838,10 0-258,-10 0-258,4-10 258</inkml:trace>
          <inkml:trace contextRef="#ctx0" brushRef="#br1" timeOffset="167806.598">18534 11507 2451,'0'0'4773,"0"0"-258,0 0-258,0 0-2709,7 2-387,-7-2-387,20 8-129,-9-2-129,4 2-258,-3-3 0,0 4 0,1 0-129,-2-1-129,-1 1 0,-3 2 0,-7-11 0,9 19 0,-9-19-129,0 21 0,0-21-129,-9 17-129,9-17-516,-15 13-903,15-13-2322,-7 12-645,7-12 0</inkml:trace>
          <inkml:trace contextRef="#ctx0" brushRef="#br1" timeOffset="168161.6183">19122 11342 645,'0'-12'4515,"-6"1"387,6 11-645,0 0-1290,-9 0-903,9 11-645,0-11-516,0 31 0,0-4-387,1 5-129,-1 3 0,2 5-129,-2 4-129,2-1 258,-2 0-387,0-2 129,-2-4 0,0-6 0,1-3-129,0-4 0,1-8-129,0-16-387,0 16-258,0-16-774,0 0-1806,-6-14-1548,2-1-387,-3-9-129</inkml:trace>
          <inkml:trace contextRef="#ctx0" brushRef="#br1" timeOffset="168534.6394">18924 11358 1161,'-20'-20'4644,"6"10"387,14 10-387,0 0-2451,-1-13-258,11 13-516,2-5-258,14 5-258,-2-5-129,14 4-258,-1-3 129,6 1-387,-3-4 0,4 2 0,-6 1-258,-4 1 0,-5 1 0,-5-2 0,-7 3-258,-6 0 0,0 1-387,-11 0-516,0 0-774,0 0-2322,-6 13-903,6-13-129,0 0-129</inkml:trace>
          <inkml:trace contextRef="#ctx0" brushRef="#br1" timeOffset="168909.6611">19545 11223 4773,'25'-6'5160,"-17"6"-258,-8 0-258,0 0-3354,8 19-387,-8-4-258,0 10-129,-2 2-387,1 7 129,-3 2-258,3 6 129,-1 1-129,2 0-129,0 4-258,-3-9-387,3 7-774,-5-18-1161,2 5-2064,1-8-258,-2-6-387</inkml:trace>
          <inkml:trace contextRef="#ctx0" brushRef="#br1" timeOffset="169298.6833">19544 11381 5805,'15'-63'5418,"-4"37"-516,0 2-129,-3-2-3354,8 13-516,-2-5-258,4 10-258,-2 2 129,2 6-258,2-1 0,-1 1-258,-2 7 129,2 3-129,-3 3 0,0 0 0,-5 3-129,-1 4 129,-5-1-129,-3-1 0,-2 5 0,-2-1 0,-5-3 0,-5 2-129,-1-1 129,-4-4 0,-1-2 0,-6 0 129,2-4 0,0-3 0,1 2 0,2-2 0,1-2 129,5-1-129,3 1 0,10-5 129,-7 16-129,7-16 0,10 18 129,4-6-129,5-1 258,3 5-258,3 0 0,0-2 0,4 3 0,-6-3 0,-1 0 0,0 1-258,-6 1 129,-4-2 0,-1-1-129,-11-13-516,16 22-1290,-16-22-2709,0 12-129,0-12-516,0 0 387</inkml:trace>
          <inkml:trace contextRef="#ctx0" brushRef="#br1" timeOffset="169765.71">20046 11045 3999,'0'-14'5289,"0"1"-258,0 13-129,10 0-3225,-10 0-258,12 8-516,-12-8-258,19 21-129,-9-6 0,8 12-258,-2 1 0,3 3-129,-1 10-129,2 3 0,-3 8 0,0 3 0,-5 2-129,-2 2 129,-6 0-258,-4-2 258,0 0-129,-9-6 0,-1-2 129,-5-3 0,1-6 0,-1-3 0,1-8 0,0-3 0,4-6 0,1-7-129,9-13-516,-12 10-774,12-10-3354,0 0 0,0 0-645,10-1 0</inkml:trace>
          <inkml:trace contextRef="#ctx0" brushRef="#br1" timeOffset="160219.164">14740 11298 2709,'-15'-8'3999,"15"8"-903,-9-4-645,9 4-645,0 0-258,-10 0-258,10 0-258,4 13 0,9-1-387,1-5 0,6 6-129,3-6-129,6 4-129,1-4-129,2 1 258,4-4-387,-1 1 129,0-3-129,1-2 129,-2 0-129,-1 0 0,-1 0 129,-4-3-258,-1 2 0,-5-5-774,2 6-903,-8 0-2451,-4 1-129,-5 1-645,-7-2 258</inkml:trace>
          <inkml:trace contextRef="#ctx0" brushRef="#br1" timeOffset="159770.1383">14958 11414 3483,'0'0'3999,"0"0"-387,0 0-1806,0 0-516,0 17 0,0-17-516,0 26 129,0-10-129,4 12 0,-2-3-258,4 11 0,-1-2-258,2 5 0,-3 0-129,1 1 0,0 1-129,-2 1 129,1-7-129,-1 0 0,-1-9 0,-2-4-129,2-2 0,-2-10-387,0-10-774,0 0-2838,0 0-258,0 0-129,-2-17-129</inkml:trace>
          <inkml:trace contextRef="#ctx0" brushRef="#br1" timeOffset="161039.2109">15478 11356 129,'-14'-31'4257,"11"17"387,-4 0-258,3-2-1806,4 16-516,2-21-258,10 19-516,-12 2-258,24-5-258,-10 5-387,5 3 0,1 5-258,1 3 0,1-3 0,0 2-129,1 0 0,0-6 129,0-4-129,1 0 129,0 0-129,-2-4 0,-2 0 0,-4-3-129,1 1 0,-6 3 0,0 3-387,-11 0-645,15 0-2709,-15 0-645,0 0-258,0 0-387</inkml:trace>
          <inkml:trace contextRef="#ctx0" brushRef="#br1" timeOffset="160654.1889">15613 11397 5160,'7'-15'4773,"-7"15"-258,0 0-258,12-2-2838,-12 2-516,1 18-258,-1 1-129,0 5-258,0 4-129,3 6 0,-2 0 0,0 5 0,1-4-129,0 4 129,0-8-129,1 0-129,-3-1 129,2-7-387,0 4 0,-2-15-645,3 8-387,-3-20-1806,0 0-1419,0 0 129,0 0-387</inkml:trace>
          <inkml:trace contextRef="#ctx0" brushRef="#br1" timeOffset="162252.2803">16130 11674 1,'0'0'4256,"0"12"1,0-12 258,17-3-1806,-1 3-903,-4-3-258,9 3-387,-6-6-387,4 5-258,-2-2 0,0 1-258,-1 1-258,-3 0 0,0 1-387,-13 0-645,20 2-1032,-12 2-2322,-8-4 0,13 7-645,-13-7 516</inkml:trace>
          <inkml:trace contextRef="#ctx0" brushRef="#br1" timeOffset="161895.2599">16165 11555 2967,'0'0'4257,"-7"-2"-258,7 2-1161,0 0-903,0 0-129,0 0-516,0 0-258,5-10-258,7 10-129,-2-7 0,6 6-258,-1-3-129,1-1-129,-1 4-129,-1 0 0,3-3 0,-5 2 0,2 2-258,-14 0-258,17 3-516,-17-3-645,0 0-2193,6 11-645,-6-11-258,-6 17 0</inkml:trace>
          <inkml:trace contextRef="#ctx0" brushRef="#br1" timeOffset="170745.7661">20560 11639 4128,'22'-2'4902,"-8"-2"-129,-2-6-2580,17 10-258,-5-12-258,12 11-645,-3-8-258,5 7-129,-3-5-258,-1 1-258,-4 3-258,-4-1-258,-6 4-516,-8-8-645,4 1-2838,-16 7-645,10-8-129,-10 8 130</inkml:trace>
          <inkml:trace contextRef="#ctx0" brushRef="#br1" timeOffset="171110.787">20891 11444 5160,'19'-18'5031,"-6"13"-387,3-5-903,5 10-2709,-6-5-258,6 5-258,-4 1-129,3 7-129,-6-2 129,0 5-258,-3 0 0,-1 6 0,-4 2-129,-2 4 129,-4-1-129,0-1 0,0 2-129,-4-2 129,-2-2-129,0-1-129,2 0-387,-7-12-774,11-6-2322,-2 11-1161,2-11 0,0 0-387</inkml:trace>
          <inkml:trace contextRef="#ctx0" brushRef="#br1" timeOffset="171490.8085">21590 11183 1677,'0'0'4644,"0"0"129,-10 0-1806,6 13-774,-14-3-258,11 13-258,-10-3-516,6 13-129,-6 4-387,7 10-129,-4 6-258,4 4-129,3 3 0,2 5 0,5 2 0,0 1 0,8-3-129,3-5 129,2-7-129,3-1 129,3-4-129,0-9 258,-2-5-645,0-11-129,0 2-1161,-8-17-2967,0-6-387,-4-9-129,-3-13-387</inkml:trace>
          <inkml:trace contextRef="#ctx0" brushRef="#br1" timeOffset="172409.8613">21807 11411 3096,'-6'-13'5031,"5"-7"-129,1 20-129,13-13-2967,-5-2-516,12 10-129,-3-9-387,12 6-129,-5-3-129,8 5-258,-3-1 129,2 2-258,-3 3-129,-2 0 0,-1 2-129,-6 0-129,0 0-129,-7 0-516,7 4-1032,-19-4-2709,21 6-516,-10-5-258,3 1 129</inkml:trace>
          <inkml:trace contextRef="#ctx0" brushRef="#br1" timeOffset="172038.8401">21915 11394 5160,'22'-12'5031,"-22"12"-129,11 8-387,-2 5-3483,-9 2-387,4 8 0,-4 5-387,2 3 129,-2 1-129,0 5 0,0-2-129,1 0 0,-1-3-129,0-4 0,0-5-258,0-7-129,3 0-387,-3-16-1290,0 0-2451,0 0-645,0 0-129,-3-8 388</inkml:trace>
          <inkml:trace contextRef="#ctx0" brushRef="#br1" timeOffset="173206.9069">22324 11298 5160,'0'0'5160,"7"1"-129,3 12-387,-3 3-3354,11 12-258,-2 2-387,7 6-129,-3 0-129,4 3-129,0-1-129,-2-2 258,0-2-387,-3-2 129,-4-5-129,-1-9-387,-2 0 0,-12-18-387,15 25-1419,-15-25-2709,0 0 0,0 0-645,10 1 129</inkml:trace>
          <inkml:trace contextRef="#ctx0" brushRef="#br1" timeOffset="172798.8835">22509 11300 4773,'25'3'4773,"-14"0"0,-11-3-387,0 0-3612,12 22-129,-12-12-129,2 12-129,-2-1 0,-3 11 129,-6-1-129,0 10-129,-3-5 0,-4 4-258,-4-1 129,1-1-129,-3-2 0,0-3 0,0-4-129,1-3 0,5-1-387,0-11-516,8 5-645,-5-12-2064,13-7-1161,-8 0-258,8 0 258</inkml:trace>
          <inkml:trace contextRef="#ctx0" brushRef="#br1" timeOffset="173598.9293">22794 11647 4257,'0'0'5289,"0"0"-387,0 0 0,0 0-3483,0 0-129,8-7-516,3 7-129,-1 0-129,5 0-129,-1 0 0,8 0 0,-5 0-258,5 0 0,-4 0 0,2 0-129,1-3 0,1-1 0,-2-1 0,1-1-129,-1-3 0,-3 2 0,-1 1-129,-7-4-516,3 9-516,-15-13-1419,3 14-2064,-2-18-516,2 18 0</inkml:trace>
          <inkml:trace contextRef="#ctx0" brushRef="#br1" timeOffset="173619.9304">23066 11471 2451,'9'-2'4902,"-9"2"0,13-2-516,0 7-2064,-13-5-645,16 7-387,-16-7-516,14 14-258,-14-14-129,14 20-129,-7-7-129,0 3 0,1-1-129,-3 2 0,-2-2 0,-2 0 0,-1-1 0,0 0 0,0-2 0,0-12-129,-7 15-129,-1-13-387,8-2-903,-16 6-3096,16-6-258,-9-6-387,9 6 0</inkml:trace>
          <inkml:trace contextRef="#ctx0" brushRef="#br1" timeOffset="174436.9772">23596 11581 3096,'-12'-33'5160,"10"17"-129,2 1-129,4-6-2322,10 14-903,-7-13-516,14 13-387,-3-7 0,7 7-387,-1 1-129,3 3 0,-1-2-129,2 4 0,-4 0-129,3 0-129,-3 1 0,-2 0 0,-1 0-258,-2-5-258,3 7-1032,-3-2-2967,0 0-387,-3-4-129,5-2-258</inkml:trace>
          <inkml:trace contextRef="#ctx0" brushRef="#br1" timeOffset="174057.9555">23675 11464 5289,'17'-40'5418,"-12"26"-387,-5 14-258,5-21-2838,6 24-645,-11-3-258,2 15-387,-2 4-129,0 5-129,0 6-129,0 6 0,0 4-258,0-1 129,0 3-129,0 0 0,6-1-129,-4-7 129,3 0-129,-3-11-129,4 1-129,-6-13-516,9 8-1677,-9-19-2193,0 0-516,-1-7-258,-2-9 0</inkml:trace>
          <inkml:trace contextRef="#ctx0" brushRef="#br1" timeOffset="174809.9986">24266 11331 8127,'20'-1'5160,"-20"1"-258,10 8-258,-10-8-3612,3 26-258,-3-4-387,3 6-129,1 0-129,0 9 0,0-1-129,-1 6 0,-1-4 0,3-1 0,-3-5-129,-1-4-129,0-1-129,-1-17-1032,2 10-1806,-2-20-1548,0 0-258,-6 11-516</inkml:trace>
          <inkml:trace contextRef="#ctx0" brushRef="#br1" timeOffset="175260.0243">24288 11407 8385,'16'-50'5160,"-6"33"0,5 7-516,-6-5-3354,5 10-645,2-2-129,-1 5-258,5 0 0,0 2-129,1 2 0,-1 8-129,-2 2 0,1 1 0,-19-13 258,39 32 0,-39-32 0,0 0 0,32 59-129,-32-59 0,0 0 0,10 51-258,-14-36-129,-3-5-129,-6 1 0,2-2 129,-2 0-129,-3-4 129,1 0 0,3 0 258,1-3 129,4 2-129,7-4 0,0 0 0,0 0 0,0 14 0,9-9 0,3 4 0,-12-9 258,0 0 0,57 34 0,-57-34 0,54 32-129,-54-32 129,46 31 0,-46-31 0,0 0-387,47 47 129,-47-47 0,0 0-129,0 0 258,-19 56-129,1-42-258,-7-2 129,1-2 0,0 3-129,-4-4 0,0 0 129,6-1-129,1-2 129,5-4 258,4-2-129,2 0 0,10 0 0,0 0 0,0 0-129,7-7-129,-7 7-387,21-10-1032,-11 3-2967,2 4-387,1-5-387,-3-3-258</inkml:trace>
          <inkml:trace contextRef="#ctx0" brushRef="#br1" timeOffset="175806.0554">24979 11165 6450,'0'0'5031,"0"0"0,0 0-516,0 0-2967,0 0-258,0 0-258,0 0-129,0 0-258,12 61-129,-12-61-129,18 58-129,-18-58-129,18 76-129,-18-76 0,21 86 0,-21-86 0,20 90-129,-20-90 129,10 88 0,-10-88 0,2 81-129,-2-81 258,2 76-129,-2-76 0,-10 68 0,10-68 129,-18 57-129,18-57 0,-18 52 129,18-52-258,0 0 129,-30 53-258,30-53-258,0 0-516,0 0-1419,0 0-2322,0 0-516,0 0 0,0 0-387</inkml:trace>
        </inkml:traceGroup>
      </inkml:traceGroup>
    </inkml:traceGroup>
  </inkml:traceGroup>
</inkml:ink>
</file>

<file path=ppt/ink/ink2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8:30.573"/>
    </inkml:context>
    <inkml:brush xml:id="br0">
      <inkml:brushProperty name="width" value="0.05292" units="cm"/>
      <inkml:brushProperty name="height" value="0.05292" units="cm"/>
    </inkml:brush>
    <inkml:brush xml:id="br1">
      <inkml:brushProperty name="width" value="0.05292" units="cm"/>
      <inkml:brushProperty name="height" value="0.05292" units="cm"/>
      <inkml:brushProperty name="color" value="#FF0000"/>
    </inkml:brush>
  </inkml:definitions>
  <inkml:traceGroup>
    <inkml:annotationXML>
      <emma:emma xmlns:emma="http://www.w3.org/2003/04/emma" version="1.0">
        <emma:interpretation id="{2C63CBF5-145A-4AE0-8E94-733F6E1B3E80}" emma:medium="tactile" emma:mode="ink">
          <msink:context xmlns:msink="http://schemas.microsoft.com/ink/2010/main" type="writingRegion" rotatedBoundingBox="7798,8673 13763,6901 14025,7784 8060,9556"/>
        </emma:interpretation>
      </emma:emma>
    </inkml:annotationXML>
    <inkml:traceGroup>
      <inkml:annotationXML>
        <emma:emma xmlns:emma="http://www.w3.org/2003/04/emma" version="1.0">
          <emma:interpretation id="{6E77F086-10C3-486B-B0C4-B4E1937A681D}" emma:medium="tactile" emma:mode="ink">
            <msink:context xmlns:msink="http://schemas.microsoft.com/ink/2010/main" type="paragraph" rotatedBoundingBox="7798,8673 13763,6901 14025,7784 8060,9556" alignmentLevel="1"/>
          </emma:interpretation>
        </emma:emma>
      </inkml:annotationXML>
      <inkml:traceGroup>
        <inkml:annotationXML>
          <emma:emma xmlns:emma="http://www.w3.org/2003/04/emma" version="1.0">
            <emma:interpretation id="{429A6F27-E0C5-412D-983F-10043599301A}" emma:medium="tactile" emma:mode="ink">
              <msink:context xmlns:msink="http://schemas.microsoft.com/ink/2010/main" type="line" rotatedBoundingBox="7798,8673 13763,6901 14025,7784 8060,9556"/>
            </emma:interpretation>
          </emma:emma>
        </inkml:annotationXML>
        <inkml:traceGroup>
          <inkml:annotationXML>
            <emma:emma xmlns:emma="http://www.w3.org/2003/04/emma" version="1.0">
              <emma:interpretation id="{AD642B74-8A45-4BD8-BF48-51514A76530B}" emma:medium="tactile" emma:mode="ink">
                <msink:context xmlns:msink="http://schemas.microsoft.com/ink/2010/main" type="inkWord" rotatedBoundingBox="7829,8553 11858,7798 11974,8417 7945,9172"/>
              </emma:interpretation>
              <emma:one-of disjunction-type="recognition" id="oneOf0">
                <emma:interpretation id="interp0" emma:lang="en-US" emma:confidence="0">
                  <emma:literal>fiats-its</emma:literal>
                </emma:interpretation>
                <emma:interpretation id="interp1" emma:lang="en-US" emma:confidence="0">
                  <emma:literal>iTA=TB-it13</emma:literal>
                </emma:interpretation>
                <emma:interpretation id="interp2" emma:lang="en-US" emma:confidence="0">
                  <emma:literal>tats-its</emma:literal>
                </emma:interpretation>
                <emma:interpretation id="interp3" emma:lang="en-US" emma:confidence="0">
                  <emma:literal>ITA=TB-it13</emma:literal>
                </emma:interpretation>
                <emma:interpretation id="interp4" emma:lang="en-US" emma:confidence="0">
                  <emma:literal>fTA=TB-it13</emma:literal>
                </emma:interpretation>
              </emma:one-of>
            </emma:emma>
          </inkml:annotationXML>
          <inkml:trace contextRef="#ctx0" brushRef="#br0">8722 8490 3225,'7'-13'4386,"-7"13"-129,4 9-1677,-4-9-516,0 31-516,-3-7-129,3 12-645,-1-2 0,1 9-258,0-1 0,0 4-258,0-5 0,0-5-258,0-4 0,0-7-258,3-6-516,-3-19-516,0 0-2967,11 0-258,-9-10-129,0-6-387</inkml:trace>
          <inkml:trace contextRef="#ctx0" brushRef="#br0" timeOffset="556.0318">8555 8487 3225,'5'0'4515,"15"-5"-258,-5 1-1935,0-9-774,12 5 0,-3-8-129,10 4-645,-3-5-387,5 0 0,-4 3-258,2 1-258,-1 10-774,-9-6-1935,0 8-1548,-2 1-258,-6 6 0</inkml:trace>
          <inkml:trace contextRef="#ctx0" brushRef="#br0" timeOffset="1096.0627">9160 8394 645,'11'-1'4128,"-11"1"129,5 9-258,-6 5-2580,1 14-129,-7 2 0,2 12-645,-3 3-129,0 0-129,0 2-129,-1-4-129,2-3 129,-2-6-258,3-7 0,1-6-129,2-8 0,3-13 129,-1 12-129,1-12-129,0-7 129,0-6-129,4-2 0,-1-6 258,0-4-129,0-8 129,3-2-387,-4-4 387,3-5-258,0-3 387,-1 0-258,4 2 258,-2 2 0,2 10 129,-2 6 129,1 12 258,-7 15-258,12-3 129,-12 3-129,11 24 0,-6-1-258,4 9 129,4 3-129,-1 3 0,2 0 0,2 2-129,4-1 129,-3-6-387,2 1 0,-4-10-516,1 1-645,-5-6-2967,-11-19-387,13 15 129,-13-15-128</inkml:trace>
          <inkml:trace contextRef="#ctx0" brushRef="#br0" timeOffset="1129.0645">9068 8652 3870,'19'-11'4386,"-7"1"-129,5 0-129,1 3-3483,-3-9 0,9 5-387,-3 2-1032,0 4-3096,-3-4-387,3 7-258,-7-4 0</inkml:trace>
          <inkml:trace contextRef="#ctx0" brushRef="#br0" timeOffset="1665.0952">9630 8376 4386,'-15'11'4902,"-2"-3"-387,17-8-1677,0 0-903,-13 7-645,13-7-387,5 2-387,7-2-258,-2-1 258,5-4-387,-1-2 129,5 0-258,0-1 0,0 0-129,-1 1-258,-2-6-516,0 13-1161,-6-3-2451,-10 3 0,11 0-645,-11 0 388</inkml:trace>
          <inkml:trace contextRef="#ctx0" brushRef="#br0" timeOffset="1701.0973">9526 8580 1419,'28'-3'4515,"-11"-5"0,2-8 129,-7-1-2838,11 10-516,-8-6 0,6 8-645,-7-3-258,3 3-129,-2 3-258,-3-1-258,1 3-387,-13 0-1677,12-5-1935,-12 5-387,10-4-129</inkml:trace>
          <inkml:trace contextRef="#ctx0" brushRef="#br0" timeOffset="2240.1281">10162 8217 1032,'2'-12'4644,"-2"12"129,10 21-129,-7 6-2838,-3-1-129,4 16-258,-4-3-516,2 10-258,-2-2-129,2 1-258,1-5 0,-3 0-258,0-8 0,0-8-387,3-2-516,-3-25-1161,-1 12-2451,1-12-129,0 0-516,-12-21 259</inkml:trace>
          <inkml:trace contextRef="#ctx0" brushRef="#br0" timeOffset="2783.1591">9950 8341 2967,'-4'-21'4773,"13"2"0,6 11 0,2 3-3096,2-9-387,12 11-129,-1-11-258,5 6-516,1-2-129,3 1-129,-3 1-387,-3-6-645,3 10-1806,-6-5-1935,-5 0-387,-6 3-129</inkml:trace>
          <inkml:trace contextRef="#ctx0" brushRef="#br0" timeOffset="2818.1612">10507 8209 4773,'12'10'5160,"-11"12"-387,-1 8-258,2 10-3354,-4-3-258,2 8-129,-1-2-387,-1-1-258,0-4-129,2-8-129,0 0-774,0-19-1032,0-11-2451,0 0-645,0 0 0,0 0-128</inkml:trace>
          <inkml:trace contextRef="#ctx0" brushRef="#br0" timeOffset="3367.1926">10435 8197 4257,'12'-21'5160,"-1"14"-258,1 1-129,9 6-3483,-7-7 0,11 7-387,-7 0-258,4 0-387,-3 5 0,-2 4-129,-2 0-129,-6 8 0,-4 2-129,-5 0 0,-1 4-129,-8-1 129,-3 3-129,-5-3 0,1 1 0,-1-4 0,2-3 129,1-3 0,5-3 129,9-10 0,0 0 129,0 0-129,6 2 258,10-2-129,5-2 0,0 2 0,3 0 0,0 1-129,1 9 129,-2 2-129,-5 5-129,-5 1 129,-6 5-129,-2 0 129,-5 0 0,-5 0 0,-6-2 0,-5 0 0,-2-4 0,0-1 129,-1-4-129,1-3 129,2-3-129,3-6 129,4 0-129,9 0-129,-8-4-387,6-11-1161,7 3-2580,2 0-903,1-3 258,3 5-387</inkml:trace>
          <inkml:trace contextRef="#ctx0" brushRef="#br0" timeOffset="3926.2244">10863 8433 4386,'0'0'5031,"7"0"-129,-7 0-258,12 0-3225,-12 0-387,12-4-258,-12 4-387,20-9-129,-6 3 0,0 3-129,3-5-129,0 0-129,-1 7-258,-2-6-387,3 7-1161,-7-1-2709,-3-1-258,-7 2-258,0 0 0</inkml:trace>
          <inkml:trace contextRef="#ctx0" brushRef="#br0" timeOffset="3965.2268">11021 8237 2580,'12'-7'4773,"0"7"-129,-5 10-129,6-1-3096,-13-9-258,17 20-387,-8-8-387,0 4-129,0 1-129,-1 3-129,-1-2 0,-2 0 129,-3 3-129,-2 0 0,0-3 0,0-4 0,-2-2-129,2-12 129,-5 18-129,5-18-129,0 0-516,0 0-1677,2-8-2064,4-2 0,0-6-387</inkml:trace>
          <inkml:trace contextRef="#ctx0" brushRef="#br0" timeOffset="4493.257">11443 8044 3612,'13'3'5289,"-13"11"-387,0 7-129,0 9-3225,-4-4-258,4 9-387,-4 2-516,4 4 0,-2-1-387,2 1 129,-2-5-258,-1-6-129,3 3-387,-4-15-516,4 3-1935,0-10-1677,0-11-129,0 0-387</inkml:trace>
          <inkml:trace contextRef="#ctx0" brushRef="#br0" timeOffset="4531.259">11278 8036 4773,'7'-15'5031,"4"10"0,5 5-516,-4-5-2967,11 5-129,1-4-645,4 4-258,-2-3-258,2 3-129,-2 0-129,-3 0-258,0 2-774,-14-2-2451,4 3-1419,-13-3-129,13 10-387</inkml:trace>
          <inkml:trace contextRef="#ctx0" brushRef="#br0" timeOffset="4571.2615">11678 8042 3612,'13'5'4902,"-13"-5"-258,9 18-1290,-1 5-1806,-8-4 0,7 12-645,-7 1-258,3 4-129,-2 2-129,2-1-258,-3-3 0,0-2-129,1-5-387,-2-11-774,1 3-1419,0-19-2064,0 0-258,0 0-258</inkml:trace>
          <inkml:trace contextRef="#ctx0" brushRef="#br0" timeOffset="5148.2945">11665 8047 1161,'0'-17'5160,"9"-1"-129,-4 7-129,6 8-2064,-6-8-1032,15 5-129,-5-4-774,5 6-387,-2 0 129,6 2-387,0 2-129,-3 0 0,-1 4-129,-4 5 129,-6 2-258,-4 1 129,-3 3-129,-5 2 129,-5-1-129,-3 0 0,-2 0 0,-2-3-129,0 1 129,2-3 129,2-2-129,10-9 129,-15 13 0,15-13 0,0 0 0,0 0 0,0 0 0,13 4 0,1-4 0,0 1 0,3 2 129,2 4-129,0-1 0,-2 5-129,-4 3 129,-2 6 0,-6 1 0,-3 6 0,-2-1-129,-9-3 129,-2 6 0,-3-2 0,-3-3 0,-1-3 129,-2-6-129,1 0 129,0-6 0,2-2 129,3-5-129,0-2-129,4 0 0,10 0-129,-7-1-516,7 1-3096,-5-13-1032,5 13-516,1-16-129</inkml:trace>
          <inkml:trace contextRef="#ctx0" brushRef="#br0" timeOffset="-535.0306">8033 8920 774,'-10'34'1677,"3"-14"129,-3 2 258,-1 1 0,3 3-129,-5-5-129,6 6 0,-4-11-387,6 2-129,0-7-516,3 3-129,2-14 0,0 11-258,0-11-129,14 1-129,-1-1 0,1 0-258,5-2-1161,3-4-2709,-1-9-129,3 5-387,-3-6-129</inkml:trace>
          <inkml:trace contextRef="#ctx0" brushRef="#br0" timeOffset="-1067.061">7975 9061 645,'33'-19'3354,"-15"7"-516,3-5-516,6 1-516,-4-4-516,5 2-516,-5-4-258,4 3-129,-6 0-516,-2 3-1161,-4 1-2193,-1 11-387,-14 4 258</inkml:trace>
        </inkml:traceGroup>
        <inkml:traceGroup>
          <inkml:annotationXML>
            <emma:emma xmlns:emma="http://www.w3.org/2003/04/emma" version="1.0">
              <emma:interpretation id="{D4654391-04A1-42B3-8A10-C2B7EA674C4F}" emma:medium="tactile" emma:mode="ink">
                <msink:context xmlns:msink="http://schemas.microsoft.com/ink/2010/main" type="inkWord" rotatedBoundingBox="13046,7174 13779,6956 13939,7492 13205,7710">
                  <msink:destinationLink direction="to" ref="{16B1D543-1831-47F4-9D1C-8EB55E3DA76B}"/>
                </msink:context>
              </emma:interpretation>
              <emma:one-of disjunction-type="recognition" id="oneOf1">
                <emma:interpretation id="interp5" emma:lang="en-US" emma:confidence="0">
                  <emma:literal>TR</emma:literal>
                </emma:interpretation>
                <emma:interpretation id="interp6" emma:lang="en-US" emma:confidence="0">
                  <emma:literal>IR</emma:literal>
                </emma:interpretation>
                <emma:interpretation id="interp7" emma:lang="en-US" emma:confidence="0">
                  <emma:literal>FR</emma:literal>
                </emma:interpretation>
                <emma:interpretation id="interp8" emma:lang="en-US" emma:confidence="0">
                  <emma:literal>TIR</emma:literal>
                </emma:interpretation>
                <emma:interpretation id="interp9" emma:lang="en-US" emma:confidence="0">
                  <emma:literal>JR</emma:literal>
                </emma:interpretation>
              </emma:one-of>
            </emma:emma>
          </inkml:annotationXML>
          <inkml:trace contextRef="#ctx0" brushRef="#br1" timeOffset="-499911.5933">13208 7141 3096,'0'0'5031,"0"0"-258,0 0-129,0 0-3096,0 0-645,0 0 129,0 0-129,0 0-645,0 0 129,7 14-129,-7-14 0,5 26-258,-5-4 387,2 1-258,-1 1 0,0 7 0,-1-4 0,0 0-129,0 2 0,-2-3 129,0-6-129,-1 0 0,1-5 0,0-1 0,2-14-129,-4 14-129,4-14-129,0 0-903,0 0-3483,0 0-129,0 0-258,-12-6-258</inkml:trace>
          <inkml:trace contextRef="#ctx0" brushRef="#br1" timeOffset="-499472.5682">13050 7188 903,'0'0'4386,"9"-14"387,-9 14-1548,0 0-1032,0 0-387,0 0-129,10-3-774,-10 3 0,16-5-129,-6 1-129,10 1 129,-2-7-516,9 5 258,-2-4-387,3 2 129,2 0-258,-1 2 258,-2 1-387,0 1 129,-3 0 129,-3 0-129,0 0 0,-1-1 0,-3 1 258,-3 0-516,-2 1 129,-3-3-516,3 5-1935,-12 0-2193,0 0-129,0 0-645,0 0 258</inkml:trace>
          <inkml:trace contextRef="#ctx0" brushRef="#br1" timeOffset="-499031.543">13616 7098 7611,'7'-7'4902,"-7"7"129,0 0-1419,10 3-2580,-10-3 0,0 26-774,0-7 258,-3 7-516,1 4 258,1 6-258,-1 0 0,0 5 129,-1-4-129,2 2 0,0-7 0,1-4 0,0-6-129,0-6 129,0-2-258,0-14-258,0 0-516,0 0-1419,2-7-2322,-2-6-258,0-2-387</inkml:trace>
          <inkml:trace contextRef="#ctx0" brushRef="#br1" timeOffset="-498421.5082">13589 7189 2967,'-2'-23'5031,"2"12"129,0-3-387,0 14-2580,2-27-774,13 15 129,-8-4-774,8 6 0,-1-8-387,4 9-129,-2 2-129,4 5 0,0 2 0,-1 0-129,-1 7 0,0 2 0,-3 6 0,0 0 0,-3-1 258,-1 2-387,-3 1 258,-1-1-387,-4 0 387,-2-1-258,-1 1 129,-2-2 0,-5 3 0,0-6-129,-5 1 129,-2 0 0,-3-4 0,2 0 0,-1 1 0,-4-6 0,5 1 0,2 0 0,2-1 129,1-1-129,10-2 129,-9 3-129,9-3 129,0 0 129,5 10-129,6-7 0,1 3 0,2 2 0,1 1-129,3 3 129,-1 0-129,2-1 0,-2 6 0,-1-4 0,-3 2 0,1 0 0,-2-1 0,0-3 0,-5 0 0,2-2 0,-9-9 0,13 15 0,-13-15 0,7 6-129,-7-6 0,0 0-258,0 0-903,0 0-3612,0 0-258,0 0-387,0 0-387</inkml:trace>
        </inkml:traceGroup>
      </inkml:traceGroup>
    </inkml:traceGroup>
  </inkml:traceGroup>
</inkml:ink>
</file>

<file path=ppt/ink/ink2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9:03.769"/>
    </inkml:context>
    <inkml:brush xml:id="br0">
      <inkml:brushProperty name="width" value="0.05292" units="cm"/>
      <inkml:brushProperty name="height" value="0.05292" units="cm"/>
    </inkml:brush>
  </inkml:definitions>
  <inkml:traceGroup>
    <inkml:annotationXML>
      <emma:emma xmlns:emma="http://www.w3.org/2003/04/emma" version="1.0">
        <emma:interpretation id="{B5C0F24C-AF21-4199-AD8E-360F372F8A4B}" emma:medium="tactile" emma:mode="ink">
          <msink:context xmlns:msink="http://schemas.microsoft.com/ink/2010/main" type="inkDrawing" rotatedBoundingBox="11145,8750 12072,8743 12073,8779 11146,8787" shapeName="Other"/>
        </emma:interpretation>
      </emma:emma>
    </inkml:annotationXML>
    <inkml:trace contextRef="#ctx0" brushRef="#br0">11146 8787 258,'183'-26'645,"-94"17"-129,0 6-129,1 1-258,-1 2 129,-3 0-129,-7 2-129,0 5-129,-3 1-387,-9 3-129</inkml:trace>
  </inkml:traceGroup>
</inkml:ink>
</file>

<file path=ppt/ink/ink2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0:49.579"/>
    </inkml:context>
    <inkml:brush xml:id="br0">
      <inkml:brushProperty name="width" value="0.05292" units="cm"/>
      <inkml:brushProperty name="height" value="0.05292" units="cm"/>
      <inkml:brushProperty name="color" value="#FF0000"/>
    </inkml:brush>
  </inkml:definitions>
  <inkml:traceGroup>
    <inkml:annotationXML>
      <emma:emma xmlns:emma="http://www.w3.org/2003/04/emma" version="1.0">
        <emma:interpretation id="{0E32529D-EAB0-4C78-8127-F5B26A784F90}" emma:medium="tactile" emma:mode="ink">
          <msink:context xmlns:msink="http://schemas.microsoft.com/ink/2010/main" type="writingRegion" rotatedBoundingBox="3675,9463 9345,9439 9349,10285 3679,10309"/>
        </emma:interpretation>
      </emma:emma>
    </inkml:annotationXML>
    <inkml:traceGroup>
      <inkml:annotationXML>
        <emma:emma xmlns:emma="http://www.w3.org/2003/04/emma" version="1.0">
          <emma:interpretation id="{E49A7296-9895-4584-B0E4-01F11EA34DB3}" emma:medium="tactile" emma:mode="ink">
            <msink:context xmlns:msink="http://schemas.microsoft.com/ink/2010/main" type="paragraph" rotatedBoundingBox="3675,9463 9345,9439 9349,10285 3679,10309" alignmentLevel="1"/>
          </emma:interpretation>
        </emma:emma>
      </inkml:annotationXML>
      <inkml:traceGroup>
        <inkml:annotationXML>
          <emma:emma xmlns:emma="http://www.w3.org/2003/04/emma" version="1.0">
            <emma:interpretation id="{9456C0A8-E1B8-4E2C-BF59-4AFE3386FA3B}" emma:medium="tactile" emma:mode="ink">
              <msink:context xmlns:msink="http://schemas.microsoft.com/ink/2010/main" type="line" rotatedBoundingBox="3675,9463 9345,9439 9349,10285 3679,10309"/>
            </emma:interpretation>
          </emma:emma>
        </inkml:annotationXML>
        <inkml:traceGroup>
          <inkml:annotationXML>
            <emma:emma xmlns:emma="http://www.w3.org/2003/04/emma" version="1.0">
              <emma:interpretation id="{80189892-96C3-46B9-A55D-10B2FCB7F146}" emma:medium="tactile" emma:mode="ink">
                <msink:context xmlns:msink="http://schemas.microsoft.com/ink/2010/main" type="inkWord" rotatedBoundingBox="3675,9509 5271,9502 5274,10272 3678,10279"/>
              </emma:interpretation>
              <emma:one-of disjunction-type="recognition" id="oneOf0">
                <emma:interpretation id="interp0" emma:lang="en-US" emma:confidence="0">
                  <emma:literal>TA=</emma:literal>
                </emma:interpretation>
                <emma:interpretation id="interp1" emma:lang="en-US" emma:confidence="0">
                  <emma:literal>tA=</emma:literal>
                </emma:interpretation>
                <emma:interpretation id="interp2" emma:lang="en-US" emma:confidence="0">
                  <emma:literal>TAs</emma:literal>
                </emma:interpretation>
                <emma:interpretation id="interp3" emma:lang="en-US" emma:confidence="0">
                  <emma:literal>IA:</emma:literal>
                </emma:interpretation>
                <emma:interpretation id="interp4" emma:lang="en-US" emma:confidence="0">
                  <emma:literal>TAE</emma:literal>
                </emma:interpretation>
              </emma:one-of>
            </emma:emma>
          </inkml:annotationXML>
          <inkml:trace contextRef="#ctx0" brushRef="#br0">3907 9611 5031,'0'0'5160,"0"-16"-129,0 16-516,-5-12-2838,5 12-258,0 0-387,0 15-258,0 0-258,2 12-258,0 1-129,1 12 129,2 7-129,-1 4 0,1 4-129,-2-1 0,-1 4-129,-1-5 129,0-2 0,-1-9 0,0-4-129,0-12-258,2-1-258,-2-25-1032,0 0-2709,0 0-516,1-11-258,-1-13-258</inkml:trace>
          <inkml:trace contextRef="#ctx0" brushRef="#br0" timeOffset="338.0193">3695 9587 4128,'-9'-8'5031,"-1"-10"0,10 18-258,0-20-2580,15 20-387,-5-9-516,13 8-129,-1-4-516,6 5 0,1-1-258,5 1-129,-4 4 0,2 0-129,-2 2 0,0 1 0,-3 1-129,-1-1 0,-2 1-129,0-4 0,-5 0 0,-2-4-387,2 5-516,-11-6-2838,7 1-1032,-6-5-258,3 2-516</inkml:trace>
          <inkml:trace contextRef="#ctx0" brushRef="#br0" timeOffset="1001.0574">4454 9640 7224,'12'1'4902,"-12"-1"0,0 0-516,0 0-2838,6 20-774,-6-5-129,0 9-129,-4 1-258,2 15-129,-3 3 0,-2 8 129,-2-2-258,0 5 129,-3-2 0,-1 0-129,3-5 0,-1-8 0,2-8 0,2-4 0,0-10-129,7-17 129,0 0 0,0 0-129,0-16 129,0-10 0,5-7 129,2-7-129,1-6 0,1-10 129,0-1-129,2 0 0,0-1 129,2-1 0,-2 3 129,-1 6-129,0 6 129,0 8-129,-1 4 0,-2 9 129,0 5-129,-7 18 0,15-14 0,-7 14-129,1 8 0,2 11 129,-1 3-129,2 7 0,3 9 0,-4 3 0,1 7 0,0 6 129,-2 0-129,1 3 0,-2 2 0,0-3 0,0-1 0,0-1 0,0-9-129,-4-7 0,3-3-258,-4-13-258,5 1-1032,-9-23-3354,6 12 129,-6-12-645,0-17 0</inkml:trace>
          <inkml:trace contextRef="#ctx0" brushRef="#br0" timeOffset="1259.0722">4401 9987 9030,'-9'-14'5031,"9"14"-129,0-15-387,11 13-3354,-3-7-516,11 6-258,-2 0-129,6 3-129,2 0-258,1 0-387,6 3-1806,-4-3-2322,3 0-387,-1 0-129,0-3-387</inkml:trace>
          <inkml:trace contextRef="#ctx0" brushRef="#br0" timeOffset="1797.1029">5033 9763 8127,'-10'-12'5289,"10"12"-129,0 0-387,0-12-2580,0 12-1161,8-10-258,3 6-387,-2 1-129,8-1-129,-1 2 0,2 0 0,1-1 0,1 3-129,0 1 0,0 2 0,-1 0 0,-4 1-129,-1-1 0,0 1-258,-2 4-129,-12-8-387,17 8-1677,-17-8-2193,0 0-258,0 0-516,0 0 129</inkml:trace>
          <inkml:trace contextRef="#ctx0" brushRef="#br0" timeOffset="2122.1215">4996 10008 9933,'-7'6'5289,"7"-6"-258,7-5-129,-7 5-3612,15-11-516,-6 7-129,6 4-258,0 0-129,3 0 0,0 3-129,1 2 0,2 0-129,-2-1 129,0 2-129,-1-1 0,0-3 129,-6 0-258,2 3 0,-6-5-516,8 2-4257,-16-2-129,0 0-258,0 0-516</inkml:trace>
        </inkml:traceGroup>
        <inkml:traceGroup>
          <inkml:annotationXML>
            <emma:emma xmlns:emma="http://www.w3.org/2003/04/emma" version="1.0">
              <emma:interpretation id="{33AC7B9A-ADC2-4827-BA29-257449956DB8}" emma:medium="tactile" emma:mode="ink">
                <msink:context xmlns:msink="http://schemas.microsoft.com/ink/2010/main" type="inkWord" rotatedBoundingBox="5898,9454 9345,9439 9349,10285 5902,10300"/>
              </emma:interpretation>
              <emma:one-of disjunction-type="recognition" id="oneOf1">
                <emma:interpretation id="interp5" emma:lang="en-US" emma:confidence="0">
                  <emma:literal>TX-OTB</emma:literal>
                </emma:interpretation>
                <emma:interpretation id="interp6" emma:lang="en-US" emma:confidence="0">
                  <emma:literal>Txt T B</emma:literal>
                </emma:interpretation>
                <emma:interpretation id="interp7" emma:lang="en-US" emma:confidence="0">
                  <emma:literal>TX, T B</emma:literal>
                </emma:interpretation>
                <emma:interpretation id="interp8" emma:lang="en-US" emma:confidence="0">
                  <emma:literal>TX-TB</emma:literal>
                </emma:interpretation>
                <emma:interpretation id="interp9" emma:lang="en-US" emma:confidence="0">
                  <emma:literal>TX.) T B</emma:literal>
                </emma:interpretation>
              </emma:one-of>
            </emma:emma>
          </inkml:annotationXML>
          <inkml:trace contextRef="#ctx0" brushRef="#br0" timeOffset="4565.2613">6078 9539 6966,'10'-10'5031,"-2"8"-129,-8 2-387,3 11-1806,-2 11-1677,-1 1-516,0 13 0,0 1-129,0 10-129,-2 0-129,2 3 0,0 4 0,0-1 0,0-2-129,0-1 0,0-4 0,-2-3 0,2-2 0,-2-8-258,2-7-129,0-26-774,0 23-2709,0-23-774,0-7-387,0-16-258</inkml:trace>
          <inkml:trace contextRef="#ctx0" brushRef="#br0" timeOffset="4916.2813">5913 9550 4773,'-11'-28'5160,"10"17"-387,-1 0-129,2 11-2064,2-16-903,10 16-258,-3-9-387,11 9-387,-1-4-129,8 4 0,1-2 0,6 2-258,0 0 129,1 0-129,2-3-129,-1 3 129,0 0-129,-3 0-129,-6 0 0,-1 0 0,-4 0 0,-4 0 0,-3 0-258,-4-3-258,-2 3-516,-9-11-3741,0 11-129,0 0-387,0 0-129</inkml:trace>
          <inkml:trace contextRef="#ctx0" brushRef="#br0" timeOffset="5437.3111">6866 9553 7998,'5'15'5031,"-5"-15"-129,0 15-258,0-15-2838,-5 23-387,-4-7-516,6 8-258,-4-1-387,0 8 0,-4 1-129,-1 8 0,-1-1 0,-2 7 0,-4-2-129,-1 3 129,0-1 0,-3-5 0,0-4-129,1-4 129,3-2-129,3-6 0,2-8 0,3-9 0,11-8 0,-10 4-387,10-4-129,0 0-774,3-8-3225,-3-3-387,0-1-258,0-1-516</inkml:trace>
          <inkml:trace contextRef="#ctx0" brushRef="#br0" timeOffset="5836.334">6512 9568 8643,'-8'-6'5547,"8"6"-516,0 0-258,8 0-2193,-8 0-1677,26 22-129,-8-2-258,7 9-129,-2 1-129,4 9 0,-1 3-129,3 6 129,-3 3-129,1-1 0,-5 3 0,-2 3 0,-2 2 0,-2-6-129,-3-3 0,-1-9 0,-5-5 129,2-5-258,-4-10 129,-5-20 0,16 10-258,-16-10-129,13-6-1677,-8-15-2967,-2-2-129,-3-4-387,0-3-387</inkml:trace>
          <inkml:trace contextRef="#ctx0" brushRef="#br0" timeOffset="6940.397">7334 9958 6837,'-2'12'5160,"2"-12"-387,0 0-129,5-12-2451,5 12-774,-10 0-387,23-10-258,-3 3-387,6 2 129,5-3-258,3 5-129,1-3 129,4 3-258,1 2 129,2-1-129,-5 0 129,-1 0-129,-1 2-129,-6 0-129,-4 0-258,-8-3-774,3 2-3612,-20 1 129,10-4-516,-10 4-387</inkml:trace>
          <inkml:trace contextRef="#ctx0" brushRef="#br0" timeOffset="7278.4163">7712 9711 9159,'0'-10'5160,"0"10"-258,9 0-258,3 9-3096,-5-7-774,9 9-258,2-2-129,0 7-129,-1-1 0,4 0-129,-5 5 0,-2-2 0,-2 3 0,-4 0 0,-3-1 0,-5 2-129,0 0 0,-8-3 129,-2-4-129,-4 1 0,0-1 0,-1-5 0,0 0-129,1-6-129,14-4-1161,-14 11-3225,14-11-258,0 0-387,0 0-516</inkml:trace>
          <inkml:trace contextRef="#ctx0" brushRef="#br0" timeOffset="7944.4545">8526 9501 10062,'8'-7'5289,"-8"7"-516,5 13 258,-4 13-3999,-1 3-258,1 13-258,-1 4-129,0 9 0,0 3-258,0 2 0,0 3-129,0-3 129,0-6-129,-1-3 0,1-8 0,-1-4 0,1-8-258,0-10-129,0-3-387,0-18-2451,0 0-1548,-2-23-387,2 0-258,0-13-258</inkml:trace>
          <inkml:trace contextRef="#ctx0" brushRef="#br0" timeOffset="8260.4726">8338 9454 10062,'-8'0'5289,"8"0"-516,0 0 258,0 0-3999,22 0-129,0-3-129,6 3-129,3-4-258,6 3 0,-1-1-129,4 2-129,-1 0 0,-5 0-129,-1 0 0,-4 3-129,-3 2 129,-6-1-258,-2 1 0,-8-4-516,5 8-3225,-15-9-903,0 0-387,0 0-387</inkml:trace>
          <inkml:trace contextRef="#ctx0" brushRef="#br0" timeOffset="8593.4917">9088 9496 10191,'-1'22'5289,"-6"-7"-258,4 9-129,-6-12-3741,5 24-387,-1 2-387,3 8 129,0 4-258,1 4 0,1 6 0,0-4-129,-1-1 0,1-1 0,0-3-129,-3-10-129,1-6-258,-2-16-645,6 0-3741,-2-19-516,0 0 0,-2-18-516</inkml:trace>
          <inkml:trace contextRef="#ctx0" brushRef="#br0" timeOffset="9276.5307">8945 9573 10449,'-8'-9'5547,"11"-9"-387,7 10 129,1-10-3354,9 5-1161,1-1-129,8 4-129,-1-1-258,2 7 0,4 0-129,-3 4 0,0 2-129,-3 8 0,-1 4 0,-6 4-129,-3 7 129,-6 2-129,-5 0 129,-7 6-129,-6-3 129,-5 0 0,-6-3 0,-2-3-129,-2-5 258,-2-5-129,0-5 0,0-6 0,5-3 129,1-1-129,5-8-129,4 1 258,8 8-258,-1-20 258,1 20-129,13-14 129,1 12-129,2 2 0,4 7 0,3 3 0,0 4 0,0 4 0,0 1-129,0 4 129,-5 3-129,2-3 129,-4 4-129,-7-1 129,-3 1 0,-4-3-129,-2 3 129,-2-9-129,-6 6 129,-5-6-129,-6-2 129,-2-2 0,-3-4 129,-2 0-129,-3-8 129,3 1 0,0-3 0,2 0 0,6-5 0,4-4 0,2 4-129,12 5 129,-14-14 0,14 14-129,0 0-129,0-13-129,0 13-645,0 0-3612,13 4-645,-13-4-387,16 13-387</inkml:trace>
        </inkml:traceGroup>
      </inkml:traceGroup>
    </inkml:traceGroup>
  </inkml:traceGroup>
</inkml:ink>
</file>

<file path=ppt/ink/ink2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8:37.207"/>
    </inkml:context>
    <inkml:brush xml:id="br0">
      <inkml:brushProperty name="width" value="0.05292" units="cm"/>
      <inkml:brushProperty name="height" value="0.05292" units="cm"/>
    </inkml:brush>
  </inkml:definitions>
  <inkml:traceGroup>
    <inkml:annotationXML>
      <emma:emma xmlns:emma="http://www.w3.org/2003/04/emma" version="1.0">
        <emma:interpretation id="{08BE26B8-245C-4DDE-B560-FE4A6765C878}" emma:medium="tactile" emma:mode="ink">
          <msink:context xmlns:msink="http://schemas.microsoft.com/ink/2010/main" type="writingRegion" rotatedBoundingBox="9773,10226 13408,9592 13527,10269 9891,10903"/>
        </emma:interpretation>
      </emma:emma>
    </inkml:annotationXML>
    <inkml:traceGroup>
      <inkml:annotationXML>
        <emma:emma xmlns:emma="http://www.w3.org/2003/04/emma" version="1.0">
          <emma:interpretation id="{EDB1920B-5435-49E5-B999-25CE9F404994}" emma:medium="tactile" emma:mode="ink">
            <msink:context xmlns:msink="http://schemas.microsoft.com/ink/2010/main" type="paragraph" rotatedBoundingBox="9773,10226 13408,9592 13527,10269 9891,10903" alignmentLevel="1"/>
          </emma:interpretation>
        </emma:emma>
      </inkml:annotationXML>
      <inkml:traceGroup>
        <inkml:annotationXML>
          <emma:emma xmlns:emma="http://www.w3.org/2003/04/emma" version="1.0">
            <emma:interpretation id="{DDBACF75-B60A-423F-9ECF-5EC8064A8F6D}" emma:medium="tactile" emma:mode="ink">
              <msink:context xmlns:msink="http://schemas.microsoft.com/ink/2010/main" type="line" rotatedBoundingBox="9773,10226 13408,9592 13527,10269 9891,10903"/>
            </emma:interpretation>
          </emma:emma>
        </inkml:annotationXML>
        <inkml:traceGroup>
          <inkml:annotationXML>
            <emma:emma xmlns:emma="http://www.w3.org/2003/04/emma" version="1.0">
              <emma:interpretation id="{005988DA-0805-47E9-A7C7-54559D92D114}" emma:medium="tactile" emma:mode="ink">
                <msink:context xmlns:msink="http://schemas.microsoft.com/ink/2010/main" type="inkWord" rotatedBoundingBox="9773,10226 13408,9592 13527,10269 9891,10903"/>
              </emma:interpretation>
              <emma:one-of disjunction-type="recognition" id="oneOf0">
                <emma:interpretation id="interp0" emma:lang="en-US" emma:confidence="0">
                  <emma:literal>,.TF=TB+T13</emma:literal>
                </emma:interpretation>
                <emma:interpretation id="interp1" emma:lang="en-US" emma:confidence="0">
                  <emma:literal>,.TF=TB+t13</emma:literal>
                </emma:interpretation>
                <emma:interpretation id="interp2" emma:lang="en-US" emma:confidence="0">
                  <emma:literal>,.TF=tB+t13</emma:literal>
                </emma:interpretation>
                <emma:interpretation id="interp3" emma:lang="en-US" emma:confidence="0">
                  <emma:literal>,.TF=ti3+t13</emma:literal>
                </emma:interpretation>
                <emma:interpretation id="interp4" emma:lang="en-US" emma:confidence="0">
                  <emma:literal>,.TF~TB+t13</emma:literal>
                </emma:interpretation>
              </emma:one-of>
            </emma:emma>
          </inkml:annotationXML>
          <inkml:trace contextRef="#ctx0" brushRef="#br0">10164 10609 1,'17'-17'3224,"-10"13"1,-7 4-258,0 0-516,14-7-258,-14 7-387,0 0-258,0 0-258,0 0-387,0 0-258,0 0-258,-5 8-129,5-8-129,-12 20-129,5-4 0,-4 2-129,-2-1 129,-3 3-129,-3 3 0,-1-2 0,-1 4 0,-3-5 129,2 1-258,-2 3 0,1-8-258,4 3-258,-1-11-774,10 4-1290,10-12-1419,-14 1-516,14-1 258</inkml:trace>
          <inkml:trace contextRef="#ctx0" brushRef="#br0" timeOffset="529.0302">9909 10794 3354,'-14'25'3612,"9"-11"-516,5-14-387,-4 20-645,4-20-258,0 16-516,0-16-129,9 11-258,-9-11-129,18 5-258,-9-5-129,1 2 129,-1-2-387,0 0 0,1 0-258,-10 0-516,17 0-1290,-17 0-2451,9 0-258,-9 0-387,0 0 129</inkml:trace>
          <inkml:trace contextRef="#ctx0" brushRef="#br0" timeOffset="1771.1013">10524 10216 903,'9'-9'4773,"-9"9"0,0 0 0,5 8-2709,1 13-258,-6-3-516,4 13-645,-2 0-258,2 10-129,-3-1 129,3 5-387,-2-5 0,1-1 0,-2-4 0,0-5-129,3-7-645,-4-23-774,2 12-2838,-2-12-387,1-9-129,-1-8 0</inkml:trace>
          <inkml:trace contextRef="#ctx0" brushRef="#br0" timeOffset="2343.134">10380 10193 3612,'0'-11'5289,"8"5"-258,3-3-387,9 8-2967,-6-8-516,13 5 0,-5-2-387,6 3-387,0-4-129,4 1-258,-7 0 0,1-1-129,-1 1-129,-7-5-774,8 8-2451,-13-2-1419,-2 4-129,-11 1-258</inkml:trace>
          <inkml:trace contextRef="#ctx0" brushRef="#br0" timeOffset="2382.1362">10825 10092 2451,'21'-2'5031,"-21"2"-258,12 6 0,-12-6-2709,7 35-903,-7-15 0,3 12-258,-3 4-387,3 2-129,1 2-129,0 3 0,-1-1-129,0-5 0,0-3-129,0-4-129,0-2 0,-3-9-258,5-5-387,-5-14-1419,0 0-2451,0-7-258,0-5-387,-3-7 0</inkml:trace>
          <inkml:trace contextRef="#ctx0" brushRef="#br0" timeOffset="2935.1678">10830 10100 3483,'7'-24'5160,"-7"24"-258,15-16 0,-14 0-3096,14 15-516,-4-7-258,6 6-387,0-3-258,3 3-129,-2 2-129,4 0-129,-5 0-129,-1 2-129,-1 5-258,-15-7-516,19 9-1548,-19-9-2193,0 11-129,0-11-516</inkml:trace>
          <inkml:trace contextRef="#ctx0" brushRef="#br0" timeOffset="2972.17">10839 10254 5934,'-6'28'5160,"6"-28"-258,10 3-1548,8 1-1935,-6-6-258,13 1-258,-5-5-645,3 1-129,0 4-387,-4-5-645,4 6-2451,-7 0-1419,-3 0-129,-3-2-645</inkml:trace>
          <inkml:trace contextRef="#ctx0" brushRef="#br0" timeOffset="3522.2014">11189 10097 4644,'10'0'5289,"-2"0"-516,-8 0 0,9-4-3483,1 4-387,-10 0-129,18 0-387,-8-2-258,0 1-387,6 1-258,-16 0-1161,19-6-2322,-19 6-774,10-2-516,-10 2 0</inkml:trace>
          <inkml:trace contextRef="#ctx0" brushRef="#br0" timeOffset="3558.2035">11163 10200 3354,'-5'13'5160,"8"2"129,6-15-516,3 0-2193,-2-10-1032,10 5-516,-7-5-387,4 4-258,0 0-258,-5 2-258,2 7-1161,-14-3-3483,14 0-129,-14 0-516,10-2 0</inkml:trace>
          <inkml:trace contextRef="#ctx0" brushRef="#br0" timeOffset="4096.2343">11675 10003 1548,'9'-5'4128,"-9"5"258,0 0-2451,0 0 0,9 18 0,-9-18-129,2 28-129,-2-12-516,5 8-258,-5 4-129,6 7-258,-4 0-129,0 5-258,1-2 129,-1-1-387,-2-4 129,0-6-516,2-4-645,-2-11-3225,0-12-516,0 0-129,0-8-387</inkml:trace>
          <inkml:trace contextRef="#ctx0" brushRef="#br0" timeOffset="4657.2664">11554 10016 6063,'0'0'5160,"0"0"-258,5-7-1161,-5 7-2451,26-6-129,-9 1-387,7 5-258,0-2-129,4 2-129,0-1-258,0 1 0,-1 0-387,-6-4-774,8 3-3354,-10-2-387,-3 3-258,-5-5-387</inkml:trace>
          <inkml:trace contextRef="#ctx0" brushRef="#br0" timeOffset="4695.2684">11982 9966 5805,'13'0'5547,"-2"20"-387,-7-2-387,-3-1-3096,-1 13-903,0 2-258,0 5 0,0 2-258,0-2-258,0-1-129,2-10-129,0 2-516,-2-16-1161,0-12-2838,0 0-387,0 0-129,0 0-258</inkml:trace>
          <inkml:trace contextRef="#ctx0" brushRef="#br0" timeOffset="5281.302">11928 9988 5676,'15'-35'5418,"-6"21"-258,3-4-387,8 8-3096,-9-7-516,11 12-129,-7 0-516,5 5-129,-1 0-258,-1 9 0,-1 2-129,-5 1 0,-2 7-258,-5-6 129,-1 4-129,-4-2 0,0 3-129,-7-1 0,0 1 129,-7-4 0,1 3 129,-1-4 0,2 0 0,0-2 129,2-2 129,10-9 0,0 0-129,0 0 258,6 8-129,8-8 0,0 0 0,6 0-129,3 1 258,-1 2-258,-1 7 0,-2-1 0,-4 9 0,-3 1 0,-5 6 0,-5-1 0,-2 0 129,-9 4-258,-3-2 258,-2-2-129,-5-3 0,1-6 0,-3-3 129,2-3-129,0-5 0,2-4 129,3-1-129,4-8 0,10 9 0,-10-19-129,10 19-129,0-23-903,13 22-2193,-4-8-1548,3 2-129,0-3-516</inkml:trace>
          <inkml:trace contextRef="#ctx0" brushRef="#br0" timeOffset="5858.3348">12332 10087 5547,'13'5'5289,"-4"8"-129,-9-13-516,11 11-2451,-11-11-1548,13 3-129,-2-3-258,6 0-129,4-5 129,3 1-129,1-2-129,1-1 0,-2 3-387,-6-2 0,2 6-387,-8-8-516,2 8-2451,-14 0-1161,0 0-258,0 0-387</inkml:trace>
          <inkml:trace contextRef="#ctx0" brushRef="#br0" timeOffset="5897.3373">12543 9982 4128,'0'0'5289,"11"-10"-258,-11 10-258,10-4-2967,3 7-516,-13-3-516,18 11-387,-9-3-129,2 4-129,-2 1 0,-2 1 0,-1 1-129,-3 2 129,-2-1-258,-1 3 258,-2 1-258,-5 0 129,0-1 0,-2 0 0,1 1-129,-2-3 0,4-1-258,6-16-129,-7 20-774,7-20-3225,0 0-387,0 0-387,3-20 0</inkml:trace>
          <inkml:trace contextRef="#ctx0" brushRef="#br0" timeOffset="6476.3704">12915 9896 6837,'9'0'5289,"-9"0"-258,9 5-129,-13-3-3870,2 11-258,2-13 0,-4 23-129,1-11-258,3 8-129,-3 3-129,1 1 0,0 3-129,-1 1 129,1 2-258,-2 2 129,2-2-258,-3-2 0,3-3 0,-1-8-516,3 3-774,0-20-3483,-8 13 129,8-13-645,-7-19 129</inkml:trace>
          <inkml:trace contextRef="#ctx0" brushRef="#br0" timeOffset="6515.3725">12766 9883 6321,'5'-21'5676,"-5"21"-387,19-16-258,-12 0-3354,11 14-516,-7-10-387,12 11-258,-4-1-258,4 2 0,1-1-258,0 1 0,0 0-258,-5 0-258,5 1-774,-14-1-3612,4 0-258,-14 0-258,16-1-516</inkml:trace>
          <inkml:trace contextRef="#ctx0" brushRef="#br0" timeOffset="7106.4064">13224 9778 4773,'30'1'5418,"-30"-1"-129,14 14-387,-14-14-2580,5 38-1161,-8-15-258,3 6-258,-5 4-258,3 2-129,0 5-129,-1-3 0,2 0-129,0 3-129,1-4 0,0-3 0,0-3-129,0-9-387,3 1-1161,-3-22-3225,0 0 0,0 0-387,-5-13 0</inkml:trace>
          <inkml:trace contextRef="#ctx0" brushRef="#br0" timeOffset="7626.436">13195 9930 6450,'-4'-11'5547,"1"-14"-258,3 25-258,0-32-3354,10 20-258,0-7-645,6 3-129,-1-1-258,9 4-129,-3-3-129,4 2 0,-4 0 129,4 7-258,-4 1 0,-2 3 129,-2 3-129,-3 6 0,-7 7-129,-2 2 129,-3 5-129,-2 2 129,-7 5-129,-2-3 0,-1 0 0,-5 0 0,1 1 0,0-9 0,2-2 129,0-4 0,2-2-129,10-8 129,-10 8 0,10-8 0,0 0 129,0 0-129,7 0 0,3 0 0,1 0 0,3 0 129,2 0-129,1 1 0,1 7 0,-5 2 0,2 2 0,-3 0 0,-3 4-129,-3 0 129,-4 3 0,-2-2 0,-2 1-129,-5-3 129,-1-1 0,-4 0 0,-1 4 0,-3-2 129,-2 0-129,2-4 0,-2 3 129,3-4-129,0-1 129,5 0-129,1-8 0,9-2 0,0 0-129,0 0-129,0 0-903,0 0-3870,0 0 0,0 0-516,5 0-387</inkml:trace>
        </inkml:traceGroup>
      </inkml:traceGroup>
    </inkml:traceGroup>
  </inkml:traceGroup>
</inkml:ink>
</file>

<file path=ppt/ink/ink2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22:37.373"/>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
  </inkml:definitions>
  <inkml:traceGroup>
    <inkml:annotationXML>
      <emma:emma xmlns:emma="http://www.w3.org/2003/04/emma" version="1.0">
        <emma:interpretation id="{0D223E5A-1C27-4174-9C11-BBA14757B134}" emma:medium="tactile" emma:mode="ink">
          <msink:context xmlns:msink="http://schemas.microsoft.com/ink/2010/main" type="writingRegion" rotatedBoundingBox="1381,11376 21221,10713 21451,17574 1610,18237"/>
        </emma:interpretation>
      </emma:emma>
    </inkml:annotationXML>
    <inkml:traceGroup>
      <inkml:annotationXML>
        <emma:emma xmlns:emma="http://www.w3.org/2003/04/emma" version="1.0">
          <emma:interpretation id="{CB31BE56-72AA-4EF6-833B-45AF46777F4E}" emma:medium="tactile" emma:mode="ink">
            <msink:context xmlns:msink="http://schemas.microsoft.com/ink/2010/main" type="paragraph" rotatedBoundingBox="3903,11274 9773,11096 9797,11873 3927,12051" alignmentLevel="4"/>
          </emma:interpretation>
        </emma:emma>
      </inkml:annotationXML>
      <inkml:traceGroup>
        <inkml:annotationXML>
          <emma:emma xmlns:emma="http://www.w3.org/2003/04/emma" version="1.0">
            <emma:interpretation id="{DEE04225-B379-4053-B458-31AFF60549F3}" emma:medium="tactile" emma:mode="ink">
              <msink:context xmlns:msink="http://schemas.microsoft.com/ink/2010/main" type="line" rotatedBoundingBox="3903,11274 9773,11096 9797,11873 3927,12051"/>
            </emma:interpretation>
          </emma:emma>
        </inkml:annotationXML>
        <inkml:traceGroup>
          <inkml:annotationXML>
            <emma:emma xmlns:emma="http://www.w3.org/2003/04/emma" version="1.0">
              <emma:interpretation id="{7AA907A4-2EA7-40B6-BD25-6161134AA5B6}" emma:medium="tactile" emma:mode="ink">
                <msink:context xmlns:msink="http://schemas.microsoft.com/ink/2010/main" type="inkWord" rotatedBoundingBox="5488,11226 9773,11096 9797,11873 5511,12003"/>
              </emma:interpretation>
              <emma:one-of disjunction-type="recognition" id="oneOf0">
                <emma:interpretation id="interp0" emma:lang="en-US" emma:confidence="0">
                  <emma:literal>TF=TX+TR</emma:literal>
                </emma:interpretation>
                <emma:interpretation id="interp1" emma:lang="en-US" emma:confidence="0">
                  <emma:literal>TF=tx+TR</emma:literal>
                </emma:interpretation>
                <emma:interpretation id="interp2" emma:lang="en-US" emma:confidence="0">
                  <emma:literal>TF=tx+tR</emma:literal>
                </emma:interpretation>
                <emma:interpretation id="interp3" emma:lang="en-US" emma:confidence="0">
                  <emma:literal>T1==tx+TR</emma:literal>
                </emma:interpretation>
                <emma:interpretation id="interp4" emma:lang="en-US" emma:confidence="0">
                  <emma:literal>Ti==tx+TR</emma:literal>
                </emma:interpretation>
              </emma:one-of>
            </emma:emma>
          </inkml:annotationXML>
          <inkml:trace contextRef="#ctx0" brushRef="#br0">5526 11535 3225,'-18'5'4902,"18"-5"-258,-10 5 0,10-5-2322,0 0-645,0 0-129,7-6-516,-7 6-258,21-6-129,-6 1-258,2 2-129,1 1-129,2-1-129,-1 0 0,1 2-129,2 1-129,-6-1-516,4 4-774,-9 0-2967,1 4-129,-5-4-516,-7-3 0</inkml:trace>
          <inkml:trace contextRef="#ctx0" brushRef="#br0" timeOffset="279.016">5546 11697 6450,'5'3'4773,"5"0"-129,-10-3-387,16 3-3096,-16-3-129,18 2-129,-9-2-258,5 5-258,1-4 129,2 4-258,0 0 0,1-1-129,1 3-387,-4-7-903,4 5-3096,-5-3-387,-2-1-258,-2-1-516</inkml:trace>
          <inkml:trace contextRef="#ctx0" brushRef="#br0" timeOffset="2420.1383">6442 11421 1806,'0'0'4128,"0"0"258,0 0-645,0 0-1290,0 0-387,0 0-387,0 0-258,6 13-258,-6-13-258,2 22 0,-2-11-387,4 9 0,-2 1-258,3 7 0,-1 0-129,1 5 0,3 2 0,-4 0-129,1 1 129,0 3-129,-2-3 0,-2-4 0,2 1-129,-3-7 0,0-4 0,-3-2-258,2-1-258,1-19-645,-7 19-774,-1-19-1290,8 0-1419,-10 1-129,10-1-129</inkml:trace>
          <inkml:trace contextRef="#ctx0" brushRef="#br0" timeOffset="3078.1761">6190 11346 5031,'0'0'4773,"6"3"-129,-6-3-258,20 1-2838,-11-4-387,13 3 129,-3-3-387,10 3-258,2-4 0,7 4-129,3-1-258,8 0 0,-2-2 0,-1 3-129,0-3-129,-3 3 129,-8 0-129,-5 0 0,-5 0 0,-8 3-129,-6 4-258,-11-7-258,7 15-1161,-7-15-2709,-7 11-258,-1-8-258,-1-1-258</inkml:trace>
          <inkml:trace contextRef="#ctx0" brushRef="#br0" timeOffset="5098.2914">7308 11333 1677,'0'-11'4257,"0"11"258,0-17-1032,0 17-774,0 0-387,0 0-516,0 0-258,-2 17-516,-5-6-258,2 15 0,-5 3-387,-2 9 0,-5 1-258,-1 10 129,-3 0-129,-3 0-129,-2 4 129,2-4-129,0-2 0,2-4 0,1-5 0,1-5 0,4-4-129,0-4 0,3-9-129,3-7-129,10-9-645,-13 5-774,13-5-2838,0 0 0,0-16-258,0 0-258</inkml:trace>
          <inkml:trace contextRef="#ctx0" brushRef="#br0" timeOffset="5423.3102">6971 11297 7611,'0'0'4773,"0"20"0,7 1-387,3 13-3096,0 0-387,9 10 258,-2-4-387,6 7-129,-2-3-258,5 0-129,3-6 0,-1-4 0,1-6-258,-1-6 0,1-2 129,-4-5-258,-1 4-129,-6-13-516,2 8-774,-20-14-2322,15 12-903,-15-12-258,0 0-387</inkml:trace>
          <inkml:trace contextRef="#ctx0" brushRef="#br0" timeOffset="6286.3596">7630 11638 3483,'-11'-2'4257,"11"2"129,0 0-1290,0 0-774,0 0-258,0 0-516,0 0-258,0 0-387,7-1-129,4 1 129,0 0-387,5 0-129,2 0 0,3 0-129,4-3-129,1 2 129,3 1-258,2-2 129,0-1 0,3 0 0,-3-3-129,2 1 0,-3 0 0,-2 1-129,-3-2 129,-7-2-258,-3 5-258,-6-2-387,1 7-774,-10-2-1290,0 0-1419,-12 0-774,3 1 129,-1 3-129</inkml:trace>
          <inkml:trace contextRef="#ctx0" brushRef="#br0" timeOffset="6739.3855">7961 11338 4386,'-10'7'4902,"10"-7"-258,0 0 0,-12 8-2709,12 6-258,0-14-387,4 19 0,-4-19-516,12 17-258,-4-6-129,3 3-129,2-4-129,1 1 0,1 1-129,2-1 0,-3-1 0,3 1 0,-4-2 0,-2-1 0,-1 3 0,-4 1 0,-5 2 0,-1 3 0,-3 0 0,-6 0 0,-3 2 0,-5 2 0,2 2 0,-1-3 0,-1 2-129,3-6 0,4 0-387,0-12-1548,10-4-2580,0 0-129,0 0-129,7-1-645</inkml:trace>
          <inkml:trace contextRef="#ctx0" brushRef="#br0" timeOffset="7765.4442">8785 11284 516,'-10'-20'4257,"3"3"258,3 5 129,4 12-2064,-10-19-258,10 19-516,-4-10-129,4 10-387,0 0-129,0 8-387,0 11-129,7 9-129,-3 4-258,3 13 129,0 4-258,-2 5 0,0 2-129,-1 2 129,-1-7-129,-1 1 0,-2-4 0,0-5-129,0-4 0,-2-9 0,1-1-258,-3-12-258,4 2-903,0-19-3225,0 0-129,-8-4-258,4-15-516</inkml:trace>
          <inkml:trace contextRef="#ctx0" brushRef="#br0" timeOffset="8171.4674">8528 11174 5289,'0'0'4902,"0"0"0,-8 5-387,8-5-2709,5 0-258,-5 0-258,18 0-129,-6-1-258,9 1-258,-1 0-129,10 4-129,-4-4 129,12 5-258,-2-4 0,6 1-129,-2 2-129,2-2 129,0-2-129,-3 0 0,-2 0-129,-5 0 0,-5 0-258,-7-1-258,1 1-774,-21 0-3354,11 0-129,-11 0-516,0 0-258</inkml:trace>
          <inkml:trace contextRef="#ctx0" brushRef="#br0" timeOffset="8689.497">9412 11202 8256,'11'-14'5031,"-11"14"-129,0 0-129,-3 14-3741,3 15 129,-6 1-387,4 12 0,-4 6-258,2 5-129,-2 1-129,2 3 0,-1-1-258,0-2 0,2-7-129,1-6-129,0-4-258,-1-14-645,6 1-3225,-3-24-387,0 13-645,0-13-129</inkml:trace>
          <inkml:trace contextRef="#ctx0" brushRef="#br0" timeOffset="9281.5309">9305 11238 8901,'0'-14'5160,"7"-3"-387,-2 5-129,7 4-3870,-4-6 0,8 4-129,-1-2 0,8 1-258,-2-2 0,8 5-129,1 0-129,2 2 129,0 6-129,-3 2-129,-2 10 0,-3 4 129,-6 7-258,-6 6 129,-7 6-129,-5-1 129,0 1-129,-12 3 0,-3-1 0,-6-3 129,0-5-129,-6-3 129,-4-8 0,0-2 0,-3-2 0,3-9 129,-1-3-129,5 1 129,0-3 0,9 0 0,4 0 0,5 0 0,9 0 0,0 0 0,12 1 129,8 6-129,5 3-129,6 5 129,4 1 0,6 3 0,1 1-258,-1 4 258,0-2-258,-2 1 129,-3-1 0,-6-2 0,-2 1-129,-7-1 129,-3-2 0,-3 0-129,-5-1-129,-10-17-258,11 23-903,-11-23-3483,0 11-129,0-11-258,-11 0-645</inkml:trace>
          <inkml:trace contextRef="#ctx0" brushRef="#br0" timeOffset="-2166.1239">3932 11390 1806,'-11'0'3870,"11"0"-516,-9 0-645,9 0-258,0 0-129,0 0-645,0 0-129,0 0-387,0 0-129,0 0-387,-5-8-129,5 8-258,0 0 0,0 0 0,0 0-129,0 0 0,5 0 129,-5 0 0,17 4-129,-1-4 129,3 0-129,8 0 0,1-7 0,10 1-129,1-2 0,5-1 129,0-1-129,0 2 0,-1 0 0,-2 1 0,-3 5 0,-9 2 0,0 1-129,-11 6-129,-1 9-516,-17-16-903,14 21-2838,-13-7-258,-1-2-258,0-12-258</inkml:trace>
          <inkml:trace contextRef="#ctx0" brushRef="#br0" timeOffset="-2654.1518">4062 11485 4128,'3'-36'4773,"-3"26"-258,-3-5-516,3 15-2193,-5-13-387,5 13-129,0 0-387,-2 11-258,2 5-129,0 11-258,1 5 129,4 10-258,-2 3 129,4 9-129,-1 0 0,-2 2 0,2-3 0,-1-6-129,-3-5 129,0-3-129,-2-8 0,0-5-258,0-6 129,0-9-387,0 1-774,0-12-1806,-8 0-1419,3-8-258,3-7-516,-3-8 258</inkml:trace>
          <inkml:trace contextRef="#ctx0" brushRef="#br0" timeOffset="-1713.098">4664 11442 7998,'0'0'4773,"0"0"-129,-3 7-903,3-7-2451,0 14-258,0-3-258,2 11-129,0-1-258,7 10 0,-4 3-258,3 7 129,-3 0 0,-1 7-129,1 0 0,-3 0-129,0-3 129,-1-2-129,2-3 0,-3-8-129,2-4-258,0-18-387,5 6-1419,-7-16-2322,10-9-387,-5-15-258,0-4-258</inkml:trace>
          <inkml:trace contextRef="#ctx0" brushRef="#br0" timeOffset="-1338.0767">4696 11421 3612,'-4'-11'4386,"4"11"-258,0 0-1548,-11-16-516,11 16-258,0 0-387,0 0-258,-7-18-129,7 18-258,0 0-129,9-11-129,-9 11 129,21-11-387,-8 7 129,6 0-129,1-3-129,1 5 0,2-2 0,0 2-129,-3 2-129,-1-1-129,0 1-258,-7 0-258,3 9-903,-15-9-2451,7 17-645,-7-6-387,0 4 0</inkml:trace>
          <inkml:trace contextRef="#ctx0" brushRef="#br0" timeOffset="-1070.0612">4740 11687 6708,'33'-5'5160,"-15"-1"-387,0 3-387,-6-4-2967,8 7-387,-7 0-387,2 2-129,-3 1-258,-4 1-258,1 2-129,-9-6-258,14 14-774,-14-14-3225,14 0-258,-4-5-387,0-4-258</inkml:trace>
        </inkml:traceGroup>
      </inkml:traceGroup>
    </inkml:traceGroup>
    <inkml:traceGroup>
      <inkml:annotationXML>
        <emma:emma xmlns:emma="http://www.w3.org/2003/04/emma" version="1.0">
          <emma:interpretation id="{B7EE0044-E432-44C9-BAD6-8E9ACBBB3401}" emma:medium="tactile" emma:mode="ink">
            <msink:context xmlns:msink="http://schemas.microsoft.com/ink/2010/main" type="paragraph" rotatedBoundingBox="3370,12841 21252,11958 21307,13075 3425,13957" alignmentLevel="3"/>
          </emma:interpretation>
        </emma:emma>
      </inkml:annotationXML>
      <inkml:traceGroup>
        <inkml:annotationXML>
          <emma:emma xmlns:emma="http://www.w3.org/2003/04/emma" version="1.0">
            <emma:interpretation id="{14F6CD81-876F-46C7-8000-5B0D8AAC23D7}" emma:medium="tactile" emma:mode="ink">
              <msink:context xmlns:msink="http://schemas.microsoft.com/ink/2010/main" type="line" rotatedBoundingBox="3370,12841 21252,11958 21307,13075 3425,13957"/>
            </emma:interpretation>
          </emma:emma>
        </inkml:annotationXML>
        <inkml:traceGroup>
          <inkml:annotationXML>
            <emma:emma xmlns:emma="http://www.w3.org/2003/04/emma" version="1.0">
              <emma:interpretation id="{051025A7-29B5-4976-B853-F3E1BB6957E4}" emma:medium="tactile" emma:mode="ink">
                <msink:context xmlns:msink="http://schemas.microsoft.com/ink/2010/main" type="inkWord" rotatedBoundingBox="6227,12974 9930,12791 9971,13634 6269,13817"/>
              </emma:interpretation>
              <emma:one-of disjunction-type="recognition" id="oneOf1">
                <emma:interpretation id="interp5" emma:lang="en-US" emma:confidence="0">
                  <emma:literal>tF=TR=TB.</emma:literal>
                </emma:interpretation>
                <emma:interpretation id="interp6" emma:lang="en-US" emma:confidence="0">
                  <emma:literal>TF=TR=TB.</emma:literal>
                </emma:interpretation>
                <emma:interpretation id="interp7" emma:lang="en-US" emma:confidence="0">
                  <emma:literal>TF=TR-rTB.</emma:literal>
                </emma:interpretation>
                <emma:interpretation id="interp8" emma:lang="en-US" emma:confidence="0">
                  <emma:literal>TF=TR-rtB.</emma:literal>
                </emma:interpretation>
                <emma:interpretation id="interp9" emma:lang="en-US" emma:confidence="0">
                  <emma:literal>TF=TR~rtB.</emma:literal>
                </emma:interpretation>
              </emma:one-of>
            </emma:emma>
          </inkml:annotationXML>
          <inkml:trace contextRef="#ctx0" brushRef="#br0" timeOffset="45003.5741">6492 13129 3225,'0'0'4386,"0"0"-258,0 0-1419,-11-12-258,11 12-258,0 0-516,0 0-258,-11-20-258,11 20-387,0 0 0,-2-12-258,2 12-129,0 0 0,0 10-258,2 9 0,3 2 0,0 8-129,0 5 129,2 7-129,0 5 0,-2 0 0,-3 0-129,2 5 129,-3-6 0,-1 1 0,0-2 0,0-7 0,0-6-258,0-3 0,2-6-387,-2-22-1419,3 13-2451,-3-13-258,2-13-258,-3-9-516</inkml:trace>
          <inkml:trace contextRef="#ctx0" brushRef="#br0" timeOffset="45526.604">6240 13078 903,'-7'0'3870,"7"0"258,0 0-1161,0 0-387,0 0-258,0 0-516,4 0-258,-4 0-387,14-2 0,-4-6-258,7 6-129,3-7 129,5 2-387,5-4 0,5 2-129,-1-3-129,5 0-258,1 0 129,-1 0-129,-1-2 0,0 7 0,-6 1 0,-2 3 0,-3 3-129,-6 0-129,-3 1-129,-6 0-516,2 13-2709,-14-14-903,11 14-387,-11-14-258</inkml:trace>
          <inkml:trace contextRef="#ctx0" brushRef="#br0" timeOffset="46070.6351">7030 13067 6966,'4'29'5031,"-4"-10"-258,0 7-258,-1-4-2709,1 18-645,-3-2-129,3 15-387,-3-5-129,3 6-258,-5-1-129,2 2 0,1-9-129,0 2 0,3-12-258,-1-11-129,1-2-516,-1-23-1548,5 14-2322,-5-14 0,8-8-387,-4-10-387</inkml:trace>
          <inkml:trace contextRef="#ctx0" brushRef="#br0" timeOffset="46621.6664">6966 13172 7353,'-9'-42'4902,"6"25"-129,3 2-258,0-5-2709,7 10-903,-1-6 0,11 0-258,-3 0-129,7 2-129,2-1-129,4 4-129,1 2 0,3 3 0,-1 6-129,0 0 0,-2 10-129,-4 3 129,-3 7 0,-5 3-129,-5 3 129,-6 1-129,-5-1 0,-2 5 129,-10-4-129,-7 1 129,-3-3-129,-5 0 0,-3-3 129,-1-2 0,-1-2 0,3-3 129,3-5 0,6 2 0,5-2 129,6 1-129,9-11 129,3 19 0,10-9-129,7 4 129,7 2-129,4-2-129,3 4 129,4-1-129,2 2 0,-4 1 0,-1 2 0,-3 1 0,-5-1 0,-4 1 0,-5 1 0,-5-3 0,-4-1 0,-1-6-129,-5-2-129,-3-12-258,7 22-3612,-7-22-645,0 0-387,-3-7-258</inkml:trace>
          <inkml:trace contextRef="#ctx0" brushRef="#br0" timeOffset="47682.7273">7774 13307 5160,'-10'9'5031,"10"-9"-387,-10 7 129,10-7-2838,0 0-516,0 0-129,7 0-258,8 0-258,1-3-258,10-2 0,1-4-129,9 1-129,3-1 0,2 0-129,4 0 0,-1 1-129,-1-1 129,0 1-129,-2 2 0,-6 4-129,-3-2-129,-8 0 0,0 4-129,-7-5-387,0 5-903,-17 0-3225,10 0 129,-10 0-516,-5-7 0</inkml:trace>
          <inkml:trace contextRef="#ctx0" brushRef="#br0" timeOffset="48157.7545">8263 12996 9030,'0'20'5031,"0"-20"-258,-3 19-129,-6-15-3354,9-4-516,0 15-129,9-5 0,-9-10-387,18 12 129,-6-6-129,4 1-129,1-3 0,2 3 0,0 0-129,-2 3 0,0 0 0,-3 0 129,1 4-258,-6 2 129,-2 2 0,-4-3 0,-3 2 129,0-2-129,-5 0 0,-3 2 0,-3-6-129,1 1 129,-1 0-129,1-4-129,1 7-258,-2-9-516,11 7-3870,0-13 258,-4 19-645,4-19-258</inkml:trace>
          <inkml:trace contextRef="#ctx0" brushRef="#br0" timeOffset="51003.9173">9029 12957 8643,'0'0'4902,"0"0"-258,0 0-903,0 0-2580,0 0-258,-9-7 129,9 7-387,0 0-129,0 0-129,-1 7-129,2 7 0,5 3 0,1 8-129,1 5 0,4 5 0,-3 11 0,4 5-129,-6 7 0,0 0-129,0-1 129,-4 0 0,-3-3 0,0-7-129,0-8 129,-3-11-129,0-7-129,3-21-258,-6 18-516,-3-25-2580,8-5-1161,-6-8-387,5-4-129,-5-5-129</inkml:trace>
          <inkml:trace contextRef="#ctx0" brushRef="#br0" timeOffset="51385.9391">8788 12925 7740,'-16'8'5031,"4"-6"-258,12-2-387,0 0-3096,-13-6-129,13 6 0,0 0-387,8-11-258,1 3 0,11 3-258,-1-2 129,12 1-129,2-2-129,6 2 129,5-2-258,1 3 129,1 1-129,-3 2 0,-2 1 0,-4 1 0,-7 0-129,-3 3-129,-6 4-129,-7-4-258,2 11-1032,-16-14-3225,15 2 0,-15-2-258,0 0-516</inkml:trace>
          <inkml:trace contextRef="#ctx0" brushRef="#br0" timeOffset="51909.9691">9609 12910 8127,'0'0'5031,"8"17"-258,-6 5-129,-6-1-3354,4 11-387,-3 0 0,3 11-258,-1 3-258,1 6 0,-2-1-258,2 3 0,0-3-129,0 0 0,0-4-129,-2-8-129,2-4-129,0-15-645,4-1-2322,-4-19-1419,0 0-387,5-14-129,-2-9-258</inkml:trace>
          <inkml:trace contextRef="#ctx0" brushRef="#br0" timeOffset="52634.0105">9490 13010 9159,'-19'-12'5031,"19"12"-129,-14-18-258,14 18-3354,-1-24-387,6 15-258,3-6-129,8 3-129,3-3-129,7 1 0,3 0-129,3-2 0,1 5-129,0 4 0,1 3 0,-5 3 0,-1 4-129,-3 7 129,-6 5-258,-7 4 129,-1 6 0,-7-1 0,-4 7-129,-2-1 129,-7 2 0,-5 0 129,-2-1-129,-4-4 258,-1-2-129,2-3 129,-3-5-129,3-5 129,-1-3 129,4-2-129,1-4 0,8-1 129,7-2 0,0 0-129,6 0 129,10 0-129,6-1 0,3 1 0,7 0-129,2 0 129,0 1-258,-1 5 129,-2 2-129,-2 4 0,-4 2-129,-5 0 0,-5 6 129,-6 1-129,-2 4 0,-7-2 0,0 2 129,-10-1 0,-1 2 129,-5 0 0,-4-7 0,-2 1 129,-4 1 0,-3-4 129,-5 2-129,1 0 258,-3-1-129,1-2 129,-3-2 0,7 0-129,1-7 0,7 4 129,3-8-258,6-3-129,4 0-129,10 0-258,0 0-1548,11 0-3096,4-1-129,1-10-387,4-1-645</inkml:trace>
          <inkml:trace contextRef="#ctx0" brushRef="#br0" timeOffset="41194.3562">4562 13145 516,'0'0'4257,"0"0"258,0 0-258,-5-14-1548,5 14-387,0 0-645,0 0-516,0 0-129,0 0-258,5-11-258,-5 11-129,11-3 129,-2 3-258,2-3-129,1 2 129,5-5-258,1 5 129,0 0-129,3 0 129,-2 1-258,0 0 129,0 2-129,-4 1-258,-1 6-258,-6-9-516,7 9-1935,-15-9-1548,9 9-258,-9-9-258,0 0 387</inkml:trace>
          <inkml:trace contextRef="#ctx0" brushRef="#br0" timeOffset="40670.3262">4586 13168 4902,'0'13'4902,"0"-13"-258,-8 9-258,8-9-2193,-11 1-1161,11-1-258,0 0 0,0 0-258,-10 2 129,10-2-387,0 0 0,0 0 0,0 0-129,0 20 0,0-7 0,0 8 0,0 7 0,0 6-129,0 9 129,2 2 0,-1 3-129,0 3 0,-1-1 0,1-1 0,1-7 0,0-5 0,-1-6-129,-1-5 129,1-6-258,-1-8 0,1-1-258,-1-11-516,2 15-516,-2-15-2709,0 0-645,-7-14-129,7 14-129</inkml:trace>
          <inkml:trace contextRef="#ctx0" brushRef="#br0" timeOffset="41494.3734">4581 13400 5676,'0'13'4773,"0"1"129,0-14-387,0 0-2451,13 0-1032,-13 0-129,16 0 0,-7 0-387,6 0-129,-1 0-129,1 0 0,1 0-129,1 0 0,0 1-129,0-1 0,0 1-258,-5-2-387,8 1-2709,-7-1-1290,2-2-387,-4-7-129,1-4-516</inkml:trace>
          <inkml:trace contextRef="#ctx0" brushRef="#br1" timeOffset="167925.6046">3412 13684 2193,'19'-4'2580,"-2"-8"-2064,-5 6 0,0 4-387,3 2 0,-3-3 129,0 3-258,0 0 129,-3 0-129,1 2 258,-10-2-258,12 0 0,-12 0-387,0 0-129,0 0-516,0 0-516,0 0 0,0-11 0</inkml:trace>
          <inkml:trace contextRef="#ctx0" brushRef="#br1" timeOffset="168308.6267">3513 13594 903,'-8'-15'1419,"8"15"-129,-3-13-129,3 13-387,0 0 0,0 0 129,0 0-516,9 0 129,-9 0-129,16 9 129,-6-4-129,2 3 258,-3-3 0,1 0-129,0-1 0,0 2-129,-10-6 0,16 8 0,-16-8-129,0 0 0,8 13-129,-8-13 129,0 13-129,0-13-129,-3 18-387,3-18-129,-10 18-774,4-4-1419,6-14-1161,-3 22 258</inkml:trace>
          <inkml:trace contextRef="#ctx0" brushRef="#br0" timeOffset="42631.4384">5409 13504 8385,'0'0'4902,"0"0"-258,0 0-258,0 0-3354,0-12-129,4 9 0,-4 3-258,18-11-129,-6 5-258,2 1 0,5 0 0,3 1 0,-1-2-129,3 2-129,2 0 0,-1-2 0,-2 3 129,0-1-258,-4 3 129,0-2-387,-2 3-129,-10-4-1032,5 4-3225,-12 0 0,12 0-516,-12 0-258</inkml:trace>
          <inkml:trace contextRef="#ctx0" brushRef="#br0" timeOffset="42264.4174">5423 13306 7740,'-9'11'4773,"9"-11"0,0 0-516,0 0-2967,0 0-645,7 7 0,8-4 129,-1-3-387,3 0-129,2-2 0,0 0 0,2-4-258,1 2 0,-1 0 0,-1 0-129,-1 2-129,-3-5-387,4 7-1161,-10-2-2709,1 1-258,-11 1-258,13-7-258</inkml:trace>
          <inkml:trace contextRef="#ctx0" brushRef="#br0" timeOffset="37273.1319">4033 13191 258,'0'0'258,"0"0"-129,-3-12 258,3 12 258,0 0 129,0 0 387,-4-15 258,4 15 387,-3-11 0,3 11 258,0 0-258,0 0 0,-9-16-129,9 16 0,0 0-387,0 0-129,0 0-258,0 0 0,-9-6-387,9 6 0,-2 12-258,2 4 0,0 3-129,0 8 129,0 8-129,2 9-129,0 2 129,0 5 0,-1 2-129,3 1 0,-3-2 129,-1-3-258,1-6 129,-1-4-129,0-6 129,0-7-258,0-3-129,-1-11-258,1 7-1032,0-19-2451,0 0-516,-6 6-258,6-6 0</inkml:trace>
          <inkml:trace contextRef="#ctx0" brushRef="#br0" timeOffset="37941.1701">3838 13100 2193,'0'0'3741,"0"0"-129,0 0-1161,0 0-387,0 0-387,-9 5-129,9-5-129,0 0-387,0 0 0,-13 1-129,13-1-129,0 0-129,0 0-129,0 0-129,0 0 0,0 0 0,0 0-258,0 0 129,4 0-129,5 0 0,4 0-129,3 0 129,3 7-129,4 0 129,5 1-129,1 1 0,2 3 0,0-1 0,0 2 0,0-1 0,0-1 129,-5-1-129,-3 0 0,0-2 0,-3-1 0,-5-2 0,0 0 0,-4-3 0,-2 1-129,1-1-129,-10-2-516,14 0-3741,-14 0-258,7-13-258,-7-2-516</inkml:trace>
        </inkml:traceGroup>
        <inkml:traceGroup>
          <inkml:annotationXML>
            <emma:emma xmlns:emma="http://www.w3.org/2003/04/emma" version="1.0">
              <emma:interpretation id="{9A39D7B5-DE5F-4BDA-B125-9FA550D99506}" emma:medium="tactile" emma:mode="ink">
                <msink:context xmlns:msink="http://schemas.microsoft.com/ink/2010/main" type="inkWord" rotatedBoundingBox="14156,12309 17470,12145 17511,12975 14197,13138"/>
              </emma:interpretation>
              <emma:one-of disjunction-type="recognition" id="oneOf2">
                <emma:interpretation id="interp10" emma:lang="en-US" emma:confidence="0">
                  <emma:literal>TT=TB"TR)^(TB+TB)</emma:literal>
                </emma:interpretation>
                <emma:interpretation id="interp11" emma:lang="en-US" emma:confidence="0">
                  <emma:literal>TT=TB"TR)n(TB+TB)</emma:literal>
                </emma:interpretation>
                <emma:interpretation id="interp12" emma:lang="en-US" emma:confidence="0">
                  <emma:literal>TT=TB"TB()n(TB+TB)</emma:literal>
                </emma:interpretation>
                <emma:interpretation id="interp13" emma:lang="en-US" emma:confidence="0">
                  <emma:literal>ti=TB"TR)^(TB+TB)</emma:literal>
                </emma:interpretation>
                <emma:interpretation id="interp14" emma:lang="en-US" emma:confidence="0">
                  <emma:literal>ti=TB"TB()n(TB+TB)</emma:literal>
                </emma:interpretation>
              </emma:one-of>
            </emma:emma>
          </inkml:annotationXML>
          <inkml:trace contextRef="#ctx0" brushRef="#br1" timeOffset="296668.9685">14701 12534 1806,'0'48'3870,"3"-21"0,1 2-1419,-2-1-645,4 10-258,-4-6-258,4 8-387,-3-5-258,3 2 0,-2-6-516,2-3 0,-2-2-258,-1-10-387,1 5-903,-4-21-2193,0 15-387,0-15-387,-7 0 258</inkml:trace>
          <inkml:trace contextRef="#ctx0" brushRef="#br1" timeOffset="297153.9962">14513 12650 1806,'3'-12'3870,"-3"12"-129,14-12-1419,2 8-903,0-5 0,7 3-387,4-6-516,1 3 129,0-2-645,5 0 258,-1 3-516,-4-1-516,6 5-2451,-6 4-645,-5-1-129,-3 2-129</inkml:trace>
          <inkml:trace contextRef="#ctx0" brushRef="#br1" timeOffset="297655.0249">14991 12561 2580,'0'0'4386,"0"0"-129,10 0-258,-5 13-2322,-5-2-645,7 10-129,-5-3-387,5 10-129,-4 0-129,5 0 0,-3 4-258,1-2-129,-1 0-645,-4-5-903,1-1-2451,0-6-129,-2-5-129,0-13 0</inkml:trace>
          <inkml:trace contextRef="#ctx0" brushRef="#br1" timeOffset="298157.0536">15001 12622 5031,'-6'-37'4902,"6"19"-516,2 7-129,0-6-2838,12 12-387,-5-5-516,5 8 0,1 0-258,2 2-129,-1 1 0,-1 5-129,-3 3 0,-2 1 0,-3 3 129,-2 3-258,-3 0 129,-2 0 0,-2-1 0,-5 3-129,-1-2 129,-1-1-129,-3-5 129,2 0 0,1-2 0,9-8 0,-10 8 0,10-8 129,0 0-129,0 0 129,12 14-129,1-10 0,3 3 0,-2 3 129,4 0-129,-2 2 0,-4 1-129,0 3 129,-3 5 0,-3-5 0,-6 3 0,0-2 0,-6 2-129,-3-4 129,-3-1 0,0-2 0,-1-6 0,-1 1 0,2-5 0,3-2 0,9 0 0,-14 0-129,14 0-774,-3-9-774,3 9-2451,10-9-387,2 4-258,2-4 0</inkml:trace>
          <inkml:trace contextRef="#ctx0" brushRef="#br1" timeOffset="298190.0555">15354 12785 1032,'7'13'3870,"0"-13"387,-7 0-387,21-13-2193,-1 10-258,-3-8-129,7 7-516,0-8 0,4 6-387,-3-2-129,3 2-129,-7 3-258,0-1-258,-2 4-1290,-4 0-2064,-6 0-645,-9 0 0,0 0 0</inkml:trace>
          <inkml:trace contextRef="#ctx0" brushRef="#br1" timeOffset="298683.0836">15622 12585 1935,'9'-5'4515,"-9"5"-129,0 0 0,9 2-1935,-9-2-1290,9 5-516,-9-5 0,10 15-258,-10-15 0,13 16-258,-13-16 0,10 20 0,-5-8-129,-2 1 129,-3-1-129,0 4 129,0-5-129,-3 2 0,-2-1-129,0-2 129,-1 2-258,6-12-129,-8 20-774,8-20-2193,-11 7-903,11-7-129,0 0-258</inkml:trace>
          <inkml:trace contextRef="#ctx0" brushRef="#br1" timeOffset="299189.1126">16100 12489 2451,'13'-6'4257,"-13"6"258,0 0-258,15 5-2322,-15-5-387,5 19-258,-5-6-129,3 9-258,-3-1-258,3 7-129,-3-1-129,0 3-258,0 3 129,0 1-129,-6-1-129,3-3 0,1 2 0,-3-6-258,3 1-258,-3-13-903,5-1-2838,0-13-258,0 0-258,0 0-387</inkml:trace>
          <inkml:trace contextRef="#ctx0" brushRef="#br1" timeOffset="299224.1147">15927 12482 2322,'0'0'4644,"5"-15"-129,-5 15 129,10-20-2580,7 19-129,-3-14-645,15 13-129,-8-6-516,9 4-129,-3 1-258,2 3 0,-5 0-387,1 0 0,-5 4-516,-6-4-774,2 6-2838,-7 0-387,1 0-129,-10-6-387</inkml:trace>
          <inkml:trace contextRef="#ctx0" brushRef="#br1" timeOffset="299877.152">16479 12463 3999,'2'25'4386,"-2"-9"129,-2 1-1806,2 13-516,-3-4-516,3 8-645,-5-3-258,5 7-129,-3-5-129,3 1-258,-3-5-258,3-3 129,0 0-258,0-8 0,0-1-387,0-17-774,5 17-2064,-5-17-903,0 0-387,0 0-258</inkml:trace>
          <inkml:trace contextRef="#ctx0" brushRef="#br1" timeOffset="301332.2352">16465 12484 2322,'0'0'1935,"0"0"-387,0 0-129,0-13-258,0 13 0,0 0 129,-2-12-387,2 12 129,0 0-258,2-11 0,-2 11 129,0 0-387,9-11 0,-9 11 0,9-7-129,-9 7 0,13-3-129,-3 1 129,-10 2 0,14-5-129,-4 2-129,-3 3 0,-7 0 0,15 0 0,-15 0-129,14 0 129,-14 0-129,14 10 0,-14-10 129,13 14 0,-13-14 0,14 13 0,-14-13 0,12 20-129,-12-20 129,11 15 0,-11-15-129,11 17 129,-11-17-129,9 16 0,-9-16 0,3 12 129,-3-12-129,0 0 0,1 12 0,-1-12 129,0 0-129,-6 11 0,6-11 129,-12 9-129,2-1 129,0-1-129,-2-1 258,-2 2-258,1 0 129,-3-4-129,4 1 129,-1-1-129,1-3 129,1-1 129,4 0-258,7 0 129,-11 0 0,11 0 0,0 0 0,0 0-129,0-8 129,0 8-129,0 0 0,9-7 0,-9 7 0,7-5 0,-7 5 0,0 0 0,0 0 0,9 0 129,-9 0-129,0 0 0,0 0 0,0 0 129,0 0-129,0 0 0,0 0 129,0 0-129,0 0 0,0 0 0,0 0 0,0 0 0,0 0 0,0 0 0,0 0 129,0 0-129,0 0 0,0 0 0,0 0 0,0 0 0,0 0 0,0 0 0,0 0 0,0 0 0,0 0 0,0 0 0,0 0 0,0 0 0,0 0 0,0 0 0,0 0 0,0 0 0,0 0 0,0 0-129,0 0 129,0 0 0,0 0 0,0 0 0,0 0 0,0 0 0,0 0 0,0 0-129,0 0 129,0 0 129,10 0-258,-10 0-129,0 0-129,0 0-903,7 0-2838,-7 0-387,0 0-258,0 0-258</inkml:trace>
          <inkml:trace contextRef="#ctx0" brushRef="#br1" timeOffset="307329.5783">16537 12642 2967,'0'0'4257,"0"0"-258,0 0-903,-7-17-645,7 17-645,0 0-387,0-11-387,0 11 0,0 0-516,4-16 0,-4 16-258,8-6 0,-8 6-129,12-1 0,-12 1-129,14 0 0,-5 4 129,0 0-129,2 3 129,-2-1 0,1 1 0,-1 1-129,-1 1 258,-8-9-258,13 24 0,-11-11 0,0 0 0,-2 1 0,-2 0 129,-2 0-129,-3 0 0,-3-1 129,-1 2-129,-3-2 129,2 0 0,-6 1 129,2 1-129,-3 1 0,2-3 129,-1-2 0,3 1-129,-2-5 0,7-2 0,1-3-129,9-2 0,-10-1-258,10 1-129,0-11-516,1-5-1806,8 9-1935,-5-4-129,-4 11-516,8-17-129</inkml:trace>
          <inkml:trace contextRef="#ctx0" brushRef="#br1" timeOffset="308141.6247">14342 12300 3612,'-28'42'4128,"14"-18"-903,-1 12-1032,-4-1-129,5 12-516,-8-6-258,10 12-129,-4-6-258,7 7-258,1-4-129,5 2-258,3-3-129,10 3-129,7 0-516,2-6-1032,14-1-2580,2-3-258,5-10-387,3-1-129</inkml:trace>
          <inkml:trace contextRef="#ctx0" brushRef="#br1" timeOffset="308895.6678">16847 12281 2580,'-3'-16'4773,"3"16"-129,5 0-129,3 12-2322,-8-12-903,23 34-258,-11-16-129,5 13-387,0 1-258,2 3 0,-3 5 0,-1 0-129,-2-1 0,-4 0 0,-5 1-129,-4-3 0,0 0 129,-6-4-258,-3-2 0,-3-6 0,2 2-258,-5-13-258,8 6-774,-4-13-1935,11-7-1161,0 0-129,0 0-387</inkml:trace>
          <inkml:trace contextRef="#ctx0" brushRef="#br1" timeOffset="309503.7026">17171 12661 3999,'0'0'5031,"0"0"-129,0 0-258,0-8-1548,11 8-1677,-11 0-387,23-6-129,-9 2-387,5 4-258,0 0 0,2 0-129,1 0 0,-1 0-129,0 0 0,-1-3-129,-1 2-129,-4-5-129,2 2-129,-10-5-516,7 6-129,-13-11-516,7 7-387,-9-11-129,1 18-387,-2-25 129,2 25 0,-7-26 516,7 26 516,-10-23 1290,10 23 645,-10-16 774,10 16 387,-2-12 645,2 12-129,0 0-129,0 0-258,14-5-258,-14 5-387,15 1-258,-15-1-129,17 14-258,-17-14-129,15 21-129,-9-8 0,0 2 0,-2-3 0,-1 5 0,-3-1 129,0 2-258,-1 0 129,-1-2-129,-3 0 0,0-3-258,0 1-258,5-14-1290,0 0-2709,-9 12-387,9-12-258,0 0-387</inkml:trace>
          <inkml:trace contextRef="#ctx0" brushRef="#br1" timeOffset="293021.7599">12554 12534 3870,'0'0'4515,"-3"-16"-387,3 16-1548,3-12-1032,7 12-129,-10 0-387,22-8-258,-9 7-387,5 2 0,-1-1-129,5 2-129,-3 2 129,5-2-258,0-2 129,-1 3 0,2-3 0,-4 0-129,-1 0-387,-4-2-645,1 2-3096,-4 0-516,-13 0 129,10 9-645</inkml:trace>
          <inkml:trace contextRef="#ctx0" brushRef="#br1" timeOffset="292520.7312">12658 12619 2193,'7'0'4515,"-7"0"-129,0 0 0,0 0-2193,0 0-645,0 0-387,0 0-258,0 0-258,0 0-258,0 0-129,0 0-129,3 16 0,-1-3 0,0 5-129,1 7 129,-1 4-129,1 4 0,-1 5 129,1 0-258,1 1 129,-4 0 0,3-4 0,-2-2 0,0-7 0,-1-5-258,1-9 0,0 3-387,-1-15-516,0 0-1032,0 0-2193,0 0-258,0-21-129,0 3 129</inkml:trace>
          <inkml:trace contextRef="#ctx0" brushRef="#br1" timeOffset="293983.8149">12999 12511 1935,'0'0'4515,"5"0"129,5-2-387,6 2-2451,-2-10-516,13 10 0,-8-1-516,7 1-258,-2 0-129,1 0-129,-4 0 0,2 2-129,-5 2 0,-1-3-129,-2 0-258,-1-1-387,0 5-774,-6-3-2967,3 0-129,-1 1-516,-3 0 129</inkml:trace>
          <inkml:trace contextRef="#ctx0" brushRef="#br1" timeOffset="293517.7883">13138 12591 2967,'15'0'4257,"-3"-10"-1290,-3 10-387,-9 0-516,9-1 0,-9 1-774,5 7 129,-5-7-516,1 26-129,-1-10-387,2 11 258,-2-2-387,2 3-129,-2-1 0,2 4 0,1-3-129,-2 0 129,3-3-258,-3-6 129,1 0-129,-2-6 0,2 0-387,-2-13-387,3 19-1032,-3-19-2322,0 0-387,0 0-129,-5 4 0</inkml:trace>
          <inkml:trace contextRef="#ctx0" brushRef="#br1" timeOffset="294492.844">13600 12752 7482,'0'10'4773,"0"-10"0,5 0-645,-5 0-2967,14-2-387,-5-2-258,3 4-387,2 0 0,1 0-129,1 3-645,-2-3-3096,3 2-903,0 0-129,-3-2-516</inkml:trace>
          <inkml:trace contextRef="#ctx0" brushRef="#br1" timeOffset="294015.8168">13607 12593 129,'0'0'4644,"-5"0"-129,5 0 0,0 0-1548,-9-1-774,9 1-774,0 0-387,9-1-387,-9 1-258,16-3-129,-8 2-129,6 1-129,0 0 0,-2 0-129,4 3-516,-8-3-645,9 7-2709,-17-7-516,12 16-258,-12-16-129</inkml:trace>
          <inkml:trace contextRef="#ctx0" brushRef="#br1" timeOffset="310671.7694">18107 12401 2709,'-5'7'4128,"5"-7"0,-14 19-1806,1-14-387,6 12-516,-10-6-258,8 10-129,-10-3-129,7 10-129,-2-3-129,4 9-129,-2-1 129,5 7-258,1 1 0,5 4-129,1-4 0,4 5 0,6-1-258,2-3 0,4-4-129,-1-6-258,9 0-1290,-5-14-2580,3-7-258,-1-8-258,-2-4-387</inkml:trace>
          <inkml:trace contextRef="#ctx0" brushRef="#br1" timeOffset="311727.8298">18292 12579 1548,'-17'-6'4257,"3"1"387,14 5-387,0 0-2064,0 0-645,19-5-258,-4-4-387,10 8 0,0-7-258,8 5-258,-4-3 0,7 0-129,-6 1-129,0 3-129,-1 1 0,-7-1-258,-1 2-129,-4 0-645,4 3-774,-10-3-1935,2 4-645,-1 1-645,0-2 129</inkml:trace>
          <inkml:trace contextRef="#ctx0" brushRef="#br1" timeOffset="311193.7993">18391 12648 5160,'21'-23'4773,"-14"15"-258,-7 8-258,10-18-2967,-10 18-516,9 0-129,-9 0 0,7 19-258,-5-2 0,-2 3-129,1 7 0,-1-1 0,0 7-129,-1-3-129,-1 2 129,0 1-129,-2-5 0,3-1-129,-1-7-258,2 0-645,0-20-1935,0 11-1548,0-11-129,7-11-387,-3-8 0</inkml:trace>
          <inkml:trace contextRef="#ctx0" brushRef="#br1" timeOffset="312295.8623">18824 12579 5547,'-2'-33'4902,"2"17"0,0 1-516,0-5-3096,8 10-258,-1 0-516,4 6-129,-1 2-129,4 2-129,1 0-129,0 6 129,3 0-129,-1 3 0,0 1 0,0 3 129,-3 1 0,-2 1-129,-4 1 129,-4 1-129,-4 0 129,0 1-129,-6-3 129,-2-2-129,-4-1-129,2-2 129,1-5 0,9-5 0,-15 6 0,15-6 0,0 0 0,0 0 0,0 0 0,7-4 0,5 4 0,1 0 0,3 4 0,-1 3 0,4 3 0,-4 2 0,-3 2-129,-2 1 129,-4 3 0,-3 3-129,-3 0 129,-2 0 0,-6 0-129,-1 2 129,-4-3 0,-2-1 0,-3-3-129,2-4 129,-1-1 129,-1-5-129,4-5 0,2-1 129,-3-1-129,8-6 0,7 7 129,-11-14-129,11 14-129,-3-18 129,3 18-387,0-10-129,0 10-774,11-5-2064,-1 3-1032,0-1-516,7 2-129</inkml:trace>
          <inkml:trace contextRef="#ctx0" brushRef="#br1" timeOffset="311761.8318">18834 12486 903,'17'-9'4257,"-17"9"516,0 0-516,12 0-1935,-12 0-774,0 8-129,0 3-516,0 10-258,0 3-129,0 3-129,-1 7-129,0 2-129,0 1 0,-1 2 0,2-1-258,-3-2-129,3-2-387,-4-13-387,4 3-2451,0-9-1032,0-15-258,0 0 0</inkml:trace>
          <inkml:trace contextRef="#ctx0" brushRef="#br1" timeOffset="312821.8924">19375 12734 5289,'0'0'5031,"0"0"-258,-6-2-387,6 2-3096,0 0-387,0 0-258,3 9-387,-3-9 0,17 7-129,-3-5 129,2 0-129,2-2-129,1 0 129,1 0-129,3 0 0,-2-3 0,0 2 0,-3-2-258,1 1-129,-7-5-516,5 7-1548,-8-2-2193,-9 2-129,11-12-387,-11 12 259</inkml:trace>
          <inkml:trace contextRef="#ctx0" brushRef="#br1" timeOffset="313325.921">19578 12633 3483,'-10'0'5031,"10"0"-129,0 0-258,0 0-2709,7-1-645,3 1-258,0 0-387,4 2-387,-2 2-129,3 0 0,-3 1-129,0 3 129,-1-2-129,-3 1 0,-2 5 0,-6-12 129,1 21-129,-1-6 0,-4 0 0,-3 1 0,-3 0 0,-2-1 0,3 2-129,-1-2-129,3 0-129,-2-8-516,9 10-774,0-17-2838,0 0-258,0 0-387,7 0 129</inkml:trace>
          <inkml:trace contextRef="#ctx0" brushRef="#br1" timeOffset="313894.9538">20010 12618 6708,'-2'-19'5031,"2"19"-129,0-11-1677,0-2-1935,12 11 0,-2-6-645,6 7-129,-1-2-258,4 3 0,2 0-129,1 3 0,-1 0 258,1 4-258,0-3 129,-3 0-258,1 0 129,-4 0-258,0 1-129,0-5-387,-2 9-774,-14-9-3225,21 6-387,-8-6 0,-2 1-645</inkml:trace>
          <inkml:trace contextRef="#ctx0" brushRef="#br1" timeOffset="313862.9518">20200 12657 5934,'12'-12'5160,"-12"12"-129,10-11-516,-10 11-2838,0 0-645,0 0-516,0 0-129,-2 14 0,1 1-258,-4 4 0,3 5 0,-1 1-129,-1 5 129,-2 2-129,0 0 0,-1 0 0,-2 2 0,-2-1 0,2-3-129,2-4 0,-1-6-387,3-2 129,5-18-516,-6 19-645,6-19-1290,-5-7-2064,2-6-258,2-2 0</inkml:trace>
          <inkml:trace contextRef="#ctx0" brushRef="#br1" timeOffset="314444.9852">20634 12558 3354,'0'8'4902,"0"-8"0,3 22-387,1 1-3096,-4-8-387,3 12-129,-3-1-387,0 9 258,-4-2-516,-1 5 129,0 0-258,-2 0 0,-1-2-129,1-2 0,2-6-129,1-9-258,4 1-774,0-20-2838,0 0-774,0 0-258,0-10-258</inkml:trace>
          <inkml:trace contextRef="#ctx0" brushRef="#br1" timeOffset="314984.0159">20610 12581 6321,'11'-18'5418,"0"8"-516,-2 2-258,3-3-3354,4 7-258,0-2-516,5 5 0,1-1-129,1 2-258,-2 0 0,-1 2 0,-5 4-129,1 3 0,-8 0 129,-5 4-258,-3 4 258,0-1-258,-3 2 129,-4-1-129,1 1 0,-3-5 0,0 5-129,0-8 129,-1 2-258,-3-5 129,1 0 0,-1-5 0,3 0 129,-1-2 0,2 0 0,9 0 129,-9 0 0,9 0 0,0 0 129,0 0 129,7-2-129,3 2 0,4 0 0,0 2 0,3 2 0,0 2 0,5-2-129,-4 5 0,-2 0-129,-2 1 129,-3 1 0,-4 1 0,-6-1 0,-1 5-129,-4-1 129,-4 3 0,-4-2 0,-2 0 0,-4 2 0,0 1 0,1 1 0,-3-3 0,1-3 0,1-1 0,0-3 129,4-4 0,-2-3-129,5-3 129,0 0 129,1-5-129,10 5-129,-14-12 0,14 12 0,-7-15 0,7 15-129,0-10-258,0 10-387,10-10-2322,1 9-1677,1-4-387,5 2-258</inkml:trace>
          <inkml:trace contextRef="#ctx0" brushRef="#br1" timeOffset="315518.0466">21130 12366 2193,'11'-23'4773,"-6"1"258,-3 11-903,-2 11-1290,0 0-903,11-4-387,-11 4-645,8 6-129,-3 7-129,5 7-258,0 1-258,1 4 129,1 4-129,3 0-129,-3 1 129,1 7-129,-1-4 129,-4 4-129,-1-2 129,-2 5-129,-4-1 258,-1 3-258,-7-1 0,-3 0 129,-5 0-129,1 1 129,-1-7-129,-2 2 0,3-8 0,0-6 0,2-1 0,1-9 0,11-13 0,-11 12-129,11-12-129,0 0-258,0 0-516,-12 0-3354,12 0-516,0 0-516,-5-10-387</inkml:trace>
        </inkml:traceGroup>
      </inkml:traceGroup>
    </inkml:traceGroup>
    <inkml:traceGroup>
      <inkml:annotationXML>
        <emma:emma xmlns:emma="http://www.w3.org/2003/04/emma" version="1.0">
          <emma:interpretation id="{D7C9EC02-B3B5-43A4-9908-7F5FBDFC89AA}" emma:medium="tactile" emma:mode="ink">
            <msink:context xmlns:msink="http://schemas.microsoft.com/ink/2010/main" type="paragraph" rotatedBoundingBox="2670,14783 9759,14606 9778,15352 2689,15529" alignmentLevel="2"/>
          </emma:interpretation>
        </emma:emma>
      </inkml:annotationXML>
      <inkml:traceGroup>
        <inkml:annotationXML>
          <emma:emma xmlns:emma="http://www.w3.org/2003/04/emma" version="1.0">
            <emma:interpretation id="{3B6644AA-5297-4E42-9318-3F5EF4013903}" emma:medium="tactile" emma:mode="ink">
              <msink:context xmlns:msink="http://schemas.microsoft.com/ink/2010/main" type="line" rotatedBoundingBox="2670,14783 9759,14606 9778,15352 2689,15529"/>
            </emma:interpretation>
          </emma:emma>
        </inkml:annotationXML>
        <inkml:traceGroup>
          <inkml:annotationXML>
            <emma:emma xmlns:emma="http://www.w3.org/2003/04/emma" version="1.0">
              <emma:interpretation id="{75A8340E-F96C-40EC-96E8-9703DE071BD5}" emma:medium="tactile" emma:mode="ink">
                <msink:context xmlns:msink="http://schemas.microsoft.com/ink/2010/main" type="inkWord" rotatedBoundingBox="2670,14784 6187,14696 6206,15441 2689,15529"/>
              </emma:interpretation>
              <emma:one-of disjunction-type="recognition" id="oneOf3">
                <emma:interpretation id="interp15" emma:lang="en-US" emma:confidence="0">
                  <emma:literal>TX-VTR?</emma:literal>
                </emma:interpretation>
                <emma:interpretation id="interp16" emma:lang="en-US" emma:confidence="0">
                  <emma:literal>TX-VTR:</emma:literal>
                </emma:interpretation>
                <emma:interpretation id="interp17" emma:lang="en-US" emma:confidence="0">
                  <emma:literal>TX-STR:</emma:literal>
                </emma:interpretation>
                <emma:interpretation id="interp18" emma:lang="en-US" emma:confidence="0">
                  <emma:literal>TX-BTR:</emma:literal>
                </emma:interpretation>
                <emma:interpretation id="interp19" emma:lang="en-US" emma:confidence="0">
                  <emma:literal>TX-BTR?</emma:literal>
                </emma:interpretation>
              </emma:one-of>
            </emma:emma>
          </inkml:annotationXML>
          <inkml:trace contextRef="#ctx0" brushRef="#br1" timeOffset="170410.7469">2849 14840 3096,'-5'-8'4128,"5"8"-903,0 0-516,0 0-516,0 0-645,0 0-258,0 0-258,0 15-258,0-15-129,0 28-387,0-12 129,2 10-258,-1 1 129,1 11 0,0 2-129,2 7-129,1 3 0,-3 0 0,0 7 0,1-6 0,-3 2-129,2-7 129,-1-6-387,-1-7 129,0-3-387,0-17-903,0 0-2838,0-13-258,0 0-258,-1-10-129</inkml:trace>
          <inkml:trace contextRef="#ctx0" brushRef="#br1" timeOffset="170884.7741">2677 14823 1,'-6'-14'4385,"6"14"259,0 0-387,0 0-1935,0 0-774,0 0-129,0 0-387,0 0-258,0 0-258,4 0 0,-4 0 0,11 3-258,-2-2 0,3 1 0,2-2 0,8 0 0,-1-3-258,3-2 0,3 1 0,2 1 0,1-2 0,1 3-129,-2 1 129,1 1-129,-4 0 129,-3 5 0,-3-1 0,-5 2 0,-1 1 0,-5-2-129,-9-5-129,0 0-645,14 16-645,-14-16-2838,0 0-258,0 0-516,0 0 258</inkml:trace>
          <inkml:trace contextRef="#ctx0" brushRef="#br1" timeOffset="171401.8036">3619 14926 1161,'11'0'4515,"-11"0"-129,3 18-129,-3 8-2709,-8-7-258,2 16-258,-8-5 0,1 14-258,-7-4-258,2 6 0,-4-6-129,2 2-129,0-4 0,-1-5-258,1-4-258,4-10 129,3-2-387,-2-13-645,13 9-1290,2-13-1935,-13-10-258,9-1-387</inkml:trace>
          <inkml:trace contextRef="#ctx0" brushRef="#br1" timeOffset="171816.8274">3321 14881 4386,'-5'-14'4773,"5"14"-129,0 0-387,3 18-3225,1-1-258,9 12-258,5 0 129,6 10-129,0 0 129,5 8-387,-2-6 129,7 3-129,0-1 0,-1-2-129,-2-5-129,-2-2 129,0-3-129,-3-6 0,-2-6-129,-8-3-129,-2 0-129,-5-11-258,4 8-1161,-13-13-2709,0 0-129,10-8-516,-10 8 129</inkml:trace>
          <inkml:trace contextRef="#ctx0" brushRef="#br1" timeOffset="172200.8493">3992 15187 5805,'-11'7'4644,"11"-7"129,0 0-774,0 0-2967,0 0-129,12 2-129,4 3-258,1-5-129,5 4 0,2-3-129,3 1-129,-1-1 0,0-1-129,1 0 0,-3 0-258,-3-2-129,-6-10-645,4 11-2193,-12-8-1419,-7 9-258,10-22-387</inkml:trace>
          <inkml:trace contextRef="#ctx0" brushRef="#br1" timeOffset="172611.8728">4247 14997 4257,'10'13'5031,"-10"-13"-516,10 14-129,-2 0-3096,-8-14-387,18 19-129,-18-19 0,17 23-387,-6-12-129,1 2-129,-4 0 0,1 3-129,-3-2 0,-1-1 0,-1 1 0,-4 2 0,0 1 0,-1 0 0,-5 1 0,-2-2 0,1 0 0,-2-2-258,1 2-774,-3-10-1935,11-6-1548,0 0-387,0 0-129</inkml:trace>
          <inkml:trace contextRef="#ctx0" brushRef="#br1" timeOffset="172998.8948">4790 14839 3096,'22'-12'4902,"-13"12"-645,-9 0 387,0 0-2967,15 24-387,-15-10 0,7 18-387,-7 2-258,3 9-258,-2 2 0,0 6-258,-1-1-129,0 2 0,0-1-129,-1-9 0,0-1-387,-2-14-387,3 6-1290,0-16-2322,0-6-387,0-11-258,-4-15 129</inkml:trace>
          <inkml:trace contextRef="#ctx0" brushRef="#br1" timeOffset="173394.9176">4642 14751 3354,'-18'0'4257,"9"3"258,9-3 0,4 5-3225,-4-5 0,22 1-129,-5-8-129,10 7 0,-1-7-129,14 3-258,-3-4-258,3 7 129,-1-2-387,1 4 0,-5-1 0,-3 0-129,-3 3 0,-8 5-129,-5-2 129,-4-1-258,-3 5-516,-9-10-516,5 14-3096,-5-14-645,-1 10 129,1-10-516</inkml:trace>
          <inkml:trace contextRef="#ctx0" brushRef="#br1" timeOffset="173820.942">5272 14799 2709,'0'0'4902,"0"0"-258,0 0 0,0 0-2322,11 33-774,-9-12 0,5 18-645,-3-1-129,4 11-387,-4 4 129,1 2-387,-2 4-129,-1-4 0,-2 2-129,1-9 0,-1 2-387,-6-16-129,5-2-645,-8-21-1419,9-11-2064,-8 5-129,5-13-258,-2-14 388</inkml:trace>
          <inkml:trace contextRef="#ctx0" brushRef="#br1" timeOffset="174308.9699">5254 14865 5289,'2'-41'5160,"0"26"-258,-2 15-387,5-24-2322,-5 24-1290,14-15-129,3 10-258,-5 2 129,9 3-387,1 1 0,2 7-129,0 0 0,2 5 0,1 1-129,-6 3-129,3 2 258,-7-2-258,-3 0 129,-4 3 0,-4 0-129,-6 1 0,-5 0 0,-9 3 0,-7-1 0,-5 2 0,-4 3-129,-2-1 258,-1-2 0,2 2 0,4-4 0,6-2 129,7-1 0,8 0 0,6-6 129,10-2-129,7-3 129,12 2 0,1-1-129,7 3 129,3-2-129,-3 3-129,2 0 0,-5 4 0,-4 2-129,-6-2 0,-4 2-258,-6-10-258,1 12-1290,-15-22-2838,14 18-387,-14-18-129,0 0-258</inkml:trace>
          <inkml:trace contextRef="#ctx0" brushRef="#br1" timeOffset="174744.9947">5913 14888 5160,'0'0'5031,"5"10"0,6-4-387,0-6-2967,8 6-645,0-6-129,8 9-129,-6-5-129,5 2-258,-4-2-129,2 3-129,-5-4-129,0 1-258,-5-1 0,-3-3-645,0 3-645,-11-3-2580,0 0-903,0 0-129,0-10-258</inkml:trace>
          <inkml:trace contextRef="#ctx0" brushRef="#br1" timeOffset="175139.0174">5933 15098 7998,'0'31'5031,"0"-31"0,11 11-387,-11-11-3612,13-1-516,-2-6 0,6 7 0,-2-5-387,3 0 0,0 3 0,0 1-129,1 1 0,-1 0-129,-1 1-129,-2-1-387,4 15-1548,-6-10-2451,2 6-258,-2-10-516,3-1-129</inkml:trace>
        </inkml:traceGroup>
        <inkml:traceGroup>
          <inkml:annotationXML>
            <emma:emma xmlns:emma="http://www.w3.org/2003/04/emma" version="1.0">
              <emma:interpretation id="{BAE4E3D5-A3FD-4BBD-B300-48D2ED55087D}" emma:medium="tactile" emma:mode="ink">
                <msink:context xmlns:msink="http://schemas.microsoft.com/ink/2010/main" type="inkWord" rotatedBoundingBox="6773,14680 9759,14606 9776,15296 6790,15371"/>
              </emma:interpretation>
              <emma:one-of disjunction-type="recognition" id="oneOf4">
                <emma:interpretation id="interp20" emma:lang="en-US" emma:confidence="0">
                  <emma:literal>TRatB</emma:literal>
                </emma:interpretation>
                <emma:interpretation id="interp21" emma:lang="en-US" emma:confidence="0">
                  <emma:literal>T Re T B</emma:literal>
                </emma:interpretation>
                <emma:interpretation id="interp22" emma:lang="en-US" emma:confidence="0">
                  <emma:literal>T R.) T B</emma:literal>
                </emma:interpretation>
                <emma:interpretation id="interp23" emma:lang="en-US" emma:confidence="0">
                  <emma:literal>TRitB</emma:literal>
                </emma:interpretation>
                <emma:interpretation id="interp24" emma:lang="en-US" emma:confidence="0">
                  <emma:literal>T R-7 T B</emma:literal>
                </emma:interpretation>
              </emma:one-of>
            </emma:emma>
          </inkml:annotationXML>
          <inkml:trace contextRef="#ctx0" brushRef="#br1" timeOffset="175574.0423">6909 14765 6321,'17'-25'4902,"-17"25"129,11-10-516,-3 13-2709,-8-3-645,7 22-129,-5-1-387,1 8-129,-1 5-258,3 5 0,-2 7-129,-1 2-129,0 3 0,-2 0-129,3-6 0,0-3 0,-1-2-258,-2-12-129,3 2-1032,-3-30-1806,-1 17-1419,1-17-516,-4-9-129</inkml:trace>
          <inkml:trace contextRef="#ctx0" brushRef="#br1" timeOffset="175989.066">6775 14739 7611,'0'0'5160,"0"0"-516,0 0 129,1-14-3741,10 14-129,4 0-129,7 2-129,-2-1-129,7 5-129,-1 0-129,3 3 0,-2-1-129,1 2-129,-1 0 0,-3-3 0,-2 1-129,-1-3-129,0 1-774,-8-9-1935,6 1-1806,-5-9-258,3 3-387,-5-6-258</inkml:trace>
          <inkml:trace contextRef="#ctx0" brushRef="#br1" timeOffset="176424.0909">7431 14718 6966,'-11'-15'5031,"11"15"0,0 0-645,-1 9-2838,0 4-516,2 16-258,0 4-258,5 8-387,-3 5 129,1 7-129,-1 1-129,-1-2 0,0 2-129,-2-7 0,7-5-129,-7-11 0,5-3-645,-5-16-387,7 4-1161,-7-16-2193,0-6-387,0-10-387,-3-6 258</inkml:trace>
          <inkml:trace contextRef="#ctx0" brushRef="#br1" timeOffset="176844.1147">7411 14924 3612,'-7'-68'5031,"6"40"129,0-2-387,3 13-2709,-2-13-258,11 17-516,-3-8-129,9 10-387,-3 0-258,6 5-129,1 1-129,3 5-129,0 4 0,-1 5-129,-3 7 0,-3 3 0,-1 2 0,-5 3-129,-4-1 0,-3 0 0,-4 1 0,-2-2 0,-7-1 129,-5-2-258,-1 1 129,-5-2 129,0 1-129,-3-1 129,-1-4 0,5 3 0,2-4 129,4 1 0,9 0-129,4 0 129,4 0 0,12 0 0,3 3 0,7 0 129,1-1-258,4 5 129,-5-5-129,3-2 0,-4 1-129,-2-6-129,-2 1-516,-11-12-2580,5 1-1677,-5-10-129,-1-3-387,-2-9-258</inkml:trace>
          <inkml:trace contextRef="#ctx0" brushRef="#br1" timeOffset="177259.1387">7978 14950 4128,'-10'10'5031,"9"7"-129,1-17-129,11 11-3354,0-11-258,12 3 129,-2-3-258,5 1-129,-1-1-387,5 5-129,-1-4-258,1 3 0,-4 0-129,0-2-129,-2 1 0,-5-3-129,1 1-774,-12-10-1548,2 1-2064,-7-6-387,-2-3-516,-3-4 258</inkml:trace>
          <inkml:trace contextRef="#ctx0" brushRef="#br1" timeOffset="177685.163">8232 14829 6063,'18'19'5289,"-5"-13"-387,4 3-258,-2-5-2322,9 4-1677,-6-2 129,6 3-387,-6-1-129,1 3-129,-4-3 0,-2 4-258,-5 2 258,-3 1-129,-5-2 0,0 4-129,-5-2 258,-3 2-129,-4 2 0,0 0 0,-2 1 0,2-1 0,0-1 0,2-5-387,3 5-645,0-17-2322,7-1-1419,0 0-258,7-2-645</inkml:trace>
          <inkml:trace contextRef="#ctx0" brushRef="#br1" timeOffset="178114.1876">8921 14745 9159,'9'0'5031,"8"3"0,-10 0-774,4 11-3483,-7 1-129,4 8-258,-7 6 0,2 7-129,-3 2 0,0 7-258,-5-2 129,0 2-129,1 0 0,0-3 0,2-5-129,2-5 129,0-5-258,2-8-129,3-3-129,-5-16-774,10 2-1419,-7-7-2064,1-12-387,-4-4-258,0-4 0</inkml:trace>
          <inkml:trace contextRef="#ctx0" brushRef="#br1" timeOffset="178541.212">8812 14704 7611,'0'0'5160,"0"0"-258,0 0-129,8-12-3612,5 12-387,0 0 258,7 5-387,-1-5-129,7 6 0,3-3-258,-1-1 0,1-1 0,3 1-129,-4-2 0,2 1-129,-5 3 0,-3-2 0,-3 1-129,-4 1 0,-3 2-258,-12-6-387,14 7-774,-14-7-3483,0 0 129,0 0-516,0 0-258</inkml:trace>
          <inkml:trace contextRef="#ctx0" brushRef="#br1" timeOffset="178968.2364">9514 14719 4902,'-3'-10'5289,"0"-5"-129,3 15-387,-4 8-1935,-1 2-1935,5 15-129,0 4-516,2 8 0,-1 11-129,1 0-129,0 6 129,1 3-129,0-4-129,1-3 0,1-1-258,-3-13-516,6 0-645,-8-21-2322,4-4-1290,-4-11 0,5-5-387</inkml:trace>
          <inkml:trace contextRef="#ctx0" brushRef="#br1" timeOffset="179393.2607">9475 14774 6966,'-14'-54'5289,"11"32"-129,-1 1-387,4 9-3354,-1-7-387,5 10-387,3-4 0,4 8-129,4-1-258,7 6 129,1 0-129,1 3 0,5 7-258,-2 4 129,-2 1-129,-2 3 0,-4 4-129,-5 0 0,-7 3 0,-2-4 0,-5 0 0,-5-3-129,-5 3 129,-5-3-129,-3-3 258,-1 1-129,-2-3 129,1 0-258,1 1 258,5-4-129,1 1 129,13-11 0,-4 19 0,4-19 0,14 17 0,3-7 129,4-1 0,3 2 0,2 2-129,0 2 129,-2 0-258,1 3 258,-8 2-258,-3 0 129,-4 6-129,-5-4 129,-5 2 0,0 0 0,-9-4 0,-4 0 0,-4-2 0,-4-3 0,-5-4 129,-4-1-129,0-6 129,-2-1 0,-2 2 0,3-5-129,2 0 129,6 0-129,2-3 0,8-1-129,13 4-516,-14-15-2838,14 15-1419,7-16-387,3 7-387,0-10-258</inkml:trace>
        </inkml:traceGroup>
      </inkml:traceGroup>
    </inkml:traceGroup>
    <inkml:traceGroup>
      <inkml:annotationXML>
        <emma:emma xmlns:emma="http://www.w3.org/2003/04/emma" version="1.0">
          <emma:interpretation id="{FF726D4A-BCD6-4F0B-A11E-82D89609B5D2}" emma:medium="tactile" emma:mode="ink">
            <msink:context xmlns:msink="http://schemas.microsoft.com/ink/2010/main" type="paragraph" rotatedBoundingBox="1552,16484 9807,16207 9866,17961 1610,18237" alignmentLevel="1"/>
          </emma:interpretation>
        </emma:emma>
      </inkml:annotationXML>
      <inkml:traceGroup>
        <inkml:annotationXML>
          <emma:emma xmlns:emma="http://www.w3.org/2003/04/emma" version="1.0">
            <emma:interpretation id="{DD378684-E413-4FB6-8656-BDC698A7A6F5}" emma:medium="tactile" emma:mode="ink">
              <msink:context xmlns:msink="http://schemas.microsoft.com/ink/2010/main" type="line" rotatedBoundingBox="1551,16484 9807,16207 9830,16912 1575,17188"/>
            </emma:interpretation>
          </emma:emma>
        </inkml:annotationXML>
        <inkml:traceGroup>
          <inkml:annotationXML>
            <emma:emma xmlns:emma="http://www.w3.org/2003/04/emma" version="1.0">
              <emma:interpretation id="{49DF1856-BC81-4A86-9ED5-8EA43DFE68F1}" emma:medium="tactile" emma:mode="ink">
                <msink:context xmlns:msink="http://schemas.microsoft.com/ink/2010/main" type="inkWord" rotatedBoundingBox="1552,16484 4706,16463 4710,17139 1556,17159"/>
              </emma:interpretation>
              <emma:one-of disjunction-type="recognition" id="oneOf5">
                <emma:interpretation id="interp25" emma:lang="en-US" emma:confidence="0">
                  <emma:literal>TX=TR</emma:literal>
                </emma:interpretation>
                <emma:interpretation id="interp26" emma:lang="en-US" emma:confidence="1">
                  <emma:literal>TX = T R</emma:literal>
                </emma:interpretation>
                <emma:interpretation id="interp27" emma:lang="en-US" emma:confidence="0">
                  <emma:literal>Tx=TR</emma:literal>
                </emma:interpretation>
                <emma:interpretation id="interp28" emma:lang="en-US" emma:confidence="0">
                  <emma:literal>tx=TR</emma:literal>
                </emma:interpretation>
                <emma:interpretation id="interp29" emma:lang="en-US" emma:confidence="0">
                  <emma:literal>TX-TR</emma:literal>
                </emma:interpretation>
              </emma:one-of>
            </emma:emma>
          </inkml:annotationXML>
          <inkml:trace contextRef="#ctx0" brushRef="#br1" timeOffset="245285.0295">1802 16614 3612,'0'0'4386,"0"0"-129,0 0-2064,0 0-516,-2-9-258,2 9-129,0 0-387,0 0 129,0 0-387,5 6 129,-5-6-258,4 26-258,-2-9 0,0 9-129,-1 7 0,1-1 0,-2 13-129,0-3 0,0 4-129,0-3 129,-3-2 0,3-5-129,-2-7 129,0 0-129,2-10 0,0-19-516,-4 23-903,-4-23-2709,8 0-645,-9-24-387,3 2-129</inkml:trace>
          <inkml:trace contextRef="#ctx0" brushRef="#br1" timeOffset="245769.0572">1554 16497 1935,'0'0'4128,"0"0"129,0 0-774,-2-13-1806,3 20-129,-1-7-129,0 0-258,11 7-129,-2 6 0,-1-13-258,9 9-129,-3-9-258,5 3-129,3-3-258,-1 1 0,6-1 0,1 0-129,6 1 129,1 0 129,2-1-129,-1 0 129,2 0-129,-4 0 0,-3 0 129,-4 0-258,-9 0 129,-5 0-129,-5 1 0,-8-1-129,0 0-387,0 0-645,1 24-1161,-1-24-2322,-5 13-129,5-13-387</inkml:trace>
          <inkml:trace contextRef="#ctx0" brushRef="#br1" timeOffset="246395.093">2663 16576 4128,'-14'29'4773,"4"-11"-387,-5 2 0,-4-4-3483,2 11-387,-7-4 0,4 8 129,-5-2-258,2 7 129,-4-3-258,5 8 258,-2-7-387,5 3-129,0-4 0,1 2 0,3-3 0,2 0 0,0-5-129,2-10-258,4 6-387,-7-17-645,14-6-3225,0 0-129,-10-14-387,10-9 388</inkml:trace>
          <inkml:trace contextRef="#ctx0" brushRef="#br1" timeOffset="246866.1199">2326 16639 5934,'0'-12'5160,"0"12"-129,0 0-387,-6-4-3741,6 4-258,0 0-258,5 9 0,-5-9-258,17 21 129,-5-5 0,5 10 0,3 1-129,2 5 0,2 2-129,3 4 129,3-2 129,-2-2-258,0-3 0,-1-4 129,-3 0-129,-6-6 0,-3-2 0,-2-7-129,-4 4-129,-5-3 129,0 2-516,-4-15-1290,0 12-2709,0-12-387,0 0-258,0 0-258</inkml:trace>
          <inkml:trace contextRef="#ctx0" brushRef="#br1" timeOffset="247309.1453">3071 16680 3225,'-10'8'5160,"10"-8"-387,0 0 0,5 6-2838,-5-6-1161,22-3-258,-5-4 0,1 5 0,5-4-129,-2 6-129,1-3 0,-1 2-258,-2-2 0,-1 2-129,-5 1 0,-2-2-258,-2 2-645,-9 0-1419,0 0-2451,0 0 129,0 0-645</inkml:trace>
          <inkml:trace contextRef="#ctx0" brushRef="#br1" timeOffset="247736.1697">3035 16849 5160,'0'29'5160,"0"-29"-129,12 11-387,-2-11-3612,7 0-129,0-3-258,4 3-129,-2-3-258,4 3 0,-1-3-258,-2 3 0,-3 0-387,-5-3-387,7 8-1935,-7-5-1935,-3 0-516,-9 0-129</inkml:trace>
          <inkml:trace contextRef="#ctx0" brushRef="#br1" timeOffset="248628.2207">3767 16563 5676,'-10'-6'5160,"10"6"-258,-9-2-258,14 2-3483,-5 0-387,0 0-258,12 0 0,0 0-129,3 1 0,3 2 129,1-3-129,4 2-129,2 1-129,0 1 129,-2-1-129,2-1 0,-6 1 0,3-1-129,-5 2 0,-3-4-129,-3 0 0,-11 0-258,16 1-258,-16-1-774,11 0-2967,-11 0-774,7-8-129,-7 8-516</inkml:trace>
          <inkml:trace contextRef="#ctx0" brushRef="#br1" timeOffset="248202.1964">3884 16543 7353,'13'5'5031,"-1"4"129,-12-9-516,10 12-3870,-10-12-258,0 21-258,0-7 129,-3 11-387,-4 8 129,3 10-129,-3 0 129,1 5-129,-2 3 0,2 2 0,1-2-129,0-8 129,3-9-129,-1-7-129,3-1-516,0-26-1290,0 0-2838,0 0-129,-9-24-387,6-4 0</inkml:trace>
          <inkml:trace contextRef="#ctx0" brushRef="#br1" timeOffset="249084.2468">4417 16540 6450,'10'-1'5031,"-10"1"129,9 6-774,-1 10-3483,-7-1-258,5 13-258,-5 0 129,3 9-387,-4 6 129,0 1-129,-2 5-129,-3 0 129,-1-7-258,-1-8 0,1 0-129,-2-9-258,6 0-903,-9-20-2709,11-5-903,-12-10-129,7-8-387</inkml:trace>
          <inkml:trace contextRef="#ctx0" brushRef="#br1" timeOffset="249538.2728">4381 16582 4902,'11'-9'5418,"1"7"-387,-3 0-129,2-9-2709,7 9-1419,-2-7-129,7 5-129,3-6 0,3 6-129,-3 1-129,5 3 0,-5 0 0,-2 1-387,-4 8 129,-4 0-129,-3 3 129,-6 2-129,-5 0 0,-2 1 0,-7 0 129,-8 0-129,-1 0 0,-6 0 129,0-2 0,-4 1-129,0-1 0,2 1 0,2-2 129,5-2 0,1-1 0,8 0 0,8-9 0,-5 17 0,5-17 258,13 16-129,1-6 0,5 2 0,3-1 0,1 1 0,3 6 0,-3-2 0,-1 1-129,-2 0 0,-3 4-129,-3 3 258,-4-8-129,-3 4 0,-3-3 0,-3-4 0,-1 3-129,0-16-129,0 16-645,-9-15-3999,9-1-258,-9-10-258,6-9-516</inkml:trace>
        </inkml:traceGroup>
        <inkml:traceGroup>
          <inkml:annotationXML>
            <emma:emma xmlns:emma="http://www.w3.org/2003/04/emma" version="1.0">
              <emma:interpretation id="{C9B7E356-9EDD-42AF-BC01-7B2695BF0589}" emma:medium="tactile" emma:mode="ink">
                <msink:context xmlns:msink="http://schemas.microsoft.com/ink/2010/main" type="inkWord" rotatedBoundingBox="7139,16320 9808,16231 9830,16912 7162,17001"/>
              </emma:interpretation>
              <emma:one-of disjunction-type="recognition" id="oneOf6">
                <emma:interpretation id="interp30" emma:lang="en-US" emma:confidence="0">
                  <emma:literal>TR=TB</emma:literal>
                </emma:interpretation>
                <emma:interpretation id="interp31" emma:lang="en-US" emma:confidence="0">
                  <emma:literal>TRI T B</emma:literal>
                </emma:interpretation>
                <emma:interpretation id="interp32" emma:lang="en-US" emma:confidence="0">
                  <emma:literal>IRE T B</emma:literal>
                </emma:interpretation>
                <emma:interpretation id="interp33" emma:lang="en-US" emma:confidence="0">
                  <emma:literal>RIB</emma:literal>
                </emma:interpretation>
                <emma:interpretation id="interp34" emma:lang="en-US" emma:confidence="0">
                  <emma:literal>TR=, T B</emma:literal>
                </emma:interpretation>
              </emma:one-of>
            </emma:emma>
          </inkml:annotationXML>
          <inkml:trace contextRef="#ctx0" brushRef="#br1" timeOffset="250704.3395">7306 16532 4644,'0'0'5160,"0"0"-516,0 0-258,0 0-2967,0 0-258,0 0 0,15 13-516,-15-13 258,11 31-258,-6-10-129,5 11-258,-4 3 129,2 3-387,-1 8 129,-1 2 0,-2 0-129,0-7-129,-1-4-129,-3-5-258,0-5-645,0-27-1935,-3 13-1806,-1-20-129,-3-12-516,-1-8 129</inkml:trace>
          <inkml:trace contextRef="#ctx0" brushRef="#br1" timeOffset="251144.3646">7144 16459 7611,'0'0'5160,"1"16"-258,-1-16-258,16 11-3741,0-13-258,9 1-129,0-2 0,8 0 0,2-12-129,7 5-129,-5-2-129,1 4 0,-3-3-129,1 1 0,-7 1 0,-3-2-258,-4 11 0,-10 0-129,-2 10-258,-10-10-1032,5 11-2838,-7 0-645,-6 4 0,-3-1-516</inkml:trace>
          <inkml:trace contextRef="#ctx0" brushRef="#br1" timeOffset="251594.3904">7874 16321 7482,'22'25'5289,"-13"-3"-387,-2 10-129,-3-17-3741,0 25-774,-1 3 0,0 5-129,-3 0 129,0 3-387,0-9 129,0-3-387,0-1-129,-5-15-774,7 5-2709,-2-17-645,0-11-516,0 0 0</inkml:trace>
          <inkml:trace contextRef="#ctx0" brushRef="#br1" timeOffset="252043.4161">7864 16346 9417,'0'0'5289,"0"7"-387,13-5-129,-1-2-4128,7 0-387,5-1-129,6 0 0,0 1-129,1 0-129,-2 0 129,-3 12-129,-5 5 129,-2 1-129,-7 2 0,-9-2 258,-3 3-258,-4 1 129,-9-1-129,-5-7 258,-2-3-129,-4 3 0,-2 0 0,-1 1-129,0-1 387,2 1-387,4 2 387,5 3-258,5-1 129,6-2-129,5 5 258,4 2 129,8-6-129,8 4 0,-1-3-129,10 1 0,-3-6-129,1-2 0,-2-4 0,-2-3-387,-4-1-129,-6-5-774,5 1-3741,-13-9 129,-5 9-645,5-21-129</inkml:trace>
          <inkml:trace contextRef="#ctx0" brushRef="#br1" timeOffset="252505.4425">8416 16538 7998,'-10'7'4902,"1"9"0,9-16-258,12 1-3870,-2-4-258,11 0-129,1-3 258,4 1-516,1-4 129,-1 2-258,1 2-387,-8-4-645,5 9-645,-16-18-1419,-8 18-1677,11-6-516,-11 6-129</inkml:trace>
          <inkml:trace contextRef="#ctx0" brushRef="#br1" timeOffset="252533.4441">8323 16653 9417,'17'34'5418,"4"-25"-516,1-6 0,7-3-4515,2-2-129,1-4-387,-2-1-129,-5-5-516,2 12-1161,-13-6-2709,0 2-516,-14 4 0,10-12-516</inkml:trace>
          <inkml:trace contextRef="#ctx0" brushRef="#br1" timeOffset="253221.4835">9009 16334 5676,'8'13'5418,"-8"-13"-387,9 22-129,-6-8-2709,2 9-1290,-2-6-129,3 12-129,-5 5-387,2 2 0,-2 3 0,-1-5-258,0 2 129,0 0-516,0 2 258,0-10-387,0-4 129,0-7-516,5 6-1032,-5-23-2838,0 0-516,0-13 0,0-10-387</inkml:trace>
          <inkml:trace contextRef="#ctx0" brushRef="#br1" timeOffset="253685.51">8875 16422 7740,'-26'4'5289,"17"-4"-387,9 0-129,-1-19-3612,6 14-774,6-14 129,9 3-387,4-4 129,7 11-258,0-3 258,6 5-129,-2 1-129,4 0 129,-5 3-129,-1-1 0,-4 4-129,-5 0 0,-5 0 0,-4 0-387,-4 0-516,-8-7-1548,-3 7-2064,0 0-516,0 0-387,-5-7 258</inkml:trace>
          <inkml:trace contextRef="#ctx0" brushRef="#br1" timeOffset="254151.5366">9480 16323 6708,'0'0'5031,"9"0"0,-9 0-516,10 21-3483,-10-3-387,9 13 129,-5-1-258,3 6 129,0 2-258,3 5-258,-3-1 129,0-6-387,-3-2 258,1-5-516,0 4 129,-5-12-645,3 7-258,-3-28-1161,-3 16-2580,3-16-129,-8 0-645,2-11 646</inkml:trace>
          <inkml:trace contextRef="#ctx0" brushRef="#br1" timeOffset="254614.5631">9481 16355 6708,'-3'-41'5160,"3"25"-129,2 3-258,3-4-3354,5 8-645,1-2-258,9 7 0,-2 0-129,5 4-129,2 0 0,3 1-129,-1 8 129,3 4-129,-5 0-129,-1 3 129,-6 0-129,-4 8-129,-6 3 0,-7-3 258,-4 0-258,-10-2 0,-4 3 0,-9-4 129,-1-1-129,-4-7 258,0-4-258,0 1 129,7-1 0,0-2 0,10-4 0,3 3 0,11-6 0,0 0 129,14 7-129,6-3 129,5 2-129,3-2 129,7 0-129,0-1 0,0 7 0,-3-2-258,-3-2 258,-5 2-387,-7 2 516,-7 1-516,-7 2 516,-6-1-387,-7 3 258,-7 2 129,-4 2-129,-3-6 0,-5 1 129,-2 6 129,1-7-129,0 2 0,2-4 129,3-1-129,2-4 0,5 3-129,4-5 0,4-4-387,10 8-645,0-8-3870,0 0-387,2-6-129,4-4-516</inkml:trace>
          <inkml:trace contextRef="#ctx0" brushRef="#br1" timeOffset="262429.0101">7923 16696 129,'0'0'1290,"0"0"-129,0 0-387,0 12 129,0-12-258,0 0 129,0 0 0,0 0 0,0 0-258,0 12 129,0-12 0,-3 10 129,3-10-258,-4 18 129,4-18-129,-4 20 0,2-6-258,0-1 0,1 2 129,0 2-258,1 1 0,-1-1 0,1 0 0,-2-4 0,2-1 129,0-12-129,0 14 0,0-14 0,0 0 129,0 0-129,0 0 0,0 0 0,0 0-258,0 0 129,0 0-258,0 0 0,0 0 129,-2 11-129,2-11-129,0 0-258,0 0-903,0 0-2064,0 0-129,0 0 0</inkml:trace>
        </inkml:traceGroup>
      </inkml:traceGroup>
      <inkml:traceGroup>
        <inkml:annotationXML>
          <emma:emma xmlns:emma="http://www.w3.org/2003/04/emma" version="1.0">
            <emma:interpretation id="{88BEF994-6C02-4E17-A0FF-05F6A73FBE00}" emma:medium="tactile" emma:mode="ink">
              <msink:context xmlns:msink="http://schemas.microsoft.com/ink/2010/main" type="line" rotatedBoundingBox="2447,17284 4790,17279 4792,18141 2449,18146"/>
            </emma:interpretation>
          </emma:emma>
        </inkml:annotationXML>
        <inkml:traceGroup>
          <inkml:annotationXML>
            <emma:emma xmlns:emma="http://www.w3.org/2003/04/emma" version="1.0">
              <emma:interpretation id="{033CD3AC-BFC0-44C7-AADD-98E9C89FBA26}" emma:medium="tactile" emma:mode="ink">
                <msink:context xmlns:msink="http://schemas.microsoft.com/ink/2010/main" type="inkWord" rotatedBoundingBox="2447,17284 4790,17279 4792,18141 2449,18146"/>
              </emma:interpretation>
              <emma:one-of disjunction-type="recognition" id="oneOf7">
                <emma:interpretation id="interp35" emma:lang="en-US" emma:confidence="0">
                  <emma:literal>TX=TBy</emma:literal>
                </emma:interpretation>
                <emma:interpretation id="interp36" emma:lang="en-US" emma:confidence="1">
                  <emma:literal>TX = T By</emma:literal>
                </emma:interpretation>
                <emma:interpretation id="interp37" emma:lang="en-US" emma:confidence="0">
                  <emma:literal>TX = TBA</emma:literal>
                </emma:interpretation>
                <emma:interpretation id="interp38" emma:lang="en-US" emma:confidence="0">
                  <emma:literal>TX = TBI</emma:literal>
                </emma:interpretation>
                <emma:interpretation id="interp39" emma:lang="en-US" emma:confidence="0">
                  <emma:literal>TX=+By</emma:literal>
                </emma:interpretation>
              </emma:one-of>
            </emma:emma>
          </inkml:annotationXML>
          <inkml:trace contextRef="#ctx0" brushRef="#br1" timeOffset="281220.0847">2639 17644 1,'-6'-4'2579,"6"4"1,0 0 258,-8-15-774,8 15 0,-5-13-258,5 13-258,0 0-387,0 0-258,0-14-258,0 14 0,0 0-387,0 15 0,0-2-129,0 0 0,0 11-129,2 8 129,-1-6-129,0 2 129,0 5 129,-1-5-258,1-1 129,-1 2-258,0 1 0,0-19-387,0 8-129,0-19-903,0 16-1290,0-16-1677,0 0-258,0 0 258</inkml:trace>
          <inkml:trace contextRef="#ctx0" brushRef="#br1" timeOffset="281712.113">2473 17622 1935,'-16'-17'3999,"16"17"0,-3-23-2193,-3 9-645,6 3 0,0-6-129,9 5-258,-2-3 129,7 6-258,1-3-129,7 3 129,3-1-258,4 6 0,0-1-258,2 1 0,0-2 0,-1 3-129,-6 2 0,-1 1 0,-3-3-129,-4 1 0,-4 2-129,1-1-129,-4 1-516,-9 0-774,9 0-2451,-9 0-516,8-1-129</inkml:trace>
          <inkml:trace contextRef="#ctx0" brushRef="#br1" timeOffset="282198.1408">3151 17404 1935,'0'0'3870,"2"12"-387,-2-12-1548,9 0-258,-9 0 0,0 0-258,0 0-258,12 15-258,-12-2 0,0 9-258,-7 11-258,0 4 0,-6 5-258,-1 5 129,-5 2 129,3 1-258,-1-2 129,0-5-258,1-6 129,3-9-258,4-9-387,-1-5-903,10-14-2838,0 0-645,-7-13 129,7-9-258</inkml:trace>
          <inkml:trace contextRef="#ctx0" brushRef="#br1" timeOffset="282681.1684">2990 17466 2580,'-11'-6'4644,"3"11"0,8-5-387,0 18-2709,0-18-387,10 21-387,0-1-258,8 3 0,-1-2-129,5 5 0,1 2-258,4 1 0,-2-2-258,-1-3-129,1-3-516,-8-1-1548,2-6-1935,-5-10-645,-2-3 0</inkml:trace>
          <inkml:trace contextRef="#ctx0" brushRef="#br1" timeOffset="282711.1702">3424 17470 5676,'0'0'4773,"7"14"-129,-7-14-1806,15 5-1935,-15-5-258,17 5-129,-6-3-129,4 2 0,-1-3-258,1 1 0,-1-1-258,-3 0-516,4 5-516,-15-6-1161,10 0-2193,-10 0-387,0 0 0</inkml:trace>
          <inkml:trace contextRef="#ctx0" brushRef="#br1" timeOffset="283177.1968">3402 17623 258,'-7'16'4515,"7"-2"516,0-14-516,12 5-2193,-12-5-903,22-7 129,-10 0-645,7 0-258,-5 3-258,4 3-258,-2 1-258,-2-4-258,2 6-645,-16-2-2580,16 5-903,-7-5-645,-9 0 129</inkml:trace>
          <inkml:trace contextRef="#ctx0" brushRef="#br1" timeOffset="283663.2246">3950 17391 2709,'7'9'4515,"3"-9"0,-10 0-1032,13 0-1935,-13 0-516,6 9 129,-4 6-387,3 8-258,-4 2 0,0 7-129,0 3-258,-1 4 0,0 2-258,0-7-129,0 3 0,-1-10-387,1 2-516,-3-7-2709,3-22-516,0 0-774,0 0 516</inkml:trace>
          <inkml:trace contextRef="#ctx0" brushRef="#br1" timeOffset="283694.2264">3880 17386 3870,'-16'-20'4644,"10"8"0,6 12-258,6-8-3096,-6 8-645,21-12-129,-7 3 0,7 5-129,2 1 0,1 3-129,2-4 129,0 3-258,2 1-258,-5-5-387,3 6-387,-12-1-774,7 4-1935,-8-4-1290,-1 1-129,-12-1 0</inkml:trace>
          <inkml:trace contextRef="#ctx0" brushRef="#br1" timeOffset="284203.2555">4288 17328 4386,'0'0'5031,"10"0"-129,-10 0-387,7 12-3225,-7-12-774,3 19 0,-1-3-129,3 7 129,-1 11-387,1 2 129,0-1-129,0 3 0,0 6-258,-4-7 0,2-2-645,-3-4-129,3-8-387,-6-6-1548,3-17-1806,0 0-645,0 0 387</inkml:trace>
          <inkml:trace contextRef="#ctx0" brushRef="#br1" timeOffset="284669.2822">4310 17497 3483,'-5'-41'4773,"5"16"0,-3-2-1935,6 9-903,-3-7-516,7 8-387,-2 0-258,7 3-258,-2 1 0,5 7-129,-2-1-129,5 1-129,-4 5 0,3 1 0,-1 4-129,-1 3 0,-4 5-129,-1 0 258,-1 2-258,-5 0 129,-2 0-129,-2-2 129,-2 1 0,-4-2 0,6-11 0,-14 16 0,5-9 0,9-7 129,-14 9-129,14-9 129,-8 6-129,8-6 0,0 0 129,0 0 0,10 3-258,-1 1 258,3 2-129,2 1 0,2-1 0,-3 5 0,1 1 0,-4 0-129,-2 1 129,-1 7-129,-7-4 129,0 1-129,-3-1 0,-7 0 0,-1 0 0,-2 4 129,-5-6 129,1-1 0,0 3-129,1 2 258,0-8 0,5 0 0,1 0 0,10-10-129,-11 9 0,11-9-258,0 0-516,0 0-3999,0 0-129,6 3-645,-6-3 129</inkml:trace>
          <inkml:trace contextRef="#ctx0" brushRef="#br1" timeOffset="347643.884">4791 17545 1161,'-11'-10'1806,"3"1"-516,8 9-516,-7-13 0,7 13-258,0 0 129,-9-10-129,9 10 0,0 0 0,0 0 129,0 0 0,-5 12-129,5 2 129,0 1-258,0 5 0,5 5-129,-2-1-129,1 3 129,-1 2 258,2 7-258,-1-8 129,-1 7 0,-1-6-129,-1 3 0,-1-10 129,0-1-129,0-7-129,0-14 0,-2 18 0,2-18 0,0 0 0,-12 6 0,12-6-129,-11 2 0,11-2 129,-16 1-129,6 1 0,-3 1 129,1 4-258,-1-3 129,-3 8-129,1-4 0,-2-2 0,1 4 129,16-10 0,-36 36-129,36-36 129,-42 46-129,42-46 129,-41 45 0,41-45 0,-37 50 0,37-50-258,0 0 0,-45 0-258,45 0-645,-19-21-903,14-13-2193,-2 11 129</inkml:trace>
        </inkml:traceGroup>
      </inkml:traceGroup>
    </inkml:traceGroup>
  </inkml:traceGroup>
</inkml:ink>
</file>

<file path=ppt/ink/ink2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45:12.178"/>
    </inkml:context>
    <inkml:brush xml:id="br0">
      <inkml:brushProperty name="width" value="0.05292" units="cm"/>
      <inkml:brushProperty name="height" value="0.05292" units="cm"/>
      <inkml:brushProperty name="color" value="#FF0000"/>
    </inkml:brush>
  </inkml:definitions>
  <inkml:trace contextRef="#ctx0" brushRef="#br0">4491 5713 5676,'6'-7'5418,"-6"7"-387,0 0-387,0 0-2709,0 0-516,0 0-387,0 0-516,0 0-258,0 0-129,2 6-258,-2-6-387,8 12-2064,-8-12-2193,12 3-387,-12-3-129,0 0-516</inkml:trace>
  <inkml:trace contextRef="#ctx0" brushRef="#br0" timeOffset="174.01">4520 5906 3354,'-1'30'5547,"1"-19"-387,0-11-258,0 17-1677,0-17-1935,0 0-387,0 0-387,0 0-774,0 0-1161,0 0-3225,8 4-387,-8-4-129,9-6-516</inkml:trace>
  <inkml:trace contextRef="#ctx0" brushRef="#br0" timeOffset="638.0364">4757 5579 6063,'9'0'5289,"-9"0"-387,0 0-258,14 20-2709,-14-20-645,3 24-387,-3-6-258,3 5-387,-1 3 0,1 8-129,-2-1 0,4 2 0,-2-3-129,1-1 0,-1-2-129,1-5 0,1-4-129,-5-9-258,9 4-1032,-9-15-2064,0 0-1290,1-11-387,0-3-258</inkml:trace>
  <inkml:trace contextRef="#ctx0" brushRef="#br0" timeOffset="911.052">4656 5540 8514,'-12'-4'5289,"12"4"-129,0 0-516,11-1-3225,-2-4-387,12 5-129,-1-4-258,8 2-258,-2-1 0,7 3 0,-4-1-258,4 1 0,-3 0-129,-4-1-129,3 1-258,-10-3-387,6 6-1548,-9-3-2838,-3 0 0,-13 0-645,13 0 0</inkml:trace>
  <inkml:trace contextRef="#ctx0" brushRef="#br0" timeOffset="1407.0805">5219 5540 6450,'13'-1'5031,"-13"1"129,10 0-774,1 6-2580,-11-6-387,0 0-645,1 18 0,1-3-387,-2 1 0,-3 4-258,-3 4 258,-2 8-516,-5 1 387,2 2-258,-4 4 129,-1-2-129,0 1 0,2-2 0,0-7 0,0-4 0,4-4-129,1-7 0,9-14-258,0 0-129,0 0-1419,0 0-2838,0-15-258,0-9-387,0 0-258</inkml:trace>
  <inkml:trace contextRef="#ctx0" brushRef="#br0" timeOffset="1680.0961">5081 5584 11223,'0'0'5289,"0"0"-387,0 0-774,5 2-3096,4 8-129,5 8-387,3 3 0,4 6-387,-1 0 258,1 6-387,1 0 129,-3 1 0,0 2-129,-3-6 0,0 2 0,-2-6 0,-2-3-258,0-7 0,0-2-387,-12-14-3612,15-3-903,-9-8-387,1-5-387</inkml:trace>
  <inkml:trace contextRef="#ctx0" brushRef="#br0" timeOffset="7169.4101">15822 6185 2451,'0'0'5160,"-7"-12"-387,7 12 0,-3-26-2322,3 26-903,-5-19-258,5 19-645,-7-12-129,7 12-129,-12-10-129,12 10 258,-13-4-387,13 4 129,-16 0-129,7 3-129,-1 5 129,0 5-129,1 1 129,1 8-129,1 7 0,1-1 0,3 6 129,1 4 0,2 5-129,0 1 129,0 2-129,4 0 0,-1-4 129,2 2-129,1-4-129,-1 0 258,0-6-258,0 0 258,0-10-258,-3-1-129,3-5-258,-5-18-1032,4 15-3096,-4-15-387,-5 3-387,-4-3-129</inkml:trace>
  <inkml:trace contextRef="#ctx0" brushRef="#br0" timeOffset="7403.4235">15541 6697 4773,'-12'-23'5418,"12"12"-258,8-3-258,6 8-2838,0-13-1032,10 10 0,-4-7-387,5 8-258,-1 2-258,0 3 0,1 2-387,-5-2-129,4 3-1161,-9 0-2967,4 0-516,-6 0-387,1-3-129</inkml:trace>
  <inkml:trace contextRef="#ctx0" brushRef="#br0" timeOffset="7839.4484">16139 6263 6966,'5'7'5547,"-5"-7"-387,0 0-258,0 0-1677,0 0-2967,0 0-129,0 0-774,10 20-2580,-10-20-1806,6 15-129,-6-15-516,5 18 129</inkml:trace>
  <inkml:trace contextRef="#ctx0" brushRef="#br0" timeOffset="8010.4582">16163 6512 7998,'0'29'5160,"0"-17"-129,0 2-258,0-14-3354,0 15-1419,8-7-4386,-8-8-258,8 11-645,-8-11-387</inkml:trace>
  <inkml:trace contextRef="#ctx0" brushRef="#br0" timeOffset="13286.76">16517 6209 4128,'10'-2'4386,"-10"2"-645,0 0-774,2 17-645,-2-17-774,0 26-387,0-10-387,1 10-129,-1 1 129,4 4-387,-2 1 0,2 5-129,-4-1 0,2 4-258,0-8 258,-1-2-258,1-2-258,-2-9 0,0-1-645,0-18-1290,0 0-2451,0 0-258,0-17-387,-3-4 0</inkml:trace>
  <inkml:trace contextRef="#ctx0" brushRef="#br0" timeOffset="13541.7746">16376 6303 4386,'-12'-7'5031,"12"7"-258,0 0-129,2-13-3354,13 13-258,0-8 0,9 4-258,0-1-258,7 2 0,0-4-129,0 4 0,-2-1-258,3 1 0,-4 2-129,-4 0-258,-3 1-258,-3-6-387,1 8-2322,-7-2-1548,-1 0-258,-11 0-516</inkml:trace>
  <inkml:trace contextRef="#ctx0" brushRef="#br0" timeOffset="13987.8001">16938 6242 2967,'0'0'5160,"0"0"-387,0 0 0,0 0-2064,10 0-1161,-10 0-387,3 18-645,-2-4 0,1 8-258,1 4 258,-1 5-387,0 0 129,2 3-129,-2 1 0,-1-3-129,2-1 129,-1-5-129,1-4-258,-3-8 0,4 0-258,-4-14-516,3 13-1161,-3-13-2451,0-9-645,0-6 129,0-3-258</inkml:trace>
  <inkml:trace contextRef="#ctx0" brushRef="#br0" timeOffset="14219.8134">16907 6314 4773,'-15'-27'5289,"15"27"-516,-8-19 129,8 0-3096,6 10-516,0-8-387,7 7-387,4-2 129,3 3-387,-1-3 0,2 7-129,-2 1-129,-2-1-258,0 5-129,-5 0-387,0 3-258,-12-3-1161,12 10-1935,-12-10-903,-3 17-387,-6-6 258</inkml:trace>
  <inkml:trace contextRef="#ctx0" brushRef="#br0" timeOffset="14390.8231">16978 6291 4386,'-9'13'5031,"-1"4"-129,10-4-1548,0-13-774,7 5-774,-7-5-645,23 0-258,-11 0 0,4 0-387,1-1-129,0 1-516,0 7-774,-2-4-3870,1 1-129,-6 1-516,1-3-258</inkml:trace>
  <inkml:trace contextRef="#ctx0" brushRef="#br0" timeOffset="15373.8794">19794 6068 6708,'-9'-9'5418,"9"9"-387,-7-10-516,7 10-3483,0 0-129,0 0-387,0 0 0,0 18-258,5 2 0,0 10-129,3 3 129,-2 4-129,1 4 129,0 4 0,-3-3 0,0 0-129,0-1 0,-2-7 0,-2-6-258,1-2 0,-1-10-387,2 1-387,-2-17-774,0 0-3225,1-11-387,-1-3-258,0-8 0</inkml:trace>
  <inkml:trace contextRef="#ctx0" brushRef="#br0" timeOffset="15637.8945">19675 6140 5289,'-8'-14'5547,"8"14"-516,5-13-258,0 2-3354,14 9-258,-5-8-258,9 6-129,-2-1-258,3 3-129,-3-2-129,3 2-129,-3 1-129,-1 0-129,-1 1-129,-5 2-387,5 6-387,-8-8-1677,3 10-2193,-4-3-516,4 2-129,-4-3 1</inkml:trace>
  <inkml:trace contextRef="#ctx0" brushRef="#br0" timeOffset="15961.913">20163 6081 5160,'9'-2'5289,"-9"2"-129,0 0-387,14-5-3612,-14 5 129,0 0-387,0 0-258,13 11-129,-9 2-129,0 6-129,1 3 0,-1 8-129,2 2-129,-1 2 129,-1 2 0,1 0 0,0 1 129,-2-3-129,0-3 0,2-10-129,-2 1 0,0-10-516,1 0 0,-4-12-645,10 8-2064,-10-8-1677,3-13-645,-3-4-258</inkml:trace>
  <inkml:trace contextRef="#ctx0" brushRef="#br0" timeOffset="16217.9276">20198 6113 4902,'-8'-25'5547,"8"14"-387,0 11-129,5-25-3612,9 21-258,-5-10-258,7 9-129,-2-4-258,4 6-258,0-2-129,-3 3 0,1 1-129,-1-2-129,-1 3-258,-3-1-258,1 3-387,-12-2-516,18 2-3483,-18-2-129,5 11-516,-5-11 129</inkml:trace>
  <inkml:trace contextRef="#ctx0" brushRef="#br0" timeOffset="16433.94">20264 6181 2967,'-11'29'5418,"11"-18"-258,0-11 129,6 7-3225,7 5-387,-13-12-387,22 7-387,-11-6-258,4 3-258,0-4-258,-1 1 0,0-1-258,1 0-258,3 0-516,-8-4-3096,5 2-903,-3-4-645,-1 2 0</inkml:trace>
  <inkml:trace contextRef="#ctx0" brushRef="#br0" timeOffset="16913.9675">20803 6162 6450,'8'-9'5547,"-8"9"-387,20-9-387,-13-3-3612,9 10-129,-3-5-258,4 2-258,-3-2-129,2 2-258,0-1-129,-2 2-129,0 3-258,-3-7-258,5 8-645,-16 0-3612,12 0-387,-12 0-258,0 0-258</inkml:trace>
  <inkml:trace contextRef="#ctx0" brushRef="#br0" timeOffset="17172.9823">20822 6250 5676,'7'11'5418,"2"-8"0,0-3-774,6 9-2967,-15-9-387,25 0-516,-13 0-258,2 1-258,-2 0-129,2 1 0,-4-1-129,1 2-129,0-1 0,-11-2-516,18 8-1161,-18-8-2967,7 1-387,-7-1-516,0 0-129</inkml:trace>
  <inkml:trace contextRef="#ctx0" brushRef="#br0" timeOffset="17998.0294">21672 5995 2451,'11'-41'5160,"-8"22"-258,1 5-129,-5-2-2967,1 16-258,0 0-516,0 0-258,2 15-258,2 11 0,-3 5-258,5 8 0,-1 5 0,1 6 129,1 2-258,-2-2 129,1-5 0,-1-4-129,-2-4 129,-1-10-387,2-3-129,-1-11-387,4 0-903,-7-13-3354,0 0-258,11-8-387,-6-6-129</inkml:trace>
  <inkml:trace contextRef="#ctx0" brushRef="#br0" timeOffset="18261.0445">21556 5981 5031,'-10'-25'5676,"10"25"-516,10-26-258,9 14-3612,0-3-258,15 7-129,-4-5-129,10 10-258,-2-1-129,3 4-258,-6 0 0,2 3-129,-4 0 0,-2 3-129,-3 1-258,-6-6-645,5 11-2451,-10-11-1548,0 4-387,-5-5-387</inkml:trace>
  <inkml:trace contextRef="#ctx0" brushRef="#br0" timeOffset="18659.0673">22461 5905 6450,'15'0'5547,"-15"0"-516,2 12-129,-2-12-3999,-9 32 0,-6-10-516,1 9-129,-6 3 129,-2 4-258,-1 2 0,-4 1 129,4 2-258,1-6 258,3-2-129,3-5 0,0-3-129,2-10-129,10-2-258,-6-11-774,10-4-1032,0 0-2838,0 0-387,-7-15-387,7-3 258</inkml:trace>
  <inkml:trace contextRef="#ctx0" brushRef="#br0" timeOffset="18906.0814">22206 5901 6063,'2'-40'5676,"-2"40"-387,11-1-258,-2 13-3612,-3 7-516,8 8 0,-5 8-645,6 7 0,2 7-129,-1 2 129,3-1-387,2-1 258,-1-6 0,1 0-129,-1-7-129,-1-6-129,2-3-387,-7-18-1161,4 4-2967,-4-10-645,5-3-258,-4-3-258</inkml:trace>
  <inkml:trace contextRef="#ctx0" brushRef="#br0" timeOffset="19245.1008">22735 6152 6966,'0'0'5418,"4"11"0,-4-11-387,19-4-4257,-6-2-129,3 6 129,1-3-516,0 2 0,2-1-129,-2 2-129,2 0-129,-6 0-387,3 1-387,-8-4-2193,6 3-1806,-4-3-516,-1 2-387</inkml:trace>
  <inkml:trace contextRef="#ctx0" brushRef="#br0" timeOffset="19575.1195">22950 6059 3999,'0'0'5547,"0"0"-258,0 0-258,8 3-2709,9 5-1419,-7-8 0,8 8-516,-2-2 129,-1 5-258,0-2-129,0 3-129,-4-1 0,-3 4 0,-2-2 129,-5 4-129,1-3 0,-2 1 129,-2-1-129,-2-1 129,-2 0-129,-3-2 0,2 0-129,-3-5-129,10-6-258,-15 11-258,15-11-516,-14 11-3741,14-11-129,0 0-387,0 0 0</inkml:trace>
  <inkml:trace contextRef="#ctx0" brushRef="#br0" timeOffset="19906.1384">23474 5843 7611,'0'0'5547,"0"0"-516,5 10 0,-5-10-4386,0 31-129,-3-7 129,3 11-258,0 4-129,0 10 0,0-1-129,3-1 0,-1 1 0,-1-6-129,1-1 129,0-7-129,2-3 0,-2-8-258,2-5-129,-4-18-387,8 22-2064,-8-22-2193,0 0-645,0-10-129,0-2 130</inkml:trace>
  <inkml:trace contextRef="#ctx0" brushRef="#br0" timeOffset="20190.1548">23319 5906 6321,'-1'-24'5805,"10"19"-258,3-6-258,13 8-4257,-8-7 258,8 9-387,3-5-258,3 6-129,-3 0-129,2 0-129,-2 0-129,0 0-129,-4 0 129,3-1-129,-8-1-129,0 0 0,-4 2-258,-6-1-129,3 2-516,-12-1-2838,0 0-1548,0 0-258,0 0-516</inkml:trace>
  <inkml:trace contextRef="#ctx0" brushRef="#br0" timeOffset="20582.1773">24194 5915 5547,'2'15'5289,"-11"5"-258,1-4-258,-7-5-3870,2 12 258,-1-2-645,1 7 0,0-3-387,2 6 258,-1 1-387,1-2 129,-3 1-129,1-5 0,1-1 0,2-1-129,-1-7 129,1-2-129,0-4 0,1-5-258,9-6-903,-13 9-3741,13-9-129,-9-7-516,9 7 129</inkml:trace>
  <inkml:trace contextRef="#ctx0" brushRef="#br0" timeOffset="20950.1983">23951 5831 7224,'0'0'5805,"10"-4"-387,-10 4-258,8 11-3870,-8-11-387,17 34-387,-6-6-129,4 4 129,-1 4-129,3 3 0,3 4-129,1-2-129,0 1 129,1-3-129,2-2 129,0-1-387,1-4 258,-2-3-258,0-1 258,-2-7-129,-2-4 0,-2-4 0,-1 0 0,-4-6-129,-2 0-258,-10-7-516,17 4-4257,-17-4-258,0 0-516,-7 0-387</inkml:trace>
  <inkml:trace contextRef="#ctx0" brushRef="#br0" timeOffset="28789.6467">4502 8437 3612,'0'0'4902,"4"-11"-258,-4 11-516,0 0-1677,0 0-1677,0 0-258,0 0-258,0 0-774,5 16-1806,-5-16-2064,5 12-129,-5-12-129,4 17-129</inkml:trace>
  <inkml:trace contextRef="#ctx0" brushRef="#br0" timeOffset="29001.6588">4523 8630 6837,'0'16'5160,"0"-16"-387,0 0-516,-10-3-2709,10 3-516,0 0-645,0 0-387,0 0 0,0 0-645,0 15-774,0-15-2580,3 21-645,0-10-387,-3-11-129</inkml:trace>
  <inkml:trace contextRef="#ctx0" brushRef="#br0" timeOffset="29505.6877">4766 8468 3999,'1'-11'4902,"-1"11"-387,0 0-129,-1-12-2451,1 12-516,0 0-258,0 10-387,0-10-258,0 21-129,0-8 258,0 8-258,0-2-129,-1 10 0,0-1 0,1 0-258,-1 1 258,2 0-258,-1-1 0,0-2-129,1-1 129,0-6-387,3-1 129,-4-8-387,4 7-516,-4-17-1677,0 0-1806,0 0-258,0 0-516,0-12 516</inkml:trace>
  <inkml:trace contextRef="#ctx0" brushRef="#br0" timeOffset="29830.7063">4612 8476 2709,'0'0'4902,"0"0"-129,7-8 0,-7 8-2322,20 0-645,-11 0 0,8 6-645,-3-4-129,9 3-387,-3-4-129,5 1 0,-1-2-258,2 0 0,-2-1 0,1-1-129,-5-1-129,-2-1 0,-2 3-387,-7-4-258,4 8-774,-13-3-3483,0 0 0,7 2-516,-7-2-258</inkml:trace>
  <inkml:trace contextRef="#ctx0" brushRef="#br0" timeOffset="30505.7449">5138 8449 5934,'0'0'5031,"7"13"-258,-7-13-387,3 22-2967,-3-22-129,0 32-258,-7-14-258,2 16-387,-3-4 129,0 5-258,-3 0 0,2-1-129,-1 0 129,1-4-129,-1-3 129,4-7-129,0-7 0,3-2 0,3-11 0,0 0-129,0 0 0,0 0 0,1-14 129,3-1-129,1-5-129,3-10 258,-1 0-258,0-1 258,0-1-258,3-6 258,-1 3-129,0 0 0,0-2 129,0 6-258,0-1 258,-2 2-129,3 4 129,-6 4-129,1 3 129,0 4-129,-5 15 129,10-11 0,-10 11 0,10 14-129,-6 4 129,3 4-129,2 6 0,2 4 129,-2 2-258,1 3 258,1 5-129,-1-5 0,0 3 129,0-3-258,-1-1 258,-1-5-258,-2-3 258,1-5-258,-4-6 129,2-4-129,-5-13-129,6 10-129,-6-10-258,0 0-258,8 1-1935,-8-6-1935,0 5-387,-6-21-129,1 9-387</inkml:trace>
  <inkml:trace contextRef="#ctx0" brushRef="#br0" timeOffset="30723.7573">5118 8680 6837,'-14'-21'5031,"14"21"0,8-21-516,11 19-2838,-10-12-516,11 13-258,-2-5-258,4 6-516,0 4 0,-3-3-1806,2 9-2838,-1-2-258,0-2-258,0-6-645</inkml:trace>
  <inkml:trace contextRef="#ctx0" brushRef="#br0" timeOffset="34958.9995">8337 8102 1161,'5'12'3870,"-5"-12"129,3 20-1935,-3-20-258,0 24-258,-1-9-258,1 10-258,-1-4-387,1 9-258,0-2 0,0 3 129,0-1-258,4-2-129,-1-4-129,1 0 129,0-3-129,2-5 129,-1-4-129,-5-12 0,14 16 0,-5-13 0,-1-3 129,6 0-129,1-4 129,4-1 0,1-2-129,3 3 129,1-1 0,4 4 0,3 1-129,-1 0 129,3 3 0,2 6-129,0-1 129,5 3 0,2-2 0,3 1 0,1-1 0,2 0 129,0-2-129,0 1-129,0-3 129,0 2 0,-4-1-129,1 0 0,-3-4 0,2 3 0,-1-2 0,0-3 0,4 0 0,-1 0 0,-1-2 0,3-4-129,0-2 129,-3 1 0,3-2 0,-2 0 0,-3 1 0,3-1 0,-4 3 0,2 0 0,-1-1 0,1 4 0,-4-1 0,1 2-129,0 1 129,0-1 0,-1 0 129,-2 2-129,4 0 0,-4-3-129,5 3 129,-2 0 0,2 0 0,0 0 0,3 0 0,0-1 0,-3 1 0,0 0 0,-5 0 0,0 0 0,-6 0 0,-1 0 0,-7 0 0,-2 0 129,-4 0-129,-1 0 0,-1 0 0,-3-1-129,-1 0 129,-2-1 0,3 2 0,-1-1 0,-3 1 0,0 0 0,-9 0 0,13-1 0,-13 1 129,0 0-129,0 0 129,0 0 129,0 0-129,0-16-129,0 5 129,-6-4 0,6-4-129,-2-8 129,2 1 129,0 0-129,0-2 129,2 2-129,1 0 129,0 8 0,-3 2-129,2 2-129,-2 14-387,0-15-645,0 15-3483,0 0-258,0 0-387,0 0-387</inkml:trace>
  <inkml:trace contextRef="#ctx0" brushRef="#br0" timeOffset="35614.0369">9511 8922 2580,'3'-17'4257,"4"-1"-258,-7 6-1032,0 12-645,0-17-516,0 17-258,0 0-516,2 7-258,-2-7 0,0 29-258,0-7-129,3 9-129,0 1 129,1 5-129,-2-1-129,3 3 129,-5-3-129,5 0 129,-3-6-258,1-3 129,-3-6-129,1-1 0,2-6-387,-3-14 129,0 12-258,0-12-387,0 0-1548,0-14-2193,0-1-129,-2-9-516,-3-4 258</inkml:trace>
  <inkml:trace contextRef="#ctx0" brushRef="#br0" timeOffset="35915.0543">9379 8916 1161,'-11'-12'4515,"11"12"258,-6-16-129,3 0-2064,9 10-516,-3-9-645,10 10-129,-2-7-516,7 10-258,2-1-129,4 3 129,0 0-258,6 3 0,-1 3-129,1 2 0,-4-3-129,3 2 129,-6-4-129,-2-2-129,-2 1-129,-6-2-258,2 1-645,-15-1-2838,19-2-903,-19 2-129,12-10-387</inkml:trace>
  <inkml:trace contextRef="#ctx0" brushRef="#br0" timeOffset="36232.0724">9871 8812 4902,'10'-4'5031,"-10"4"-516,0 0-129,4 16-3096,-4-6-645,0 13 0,0-2 0,0 6-258,0 2-129,3 6 129,-3-2-129,0 3-129,0-5 0,2-3 0,-1 0-129,-1-5-129,2-3-129,-2-20-387,5 23-1032,-5-23-2709,0 0-387,0 0-387,4-12 0</inkml:trace>
  <inkml:trace contextRef="#ctx0" brushRef="#br0" timeOffset="36978.115">9819 8866 3354,'0'-20'5031,"0"8"0,0 12-387,7-26-2451,9 22-516,-8-11-516,11 12-516,-7-3 0,9 4-129,-1 1-258,-1 1 0,0 0-129,2 1 0,-1 5-129,-1 3 0,-2 1 0,-3 3 0,-3 2 0,-2 5 0,-5 2 0,-4 2 0,-2-3 0,-5 4 129,-6-5-258,-1-1 129,-2-4 0,-1 0 0,-2-8 0,4-3 0,0-1 0,3-3 0,3 0 0,9 0 0,-11-13 0,11 13 0,0-13 129,0 13-129,9-10 0,-2 10 129,5 0-129,3 0 129,-2 5-129,2 2 0,2 3 129,0 0-129,0 2 0,0 1 0,-1 4 0,-4-1 0,0-1 0,-3 4 0,-3-2-129,-2 2 129,-3-1 0,-1-2 0,-2-5 0,-5 1 129,-2 1-258,-5-4 129,0-1 129,-3-1-129,-2-3 0,0 1 129,-3-3-129,2 0 129,2-2 0,0 0 0,4-7 0,2-2 129,0 1-129,12 8 0,-12-18 129,12 18-129,-7-16-129,7 16 129,0 0-258,3-10 0,-3 10-129,9 0-258,4 5-645,-13-5-3870,17 13 129,-8-5-645,4 0 0</inkml:trace>
  <inkml:trace contextRef="#ctx0" brushRef="#br0" timeOffset="40296.3049">6708 7834 1032,'2'-7'3354,"-2"-6"258,0 1-1806,0 0-387,-2-3-258,1 2-387,-3-9 0,3 3-258,-2-2 129,-1-2-129,1-7 129,-1 3 0,0-4-129,1 0-129,-1-3 258,4 7-258,-4-2 0,4 5-129,-2 1 0,2 4-129,-2 2 0,2 2 0,0 0 0,0 2 0,0 1 0,0 1-129,0 11 129,2-16 0,-2 16-129,0 0 129,13-13-129,-13 13 0,15-3 0,-5 1 129,2 2-129,4-1 129,-2-2-129,5 3 129,3-3-129,-1-1 0,6 0 0,-1-2 129,3-1-129,2-1 0,3 2 0,1-2 0,0 2 0,3 0 0,-1-1 0,2-1 129,1 3-129,-1-2 0,-1 0 129,2 0-129,1 0-129,-1 0 258,-4 2-387,2 1 387,1 0-387,-3 2 387,4-3-258,4 1 129,-1-1 129,7 0-129,0-1 129,1 0-129,0-2 0,-2 0 0,0 5 129,-3-2-129,-3 1 0,-2 2 0,-2 1 0,-2-2 0,5 3 0,-4 0 0,3 0 258,-2 5-258,1-3 0,-2 2 0,3-3 0,0 2 129,1-3-129,1 0 0,3 0 129,0 0-129,5 0 129,5 0-129,1 0 0,3 0 0,0 0 0,1-1 129,3 1-129,-1 0 0,-1 0 0,0 0-129,-2 1 258,4 1-129,-1-1 0,3 1 0,-2-1 0,0 0 0,-1 1 0,0 0 0,1 0 0,-4 1-129,2 0 129,4 1 0,-1-1 0,-1 1 129,2-2-129,2 2 0,-3 2 129,3-5-129,-6 2 129,1 2-129,-1-1 129,0 0-258,-2 1 387,-3-1-387,2-1 129,-2 1 0,-2-2-129,-2-2 129,-3 1 0,0 0 0,-2 1 0,1 1 0,-4-2-129,1 1 129,-3 2 0,0-2 0,-2 1 0,-2 1 0,-3 1 0,-1 0-129,-3-1 258,-3 2-258,-3-2 129,-2 0 0,-2 1 0,-3 1 0,-3-2 0,-3-2 0,-4 0 0,0 1 0,-9-3 0,11 5 129,-11-5-129,0 0 129,0 0-129,0 0 129,0 0-129,0 0 129,4 13-129,-4-13 129,4 14-129,-4-14 0,6 21 0,-1-4 0,-3-1 0,4 0 0,0 3 129,-1 4-129,0-3 129,-3 4 0,2-4 0,-2 0 0,-2-2 0,0 3 0,-1-8 0,1-13 0,-10 15-129,1-11 0,-1 2-387,0-6-387,10 0-3354,-14-8-645,6-1-516,-2-5-258</inkml:trace>
  <inkml:trace contextRef="#ctx0" brushRef="#br0" timeOffset="41133.3527">9726 6484 258,'4'-11'4386,"-4"11"0,0 0-129,4 16-2322,-4-16-516,0 32-258,-1-13-129,1 9-258,-3-4-258,3 10 0,-4-7-129,1 2-129,1-2 0,1-3-129,-1-3-129,2-2 0,0-5 0,0-2 0,0-12-258,0 16 0,0-16-258,0 0-516,5 12-1677,-5-12-2064,0 0 129,0 0-387</inkml:trace>
  <inkml:trace contextRef="#ctx0" brushRef="#br0" timeOffset="41547.3764">9487 6477 1419,'10'-6'4644,"-1"4"129,4-3-387,6 5-2322,-7 0-387,13 1-516,-7-1-387,11 5-258,-5-5 129,5 3-258,-3-3-129,3 0 0,-1 0-129,2-1 0,-5-1-129,-2 1 129,-3-3-129,-2 3 0,-4-1 0,-4 2-129,-10 0 0,8 0-258,-8 0-1161,0 0-2838,3 11-387,-3-11-387,0 0-129</inkml:trace>
  <inkml:trace contextRef="#ctx0" brushRef="#br0" timeOffset="43509.4886">10371 6416 903,'0'0'4257,"-9"0"387,9 0-1290,-13-5-1161,13 5-645,-9-4-516,9 4-258,-10-2-258,10 2 0,-14-3-129,14 3 129,-20-3-129,9 3-129,-4 0 0,-2 0 129,-3 1-129,0 4-129,-2 1 0,0 2-129,-2 1 0,5 3 0,-1 2 129,3 2 0,3 1-129,3 5 129,-2-1 0,8 9 129,-1-3-129,3 3 129,1 1-129,2 1 129,0-3 0,6-3-129,1-3 258,6-3-258,1-5 129,5-1-129,2-6 0,4-4 129,0-3-129,5-1 0,-1-4-129,-3-4 129,-1-1-129,-4-1 0,-3 4 0,-5-3-129,-3 8-387,-10 1-645,10-1-3483,-10 1-387,-3 8-258,3-8-516</inkml:trace>
  <inkml:trace contextRef="#ctx0" brushRef="#br0" timeOffset="48039.7478">15781 7492 1935,'0'0'4515,"0"0"129,0-20-258,-6 7-2838,6 13-129,-7-17-645,7 17-258,-11-14-129,11 14-129,-20-13 0,11 12-129,-3 1-129,0 0 129,-2 2-129,1 10 0,-1 4 0,-2 6 0,3 6-129,1 0 129,3 0 0,0 5 0,6-5-129,3-4 129,0 0 0,7-10 0,3-2 0,4-6 129,1-5-129,-1-1 0,3-5 129,0-5 0,-5-2 129,0-4-129,-4-1 129,0 1 0,-4-3-129,-3-1 0,-1-1 129,-5 6-129,0 1 0,0-1-129,5 15 0,-11-9 0,11 9-129,-3 9 129,3 8-129,3 5 0,3 7 0,2 7 129,-1-1-129,3 5 129,0 2 0,0 2 0,-4-2 129,-2-2 0,-1-4 0,-3-4-129,0-5 258,-4-4-258,-3-9 258,-1-5-129,-5-5-129,1-4 129,1 0-129,-3 0 0,4-7 129,0 1-258,10 6-258,-14-19-387,14 19-3483,2-18-258,3 4-516,3-3-129</inkml:trace>
  <inkml:trace contextRef="#ctx0" brushRef="#br0" timeOffset="48274.761">15999 7354 9030,'0'0'4773,"0"0"-129,-3 6-1548,3-6-2580,-9 12-258,9-12-903,0 19-3612,0-19-258,8 18-387,-8-18-387</inkml:trace>
  <inkml:trace contextRef="#ctx0" brushRef="#br0" timeOffset="48474.7725">16019 7572 5676,'-7'32'5031,"7"-20"-516,0 5-774,-3-6-2967,5 8-129,0-5-645,-1-3-1290,4 2-2967,2 0-387,-7-13-258,12 15-129</inkml:trace>
  <inkml:trace contextRef="#ctx0" brushRef="#br0" timeOffset="49466.8293">16502 7315 4386,'8'-14'5031,"-8"14"-129,0 0-258,10 1-3096,-10-1-129,0 24-645,0-5-258,3 9-129,-2 0-129,2 10-129,-1-2 0,-1 3 0,0-3-129,-1-2 0,0 0 0,0-8 0,0-1-387,-2-9 0,2-2-516,0-14-1419,0 0-2322,0 0-258,-5-6-516,3-8 258</inkml:trace>
  <inkml:trace contextRef="#ctx0" brushRef="#br0" timeOffset="49799.8484">16320 7371 6063,'-6'-26'5160,"13"14"-387,5-10-1161,12 10-2451,-7-6 129,14 9-258,-2-4-387,5 7-129,-1-1 129,0 5-129,-1 1-258,1 1 0,-5 0-129,-1 0 0,-5 2 0,-2-1-129,-6-1 0,-1 2 129,-3-2-258,-10 0-129,11 0-258,-11 0-774,0 0-3483,0 0-258,0 0-258,5-7-516</inkml:trace>
  <inkml:trace contextRef="#ctx0" brushRef="#br0" timeOffset="50938.9136">17161 7285 4773,'0'0'5031,"-5"-11"-258,5 11-1161,-9-9-1677,-6-1-516,15 10-387,-22-11-387,11 9-129,-6-5-258,2 5 0,-1 0-129,-1 2 129,-2 2-258,2 6 0,0 2 0,-3 5-258,4 7 258,-3 1 258,5 1-516,1 5 258,2 1 0,2 2 0,5 1 0,4 0 0,0-2 0,9-3 0,3 0 0,1-3 0,1-4 0,3-2 0,1-5 0,0-5 0,2-2 0,-1-2 0,3-4 0,-1-1 0,-3-1 0,1-5 0,-1-2 0,1-2 0,-1-3 0,-2 2 0,-2 0 0,1-4 0,-5 4 0,-1-3 0,-3 3 0,-3-2-129,-3 4 129,0-5 129,-7 3-129,0 1 0,-4 0 0,-2 2 0,-4-1 258,3 5-258,-2-1 0,2 3 0,3 1-258,1 1 258,10 0 0,-14 0 0,14 0 0,0 0 0,0 0 0,0 0 0,8 0 0,1 0 258,-2-4-258,4 1 129,1-1-129,1-2 129,1 1 0,-2-1-129,2 1 129,-4 2-129,0 1 0,-3 1 129,-7 1-129,14 0 0,-14 0 0,10 7 0,-10-7 0,7 15 0,-7-15 129,10 18-129,-7-5 0,2 2 0,-3 2 0,2 1 129,1 0-129,0 3 129,0 1-129,0-1 0,0 0 0,-1-2 129,-1-2-129,1-1 129,-3-1-129,0-5 129,0 2-387,-1-12-387,0 0-4128,0 0-129,0 0-387,0 0-516</inkml:trace>
  <inkml:trace contextRef="#ctx0" brushRef="#br0" timeOffset="51829.9645">19742 7384 5160,'-5'-18'5289,"5"6"-258,0 12-387,0 0-3225,0 0-258,5 13-516,-1 6-129,1 7-258,0 7 0,2 7 129,-2 3-258,-1 2 129,2 1-258,-2 0 258,-1-5-258,0-1 0,1-7 129,-2-3 0,1-5-129,-1-7 0,3-3-258,-5-15-129,7 13-387,-7-13-645,9-13-3225,-9 0-516,0-3-129,0-5-516</inkml:trace>
  <inkml:trace contextRef="#ctx0" brushRef="#br0" timeOffset="52161.9835">19576 7413 5934,'-6'-16'5289,"7"0"-258,-1 16-129,19-14-3483,-9 2-387,10 5-258,1-1 0,4 2-258,3-3-258,3 0 129,4-3-258,1 3 129,1 3-258,-2 1 129,0 0 0,-2 4-129,-3 1 129,0 1-129,-6 7-129,-4-5-129,-2 2-129,-6-5-258,5 8-903,-17-8-3354,15 7-258,-15-7-387,11 0-387</inkml:trace>
  <inkml:trace contextRef="#ctx0" brushRef="#br0" timeOffset="53216.0438">20579 7331 2967,'0'0'5289,"0"0"-129,6-9-129,-6 9-2709,-5-11-645,5 11-516,-12-13-387,12 13 0,-20-13-258,8 9-129,-5 0-129,2 3-129,-4 1 0,-2 1 0,0 9-129,-1 2 0,-3 6 0,3 2 0,-1 2 0,2 5 0,1 2 0,6 2 0,0 1 0,5 3 0,4-1-129,3 0 129,2 1 0,3-5 129,6-2-258,4-3 129,1-4 0,4 0 0,5-4 0,1-5 0,3-2-129,2-3 129,-1 0 0,0-5 0,0-2 0,-2 0 0,-4-2 0,-2-8 0,-2 1 0,-6-3 0,0 1-129,-5-7 129,-4-1 0,-3 1-129,-3-1 0,-5 3 129,-4-2-129,-2 5 129,-1 2 0,-3 1 0,3 6-129,0 3 129,3 0 0,1 1 0,11 0 0,-12 0 0,12 0 129,0 0-129,0 0 0,0 0 0,10 0 129,1 0-129,0-1 0,3-1 0,2-2 129,2-1-258,1 2 258,1-5-129,0 3 0,-1-1 0,-1-1 0,-4 0 0,-4 3 129,-3 2-129,-7 2 0,0 0 129,0 0-129,0 0 0,7 12 0,-7 2 129,0 4-129,-3 1 0,1 2 0,0 4 129,-1 2-129,3-1 0,-2 0 0,1-2 129,0-4-258,0 1 258,1-7-129,0 3-129,0-7-129,0-10-258,5 14-1677,-5-14-2709,0 0-129,7-13-774,-7 13 0</inkml:trace>
  <inkml:trace contextRef="#ctx0" brushRef="#br0" timeOffset="53914.0837">20968 7428 4773,'-8'6'5289,"8"-6"0,0 0-387,0-19-3225,11 18-387,-11 1-387,18-13-129,-8 4-258,4 5 0,0-1-258,1-1-129,-3 1 0,3 0 0,-3 2-129,-2 1 0,-1 2-129,-9 0 0,16 0-258,-16 0-258,15 1-516,-15-1-1419,0 0-2322,0 0-516,7 1-258,-7-1 130</inkml:trace>
  <inkml:trace contextRef="#ctx0" brushRef="#br0" timeOffset="54215.101">20985 7504 1419,'-6'17'5031,"3"-7"258,3-10-129,0 0-2451,7 6-903,-7-6-258,12 0-516,-12 0-129,21 0-258,-10-2-258,2 1-129,-1-2-129,1 1-129,1 0 0,-3-1 0,-1 2-129,0-2-129,0 3-387,-10 0-387,18 0-2838,-18 0-1161,8-6-387,-8 6-387</inkml:trace>
  <inkml:trace contextRef="#ctx0" brushRef="#br0" timeOffset="68661.9273">21768 7296 258,'7'-8'4128,"-7"8"129,7-15-1806,-7 15-387,0 0-129,0 0-516,0 0-645,0 0 0,0 0-129,0 0-258,0 0-129,0 0 0,0 0 0,0 0-129,0 0 0,7 8 0,-7-8 129,0 23-129,0-7 0,0 3 129,0 6-129,2 6 0,-4 0 0,0 4 129,0 0 0,-1 2-129,0 0 0,1-2 129,0-3-129,-1-5-129,1-4 129,0-3 0,2-3-129,-3-3 0,3-4 0,0-10 0,0 14-129,0-14-258,0 0-516,0 0-1806,0 0-2064,0 0-258,0 0-387</inkml:trace>
  <inkml:trace contextRef="#ctx0" brushRef="#br0" timeOffset="69461.973">21656 7277 2451,'-13'-7'5031,"13"7"-129,-8-12-258,1-2-2709,7 14-516,6-21-516,5 12 0,-2-6-387,9 6 0,0-1-129,4 5-129,2-1 0,5 5-129,-2 1-129,4 0 0,-3 0 0,3 5-129,0-3-129,-7-2-645,9 6-3096,-12-5-903,1 2-645,-4-3 129</inkml:trace>
  <inkml:trace contextRef="#ctx0" brushRef="#br0" timeOffset="70126.011">22182 7176 2967,'15'23'4773,"-15"-5"258,0 10-2193,-7-8-516,4 18-645,-11-1-774,4 11 0,-6-3-258,3 4-258,-1-3 0,0-2-129,0-5-129,4-5-129,3-9 0,0-5 0,3-6-129,4-14-129,-4 13 0,4-13 0,0 0-129,0 0-129,6-7 0,-2-6 0,3 0 129,-2-9 0,4-3 129,-1-10 0,1-3 258,-1-5-129,1-6 258,-2 1-129,1-2 258,-1 6 0,-3-1 129,5 10-129,-6 4 258,2 8 0,-1 4-129,-4 19 258,10-17-258,-10 17 0,13 0 0,-4 13-129,0 1 0,2 4 0,0 5-129,1 5 258,-2 0-258,0 1 0,2 3 0,-3 0-129,-1 0 129,1 0-129,-2 0 0,1-1 0,-1 0 0,-2-2 0,-1-5-129,-1-4 0,2 1-258,-3-9-129,3 5-387,-5-17-774,0 0-3096,0 0-516,0 0-258,0 0 129</inkml:trace>
  <inkml:trace contextRef="#ctx0" brushRef="#br0" timeOffset="70374.0252">22140 7560 2967,'-10'-4'5160,"-1"-5"-258,11 9 0,-2-17-3354,8 17-258,-6 0-387,21-3 0,-4-2-258,4 5-129,-1-3-258,4 3 0,-1-2-258,0-1-129,1 3-516,-8-2-2451,6 2-1806,-5 0-387,3-2-516</inkml:trace>
  <inkml:trace contextRef="#ctx0" brushRef="#br0" timeOffset="70762.0474">22543 7468 6837,'0'0'5418,"0"0"-129,14-2-387,1 2-4257,1-12 0,6 10 0,0-4-258,4 5-129,0 0 0,3-1-129,-2-3 0,0 2 0,1 3-129,-4-4 0,-3 1-129,-4-3-258,1 6-516,-18 0-2322,13-12-1677,-13 12-516,0 0-387</inkml:trace>
  <inkml:trace contextRef="#ctx0" brushRef="#br0" timeOffset="71132.0686">22848 7315 4773,'0'0'5418,"0"-12"-387,0 12-129,0 0-3612,0 0 0,14-6-516,-14 6-129,15 0 0,-15 0-258,19 5-129,-10 1 0,3 3-129,-2-2 0,1 3 0,-3 1 0,0 4-129,-2 2 0,-1 0 0,-4 1 0,-1 3 0,0-1 0,-3-3 0,-2 0 0,-1-2 0,0-2-129,6-13 129,-9 20-129,9-20-129,-6 12-258,6-12-774,0 0-3612,0 0-258,0 0-387,0 0-258</inkml:trace>
  <inkml:trace contextRef="#ctx0" brushRef="#br0" timeOffset="72779.1627">23575 7295 903,'3'-14'4902,"4"-5"258,-7 19-258,11-11-2580,-13 1-516,2 10-516,0 0-387,0 0-387,0 0-129,2 12 0,-2 8-129,3 10-129,-3 5 0,2 10 129,-2-1-129,2 4 129,-2-1-258,0-3 0,0-5 0,0-7 0,0-7 0,0-7-258,0-1 0,0-17-129,-2 13-258,2-13-387,0 0-903,0 0-1935,-5-11-1161,3-2-387,-3-8 258</inkml:trace>
  <inkml:trace contextRef="#ctx0" brushRef="#br0" timeOffset="73114.1819">23403 7299 1161,'-13'-14'5160,"13"0"-258,0 3-129,14 11-2322,-10-12-774,14 12-258,-9-6-258,14 5-258,-5-6-258,6 6 0,3-4-387,3 4 0,2-4 0,6 4-129,-1-1-129,-4 2 0,0-2 0,-3 1 0,-4 1-129,-6 0 129,-4 0-387,-7 0 0,1 5-645,-10-5-1161,0 0-2709,0 0-516,0 0-258,0 14 1</inkml:trace>
  <inkml:trace contextRef="#ctx0" brushRef="#br0" timeOffset="73721.2164">24329 7429 4257,'21'0'5676,"-21"0"-258,10-12-387,-10-5-2838,0 17-516,-4-16-516,4 16-645,-7-20 0,1 9-258,-3 0-129,-4 6 0,-5 1-129,-2 4 129,-6 2-129,-5 8 129,-3 7-258,1 7 0,-1 5 129,2 8-129,4 2 0,5 4 0,8 0 0,7 4 0,3-2 129,6-2 258,12-3 0,4-5 0,7-7 0,5-3-129,5-3 258,4-8-258,4-3 129,-3-7-258,6-3-129,-5-1 258,-8 0-258,-3-11-258,-6 11-903,-6-5-3999,-8-1 129,-9 6-645,-15-12-258</inkml:trace>
  <inkml:trace contextRef="#ctx0" brushRef="#br0" timeOffset="122068.982">15125 8615 2451,'0'-15'4515,"0"15"-258,0 0-1548,-2-14-774,2 14-258,0 0-387,0 13-645,-2 3 129,2 10-516,0 2 129,0 12-129,0 0 0,0 5-129,0-1 258,2 4-258,-2-4 0,0 0-129,-2-4 0,1-4 129,0-3-129,1-7 0,-3-4 0,3-6 0,0-16-129,0 0-387,0 12-387,0-20-1935,0-7-1548,0-4-129,-2-8-387</inkml:trace>
  <inkml:trace contextRef="#ctx0" brushRef="#br0" timeOffset="122410.0015">14901 8547 2193,'-16'-7'4515,"16"7"0,0 0-258,0 0-2451,0 0-387,16-3-258,-3 0-387,6 3-129,1 0 129,6 6-387,1-3-129,3-1 0,2 0 0,0 1 0,-2-2-258,2-1 129,-1 0-129,-4 0 0,-1 0 0,-4 0-129,-4 0-129,-3 0-516,2 2-2451,-8 3-1419,-9-5-129,7 11-645</inkml:trace>
  <inkml:trace contextRef="#ctx0" brushRef="#br0" timeOffset="122798.0237">15687 8643 1935,'10'0'4773,"-10"0"-387,0 0 0,-2 10-2580,2 5-258,-9-3-129,5 13-774,-6-4 0,1 10-129,-5 6 0,-2 3-129,-2 3-129,-3 1 0,-3 1-129,-2-4 0,1 0-129,0-5 129,2-5-129,2-7 0,1-4-129,6-9-129,7 1-387,-4-12-903,11 0-2709,-2-13-387,1-1-258,1-10-258</inkml:trace>
  <inkml:trace contextRef="#ctx0" brushRef="#br0" timeOffset="123077.0396">15380 8709 4257,'5'-23'4902,"-5"23"-258,14-4 0,-14 4-2709,26 13-645,-14-1-129,10 11-516,-3 3 129,5 8-258,-5-1 0,1 1-258,-3 0-129,1 1 0,-2 0-129,-2-3 0,-3-3 0,-1-3 0,5-3-387,-8-7-258,10 4-2709,-8-16-1290,3-3-387,0-4-387,2-13-129</inkml:trace>
  <inkml:trace contextRef="#ctx0" brushRef="#br0" timeOffset="123474.0623">15869 8912 5031,'-7'13'4902,"0"-2"-258,7-11-258,-9 1-3096,9-1-129,0 0-129,10 6-387,-1-6-258,7-2 129,-1-5-258,5 4 129,2-3-129,3 1-129,-1 0 0,1 2 0,-3-2-129,1 4 0,-2-1 0,-1-1 0,-4 1 0,-3 0-129,-1 2-258,-12 0-258,17 0-516,-17 0-3354,0 0-387,4-11-129,-4 11-387</inkml:trace>
  <inkml:trace contextRef="#ctx0" brushRef="#br0" timeOffset="123849.0838">16116 8796 4773,'3'-12'5289,"-3"12"-516,0 0 0,8-3-2451,-8 3-1032,0 0-387,9-6-258,-1 6-387,-8 0 0,16 13-129,-7-5 0,1 3-129,1 0 0,0 1 0,-1-2 129,-1 5-129,-2-2 0,-2 1 0,0-1 0,-4-1 0,-1-12 0,0 25 0,-1-12 0,1-13 0,-10 18 0,10-18 0,-14 16 0,14-16 0,-14 17-129,14-17-129,-13 13-129,13-13-645,0 0-3225,0 0-516,0 0-258,0 0-516</inkml:trace>
  <inkml:trace contextRef="#ctx0" brushRef="#br0" timeOffset="124252.1068">16710 8674 5031,'0'0'5289,"0"0"-387,0 0-258,0 0-2322,7 10-1290,-7-10-129,2 30-258,-2-11 0,2 7-387,-2 2 129,0 4-258,0 1 0,0 1 0,-4-1-129,0 1 129,-2 1-129,1-5 0,1-4-129,-1-4 0,1-2-258,4-20-258,0 24-903,0-24-3096,0 0-258,0-17-387,0-3-387</inkml:trace>
  <inkml:trace contextRef="#ctx0" brushRef="#br0" timeOffset="124586.126">16561 8615 5547,'-14'-1'5160,"14"1"-129,-7-1-387,7 1-2838,7 0-645,11 0-129,-1 0-129,10 0-387,0 0 0,4 0-129,0 0-129,-1 0 0,2 0-129,0 0 0,-1 0 0,0 0 0,-6 0-129,0 1 129,-3 3-258,-2-2 129,-5 0-129,-7-1-258,1 9-387,-9-10-1806,0 0-2322,-5 0-258,5 0-387,-16 0-387</inkml:trace>
  <inkml:trace contextRef="#ctx0" brushRef="#br0" timeOffset="125141.1577">17435 8626 6450,'19'-17'5289,"-19"17"-387,0 0-258,0 0-3096,0 14-516,-10 7 0,0 8-516,-8 6 0,1 8-258,-7 3 129,-2 5-129,-2-1 129,0-1-258,1-3 0,1-5 129,2-3-258,5-7 129,2-5-258,5-7 129,3-5-129,9-14-258,-5 13-387,5-13-516,2-11-3483,-2-8-258,3-3-387,-1-7-258</inkml:trace>
  <inkml:trace contextRef="#ctx0" brushRef="#br0" timeOffset="125473.1767">17182 8571 6450,'4'-28'5418,"-4"28"-258,0 0-258,0 0-3225,0 0-387,14 22-258,-7 0-258,7 10-258,5 5 0,3 5-258,3 3 129,3 5-258,-2 0 0,0 0 129,-1 0-387,-6-3 258,-1-3-129,-5-5 0,-3-3 129,-3-8-129,0-2 0,-2-9 0,-1-6 0,-4-11-258,8 10-129,-8-10-903,5-6-3612,-5-5-258,2-2-516,-1-3-387</inkml:trace>
  <inkml:trace contextRef="#ctx0" brushRef="#br0" timeOffset="127667.3022">17838 8871 3870,'-15'2'5031,"15"-2"-387,0 0-129,-7-11-1806,14 10-1548,1-13-129,9 7-258,-1-6-258,6 6 129,-3-4-129,3 5-258,0-3 129,-1 3-258,-3 0 0,0 4 0,-2-1-258,-4 1-129,1 2-129,-13 0-129,16 1-516,-16-1-645,0 0-2580,0 0-645,-4 14-258,-8-7 0</inkml:trace>
  <inkml:trace contextRef="#ctx0" brushRef="#br0" timeOffset="127907.3159">17805 8940 4257,'-10'14'5160,"20"-14"-258,3-3 0,9 2-2967,-7-15-258,14 14-516,-10-7-258,5 6-387,-5-2-129,0 4-129,-5 1-129,-1 0 0,-2 1-258,-11-1 0,15 7-387,-15-7-258,13 0-3870,-13 0-129,0 0-387,6-7-258</inkml:trace>
  <inkml:trace contextRef="#ctx0" brushRef="#br0" timeOffset="130425.4599">18628 8667 2580,'0'0'4773,"5"3"-258,-4 10-258,-1 0-2580,6 17 0,-6-2-516,3 13-387,-2-2-129,-1 10-258,0-3-129,-1 1 129,-2-1-258,0-5 0,1-7 0,1-7-258,1-6-129,0-21-516,6 23-1935,-6-23-1806,7-6-258,-3-11-387,-4-2 129</inkml:trace>
  <inkml:trace contextRef="#ctx0" brushRef="#br0" timeOffset="130718.4767">18507 8675 3483,'-18'-22'4773,"5"2"-129,13 20-258,0 0-2451,-7-21-516,12 21-387,-5 0 0,22-7-387,-8 4-129,10 3 0,0 0 0,5 4-258,2 2 0,2-2-129,-2 2 0,-2-1-129,-2 1 0,-3 1-387,-1 3 0,-8-10-1548,0 4-2580,-2 1-516,-2 1-129,-11-6-387</inkml:trace>
  <inkml:trace contextRef="#ctx0" brushRef="#br0" timeOffset="131362.5135">19103 8713 3483,'10'-1'5031,"3"-6"-129,-13 7-258,0 0-2064,8-3-1032,-8 3-129,-1 12-645,-6 2 0,1 13-387,-4 0-129,1 9 0,-3 3-258,-2 2 0,0 6 0,-1-4 0,0-1 0,0-2 0,4-1-129,1-14 129,0 2 0,3-10 0,2-6 0,5-11-129,0 0 0,0 0 0,8-13 0,-1-5 0,2-9 0,-1-4 0,3-8 129,-2-4-129,2-12 129,-2-1 129,1 0-258,0-2 129,2 5 0,-2 2 129,1 7 0,-1 12 129,-1 6-258,1 10 129,0 8 129,-1 8 0,-1 6-129,0 12 0,0 8 0,2 7-129,-2 8 129,3 7 0,-6 3 0,2 2-129,-1 5 129,-3-4 0,3-4-129,-2-4 129,-1-5-258,-1-12-129,1 1-129,-1-14-129,5-2-516,-7-14-2322,0 0-1419,0-7-645,0 7 0,0-27 0</inkml:trace>
  <inkml:trace contextRef="#ctx0" brushRef="#br0" timeOffset="131594.5268">18975 8963 7482,'0'0'5031,"0"-17"-129,6 11-258,1-5-3612,12 7-387,1-2 0,6 5-258,-1 1-258,0 0-258,5 2-645,-7-2-1548,6 0-2193,-3 0-387,3 0-387,-4 0 0</inkml:trace>
  <inkml:trace contextRef="#ctx0" brushRef="#br0" timeOffset="131873.5428">19430 8878 7353,'0'0'5031,"0"0"-129,11-12-258,-11 12-3612,17-7-258,-3 4-387,8 3-129,4 0 0,4 0-129,1-1-129,-1 1 0,2 0 0,-6 0-129,1 0-258,-8 0 0,-2 0-516,-17 0-2193,15-5-1548,-15 5-387,7-13-387,-7 13 646</inkml:trace>
  <inkml:trace contextRef="#ctx0" brushRef="#br0" timeOffset="132157.5589">19740 8737 4902,'0'0'5031,"-3"-12"-258,3 12-258,0 0-3096,11 0-387,-3 2-129,6 9-258,-3 0-387,4 5 129,-5 2-258,0 3 0,-2 0 0,-2 5-129,-3-2 0,-3-2 0,1 1 129,-4 1-129,-5-7 0,1 3 0,-3-4 0,0-1-129,3-1-516,-4-13-1935,11-1-1935,-8 7-516,8-7-387,0 0 129</inkml:trace>
  <inkml:trace contextRef="#ctx0" brushRef="#br0" timeOffset="132525.5801">20232 8770 6708,'0'-16'5289,"0"16"-387,0-13-129,0 13-3483,0 0-258,0 0-129,0 11-258,2 8-258,-2 5-129,0 5 0,0 5 0,0 5-129,0 2 0,-2 0 0,-1 3-129,-2-4 0,0-5 0,0-3 0,3-6-129,-1-6-258,3-5-258,0-15-258,0 11-1419,0-11-2709,0-8-258,0-7-258,0-5 129</inkml:trace>
  <inkml:trace contextRef="#ctx0" brushRef="#br0" timeOffset="132823.5971">20068 8722 7611,'-5'-11'5418,"5"-9"-387,0 20-129,12-16-3612,8 16-129,-2-3-387,10 3-129,-1 0-129,7 0-258,1 0 0,1 2-129,1 3 129,0-1-129,-3 0 0,-5 0-129,-3 0 129,-4 1-129,-4 1 129,-6-1-387,-4 0-129,-8-5-516,7 13-3096,-7-13-1161,-6 9-387,-3-9-258</inkml:trace>
  <inkml:trace contextRef="#ctx0" brushRef="#br0" timeOffset="133420.6313">20736 8729 8256,'0'0'5547,"0"0"-516,0 0-258,11 0-3483,-11 13-387,5 11-258,-3 6-258,1 4-129,-2 7 0,2 4-129,-3 4-129,0-2 129,0-4-129,0-5 0,0-6-129,-3-5 0,3-2-258,0-25-387,0 15-387,-4-21-1935,4 6-1935,2-24-516,0 5-129,-2-8 129</inkml:trace>
  <inkml:trace contextRef="#ctx0" brushRef="#br0" timeOffset="134088.6695">20696 8764 5805,'0'-27'5547,"1"10"-258,4 3-645,2-12-3096,7 13-387,-2-4-129,5 5-387,3-1-129,1 3-258,2 3 0,4 3-129,1 1 0,-1 3 129,0 0-258,-1 7 129,-2 3 0,-3 4-129,-2 2 129,-5 3-129,-5 3 129,-3 4-129,-6 1 0,-2-4 0,-9 5 0,-4-2 0,-2 0 0,-2 0 0,-5-5-129,1-1 129,2-5 0,0 1 0,5-7 0,1-3 0,15-6 0,-12 3 0,12-3 0,10 0 0,4 0 129,3 0-129,7 0 0,2 4 0,0 4 129,3 2-129,-2 3 0,0 5 0,-3 2-129,-4 1 129,-2-3 0,-6 9 0,-7-4-129,-2 1 129,-3-1 0,-8 1 0,-9-2 0,-2-2 129,-6-3-129,1-1 129,-4-1-129,-3-5 129,0-3 0,1-3-129,4-4 129,2 0-129,1-1 129,8-6 0,0 1-129,6-1 129,9 7-129,0 0 0,-5-11-129,5 11-129,12 2-774,-12-2-3354,19 5-774,-7 1-516,3-2-387</inkml:trace>
  <inkml:trace contextRef="#ctx0" brushRef="#br0" timeOffset="141966.12">15159 9465 1032,'0'0'3612,"0"0"0,-8 0-1419,8 0 129,0 0-645,-5 14-129,5-14-387,-2 19-258,-2-6 0,4 12-258,0-1-129,3 10 0,-3 2-129,2 5-258,-2 0 129,1 4-129,-1-5 0,0-1-129,1-6 0,-1-4 0,-2-6 258,2-7-258,-2-4 0,2-12-258,-2 15 0,2-15-387,0 0-1677,0 0-2064,-1-7-129,1 7-387,-5-20 259</inkml:trace>
  <inkml:trace contextRef="#ctx0" brushRef="#br0" timeOffset="142326.1406">15009 9451 2193,'-3'-14'4644,"3"14"-129,-4-11 0,4 11-2451,0 0-516,0 0-387,0 0-258,8 0-129,5 10-258,-2-6-129,9 8 129,1-7-258,4 3 0,1-4 129,5-2-129,-3-1-129,1-1-129,-2 0-129,-4 0-129,-1 4-258,-5-4-387,0 11-2193,-7-8-1548,-10-3-387,9 16-258,-9-16 258</inkml:trace>
  <inkml:trace contextRef="#ctx0" brushRef="#br0" timeOffset="142665.16">15640 9560 3999,'11'-1'4515,"-1"1"129,-10 0-1677,0 0-903,0 20-258,-7-8-645,0 15-258,-4-2-516,-2 12 0,-4 1-129,0 6 0,-4-5-258,1 4 129,-1-4-129,1-3 0,0-5-129,4-6 129,2-5-129,2-11-129,12-9-516,-15 5-903,15-5-2709,0-12-258,0-6-129,0-7-258</inkml:trace>
  <inkml:trace contextRef="#ctx0" brushRef="#br0" timeOffset="142915.1743">15416 9580 3870,'0'-29'5031,"0"29"-129,4-6-516,-4 6-2064,13 8-645,-13-8-516,26 33-258,-11-10-129,5 7-387,-2 1 0,3 3-129,1 1-129,-5-1 0,5-1-129,-3-2 0,-2-3-387,0-10-129,2 7-1290,-3-15-2838,1-5-258,-2-5-258,3-7-516</inkml:trace>
  <inkml:trace contextRef="#ctx0" brushRef="#br0" timeOffset="143222.1919">15858 9744 6450,'-5'17'4902,"5"-17"-258,0 0-129,0 0-3483,14 7 0,1-7-258,5-3-258,1-3-129,7 0 129,0-2-258,2 2-129,-1 0 0,-2-2-129,-3 4 129,-4 1-258,-3 2-129,-7 0-129,2 2-645,-12-1-1419,0 0-2064,0 0-387,0 0-387,-4-1 0</inkml:trace>
  <inkml:trace contextRef="#ctx0" brushRef="#br0" timeOffset="143513.2085">16103 9675 4128,'2'-13'5031,"7"1"0,-9 12-258,13-15-2451,1 15-903,-14 0-387,21 0-129,-11 1-387,3 6-258,-2 4 0,-1 1-129,0 2 0,-3 2-129,-3-1 0,1-1 129,-3 1-129,-2 2 0,0-6 0,0-11 0,-7 17 0,7-17-258,-7 11-129,7-11-387,0 0-1290,0 0-2580,0 0-258,0 0-387,0 0-129</inkml:trace>
  <inkml:trace contextRef="#ctx0" brushRef="#br0" timeOffset="143874.2292">16696 9513 7224,'0'0'5031,"-10"0"-129,-1 0-387,7 10-2967,-6-4-516,8 8-258,-5 2-387,6 7-129,-2 3-129,3 5 129,-1 5-258,1 3 129,-2 4-129,0-2 0,-2-2 129,2-4-129,-3-3 0,0-4 0,1-9 0,0-6-258,3-2-258,1-11-258,0 0-1548,0 0-2451,-6-9-129,1-7-387,0-4-258</inkml:trace>
  <inkml:trace contextRef="#ctx0" brushRef="#br0" timeOffset="144153.2451">16487 9551 7482,'0'-19'5289,"0"19"-387,12-16 0,-12 16-3483,28-7 129,-11 3-774,7 4-129,3 0-258,3 0-129,-2 1 0,1 2-129,-1-1 0,1-2-129,-5 0 0,-3 0 0,-2 0 0,-6 0-258,1 0-258,-14 0-1419,15-5-2967,-15 5-258,9-6-258,-9 6-516</inkml:trace>
  <inkml:trace contextRef="#ctx0" brushRef="#br0" timeOffset="144589.2701">17355 9505 6837,'-7'7'5160,"-10"15"-129,3-10-387,3 14-3096,-14-7-129,5 15-516,-7-4-258,2 10 0,-4-1-387,3 2 0,-3-2-129,6 2 0,0-9-129,7-1 0,2-7 0,2-8 0,2-2 0,10-14-129,-12 16 0,12-16-258,0 0-387,-7-16-774,7 16-3225,0-28-387,2 9-129,-2-12-516</inkml:trace>
  <inkml:trace contextRef="#ctx0" brushRef="#br0" timeOffset="144866.2859">17042 9529 8127,'0'0'5289,"5"-15"0,-5 15-387,0 0-3225,16 9-645,-7 0 0,8 11-516,0 1 0,4 10-258,1 4-129,0 5 0,0 2-129,-2 3 0,-1 1 0,0-3 0,-5-3 0,-1-6 0,0-7-129,-4-5-129,1 0-645,-10-22-3741,14 9-387,-5-10-387,2-11-387</inkml:trace>
  <inkml:trace contextRef="#ctx0" brushRef="#br0" timeOffset="145457.3197">17711 9652 3225,'-9'9'5289,"9"-9"-258,0 0 0,0 0-2064,0 0-1419,18 0-258,-4-5-129,9 5-516,-1-6-129,5 4-129,1-2 0,-3 2-258,2-1-258,-4-1-129,2 4-516,-8-8-774,0 8-3354,-6-6-258,-2 4-258,-9 2-387</inkml:trace>
  <inkml:trace contextRef="#ctx0" brushRef="#br0" timeOffset="145678.3323">17683 9772 4773,'0'0'5418,"7"8"-129,4-8-387,6 0-1935,2-9-1548,5 9-387,-2-6-258,2 6-258,-3 0-387,1 0-258,-1 6-516,-8-4-3483,3 4-774,-2-6-258,1 0-645</inkml:trace>
  <inkml:trace contextRef="#ctx0" brushRef="#br0" timeOffset="146534.3811">18685 9540 1161,'5'-11'4128,"-5"11"645,0 0-1677,2-14-387,-2 14-774,0 0-387,0 0-516,0 0-258,0 0 0,5 14-387,0 0 0,-5 3-129,0 7 0,0 5 129,0 2-129,0 6 0,0 0 0,-5 4 0,0-1-129,1 0 0,-1-3 129,1-4-258,0-5 129,1-6-129,2-2-129,1-6 0,0-14-258,0 10-645,0-10-2709,0 0-903,0-13-516,0-1-129</inkml:trace>
  <inkml:trace contextRef="#ctx0" brushRef="#br0" timeOffset="146809.3971">18537 9545 6450,'-3'-18'5289,"8"-1"-387,2 10-387,12 7-2967,-3-8-516,9 10 0,-1-1-516,5 1-129,0 0-129,3 7-129,-1-1-129,-3 0-258,1 3-387,-5-8-1161,-1 6-2838,-3-3-258,-1-1-645,-4-3 0</inkml:trace>
  <inkml:trace contextRef="#ctx0" brushRef="#br0" timeOffset="147141.416">19154 9523 8385,'0'0'5160,"0"0"-258,0 0-258,7 20-3999,-7-8 0,0 10-129,-1 5-258,-1 4 0,-2 6-129,-1 2 0,0 5 0,0-2 0,-1-1-129,0-5 0,2-2-129,1-7 0,3-5-129,-1-8-387,2-1-387,-1-13-1419,0 0-2064,12-11-774,-7 0 129,-1-8-258</inkml:trace>
  <inkml:trace contextRef="#ctx0" brushRef="#br0" timeOffset="147698.4479">19100 9632 6321,'-16'-57'5418,"14"36"-258,-2 1-387,10 11-2709,-3-10-645,11 11-516,0-1-258,8 2 0,-1 2-258,6 5-129,-1 0-129,3 10 0,-5 1-129,1 0 0,-5 5 0,-2 2 129,-7 0-258,-6 2 129,-5 1 0,0-1-129,-12-1 129,-3 2 0,-4-6 0,-5 2-129,0-2 129,-5-5 0,5 0 0,0-3 0,7-3 0,6 1 0,11-5 0,0 0 0,0 0 0,16 5 0,4 0-129,4-2 129,3 4 0,0 0 0,-1 5 0,-4 1-129,-5 4 129,-2 3-129,-7 3 129,-7-2 0,-2 2-129,-9-1 129,-10-2 0,0 0 0,-8-1 129,-2-4 0,-4-2-129,2-1 129,-1-2 0,3-3-129,7-2 129,4-2-129,7-2 129,12-1-258,0 0-129,5 0-387,17 0-3354,-3 0-1161,7-5 0,-2-9-774</inkml:trace>
  <inkml:trace contextRef="#ctx0" brushRef="#br0" timeOffset="148247.4793">19544 9787 5547,'-11'3'5289,"11"-3"-258,8-6-258,12-10-3354,14 12-387,-2-9 0,8 9-258,1 0-258,5 2-258,-4 2-258,-1 0 0,-7 0-129,-5 0-258,-2 5-129,-9-5-516,2 5-1419,-20-5-2193,10-3-645,-10 3-129,-8-12-129</inkml:trace>
  <inkml:trace contextRef="#ctx0" brushRef="#br0" timeOffset="148553.4968">19844 9620 6966,'22'-14'5289,"-10"8"-258,5 2-258,-5-6-3483,6 10-516,-5 0 129,2 8-387,-3 3-258,2 4-129,-4-1 129,0 4-129,-2 2-129,-1 2 0,-4-2 0,0 0 0,-3-1 0,0-3 129,-7-1-129,0-3 0,1-2-258,6-10-129,-9 14-387,9-14-1032,0 0-2967,0 0-516,3-8-258,6-3-258</inkml:trace>
  <inkml:trace contextRef="#ctx0" brushRef="#br0" timeOffset="148902.5168">20483 9650 8256,'5'-13'5289,"-5"13"-258,4-12-258,-4 12-3999,0 0-129,0 0-129,0 0-258,8 0 0,-5 15-129,-3 4 0,0 5 0,-1 5 0,-3 5 0,-3 3-129,1-1 129,-2-1-129,-1-3 0,2 0 0,-2-6 0,4-4-129,0-7-258,5-2-387,0-13-774,0 0-3354,0 0-387,5-10 0,-2-3-645</inkml:trace>
  <inkml:trace contextRef="#ctx0" brushRef="#br0" timeOffset="149196.5336">20321 9555 8385,'-11'-15'5547,"11"15"-258,0-10-387,0 10-3741,27-9-258,-9 6-129,8 3-387,1 0-129,5 4 0,0 0-129,-1 2-129,-2-2 129,0 0-258,-4 0 129,-3 0-258,-2-1 0,-7-3-387,2 7-645,-15-7-3741,9 3-129,-9-3-387,0 0-387</inkml:trace>
  <inkml:trace contextRef="#ctx0" brushRef="#br0" timeOffset="149785.5673">21097 9642 4257,'10'-3'5031,"-10"3"129,9 0-1677,-9-10-774,0 10-645,0 0-645,0 0-129,-6-16-258,6 16-129,-18-7-387,5 5 0,-5 0-258,-3 2 0,-8 5-258,3 8 129,-6 3-129,2 4 0,-2 5-129,3 6 258,6 5-258,6 3 129,6 3 0,6-3 0,5 0 129,6-2-129,11 1 0,2-9 0,6-4 129,3-6 0,4-5-129,-3-7 129,3-4-129,-5-3 129,2 0-129,-7-6-129,1 3-387,-12-11-1677,5 11-3096,-16 3-129,14-13-516,-14 13-516</inkml:trace>
  <inkml:trace contextRef="#ctx0" brushRef="#br0" timeOffset="154154.8172">21645 8402 2193,'39'-8'2580,"-23"4"-129,6 3-516,-5-2-258,4 3-258,-6 0-387,2 5-129,-3 6-258,1 3-129,-4 3-129,-1 5 0,-1 0 0,1 9 0,-5 2-129,1 7 0,-4 0 0,2 7-129,-2 5 0,0 5 0,-2 6 0,3 5 129,-1 0-258,0 3 129,-1 1-129,1-1 129,2-3-129,1-1 129,-2-6-129,2-2 129,-1-4 129,2-1-129,-2-4 0,1-2 0,-2-4 0,1-1 129,-2-4-129,1-2-129,-2-2 129,0-5-129,-1-1 129,0-2-129,0-6 129,0 0-129,-1-6 129,-2-3 129,3-12-129,-8 16 129,8-16-129,-11 7 129,11-7 0,-15 1-129,7-1 0,8 0-129,-11 4-258,11-4-387,0 0-516,-17 2-2193,17-2-1419,0 0-258,0 0-129</inkml:trace>
  <inkml:trace contextRef="#ctx0" brushRef="#br0" timeOffset="162720.3071">19406 12049 6837,'7'-15'5289,"-7"15"-258,0 0-516,0 0-2838,0 15-387,-1 6-387,-1 15-129,-2 3-258,-1 9-129,0 4-129,1 5 0,-1-4-129,0-4 129,1 2-129,-1-10-129,3-2 129,0-13-129,0 0 0,0-8-258,2-5-258,0-13-516,0 0-2064,0 0-1935,4-7-258,-4-14-387,0-5 0</inkml:trace>
  <inkml:trace contextRef="#ctx0" brushRef="#br0" timeOffset="162974.3214">19182 12012 7224,'-10'-9'5160,"3"-11"-129,7 20-258,10-20-3483,16 14 0,3-6-387,11 6-258,4-3-129,9 3-258,5-1 0,2 4-129,0 1-258,-2 2-258,-6 1-258,-8-1-645,-1 12-3612,-13-4 0,-8 3-516,-10 1-387</inkml:trace>
  <inkml:trace contextRef="#ctx0" brushRef="#br0" timeOffset="163526.353">20133 11979 9546,'9'17'5160,"-13"5"-129,-6 15-387,-17 11-3999,7 14-258,-10 5-129,4 6-129,-6 1 129,0-4-129,5-7 129,2-10-129,5-14 129,5-14-258,5-11 258,10-14-258,0-10-129,10-13 0,4-14 0,2-11 0,4-10 0,1-9 0,2-6 129,2-2 0,-2 2 129,2 5-129,-3 10 258,0 11-129,-5 14 0,1 14 129,-1 14-129,-2 10 129,-1 16-129,-1 15 0,0 7 0,1 16 0,0 5-129,2 6 129,-4 1-129,0-4 0,1-5 0,-2-5 0,-1-10 0,-3-16-387,2-3-258,-9-28-645,13 16-3741,-13-16-129,0-8-387,-6-13-516</inkml:trace>
  <inkml:trace contextRef="#ctx0" brushRef="#br0" timeOffset="163740.3653">19900 12359 8643,'-15'20'5547,"15"-20"-387,22 8-387,5-8-3741,14 0-387,4 0-387,8 1-387,4 2-1677,-4-3-2967,2 0-258,-7-5-387,-2-2-387</inkml:trace>
  <inkml:trace contextRef="#ctx0" brushRef="#br0" timeOffset="163971.3787">20678 12145 9030,'-17'12'5418,"17"-12"-258,0 0-387,6 0-3354,10-2-1032,10-3-129,5 1 0,1-3-387,1 3-129,-1-3-258,-2 7-516,-11-3-3096,-2 3-774,-17 0-516,0 0-129</inkml:trace>
  <inkml:trace contextRef="#ctx0" brushRef="#br0" timeOffset="164180.3904">20630 12288 7482,'-43'46'5418,"33"-32"-258,11-2-129,10-12-3225,15 6-774,3-6-387,12 0-387,2 0-903,-7 0-4257,7-3 129,-4-3-645,-3-1-516</inkml:trace>
  <inkml:trace contextRef="#ctx0" brushRef="#br0" timeOffset="164509.4093">21523 11936 10965,'11'22'5805,"-6"3"-516,-5 4-129,2 11-4644,-4 10-129,-3 10 0,-3 2-258,-3 2-258,-1 2 0,3-10-129,2-6 0,2-14-516,5-4-387,-5-19-3741,5-13-129,7 0-516,1-11-258</inkml:trace>
  <inkml:trace contextRef="#ctx0" brushRef="#br0" timeOffset="164727.4217">21285 11898 11094,'-7'1'5676,"12"5"-516,11-5 0,16 6-4644,11 1 0,8 4-129,6 0-258,0-1-387,8 4-387,-5-11-1806,5 8-2709,-5-6-129,-2 0-387,-3-6-387</inkml:trace>
  <inkml:trace contextRef="#ctx0" brushRef="#br0" timeOffset="164990.4369">22364 11897 10707,'15'25'5547,"-12"-4"-516,-6-3 129,-6 17-4515,-3 1-258,-2 13 0,-10 2-387,-3 9 129,-1 2-258,-4 1 129,-2-2 0,2-9 0,-1-4 0,2-8-258,7-8 129,0-15-516,10 2-774,-3-18-3741,17-1 129,-14-16-645,14-6 0</inkml:trace>
  <inkml:trace contextRef="#ctx0" brushRef="#br0" timeOffset="165222.4502">21985 11971 10449,'6'-27'5676,"3"27"-258,6 15-258,0 8-4128,9 19-258,1 5-258,6 11 0,-2 5-387,4 5 129,-3 1-258,1-1 0,-3-6 0,-1-9-129,-5-6-258,-7-15-903,3-1-3999,-11-14 0,1-4-387,-8-13-387</inkml:trace>
  <inkml:trace contextRef="#ctx0" brushRef="#br0" timeOffset="166251.5091">19334 13264 9288,'3'-12'5160,"-3"12"0,0 0-387,0 0-3612,-5 18-258,4 11-258,-3 3-258,0 11-129,0 6-129,1 5 0,1 6-129,0 3 129,-1 0-129,0-7-129,-1-3-129,-1-7-258,5-4-774,-11-18-3612,10-6-129,1-18-258,-6-8-516</inkml:trace>
  <inkml:trace contextRef="#ctx0" brushRef="#br0" timeOffset="166502.5233">19096 13315 7998,'-9'-10'5289,"6"-2"0,10 10-387,8-7-3096,13 8-774,3-8-258,13 7-129,1-4-129,6 2-258,-1 0-129,1 0-387,-3 2-387,-6-9-1548,-3 11-2838,-9-4-129,1 4-387,-9-1-387</inkml:trace>
  <inkml:trace contextRef="#ctx0" brushRef="#br0" timeOffset="166769.5387">19898 13210 10449,'6'11'5676,"-6"7"-645,0-2 129,-1 2-4386,-2 12-387,1 5 0,1 8-258,-3 4 0,1 3-129,-2 2 0,-2 0-129,1 0 0,-1-9-129,1 1-258,-1-17-516,7 3-2580,0-30-1419,-3 16-387,-1-23-258</inkml:trace>
  <inkml:trace contextRef="#ctx0" brushRef="#br0" timeOffset="167301.5691">19787 13284 10062,'12'-41'5547,"5"28"-258,3-4-258,8 2-3999,5-1-258,9 8-258,3 4-129,3 4-258,-2 1 0,2 10 0,-10 5-129,-4 4 0,-10 3-129,-8 3 129,-11-1 0,-9 0-129,-12 1 129,-10 0-129,-7-3 129,-2-2 0,0-3 0,1 0-129,4-5 129,6-7 0,10 0 0,14-6 129,0 0-129,11 5 0,11-5 129,7 1-129,4 1 0,2 4 0,0 1 0,-4 2-129,-6 5 129,-6 2-129,-7 5 129,-10 2-129,-4 5 129,-13 4 0,-7 3-129,-6 2 258,-7 1-129,-1-2 0,-4-1 129,2-4-129,1-4 129,6-8-129,8-8 129,4-5-129,10-5-129,9-1-387,8-2-2322,9-16-2322,7-2-129,5-9-387,9-4-516</inkml:trace>
  <inkml:trace contextRef="#ctx0" brushRef="#br0" timeOffset="167881.6023">20752 13334 10320,'27'-4'5676,"-14"-3"-516,7 4-129,-1-5-4386,5 2-258,5 1-129,0 2-258,-1 3-258,-4-3-387,5 4-258,-12-1-2193,2 3-1935,-7-2-387,-12-1-258,0 0 129</inkml:trace>
  <inkml:trace contextRef="#ctx0" brushRef="#br0" timeOffset="168118.6159">20735 13468 9159,'5'24'5547,"18"-19"-258,6-5-129,10 0-4128,-2-5-387,9 5-258,-2 0-774,-7-4-2322,-1 4-2193,-6 0-387,-1 0-516,-7-3-387</inkml:trace>
  <inkml:trace contextRef="#ctx0" brushRef="#br0" timeOffset="168616.6444">21685 13075 10320,'18'23'5547,"-11"1"-516,3 7 129,-6 6-4515,1 7-258,-4 7 0,0 3-258,-1 0 129,-6 4-258,-3 0 0,-2-2 0,1-5-258,-1-8-129,3-8-387,-3-20-645,10-2-3612,1-13-129,-1-10-387,1-15-258</inkml:trace>
  <inkml:trace contextRef="#ctx0" brushRef="#br0" timeOffset="168856.6581">21465 13146 9288,'12'-22'5547,"12"14"-129,8-15-258,15 12-4128,3-4-129,11 11-129,0-2-258,3 6-258,-6 0-129,-5 5-387,-5 11-516,-13-10-1677,-2 12-2709,-11-6-387,-5 2-129,-10-6-516</inkml:trace>
  <inkml:trace contextRef="#ctx0" brushRef="#br0" timeOffset="169248.6803">22497 13188 6708,'0'-13'5418,"0"20"-129,-7 10 0,-12-4-3225,8 16-774,-12 3-258,5 8-516,-7 1 129,-1 4-387,-4 2-129,2 3 0,1-3-129,0-1 0,4-7-129,3-4 0,2-6-129,4-5-129,5-5-645,-2-19-903,11 0-3225,-5-13-258,5-6-387,2-13-129</inkml:trace>
  <inkml:trace contextRef="#ctx0" brushRef="#br0" timeOffset="169480.6938">22133 13186 10836,'7'14'5676,"9"10"0,1 0-387,12 14-4386,-1 4-129,9 8-258,-4 7-129,3 4-129,-2-1 0,-5 3-387,-2-2 0,-4-6-258,1 2-1290,-12-22-3612,2-7-129,-5-19-645,0-9-387</inkml:trace>
  <inkml:trace contextRef="#ctx0" brushRef="#br0" timeOffset="178497.2095">19336 14636 2580,'0'-35'3096,"0"35"129,0-24-387,0 24-387,0-22-129,0 22-774,0-24-129,0 24-387,0-11-258,0 11-129,0 0-258,0 24-129,-4 5 0,3 14-129,-3 8 0,2 7-129,-2 4 0,2 6 0,-1-1 0,3-7-129,0-9 0,0-6-387,7-8-645,-7-15-2064,4-4-1548,-4-18-129,0 0-387</inkml:trace>
  <inkml:trace contextRef="#ctx0" brushRef="#br0" timeOffset="178766.2249">19096 14426 6063,'-32'-7'5418,"21"4"-387,11 3-387,0 0-3354,11-11-516,12 4-129,12 4-258,5 0 0,7 5-258,3-2-129,0 0-129,3 8-387,-5-4 0,4 9-516,-8-11-2193,0 5-1548,-2-2-258,-4 2-387</inkml:trace>
  <inkml:trace contextRef="#ctx0" brushRef="#br0" timeOffset="179193.2493">20158 14503 7611,'3'-27'5289,"-12"15"-516,-6 11-258,-11-4-3612,2 5-258,-8 6-129,0 14 0,-7 9-129,1 11 0,-1 5 0,7 12-129,4 4 0,9 2 0,7-1-129,9-4 0,8-2-129,13-8 0,7-9-129,7-9-258,9-5-129,-4-17-774,15-3-3741,-10-5-129,2-4-258,-4-14-516</inkml:trace>
  <inkml:trace contextRef="#ctx0" brushRef="#br0" timeOffset="179553.2699">20694 14643 9159,'-2'-15'5418,"2"15"-258,12-26-129,13 13-4386,-5 0-258,6 6-129,2 4-387,-2-2-129,3 7-258,-5 3-258,-3 12-258,-8-8-1161,3 10-2709,-11-5-258,-3 3-258,-4-3 258</inkml:trace>
  <inkml:trace contextRef="#ctx0" brushRef="#br0" timeOffset="179773.2825">20702 14752 5289,'-31'14'5418,"31"-14"-258,0 0-516,14 13-2709,3-13-1161,14 0-387,2 0-258,4 0-516,6 6-2838,-9-5-1548,3 0-387,-8-1-387</inkml:trace>
  <inkml:trace contextRef="#ctx0" brushRef="#br0" timeOffset="180096.3009">21840 14477 6063,'7'-6'5676,"4"-10"-516,-11 16-387,0 0-3612,0 0-258,0 12 129,-3 15-387,-5 16 0,-2 8-258,-2 9-129,0 4 129,0 4-258,3 1-129,2-5-129,2-11 0,0-7-387,5-10-258,0-19-1290,0-1-2967,0-16-387,0 0-387,5-24 0</inkml:trace>
  <inkml:trace contextRef="#ctx0" brushRef="#br0" timeOffset="180330.3143">21616 14405 8643,'-7'-13'5676,"14"13"-387,5-2-129,10 2-4257,3 0-387,10 7 0,3-1-258,3 4-129,2 3-258,-1-4-516,5 9-516,-11-16-2709,5 7-1290,-5-7-258,0 1-645</inkml:trace>
  <inkml:trace contextRef="#ctx0" brushRef="#br0" timeOffset="180764.339">22788 14426 9417,'0'0'5805,"7"15"-516,-12-4-129,1 6-4257,-10 5-516,-2 14-129,-3 3 0,-2 9 0,-6 4-129,-4 5-129,-3 0 129,1 0-129,3-4 0,3-6 0,4-3-129,2-12-129,9-6-129,0-13-387,12 1-516,0-14-3870,0 0-129,-1-22-387,2 0-258</inkml:trace>
  <inkml:trace contextRef="#ctx0" brushRef="#br0" timeOffset="180995.3523">22430 14448 10062,'2'26'5676,"10"3"-258,0 5-129,10 7-4386,6 8-387,9 7 0,3-2-129,0 6-387,2-2 129,-1-5-387,2-3-387,-12-14-3741,3-6-774,-10-12-516,0-7-774</inkml:trace>
  <inkml:trace contextRef="#ctx0" brushRef="#br0" timeOffset="187956.7505">3914 14365 9030,'0'0'4902,"0"0"-258,0 0-258,2 13-3096,0 10-387,-2 3-387,1 16-258,0 3 0,2 7-129,-1 1 0,1 2 0,1-2-258,0 0 129,-2-9 0,0-6-129,1-9-258,-3-11-387,5 1-1290,-5-19-2451,0 0-129,0-19-387,0-8-387</inkml:trace>
  <inkml:trace contextRef="#ctx0" brushRef="#br0" timeOffset="188216.7654">3851 14200 8643,'-9'-13'4902,"-6"-2"0,15 15-516,0 0-3096,0 0-129,0 0-387,10 9-258,3-4-129,4 4 0,4-1-129,0 1-129,6-2 0,-1-4-258,0 4-129,0-3-258,4 9-1419,-4-13-2709,2 2-129,-4-2-387,1 1-387</inkml:trace>
  <inkml:trace contextRef="#ctx0" brushRef="#br0" timeOffset="189128.8176">4385 14419 2451,'0'0'2580,"0"0"-903,0 0-774,7-6-387,-7 6-387,0 0 0,0 0 0,0 0 387,0 0 258,0 0 129,0 0 129,-3-11 258,3 11 129,0 0 129,0 0 0,-2-13-129,2 13-258,0 0-129,0 0 0,0 0-258,0 0-129,-2-12-129,2 12 129,0 0-258,0 0-129,0 10 0,2 2-129,0 7 0,1 7 0,0 8-129,-1 5 129,2 5-129,-1 5 0,-1-3 0,1 2 0,-1-7 0,-1-5 0,3-2-129,-3-10 0,2-5-258,-3-19-258,5 23-645,-5-23-3096,0 0-258,0-11-387,2-4 129</inkml:trace>
  <inkml:trace contextRef="#ctx0" brushRef="#br0" timeOffset="189371.8313">4389 14333 9030,'-4'-17'4902,"-3"-2"-129,7 19-258,0-12-3483,7 10 0,-7 2-387,20-8-258,-7 3 0,5 2-258,0 0 0,3 1-258,1 0-129,-3-4-258,3 6-903,-8-1-3096,1 1-129,-6-2-387,-1 2-258</inkml:trace>
  <inkml:trace contextRef="#ctx0" brushRef="#br0" timeOffset="189606.8449">4411 14499 9933,'-9'34'4902,"9"-34"-129,7 2-516,6-2-3225,2-9-516,5-3-645,7-1-4128,-2-3-129,5 2-516,-1-8-774</inkml:trace>
  <inkml:trace contextRef="#ctx0" brushRef="#br0" timeOffset="189962.8653">5097 14402 7998,'26'4'4902,"-8"-2"-387,1-2-258,7-2-2838,-4-5-645,6 5-516,-3-1-387,-4-2-516,2 5-774,-12-1-1032,3 1-1935,-14 0-258,0 0-258,-5 6 129</inkml:trace>
  <inkml:trace contextRef="#ctx0" brushRef="#br0" timeOffset="190205.8792">5171 14460 7740,'-48'35'4644,"32"-21"-129,11 4-1161,5-18-1548,5 12-774,14-10-645,9-2-516,9 1-3870,1-1-258,5-3-516,-2-8-387</inkml:trace>
  <inkml:trace contextRef="#ctx0" brushRef="#br0" timeOffset="190477.8945">5909 14275 11997,'0'0'5160,"-1"15"-387,1-15-258,1 41-3999,6-2-258,0 10 0,-2 9-129,0 6-129,-2-1 0,-3-2-258,1 0-258,-1-20-387,3-2-3741,-3-22 0,0-17-516,0 0-258</inkml:trace>
  <inkml:trace contextRef="#ctx0" brushRef="#br0" timeOffset="190724.9089">5761 14216 12384,'-6'10'5031,"6"-10"0,9 15-387,6-11-4128,11 4-129,4-5 0,7 2-258,7-2-258,3-3-258,6 5-774,-9-5-3483,8 0-387,-7-2-129,2-3-516</inkml:trace>
  <inkml:trace contextRef="#ctx0" brushRef="#br0" timeOffset="191028.9263">6714 14194 12384,'8'1'5160,"-8"20"-258,-5-6-387,-9 23-3999,-2 5-129,-4 11 0,-6 8-258,1 4 0,-3-2 0,1-2-129,4-5-129,2-14-258,8-1-387,-2-26-774,11-6-3354,4-10 0,-5-18-129,0-20-774</inkml:trace>
  <inkml:trace contextRef="#ctx0" brushRef="#br0" timeOffset="191265.9398">6399 14200 11094,'0'0'5160,"6"13"-129,3 5-129,9 14-3870,-4 2-258,5 10-258,3-2-129,2 6-129,1 2-258,0-5-516,7 7-2838,-7-16-1677,4-7 0,-5-15-645,5-9-387</inkml:trace>
  <inkml:trace contextRef="#ctx0" brushRef="#br0" timeOffset="191787.9695">7120 14449 10191,'10'6'5289,"-10"-6"-387,0 0 0,0 0-3612,10 1-516,0 6-129,4-3-129,6 5-387,3 0 0,6 0-129,2-1-129,3 2-129,2-1-645,-8-8-3483,9 1-516,-9-5-258,1-2-258</inkml:trace>
  <inkml:trace contextRef="#ctx0" brushRef="#br0" timeOffset="192049.9845">7437 14346 9159,'-9'3'5031,"9"-3"-258,7 10-258,7 1-2967,1-5-1032,5 7-129,1 0-129,1 3-129,-1 1 0,3 2 0,-5-2 0,-4 0-129,-5 2 129,-3-5-129,-4 5 0,-3-6 0,-3 2-387,-8-9-387,7 10-3354,-6-15-516,10-1-258,-13 0-387</inkml:trace>
  <inkml:trace contextRef="#ctx0" brushRef="#br0" timeOffset="192337.0011">8088 14224 12126,'12'17'5160,"-13"-2"-258,-5 11-258,-11 5-4257,5 6-129,0 10-129,2 3 0,-1 3 0,3 2 0,3-3-129,3-4 0,2-1-129,0-14-129,0-2-129,0-14-516,7-3-3741,-7-14-129,0 0-258,0-18-516</inkml:trace>
  <inkml:trace contextRef="#ctx0" brushRef="#br0" timeOffset="192583.0152">7841 14153 11739,'-8'11'5418,"11"1"-387,7-7-129,11 6-4128,6-4-129,11 6-258,1-5-258,6-1-258,2 7-516,-5-13-1032,6 6-3225,-7-7 0,-1 3-645,-9-6-129</inkml:trace>
  <inkml:trace contextRef="#ctx0" brushRef="#br0" timeOffset="192853.0306">8861 14228 6321,'28'31'4902,"-28"-17"0,-4 3-258,-13-2-2838,4 16-516,-10-8 129,1 16-258,-9-3-387,2 11-129,-3-5-129,2 8-258,-1-2-129,4-4 0,3 0-258,3-9 0,7-6-387,3-12-387,8 2-1290,3-19-2838,0 0 129,-7-17-387,7-5-387</inkml:trace>
  <inkml:trace contextRef="#ctx0" brushRef="#br0" timeOffset="193088.044">8501 14324 11481,'9'2'5547,"2"20"-516,5 11-129,-3 5-3870,13 17-387,-1 1-258,2 6-258,2 3-516,-2-10-516,6 5-4128,-10-19 129,-1-6-516,-9-20-258</inkml:trace>
  <inkml:trace contextRef="#ctx0" brushRef="#br0" timeOffset="193794.0842">3880 15671 7998,'0'0'5031,"8"-5"-516,-8 5 0,0 0-3483,0 20-516,0-4-129,0 11-129,0 3 129,0 7-258,2 2 0,0 7-129,1-4 129,1 4 0,-3-7-258,1-4-129,1 2-645,-3-21-1548,0 4-1935,0-20-516,0 0-258,0 0-129</inkml:trace>
  <inkml:trace contextRef="#ctx0" brushRef="#br0" timeOffset="194044.0987">3726 15601 9030,'-7'-10'5031,"7"10"-258,12-10-258,5 11-3612,0-1-258,10 0-258,3 0-129,2 6 0,2-3-258,-3 0-387,4 5-774,-6-8-3225,5 3-129,-2-3-645,0 1-129</inkml:trace>
  <inkml:trace contextRef="#ctx0" brushRef="#br0" timeOffset="194553.1278">4588 15639 8256,'0'0'4902,"0"0"-258,-1-12-258,-8 12-3354,-10 0-258,1 4-129,-7 2-258,-1 4-129,-5 5-129,-1 3-129,-3 6 0,3 4 0,-2 3-129,6 4 0,4 3 258,9 3-258,6 2 0,9-1 129,9-5 0,7 0 0,11-10 0,5-2 0,-1-5 0,5-6 0,0-7 0,-2-7 0,-3 0 129,-6-9-129,-5-4 0,-3-3 0,-7-2 129,-6 0 0,-4-4-129,-10 1-129,-4 2 129,-4 2 0,-2 3 0,-1 1 0,-1 5-258,5 1-129,8 10-1677,9-3-2451,-5-6-387,6-7-129,15-1-645</inkml:trace>
  <inkml:trace contextRef="#ctx0" brushRef="#br0" timeOffset="195329.1722">5313 15644 11094,'5'1'5160,"-5"-1"-387,12 0 0,-12 0-3999,19-6-516,-9 1 129,5 3-258,3 2-258,-1-2-129,1 2-516,-5-8-1419,1 8-2451,-6 0-387,-8 0-129,0 0-516</inkml:trace>
  <inkml:trace contextRef="#ctx0" brushRef="#br0" timeOffset="195577.1863">5289 15762 6708,'-12'34'5160,"12"-34"-129,8 11-516,4-11-2322,6-2-1806,7-2-516,-1-2-3999,7 0-516,-3-3-387,1 1-645</inkml:trace>
  <inkml:trace contextRef="#ctx0" brushRef="#br0" timeOffset="196070.2146">6261 15658 10836,'-12'0'5289,"6"11"-387,5 4-129,-1-1-3999,4 11-516,-2 8 129,0 9-258,1 9 0,3 2-129,-2 0 0,1-3-129,1-3-258,-3-10-129,6 2-1161,-7-24-3225,0-15-129,0 0-258,0 0-258</inkml:trace>
  <inkml:trace contextRef="#ctx0" brushRef="#br0" timeOffset="196317.2287">6127 15638 9804,'-4'-15'5031,"11"14"-129,5 1-387,0-2-3612,8 2-387,5 0 0,2 0-387,5 6-387,1-6-774,9 4-3483,-7-3-258,5 1-129,-4-2-903</inkml:trace>
  <inkml:trace contextRef="#ctx0" brushRef="#br0" timeOffset="196573.2434">6891 15647 7353,'21'12'4902,"-21"-12"-258,0 0-258,8 12-3096,-7 4-645,-1-3 258,-5 16-258,-6 0 129,-2 9-516,-3 3 129,-3 11-258,-3 0 129,-2 0-258,-2-1 0,4-7-258,3-2-258,-2-18-1161,8 1-2967,2-21-387,11-4-129,-11-17-516</inkml:trace>
  <inkml:trace contextRef="#ctx0" brushRef="#br0" timeOffset="196851.2593">6612 15648 10191,'-10'24'5160,"7"-6"-258,6 6-129,0-2-3741,13 5-645,6-1 129,3 11-387,5-5 129,0 4-387,5 0-645,-8-17-2967,9 13-1161,-6-14-129,2-3-774</inkml:trace>
  <inkml:trace contextRef="#ctx0" brushRef="#br0" timeOffset="197164.2772">7226 15941 7353,'0'0'5418,"3"-5"-387,9 3-258,0-9-2193,8 11-1935,1 0-387,6 8 0,0 1-129,0 2-258,4 6-258,-2-9-258,4 16-1935,-6-22-2193,-3 3-129,-3-5-387,-1-7-258</inkml:trace>
  <inkml:trace contextRef="#ctx0" brushRef="#br0" timeOffset="197429.2923">7502 15790 8514,'0'0'4773,"0"0"-129,10 15-129,-10-15-3870,26 13-129,-11-2 0,7 8 129,-2-1-258,0 9 0,-2-4-129,-2 6-129,-2 3 0,-4-4-129,-5 3-258,-5-6-129,0 4-903,-7-13-3096,0 0-516,-1-10-129,8-6-516</inkml:trace>
  <inkml:trace contextRef="#ctx0" brushRef="#br0" timeOffset="197833.3155">8016 15738 10707,'22'-34'5289,"-11"20"-258,4 11-129,-5-1-4257,1 9-258,-1 13 129,-1 12-516,-6 8 258,-3 15-258,0 1 129,0 5-129,-5 0 129,1-6-258,-2-1 0,2-12-258,4-5-258,-4-24-774,8 1-3483,-4-12 0,5-13-516,-3-17-387</inkml:trace>
  <inkml:trace contextRef="#ctx0" brushRef="#br0" timeOffset="198092.3303">7903 15652 9546,'0'16'5289,"6"-15"-258,12 3 0,2-6-3999,14 2-516,1 0-129,3-1-258,5 1-387,-2-2-1032,2 2-3354,-5 0-258,-1 0-258,-8-6-645</inkml:trace>
  <inkml:trace contextRef="#ctx0" brushRef="#br0" timeOffset="198380.3467">8798 15669 10449,'-26'39'5289,"11"-11"-387,-4-5 129,0 20-3999,-3-3-387,3 8-387,-2-2 0,1-1 0,2-3-129,2-2-129,5-3-258,1-16 0,4-2-258,6-19-258,-7 12-645,-1-17-3483,8 5 0,-5-35-387,3 11-387</inkml:trace>
  <inkml:trace contextRef="#ctx0" brushRef="#br0" timeOffset="198634.3613">8501 15611 10836,'7'-5'5160,"1"12"0,-3 3-258,9 16-3999,-5 1-129,8 10-258,0 3 0,4 8-258,2 1 0,0 4-129,3-5-129,-2-4-258,5 5-516,-10-21-3870,10 5-387,-10-18-516,4-6-258</inkml:trace>
  <inkml:trace contextRef="#ctx0" brushRef="#br0" timeOffset="205029.7271">3087 14089 1806,'-25'52'4257,"15"-14"129,-1 5-129,-2 16-2064,13 22-903,-2 10-258,4 25-129,0 18-516,5 22 0,-3 12-129,0 11-129,-4 2-129,0 2 0,0-1-129,-5-9 0,4-11 129,1-17-129,2-15 0,5-13 0,6-17 129,4-14 0,6-14-129,4-5 129,5-14-129,2-6 129,5-8 0,7-11-129,1-5 129,7-5-129,7-8 129,6-7 0,7-2 0,5-1 0,6-6 0,6 0 0,10-3 129,3-1-129,5-5 129,2-1-129,6 2 129,8-3-129,5 2 129,1-6 0,6-1 0,4-1 0,4 2-129,2 1 129,5-1 0,1 1-129,0 7 129,1 4-129,0 1 129,-3 4 0,-1 4 129,-1 0-129,-2 5 0,-2 1 0,-1-2-129,-1 2 129,-1-2 0,1 0 0,-1-1-129,0-1 129,-1-1-129,1-1 129,-5 0-129,-5-2 0,-4-1 0,-6 1-129,-4-5 258,-6 1-258,-6 0 129,-10 0 0,-7 0 0,-5-4-129,-8 1 129,-4 1 0,-10-7 0,-6 4 129,-5-5-129,-6 3 129,-5-5-129,-8 0 258,-2-7-387,-9-8 387,-3-2-258,-5-8-129,-4-7 258,-6-11-258,-1-9 129,-2-15-129,0-10 129,0-4 0,-2-10 0,1-13 0,1-1 129,0-9-129,3 1 0,2 5 258,0 2-129,-1-2 0,-1 4 129,-1 6-129,-2 1 129,0 11 129,-8 4-258,-3 7 129,-6 7-258,-5 12 258,-5 11-129,-5 11 0,-5 7-129,-3 8 129,-5 7 0,-3 5-129,-3 7 0,-5 3 0,-4 6 0,-4 2 0,-7 2 0,-3 3 129,-2 2-129,-5-1 0,-6 4-129,-3 2 129,-3-3 129,-1 3-129,-3-3 0,-1-2 0,-5 0 0,-6-2 0,0-5 0,-1-1 0,0-4 0,-2-2 0,-6-1 0,-2-2 0,2 1 0,-2 2 0,-5 1 0,-4 2 0,-1-2 0,-1 8-129,-2 1 129,-6 4 0,2 0 0,-5 0-129,4 0 129,-4 0-129,2 1 129,-2 2 0,4-1-129,-2-1 129,1 1 0,1 3 0,4 3 0,2 2 0,-4 3 0,1 0 0,8 0 0,0 3 129,4 0-258,6-1 129,6-4 0,11-1 0,13-3 0,11-3-258,16 10-1032,9-13-3225,22-1-129,17-3-387,12-13-516</inkml:trace>
  <inkml:trace contextRef="#ctx0" brushRef="#br0" timeOffset="207048.8426">18534 11575 1806,'0'0'4644,"3"-13"0,-3 13-129,0 0-2838,-9 10-258,9 19-387,-5 12 0,5 21-258,-3 15 0,3 32-129,-1 15 0,-1 19-387,-2 14 129,0 15 0,1 7-387,0 7 0,-7 10 0,-1 0 129,-4 7-516,-4 5 387,-2 3-129,0 2 0,-1-4 0,2-4 0,5-15 0,6-13-129,9-16 129,4-16 0,13-22 0,12-20 129,7-21-129,7-15 258,11-15-129,8-14 0,10-13-129,10-9 129,9-10 0,8-5 0,9-1 0,8-2 0,9-3 0,5-1 0,7 3 0,5 3 0,6 0 0,4 0 0,8 0 0,5 3 0,6 1 0,4 3 129,5 1-129,2 0 129,-6 6 0,3 9 0,-5 1 0,-6 4 0,-7 4 0,-8 3-129,-3 3 129,-8-1 0,-7-2-129,-2-5 129,-8 0-129,-8-3 0,-7-7 0,-7-1 129,-12-3 129,-6-7-129,-11 0-129,-9-6 129,-9-3-129,-6-2 129,-4-9 0,-9-8-258,-3-7 129,-2-4 0,-6-11 0,-4-7 0,-4-6 0,-8-13-129,-3-11 258,-4-8-129,-3-16 129,-3-8-129,-4-11 0,3-14 129,1-14 0,1-4 0,2-6-129,5-3 0,4-4 0,7-7 129,1 2 0,3 4-129,4 4-129,-1 1 258,4-1 0,-5 2 0,2 8-129,-5 5 129,-1 2-129,-2 5 129,-2 4 0,-3 9-129,-4 11 129,-6 9-129,-1 7 0,0 9 0,-10 10 0,-4 11 0,-5 10 0,-5 7-129,-4 3 258,-4 6-129,-7 10 0,-3 3 129,-4 8-129,-7 5 129,-4 4-258,-4 4 129,-5 3-129,-4 6 129,-2 1-129,-8-1 129,-2 1-129,-4 0 0,0 1 129,-3 0 0,-1-1-129,-4-3 129,2 0 0,-4 1-129,-2 0 0,0-2 129,-5-3-129,1 1 129,-2 1 0,-4-2-129,1 5 129,-3-4-129,-1 3 129,-3-1 0,2 3-129,-2-2 129,-4 3 0,0 0 0,5-1 0,-2 2 0,3-3 0,-1 2 0,2-1 0,3-3 0,3-1 0,4-1 0,-2 0 0,4-5 0,1 1 0,2-2 129,5 1-129,2-1 0,4 5 129,4-2-129,1 3 129,3 1-129,1 4 0,4-1 0,0 3 0,5 0 0,0 3 129,2 0-129,4 1 0,7 0 129,4 0-129,4 0 0,5 0 0,6-1 0,7 4-129,2 4-129,10 3-258,-4-1-387,16 14-1548,-7-6-2322,4 5-258,-3-4-516,1-4 0</inkml:trace>
  <inkml:trace contextRef="#ctx0" brushRef="#br0" timeOffset="213313.2009">6667 15726 1677,'0'0'2580,"0"-12"-774,0 12-258,0 0-258,0 0-387,0 0-258,0 0 258,-5-2-129,5 2 0,0 0 129,-9 0-129,9 0 129,0 0 129,0 0-258,-10-4-129,10 4 258,0 0-387,0 0 0,-10-6-258,10 6 0,0 0 0,-10 0-129,10 0 129,0 0-258,0 0 129,0 0-129,0 0 129,0 9 0,0-9 0,17 12-258,-7-3 258,2 2-258,0 0 258,2 1-258,-1 3 387,1 6-258,1-2 258,-4 2-129,-1 0 0,2 5 0,-4-5 0,2 3 0,-2-2 0,-2-2 0,0 3-129,-1-6 0,0 3 129,1-4-129,-1-2 0,-1 1 0,-4-15 0,11 20 129,-11-20-129,10 12 0,-10-12 0,9 6 0,-9-6 0,15 7 0,-5-5 0,-3 3 0,2-1-129,0 2 129,1 0 0,0 0 0,-10-6 0,15 14 0,-15-14 0,12 8 0,-12-8 0,9 6 0,-9-6 0,0 0 0,12 7 0,-12-7 0,0 0 0,7 13 0,-7-13 0,0 0 0,6 10 0,-6-10 0,0 0 0,0 0 0,2 11 0,-2-11 0,0 0 0,0 0-129,0 0-516,0 0-2322,0 0-1161,0 0-645,0-11-258,-1 1 0</inkml:trace>
  <inkml:trace contextRef="#ctx0" brushRef="#br0" timeOffset="297634.0237">3568 5066 5547,'0'-12'4902,"-9"-1"-129,2 0-1290,7 13-1935,-12-17-258,12 17-129,-13-9-387,13 9-258,-12-13 129,12 13-258,-17-9-129,8 7 0,-3-3-129,-2 2 129,1 3-129,-2 0 0,-3 0 129,2 0-129,0 0 0,0 0 129,2 0-129,2 0 0,2 0 0,2 0-129,8 0 0,-9 3 0,9-3 0,-2 19-129,2-5 129,0 4-129,0 6 129,0 5 0,5 6 0,-3 4-129,3-1 129,-2-1 0,2 3 0,-3-4 0,1-1 0,-2-2 0,-1-6 0,0 0-129,0-3 129,0-5 0,0 1 0,-2-4 0,0-2 0,1-4 0,1-10-129,0 14 129,0-14 0,0 12 0,0-12 0,8 13 0,-8-13-129,14 12 129,-7-6 0,5-1-129,0 0 0,1-3-129,3 3 129,-2-4-258,6 8-2064,-4-9-2451,2 0-129,-4 0-387,3-4-129</inkml:trace>
  <inkml:trace contextRef="#ctx0" brushRef="#br0" timeOffset="298054.0476">3698 5170 1419,'4'-16'4515,"-4"16"516,7-11-387,-4-2-1548,-3 13-1677,0 0-129,14 0-129,-14 0-516,0 0 0,10 12-258,-5 0 258,-3 5-387,1 7 129,-2 0-129,0 4 0,-1 6-129,0-1 0,0 2 0,-2 0 0,-2 2-129,2-8 129,-2-4-129,4-2 0,-1-1-258,1-9-129,0 3-774,0-16-3741,0 0 129,0 0-516,12-1-387</inkml:trace>
  <inkml:trace contextRef="#ctx0" brushRef="#br0" timeOffset="298386.0666">3646 5196 6063,'-10'-9'5418,"0"-7"-387,10 16-387,-3-21-3096,3 21-516,0-12-129,0 12-258,0 0-258,7-7-129,-7 7 0,18 0-129,-7 0 0,4 0 0,2 4-129,1-3 129,2-1-129,1 0 0,1-4-129,-2-4-258,1 6-774,-7-13-3612,6 5 0,-8-4-516,-1 7-516</inkml:trace>
  <inkml:trace contextRef="#ctx0" brushRef="#br0" timeOffset="298830.0921">4120 5063 8256,'-3'19'5160,"3"-19"-387,-9 27-129,-2-12-3741,9 10-258,-5-4 0,0 7-258,0 3-129,0 0-129,-3 2 0,0-1 0,-2-1-129,-1 2 129,1-5-129,2-3 0,-2-2-129,2-6 129,1-1-258,9-16-129,-9 19-774,3-26-1677,6 7-1806,0-23-645,1 4-129,1-7 129</inkml:trace>
  <inkml:trace contextRef="#ctx0" brushRef="#br0" timeOffset="299109.1079">3919 5177 6837,'0'0'5160,"0"0"-129,6 7-387,8 8-3225,-6-9-258,9 14-129,-6-3-516,7 7-129,-3-1-129,0 3-129,-2 4 0,-1-2 0,0 1-129,-3-2 129,-1-3-258,2-4 0,-1 0-129,-9-20-645,20 17-3870,-20-17-129,15-6-258,-9-12-774</inkml:trace>
  <inkml:trace contextRef="#ctx0" brushRef="#br0" timeOffset="299790.1469">4168 4896 5160,'-9'-3'5547,"-7"-2"-387,16 5-258,-12-6-2193,12 6-1419,0 0-387,0 0-129,0 0-258,13 0-129,-1 0 0,0 2-129,6-1 0,1 1 0,1-1-129,3 0 0,-2 2 0,1 0 0,-3 0-129,1 1 0,-3-3 129,-4 2-258,-3 1 129,-10-4 0,11 8 129,-11-8-129,4 10 0,-4-10 0,-4 19-129,-1-7 129,-1-1 0,1 4 129,-2-1-258,3 5 129,-1 2 0,2 3 0,0 1 0,1 0 0,1 6-129,1 0 129,0 6 0,0-4 0,0 3 0,0-1-129,0 8 129,1-6 0,1 3-129,-1-5 129,2-1-129,-2-3-129,1-1 258,-2-5-129,0-6 129,0 0-129,-6-7 129,1 0-129,-6-3 258,-1-3-129,1-3 0,-3 1 0,-3-4 129,3 0-129,1 0 0,0-1 0,4-4 0,9 5-129,-9-10-258,6-4-2451,8 11-2322,-5 3-129,18-11-645,-7 5-129</inkml:trace>
  <inkml:trace contextRef="#ctx0" brushRef="#br0" timeOffset="301281.2323">3393 5774 903,'2'-15'4773,"-2"15"0,0-14 0,0 14-2193,-4-14-516,4 14-516,0 0-516,-10-13-387,10 13-129,-10-2-258,10 2 0,-7 7-129,0 4 0,4 4-129,-4 1 0,1 5 0,0 5 0,-1 0 0,2-1-129,0-3 0,3 0-258,-2-7-258,4 9-774,0-24-774,0 14-2580,0-14 0,0 0-387,0 0 388</inkml:trace>
  <inkml:trace contextRef="#ctx0" brushRef="#br0" timeOffset="301560.2483">3270 5928 1548,'-7'-6'4902,"7"6"-129,-11-1-129,11 1-2064,0 0-1032,-3 14-387,3-14-645,0 22 0,5-9-258,1 2 0,2 0-129,2 1 129,0-2-258,1-7-129,3 2-903,-6-6-3354,6-3-258,-2-3-516,1-5-258</inkml:trace>
  <inkml:trace contextRef="#ctx0" brushRef="#br0" timeOffset="302745.3161">3509 7102 2193,'8'-9'2967,"-8"9"-129,-6-12-774,-2 1-387,8 11-129,-14-14-129,14 14 0,-13-15-129,13 15-258,-13-10-129,13 10-387,-13-4 0,13 4 0,-14-1-258,6 1 0,-1 0-129,-2 0 258,-2 0-129,0 1-129,2-1 129,0 3 0,-2-3-129,5 2 129,-2-2-129,10 0 0,-10 2 0,10-2 0,0 0-129,-8 14 129,8-14-129,0 21 0,0-5 258,0 1-258,0 5 129,5 7-129,-1-6 387,1 9-387,0-2 129,1 3-258,-1-1 129,0-3 0,-1 1-258,-4-2 258,2-4-129,-2-1 129,0-2-129,0-6 129,0-4-129,-2 3 129,2-14-129,0 16 129,0-16 0,0 0 0,0 0 0,7 8 0,-7-8-129,14 0 129,-4 0 0,1-1 129,-1-1-129,0 2 0,0 0 0,-1 0-129,1 1 0,-10-1-645,21 7-1806,-21-7-1935,15 0-387,-15 0-387,15-4 0</inkml:trace>
  <inkml:trace contextRef="#ctx0" brushRef="#br0" timeOffset="303122.3376">3609 7221 1032,'10'-13'4515,"-10"13"387,0 0-258,0-16-2064,0 16-774,0 0-387,10-5-387,-10 5-387,0 0-258,11 3-129,-5 8 0,-4 2-129,0 3 0,-2 3-129,0 6 129,0 2 0,0-4-129,-4 0 0,1 1 0,3-3-129,-2-5 129,2-1-258,0-15-387,4 18-903,-4-18-2709,0 0-645,0 0 0,0 0-516</inkml:trace>
  <inkml:trace contextRef="#ctx0" brushRef="#br0" timeOffset="303407.3539">3494 7214 2193,'0'0'4773,"0"0"129,9-10-129,1-3-2451,11 11-645,-6-13-258,9 12-516,-2-8-516,6 7 0,-4-1-258,0 1 129,-1 2-387,-5 2 129,1 0-129,-4 0-387,0 4-903,-15-4-3225,15 3-258,-15-3 0,16 2-387</inkml:trace>
  <inkml:trace contextRef="#ctx0" brushRef="#br0" timeOffset="303765.3744">4033 7160 4386,'0'0'5160,"0"0"-129,0 0-387,0 0-2838,0 0-387,-2 13-645,0-1-258,-6 1-258,1 9 0,-5-5-129,1 5 129,-4 0-258,1 3 129,2-3-129,0-2 0,1-2 0,3-4-129,3-1-387,5-13-258,0 17-1548,0-17-2193,0 0-516,0-7-129,4-3-129</inkml:trace>
  <inkml:trace contextRef="#ctx0" brushRef="#br0" timeOffset="304054.391">3881 7213 5289,'0'0'5418,"0"0"-516,5-3-129,-5 3-2838,18 0-516,-10 0-387,7 11-387,-2 1-387,2 3 0,-1 1-129,3 4 0,-3 1-129,-2-1-129,-2 0 129,-1-1 0,-1-4-129,-3-4-129,1 0-387,-6-11-903,0 0-3225,0 0 0,10 2-645,-10-2-129</inkml:trace>
  <inkml:trace contextRef="#ctx0" brushRef="#br0" timeOffset="304849.4364">4144 7021 5805,'-12'-4'5418,"3"0"-516,9 4-129,-8-11-3225,8 11-516,0 0-258,0 0-129,7-10-258,3 8-129,2-1 0,0 1 0,0 2-129,4 0-129,-1 0 129,-1 3-129,-1 0 129,0 2-129,-2 1 0,1 0 0,-3-3 129,0 2-129,-9-5 0,14 5 0,-14-5 0,0 0 0,11 9 0,-11-9 0,0 11 0,0-11 129,0 23-129,-3-9 0,-1 2 258,1 3-258,1 5 129,0-3-129,-1 6 129,3 1 0,0-3 0,0 3-129,0 1-129,0 0 129,1-1 0,1 0 0,0-3 0,-1 1 0,0 1-129,2-7 129,-1 1-129,-2 1 129,0-6-129,0-2 129,0-2-129,0-12 129,-5 10 0,5-10 0,-19 1 0,7-1 0,-2-1 0,-4-2 0,0-3 0,1 2 0,1 3-129,2-5-258,14 6-903,-13 0-3612,13 0 0,0 0-516,10 0-516</inkml:trace>
</inkml:ink>
</file>

<file path=ppt/ink/ink3.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7:48:17.280"/>
    </inkml:context>
    <inkml:brush xml:id="br0">
      <inkml:brushProperty name="width" value="0.05292" units="cm"/>
      <inkml:brushProperty name="height" value="0.05292" units="cm"/>
      <inkml:brushProperty name="color" value="#FF0000"/>
    </inkml:brush>
  </inkml:definitions>
  <inkml:trace contextRef="#ctx0" brushRef="#br0">5212 5409 1806,'0'16'1548,"-5"-4"-129,-1 1-387,-2 1 0,-1-3-258,-2 5-129,0-2 0,2 2-129,-1-2 258,-1 3-258,2-2-129,0 0-258,-1 1 129,3-4-258,-2-1 258,9-11-516,-13 16 258,13-16-129,0 0 129,0 0 387,4-13-258,5-1 258,2-4-129,4-2 387,-1-5-387,4 2 387,-4-1-258,4 4 0,-4 5-129,-1 2 0,-2 3-129,-11 10 0,13-8 0,-13 8 0,3 7-129,-3 5 0,-6 0 129,-1 4-129,-4 5 129,1-2-258,-2 5-387,-5-7-1548,1-5-1806,6 6-516,-6-12 129</inkml:trace>
</inkml:ink>
</file>

<file path=ppt/ink/ink30.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8T08:53:55.840"/>
    </inkml:context>
    <inkml:brush xml:id="br0">
      <inkml:brushProperty name="width" value="0.05292" units="cm"/>
      <inkml:brushProperty name="height" value="0.05292" units="cm"/>
      <inkml:brushProperty name="color" value="#FF0000"/>
    </inkml:brush>
  </inkml:definitions>
  <inkml:trace contextRef="#ctx0" brushRef="#br0">13191 3666 8514,'4'-14'4902,"-2"-10"-387,-2 24 0,-6-32-2967,4 21-387,-5-6-387,7 17-258,-18-21-258,7 18 0,-4 2-129,1 1 0,-4 8 0,-1 9 0,1 2-129,0 8 0,0 10 129,5-2-129,2 11 0,4-2 0,4 5 129,4 1-258,5 0 129,4-2 0,2 0 0,2-2 0,3-3 0,-5-2-129,-1-3 0,-3-5-129,2-2-258,-10-6-774,7 2-2967,-8-17-516,-3 3-258,-6-13-387</inkml:trace>
  <inkml:trace contextRef="#ctx0" brushRef="#br0" timeOffset="212.0121">12874 4151 8514,'-2'-12'4902,"9"-9"-129,6 16-258,-1-9-3483,8 7-129,0-4-258,7 8-387,1-1-387,-1-3-1419,4 7-2838,-3-3-387,0 3-516,-5-1-129</inkml:trace>
  <inkml:trace contextRef="#ctx0" brushRef="#br0" timeOffset="1241.071">13300 3770 9030,'9'10'4386,"0"5"-387,-9-15-645,10 20-5547,-10-20-1935,14 16 0,-5-4-645,-9-12 129</inkml:trace>
  <inkml:trace contextRef="#ctx0" brushRef="#br0" timeOffset="1393.0797">13399 4021 5805,'0'21'2709,"0"-21"-2580,0 0-258,0 0-3999,13 1 0</inkml:trace>
  <inkml:trace contextRef="#ctx0" brushRef="#br0" timeOffset="1635.0935">13594 3696 10836,'0'0'4902,"6"10"-387,-2 17 0,-4 2-3870,5 13-258,0 0 0,1 10-387,0-1 0,1 0-129,2-1-258,-4-12-645,8 6-1677,-9-21-1935,3-4-258,-7-19-129,0 0-387</inkml:trace>
  <inkml:trace contextRef="#ctx0" brushRef="#br0" timeOffset="1824.1041">13491 3795 9546,'-20'-51'5160,"19"32"-516,7 9-129,2-2-3225,17 6-516,5-2-258,6 1-387,7 4-387,-2-7-1032,7 10-3225,-8 0-129,-1 0-258,-5 0-774</inkml:trace>
  <inkml:trace contextRef="#ctx0" brushRef="#br0" timeOffset="2045.117">13985 3645 11094,'10'29'5418,"-10"-29"-645,3 33 129,-3-19-3870,2 15-516,0 2-129,3 6-129,-3 7-129,1-2-258,-1 3 0,-2-7-387,0 4-387,0-16-645,2 4-3096,-2-16-258,0-4-387,0-10 0</inkml:trace>
  <inkml:trace contextRef="#ctx0" brushRef="#br0" timeOffset="2248.1284">13971 3740 10965,'-7'-89'5160,"7"46"-387,4 20 129,-3-6-3612,12 12-516,0 4-258,5 8-258,2 3-129,1 2-258,0 7-129,-3 2-516,6 17-1419,-12-12-2580,0 9-129,-12-11-516,0 9-129</inkml:trace>
  <inkml:trace contextRef="#ctx0" brushRef="#br0" timeOffset="2390.1367">14017 3731 8643,'-3'15'5418,"8"-3"-258,9-12-387,13 4-1677,-1-4-2322,14 0-387,5 5-3999,-3-4-1161,-1 7-387,-3-5-387</inkml:trace>
  <inkml:trace contextRef="#ctx0" brushRef="#br0" timeOffset="2900.1659">16410 3662 11868,'14'56'5289,"-4"-14"-387,-5-3-129,0 12-4257,2 4-129,2 4 0,-4 3-258,1-3-129,1-8-129,-3-6-387,3-6-516,-7-19-2580,3-1-1419,-3-19 0,0 0-387,0-19-258</inkml:trace>
  <inkml:trace contextRef="#ctx0" brushRef="#br0" timeOffset="3106.1776">16254 3686 13029,'-9'-13'5418,"18"2"-516,9 11-129,2-1-4257,11 1-129,3 0-129,5 1-129,2 6-258,3 2-258,0 6-774,-8-12-3483,9 11-387,-8-13-258,1 6-258</inkml:trace>
  <inkml:trace contextRef="#ctx0" brushRef="#br0" timeOffset="3374.193">16923 3563 12126,'9'14'5418,"-7"-4"-516,4 17-258,-5 5-4257,5 4 0,-2 8-129,0 5-129,0 6-129,-1-2 0,0-3 0,-3-3-129,0-5 129,0-8-258,0-2 0,0-13-516,0 2-1419,0-21-2580,0 0-387,0 0 0,-3-14-387</inkml:trace>
  <inkml:trace contextRef="#ctx0" brushRef="#br0" timeOffset="3579.2047">16933 3705 11094,'-10'-80'5160,"6"44"-129,5 18-129,0-4-3612,10 12-645,3 1-129,5 5-387,3 2 0,4 2-129,2 0-129,0 5-387,4 10-387,-15-14-2580,7 19-1290,-12-11-516,-5 10-258,-9-7-258</inkml:trace>
  <inkml:trace contextRef="#ctx0" brushRef="#br0" timeOffset="3741.214">16925 3822 10965,'13'16'5289,"9"-11"-387,-1-5 0,7 0-4128,2-3-258,1 2-645,9 4-4257,-10-3-516,3 3-258,-7-3-645</inkml:trace>
  <inkml:trace contextRef="#ctx0" brushRef="#br0" timeOffset="4509.2577">17523 3892 8385,'15'-11'4902,"18"-2"-129,6-12-516,11 11-3612,-1-2-258,0 0-1032,0 9-3483,-9 2-516,-9 5-258,-15 2-645</inkml:trace>
  <inkml:trace contextRef="#ctx0" brushRef="#br0" timeOffset="4673.2672">17634 3979 6708,'17'21'5289,"13"-18"-516,2-3-387,9 0-3096,9-4-5160,-1 0-516,4 1-645,-4-6-516</inkml:trace>
  <inkml:trace contextRef="#ctx0" brushRef="#br0" timeOffset="4944.2828">18434 3576 10836,'0'0'5160,"13"5"-258,-13 10-129,0 19-4386,1 4 0,1 15-258,-2 1 129,-2 6-129,-2-2-129,-1-2-129,0-7 0,1-12-387,3-4-258,1-33-1935,-6 19-2193,6-19-129,-2-7-387,-3-17-387</inkml:trace>
  <inkml:trace contextRef="#ctx0" brushRef="#br0" timeOffset="5135.2936">18196 3612 10707,'-29'-47'5289,"24"26"-129,12 14-258,13-6-3999,12 5-258,8 2-129,7 0-387,6 5-129,2 1-387,2 9-1161,-9-5-3483,3 9-129,-10-6-516,-4 6-387</inkml:trace>
  <inkml:trace contextRef="#ctx0" brushRef="#br0" timeOffset="5405.3092">19163 3547 10449,'9'36'5289,"-16"-6"-387,-11-5-129,-5 11-4257,-3 5-129,-4 6-129,0 0-129,-3 2 0,0-4 129,3-2-258,1-6 129,1 1-129,8-10 0,1-7-516,6 2-1032,-4-20-3225,17-3-387,-17-1-129,14-11-516</inkml:trace>
  <inkml:trace contextRef="#ctx0" brushRef="#br0" timeOffset="5605.3206">18738 3594 10707,'-7'-43'5289,"7"43"-258,7 17 129,7 14-4257,1 1-258,10 9-129,2 6-258,7 5 129,2-1 0,4-3-387,-1-4-129,-2-9-516,5 2-3741,-10-17-645,-1 0-645,-7-20-258</inkml:trace>
  <inkml:trace contextRef="#ctx0" brushRef="#br0" timeOffset="6040.3455">19297 3857 10062,'34'-4'5547,"-12"2"-645,10 2 129,0 0-4515,12 0 0,-3 0-129,4 6-258,-2-3-258,-2 0-129,-5 2-387,-5-5-645,1 4-3612,-16-4-258,1 0-129,-17 0-645</inkml:trace>
  <inkml:trace contextRef="#ctx0" brushRef="#br0" timeOffset="6320.3615">19679 3734 8643,'19'-5'5418,"0"5"-387,-2 0-387,9 3-3612,-4-1-258,5 7-258,-3 1-258,-3 5-129,-3-1 0,-5 4 0,-3-1-129,-7 2 129,-3 2 0,-6-2-129,-2-3 0,-2 0 0,-1 1-129,-1-7-516,8 7-1806,-5-16-2451,9-1-129,0 0-774,9-8 0</inkml:trace>
  <inkml:trace contextRef="#ctx0" brushRef="#br0" timeOffset="6641.3799">20539 3545 10191,'0'0'5418,"0"0"-516,0 24 0,-1 0-4386,0 9 129,-2 7-258,3 8-129,0 9-129,0-3 129,0 4-129,4-4 0,-1-8 0,0-2-258,-1-8 0,-1-9-258,2-6-258,-3-21-1290,0 11-3225,0-11 0,-11-14-387,-1-9-645</inkml:trace>
  <inkml:trace contextRef="#ctx0" brushRef="#br0" timeOffset="6852.3919">20259 3624 8385,'-22'-45'5676,"22"23"-516,13 14-129,8-5-3225,16 9-1161,6 0 0,12 4-258,5 1 0,1 7-258,-1 8-129,-3-4-258,-2 6-516,-13-17-2322,2 12-1806,-15-13-516,-2 2-645,-11-5 0</inkml:trace>
  <inkml:trace contextRef="#ctx0" brushRef="#br0" timeOffset="7244.4143">21553 3707 9159,'-11'14'5547,"2"-3"-516,6 1 0,-4 0-4515,-2 12 0,-5 0-129,-4 10 0,-12 6 0,0 3-129,-3 0 0,-4 1-129,4-4 129,-1-3-258,7-6 129,6-7-258,5-7 0,3-5-129,13-12-258,-12 5-903,12-5-3612,0-12-129,0-2-387,-2-14-258</inkml:trace>
  <inkml:trace contextRef="#ctx0" brushRef="#br0" timeOffset="7504.4292">21182 3561 9546,'5'-50'5676,"4"49"-516,-9 1 0,24 9-4128,-5 21-258,5 15-258,8 5-258,3 12 258,7 6-258,-2 0-129,0 0 0,0-2-129,-4-4 129,-6-7-129,0-8 258,-5-6-516,-3-7 129,-3-9-258,3 6-1290,-8-24-3741,1 0 0,-6-9-516,2-7-516</inkml:trace>
  <inkml:trace contextRef="#ctx0" brushRef="#br0" timeOffset="9039.517">21751 3545 1677,'8'-2'5031,"-8"2"-258,0 0-129,0-13-2193,0 13-645,0 0-645,0 0-258,0 0-387,0 0 0,0 0-258,-8 13-129,-2 1 0,0 0 0,-4 2-129,-3 5 129,-4 4-129,0 1-129,0 2 0,0 0-258,2 6-1032,-2-5-3354,3 0-129,-1-5-387,3 3-258</inkml:trace>
  <inkml:trace contextRef="#ctx0" brushRef="#br0" timeOffset="16635.9515">11071 5854 1806,'0'10'3096,"0"4"-1161,0 2-387,0 6-129,-3 1-387,3 6 0,-1-5-387,1 8 129,1-10-129,-1 3-258,2-6-129,2-2-129,0-3-129,4-2 129,1-3-129,5-3 258,3-2-129,3-2-129,6-1 129,7 0 0,6 0 0,9-1 0,3 0-129,6 0 129,6 0-129,4 0 0,2 0 0,6 0-129,2 0 129,2 2 129,5-2-129,1 1 0,3-1 129,6 0 0,2 3-129,2 0 129,-5 0-129,6 1 0,-2 1 0,-1-1 258,-3 5-258,-6-4 129,-4 0-129,-9-1 129,-3-2 0,-6 0-129,-9-1 129,-4 1 0,-8-2-129,-7 0 129,-8 0 0,-4 0 129,-9-3 129,-2 3 258,-14 0-258,7-8 0,-7 8 129,0 0 0,-4-14 0,4 14-258,-6-20 0,4 7 129,-2-4-129,2-4-129,-1-7 129,3 2-258,0 1 0,0-3-258,9 12-3483,-4 1-903,2 7-387,3 6-516</inkml:trace>
  <inkml:trace contextRef="#ctx0" brushRef="#br0" timeOffset="27756.5876">16496 6682 2322,'3'-12'4902,"-3"12"-129,0-12 0,0 12-2580,0 0-903,0 0-129,0 0-258,2 20-387,-1-1-129,3 11-129,0 6-129,1 4 129,-3 6-129,1 4 129,-1 0-129,0-4 129,-2-6 0,0-4-258,1-5 0,-1-9-258,2-2-516,-2-20-1032,0 0-2709,0-11-516,0-6-258,0-8-258</inkml:trace>
  <inkml:trace contextRef="#ctx0" brushRef="#br0" timeOffset="28054.6046">16296 6673 4128,'-35'-8'5160,"24"7"-129,11 1-387,-8 0-2967,8 0-387,16 2-258,6-2-258,9 0-258,4-7 129,10 1-387,1 1 0,6-5 0,-1 0-258,-3 3 129,-3 1 0,-7-2-129,-4 6-129,-10-1-129,-2 3-258,-12-3-774,4 11-1677,-14-8-1806,10 12-387,-10-12-516,2 19 517</inkml:trace>
  <inkml:trace contextRef="#ctx0" brushRef="#br0" timeOffset="28404.6246">17178 6641 8385,'8'23'5160,"-10"-8"-129,-7 15-1032,-5-13-3225,4 15 0,-7 1-258,-1 2-387,-2 2 0,-1 2 0,-1 3-258,0-5 258,1 1-129,3-6 129,-1-4-129,3-4 0,-1-3-129,2-6-516,6-1-387,-5-14-1677,4 0-1935,3-7-387,2-9-645,-2-6 516</inkml:trace>
  <inkml:trace contextRef="#ctx0" brushRef="#br0" timeOffset="28676.6402">16840 6714 6450,'0'0'5418,"0"0"-387,0 0-387,5 4-3354,11 17-258,1-2 0,7 8-516,-3 1 0,8 4-258,-3-3 0,3-1 129,-5-2-258,1-1 0,-3-4 0,-1 3-129,-7-5 0,0-5 0,2-3-258,-8-11-1290,5 0-3354,-6-2-258,6-7-387,-2-13-387</inkml:trace>
  <inkml:trace contextRef="#ctx0" brushRef="#br0" timeOffset="29304.6761">17499 6751 5805,'-9'-7'5418,"9"7"-129,8-23-645,3 22-2838,-1-17-645,11 6-129,-1-4-387,5 5-387,0-1 0,2 5-129,-4 1-129,0 2 0,-3 4-258,-5 0-387,2 5-645,-17-5-1806,9 9-1806,-9-9-258,-6 21-645,-9-8 517</inkml:trace>
  <inkml:trace contextRef="#ctx0" brushRef="#br0" timeOffset="29484.6864">17551 6824 3870,'-10'12'5418,"9"4"-258,6-13-258,7-7-2709,11 4-774,-5-4-129,6 4-387,2-2-387,-2 1-258,3 1-516,-9-2-1419,3 2-2967,-3 0-387,-3 0-387,-3-1-387</inkml:trace>
  <inkml:trace contextRef="#ctx0" brushRef="#br0" timeOffset="30039.7182">18148 6615 8256,'0'0'5160,"10"15"-129,-10 6-258,6 13-4128,-3 0-129,4 12 129,-3 1-387,2 0-129,-1-5-129,-1 0-129,2-6-387,-4-13-516,7 6-1419,-9-29-2193,11 13-516,-11-13-387,6-6 258</inkml:trace>
  <inkml:trace contextRef="#ctx0" brushRef="#br0" timeOffset="30552.7475">18084 6706 8901,'-5'-30'5289,"12"17"-129,5-6-387,11 4-3870,4-4-387,11 6 0,-1 1-258,5 7-129,-1 0 0,0 5-129,-7 10 0,-6 4 0,-8 7 0,-11 2 0,-8 5-129,-6-1 129,-15 1-129,-5-1 129,-7-3 129,2-5-129,-1-2-129,2-6 129,6-2 0,7-6 0,7-3 0,9 0 129,0 0-258,15-3 258,5-1-129,6 3 0,4 0 0,2 5 0,1 7 0,-1 5 0,-5 0 0,-7 5 0,-6 5-129,-8 1 129,-7-2 0,-11 1 129,-6 0-129,-9-4 129,-1-3 0,-6 1 0,0-8 0,1-5 0,4-3-129,4-3 129,5-1-129,6 0-129,14 0-129,-6-8-645,18 7-2967,2-10-1161,9 0-258,7-5-645</inkml:trace>
  <inkml:trace contextRef="#ctx0" brushRef="#br0" timeOffset="30913.7682">18750 6785 7740,'-47'53'5289,"19"-22"-387,4-2-258,3 1-4128,11-1 0,5-5-129,10-3-129,10-5-258,11-9 129,3-7 129,6 0-129,0-10 0,1-6 0,-4-4 0,-6 0 0,-6-5 129,-7 7-258,-8-2 129,-7 2 0,-10 6 0,-8 1-129,-4 5 0,-7 4 0,2 2 0,-1 6-129,5 5-129,3-1-903,13 7-3483,2-4-387,7 2-129,9-8-516</inkml:trace>
  <inkml:trace contextRef="#ctx0" brushRef="#br0" timeOffset="31280.7891">19137 6763 8385,'-39'29'5031,"13"-12"-258,-1 8-129,1-1-4257,9 3 0,1-2-129,13-1-129,4-5 0,13-5 0,9-5 0,9-6 129,4-3-258,1-6 258,-5-5-129,-1-6-129,-7 1 129,-4 1 0,-10-4 0,-6 2 0,-7 0 0,-10 4-129,-8 0 129,-4 5-129,-7 2 129,-2 2-258,1 4-129,-1 0-516,16 9-2580,-4-6-1419,15 3-516,7-6-387,7 0 129</inkml:trace>
  <inkml:trace contextRef="#ctx0" brushRef="#br0" timeOffset="31551.8046">19325 6421 9030,'0'-18'5289,"-4"6"0,4 20-516,-2 10-3870,2 17-516,0 9 129,0 8-387,1 10 129,-1 5-129,0 1-129,0-5 129,0-3-258,0-5 129,3-9-258,4-13-129,8-2-1806,-5-19-2580,4-8-387,-1-5-516,3-12-129</inkml:trace>
  <inkml:trace contextRef="#ctx0" brushRef="#br0" timeOffset="31964.8283">19482 6869 7611,'17'2'5289,"0"-2"-516,4 3 0,0-3-3999,9 0 0,-4-1-516,1-3 129,1-3-258,-3 3 129,-4-6 0,-4 0-129,-3-4 129,-5 2 0,-6-6 0,-3 3-129,-5-4 0,-7-1 0,-7 1-129,-3 4 0,-3 0 0,-5 9 0,-2 6 0,0 1 0,3 12 0,1 7 0,6 5 129,5 4 0,7 3 0,7-2 0,3-3 0,10 2 129,7-4-258,7-3 129,2-3-258,4-6 0,3 0-258,-1-8-516,6 6-2838,-6-11-1419,3-3-258,-2-9-516</inkml:trace>
  <inkml:trace contextRef="#ctx0" brushRef="#br0" timeOffset="32417.8542">20192 6677 6321,'-6'-13'5547,"-9"13"-387,-9 5-258,-3 14-2709,-8-3-1419,4 10-258,-4 4-258,5 2 0,1 0 0,5 3 0,7-5-258,7 0 258,6-6-258,4-7 129,11-4 0,9-3 0,1-5-129,6-5 129,-1-1 0,3-8-129,-3-4 129,1-2-129,-3-4 129,-4 0-129,-6-6 129,-3 0-129,-6-3 129,-3 3-129,-2 5 129,-7 4-129,0-1 129,-4 10-129,1 7 0,-1 3 0,2 14 0,4 1 0,3 4 0,0 2-129,2 4-129,7-6-129,8 4-387,-4-13-903,13 2-3483,-6-9-129,6-3-516,-4-3-129</inkml:trace>
  <inkml:trace contextRef="#ctx0" brushRef="#br0" timeOffset="32800.8761">20344 6742 7740,'2'-12'5547,"-2"12"-258,0 0-387,0 0-3483,5 18-774,-2 7-129,-3-2-258,2 5 0,0 3-258,1-4 129,-1-4 0,0-1-129,3-7 129,-5-15 0,17 11 0,-7-11 0,4-3-129,2-12 129,2-5 0,2-4 0,1 1-129,0-5 0,-1 2 129,-2 5-129,-3 2 129,-2 8 0,-4 7-129,0 5 0,-4 11 129,-3 4-129,-1 3 0,1 1 0,0 4-129,1-2-129,1-1-387,-4-21-3612,0 25-1032,0-25-258,7 11-645</inkml:trace>
  <inkml:trace contextRef="#ctx0" brushRef="#br0" timeOffset="38508.2025">16545 7595 3096,'-3'-14'5031,"3"14"-129,0 0-258,-2 13-2709,2-13-645,0 35 0,0-12-516,0 15-258,0 0-258,4 9 129,-1-1-129,-1-3 0,0-5-258,-1-11-645,8 5-774,-9-15-3225,0-17 0,0 0-516,0 0-387</inkml:trace>
  <inkml:trace contextRef="#ctx0" brushRef="#br0" timeOffset="38750.2164">16332 7591 6450,'0'-17'5418,"0"17"-387,16-9-516,-4 3-3225,11 6-387,3-7-129,11 6-129,1-3-387,5-1-129,5 1-387,-2-6-774,6 10-1548,-8-5-2064,-3 3-387,-9-4-516,-4 6 0</inkml:trace>
  <inkml:trace contextRef="#ctx0" brushRef="#br0" timeOffset="39057.2337">17077 7529 1161,'27'4'4773,"-18"0"387,-9-4-387,7 26-2580,-12-18-129,3 19-258,-10-6-774,5 9-258,-9 4-387,5-1-129,-5 5 0,2 2 0,-3-4-129,3-3 0,1 0-129,0-10-129,4 0-516,-2-11-903,11-12-2838,-10 10-645,10-10-129,-7-8-387</inkml:trace>
  <inkml:trace contextRef="#ctx0" brushRef="#br0" timeOffset="39269.246">16880 7619 7353,'0'-18'5418,"16"4"-387,-6 15-129,-10-1-3612,24 25-129,-8-6-516,7 11-258,1-1-129,0 4-129,5-2-387,-4-9-516,10 9-3225,-9-13-774,3-3-516,-5-11-387</inkml:trace>
  <inkml:trace contextRef="#ctx0" brushRef="#br0" timeOffset="39516.26">17447 7652 6837,'-10'17'5547,"10"-17"-387,-4 14-258,4-14-1935,16-5-2580,3 1-129,3 2-129,2 0-258,1-2-516,2 7-1548,-6-2-2580,-3 3-387,-8-1-387,-10-3 0</inkml:trace>
  <inkml:trace contextRef="#ctx0" brushRef="#br0" timeOffset="39671.2689">17466 7775 7740,'9'7'5289,"9"-7"-645,5-1-129,6-4-4257,0 2-3612,6-2-903,0 4-645,-5 1-387</inkml:trace>
  <inkml:trace contextRef="#ctx0" brushRef="#br0" timeOffset="39953.2852">18042 7629 9030,'0'0'5160,"0"0"-129,0 0-516,-4 23-3612,1-1-516,3 8 0,-2 6-258,2 5 0,-3 6 129,3-3 0,0-1 0,0-7-258,0-4 129,1-9-516,6-1-1032,-7-22-3354,0 0-129,9-4-387,-5-9-387</inkml:trace>
  <inkml:trace contextRef="#ctx0" brushRef="#br0" timeOffset="40456.314">17944 7674 7353,'-25'-39'5418,"21"26"-258,2-4-129,2 17-2838,14-28-1161,8 20-258,1-2-258,8 6-129,-1 1-129,3 3 0,-2 7-258,-5 6 0,-4 6 0,-7 0-129,-6 3 0,-6 0 129,-3 0-129,-8 1 0,-8-2 129,-2 0-129,-3-2 129,1-5 0,-1 0 0,7 0 0,2-3-129,12-11 129,0 15 0,12-12 0,5 2 0,7 2 0,1 1 0,3 4 0,0-2 0,-1 5 0,-7 5 129,-4 1 0,-7 1 0,-6-2-129,-3 3 129,-7-3-129,-10 3 258,-5-4-258,-5-3 129,-1-6-129,-2-1 129,3-5 0,5-4-129,3 0 129,7-9-129,5-3 0,7 0-387,4-8-774,16 4-3741,-2-2-258,9 3-387,-2-5-387</inkml:trace>
  <inkml:trace contextRef="#ctx0" brushRef="#br0" timeOffset="41012.3458">18575 7782 2709,'-21'12'5289,"8"-5"-387,2 1-129,-11-4-2580,12 17-129,-9-10-1032,7 10-129,-3-4 0,6 4-516,2 0 129,5 2-258,2 0 129,9 0-258,5-4 258,3-2-387,5-3 129,3-3-129,2-6 129,0-5-129,1-1 129,-3-11-129,-2-1 129,-4-6-129,-4-1-129,-7-1 258,-5-4-258,-6 1 129,-9-2-258,-8 4 258,-5 2-129,-5 4 0,4 3 129,-3 4-387,6 11-129,3-2-2193,15 10-1935,5-10-645,12 20-129,12-12-129</inkml:trace>
  <inkml:trace contextRef="#ctx0" brushRef="#br0" timeOffset="41372.3663">18894 7794 7740,'-43'27'5160,"22"-10"-387,0 3 0,8 10-4128,4-3 0,9 4-258,2 0-129,12-1-258,3-7 387,5-4-387,1-1 129,4-10 0,-1-8 0,-2-1 129,-2-11 0,-2-5 129,-7-6-387,-3-1 387,-5-5-258,-5-2-129,-6-2 0,-5 4 0,-9 2-129,1 4 129,-2 3-129,-4 8-129,5 10-258,0-3-1032,11 10-3096,9-5-516,-6 22-129,6-22-387</inkml:trace>
  <inkml:trace contextRef="#ctx0" brushRef="#br0" timeOffset="41641.3817">19175 7566 10836,'-7'-14'5418,"-10"9"-258,10 9 0,-5 12-4644,7 12-258,-1 7 0,1 7-129,1 9 0,0 5 0,2-1 129,2-4-258,0 1 129,1-9-258,6-3-387,-1-21-2322,8 0-2322,0-15-129,1-3-516,2-4-129</inkml:trace>
  <inkml:trace contextRef="#ctx0" brushRef="#br0" timeOffset="42040.4046">19316 7918 8256,'11'-5'5031,"-4"5"129,-7 0-645,18 0-3096,-8 0-1032,8 0 0,-2 0-129,3 0-129,-1-8 0,0-1-129,-1-4 129,0-3-258,-6-2 258,-4 0-129,-2-3 129,-5-1-258,-6 4 258,-7 4-129,-4 2 129,-7 5-129,-2 5 129,0 2-129,-3 11 129,3 10 0,1 7 0,8 3 129,3 2 129,8 4-129,6-2 0,2-2 0,10-5 0,4-7-258,6 0 0,2-11-516,10 5-2064,-6-15-2451,6-6-258,-3-6-258,7-3-516</inkml:trace>
  <inkml:trace contextRef="#ctx0" brushRef="#br0" timeOffset="42468.4289">19993 7634 8514,'-57'24'5418,"21"-2"-387,0 3-387,14 10-3999,-4-5 129,9 6-258,6-2-129,8-2-129,3-2 129,2-3-129,5-8 129,5-3-258,4-6 129,-1-6-258,0-4 129,1-1-129,1-10 0,-2-6 129,1 0-258,-2-7 258,-3-7-258,1-2 258,-4-1-129,0 0 0,-2 4 129,-2 4-258,-3 6 258,-1 20 0,-5-10-129,5 10 0,-14 18 129,7 8-129,1 3 0,3 4 0,2 1 129,1-2-387,4 3-387,1-16-1677,9 4-2709,-2-10-387,5-2-129,-1-11-387</inkml:trace>
  <inkml:trace contextRef="#ctx0" brushRef="#br0" timeOffset="42864.4517">20212 7717 7611,'0'0'5547,"-9"11"-258,1 6-387,-4 4-2967,0 7-1290,-1 2 0,4 2-258,2 3-129,3-6 0,4-2 0,2-2-258,5-13 258,7-4-258,2-8 0,2-1 129,1-13-258,4-7 258,-2-3-258,0-4 129,0-3 0,-1 5 0,-1 1-129,-4 2 258,-4 8-129,2 7 0,-4 8 129,0 5 0,-6 12 0,4 4 129,-4 3 0,1 0-258,-1 4 129,-2-7-516,5 7-903,-6-11-3741,3-6-258,-3-11-516,0 0-387</inkml:trace>
  <inkml:trace contextRef="#ctx0" brushRef="#br0" timeOffset="51483.9447">14871 5417 1677,'5'32'4257,"0"-11"0,-1 6-258,7 2-2838,0 17-387,-1 0 129,6 12-258,-1 3-129,0 4-258,-2-3-129,-1-2-129,-3-4 0,0-7 129,-2-6-258,-2-8 258,4-10-129,-2-4 0,4-8 0,2-7 129,7-5 0,6-1 0,9-6 0,9-6 0,14-4 0,14 0 129,10-5 0,14-1-129,8-2 129,10 5-129,6 0 129,5 3-129,-6 3-129,0 5 129,-4 2-129,-3 5 129,-11 1-129,-8 0 129,-4-1 0,-7 4 129,-7-3 0,-8 4-129,-10-3 129,-7 2-129,-11-2 0,-5 2 0,-10-3 0,-7 2 0,-8-2 129,-9 0 0,0 0 0,2-8 0,-4-3 0,-5-4 258,-4-9-258,0-6-129,0-8 0,3-5 0,-1-4 0,2 2 0,4-1-129,3 9-129,5 15-3096,4 3-1548,4 6-516,3 0-258,11 2-258</inkml:trace>
  <inkml:trace contextRef="#ctx0" brushRef="#br0" timeOffset="53485.0592">16437 11236 8385,'2'-11'5031,"-2"11"0,0 0-645,3 10-2967,-3 12-645,0 17-258,0 5-258,2 15-129,0 5 0,3 3-129,-2 2 129,3 2-129,-1-6 0,0-8 0,0-11 0,-1-10-387,4-4-645,-8-13-3483,0-19-129,0 0-129,0 0-774</inkml:trace>
  <inkml:trace contextRef="#ctx0" brushRef="#br0" timeOffset="53724.0728">16261 11255 9288,'-23'-41'5160,"21"28"-129,2 13-387,11-16-3096,15 16-387,5-6-516,10 6-129,6-4-129,7 4-258,1 0 0,2 0-129,-3 3-129,-4-1-516,2 14-1935,-11-9-2322,0 6-129,-10-1-387,1 2-387</inkml:trace>
  <inkml:trace contextRef="#ctx0" brushRef="#br0" timeOffset="54033.0905">17326 11294 9804,'42'-2'4902,"-42"2"0,9 12-516,-10 2-3483,-4 10-387,-5 3-129,-2 11-129,-4 3-129,-2 6 129,-5 4-258,-2 1 129,-2-3 129,-4 0-258,0-3 129,0-5-129,1-4 129,2-5-129,4-8-129,3-10-129,6-1-516,1-16-1677,14 3-2193,-8-29-258,8 1-129,0-9-645</inkml:trace>
  <inkml:trace contextRef="#ctx0" brushRef="#br0" timeOffset="54259.1033">17003 11277 10965,'0'0'5160,"0"0"-129,11 21-129,2 12-3870,2 5-387,6 12-129,6 3-258,3 4-129,4-2 0,0-1-129,1-7 0,-1-4-129,0 0-387,-8-20-2709,3 0-1677,-7-5-258,-1-8-387,-6-10-258</inkml:trace>
  <inkml:trace contextRef="#ctx0" brushRef="#br0" timeOffset="54564.1209">17744 11442 11997,'0'0'5547,"10"0"-387,6-11-258,14 0-4386,0-2-129,4 3-129,1 2-129,0 4-129,-4 1-129,0 2-387,-4 7-903,-10 1-3354,-3 6-258,-14-13-516,7 22-129</inkml:trace>
  <inkml:trace contextRef="#ctx0" brushRef="#br0" timeOffset="54740.1309">17831 11608 10062,'-8'14'5418,"15"-13"-387,8-1-129,9 0-3741,3-2-387,3 2-387,-1 0-387,-3 0-1161,2 9-3483,-7-3-387,-2 1-387,-7-6-387</inkml:trace>
  <inkml:trace contextRef="#ctx0" brushRef="#br0" timeOffset="55629.1818">18561 11050 9159,'19'39'5418,"-14"-6"-258,-3 9-258,-2 16-3741,0 3-516,-2 15 0,-1-2-387,1 3 0,0-2-129,1-6 0,1-13 0,0-11-258,8-11-258,-4-20-903,6-6-3483,-3-9-129,7-12-516,-4-13-516</inkml:trace>
  <inkml:trace contextRef="#ctx0" brushRef="#br0" timeOffset="56016.2038">18752 11399 10449,'6'44'5289,"-6"-14"-516,0 5-129,0 0-4257,0 4-129,0-4-129,3 1 0,2-8-129,1-5 0,1-7 0,5-8 0,0-8 0,1-2 129,1-16-129,4-7 0,-1-4 0,3-11 0,-4 2 0,1-3 0,-2 1 129,-1 7-129,-5 4 129,-1 14 0,-8 15 0,8 0 0,-8 18 0,0 14-129,0 4 129,-2 7-129,0 2 0,2-4 0,0-4 0,5-6-129,6-6-258,-3-18-903,11-1-3483,-3-7-129,4-12-387,-2-14-387</inkml:trace>
  <inkml:trace contextRef="#ctx0" brushRef="#br0" timeOffset="56246.2171">19300 11065 8514,'9'-13'5547,"-2"21"-129,-7 17-258,-4 1-2580,-3 20-2064,-1 7-129,2 8-129,-2 8-258,2 2 129,0 1-387,3-8 0,3-6-258,0-14-774,3-11-3741,-1-12 0,-2-21-258,0 0-645</inkml:trace>
  <inkml:trace contextRef="#ctx0" brushRef="#br0" timeOffset="56434.2276">19108 11393 11868,'-1'-21'5547,"9"18"-258,7-5-258,9 8-4128,4-3-258,8 3-258,2 2-387,3 4-258,3 9-1032,-5-10-3741,3 1-258,-6-6-516,0-2-387</inkml:trace>
  <inkml:trace contextRef="#ctx0" brushRef="#br0" timeOffset="106088.0679">4547 3394 8127,'0'0'5031,"5"-13"0,-5 13-258,0 0-2709,0 0-774,2-14-258,-2 14-258,0 0-258,0 0-387,0 0-387,0 0-1032,0 0-3612,0 0-129,14 4-387,-14-4-645</inkml:trace>
  <inkml:trace contextRef="#ctx0" brushRef="#br0" timeOffset="106273.0785">4584 3665 8643,'-11'0'4902,"11"0"-387,-6-9-387,6 9-4386,-10-13-3612,10 13-387,0 0-387,0 0-387</inkml:trace>
  <inkml:trace contextRef="#ctx0" brushRef="#br0" timeOffset="107069.124">4924 3156 10320,'-1'-13'5160,"1"13"-516,0 12-387,-1 5-3483,1 11-774,1 1 258,5 7-258,-2 4 0,0 1-387,1 0 129,-4-8-645,6 9-1677,-4-18-1677,-2-4-516,-1-20-129,0 15-258</inkml:trace>
  <inkml:trace contextRef="#ctx0" brushRef="#br0" timeOffset="107302.1373">4750 3120 11094,'-6'-27'5160,"6"27"-645,5-20 258,11 14-3999,4-6 0,11 5-129,3-5-258,4-1-387,3 4 258,4 1-258,1 5-387,-5-7-903,3 10-3354,-11-1-387,0 2-129,-4-1-903</inkml:trace>
  <inkml:trace contextRef="#ctx0" brushRef="#br0" timeOffset="107625.1558">5539 3068 8901,'0'0'5289,"-5"11"-774,-3 7 258,-10 3-3999,3 8 0,-9 3-129,5 10-129,-8-2-129,1 2-387,0 1 129,2-3-258,2-5 129,5-3 129,3-2-387,2-11-129,4 4-516,-3-16-3741,11-7 0,0 0-258,0 0-387</inkml:trace>
  <inkml:trace contextRef="#ctx0" brushRef="#br0" timeOffset="107897.1714">5253 3112 8643,'1'-41'5289,"-1"41"-387,0 0-129,10 0-2193,-10 0-1419,19 32 0,-7-10-387,5 7-258,4 3-129,3 3 0,2 0-129,0 0-387,1 0 129,-1-2-129,1-3 0,-4 1 129,1-2-258,-5-2-387,3 9-1806,-10-19-2451,3 1-387,-15-18-387,18 20-516</inkml:trace>
  <inkml:trace contextRef="#ctx0" brushRef="#br0" timeOffset="129612.4134">1095 3093 1032,'-48'-6'3870,"48"6"645,-59-18-387,59 18-1677,-63-18-903,63 18-258,-71-15-387,34 12 0,-3-7-129,1 8-129,39 2-387,-71-6 129,71 6-129,-68 0 0,68 0-129,-60 2 0,60-2-129,-58 12 0,58-12 0,-52 22 0,52-22-129,-46 28 0,46-28 129,0 0 0,-48 54 129,48-54-129,-16 56 258,16-56 0,-6 93-129,6-28 258,3 12 0,1 9-129,2 5-387,-2 2 387,2-2-258,-2 0 0,2-6-129,-2-8 129,-2-9 0,-2-11 0,1-7-258,-1-50-129,4 80 0,-4-80 258,5 53-129,-5-53 129,0 0-129,0 0 0,0 0 387,0 0-129,14 50 0,-14-50 0,0 0 0,0 0 0,0 0 0,0 0-129,0 0 129,0 0 0,0 0 0,0 0 0,0 0 129,0 0-129,47 28 0,-47-28 129,0 0-129,53 25 0,-53-25 0,46 19 129,-46-19-129,55 17 0,-55-17 129,67 11-129,-23-10 129,5-1-258,7 0 0,1-7 0,4-2 0,-4-2 0,1 1 0,-7 3 0,-4 1-129,-8 2 0,-3 5-1290,-5 0-2451,3 1-387,-6-2-387,1-2-258</inkml:trace>
  <inkml:trace contextRef="#ctx0" brushRef="#br0" timeOffset="139751.9933">3628 3035 4257,'0'0'4128,"0"0"-774,0 0 258,0 0-1677,0 0-387,0 0-516,-9-12-387,9 12-129,-14-6-129,4 4 129,-1-3-258,-3 0-129,-2 0 129,2 3-129,-3-4 0,4 1-129,-1 0 129,-1 0 0,3-3 129,3 3-129,-1 1 0,2-1 129,8 5 0,-12-8-129,12 8 258,0 0-129,-9-7-129,9 7 0,0 0 0,-4 11-129,4 5 0,0 2 0,2 5 129,1 7 129,1 1-129,0 6 129,-1 1-258,0 3 0,-3-3 129,0 1-129,0-5-129,0 0-129,-1 1 129,-3-7-129,-1-2 129,3-8 0,0-2 129,-1-2-129,3-3 129,0-11 0,0 0 0,0 14 0,0-14 0,11 2 129,-11-2-129,16 2 129,-7-1-129,1 1 129,2-1-387,0-1-516,7 0-3612,-9-1-258,6-1-387,-3-6-387</inkml:trace>
  <inkml:trace contextRef="#ctx0" brushRef="#br0" timeOffset="140088.0126">3777 3141 6450,'1'-14'4902,"2"1"-258,-3 13-258,0 0-3225,0 0 258,-4 12-774,4 9 0,-1 2-258,-1 8-129,-1 1-129,2 5 129,-2 1-258,1 4-258,1-5 129,-1-4-129,2-7-129,-1-4 0,1 4-903,0-26-3096,4 17-258,-4-17-258,5-7-258</inkml:trace>
  <inkml:trace contextRef="#ctx0" brushRef="#br0" timeOffset="140353.0277">3654 3185 7998,'-4'10'4515,"4"-10"387,4 4-258,-4-4-3483,22 0 258,-7-9-516,9 9 0,0-11-387,2 3 129,1-1-516,-2 2 0,0-1-387,-6-2-645,8 10-2838,-13-7-1290,3 7 0,-6-4-903</inkml:trace>
  <inkml:trace contextRef="#ctx0" brushRef="#br0" timeOffset="140745.0501">4145 3182 8514,'-19'34'4386,"9"-13"129,-1 9-774,-4-12-2838,4 9-258,-3-3-387,4 2-129,-3-2-129,2-2 129,2-3-129,1-2-129,2 0 0,-2-7-129,3 5-516,-4-15-1419,9 0-2064,-8 0-258,8 0-516,-7-11 258</inkml:trace>
  <inkml:trace contextRef="#ctx0" brushRef="#br0" timeOffset="140992.0643">3936 3222 7224,'0'-11'4902,"0"11"-258,3 6-387,8 14-2709,-11-20-516,19 33 0,-10-14-645,8 3 129,-4-1-258,2 0 0,-2-1-129,1-1-129,-3-1-129,0-6-258,2 7-1290,-13-19-2838,16 20-258,-16-20-387,10 7-258</inkml:trace>
  <inkml:trace contextRef="#ctx0" brushRef="#br0" timeOffset="141654.1021">4161 2976 6321,'-3'-12'4902,"3"12"-387,0 0-129,-6-19-3096,6 19-258,6 0-387,2 0-129,1 0-258,4 1 0,1 1 0,-2 3 129,4-2-258,-1-1 0,-1 2 0,-2-1-129,-1 3 129,-2-1-129,-9-5 0,7 13 0,-7-13 129,0 18-129,0-4 0,-4 1 0,-2 0 0,2-1 258,-2 6-129,-1-4 129,4 4-129,-1 0 129,2 3-258,2 0 0,0 2 0,0 1-258,0 4 129,2-2-258,2 1 258,-3-2-258,4 3 258,-1-1 0,-4-3-129,0 0 0,0 0 129,-2-3 0,-3 1 129,-2-2-129,-3-4 129,-1 2 129,1-5 129,-2 0 0,0-5 0,0-1 0,-1-3 0,2-5 0,11-1-129,-12 0-387,12 0-1290,0 0-2967,0 0-258,2-13-387,7 10-387</inkml:trace>
  <inkml:trace contextRef="#ctx0" brushRef="#br0" timeOffset="144011.237">3544 3810 1032,'0'-10'3999,"0"10"258,0 0-1161,0 0-387,0 0-516,0 0-258,0 0-387,0 0-258,0 0-258,0 0-387,0 0 0,0 0-129,0 0-258,0 0 0,0 0-129,0 0-129,0 0 0,0 0 129,0 0-129,0 7 0,0 4-129,-4 3 129,-2 4 0,-1 3 0,-2-2 0,0 2 0,-1 0-129,3-7 0,0 0-129,7-14-129,-8 16-516,8-16-2451,0 0-1161,-7-16-387,7 6-129,0-7-129</inkml:trace>
  <inkml:trace contextRef="#ctx0" brushRef="#br0" timeOffset="144228.2494">3463 3839 1935,'-7'11'4515,"1"7"-129,4-8-129,2-10-2193,-5 27-258,5-27-645,-4 31-516,1-18 0,3 2-129,0-1-258,0 0-129,0-14 0,5 18-129,2-7-1032,2-10-3096,1-1-387,2 0-516,1-5 0</inkml:trace>
  <inkml:trace contextRef="#ctx0" brushRef="#br0" timeOffset="160866.201">13025 4545 5031,'19'15'5031,"1"-8"-258,6-7 0,15 5-2838,3-9-258,22 2-258,9-8-516,18 1-258,9-3-129,7-1-258,0 2-129,-1-1 0,-3 3-129,-9 2 0,-11 5-258,-19-2-387,-13 10-774,-21-3-3354,-8 7-129,-24-10-387,0 21-516</inkml:trace>
  <inkml:trace contextRef="#ctx0" brushRef="#br0" timeOffset="164849.4288">18001 4120 2193,'-9'3'4773,"9"20"129,0-5-516,3 8-1806,-3-10-1290,11 17-129,-8-8-258,8 10-387,2-1-129,1 1-129,0-2 0,7-3-129,-1 2-129,1-5 129,3 0-129,0-5 0,1-5 0,3-2 0,6-3 0,7 1 0,3-4 0,8-3 0,5-4 0,6-2 0,9-1 0,5 1 0,6 0 0,7-4 0,2 1 0,4 0 0,1-1-129,7 4 129,0-2 0,1 2 0,0 0 0,1 6 129,1 0-129,3 3 0,2-1 129,0 2-129,1 1 0,2 0 129,3 0-129,0 3 129,3-3-129,-1-2 129,1-5 129,-1-3-258,-1-1 0,0 0 129,-4-7-129,0-7 0,-7 2 0,-1-1 0,-3 2 129,-4 3-129,-5-1 129,-4 2-129,-5 2 129,1 3-129,-6-4 0,-2 4 129,-8-3-258,-5 2 258,-8-3-129,-10 1 129,-7-1 0,-10 0 0,-12-2 129,-6 2-129,-13 6 0,9-10 0,-9 10 0,0-14-129,0 14 129,-7-20-129,0 6-129,2-4 129,-2-2 0,-1-5-129,1-5 129,-1 0-129,-1-5 0,2-1 129,2 1 0,-2-1-129,5 6 0,-1 0-258,3 16-645,-3-6-2064,3 20-1935,0 0-387,-2 18-516</inkml:trace>
  <inkml:trace contextRef="#ctx0" brushRef="#br0" timeOffset="166392.5171">2212 11096 4128,'0'0'4128,"-2"-13"-129,2 13-387,0 0-2967,0 0-387,0 0-258,0 0 129,0 0 258,0 0 258,0 0 258,0 0 129,0 0 387,0 0 0,0 0 129,0 0-387,0 0 0,0 0-516,0 0 129,0 0-258,0 0-258,5-10 0,-5 10-129,0 0 129,0 0 0,0 0-129,0 0 129,0 0-258,0 0 129,0 0 0,0 0 0,0 0-129,0 0 0,0 0 0,0 0 0,0 0 0,0 0 129,0 0-129,0 0 0,0 0 0,0 0 0,0 0 129,0 0-129,0 0 129,0 0-258,0 0 129,0 0 129,0 0-129,0 0 0,0 0 0,0 0 0,0 0 129,0 0 0,0 0 0,0 0 0,-6-9 0,6 9 0,-9-4 0,9 4-129,-12-4 129,12 4 0,-15-4-129,6 3 0,-2 1 129,-1 0-129,-1 3 0,-2 5 129,1 3-129,0 8 0,1 6 0,4 5-129,2 9 129,2 8 0,5 9 0,0-1 0,7 6 129,3-2-129,3 1 0,1-3-129,-3-9 258,1-12-258,-2-3 258,-1-4-129,-3-9 0,-2-4 0,-3-5 0,-1-11-129,0 12-258,0-12-387,-9 0-1161,9 0-3483,-13-8-129,13 8-129,-22-23-645</inkml:trace>
  <inkml:trace contextRef="#ctx0" brushRef="#br0" timeOffset="166608.5293">1905 11618 10449,'-7'-12'5676,"9"-11"-258,12 14 0,-4-12-3999,13 7-516,-3-2-129,9 2-387,0 4-258,3-3-258,9 2-774,-6-9-2451,10 11-2064,-4-8 0,9 3-645,-3-11-129</inkml:trace>
  <inkml:trace contextRef="#ctx0" brushRef="#br0" timeOffset="166809.5409">2649 11206 13287,'-18'8'5547,"18"-8"-516,-15 8 0,15-8-5031,0 16-774,0-16-3870,2 17-387,-2-17-516,16 26-129</inkml:trace>
  <inkml:trace contextRef="#ctx0" brushRef="#br0" timeOffset="167013.5526">2642 11563 8514,'-6'44'5676,"6"-23"-258,0-10-387,6 9-2193,-6-20-2193,5 14-645,5 0-2709,-10-14-2451,18 9 129,-9-9-774,4-7-129</inkml:trace>
  <inkml:trace contextRef="#ctx0" brushRef="#br0" timeOffset="167866.6013">3325 11160 8256,'7'-24'5547,"-3"5"-129,-4 19-516,0-17-2193,0 17-1419,2 7-516,0 17-129,-1 6-516,3 16 0,1 8-129,-1 11 129,2 9-258,1 8 129,4-3 0,-1-5 0,4-3 0,-1-12-129,-2-9 129,4-15-129,-3-7 129,-3-15 0,-1-12 0,1-7 129,-1-20-129,-1-13 0,2-12 129,0-16-129,2-13 0,3-1 129,0 1-129,-1-2-129,2 10 0,-1 7-258,2 22-516,-14 4-2451,5 26-1935,-7 13 0,-7 0-258,-6 14-645</inkml:trace>
  <inkml:trace contextRef="#ctx0" brushRef="#br0" timeOffset="168091.6143">3249 11663 12126,'-5'-10'5676,"19"-15"-387,13-2-129,-1-10-4257,9 2-258,1 1-129,4 6-387,3 7-258,-2 6-387,2 10-258,-12-7-1806,5 18-2580,-6 0-129,0 9-387,-8-1-387</inkml:trace>
  <inkml:trace contextRef="#ctx0" brushRef="#br0" timeOffset="168857.6581">4005 11310 12900,'11'-14'5289,"-3"14"-129,-3 15-1032,-8 6-3096,3 13-258,-4 7-258,1 10-258,-6 6-129,6 0 0,-3 1 0,3-3 0,0-2-129,3-12-129,0-6-129,3-11-258,4-2-258,-7-22-516,14 4-3483,-14-13-516,3-11-129,-3-9-387</inkml:trace>
  <inkml:trace contextRef="#ctx0" brushRef="#br0" timeOffset="169096.6718">3847 11371 10320,'-20'-45'5418,"17"29"-258,3 16 0,5-21-3612,13 18-387,-1-1-387,11 1-258,3 2 0,5 1-258,0 0 0,2 0-129,0 1 0,-3 1-258,-3 1 0,-4 2-258,-1 2-645,-11-11-2193,2 4-2064,-9 0 0,0 0-516,-9 0-258</inkml:trace>
  <inkml:trace contextRef="#ctx0" brushRef="#br0" timeOffset="169425.6906">4536 11346 8385,'37'21'5418,"-25"-15"-258,-2 9-258,-10-15-2838,3 19-645,-3-6-516,-3 9-129,-6 3-387,-1 5 0,-5 2-129,0 4-129,-5 6-129,0-2 258,-3-1-258,-2 4 129,3-5 0,-2-2-129,4-3-129,2-7 0,2-4-129,4-6-258,2-2-387,-4-16-774,14 2-3483,-10-15 129,6-1-645,-2-9-258</inkml:trace>
  <inkml:trace contextRef="#ctx0" brushRef="#br0" timeOffset="169681.7052">4291 11518 8643,'2'-57'5547,"-2"39"-387,0 2-129,0 16-2451,0 0-1548,12 1-129,-2 17-258,6 9-258,6 9-258,-1 1 129,2 3-129,2 3 0,0-5 0,1 0-129,-1-4 129,-2-3-129,-1-9 0,-4-3-129,2-2-258,-6-15-903,10 1-3870,-9-5 0,1-5-387,-1-11-387</inkml:trace>
  <inkml:trace contextRef="#ctx0" brushRef="#br0" timeOffset="169881.7167">4788 11768 13287,'0'59'5676,"-3"-34"-516,3 5 0,0-6-4515,0-2-903,8-5-4257,-8-17-645,18 7-387,-4-19-387</inkml:trace>
  <inkml:trace contextRef="#ctx0" brushRef="#br0" timeOffset="170576.7563">5729 11276 11094,'2'-15'5418,"3"1"-516,-5 14 0,0 0-3483,7 23-516,-5 7-258,3 16-129,-1 6-387,2 7 258,0 4-258,-1 5 0,3 1 0,-1-7-129,1-9 0,-2-11-258,2-6-258,-2-10-516,4-2-2064,-10-24-2064,9-1 0,-9-20-516,-1-5-129</inkml:trace>
  <inkml:trace contextRef="#ctx0" brushRef="#br0" timeOffset="170816.7701">5548 11219 10707,'-15'-20'5547,"15"20"-258,0 0 0,20 0-3096,-6 0-1161,16 0-258,6 0-258,3 0-129,7 0-129,5 0-258,1 0 0,1-4-258,3 4-129,-8-3-516,4 5-1677,-11-2-2451,-2 1-387,-10 0 0,-3 4-645</inkml:trace>
  <inkml:trace contextRef="#ctx0" brushRef="#br0" timeOffset="171101.7863">6393 11248 9030,'39'-8'5289,"-29"6"-129,2 4-258,-12-2-2322,0 25-1161,-7 1-387,-5 14-387,-8 3-129,-1 10-258,-4 3-129,-1 4 0,1-2-129,-1-2 0,2-3-129,3-5 129,3-6-258,2-9 0,5-3-129,-3-15-645,9 4-1935,-4-19-2193,9 0 0,-13-32-387,8 4-258</inkml:trace>
  <inkml:trace contextRef="#ctx0" brushRef="#br0" timeOffset="171331.7996">6105 11381 12126,'17'-58'5418,"-7"40"-129,6 18-258,-16 0-3612,20 35-387,-7-1-516,5 11-129,-1 5-129,0 7-129,1-2 0,3 0 0,2-6-129,-2-3 0,3-10-129,-2-8-258,2-2-645,-5-23-2322,8 3-1935,-5-13-129,4-9-129,-5-16-516</inkml:trace>
  <inkml:trace contextRef="#ctx0" brushRef="#br0" timeOffset="171582.8139">6577 11493 12513,'-23'45'5289,"20"-22"-129,3-13-387,13-2-3741,4-8-387,13 0-129,2-8-258,9-3-129,3-2 0,3-3 0,-3-4-129,-2 2-129,-1 1-129,-10-1-516,0 11-1419,-11-6-2709,-6 7-129,-11-5-387,-3 11-387</inkml:trace>
  <inkml:trace contextRef="#ctx0" brushRef="#br0" timeOffset="171912.8328">6923 11356 11997,'0'0'5289,"6"-14"-258,-6 14-129,0 0-3483,9-3-645,-9 3-387,17 1 0,-5 5-258,5 2 129,-3-1-129,2 5 129,0 1-129,1 1 0,-6 0-129,1 3 129,-2-1-129,-2 1 0,-4-1 0,-2-2 0,-2 0 0,-2-1-129,-5-1 0,-3-2-129,0-2-129,-4-5-387,9 10-2064,-7-13-2064,12 0-258,-17-2-387,17 2-129</inkml:trace>
  <inkml:trace contextRef="#ctx0" brushRef="#br0" timeOffset="172383.8596">7519 11156 15609,'-19'6'5289,"14"13"-129,5 14-1161,-4 0-3225,4 12-129,4 7-387,0 5 0,2 5-258,-2 3 0,3-4 0,-4 1-129,0-6 0,-1-10-258,1-3-258,-3-17-516,5-3-3999,-5-23 129,0 0-387,0 0-258</inkml:trace>
  <inkml:trace contextRef="#ctx0" brushRef="#br0" timeOffset="172647.8749">7257 11115 14061,'-24'-1'5418,"24"1"-129,5 0-129,23 1-4257,0 2-258,15 0 0,5-2-129,3 4-386,3-1-130,-1-1 0,-3 3 0,-2 0 0,-6 1 0,-7-5-1033,1 11-2192,-12-12-1935,-4 2-387,-9-3-129,-1 0-516</inkml:trace>
  <inkml:trace contextRef="#ctx0" brushRef="#br0" timeOffset="173092.9003">8371 11115 11481,'14'0'5418,"-14"0"-387,7 19-129,-11-6-3483,-1 15-258,-7 3-258,-1 13-387,-8 5-129,-3 10 0,-2 0-129,-5 4-129,0-1 0,0-4-258,3-2 129,2-12 0,6-9-129,2-7 0,8-10-129,10-18-387,-7 13-258,3-25-1548,4 2-2580,0-16-258,4 1-129,-4-14-516</inkml:trace>
  <inkml:trace contextRef="#ctx0" brushRef="#br0" timeOffset="173339.9143">8099 11117 14706,'0'0'5676,"6"22"-258,-4-1-387,7 15-3870,1 5-386,7 14-775,0 5 0,7 1 0,0 0 0,3 0 0,0-6 0,1-5 0,-5-5 0,0-10 0,-3 0-775,-15-18-4127,8-2-774,-13-15 129,9 0-258</inkml:trace>
  <inkml:trace contextRef="#ctx0" brushRef="#br0" timeOffset="175240.0231">2675 3208 2451,'-9'4'4902,"9"-4"-258,0-5-129,0 5-1290,7-15-2064,10 11 129,-5-8-516,7 10-129,3-5-516,2 4 258,3 1-387,2 2 0,1 0-129,-2 0 0,2-1-258,-5 0-774,5 4-1161,-12-3-2064,-2 0-258,-4 0-258,-3-1 258</inkml:trace>
  <inkml:trace contextRef="#ctx0" brushRef="#br0" timeOffset="175508.0385">2980 3054 3612,'-5'-11'4128,"1"-4"129,4 15-1419,0 0-1419,4-9-645,6 11-129,0 5-387,1 3 0,6 2 129,3 3-129,1-1 258,2 4 0,-3-2-129,-1 1 129,-3 1-129,-3 3-129,-8-1 258,-3 3-387,-4-3-258,-9 1-516,1 4-774,-6-5-2838,0-1-258,-3-5-258,2-3-129</inkml:trace>
  <inkml:trace contextRef="#ctx0" brushRef="#br0" timeOffset="201664.5343">17243 7192 3354,'0'0'4386,"0"0"0,0 0-1677,0 0-258,0 0-774,0 0-387,0 0-258,0 0 0,11-4-258,-11 4-387,13-15 258,-7 4-387,5 3 258,-2-6-258,1 3 0,-1 1-129,0-2 129,-2-2 0,2 7-129,-4-3 0,-5 10-129,9-10 129,-9 10 0,0 0-129,3 6 129,-3 8-129,-1-2 0,-4 10 129,1-4-129,-1 2 129,1-3-129,0 0 129,1 1-129,2-1 0,1-3 0,0-14-129,0 16-129,0-6-387,0-10-258,7 16-2322,-7-16-1548,0 0-516,0 0-129,0 0-129</inkml:trace>
  <inkml:trace contextRef="#ctx0" brushRef="#br0" timeOffset="201897.5479">17247 7325 5547,'-9'6'5289,"9"-6"-258,0 0-258,7-3-2838,-7 3-645,20-10-129,-10 3-387,7 4-387,-2-2 0,0 3-258,0 0 0,1 2-129,-6 0-129,-1 0-516,7 3-3354,-16-3-774,15 0-516,-15 0-258</inkml:trace>
  <inkml:trace contextRef="#ctx0" brushRef="#br0" timeOffset="203189.6218">17230 8105 2967,'0'0'5031,"0"0"0,-2 15-516,2-15-1935,0 0-387,-9 0-774,9 0-258,0 0-387,2-12-129,2 1-258,3 0 0,0-3 0,1-3-129,0 0-129,2 2 129,-2 1-258,0 3 129,-8 11-129,12-13 129,-12 13-129,0 0 0,10 0 0,-10 0 0,0 20 0,0-6 0,0 4 0,0 6 0,0-2 0,-3 2 0,3 0 0,-2-4 0,2-1 0,0-2-129,0-3 129,0-3-258,2 1 0,-2-12-387,5 20-516,-5-20-2322,0 0-1548,0 0-258,0 14-387,0-14 129</inkml:trace>
  <inkml:trace contextRef="#ctx0" brushRef="#br0" timeOffset="203403.634">17204 8287 6708,'-9'8'5289,"9"-8"-258,0 0-129,18 0-3354,-8-10-258,14 10-129,-5-5-645,8 4 0,-3 1-516,0-8-1290,0 8-3483,-2-2-258,-1-6-516,0-8-387</inkml:trace>
  <inkml:trace contextRef="#ctx0" brushRef="#br0" timeOffset="213917.2354">17457 12102 5676,'0'0'5160,"0"0"-258,-1-15-387,1 15-1935,0 0-1419,0 0 0,1-14-387,-1 14-258,0 0-129,11-3 0,-11 3 0,15-10-129,-5 4 0,3 1 0,0-1 0,4 2-129,-1-3 129,1 6-129,0 1-129,-7 4 0,-1 8 0,-6 8 129,-3 3-258,-3 5 129,-11 7 0,-6 4 0,1 3 0,-5-3 129,0 0-129,0-2 0,3-2 0,5-9 0,3-5 0,1-4 129,12-17-129,-5 16 129,5-16 0,11 0 0,2 0 129,4-1-129,0-3 129,4 2-129,1 2 0,0 0-129,-1 2 0,-3 0-516,8 13-2451,-10-13-2193,6 4-129,-5-5-516,4-1-387</inkml:trace>
  <inkml:trace contextRef="#ctx0" brushRef="#br0" timeOffset="228668.0791">10474 5833 2451,'0'0'5160,"9"-6"0,-9 6-516,5-18-1677,-5 18-1419,7-20-516,-7 20-387,12-23-129,-4 12 0,0-2-258,0 5 0,-8 8 0,14-17-129,-14 17-129,12-8 129,-12 8-129,11 3 0,-11-3 129,4 24-129,-3-7 0,1 4 0,-2 5 0,0 1-129,0 1 129,-2-2 0,1 1-258,0-7 129,1-1-129,-1-4-129,1 0-516,0-15-129,5 16-2322,-5-16-1548,0 0-258,-7 16-258</inkml:trace>
  <inkml:trace contextRef="#ctx0" brushRef="#br0" timeOffset="228884.0913">10467 6078 5031,'11'4'5676,"-11"-4"-516,17-4-258,-7-12-2322,8 13-1677,-7-4 0,10 5-774,2 2-516,-7 2-4386,8 8-129,-7-1-516,4 1-258</inkml:trace>
  <inkml:trace contextRef="#ctx0" brushRef="#br0" timeOffset="230789.2004">15551 5631 1,'0'0'4772,"0"0"1,0 0 129,0 0-1806,-7-16-903,7 16-774,3-15-258,-3 15-129,11-20-387,-2 14 258,-1-5-516,0 4 129,-8 7-258,18-11 0,-11 8-129,1 3 0,-8 0-129,14 4-258,-8 7 258,-2 4-129,-2 0 129,-1 4-129,0 5 0,-7 1-129,-3 3 129,-3 0 0,-1 0-129,-1-2 258,-1 0-258,2-5 258,2-1-129,1-6 129,4-1 0,6-13 0,-4 15 0,4-15 129,5 7 129,5-4-129,-1-3 0,3 3 0,0 1-258,1-4-645,6 3-3999,-7-2-258,3 2-387,1-3-129</inkml:trace>
  <inkml:trace contextRef="#ctx0" brushRef="#br0" timeOffset="232504.2985">20965 5841 4257,'0'0'5031,"0"-8"-1032,0 8-1032,0 0-516,9-9-774,-9-5-387,0 14-129,6-15-387,-6 15-129,12-14-129,-2 8-129,-1 1-258,3 2 0,0 3-129,-2 3 0,2 4 129,1 2-258,-2 7 129,-4 3 0,-3 5-129,-1 2 129,-3 2-258,-3-2 258,-5 9-258,-4-7 129,-1 0-129,-2-6 129,1-4 0,3-3 129,1-5 0,0-1-129,10-9 258,0 0-129,0 0 129,0 0 0,0 0 129,14 10-129,-1-10 129,3 3-129,3-1 0,4 0-258,3 5-258,0-7-2967,5 0-1419,5 0-645,2-5-516</inkml:trace>
  <inkml:trace contextRef="#ctx0" brushRef="#br0" timeOffset="236019.4995">3428 4559 2967,'0'-10'5031,"1"-7"-129,-1 17-129,7-32-1806,3 23-1032,-10-12-645,7 6-129,-5-8-387,5 6-129,-2-2-129,0 4-129,0-2 0,-5 17-258,8-16 129,-8 16-258,0 0 129,7 13-129,-5 7 0,1 5 0,-1 5 0,2 2 0,1 2-129,-2 1 129,1-5 0,0 0-258,1-5-129,-2-11-387,4 9-2193,-7-23-1935,8 16-129,-8-16-645,0 0 0</inkml:trace>
  <inkml:trace contextRef="#ctx0" brushRef="#br0" timeOffset="236221.5111">3446 4715 9546,'0'0'5289,"0"0"-129,7 3-387,3-3-3741,-1-1-258,6-1-258,-1-2-387,3-4-645,14 6-3354,-7-7-1161,5 1-258,-1-8-387</inkml:trace>
  <inkml:trace contextRef="#ctx0" brushRef="#br0" timeOffset="237971.6112">4588 4554 5805,'4'-19'5031,"-7"2"-516,3 17-129,-20-16-2967,11 16-129,-8-2-516,2 2-129,-1 2 129,2 7-387,-1 1 0,3 7 0,-1-1-258,6 8 129,0 3-129,3 3 0,4 8-129,0 0 0,3 3 129,4 0-258,0 4 258,1-5-258,0-1 0,2-4 0,-1-5-258,-3-6-129,3-3-1419,-9-21-2709,4 10-258,-4-10-387,-4-13-258</inkml:trace>
  <inkml:trace contextRef="#ctx0" brushRef="#br0" timeOffset="238185.6234">4348 4790 8901,'8'0'5160,"7"0"-387,-1-1-903,9 1-2967,-6 1-129,7 4-387,0-1-258,1-1-903,3 9-645,-7-9-3096,1 4-387,-3-6-258,-2 2-387</inkml:trace>
  <inkml:trace contextRef="#ctx0" brushRef="#br0" timeOffset="238551.6444">4672 4784 7740,'0'0'5418,"0"0"-387,2-15-129,12 15-3354,-14 0-645,17-7-129,-4 4-387,0 3 0,1 0-258,-2 5-129,-1 2 258,-2 4-387,-6 0 258,-3 5-129,-1-1 0,-7 3 0,-2 0 0,-4 1 129,2-2-258,-3-1 129,4-2 0,1-1 0,10-13 0,-7 20 0,7-20 0,0 0 0,13 13-129,-1-13-129,8 0-387,-3-10-2064,8 4-2064,-2-9-387,7 5-387,-5-11-258</inkml:trace>
  <inkml:trace contextRef="#ctx0" brushRef="#br0" timeOffset="238829.6603">5212 4476 10449,'-4'-21'5418,"-16"21"-516,10 14-129,-8-1-3999,4 15-129,-1 1-258,3 6 0,2 4-258,1 1-129,4 3 129,-2-3 0,7-1-129,0-3-129,0-2-258,3-8-387,8 9-1290,1-22-2967,2-4-129,1-9-258,4-2-516</inkml:trace>
  <inkml:trace contextRef="#ctx0" brushRef="#br0" timeOffset="239083.6748">5457 4613 9159,'-12'16'4902,"-2"0"-258,-1 6-258,-6-2-3870,0 9-129,-2-2 0,5 1-129,-2-3 0,3 2-258,-1-5 258,1-3-387,4-2 0,1-10-645,5 8-1032,-3-15-2709,10 0-387,-7-18-258,7 4-129</inkml:trace>
  <inkml:trace contextRef="#ctx0" brushRef="#br0" timeOffset="239304.6874">5226 4720 4257,'8'-3'5289,"-8"3"-258,13 4-129,-13-4-1548,17 11-2064,-17-11-129,21 23-516,-9-10-129,3 1-258,-2-1 0,2 3-387,-1 1-129,0-10-774,8 3-3741,-8-10 0,3 0-516,-2-11-516</inkml:trace>
  <inkml:trace contextRef="#ctx0" brushRef="#br0" timeOffset="239579.7032">5519 4476 11094,'0'9'5418,"0"-9"-645,13 28-129,-4-14-3999,5 8-129,-2 1-129,8 7-129,-5-1-258,-2 0 129,-3 1-129,-2 0-129,-4 2 258,-4-5-258,0-1 129,-8-2-258,-1-2 0,0-7-387,2 1-258,-3-13-3870,10-3-129,-2-6-387,4-9-516</inkml:trace>
  <inkml:trace contextRef="#ctx0" brushRef="#br0" timeOffset="239847.7185">5812 4610 9933,'10'7'5289,"-10"-7"-516,20-7 0,-8-6-3999,6 5-258,0-2 0,1-1-258,2 6-258,-1 0-129,-2 3-387,-7-3-387,7 5-3741,-18 0-129,8 0-258,-8 0-645</inkml:trace>
  <inkml:trace contextRef="#ctx0" brushRef="#br0" timeOffset="240072.7314">5819 4688 9159,'-4'14'5160,"-1"1"-129,5-15-387,9 4-3354,-9-4-516,22-3-129,-8 0-387,3-1-258,3 1-387,-3-5-516,11 4-3741,-13-4-258,6 6-129,-6-5-774</inkml:trace>
  <inkml:trace contextRef="#ctx0" brushRef="#br0" timeOffset="240443.7526">6460 4537 7740,'8'-5'5160,"-8"5"-387,-5 15-129,-8-9-2967,4 15-645,-10-3-129,2 9-258,-2 0-258,0 4 0,-3-1 0,3 0-129,0-3 0,3-1-258,-1-3 258,4-4-387,3-2 0,1-8-387,9-9-387,-12 3-1548,12-3-2451,-5-5-129,5 5-387,0-32-258</inkml:trace>
  <inkml:trace contextRef="#ctx0" brushRef="#br0" timeOffset="240694.7669">6218 4583 10191,'0'-22'5289,"0"22"-387,7 0 129,8 14-3741,-4-2-258,6 11-387,-1-1-129,4 3-129,1 6-129,1 1-129,-1-3 0,-1-1-129,-3-3 0,-3-4-516,3 5-1290,-7-18-3225,2-4-258,-1-6-516,5-12-387</inkml:trace>
  <inkml:trace contextRef="#ctx0" brushRef="#br0" timeOffset="266465.2407">1523 12063 1548,'-17'15'2838,"17"-15"-774,-13 23-387,8-9-516,4 7-129,-2 4-129,3 5-129,-2 4 0,2 6-258,0 0 129,0 2-387,-1-3 129,2 0-129,-1-3 129,0-2-258,0-8 0,0-2-129,0-5 258,0-3-258,2-5 0,-2-11 0,7 11 0,-7-11 129,13 2-129,-4-2 129,-1 0 0,4-1-129,0-3 0,2 2 0,1 1-129,2 1 0,2 0 0,1 0 0,3 1 0,-2 1 0,6 5 129,-3-2-129,8 1 258,-2-2-129,6 2 0,1 0 129,3-3-129,2 1 129,-3-2 0,5 1-129,-2-2 0,3-1-129,-3 0 129,2 0-129,1 0 129,0 0 0,3 0-129,4 0 0,1 0 258,-1 0 0,3-3-129,-2-2 129,5-1-258,-1 0 129,1-1 0,-1 1 0,6-1 0,-3 3-129,6-1 129,-1 3 0,-1-1 0,2 3 0,-2 0 129,0 0-129,-5 0 0,4 4 129,-1-3-129,6 4 0,-6-3 129,3-1-129,2-1 0,3 0 129,3 0-129,2 0 0,-1-2 0,6-4 129,2 1-129,1-1 129,2-1-129,4 1 129,3 0-129,-1 2 258,-2-1-129,1 3-129,2 0 0,1 1 129,3 1 0,0 0-129,-2 0 129,1 0 0,3 3 0,1 0 129,5-1-129,-3 1 129,-3-2-129,1 2 0,0 3 258,3-1-258,1-3 0,0 2 0,-1-3 0,-1 3-129,1-2 129,1-1-129,1-1 0,-1 0 258,-2-1-258,-4-3 129,3 1 0,0-3 129,1-2-258,-1 2 387,-4-2-387,1 1 129,-1-1-129,0 1 129,0-3-129,-2 2 129,-6 1-129,1 1 0,-3 0 0,-1 1 0,-2 1 0,-4 1 0,-4 3-129,-3 0 129,-5 0 0,-5 0 0,-1 0-129,-8-1 129,-3 0-129,-8-1 129,-7-2 0,-4-2 0,-5 1 0,-7-5 0,-7 1 0,-9-8 129,-3-1-129,-1-8 0,-8-4 129,-5-5-129,2-7-387,-2-9-3096,13-18-774,3-12-258,4-28-387</inkml:trace>
  <inkml:trace contextRef="#ctx0" brushRef="#br0" timeOffset="277677.8823">14674 6663 3096,'-5'-19'4644,"5"19"-258,-1-15-1677,-5 5-258,6 10-903,0 0-516,1 9-258,-1 6-129,5 6-258,-2 6 129,1 8-129,-1 2-258,1 2 129,-3 4-258,0-3 129,-1 4-129,0-6 129,0-2-258,-3-7 129,0-5-516,-1-8 0,4 2-903,0-18-1935,-10-5-1161,6-9-645,2-3 129</inkml:trace>
  <inkml:trace contextRef="#ctx0" brushRef="#br0" timeOffset="277984.8998">14489 6673 1548,'-4'-17'4773,"4"17"129,12-11-129,2 11-2322,0-10-1161,11 10 0,-2-14 0,9 8-645,-2-5 0,5 2-258,-2-1-258,1 2 0,-1 2 0,-3-1 129,-4 0-129,-1 6-129,-5 0-129,-6 1-258,2 1-129,-16-1-903,15 7-3225,-15-7-258,6 12-387,-6-12-258</inkml:trace>
  <inkml:trace contextRef="#ctx0" brushRef="#br0" timeOffset="289649.567">15190 6657 3999,'6'16'4386,"-6"-3"0,-2-1-2838,2 15 129,-4-5-387,6 14-387,-2-10-129,0 11-129,0-9-258,2 4-129,0 3 0,2-5 0,-3-4-258,1 0 129,1-7-387,-3-5-129,1 4-1419,-1-18-2580,0 0-258,-6 0-387,1-9 646</inkml:trace>
  <inkml:trace contextRef="#ctx0" brushRef="#br0" timeOffset="289949.5842">15010 6764 3354,'-6'-12'5031,"8"0"-129,-2 12-129,23-15-3096,-9-4-258,11 8-129,-1-11-387,7 5-258,0-3-258,2 1 129,0 3-258,1 4 0,-5 3-258,-2 6 129,-3 3-129,-2 1 0,-5 5 0,-5 2-129,5 5-645,-17-13-3870,11 10-258,-11-10-258,8 0-774</inkml:trace>
  <inkml:trace contextRef="#ctx0" brushRef="#br0" timeOffset="291124.6512">22420 6275 516,'7'30'4386,"-4"-11"129,-1 10 129,-2 8-2580,-2-4-903,2 6 0,-3-1-387,6-1 0,-6-3-129,3-1-258,0-9 0,0-1-258,0-9-258,0-14-258,3 12-387,-3-12-645,0-8-1161,-3-8-1935,-3-3-387,-1-6-258</inkml:trace>
  <inkml:trace contextRef="#ctx0" brushRef="#br0" timeOffset="291409.6676">22238 6297 2322,'-27'-20'4644,"18"14"129,9 6 0,-6-10-3483,14 10 0,2-6-258,11 6-129,1-10 0,12 3-129,0-2-258,9 3-129,-1-4 0,2 3-258,-1-1 0,1 1-258,-6 1 129,-4 1 0,-6 2 0,-6 0 0,-6 3-129,-6-2-129,-10 2-387,0 0-387,12 3-3354,-12-3-774,0 0-129,-2 12-387</inkml:trace>
  <inkml:trace contextRef="#ctx0" brushRef="#br0" timeOffset="291912.6964">22964 6223 7353,'0'0'5031,"2"15"129,-2-15-516,2 18-4257,-2-6 129,0 9-129,-4 0 0,1 5-129,-3 3 258,1 6-387,-1 0 0,-1 3-129,1 2 129,2-4-129,-1 2 0,0-3 0,1-5-129,4-2 129,0-3-129,0-5 129,4-3-129,3-4-129,-7-13 258,17 18-129,-6-12 0,0-1 129,3-3 0,2 1 0,-1 0 0,4-2-129,1 1 129,2-2 0,1 0-129,2 0 0,-2 0-129,-1 0-129,2 0-387,-10-7-1161,6 5-2967,-6-1-258,-5-2-387</inkml:trace>
  <inkml:trace contextRef="#ctx0" brushRef="#br0" timeOffset="292184.712">22970 6555 2193,'12'-14'5160,"2"4"0,0 5-129,-6-8-2709,14 13-645,-11-5-516,9 5-645,-3 0-258,1 0-129,-2 0-129,-1 0-516,5 5-645,-10-5-3354,2-1-645,-3-8-129,-9 9-258</inkml:trace>
  <inkml:trace contextRef="#ctx0" brushRef="#br0" timeOffset="292423.7257">22898 6276 2451,'0'0'5289,"15"-6"-258,13 5-129,1-7-3225,13 8-129,-5-1-258,6 1-387,-6-5-258,-1 4-129,-8-1-387,-4-4-387,-7 6-1032,-7-1-3612,-10 1-129,11-10-516,-11 10-129</inkml:trace>
  <inkml:trace contextRef="#ctx0" brushRef="#br0" timeOffset="293736.8006">16540 13063 10836,'0'0'5031,"11"0"-129,-11 17-129,1 16-3999,-1 2-129,0 16 0,-5 6-387,2 8 0,-4 4-258,0 1 129,0-4-129,0-1 0,1-10-129,2-9 129,0-8-387,1-17-387,3 1-1806,0-22-2193,0-8-387,-7-22-129,4-7-387</inkml:trace>
  <inkml:trace contextRef="#ctx0" brushRef="#br0" timeOffset="293996.8156">16302 13134 9933,'-11'-17'5418,"2"-5"-516,9 22 129,10-21-3483,9 21-387,0-7-258,10 6-258,3-3-129,7 1-129,2-2 0,6 1-258,-4-1-129,3-4-129,-2 7-387,-6-11-1290,-4 13-3225,-6-4 0,-4 3-516,-9-4-516</inkml:trace>
  <inkml:trace contextRef="#ctx0" brushRef="#br0" timeOffset="294452.8416">17337 13218 10836,'26'-21'5289,"-26"21"-387,9 0 129,-13 2-3612,-6 22-774,-14 7-129,-3 15-129,-9 7-387,1 7 129,-6 6-129,0 2 0,0-3 0,3-2 0,7-10 129,4-11-129,8-9-258,3-15-258,16-18-387,-17-7-1548,17-11-2580,0-19 0,3 0-645,0-15-129</inkml:trace>
  <inkml:trace contextRef="#ctx0" brushRef="#br0" timeOffset="294705.8562">16943 13235 11352,'-6'-25'5289,"6"25"-387,4-1 129,7 6-3612,3 8-516,12 8-387,-3 3 0,6 11-258,-1 1-129,6 6 0,0 2-129,-4 0-129,0-1 0,-4-2 0,2 1-129,-4-11-258,1 6-387,-11-19-1290,8 11-2967,-7-13 0,3 2-387,-3-17-387</inkml:trace>
  <inkml:trace contextRef="#ctx0" brushRef="#br0" timeOffset="295130.8805">17551 13661 10836,'-15'0'5418,"5"-2"-129,10 2-129,0-14-3999,0 14-516,14-10-129,1 7-258,-1 3-129,3 0 0,0 0-129,-6 7 0,-3 3 0,-2 8 0,-5 7 0,-2 2 0,-7 5 0,-6 7 0,-3-1-129,-3 4 129,1-4 0,-1-2 0,4-9 0,6-4 129,2-5-129,7-8 129,1-10 0,11 9 129,2-9-129,4 0 0,-1-2-129,3 0 129,1-1-129,-4 0-258,-1 3-258,-3-8-1806,5 8-2709,-10-6-258,6 2-387,-5-9-516</inkml:trace>
  <inkml:trace contextRef="#ctx0" brushRef="#br0" timeOffset="296060.9337">18134 13264 9417,'0'0'5031,"0"0"0,0 0-387,14 1-3225,0-5-387,13 0-129,-2-5-258,8 3-387,2-1 0,3 3-129,-1-2-129,-3 1-258,-2 5-387,-9-1-645,0 6-2838,-13-1-903,-10-4 0,0 19-516</inkml:trace>
  <inkml:trace contextRef="#ctx0" brushRef="#br0" timeOffset="296318.9485">18200 13441 7353,'-26'25'5418,"26"-25"-387,0 0 0,8-2-2838,11 0-1032,0-11-129,7 9-387,0-3-258,3 4-129,0-1-387,-2 1-516,5 7-2451,-8-4-1806,1 0-387,-4-4-129,2-4-645</inkml:trace>
  <inkml:trace contextRef="#ctx0" brushRef="#br0" timeOffset="296692.9699">19160 13093 12255,'0'0'5289,"5"14"0,-3-1-387,1 11-4386,2 5 0,2 12-129,-7 6-129,0 4-129,0 4 0,-7 3 0,-1-4-129,-1 4 0,-3-4-129,3-10 0,-1-5 0,2-9-258,5-5-258,3-25-903,0 16-3354,0-16-387,0-17-258,0-9-387</inkml:trace>
  <inkml:trace contextRef="#ctx0" brushRef="#br0" timeOffset="296944.9843">18862 13097 11352,'1'-23'5547,"14"16"-258,6-1-387,10 4-3999,7-1-129,10 3-258,3 0-129,5 1-129,1-4-129,-2 1 0,-6-3-258,-3 1-129,-7 3-258,-7-6-516,2 9-3870,-18-4-258,-2 4-258,-14 0-516</inkml:trace>
  <inkml:trace contextRef="#ctx0" brushRef="#br0" timeOffset="297338.0066">19892 13095 7353,'7'0'5676,"-7"0"-516,5 12-129,-5-12-2064,3 34-2322,-3-12-129,2 10-129,-2 3-129,0 8 0,-2 1-129,-1 1 0,-3-1 0,0 1-129,-2-1 129,1-5 0,-2-6-129,4-7-129,-1-4 0,-1-6-258,6 1-645,-6-17-1806,7 0-2193,-5-13-258,5-2-516,-4-12-129</inkml:trace>
  <inkml:trace contextRef="#ctx0" brushRef="#br0" timeOffset="297622.023">19645 13008 10836,'5'-16'5676,"5"4"-516,12 7 129,-5-8-4257,18 12-258,3-3 0,3 4-387,3 0 129,2 0-258,-1 0-129,0 4 0,-5 0 0,-3 1-129,-5-5 0,-4 2-258,-6 6-129,-8-8-774,5 9-4128,-19-9 0,0 0-516,-2 14-387</inkml:trace>
  <inkml:trace contextRef="#ctx0" brushRef="#br0" timeOffset="300825.2062">20436 5710 774,'9'0'3870,"-9"0"-129,2 11-1935,1 9-774,-1 3-387,3 10-258,-4 7-129,2 8 129,0 4-387,-2 2 129,0-1-129,-1-1 129,0-6 0,0-3 0,0-6 0,2-5 129,2-6 0,3-2 0,2-5-129,1 0-129,5-6 258,4-2-258,4 0 129,4-3 129,6-2-516,5-2 258,4-1 0,5-2 0,0 2 0,3 0 0,4 3-129,2 2 129,-1 3-129,5-1 129,1 2-129,1 0 129,2 1 0,4-4-129,-2-1 129,0-2 0,1-3 0,-3 0 0,-2-3 0,-1 0 0,2-4 0,-4-2 0,-4-5 0,-2 0 0,-3-4 129,-4 1 0,-2-1 129,-7 4 129,-5-3-129,-3 4 129,-3-3-129,-2 4 129,-5-1-129,2 2-129,-5-1-129,-2 1 129,-2 1-129,-2 0 129,-10 7 0,15-10 0,-15 10 0,0 0 0,4-11 129,-4 11-129,0 0 0,-5-14-129,5 14 258,-14-23-258,6 4 0,0-6-258,1-1 258,-1-5-387,6 4-1548,-1-4-2580,-2-4-129,5 7-387</inkml:trace>
  <inkml:trace contextRef="#ctx0" brushRef="#br0" timeOffset="302605.3078">11406 13562 4644,'-4'-14'4902,"4"14"-129,0 0-258,0 0-2322,0 0-258,3 8-645,-3 3-129,5 13-387,-5 4-129,5 15-129,-4 9-258,0 5 0,1 7-258,-2 3 0,0-1 0,0 0-129,0-5 129,0-12-129,0-8 129,0-5-129,0-10 0,0-10-258,0-16-258,0 0-774,0 0-3354,0-26 0,0-1-258,-4-10-387</inkml:trace>
  <inkml:trace contextRef="#ctx0" brushRef="#br0" timeOffset="302905.3252">11168 13524 5805,'-18'-36'5031,"14"21"-258,2 2-258,10 10-2322,-2-15-774,14 17 0,-2-7-387,14 9-129,1-4-387,7 3 0,1 0-129,3 0-129,-4 3-129,4-2 0,-5 2-129,-4-1 129,-5 2-258,-3-1-129,-2 2-387,-6-4-1032,0 9-3225,-7-5 129,-3 4-645,-9-9-258</inkml:trace>
  <inkml:trace contextRef="#ctx0" brushRef="#br0" timeOffset="303212.3425">11981 13623 3612,'29'6'4773,"-19"0"-129,-10-6-129,0 12-2193,0 11-903,-5-5 129,-1 19-387,-8 1-258,2 9-258,-7 3-258,-1 3-129,-1 4-129,-3 3 0,0-6 0,0-3-129,1-9 0,4-9-258,3-3 0,3-15-645,10 0-1677,3-15-2193,-4-21-129,3-7-258,1-4-129</inkml:trace>
  <inkml:trace contextRef="#ctx0" brushRef="#br0" timeOffset="303465.357">11700 13648 8643,'-8'-11'5289,"11"21"-258,2 3-258,10 12-2967,-4-1-903,11 9 0,0 0-387,3 10-129,1 1-258,1-1 0,0 3-129,-3-8-258,3 3-129,-6-11-645,10 8-3741,-12-11-258,4-3-258,-6-6-645</inkml:trace>
  <inkml:trace contextRef="#ctx0" brushRef="#br0" timeOffset="304005.3881">12178 14121 11094,'-17'-3'5160,"17"3"-258,-10-9 0,10 9-4257,2-14-129,9 7-258,3-1-129,0 6 0,6-2-129,-3 2 0,1 2 0,-1 6 0,-4 11 0,-4 1-129,-3 6 258,-5-1-258,-1 9 129,-3-4 0,-5 0 0,-2-1-129,-1-7 129,-1-1 0,1-4 0,2-2 0,9-13 0,-10 14 0,10-14 0,0 0 0,0 0 0,10 13 0,-1-10 0,3-2-129,0 4 129,1 0 0,-2 3 0,1 6 0,-4-1 0,-4 2 0,-1 3 0,-3 4 0,0-3 0,-7 3 0,-4-5 0,1 0 0,-1 2 0,-5-6 129,0-3-258,0-3 129,2 0-129,1-7-129,13 0-258,-16-13-2322,16 3-1935,2-12-258,7-2-387,2-12-387</inkml:trace>
  <inkml:trace contextRef="#ctx0" brushRef="#br0" timeOffset="304298.4049">12609 13723 11352,'0'11'5289,"0"-11"-387,0 0 0,13 0-4257,-13 0-129,22-5 0,-10 0-387,4 3 0,-1-1 0,0 0-258,1 3 0,-4-1-516,4 1-645,-16 0-3612,11 1 129,-11-1-645,0 0-258</inkml:trace>
  <inkml:trace contextRef="#ctx0" brushRef="#br0" timeOffset="304582.4211">12624 13940 9804,'-4'37'5289,"6"-25"-129,-2-12-129,22 5-3612,-10-7-387,7 2-258,-3-3-258,4 1-258,-3 0-258,1 0-258,2 4-1290,-5-2-3483,3 0 129,-5-3-645,1-4-387</inkml:trace>
  <inkml:trace contextRef="#ctx0" brushRef="#br0" timeOffset="305057.4483">13100 13537 10062,'10'-13'5418,"-10"13"-516,12 7 0,-14 3-3870,3 13-387,1 4 0,3 13-258,0 6-129,0 11 0,2 1-129,-1 5 0,-1 1 0,0 2 0,-1-3 0,1-8-129,0-4 129,1-12-387,-1-5 0,1-14-645,8-3-3354,-5-17-645,3-11-645,-2-18-129</inkml:trace>
  <inkml:trace contextRef="#ctx0" brushRef="#br0" timeOffset="305461.4714">13376 13878 7998,'0'52'5160,"-3"-16"-129,-4-8 0,5 15-2451,-3-9-1806,5 6-387,0-6 0,2-5-129,4-5 0,3-5-258,0-9 129,5-10-129,-1-8 129,1-10-129,3-7 0,0-5 0,-2-4 0,3-2 0,-2 1-129,0 6 129,-3 4 0,-2 9 0,-3 7 0,-8 9 0,0 0 0,6 15 129,-6 9-129,0 1 129,-2 2 129,0 8-258,1-2 129,1 2-129,0 0 129,3-9-387,4 1-387,-7-27-2193,12 18-2193,-12-18-129,20-20-387,-8-10-258</inkml:trace>
  <inkml:trace contextRef="#ctx0" brushRef="#br0" timeOffset="305709.4856">13791 13535 10191,'10'0'5547,"2"25"-516,-12 0 129,3 18-3741,-3 2-903,0 14 129,0 6-387,-1 2-129,-1 0 129,-1-1-258,-1-4 0,1-12-387,3-7-387,-6-22-1032,6-5-3225,0-16 0,0 0-387,-2-19-516</inkml:trace>
  <inkml:trace contextRef="#ctx0" brushRef="#br0" timeOffset="305965.5002">13694 13955 9933,'0'0'5289,"0"0"-258,9-11 0,11 11-3870,-3 0-387,10 0-258,-2 1-516,0-1-903,3 7-3870,-10-2-258,-6 6-129,-12-11-774</inkml:trace>
  <inkml:trace contextRef="#ctx0" brushRef="#br0" timeOffset="306461.5286">11299 15355 9288,'5'-18'5289,"-5"18"-258,0 0-387,12 20-3741,-7-1-258,4 12-129,-1 9-258,1 4 129,1 0-258,0 0-129,-5 1 129,1-4-129,-1-4-129,-2-8-387,2-2-387,-6-16-3870,1 4-129,0-15-258,-9 0-774</inkml:trace>
  <inkml:trace contextRef="#ctx0" brushRef="#br0" timeOffset="306746.5449">11091 15317 9804,'0'-30'5418,"0"30"-258,11-27-258,7 25-3870,3-6-258,15 8-129,0-6-129,8 3-129,1-4-129,2 2-129,-1 0-129,-2 2 129,-3-1-258,-5 1 0,-5 3-387,-9 0-645,5 7-3741,-14-5-258,-1 8-258,-12-10-645</inkml:trace>
  <inkml:trace contextRef="#ctx0" brushRef="#br0" timeOffset="307092.5647">11978 15316 8385,'10'0'5031,"2"0"0,-12 0-1290,0 0-2451,0 0 0,6 19-516,-6 1-387,-2 8 0,-7 3-129,0 9-129,-3 5 0,-6 5-129,-2 3 0,-1-3 0,-2-2 0,-1-3 0,3-9 129,4-4-258,3-9 0,1-15-387,11 3-1290,2-11-2838,0-14-516,0-13-129,6-3-516</inkml:trace>
  <inkml:trace contextRef="#ctx0" brushRef="#br0" timeOffset="307370.5806">11723 15243 9933,'-3'13'5418,"3"0"-258,6 14 0,-1-7-3999,15 6-516,0 2 0,10 7-258,1 0-129,5 5-129,-2-4 0,-1-2-129,1 4-129,-8-2 0,4 2-129,-9-10-645,4 12-1677,-11-21-2709,2 5 0,-5-15-516,0 2-258</inkml:trace>
  <inkml:trace contextRef="#ctx0" brushRef="#br0" timeOffset="307956.6141">12300 15686 8385,'-12'9'5805,"2"-9"-516,10 0-129,0 0-2451,-1-9-2322,1 9 0,11-20-129,4 12-129,2 5 0,-1-3-129,4 6 0,-1 0 0,-5 8 0,-1 6 0,-2 3-258,-6 0 258,-3 4-129,-2 1 129,-4-1-129,-5-3 129,-2 0-129,2-3 129,2-4 0,-1-2 0,8-9 0,-8 8 0,8-8 0,0 0 0,4 1 0,5-1 0,1 1 0,1-1 0,2 0-129,-1 4 258,-3 5-129,0 2-129,-3 5 258,-1 0-258,-5 2 129,0 3 0,-3 0 0,-4-3 0,-1-2 0,-3-1 0,-1 0 0,-3-4 129,1-4-129,2 1 0,0-3 0,2-3 0,10-2-129,-9 0-258,8-8-774,7 4-3999,-2-10 129,6 0-387,-2-8-645</inkml:trace>
  <inkml:trace contextRef="#ctx0" brushRef="#br0" timeOffset="309004.674">12816 15330 9288,'-10'16'5547,"-1"2"-258,11-18-129,0 0-3870,0 0-516,0 0 0,10-4-387,4 1 0,2-9-129,4 2-129,0 2 129,-2 0-258,2 6 0,-3 0-129,-2 2-129,-2 0-387,0 14-903,-13-14-3741,9 17 129,-9-17-516,0 18-387</inkml:trace>
  <inkml:trace contextRef="#ctx0" brushRef="#br0" timeOffset="309273.6894">12861 15509 8385,'-3'35'5547,"3"-35"-387,0 15-129,0-15-3483,11 0-645,-1-7-129,6 0-258,2-3-129,1 3-258,1 0 129,-1 0-258,-1 4 0,-3-1-516,1 10-1935,-4-3-2838,-3 3 129,-9-6-645,0 0-258</inkml:trace>
  <inkml:trace contextRef="#ctx0" brushRef="#br0" timeOffset="310088.736">13589 15184 8901,'4'-29'5547,"-4"29"-387,-1-24-903,1 24-2580,0 0-387,1 8-387,-1 11-258,0 14-129,0 5-129,0 10-129,0 7 0,0 6-129,0 2-129,1-5 129,1 0-129,2-6 0,3-6 0,-1-8-129,1-8 0,-1-9-258,5-8-258,-11-13-1290,10 0-3225,-7-16-258,-3-3-387,0-12-387</inkml:trace>
  <inkml:trace contextRef="#ctx0" brushRef="#br0" timeOffset="310388.7532">13409 15123 10836,'-17'17'5676,"17"-17"-516,-5 15 0,5-15-4386,15 11-129,5-11-129,9 0 0,1 0-258,7-3 0,3-5-129,4-2 0,-2-2 0,-1 0 0,0 4-129,-6 2 0,-5 6-258,-3-2 0,-5 2-387,-8-1-903,3 4-3612,-17-3-258,16 1-387,-16-1-387</inkml:trace>
  <inkml:trace contextRef="#ctx0" brushRef="#br0" timeOffset="310841.7791">13999 15170 10707,'9'0'5418,"-9"0"-129,1 10 0,-1-10-4386,0 28-387,0-3-129,4 5 0,-2 6-258,2 6 0,-2 3 0,0 0-129,1-2 0,-3 6 129,0-6-129,0 0 0,-2-7 0,2-1 0,0-7 129,0-4-129,4-1 0,3-8 0,2-3 129,3-4-129,3 0 0,3-2 0,-1-4 0,4-1 0,2-1 0,-1 1 0,0 0-129,0-1-129,-3 0-129,-3-1-774,7 4-3483,-23-3-516,16-2-516,-14-10-129</inkml:trace>
  <inkml:trace contextRef="#ctx0" brushRef="#br0" timeOffset="311126.7954">14058 15596 10707,'-15'0'5547,"10"-13"-258,5 13 129,2-22-4644,7 11-387,5 1 129,4 3-258,2-2 0,2 6-258,2 3 0,-3 0 0,-2 0-258,0 0 0,1 6-387,-11-9-1032,8 3-3483,-17 0-129,10-4-387,-10-11-387</inkml:trace>
  <inkml:trace contextRef="#ctx0" brushRef="#br0" timeOffset="311383.8101">14053 15207 10449,'-15'-16'5676,"12"-1"-129,3 17-129,2-25-4257,12 11-258,-1-4 129,7 3-387,2 3-129,2 2 0,2 1-258,0 3-129,1 5-129,-4 0-387,4 10-1935,-10-9-3096,3 8-258,-8-8-516,0 0-516</inkml:trace>
  <inkml:trace contextRef="#ctx0" brushRef="#br0" timeOffset="317349.1511">7628 5798 1806,'11'15'2580,"-9"12"387,0-6-1419,-1 5-258,2 2-387,-2 3-516,2 5 129,-1-3-387,-1 2 0,3-1-129,1-1 0,3-3-129,-1-2 129,5-4-129,0-7 0,1-2 0,2-4 129,2-5-258,1-5 258,3-1 0,2-2-129,-1-4 129,2-4 0,2 2 0,0 0-129,2 1 129,-1 0-129,3-1 129,1 2-129,3 5 0,0 0 0,5 1-129,1-1 129,5 1-258,3 0-258,5 7-129,2 0-2064,3-7-387</inkml:trace>
  <inkml:trace contextRef="#ctx0" brushRef="#br0" timeOffset="319985.3019">17499 15716 6063,'0'-26'5418,"0"12"-258,0 14-516,-4-20-2967,4 20-774,0-12 0,0 12-387,0 7-129,3 7-129,-2 5 0,2 4 0,0 4 0,1 6-129,1 5-129,0-2 129,-1 2 0,-1 3-129,1-2 0,2-3 0,-4 0 0,0-8 0,-1-6 0,1-2-129,-1-7 0,-1-13-129,0 0-258,0 0-387,0 0-2580,1-16-1290,0 2-387,-2-10-516,-3 0 129</inkml:trace>
  <inkml:trace contextRef="#ctx0" brushRef="#br0" timeOffset="320344.3226">17342 15572 5160,'-22'-7'5289,"12"-1"-387,10 8-129,-7-7-2838,11 7-387,-4 0-258,22-1-387,-5-5-129,5 5-129,2-3-129,4 2 0,-1-4-129,4 3-129,0 0-129,0 2 0,-2-1 0,2 0-129,-4 2 0,-3-2 0,-5 2 0,-2 0-129,-3 0 0,-5 0-129,-9 0-129,0 0-129,12 20-774,-12-20-3870,-4 12 0,4-12-387,-5 12-387</inkml:trace>
  <inkml:trace contextRef="#ctx0" brushRef="#br0" timeOffset="322897.4686">18031 15627 3354,'-8'-3'4902,"8"3"-258,0 0-1548,-14-8-516,14 8-774,0 0-258,-1 8-387,1-8-387,0 27-258,0-4 0,3 7-258,-1 2-129,1 5 0,-1 1-129,2 2 0,-1 0 129,-1 2-129,1-5 0,2-6 0,0-3 0,2-5 0,0-6 0,3-3 0,3-7 0,2-7 0,0-1 0,6-6 0,1-6 129,1 0-258,3 3 129,-3 0-129,1-3-129,-5 1-645,8 14-1935,-15-7-1806,0 5-645,-12 0-258,6-11 129</inkml:trace>
  <inkml:trace contextRef="#ctx0" brushRef="#br0" timeOffset="323178.4847">18057 15827 7482,'-8'-9'5289,"8"9"-258,9-11-387,1-1-3870,13 10-129,-3-7-129,3 5-258,2 0-258,0 1-258,-1 3-516,-10-5-1161,5 5-2709,-9-1-387,-10 1-258,0 0-258</inkml:trace>
  <inkml:trace contextRef="#ctx0" brushRef="#br0" timeOffset="323441.4998">18033 15591 7224,'-27'-29'5160,"27"29"0,0-22-258,7 17-3483,3-9-258,10 6-516,-2-3-129,6 5-258,0 1-129,1 3-258,1 2-774,-6 0-3999,8 0 0,-6 0-516,2 0-516</inkml:trace>
  <inkml:trace contextRef="#ctx0" brushRef="#br0" timeOffset="323761.5181">18754 15604 6321,'-11'5'5547,"11"-5"-387,0 0-258,0 0-3096,0 0-645,14 7-516,-4-7-129,5 0-129,-1 0-258,4 1 0,1 1-258,-1-2-129,0 7-645,-6-7-2064,6 1-1935,-18-1-387,14 4-129,-14-4-516</inkml:trace>
  <inkml:trace contextRef="#ctx0" brushRef="#br0" timeOffset="324030.5335">18760 15719 8514,'-17'25'5418,"17"-25"-387,-2 17-387,2-17-3870,14 4-129,2-4-129,4 0-258,1 1-258,1 0-129,5 5-903,-7-6-3741,7 0-387,-6 0-258,2 0-516</inkml:trace>
  <inkml:trace contextRef="#ctx0" brushRef="#br0" timeOffset="324420.5556">19458 15537 7224,'12'-7'5160,"7"-6"129,-19 13-258,17-1-3741,-17 1-129,7 13-516,-4 5-129,-1 9-129,-2 4-129,0 4-258,0 4 0,0 2 129,0-2-129,0-4-129,0-3 0,0-4 0,5-3-129,-1-8-129,2 2-516,-6-19-2064,0 0-2064,0 0-258,10-12-516,-10-11 258</inkml:trace>
  <inkml:trace contextRef="#ctx0" brushRef="#br0" timeOffset="324703.572">19355 15545 7482,'-12'-14'5676,"12"-6"-387,7 13-258,-2-9-3612,15 8-258,1-5-258,6 5-258,4-2-258,3 3 0,1 3-129,-1 4-129,1 0-258,-6 0 0,1 1-258,-4 1-516,0 15-2709,-12-15-1548,6 7-258,-20-9-645,14 3 0</inkml:trace>
  <inkml:trace contextRef="#ctx0" brushRef="#br0" timeOffset="325097.5945">20075 15441 6708,'19'-13'5547,"-19"13"-258,14-4-258,-14 4-3225,0 0-774,9 15-387,-6 8-129,-3 3-129,0 7-129,0 0-129,0 4 0,0 1 0,0 1-258,-2-2 129,0-2-129,-3-1 129,3-4-129,-3-3 129,0-3-387,3-2 129,-1-8 0,1-2-258,2-12-903,0 0-3483,0-7-258,0-5-516,0-10 0</inkml:trace>
  <inkml:trace contextRef="#ctx0" brushRef="#br0" timeOffset="325389.6112">19939 15444 7611,'-10'-6'5547,"-5"-1"-258,15 7-387,0 0-3354,10-1-516,5-3-129,12 4-129,3-5-129,11 0-129,0 0-129,4 3-129,0-2-129,-3-1 0,-4 2-129,-4 0-129,-8 3-258,-7 0-129,-5 6-774,-14-6-3999,0 0 0,0 0-516,0 16-516</inkml:trace>
</inkml:ink>
</file>

<file path=ppt/ink/ink4.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15.454"/>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36BDFED4-D690-4C31-AACD-1C470B8E2813}" emma:medium="tactile" emma:mode="ink">
          <msink:context xmlns:msink="http://schemas.microsoft.com/ink/2010/main" type="writingRegion" rotatedBoundingBox="2268,4422 5338,4222 5416,5413 2345,5613"/>
        </emma:interpretation>
      </emma:emma>
    </inkml:annotationXML>
    <inkml:traceGroup>
      <inkml:annotationXML>
        <emma:emma xmlns:emma="http://www.w3.org/2003/04/emma" version="1.0">
          <emma:interpretation id="{30DF61B1-A535-4B39-B84B-D3BFE89CD458}" emma:medium="tactile" emma:mode="ink">
            <msink:context xmlns:msink="http://schemas.microsoft.com/ink/2010/main" type="paragraph" rotatedBoundingBox="2268,4422 5047,4241 5103,5101 2324,5282" alignmentLevel="1"/>
          </emma:interpretation>
        </emma:emma>
      </inkml:annotationXML>
      <inkml:traceGroup>
        <inkml:annotationXML>
          <emma:emma xmlns:emma="http://www.w3.org/2003/04/emma" version="1.0">
            <emma:interpretation id="{714AE726-8FAF-4ECF-933F-161A5E0861E5}" emma:medium="tactile" emma:mode="ink">
              <msink:context xmlns:msink="http://schemas.microsoft.com/ink/2010/main" type="line" rotatedBoundingBox="2268,4422 5047,4241 5103,5101 2324,5282"/>
            </emma:interpretation>
          </emma:emma>
        </inkml:annotationXML>
        <inkml:traceGroup>
          <inkml:annotationXML>
            <emma:emma xmlns:emma="http://www.w3.org/2003/04/emma" version="1.0">
              <emma:interpretation id="{72E1A4D1-6A5E-4598-8692-425367119F95}" emma:medium="tactile" emma:mode="ink">
                <msink:context xmlns:msink="http://schemas.microsoft.com/ink/2010/main" type="inkWord" rotatedBoundingBox="2268,4422 5047,4241 5103,5101 2324,5282"/>
              </emma:interpretation>
              <emma:one-of disjunction-type="recognition" id="oneOf0">
                <emma:interpretation id="interp0" emma:lang="en-US" emma:confidence="0">
                  <emma:literal>T^=T</emma:literal>
                </emma:interpretation>
                <emma:interpretation id="interp1" emma:lang="en-US" emma:confidence="0">
                  <emma:literal>To = T</emma:literal>
                </emma:interpretation>
                <emma:interpretation id="interp2" emma:lang="en-US" emma:confidence="0">
                  <emma:literal>To =T</emma:literal>
                </emma:interpretation>
                <emma:interpretation id="interp3" emma:lang="en-US" emma:confidence="0">
                  <emma:literal>T. = T</emma:literal>
                </emma:interpretation>
                <emma:interpretation id="interp4" emma:lang="en-US" emma:confidence="0">
                  <emma:literal>T. =T</emma:literal>
                </emma:interpretation>
              </emma:one-of>
            </emma:emma>
          </inkml:annotationXML>
          <inkml:trace contextRef="#ctx0" brushRef="#br0">1138 169 774,'0'12'4386,"0"-12"258,0 0-387,0 0-2322,0 0-516,0 0-129,28 0-516,-9-4-387,13-1 0,-2-3-129,3 0 0,3-6-129,-2 1-387,2 8-516,-12-6-3354,2 4-387,-9 2-258,-17 5-129</inkml:trace>
          <inkml:trace contextRef="#ctx0" brushRef="#br0" timeOffset="252.0144">1163 349 3096,'-11'20'5031,"11"-20"-387,14 15-258,-14-15-2838,26 1-387,-9-1-258,16-1-387,-5-6-258,10 4 129,-2-2-387,2-1-258,6 5-387,-14-12-2193,11 8-1548,-7 0-387,1-4-258</inkml:trace>
          <inkml:trace contextRef="#ctx0" brushRef="#br0" timeOffset="992.0567">1832 57 4773,'0'0'5031,"0"-20"-387,7 6-1419,14 14-1548,-8-14-387,20 14 0,-3-9-645,11 7-129,0-7 0,10 1-258,-1 0 0,5 3-129,0-6 0,-1 2 129,-2 0-129,-4 5-258,0 2-258,-15-3-258,5 9-1806,-16-4-2193,-22 0-387,11 14-516,-11-14 258</inkml:trace>
          <inkml:trace contextRef="#ctx0" brushRef="#br0" timeOffset="636.0363">2123-25 3999,'17'0'4902,"-17"0"-387,12 22-516,-12-22-2451,9 31-258,-9-11-258,6 16-258,-6-4-387,6 10 0,-5-4-129,4-1 0,-5-2-258,1 0 129,3-1-129,-4-6 0,0-5-129,0-5-258,3 5-258,-3-23-903,6 19-2580,-6-19-774,0 0-129,0 0-258</inkml:trace>
          <inkml:trace contextRef="#ctx0" brushRef="#br0" timeOffset="-2879.1645">13 0 1806,'0'0'2193,"0"0"-387,0 0 129,0 0-387,0 0-387,0 0 129,0 0-258,0 0-258,0 0 0,0 0 0,-4 11-258,4-11-129,-4 20 258,4 1-258,-3-2 0,3 6-129,0 0 0,0 7-129,0-2 0,0 8 129,0-3-129,0 3-129,3-4 129,-1 3 0,0-3 0,1 2 0,-2 1 0,2-7 129,3-2-258,-2-2 258,0-3-258,0-1 129,-4-22-129,10 25 129,-10-25-129,0 0-129,14 15-129,-14-15-516,0 0-1419,0 0-2193,0 0 129,0 0-516</inkml:trace>
          <inkml:trace contextRef="#ctx0" brushRef="#br0" timeOffset="-2067.1183">-239-13 1,'-5'17'2450,"5"-17"-128,0 0-258,0 0 0,0 0-516,0 0 0,0 0-258,-9-9-129,9 9-258,0 0-129,16 0 0,-16 0-129,32-3 0,-11-2 0,8 4-258,3-6 0,6 7 0,1-11-129,5 10 0,-2-7 0,3 0-129,-6 1 0,0 2-129,-5 1 129,-7-3-129,-6 6 0,-5-5 0,-16 6 0,17 0 0,-17 0 0,0 0-129,4 14-258,-4-14-387,3 21-1677,-3-21-1806,0 0-387,0 0 0</inkml:trace>
          <inkml:trace contextRef="#ctx0" brushRef="#br0" timeOffset="-664.038">444 611 645,'11'0'4128,"-11"0"-258,18-13-774,-15-2-645,14 10-774,-13-12-516,-4 17-258,18-31-129,-4 15-387,-6 1 0,-8 15-129,16-27 0,-16 27-129,12-22 0,-12 22-129,0 0 0,16-7 129,-16 7-129,0 0 0,5 18 0,-2 3 0,0 4 0,-2 3 0,3 2 0,-1 3 129,3-1 0,-2 0-129,0-7 129,0-6-258,5-4 258,-9-15-129,11 21-129,-11-21-387,0 0-645,4 18-2967,-4-18-387,0 0-129,0 0-129</inkml:trace>
        </inkml:traceGroup>
      </inkml:traceGroup>
    </inkml:traceGroup>
    <inkml:traceGroup>
      <inkml:annotationXML>
        <emma:emma xmlns:emma="http://www.w3.org/2003/04/emma" version="1.0">
          <emma:interpretation id="{7FE2308F-BDF1-483D-8360-769DF8C88947}" emma:medium="tactile" emma:mode="ink">
            <msink:context xmlns:msink="http://schemas.microsoft.com/ink/2010/main" type="paragraph" rotatedBoundingBox="3015,5043 5415,5049 5414,5439 3014,5432" alignmentLevel="2"/>
          </emma:interpretation>
        </emma:emma>
      </inkml:annotationXML>
      <inkml:traceGroup>
        <inkml:annotationXML>
          <emma:emma xmlns:emma="http://www.w3.org/2003/04/emma" version="1.0">
            <emma:interpretation id="{415DA6BF-EC30-4E26-8ADF-608D29939CEF}" emma:medium="tactile" emma:mode="ink">
              <msink:context xmlns:msink="http://schemas.microsoft.com/ink/2010/main" type="inkBullet" rotatedBoundingBox="3015,5185 3311,5186 3310,5312 3014,5311"/>
            </emma:interpretation>
            <emma:one-of disjunction-type="recognition" id="oneOf1">
              <emma:interpretation id="interp5" emma:lang="en-US" emma:confidence="0">
                <emma:literal>-</emma:literal>
              </emma:interpretation>
              <emma:interpretation id="interp6" emma:lang="en-US" emma:confidence="0">
                <emma:literal>.</emma:literal>
              </emma:interpretation>
              <emma:interpretation id="interp7" emma:lang="en-US" emma:confidence="0">
                <emma:literal>_</emma:literal>
              </emma:interpretation>
              <emma:interpretation id="interp8" emma:lang="en-US" emma:confidence="0">
                <emma:literal>/</emma:literal>
              </emma:interpretation>
              <emma:interpretation id="interp9" emma:lang="en-US" emma:confidence="0">
                <emma:literal>v</emma:literal>
              </emma:interpretation>
            </emma:one-of>
          </emma:emma>
        </inkml:annotationXML>
        <inkml:trace contextRef="#ctx0" brushRef="#br0" timeOffset="-416.0238">504 822 1,'-13'16'4643,"13"-16"1,9 6 0,-9-6-2322,18-3-129,7 3-774,-11-16-516,14 9-516,-5-6 0,7 0-258,-4 1-258,-1-5-516,9 9-2580,-11-7-1290,0 4-258,-5 0-258</inkml:trace>
      </inkml:traceGroup>
      <inkml:traceGroup>
        <inkml:annotationXML>
          <emma:emma xmlns:emma="http://www.w3.org/2003/04/emma" version="1.0">
            <emma:interpretation id="{D8A4CAE7-6941-4017-B078-8A34C7757B70}" emma:medium="tactile" emma:mode="ink">
              <msink:context xmlns:msink="http://schemas.microsoft.com/ink/2010/main" type="line" rotatedBoundingBox="4963,5048 5415,5049 5414,5439 4962,5437"/>
            </emma:interpretation>
          </emma:emma>
        </inkml:annotationXML>
        <inkml:traceGroup>
          <inkml:annotationXML>
            <emma:emma xmlns:emma="http://www.w3.org/2003/04/emma" version="1.0">
              <emma:interpretation id="{7EFA62E9-3605-40DC-B8CF-1B8AB77EA27F}" emma:medium="tactile" emma:mode="ink">
                <msink:context xmlns:msink="http://schemas.microsoft.com/ink/2010/main" type="inkWord" rotatedBoundingBox="4963,5048 5415,5049 5414,5439 4962,5437"/>
              </emma:interpretation>
              <emma:one-of disjunction-type="recognition" id="oneOf2">
                <emma:interpretation id="interp10" emma:lang="en-US" emma:confidence="1">
                  <emma:literal>2</emma:literal>
                </emma:interpretation>
                <emma:interpretation id="interp11" emma:lang="en-US" emma:confidence="0">
                  <emma:literal>Z</emma:literal>
                </emma:interpretation>
                <emma:interpretation id="interp12" emma:lang="en-US" emma:confidence="0">
                  <emma:literal>z</emma:literal>
                </emma:interpretation>
                <emma:interpretation id="interp13" emma:lang="en-US" emma:confidence="0">
                  <emma:literal>1</emma:literal>
                </emma:interpretation>
                <emma:interpretation id="interp14" emma:lang="en-US" emma:confidence="0">
                  <emma:literal>.</emma:literal>
                </emma:interpretation>
              </emma:one-of>
            </emma:emma>
          </inkml:annotationXML>
          <inkml:trace contextRef="#ctx0" brushRef="#br0" timeOffset="1712.0979">2459 677 3225,'0'0'4773,"-2"-14"-258,2-5-1548,20 16-774,-19-16-387,26 14-645,-27 5-258,37-19-129,-14 8-258,-1 8-258,-4 0 0,0 3-129,-1 0 0,-17 0-129,25 11 0,-25-11 0,7 31 129,-7-12-258,0 5 129,-11 1-129,-3 4 0,-9 0 0,-2 0 0,-2-2-129,-1-2 129,0 4 0,1-2 0,6-7 0,2-4 129,9 1 0,10-17 129,0 21-129,0-21 129,27 10 129,-5-10 0,6 0 129,5-5-129,5 0 129,-5-3-129,6 4 258,-2-3-258,-4 2-129,-2-3 129,-2 5-129,-5 0-129,-6 0 0,-3 3-258,-15 0-387,29 3-1032,-29-3-2967,0 0-516,0 0-129,16 1-516</inkml:trace>
        </inkml:traceGroup>
      </inkml:traceGroup>
    </inkml:traceGroup>
  </inkml:traceGroup>
</inkml:ink>
</file>

<file path=ppt/ink/ink5.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19.87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6F8B46C0-E1C2-413F-BAB0-A8318075DEFD}" emma:medium="tactile" emma:mode="ink">
          <msink:context xmlns:msink="http://schemas.microsoft.com/ink/2010/main" type="inkDrawing" rotatedBoundingBox="1244,6109 6552,5995 6554,6090 1246,6204" semanticType="underline" shapeName="Other"/>
        </emma:interpretation>
      </emma:emma>
    </inkml:annotationXML>
    <inkml:trace contextRef="#ctx0" brushRef="#br0">0 179 2709,'0'0'4128,"19"8"129,-4-8-2322,17 0 129,0-6-387,21 6-258,5-3-129,31 3-387,5-5 0,32 5-129,12-2-258,25 2-129,23-3-129,23-3 0,17-7-129,14 5 0,15-3 0,7-2-129,4 2 129,3-4-129,-10 5 129,0 6-129,-12-1 129,-6 3 0,-17 1 129,-9-2-129,-13 3 0,-14 0 0,-23 0-129,-20 0 129,-21-2-129,-22 1 0,-20 1 0,-26 0-129,-18 3-129,-20 0-645,-6 17-1419,-12-20-2322,-7 22-258,-11-14-645,-7 1 129</inkml:trace>
  </inkml:traceGroup>
</inkml:ink>
</file>

<file path=ppt/ink/ink6.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8:53.646"/>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6FCC9220-7D8A-4B70-AF0C-B7DD6E91A4A8}" emma:medium="tactile" emma:mode="ink">
          <msink:context xmlns:msink="http://schemas.microsoft.com/ink/2010/main" type="writingRegion" rotatedBoundingBox="14322,5601 18386,5048 18497,5858 14432,6410"/>
        </emma:interpretation>
      </emma:emma>
    </inkml:annotationXML>
    <inkml:traceGroup>
      <inkml:annotationXML>
        <emma:emma xmlns:emma="http://www.w3.org/2003/04/emma" version="1.0">
          <emma:interpretation id="{512351DE-10D2-422D-B330-5974C52EB9F0}" emma:medium="tactile" emma:mode="ink">
            <msink:context xmlns:msink="http://schemas.microsoft.com/ink/2010/main" type="paragraph" rotatedBoundingBox="14322,5601 18386,5048 18497,5858 14432,6410" alignmentLevel="1"/>
          </emma:interpretation>
        </emma:emma>
      </inkml:annotationXML>
      <inkml:traceGroup>
        <inkml:annotationXML>
          <emma:emma xmlns:emma="http://www.w3.org/2003/04/emma" version="1.0">
            <emma:interpretation id="{C5C00C0D-AE77-4954-8B47-E4FD3B45B74B}" emma:medium="tactile" emma:mode="ink">
              <msink:context xmlns:msink="http://schemas.microsoft.com/ink/2010/main" type="line" rotatedBoundingBox="14322,5601 18386,5048 18497,5858 14432,6410"/>
            </emma:interpretation>
          </emma:emma>
        </inkml:annotationXML>
        <inkml:traceGroup>
          <inkml:annotationXML>
            <emma:emma xmlns:emma="http://www.w3.org/2003/04/emma" version="1.0">
              <emma:interpretation id="{F90CD96C-E426-448C-B8AC-3C063FDB3239}" emma:medium="tactile" emma:mode="ink">
                <msink:context xmlns:msink="http://schemas.microsoft.com/ink/2010/main" type="inkWord" rotatedBoundingBox="14322,5601 18386,5048 18497,5858 14432,6410"/>
              </emma:interpretation>
              <emma:one-of disjunction-type="recognition" id="oneOf0">
                <emma:interpretation id="interp0" emma:lang="en-US" emma:confidence="0">
                  <emma:literal>substitute</emma:literal>
                </emma:interpretation>
                <emma:interpretation id="interp1" emma:lang="en-US" emma:confidence="0">
                  <emma:literal>sub situate</emma:literal>
                </emma:interpretation>
                <emma:interpretation id="interp2" emma:lang="en-US" emma:confidence="0">
                  <emma:literal>sub stibnite</emma:literal>
                </emma:interpretation>
                <emma:interpretation id="interp3" emma:lang="en-US" emma:confidence="0">
                  <emma:literal>Substitute</emma:literal>
                </emma:interpretation>
                <emma:interpretation id="interp4" emma:lang="en-US" emma:confidence="0">
                  <emma:literal>sub Situate</emma:literal>
                </emma:interpretation>
              </emma:one-of>
            </emma:emma>
          </inkml:annotationXML>
          <inkml:trace contextRef="#ctx0" brushRef="#br0">13543-1055 2322,'0'0'4644,"-4"-17"-258,4 17-1290,-26-12-1032,26 12-774,-21-5-387,21 5-387,-27 0-258,27 0 0,-32 2 0,18 7-129,-4-1 0,1 4 0,1-1 0,16-11 0,-21 29-129,21-29 129,-7 24 0,7-9 0,12 0-129,9 2 129,3 5-129,7-2 129,-4 4-129,1 3 129,-4-3 0,-3 1 0,-9 2 258,-6-2-387,-6-6 258,-13 0-387,-6-1 387,-3-4-387,-5 0 258,-2-3-258,0-6 129,6-2-129,7-3 0,16 0-258,0 0-258,-11-29-387,27 20-1677,0-9-1677,13-4-387,1-4-129</inkml:trace>
          <inkml:trace contextRef="#ctx0" brushRef="#br0" timeOffset="444.0254">13801-1004 1,'0'21'4385,"-11"2"259,0 1-129,-9-1-2322,20 14-129,-10-12-903,10 11-258,0-12-129,5 5-129,6-15 0,7 0-387,0-8-129,4-4 0,2-2 0,0-10-129,2-4-129,-2-9 258,-3-8-129,5 1 0,-5-4 0,0-3-129,-6 0 258,1 7-258,-7-4 258,0 14-258,-5 6 129,-4 14 0,0 0 129,0 0-129,-10 11 0,9 10 0,-1 12 0,2 0 129,0 6-129,3-3 129,6 1 129,0-7-258,5-5 0,-8-6-387,9-5-774,-15-14-1290,17-3-1935,-9-14-516,3-7-516</inkml:trace>
          <inkml:trace contextRef="#ctx0" brushRef="#br0" timeOffset="1000.0569">14130-1272 3999,'11'-48'4902,"-11"48"-258,18-13-1419,0 28-1032,-14 1-774,12 22-645,-8-2-387,3 13 129,-1 1-258,2 6-129,-2 2-129,-1-6 129,-4-2-129,1-4 129,-5-8 0,3-3 0,-1-13-258,-2-4 258,-1-18-258,0 0 129,0 0-129,9-24 129,-5-7-258,2 3 129,1-6 129,-2-3-129,3-1 129,8 9-129,1 0 129,-2 10-129,6 5 129,0 9 0,1 5 0,2 6 0,-3 13 0,2 1 0,-5 9-258,-4 4 516,-3 3-258,-6 1 129,-5-4 129,0 1-258,-16-4 129,-2-4 0,-6-9 0,-1-6-129,-1-1 258,2-6-129,3-4-258,0-2 258,2-11-258,19 13 258,-24-19-387,24 19 258,-5-20-387,5 20-516,11-11-774,-11 11-2838,30-13-129,-4 5-516,11 2 258</inkml:trace>
          <inkml:trace contextRef="#ctx0" brushRef="#br0" timeOffset="1392.0796">14996-1067 3612,'-34'-2'4644,"14"2"-387,1 11-2193,-11-9-387,16 12-516,-5-6-387,10 9 0,9-17-258,-11 34-258,11-20-129,5 3 0,8 5 0,4 0 0,1 4-129,0-6 129,1 4-129,-1-6 129,-4 5-129,-3-4 0,-11-19 258,11 27-258,-11-27 129,-4 14-129,4-14 258,-28 8-387,6-5 387,-4-2-258,1-1-129,-3 0-258,6 0-516,-6-4-1419,13-6-2193,15 10-129,-6-26-387</inkml:trace>
          <inkml:trace contextRef="#ctx0" brushRef="#br0" timeOffset="2016.1153">15083-964 258,'-35'-35'4128,"29"19"645,6 16-774,20-19-1290,-8 3-903,22 10-516,-5-5-516,13 5-129,-2-5-258,8 4-129,-8 0 0,-1 1-129,-3 1 0,2 4 0,-9-4 129,-2 5 0,-6 0-129,-3 0 0,-18 0 0,19 17 0,-19-17 0,4 22 0,-4-7 0,0 4 0,-4 1 0,-1 3 0,-2-1 0,2 0 0,0-5-129,2 0 0,2-2 0,1-15-258,0 0-387,0 0-1419,16 0-2580,-16 0-258,24-24-387,-10 1 0</inkml:trace>
          <inkml:trace contextRef="#ctx0" brushRef="#br0" timeOffset="1692.0967">15172-1538 4257,'0'0'5160,"-18"0"-258,8 27-387,-1 0-3354,11 25 0,-7-3-258,7 14-258,1 0-387,8 7 129,0-9-258,7 1 0,-4-10-129,2-3 0,-1-5-258,-2-10 0,1-3-645,-12-31-645,7 27-1032,-7-27-1161,-7-2-774,-9-17-903,-8 2 1033</inkml:trace>
          <inkml:trace contextRef="#ctx0" brushRef="#br0" timeOffset="2188.1251">15576-1434 5031,'-31'-14'5031,"15"14"-387,16 0-258,-21 2-3483,21-2-387,2 25-1161,-2-25-3225,17 26-774,1-14-258,3-4 129</inkml:trace>
          <inkml:trace contextRef="#ctx0" brushRef="#br0" timeOffset="3008.172">15903-1669 5547,'-18'-11'5160,"18"11"-387,-12 21-387,3 1-3354,11 19-258,-1 6-129,12 14-258,-4 1-258,4 8 129,0-2-258,-2-1 129,-4-2-258,-3-7 129,-4-7-387,0-15 0,-2-2-516,-13-17-129,10 2-258,-15-19-258,20 0 0,-32-9-129,32 9 258,-33-36 258,21 13 387,-2-1 645,9-2 516,5 2 516,0-5 129,8 11 258,3-6 0,17 11 0,-7-10-258,18 8 0,-12-2-258,13 9-258,-9-1-129,6 2 0,-2 0-129,1 5 0,-8 2 0,-1 0-129,-8 0 0,-1 2 129,-18-2-129,17 18 0,-17-4 0,-4 6 0,-9-3 129,4 5-129,-5-1 129,3-1-129,4 1 129,7-1-129,0-1 129,13-3 0,10-7 0,5-1-129,2-3 0,8-5 0,4 0-129,-2-6 0,-4-9 129,-4 0-129,-7-4 0,-2-3 0,-12-2 129,-8-1-258,-3-5 258,-6 1-129,-11 2 0,3 7-129,-1 1 129,-3 5 0,3 8 0,15 6 0,-23 3 0,16 13 0,3 6 0,3 3 0,1 4 0,1 2 0,8-1 0,0-2 0,5-2-129,-1-1-129,5-6-516,-18-19-1161,24 11-2838,-24-11-387,26-2 0,-16-12-516</inkml:trace>
          <inkml:trace contextRef="#ctx0" brushRef="#br0" timeOffset="3473.1986">16565-1350 5289,'20'-23'5547,"2"10"-387,14 4-387,-9-12-2967,23 19-516,-11-11-516,8 10-516,1 3-516,-12-6-903,8 6-3612,-17 0-129,-1 3-516,-9 5-258</inkml:trace>
          <inkml:trace contextRef="#ctx0" brushRef="#br0" timeOffset="3276.1873">16638-1759 6321,'2'-15'5418,"-2"15"-516,0 0-258,10 31-3354,-10-11-387,7 22-387,-3 0 129,6 15-387,-3-5-129,3 11 0,-5-1-129,4-1 0,-5 0-129,-3-16-129,5 0-645,-8-17-2064,2-1-1806,-6-13-258,6-14-516,0 0 129</inkml:trace>
          <inkml:trace contextRef="#ctx0" brushRef="#br0" timeOffset="3908.2235">16980-1235 7353,'25'19'5031,"-8"-19"-129,5 2-1677,2-7-1677,17 2-516,-9-10-516,2 4-129,-4-4-258,-1-4 129,-4 3 0,-4 0-258,-11-2 0,-10-2 0,0-1 0,-10 1-258,-10 0 129,-5 0 0,-4 9 0,-6 1 0,-2 8 0,-1 0 0,2 16 129,5 10 0,6 2 129,3 5 0,8 4 258,8 2 129,6-5-129,10 5 0,4-6 129,11-2 0,3-10-129,8-1 0,3-9-258,-1-1 129,-1-7-258,1-3-129,5 0-516,-14-17-2838,12 9-1419,-12-11-645,7 3-129,-5-6-516</inkml:trace>
        </inkml:traceGroup>
      </inkml:traceGroup>
    </inkml:traceGroup>
  </inkml:traceGroup>
</inkml:ink>
</file>

<file path=ppt/ink/ink7.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29:42.841"/>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5E83451C-C31A-4334-BFC0-4FBF5C51A36D}" emma:medium="tactile" emma:mode="ink">
          <msink:context xmlns:msink="http://schemas.microsoft.com/ink/2010/main" type="inkDrawing" rotatedBoundingBox="1298,11768 11965,11474 11969,11624 1302,11919" shapeName="Other"/>
        </emma:interpretation>
      </emma:emma>
    </inkml:annotationXML>
    <inkml:trace contextRef="#ctx0" brushRef="#br0">0 358 1806,'0'0'3741,"11"17"0,-11-17 0,0 0-2064,0 0-387,0 0 129,0 0-129,0 0-129,0 0-129,10-8 129,-10 8-258,15 0-129,5 2 129,-2-2-387,14 0 0,2 0 0,20 3-129,0-3-129,19 0 129,9 0-258,8-3 129,12-2-129,5-3 0,8 1-129,0-1 0,12-2 0,1-1 0,6 0 0,5 0 0,4 2 0,1-1 0,3 0 0,0 3 0,-7 2 0,-2 3 0,-5 2 0,-4 0 0,-8 0 0,-7 0 0,-4 2 0,-4 1 0,-4 0 0,-8 5 0,-2-5 0,3 2 0,-7 2 0,7-1 0,-9-1 0,0 1 0,2 0 0,0-2-129,-2-3 129,-1 2 0,-2-3 0,-1 0 0,4 0-129,2 0 129,7-1 0,2-1 0,8-1 0,2 0 0,7-2 0,0 0-129,2 4 129,1-4 0,-1-1 0,2 2 0,3-2 0,1-4 0,-3 4 0,3 0 0,-1-2 0,2 2 0,2-4 129,-2 4-129,-5 0 0,-1-2 0,-1 3-129,-4-3 258,4 1-129,-7 2 0,-3-1 0,1-3 0,4 6 129,1-2-129,4-1 129,1 4 0,-2-2-129,6 0 0,-1 0 129,0 2-129,-2-4 129,-5 3-129,2 1 129,-3-2-129,3 0 129,-2 0-129,-1 1 129,5 1-129,-2 2 129,6-2-129,-5 1 129,2-1-129,0 1 129,1-1-129,-5-1 129,-2 0-129,-12-2 129,-7-1-129,-12-1 0,-13 1-129,-13-1 0,-21 0-129,-10 3-387,-24-11-645,0 15-3999,-19-19 0,-16 11-258,-18-6-516</inkml:trace>
  </inkml:traceGroup>
</inkml:ink>
</file>

<file path=ppt/ink/ink8.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01.890"/>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CD16575C-2E78-48F7-84EA-9E4AE73E5D09}" emma:medium="tactile" emma:mode="ink">
          <msink:context xmlns:msink="http://schemas.microsoft.com/ink/2010/main" type="inkDrawing" rotatedBoundingBox="1186,16430 13301,16015 13313,16369 1199,16783" shapeName="Other"/>
        </emma:interpretation>
      </emma:emma>
    </inkml:annotationXML>
    <inkml:trace contextRef="#ctx0" brushRef="#br0">0 298 6450,'20'13'4902,"-1"-6"-387,-19-7 0,23 0-2967,3 0-645,-2 0-129,13 0-258,0 0 258,10 0-387,5 2 0,13 6 0,8-2-129,9 5 0,8 0 0,9 9 0,4-3 0,9 0-258,1-3 129,5 2 0,-4-1 0,6-3 0,4-2 0,2-4-129,6-1 129,2 2 0,1 1-129,6-2 129,-1-1-129,9 1 129,-4 2-129,3-1 129,1-3-129,-1-2 0,2-2 129,-4-3-129,5-5 0,-3 2 0,-9-5 129,6-2-258,-6-3 129,2 1 0,4-3 129,-3 2-129,8 2 0,1-5-129,4 0 129,5 2 0,6-2 0,6 0-129,2 2 129,6-2 0,-3 1 0,3 0 0,1 3 0,3-1 0,-2 2 0,5 3 129,1-3-129,6-2 0,5 1 129,5 1 0,10-3 0,3 6-129,5 0 129,8 0-129,5 5 129,-1 1-129,3 5 129,8-1-129,-4 1 129,3 0-129,-4 1 0,2-1 0,-3 6 0,-12-4 0,-6-2 0,-23 0 0,-17 0-129,-22 2 0,-20-2-516,-33-18-1032,-17 12-3483,-37-13-129,-21 0-258,-31-9-645</inkml:trace>
  </inkml:traceGroup>
</inkml:ink>
</file>

<file path=ppt/ink/ink9.xml><?xml version="1.0" encoding="utf-8"?>
<inkml:ink xmlns:inkml="http://www.w3.org/2003/InkML">
  <inkml:definitions>
    <inkml:context xml:id="ctx0">
      <inkml:inkSource xml:id="inkSrc0">
        <inkml:traceFormat>
          <inkml:channel name="X" type="integer" max="32767" units="in"/>
          <inkml:channel name="Y" type="integer" max="32767" units="in"/>
          <inkml:channel name="F" type="integer" max="32767" units="dev"/>
        </inkml:traceFormat>
        <inkml:channelProperties>
          <inkml:channelProperty channel="X" name="resolution" value="3971.75757" units="1/in"/>
          <inkml:channelProperty channel="Y" name="resolution" value="5295.24854" units="1/in"/>
          <inkml:channelProperty channel="F" name="resolution" value="0" units="1/dev"/>
        </inkml:channelProperties>
      </inkml:inkSource>
      <inkml:timestamp xml:id="ts0" timeString="2012-11-27T23:30:25.206"/>
    </inkml:context>
    <inkml:brush xml:id="br0">
      <inkml:brushProperty name="width" value="0.01764" units="cm"/>
      <inkml:brushProperty name="height" value="0.01764" units="cm"/>
      <inkml:brushProperty name="fitToCurve" value="1"/>
    </inkml:brush>
  </inkml:definitions>
  <inkml:traceGroup>
    <inkml:annotationXML>
      <emma:emma xmlns:emma="http://www.w3.org/2003/04/emma" version="1.0">
        <emma:interpretation id="{C9DD71F5-CBC9-41D5-B76C-7BD622CC3FFE}" emma:medium="tactile" emma:mode="ink">
          <msink:context xmlns:msink="http://schemas.microsoft.com/ink/2010/main" type="inkDrawing" rotatedBoundingBox="15837,9381 15865,17617 14769,17621 14741,9385" semanticType="verticalRange" shapeName="Other">
            <msink:sourceLink direction="with" ref="{5AD17A2B-2123-4133-A4DA-991CFD21E47C}"/>
            <msink:sourceLink direction="with" ref="{BF4709E6-C5C7-4973-8B24-03DFAB0D48CA}"/>
            <msink:sourceLink direction="with" ref="{A9E1F777-6A4A-4BDF-BA2F-56AE6727CF99}"/>
            <msink:sourceLink direction="with" ref="{3C31574D-99AD-4487-9B60-9A3154FB41EE}"/>
          </msink:context>
        </emma:interpretation>
      </emma:emma>
    </inkml:annotationXML>
    <inkml:trace contextRef="#ctx0" brushRef="#br0">74 41 1161,'21'0'3483,"-21"-17"-1290,0 17-129,0 0 0,18-11-258,-18 11-258,25-6-387,-10-2-129,12 8-387,1 0 0,11 0-387,-3 6 129,13 7-258,-3 4 0,2 10-129,7 8 129,-1 7-129,-2 12 0,-5 4 129,-5 13-129,-6 5 129,-10 5-129,-7 0 0,-15 9-129,-4 2 258,-18 1-129,-7 4 129,-12 1-129,-3 10 129,-7 1 0,-4 10 0,-9-3 0,-1 5 0,4-1 0,1 8 0,3-2 129,12 5 0,3 0 0,14 1-129,9-2 258,15-3-258,4-8 258,18-3-258,13-14 0,8-12 129,10-17-129,3-11-129,12-17 129,2-5 0,5-18 0,3-8-129,-2-9 0,-1-5 129,-4-1-129,-7-10 0,-13 1 0,-5-1 129,-14 3-129,-9 6 0,-23 2 0,0 0 0,-6 16 129,-15 10-129,-12 6 129,-2 8-129,-7 14 129,-2 14 0,-4 8-129,4 10 129,-1 13 129,7 10 0,4 6 129,6 16-129,4 4 0,6 11 0,7 8 0,9 6-129,2 4 0,0 6-129,10 10 0,7 5 0,2 0 0,0-2 0,4 6-129,-3 1 129,-2 4-129,-6-3 0,0-12 129,-7-9-129,-1-10 0,-4-7 0,-3-19 0,-8-23 0,-7-20 129,-5-13 0,-8-16-129,-5-3 258,-10-12-129,-9-7 129,-5-2 0,2 8 0,-6 1 129,4 4-129,1-1 0,2 4 129,4-12-258,10-7 0,8-5-258,3-23-516,32-7-3870,-19-18-129,19-25-258,-3-28-774</inkml:trace>
  </inkml:traceGroup>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F4BE9E9-CF38-416B-96C4-8D9F33EAF4D8}" type="datetimeFigureOut">
              <a:rPr lang="en-US" smtClean="0"/>
              <a:pPr/>
              <a:t>2012-11-29</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CD7E23C-B908-4BE6-B759-298985D67EA5}" type="slidenum">
              <a:rPr lang="en-US" smtClean="0"/>
              <a:pPr/>
              <a:t>‹#›</a:t>
            </a:fld>
            <a:endParaRPr lang="en-US"/>
          </a:p>
        </p:txBody>
      </p:sp>
    </p:spTree>
    <p:extLst>
      <p:ext uri="{BB962C8B-B14F-4D97-AF65-F5344CB8AC3E}">
        <p14:creationId xmlns:p14="http://schemas.microsoft.com/office/powerpoint/2010/main" val="17112386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12082D8-B862-4B3F-BCF1-E66899482E2F}" type="slidenum">
              <a:rPr lang="en-US" smtClean="0"/>
              <a:pPr/>
              <a:t>7</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B493D55-B7B6-4871-9F53-2564914CBC69}" type="datetimeFigureOut">
              <a:rPr lang="en-US" smtClean="0"/>
              <a:pPr/>
              <a:t>2012-11-29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F0C350-3472-4F7A-A46F-717DF5D24933}"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B493D55-B7B6-4871-9F53-2564914CBC69}" type="datetimeFigureOut">
              <a:rPr lang="en-US" smtClean="0"/>
              <a:pPr/>
              <a:t>2012-11-29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F0C350-3472-4F7A-A46F-717DF5D24933}"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http://www.coverity.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www.microsoft.com/whdc/DevTools/WDK/WDKpkg.mspx"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cacm.acm.org/magazines/2009/10/42360-retrospective-an-axiomatic-basis-for-computer-programming/fulltext" TargetMode="External"/><Relationship Id="rId7" Type="http://schemas.openxmlformats.org/officeDocument/2006/relationships/hyperlink" Target="http://cacm.acm.org/magazines/2010/6/92498-sel4-formal-verification-of-an-operating-system-kernel/fulltext" TargetMode="External"/><Relationship Id="rId2" Type="http://schemas.openxmlformats.org/officeDocument/2006/relationships/hyperlink" Target="http://cacm.acm.org/magazines/2010/2/69354-a-few-billion-lines-of-code-later/fulltext" TargetMode="External"/><Relationship Id="rId1" Type="http://schemas.openxmlformats.org/officeDocument/2006/relationships/slideLayout" Target="../slideLayouts/slideLayout2.xml"/><Relationship Id="rId6" Type="http://schemas.openxmlformats.org/officeDocument/2006/relationships/hyperlink" Target="http://cacm.acm.org/magazines/2009/7/32099-formal-verification-of-a-realistic-compiler/fulltext" TargetMode="External"/><Relationship Id="rId5" Type="http://schemas.openxmlformats.org/officeDocument/2006/relationships/hyperlink" Target="http://cacm.acm.org/magazines/2010/2/69362-software-model-checking-takes-off/fulltext" TargetMode="External"/><Relationship Id="rId4" Type="http://schemas.openxmlformats.org/officeDocument/2006/relationships/hyperlink" Target="http://cacm.acm.org/magazines/2009/11/48424-model-checking-algorithmic-verification-and-debugging/fulltext" TargetMode="Externa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customXml" Target="../ink/ink3.xml"/><Relationship Id="rId3" Type="http://schemas.openxmlformats.org/officeDocument/2006/relationships/image" Target="../media/image6.emf"/><Relationship Id="rId7" Type="http://schemas.openxmlformats.org/officeDocument/2006/relationships/image" Target="../media/image8.emf"/><Relationship Id="rId2" Type="http://schemas.openxmlformats.org/officeDocument/2006/relationships/image" Target="../media/image5.emf"/><Relationship Id="rId1" Type="http://schemas.openxmlformats.org/officeDocument/2006/relationships/slideLayout" Target="../slideLayouts/slideLayout2.xml"/><Relationship Id="rId6" Type="http://schemas.openxmlformats.org/officeDocument/2006/relationships/customXml" Target="../ink/ink2.xml"/><Relationship Id="rId5" Type="http://schemas.openxmlformats.org/officeDocument/2006/relationships/image" Target="../media/image73.emf"/><Relationship Id="rId4" Type="http://schemas.openxmlformats.org/officeDocument/2006/relationships/customXml" Target="../ink/ink1.xml"/><Relationship Id="rId9" Type="http://schemas.openxmlformats.org/officeDocument/2006/relationships/image" Target="../media/image9.emf"/></Relationships>
</file>

<file path=ppt/slides/_rels/slide21.xml.rels><?xml version="1.0" encoding="UTF-8" standalone="yes"?>
<Relationships xmlns="http://schemas.openxmlformats.org/package/2006/relationships"><Relationship Id="rId8" Type="http://schemas.openxmlformats.org/officeDocument/2006/relationships/customXml" Target="../ink/ink7.xml"/><Relationship Id="rId13" Type="http://schemas.openxmlformats.org/officeDocument/2006/relationships/image" Target="../media/image14.emf"/><Relationship Id="rId18" Type="http://schemas.openxmlformats.org/officeDocument/2006/relationships/customXml" Target="../ink/ink12.xml"/><Relationship Id="rId3" Type="http://schemas.openxmlformats.org/officeDocument/2006/relationships/image" Target="../media/image91.emf"/><Relationship Id="rId21" Type="http://schemas.openxmlformats.org/officeDocument/2006/relationships/image" Target="../media/image7.emf"/><Relationship Id="rId7" Type="http://schemas.openxmlformats.org/officeDocument/2006/relationships/image" Target="../media/image11.emf"/><Relationship Id="rId12" Type="http://schemas.openxmlformats.org/officeDocument/2006/relationships/customXml" Target="../ink/ink9.xml"/><Relationship Id="rId17" Type="http://schemas.openxmlformats.org/officeDocument/2006/relationships/image" Target="../media/image16.emf"/><Relationship Id="rId25" Type="http://schemas.openxmlformats.org/officeDocument/2006/relationships/image" Target="../media/image19.emf"/><Relationship Id="rId2" Type="http://schemas.openxmlformats.org/officeDocument/2006/relationships/customXml" Target="../ink/ink4.xml"/><Relationship Id="rId16" Type="http://schemas.openxmlformats.org/officeDocument/2006/relationships/customXml" Target="../ink/ink11.xml"/><Relationship Id="rId20" Type="http://schemas.openxmlformats.org/officeDocument/2006/relationships/customXml" Target="../ink/ink13.xml"/><Relationship Id="rId1" Type="http://schemas.openxmlformats.org/officeDocument/2006/relationships/slideLayout" Target="../slideLayouts/slideLayout2.xml"/><Relationship Id="rId6" Type="http://schemas.openxmlformats.org/officeDocument/2006/relationships/customXml" Target="../ink/ink6.xml"/><Relationship Id="rId11" Type="http://schemas.openxmlformats.org/officeDocument/2006/relationships/image" Target="../media/image13.emf"/><Relationship Id="rId24" Type="http://schemas.openxmlformats.org/officeDocument/2006/relationships/customXml" Target="../ink/ink15.xml"/><Relationship Id="rId5" Type="http://schemas.openxmlformats.org/officeDocument/2006/relationships/image" Target="../media/image10.emf"/><Relationship Id="rId15" Type="http://schemas.openxmlformats.org/officeDocument/2006/relationships/image" Target="../media/image15.emf"/><Relationship Id="rId23" Type="http://schemas.openxmlformats.org/officeDocument/2006/relationships/image" Target="../media/image18.emf"/><Relationship Id="rId10" Type="http://schemas.openxmlformats.org/officeDocument/2006/relationships/customXml" Target="../ink/ink8.xml"/><Relationship Id="rId19" Type="http://schemas.openxmlformats.org/officeDocument/2006/relationships/image" Target="../media/image17.emf"/><Relationship Id="rId4" Type="http://schemas.openxmlformats.org/officeDocument/2006/relationships/customXml" Target="../ink/ink5.xml"/><Relationship Id="rId9" Type="http://schemas.openxmlformats.org/officeDocument/2006/relationships/image" Target="../media/image12.emf"/><Relationship Id="rId14" Type="http://schemas.openxmlformats.org/officeDocument/2006/relationships/customXml" Target="../ink/ink10.xml"/><Relationship Id="rId22" Type="http://schemas.openxmlformats.org/officeDocument/2006/relationships/customXml" Target="../ink/ink14.xml"/></Relationships>
</file>

<file path=ppt/slides/_rels/slide22.xml.rels><?xml version="1.0" encoding="UTF-8" standalone="yes"?>
<Relationships xmlns="http://schemas.openxmlformats.org/package/2006/relationships"><Relationship Id="rId3" Type="http://schemas.openxmlformats.org/officeDocument/2006/relationships/image" Target="../media/image190.emf"/><Relationship Id="rId2" Type="http://schemas.openxmlformats.org/officeDocument/2006/relationships/customXml" Target="../ink/ink1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8" Type="http://schemas.openxmlformats.org/officeDocument/2006/relationships/customXml" Target="../ink/ink20.xml"/><Relationship Id="rId13" Type="http://schemas.openxmlformats.org/officeDocument/2006/relationships/image" Target="../media/image25.emf"/><Relationship Id="rId18" Type="http://schemas.openxmlformats.org/officeDocument/2006/relationships/customXml" Target="../ink/ink25.xml"/><Relationship Id="rId3" Type="http://schemas.openxmlformats.org/officeDocument/2006/relationships/image" Target="../media/image20.emf"/><Relationship Id="rId21" Type="http://schemas.openxmlformats.org/officeDocument/2006/relationships/image" Target="../media/image29.emf"/><Relationship Id="rId7" Type="http://schemas.openxmlformats.org/officeDocument/2006/relationships/image" Target="../media/image22.emf"/><Relationship Id="rId12" Type="http://schemas.openxmlformats.org/officeDocument/2006/relationships/customXml" Target="../ink/ink22.xml"/><Relationship Id="rId17" Type="http://schemas.openxmlformats.org/officeDocument/2006/relationships/image" Target="../media/image27.emf"/><Relationship Id="rId25" Type="http://schemas.openxmlformats.org/officeDocument/2006/relationships/image" Target="../media/image31.emf"/><Relationship Id="rId2" Type="http://schemas.openxmlformats.org/officeDocument/2006/relationships/customXml" Target="../ink/ink17.xml"/><Relationship Id="rId16" Type="http://schemas.openxmlformats.org/officeDocument/2006/relationships/customXml" Target="../ink/ink24.xml"/><Relationship Id="rId20" Type="http://schemas.openxmlformats.org/officeDocument/2006/relationships/customXml" Target="../ink/ink26.xml"/><Relationship Id="rId1" Type="http://schemas.openxmlformats.org/officeDocument/2006/relationships/slideLayout" Target="../slideLayouts/slideLayout2.xml"/><Relationship Id="rId6" Type="http://schemas.openxmlformats.org/officeDocument/2006/relationships/customXml" Target="../ink/ink19.xml"/><Relationship Id="rId11" Type="http://schemas.openxmlformats.org/officeDocument/2006/relationships/image" Target="../media/image24.emf"/><Relationship Id="rId24" Type="http://schemas.openxmlformats.org/officeDocument/2006/relationships/customXml" Target="../ink/ink28.xml"/><Relationship Id="rId5" Type="http://schemas.openxmlformats.org/officeDocument/2006/relationships/image" Target="../media/image21.emf"/><Relationship Id="rId15" Type="http://schemas.openxmlformats.org/officeDocument/2006/relationships/image" Target="../media/image26.emf"/><Relationship Id="rId23" Type="http://schemas.openxmlformats.org/officeDocument/2006/relationships/image" Target="../media/image30.emf"/><Relationship Id="rId10" Type="http://schemas.openxmlformats.org/officeDocument/2006/relationships/customXml" Target="../ink/ink21.xml"/><Relationship Id="rId19" Type="http://schemas.openxmlformats.org/officeDocument/2006/relationships/image" Target="../media/image28.emf"/><Relationship Id="rId4" Type="http://schemas.openxmlformats.org/officeDocument/2006/relationships/customXml" Target="../ink/ink18.xml"/><Relationship Id="rId9" Type="http://schemas.openxmlformats.org/officeDocument/2006/relationships/image" Target="../media/image23.emf"/><Relationship Id="rId14" Type="http://schemas.openxmlformats.org/officeDocument/2006/relationships/customXml" Target="../ink/ink23.xml"/><Relationship Id="rId22" Type="http://schemas.openxmlformats.org/officeDocument/2006/relationships/customXml" Target="../ink/ink2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10.emf"/><Relationship Id="rId2" Type="http://schemas.openxmlformats.org/officeDocument/2006/relationships/customXml" Target="../ink/ink29.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0.emf"/><Relationship Id="rId2" Type="http://schemas.openxmlformats.org/officeDocument/2006/relationships/customXml" Target="../ink/ink30.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www.key-project.org/" TargetMode="External"/><Relationship Id="rId7" Type="http://schemas.openxmlformats.org/officeDocument/2006/relationships/hyperlink" Target="http://dx.doi.org/10.1016/j.conengprac.2004.04.002" TargetMode="External"/><Relationship Id="rId2" Type="http://schemas.openxmlformats.org/officeDocument/2006/relationships/hyperlink" Target="http://www.altran-praxis.com/spark.aspx" TargetMode="External"/><Relationship Id="rId1" Type="http://schemas.openxmlformats.org/officeDocument/2006/relationships/slideLayout" Target="../slideLayouts/slideLayout2.xml"/><Relationship Id="rId6" Type="http://schemas.openxmlformats.org/officeDocument/2006/relationships/hyperlink" Target="http://portal.acm.org/citation.cfm?id=963948.963960" TargetMode="External"/><Relationship Id="rId5" Type="http://schemas.openxmlformats.org/officeDocument/2006/relationships/hyperlink" Target="http://www.absint.com/ait/" TargetMode="External"/><Relationship Id="rId4" Type="http://schemas.openxmlformats.org/officeDocument/2006/relationships/hyperlink" Target="http://www.cs.cornell.edu/jif/"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6.xml.rels><?xml version="1.0" encoding="UTF-8" standalone="yes"?>
<Relationships xmlns="http://schemas.openxmlformats.org/package/2006/relationships"><Relationship Id="rId3" Type="http://schemas.openxmlformats.org/officeDocument/2006/relationships/hyperlink" Target="http://en.wikipedia.org/wiki/Ariane_5_Flight_501" TargetMode="External"/><Relationship Id="rId2" Type="http://schemas.openxmlformats.org/officeDocument/2006/relationships/hyperlink" Target="http://en.wikipedia.org/wiki/Ada_(programming_language)"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www.astree.ens.fr/"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hyperlink" Target="http://www.absint.com/releases/050427.htm"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Program Analysis</a:t>
            </a:r>
            <a:endParaRPr lang="en-US" dirty="0"/>
          </a:p>
        </p:txBody>
      </p:sp>
      <p:grpSp>
        <p:nvGrpSpPr>
          <p:cNvPr id="8" name="Group 7"/>
          <p:cNvGrpSpPr/>
          <p:nvPr/>
        </p:nvGrpSpPr>
        <p:grpSpPr>
          <a:xfrm>
            <a:off x="1447800" y="1897061"/>
            <a:ext cx="6985614" cy="4038599"/>
            <a:chOff x="2048933" y="1676400"/>
            <a:chExt cx="6674208" cy="3657599"/>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48933" y="1676400"/>
              <a:ext cx="5265528" cy="3657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268566" y="3105834"/>
              <a:ext cx="2454575" cy="585356"/>
            </a:xfrm>
            <a:prstGeom prst="rect">
              <a:avLst/>
            </a:prstGeom>
            <a:noFill/>
          </p:spPr>
          <p:txBody>
            <a:bodyPr wrap="none" rtlCol="0">
              <a:spAutoFit/>
            </a:bodyPr>
            <a:lstStyle/>
            <a:p>
              <a:r>
                <a:rPr lang="en-US" dirty="0" smtClean="0"/>
                <a:t>auxiliary information</a:t>
              </a:r>
            </a:p>
            <a:p>
              <a:r>
                <a:rPr lang="en-US" dirty="0" smtClean="0"/>
                <a:t>(hints, proof steps, types)</a:t>
              </a:r>
              <a:endParaRPr lang="en-US" dirty="0"/>
            </a:p>
          </p:txBody>
        </p:sp>
        <p:cxnSp>
          <p:nvCxnSpPr>
            <p:cNvPr id="6" name="Straight Arrow Connector 5"/>
            <p:cNvCxnSpPr>
              <a:stCxn id="4" idx="1"/>
            </p:cNvCxnSpPr>
            <p:nvPr/>
          </p:nvCxnSpPr>
          <p:spPr>
            <a:xfrm flipH="1">
              <a:off x="5257800" y="3398512"/>
              <a:ext cx="1010766" cy="30489"/>
            </a:xfrm>
            <a:prstGeom prst="straightConnector1">
              <a:avLst/>
            </a:prstGeom>
            <a:ln w="28575">
              <a:solidFill>
                <a:srgbClr val="002060"/>
              </a:solidFill>
              <a:tailEnd type="arrow"/>
            </a:ln>
          </p:spPr>
          <p:style>
            <a:lnRef idx="1">
              <a:schemeClr val="accent1"/>
            </a:lnRef>
            <a:fillRef idx="0">
              <a:schemeClr val="accent1"/>
            </a:fillRef>
            <a:effectRef idx="0">
              <a:schemeClr val="accent1"/>
            </a:effectRef>
            <a:fontRef idx="minor">
              <a:schemeClr val="tx1"/>
            </a:fontRef>
          </p:style>
        </p:cxnSp>
      </p:grpSp>
      <p:sp>
        <p:nvSpPr>
          <p:cNvPr id="7" name="TextBox 6"/>
          <p:cNvSpPr txBox="1"/>
          <p:nvPr/>
        </p:nvSpPr>
        <p:spPr>
          <a:xfrm>
            <a:off x="6832043" y="2354402"/>
            <a:ext cx="2230867" cy="646331"/>
          </a:xfrm>
          <a:prstGeom prst="rect">
            <a:avLst/>
          </a:prstGeom>
          <a:noFill/>
        </p:spPr>
        <p:txBody>
          <a:bodyPr wrap="none" rtlCol="0">
            <a:spAutoFit/>
          </a:bodyPr>
          <a:lstStyle/>
          <a:p>
            <a:r>
              <a:rPr lang="en-US" dirty="0" smtClean="0"/>
              <a:t>Can come </a:t>
            </a:r>
            <a:br>
              <a:rPr lang="en-US" dirty="0" smtClean="0"/>
            </a:br>
            <a:r>
              <a:rPr lang="en-US" dirty="0" smtClean="0"/>
              <a:t>from compiler or user</a:t>
            </a:r>
            <a:endParaRPr lang="en-US" dirty="0"/>
          </a:p>
        </p:txBody>
      </p:sp>
      <p:sp>
        <p:nvSpPr>
          <p:cNvPr id="9" name="TextBox 8"/>
          <p:cNvSpPr txBox="1"/>
          <p:nvPr/>
        </p:nvSpPr>
        <p:spPr>
          <a:xfrm>
            <a:off x="457200" y="1219200"/>
            <a:ext cx="7328738" cy="646331"/>
          </a:xfrm>
          <a:prstGeom prst="rect">
            <a:avLst/>
          </a:prstGeom>
          <a:noFill/>
        </p:spPr>
        <p:txBody>
          <a:bodyPr wrap="none" rtlCol="0">
            <a:spAutoFit/>
          </a:bodyPr>
          <a:lstStyle/>
          <a:p>
            <a:r>
              <a:rPr lang="en-US" b="1" dirty="0" smtClean="0"/>
              <a:t>Goal:</a:t>
            </a:r>
          </a:p>
          <a:p>
            <a:r>
              <a:rPr lang="en-US" b="1" dirty="0" smtClean="0"/>
              <a:t>Automatically computes potentially useful information about the program.</a:t>
            </a:r>
            <a:endParaRPr lang="en-US" b="1" dirty="0"/>
          </a:p>
        </p:txBody>
      </p:sp>
      <p:sp>
        <p:nvSpPr>
          <p:cNvPr id="5" name="Rectangle 4"/>
          <p:cNvSpPr/>
          <p:nvPr/>
        </p:nvSpPr>
        <p:spPr>
          <a:xfrm>
            <a:off x="6284531" y="4899852"/>
            <a:ext cx="1079655" cy="369332"/>
          </a:xfrm>
          <a:prstGeom prst="rect">
            <a:avLst/>
          </a:prstGeom>
        </p:spPr>
        <p:txBody>
          <a:bodyPr wrap="none">
            <a:spAutoFit/>
          </a:bodyPr>
          <a:lstStyle/>
          <a:p>
            <a:r>
              <a:rPr lang="en-US" dirty="0"/>
              <a:t>efficiency</a:t>
            </a:r>
          </a:p>
        </p:txBody>
      </p:sp>
      <p:sp>
        <p:nvSpPr>
          <p:cNvPr id="11" name="Rectangle 10"/>
          <p:cNvSpPr/>
          <p:nvPr/>
        </p:nvSpPr>
        <p:spPr>
          <a:xfrm>
            <a:off x="6277235" y="5848972"/>
            <a:ext cx="1266565" cy="369332"/>
          </a:xfrm>
          <a:prstGeom prst="rect">
            <a:avLst/>
          </a:prstGeom>
        </p:spPr>
        <p:txBody>
          <a:bodyPr wrap="none">
            <a:spAutoFit/>
          </a:bodyPr>
          <a:lstStyle/>
          <a:p>
            <a:r>
              <a:rPr lang="en-US" dirty="0" smtClean="0"/>
              <a:t>correctness</a:t>
            </a:r>
            <a:endParaRPr lang="en-US" dirty="0"/>
          </a:p>
        </p:txBody>
      </p:sp>
      <p:cxnSp>
        <p:nvCxnSpPr>
          <p:cNvPr id="12" name="Straight Arrow Connector 11"/>
          <p:cNvCxnSpPr/>
          <p:nvPr/>
        </p:nvCxnSpPr>
        <p:spPr>
          <a:xfrm flipV="1">
            <a:off x="4648200" y="5107854"/>
            <a:ext cx="1644015" cy="3023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a:off x="4648200" y="5638800"/>
            <a:ext cx="1644015" cy="402380"/>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4730384" y="5334000"/>
            <a:ext cx="1429559" cy="369332"/>
          </a:xfrm>
          <a:prstGeom prst="rect">
            <a:avLst/>
          </a:prstGeom>
        </p:spPr>
        <p:txBody>
          <a:bodyPr wrap="none">
            <a:spAutoFit/>
          </a:bodyPr>
          <a:lstStyle/>
          <a:p>
            <a:r>
              <a:rPr lang="en-US" b="1" dirty="0" smtClean="0">
                <a:solidFill>
                  <a:srgbClr val="C00000"/>
                </a:solidFill>
              </a:rPr>
              <a:t>use it to help</a:t>
            </a:r>
            <a:endParaRPr lang="en-US" b="1" dirty="0">
              <a:solidFill>
                <a:srgbClr val="C00000"/>
              </a:solidFill>
            </a:endParaRPr>
          </a:p>
        </p:txBody>
      </p:sp>
    </p:spTree>
    <p:extLst>
      <p:ext uri="{BB962C8B-B14F-4D97-AF65-F5344CB8AC3E}">
        <p14:creationId xmlns:p14="http://schemas.microsoft.com/office/powerpoint/2010/main" val="47195467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hlinkClick r:id="rId2" tooltip="http://www.coverity.com/"/>
              </a:rPr>
              <a:t>Coverity</a:t>
            </a:r>
            <a:r>
              <a:rPr lang="en-US" dirty="0">
                <a:hlinkClick r:id="rId2" tooltip="http://www.coverity.com/"/>
              </a:rPr>
              <a:t> Prevent</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SAN </a:t>
            </a:r>
            <a:r>
              <a:rPr lang="en-US" dirty="0"/>
              <a:t>FRANCISCO - January 8, 2008 - </a:t>
            </a:r>
            <a:r>
              <a:rPr lang="en-US" dirty="0" err="1"/>
              <a:t>Coverity</a:t>
            </a:r>
            <a:r>
              <a:rPr lang="en-US" dirty="0"/>
              <a:t>®, Inc., the leader in improving software quality and security, today announced that as a result of its contract with US Department of Homeland Security (DHS), </a:t>
            </a:r>
            <a:r>
              <a:rPr lang="en-US" b="1" dirty="0"/>
              <a:t>potential security and quality defects</a:t>
            </a:r>
            <a:r>
              <a:rPr lang="en-US" dirty="0"/>
              <a:t> in 11 popular open source software projects were </a:t>
            </a:r>
            <a:r>
              <a:rPr lang="en-US" b="1" dirty="0"/>
              <a:t>identified and fixed</a:t>
            </a:r>
            <a:r>
              <a:rPr lang="en-US" dirty="0"/>
              <a:t>. The 11 projects are </a:t>
            </a:r>
            <a:r>
              <a:rPr lang="en-US" b="1" dirty="0"/>
              <a:t>Amanda, NTP, </a:t>
            </a:r>
            <a:r>
              <a:rPr lang="en-US" b="1" dirty="0" err="1"/>
              <a:t>OpenPAM</a:t>
            </a:r>
            <a:r>
              <a:rPr lang="en-US" b="1" dirty="0"/>
              <a:t>, </a:t>
            </a:r>
            <a:r>
              <a:rPr lang="en-US" b="1" dirty="0" err="1"/>
              <a:t>OpenVPN</a:t>
            </a:r>
            <a:r>
              <a:rPr lang="en-US" b="1" dirty="0"/>
              <a:t>, Overdose, Perl, PHP, Postfix, Python, Samba, and TCL.</a:t>
            </a:r>
            <a:endParaRPr lang="en-US" dirty="0"/>
          </a:p>
          <a:p>
            <a:pPr marL="0" indent="0">
              <a:buNone/>
            </a:pPr>
            <a:endParaRPr lang="en-US" dirty="0"/>
          </a:p>
        </p:txBody>
      </p:sp>
    </p:spTree>
    <p:extLst>
      <p:ext uri="{BB962C8B-B14F-4D97-AF65-F5344CB8AC3E}">
        <p14:creationId xmlns:p14="http://schemas.microsoft.com/office/powerpoint/2010/main" val="2180480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15962"/>
          </a:xfrm>
        </p:spPr>
        <p:txBody>
          <a:bodyPr>
            <a:normAutofit/>
          </a:bodyPr>
          <a:lstStyle/>
          <a:p>
            <a:pPr lvl="0"/>
            <a:r>
              <a:rPr lang="en-US" sz="3200" dirty="0" smtClean="0">
                <a:latin typeface="Arial" charset="0"/>
                <a:cs typeface="Arial" charset="0"/>
              </a:rPr>
              <a:t>Microsoft’s Static </a:t>
            </a:r>
            <a:r>
              <a:rPr lang="en-US" sz="3200" dirty="0">
                <a:latin typeface="Arial" charset="0"/>
                <a:cs typeface="Arial" charset="0"/>
              </a:rPr>
              <a:t>Driver </a:t>
            </a:r>
            <a:r>
              <a:rPr lang="en-US" sz="3200" dirty="0" smtClean="0">
                <a:latin typeface="Arial" charset="0"/>
                <a:cs typeface="Arial" charset="0"/>
              </a:rPr>
              <a:t>Verifier</a:t>
            </a:r>
            <a:endParaRPr lang="en-US"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69180964"/>
              </p:ext>
            </p:extLst>
          </p:nvPr>
        </p:nvGraphicFramePr>
        <p:xfrm>
          <a:off x="457200" y="1203960"/>
          <a:ext cx="8610600" cy="5120640"/>
        </p:xfrm>
        <a:graphic>
          <a:graphicData uri="http://schemas.openxmlformats.org/drawingml/2006/table">
            <a:tbl>
              <a:tblPr/>
              <a:tblGrid>
                <a:gridCol w="8610600"/>
              </a:tblGrid>
              <a:tr h="4876800">
                <a:tc>
                  <a:txBody>
                    <a:bodyPr/>
                    <a:lstStyle/>
                    <a:p>
                      <a:r>
                        <a:rPr lang="en-US" sz="2100" dirty="0" smtClean="0">
                          <a:effectLst/>
                        </a:rPr>
                        <a:t>Static </a:t>
                      </a:r>
                      <a:r>
                        <a:rPr lang="en-US" sz="2100" dirty="0">
                          <a:effectLst/>
                        </a:rPr>
                        <a:t>Driver Verifier (SDV) is a thorough, compile-time, static verification tool designed for kernel-mode drivers. SDV finds serious errors that are unlikely to be encountered even in thorough testing. SDV systematically analyzes the source code of Windows drivers that are written in the C language. SDV uses a set of interface rules and a model of the operating system to determine whether the driver interacts properly with the Windows operating system. </a:t>
                      </a:r>
                    </a:p>
                    <a:p>
                      <a:r>
                        <a:rPr lang="en-US" sz="2100" dirty="0">
                          <a:effectLst/>
                        </a:rPr>
                        <a:t>SDV can verify device drivers (function drivers, filter drivers, and bus drivers) that use the Windows Driver Model (WDM), Kernel-Mode Driver Framework (KMDF), or NDIS miniport model. SDV is designed to be used throughout the development cycle. You should run SDV as soon as the basic structure of a driver is in place, and continue to run it as you make changes to the driver. Development teams at Microsoft use SDV to improve the quality of the WDM, KMDF, and NDIS miniport drivers that ship with the operating system and the sample drivers that ship with the </a:t>
                      </a:r>
                      <a:r>
                        <a:rPr lang="en-US" sz="2100" dirty="0">
                          <a:effectLst/>
                          <a:hlinkClick r:id="rId2"/>
                        </a:rPr>
                        <a:t>Windows Driver Kit (WDK)</a:t>
                      </a:r>
                      <a:r>
                        <a:rPr lang="en-US" sz="2100" dirty="0">
                          <a:effectLst/>
                        </a:rPr>
                        <a:t>.</a:t>
                      </a:r>
                    </a:p>
                    <a:p>
                      <a:r>
                        <a:rPr lang="en-US" sz="2100" dirty="0">
                          <a:effectLst/>
                        </a:rPr>
                        <a:t>SDV is included in the </a:t>
                      </a:r>
                      <a:r>
                        <a:rPr lang="en-US" sz="2100" dirty="0">
                          <a:effectLst/>
                          <a:hlinkClick r:id="rId2"/>
                        </a:rPr>
                        <a:t>Windows Driver Kit (WDK)</a:t>
                      </a:r>
                      <a:r>
                        <a:rPr lang="en-US" sz="2100" dirty="0">
                          <a:effectLst/>
                        </a:rPr>
                        <a:t> and supports all x86-based and x64-based build environments.</a:t>
                      </a:r>
                    </a:p>
                  </a:txBody>
                  <a:tcPr marL="0" marR="142875" marT="0" marB="0">
                    <a:lnL>
                      <a:noFill/>
                    </a:lnL>
                    <a:lnR>
                      <a:noFill/>
                    </a:lnR>
                    <a:lnT>
                      <a:noFill/>
                    </a:lnT>
                    <a:lnB>
                      <a:noFill/>
                    </a:lnB>
                  </a:tcPr>
                </a:tc>
              </a:tr>
            </a:tbl>
          </a:graphicData>
        </a:graphic>
      </p:graphicFrame>
    </p:spTree>
    <p:extLst>
      <p:ext uri="{BB962C8B-B14F-4D97-AF65-F5344CB8AC3E}">
        <p14:creationId xmlns:p14="http://schemas.microsoft.com/office/powerpoint/2010/main" val="291252496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on Verification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a:t>Recent </a:t>
            </a:r>
            <a:r>
              <a:rPr lang="en-US" i="1" dirty="0"/>
              <a:t>Research Highlights</a:t>
            </a:r>
            <a:r>
              <a:rPr lang="en-US" dirty="0"/>
              <a:t> from the </a:t>
            </a:r>
            <a:r>
              <a:rPr lang="en-US" b="1" dirty="0"/>
              <a:t>Communications of the ACM</a:t>
            </a:r>
            <a:endParaRPr lang="en-US" dirty="0"/>
          </a:p>
          <a:p>
            <a:pPr lvl="1"/>
            <a:r>
              <a:rPr lang="en-US" dirty="0">
                <a:hlinkClick r:id="rId2" tooltip="http://cacm.acm.org/magazines/2010/2/69354-a-few-billion-lines-of-code-later/fulltext"/>
              </a:rPr>
              <a:t>A Few Billion Lines of Code Later: Using Static Analysis to Find Bugs in the Real World</a:t>
            </a:r>
            <a:endParaRPr lang="en-US" dirty="0"/>
          </a:p>
          <a:p>
            <a:pPr lvl="1"/>
            <a:r>
              <a:rPr lang="en-US" dirty="0">
                <a:hlinkClick r:id="rId3" tooltip="http://cacm.acm.org/magazines/2009/10/42360-retrospective-an-axiomatic-basis-for-computer-programming/fulltext"/>
              </a:rPr>
              <a:t>Retrospective: An Axiomatic Basis for Computer Programming</a:t>
            </a:r>
            <a:endParaRPr lang="en-US" dirty="0"/>
          </a:p>
          <a:p>
            <a:pPr lvl="1"/>
            <a:r>
              <a:rPr lang="en-US" dirty="0">
                <a:hlinkClick r:id="rId4" tooltip="http://cacm.acm.org/magazines/2009/11/48424-model-checking-algorithmic-verification-and-debugging/fulltext"/>
              </a:rPr>
              <a:t>Model Checking: Algorithmic Verification and Debugging</a:t>
            </a:r>
            <a:endParaRPr lang="en-US" dirty="0"/>
          </a:p>
          <a:p>
            <a:pPr lvl="1"/>
            <a:r>
              <a:rPr lang="en-US" dirty="0">
                <a:hlinkClick r:id="rId5" tooltip="http://cacm.acm.org/magazines/2010/2/69362-software-model-checking-takes-off/fulltext"/>
              </a:rPr>
              <a:t>Software Model Checking Takes Off</a:t>
            </a:r>
            <a:endParaRPr lang="en-US" dirty="0"/>
          </a:p>
          <a:p>
            <a:pPr lvl="1"/>
            <a:r>
              <a:rPr lang="en-US" dirty="0">
                <a:hlinkClick r:id="rId6" tooltip="http://cacm.acm.org/magazines/2009/7/32099-formal-verification-of-a-realistic-compiler/fulltext"/>
              </a:rPr>
              <a:t>Formal Verification of a Realistic Compiler</a:t>
            </a:r>
            <a:endParaRPr lang="en-US" dirty="0"/>
          </a:p>
          <a:p>
            <a:pPr lvl="1"/>
            <a:r>
              <a:rPr lang="en-US" dirty="0">
                <a:hlinkClick r:id="rId7" tooltip="http://cacm.acm.org/magazines/2010/6/92498-sel4-formal-verification-of-an-operating-system-kernel/fulltext"/>
              </a:rPr>
              <a:t>seL4: Formal Verification of an Operating-System </a:t>
            </a:r>
            <a:r>
              <a:rPr lang="en-US" dirty="0" smtClean="0">
                <a:hlinkClick r:id="rId7" tooltip="http://cacm.acm.org/magazines/2010/6/92498-sel4-formal-verification-of-an-operating-system-kernel/fulltext"/>
              </a:rPr>
              <a:t>Kernel</a:t>
            </a:r>
            <a:endParaRPr lang="en-US" dirty="0" smtClean="0"/>
          </a:p>
          <a:p>
            <a:pPr marL="457200" lvl="1" indent="0">
              <a:buNone/>
            </a:pPr>
            <a:r>
              <a:rPr lang="en-US" dirty="0" smtClean="0"/>
              <a:t>(click on the links to see pointers to papers)</a:t>
            </a:r>
            <a:endParaRPr lang="en-US" dirty="0"/>
          </a:p>
        </p:txBody>
      </p:sp>
    </p:spTree>
    <p:extLst>
      <p:ext uri="{BB962C8B-B14F-4D97-AF65-F5344CB8AC3E}">
        <p14:creationId xmlns:p14="http://schemas.microsoft.com/office/powerpoint/2010/main" val="14481832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19400"/>
            <a:ext cx="8229600" cy="1143000"/>
          </a:xfrm>
        </p:spPr>
        <p:txBody>
          <a:bodyPr/>
          <a:lstStyle/>
          <a:p>
            <a:r>
              <a:rPr lang="en-US" dirty="0" smtClean="0"/>
              <a:t>Type Inference</a:t>
            </a:r>
            <a:endParaRPr lang="en-US" dirty="0"/>
          </a:p>
        </p:txBody>
      </p:sp>
    </p:spTree>
    <p:extLst>
      <p:ext uri="{BB962C8B-B14F-4D97-AF65-F5344CB8AC3E}">
        <p14:creationId xmlns:p14="http://schemas.microsoft.com/office/powerpoint/2010/main" val="802441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Analysis: Type Inference</a:t>
            </a:r>
            <a:endParaRPr lang="en-US" dirty="0"/>
          </a:p>
        </p:txBody>
      </p:sp>
      <p:sp>
        <p:nvSpPr>
          <p:cNvPr id="3" name="Content Placeholder 2"/>
          <p:cNvSpPr>
            <a:spLocks noGrp="1"/>
          </p:cNvSpPr>
          <p:nvPr>
            <p:ph idx="1"/>
          </p:nvPr>
        </p:nvSpPr>
        <p:spPr/>
        <p:txBody>
          <a:bodyPr/>
          <a:lstStyle/>
          <a:p>
            <a:r>
              <a:rPr lang="en-US" dirty="0" smtClean="0"/>
              <a:t>Avoid the need for some type declarations, but still know the type</a:t>
            </a:r>
          </a:p>
          <a:p>
            <a:r>
              <a:rPr lang="en-US" dirty="0" smtClean="0"/>
              <a:t>Infer </a:t>
            </a:r>
            <a:r>
              <a:rPr lang="en-US" dirty="0" smtClean="0"/>
              <a:t>types that programmer is not willing to write (e.g. more precise ones)</a:t>
            </a:r>
          </a:p>
          <a:p>
            <a:r>
              <a:rPr lang="en-US" dirty="0" smtClean="0"/>
              <a:t>We show a simple example: inferring types that can be simple values or functions</a:t>
            </a:r>
          </a:p>
          <a:p>
            <a:pPr lvl="1"/>
            <a:r>
              <a:rPr lang="en-US" dirty="0" smtClean="0"/>
              <a:t>we assume no subtyping in this </a:t>
            </a:r>
            <a:r>
              <a:rPr lang="en-US" dirty="0" smtClean="0"/>
              <a:t>part</a:t>
            </a:r>
          </a:p>
          <a:p>
            <a:pPr lvl="1"/>
            <a:r>
              <a:rPr lang="en-US" dirty="0" smtClean="0"/>
              <a:t>corresponds to </a:t>
            </a:r>
            <a:r>
              <a:rPr lang="en-US" i="1" dirty="0" smtClean="0"/>
              <a:t>Simply Typed Lambda Calculus</a:t>
            </a:r>
            <a:endParaRPr lang="en-US" i="1" dirty="0"/>
          </a:p>
        </p:txBody>
      </p:sp>
    </p:spTree>
    <p:extLst>
      <p:ext uri="{BB962C8B-B14F-4D97-AF65-F5344CB8AC3E}">
        <p14:creationId xmlns:p14="http://schemas.microsoft.com/office/powerpoint/2010/main" val="34009722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Subset of </a:t>
            </a:r>
            <a:r>
              <a:rPr lang="en-US" dirty="0" err="1" smtClean="0"/>
              <a:t>Scala</a:t>
            </a:r>
            <a:endParaRPr lang="en-US" dirty="0"/>
          </a:p>
        </p:txBody>
      </p:sp>
      <p:sp>
        <p:nvSpPr>
          <p:cNvPr id="3" name="Content Placeholder 2"/>
          <p:cNvSpPr>
            <a:spLocks noGrp="1"/>
          </p:cNvSpPr>
          <p:nvPr>
            <p:ph idx="1"/>
          </p:nvPr>
        </p:nvSpPr>
        <p:spPr>
          <a:xfrm>
            <a:off x="457200" y="1600200"/>
            <a:ext cx="8555062" cy="4525963"/>
          </a:xfrm>
        </p:spPr>
        <p:txBody>
          <a:bodyPr>
            <a:normAutofit/>
          </a:bodyPr>
          <a:lstStyle/>
          <a:p>
            <a:pPr marL="514350" indent="-457200"/>
            <a:r>
              <a:rPr lang="en-US" dirty="0" err="1" smtClean="0"/>
              <a:t>Int</a:t>
            </a:r>
            <a:r>
              <a:rPr lang="en-US" dirty="0" smtClean="0"/>
              <a:t>, Boolean (unless otherwise specified</a:t>
            </a:r>
            <a:r>
              <a:rPr lang="en-US" dirty="0" smtClean="0"/>
              <a:t>)</a:t>
            </a:r>
          </a:p>
          <a:p>
            <a:pPr marL="914400" lvl="1" indent="-457200"/>
            <a:r>
              <a:rPr lang="en-US" dirty="0" smtClean="0"/>
              <a:t>These are two disjoint types</a:t>
            </a:r>
            <a:endParaRPr lang="en-US" dirty="0" smtClean="0"/>
          </a:p>
          <a:p>
            <a:pPr marL="514350" indent="-457200"/>
            <a:r>
              <a:rPr lang="en-US" dirty="0" smtClean="0"/>
              <a:t>arithmetic operations (+, -, …), </a:t>
            </a:r>
            <a:r>
              <a:rPr lang="en-US" dirty="0" err="1" smtClean="0"/>
              <a:t>Int</a:t>
            </a:r>
            <a:r>
              <a:rPr lang="en-US" dirty="0" smtClean="0"/>
              <a:t> x </a:t>
            </a:r>
            <a:r>
              <a:rPr lang="en-US" dirty="0" err="1" smtClean="0"/>
              <a:t>Int</a:t>
            </a:r>
            <a:r>
              <a:rPr lang="en-US" dirty="0" smtClean="0"/>
              <a:t> =&gt; </a:t>
            </a:r>
            <a:r>
              <a:rPr lang="en-US" dirty="0" err="1" smtClean="0"/>
              <a:t>Int</a:t>
            </a:r>
            <a:endParaRPr lang="en-US" dirty="0" smtClean="0"/>
          </a:p>
          <a:p>
            <a:pPr marL="514350" indent="-457200"/>
            <a:r>
              <a:rPr lang="en-US" dirty="0" smtClean="0"/>
              <a:t>relations relate </a:t>
            </a:r>
            <a:r>
              <a:rPr lang="en-US" dirty="0" err="1" smtClean="0"/>
              <a:t>Int</a:t>
            </a:r>
            <a:r>
              <a:rPr lang="en-US" dirty="0" smtClean="0"/>
              <a:t> and give Boolean</a:t>
            </a:r>
          </a:p>
          <a:p>
            <a:pPr marL="514350" indent="-457200"/>
            <a:r>
              <a:rPr lang="en-US" dirty="0" err="1" smtClean="0"/>
              <a:t>boolean</a:t>
            </a:r>
            <a:r>
              <a:rPr lang="en-US" dirty="0" smtClean="0"/>
              <a:t> operators</a:t>
            </a:r>
          </a:p>
          <a:p>
            <a:pPr marL="514350" indent="-457200"/>
            <a:r>
              <a:rPr lang="en-US" dirty="0" smtClean="0"/>
              <a:t>functions</a:t>
            </a:r>
          </a:p>
          <a:p>
            <a:pPr marL="914400" lvl="1" indent="-457200"/>
            <a:r>
              <a:rPr lang="en-US" dirty="0" smtClean="0"/>
              <a:t>also anonymous functions   x=&gt;E</a:t>
            </a:r>
            <a:endParaRPr lang="en-US" dirty="0"/>
          </a:p>
          <a:p>
            <a:pPr marL="514350" indent="-457200"/>
            <a:r>
              <a:rPr lang="en-US" dirty="0" smtClean="0"/>
              <a:t>if-then-else statements</a:t>
            </a:r>
            <a:endParaRPr lang="en-US" dirty="0"/>
          </a:p>
        </p:txBody>
      </p:sp>
    </p:spTree>
    <p:extLst>
      <p:ext uri="{BB962C8B-B14F-4D97-AF65-F5344CB8AC3E}">
        <p14:creationId xmlns:p14="http://schemas.microsoft.com/office/powerpoint/2010/main" val="215717429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3048"/>
            <a:ext cx="8229600" cy="1143000"/>
          </a:xfrm>
        </p:spPr>
        <p:txBody>
          <a:bodyPr/>
          <a:lstStyle/>
          <a:p>
            <a:r>
              <a:rPr lang="en-US" dirty="0" smtClean="0"/>
              <a:t>Example</a:t>
            </a:r>
            <a:endParaRPr lang="en-US" dirty="0"/>
          </a:p>
        </p:txBody>
      </p:sp>
      <p:sp>
        <p:nvSpPr>
          <p:cNvPr id="3" name="Content Placeholder 2"/>
          <p:cNvSpPr>
            <a:spLocks noGrp="1"/>
          </p:cNvSpPr>
          <p:nvPr>
            <p:ph idx="1"/>
          </p:nvPr>
        </p:nvSpPr>
        <p:spPr>
          <a:xfrm>
            <a:off x="337792" y="1289470"/>
            <a:ext cx="8525842" cy="5370947"/>
          </a:xfrm>
        </p:spPr>
        <p:txBody>
          <a:bodyPr>
            <a:noAutofit/>
          </a:bodyPr>
          <a:lstStyle/>
          <a:p>
            <a:pPr marL="0" indent="0">
              <a:buNone/>
            </a:pPr>
            <a:r>
              <a:rPr lang="en-US" sz="2200" b="1" dirty="0" smtClean="0">
                <a:latin typeface="Courier New"/>
                <a:cs typeface="Courier New"/>
              </a:rPr>
              <a:t>object</a:t>
            </a:r>
            <a:r>
              <a:rPr lang="en-US" sz="2200" dirty="0" smtClean="0">
                <a:latin typeface="Courier New"/>
                <a:cs typeface="Courier New"/>
              </a:rPr>
              <a:t> Main {</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 = 2 * 3</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 = a &lt; 2</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 = </a:t>
            </a:r>
            <a:r>
              <a:rPr lang="en-US" sz="2200" dirty="0" err="1" smtClean="0">
                <a:latin typeface="Courier New"/>
                <a:cs typeface="Courier New"/>
              </a:rPr>
              <a:t>sumOfSquares</a:t>
            </a:r>
            <a:r>
              <a:rPr lang="en-US" sz="2200" dirty="0" smtClean="0">
                <a:latin typeface="Courier New"/>
                <a:cs typeface="Courier New"/>
              </a:rPr>
              <a:t>(a)</a:t>
            </a:r>
          </a:p>
          <a:p>
            <a:pPr marL="0" indent="0">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None/>
            </a:pPr>
            <a:r>
              <a:rPr lang="en-US" sz="2200" dirty="0" smtClean="0">
                <a:latin typeface="Courier New"/>
                <a:cs typeface="Courier New"/>
              </a:rPr>
              <a:t>}</a:t>
            </a:r>
          </a:p>
          <a:p>
            <a:pPr marL="0" indent="0">
              <a:buNone/>
            </a:pPr>
            <a:endParaRPr lang="en-US" sz="2200" dirty="0" smtClean="0">
              <a:latin typeface="Courier New"/>
              <a:cs typeface="Courier New"/>
            </a:endParaRPr>
          </a:p>
          <a:p>
            <a:pPr marL="0" indent="0">
              <a:buNone/>
            </a:pPr>
            <a:r>
              <a:rPr lang="en-US" sz="2200" b="1" dirty="0" err="1" smtClean="0">
                <a:latin typeface="Courier New"/>
                <a:cs typeface="Courier New"/>
              </a:rPr>
              <a:t>def</a:t>
            </a:r>
            <a:r>
              <a:rPr lang="en-US" sz="2200" b="1" dirty="0" smtClean="0">
                <a:latin typeface="Courier New"/>
                <a:cs typeface="Courier New"/>
              </a:rPr>
              <a:t> </a:t>
            </a:r>
            <a:r>
              <a:rPr lang="en-US" sz="2200" dirty="0" smtClean="0">
                <a:latin typeface="Courier New"/>
                <a:cs typeface="Courier New"/>
              </a:rPr>
              <a:t>square(x) = x * x</a:t>
            </a:r>
          </a:p>
          <a:p>
            <a:pPr marL="0" indent="0">
              <a:buNone/>
            </a:pPr>
            <a:endParaRPr lang="en-US" sz="2200" dirty="0" smtClean="0">
              <a:latin typeface="Courier New"/>
              <a:cs typeface="Courier New"/>
            </a:endParaRPr>
          </a:p>
          <a:p>
            <a:pPr marL="0" indent="0">
              <a:buNone/>
            </a:pPr>
            <a:r>
              <a:rPr lang="en-US" sz="2200" b="1" dirty="0" err="1" smtClean="0">
                <a:latin typeface="Courier New"/>
                <a:cs typeface="Courier New"/>
              </a:rPr>
              <a:t>def</a:t>
            </a:r>
            <a:r>
              <a:rPr lang="en-US" sz="2200" dirty="0" smtClean="0">
                <a:latin typeface="Courier New"/>
                <a:cs typeface="Courier New"/>
              </a:rPr>
              <a:t> </a:t>
            </a:r>
            <a:r>
              <a:rPr lang="en-US" sz="2200" dirty="0" err="1" smtClean="0">
                <a:latin typeface="Courier New"/>
                <a:cs typeface="Courier New"/>
              </a:rPr>
              <a:t>sumOfSquares</a:t>
            </a:r>
            <a:r>
              <a:rPr lang="en-US" sz="2200" dirty="0" smtClean="0">
                <a:latin typeface="Courier New"/>
                <a:cs typeface="Courier New"/>
              </a:rPr>
              <a:t>(x) = {</a:t>
            </a:r>
          </a:p>
          <a:p>
            <a:pPr marL="0" indent="0">
              <a:buNone/>
            </a:pPr>
            <a:r>
              <a:rPr lang="en-US" sz="2200" dirty="0" smtClean="0">
                <a:latin typeface="Courier New"/>
                <a:cs typeface="Courier New"/>
              </a:rPr>
              <a:t>  (y) =&gt; square(x) + square(y)</a:t>
            </a:r>
          </a:p>
          <a:p>
            <a:pPr marL="0" indent="0">
              <a:buNone/>
            </a:pPr>
            <a:r>
              <a:rPr lang="en-US" sz="2200" dirty="0" smtClean="0">
                <a:latin typeface="Courier New"/>
                <a:cs typeface="Courier New"/>
              </a:rPr>
              <a:t>}</a:t>
            </a:r>
            <a:endParaRPr lang="en-US" sz="2200" dirty="0">
              <a:latin typeface="Courier New"/>
              <a:cs typeface="Courier New"/>
            </a:endParaRPr>
          </a:p>
        </p:txBody>
      </p:sp>
      <p:sp>
        <p:nvSpPr>
          <p:cNvPr id="4" name="TextBox 3"/>
          <p:cNvSpPr txBox="1"/>
          <p:nvPr/>
        </p:nvSpPr>
        <p:spPr>
          <a:xfrm>
            <a:off x="5431678" y="1580667"/>
            <a:ext cx="3121187" cy="523220"/>
          </a:xfrm>
          <a:prstGeom prst="rect">
            <a:avLst/>
          </a:prstGeom>
          <a:noFill/>
        </p:spPr>
        <p:txBody>
          <a:bodyPr wrap="square" rtlCol="0">
            <a:spAutoFit/>
          </a:bodyPr>
          <a:lstStyle/>
          <a:p>
            <a:r>
              <a:rPr lang="en-US" sz="2800" dirty="0" smtClean="0"/>
              <a:t>Can it type-check?</a:t>
            </a:r>
            <a:endParaRPr lang="en-US" sz="2800" dirty="0"/>
          </a:p>
        </p:txBody>
      </p:sp>
    </p:spTree>
    <p:extLst>
      <p:ext uri="{BB962C8B-B14F-4D97-AF65-F5344CB8AC3E}">
        <p14:creationId xmlns:p14="http://schemas.microsoft.com/office/powerpoint/2010/main" val="11037828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7257" y="153048"/>
            <a:ext cx="8770543" cy="1143000"/>
          </a:xfrm>
        </p:spPr>
        <p:txBody>
          <a:bodyPr>
            <a:noAutofit/>
          </a:bodyPr>
          <a:lstStyle/>
          <a:p>
            <a:r>
              <a:rPr lang="en-US" sz="3600" dirty="0" smtClean="0"/>
              <a:t>Do there exist some type declarations </a:t>
            </a:r>
            <a:br>
              <a:rPr lang="en-US" sz="3600" dirty="0" smtClean="0"/>
            </a:br>
            <a:r>
              <a:rPr lang="en-US" sz="3600" dirty="0" smtClean="0"/>
              <a:t>for which  it type checks</a:t>
            </a:r>
            <a:endParaRPr lang="en-US" sz="3600" dirty="0"/>
          </a:p>
        </p:txBody>
      </p:sp>
      <p:sp>
        <p:nvSpPr>
          <p:cNvPr id="6" name="Content Placeholder 2"/>
          <p:cNvSpPr txBox="1">
            <a:spLocks/>
          </p:cNvSpPr>
          <p:nvPr/>
        </p:nvSpPr>
        <p:spPr>
          <a:xfrm>
            <a:off x="297257" y="1487053"/>
            <a:ext cx="8525842" cy="51423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dirty="0" smtClean="0">
                <a:latin typeface="Courier New"/>
                <a:cs typeface="Courier New"/>
              </a:rPr>
              <a:t>object</a:t>
            </a:r>
            <a:r>
              <a:rPr lang="en-US" sz="2200" dirty="0" smtClean="0">
                <a:latin typeface="Courier New"/>
                <a:cs typeface="Courier New"/>
              </a:rPr>
              <a:t> Main {</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a:t>
            </a:r>
            <a:r>
              <a:rPr lang="en-US" sz="2200" b="1" dirty="0" smtClean="0">
                <a:solidFill>
                  <a:schemeClr val="accent2"/>
                </a:solidFill>
                <a:latin typeface="Courier New"/>
                <a:cs typeface="Courier New"/>
              </a:rPr>
              <a:t>: TA</a:t>
            </a:r>
            <a:r>
              <a:rPr lang="en-US" sz="2200" dirty="0" smtClean="0">
                <a:latin typeface="Courier New"/>
                <a:cs typeface="Courier New"/>
              </a:rPr>
              <a:t> = 2 * 3</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a:t>
            </a:r>
            <a:r>
              <a:rPr lang="en-US" sz="2200" b="1" dirty="0" smtClean="0">
                <a:solidFill>
                  <a:srgbClr val="C0504D"/>
                </a:solidFill>
                <a:latin typeface="Courier New"/>
                <a:cs typeface="Courier New"/>
              </a:rPr>
              <a:t>: TB</a:t>
            </a:r>
            <a:r>
              <a:rPr lang="en-US" sz="2200" dirty="0" smtClean="0">
                <a:latin typeface="Courier New"/>
                <a:cs typeface="Courier New"/>
              </a:rPr>
              <a:t> = a &lt; 2</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a:t>
            </a:r>
            <a:r>
              <a:rPr lang="en-US" sz="2200" b="1" dirty="0" smtClean="0">
                <a:solidFill>
                  <a:srgbClr val="C0504D"/>
                </a:solidFill>
                <a:latin typeface="Courier New"/>
                <a:cs typeface="Courier New"/>
              </a:rPr>
              <a:t>: TC</a:t>
            </a:r>
            <a:r>
              <a:rPr lang="en-US" sz="2200" dirty="0" smtClean="0">
                <a:latin typeface="Courier New"/>
                <a:cs typeface="Courier New"/>
              </a:rPr>
              <a:t> = </a:t>
            </a:r>
            <a:r>
              <a:rPr lang="en-US" sz="2200" dirty="0" err="1" smtClean="0">
                <a:latin typeface="Courier New"/>
                <a:cs typeface="Courier New"/>
              </a:rPr>
              <a:t>sumOfSquares</a:t>
            </a:r>
            <a:r>
              <a:rPr lang="en-US" sz="2200" dirty="0" smtClean="0">
                <a:latin typeface="Courier New"/>
                <a:cs typeface="Courier New"/>
              </a:rPr>
              <a:t>(a)</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a:t>
            </a:r>
            <a:r>
              <a:rPr lang="en-US" sz="2200" b="1" dirty="0" smtClean="0">
                <a:solidFill>
                  <a:srgbClr val="C0504D"/>
                </a:solidFill>
                <a:latin typeface="Courier New"/>
                <a:cs typeface="Courier New"/>
              </a:rPr>
              <a:t>: TD</a:t>
            </a:r>
            <a:r>
              <a:rPr lang="en-US" sz="2200" dirty="0" smtClean="0">
                <a:latin typeface="Courier New"/>
                <a:cs typeface="Courier New"/>
              </a:rPr>
              <a:t> = </a:t>
            </a:r>
            <a:r>
              <a:rPr lang="en-US" sz="2200" b="1" dirty="0" smtClean="0">
                <a:latin typeface="Courier New"/>
                <a:cs typeface="Courier New"/>
              </a:rPr>
              <a:t>if</a:t>
            </a:r>
            <a:r>
              <a:rPr lang="en-US" sz="2200" dirty="0" smtClean="0">
                <a:latin typeface="Courier New"/>
                <a:cs typeface="Courier New"/>
              </a:rPr>
              <a:t>(b) c(3) </a:t>
            </a:r>
            <a:r>
              <a:rPr lang="en-US" sz="2200" b="1" dirty="0" smtClean="0">
                <a:latin typeface="Courier New"/>
                <a:cs typeface="Courier New"/>
              </a:rPr>
              <a:t>else</a:t>
            </a:r>
            <a:r>
              <a:rPr lang="en-US" sz="2200" dirty="0" smtClean="0">
                <a:latin typeface="Courier New"/>
                <a:cs typeface="Courier New"/>
              </a:rPr>
              <a:t> square(a) </a:t>
            </a:r>
          </a:p>
          <a:p>
            <a:pPr marL="0" indent="0">
              <a:buFont typeface="Arial"/>
              <a:buNone/>
            </a:pPr>
            <a:r>
              <a:rPr lang="en-US" sz="2200" dirty="0" smtClean="0">
                <a:latin typeface="Courier New"/>
                <a:cs typeface="Courier New"/>
              </a:rPr>
              <a:t>}</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b="1" dirty="0" smtClean="0">
                <a:latin typeface="Courier New"/>
                <a:cs typeface="Courier New"/>
              </a:rPr>
              <a:t> </a:t>
            </a:r>
            <a:r>
              <a:rPr lang="en-US" sz="2200" dirty="0" smtClean="0">
                <a:latin typeface="Courier New"/>
                <a:cs typeface="Courier New"/>
              </a:rPr>
              <a:t>square(x</a:t>
            </a:r>
            <a:r>
              <a:rPr lang="en-US" sz="2200" b="1" dirty="0" smtClean="0">
                <a:solidFill>
                  <a:srgbClr val="C0504D"/>
                </a:solidFill>
                <a:latin typeface="Courier New"/>
                <a:cs typeface="Courier New"/>
              </a:rPr>
              <a:t>: TE</a:t>
            </a:r>
            <a:r>
              <a:rPr lang="en-US" sz="2200" dirty="0" smtClean="0">
                <a:latin typeface="Courier New"/>
                <a:cs typeface="Courier New"/>
              </a:rPr>
              <a:t>)</a:t>
            </a:r>
            <a:r>
              <a:rPr lang="en-US" sz="2200" b="1" dirty="0" smtClean="0">
                <a:solidFill>
                  <a:srgbClr val="C0504D"/>
                </a:solidFill>
                <a:latin typeface="Courier New"/>
                <a:cs typeface="Courier New"/>
              </a:rPr>
              <a:t>: TF</a:t>
            </a:r>
            <a:r>
              <a:rPr lang="en-US" sz="2200" dirty="0" smtClean="0">
                <a:latin typeface="Courier New"/>
                <a:cs typeface="Courier New"/>
              </a:rPr>
              <a:t> = x * x</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dirty="0" smtClean="0">
                <a:latin typeface="Courier New"/>
                <a:cs typeface="Courier New"/>
              </a:rPr>
              <a:t> </a:t>
            </a:r>
            <a:r>
              <a:rPr lang="en-US" sz="2200" dirty="0" err="1" smtClean="0">
                <a:latin typeface="Courier New"/>
                <a:cs typeface="Courier New"/>
              </a:rPr>
              <a:t>sumOfSquares</a:t>
            </a:r>
            <a:r>
              <a:rPr lang="en-US" sz="2200" dirty="0" smtClean="0">
                <a:latin typeface="Courier New"/>
                <a:cs typeface="Courier New"/>
              </a:rPr>
              <a:t>(x</a:t>
            </a:r>
            <a:r>
              <a:rPr lang="en-US" sz="2200" b="1" dirty="0" smtClean="0">
                <a:solidFill>
                  <a:srgbClr val="C0504D"/>
                </a:solidFill>
                <a:latin typeface="Courier New"/>
                <a:cs typeface="Courier New"/>
              </a:rPr>
              <a:t>: TG</a:t>
            </a:r>
            <a:r>
              <a:rPr lang="en-US" sz="2200" dirty="0" smtClean="0">
                <a:latin typeface="Courier New"/>
                <a:cs typeface="Courier New"/>
              </a:rPr>
              <a:t>)</a:t>
            </a:r>
            <a:r>
              <a:rPr lang="en-US" sz="2200" b="1" dirty="0" smtClean="0">
                <a:solidFill>
                  <a:srgbClr val="C0504D"/>
                </a:solidFill>
                <a:latin typeface="Courier New"/>
                <a:cs typeface="Courier New"/>
              </a:rPr>
              <a:t>: TH</a:t>
            </a:r>
            <a:r>
              <a:rPr lang="en-US" sz="2200" dirty="0" smtClean="0">
                <a:latin typeface="Courier New"/>
                <a:cs typeface="Courier New"/>
              </a:rPr>
              <a:t> = {</a:t>
            </a:r>
          </a:p>
          <a:p>
            <a:pPr marL="0" indent="0">
              <a:buFont typeface="Arial"/>
              <a:buNone/>
            </a:pPr>
            <a:r>
              <a:rPr lang="en-US" sz="2200" dirty="0" smtClean="0">
                <a:latin typeface="Courier New"/>
                <a:cs typeface="Courier New"/>
              </a:rPr>
              <a:t>  (y</a:t>
            </a:r>
            <a:r>
              <a:rPr lang="en-US" sz="2200" b="1" dirty="0" smtClean="0">
                <a:solidFill>
                  <a:srgbClr val="C0504D"/>
                </a:solidFill>
                <a:latin typeface="Courier New"/>
                <a:cs typeface="Courier New"/>
              </a:rPr>
              <a:t>: TI</a:t>
            </a:r>
            <a:r>
              <a:rPr lang="en-US" sz="2200" dirty="0" smtClean="0">
                <a:latin typeface="Courier New"/>
                <a:cs typeface="Courier New"/>
              </a:rPr>
              <a:t>) =&gt; square(x) + square(y)</a:t>
            </a:r>
          </a:p>
          <a:p>
            <a:pPr marL="0" indent="0">
              <a:buFont typeface="Arial"/>
              <a:buNone/>
            </a:pPr>
            <a:r>
              <a:rPr lang="en-US" sz="2200" dirty="0" smtClean="0">
                <a:latin typeface="Courier New"/>
                <a:cs typeface="Courier New"/>
              </a:rPr>
              <a:t>}</a:t>
            </a:r>
            <a:endParaRPr lang="en-US" sz="2200" dirty="0">
              <a:latin typeface="Courier New"/>
              <a:cs typeface="Courier New"/>
            </a:endParaRPr>
          </a:p>
        </p:txBody>
      </p:sp>
      <p:sp>
        <p:nvSpPr>
          <p:cNvPr id="4" name="TextBox 3"/>
          <p:cNvSpPr txBox="1"/>
          <p:nvPr/>
        </p:nvSpPr>
        <p:spPr>
          <a:xfrm>
            <a:off x="4525214" y="1340785"/>
            <a:ext cx="4297885" cy="954107"/>
          </a:xfrm>
          <a:prstGeom prst="rect">
            <a:avLst/>
          </a:prstGeom>
          <a:noFill/>
        </p:spPr>
        <p:txBody>
          <a:bodyPr wrap="square" rtlCol="0">
            <a:spAutoFit/>
          </a:bodyPr>
          <a:lstStyle/>
          <a:p>
            <a:r>
              <a:rPr lang="en-US" sz="2800" dirty="0" smtClean="0">
                <a:solidFill>
                  <a:schemeClr val="tx2"/>
                </a:solidFill>
              </a:rPr>
              <a:t>Find assignment </a:t>
            </a:r>
          </a:p>
          <a:p>
            <a:r>
              <a:rPr lang="en-US" sz="2800" dirty="0" smtClean="0">
                <a:solidFill>
                  <a:schemeClr val="tx2"/>
                </a:solidFill>
              </a:rPr>
              <a:t>{TA -&gt; </a:t>
            </a:r>
            <a:r>
              <a:rPr lang="en-US" sz="2800" dirty="0" err="1" smtClean="0">
                <a:solidFill>
                  <a:schemeClr val="tx2"/>
                </a:solidFill>
              </a:rPr>
              <a:t>Int</a:t>
            </a:r>
            <a:r>
              <a:rPr lang="en-US" sz="2800" dirty="0" smtClean="0">
                <a:solidFill>
                  <a:schemeClr val="tx2"/>
                </a:solidFill>
              </a:rPr>
              <a:t>, TB -&gt; Boolean …}</a:t>
            </a:r>
            <a:endParaRPr lang="en-US" sz="2800" dirty="0">
              <a:solidFill>
                <a:schemeClr val="tx2"/>
              </a:solidFill>
            </a:endParaRPr>
          </a:p>
        </p:txBody>
      </p:sp>
    </p:spTree>
    <p:extLst>
      <p:ext uri="{BB962C8B-B14F-4D97-AF65-F5344CB8AC3E}">
        <p14:creationId xmlns:p14="http://schemas.microsoft.com/office/powerpoint/2010/main" val="34593804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2055" y="139538"/>
            <a:ext cx="6729614" cy="1143000"/>
          </a:xfrm>
        </p:spPr>
        <p:txBody>
          <a:bodyPr>
            <a:normAutofit/>
          </a:bodyPr>
          <a:lstStyle/>
          <a:p>
            <a:r>
              <a:rPr lang="en-US" dirty="0" smtClean="0"/>
              <a:t>Type constraints in example</a:t>
            </a:r>
            <a:endParaRPr lang="en-US" dirty="0"/>
          </a:p>
        </p:txBody>
      </p:sp>
      <p:sp>
        <p:nvSpPr>
          <p:cNvPr id="7" name="Content Placeholder 2"/>
          <p:cNvSpPr txBox="1">
            <a:spLocks/>
          </p:cNvSpPr>
          <p:nvPr/>
        </p:nvSpPr>
        <p:spPr>
          <a:xfrm>
            <a:off x="94583" y="1322158"/>
            <a:ext cx="8525842" cy="5370947"/>
          </a:xfrm>
          <a:prstGeom prst="rect">
            <a:avLst/>
          </a:prstGeom>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2200" b="1" dirty="0" smtClean="0">
                <a:latin typeface="Courier New"/>
                <a:cs typeface="Courier New"/>
              </a:rPr>
              <a:t>object</a:t>
            </a:r>
            <a:r>
              <a:rPr lang="en-US" sz="2200" dirty="0" smtClean="0">
                <a:latin typeface="Courier New"/>
                <a:cs typeface="Courier New"/>
              </a:rPr>
              <a:t> Main {</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a</a:t>
            </a:r>
            <a:r>
              <a:rPr lang="en-US" sz="2200" b="1" dirty="0" smtClean="0">
                <a:solidFill>
                  <a:schemeClr val="accent2"/>
                </a:solidFill>
                <a:latin typeface="Courier New"/>
                <a:cs typeface="Courier New"/>
              </a:rPr>
              <a:t>: TA</a:t>
            </a:r>
            <a:r>
              <a:rPr lang="en-US" sz="2200" dirty="0" smtClean="0">
                <a:latin typeface="Courier New"/>
                <a:cs typeface="Courier New"/>
              </a:rPr>
              <a:t> = 2 * 3</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b</a:t>
            </a:r>
            <a:r>
              <a:rPr lang="en-US" sz="2200" b="1" dirty="0" smtClean="0">
                <a:solidFill>
                  <a:srgbClr val="C0504D"/>
                </a:solidFill>
                <a:latin typeface="Courier New"/>
                <a:cs typeface="Courier New"/>
              </a:rPr>
              <a:t>: TB</a:t>
            </a:r>
            <a:r>
              <a:rPr lang="en-US" sz="2200" dirty="0" smtClean="0">
                <a:latin typeface="Courier New"/>
                <a:cs typeface="Courier New"/>
              </a:rPr>
              <a:t> = a &lt; 2</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c</a:t>
            </a:r>
            <a:r>
              <a:rPr lang="en-US" sz="2200" b="1" dirty="0" smtClean="0">
                <a:solidFill>
                  <a:srgbClr val="C0504D"/>
                </a:solidFill>
                <a:latin typeface="Courier New"/>
                <a:cs typeface="Courier New"/>
              </a:rPr>
              <a:t>: TC</a:t>
            </a:r>
            <a:r>
              <a:rPr lang="en-US" sz="2200" dirty="0" smtClean="0">
                <a:latin typeface="Courier New"/>
                <a:cs typeface="Courier New"/>
              </a:rPr>
              <a:t> = </a:t>
            </a:r>
            <a:r>
              <a:rPr lang="en-US" sz="2200" dirty="0" err="1" smtClean="0">
                <a:latin typeface="Courier New"/>
                <a:cs typeface="Courier New"/>
              </a:rPr>
              <a:t>sumOfSquares</a:t>
            </a:r>
            <a:r>
              <a:rPr lang="en-US" sz="2200" dirty="0" smtClean="0">
                <a:latin typeface="Courier New"/>
                <a:cs typeface="Courier New"/>
              </a:rPr>
              <a:t>(a: TA)</a:t>
            </a:r>
          </a:p>
          <a:p>
            <a:pPr marL="0" indent="0">
              <a:buFont typeface="Arial"/>
              <a:buNone/>
            </a:pPr>
            <a:r>
              <a:rPr lang="en-US" sz="2200" dirty="0" smtClean="0">
                <a:latin typeface="Courier New"/>
                <a:cs typeface="Courier New"/>
              </a:rPr>
              <a:t>  </a:t>
            </a:r>
            <a:r>
              <a:rPr lang="en-US" sz="2200" b="1" dirty="0" err="1" smtClean="0">
                <a:latin typeface="Courier New"/>
                <a:cs typeface="Courier New"/>
              </a:rPr>
              <a:t>val</a:t>
            </a:r>
            <a:r>
              <a:rPr lang="en-US" sz="2200" dirty="0" smtClean="0">
                <a:latin typeface="Courier New"/>
                <a:cs typeface="Courier New"/>
              </a:rPr>
              <a:t> d</a:t>
            </a:r>
            <a:r>
              <a:rPr lang="en-US" sz="2200" b="1" dirty="0" smtClean="0">
                <a:solidFill>
                  <a:srgbClr val="C0504D"/>
                </a:solidFill>
                <a:latin typeface="Courier New"/>
                <a:cs typeface="Courier New"/>
              </a:rPr>
              <a:t>: TD</a:t>
            </a:r>
            <a:r>
              <a:rPr lang="en-US" sz="2200" dirty="0" smtClean="0">
                <a:latin typeface="Courier New"/>
                <a:cs typeface="Courier New"/>
              </a:rPr>
              <a:t> = </a:t>
            </a:r>
          </a:p>
          <a:p>
            <a:pPr marL="0" indent="0">
              <a:buFont typeface="Arial"/>
              <a:buNone/>
            </a:pPr>
            <a:r>
              <a:rPr lang="en-US" sz="2200" b="1" dirty="0">
                <a:latin typeface="Courier New"/>
                <a:cs typeface="Courier New"/>
              </a:rPr>
              <a:t>	</a:t>
            </a:r>
            <a:r>
              <a:rPr lang="en-US" sz="2200" b="1" dirty="0" smtClean="0">
                <a:latin typeface="Courier New"/>
                <a:cs typeface="Courier New"/>
              </a:rPr>
              <a:t>if</a:t>
            </a:r>
            <a:r>
              <a:rPr lang="en-US" sz="2200" dirty="0" smtClean="0">
                <a:latin typeface="Courier New"/>
                <a:cs typeface="Courier New"/>
              </a:rPr>
              <a:t>(b) c(3)</a:t>
            </a:r>
            <a:r>
              <a:rPr lang="en-US" sz="2200" b="1" dirty="0" smtClean="0">
                <a:solidFill>
                  <a:schemeClr val="accent2"/>
                </a:solidFill>
                <a:latin typeface="Courier New"/>
                <a:cs typeface="Courier New"/>
              </a:rPr>
              <a:t>: S1 </a:t>
            </a:r>
            <a:r>
              <a:rPr lang="en-US" sz="2200" b="1" dirty="0" smtClean="0">
                <a:latin typeface="Courier New"/>
                <a:cs typeface="Courier New"/>
              </a:rPr>
              <a:t>else</a:t>
            </a:r>
            <a:r>
              <a:rPr lang="en-US" sz="2200" dirty="0" smtClean="0">
                <a:latin typeface="Courier New"/>
                <a:cs typeface="Courier New"/>
              </a:rPr>
              <a:t> square(a)</a:t>
            </a:r>
            <a:r>
              <a:rPr lang="en-US" sz="2200" b="1" dirty="0" smtClean="0">
                <a:solidFill>
                  <a:srgbClr val="C0504D"/>
                </a:solidFill>
                <a:latin typeface="Courier New"/>
                <a:cs typeface="Courier New"/>
              </a:rPr>
              <a:t>: S2 </a:t>
            </a:r>
          </a:p>
          <a:p>
            <a:pPr marL="0" indent="0">
              <a:buFont typeface="Arial"/>
              <a:buNone/>
            </a:pPr>
            <a:r>
              <a:rPr lang="en-US" sz="2200" dirty="0" smtClean="0">
                <a:latin typeface="Courier New"/>
                <a:cs typeface="Courier New"/>
              </a:rPr>
              <a:t>}</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b="1" dirty="0" smtClean="0">
                <a:latin typeface="Courier New"/>
                <a:cs typeface="Courier New"/>
              </a:rPr>
              <a:t> </a:t>
            </a:r>
            <a:r>
              <a:rPr lang="en-US" sz="2200" dirty="0" smtClean="0">
                <a:latin typeface="Courier New"/>
                <a:cs typeface="Courier New"/>
              </a:rPr>
              <a:t>square(x</a:t>
            </a:r>
            <a:r>
              <a:rPr lang="en-US" sz="2200" b="1" dirty="0" smtClean="0">
                <a:solidFill>
                  <a:srgbClr val="C0504D"/>
                </a:solidFill>
                <a:latin typeface="Courier New"/>
                <a:cs typeface="Courier New"/>
              </a:rPr>
              <a:t>: TE</a:t>
            </a:r>
            <a:r>
              <a:rPr lang="en-US" sz="2200" dirty="0" smtClean="0">
                <a:latin typeface="Courier New"/>
                <a:cs typeface="Courier New"/>
              </a:rPr>
              <a:t>)</a:t>
            </a:r>
            <a:r>
              <a:rPr lang="en-US" sz="2200" b="1" dirty="0" smtClean="0">
                <a:solidFill>
                  <a:srgbClr val="C0504D"/>
                </a:solidFill>
                <a:latin typeface="Courier New"/>
                <a:cs typeface="Courier New"/>
              </a:rPr>
              <a:t>: TF</a:t>
            </a:r>
            <a:r>
              <a:rPr lang="en-US" sz="2200" dirty="0" smtClean="0">
                <a:latin typeface="Courier New"/>
                <a:cs typeface="Courier New"/>
              </a:rPr>
              <a:t> = x * x</a:t>
            </a:r>
          </a:p>
          <a:p>
            <a:pPr marL="0" indent="0">
              <a:buFont typeface="Arial"/>
              <a:buNone/>
            </a:pPr>
            <a:endParaRPr lang="en-US" sz="2200" dirty="0" smtClean="0">
              <a:latin typeface="Courier New"/>
              <a:cs typeface="Courier New"/>
            </a:endParaRPr>
          </a:p>
          <a:p>
            <a:pPr marL="0" indent="0">
              <a:buFont typeface="Arial"/>
              <a:buNone/>
            </a:pPr>
            <a:r>
              <a:rPr lang="en-US" sz="2200" b="1" dirty="0" err="1" smtClean="0">
                <a:latin typeface="Courier New"/>
                <a:cs typeface="Courier New"/>
              </a:rPr>
              <a:t>def</a:t>
            </a:r>
            <a:r>
              <a:rPr lang="en-US" sz="2200" dirty="0" smtClean="0">
                <a:latin typeface="Courier New"/>
                <a:cs typeface="Courier New"/>
              </a:rPr>
              <a:t> </a:t>
            </a:r>
            <a:r>
              <a:rPr lang="en-US" sz="2200" dirty="0" err="1" smtClean="0">
                <a:latin typeface="Courier New"/>
                <a:cs typeface="Courier New"/>
              </a:rPr>
              <a:t>sumOfSquares</a:t>
            </a:r>
            <a:r>
              <a:rPr lang="en-US" sz="2200" dirty="0" smtClean="0">
                <a:latin typeface="Courier New"/>
                <a:cs typeface="Courier New"/>
              </a:rPr>
              <a:t>(x</a:t>
            </a:r>
            <a:r>
              <a:rPr lang="en-US" sz="2200" b="1" dirty="0" smtClean="0">
                <a:solidFill>
                  <a:srgbClr val="C0504D"/>
                </a:solidFill>
                <a:latin typeface="Courier New"/>
                <a:cs typeface="Courier New"/>
              </a:rPr>
              <a:t>: TG</a:t>
            </a:r>
            <a:r>
              <a:rPr lang="en-US" sz="2200" dirty="0" smtClean="0">
                <a:latin typeface="Courier New"/>
                <a:cs typeface="Courier New"/>
              </a:rPr>
              <a:t>)</a:t>
            </a:r>
            <a:r>
              <a:rPr lang="en-US" sz="2200" b="1" dirty="0" smtClean="0">
                <a:solidFill>
                  <a:srgbClr val="C0504D"/>
                </a:solidFill>
                <a:latin typeface="Courier New"/>
                <a:cs typeface="Courier New"/>
              </a:rPr>
              <a:t>: TH</a:t>
            </a:r>
            <a:r>
              <a:rPr lang="en-US" sz="2200" dirty="0" smtClean="0">
                <a:latin typeface="Courier New"/>
                <a:cs typeface="Courier New"/>
              </a:rPr>
              <a:t> = {</a:t>
            </a:r>
          </a:p>
          <a:p>
            <a:pPr marL="0" indent="0">
              <a:buFont typeface="Arial"/>
              <a:buNone/>
            </a:pPr>
            <a:r>
              <a:rPr lang="en-US" sz="2200" dirty="0" smtClean="0">
                <a:latin typeface="Courier New"/>
                <a:cs typeface="Courier New"/>
              </a:rPr>
              <a:t>  (y</a:t>
            </a:r>
            <a:r>
              <a:rPr lang="en-US" sz="2200" b="1" dirty="0" smtClean="0">
                <a:solidFill>
                  <a:srgbClr val="C0504D"/>
                </a:solidFill>
                <a:latin typeface="Courier New"/>
                <a:cs typeface="Courier New"/>
              </a:rPr>
              <a:t>: TI</a:t>
            </a:r>
            <a:r>
              <a:rPr lang="en-US" sz="2200" dirty="0" smtClean="0">
                <a:latin typeface="Courier New"/>
                <a:cs typeface="Courier New"/>
              </a:rPr>
              <a:t>) =&gt; </a:t>
            </a:r>
            <a:r>
              <a:rPr lang="en-US" sz="2200" b="1" dirty="0" smtClean="0">
                <a:solidFill>
                  <a:srgbClr val="C0504D"/>
                </a:solidFill>
                <a:latin typeface="Courier New"/>
                <a:cs typeface="Courier New"/>
              </a:rPr>
              <a:t>(</a:t>
            </a:r>
            <a:r>
              <a:rPr lang="en-US" sz="2200" dirty="0" smtClean="0">
                <a:latin typeface="Courier New"/>
                <a:cs typeface="Courier New"/>
              </a:rPr>
              <a:t>square(x) + square(y)</a:t>
            </a:r>
            <a:r>
              <a:rPr lang="en-US" sz="2200" b="1" dirty="0" smtClean="0">
                <a:solidFill>
                  <a:srgbClr val="C0504D"/>
                </a:solidFill>
                <a:latin typeface="Courier New"/>
                <a:cs typeface="Courier New"/>
              </a:rPr>
              <a:t>): S3</a:t>
            </a:r>
            <a:endParaRPr lang="en-US" sz="2200" dirty="0" smtClean="0">
              <a:latin typeface="Courier New"/>
              <a:cs typeface="Courier New"/>
            </a:endParaRPr>
          </a:p>
          <a:p>
            <a:pPr marL="0" indent="0">
              <a:buFont typeface="Arial"/>
              <a:buNone/>
            </a:pPr>
            <a:r>
              <a:rPr lang="en-US" sz="2200" dirty="0" smtClean="0">
                <a:latin typeface="Courier New"/>
                <a:cs typeface="Courier New"/>
              </a:rPr>
              <a:t>}</a:t>
            </a:r>
            <a:endParaRPr lang="en-US" sz="2200" dirty="0">
              <a:latin typeface="Courier New"/>
              <a:cs typeface="Courier New"/>
            </a:endParaRPr>
          </a:p>
        </p:txBody>
      </p:sp>
      <p:sp>
        <p:nvSpPr>
          <p:cNvPr id="8" name="TextBox 7"/>
          <p:cNvSpPr txBox="1"/>
          <p:nvPr/>
        </p:nvSpPr>
        <p:spPr>
          <a:xfrm>
            <a:off x="6067102" y="1034438"/>
            <a:ext cx="2553324" cy="523220"/>
          </a:xfrm>
          <a:prstGeom prst="rect">
            <a:avLst/>
          </a:prstGeom>
          <a:noFill/>
        </p:spPr>
        <p:txBody>
          <a:bodyPr wrap="square" rtlCol="0">
            <a:spAutoFit/>
          </a:bodyPr>
          <a:lstStyle/>
          <a:p>
            <a:r>
              <a:rPr lang="en-US" sz="2800" dirty="0" smtClean="0"/>
              <a:t>2: </a:t>
            </a:r>
            <a:r>
              <a:rPr lang="en-US" sz="2800" dirty="0" err="1" smtClean="0"/>
              <a:t>Int</a:t>
            </a:r>
            <a:r>
              <a:rPr lang="en-US" sz="2800" dirty="0" smtClean="0"/>
              <a:t>,   3: </a:t>
            </a:r>
            <a:r>
              <a:rPr lang="en-US" sz="2800" dirty="0" err="1" smtClean="0"/>
              <a:t>Int</a:t>
            </a:r>
            <a:endParaRPr lang="en-US" sz="2800" dirty="0"/>
          </a:p>
        </p:txBody>
      </p:sp>
      <p:sp>
        <p:nvSpPr>
          <p:cNvPr id="10" name="TextBox 9"/>
          <p:cNvSpPr txBox="1"/>
          <p:nvPr/>
        </p:nvSpPr>
        <p:spPr>
          <a:xfrm>
            <a:off x="6911266" y="1587383"/>
            <a:ext cx="1911833" cy="830997"/>
          </a:xfrm>
          <a:prstGeom prst="rect">
            <a:avLst/>
          </a:prstGeom>
          <a:noFill/>
        </p:spPr>
        <p:txBody>
          <a:bodyPr wrap="square" rtlCol="0">
            <a:spAutoFit/>
          </a:bodyPr>
          <a:lstStyle/>
          <a:p>
            <a:r>
              <a:rPr lang="en-US" sz="2400" dirty="0" smtClean="0"/>
              <a:t>TA = </a:t>
            </a:r>
            <a:r>
              <a:rPr lang="en-US" sz="2400" dirty="0" err="1" smtClean="0"/>
              <a:t>Int</a:t>
            </a:r>
            <a:endParaRPr lang="en-US" sz="2400" dirty="0" smtClean="0"/>
          </a:p>
          <a:p>
            <a:r>
              <a:rPr lang="en-US" sz="2400" dirty="0" smtClean="0"/>
              <a:t>TB = Boolean</a:t>
            </a:r>
          </a:p>
        </p:txBody>
      </p:sp>
      <p:sp>
        <p:nvSpPr>
          <p:cNvPr id="11" name="TextBox 10"/>
          <p:cNvSpPr txBox="1"/>
          <p:nvPr/>
        </p:nvSpPr>
        <p:spPr>
          <a:xfrm>
            <a:off x="7232504" y="4846768"/>
            <a:ext cx="1742997" cy="1938992"/>
          </a:xfrm>
          <a:prstGeom prst="rect">
            <a:avLst/>
          </a:prstGeom>
          <a:noFill/>
        </p:spPr>
        <p:txBody>
          <a:bodyPr wrap="square" rtlCol="0">
            <a:spAutoFit/>
          </a:bodyPr>
          <a:lstStyle/>
          <a:p>
            <a:r>
              <a:rPr lang="en-US" sz="2400" dirty="0" smtClean="0"/>
              <a:t>TE = TG</a:t>
            </a:r>
          </a:p>
          <a:p>
            <a:r>
              <a:rPr lang="en-US" sz="2400" dirty="0" smtClean="0"/>
              <a:t>TI = TE</a:t>
            </a:r>
          </a:p>
          <a:p>
            <a:r>
              <a:rPr lang="en-US" sz="2400" dirty="0" smtClean="0"/>
              <a:t>TH = TI -&gt; S3</a:t>
            </a:r>
          </a:p>
          <a:p>
            <a:r>
              <a:rPr lang="en-US" sz="2400" dirty="0" smtClean="0"/>
              <a:t>S3 = </a:t>
            </a:r>
            <a:r>
              <a:rPr lang="en-US" sz="2400" dirty="0" err="1" smtClean="0"/>
              <a:t>Int</a:t>
            </a:r>
            <a:r>
              <a:rPr lang="en-US" sz="2400" dirty="0" smtClean="0"/>
              <a:t> </a:t>
            </a:r>
          </a:p>
          <a:p>
            <a:r>
              <a:rPr lang="en-US" sz="2400" dirty="0" smtClean="0"/>
              <a:t>S3 = TF</a:t>
            </a:r>
          </a:p>
        </p:txBody>
      </p:sp>
      <p:sp>
        <p:nvSpPr>
          <p:cNvPr id="12" name="TextBox 11"/>
          <p:cNvSpPr txBox="1"/>
          <p:nvPr/>
        </p:nvSpPr>
        <p:spPr>
          <a:xfrm>
            <a:off x="7816543" y="3087258"/>
            <a:ext cx="1141669" cy="1569660"/>
          </a:xfrm>
          <a:prstGeom prst="rect">
            <a:avLst/>
          </a:prstGeom>
          <a:noFill/>
        </p:spPr>
        <p:txBody>
          <a:bodyPr wrap="square" rtlCol="0">
            <a:spAutoFit/>
          </a:bodyPr>
          <a:lstStyle/>
          <a:p>
            <a:r>
              <a:rPr lang="en-US" sz="2400" dirty="0" smtClean="0"/>
              <a:t>S1 = S2 </a:t>
            </a:r>
          </a:p>
          <a:p>
            <a:r>
              <a:rPr lang="en-US" sz="2400" dirty="0" smtClean="0"/>
              <a:t>TD = S2</a:t>
            </a:r>
          </a:p>
          <a:p>
            <a:r>
              <a:rPr lang="en-US" sz="2400" dirty="0" smtClean="0"/>
              <a:t>TD = S1</a:t>
            </a:r>
          </a:p>
          <a:p>
            <a:r>
              <a:rPr lang="en-US" sz="2400" dirty="0" smtClean="0"/>
              <a:t>TA = TE</a:t>
            </a:r>
            <a:endParaRPr lang="en-US" sz="2400" dirty="0"/>
          </a:p>
        </p:txBody>
      </p:sp>
      <p:sp>
        <p:nvSpPr>
          <p:cNvPr id="13" name="TextBox 12"/>
          <p:cNvSpPr txBox="1"/>
          <p:nvPr/>
        </p:nvSpPr>
        <p:spPr>
          <a:xfrm>
            <a:off x="6451871" y="2472420"/>
            <a:ext cx="1141670" cy="830997"/>
          </a:xfrm>
          <a:prstGeom prst="rect">
            <a:avLst/>
          </a:prstGeom>
          <a:noFill/>
        </p:spPr>
        <p:txBody>
          <a:bodyPr wrap="square" rtlCol="0">
            <a:spAutoFit/>
          </a:bodyPr>
          <a:lstStyle/>
          <a:p>
            <a:r>
              <a:rPr lang="en-US" sz="2400" dirty="0" smtClean="0"/>
              <a:t>TC = TH</a:t>
            </a:r>
          </a:p>
          <a:p>
            <a:r>
              <a:rPr lang="en-US" sz="2400" dirty="0" smtClean="0"/>
              <a:t>TA = TG</a:t>
            </a:r>
            <a:endParaRPr lang="en-US" sz="2400" dirty="0"/>
          </a:p>
        </p:txBody>
      </p:sp>
      <p:sp>
        <p:nvSpPr>
          <p:cNvPr id="14" name="TextBox 13"/>
          <p:cNvSpPr txBox="1"/>
          <p:nvPr/>
        </p:nvSpPr>
        <p:spPr>
          <a:xfrm>
            <a:off x="5865970" y="4431270"/>
            <a:ext cx="1171801" cy="830997"/>
          </a:xfrm>
          <a:prstGeom prst="rect">
            <a:avLst/>
          </a:prstGeom>
          <a:noFill/>
        </p:spPr>
        <p:txBody>
          <a:bodyPr wrap="square" rtlCol="0">
            <a:spAutoFit/>
          </a:bodyPr>
          <a:lstStyle/>
          <a:p>
            <a:r>
              <a:rPr lang="en-US" sz="2400" dirty="0" smtClean="0"/>
              <a:t>TF = </a:t>
            </a:r>
            <a:r>
              <a:rPr lang="en-US" sz="2400" dirty="0" err="1" smtClean="0"/>
              <a:t>Int</a:t>
            </a:r>
            <a:endParaRPr lang="en-US" sz="2400" dirty="0" smtClean="0"/>
          </a:p>
          <a:p>
            <a:r>
              <a:rPr lang="en-US" sz="2400" dirty="0" smtClean="0"/>
              <a:t>TE = TF</a:t>
            </a:r>
            <a:endParaRPr lang="en-US" sz="2400" dirty="0"/>
          </a:p>
        </p:txBody>
      </p:sp>
    </p:spTree>
    <p:extLst>
      <p:ext uri="{BB962C8B-B14F-4D97-AF65-F5344CB8AC3E}">
        <p14:creationId xmlns:p14="http://schemas.microsoft.com/office/powerpoint/2010/main" val="87313941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4" y="274638"/>
            <a:ext cx="8592219" cy="1143000"/>
          </a:xfrm>
        </p:spPr>
        <p:txBody>
          <a:bodyPr>
            <a:normAutofit/>
          </a:bodyPr>
          <a:lstStyle/>
          <a:p>
            <a:r>
              <a:rPr lang="en-US" dirty="0" err="1" smtClean="0"/>
              <a:t>Hindley</a:t>
            </a:r>
            <a:r>
              <a:rPr lang="en-US" dirty="0" smtClean="0"/>
              <a:t>-Milner algorithm, intuitively</a:t>
            </a:r>
            <a:endParaRPr lang="en-US" dirty="0"/>
          </a:p>
        </p:txBody>
      </p:sp>
      <p:sp>
        <p:nvSpPr>
          <p:cNvPr id="3" name="Content Placeholder 2"/>
          <p:cNvSpPr>
            <a:spLocks noGrp="1"/>
          </p:cNvSpPr>
          <p:nvPr>
            <p:ph idx="1"/>
          </p:nvPr>
        </p:nvSpPr>
        <p:spPr>
          <a:xfrm>
            <a:off x="457199" y="1600200"/>
            <a:ext cx="8418763" cy="5073727"/>
          </a:xfrm>
        </p:spPr>
        <p:txBody>
          <a:bodyPr/>
          <a:lstStyle/>
          <a:p>
            <a:pPr marL="514350" indent="-514350">
              <a:buFont typeface="+mj-lt"/>
              <a:buAutoNum type="arabicPeriod"/>
            </a:pPr>
            <a:r>
              <a:rPr lang="en-US" dirty="0" smtClean="0"/>
              <a:t>Record type constraints</a:t>
            </a:r>
          </a:p>
          <a:p>
            <a:pPr marL="400050" lvl="1" indent="0">
              <a:buNone/>
            </a:pPr>
            <a:r>
              <a:rPr lang="en-US" dirty="0" smtClean="0">
                <a:latin typeface="Courier New"/>
                <a:cs typeface="Courier New"/>
              </a:rPr>
              <a:t>		</a:t>
            </a:r>
            <a:r>
              <a:rPr lang="en-US" dirty="0" err="1" smtClean="0">
                <a:latin typeface="Courier New"/>
                <a:cs typeface="Courier New"/>
              </a:rPr>
              <a:t>val</a:t>
            </a:r>
            <a:r>
              <a:rPr lang="en-US" dirty="0" smtClean="0">
                <a:latin typeface="Courier New"/>
                <a:cs typeface="Courier New"/>
              </a:rPr>
              <a:t> a: A = 3</a:t>
            </a:r>
          </a:p>
          <a:p>
            <a:pPr marL="400050" lvl="1" indent="0">
              <a:buNone/>
            </a:pPr>
            <a:r>
              <a:rPr lang="en-US" dirty="0" smtClean="0">
                <a:latin typeface="Courier New"/>
                <a:cs typeface="Courier New"/>
              </a:rPr>
              <a:t>   </a:t>
            </a:r>
            <a:r>
              <a:rPr lang="en-US" dirty="0">
                <a:latin typeface="Courier New"/>
                <a:cs typeface="Courier New"/>
              </a:rPr>
              <a:t>	</a:t>
            </a:r>
            <a:r>
              <a:rPr lang="en-US" dirty="0" err="1" smtClean="0">
                <a:latin typeface="Courier New"/>
                <a:cs typeface="Courier New"/>
              </a:rPr>
              <a:t>val</a:t>
            </a:r>
            <a:r>
              <a:rPr lang="en-US" dirty="0" smtClean="0">
                <a:latin typeface="Courier New"/>
                <a:cs typeface="Courier New"/>
              </a:rPr>
              <a:t> b: B = a</a:t>
            </a:r>
          </a:p>
          <a:p>
            <a:pPr marL="514350" indent="-514350">
              <a:buFont typeface="+mj-lt"/>
              <a:buAutoNum type="arabicPeriod"/>
            </a:pPr>
            <a:endParaRPr lang="en-US" dirty="0" smtClean="0"/>
          </a:p>
          <a:p>
            <a:pPr marL="514350" indent="-514350">
              <a:buFont typeface="+mj-lt"/>
              <a:buAutoNum type="arabicPeriod"/>
            </a:pPr>
            <a:r>
              <a:rPr lang="en-US" dirty="0" smtClean="0"/>
              <a:t>Solve type constraints</a:t>
            </a:r>
          </a:p>
          <a:p>
            <a:pPr marL="914400" lvl="1" indent="-514350"/>
            <a:r>
              <a:rPr lang="en-US" dirty="0" smtClean="0"/>
              <a:t>obvious in the case above: {A= </a:t>
            </a:r>
            <a:r>
              <a:rPr lang="en-US" dirty="0" err="1" smtClean="0"/>
              <a:t>Int</a:t>
            </a:r>
            <a:r>
              <a:rPr lang="en-US" dirty="0" smtClean="0"/>
              <a:t>, B = </a:t>
            </a:r>
            <a:r>
              <a:rPr lang="en-US" dirty="0" err="1" smtClean="0"/>
              <a:t>Int</a:t>
            </a:r>
            <a:r>
              <a:rPr lang="en-US" dirty="0" smtClean="0"/>
              <a:t>}</a:t>
            </a:r>
          </a:p>
          <a:p>
            <a:pPr marL="914400" lvl="1" indent="-514350"/>
            <a:r>
              <a:rPr lang="en-US" dirty="0" smtClean="0"/>
              <a:t>in general use </a:t>
            </a:r>
            <a:r>
              <a:rPr lang="en-US" dirty="0" smtClean="0">
                <a:solidFill>
                  <a:srgbClr val="1F497D"/>
                </a:solidFill>
              </a:rPr>
              <a:t>unification</a:t>
            </a:r>
            <a:r>
              <a:rPr lang="en-US" dirty="0" smtClean="0"/>
              <a:t> algorithm</a:t>
            </a:r>
          </a:p>
          <a:p>
            <a:pPr marL="400050" lvl="1" indent="0">
              <a:buNone/>
            </a:pPr>
            <a:endParaRPr lang="en-US" dirty="0" smtClean="0"/>
          </a:p>
          <a:p>
            <a:pPr marL="514350" indent="-514350">
              <a:buFont typeface="+mj-lt"/>
              <a:buAutoNum type="arabicPeriod"/>
            </a:pPr>
            <a:r>
              <a:rPr lang="en-US" dirty="0" smtClean="0"/>
              <a:t>Return assignment to type variables or failure</a:t>
            </a:r>
            <a:endParaRPr lang="en-US" dirty="0"/>
          </a:p>
          <a:p>
            <a:pPr marL="914400" lvl="1" indent="-514350"/>
            <a:endParaRPr lang="en-US" dirty="0"/>
          </a:p>
        </p:txBody>
      </p:sp>
      <p:sp>
        <p:nvSpPr>
          <p:cNvPr id="4" name="TextBox 3"/>
          <p:cNvSpPr txBox="1"/>
          <p:nvPr/>
        </p:nvSpPr>
        <p:spPr>
          <a:xfrm>
            <a:off x="5257800" y="2590800"/>
            <a:ext cx="3540049" cy="830997"/>
          </a:xfrm>
          <a:prstGeom prst="rect">
            <a:avLst/>
          </a:prstGeom>
          <a:noFill/>
        </p:spPr>
        <p:txBody>
          <a:bodyPr wrap="square" rtlCol="0">
            <a:spAutoFit/>
          </a:bodyPr>
          <a:lstStyle/>
          <a:p>
            <a:pPr marL="400050" lvl="1" indent="0">
              <a:buNone/>
            </a:pPr>
            <a:r>
              <a:rPr lang="en-US" sz="2400" i="1" dirty="0" smtClean="0">
                <a:cs typeface="Courier New"/>
              </a:rPr>
              <a:t>constraints:</a:t>
            </a:r>
          </a:p>
          <a:p>
            <a:pPr marL="400050" lvl="1" indent="0">
              <a:buNone/>
            </a:pPr>
            <a:r>
              <a:rPr lang="en-US" sz="2400" i="1" dirty="0" smtClean="0">
                <a:cs typeface="Courier New"/>
              </a:rPr>
              <a:t>{ A = </a:t>
            </a:r>
            <a:r>
              <a:rPr lang="en-US" sz="2400" i="1" dirty="0" err="1" smtClean="0">
                <a:cs typeface="Courier New"/>
              </a:rPr>
              <a:t>Int</a:t>
            </a:r>
            <a:r>
              <a:rPr lang="en-US" sz="2400" i="1" dirty="0" smtClean="0">
                <a:cs typeface="Courier New"/>
              </a:rPr>
              <a:t>, A = B}</a:t>
            </a:r>
          </a:p>
        </p:txBody>
      </p:sp>
    </p:spTree>
    <p:extLst>
      <p:ext uri="{BB962C8B-B14F-4D97-AF65-F5344CB8AC3E}">
        <p14:creationId xmlns:p14="http://schemas.microsoft.com/office/powerpoint/2010/main" val="40186877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Uses of Program Analysis</a:t>
            </a:r>
            <a:endParaRPr lang="en-US" dirty="0"/>
          </a:p>
        </p:txBody>
      </p:sp>
      <p:sp>
        <p:nvSpPr>
          <p:cNvPr id="3" name="Content Placeholder 2"/>
          <p:cNvSpPr>
            <a:spLocks noGrp="1"/>
          </p:cNvSpPr>
          <p:nvPr>
            <p:ph idx="1"/>
          </p:nvPr>
        </p:nvSpPr>
        <p:spPr/>
        <p:txBody>
          <a:bodyPr/>
          <a:lstStyle/>
          <a:p>
            <a:pPr marL="0" indent="0">
              <a:buNone/>
            </a:pPr>
            <a:r>
              <a:rPr lang="en-US" dirty="0" smtClean="0"/>
              <a:t>Compute information about the program and use it for:</a:t>
            </a:r>
          </a:p>
          <a:p>
            <a:r>
              <a:rPr lang="en-US" dirty="0" smtClean="0"/>
              <a:t>efficiency (</a:t>
            </a:r>
            <a:r>
              <a:rPr lang="en-US" dirty="0" err="1" smtClean="0"/>
              <a:t>codegen</a:t>
            </a:r>
            <a:r>
              <a:rPr lang="en-US" dirty="0" smtClean="0"/>
              <a:t>): Program transformation</a:t>
            </a:r>
          </a:p>
          <a:p>
            <a:pPr lvl="1"/>
            <a:r>
              <a:rPr lang="en-US" dirty="0" smtClean="0"/>
              <a:t>Use the information in compiler to </a:t>
            </a:r>
            <a:r>
              <a:rPr lang="en-US" b="1" dirty="0" smtClean="0"/>
              <a:t>transform the program</a:t>
            </a:r>
            <a:r>
              <a:rPr lang="en-US" dirty="0" smtClean="0"/>
              <a:t>, make it more efficient (“optimization”)</a:t>
            </a:r>
          </a:p>
          <a:p>
            <a:r>
              <a:rPr lang="en-US" dirty="0" smtClean="0"/>
              <a:t>correctness: Program verification</a:t>
            </a:r>
          </a:p>
          <a:p>
            <a:pPr lvl="1"/>
            <a:r>
              <a:rPr lang="en-US" dirty="0" smtClean="0"/>
              <a:t>Provide </a:t>
            </a:r>
            <a:r>
              <a:rPr lang="en-US" b="1" dirty="0" smtClean="0"/>
              <a:t>feedback to developer </a:t>
            </a:r>
            <a:r>
              <a:rPr lang="en-US" dirty="0" smtClean="0"/>
              <a:t>about possible errors in the program</a:t>
            </a:r>
          </a:p>
        </p:txBody>
      </p:sp>
    </p:spTree>
    <p:extLst>
      <p:ext uri="{BB962C8B-B14F-4D97-AF65-F5344CB8AC3E}">
        <p14:creationId xmlns:p14="http://schemas.microsoft.com/office/powerpoint/2010/main" val="57130411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Recording type constraints</a:t>
            </a:r>
            <a:endParaRPr lang="en-US" dirty="0"/>
          </a:p>
        </p:txBody>
      </p:sp>
      <p:sp>
        <p:nvSpPr>
          <p:cNvPr id="5" name="TextBox 4"/>
          <p:cNvSpPr txBox="1"/>
          <p:nvPr/>
        </p:nvSpPr>
        <p:spPr>
          <a:xfrm>
            <a:off x="5688398" y="1417638"/>
            <a:ext cx="3188747" cy="954107"/>
          </a:xfrm>
          <a:prstGeom prst="rect">
            <a:avLst/>
          </a:prstGeom>
          <a:noFill/>
        </p:spPr>
        <p:txBody>
          <a:bodyPr wrap="square" rtlCol="0">
            <a:spAutoFit/>
          </a:bodyPr>
          <a:lstStyle/>
          <a:p>
            <a:r>
              <a:rPr lang="en-US" sz="2800" dirty="0" smtClean="0"/>
              <a:t>T1 = Boolean</a:t>
            </a:r>
          </a:p>
          <a:p>
            <a:r>
              <a:rPr lang="en-US" sz="2800" dirty="0" smtClean="0"/>
              <a:t>T2 = T3 = T4</a:t>
            </a:r>
            <a:endParaRPr lang="en-US" sz="2800" dirty="0"/>
          </a:p>
        </p:txBody>
      </p:sp>
      <p:pic>
        <p:nvPicPr>
          <p:cNvPr id="6" name="Picture 5"/>
          <p:cNvPicPr>
            <a:picLocks noChangeAspect="1"/>
          </p:cNvPicPr>
          <p:nvPr/>
        </p:nvPicPr>
        <p:blipFill>
          <a:blip r:embed="rId2"/>
          <a:stretch>
            <a:fillRect/>
          </a:stretch>
        </p:blipFill>
        <p:spPr>
          <a:xfrm>
            <a:off x="457200" y="1630754"/>
            <a:ext cx="4813099" cy="855662"/>
          </a:xfrm>
          <a:prstGeom prst="rect">
            <a:avLst/>
          </a:prstGeom>
        </p:spPr>
      </p:pic>
      <p:pic>
        <p:nvPicPr>
          <p:cNvPr id="7" name="Picture 6"/>
          <p:cNvPicPr>
            <a:picLocks noChangeAspect="1"/>
          </p:cNvPicPr>
          <p:nvPr/>
        </p:nvPicPr>
        <p:blipFill>
          <a:blip r:embed="rId3"/>
          <a:stretch>
            <a:fillRect/>
          </a:stretch>
        </p:blipFill>
        <p:spPr>
          <a:xfrm>
            <a:off x="457200" y="3028950"/>
            <a:ext cx="3427471" cy="915962"/>
          </a:xfrm>
          <a:prstGeom prst="rect">
            <a:avLst/>
          </a:prstGeom>
        </p:spPr>
      </p:pic>
      <p:sp>
        <p:nvSpPr>
          <p:cNvPr id="9" name="TextBox 8"/>
          <p:cNvSpPr txBox="1"/>
          <p:nvPr/>
        </p:nvSpPr>
        <p:spPr>
          <a:xfrm>
            <a:off x="5688399" y="3134380"/>
            <a:ext cx="2850954" cy="523220"/>
          </a:xfrm>
          <a:prstGeom prst="rect">
            <a:avLst/>
          </a:prstGeom>
          <a:noFill/>
        </p:spPr>
        <p:txBody>
          <a:bodyPr wrap="square" rtlCol="0">
            <a:spAutoFit/>
          </a:bodyPr>
          <a:lstStyle/>
          <a:p>
            <a:r>
              <a:rPr lang="en-US" sz="2800" dirty="0" smtClean="0"/>
              <a:t>T1 = T2 = T3 = </a:t>
            </a:r>
            <a:r>
              <a:rPr lang="en-US" sz="2800" dirty="0" err="1" smtClean="0"/>
              <a:t>Int</a:t>
            </a:r>
            <a:endParaRPr lang="en-US" sz="2800" dirty="0" smtClean="0"/>
          </a:p>
        </p:txBody>
      </p:sp>
      <mc:AlternateContent xmlns:mc="http://schemas.openxmlformats.org/markup-compatibility/2006" xmlns:p14="http://schemas.microsoft.com/office/powerpoint/2010/main">
        <mc:Choice Requires="p14">
          <p:contentPart p14:bwMode="auto" r:id="rId4">
            <p14:nvContentPartPr>
              <p14:cNvPr id="22" name="Ink 21"/>
              <p14:cNvContentPartPr/>
              <p14:nvPr/>
            </p14:nvContentPartPr>
            <p14:xfrm>
              <a:off x="443747" y="4572000"/>
              <a:ext cx="7986240" cy="999360"/>
            </p14:xfrm>
          </p:contentPart>
        </mc:Choice>
        <mc:Fallback xmlns="">
          <p:pic>
            <p:nvPicPr>
              <p:cNvPr id="22" name="Ink 21"/>
              <p:cNvPicPr/>
              <p:nvPr/>
            </p:nvPicPr>
            <p:blipFill>
              <a:blip r:embed="rId5"/>
              <a:stretch>
                <a:fillRect/>
              </a:stretch>
            </p:blipFill>
            <p:spPr>
              <a:xfrm>
                <a:off x="439787" y="4567320"/>
                <a:ext cx="7993800" cy="100656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3" name="Ink 62"/>
              <p14:cNvContentPartPr/>
              <p14:nvPr/>
            </p14:nvContentPartPr>
            <p14:xfrm>
              <a:off x="325307" y="5118120"/>
              <a:ext cx="4192920" cy="92160"/>
            </p14:xfrm>
          </p:contentPart>
        </mc:Choice>
        <mc:Fallback xmlns="">
          <p:pic>
            <p:nvPicPr>
              <p:cNvPr id="63" name="Ink 62"/>
              <p:cNvPicPr/>
              <p:nvPr/>
            </p:nvPicPr>
            <p:blipFill>
              <a:blip r:embed="rId7"/>
              <a:stretch>
                <a:fillRect/>
              </a:stretch>
            </p:blipFill>
            <p:spPr>
              <a:xfrm>
                <a:off x="323867" y="5113440"/>
                <a:ext cx="419616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 name="Ink 2"/>
              <p14:cNvContentPartPr/>
              <p14:nvPr/>
            </p14:nvContentPartPr>
            <p14:xfrm>
              <a:off x="1827000" y="1947240"/>
              <a:ext cx="56880" cy="82440"/>
            </p14:xfrm>
          </p:contentPart>
        </mc:Choice>
        <mc:Fallback xmlns="">
          <p:pic>
            <p:nvPicPr>
              <p:cNvPr id="3" name="Ink 2"/>
              <p:cNvPicPr/>
              <p:nvPr/>
            </p:nvPicPr>
            <p:blipFill>
              <a:blip r:embed="rId9"/>
              <a:stretch>
                <a:fillRect/>
              </a:stretch>
            </p:blipFill>
            <p:spPr>
              <a:xfrm>
                <a:off x="1819440" y="1944000"/>
                <a:ext cx="73800" cy="93240"/>
              </a:xfrm>
              <a:prstGeom prst="rect">
                <a:avLst/>
              </a:prstGeom>
            </p:spPr>
          </p:pic>
        </mc:Fallback>
      </mc:AlternateContent>
    </p:spTree>
    <p:extLst>
      <p:ext uri="{BB962C8B-B14F-4D97-AF65-F5344CB8AC3E}">
        <p14:creationId xmlns:p14="http://schemas.microsoft.com/office/powerpoint/2010/main" val="346140229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Rules for Solving Equations</a:t>
            </a:r>
            <a:endParaRPr lang="en-US" dirty="0"/>
          </a:p>
        </p:txBody>
      </p:sp>
      <mc:AlternateContent xmlns:mc="http://schemas.openxmlformats.org/markup-compatibility/2006" xmlns:p14="http://schemas.microsoft.com/office/powerpoint/2010/main">
        <mc:Choice Requires="p14">
          <p:contentPart p14:bwMode="auto" r:id="rId2">
            <p14:nvContentPartPr>
              <p14:cNvPr id="6" name="Ink 5"/>
              <p14:cNvContentPartPr/>
              <p14:nvPr/>
            </p14:nvContentPartPr>
            <p14:xfrm>
              <a:off x="821027" y="1580798"/>
              <a:ext cx="1128960" cy="376920"/>
            </p14:xfrm>
          </p:contentPart>
        </mc:Choice>
        <mc:Fallback xmlns="">
          <p:pic>
            <p:nvPicPr>
              <p:cNvPr id="6" name="Ink 5"/>
              <p:cNvPicPr/>
              <p:nvPr/>
            </p:nvPicPr>
            <p:blipFill>
              <a:blip r:embed="rId3"/>
              <a:stretch>
                <a:fillRect/>
              </a:stretch>
            </p:blipFill>
            <p:spPr>
              <a:xfrm>
                <a:off x="817787" y="1576838"/>
                <a:ext cx="1133280" cy="3852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6" name="Ink 15"/>
              <p14:cNvContentPartPr/>
              <p14:nvPr/>
            </p14:nvContentPartPr>
            <p14:xfrm>
              <a:off x="448427" y="2147078"/>
              <a:ext cx="1909440" cy="65880"/>
            </p14:xfrm>
          </p:contentPart>
        </mc:Choice>
        <mc:Fallback xmlns="">
          <p:pic>
            <p:nvPicPr>
              <p:cNvPr id="16" name="Ink 15"/>
              <p:cNvPicPr/>
              <p:nvPr/>
            </p:nvPicPr>
            <p:blipFill>
              <a:blip r:embed="rId5"/>
              <a:stretch>
                <a:fillRect/>
              </a:stretch>
            </p:blipFill>
            <p:spPr>
              <a:xfrm>
                <a:off x="446627" y="2142398"/>
                <a:ext cx="1915200" cy="734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30" name="Ink 29"/>
              <p14:cNvContentPartPr/>
              <p14:nvPr/>
            </p14:nvContentPartPr>
            <p14:xfrm>
              <a:off x="5181707" y="1860158"/>
              <a:ext cx="1474920" cy="399600"/>
            </p14:xfrm>
          </p:contentPart>
        </mc:Choice>
        <mc:Fallback xmlns="">
          <p:pic>
            <p:nvPicPr>
              <p:cNvPr id="30" name="Ink 29"/>
              <p:cNvPicPr/>
              <p:nvPr/>
            </p:nvPicPr>
            <p:blipFill>
              <a:blip r:embed="rId7"/>
              <a:stretch>
                <a:fillRect/>
              </a:stretch>
            </p:blipFill>
            <p:spPr>
              <a:xfrm>
                <a:off x="5177747" y="1856198"/>
                <a:ext cx="1479960" cy="4075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8" name="Ink 107"/>
              <p14:cNvContentPartPr/>
              <p14:nvPr/>
            </p14:nvContentPartPr>
            <p14:xfrm>
              <a:off x="468227" y="4131758"/>
              <a:ext cx="3839760" cy="135360"/>
            </p14:xfrm>
          </p:contentPart>
        </mc:Choice>
        <mc:Fallback xmlns="">
          <p:pic>
            <p:nvPicPr>
              <p:cNvPr id="108" name="Ink 107"/>
              <p:cNvPicPr/>
              <p:nvPr/>
            </p:nvPicPr>
            <p:blipFill>
              <a:blip r:embed="rId9"/>
              <a:stretch>
                <a:fillRect/>
              </a:stretch>
            </p:blipFill>
            <p:spPr>
              <a:xfrm>
                <a:off x="466787" y="4130318"/>
                <a:ext cx="384624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50" name="Ink 149"/>
              <p14:cNvContentPartPr/>
              <p14:nvPr/>
            </p14:nvContentPartPr>
            <p14:xfrm>
              <a:off x="427547" y="5807558"/>
              <a:ext cx="4361760" cy="188640"/>
            </p14:xfrm>
          </p:contentPart>
        </mc:Choice>
        <mc:Fallback xmlns="">
          <p:pic>
            <p:nvPicPr>
              <p:cNvPr id="150" name="Ink 149"/>
              <p:cNvPicPr/>
              <p:nvPr/>
            </p:nvPicPr>
            <p:blipFill>
              <a:blip r:embed="rId11"/>
              <a:stretch>
                <a:fillRect/>
              </a:stretch>
            </p:blipFill>
            <p:spPr>
              <a:xfrm>
                <a:off x="425747" y="5806118"/>
                <a:ext cx="436608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62" name="Ink 161"/>
              <p14:cNvContentPartPr/>
              <p14:nvPr/>
            </p14:nvContentPartPr>
            <p14:xfrm>
              <a:off x="5317067" y="3378998"/>
              <a:ext cx="389160" cy="2960640"/>
            </p14:xfrm>
          </p:contentPart>
        </mc:Choice>
        <mc:Fallback xmlns="">
          <p:pic>
            <p:nvPicPr>
              <p:cNvPr id="162" name="Ink 161"/>
              <p:cNvPicPr/>
              <p:nvPr/>
            </p:nvPicPr>
            <p:blipFill>
              <a:blip r:embed="rId13"/>
              <a:stretch>
                <a:fillRect/>
              </a:stretch>
            </p:blipFill>
            <p:spPr>
              <a:xfrm>
                <a:off x="5314907" y="3375398"/>
                <a:ext cx="395640" cy="29685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66" name="Ink 165"/>
              <p14:cNvContentPartPr/>
              <p14:nvPr/>
            </p14:nvContentPartPr>
            <p14:xfrm>
              <a:off x="6042107" y="3470798"/>
              <a:ext cx="2854800" cy="1211040"/>
            </p14:xfrm>
          </p:contentPart>
        </mc:Choice>
        <mc:Fallback xmlns="">
          <p:pic>
            <p:nvPicPr>
              <p:cNvPr id="166" name="Ink 165"/>
              <p:cNvPicPr/>
              <p:nvPr/>
            </p:nvPicPr>
            <p:blipFill>
              <a:blip r:embed="rId15"/>
              <a:stretch>
                <a:fillRect/>
              </a:stretch>
            </p:blipFill>
            <p:spPr>
              <a:xfrm>
                <a:off x="6039587" y="3467918"/>
                <a:ext cx="2861640" cy="12153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87" name="Ink 186"/>
              <p14:cNvContentPartPr/>
              <p14:nvPr/>
            </p14:nvContentPartPr>
            <p14:xfrm>
              <a:off x="362387" y="2275598"/>
              <a:ext cx="7419600" cy="4298400"/>
            </p14:xfrm>
          </p:contentPart>
        </mc:Choice>
        <mc:Fallback xmlns="">
          <p:pic>
            <p:nvPicPr>
              <p:cNvPr id="187" name="Ink 186"/>
              <p:cNvPicPr/>
              <p:nvPr/>
            </p:nvPicPr>
            <p:blipFill>
              <a:blip r:embed="rId17"/>
              <a:stretch>
                <a:fillRect/>
              </a:stretch>
            </p:blipFill>
            <p:spPr>
              <a:xfrm>
                <a:off x="359147" y="2273078"/>
                <a:ext cx="7426440" cy="4302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96" name="Ink 195"/>
              <p14:cNvContentPartPr/>
              <p14:nvPr/>
            </p14:nvContentPartPr>
            <p14:xfrm>
              <a:off x="6013307" y="4025558"/>
              <a:ext cx="2866320" cy="52920"/>
            </p14:xfrm>
          </p:contentPart>
        </mc:Choice>
        <mc:Fallback xmlns="">
          <p:pic>
            <p:nvPicPr>
              <p:cNvPr id="196" name="Ink 195"/>
              <p:cNvPicPr/>
              <p:nvPr/>
            </p:nvPicPr>
            <p:blipFill>
              <a:blip r:embed="rId19"/>
              <a:stretch>
                <a:fillRect/>
              </a:stretch>
            </p:blipFill>
            <p:spPr>
              <a:xfrm>
                <a:off x="6010787" y="4024118"/>
                <a:ext cx="2872440" cy="5868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Ink 4"/>
              <p14:cNvContentPartPr/>
              <p14:nvPr/>
            </p14:nvContentPartPr>
            <p14:xfrm>
              <a:off x="3811148" y="5340304"/>
              <a:ext cx="116640" cy="146520"/>
            </p14:xfrm>
          </p:contentPart>
        </mc:Choice>
        <mc:Fallback>
          <p:pic>
            <p:nvPicPr>
              <p:cNvPr id="5" name="Ink 4"/>
              <p:cNvPicPr/>
              <p:nvPr/>
            </p:nvPicPr>
            <p:blipFill>
              <a:blip r:embed="rId21"/>
              <a:stretch>
                <a:fillRect/>
              </a:stretch>
            </p:blipFill>
            <p:spPr>
              <a:xfrm>
                <a:off x="3800708" y="5329864"/>
                <a:ext cx="137520" cy="1674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7" name="Ink 6"/>
              <p14:cNvContentPartPr/>
              <p14:nvPr/>
            </p14:nvContentPartPr>
            <p14:xfrm>
              <a:off x="251280" y="1388880"/>
              <a:ext cx="195480" cy="439920"/>
            </p14:xfrm>
          </p:contentPart>
        </mc:Choice>
        <mc:Fallback>
          <p:pic>
            <p:nvPicPr>
              <p:cNvPr id="7" name="Ink 6"/>
              <p:cNvPicPr/>
              <p:nvPr/>
            </p:nvPicPr>
            <p:blipFill>
              <a:blip r:embed="rId23"/>
              <a:stretch>
                <a:fillRect/>
              </a:stretch>
            </p:blipFill>
            <p:spPr>
              <a:xfrm>
                <a:off x="240480" y="1384560"/>
                <a:ext cx="209160" cy="4554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8" name="Ink 7"/>
              <p14:cNvContentPartPr/>
              <p14:nvPr/>
            </p14:nvContentPartPr>
            <p14:xfrm>
              <a:off x="3626828" y="5391064"/>
              <a:ext cx="3987892" cy="1143296"/>
            </p14:xfrm>
          </p:contentPart>
        </mc:Choice>
        <mc:Fallback>
          <p:pic>
            <p:nvPicPr>
              <p:cNvPr id="8" name="Ink 7"/>
              <p:cNvPicPr/>
              <p:nvPr/>
            </p:nvPicPr>
            <p:blipFill>
              <a:blip r:embed="rId25"/>
              <a:stretch>
                <a:fillRect/>
              </a:stretch>
            </p:blipFill>
            <p:spPr>
              <a:xfrm>
                <a:off x="3616388" y="5380625"/>
                <a:ext cx="4011653" cy="1166695"/>
              </a:xfrm>
              <a:prstGeom prst="rect">
                <a:avLst/>
              </a:prstGeom>
            </p:spPr>
          </p:pic>
        </mc:Fallback>
      </mc:AlternateContent>
    </p:spTree>
    <p:extLst>
      <p:ext uri="{BB962C8B-B14F-4D97-AF65-F5344CB8AC3E}">
        <p14:creationId xmlns:p14="http://schemas.microsoft.com/office/powerpoint/2010/main" val="9993341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Unification</a:t>
            </a:r>
            <a:endParaRPr lang="en-US" dirty="0"/>
          </a:p>
        </p:txBody>
      </p:sp>
      <p:sp>
        <p:nvSpPr>
          <p:cNvPr id="3" name="Content Placeholder 2"/>
          <p:cNvSpPr>
            <a:spLocks noGrp="1"/>
          </p:cNvSpPr>
          <p:nvPr>
            <p:ph idx="1"/>
          </p:nvPr>
        </p:nvSpPr>
        <p:spPr>
          <a:xfrm>
            <a:off x="257457" y="1600200"/>
            <a:ext cx="8719195" cy="5142345"/>
          </a:xfrm>
        </p:spPr>
        <p:txBody>
          <a:bodyPr>
            <a:normAutofit fontScale="85000" lnSpcReduction="20000"/>
          </a:bodyPr>
          <a:lstStyle/>
          <a:p>
            <a:pPr marL="0" indent="0">
              <a:buNone/>
            </a:pPr>
            <a:r>
              <a:rPr lang="en-US" dirty="0" smtClean="0">
                <a:solidFill>
                  <a:schemeClr val="tx2"/>
                </a:solidFill>
              </a:rPr>
              <a:t>Finds a solution (substitution) to a set of </a:t>
            </a:r>
            <a:r>
              <a:rPr lang="en-US" dirty="0" err="1" smtClean="0">
                <a:solidFill>
                  <a:schemeClr val="tx2"/>
                </a:solidFill>
              </a:rPr>
              <a:t>equational</a:t>
            </a:r>
            <a:r>
              <a:rPr lang="en-US" dirty="0" smtClean="0">
                <a:solidFill>
                  <a:schemeClr val="tx2"/>
                </a:solidFill>
              </a:rPr>
              <a:t> constraints.</a:t>
            </a:r>
          </a:p>
          <a:p>
            <a:r>
              <a:rPr lang="en-US" sz="2600" dirty="0" smtClean="0"/>
              <a:t>works for any constraint set of equalities between </a:t>
            </a:r>
            <a:r>
              <a:rPr lang="en-US" sz="2600" dirty="0"/>
              <a:t>(</a:t>
            </a:r>
            <a:r>
              <a:rPr lang="en-US" sz="2600" dirty="0" smtClean="0"/>
              <a:t>type) constructors</a:t>
            </a:r>
          </a:p>
          <a:p>
            <a:r>
              <a:rPr lang="en-US" sz="2600" dirty="0" smtClean="0"/>
              <a:t>finds the most general solution</a:t>
            </a:r>
          </a:p>
          <a:p>
            <a:endParaRPr lang="en-US" dirty="0"/>
          </a:p>
          <a:p>
            <a:pPr marL="0" indent="0">
              <a:buNone/>
            </a:pPr>
            <a:r>
              <a:rPr lang="en-US" dirty="0" smtClean="0">
                <a:solidFill>
                  <a:srgbClr val="1F497D"/>
                </a:solidFill>
              </a:rPr>
              <a:t>Definition</a:t>
            </a:r>
          </a:p>
          <a:p>
            <a:pPr marL="0" indent="0">
              <a:buNone/>
            </a:pPr>
            <a:r>
              <a:rPr lang="en-US" sz="2400" dirty="0" smtClean="0"/>
              <a:t>A set of equations is in </a:t>
            </a:r>
            <a:r>
              <a:rPr lang="en-US" sz="2400" i="1" dirty="0" smtClean="0">
                <a:solidFill>
                  <a:srgbClr val="1F497D"/>
                </a:solidFill>
              </a:rPr>
              <a:t>solved form</a:t>
            </a:r>
            <a:r>
              <a:rPr lang="en-US" sz="2400" dirty="0" smtClean="0">
                <a:solidFill>
                  <a:srgbClr val="1F497D"/>
                </a:solidFill>
              </a:rPr>
              <a:t> </a:t>
            </a:r>
            <a:r>
              <a:rPr lang="en-US" sz="2400" dirty="0" smtClean="0"/>
              <a:t>if it is of the form</a:t>
            </a:r>
          </a:p>
          <a:p>
            <a:pPr marL="0" indent="0">
              <a:buNone/>
            </a:pPr>
            <a:r>
              <a:rPr lang="en-US" sz="2400" dirty="0" smtClean="0">
                <a:latin typeface="Courier New"/>
                <a:cs typeface="Courier New"/>
              </a:rPr>
              <a:t>{x1 = t1, … </a:t>
            </a:r>
            <a:r>
              <a:rPr lang="en-US" sz="2400" dirty="0" err="1" smtClean="0">
                <a:latin typeface="Courier New"/>
                <a:cs typeface="Courier New"/>
              </a:rPr>
              <a:t>x</a:t>
            </a:r>
            <a:r>
              <a:rPr lang="en-US" sz="2400" baseline="-25000" dirty="0" err="1" smtClean="0">
                <a:latin typeface="Courier New"/>
                <a:cs typeface="Courier New"/>
              </a:rPr>
              <a:t>n</a:t>
            </a:r>
            <a:r>
              <a:rPr lang="en-US" sz="2400" dirty="0" smtClean="0">
                <a:latin typeface="Courier New"/>
                <a:cs typeface="Courier New"/>
              </a:rPr>
              <a:t> = </a:t>
            </a:r>
            <a:r>
              <a:rPr lang="en-US" sz="2400" dirty="0" err="1" smtClean="0">
                <a:latin typeface="Courier New"/>
                <a:cs typeface="Courier New"/>
              </a:rPr>
              <a:t>t</a:t>
            </a:r>
            <a:r>
              <a:rPr lang="en-US" sz="2400" baseline="-25000" dirty="0" err="1" smtClean="0">
                <a:latin typeface="Courier New"/>
                <a:cs typeface="Courier New"/>
              </a:rPr>
              <a:t>n</a:t>
            </a:r>
            <a:r>
              <a:rPr lang="en-US" sz="2400" dirty="0" smtClean="0">
                <a:latin typeface="Courier New"/>
                <a:cs typeface="Courier New"/>
              </a:rPr>
              <a:t>} </a:t>
            </a:r>
            <a:r>
              <a:rPr lang="en-US" sz="2400" dirty="0" err="1" smtClean="0"/>
              <a:t>iff</a:t>
            </a:r>
            <a:r>
              <a:rPr lang="en-US" sz="2400" dirty="0" smtClean="0"/>
              <a:t> variables </a:t>
            </a:r>
            <a:r>
              <a:rPr lang="en-US" sz="2400" dirty="0" smtClean="0">
                <a:latin typeface="Courier New"/>
                <a:cs typeface="Courier New"/>
              </a:rPr>
              <a:t>x</a:t>
            </a:r>
            <a:r>
              <a:rPr lang="en-US" sz="2400" baseline="-25000" dirty="0" smtClean="0">
                <a:latin typeface="Courier New"/>
                <a:cs typeface="Courier New"/>
              </a:rPr>
              <a:t>i</a:t>
            </a:r>
            <a:r>
              <a:rPr lang="en-US" sz="2400" dirty="0" smtClean="0"/>
              <a:t> do not appear in terms </a:t>
            </a:r>
            <a:r>
              <a:rPr lang="en-US" sz="2400" dirty="0" err="1" smtClean="0">
                <a:latin typeface="Courier New"/>
                <a:cs typeface="Courier New"/>
              </a:rPr>
              <a:t>t</a:t>
            </a:r>
            <a:r>
              <a:rPr lang="en-US" sz="2400" baseline="-25000" dirty="0" err="1" smtClean="0">
                <a:latin typeface="Courier New"/>
                <a:cs typeface="Courier New"/>
              </a:rPr>
              <a:t>i</a:t>
            </a:r>
            <a:r>
              <a:rPr lang="en-US" sz="2400" dirty="0" smtClean="0"/>
              <a:t>, that is {</a:t>
            </a:r>
            <a:r>
              <a:rPr lang="en-US" sz="2400" dirty="0" smtClean="0">
                <a:latin typeface="Courier New"/>
                <a:cs typeface="Courier New"/>
              </a:rPr>
              <a:t>x1, …, </a:t>
            </a:r>
            <a:r>
              <a:rPr lang="en-US" sz="2400" dirty="0" err="1" smtClean="0">
                <a:latin typeface="Courier New"/>
                <a:cs typeface="Courier New"/>
              </a:rPr>
              <a:t>x</a:t>
            </a:r>
            <a:r>
              <a:rPr lang="en-US" sz="2400" baseline="-25000" dirty="0" err="1" smtClean="0">
                <a:latin typeface="Courier New"/>
                <a:cs typeface="Courier New"/>
              </a:rPr>
              <a:t>n</a:t>
            </a:r>
            <a:r>
              <a:rPr lang="en-US" sz="2400" dirty="0" smtClean="0">
                <a:latin typeface="Courier New"/>
                <a:cs typeface="Courier New"/>
              </a:rPr>
              <a:t>} ∩ (FV(t1)∪…∪FV(</a:t>
            </a:r>
            <a:r>
              <a:rPr lang="en-US" sz="2400" dirty="0" err="1" smtClean="0">
                <a:latin typeface="Courier New"/>
                <a:cs typeface="Courier New"/>
              </a:rPr>
              <a:t>t</a:t>
            </a:r>
            <a:r>
              <a:rPr lang="en-US" sz="2400" baseline="-25000" dirty="0" err="1" smtClean="0">
                <a:latin typeface="Courier New"/>
                <a:cs typeface="Courier New"/>
              </a:rPr>
              <a:t>n</a:t>
            </a:r>
            <a:r>
              <a:rPr lang="en-US" sz="2400" dirty="0" smtClean="0">
                <a:latin typeface="Courier New"/>
                <a:cs typeface="Courier New"/>
              </a:rPr>
              <a:t>)) = </a:t>
            </a:r>
            <a:r>
              <a:rPr lang="en-US" sz="3000" dirty="0" smtClean="0">
                <a:latin typeface="Courier New"/>
                <a:cs typeface="Courier New"/>
              </a:rPr>
              <a:t>∅</a:t>
            </a:r>
          </a:p>
          <a:p>
            <a:pPr marL="0" indent="0">
              <a:buNone/>
            </a:pPr>
            <a:endParaRPr lang="en-US" sz="2400" dirty="0">
              <a:cs typeface="Courier New"/>
            </a:endParaRPr>
          </a:p>
          <a:p>
            <a:pPr marL="0" indent="0">
              <a:buNone/>
            </a:pPr>
            <a:r>
              <a:rPr lang="en-US" sz="2400" dirty="0" smtClean="0">
                <a:cs typeface="Courier New"/>
              </a:rPr>
              <a:t>In what follows, </a:t>
            </a:r>
          </a:p>
          <a:p>
            <a:r>
              <a:rPr lang="en-US" sz="2400" dirty="0" smtClean="0">
                <a:latin typeface="Courier New"/>
                <a:cs typeface="Courier New"/>
              </a:rPr>
              <a:t>x</a:t>
            </a:r>
            <a:r>
              <a:rPr lang="en-US" sz="2400" dirty="0" smtClean="0">
                <a:cs typeface="Courier New"/>
              </a:rPr>
              <a:t> denotes a type variable  (like TA, TB before)</a:t>
            </a:r>
          </a:p>
          <a:p>
            <a:r>
              <a:rPr lang="en-US" sz="2400" dirty="0" smtClean="0">
                <a:latin typeface="Courier New"/>
                <a:cs typeface="Courier New"/>
              </a:rPr>
              <a:t>t, </a:t>
            </a:r>
            <a:r>
              <a:rPr lang="en-US" sz="2400" dirty="0" err="1" smtClean="0">
                <a:latin typeface="Courier New"/>
                <a:cs typeface="Courier New"/>
              </a:rPr>
              <a:t>t</a:t>
            </a:r>
            <a:r>
              <a:rPr lang="en-US" sz="2400" baseline="-25000" dirty="0" err="1" smtClean="0">
                <a:latin typeface="Courier New"/>
                <a:cs typeface="Courier New"/>
              </a:rPr>
              <a:t>i</a:t>
            </a:r>
            <a:r>
              <a:rPr lang="en-US" sz="2400" dirty="0" smtClean="0">
                <a:latin typeface="Courier New"/>
                <a:cs typeface="Courier New"/>
              </a:rPr>
              <a:t>, </a:t>
            </a:r>
            <a:r>
              <a:rPr lang="en-US" sz="2400" dirty="0" err="1" smtClean="0">
                <a:latin typeface="Courier New"/>
                <a:cs typeface="Courier New"/>
              </a:rPr>
              <a:t>s</a:t>
            </a:r>
            <a:r>
              <a:rPr lang="en-US" sz="2400" baseline="-25000" dirty="0" err="1" smtClean="0">
                <a:latin typeface="Courier New"/>
                <a:cs typeface="Courier New"/>
              </a:rPr>
              <a:t>i</a:t>
            </a:r>
            <a:r>
              <a:rPr lang="en-US" sz="2400" dirty="0" smtClean="0">
                <a:latin typeface="Courier New"/>
                <a:cs typeface="Courier New"/>
              </a:rPr>
              <a:t> </a:t>
            </a:r>
            <a:r>
              <a:rPr lang="en-US" sz="2400" dirty="0" smtClean="0">
                <a:cs typeface="Courier New"/>
              </a:rPr>
              <a:t>denote terms, that may contain type variables</a:t>
            </a: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4214880" y="4771080"/>
              <a:ext cx="4156560" cy="739080"/>
            </p14:xfrm>
          </p:contentPart>
        </mc:Choice>
        <mc:Fallback xmlns="">
          <p:pic>
            <p:nvPicPr>
              <p:cNvPr id="4" name="Ink 3"/>
              <p:cNvPicPr/>
              <p:nvPr/>
            </p:nvPicPr>
            <p:blipFill>
              <a:blip r:embed="rId3"/>
              <a:stretch>
                <a:fillRect/>
              </a:stretch>
            </p:blipFill>
            <p:spPr>
              <a:xfrm>
                <a:off x="4204800" y="4760640"/>
                <a:ext cx="4181040" cy="763560"/>
              </a:xfrm>
              <a:prstGeom prst="rect">
                <a:avLst/>
              </a:prstGeom>
            </p:spPr>
          </p:pic>
        </mc:Fallback>
      </mc:AlternateContent>
    </p:spTree>
    <p:extLst>
      <p:ext uri="{BB962C8B-B14F-4D97-AF65-F5344CB8AC3E}">
        <p14:creationId xmlns:p14="http://schemas.microsoft.com/office/powerpoint/2010/main" val="8895982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8180"/>
          </a:xfrm>
        </p:spPr>
        <p:txBody>
          <a:bodyPr>
            <a:normAutofit fontScale="90000"/>
          </a:bodyPr>
          <a:lstStyle/>
          <a:p>
            <a:r>
              <a:rPr lang="en-US" dirty="0" smtClean="0"/>
              <a:t>Unification Algorithm</a:t>
            </a:r>
            <a:endParaRPr lang="en-US" dirty="0"/>
          </a:p>
        </p:txBody>
      </p:sp>
      <p:sp>
        <p:nvSpPr>
          <p:cNvPr id="3" name="Content Placeholder 2"/>
          <p:cNvSpPr>
            <a:spLocks noGrp="1"/>
          </p:cNvSpPr>
          <p:nvPr>
            <p:ph idx="1"/>
          </p:nvPr>
        </p:nvSpPr>
        <p:spPr>
          <a:xfrm>
            <a:off x="162140" y="873832"/>
            <a:ext cx="8981860" cy="5891803"/>
          </a:xfrm>
        </p:spPr>
        <p:txBody>
          <a:bodyPr>
            <a:normAutofit/>
          </a:bodyPr>
          <a:lstStyle/>
          <a:p>
            <a:pPr marL="0" indent="0">
              <a:buNone/>
            </a:pPr>
            <a:r>
              <a:rPr lang="en-US" sz="2000" dirty="0" smtClean="0"/>
              <a:t>We obtain a solved form in finite time using the non-deterministic algorithm that applies the following rules as long as no clash is reported and as long as the equations are not in solved form. </a:t>
            </a:r>
          </a:p>
          <a:p>
            <a:pPr marL="0" indent="0">
              <a:buNone/>
            </a:pPr>
            <a:r>
              <a:rPr lang="en-US" sz="2000" b="1" dirty="0" smtClean="0"/>
              <a:t>Orient</a:t>
            </a:r>
            <a:r>
              <a:rPr lang="en-US" sz="2000" dirty="0" smtClean="0"/>
              <a:t>: 			Select </a:t>
            </a:r>
            <a:r>
              <a:rPr lang="en-US" sz="2000" dirty="0" smtClean="0">
                <a:latin typeface="Courier New"/>
                <a:cs typeface="Courier New"/>
              </a:rPr>
              <a:t>t = x, t ≠ x </a:t>
            </a:r>
            <a:r>
              <a:rPr lang="en-US" sz="2000" dirty="0" smtClean="0"/>
              <a:t>and replace it with </a:t>
            </a:r>
            <a:r>
              <a:rPr lang="en-US" sz="2000" dirty="0" smtClean="0">
                <a:latin typeface="Courier New"/>
                <a:cs typeface="Courier New"/>
              </a:rPr>
              <a:t>x = t</a:t>
            </a:r>
            <a:r>
              <a:rPr lang="en-US" sz="2000" dirty="0" smtClean="0"/>
              <a:t>.</a:t>
            </a:r>
          </a:p>
          <a:p>
            <a:pPr marL="0" indent="0">
              <a:buNone/>
            </a:pPr>
            <a:r>
              <a:rPr lang="en-US" sz="2000" b="1" dirty="0" smtClean="0"/>
              <a:t>Delete</a:t>
            </a:r>
            <a:r>
              <a:rPr lang="en-US" sz="2000" dirty="0" smtClean="0"/>
              <a:t>: 			Select </a:t>
            </a:r>
            <a:r>
              <a:rPr lang="en-US" sz="2000" dirty="0" smtClean="0">
                <a:latin typeface="Courier New"/>
                <a:cs typeface="Courier New"/>
              </a:rPr>
              <a:t>x = x</a:t>
            </a:r>
            <a:r>
              <a:rPr lang="en-US" sz="2000" dirty="0" smtClean="0"/>
              <a:t>, remove it.</a:t>
            </a:r>
          </a:p>
          <a:p>
            <a:pPr marL="0" indent="0">
              <a:buNone/>
            </a:pPr>
            <a:r>
              <a:rPr lang="en-US" sz="2000" b="1" dirty="0" smtClean="0"/>
              <a:t>Eliminate</a:t>
            </a:r>
            <a:r>
              <a:rPr lang="en-US" sz="2000" dirty="0" smtClean="0"/>
              <a:t>: 		Select </a:t>
            </a:r>
            <a:r>
              <a:rPr lang="en-US" sz="2000" dirty="0" smtClean="0">
                <a:latin typeface="Courier New"/>
                <a:cs typeface="Courier New"/>
              </a:rPr>
              <a:t>x = t </a:t>
            </a:r>
            <a:r>
              <a:rPr lang="en-US" sz="2000" dirty="0" smtClean="0"/>
              <a:t>where </a:t>
            </a:r>
            <a:r>
              <a:rPr lang="en-US" sz="2000" dirty="0" smtClean="0">
                <a:latin typeface="Courier New"/>
                <a:cs typeface="Courier New"/>
              </a:rPr>
              <a:t>x</a:t>
            </a:r>
            <a:r>
              <a:rPr lang="en-US" sz="2000" dirty="0" smtClean="0"/>
              <a:t> does not occur in </a:t>
            </a:r>
            <a:r>
              <a:rPr lang="en-US" sz="2000" dirty="0" smtClean="0">
                <a:latin typeface="Courier New"/>
                <a:cs typeface="Courier New"/>
              </a:rPr>
              <a:t>t</a:t>
            </a:r>
            <a:r>
              <a:rPr lang="en-US" sz="2000" dirty="0" smtClean="0"/>
              <a:t>, put it aside,</a:t>
            </a:r>
            <a:br>
              <a:rPr lang="en-US" sz="2000" dirty="0" smtClean="0"/>
            </a:br>
            <a:r>
              <a:rPr lang="en-US" sz="2000" dirty="0" smtClean="0"/>
              <a:t>			substitute </a:t>
            </a:r>
            <a:r>
              <a:rPr lang="en-US" sz="2000" dirty="0" smtClean="0">
                <a:latin typeface="Courier New"/>
                <a:cs typeface="Courier New"/>
              </a:rPr>
              <a:t>x</a:t>
            </a:r>
            <a:r>
              <a:rPr lang="en-US" sz="2000" dirty="0"/>
              <a:t> </a:t>
            </a:r>
            <a:r>
              <a:rPr lang="en-US" sz="2000" dirty="0" smtClean="0"/>
              <a:t>with </a:t>
            </a:r>
            <a:r>
              <a:rPr lang="en-US" sz="2000" dirty="0" smtClean="0">
                <a:latin typeface="Courier New"/>
                <a:cs typeface="Courier New"/>
              </a:rPr>
              <a:t>t</a:t>
            </a:r>
            <a:r>
              <a:rPr lang="en-US" sz="2000" dirty="0" smtClean="0"/>
              <a:t> in all remaining equations</a:t>
            </a:r>
          </a:p>
          <a:p>
            <a:pPr marL="0" indent="0">
              <a:buNone/>
            </a:pPr>
            <a:r>
              <a:rPr lang="en-US" sz="2000" b="1" dirty="0" smtClean="0"/>
              <a:t>Occurs</a:t>
            </a:r>
            <a:r>
              <a:rPr lang="en-US" sz="2000" dirty="0" smtClean="0"/>
              <a:t> </a:t>
            </a:r>
            <a:r>
              <a:rPr lang="en-US" sz="2000" b="1" dirty="0" smtClean="0"/>
              <a:t>Check</a:t>
            </a:r>
            <a:r>
              <a:rPr lang="en-US" sz="2000" dirty="0" smtClean="0"/>
              <a:t>:	Select </a:t>
            </a:r>
            <a:r>
              <a:rPr lang="en-US" sz="2000" dirty="0" smtClean="0">
                <a:latin typeface="Courier New"/>
                <a:cs typeface="Courier New"/>
              </a:rPr>
              <a:t>x = t</a:t>
            </a:r>
            <a:r>
              <a:rPr lang="en-US" sz="2000" dirty="0" smtClean="0"/>
              <a:t>, where </a:t>
            </a:r>
            <a:r>
              <a:rPr lang="en-US" sz="2000" dirty="0" smtClean="0">
                <a:latin typeface="Courier New"/>
                <a:cs typeface="Courier New"/>
              </a:rPr>
              <a:t>x</a:t>
            </a:r>
            <a:r>
              <a:rPr lang="en-US" sz="2000" dirty="0" smtClean="0"/>
              <a:t> occurs in </a:t>
            </a:r>
            <a:r>
              <a:rPr lang="en-US" sz="2000" dirty="0" smtClean="0">
                <a:latin typeface="Courier New"/>
                <a:cs typeface="Courier New"/>
              </a:rPr>
              <a:t>t</a:t>
            </a:r>
            <a:r>
              <a:rPr lang="en-US" sz="2000" dirty="0" smtClean="0"/>
              <a:t>, report clash.</a:t>
            </a:r>
          </a:p>
          <a:p>
            <a:pPr marL="0" indent="0">
              <a:buNone/>
            </a:pPr>
            <a:r>
              <a:rPr lang="en-US" sz="2000" b="1" dirty="0" smtClean="0"/>
              <a:t>Decomposition</a:t>
            </a:r>
            <a:r>
              <a:rPr lang="en-US" sz="2000" dirty="0" smtClean="0"/>
              <a:t>: 	Select </a:t>
            </a:r>
            <a:r>
              <a:rPr lang="en-US" sz="2000" dirty="0" smtClean="0">
                <a:latin typeface="Courier New"/>
                <a:cs typeface="Courier New"/>
              </a:rPr>
              <a:t>f(t1,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f(s1,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r>
              <a:rPr lang="en-US" sz="2000" dirty="0" smtClean="0"/>
              <a:t>, </a:t>
            </a:r>
          </a:p>
          <a:p>
            <a:pPr marL="0" indent="0">
              <a:buNone/>
            </a:pPr>
            <a:r>
              <a:rPr lang="en-US" sz="2000" dirty="0" smtClean="0"/>
              <a:t>				replace with </a:t>
            </a:r>
            <a:r>
              <a:rPr lang="en-US" sz="2000" dirty="0" smtClean="0">
                <a:latin typeface="Courier New"/>
                <a:cs typeface="Courier New"/>
              </a:rPr>
              <a:t>t1 = s1, …, </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a:t>
            </a:r>
          </a:p>
          <a:p>
            <a:pPr marL="0" indent="0">
              <a:buNone/>
            </a:pPr>
            <a:r>
              <a:rPr lang="en-US" sz="2000" dirty="0">
                <a:latin typeface="Courier New"/>
                <a:cs typeface="Courier New"/>
              </a:rPr>
              <a:t>	</a:t>
            </a:r>
            <a:r>
              <a:rPr lang="en-US" sz="2000" dirty="0"/>
              <a:t> e.g.  (T</a:t>
            </a:r>
            <a:r>
              <a:rPr lang="en-US" sz="2000" baseline="-25000" dirty="0"/>
              <a:t>1</a:t>
            </a:r>
            <a:r>
              <a:rPr lang="en-US" sz="2000" dirty="0"/>
              <a:t> x T</a:t>
            </a:r>
            <a:r>
              <a:rPr lang="en-US" sz="2000" baseline="-25000" dirty="0"/>
              <a:t>2</a:t>
            </a:r>
            <a:r>
              <a:rPr lang="en-US" sz="2000" dirty="0"/>
              <a:t>) = (S</a:t>
            </a:r>
            <a:r>
              <a:rPr lang="en-US" sz="2000" baseline="-25000" dirty="0"/>
              <a:t>1 </a:t>
            </a:r>
            <a:r>
              <a:rPr lang="en-US" sz="2000" dirty="0"/>
              <a:t>x</a:t>
            </a:r>
            <a:r>
              <a:rPr lang="en-US" sz="2000" dirty="0" smtClean="0"/>
              <a:t> </a:t>
            </a:r>
            <a:r>
              <a:rPr lang="en-US" sz="2000" dirty="0"/>
              <a:t>S</a:t>
            </a:r>
            <a:r>
              <a:rPr lang="en-US" sz="2000" baseline="-25000" dirty="0"/>
              <a:t>2</a:t>
            </a:r>
            <a:r>
              <a:rPr lang="en-US" sz="2000" dirty="0"/>
              <a:t>)  </a:t>
            </a:r>
            <a:r>
              <a:rPr lang="en-US" sz="2000" dirty="0" smtClean="0"/>
              <a:t>becomes T</a:t>
            </a:r>
            <a:r>
              <a:rPr lang="en-US" sz="2000" baseline="-25000" dirty="0" smtClean="0"/>
              <a:t>1</a:t>
            </a:r>
            <a:r>
              <a:rPr lang="en-US" sz="2000" dirty="0" smtClean="0"/>
              <a:t> = S</a:t>
            </a:r>
            <a:r>
              <a:rPr lang="en-US" sz="2000" baseline="-25000" dirty="0" smtClean="0"/>
              <a:t>1 </a:t>
            </a:r>
            <a:r>
              <a:rPr lang="en-US" sz="2000" dirty="0" smtClean="0"/>
              <a:t>, T</a:t>
            </a:r>
            <a:r>
              <a:rPr lang="en-US" sz="2000" baseline="-25000" dirty="0" smtClean="0"/>
              <a:t>2</a:t>
            </a:r>
            <a:r>
              <a:rPr lang="en-US" sz="2000" dirty="0" smtClean="0"/>
              <a:t> </a:t>
            </a:r>
            <a:r>
              <a:rPr lang="en-US" sz="2000" dirty="0"/>
              <a:t>= </a:t>
            </a:r>
            <a:r>
              <a:rPr lang="en-US" sz="2000" dirty="0" smtClean="0"/>
              <a:t>S</a:t>
            </a:r>
            <a:r>
              <a:rPr lang="en-US" sz="2000" baseline="-25000" dirty="0" smtClean="0"/>
              <a:t>2</a:t>
            </a:r>
            <a:endParaRPr lang="en-US" sz="2000" dirty="0" smtClean="0">
              <a:latin typeface="Courier New"/>
              <a:cs typeface="Courier New"/>
            </a:endParaRPr>
          </a:p>
          <a:p>
            <a:pPr marL="0" indent="0">
              <a:buNone/>
            </a:pPr>
            <a:r>
              <a:rPr lang="en-US" sz="2000" b="1" dirty="0" smtClean="0"/>
              <a:t>Decomposition</a:t>
            </a:r>
            <a:r>
              <a:rPr lang="en-US" sz="2000" dirty="0" smtClean="0"/>
              <a:t> </a:t>
            </a:r>
            <a:r>
              <a:rPr lang="en-US" sz="2000" b="1" dirty="0" smtClean="0"/>
              <a:t>Clash</a:t>
            </a:r>
            <a:r>
              <a:rPr lang="en-US" sz="2000" dirty="0" smtClean="0"/>
              <a:t>: </a:t>
            </a:r>
            <a:r>
              <a:rPr lang="en-US" sz="2000" dirty="0" smtClean="0">
                <a:latin typeface="Courier New"/>
                <a:cs typeface="Courier New"/>
              </a:rPr>
              <a:t>f(t1,…,</a:t>
            </a:r>
            <a:r>
              <a:rPr lang="en-US" sz="2000" dirty="0" err="1" smtClean="0">
                <a:latin typeface="Courier New"/>
                <a:cs typeface="Courier New"/>
              </a:rPr>
              <a:t>t</a:t>
            </a:r>
            <a:r>
              <a:rPr lang="en-US" sz="2000" baseline="-25000" dirty="0" err="1" smtClean="0">
                <a:latin typeface="Courier New"/>
                <a:cs typeface="Courier New"/>
              </a:rPr>
              <a:t>n</a:t>
            </a:r>
            <a:r>
              <a:rPr lang="en-US" sz="2000" dirty="0" smtClean="0">
                <a:latin typeface="Courier New"/>
                <a:cs typeface="Courier New"/>
              </a:rPr>
              <a:t>) = g(s1,…,</a:t>
            </a:r>
            <a:r>
              <a:rPr lang="en-US" sz="2000" dirty="0" err="1" smtClean="0">
                <a:latin typeface="Courier New"/>
                <a:cs typeface="Courier New"/>
              </a:rPr>
              <a:t>s</a:t>
            </a:r>
            <a:r>
              <a:rPr lang="en-US" sz="2000" baseline="-25000" dirty="0" err="1" smtClean="0">
                <a:latin typeface="Courier New"/>
                <a:cs typeface="Courier New"/>
              </a:rPr>
              <a:t>n</a:t>
            </a:r>
            <a:r>
              <a:rPr lang="en-US" sz="2000" dirty="0" smtClean="0">
                <a:latin typeface="Courier New"/>
                <a:cs typeface="Courier New"/>
              </a:rPr>
              <a:t>), f ≠ g</a:t>
            </a:r>
            <a:r>
              <a:rPr lang="en-US" sz="2000" dirty="0" smtClean="0"/>
              <a:t>,   report clash.</a:t>
            </a:r>
          </a:p>
          <a:p>
            <a:pPr marL="0" indent="0">
              <a:buNone/>
            </a:pPr>
            <a:r>
              <a:rPr lang="en-US" sz="2000" dirty="0" smtClean="0"/>
              <a:t>	e.g.  (T</a:t>
            </a:r>
            <a:r>
              <a:rPr lang="en-US" sz="2000" baseline="-25000" dirty="0" smtClean="0"/>
              <a:t>1</a:t>
            </a:r>
            <a:r>
              <a:rPr lang="en-US" sz="2000" dirty="0" smtClean="0"/>
              <a:t> x T</a:t>
            </a:r>
            <a:r>
              <a:rPr lang="en-US" sz="2000" baseline="-25000" dirty="0" smtClean="0"/>
              <a:t>2</a:t>
            </a:r>
            <a:r>
              <a:rPr lang="en-US" sz="2000" dirty="0" smtClean="0"/>
              <a:t>) = (S</a:t>
            </a:r>
            <a:r>
              <a:rPr lang="en-US" sz="2000" baseline="-25000" dirty="0" smtClean="0"/>
              <a:t>1 </a:t>
            </a:r>
            <a:r>
              <a:rPr lang="en-US" sz="2000" dirty="0" smtClean="0"/>
              <a:t>-&gt; S</a:t>
            </a:r>
            <a:r>
              <a:rPr lang="en-US" sz="2000" baseline="-25000" dirty="0" smtClean="0"/>
              <a:t>2</a:t>
            </a:r>
            <a:r>
              <a:rPr lang="en-US" sz="2000" dirty="0" smtClean="0"/>
              <a:t>)  is  f(T</a:t>
            </a:r>
            <a:r>
              <a:rPr lang="en-US" sz="2000" baseline="-25000" dirty="0" smtClean="0"/>
              <a:t>1</a:t>
            </a:r>
            <a:r>
              <a:rPr lang="en-US" sz="2000" dirty="0" smtClean="0"/>
              <a:t>,T</a:t>
            </a:r>
            <a:r>
              <a:rPr lang="en-US" sz="2000" baseline="-25000" dirty="0" smtClean="0"/>
              <a:t>2</a:t>
            </a:r>
            <a:r>
              <a:rPr lang="en-US" sz="2000" dirty="0"/>
              <a:t>) = </a:t>
            </a:r>
            <a:r>
              <a:rPr lang="en-US" sz="2000" dirty="0" smtClean="0"/>
              <a:t>g(S</a:t>
            </a:r>
            <a:r>
              <a:rPr lang="en-US" sz="2000" baseline="-25000" dirty="0" smtClean="0"/>
              <a:t>1</a:t>
            </a:r>
            <a:r>
              <a:rPr lang="en-US" sz="2000" dirty="0" smtClean="0"/>
              <a:t>,S</a:t>
            </a:r>
            <a:r>
              <a:rPr lang="en-US" sz="2000" baseline="-25000" dirty="0" smtClean="0"/>
              <a:t>2</a:t>
            </a:r>
            <a:r>
              <a:rPr lang="en-US" sz="2000" dirty="0" smtClean="0"/>
              <a:t>)  so it is a clash</a:t>
            </a:r>
          </a:p>
          <a:p>
            <a:pPr marL="0" indent="0">
              <a:buNone/>
            </a:pPr>
            <a:r>
              <a:rPr lang="en-US" sz="2000" dirty="0" smtClean="0"/>
              <a:t>f and g can denote x, -&gt;, as well as constructor of polymorphic containers:</a:t>
            </a:r>
            <a:br>
              <a:rPr lang="en-US" sz="2000" dirty="0" smtClean="0"/>
            </a:br>
            <a:endParaRPr lang="en-US" sz="2000" dirty="0" smtClean="0"/>
          </a:p>
          <a:p>
            <a:pPr marL="0" indent="0">
              <a:buNone/>
            </a:pPr>
            <a:r>
              <a:rPr lang="en-US" sz="2000" dirty="0">
                <a:latin typeface="Courier New"/>
                <a:cs typeface="Courier New"/>
              </a:rPr>
              <a:t> </a:t>
            </a:r>
            <a:r>
              <a:rPr lang="en-US" sz="2000" dirty="0" smtClean="0">
                <a:latin typeface="Courier New"/>
                <a:cs typeface="Courier New"/>
              </a:rPr>
              <a:t> Map[A, B] = Map[C, D] </a:t>
            </a:r>
            <a:r>
              <a:rPr lang="en-US" sz="2000" dirty="0" smtClean="0"/>
              <a:t>will be replaced by </a:t>
            </a:r>
            <a:r>
              <a:rPr lang="en-US" sz="2000" dirty="0" smtClean="0">
                <a:latin typeface="Courier New"/>
                <a:cs typeface="Courier New"/>
              </a:rPr>
              <a:t>A = C </a:t>
            </a:r>
            <a:r>
              <a:rPr lang="en-US" sz="2000" dirty="0" smtClean="0"/>
              <a:t>and </a:t>
            </a:r>
            <a:r>
              <a:rPr lang="en-US" sz="2000" dirty="0">
                <a:latin typeface="Courier New"/>
                <a:cs typeface="Courier New"/>
              </a:rPr>
              <a:t>B</a:t>
            </a:r>
            <a:r>
              <a:rPr lang="en-US" sz="2000" dirty="0" smtClean="0">
                <a:latin typeface="Courier New"/>
                <a:cs typeface="Courier New"/>
              </a:rPr>
              <a:t> = D</a:t>
            </a:r>
            <a:endParaRPr lang="en-US" sz="2000" dirty="0">
              <a:latin typeface="Courier New"/>
              <a:cs typeface="Courier New"/>
            </a:endParaRPr>
          </a:p>
        </p:txBody>
      </p:sp>
    </p:spTree>
    <p:extLst>
      <p:ext uri="{BB962C8B-B14F-4D97-AF65-F5344CB8AC3E}">
        <p14:creationId xmlns:p14="http://schemas.microsoft.com/office/powerpoint/2010/main" val="327156370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a:t>
            </a:r>
            <a:br>
              <a:rPr lang="en-US" dirty="0" smtClean="0"/>
            </a:br>
            <a:r>
              <a:rPr lang="en-US" dirty="0" smtClean="0"/>
              <a:t>Construct and Solve Constraints</a:t>
            </a:r>
            <a:endParaRPr lang="en-US" dirty="0"/>
          </a:p>
        </p:txBody>
      </p:sp>
      <p:sp>
        <p:nvSpPr>
          <p:cNvPr id="3" name="Content Placeholder 2"/>
          <p:cNvSpPr>
            <a:spLocks noGrp="1"/>
          </p:cNvSpPr>
          <p:nvPr>
            <p:ph idx="1"/>
          </p:nvPr>
        </p:nvSpPr>
        <p:spPr>
          <a:xfrm>
            <a:off x="381000" y="1828800"/>
            <a:ext cx="5486400" cy="637920"/>
          </a:xfrm>
        </p:spPr>
        <p:txBody>
          <a:bodyPr/>
          <a:lstStyle/>
          <a:p>
            <a:pPr marL="0" lvl="0" indent="0">
              <a:buNone/>
            </a:pPr>
            <a:r>
              <a:rPr lang="en-US" sz="2200" dirty="0" err="1" smtClean="0">
                <a:solidFill>
                  <a:prstClr val="black"/>
                </a:solidFill>
                <a:latin typeface="Courier New"/>
                <a:cs typeface="Courier New"/>
              </a:rPr>
              <a:t>def</a:t>
            </a:r>
            <a:r>
              <a:rPr lang="en-US" sz="2200" dirty="0" smtClean="0">
                <a:solidFill>
                  <a:prstClr val="black"/>
                </a:solidFill>
                <a:latin typeface="Courier New"/>
                <a:cs typeface="Courier New"/>
              </a:rPr>
              <a:t> </a:t>
            </a:r>
            <a:r>
              <a:rPr lang="en-US" sz="2200" dirty="0">
                <a:solidFill>
                  <a:prstClr val="black"/>
                </a:solidFill>
                <a:latin typeface="Courier New"/>
                <a:cs typeface="Courier New"/>
              </a:rPr>
              <a:t>twice(f) = (x) =&gt; f(f(x</a:t>
            </a:r>
            <a:r>
              <a:rPr lang="en-US" sz="2200" dirty="0" smtClean="0">
                <a:solidFill>
                  <a:prstClr val="black"/>
                </a:solidFill>
                <a:latin typeface="Courier New"/>
                <a:cs typeface="Courier New"/>
              </a:rPr>
              <a:t>))</a:t>
            </a:r>
          </a:p>
        </p:txBody>
      </p:sp>
      <mc:AlternateContent xmlns:mc="http://schemas.openxmlformats.org/markup-compatibility/2006">
        <mc:Choice xmlns:p14="http://schemas.microsoft.com/office/powerpoint/2010/main" Requires="p14">
          <p:contentPart p14:bwMode="auto" r:id="rId2">
            <p14:nvContentPartPr>
              <p14:cNvPr id="6" name="Ink 5"/>
              <p14:cNvContentPartPr/>
              <p14:nvPr/>
            </p14:nvContentPartPr>
            <p14:xfrm>
              <a:off x="1854720" y="1400040"/>
              <a:ext cx="3040920" cy="514080"/>
            </p14:xfrm>
          </p:contentPart>
        </mc:Choice>
        <mc:Fallback>
          <p:pic>
            <p:nvPicPr>
              <p:cNvPr id="6" name="Ink 5"/>
              <p:cNvPicPr/>
              <p:nvPr/>
            </p:nvPicPr>
            <p:blipFill>
              <a:blip r:embed="rId3"/>
              <a:stretch>
                <a:fillRect/>
              </a:stretch>
            </p:blipFill>
            <p:spPr>
              <a:xfrm>
                <a:off x="1840680" y="1386720"/>
                <a:ext cx="3067920" cy="53496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8" name="Ink 7"/>
              <p14:cNvContentPartPr/>
              <p14:nvPr/>
            </p14:nvContentPartPr>
            <p14:xfrm>
              <a:off x="591480" y="1784160"/>
              <a:ext cx="8475840" cy="4481280"/>
            </p14:xfrm>
          </p:contentPart>
        </mc:Choice>
        <mc:Fallback>
          <p:pic>
            <p:nvPicPr>
              <p:cNvPr id="8" name="Ink 7"/>
              <p:cNvPicPr/>
              <p:nvPr/>
            </p:nvPicPr>
            <p:blipFill>
              <a:blip r:embed="rId5"/>
              <a:stretch>
                <a:fillRect/>
              </a:stretch>
            </p:blipFill>
            <p:spPr>
              <a:xfrm>
                <a:off x="587880" y="1770480"/>
                <a:ext cx="8482320" cy="450540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9" name="Ink 8"/>
              <p14:cNvContentPartPr/>
              <p14:nvPr/>
            </p14:nvContentPartPr>
            <p14:xfrm>
              <a:off x="1813680" y="1800720"/>
              <a:ext cx="924480" cy="508320"/>
            </p14:xfrm>
          </p:contentPart>
        </mc:Choice>
        <mc:Fallback>
          <p:pic>
            <p:nvPicPr>
              <p:cNvPr id="9" name="Ink 8"/>
              <p:cNvPicPr/>
              <p:nvPr/>
            </p:nvPicPr>
            <p:blipFill>
              <a:blip r:embed="rId7"/>
              <a:stretch>
                <a:fillRect/>
              </a:stretch>
            </p:blipFill>
            <p:spPr>
              <a:xfrm>
                <a:off x="1803240" y="1789200"/>
                <a:ext cx="943200" cy="5263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10" name="Ink 9"/>
              <p14:cNvContentPartPr/>
              <p14:nvPr/>
            </p14:nvContentPartPr>
            <p14:xfrm>
              <a:off x="487800" y="2164320"/>
              <a:ext cx="458280" cy="40680"/>
            </p14:xfrm>
          </p:contentPart>
        </mc:Choice>
        <mc:Fallback>
          <p:pic>
            <p:nvPicPr>
              <p:cNvPr id="10" name="Ink 9"/>
              <p:cNvPicPr/>
              <p:nvPr/>
            </p:nvPicPr>
            <p:blipFill>
              <a:blip r:embed="rId9"/>
              <a:stretch>
                <a:fillRect/>
              </a:stretch>
            </p:blipFill>
            <p:spPr>
              <a:xfrm>
                <a:off x="474840" y="2150280"/>
                <a:ext cx="4849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2" name="Ink 11"/>
              <p14:cNvContentPartPr/>
              <p14:nvPr/>
            </p14:nvContentPartPr>
            <p14:xfrm>
              <a:off x="4504680" y="2342880"/>
              <a:ext cx="657360" cy="123840"/>
            </p14:xfrm>
          </p:contentPart>
        </mc:Choice>
        <mc:Fallback>
          <p:pic>
            <p:nvPicPr>
              <p:cNvPr id="12" name="Ink 11"/>
              <p:cNvPicPr/>
              <p:nvPr/>
            </p:nvPicPr>
            <p:blipFill>
              <a:blip r:embed="rId11"/>
              <a:stretch>
                <a:fillRect/>
              </a:stretch>
            </p:blipFill>
            <p:spPr>
              <a:xfrm>
                <a:off x="4496760" y="2331720"/>
                <a:ext cx="678600" cy="14724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13" name="Ink 12"/>
              <p14:cNvContentPartPr/>
              <p14:nvPr/>
            </p14:nvContentPartPr>
            <p14:xfrm>
              <a:off x="2220668" y="2812384"/>
              <a:ext cx="360" cy="360"/>
            </p14:xfrm>
          </p:contentPart>
        </mc:Choice>
        <mc:Fallback>
          <p:pic>
            <p:nvPicPr>
              <p:cNvPr id="13" name="Ink 12"/>
              <p:cNvPicPr/>
              <p:nvPr/>
            </p:nvPicPr>
            <p:blipFill>
              <a:blip r:embed="rId13"/>
              <a:stretch>
                <a:fillRect/>
              </a:stretch>
            </p:blipFill>
            <p:spPr>
              <a:xfrm>
                <a:off x="2205548" y="2797264"/>
                <a:ext cx="30600" cy="306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15" name="Ink 14"/>
              <p14:cNvContentPartPr/>
              <p14:nvPr/>
            </p14:nvContentPartPr>
            <p14:xfrm>
              <a:off x="5294160" y="2836440"/>
              <a:ext cx="3759840" cy="1536120"/>
            </p14:xfrm>
          </p:contentPart>
        </mc:Choice>
        <mc:Fallback>
          <p:pic>
            <p:nvPicPr>
              <p:cNvPr id="15" name="Ink 14"/>
              <p:cNvPicPr/>
              <p:nvPr/>
            </p:nvPicPr>
            <p:blipFill>
              <a:blip r:embed="rId15"/>
              <a:stretch>
                <a:fillRect/>
              </a:stretch>
            </p:blipFill>
            <p:spPr>
              <a:xfrm>
                <a:off x="5284080" y="2823480"/>
                <a:ext cx="3783960" cy="155844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6" name="Ink 15"/>
              <p14:cNvContentPartPr/>
              <p14:nvPr/>
            </p14:nvContentPartPr>
            <p14:xfrm>
              <a:off x="2859840" y="2534400"/>
              <a:ext cx="2145960" cy="765000"/>
            </p14:xfrm>
          </p:contentPart>
        </mc:Choice>
        <mc:Fallback>
          <p:pic>
            <p:nvPicPr>
              <p:cNvPr id="16" name="Ink 15"/>
              <p:cNvPicPr/>
              <p:nvPr/>
            </p:nvPicPr>
            <p:blipFill>
              <a:blip r:embed="rId17"/>
              <a:stretch>
                <a:fillRect/>
              </a:stretch>
            </p:blipFill>
            <p:spPr>
              <a:xfrm>
                <a:off x="2849040" y="2520720"/>
                <a:ext cx="2170800" cy="78948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17" name="Ink 16"/>
              <p14:cNvContentPartPr/>
              <p14:nvPr/>
            </p14:nvContentPartPr>
            <p14:xfrm>
              <a:off x="4012560" y="3148920"/>
              <a:ext cx="334080" cy="14760"/>
            </p14:xfrm>
          </p:contentPart>
        </mc:Choice>
        <mc:Fallback>
          <p:pic>
            <p:nvPicPr>
              <p:cNvPr id="17" name="Ink 16"/>
              <p:cNvPicPr/>
              <p:nvPr/>
            </p:nvPicPr>
            <p:blipFill>
              <a:blip r:embed="rId19"/>
              <a:stretch>
                <a:fillRect/>
              </a:stretch>
            </p:blipFill>
            <p:spPr>
              <a:xfrm>
                <a:off x="4010040" y="3145680"/>
                <a:ext cx="339480" cy="2052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8" name="Ink 17"/>
              <p14:cNvContentPartPr/>
              <p14:nvPr/>
            </p14:nvContentPartPr>
            <p14:xfrm>
              <a:off x="1323360" y="3399840"/>
              <a:ext cx="2042280" cy="307080"/>
            </p14:xfrm>
          </p:contentPart>
        </mc:Choice>
        <mc:Fallback>
          <p:pic>
            <p:nvPicPr>
              <p:cNvPr id="18" name="Ink 17"/>
              <p:cNvPicPr/>
              <p:nvPr/>
            </p:nvPicPr>
            <p:blipFill>
              <a:blip r:embed="rId21"/>
              <a:stretch>
                <a:fillRect/>
              </a:stretch>
            </p:blipFill>
            <p:spPr>
              <a:xfrm>
                <a:off x="1311840" y="3384360"/>
                <a:ext cx="2069280" cy="33804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9" name="Ink 18"/>
              <p14:cNvContentPartPr/>
              <p14:nvPr/>
            </p14:nvContentPartPr>
            <p14:xfrm>
              <a:off x="3558960" y="3501000"/>
              <a:ext cx="1293120" cy="418680"/>
            </p14:xfrm>
          </p:contentPart>
        </mc:Choice>
        <mc:Fallback>
          <p:pic>
            <p:nvPicPr>
              <p:cNvPr id="19" name="Ink 18"/>
              <p:cNvPicPr/>
              <p:nvPr/>
            </p:nvPicPr>
            <p:blipFill>
              <a:blip r:embed="rId23"/>
              <a:stretch>
                <a:fillRect/>
              </a:stretch>
            </p:blipFill>
            <p:spPr>
              <a:xfrm>
                <a:off x="3548160" y="3486240"/>
                <a:ext cx="1317960" cy="44568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0" name="Ink 19"/>
              <p14:cNvContentPartPr/>
              <p14:nvPr/>
            </p14:nvContentPartPr>
            <p14:xfrm>
              <a:off x="558720" y="3997800"/>
              <a:ext cx="7105320" cy="2533680"/>
            </p14:xfrm>
          </p:contentPart>
        </mc:Choice>
        <mc:Fallback>
          <p:pic>
            <p:nvPicPr>
              <p:cNvPr id="20" name="Ink 19"/>
              <p:cNvPicPr/>
              <p:nvPr/>
            </p:nvPicPr>
            <p:blipFill>
              <a:blip r:embed="rId25"/>
              <a:stretch>
                <a:fillRect/>
              </a:stretch>
            </p:blipFill>
            <p:spPr>
              <a:xfrm>
                <a:off x="548280" y="3983400"/>
                <a:ext cx="7129440" cy="2557080"/>
              </a:xfrm>
              <a:prstGeom prst="rect">
                <a:avLst/>
              </a:prstGeom>
            </p:spPr>
          </p:pic>
        </mc:Fallback>
      </mc:AlternateContent>
    </p:spTree>
    <p:extLst>
      <p:ext uri="{BB962C8B-B14F-4D97-AF65-F5344CB8AC3E}">
        <p14:creationId xmlns:p14="http://schemas.microsoft.com/office/powerpoint/2010/main" val="212891857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2, </a:t>
            </a:r>
            <a:r>
              <a:rPr lang="en-US" dirty="0"/>
              <a:t>c</a:t>
            </a:r>
            <a:r>
              <a:rPr lang="en-US" dirty="0" smtClean="0"/>
              <a:t>leaned up</a:t>
            </a:r>
            <a:endParaRPr lang="en-US" dirty="0"/>
          </a:p>
        </p:txBody>
      </p:sp>
      <p:sp>
        <p:nvSpPr>
          <p:cNvPr id="3" name="Content Placeholder 2"/>
          <p:cNvSpPr>
            <a:spLocks noGrp="1"/>
          </p:cNvSpPr>
          <p:nvPr>
            <p:ph idx="1"/>
          </p:nvPr>
        </p:nvSpPr>
        <p:spPr/>
        <p:txBody>
          <a:bodyPr>
            <a:normAutofit/>
          </a:bodyPr>
          <a:lstStyle/>
          <a:p>
            <a:pPr marL="0" lvl="0" indent="0" algn="ctr">
              <a:buNone/>
            </a:pPr>
            <a:r>
              <a:rPr lang="en-US" sz="2600" b="1" dirty="0" err="1">
                <a:solidFill>
                  <a:prstClr val="black"/>
                </a:solidFill>
                <a:latin typeface="+mj-lt"/>
                <a:cs typeface="Courier New"/>
              </a:rPr>
              <a:t>def</a:t>
            </a:r>
            <a:r>
              <a:rPr lang="en-US" sz="2600" b="1" dirty="0">
                <a:solidFill>
                  <a:prstClr val="black"/>
                </a:solidFill>
                <a:latin typeface="+mj-lt"/>
                <a:cs typeface="Courier New"/>
              </a:rPr>
              <a:t> </a:t>
            </a:r>
            <a:r>
              <a:rPr lang="en-US" sz="2600" dirty="0">
                <a:solidFill>
                  <a:prstClr val="black"/>
                </a:solidFill>
                <a:latin typeface="+mj-lt"/>
                <a:cs typeface="Courier New"/>
              </a:rPr>
              <a:t>twice(f) = (x) =&gt; f(f(x</a:t>
            </a:r>
            <a:r>
              <a:rPr lang="en-US" sz="2600" dirty="0" smtClean="0">
                <a:solidFill>
                  <a:prstClr val="black"/>
                </a:solidFill>
                <a:latin typeface="+mj-lt"/>
                <a:cs typeface="Courier New"/>
              </a:rPr>
              <a:t>))</a:t>
            </a:r>
            <a:endParaRPr lang="en-US" sz="2600" dirty="0"/>
          </a:p>
          <a:p>
            <a:pPr marL="0" indent="0">
              <a:buNone/>
            </a:pPr>
            <a:r>
              <a:rPr lang="en-US" sz="2600" dirty="0" smtClean="0">
                <a:solidFill>
                  <a:prstClr val="black"/>
                </a:solidFill>
                <a:cs typeface="Courier New"/>
              </a:rPr>
              <a:t>add type variables:</a:t>
            </a:r>
          </a:p>
          <a:p>
            <a:pPr marL="0" indent="0" algn="ctr">
              <a:buNone/>
            </a:pPr>
            <a:r>
              <a:rPr lang="en-US" sz="2600" b="1" dirty="0" err="1" smtClean="0">
                <a:solidFill>
                  <a:prstClr val="black"/>
                </a:solidFill>
                <a:cs typeface="Courier New"/>
              </a:rPr>
              <a:t>def</a:t>
            </a:r>
            <a:r>
              <a:rPr lang="en-US" sz="2600" b="1" dirty="0" smtClean="0">
                <a:solidFill>
                  <a:prstClr val="black"/>
                </a:solidFill>
                <a:cs typeface="Courier New"/>
              </a:rPr>
              <a:t> </a:t>
            </a:r>
            <a:r>
              <a:rPr lang="en-US" sz="2600" dirty="0" smtClean="0">
                <a:solidFill>
                  <a:prstClr val="black"/>
                </a:solidFill>
                <a:cs typeface="Courier New"/>
              </a:rPr>
              <a:t>twice(</a:t>
            </a:r>
            <a:r>
              <a:rPr lang="en-US" sz="2600" dirty="0" err="1" smtClean="0">
                <a:solidFill>
                  <a:prstClr val="black"/>
                </a:solidFill>
                <a:cs typeface="Courier New"/>
              </a:rPr>
              <a:t>f:TF</a:t>
            </a:r>
            <a:r>
              <a:rPr lang="en-US" sz="2600" dirty="0" smtClean="0">
                <a:solidFill>
                  <a:prstClr val="black"/>
                </a:solidFill>
                <a:cs typeface="Courier New"/>
              </a:rPr>
              <a:t>):TA </a:t>
            </a:r>
            <a:r>
              <a:rPr lang="en-US" sz="2600" dirty="0">
                <a:solidFill>
                  <a:prstClr val="black"/>
                </a:solidFill>
                <a:cs typeface="Courier New"/>
              </a:rPr>
              <a:t>= (</a:t>
            </a:r>
            <a:r>
              <a:rPr lang="en-US" sz="2600" dirty="0" err="1" smtClean="0">
                <a:solidFill>
                  <a:prstClr val="black"/>
                </a:solidFill>
                <a:cs typeface="Courier New"/>
              </a:rPr>
              <a:t>x:TX</a:t>
            </a:r>
            <a:r>
              <a:rPr lang="en-US" sz="2600" dirty="0" smtClean="0">
                <a:solidFill>
                  <a:prstClr val="black"/>
                </a:solidFill>
                <a:cs typeface="Courier New"/>
              </a:rPr>
              <a:t>) </a:t>
            </a:r>
            <a:r>
              <a:rPr lang="en-US" sz="2600" dirty="0">
                <a:solidFill>
                  <a:prstClr val="black"/>
                </a:solidFill>
                <a:cs typeface="Courier New"/>
              </a:rPr>
              <a:t>=&gt; f(f(x</a:t>
            </a:r>
            <a:r>
              <a:rPr lang="en-US" sz="2600" dirty="0" smtClean="0">
                <a:solidFill>
                  <a:prstClr val="black"/>
                </a:solidFill>
                <a:cs typeface="Courier New"/>
              </a:rPr>
              <a:t>):TR):TB</a:t>
            </a:r>
            <a:endParaRPr lang="en-US" sz="2600" dirty="0"/>
          </a:p>
          <a:p>
            <a:pPr marL="0" lvl="0" indent="0">
              <a:buNone/>
            </a:pPr>
            <a:r>
              <a:rPr lang="en-US" sz="2600" dirty="0" smtClean="0">
                <a:solidFill>
                  <a:prstClr val="black"/>
                </a:solidFill>
                <a:latin typeface="+mj-lt"/>
                <a:cs typeface="Courier New"/>
              </a:rPr>
              <a:t>constraints:</a:t>
            </a:r>
          </a:p>
          <a:p>
            <a:pPr marL="0" lvl="0" indent="0" algn="ctr">
              <a:buNone/>
            </a:pPr>
            <a:r>
              <a:rPr lang="en-US" sz="2600" dirty="0" smtClean="0">
                <a:solidFill>
                  <a:prstClr val="black"/>
                </a:solidFill>
                <a:latin typeface="+mj-lt"/>
                <a:cs typeface="Courier New"/>
              </a:rPr>
              <a:t>TA=TX-&gt;TB,  TF=TX-&gt;TR, TF=TR-&gt;TB</a:t>
            </a:r>
          </a:p>
          <a:p>
            <a:pPr marL="0" lvl="0" indent="0">
              <a:buNone/>
            </a:pPr>
            <a:r>
              <a:rPr lang="en-US" sz="2600" dirty="0" smtClean="0">
                <a:solidFill>
                  <a:prstClr val="black"/>
                </a:solidFill>
                <a:latin typeface="+mj-lt"/>
                <a:cs typeface="Courier New"/>
              </a:rPr>
              <a:t>consequences derived:</a:t>
            </a:r>
          </a:p>
          <a:p>
            <a:pPr marL="0" lvl="0" indent="0" algn="ctr">
              <a:buNone/>
            </a:pPr>
            <a:r>
              <a:rPr lang="en-US" sz="2600" dirty="0" smtClean="0">
                <a:solidFill>
                  <a:prstClr val="black"/>
                </a:solidFill>
                <a:latin typeface="+mj-lt"/>
                <a:cs typeface="Courier New"/>
              </a:rPr>
              <a:t>TX=TR, TR=TB</a:t>
            </a:r>
          </a:p>
          <a:p>
            <a:pPr marL="0" lvl="0" indent="0">
              <a:buNone/>
            </a:pPr>
            <a:r>
              <a:rPr lang="en-US" sz="2600" dirty="0">
                <a:solidFill>
                  <a:prstClr val="black"/>
                </a:solidFill>
                <a:cs typeface="Courier New"/>
              </a:rPr>
              <a:t>replace TR,TB with </a:t>
            </a:r>
            <a:r>
              <a:rPr lang="en-US" sz="2600" dirty="0" smtClean="0">
                <a:solidFill>
                  <a:prstClr val="black"/>
                </a:solidFill>
                <a:cs typeface="Courier New"/>
              </a:rPr>
              <a:t>TX:</a:t>
            </a:r>
          </a:p>
          <a:p>
            <a:pPr marL="0" indent="0" algn="ctr">
              <a:buNone/>
            </a:pPr>
            <a:r>
              <a:rPr lang="en-US" sz="2600" dirty="0">
                <a:solidFill>
                  <a:prstClr val="black"/>
                </a:solidFill>
                <a:cs typeface="Courier New"/>
              </a:rPr>
              <a:t>TR=TX, </a:t>
            </a:r>
            <a:r>
              <a:rPr lang="en-US" sz="2600" dirty="0" smtClean="0">
                <a:solidFill>
                  <a:prstClr val="black"/>
                </a:solidFill>
                <a:cs typeface="Courier New"/>
              </a:rPr>
              <a:t>TB=TX, </a:t>
            </a:r>
            <a:r>
              <a:rPr lang="en-US" sz="2600" dirty="0" smtClean="0">
                <a:solidFill>
                  <a:prstClr val="black"/>
                </a:solidFill>
                <a:latin typeface="+mj-lt"/>
                <a:cs typeface="Courier New"/>
              </a:rPr>
              <a:t>TA=TX-&gt;TX, TF=TX-&gt;TX</a:t>
            </a:r>
          </a:p>
          <a:p>
            <a:pPr marL="0" indent="0" algn="ctr">
              <a:buNone/>
            </a:pPr>
            <a:r>
              <a:rPr lang="en-US" sz="2600" dirty="0" smtClean="0">
                <a:solidFill>
                  <a:prstClr val="black"/>
                </a:solidFill>
                <a:latin typeface="+mj-lt"/>
                <a:cs typeface="Courier New"/>
              </a:rPr>
              <a:t>twice: TT = TF-&gt;TA = (TX-&gt;TX)-&gt;(TX-&gt;TX)</a:t>
            </a:r>
            <a:endParaRPr lang="en-US" sz="2600" dirty="0">
              <a:solidFill>
                <a:prstClr val="black"/>
              </a:solidFill>
              <a:latin typeface="+mj-lt"/>
              <a:cs typeface="Courier New"/>
            </a:endParaRPr>
          </a:p>
        </p:txBody>
      </p:sp>
    </p:spTree>
    <p:extLst>
      <p:ext uri="{BB962C8B-B14F-4D97-AF65-F5344CB8AC3E}">
        <p14:creationId xmlns:p14="http://schemas.microsoft.com/office/powerpoint/2010/main" val="186828912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Most General Solution</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400" dirty="0" smtClean="0"/>
              <a:t>What is the general solution for</a:t>
            </a:r>
          </a:p>
          <a:p>
            <a:pPr marL="0" indent="0">
              <a:buNone/>
            </a:pPr>
            <a:endParaRPr lang="en-US" sz="2400" dirty="0" smtClean="0"/>
          </a:p>
          <a:p>
            <a:pPr marL="0" indent="0">
              <a:buNone/>
            </a:pPr>
            <a:r>
              <a:rPr lang="en-US" sz="2600" dirty="0" err="1" smtClean="0">
                <a:latin typeface="Courier New"/>
                <a:cs typeface="Courier New"/>
              </a:rPr>
              <a:t>def</a:t>
            </a:r>
            <a:r>
              <a:rPr lang="en-US" sz="2600" dirty="0" smtClean="0">
                <a:latin typeface="Courier New"/>
                <a:cs typeface="Courier New"/>
              </a:rPr>
              <a:t> f(x) = x</a:t>
            </a:r>
          </a:p>
          <a:p>
            <a:pPr marL="0" indent="0">
              <a:buNone/>
            </a:pPr>
            <a:r>
              <a:rPr lang="en-US" sz="2600" dirty="0" err="1" smtClean="0">
                <a:latin typeface="Courier New"/>
                <a:cs typeface="Courier New"/>
              </a:rPr>
              <a:t>def</a:t>
            </a:r>
            <a:r>
              <a:rPr lang="en-US" sz="2600" dirty="0" smtClean="0">
                <a:latin typeface="Courier New"/>
                <a:cs typeface="Courier New"/>
              </a:rPr>
              <a:t> g(a) = f( f( a))</a:t>
            </a:r>
          </a:p>
          <a:p>
            <a:pPr marL="0" indent="0">
              <a:buNone/>
            </a:pPr>
            <a:endParaRPr lang="en-US" sz="2600" dirty="0">
              <a:latin typeface="Courier New"/>
              <a:cs typeface="Courier New"/>
            </a:endParaRPr>
          </a:p>
          <a:p>
            <a:pPr marL="0" indent="0">
              <a:buNone/>
            </a:pPr>
            <a:r>
              <a:rPr lang="en-US" sz="2800" dirty="0" smtClean="0"/>
              <a:t>Example solution:  </a:t>
            </a:r>
            <a:r>
              <a:rPr lang="en-US" sz="2800" dirty="0"/>
              <a:t> </a:t>
            </a:r>
            <a:r>
              <a:rPr lang="en-US" sz="2800" dirty="0" smtClean="0"/>
              <a:t> </a:t>
            </a:r>
            <a:r>
              <a:rPr lang="en-US" sz="2600" dirty="0" smtClean="0">
                <a:latin typeface="Courier New"/>
                <a:cs typeface="Courier New"/>
              </a:rPr>
              <a:t>a:Int,  </a:t>
            </a:r>
            <a:r>
              <a:rPr lang="en-US" sz="2600" dirty="0" err="1" smtClean="0">
                <a:latin typeface="Courier New"/>
                <a:cs typeface="Courier New"/>
              </a:rPr>
              <a:t>f,g</a:t>
            </a:r>
            <a:r>
              <a:rPr lang="en-US" sz="2600" dirty="0" smtClean="0">
                <a:latin typeface="Courier New"/>
                <a:cs typeface="Courier New"/>
              </a:rPr>
              <a:t> : </a:t>
            </a:r>
            <a:r>
              <a:rPr lang="en-US" sz="2600" dirty="0" err="1" smtClean="0">
                <a:latin typeface="Courier New"/>
                <a:cs typeface="Courier New"/>
              </a:rPr>
              <a:t>Int</a:t>
            </a:r>
            <a:r>
              <a:rPr lang="en-US" sz="2600" dirty="0" smtClean="0">
                <a:latin typeface="Courier New"/>
                <a:cs typeface="Courier New"/>
              </a:rPr>
              <a:t> -&gt; </a:t>
            </a:r>
            <a:r>
              <a:rPr lang="en-US" sz="2600" dirty="0" err="1" smtClean="0">
                <a:latin typeface="Courier New"/>
                <a:cs typeface="Courier New"/>
              </a:rPr>
              <a:t>Int</a:t>
            </a:r>
            <a:endParaRPr lang="en-US" sz="2600" dirty="0" smtClean="0">
              <a:latin typeface="Courier New"/>
              <a:cs typeface="Courier New"/>
            </a:endParaRPr>
          </a:p>
          <a:p>
            <a:pPr marL="0" indent="0">
              <a:buNone/>
            </a:pPr>
            <a:endParaRPr lang="en-US" sz="2600" dirty="0" smtClean="0">
              <a:latin typeface="Courier New"/>
              <a:cs typeface="Courier New"/>
            </a:endParaRPr>
          </a:p>
          <a:p>
            <a:pPr marL="0" indent="0">
              <a:buNone/>
            </a:pPr>
            <a:r>
              <a:rPr lang="en-US" sz="2400" dirty="0" smtClean="0"/>
              <a:t>Are there others? How do all solutions look like?</a:t>
            </a:r>
            <a:endParaRPr lang="en-US" sz="2600" dirty="0">
              <a:latin typeface="Courier New"/>
              <a:cs typeface="Courier New"/>
            </a:endParaRPr>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089360" y="1757520"/>
              <a:ext cx="7711560" cy="4372200"/>
            </p14:xfrm>
          </p:contentPart>
        </mc:Choice>
        <mc:Fallback xmlns="">
          <p:pic>
            <p:nvPicPr>
              <p:cNvPr id="4" name="Ink 3"/>
              <p:cNvPicPr/>
              <p:nvPr/>
            </p:nvPicPr>
            <p:blipFill>
              <a:blip r:embed="rId3"/>
              <a:stretch>
                <a:fillRect/>
              </a:stretch>
            </p:blipFill>
            <p:spPr>
              <a:xfrm>
                <a:off x="1078560" y="1743120"/>
                <a:ext cx="7731720" cy="4397760"/>
              </a:xfrm>
              <a:prstGeom prst="rect">
                <a:avLst/>
              </a:prstGeom>
            </p:spPr>
          </p:pic>
        </mc:Fallback>
      </mc:AlternateContent>
    </p:spTree>
    <p:extLst>
      <p:ext uri="{BB962C8B-B14F-4D97-AF65-F5344CB8AC3E}">
        <p14:creationId xmlns:p14="http://schemas.microsoft.com/office/powerpoint/2010/main" val="267469072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Instantiating Type Variables</a:t>
            </a:r>
            <a:endParaRPr lang="en-US" dirty="0"/>
          </a:p>
        </p:txBody>
      </p:sp>
      <p:sp>
        <p:nvSpPr>
          <p:cNvPr id="3" name="Content Placeholder 2"/>
          <p:cNvSpPr>
            <a:spLocks noGrp="1"/>
          </p:cNvSpPr>
          <p:nvPr>
            <p:ph idx="1"/>
          </p:nvPr>
        </p:nvSpPr>
        <p:spPr>
          <a:xfrm>
            <a:off x="175651" y="1208410"/>
            <a:ext cx="8796075" cy="5465517"/>
          </a:xfrm>
        </p:spPr>
        <p:txBody>
          <a:bodyPr>
            <a:normAutofit/>
          </a:bodyPr>
          <a:lstStyle/>
          <a:p>
            <a:pPr marL="0" indent="0">
              <a:buNone/>
            </a:pPr>
            <a:r>
              <a:rPr lang="en-US" sz="2600" b="1" dirty="0" err="1" smtClean="0">
                <a:latin typeface="Courier New"/>
                <a:cs typeface="Courier New"/>
              </a:rPr>
              <a:t>def</a:t>
            </a:r>
            <a:r>
              <a:rPr lang="en-US" sz="2600" dirty="0" smtClean="0">
                <a:latin typeface="Courier New"/>
                <a:cs typeface="Courier New"/>
              </a:rPr>
              <a:t> f(x) = x</a:t>
            </a:r>
          </a:p>
          <a:p>
            <a:pPr marL="0" indent="0">
              <a:buNone/>
            </a:pPr>
            <a:r>
              <a:rPr lang="en-US" sz="2600" b="1" dirty="0" err="1" smtClean="0">
                <a:latin typeface="Courier New"/>
                <a:cs typeface="Courier New"/>
              </a:rPr>
              <a:t>def</a:t>
            </a:r>
            <a:r>
              <a:rPr lang="en-US" sz="2600" dirty="0" smtClean="0">
                <a:latin typeface="Courier New"/>
                <a:cs typeface="Courier New"/>
              </a:rPr>
              <a:t> test() = </a:t>
            </a:r>
            <a:r>
              <a:rPr lang="en-US" sz="2600" b="1" dirty="0" smtClean="0">
                <a:latin typeface="Courier New"/>
                <a:cs typeface="Courier New"/>
              </a:rPr>
              <a:t>if</a:t>
            </a:r>
            <a:r>
              <a:rPr lang="en-US" sz="2600" dirty="0" smtClean="0">
                <a:latin typeface="Courier New"/>
                <a:cs typeface="Courier New"/>
              </a:rPr>
              <a:t> (f(true)) f(3) </a:t>
            </a:r>
            <a:r>
              <a:rPr lang="en-US" sz="2600" b="1" dirty="0" smtClean="0">
                <a:latin typeface="Courier New"/>
                <a:cs typeface="Courier New"/>
              </a:rPr>
              <a:t>else </a:t>
            </a:r>
            <a:r>
              <a:rPr lang="en-US" sz="2600" dirty="0" smtClean="0">
                <a:latin typeface="Courier New"/>
                <a:cs typeface="Courier New"/>
              </a:rPr>
              <a:t>f(4)</a:t>
            </a:r>
          </a:p>
          <a:p>
            <a:pPr marL="0" indent="0">
              <a:buNone/>
            </a:pPr>
            <a:endParaRPr lang="en-US" sz="2800" dirty="0"/>
          </a:p>
          <a:p>
            <a:pPr marL="0" indent="0">
              <a:buNone/>
            </a:pPr>
            <a:r>
              <a:rPr lang="en-US" sz="2800" dirty="0" smtClean="0"/>
              <a:t>Generate and solve constraints.</a:t>
            </a:r>
          </a:p>
          <a:p>
            <a:pPr marL="0" indent="0">
              <a:buNone/>
            </a:pPr>
            <a:r>
              <a:rPr lang="en-US" sz="2800" dirty="0" smtClean="0"/>
              <a:t>Is result different if we clone f for each invocation?</a:t>
            </a:r>
          </a:p>
          <a:p>
            <a:pPr marL="0" indent="0">
              <a:buNone/>
            </a:pPr>
            <a:endParaRPr lang="en-US" sz="2800" dirty="0" smtClean="0"/>
          </a:p>
        </p:txBody>
      </p:sp>
      <mc:AlternateContent xmlns:mc="http://schemas.openxmlformats.org/markup-compatibility/2006" xmlns:p14="http://schemas.microsoft.com/office/powerpoint/2010/main">
        <mc:Choice Requires="p14">
          <p:contentPart p14:bwMode="auto" r:id="rId2">
            <p14:nvContentPartPr>
              <p14:cNvPr id="4" name="Ink 3"/>
              <p14:cNvContentPartPr/>
              <p14:nvPr/>
            </p14:nvContentPartPr>
            <p14:xfrm>
              <a:off x="112680" y="1058400"/>
              <a:ext cx="8259480" cy="4743000"/>
            </p14:xfrm>
          </p:contentPart>
        </mc:Choice>
        <mc:Fallback xmlns="">
          <p:pic>
            <p:nvPicPr>
              <p:cNvPr id="4" name="Ink 3"/>
              <p:cNvPicPr/>
              <p:nvPr/>
            </p:nvPicPr>
            <p:blipFill>
              <a:blip r:embed="rId3"/>
              <a:stretch>
                <a:fillRect/>
              </a:stretch>
            </p:blipFill>
            <p:spPr>
              <a:xfrm>
                <a:off x="99720" y="1045080"/>
                <a:ext cx="8278560" cy="4770360"/>
              </a:xfrm>
              <a:prstGeom prst="rect">
                <a:avLst/>
              </a:prstGeom>
            </p:spPr>
          </p:pic>
        </mc:Fallback>
      </mc:AlternateContent>
    </p:spTree>
    <p:extLst>
      <p:ext uri="{BB962C8B-B14F-4D97-AF65-F5344CB8AC3E}">
        <p14:creationId xmlns:p14="http://schemas.microsoft.com/office/powerpoint/2010/main" val="124988755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Generalization Rule</a:t>
            </a:r>
            <a:endParaRPr lang="en-US" dirty="0"/>
          </a:p>
        </p:txBody>
      </p:sp>
      <p:sp>
        <p:nvSpPr>
          <p:cNvPr id="3" name="Content Placeholder 2"/>
          <p:cNvSpPr>
            <a:spLocks noGrp="1"/>
          </p:cNvSpPr>
          <p:nvPr>
            <p:ph idx="1"/>
          </p:nvPr>
        </p:nvSpPr>
        <p:spPr/>
        <p:txBody>
          <a:bodyPr/>
          <a:lstStyle/>
          <a:p>
            <a:r>
              <a:rPr lang="en-US" dirty="0" smtClean="0"/>
              <a:t>If after inferring top-level function definitions certain variables remain unconstrained, then generalize these variables</a:t>
            </a:r>
          </a:p>
          <a:p>
            <a:r>
              <a:rPr lang="en-US" dirty="0" smtClean="0"/>
              <a:t>When applying a function with generalized variables, rename variables into fresh ones</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f(x) = x</a:t>
            </a:r>
          </a:p>
          <a:p>
            <a:pPr marL="0" lvl="0" indent="0">
              <a:buNone/>
            </a:pPr>
            <a:r>
              <a:rPr lang="en-US" sz="2600" b="1" dirty="0" err="1">
                <a:solidFill>
                  <a:prstClr val="black"/>
                </a:solidFill>
                <a:latin typeface="Courier New"/>
                <a:cs typeface="Courier New"/>
              </a:rPr>
              <a:t>def</a:t>
            </a:r>
            <a:r>
              <a:rPr lang="en-US" sz="2600" dirty="0">
                <a:solidFill>
                  <a:prstClr val="black"/>
                </a:solidFill>
                <a:latin typeface="Courier New"/>
                <a:cs typeface="Courier New"/>
              </a:rPr>
              <a:t> test() = </a:t>
            </a:r>
            <a:r>
              <a:rPr lang="en-US" sz="2600" b="1" dirty="0">
                <a:solidFill>
                  <a:prstClr val="black"/>
                </a:solidFill>
                <a:latin typeface="Courier New"/>
                <a:cs typeface="Courier New"/>
              </a:rPr>
              <a:t>if</a:t>
            </a:r>
            <a:r>
              <a:rPr lang="en-US" sz="2600" dirty="0">
                <a:solidFill>
                  <a:prstClr val="black"/>
                </a:solidFill>
                <a:latin typeface="Courier New"/>
                <a:cs typeface="Courier New"/>
              </a:rPr>
              <a:t> </a:t>
            </a:r>
            <a:r>
              <a:rPr lang="en-US" sz="2600" dirty="0" smtClean="0">
                <a:solidFill>
                  <a:prstClr val="black"/>
                </a:solidFill>
                <a:latin typeface="Courier New"/>
                <a:cs typeface="Courier New"/>
              </a:rPr>
              <a:t>(f(true)) </a:t>
            </a:r>
            <a:r>
              <a:rPr lang="en-US" sz="2600" dirty="0">
                <a:solidFill>
                  <a:prstClr val="black"/>
                </a:solidFill>
                <a:latin typeface="Courier New"/>
                <a:cs typeface="Courier New"/>
              </a:rPr>
              <a:t>f(3) </a:t>
            </a:r>
            <a:r>
              <a:rPr lang="en-US" sz="2600" b="1" dirty="0">
                <a:solidFill>
                  <a:prstClr val="black"/>
                </a:solidFill>
                <a:latin typeface="Courier New"/>
                <a:cs typeface="Courier New"/>
              </a:rPr>
              <a:t>else </a:t>
            </a:r>
            <a:r>
              <a:rPr lang="en-US" sz="2600" dirty="0">
                <a:solidFill>
                  <a:prstClr val="black"/>
                </a:solidFill>
                <a:latin typeface="Courier New"/>
                <a:cs typeface="Courier New"/>
              </a:rPr>
              <a:t>f(4)</a:t>
            </a:r>
          </a:p>
          <a:p>
            <a:pPr marL="0" indent="0">
              <a:buNone/>
            </a:pPr>
            <a:endParaRPr lang="en-US" dirty="0"/>
          </a:p>
        </p:txBody>
      </p:sp>
    </p:spTree>
    <p:extLst>
      <p:ext uri="{BB962C8B-B14F-4D97-AF65-F5344CB8AC3E}">
        <p14:creationId xmlns:p14="http://schemas.microsoft.com/office/powerpoint/2010/main" val="74545014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62140" y="135099"/>
            <a:ext cx="8981860" cy="6466211"/>
          </a:xfrm>
        </p:spPr>
        <p:txBody>
          <a:bodyPr>
            <a:normAutofit/>
          </a:bodyPr>
          <a:lstStyle/>
          <a:p>
            <a:pPr marL="0" indent="0">
              <a:buNone/>
            </a:pPr>
            <a:r>
              <a:rPr lang="en-US" sz="2400" b="1" dirty="0" smtClean="0"/>
              <a:t>Individual exercise 1:</a:t>
            </a:r>
            <a:endParaRPr lang="en-US" sz="2400" b="1" dirty="0" smtClean="0"/>
          </a:p>
          <a:p>
            <a:pPr marL="400050" lvl="1" indent="0">
              <a:buNone/>
            </a:pPr>
            <a:r>
              <a:rPr lang="en-US" sz="2400" dirty="0" err="1" smtClean="0">
                <a:latin typeface="Courier New"/>
                <a:cs typeface="Courier New"/>
              </a:rPr>
              <a:t>def</a:t>
            </a:r>
            <a:r>
              <a:rPr lang="en-US" sz="2400" dirty="0" smtClean="0">
                <a:latin typeface="Courier New"/>
                <a:cs typeface="Courier New"/>
              </a:rPr>
              <a:t> length(s : String) : </a:t>
            </a:r>
            <a:r>
              <a:rPr lang="en-US" sz="2400" dirty="0" err="1" smtClean="0">
                <a:latin typeface="Courier New"/>
                <a:cs typeface="Courier New"/>
              </a:rPr>
              <a:t>Int</a:t>
            </a:r>
            <a:r>
              <a:rPr lang="en-US" sz="2400" dirty="0" smtClean="0">
                <a:latin typeface="Courier New"/>
                <a:cs typeface="Courier New"/>
              </a:rPr>
              <a:t> = {...}		</a:t>
            </a:r>
          </a:p>
          <a:p>
            <a:pPr marL="400050" lvl="1" indent="0">
              <a:buNone/>
            </a:pPr>
            <a:r>
              <a:rPr lang="en-US" sz="2200" dirty="0" err="1" smtClean="0">
                <a:latin typeface="Courier New"/>
                <a:cs typeface="Courier New"/>
              </a:rPr>
              <a:t>def</a:t>
            </a:r>
            <a:r>
              <a:rPr lang="en-US" sz="2200" dirty="0" smtClean="0">
                <a:latin typeface="Courier New"/>
                <a:cs typeface="Courier New"/>
              </a:rPr>
              <a:t> foo(s: String) = length(s)</a:t>
            </a:r>
          </a:p>
          <a:p>
            <a:pPr marL="400050" lvl="1" indent="0">
              <a:buNone/>
            </a:pPr>
            <a:r>
              <a:rPr lang="en-US" sz="2200" dirty="0" err="1" smtClean="0">
                <a:latin typeface="Courier New"/>
                <a:cs typeface="Courier New"/>
              </a:rPr>
              <a:t>def</a:t>
            </a:r>
            <a:r>
              <a:rPr lang="en-US" sz="2200" dirty="0" smtClean="0">
                <a:latin typeface="Courier New"/>
                <a:cs typeface="Courier New"/>
              </a:rPr>
              <a:t> bar(x, y) = foo(x) + </a:t>
            </a:r>
            <a:r>
              <a:rPr lang="en-US" sz="2200" dirty="0" smtClean="0">
                <a:latin typeface="Courier New"/>
                <a:cs typeface="Courier New"/>
              </a:rPr>
              <a:t>y</a:t>
            </a:r>
          </a:p>
          <a:p>
            <a:pPr marL="400050" lvl="1" indent="0">
              <a:buNone/>
            </a:pPr>
            <a:endParaRPr lang="en-US" sz="2200" dirty="0" smtClean="0">
              <a:latin typeface="Courier New"/>
              <a:cs typeface="Courier New"/>
            </a:endParaRPr>
          </a:p>
          <a:p>
            <a:pPr marL="0" indent="0">
              <a:buNone/>
            </a:pPr>
            <a:r>
              <a:rPr lang="en-US" sz="2400" b="1" dirty="0"/>
              <a:t>Individual exercise </a:t>
            </a:r>
            <a:r>
              <a:rPr lang="en-US" sz="2400" b="1" dirty="0" smtClean="0"/>
              <a:t>2:</a:t>
            </a:r>
          </a:p>
          <a:p>
            <a:pPr marL="0" indent="0">
              <a:buNone/>
            </a:pPr>
            <a:endParaRPr lang="en-US" sz="2400" b="1" dirty="0" smtClean="0">
              <a:solidFill>
                <a:prstClr val="black"/>
              </a:solidFill>
              <a:latin typeface="Courier New"/>
              <a:cs typeface="Courier New"/>
            </a:endParaRPr>
          </a:p>
          <a:p>
            <a:pPr marL="0" lvl="0" indent="0">
              <a:buNone/>
            </a:pPr>
            <a:r>
              <a:rPr lang="en-US" sz="2400" b="1" dirty="0" err="1" smtClean="0">
                <a:solidFill>
                  <a:prstClr val="black"/>
                </a:solidFill>
                <a:latin typeface="Courier New"/>
                <a:cs typeface="Courier New"/>
              </a:rPr>
              <a:t>def</a:t>
            </a:r>
            <a:r>
              <a:rPr lang="en-US" sz="2400" b="1" dirty="0" smtClean="0">
                <a:solidFill>
                  <a:prstClr val="black"/>
                </a:solidFill>
                <a:latin typeface="Courier New"/>
                <a:cs typeface="Courier New"/>
              </a:rPr>
              <a:t> </a:t>
            </a:r>
            <a:r>
              <a:rPr lang="en-US" sz="2400" dirty="0">
                <a:solidFill>
                  <a:prstClr val="black"/>
                </a:solidFill>
                <a:latin typeface="Courier New"/>
                <a:cs typeface="Courier New"/>
              </a:rPr>
              <a:t>CONS[T](</a:t>
            </a:r>
            <a:r>
              <a:rPr lang="en-US" sz="2400" dirty="0" err="1">
                <a:solidFill>
                  <a:prstClr val="black"/>
                </a:solidFill>
                <a:latin typeface="Courier New"/>
                <a:cs typeface="Courier New"/>
              </a:rPr>
              <a:t>x:T</a:t>
            </a:r>
            <a:r>
              <a:rPr lang="en-US" sz="2400" dirty="0">
                <a:solidFill>
                  <a:prstClr val="black"/>
                </a:solidFill>
                <a:latin typeface="Courier New"/>
                <a:cs typeface="Courier New"/>
              </a:rPr>
              <a:t>, </a:t>
            </a:r>
            <a:r>
              <a:rPr lang="en-US" sz="2400" dirty="0" err="1">
                <a:solidFill>
                  <a:prstClr val="black"/>
                </a:solidFill>
                <a:latin typeface="Courier New"/>
                <a:cs typeface="Courier New"/>
              </a:rPr>
              <a:t>lst:List</a:t>
            </a:r>
            <a:r>
              <a:rPr lang="en-US" sz="2400" dirty="0">
                <a:solidFill>
                  <a:prstClr val="black"/>
                </a:solidFill>
                <a:latin typeface="Courier New"/>
                <a:cs typeface="Courier New"/>
              </a:rPr>
              <a:t>[T]):List[T]={...}</a:t>
            </a:r>
          </a:p>
          <a:p>
            <a:pPr marL="0" lv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listInt</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Int</a:t>
            </a:r>
            <a:r>
              <a:rPr lang="en-US" sz="2200" dirty="0">
                <a:solidFill>
                  <a:prstClr val="black"/>
                </a:solidFill>
                <a:latin typeface="Courier New"/>
                <a:cs typeface="Courier New"/>
              </a:rPr>
              <a:t>] = {...}</a:t>
            </a:r>
          </a:p>
          <a:p>
            <a:pPr marL="0" indent="0">
              <a:buNone/>
            </a:pPr>
            <a:r>
              <a:rPr lang="en-US" sz="2200" b="1" dirty="0" err="1">
                <a:solidFill>
                  <a:prstClr val="black"/>
                </a:solidFill>
                <a:latin typeface="Courier New"/>
                <a:cs typeface="Courier New"/>
              </a:rPr>
              <a:t>def</a:t>
            </a:r>
            <a:r>
              <a:rPr lang="en-US" sz="2200" b="1" dirty="0">
                <a:solidFill>
                  <a:prstClr val="black"/>
                </a:solidFill>
                <a:latin typeface="Courier New"/>
                <a:cs typeface="Courier New"/>
              </a:rPr>
              <a:t> </a:t>
            </a:r>
            <a:r>
              <a:rPr lang="en-US" sz="2200" dirty="0" err="1">
                <a:solidFill>
                  <a:prstClr val="black"/>
                </a:solidFill>
                <a:latin typeface="Courier New"/>
                <a:cs typeface="Courier New"/>
              </a:rPr>
              <a:t>listBool</a:t>
            </a:r>
            <a:r>
              <a:rPr lang="en-US" sz="2200" dirty="0">
                <a:solidFill>
                  <a:prstClr val="black"/>
                </a:solidFill>
                <a:latin typeface="Courier New"/>
                <a:cs typeface="Courier New"/>
              </a:rPr>
              <a:t>() : List[</a:t>
            </a:r>
            <a:r>
              <a:rPr lang="en-US" sz="2200" dirty="0" err="1">
                <a:solidFill>
                  <a:prstClr val="black"/>
                </a:solidFill>
                <a:latin typeface="Courier New"/>
                <a:cs typeface="Courier New"/>
              </a:rPr>
              <a:t>Bool</a:t>
            </a:r>
            <a:r>
              <a:rPr lang="en-US" sz="2200" dirty="0">
                <a:solidFill>
                  <a:prstClr val="black"/>
                </a:solidFill>
                <a:latin typeface="Courier New"/>
                <a:cs typeface="Courier New"/>
              </a:rPr>
              <a:t>] = {...}</a:t>
            </a:r>
          </a:p>
          <a:p>
            <a:pPr marL="0" lvl="0" indent="0">
              <a:buNone/>
            </a:pPr>
            <a:endParaRPr lang="en-US" sz="2200" b="1" dirty="0">
              <a:solidFill>
                <a:prstClr val="black"/>
              </a:solidFill>
              <a:latin typeface="Courier New"/>
              <a:cs typeface="Courier New"/>
            </a:endParaRPr>
          </a:p>
          <a:p>
            <a:pPr marL="0" lvl="0" indent="0">
              <a:buNone/>
            </a:pPr>
            <a:r>
              <a:rPr lang="en-US" sz="2200" b="1" dirty="0" err="1">
                <a:solidFill>
                  <a:prstClr val="black"/>
                </a:solidFill>
                <a:latin typeface="Courier New"/>
                <a:cs typeface="Courier New"/>
              </a:rPr>
              <a:t>def</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 b) = CONS(a(b), b)</a:t>
            </a:r>
            <a:br>
              <a:rPr lang="en-US" sz="2200" dirty="0">
                <a:solidFill>
                  <a:prstClr val="black"/>
                </a:solidFill>
                <a:latin typeface="Courier New"/>
                <a:cs typeface="Courier New"/>
              </a:rPr>
            </a:br>
            <a:r>
              <a:rPr lang="en-US" sz="2200" b="1" dirty="0" err="1">
                <a:solidFill>
                  <a:prstClr val="black"/>
                </a:solidFill>
                <a:latin typeface="Courier New"/>
                <a:cs typeface="Courier New"/>
              </a:rPr>
              <a:t>def</a:t>
            </a:r>
            <a:r>
              <a:rPr lang="en-US" sz="2200" dirty="0">
                <a:solidFill>
                  <a:prstClr val="black"/>
                </a:solidFill>
                <a:latin typeface="Courier New"/>
                <a:cs typeface="Courier New"/>
              </a:rPr>
              <a:t> test(</a:t>
            </a:r>
            <a:r>
              <a:rPr lang="en-US" sz="2200" dirty="0" err="1">
                <a:solidFill>
                  <a:prstClr val="black"/>
                </a:solidFill>
                <a:latin typeface="Courier New"/>
                <a:cs typeface="Courier New"/>
              </a:rPr>
              <a:t>f,g</a:t>
            </a:r>
            <a:r>
              <a:rPr lang="en-US" sz="2200" dirty="0">
                <a:solidFill>
                  <a:prstClr val="black"/>
                </a:solidFill>
                <a:latin typeface="Courier New"/>
                <a:cs typeface="Courier New"/>
              </a:rPr>
              <a:t>) = </a:t>
            </a:r>
            <a:br>
              <a:rPr lang="en-US" sz="2200" dirty="0">
                <a:solidFill>
                  <a:prstClr val="black"/>
                </a:solidFill>
                <a:latin typeface="Courier New"/>
                <a:cs typeface="Courier New"/>
              </a:rPr>
            </a:b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f,listInt</a:t>
            </a:r>
            <a:r>
              <a:rPr lang="en-US" sz="2200" dirty="0">
                <a:solidFill>
                  <a:prstClr val="black"/>
                </a:solidFill>
                <a:latin typeface="Courier New"/>
                <a:cs typeface="Courier New"/>
              </a:rPr>
              <a:t>), </a:t>
            </a:r>
            <a:r>
              <a:rPr lang="en-US" sz="2200" dirty="0" err="1">
                <a:solidFill>
                  <a:prstClr val="black"/>
                </a:solidFill>
                <a:latin typeface="Courier New"/>
                <a:cs typeface="Courier New"/>
              </a:rPr>
              <a:t>baz</a:t>
            </a:r>
            <a:r>
              <a:rPr lang="en-US" sz="2200" dirty="0">
                <a:solidFill>
                  <a:prstClr val="black"/>
                </a:solidFill>
                <a:latin typeface="Courier New"/>
                <a:cs typeface="Courier New"/>
              </a:rPr>
              <a:t>(</a:t>
            </a:r>
            <a:r>
              <a:rPr lang="en-US" sz="2200" dirty="0" err="1">
                <a:solidFill>
                  <a:prstClr val="black"/>
                </a:solidFill>
                <a:latin typeface="Courier New"/>
                <a:cs typeface="Courier New"/>
              </a:rPr>
              <a:t>g,listBool</a:t>
            </a:r>
            <a:r>
              <a:rPr lang="en-US" sz="2200" dirty="0" smtClean="0">
                <a:solidFill>
                  <a:prstClr val="black"/>
                </a:solidFill>
                <a:latin typeface="Courier New"/>
                <a:cs typeface="Courier New"/>
              </a:rPr>
              <a:t>))</a:t>
            </a:r>
            <a:endParaRPr lang="en-US" sz="2200" dirty="0">
              <a:solidFill>
                <a:prstClr val="black"/>
              </a:solidFill>
            </a:endParaRPr>
          </a:p>
        </p:txBody>
      </p:sp>
    </p:spTree>
    <p:extLst>
      <p:ext uri="{BB962C8B-B14F-4D97-AF65-F5344CB8AC3E}">
        <p14:creationId xmlns:p14="http://schemas.microsoft.com/office/powerpoint/2010/main" val="14063223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Transformations</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Common sub-expression </a:t>
            </a:r>
            <a:r>
              <a:rPr lang="en-US" dirty="0"/>
              <a:t>elimination using available expression analysis</a:t>
            </a:r>
          </a:p>
          <a:p>
            <a:pPr lvl="1"/>
            <a:r>
              <a:rPr lang="en-US" dirty="0"/>
              <a:t>avoid </a:t>
            </a:r>
            <a:r>
              <a:rPr lang="en-US" dirty="0" smtClean="0"/>
              <a:t>re-computing </a:t>
            </a:r>
            <a:r>
              <a:rPr lang="en-US" dirty="0"/>
              <a:t>(automatically or manually generated) identical expressions</a:t>
            </a:r>
          </a:p>
          <a:p>
            <a:r>
              <a:rPr lang="en-US" dirty="0" smtClean="0"/>
              <a:t>Constant </a:t>
            </a:r>
            <a:r>
              <a:rPr lang="en-US" dirty="0"/>
              <a:t>propagation</a:t>
            </a:r>
          </a:p>
          <a:p>
            <a:pPr lvl="1"/>
            <a:r>
              <a:rPr lang="en-US" dirty="0"/>
              <a:t>use constants instead of variables if variable value </a:t>
            </a:r>
            <a:r>
              <a:rPr lang="en-US" dirty="0" smtClean="0"/>
              <a:t>known</a:t>
            </a:r>
            <a:endParaRPr lang="en-US" dirty="0"/>
          </a:p>
          <a:p>
            <a:r>
              <a:rPr lang="en-US" dirty="0" smtClean="0"/>
              <a:t>Copy </a:t>
            </a:r>
            <a:r>
              <a:rPr lang="en-US" dirty="0"/>
              <a:t>propagation</a:t>
            </a:r>
          </a:p>
          <a:p>
            <a:pPr lvl="1"/>
            <a:r>
              <a:rPr lang="en-US" dirty="0"/>
              <a:t>use another variable with the same name</a:t>
            </a:r>
          </a:p>
          <a:p>
            <a:r>
              <a:rPr lang="en-US" dirty="0" smtClean="0"/>
              <a:t>Dead </a:t>
            </a:r>
            <a:r>
              <a:rPr lang="en-US" dirty="0"/>
              <a:t>code elimination</a:t>
            </a:r>
          </a:p>
          <a:p>
            <a:pPr lvl="1"/>
            <a:r>
              <a:rPr lang="en-US" dirty="0"/>
              <a:t>remove unnecessary code</a:t>
            </a:r>
          </a:p>
          <a:p>
            <a:r>
              <a:rPr lang="en-US" dirty="0" smtClean="0"/>
              <a:t>Automatically </a:t>
            </a:r>
            <a:r>
              <a:rPr lang="en-US" dirty="0"/>
              <a:t>generate code for parallel </a:t>
            </a:r>
            <a:r>
              <a:rPr lang="en-US" dirty="0" smtClean="0"/>
              <a:t>machines</a:t>
            </a:r>
            <a:endParaRPr lang="en-US" dirty="0"/>
          </a:p>
        </p:txBody>
      </p:sp>
    </p:spTree>
    <p:extLst>
      <p:ext uri="{BB962C8B-B14F-4D97-AF65-F5344CB8AC3E}">
        <p14:creationId xmlns:p14="http://schemas.microsoft.com/office/powerpoint/2010/main" val="2529730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74638"/>
            <a:ext cx="8610600" cy="1143000"/>
          </a:xfrm>
        </p:spPr>
        <p:txBody>
          <a:bodyPr>
            <a:normAutofit/>
          </a:bodyPr>
          <a:lstStyle/>
          <a:p>
            <a:r>
              <a:rPr lang="en-US" dirty="0" smtClean="0"/>
              <a:t>Examples of Verification Questions</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Example questions in analysis and verification (with sample </a:t>
            </a:r>
            <a:r>
              <a:rPr lang="en-US" dirty="0" smtClean="0"/>
              <a:t>links to tools or papers): </a:t>
            </a:r>
            <a:endParaRPr lang="en-US" dirty="0"/>
          </a:p>
          <a:p>
            <a:r>
              <a:rPr lang="en-US" dirty="0">
                <a:hlinkClick r:id="rId2" tooltip="http://www.praxis-his.com/sparkada/publications_journals.asp"/>
              </a:rPr>
              <a:t>Will the program crash?</a:t>
            </a:r>
            <a:endParaRPr lang="en-US" dirty="0"/>
          </a:p>
          <a:p>
            <a:r>
              <a:rPr lang="en-US" dirty="0">
                <a:hlinkClick r:id="rId3" tooltip="http://www.key-project.org/"/>
              </a:rPr>
              <a:t>Does it compute the correct result?</a:t>
            </a:r>
            <a:endParaRPr lang="en-US" dirty="0"/>
          </a:p>
          <a:p>
            <a:r>
              <a:rPr lang="en-US" dirty="0">
                <a:hlinkClick r:id="rId4" tooltip="http://www.cs.cornell.edu/jif/"/>
              </a:rPr>
              <a:t>Does it leak private information?</a:t>
            </a:r>
            <a:endParaRPr lang="en-US" dirty="0"/>
          </a:p>
          <a:p>
            <a:r>
              <a:rPr lang="en-US" dirty="0">
                <a:hlinkClick r:id="rId5" tooltip="http://www.absint.com/ait/"/>
              </a:rPr>
              <a:t>How long does it take to run?</a:t>
            </a:r>
            <a:endParaRPr lang="en-US" dirty="0"/>
          </a:p>
          <a:p>
            <a:r>
              <a:rPr lang="en-US" dirty="0">
                <a:hlinkClick r:id="rId6" tooltip="http://portal.acm.org/citation.cfm?id=963948.963960"/>
              </a:rPr>
              <a:t>How much power does it consume?</a:t>
            </a:r>
            <a:endParaRPr lang="en-US" dirty="0"/>
          </a:p>
          <a:p>
            <a:r>
              <a:rPr lang="en-US" dirty="0">
                <a:hlinkClick r:id="rId7" tooltip="http://dx.doi.org/10.1016/j.conengprac.2004.04.002"/>
              </a:rPr>
              <a:t>Will it turn off automated cruise control?</a:t>
            </a:r>
            <a:r>
              <a:rPr lang="en-US" dirty="0"/>
              <a:t> </a:t>
            </a:r>
          </a:p>
        </p:txBody>
      </p:sp>
    </p:spTree>
    <p:extLst>
      <p:ext uri="{BB962C8B-B14F-4D97-AF65-F5344CB8AC3E}">
        <p14:creationId xmlns:p14="http://schemas.microsoft.com/office/powerpoint/2010/main" val="487456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ariane501_2"/>
          <p:cNvPicPr>
            <a:picLocks noChangeAspect="1" noChangeArrowheads="1"/>
          </p:cNvPicPr>
          <p:nvPr/>
        </p:nvPicPr>
        <p:blipFill rotWithShape="1">
          <a:blip r:embed="rId3"/>
          <a:srcRect b="22747"/>
          <a:stretch/>
        </p:blipFill>
        <p:spPr bwMode="auto">
          <a:xfrm>
            <a:off x="3371850" y="0"/>
            <a:ext cx="5772150" cy="6858000"/>
          </a:xfrm>
          <a:prstGeom prst="rect">
            <a:avLst/>
          </a:prstGeom>
          <a:noFill/>
        </p:spPr>
      </p:pic>
      <p:pic>
        <p:nvPicPr>
          <p:cNvPr id="5" name="Picture 3" descr="ariane501_3"/>
          <p:cNvPicPr>
            <a:picLocks noChangeAspect="1" noChangeArrowheads="1"/>
          </p:cNvPicPr>
          <p:nvPr/>
        </p:nvPicPr>
        <p:blipFill rotWithShape="1">
          <a:blip r:embed="rId4"/>
          <a:srcRect l="19723" t="22747"/>
          <a:stretch/>
        </p:blipFill>
        <p:spPr bwMode="auto">
          <a:xfrm>
            <a:off x="0" y="0"/>
            <a:ext cx="4679576" cy="6858000"/>
          </a:xfrm>
          <a:prstGeom prst="rect">
            <a:avLst/>
          </a:prstGeom>
          <a:solidFill>
            <a:schemeClr val="bg1"/>
          </a:solidFill>
        </p:spPr>
      </p:pic>
      <p:sp>
        <p:nvSpPr>
          <p:cNvPr id="6" name="Text Box 4"/>
          <p:cNvSpPr txBox="1">
            <a:spLocks noChangeArrowheads="1"/>
          </p:cNvSpPr>
          <p:nvPr/>
        </p:nvSpPr>
        <p:spPr bwMode="auto">
          <a:xfrm>
            <a:off x="228600" y="304800"/>
            <a:ext cx="4257897"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French </a:t>
            </a:r>
            <a:r>
              <a:rPr lang="en-US" sz="2400" dirty="0">
                <a:solidFill>
                  <a:schemeClr val="bg1"/>
                </a:solidFill>
              </a:rPr>
              <a:t>Guyana, June 4, </a:t>
            </a:r>
            <a:r>
              <a:rPr lang="en-US" sz="2400" dirty="0" smtClean="0">
                <a:solidFill>
                  <a:schemeClr val="bg1"/>
                </a:solidFill>
              </a:rPr>
              <a:t>1996</a:t>
            </a:r>
          </a:p>
          <a:p>
            <a:pPr eaLnBrk="0" hangingPunct="0"/>
            <a:r>
              <a:rPr lang="en-US" sz="2400" dirty="0" smtClean="0">
                <a:solidFill>
                  <a:schemeClr val="bg1"/>
                </a:solidFill>
              </a:rPr>
              <a:t>t = 0 sec</a:t>
            </a:r>
            <a:endParaRPr lang="en-US" sz="2400" dirty="0">
              <a:solidFill>
                <a:schemeClr val="bg1"/>
              </a:solidFill>
            </a:endParaRPr>
          </a:p>
        </p:txBody>
      </p:sp>
      <p:sp>
        <p:nvSpPr>
          <p:cNvPr id="7" name="Text Box 5"/>
          <p:cNvSpPr txBox="1">
            <a:spLocks noChangeArrowheads="1"/>
          </p:cNvSpPr>
          <p:nvPr/>
        </p:nvSpPr>
        <p:spPr bwMode="auto">
          <a:xfrm>
            <a:off x="4638364" y="2396613"/>
            <a:ext cx="4004622" cy="830997"/>
          </a:xfrm>
          <a:prstGeom prst="rect">
            <a:avLst/>
          </a:prstGeom>
          <a:noFill/>
          <a:ln w="12700" cap="sq">
            <a:noFill/>
            <a:miter lim="800000"/>
            <a:headEnd type="none" w="sm" len="sm"/>
            <a:tailEnd type="none" w="sm" len="sm"/>
          </a:ln>
          <a:effectLst/>
        </p:spPr>
        <p:txBody>
          <a:bodyPr wrap="none">
            <a:spAutoFit/>
          </a:bodyPr>
          <a:lstStyle/>
          <a:p>
            <a:pPr eaLnBrk="0" hangingPunct="0"/>
            <a:r>
              <a:rPr lang="en-US" sz="2400" dirty="0" smtClean="0">
                <a:solidFill>
                  <a:schemeClr val="bg1"/>
                </a:solidFill>
              </a:rPr>
              <a:t>t = 40 sec</a:t>
            </a:r>
          </a:p>
          <a:p>
            <a:pPr eaLnBrk="0" hangingPunct="0"/>
            <a:r>
              <a:rPr lang="en-US" sz="2400" dirty="0" smtClean="0">
                <a:solidFill>
                  <a:schemeClr val="bg1"/>
                </a:solidFill>
              </a:rPr>
              <a:t>$</a:t>
            </a:r>
            <a:r>
              <a:rPr lang="en-US" sz="2400" dirty="0">
                <a:solidFill>
                  <a:schemeClr val="bg1"/>
                </a:solidFill>
              </a:rPr>
              <a:t>800 million software failure</a:t>
            </a:r>
          </a:p>
        </p:txBody>
      </p:sp>
      <p:sp>
        <p:nvSpPr>
          <p:cNvPr id="8" name="Rectangle 7"/>
          <p:cNvSpPr/>
          <p:nvPr/>
        </p:nvSpPr>
        <p:spPr>
          <a:xfrm>
            <a:off x="0" y="6211669"/>
            <a:ext cx="3647152" cy="646331"/>
          </a:xfrm>
          <a:prstGeom prst="rect">
            <a:avLst/>
          </a:prstGeom>
        </p:spPr>
        <p:txBody>
          <a:bodyPr wrap="none">
            <a:spAutoFit/>
          </a:bodyPr>
          <a:lstStyle/>
          <a:p>
            <a:pPr algn="ctr" eaLnBrk="0" hangingPunct="0"/>
            <a:r>
              <a:rPr lang="en-US" sz="3600" b="1" dirty="0" smtClean="0">
                <a:solidFill>
                  <a:schemeClr val="bg1"/>
                </a:solidFill>
              </a:rPr>
              <a:t>Space Missions</a:t>
            </a:r>
          </a:p>
        </p:txBody>
      </p:sp>
    </p:spTree>
    <p:extLst>
      <p:ext uri="{BB962C8B-B14F-4D97-AF65-F5344CB8AC3E}">
        <p14:creationId xmlns:p14="http://schemas.microsoft.com/office/powerpoint/2010/main" val="30049498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a:t>Arithmetic </a:t>
            </a:r>
            <a:r>
              <a:rPr lang="en-US" b="1" dirty="0" smtClean="0"/>
              <a:t>Overflow</a:t>
            </a:r>
            <a:endParaRPr lang="en-US" dirty="0"/>
          </a:p>
        </p:txBody>
      </p:sp>
      <p:sp>
        <p:nvSpPr>
          <p:cNvPr id="4" name="Content Placeholder 3"/>
          <p:cNvSpPr>
            <a:spLocks noGrp="1"/>
          </p:cNvSpPr>
          <p:nvPr>
            <p:ph idx="1"/>
          </p:nvPr>
        </p:nvSpPr>
        <p:spPr>
          <a:xfrm>
            <a:off x="457200" y="2713037"/>
            <a:ext cx="8382000" cy="3001963"/>
          </a:xfrm>
        </p:spPr>
        <p:txBody>
          <a:bodyPr>
            <a:normAutofit/>
          </a:bodyPr>
          <a:lstStyle/>
          <a:p>
            <a:pPr marL="0" indent="0">
              <a:buNone/>
            </a:pPr>
            <a:r>
              <a:rPr lang="en-US" sz="1600" dirty="0">
                <a:solidFill>
                  <a:srgbClr val="0070C0"/>
                </a:solidFill>
              </a:rPr>
              <a:t>L_M_BV_32 := TBD.T_ENTIER_32S ((1.0/C_M_LSB_BV) * </a:t>
            </a:r>
            <a:r>
              <a:rPr lang="en-US" sz="1600" dirty="0" smtClean="0">
                <a:solidFill>
                  <a:srgbClr val="0070C0"/>
                </a:solidFill>
              </a:rPr>
              <a:t>G_M_INFO_DERIVE(T_ALG.E_BV</a:t>
            </a:r>
            <a:r>
              <a:rPr lang="en-US" sz="1600" dirty="0">
                <a:solidFill>
                  <a:srgbClr val="0070C0"/>
                </a:solidFill>
              </a:rPr>
              <a:t>)); </a:t>
            </a:r>
            <a:endParaRPr lang="en-US" sz="1600" dirty="0" smtClean="0">
              <a:solidFill>
                <a:srgbClr val="0070C0"/>
              </a:solidFill>
            </a:endParaRPr>
          </a:p>
          <a:p>
            <a:pPr marL="0" indent="0">
              <a:buNone/>
            </a:pPr>
            <a:r>
              <a:rPr lang="en-US" sz="1600" b="1" dirty="0" smtClean="0">
                <a:solidFill>
                  <a:srgbClr val="0070C0"/>
                </a:solidFill>
              </a:rPr>
              <a:t>if</a:t>
            </a:r>
            <a:r>
              <a:rPr lang="en-US" sz="1600" dirty="0" smtClean="0">
                <a:solidFill>
                  <a:srgbClr val="0070C0"/>
                </a:solidFill>
              </a:rPr>
              <a:t> </a:t>
            </a:r>
            <a:r>
              <a:rPr lang="en-US" sz="1600" dirty="0">
                <a:solidFill>
                  <a:srgbClr val="0070C0"/>
                </a:solidFill>
              </a:rPr>
              <a:t>L_M_BV_32 &gt; 32767 </a:t>
            </a:r>
            <a:r>
              <a:rPr lang="en-US" sz="1600" b="1" dirty="0">
                <a:solidFill>
                  <a:srgbClr val="0070C0"/>
                </a:solidFill>
              </a:rPr>
              <a:t>then </a:t>
            </a:r>
            <a:endParaRPr lang="en-US" sz="1600" b="1"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16#7FFF#; </a:t>
            </a:r>
            <a:endParaRPr lang="en-US" sz="1600" dirty="0" smtClean="0">
              <a:solidFill>
                <a:srgbClr val="0070C0"/>
              </a:solidFill>
            </a:endParaRPr>
          </a:p>
          <a:p>
            <a:pPr marL="0" indent="0">
              <a:buNone/>
            </a:pPr>
            <a:r>
              <a:rPr lang="en-US" sz="1600" b="1" dirty="0" err="1" smtClean="0">
                <a:solidFill>
                  <a:srgbClr val="0070C0"/>
                </a:solidFill>
              </a:rPr>
              <a:t>elsif</a:t>
            </a:r>
            <a:r>
              <a:rPr lang="en-US" sz="1600" b="1" dirty="0" smtClean="0">
                <a:solidFill>
                  <a:srgbClr val="0070C0"/>
                </a:solidFill>
              </a:rPr>
              <a:t> </a:t>
            </a:r>
            <a:r>
              <a:rPr lang="en-US" sz="1600" dirty="0">
                <a:solidFill>
                  <a:srgbClr val="0070C0"/>
                </a:solidFill>
              </a:rPr>
              <a:t>L_M_BV_32 &lt; -32768 then </a:t>
            </a:r>
            <a:endParaRPr lang="en-US" sz="1600" dirty="0" smtClean="0">
              <a:solidFill>
                <a:srgbClr val="0070C0"/>
              </a:solidFill>
            </a:endParaRP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16#8000#; </a:t>
            </a:r>
            <a:endParaRPr lang="en-US" sz="1600" dirty="0" smtClean="0">
              <a:solidFill>
                <a:srgbClr val="0070C0"/>
              </a:solidFill>
            </a:endParaRPr>
          </a:p>
          <a:p>
            <a:pPr marL="0" indent="0">
              <a:buNone/>
            </a:pPr>
            <a:r>
              <a:rPr lang="en-US" sz="1600" b="1" dirty="0" smtClean="0">
                <a:solidFill>
                  <a:srgbClr val="0070C0"/>
                </a:solidFill>
              </a:rPr>
              <a:t>else </a:t>
            </a:r>
          </a:p>
          <a:p>
            <a:pPr marL="0" indent="0">
              <a:buNone/>
            </a:pPr>
            <a:r>
              <a:rPr lang="en-US" sz="1600" dirty="0">
                <a:solidFill>
                  <a:srgbClr val="0070C0"/>
                </a:solidFill>
              </a:rPr>
              <a:t> </a:t>
            </a:r>
            <a:r>
              <a:rPr lang="en-US" sz="1600" dirty="0" smtClean="0">
                <a:solidFill>
                  <a:srgbClr val="0070C0"/>
                </a:solidFill>
              </a:rPr>
              <a:t> P_M_DERIVE(T_ALG.E_BV</a:t>
            </a:r>
            <a:r>
              <a:rPr lang="en-US" sz="1600" dirty="0">
                <a:solidFill>
                  <a:srgbClr val="0070C0"/>
                </a:solidFill>
              </a:rPr>
              <a:t>) := UC_16S_EN_16NS(TDB.T_ENTIER_16S(L_M_BV_32)); </a:t>
            </a:r>
            <a:endParaRPr lang="en-US" sz="1600" dirty="0" smtClean="0">
              <a:solidFill>
                <a:srgbClr val="0070C0"/>
              </a:solidFill>
            </a:endParaRPr>
          </a:p>
          <a:p>
            <a:pPr marL="0" indent="0">
              <a:buNone/>
            </a:pPr>
            <a:r>
              <a:rPr lang="en-US" sz="1600" b="1" dirty="0" smtClean="0">
                <a:solidFill>
                  <a:srgbClr val="0070C0"/>
                </a:solidFill>
              </a:rPr>
              <a:t>end </a:t>
            </a:r>
            <a:r>
              <a:rPr lang="en-US" sz="1600" b="1" dirty="0">
                <a:solidFill>
                  <a:srgbClr val="0070C0"/>
                </a:solidFill>
              </a:rPr>
              <a:t>if</a:t>
            </a:r>
            <a:r>
              <a:rPr lang="en-US" sz="1600" dirty="0">
                <a:solidFill>
                  <a:srgbClr val="0070C0"/>
                </a:solidFill>
              </a:rPr>
              <a:t>; </a:t>
            </a:r>
            <a:endParaRPr lang="en-US" sz="1600" dirty="0" smtClean="0">
              <a:solidFill>
                <a:srgbClr val="0070C0"/>
              </a:solidFill>
            </a:endParaRPr>
          </a:p>
          <a:p>
            <a:pPr marL="0" indent="0">
              <a:buNone/>
            </a:pPr>
            <a:r>
              <a:rPr lang="en-US" sz="1600" dirty="0" smtClean="0">
                <a:solidFill>
                  <a:srgbClr val="0070C0"/>
                </a:solidFill>
              </a:rPr>
              <a:t>P_M_DERIVE(T_ALG.E_BH</a:t>
            </a:r>
            <a:r>
              <a:rPr lang="en-US" sz="1600" dirty="0">
                <a:solidFill>
                  <a:srgbClr val="0070C0"/>
                </a:solidFill>
              </a:rPr>
              <a:t>) := </a:t>
            </a:r>
            <a:endParaRPr lang="en-US" sz="1600" dirty="0" smtClean="0">
              <a:solidFill>
                <a:srgbClr val="0070C0"/>
              </a:solidFill>
            </a:endParaRPr>
          </a:p>
          <a:p>
            <a:pPr marL="0" indent="0">
              <a:buNone/>
            </a:pPr>
            <a:r>
              <a:rPr lang="en-US" sz="1600" dirty="0" smtClean="0">
                <a:solidFill>
                  <a:srgbClr val="0070C0"/>
                </a:solidFill>
              </a:rPr>
              <a:t>  UC_16S_EN_16NS </a:t>
            </a:r>
            <a:r>
              <a:rPr lang="en-US" sz="1600" dirty="0">
                <a:solidFill>
                  <a:srgbClr val="0070C0"/>
                </a:solidFill>
              </a:rPr>
              <a:t>(TDB.T_ENTIER_16S ((1.0/C_M_LSB_BH</a:t>
            </a:r>
            <a:r>
              <a:rPr lang="en-US" sz="1600" dirty="0" smtClean="0">
                <a:solidFill>
                  <a:srgbClr val="0070C0"/>
                </a:solidFill>
              </a:rPr>
              <a:t>)*G_M_INFO_DERIVE(T_ALG.E_BH</a:t>
            </a:r>
            <a:r>
              <a:rPr lang="en-US" sz="1600" dirty="0">
                <a:solidFill>
                  <a:srgbClr val="0070C0"/>
                </a:solidFill>
              </a:rPr>
              <a:t>)));</a:t>
            </a:r>
          </a:p>
        </p:txBody>
      </p:sp>
      <p:sp>
        <p:nvSpPr>
          <p:cNvPr id="7" name="TextBox 6"/>
          <p:cNvSpPr txBox="1"/>
          <p:nvPr/>
        </p:nvSpPr>
        <p:spPr>
          <a:xfrm>
            <a:off x="228600" y="1676400"/>
            <a:ext cx="8915400" cy="923330"/>
          </a:xfrm>
          <a:prstGeom prst="rect">
            <a:avLst/>
          </a:prstGeom>
          <a:noFill/>
        </p:spPr>
        <p:txBody>
          <a:bodyPr wrap="square" rtlCol="0">
            <a:spAutoFit/>
          </a:bodyPr>
          <a:lstStyle/>
          <a:p>
            <a:r>
              <a:rPr lang="en-US" dirty="0" smtClean="0"/>
              <a:t>According </a:t>
            </a:r>
            <a:r>
              <a:rPr lang="en-US" dirty="0"/>
              <a:t>to a presentation by Jean-Jacques Levy (who was part of the team who </a:t>
            </a:r>
            <a:endParaRPr lang="en-US" dirty="0" smtClean="0"/>
          </a:p>
          <a:p>
            <a:r>
              <a:rPr lang="en-US" dirty="0" smtClean="0"/>
              <a:t>searched </a:t>
            </a:r>
            <a:r>
              <a:rPr lang="en-US" dirty="0"/>
              <a:t>for the source of the problem), the source code in </a:t>
            </a:r>
            <a:r>
              <a:rPr lang="en-US" dirty="0">
                <a:hlinkClick r:id="rId2" tooltip="Ada (programming language)"/>
              </a:rPr>
              <a:t>Ada</a:t>
            </a:r>
            <a:r>
              <a:rPr lang="en-US" dirty="0"/>
              <a:t> that caused </a:t>
            </a:r>
            <a:r>
              <a:rPr lang="en-US" dirty="0" smtClean="0"/>
              <a:t>the </a:t>
            </a:r>
            <a:r>
              <a:rPr lang="en-US" dirty="0"/>
              <a:t>problem </a:t>
            </a:r>
            <a:r>
              <a:rPr lang="en-US" dirty="0" smtClean="0"/>
              <a:t/>
            </a:r>
            <a:br>
              <a:rPr lang="en-US" dirty="0" smtClean="0"/>
            </a:br>
            <a:r>
              <a:rPr lang="en-US" dirty="0" smtClean="0"/>
              <a:t>was </a:t>
            </a:r>
            <a:r>
              <a:rPr lang="en-US" dirty="0"/>
              <a:t>as </a:t>
            </a:r>
            <a:r>
              <a:rPr lang="en-US" dirty="0" smtClean="0"/>
              <a:t>follows:</a:t>
            </a:r>
            <a:endParaRPr lang="en-US" dirty="0"/>
          </a:p>
        </p:txBody>
      </p:sp>
      <p:sp>
        <p:nvSpPr>
          <p:cNvPr id="8" name="Rectangle 7"/>
          <p:cNvSpPr/>
          <p:nvPr/>
        </p:nvSpPr>
        <p:spPr>
          <a:xfrm>
            <a:off x="2209800" y="6096000"/>
            <a:ext cx="6781800" cy="461665"/>
          </a:xfrm>
          <a:prstGeom prst="rect">
            <a:avLst/>
          </a:prstGeom>
        </p:spPr>
        <p:txBody>
          <a:bodyPr wrap="square">
            <a:spAutoFit/>
          </a:bodyPr>
          <a:lstStyle/>
          <a:p>
            <a:r>
              <a:rPr lang="en-US" sz="2400" dirty="0">
                <a:hlinkClick r:id="rId3"/>
              </a:rPr>
              <a:t>http://en.wikipedia.org/wiki/Ariane_5_Flight_501</a:t>
            </a:r>
            <a:endParaRPr lang="en-US" sz="2400" dirty="0"/>
          </a:p>
        </p:txBody>
      </p:sp>
    </p:spTree>
    <p:extLst>
      <p:ext uri="{BB962C8B-B14F-4D97-AF65-F5344CB8AC3E}">
        <p14:creationId xmlns:p14="http://schemas.microsoft.com/office/powerpoint/2010/main" val="31888287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3"/>
          <a:srcRect/>
          <a:stretch>
            <a:fillRect/>
          </a:stretch>
        </p:blipFill>
        <p:spPr bwMode="auto">
          <a:xfrm>
            <a:off x="-609600" y="0"/>
            <a:ext cx="9753600" cy="7315200"/>
          </a:xfrm>
          <a:prstGeom prst="rect">
            <a:avLst/>
          </a:prstGeom>
          <a:noFill/>
          <a:ln w="9525">
            <a:noFill/>
            <a:miter lim="800000"/>
            <a:headEnd/>
            <a:tailEnd/>
          </a:ln>
          <a:effectLst/>
        </p:spPr>
      </p:pic>
      <p:sp>
        <p:nvSpPr>
          <p:cNvPr id="3" name="Rectangle 2"/>
          <p:cNvSpPr/>
          <p:nvPr/>
        </p:nvSpPr>
        <p:spPr>
          <a:xfrm>
            <a:off x="0" y="6329653"/>
            <a:ext cx="9144000" cy="584775"/>
          </a:xfrm>
          <a:prstGeom prst="rect">
            <a:avLst/>
          </a:prstGeom>
          <a:solidFill>
            <a:schemeClr val="tx1"/>
          </a:solidFill>
        </p:spPr>
        <p:txBody>
          <a:bodyPr wrap="square">
            <a:spAutoFit/>
          </a:bodyPr>
          <a:lstStyle/>
          <a:p>
            <a:pPr eaLnBrk="0" hangingPunct="0"/>
            <a:r>
              <a:rPr lang="en-US" sz="3200" b="1" dirty="0" smtClean="0">
                <a:solidFill>
                  <a:schemeClr val="bg1"/>
                </a:solidFill>
              </a:rPr>
              <a:t> Air Transport</a:t>
            </a:r>
          </a:p>
        </p:txBody>
      </p:sp>
    </p:spTree>
    <p:extLst>
      <p:ext uri="{BB962C8B-B14F-4D97-AF65-F5344CB8AC3E}">
        <p14:creationId xmlns:p14="http://schemas.microsoft.com/office/powerpoint/2010/main" val="14255423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a:t>ASTREE </a:t>
            </a:r>
            <a:r>
              <a:rPr lang="en-US" b="1" dirty="0" smtClean="0"/>
              <a:t>Analyzer</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“In Nov. 2003, ASTRÉE was able to prove completely automatically the absence of any RTE in the primary flight control software of the Airbus A340 fly-by-wire system, a program of 132,000 lines of C analyzed in 1h20 on a 2.8 GHz 32-bit PC using 300 Mb of memory (and 50mn on a 64-bit AMD Athlon™ 64 using 580 Mb of memory).” </a:t>
            </a:r>
          </a:p>
          <a:p>
            <a:r>
              <a:rPr lang="en-US" dirty="0">
                <a:hlinkClick r:id="rId2" tooltip="http://www.astree.ens.fr/"/>
              </a:rPr>
              <a:t>http://www.astree.ens.fr</a:t>
            </a:r>
            <a:r>
              <a:rPr lang="en-US" dirty="0" smtClean="0">
                <a:hlinkClick r:id="rId2" tooltip="http://www.astree.ens.fr/"/>
              </a:rPr>
              <a:t>/</a:t>
            </a:r>
            <a:endParaRPr lang="en-US" dirty="0"/>
          </a:p>
        </p:txBody>
      </p:sp>
    </p:spTree>
    <p:extLst>
      <p:ext uri="{BB962C8B-B14F-4D97-AF65-F5344CB8AC3E}">
        <p14:creationId xmlns:p14="http://schemas.microsoft.com/office/powerpoint/2010/main" val="410800553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AbsInt</a:t>
            </a:r>
            <a:endParaRPr lang="en-US" dirty="0"/>
          </a:p>
        </p:txBody>
      </p:sp>
      <p:sp>
        <p:nvSpPr>
          <p:cNvPr id="3" name="Content Placeholder 2"/>
          <p:cNvSpPr>
            <a:spLocks noGrp="1"/>
          </p:cNvSpPr>
          <p:nvPr>
            <p:ph idx="1"/>
          </p:nvPr>
        </p:nvSpPr>
        <p:spPr/>
        <p:txBody>
          <a:bodyPr>
            <a:normAutofit lnSpcReduction="10000"/>
          </a:bodyPr>
          <a:lstStyle/>
          <a:p>
            <a:r>
              <a:rPr lang="en-US" dirty="0">
                <a:hlinkClick r:id="rId2" tooltip="http://www.absint.com/releases/050427.htm"/>
              </a:rPr>
              <a:t>7 April 2005. </a:t>
            </a:r>
            <a:r>
              <a:rPr lang="en-US" dirty="0" err="1">
                <a:hlinkClick r:id="rId2" tooltip="http://www.absint.com/releases/050427.htm"/>
              </a:rPr>
              <a:t>AbsInt</a:t>
            </a:r>
            <a:r>
              <a:rPr lang="en-US" dirty="0">
                <a:hlinkClick r:id="rId2" tooltip="http://www.absint.com/releases/050427.htm"/>
              </a:rPr>
              <a:t> contributes to guaranteeing the safety of the A380, the world's largest passenger aircraft.</a:t>
            </a:r>
            <a:r>
              <a:rPr lang="en-US" dirty="0"/>
              <a:t> The Analyzer is able to verify the proper response time of the control software of all components by computing the worst-case execution time (WCET) of all tasks in the flight control software. This analysis is performed on the ground as a critical part of the safety certification of the aircraft.</a:t>
            </a:r>
          </a:p>
          <a:p>
            <a:pPr marL="0" indent="0">
              <a:buNone/>
            </a:pPr>
            <a:endParaRPr lang="en-US" dirty="0"/>
          </a:p>
        </p:txBody>
      </p:sp>
    </p:spTree>
    <p:extLst>
      <p:ext uri="{BB962C8B-B14F-4D97-AF65-F5344CB8AC3E}">
        <p14:creationId xmlns:p14="http://schemas.microsoft.com/office/powerpoint/2010/main" val="4170792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10962</TotalTime>
  <Words>1631</Words>
  <Application>Microsoft Office PowerPoint</Application>
  <PresentationFormat>On-screen Show (4:3)</PresentationFormat>
  <Paragraphs>237</Paragraphs>
  <Slides>29</Slides>
  <Notes>2</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Courier New</vt:lpstr>
      <vt:lpstr>Calibri</vt:lpstr>
      <vt:lpstr>Office Theme</vt:lpstr>
      <vt:lpstr>Program Analysis</vt:lpstr>
      <vt:lpstr>Uses of Program Analysis</vt:lpstr>
      <vt:lpstr>Example Transformations</vt:lpstr>
      <vt:lpstr>Examples of Verification Questions</vt:lpstr>
      <vt:lpstr>PowerPoint Presentation</vt:lpstr>
      <vt:lpstr>Arithmetic Overflow</vt:lpstr>
      <vt:lpstr>PowerPoint Presentation</vt:lpstr>
      <vt:lpstr>ASTREE Analyzer</vt:lpstr>
      <vt:lpstr>AbsInt</vt:lpstr>
      <vt:lpstr>Coverity Prevent</vt:lpstr>
      <vt:lpstr>Microsoft’s Static Driver Verifier</vt:lpstr>
      <vt:lpstr>Further Reading on Verification</vt:lpstr>
      <vt:lpstr>Type Inference</vt:lpstr>
      <vt:lpstr>Example Analysis: Type Inference</vt:lpstr>
      <vt:lpstr>Subset of Scala</vt:lpstr>
      <vt:lpstr>Example</vt:lpstr>
      <vt:lpstr>Do there exist some type declarations  for which  it type checks</vt:lpstr>
      <vt:lpstr>Type constraints in example</vt:lpstr>
      <vt:lpstr>Hindley-Milner algorithm, intuitively</vt:lpstr>
      <vt:lpstr>Recording type constraints</vt:lpstr>
      <vt:lpstr>Rules for Solving Equations</vt:lpstr>
      <vt:lpstr>Unification</vt:lpstr>
      <vt:lpstr>Unification Algorithm</vt:lpstr>
      <vt:lpstr>Example 2 Construct and Solve Constraints</vt:lpstr>
      <vt:lpstr>Example 2, cleaned up</vt:lpstr>
      <vt:lpstr>Most General Solution</vt:lpstr>
      <vt:lpstr>Instantiating Type Variables</vt:lpstr>
      <vt:lpstr>Generalization Rule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Lecture 15</dc:title>
  <dc:creator>psuter</dc:creator>
  <cp:lastModifiedBy>kuncak</cp:lastModifiedBy>
  <cp:revision>943</cp:revision>
  <dcterms:created xsi:type="dcterms:W3CDTF">2009-12-16T09:41:49Z</dcterms:created>
  <dcterms:modified xsi:type="dcterms:W3CDTF">2012-11-29T10:46:12Z</dcterms:modified>
</cp:coreProperties>
</file>