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30" r:id="rId2"/>
    <p:sldId id="931" r:id="rId3"/>
    <p:sldId id="923" r:id="rId4"/>
    <p:sldId id="925" r:id="rId5"/>
    <p:sldId id="928" r:id="rId6"/>
    <p:sldId id="911" r:id="rId7"/>
    <p:sldId id="927" r:id="rId8"/>
    <p:sldId id="871" r:id="rId9"/>
    <p:sldId id="898" r:id="rId10"/>
    <p:sldId id="929" r:id="rId11"/>
    <p:sldId id="932" r:id="rId12"/>
    <p:sldId id="933" r:id="rId13"/>
    <p:sldId id="934" r:id="rId14"/>
    <p:sldId id="936" r:id="rId15"/>
    <p:sldId id="937" r:id="rId16"/>
    <p:sldId id="938" r:id="rId17"/>
    <p:sldId id="968" r:id="rId18"/>
    <p:sldId id="977" r:id="rId19"/>
    <p:sldId id="980" r:id="rId20"/>
    <p:sldId id="981" r:id="rId21"/>
    <p:sldId id="971" r:id="rId22"/>
    <p:sldId id="978" r:id="rId23"/>
    <p:sldId id="939" r:id="rId24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574" autoAdjust="0"/>
    <p:restoredTop sz="88328" autoAdjust="0"/>
  </p:normalViewPr>
  <p:slideViewPr>
    <p:cSldViewPr snapToGrid="0">
      <p:cViewPr varScale="1">
        <p:scale>
          <a:sx n="97" d="100"/>
          <a:sy n="97" d="100"/>
        </p:scale>
        <p:origin x="-103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8:23:03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21131 15092 1806,'3'-12'4257,"-3"12"387,0-13-645,0 13-2064,0 0-645,0 0-129,0 0-129,0 0-387,0 16-129,-2 6 129,-1 1-387,1 11 0,-3 2-129,-1 8 0,2 2-129,-5 0 129,2 3-129,-1 0 0,-1-2 0,-2 1 0,2-4 0,1-2 0,2-8 0,5-4-129,1-5 129,0-6 0,6-3 0,3-9 129,4-5 0,5-1-129,-1 0 258,6-1-129,-2-4 129,3 0-129,0 0 129,0 0-129,-3 1-129,2 0 0,-3-3 129,-3 6-129,0 0-129,-4 0-129,0 1-645,-13-1-3612,14 0-387,-14 0-258,15-14-516</inkml:trace>
  <inkml:trace contextRef="#ctx0" brushRef="#br0" timeOffset="820.0468">21530 14797 774,'0'0'4257,"2"-12"258,-2 12-1032,0 0-903,0 0-774,0 0-516,0 0-387,0 9-129,-6 2-258,3 8-129,-4 4-258,4 3 129,-3 2-258,2 1 258,1-1-258,-1-2 0,4 0 0,0-6-258,0-4 258,0-3 0,0-13 0,0 0 0,7 5 0,-7-5 258,13-15-258,-3-1 0,1-2 129,1-5 0,1 2 0,0 2 0,0 3 0,-2-1-129,0 4 129,1 3-129,-1 4 0,-3 3 0,1 3 0,-1 1 129,-8-1-129,16 22 0,-9-8 0,0 5 129,-2-2-129,0 6 0,-1-3 0,-1 2 0,1 1-258,-4-9-774,7 4-3225,-6-5-258,2 3-645,-1-3-129</inkml:trace>
  <inkml:trace contextRef="#ctx0" brushRef="#br0" timeOffset="2096.1199">20996 16415 2709,'7'-18'4644,"-7"18"0,0 0-2064,0 0-516,0 0-903,-8 11-258,7 9-387,-6-1-129,2 7 129,-3 10-387,2 7 258,-2 2-258,2 4 129,-2 2-258,1 3 0,0-3 0,2-3-129,1-6 129,1-10 0,3-5 0,0-5 0,3-6 0,-3-16 0,11 15 129,-1-11 0,0-4 0,4 1 0,-1 1 0,1-1 258,0-1-258,3 0 0,-2 3 0,1 3-129,-1-1 0,-1 2 0,0 1-129,-1-3-645,8 11-2064,-11-10-1935,1-5-387,-2-2-258</inkml:trace>
  <inkml:trace contextRef="#ctx0" brushRef="#br0" timeOffset="2508.1434">21585 16288 903,'10'11'4644,"-10"-11"-1032,0 0-387,0 0-903,0 0-258,-7 6-774,1 5-258,-8-5-258,0 8-516,-3-3 0,-2 5-258,-3 3 129,-1 1-258,2-3 129,3 1-258,1 1 0,2-5-258,9 4-387,-4-15-645,10-3-3096,0 0-129,9-2-258</inkml:trace>
  <inkml:trace contextRef="#ctx0" brushRef="#br0" timeOffset="2780.159">21466 16165 1548,'-1'-11'4386,"1"11"-129,0 0-387,-10-5-2580,10 19 0,0 4-516,6 10 0,-2-5-129,3 13-258,-2-7 129,4 7-258,-3-10 0,2-4-258,-2 2 129,1-7-387,-2-1 129,-2-3-258,3-1-387,-6-12-774,0 0-2709,0 0-258,0 0-645</inkml:trace>
  <inkml:trace contextRef="#ctx0" brushRef="#br0" timeOffset="3012.1723">21379 16323 2967,'0'0'4386,"0"0"-1548,0 0-774,0 0-258,11 16-387,-2-10-258,9 8-258,-1-11 129,7 10-516,0-6 0,2 2-387,3 1-129,-8-5-774,8 7-1032,-8-10-2580,-1 1-387,-6-3-129</inkml:trace>
  <inkml:trace contextRef="#ctx0" brushRef="#br0" timeOffset="3420.1956">21906 16423 3225,'0'0'5031,"14"-9"129,1 9-645,-7-6-3225,13 6-387,-2 0-258,5 0-258,-2 4-129,-3 2-516,1 6-387,-8-8-516,8 10-2193,-10-7-1290,-10-7-774,7 14 387</inkml:trace>
  <inkml:trace contextRef="#ctx0" brushRef="#br0" timeOffset="3620.207">21858 16579 4386,'-2'12'5160,"7"-12"0,12 3-1677,-3-5-2193,16 2-258,-7 0-387,7 0-387,-2 0-258,-1 0-258,3 9-774,-8-9-1935,2 4-1935,-3 0 0,-1 1-516</inkml:trace>
  <inkml:trace contextRef="#ctx0" brushRef="#br0" timeOffset="4140.2368">22549 16299 3870,'0'-13'4386,"-6"19"258,6-6-2193,-12 26-1290,1-12-258,2 11-258,-5-2 387,6 9-516,-5-1 0,6 10-129,-2 7 0,4 3-129,4 2-129,1-1 129,6 2-258,6 1 0,4-6 0,5-8 129,4-10-258,2-2 258,3-16-258,1-7 258,-5-6 129,5-15-129,-4-14 129,1-7 0,-2-11 0,0-4-129,-3-8 258,1 2-258,-5 1 0,1 3 0,-4 6 0,-2 6 0,-3 6-129,-4 7 258,-3 5-387,-1 3 129,-1 5-258,-2 2-258,0 13-1935,0 0-2451,0 0-129,0 0-903</inkml:trace>
  <inkml:trace contextRef="#ctx0" brushRef="#br0" timeOffset="4604.2632">23149 16314 1677,'0'-15'5289,"0"15"-387,0 0-129,3-17-3225,-3 17-258,5 9-516,0 7-129,-5-1 0,0 10-129,-1 3-129,-3 8-129,-1-2 129,0 8-387,-2 1 129,0 3-129,1-3 0,0-1-129,2-2 129,2-2 0,1-8 0,1-5-129,3-4 129,3-4 129,4-4-129,2-3 129,2-4-129,6-1 129,3 1 0,4-1 129,-1-2 0,3 0 0,-2 1-129,-1 0-129,2 2-129,-5-6-516,2 9-2064,-8-9-2322,-3-8-387,-6-3-258</inkml:trace>
  <inkml:trace contextRef="#ctx0" brushRef="#br0" timeOffset="5167.2955">23499 16079 3354,'8'0'5160,"-8"0"-258,0 0-129,0 0-3225,-1 12-516,1-12-387,-7 25 0,4-1-258,3 1-129,0-1 0,0 4-129,0-1-129,4-2 0,2-6 129,3 0-258,-9-19 258,15 11-129,-7-11 129,6-4-129,-1-15 129,4 0 129,1-5-258,1 2 129,-1 0 0,1 2 0,-6 3-129,-2 4 129,-2 12-129,-9 1 0,8 14 0,-8 4 0,-2 4 0,1 3-129,-1 3 129,2 0 0,0 1 0,-2 0-258,2 0-516,-3-6-4128,3-4-258,0-4-258,0-2-516</inkml:trace>
  <inkml:trace contextRef="#ctx0" brushRef="#br0" timeOffset="6183.3536">22086 17335 1935,'0'0'4773,"3"19"-258,-3 3 0,-5 5-3354,5 8-387,-5 2 129,3 2-516,-4 2 258,3-3-258,0-8 129,3-6-774,0-9 645,0-2-387,0-13 258,0 0-129,12 0 0,-3-9 0,4-13-258,0 5 903,2-11-1032,0-4 645,-1 15-774,-2-5 645,-1 7-516,-2-1 516,-9 16-258,8-1 129,-5 8 0,-3 4-129,3 1 387,-2 7-258,2-2 129,2 10-387,1-6 516,-1-5-516,-5-16 129,13 20-903,2-15-2709,-6-1-1548,1-5 0,0-11-516</inkml:trace>
  <inkml:trace contextRef="#ctx0" brushRef="#br0" timeOffset="6603.3776">22406 17245 2967,'-10'7'4773,"3"10"258,7-17-645,11 11-3483,2-3 0,8 3-258,1 1 0,5 2-129,1 3-258,4 2 0,-1-1-129,-2-1-129,-3 1 258,-3 4-258,-5-4 387,-4 3-387,-9-7 129,-5 3 0,-5 3 129,-9 2-129,-10-4 129,-2-4 0,-6 11-129,-2-8-774,1-4 903,1-2-258,4 0 0,4-8 0,6 3-129,5-4-129,13-2-129,0 0-129,7 0-1806,6-3-2709,8-1-258,6-6-387</inkml:trace>
  <inkml:trace contextRef="#ctx0" brushRef="#br0" timeOffset="6843.3914">22760 17565 516,'-23'29'4644,"7"-24"258,-5 1-129,-7 1-2451,9 4-516,-11-4-645,7 3-387,-3-6-258,4 1 129,3 0-387,5 3-129,1-5-129,4 1 0,9-4-516,0 0-516,0 0-2580,6 13-1419,5-13-258,1-2-129</inkml:trace>
  <inkml:trace contextRef="#ctx0" brushRef="#br0" timeOffset="7247.4145">22939 17548 3354,'9'-3'4902,"-9"3"-387,-7 10-1677,-7 0-1161,4 4-387,-7-3-387,8 6-258,-5 2 0,9-2-387,1 1 0,6-5-129,7 0 0,5-4-258,6-3 258,4-1 0,2-4 258,0-4 0,1-2-258,-3-6 129,-6-9 0,-3-2 0,-10 0-258,-5-12 0,-14 0-129,-10 5 129,-9 1-258,-6 8 258,-7 13-516,-4 5-903,2 6-2967,3 13-903,3 6-129,6-2-387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11:52:43.64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24T09:26:13.573"/>
    </inkml:context>
  </inkml:definitions>
  <inkml:trace contextRef="#ctx0" brushRef="#br0">11139 5503 2322,'0'0'4128,"0"0"-1032,0 0-903,0 0-387,0 0-258,0 0-516,0 0 0,0-8-387,0 8 129,14-2-258,-4 2 129,-1-1-129,3 1-129,0 0-129,3 5 0,-1 0-129,0 2 129,-4 2-258,5 4 129,-8 1-129,0 4 0,-2 5 0,-3-1 0,1 5 258,-3 4-258,-3 2 0,-2 3 0,-4 1-258,-5 2 516,-3-2-516,0 4 258,-3-2 0,2-5-129,1 1 129,2-2 0,5-6 0,1 0 0,6-1 0,3-5 129,1 0-258,6-1 258,6-6-129,1 0 0,2-4 0,1 0 258,3-5-258,-4 2 129,2-4-129,-3-1 0,-3-1 129,-3-1-129,-9 0 129,10 2-129,-10-2 0,0 0 0,0 0 129,-2 17-129,-5-3 129,0 3-129,0 9 0,0 2 0,2 8 129,0 3-129,3 4 0,2 3 0,0 3-129,4 1 129,1-3 0,0 4 0,2 0-129,0-2 258,-2 2 0,-3-4-129,1 3 0,-2 0 0,-1-2 0,0-3-129,-4-5 129,-3-1-258,2-4 129,-4-5 129,-3-5 0,0-5 0,0-6 258,0-5-129,-2-2 129,4-2 0,-2-5 0,4 0 0,8 0 0,-11-3-258,11 3-258,-10-13-3096,10 13-1419,0-17-387,0 1-387</inkml:trace>
  <inkml:trace contextRef="#ctx1" brushRef="#br0">16992 17838 0,'0'0'0,"0"0"0,0 0 0</inkml:trace>
  <inkml:trace contextRef="#ctx0" brushRef="#br0" timeOffset="3.88364E7">11251 6587 516,'0'0'1161,"9"-2"-258,-9 2 129,0 0 0,0 0 0,0 0 0,0 0-258,0 0 0,0 0-129,0 0-258,8 7-129,-8-7 0,3 12-129,-3-12 0,7 12-129,-7-12 129,5 16 0,-5-16 258,6 20-129,-6-20 0,3 25 0,-1-12 258,-1 5-129,-1-5 129,0 8-129,0 0-129,0 2 129,0 4 0,0 0 0,-3 1 258,3 2-258,0-2 0,0-1 129,0-2-129,2-4-129,-1-5 0,0-1-129,-1-15 0,3 12-129,-3-12-258,0 0-774,0 0-2967,0 0-258,0 0-516</inkml:trace>
  <inkml:trace contextRef="#ctx0" brushRef="#br0" timeOffset="3.88364E7">11588 6199 129,'0'0'2838,"-10"2"-258,10-2-516,0 0-516,0 0-387,0 0 0,5 0-258,6 0 258,-1-1-258,12 1 129,2-5-258,10 4 129,8-8-258,11 5 0,5-6 0,10 2-129,5-9 0,10 4-129,0-4 0,9 1-129,-1-2 0,2 2-129,-4-4 0,-1 4-129,-8 1 258,-2 2-258,-7 0 0,-8 2 129,-9 2-129,-5 1 129,-9 1-129,-4 3 0,-7 1 129,-6 2-129,-8 0 129,-3-1-129,-12 2 129,11 0-129,-11 0 129,0 0-129,0 0 129,0 0-129,0 0-129,-4 0 129,4 0-129,0 0 0,0 0-258,0 0-387,15 5-1419,-15-5-2580,14 0-129,-14 0-516</inkml:trace>
  <inkml:trace contextRef="#ctx0" brushRef="#br0" timeOffset="3.88364E7">13183 5768 5676,'-6'-9'5418,"6"9"-258,0-16-258,8 16-3870,-8 0-258,19-4-129,-5 4-387,5 4 0,2 4 0,1 2-258,2 2 258,-1 1-258,0 3 0,-5-5 0,-3 2 129,-3 0-129,-4 0 129,-5 2-129,-3-1 129,-9 3-129,-3 1 0,-2 3 129,-5 1-129,0-3 0,-1 2 0,1 0 0,4-3 0,4 0-129,0-2-129,0-8-774,11 9-3741,0-17-387,-7 14-387,7-14-516</inkml:trace>
  <inkml:trace contextRef="#ctx1" brushRef="#br0" timeOffset="7598.4346">16434 17777 0</inkml:trace>
  <inkml:trace contextRef="#ctx0" brushRef="#br0" timeOffset="3.88364E7">11146 8165 3999,'12'-14'4386,"-2"5"-1935,1-6-387,6 4-129,1-10-516,10 6-387,4-10-258,8-1-129,3-8-258,11 5-129,3-11 129,12-3-129,6-5-258,8-3 129,8-3-129,6-2 0,6-5 0,10-5 0,4-3-129,1 0 0,2-1 258,-5 1-129,-9 1-129,0 4 258,-8 2-258,-12 5 258,-11 3-129,-10 12 258,-15 2-258,-7 9 258,-14 1 0,-6 8-129,-12 6 129,-7 4-129,-4 12 0,-4-16-129,4 16 129,-15-9-258,15 9-129,-13-2-129,13 2-516,0 0-3354,0 0-516,0 0-516,0 6 258</inkml:trace>
  <inkml:trace contextRef="#ctx0" brushRef="#br0" timeOffset="3.88364E7">13230 6597 129,'0'0'4644,"0"0"0,0 0 129,11 2-3225,9 10-387,-3-7-129,11 7 129,-4-6-258,12 4-258,-6-6-129,5 3-129,-4-5 0,-1 1-129,-5-1 0,-6 0-129,-6 3 0,-13-5 0,3 15 0,-9-4 0,-11 2 0,-3 2 0,-5 4-129,-1 0-258,1 13-1419,-1-5-2838,4-1-516,1-2-516,1-4-129</inkml:trace>
  <inkml:trace contextRef="#ctx1" brushRef="#br0" timeOffset="28833.6491">9782 13588 0,'0'0'0,"0"0"0,0 0 0,0 0 0,0 0 0,0 0 0,0 0 0,0 0 0,0 0 0,0 0 0,0 0 0,0 0 0,0 0 0,0 0 0,0 0 0,0 0 0,0 0 0,0 0 0,0 0 0,0 0 0,0 0 0</inkml:trace>
  <inkml:trace contextRef="#ctx0" brushRef="#br0" timeOffset="3.88364E7">6824 7841 1935,'5'0'3612,"-1"-11"-1032,-4 11-516,14-8-258,0 7-387,1-6-258,9 6-129,2-4-129,12 5-129,6-4-129,12 4 0,8-1-258,8 1 0,6 0-129,6 0 129,1-1-258,5 1 0,-4 0 0,-5 0-129,-7 0 0,-7 0 0,-12 0-387,-14 0-516,-4 3-1032,-18 4-2322,-19-7-387,7 12-129</inkml:trace>
  <inkml:trace contextRef="#ctx0" brushRef="#br0" timeOffset="3.88364E7">6992 7729 2322,'0'0'4386,"0"-16"-1161,0 16-387,-1-11-774,1 11-129,0 0-774,0 0 0,-4-11-645,4 11-129,-18 0-129,6 9-129,-5-1 0,-2 5-129,-2 1 0,2 3 0,-1-2 129,6 0-258,3-1 258,5-2-129,6-1 0,0-11 0,10 18 129,2-8-129,7-3 129,3 3-258,5 3-516,-4-7-1290,3 7-2322,3 3-387,-5-3-258</inkml:trace>
  <inkml:trace contextRef="#ctx0" brushRef="#br0" timeOffset="3.88364E7">12603 15573 2193,'55'-8'4644,"-24"4"258,5-6-516,-8-5-3225,16 12 0,2-8-258,14 8 0,0-11-258,10 8 129,-1-3-258,6 1 0,-5-1-129,-1 4-129,-10-1-129,-8 2-258,-13 4-258,-14-7-2193,-13 7-2193,-11 0-516,-13 0-129</inkml:trace>
  <inkml:trace contextRef="#ctx0" brushRef="#br0" timeOffset="3.88364E7">12654 15404 129,'11'2'4515,"-3"-2"-645,-8 0-516,0 0-903,12 0-516,-12 0-516,0 0-129,0 0-387,-3 20-387,-4-10 129,0 3-387,-3-2 129,-2 5 0,-2-4 0,2-1-258,-2-1 129,1 1-258,2-3 258,3 0-129,8-8-129,-6 14-129,12 3-903,8-8-3612,13 3-516,6-6-129,8-4-645</inkml:trace>
  <inkml:trace contextRef="#ctx0" brushRef="#br0" timeOffset="3.88364E7">12567 15562 1032,'-7'-5'1290,"7"5"-129,0 0 0,-11 2 258,11-2 258,0 0 0,-6 12 0,6-12 0,0 0 0,-10 0-258,10 0 0,0 0-129,0 17-258,0-17-129,3 13-258,-3-13 129,15 21-387,-4-9 0,4 2 0,1 0-258,6 1 129,-1-1-129,2 0-129,0 2-645,-9-7-3870,6 2-516,-10 0-258,-10-11-516</inkml:trace>
  <inkml:trace contextRef="#ctx0" brushRef="#br0" timeOffset="3.88364E7">4397 8974 1,'0'-7'3482,"0"7"-644,0 0-645,-1-10-387,1 10-129,0 0-258,5 12-129,-5-12-258,17 33-258,-4-9-387,7 6 0,0 3-258,4 1 129,2 1-258,3 0 129,-3-2 0,3-1-129,-4-4 0,0-5 0,-3 1-387,-4-9-516,-2 2-1032,-8-3-1677,-8-14-645,0 0-129</inkml:trace>
  <inkml:trace contextRef="#ctx0" brushRef="#br0" timeOffset="3.88364E7">4416 8936 2451,'-8'16'3225,"5"-2"-645,2-4-774,1 8-387,0-5-387,0 6-258,1-7-516,2 1 0,-3-13-258,2 18 129,-2-18 129,0 0 0,0 0 129,0 0 0,0 0 0,0 0 0,1-12-129,1-3 129,0-1-258,0-4 0,1 1-129,2 0 129,1 3-129,0 0 0,-6 16 0,14-9 0,-4 12-129,0 11-129,7 7-1677,4 8-2064,0-8-258,11 5-258</inkml:trace>
  <inkml:trace contextRef="#ctx0" brushRef="#br0" timeOffset="3.88364E7">5517 11753 3483,'15'8'3999,"-4"1"-258,2-3-1161,-6-3-645,13 7-387,-4-6-258,12 5-645,4-2-129,8 4-129,6-2-129,7 1-129,5-1-129,6 0 0,4-1-129,-4-3-129,-2 3-774,-11-8-903,-4 0-2193,-12 0 0,-16 0-516,-19 0 388</inkml:trace>
  <inkml:trace contextRef="#ctx0" brushRef="#br0" timeOffset="3.88364E7">5720 11724 1032,'11'0'3870,"-11"0"129,0 0-903,-11 0-645,2 7-645,-10-3-516,0 8-387,-5 1-387,-2 2 0,-5 2-129,2 1-129,2 2-129,3 0 129,7 0-129,8 1 129,9-1-129,7-1 0,15 7-1290,11-4-2838,8-4-129,10-4-516,2-11-645</inkml:trace>
  <inkml:trace contextRef="#ctx0" brushRef="#br0" timeOffset="3.88364E7">23172 4474 2580,'11'-27'3354,"-3"18"-258,-7-8-774,-1 17-387,5-19-645,-5 19-258,0 0-387,-11 0 0,-6 12-516,-7 10 0,-4 6-129,-8 6 129,-5 8-129,-1 1 0,-2 0 129,3-1-129,4-3 129,3-3-258,9-4-129,0-10-645,13 4-774,-2-7-2451,3-9-516,11-10 258</inkml:trace>
  <inkml:trace contextRef="#ctx0" brushRef="#br0" timeOffset="3.88364E7">22725 4749 3612,'-12'1'3999,"9"12"129,-4 3-3096,-3 2-774,1 6 258,-2-1 0,3 1-129,1 1-258,4-1 129,3-5 129,2 1 0,6-6 129,6-3 0,0-6-129,7-3-129,2-2-774,1 0-3483,1-8-387,4-1-387</inkml:trace>
  <inkml:trace contextRef="#ctx0" brushRef="#br0" timeOffset="3.88364E7">20680 7587 258,'51'1'645,"-24"0"-129,3 0 0,-2 1 0,4 1 0,0-2-129,1 2-129,-2 0 129,-1 0-129,-1 1-129,1 0 258,-4 0-129,3-1 0,-4-1 129,3 1 0,-1 1 258,1-2-129,1-1-129,0 0 129,0 0-129,1 2 0,0-1-258,-1 1 0,-3 0 0,3-1 0,-1 6-129,-1-3 129,3 1-129,-1-1 258,-2 1-258,2-3 0,2 3 129,-3-2 0,0-4 0,1 1 129,-1-1 129,-1 0 0,1 0-129,2 0 129,-2 0-129,3 0 0,-3-3-129,3 2 129,0-2-129,1 2 0,-2-5 0,3 5 0,-7-3 129,8 3 0,-4 0-129,2 1 0,-1 0 0,2 2 0,0 4-129,-2 0 129,3 0 0,-3-2 0,0 2 258,-3-2-387,-4-3 129,0 0 0,-5-1-129,1 0 129,-4 0-258,-2-2 258,-1-3-258,1 1 129,-4-1 0,1 0 0,-3 0-129,2 2 129,-3-1 0,-7 4-387,17 0-258,-17 0-3483,9 7-129,1 0-129</inkml:trace>
  <inkml:trace contextRef="#ctx0" brushRef="#br0" timeOffset="3.88364E7">18992 6217 1161,'11'-7'1290,"0"5"-258,-11 2-258,13 0-258,-3 0-258,3 1-258,2 4 0,6 0 0,2 1 0,9 1 129,2-1 0,8 2-129,5-1 258,5 1-258,9-1 0,3 0 0,8-1 0,5-2 0,8 1 0,-2-3-258,3 1 258,1-3 0,-8 0 258,-4-1-129,-10-3 0,-10-1 387,-12-2 129,-7 4-129,-14-3-516,-7 1-1161,-15 5-1935,13-4-128</inkml:trace>
  <inkml:trace contextRef="#ctx0" brushRef="#br0" timeOffset="3.88364E7">1840 6098 1419,'6'-13'3870,"3"9"-516,0 0-1032,2-5-387,10 8-387,2-8-387,12 7-129,-3-6-129,11 5 0,0-4-129,10 5-258,0-4 0,4 6-129,-4-3-129,8 3 0,1 0 0,3 4 0,-1-3 0,-2 4 0,-1-3 0,-1 2 0,-1-4-129,-3 0 0,-8 0 0,0 0-129,-4-1 129,-2 1-129,-1 0 129,-2 0 0,-2 0-129,0 3 129,-1 2-129,1-2 129,-3 1 0,1-2-129,1 1 129,-3-1-129,-2 0 0,0 0 0,-2-2 0,-1 2 0,0-1 0,1 1-129,-2-1 258,-2 2-129,2-1 0,1 1 0,2 1 0,-2 0 129,4 2-129,-1-4 129,-2 0-129,2 1 0,-2-2 0,-2-1 129,-2 0-129,0 0 0,1 0 0,-2 0-129,2 0 129,0 0 0,2 0 0,-1 0 0,5 0-129,-1 0 129,0 0 0,2 0 129,1-5-129,-2 1 0,2-3 0,-3 3 0,-2 0 129,-1-2-129,-1 2 0,-3 0 0,0 1 0,-3-1 0,6 2 0,-4 0 0,2-1 0,-4 3-129,3 0 129,-3 0-129,2 0 129,-4 1 0,0 1 0,-2 0 0,0 1 0,-1-1 0,-1-1 0,-3-1 0,-2 0 0,-1 0 0,-9 0 129,12 1-129,-12-1 129,0 0-129,0 0 0,0 0 258,0 0-129,0 0-129,0 0 129,0 0-258,8 0-645,-8 0-3999,-8 0-129,-4 0-516,-7-4-387</inkml:trace>
  <inkml:trace contextRef="#ctx0" brushRef="#br0" timeOffset="3.88364E7">1564 8102 2322,'2'11'3612,"8"-11"387,3 3-2193,-1-3 0,6 0 258,3-5-645,9 5-258,-2-6 129,10 6-258,3-6-258,10 6 0,1-5-258,8 5-258,-3-2 129,9 2-129,-4 0-129,3 0 129,-2 0-129,-4 0 0,1 0 0,-2 5-129,0 0 129,-2 0 129,-2-3 0,-1 2-129,0-1-129,-2 1 0,-1-3 129,-1-1-129,0-1 0,-1-4 0,3 1 0,4-3 129,-2-2 0,0 0 0,0 0 0,-1 1-129,-2 2 129,-4-1-129,-5-1 0,-4 2 0,-7 1 0,-3 0 0,-4-1 0,-5 3-258,-4 3-516,-14 0-3870,9 0-258,-9 0-387,-5-6-645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9:37:37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22045 7812 3225,'9'21'4386,"-3"-11"-129,4 4-2709,7 10-387,-3 1 0,8 9-258,-3 2-258,6 5-129,-3 4-129,3 2 0,-2-1-258,3 0 0,-3-6-129,1-1 0,0-6-129,-6-8-387,2 0-774,-8-7-3096,-4-10 0,0-1-516</inkml:trace>
  <inkml:trace contextRef="#ctx0" brushRef="#br0" timeOffset="684.0391">21985 7897 1806,'0'0'3999,"8"-5"387,-8 5-2322,0 0-774,5 16-258,-5-16-129,5 29-129,-5-13-129,1 8-129,-1-3-129,1 4 0,-1-3-129,0-1 0,-1-6-258,0-2 129,1-13 0,-3 18 0,3-18 0,0 0 0,-2-8 0,2-6-129,0-3 129,0-7 0,0-5-129,2-1-129,5-1 258,-2 1-258,1 4 258,0 2-129,1 4 0,-1 9 129,-6 11-129,11-5 0,-4 5 129,3 9-258,0 6 0,1-1-258,4 11-903,-3-9-1548,5 2-1677,2-4-516,-2-3 129</inkml:trace>
  <inkml:trace contextRef="#ctx0" brushRef="#br0" timeOffset="2028.116">22068 7809 903,'-15'0'2451,"3"0"-516,12 0 129,-7 6-516,7-6-387,0 0-129,-4 13-129,4-13 0,1 10-258,-1-10 258,10 13-129,0-6-129,1-1 0,6 2-129,0-3-129,5 2 0,-1-1-258,2-1 0,0-2 0,-2 1 129,-4-3-129,-2 0-129,-4 0 129,-3-1 0,-8 0-129,0 0 129,0 0 0,0 0-129,-5-7 129,-6 3-129,-6 0 0,1-1 0,-3 1 0,1 1 0,-4 1 0,5-1 0,2 1 0,3 0 0,3 0 0,9 2 0,0 0 0,0 0 0,7 0 129,10 0-258,3 4 0,6 1 0,10 6-258,0-2-387,9 7-387,-8-4-2451,3 1-1032,-1-1-258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9:31:23.08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24T09:32:02.630"/>
    </inkml:context>
  </inkml:definitions>
  <inkml:trace contextRef="#ctx0" brushRef="#br0">12872 4685 3096,'-8'3'4257,"0"-4"-903,8 1 0,0 0-1548,0 0-387,0-12-258,8 12-387,5 0-129,8 0-129,4 3-129,8 3 0,5 0 0,5 5 0,3-4 0,4 5-258,-1-3 0,0-1 0,0-1-129,-2-1 129,-3 0-129,-5-2 0,-4 0 0,-3 2 0,-6-2 0,-6 0 0,-6 4-129,-14-8-129,9 19-258,-9-19-774,0 24-645,0-24-2580,-6 17-258,6-17-258</inkml:trace>
  <inkml:trace contextRef="#ctx0" brushRef="#br0" timeOffset="339.0194">13579 4643 1,'-4'14'3998,"4"1"1,9 6-1548,-4-6-129,10 13-387,-6-7-129,8 11-645,-3-8-129,2 6-387,-3-8-258,-1 3 0,-5-2-129,-4-1 0,-3-4-129,-7-3 129,-7-4-129,-2-3 129,-5-1-258,-3-4 0,3 4-516,-5-5-3612,4-2-516,3 0-129,2 0-645</inkml:trace>
  <inkml:trace contextRef="#ctx0" brushRef="#br0" timeOffset="10371.5932">2618 3640 5289,'22'-26'4902,"-15"16"-387,-7 10-1419,0-15-774,0 15-774,-11 1-645,0 14-387,-9 4-129,-1 8-129,-6 3-129,-1 11 0,-3 1 129,4 3-258,3 0 129,3-2 129,6-5-258,2-6 0,4-3-258,6-11-129,3 2-387,0-20-1032,0 0-2580,0 0-387,6-1-129,-6-13-129</inkml:trace>
  <inkml:trace contextRef="#ctx0" brushRef="#br0" timeOffset="10611.607">2325 3918 6708,'-17'0'4515,"6"21"0,10-10-1290,4 12-1935,-3-9-129,5 13-387,-5-2-129,7 4-258,-6-5 129,7-2-129,-4-5 129,4-2 0,2-6-258,5-8 129,2-4 0,6-10-258,3-4-258,1-7-1161,6 1-3354,-2-4-129,1 6-645,-6-2-387</inkml:trace>
  <inkml:trace contextRef="#ctx0" brushRef="#br0" timeOffset="32522.8602">14019 5288 3354,'-18'-14'4644,"18"14"-516,0 0-1419,0 0-645,18 0-903,14-1-258,27 2-387,20 4 0,24 2 0,29-1-129,22 4 129,22-2 0,10 6-129,2-6-129,-8 2 0,-17-4 0,-16 0 0,-30-4-258,-26-2-516,-27 0-3612,-34 0-645,-30 0-258,-10 0-645</inkml:trace>
  <inkml:trace contextRef="#ctx0" brushRef="#br0" timeOffset="35131.0093">353 2683 8643,'0'0'5160,"0"0"-903,0 0 129,30 62-3612,-30-62 129,6 71-387,-6-71-258,0 82-258,0-82-258,-8 73-129,8-73-645,-17 61-1935,17-61-1290,0 0-516,0 0-516,0 0 129</inkml:trace>
  <inkml:trace contextRef="#ctx0" brushRef="#br0" timeOffset="35719.043">618 3018 1806,'0'0'4644,"0"0"0,0 0-129,0 0-1935,0-51-516,0 51-645,0 0-516,0 0-258,-45-23-258,45 23-258,0 0 0,-54 40 0,54-40-129,-31 52 0,31-52 0,-18 71 129,18-71 0,0 69 258,0-69-129,18 54 0,-18-54 0,0 0 129,57 35-129,-57-35 0,46-8 129,-46 8-129,49-42 0,-49 42-258,33-57 258,-33 57-129,18-64 0,-18 64-129,1-63 129,-1 63-129,0 0 0,-19-58 0,19 58 0,0 0-129,0 0 129,0 0 0,0 0 0,-29 64-129,29-64 258,15 68 0,-15-68 0,30 62 0,-30-62-258,37 44-129,-37-44-2580,45 26-1806,-45-26-258,48-14-387,-48 14-387</inkml:trace>
  <inkml:trace contextRef="#ctx0" brushRef="#br0" timeOffset="35936.0554">856 2521 11094,'-11'-49'5031,"11"49"-387,0 0 129,46 30-4128,-46-30-129,31 75 0,-20-24-387,-4 7-516,-6-4-645,-7 4-3612,3-3 0,-3-5-774,6-50-129</inkml:trace>
  <inkml:trace contextRef="#ctx0" brushRef="#br0" timeOffset="36823.1062">1315 3033 8643,'0'0'4902,"-6"-13"-258,6 13 0,-8-14-3870,8 14-129,-11-1-258,-1 1 0,0 7-258,-4 3 0,-6 5 0,0 2 0,-4 2-129,0 3 0,-1 2 0,27-24 129,-46 43 129,32-22-387,4-3 0,6-2 129,4-1 0,7-5-129,4-1 129,6-2-258,0-1 129,2 2 129,0-2 129,1 0-129,-1 0-129,-2-2 0,3 6-645,-5-10-1548,5 0-2193,-3 0-387,-1-1-129,-1-5-258</inkml:trace>
  <inkml:trace contextRef="#ctx0" brushRef="#br0" timeOffset="37063.1199">1419 3078 8256,'0'0'5160,"3"-16"129,-3 16-645,12-12-2193,1 12-1935,-2-5 0,3 5-129,1 0-387,-3 0-129,3 2-258,-6-2-903,2 6-3354,-11-6 0,13 11-516,-13-11-258</inkml:trace>
  <inkml:trace contextRef="#ctx0" brushRef="#br0" timeOffset="37243.1302">1412 3163 8127,'-24'18'5031,"24"-18"0,-7 11-129,7-11-2451,17 0-1548,0-2-129,2 2-129,5 0-516,-2-2-2064,3 2-2838,-5 2-258,0 3-516,-4-3-516</inkml:trace>
  <inkml:trace contextRef="#ctx0" brushRef="#br0" timeOffset="38687.2128">8166 3066 4773,'13'-4'4386,"-1"-1"258,-12 5-645,2-11-1548,-2 11-1161,0 0-387,-5 0 129,-4 2-645,-4 8-258,-3 3 0,-3 4-387,-5 2 258,0 4-258,-2 2 258,0 1-258,1-5 258,7 2-387,3-5 387,3-1 0,7-5 0,5 1 129,0-13 0,12 19 0,2-11 0,1 2 129,0 1-129,4 2 0,-3 0-129,3-1 129,0 3-258,0-5-129,2 12-774,-5-15-2967,7 1-387,-3-8-387,2 0-129</inkml:trace>
  <inkml:trace contextRef="#ctx0" brushRef="#br0" timeOffset="38915.2256">8350 3120 8643,'8'-19'4902,"-8"19"-516,18-11-129,-9 3-3612,6 7-129,3-1-129,2 2-258,1 3 0,1 0-645,0 8-645,-7-4-3096,1 3 129,-16-10-774,9 15 0</inkml:trace>
  <inkml:trace contextRef="#ctx0" brushRef="#br0" timeOffset="39095.236">8347 3232 7998,'-7'18'4515,"7"-18"129,11 7-387,2-7-3096,9 0-387,-3 0 0,8 0-258,-4 0-903,2-1-3612,1 1-387,-4-1-387,-3-3-645</inkml:trace>
  <inkml:trace contextRef="#ctx1" brushRef="#br0">14997 11196 0,'0'0'0,"0"169"0,0-169 0</inkml:trace>
  <inkml:trace contextRef="#ctx0" brushRef="#br0" timeOffset="40219.3004">8801 2854 6708,'2'-14'4644,"-2"14"-129,0 0-387,15 22-2838,-14-3-645,5 9-387,-1 1 129,-1 9 129,-1 0-516,-3 0-129,4 3-516,-4-12-3225,0 0-387,0-9-129,0-5-774</inkml:trace>
  <inkml:trace contextRef="#ctx0" brushRef="#br0" timeOffset="40875.3379">9175 2953 7482,'0'0'4902,"0"0"-258,-2 11 0,2-11-3483,5 0-387,7 0 0,9 0-129,3 0-129,2 0-129,5 0-129,2 0-129,-3 0 0,3 0-129,-5 0 0,-5 0 0,-4 4 0,-2 0 0,-7 0 0,-10-4 387,10 16-258,-10-4 387,-8 3-387,-6 8 258,-5 0-258,-3 7 0,-9 4 0,-2 4-387,-4-1 258,-1 4-258,4 1 258,3-1-258,4-3 129,6 0 129,7-5-129,6-1 129,8-6-129,5-6 129,7-3-129,3-7 258,3-3-129,4-2-129,0-4 258,2-1-258,-1 0-129,-3-2-387,8 2-3483,-9-6-774,2 5-129,-9-7-387</inkml:trace>
  <inkml:trace contextRef="#ctx0" brushRef="#br0" timeOffset="41355.3653">9240 3250 3483,'43'-11'4773,"-19"3"-258,5 0-387,-3-5-2193,6 7-1161,-3-2-4128,-8 6-387,-1-2-645,-4 3-516</inkml:trace>
  <inkml:trace contextRef="#ctx0" brushRef="#br0" timeOffset="41687.3844">9806 2782 8256,'3'16'5031,"-3"2"-258,0 9-129,-5 1-4128,5 10 387,0-2-387,0 2-774,2 4-3999,-2-8-129,3 0-516,-3-8-387</inkml:trace>
  <inkml:trace contextRef="#ctx0" brushRef="#br0" timeOffset="42127.4096">9235 3175 9933,'22'-11'5289,"-3"9"-645,-4-4 129,11 6-3999,3 0-516,3 2-3999,9 5-903,-4-1-387,4-1-774</inkml:trace>
  <inkml:trace contextRef="#ctx0" brushRef="#br0" timeOffset="50462.8863">2113 5129 1,'0'0'3353,"0"0"130,0 0-774,0 0-387,14 0-387,-14 0-516,16 0-129,-16 0-129,21-5-129,-11 2-387,6 3 0,-1 0-258,1 1 0,3 1-258,5 3 0,-2-2 0,4 1-129,-2-2 0,0 3 129,1-5 0,2 0 0,-5 0 258,3 0-258,-2 0 129,2 0-129,1-2 0,-1 2 0,1 0-129,0 0 129,0 0-129,-2 1 0,1-1 129,-1 2-129,0-2 0,0 0 0,0 0 129,0-3-129,0-3 0,2 1-129,-2 2 129,1-3-129,-2 2 0,1 0 129,-2 0-129,2 2 129,-2 2 0,0 0 0,1 0 0,0 0 0,2 0 0,2 3 0,1 0 129,1 0-129,-1-3 129,2 0 0,0 0-129,0 0 129,-1 0 0,-1-2-129,-3-3 0,0 2 0,-3 2 0,2 1-129,-3-1 129,0 1 0,-1-1-129,1 1 258,0 0-129,1 0 0,1 0 0,1 1 129,0 1-129,3 1 0,-2 1 0,2 0 0,-3 0 0,3-1 129,-3 1-129,0-1 0,-3 0 129,-2-1-129,1-1 0,-3-1 0,0 0 129,-1 0-129,0 0 0,-1 0 0,2-2 0,-2 2 0,-1 0 0,1 0-129,-2 3 129,0 4 0,-2-1 0,0 1-129,-2 0 129,-9-7 0,15 14 0,-15-14 0,10 10 0,-10-10 0,9 9 0,-9-9 0,0 0 0,12 6 0,-12-6 0,0 0 0,10 3 129,-10-3-129,0 0 0,9 0 129,-9 0-129,0 0 0,0 0 0,0 0 129,7 0-387,-7 0-1161,0 0-3096,-5-14-258,5 14-516,-12-20-387</inkml:trace>
  <inkml:trace contextRef="#ctx0" brushRef="#br0" timeOffset="64086.6655">1062 8505 3870,'-45'-10'3354,"45"10"-516,-44-6 129,44 6-903,0 0-387,-43-2-516,43 2-129,0 0-129,0 0-129,36 0-258,0 0 0,0 3 0,14-3 0,1 1-129,15-1 0,-3 0-258,5 0 0,-6 0 129,-1-1 0,-2-1 129,-1 0-645,-5 0 516,-8 0-645,-7-1 387,-6 2-258,-9 0 129,-5 1-258,-8 0-258,-10 0-645,0 0-1419,0 0-1806,-13 9-387,2-5-387</inkml:trace>
  <inkml:trace contextRef="#ctx0" brushRef="#br0" timeOffset="64454.6866">1674 8358 2709,'7'-15'3612,"-7"15"387,9-11-1548,-9 11-516,8 7-516,2 6-516,-10-13 129,19 28 0,-8-14-129,5 6-387,-2-4 129,4 3-516,-2-3 516,-2 5-516,-2-5 258,-3-1-387,-1-2 258,-5 2-258,-3-3 258,0 1-129,0-13 0,-15 14 0,1-10 0,-1 3-129,-1 0-129,-4-3-129,8 9-903,-10-10-1548,8 6-1806,4 0 0,5 2-774,5-11 388</inkml:trace>
  <inkml:trace contextRef="#ctx0" brushRef="#br0" timeOffset="66942.8289">2116 8809 258,'0'0'4386,"0"0"129,7 4-387,3-6-1548,16 2-387,-2-2-645,15 2-258,-1 0-258,12 1-258,1-1-387,8 6-387,6 7-2580,-1-6-1935,-8-5-387,-2 5-516,-11-7-129</inkml:trace>
  <inkml:trace contextRef="#ctx1" brushRef="#br0" timeOffset="31793.8185">6561 17304 0,'0'0'0,"0"0"0,0 0 0,0 0 0,0 0 0,0 0 0,0 0 0,0 0 0,0 0 0,0 0 0,0 0 0,0 0 0,0 0 0,0 0 0,0 0 0</inkml:trace>
  <inkml:trace contextRef="#ctx1" brushRef="#br0" timeOffset="34744.9873">7200 14644 0,'0'0'0,"0"0"0,0 0 0,0 0 0,0 0 0,0 0 0,0 0 0,0 0 0,0 0 0,0 0 0,0 0 0,0 0 0,0 0 0,0 0 0,0 0 0</inkml:trace>
  <inkml:trace contextRef="#ctx0" brushRef="#br0" timeOffset="78746.5041">3868 3072 2967,'17'-22'4515,"-14"8"-129,-3 14-645,-4-30-1806,4 30 0,-16-21-774,16 21-387,-24-10 0,7 10-129,-6 0 0,0 9 0,-2 1 0,-1 11-129,1 2-129,-2 7-129,6 0 0,3 6 0,5-1-129,7 3-258,5-5 129,5 3 0,8-7 0,7-2 129,5-5 0,5-5-129,3-5-258,-1-8-516,9-4-3999,-8-9 0,0-8-258,-4-9-516</inkml:trace>
  <inkml:trace contextRef="#ctx0" brushRef="#br0" timeOffset="79190.5295">4118 2546 8643,'9'0'5289,"-9"14"-516,2 22-129,-2 11-4128,-2 13 0,-2 6 258,0 13-129,-2 1-387,2 2 0,0-9 0,2-6-129,2-8 0,0-10 0,2-8-129,4-9-129,0-12 258,3-11 0,2-9 0,1-2 0,2-18 0,2-6 0,2-2 0,-3-3-129,1-1 129,1 4 258,-3 3-387,-4 11 258,-1 4-258,-9 10 0,15 2-129,-8 13 129,-4 7 0,-1 4-258,3 5 129,-1 0 0,1 3 0,0-1 129,1-3-387,0-10-258,11 10-2193,-7-24-1806,8-2-387,-3-8-258,5-8-516</inkml:trace>
  <inkml:trace contextRef="#ctx0" brushRef="#br0" timeOffset="79379.5401">4605 3236 8643,'9'11'5418,"-9"-11"-516,3 21-258,-3-21-3096,0 24-774,-5-10-129,5 4-516,0 1-258,-2-7-516,7 5-3354,-5-17-774,11 6-387,-11-6-387</inkml:trace>
  <inkml:trace contextRef="#ctx0" brushRef="#br0" timeOffset="79746.5613">5018 2992 8385,'0'-16'5031,"0"16"0,-10-12-387,10 12-3612,-14-6 0,3 6-129,-7 4-516,1 9 258,-5 1-387,1 7 258,-3 6-258,3 2-129,2 3 129,4 3-516,5-1 387,10-1-258,0-3 129,5-5-129,7-6 129,7-2-129,3-7 0,2-7-387,7 5-2193,-6-15-2064,6-2-387,-7-13-129,7 3-516</inkml:trace>
  <inkml:trace contextRef="#ctx0" brushRef="#br0" timeOffset="80158.5848">5229 2985 7353,'0'7'5031,"0"8"387,-7 0-774,4 13-2064,-6-7-1935,7 8-129,-1 1-129,3 0-129,3-4-129,4-2-387,4-6 387,5-4 0,0-7 0,3-5 0,-2-2 0,1-8-129,-1-5 129,1-6 0,-4-5 0,-1-5 129,-1 1-258,-3-1 0,-2 2 129,-3 6-129,-1 1 129,-3 8-129,0 12 129,0 0 0,-5 11 129,1 11-129,1 3-129,1 3 0,0 5 129,2-1-129,0 0-129,2-5-387,5 2 0,0-19-1548,5 6-2967,-2-13 129,6-3-516,-3-9-258</inkml:trace>
  <inkml:trace contextRef="#ctx0" brushRef="#br0" timeOffset="80510.605">5633 2953 10449,'0'0'5160,"10"12"-129,-10-12-129,8 28-3741,-5-7-387,4 8-129,-3-3-258,2 6 0,-3-1-258,1-3 0,-3 0-129,-1-6-387,2-7 258,-2-4 129,0-11-129,0 0 0,0 0 0,7-13 129,-3-9 0,-1-8 258,4-2-387,-3-1 129,3-2-129,0 4 129,2 1 0,-4 7-129,2 8 0,-7 15-516,18-7-516,-18 7-3741,12 7 258,-12-7-774,17 18-129</inkml:trace>
  <inkml:trace contextRef="#ctx0" brushRef="#br0" timeOffset="80870.6255">5909 2956 10707,'8'-20'5289,"-8"20"-516,14 0 129,-14 0-3870,9 26 0,-2-3-516,-2 9 129,0 2-387,-1 1-129,-2 1 129,-2-2-258,0-3 0,0-6-387,-4-4 258,2-7-129,2-14 129,0 0 129,0 0-129,0-17 129,0-9 0,6-4 258,2-3-387,2-1 129,-1 1-129,3 4 0,-1 2 0,1 7 0,1 11 0,-3 4-645,3 7-516,-5-2-3612,7 11 129,-7-7-516,5 9-387</inkml:trace>
  <inkml:trace contextRef="#ctx0" brushRef="#br0" timeOffset="81246.6471">6205 3089 8514,'10'7'5289,"10"-5"-258,-11-5-387,8 3-2580,-5-8-903,7 0-129,-5-4-774,1 4 387,-3-4-645,0 0-258,-4-3 258,-4-1-387,-4-1 258,0 2-258,-7 1 387,-3 2-387,-3 3 387,-2 7-129,-4 2 129,2 10 387,2 8-258,1 9 387,2 2-258,3 6-129,3 3 129,6-1-129,0-1 129,6-1-387,4-5 129,1-5-387,3-6 258,-2-9-387,10 3-645,-12-13-3483,12-1-258,-4-16-258,4-2-516</inkml:trace>
  <inkml:trace contextRef="#ctx0" brushRef="#br0" timeOffset="81646.6699">6504 3004 11223,'7'14'5289,"-9"11"-258,-5-4-387,7 10-3870,-5-3 129,5 3-774,0 0 129,2-4-387,1-6 387,4-3-387,1-8 258,3-4-129,-1-4 129,2-2-129,-1-11 129,4-4-129,-3-4 0,4-10 0,-1-2 0,0-3-129,1 2 129,-2 6 0,-3 2-129,-1 4 516,-2 6-387,-8 14 387,10 0-129,-5 14 258,-3 5-258,3 3-129,-1 5 129,-1 3-516,0 0 387,0 1-387,-1-3 129,-2-5-387,3-3 129,-2-7-387,6 8-2967,-7-21-1290,0 0-129,10 0-387</inkml:trace>
  <inkml:trace contextRef="#ctx0" brushRef="#br0" timeOffset="81954.6876">6924 2587 11997,'19'-23'5289,"-19"23"-387,11 30 0,-6 4-4257,3 14-129,-4 6-129,2 9 387,-4 4-387,3 4 129,-5-2-258,0-7-129,0-3 0,-3-9 0,1-9-129,2-3-258,0-6 258,0-13-387,7-2 258,-7-17 0,17 7-258,-5-7-129,5-3-903,-9-16-3354,6 3-387,-10-14-258,3-2-258</inkml:trace>
  <inkml:trace contextRef="#ctx0" brushRef="#br0" timeOffset="82119.697">6927 2984 9804,'0'15'5676,"0"-15"-774,23 8 387,-6-8-3999,15 6 0,-1-5-1032,-6-1-3612,8 3-1419,-8-3-129,2 0-774</inkml:trace>
  <inkml:trace contextRef="#ctx0" brushRef="#br0" timeOffset="88303.0507">16742 5495 1032,'0'0'2064,"16"0"0,5 0-258,10-3-387,13 3 0,4-4-129,17 4-258,7-4 0,14 4-258,3 0-129,12 0 0,2 2-258,5 4 0,-1-2-129,2 3 258,-4-4-258,3 2-129,-2 0 129,0-1-129,-1-3 0,0 1 0,0-1 0,5 2 0,1 1 0,1 1-129,1 1 258,0 2-258,4 4 0,2-1 0,5 4 0,1-3 0,-1 1 0,1-2-258,-3-1 258,-3-7-129,-6-3 129,-6 0 0,-13-6 0,-11-4 0,-11-2 0,-12 2 0,-9 0 0,-8 3 0,-11 4-387,-8-1-645,-6 4-3354,-2 9-258,-16-9-387</inkml:trace>
  <inkml:trace contextRef="#ctx0" brushRef="#br0" timeOffset="93466.3459">8669 7130 2967,'-8'7'3999,"8"-7"-258,0 0-1032,0 0-516,0 0-645,11-6-258,5 6-516,-6-4-129,11 4-258,-2-4-129,4 3-129,2 0 0,-1 0 0,3 0 0,-3 1 0,-2 0-129,-1 0 129,-3 0 129,-4 0-129,-5 0 387,-2 2-258,-7-2 0,0 0 0,0 0 0,5 19-129,-5-5 0,0 6 0,-3 8-129,3 8 0,-2 10 0,1 4 0,0 4 0,1 4 0,0 4-129,0-3 258,-3 1-129,3-2 129,0-8 0,0-2-129,3-3 129,-1-7-129,-2-6 129,2-4 0,-2-6-129,-2-5 0,-5-4 129,-3-4-129,-6-4 258,-4-3-129,-3-2 0,-4 0-129,1 0 0,-1-3-129,6 5-1935,0-1-2451,3 5-387,5 1-387,-3-6-516</inkml:trace>
  <inkml:trace contextRef="#ctx0" brushRef="#br0" timeOffset="97342.5677">9406 7576 258,'17'-11'4128,"-17"11"387,10-13-1161,-1 12-1290,-9 1-645,24-9-129,-8 1-387,12 5-258,7-2-258,8 0 0,7-1-129,4 3 0,3 0-129,2 2 0,-2 1-129,-2 0 0,-7 0 0,-6 0 0,-5 5-258,-9-4-258,-2 11-1032,-15-4-2709,-11-8-258,2 14-387</inkml:trace>
  <inkml:trace contextRef="#ctx0" brushRef="#br0" timeOffset="97962.6032">9481 7452 774,'-6'9'2322,"6"-9"129,-8 9 129,8-9-258,-16 8-258,16-8 0,-21 6-387,10 4-258,-10-9-387,1 7-258,-8-3-258,4 8 0,-4-4-258,4 3 0,0-1 0,4 3-129,3-1 0,10 3 0,7-3 129,3 1-129,9 3-129,7-2 129,8 8-774,1 1-3483,13-5-258,-2 4-516,0-5-645</inkml:trace>
  <inkml:trace contextRef="#ctx0" brushRef="#br0" timeOffset="127970.3195">9441 7344 1419,'6'-13'1548,"1"2"129,-7 11-516,10-7 258,-10 7-516,9-1-387,-9 1 129,0 0-129,5 7-129,-5-7 258,-3 14-129,3-14 129,-15 18-129,6-6 129,-3-4-258,1 5 129,-1-3-258,1 1-129,-1-3-129,5 2 129,-2-3-129,9-7 0,-9 10 0,9-10 0,0 0 0,0 0 0,0 0 129,0 0-129,9 0 0,1-3 129,1-4-129,3 0 0,1-2 258,-1 0-129,1-2 0,0 2 0,-3-3 0,0 3 0,-3 0 129,1 1 0,-10 8 129,9-13-129,-9 13 0,0 0 0,0 0-129,0 0 0,-4-3 0,4 3-129,-15 9 0,3 3 0,2 0 0,-4 3 0,-1-2 0,1 2 0,-2 0 0,0 1 0,1-1-129,0-1 129,0-1 0,1-1 0,6 0 0,-1-2 0,0-1 0,9-9 0,-13 11 0,13-11-129,0 0 129,0 0 0,0 0 0,0 0 0,0 0 0,9-1 0,-1-6 0,5-5 0,1 0 129,3-3-129,-3 1 0,3-1 0,-6 1 0,2 0 129,-3 1-129,-10 13 129,14-16-129,-14 16 0,0 0 129,0 0-129,0 0 0,0 0 0,0 0 0,-5 8 0,-2 5 0,-5 2 0,-1 2 0,-4-1 0,1 3 0,-2 0 0,1-3 0,0 0 129,2-5-258,0 2 129,4-4 0,3-2 0,8-7 0,-11 10 0,11-10 0,0 0 0,0 0 0,0 0 0,0 0 0,0 0 0,-6 13 0,6-13 0,0 0 0,-2 15 0,2-15 0,0 14 0,0-1 0,6-2 129,0 3 129,7-4-129,-6 4-129,4 1 258,2 0 0,-2 1-129,1-3 0,-2 2 0,2-4 129,-4 4-258,3-5 129,-2 1 0,-1-3 0,1-2 0,-9-6 0,13 7 0,-13-7 0,0 0 0,9 4-129,-9-4-258,0 0-1419,0 0-2580,0 0-387,0 0-258,0 0-128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9:41:48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14871 5809 3999,'0'0'4644,"0"0"0,0 0-2451,0 0-516,0 0-645,5 18 0,-5-3-516,2 11 0,-2 4-129,2 6-129,-2 7-129,0 5 0,0 2 129,-5 3-258,-1 0 129,1 0-129,-2-2 129,1-2-387,0-8 258,-4-7-645,8 1-516,-8-14-2709,6-4-1032,4-17-258,-12 6 0</inkml:trace>
  <inkml:trace contextRef="#ctx0" brushRef="#br0" timeOffset="428.0245">14802 5893 1,'4'16'4127,"-4"-16"259,0 14-1677,-1 4-645,-9-10-645,4 10-258,-6-10-258,3 5-129,-1-6-387,1 2 258,9-9-129,-10 6-129,10-6 129,5-11-129,7-8 129,9-1-258,2-8 129,7-2 0,-2-2-129,2 0-129,-5 5 0,-2 8 0,-6 6-129,-3 11 129,-6 3-129,-1 14 0,0 8 0,-1 3-258,8 14-2193,-3-6-2322,6-2-387,2-3-516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9:42:58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1547 9698 1806,'-24'0'4515,"17"0"129,-2 0-258,9 0-2322,0 0-258,0 0-516,0 0-258,14 0-258,5 3-258,2 0 129,5 8-129,6-5-258,6 5-129,1-2 129,4 3-258,4-2 129,2 2-129,1-2-129,1-2-129,-6 3 516,-1-4-258,-5 0 0,-6-2-258,-7 2 0,-8-7-129,-2 7-645,-16-7-774,14 0-2580,-14 0-645,0-12 0,0 12 0</inkml:trace>
  <inkml:trace contextRef="#ctx0" brushRef="#br0" timeOffset="332.0188">2092 9593 3483,'0'-25'4257,"6"8"0,-6 17-1548,18-8-903,-9 2-387,9 9-258,-2 0-258,7 9 0,0-1-258,5 6-129,-4 1-258,2 7 0,-5-4-258,-2 3 129,-6 2-129,-2 2 129,-9-3 129,-2 2 0,-10-4 0,-4 0 258,-2-3-258,-2-1 258,-2-3-258,3-5-129,1 3-129,2-9-645,14-5-3999,-5 20-129,5-20-387,4 14-645</inkml:trace>
  <inkml:trace contextRef="#ctx0" brushRef="#br0" timeOffset="10515.6014">5317 11289 1161,'8'4'3612,"-8"-4"-258,10 0-516,-2 1-516,-8-1-387,15 0-258,-15 0-645,21-5 0,-10-2-258,4 7-258,-1-4 0,7 4-129,-1-3-129,6 3 0,0-5 258,5 5-258,0-2 0,4 1 129,0-4-129,2 5 0,-4-1 0,5 1 0,-4 0-129,2 0 0,-2 0 129,4 0-129,-4 3-129,-1 2 0,1-2 129,2 2-129,-1-1 0,0-2 129,0 0-129,-1 3 0,-1-5 0,1 0 129,0 1-129,-3-1 0,3 1 0,-2 1 0,2 0 129,3 1-129,-2 1 0,4-2 0,2 1 129,4 1-129,3-1 0,3-1 0,-5-1 0,4-1 129,-2 0-129,-4 0 0,-4 0 0,-4 0 0,-4 0 0,-4 0 0,-4 0 129,-6 0-129,-1 0 0,-2 0 0,-3 0 0,-4 0 0,2 0 0,-10 0 0,14 3 0,-14-3 0,10 4 0,-10-4-129,0 0 129,9 7-516,-9-7-3483,0 0-387,0 13-516,0-13-516</inkml:trace>
  <inkml:trace contextRef="#ctx0" brushRef="#br0" timeOffset="15527.888">5280 10508 1419,'0'0'1677,"0"-12"-387,0 12 129,0 0-387,0 0 129,-13-6-258,13 6 0,-9 0 0,9 0-258,-14 11 129,7 0 0,-2-3-258,0 8 129,-3-1-387,1 7 129,-1-3-258,-1 4 258,2-2-129,3 5 129,-1-3 0,4 4 258,0 0 129,5 3 0,0-1-129,3 6 0,1-8 0,3 5-387,1-5 129,4 4-129,-1-7-129,4-2 0,-3 1-129,4-4 129,0 2-387,0-6-387,2 9-1161,0-10-2451,-4-4-258,1-3-129,0-2-258</inkml:trace>
  <inkml:trace contextRef="#ctx0" brushRef="#br0" timeOffset="16495.9435">6436 10605 1,'-6'-18'3611,"3"-1"775,3 19-1161,0-15-387,-4-1-774,4 16-387,0-19-258,0 19-129,1-17-387,-1 17 0,0 0-387,4-12-258,-4 12 129,0 0-129,0 0-129,12 17 0,-6-3-129,-1 2 129,2 4 0,2 7 258,-4-1-258,3 8 0,-6 0 129,3 6-129,-2 1 129,-1 1-258,-2-1 129,0 0-129,0-1 129,-5-4-129,-1-3-129,-4-5 129,0-3 0,-4-4-129,-1-3 129,-1-2 0,1-4-129,0-2 129,3-2-129,0-3-129,12-5-516,-15 6-774,15-6-2967,0 0-129,0 0-387,0 0-258</inkml:trace>
  <inkml:trace contextRef="#ctx0" brushRef="#br0" timeOffset="36171.0688">5303 12477 258,'0'0'3225,"0"0"-258,7 1-774,-7-1-516,0 0 0,0 0-774,0 0-258,0 0 0,0 0-258,0 0-129,0 0 0,9 0-129,-9 0-129,11 0 129,-11 0 0,19 0-129,-9 0 129,2-1 129,3 0 0,3-4 258,3 4-258,4-3 129,1-1-129,3 1 129,2 2-129,0-1 129,3 1-258,0 1 0,-3 0 0,2 1 0,-2 0 0,-1 0 0,1 0 129,-3 0-129,3 0 129,-1 0 0,1 0-129,-2 0 129,-1 0-129,3 0 129,0 1-129,-1 0 0,1 2 0,-3-2 0,1 1-129,-3-1 129,2 1-129,-2-1 258,-2 0-258,2-1 129,-2 0 0,-1 2 0,2-2 0,-2 0 0,2 1 0,-2-1 0,2 2-129,-1 0 129,2 0-129,0 0 0,1 1 0,0 0 0,1 1 0,1-1 0,0 1-129,-2-2 129,-1 0 0,0 2 0,-2-3 0,0 1 0,-3 2 0,0-3 0,2 1 0,0 1 0,0-2-129,2 1 129,-2 1 0,3-2 0,-1 0-129,-2-1 129,-2 0 0,-3 0 0,-3 0 0,-1 0 0,-5-1 0,-9 1 0,12-1 0,-12 1 129,0 0-129,0 0-258,0 0-1290,-10-4-2580,10 4-387,-18 0-258,5 0-387</inkml:trace>
  <inkml:trace contextRef="#ctx0" brushRef="#br0" timeOffset="66454.801">13495 11589 1935,'16'0'4902,"-7"-8"0,-9 8-1161,-3-14-1161,3 14-387,-14-12-903,6 12-258,-10-4-387,2 4-129,-7 3-129,1 10-129,-4 2 129,0 7-258,1 5 129,2 5-258,1 0 258,10 5-129,3-2 0,8-1 0,2-5 0,15-4 0,4-10 0,6-6 0,5-6 0,3-6 0,-3-11-129,3-6 129,-4-9 0,-3-6-129,-8-3 0,-2-1 129,-7-2-258,-6 2 129,-4 3 0,0 6 0,-6 8-129,-3 11 258,-2 11-129,1 11 0,-1 15 129,3 9-129,2 8 129,3 4-129,3 4 129,3-1-129,8-5-129,4-9 0,6-2-387,-2-17-1161,10-2-3354,-7-14-129,4-2-387,-6-19-258</inkml:trace>
  <inkml:trace contextRef="#ctx0" brushRef="#br0" timeOffset="66986.8314">13729 11310 4386,'15'-12'5805,"-8"26"-387,3 16-258,-4-4-1806,1 25-2322,-4 2-129,4 11-258,-6-1-129,0 3-258,1-4 0,0-7-387,0-4-129,1-9-258,5-6-387,-5-16-645,9 3-645,-12-23-1032,12 0-129,-12-17 129,6 2 1161,-6-15 1032,0 0 1032,0-1 774,-4-11 1290,6 13 903,-2-13 387,13 21-645,-9-12-516,15 19-645,-4-5-516,11 17-387,-3 2 0,5 9-258,-2 10-129,0 5 0,-7 7-129,-1 4 0,-6 6-129,-6-7 0,-6 1 0,-5-1 0,-6-3 0,-5-3 0,-5-7 0,-3-7 129,3-12-129,0-2 129,1-2-129,6-11 0,2-5 129,6 0-258,6-4 0,6-1-387,10 14-774,-3-8-3870,7 5-129,-2-1-258,6 5-516</inkml:trace>
  <inkml:trace contextRef="#ctx0" brushRef="#br0" timeOffset="67283.8484">14537 11629 10707,'5'-34'5418,"-17"24"-387,-12-4-516,-2 14-3741,-9 12 0,0 11-258,0 8 0,4 8-129,7 7-129,9 6 0,10 3-129,7 1 0,15-4 0,10-6 0,6-5-129,8-11 129,4-9-258,-4-15-645,10-6-4257,-16-6-258,-5-9-387,-4-7-516</inkml:trace>
  <inkml:trace contextRef="#ctx0" brushRef="#br0" timeOffset="74207.2444">16465 11052 4386,'9'-21'4902,"0"21"-129,-9 0-258,12 26-3354,-12 0-516,6 13 0,-4 2 0,5 10 258,-4 0-387,4 6-129,-3-6-129,1 2 0,-4-8-129,0-5-129,-1 0 0,0-8-258,-1-1-258,-4-9-387,5 1-645,-9-15-1161,9-8-2064,-5 12-129,5-12-387</inkml:trace>
  <inkml:trace contextRef="#ctx0" brushRef="#br0" timeOffset="74551.264">16513 11507 2322,'7'-46'4902,"-2"25"129,1 3-387,10 11-1935,-7-9-1161,14 14-258,0-3-387,5 6-258,3 6 0,4 10-258,-2 1-129,1 5-129,-5 4 129,-5-1-258,-8 3 129,-5 2-258,-9-2 258,-3 0-129,-13-5 0,-5-2 0,-8-4 0,-4-4 258,-8-3-129,0-9 0,0-2 129,0-3 0,6-9-129,3 0 0,9-2 0,9 0-129,10 2-129,2-2-516,19 14-2451,0-6-1677,10 5-645,2 0-129,5 1-387</inkml:trace>
  <inkml:trace contextRef="#ctx0" brushRef="#br0" timeOffset="74891.2834">17289 11572 8643,'28'-40'5418,"-23"19"-258,-3 4-258,-11-5-3741,-3 11-516,-10 0 0,-2 11-258,-12 5 0,0 12-129,-5 10 0,3 9 0,3 6-129,8 7 0,10 0 129,12 2-129,9-5 0,17-4 129,10-8-258,9-8 129,3-9 0,1-5-258,-2-8-129,-8-4-516,4-2-4386,-18-11 0,-10 4-516,-10-3-258</inkml:trace>
  <inkml:trace contextRef="#ctx0" brushRef="#br0" timeOffset="79279.5345">19051 11323 4257,'-3'-10'5031,"-7"3"-129,-7 0-129,-12-6-3096,8 13-387,-12-3-258,3 9-129,-8 5-129,7 13-129,-5 3-258,6 8-129,4 5 129,8 2-129,5 3 0,13 3 0,4-8 0,16-2 0,13-6-129,10-6-129,11-3-903,-2-11-3870,7-8-258,-6-4-516,-5-9-645</inkml:trace>
  <inkml:trace contextRef="#ctx0" brushRef="#br0" timeOffset="107947.1742">11828 12902 1677,'0'0'2193,"0"-11"-129,0 11 129,0 0-387,0-17 258,0 17-774,-1-11 0,1 11-129,-7-12-258,7 12-129,-9-7-129,9 7-129,-18-2-129,10 2 0,-5 0 0,2 4 0,-4 0 0,3 5 129,-3-3-258,2 3 0,-1-1 258,4 2-387,-1-2 0,4 5 0,-1-2-129,2 1 0,3 1 129,1 0-129,2 0 129,0 1-129,0-1 129,4 1 0,1-2-129,1 1 129,-1 0 0,2 0 0,0 0 0,2-1-129,-2 0 129,-2 4-129,1-1 0,-6 0 0,0 0 0,0 1 0,-6-1-129,-3 1 258,-3-2-129,0-4 0,-4 1-129,-2-3 258,4-3-258,-3-1 129,3-3 0,-1-1 0,4 0 0,2-2 129,9 2-129,-11-9 0,11 9 0,0 0 129,0 0-129,6-7 0,3 7 0,2 0 0,1 8 0,-2 1 0,2 2 0,-1 6 0,-3 3 0,-3 2 0,-1 5 0,-3 0 0,-1 2 0,0 3 0,-2-2 0,-4 1-129,2-2 129,-1-2 0,0-5 0,4-1 129,0-2-258,1-5 258,0-2-129,5-2 0,-5-10 0,11 14 0,-11-14 0,12 17 129,-12-17-129,15 11 0,-15-11 0,14 11 0,-14-11 0,15 12 0,-15-12-129,14 7 0,-5 0-774,-9-7-3354,13 7-258,-5-5-516,-8-2 0</inkml:trace>
  <inkml:trace contextRef="#ctx0" brushRef="#br0" timeOffset="125851.1982">12357 13073 1935,'9'-9'2967,"-9"9"-258,0 0-387,0 0-258,0 0-516,0 0 258,-8-11-516,8 11-258,-12-5-129,12 5 0,-13-5 0,13 5-258,-15-7 0,15 7 0,-18-6-258,18 6 0,-17-3-129,8 3-129,-1-2 0,1 2 0,-2 2-129,0 3 129,-2 6-129,-2 1 0,0 6 0,-1 1 0,-1 6 129,0 2-129,0 1 0,3 3 0,3 0 0,2 1 0,2-2 0,4 1 0,3-4 129,1-3-129,6-2 129,2-1 0,6-7-129,2-5 387,3-8-258,3-1 129,1-10-129,1-5 129,-1-7-129,1-3 0,-1-5 0,-2-1 0,-6-3 0,1-3 0,-4 0-129,-2 0 129,-3 1-129,-3 1 0,-4 2 0,-1 5 129,0 6-258,-4 4 258,-1 8-129,5 10 129,-16 0-129,7 8 0,1 9 129,0 7-129,2 8 0,0 2 0,2 7 129,4-1-258,-2 0 258,2-1-129,2 0-129,5-2 258,0-5-129,5-3 0,3-5 0,1-6 0,1-2 0,2-5 129,2-6-129,2-4 0,-2-1-258,-2-9-903,3 1-3741,-8-3-129,2-2-258,-5 2-387</inkml:trace>
  <inkml:trace contextRef="#ctx0" brushRef="#br0" timeOffset="126791.252">12788 13322 5289,'33'2'5031,"-23"9"-129,2 10-774,-8-4-2838,6 9 0,-10 0-387,3 8-258,-5-4-387,-3 0-129,-4-1-516,-4-5-258,4 5-774,-8-16-903,2 2-2322,3-6-387,5-7-129</inkml:trace>
  <inkml:trace contextRef="#ctx0" brushRef="#br0" timeOffset="127135.2717">13422 13075 4386,'36'-51'5418,"-32"32"-516,-4 1-129,-9 8-2580,-13-3-1161,6 11-129,-12-1 129,2 9-387,-5 7-258,3 8 0,-1 4-129,6 11 0,5 1 129,6 4-258,9 2 129,3 0-129,13-6 0,8 0 0,10-6-129,3-6-129,5-5-258,0-12-645,7 7-1419,-7-15-2322,0 0-387,-6-12-387,-4 2-258</inkml:trace>
  <inkml:trace contextRef="#ctx0" brushRef="#br0" timeOffset="127307.2815">13644 13310 4773,'9'-2'5160,"-5"11"0,1 8-387,-5-6-2967,9 15-387,-6-4-258,6 10-129,-7 0-516,2 6-129,-4-1-516,-4-6-1161,-5 6-3483,-6-7-129,-2-1-387,-2-13-645</inkml:trace>
  <inkml:trace contextRef="#ctx0" brushRef="#br0" timeOffset="128098.3268">14425 12701 6063,'9'-35'4902,"-9"35"-387,0 0-129,0 0-3354,-4 19-516,3 18 129,-4 5-129,4 14 129,-2-4-129,3 9-129,0 0 129,0 0-258,0-13-129,3-5 0,1-10 0,1-3-129,1-12 0,-3-6 0,-3-12 0,0 0 0,8-16 129,-8-5-129,-9-3-129,-2 2 258,-5-4-258,-6 3 129,-5 7 0,-4 6 129,-4 7-258,-4 3 258,0 10 0,1 5-129,6 5 258,4 5-129,9-3 129,9 4 0,10-2 0,10-2 0,10 1-129,9-6 0,6-3 0,6 0 0,2-1 0,-1-1-129,-2 0-258,-4-3-258,2 6-1032,-11-8-3354,1 3-129,-4-10-387,0 1-387</inkml:trace>
  <inkml:trace contextRef="#ctx0" brushRef="#br0" timeOffset="128307.3387">14710 13330 9288,'14'0'5289,"-14"0"-258,8 18-258,-9-5-3612,1 10-516,-6 0-129,-2 11-258,-3-1-129,-4 4 0,1 0-387,-1-1-129,4-1-774,-7-10-3741,9-2-129,9-23-387,-8 14-258</inkml:trace>
  <inkml:trace contextRef="#ctx0" brushRef="#br0" timeOffset="128842.3693">15085 13120 7998,'1'10'5289,"10"-3"0,1-3-516,-3-8-3483,10 4-387,-2-5-129,4 2-129,0-5-387,0 1 129,3-5-258,-4-1 0,-3-1-129,1-1 129,-4-2 0,-4 1-129,-5-4 0,-5 4 0,-2-1 0,-11 2 0,-5 3 0,-11 5 0,-3 5 0,-3 2 0,-4 9-129,1 6 129,4 8 0,3 1 0,7 7 129,11 4-129,9-1 129,4 5-129,11-3 258,10-1-258,5-2 129,5-1 0,0-6-129,2-2 0,1-5-129,-4-5 0,0 0-387,-8-14-1419,2 3-3225,-7-4 0,4-6-516,-6-8-258</inkml:trace>
  <inkml:trace contextRef="#ctx0" brushRef="#br0" timeOffset="129598.4124">15661 12642 9030,'0'-13'5160,"0"13"-129,0 0-258,0-11-3483,11 11-516,-1 0-258,6 3 0,0 3-258,3 3 0,0 2-129,-2 3 0,-1 0 0,-1 3-129,-6 4 0,-4-2 0,-5 4 0,-5 3 0,-8 0 0,-2 3 0,-4 3 0,-3 2 0,2-1 0,2 2 0,3 0 129,6-1-258,3 2 258,6-2-258,3-5 258,9-1-258,0-3 258,3-6-129,3-4-129,-2-6 258,0-5-258,-5-3 258,-1-1-129,1-1 0,-11 1 0,9-10 0,-9 10 0,0 0 0,0 0 0,0 0 0,0 0 0,0 0 0,0 13 0,0 5 0,0 3-129,0 4 129,0 2 0,0 7 0,0 0 0,0 4 0,0 2-129,0 1 258,-5-3-129,1 0 0,-7-5 0,2-4 0,-3-6 0,-2-4 0,-3-8 0,0-4 0,3-2-129,-1-5 0,3 1-645,-5-3-3870,17 2-387,-14-16-387,14 6-516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9:47:38.4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24T09:47:38.913"/>
    </inkml:context>
  </inkml:definitions>
  <inkml:trace contextRef="#ctx0" brushRef="#br0">2516 2186 774,'0'0'3870,"-1"-11"129,1 11-516,0 0-903,0 0-387,-5-15-387,5 15-258,0 0-387,0 0-129,0-16-129,0 16-258,0 0 0,-8-8-258,0 2-129,8 6 0,-18-8-129,9 8 129,-4 0-258,2 0 129,-4 1-129,3 10 0,1 0 0,-1 8 0,4 0 0,-2 5 0,5 3 0,1 3 0,3 6 0,1 0-258,1 1 258,4 2-258,-1 0 258,3 4-258,3 3 129,-2 0-129,-1-1 258,0 1 0,0-3 0,-1-3 0,-1-5 0,-2-7 0,-1-4-129,0-7 258,-2-5-258,0-12-258,-2 12-129,2-12-903,0 0-3096,-14-17-258,7 6-258,-2-10-516</inkml:trace>
  <inkml:trace contextRef="#ctx0" brushRef="#br0" timeOffset="232.0133">2269 2640 7224,'-9'-8'5160,"9"8"-129,4-11-129,2-1-3612,15 12-129,-3-9-258,7 9-387,1-6-258,5 2-129,1 1-129,2-1-129,-6 1 0,2-6-258,4 10-1161,-13-3-3096,7 0-258,-11-3-387,0 5-129</inkml:trace>
  <inkml:trace contextRef="#ctx0" brushRef="#br0">2702 2533 5676,'11'-10'4773,"-11"10"129,10-3-645,-10 3-2709,7 12-645,3 6-387,-7 2-258,6 10 0,-2 0 129,1 8-129,-2-2-129,2 7 129,-4-5-129,0-2 258,-1-6-387,-2-3-258,2-5-258,-3-22-1161,2 17-2709,-2-17-387,0-7-258,0-13-387</inkml:trace>
  <inkml:trace contextRef="#ctx1" brushRef="#br0">8875 11985 0,'0'0'0,"0"0"0,0 0 0</inkml:trace>
  <inkml:trace contextRef="#ctx0" brushRef="#br0" timeOffset="685.0391">2791 2312 9030,'0'-11'4902,"0"-3"-258,0 14-387,0 0-3612,0 0-387,3 15-129,3 1-645,-4 2-3096,5 4-774,1 0-774,1 3 129</inkml:trace>
  <inkml:trace contextRef="#ctx0" brushRef="#br0" timeOffset="1256.0719">2932 2431 9159,'4'-13'5031,"-4"13"-258,9 3-516,-9-3-3741,13 29-129,-6-7-129,2 11 0,-1 8-129,2 2 0,-3 3-129,-1-1 0,0-2 0,-3-6 0,-1-8 0,-2-6-129,3-13 129,-3-10 0,0-10 0,0-16 0,0-9 0,-3-4 0,3-1 0,0-6 0,0 1 129,3 4-129,1 7 0,5 8 0,2 4 129,3 5-258,-2 5 258,4 4-129,1 3 129,0 5-129,0 0 0,-2 5 0,-2 1 0,-1 4 129,-2-3-129,-2 0 0,-8-7 0,9 3 129,-9-3 0,0 0-129,0-10 129,0-1 0,-2-4 0,-3 0 258,-2 3-258,7 12 258,-13-19-387,13 19 258,-14-4-258,14 4-129,-9 7 129,5 3-516,5 10-645,-1-6-3870,7 6 258,3-6-645,7 5-258</inkml:trace>
  <inkml:trace contextRef="#ctx0" brushRef="#br0" timeOffset="1772.1012">3523 2441 7611,'0'-14'5160,"0"14"-387,-8-11 0,-2 3-3741,10 8-129,-11-1-129,11 1-387,-17 0-129,7 0 0,-1 4-129,-2 4 0,1 0-129,-2 5 129,4 0-129,-1 2 129,3 3-258,1 1 129,2-2 0,4 1 0,1-1 0,0-1-129,3 1 129,4-2 0,4-1 0,1 2 0,2-3-129,0 2 129,1 4-129,-3-1 129,2 2-129,-4 1 0,-3 0-129,-5 2 258,-2 0-129,-2-4 0,-5-2 258,-3-1 0,-4-5 0,2 1 129,-3-7-129,0-3 129,1-2 0,0 0-129,4 0 0,2-1-129,8 1-258,0 0-516,0 0-3999,6-4-129,8 4-258,-2 0-645</inkml:trace>
  <inkml:trace contextRef="#ctx0" brushRef="#br0" timeOffset="2156.1234">3858 2195 11481,'0'-34'5289,"-7"19"-516,7 15 0,-11 0-4128,8 18 0,-3 2-387,2 15 0,1 5-129,1 10-387,-2 6 387,3 6-387,0 5 129,1 2-129,0 0 129,0-2-129,0-5 129,4-8 258,1-7-258,2-9 129,1-12 0,1-8 0,3-8 0,0-7 0,3-3-129,-1-4-387,5 1-903,-7-14-3483,5 6 129,-7-8-645,1 2-129</inkml:trace>
  <inkml:trace contextRef="#ctx0" brushRef="#br0" timeOffset="2380.1362">3717 2619 8385,'-37'-8'5418,"28"-2"-387,9 10-258,15-26-3483,11 16-387,4-2-258,9 5 0,0-2-258,5 4-129,-2 2-387,-3-1-387,-3 9-2451,-8-5-1806,-4 4-387,-9-4-516,-1 0-258</inkml:trace>
  <inkml:trace contextRef="#ctx0" brushRef="#br0" timeOffset="2936.1679">4631 2133 11352,'-12'4'5160,"-12"6"-129,13 3-129,-19-6-3612,9 15-258,-5 2-516,-1 10 0,1 6-258,3 13-129,4 13-129,10 12-129,4 9 129,5 5 0,10 3 129,4-3-129,4-3-129,0-8 0,-1-12 129,0-16 0,-2-9 0,-2-11-387,-3-12 258,-1-4-129,-1-10 129,-8-7-258,15 4-1290,-15-11-3225,0 7-258,7-28-516,-5 14-516</inkml:trace>
  <inkml:trace contextRef="#ctx0" brushRef="#br0" timeOffset="6263.3583">5395 2479 3483,'2'-13'4128,"-2"13"-258,0 0-129,0-19-2709,0 19-258,0 0-387,0 0-258,0 0-129,-9-6 0,9 6 0,0 0 0,0 0 0,0 0 129,0 0 0,0 0 258,-9 4 129,9-4-129,0 0 129,-9 0 0,9 0 0,-11 0 0,3-5-129,8 5 129,-16-6-129,6 5 0,-2-3 0,0 4 0,-4 0-129,1 0 0,-2 2-129,-2 7 258,1 1-258,1 6-129,-1 6 129,3 5-129,1 7 0,3 8 129,4 2-258,4 1 129,3 3 0,3-7 0,10-2 0,4-8 0,6-12 0,5-13 0,5-6 129,2-9-129,0-16 129,1-8 0,-2-7 0,-3-4 0,-5-4 0,-7 1 0,-4 4 0,-7 1 0,-4 6 0,-4 10 0,0 7 0,0 19-129,-17-11 129,9 16-129,1 15 129,1 12 0,3 10-258,3 8 258,0 6-129,7-2 0,7 1 0,6-3 129,1-12 0,8-12-129,-1-11 0,2-16-258,6 1-2322,-7-19-2064,0-8-387,-10-15-516,0-6-387</inkml:trace>
  <inkml:trace contextRef="#ctx0" brushRef="#br0" timeOffset="7391.4228">5841 926 3612,'15'-57'4773,"-15"57"129,0 0-516,0 0-1548,-41-29-1419,41 29-258,-36-4-387,36 4-258,-48 1 129,48-1-258,-57 22-258,57-22 129,-57 42-129,57-42 0,-50 60 258,50-60-129,-34 72-387,34-72 129,-7 68 258,7-68-258,22 57 0,-22-57 258,48 29-387,-48-29 258,62 0 0,-62 0 258,65-28-387,-65 28 258,56-53 0,-56 53-258,38-66 258,-38 66-129,26-72 0,-26 72-387,11-60 516,-11 60 0,0 0 0,0-55-516,0 55 516,0 0-516,0 0 258,0 0 387,-10 62-387,10-62 129,2 64-129,-2-64 516,19 69-645,-19-69 516,38 61-129,-38-61 0,53 41-387,-53-41-387,63 18-1032,-63-18-3096,60-2 129,-60 2-516,45-16-774</inkml:trace>
  <inkml:trace contextRef="#ctx0" brushRef="#br0" timeOffset="8295.4745">5968 2134 7353,'34'19'4644,"-17"-5"0,-5-6-387,7 10-2322,-9-6-516,10 9-258,-6-5-387,4 10-129,-3 1-258,1 4-258,-4 5 0,-2 8-258,-3 8 129,-3 10-258,-4 7 258,-5 2-387,-8 0 258,-4 1 387,-5 1-258,-1-7 258,-2-9-258,1-10 0,3-11-258,2-11-129,7 1-774,1-22-3612,11-4 0,0 0-645,13-18-129</inkml:trace>
  <inkml:trace contextRef="#ctx0" brushRef="#br0" timeOffset="8963.5127">6761 2548 6966,'28'-15'4902,"-14"11"0,-4-6-516,7 10-2580,-4-7-774,8 4-129,0-4-258,3 2-258,0 1 0,0 0-258,3 1-129,-3-1-258,2 4-387,-10-6-1161,2 9-2580,-18-3-258,10 10-258,-10-10-516</inkml:trace>
  <inkml:trace contextRef="#ctx0" brushRef="#br0" timeOffset="9124.5219">6790 2801 5547,'-10'38'4902,"15"-37"-258,15-1-387,8-10-2580,9 2-774,0-8-516,2-5-3999,0 4-387,-7-1-645,-5 1-387</inkml:trace>
  <inkml:trace contextRef="#ctx0" brushRef="#br0" timeOffset="9875.5649">6824 781 5289,'0'0'4773,"0"0"-387,0 0 129,0 0-2838,0 0-774,0 0 258,-48-7-129,48 7-516,-54 21 387,54-21-516,-62 38-129,62-38 129,-58 47-129,58-47 0,-34 51-258,34-51 129,0 0 0,5 67 0,-5-67 387,50 33-258,-50-33-516,71 16 129,-32-8 0,0-4-129,-1-2-645,3-2-2064,-41 0-2322,54-10 258,-54 10 258,0 0-774</inkml:trace>
  <inkml:trace contextRef="#ctx0" brushRef="#br0" timeOffset="10084.5767">6657 922 9159,'0'0'5031,"0"0"-129,0 0-387,51 0-3741,-51 0 129,72 0-258,-34 0-129,3 1 129,0 0-1032,-41-1-4257,67 0-129,-67 0 0,43-3-774</inkml:trace>
  <inkml:trace contextRef="#ctx0" brushRef="#br0" timeOffset="13335.7628">7584 661 5547,'0'0'4644,"0"0"-258,0 0-129,0 0-2193,0 0-774,0 0-516,-15 59-258,15-59 0,-30 66 129,30-66-258,-37 76-129,37-76-387,-36 72 258,36-72 0,-24 61-258,24-61 387,0 0-387,-19 56 387,19-56-387,0 0 129,0 0 0,0 0-129,0 0 129,0 0-258,24-58 258,-24 58-258,18-73 258,-18 73 258,23-88-258,-23 88-129,24-88 258,-24 88 0,26-75 0,-26 75 0,22-50 129,-22 50 0,0 0-129,0 0 387,41-13-516,-41 13 258,0 0-129,42 56 129,-42-56-129,35 67-258,-35-67 387,35 72-387,-35-72 258,37 71 0,-37-71 0,40 61 0,-40-61-129,40 51-258,-40-51 258,0 0 129,45 54-645,-45-54-774,0 0-2709,0 0-387,0 0-516,0 0 129</inkml:trace>
  <inkml:trace contextRef="#ctx0" brushRef="#br0" timeOffset="13548.775">7476 887 9804,'0'0'4902,"36"-11"-129,-36 11-387,69 5-3483,-27 1-516,6 2-1419,2-1-2967,-7 5 0,-5-2-903,-38-10-516</inkml:trace>
  <inkml:trace contextRef="#ctx0" brushRef="#br0" timeOffset="20828.1913">7831 2072 8127,'0'-11'4257,"-12"-6"387,12 17-645,-24-8-2193,17 8-645,-11 0-258,5 0-258,-4 2-258,5 8 129,-1-1-258,0 4 0,3 1-129,0 4 129,4 2-258,1 3 129,5 1-129,0 1 0,0 1 0,3 0 0,3-1-129,2 2 258,-2-3-258,-1-1-129,0-3 258,0-3-258,-5-1 258,0 0-258,-5-4 387,-5-2-516,-4-3 516,-3 1 0,-2-4-129,1 1 0,-1-3 129,4 1-129,1-3 0,4 0 0,10 0 0,0 0 0,0 0 0,5 9-129,8-1 0,1 3 129,2 4-129,2 4 129,-1 4-129,0 7 0,-5 7 0,-5 4 129,-2 1-129,-5 4 0,0-3 0,-4 0 129,-2-4-129,-2-7 258,2-7-258,1-7 129,3-4 0,2-14-129,1 18-129,-1-18-516,23 8-2838,-9-8-903,8 0-129,0-6-516</inkml:trace>
  <inkml:trace contextRef="#ctx0" brushRef="#br0" timeOffset="21416.225">8223 2418 8901,'2'-35'4644,"0"22"387,-2-5-774,0 18-3096,-6-20-516,6 20 129,-13-7-387,4 8 129,-6 9-258,-5 4-387,-1 5 129,-2 4-129,-2 7 129,0 8-129,2-4 129,2 6-258,6 1 258,6 1 129,6-3-129,3-2 0,7-7 0,9-3 0,4-10 129,2-4-129,2-11 129,2-5 0,0-16 0,-2-2 0,-3-10 129,-3-1-129,-4-5 0,-1 1 0,-8-2 0,-3 6-129,-2 5 129,0 1 0,-5 10 0,-2 0-129,7 16 0,-15-3 0,11 9 0,-1 12-129,3 8 129,2 9-129,0 3 0,1 6 129,5-1 0,3-1-129,1-2 0,2-9-258,0-2-387,-1-23-2193,7 7-1548,-4-16-645,3-6 0,-3-17-516</inkml:trace>
  <inkml:trace contextRef="#ctx0" brushRef="#br0" timeOffset="22120.2652">8542 2177 12513,'0'-19'5160,"0"5"-258,0 14-387,0 0-3999,0 0 0,7 0-129,-7 0 0,13 17-129,-4-7-258,1 1 129,1 1-129,-4 1 0,2 0 0,-4 0 0,1-2 0,-3 1 0,-3 3 129,0-4-129,-1 3 0,-4-2 0,-1 2 0,-2 1 0,2-1-258,0 3 258,3-2-387,1-1 387,-1 1-387,3 2 387,3-1-387,4-1 387,0-3 0,4 0-129,0-2 129,1 0 0,0-1 0,0-6 0,0-1 0,-2 0 0,2-2 0,-12 0 129,11 0-129,-11 0 0,0 0 129,3-13-129,-3 13 129,-6-12-129,6 12 0,-15 0 0,7 0-129,-1 13 129,-1 4 0,3 6-129,0 11 0,2 5 0,2 3 129,1 5-129,2 1 0,0 0 0,2-5 129,0-2-129,1-8 516,0-3-387,-3-8 516,0-6-387,-1-2 387,1-14-387,-14 16 387,2-8-387,-1-2 0,-1 1-129,0-2-129,0 8-258,-3-13-2322,7 16-2193,-3-6-387,6 1-129,7-11-1032</inkml:trace>
  <inkml:trace contextRef="#ctx0" brushRef="#br0" timeOffset="33739.9298">2602 5746 1161,'0'-14'3999,"-6"0"-1032,-2-6-387,6 7 0,-10-8-387,10 11-387,-10-13-129,12 23-516,-22-28-129,10 21-258,-4 0-387,2 7 0,-4 0-129,1 9-129,-1 7 0,1 11-129,2 7 0,-1 7 129,3 6-258,3 4 129,3 3 0,0 1 0,3 3 0,4-2 0,0-7 129,2-2-129,2-3 129,2-6-129,1-1 129,0-6-258,0-5 0,-5-5-258,4 2-387,-6-23-2193,0 22-1935,0-22-129,-10 10-387</inkml:trace>
  <inkml:trace contextRef="#ctx0" brushRef="#br0" timeOffset="33955.9422">2198 6201 5289,'-10'-10'5547,"10"10"-774,15-5-258,5-4-3612,7 7-258,4-8 258,8 5-387,6-5-258,3 2-387,6 1-387,-11-10-1806,2 12-2193,-5 1-387,-6 1-387,-3 0-129</inkml:trace>
  <inkml:trace contextRef="#ctx0" brushRef="#br0" timeOffset="34195.9559">2812 6043 3999,'11'-7'5289,"-11"7"-387,6 7-258,-6-7-1935,0 28-2322,0-3-258,-1 5 0,-1 0 129,0 7-258,1-5 129,0 0-129,1-2-258,-1-11-645,6-1-2709,-5-18-903,0 0-516,0 0-129</inkml:trace>
  <inkml:trace contextRef="#ctx0" brushRef="#br0" timeOffset="34371.966">2831 5847 7353,'-7'-37'5031,"7"37"-258,0 0-387,0 0-3870,-2 18-645,4 9-1032,2-1-3096,6 6-774,3 1-129,0-4-129</inkml:trace>
  <inkml:trace contextRef="#ctx0" brushRef="#br0" timeOffset="34851.9933">2997 6028 5160,'8'-18'5547,"-8"18"-774,0 0 0,0 0-3741,15 5-129,-12 12-258,4 9-387,3 4-258,-2 8 129,3 2-129,-3-3-129,1 2 0,-4-6-129,2-8 129,-3-5-129,-1-6 258,-3-14-129,0 0 0,-2-9 0,0-11 129,2-10 0,0-5 0,0-2 129,0-3 0,4 4 129,3 0-258,3 7 129,4 4 129,3 9-129,0 5 0,2 5-129,0 5 0,1 0 0,-4 1 129,1 0-129,-5 3 0,-4 1 129,-8-4 0,0 0 0,0 0 0,0 0 129,0 0-129,-11-11 0,2 2 0,-2 0-129,0 2-129,2-2-129,9 9-774,-11-2-3741,11 2 0,0 0-516,14 5-258</inkml:trace>
  <inkml:trace contextRef="#ctx0" brushRef="#br0" timeOffset="35356.0222">3588 6020 774,'14'-16'4257,"-5"11"129,-9 5 0,8-19-2967,1 19 129,-9 0-387,0 0 0,6-11-387,-6 11 129,0 0-129,-8 1 129,-6-1-387,1 4-129,-4 0-129,-1 6-129,-2-1 0,-1 1-129,2 3 129,3 1-129,2 1 129,7 4-129,3 0-129,4 1 129,4 0 0,7 2 0,5 1-258,0 0 0,1 2 129,-1-7-258,-1 6 129,-6-6-129,-2 4 129,-6-5-258,-1 1 387,-7-4 129,-3-2 0,-4-2 258,-3-5 129,3 1-129,-1-6 129,0 0-129,4 0-258,1-10-1290,10 10-3096,0-12-387,0 12-387,12-20-387</inkml:trace>
  <inkml:trace contextRef="#ctx0" brushRef="#br0" timeOffset="35792.0472">3947 5693 5289,'-7'19'5547,"7"-19"-258,0 20-516,0-20-2193,10 34-2064,-5-8 129,4 9-258,-2 2-129,-2 7-258,-1 0 0,-1 6 0,-3-4 0,0 1-129,0-4 258,0-2-258,0-4 129,0-1 0,0-4 0,3-6-129,4-4 129,0-6-129,5 0-129,0-7-387,5 2 0,-3-11-1161,3 0-2838,1-2-258,-2-5-387,-2-3 0</inkml:trace>
  <inkml:trace contextRef="#ctx0" brushRef="#br0" timeOffset="36024.0605">3882 6086 9159,'-26'-7'5547,"26"7"-387,5-9-129,13-2-4257,15 8-258,3-3 0,7 2-258,2 1-129,2-1-516,2 11-1548,-8-7-3096,-2 3-129,-13-3-774,-4-1-129</inkml:trace>
  <inkml:trace contextRef="#ctx0" brushRef="#br0" timeOffset="36556.0908">4878 5596 8256,'-69'73'5547,"30"-21"-387,2 12-387,2 13-4128,6 17 129,4 3-129,11 13-129,8 3-258,6-3-387,18 6-3741,3-9-1032,6-17-258,3-10-516</inkml:trace>
  <inkml:trace contextRef="#ctx0" brushRef="#br0" timeOffset="39368.2518">10044 2853 8127,'46'-4'4773,"-17"11"-129,-5 8-258,1 16-3612,-5 6-516,1 13-129,-10 4-387,-11-5-903,-1 6-2967,-18-3-258,-5-6-516,-8-11-387</inkml:trace>
  <inkml:trace contextRef="#ctx0" brushRef="#br0" timeOffset="40172.2976">11131 2445 4902,'13'-24'5031,"-11"10"-387,-2-7-129,2 10-2838,-6-12-387,-3 12-258,-6-1-387,-3 7 0,-8 5-129,1 9-258,-5 10-129,-1 9-129,0 10 129,4 9-258,5 2 258,6 7-258,7-3 258,7-1 0,7-8-129,12-5 129,8-11 0,6-13-129,3-15 129,3-7 0,-3-19 129,-1-7-129,-4-10 0,-9-4 0,-7-3 0,-8 1-129,-7 8 129,0 2 0,-11 11-129,-1 8 0,1 14 0,-1 6-129,3 15 129,3 13 0,5 11-129,1 10 129,5 6-129,4 3 129,5 0-258,2-6-129,5 0-387,-5-20-3096,13-1-774,-1-22-774,6-6-129</inkml:trace>
  <inkml:trace contextRef="#ctx0" brushRef="#br0" timeOffset="40488.3158">11935 2350 11094,'3'-18'5160,"-3"18"-129,-19-6-258,-1 6-4128,-1 0-258,-3 12 129,-5 0-129,0 8-387,1 1 258,3 6-387,1 1 258,5 5-387,5 3 258,6 2-258,6 0 258,3 3 0,10 0-129,7-4 129,6-2-258,4-9-258,8 6-1032,-3-23-3354,4-1 129,-6-10-645,0-6-129</inkml:trace>
  <inkml:trace contextRef="#ctx0" brushRef="#br0" timeOffset="40669.3262">11724 2487 9030,'-14'0'5031,"14"0"-258,6 0-258,16 1-3999,8 2-129,11 4-258,3 7-903,-2-6-3354,6 2-516,-7-7-387,1-1-516</inkml:trace>
  <inkml:trace contextRef="#ctx0" brushRef="#br0" timeOffset="41420.369">12699 2143 12255,'3'18'4902,"-3"9"-387,-11 6 0,0 9-4773,-6 12 258,-6 12-129,-4 6 258,-4 5-258,-1-4 129,2-2-129,2-10 129,7-12-129,2-8 129,7-14 0,12-27 129,0 0-258,6-32 129,9-12 0,5-14 0,4-14-129,0-10 129,4-2 258,0 1-129,0 7 258,-7 8-129,-1 14 387,-4 7-258,-2 23 129,-4 12-129,2 12 0,0 16-129,0 15 0,4 9-258,0 8-129,3 11 129,-1 5-129,4 1 129,-5 7-258,2-3 129,-5-4-258,1-2 0,-6-11-258,4 5-903,-11-22-3483,3-3 129,-5-32-516,-9 12-129</inkml:trace>
  <inkml:trace contextRef="#ctx0" brushRef="#br0" timeOffset="41576.3781">12529 2603 11352,'-13'-7'5418,"28"7"-645,18 4 129,13 0-4515,10 4-387,12 12-3612,-5-16-1032,1 1-516,-10-5-645</inkml:trace>
  <inkml:trace contextRef="#ctx0" brushRef="#br0" timeOffset="48463.772">5169 5953 2580,'4'-15'4902,"-1"-1"0,-3 16-1548,0-15-903,0 15-645,0 0-516,15-8-387,-15 8-258,10 4-129,-10-4-258,11 22 0,-4-2-129,0 2-129,-1 6 0,-4 8 258,1-1-258,0 2 0,-2 1 387,0 0-387,-1 0 129,0-1 0,0-8 0,-1-2-129,0-3 129,0-8-258,1-3 129,0-13 0,0 0 0,0 0 0,0 0 0,2-18 0,1-6-129,3-6 129,0-7-258,1-4 258,0 0-387,0 0 387,1 3-258,-3 2 129,2 8 258,0 3-387,-2 9 258,4 5 0,0 5 0,1 4 0,2 2 0,0 0-129,1 6 129,3 1 0,-2 0 0,-4-1 0,1 1 0,-11-7 0,13 4 0,-13-4 129,0 0 0,7-14-129,-7 3 129,0-2 0,0-6 0,-2 2-129,-3 0 0,-1 3 0,1 4 129,5 10-129,-11-14-129,11 14 129,0 0 0,0 0-129,-7 5 129,7-5 0,0 18-129,3-8 129,-1 2-129,-2-12-258,7 27-645,-8-15-3483,1 0-387,-4-2-387,4-10-129</inkml:trace>
  <inkml:trace contextRef="#ctx0" brushRef="#br0" timeOffset="49131.8102">5587 6523 7224,'9'-14'5031,"-3"0"129,-6 14-903,9-31-2967,4 19-387,-4-9 0,2 4-516,-1-2 0,2 4-129,-3 1-129,1 7 0,-10 7 0,13-7 0,-13 7 0,6 7-129,-5 8 0,0 3 0,-1 4 0,0 5 129,0 6-129,-1 2 0,-2 2-129,-1-1 129,1-1 0,-1-1 0,1-4 0,1-2-129,2-7-258,0-9 0,2 1-774,-2-13-1032,0 0-2709,0 0-258,2-7-258,-2 7-258</inkml:trace>
  <inkml:trace contextRef="#ctx0" brushRef="#br0" timeOffset="49371.8238">5580 6717 5547,'-13'15'5418,"13"-15"-387,0 0-129,18 19-3096,-6-21-516,14 2 0,-2-4-516,10 1-258,-1-4 0,3 4-258,-4-3 0,-2 3-129,-5 3-258,-5 0 0,-5 0-516,-15 0-1032,0 0-3354,0 0-387,0 0-129,-11 4-516</inkml:trace>
  <inkml:trace contextRef="#ctx0" brushRef="#br0" timeOffset="50711.9006">6357 5921 3870,'23'11'5289,"-14"0"-258,2 6-129,-10-7-3354,13 22 129,-10-9-645,7 11-129,-7 0-387,2 4 0,-4 4-258,0 0-129,-2 3 0,0-5 0,-1 1 0,-1-7-258,1-4 258,0-7-129,1-7-129,0-16 129,0 0 0,2-13-129,3-12-129,-1-9 387,2-8-387,1-7 387,1-4-258,2 2 0,1 0 0,-1 5 129,4 7 0,3 5-129,0 12 129,4 7-129,1 6 129,3 7 0,0 2 0,1 1 0,0 5 0,-4 1 0,2-3 0,-7 1 0,-4-2 0,-3-3 129,-10 0-129,6-10 0,-6-2 129,-7-4-129,-5-1 0,-2 0 0,-3 2 129,-3-1-129,-2 5 0,1 3 0,4 6 0,3 2 0,2 2 0,2 8-129,8 9-645,-1-4-3870,6 3-258,7 3-387,4-3-387</inkml:trace>
  <inkml:trace contextRef="#ctx0" brushRef="#br0" timeOffset="51275.9329">6876 6256 7482,'-5'17'5289,"5"-17"-129,6 3-387,-6-3-3741,21-5 129,-5 0-387,6 3-129,-5 0-258,1 2 0,-1 7-258,-5 4 0,-5 5 0,-5 7-258,-2 1 258,-6 4-258,-3 1 0,-6-2 0,-2 2 0,1-3 129,-1-6-129,1-2 129,5-6 0,1 0 0,10-12 0,-9 9 129,9-9-129,0 0 129,9 0 0,1 0 0,7 0 0,1-1 0,0 0-129,4-2 0,1 3-129,-1-3-774,7 3-3741,-10-1-387,3-3-516,-6-6-516</inkml:trace>
  <inkml:trace contextRef="#ctx0" brushRef="#br0" timeOffset="51651.9544">7229 5562 9030,'14'-39'5418,"-2"36"-258,0 3-129,9 15-3999,-6 11-387,10 19 0,-4 6-258,3 15 129,-2 10-387,-4 5 258,-2 5-258,-5 0 0,-7 3 0,-4-6-129,0-2 0,-6-11 0,-3-12 129,-1-6-258,1-13 129,1-9-129,1-9-129,7-21-516,0 0-4257,0 0-129,-6-12-387,6-12-645</inkml:trace>
  <inkml:trace contextRef="#ctx0" brushRef="#br0" timeOffset="57008.2606">6212 5683 774,'0'19'4773,"-10"7"0,5-9 129,0-5-2322,5 16-903,-9-6-258,9 11-258,0-1-516,2 12 0,1 4-258,1 12 129,0 7 0,-3 12-387,1 3 129,-2 4-129,0 2-129,-3-1 129,2-6 0,-2-4-129,3-9-129,-2-7 258,2-7 0,-1-7 0,-1-5 129,0-7-258,-1-7 258,1-8 0,-4-6 0,6-14-258,-9 11 129,9-11-129,0 0-258,-12-24-1290,10 12-3354,2-9 0,0-1-903,3-4 129</inkml:trace>
  <inkml:trace contextRef="#ctx1" brushRef="#br0" timeOffset="57036.2623">13075 13503 0,'0'0'0,"0"0"0,0 0 0,0 0 0,0 0 0,0 0 0,0 0 0,0 0 0,0 0 0,0 0 0</inkml:trace>
  <inkml:trace contextRef="#ctx0" brushRef="#br0" timeOffset="58203.3291">7961 5981 1161,'-8'0'5160,"8"0"-129,0 0-129,-10-5-1935,10 5-774,0 0-516,5 1-516,-5-1-129,19 0-258,-4-2-129,5-2-258,4-3 0,2 2-129,3-4-129,1 2 0,-1 0-129,1 0-129,-4-1 0,-2 3-129,-4 4-258,-7-2-387,2 6-1032,-15-3-2967,0 0-258,-3 14-516,-5-4-129</inkml:trace>
  <inkml:trace contextRef="#ctx0" brushRef="#br0" timeOffset="58435.3423">7971 6191 6966,'-4'15'5418,"4"-15"-387,15 0 129,-3-10-3999,16 5 0,-3-12-129,9 9-387,-1-4-129,3 4-129,1 1-258,-3 3-129,-2 4-516,-9-3-1290,-2 6-3096,-7 1-387,-3 3-387,-11-7-387</inkml:trace>
  <inkml:trace contextRef="#ctx0" brushRef="#br0" timeOffset="83071.7515">16403 1923 3870,'0'-32'4257,"-1"18"-129,1 14 258,-8-23-2193,8 23-258,-7-14-516,7 14-387,-11-13-129,11 13 0,-14-14-387,4 10-258,-4 4 0,-1 0-129,1 6-129,-2 11 129,1 8-258,-2 2 129,3 11 0,4 1-129,0 7 258,5 0-258,0 6 258,4-6-258,1 0 129,0 1 0,4-4-129,1-4-129,1 1 129,0-3-129,1-1 129,-2-7-387,2 0-258,-7-8-3354,0 1-129,0-9-387,-5-2-387</inkml:trace>
  <inkml:trace contextRef="#ctx0" brushRef="#br0" timeOffset="83303.7647">16096 2409 6837,'4'-25'5289,"4"16"-516,8 5 0,-1-11-2064,6 12-1677,-2-4-516,11 5 129,-5 1-516,2 1-129,3 0-516,-5 0-1290,4 3-2580,-7-3-387,3 5-129,-9-5-645</inkml:trace>
  <inkml:trace contextRef="#ctx0" brushRef="#br0" timeOffset="83527.7776">16531 2223 9933,'0'0'4515,"0"0"-129,0 0-258,11 16-3483,-11 0-387,0 6 0,2 2-129,1 3-129,-1 2 0,0-1-387,3 0 129,-5-10-1290,8 6-2580,-8-12-645,2 1 129,-2-13-387</inkml:trace>
  <inkml:trace contextRef="#ctx0" brushRef="#br0" timeOffset="83703.7876">16564 2017 10191,'1'-17'4386,"5"-1"-129,-6 18-645,9 16-5289,-3 3-2193,5 9-129,-4 2-516,2 2-258</inkml:trace>
  <inkml:trace contextRef="#ctx0" brushRef="#br0" timeOffset="84123.8116">16721 2221 11739,'8'-28'4902,"-8"28"-516,10-16 0,-10 16-3741,12 6-258,-5 9-129,0 6-258,-2 7 129,3 2-258,-2 4-258,2 2 129,-4 0-258,1-1 0,-5-7-387,5-2 387,-5-10-129,0-3 129,0-13 129,0 0 0,0-17 129,0-6 129,0-7 516,0-5-129,4 0 258,1-3-129,3 5 258,-1 0-129,7 10 387,-2 0-387,3 9 0,-2 3-258,0 6-129,1 5-258,-2 0-258,5 9-1935,-5-1-1935,2 3-516,-4-2-129,7 3-516</inkml:trace>
  <inkml:trace contextRef="#ctx0" brushRef="#br0" timeOffset="84483.8321">17165 2175 10320,'-6'-13'5031,"6"13"-516,-19-8 0,6 11-3741,-4 0-387,4 4-129,-2 5-129,2 2 0,2 4-129,4 0 0,3 2-129,4 1 0,4 2 129,8-1-387,7 1 258,3 0-387,4 1 129,0-3-129,-2 3 129,-2-3-129,-8 2 129,-5-4 129,-8 0 0,-4-4 129,-11-2 129,-4 1 129,-5-7 0,2-3 0,-2-4-129,3 0-129,8 0-1677,2-8-2451,5-3-129,5-10-516,5-2-129</inkml:trace>
  <inkml:trace contextRef="#ctx0" brushRef="#br0" timeOffset="84775.8489">17368 1860 11739,'14'2'5160,"-9"12"-645,2 11 129,-7 9-4128,5 7-645,-2 7 129,1 8 0,-4 4 0,2 0-129,-2-3 129,0 0-258,0-7 129,0-6-129,0-4 129,1-7-258,5-5 258,4-10-645,5-4 129,-4-14-2580,6 0-1419,0-5-258,0-5-387,-7-9 258</inkml:trace>
  <inkml:trace contextRef="#ctx0" brushRef="#br0" timeOffset="84963.8597">17289 2296 11223,'-18'-6'5031,"18"6"-258,0 0-129,22-17-3999,6 13-129,4-6-258,4 4-258,4 3-1032,-5-6-3612,5 7-129,-8-7-387,-2 5-645</inkml:trace>
  <inkml:trace contextRef="#ctx0" brushRef="#br0" timeOffset="85295.8787">17876 2062 13803,'0'0'5289,"0"0"-129,0 0-258,8 0-4773,-8 0-387,16 1-3225,-16-1-1419,13 9-387,-13-9-258,11 20-645</inkml:trace>
  <inkml:trace contextRef="#ctx0" brushRef="#br0" timeOffset="85443.8871">17927 2369 10965,'-6'32'5160,"6"-32"0,1 13-258,-1-13-4386,8 0-4902,6 4-516,-5-4-516,3 0-516</inkml:trace>
  <inkml:trace contextRef="#ctx0" brushRef="#br0" timeOffset="86239.9325">15161 711 4773,'0'0'3870,"0"0"-129,0 0-129,21 58-1161,-21 38-2064,-4 52 129,2 37 0,-3 29 0,5 19-129,0 29 0,3 7 645,1 5-645,5-18 258,-2-25-387,1-20 129,-3-8 129,-2-12 0,-3-15-129,-3-8-516,-2-11 0,-3-19-129,1-16-387,-4-30-2193,6-12-1548,1-28-645,1-30-387,3-28-129</inkml:trace>
  <inkml:trace contextRef="#ctx0" brushRef="#br0" timeOffset="87483.0037">18251 1816 4386,'11'20'4773,"-4"8"-129,-4 8-387,7 10-2322,-10 4-387,8 6-258,-8 3-387,2 3-387,-2-5 0,0-5-645,0-5-129,0-7-258,0-3-258,-2-18-1161,4 1-2451,-2-20-645,0 0 0,3-9 0</inkml:trace>
  <inkml:trace contextRef="#ctx0" brushRef="#br0" timeOffset="87871.026">18235 1914 9030,'9'-89'4902,"2"51"0,11 17-258,-2-1-3225,13 11-645,-2 9-258,8 2 0,-5 15-258,-1 10-129,-4 8-129,-5 4-129,-5 8 0,-10 3-129,-6-4 0,-3 0-129,-12 2 129,-8-6 0,-3-4 0,-8-9 129,0-7 0,-1-5 129,2-7 129,7-2 129,4-5 0,5-1 0,14 0 0,0 0 129,14 0 0,7 0 0,5 0-129,2 6 0,1 0 0,2 2-129,-3 2-258,-4 2-129,-2 3-258,-10-7-774,6 9-3612,-9-9-258,5 4-387,-14-12-387</inkml:trace>
  <inkml:trace contextRef="#ctx0" brushRef="#br0" timeOffset="88295.0502">18716 2255 7998,'25'-7'5031,"-9"7"-258,-4-9-129,8 3-2967,-4-6-1032,3 3-258,1-3 0,-2-1-258,-2-1 129,0-1-129,-4-5 0,-5-2-129,-7 2 129,0-1-129,-7-3 0,-5 7 129,-8 5-258,-5 8 0,-2 5 129,-2 14 0,3 5 0,-1 9-129,5 4 258,6 3-129,5-2 258,6-1 0,5-6 0,4 3 0,6-5 0,4-4-258,3-2 129,3-3-258,-2-4 258,4-3-516,-3-1 258,1-8-516,4 1 0,-6-3-774,12 2-3354,-12-12-258,9 9-258,-8-14-387</inkml:trace>
  <inkml:trace contextRef="#ctx0" brushRef="#br0" timeOffset="88939.0871">19201 2171 8385,'8'-28'5031,"-8"7"-258,0 10-129,-7-6-3354,7 17-258,-13-17-516,2 16-129,-4 1 0,0 8-258,-3 9 0,-3 5 0,5 6-129,0 2 129,3 4-129,4 1 129,7-3-129,2-3-258,11-4 387,4-6-387,2-6 258,3-9-129,1-4 258,0-3 0,-4-11-129,2-8 387,-7 0-258,-1-5 129,-5-2-129,0 3 129,-5 2-129,0 2-129,-1 6-129,0 16 129,0 0 0,0 0-129,2 9 129,0 16-129,3 7 0,-1 4-129,1 7 129,-2 4-129,1 2 129,-3 7-258,-1-5 387,-1 0-387,-5-6 387,-3-6 0,-2-7 0,1-9 0,-4-7-129,2-12 0,3-4-516,-4-17-645,9 6-3225,-6-15-516,8 1-129,-3-11-516</inkml:trace>
  <inkml:trace contextRef="#ctx0" brushRef="#br0" timeOffset="89247.1047">19413 1866 10836,'0'0'5160,"0"0"-516,4 18 129,-6 12-4515,-1 6 0,-2 8-129,3 5 0,-3 4 129,1-1-258,4-2 129,0 0-387,0-8 129,3-6-129,4-3 258,0-5-387,7-7 516,3-3-516,2-6 258,3-6-258,3 0-645,-5-6-3354,6-3-387,-6-10-387,2 1-387</inkml:trace>
  <inkml:trace contextRef="#ctx0" brushRef="#br0" timeOffset="89444.1159">19358 2218 8901,'9'3'5160,"16"2"-258,3-5-387,10 0-3612,0-5 0,6 4-774,-3 1-1161,-8-6-3225,-1 4-387,-12-8-387,-4 2-516</inkml:trace>
  <inkml:trace contextRef="#ctx0" brushRef="#br0" timeOffset="89640.1272">19406 1886 10449,'6'-17'5289,"12"10"-516,10 7 129,3-2-3999,8 1-258,-3 0-258,4 0-387,1 3-1290,-11-1-3483,7 7 129,-12-8-774,5 6-258</inkml:trace>
  <inkml:trace contextRef="#ctx0" brushRef="#br0" timeOffset="89895.1417">19938 2140 8385,'1'35'4773,"-4"-20"0,-4 9-387,-12-5-3096,4 6-516,-5 4-258,-1 0-387,2-1 129,0 1-387,2-2 129,0-1-387,5 1 0,0-9-516,8 8-1290,-6-15-2193,7 2-516,-6-13-258,9 0-129</inkml:trace>
  <inkml:trace contextRef="#ctx0" brushRef="#br0" timeOffset="90112.1542">19725 2223 10449,'9'-22'5289,"-9"22"-129,15-8-258,-15 8-3483,23 4-774,-10 7-129,4 8-258,1 2-129,-1 9 0,3 1-387,-3 3-387,2 2-258,-7-9-903,12 7-3096,-12-16-387,4 3-258,-4-18-387</inkml:trace>
  <inkml:trace contextRef="#ctx0" brushRef="#br0" timeOffset="90343.1674">20116 2232 11094,'10'-9'5160,"-2"9"-258,-8 0 0,2 24-4128,-1-1-258,4 9-387,-3 3 129,1 6-258,-3 2 129,3 3-387,-2-1 129,0-3-387,1-2 0,-2-9-258,4 13-1677,-4-28-2322,3 4-387,-3-20-387,0 0 129</inkml:trace>
  <inkml:trace contextRef="#ctx0" brushRef="#br0" timeOffset="90652.185">20061 2291 10062,'-5'-63'5289,"12"42"-129,5-5-258,12 11-3741,5 0-387,4 8-129,1 1-129,3 6-258,-2 2-129,-3 10 0,-6 5-129,-7 1 0,-7 2-129,-7 2 0,-5-1 0,-7 4 0,-8-5 129,-9-1-129,-2-3 129,-3 0-258,0-7 387,1 1-129,4-2 0,4-8-258,8 0 0,12 0-645,0-9-3741,10-7-129,15 8-516,-3-14-774</inkml:trace>
  <inkml:trace contextRef="#ctx0" brushRef="#br0" timeOffset="91059.2083">20812 2085 9933,'0'0'5160,"0"0"-645,17 4-129,7-1-3483,7-3-516,10 1 129,2-1 0,8 1-129,-2 1 129,6-1-129,-3-1 0,-4 0-129,-9-4-129,-6 2 0,-5-2-129,-9 0-258,-7 1-387,-12 3-387,0 0-3870,-11-10 258,-2 10-645,-11-7-387</inkml:trace>
  <inkml:trace contextRef="#ctx0" brushRef="#br0" timeOffset="91375.2264">21196 1969 11481,'10'-12'5160,"5"6"-258,-15 6-129,23 0-3870,-5 4-258,5 7-258,1 2-129,2 6-129,0-3 0,-2 3 0,-4-1-129,-5 2 0,-8-2 0,-4-2 129,-6 0-129,-7 1 129,-7-2-129,0 1 129,-3-1-129,1-1 0,3 2-258,1-7-645,13 7-3999,2-16-258,-1 14-387,1-14-516</inkml:trace>
  <inkml:trace contextRef="#ctx0" brushRef="#br0" timeOffset="96223.5037">22101 1805 5805,'-7'-23'5160,"7"23"-645,-7-16-258,-1 12-2064,8 4-903,0 0-387,0 15-129,0-3-258,0 10 0,0 5-258,0 9-129,0 6 0,-4 3-129,0 3 0,-3 0 0,-3 4 0,0-4-129,-3-7 129,0-4 129,-2-6-258,0-7 258,-3-6 0,0-5-129,-1-8 129,-1-1 0,-1-4-129,0-1 129,1-7-129,2-2-129,6 4-645,-3-12-2838,15 18-1161,-1-26-387,6 13-387,5-7 0</inkml:trace>
  <inkml:trace contextRef="#ctx0" brushRef="#br0" timeOffset="96855.5399">21915 1750 1806,'-13'15'4515,"3"-12"-129,0-1 0,-5-2-1935,15 0-387,-19-4-645,19 4-258,-11-20-258,11 5-258,0-8 0,5-3-129,4-5-129,3 1 0,-12 30 0,34-70 0,-34 70 258,44-72-258,-44 72 0,49-55-129,-49 55 258,54-36-645,-54 36 258,57 0-387,-26 13 258,-2 12 0,0 8 0,-2 10 0,-7 7-387,-3 2 645,-4-4-387,-6 1 387,-6-5-516,-2 2 258,-12-10 129,1-3-129,-4-9 0,0-1 129,-2-5-129,4-8-258,2 1-387,0-16-1935,12 5-2193,-8-11-258,8 11-516,3-19-516</inkml:trace>
  <inkml:trace contextRef="#ctx0" brushRef="#br0" timeOffset="97787.5931">22713 1487 4386,'3'-50'4773,"-3"50"-387,0 0 258,0 0-2064,0 0-645,-20 2-645,13 14 0,-12 14-645,2 12 129,-6 3-258,2 9 0,-2 11-129,2 14-129,-1 1 0,7 4-258,4-4 129,0-3-129,9-6 0,2 4 0,2-14 0,7-9-258,2-9 129,0-6-129,0-7 129,2-10-387,-2-3 129,-2-16-774,8 6-3870,-11-15 0,5-5-516,-6-16-516</inkml:trace>
  <inkml:trace contextRef="#ctx0" brushRef="#br0" timeOffset="98411.6289">22891 1806 6321,'0'0'5160,"7"26"0,-7-1-645,0 9-1419,-9 7-2322,3 3-516,-7 5 129,0 4-258,-3-1 0,-1-6-129,-1-6 0,4-5 129,1-9-129,1-5 0,5-7 129,7-14 0,-7 11 0,7-11-129,0-11 129,3-5-129,6-10 129,1-8-129,3-12 0,3-13 129,1-3 0,0-4 129,1 3-129,1-3 258,-3 5-129,-2 9 129,-1 8-129,0 14 0,-6 5 0,1 7-129,-1 4 0,-7 14-129,17 3 0,-8 15 129,1 7-129,0 9 0,3 8 129,0 12-258,-1 4 129,0 3-129,3-3 129,-5-1-129,2-4 129,-3 1-258,2-7 258,0-5 0,-2-6-258,0-4 129,-2-8-258,0-6-645,1 4-387,-8-22-3870,5 12 0,-5-12-774,0-9 129</inkml:trace>
  <inkml:trace contextRef="#ctx0" brushRef="#br0" timeOffset="98659.643">22756 2120 7611,'5'3'5547,"13"2"-516,-2-5-129,10 9-2451,-2-9-1677,7 1 0,0 1-516,0-1-129,1 2-387,-6-3-516,8 2-3483,-11-2-774,2-1-645,-8-7-129</inkml:trace>
  <inkml:trace contextRef="#ctx0" brushRef="#br0" timeOffset="99019.6636">23106 1398 10062,'8'-61'5676,"-8"61"-516,51-18 129,-21 34-3870,-8 18-516,9 21-129,-4 11-258,5 16 0,-5 9-387,-8 10 0,-5 0-258,-3 3 0,-8-10 129,-3-5-129,0-7 0,-7-11-129,-2-12 258,-2-11-129,1-9 0,3-9-129,3-5 0,4-25-1032,-3 16-3741,3-16-516,-7-1-387,7 1-516</inkml:trace>
  <inkml:trace contextRef="#ctx0" brushRef="#br0" timeOffset="102387.8563">16542 3389 8256,'17'-25'4644,"-17"25"-129,-1-32-1419,-7 29-2193,-12-7 129,1 10-129,-8 0-387,3 7 258,-7 5-387,5 14 129,-3 6-258,5 9 0,2 7 0,8 3-129,4 7-129,8 5 129,2-1-129,4-5 0,6-2 0,4-2-129,4-4-129,-2-8-258,2 3-258,-11-16-3612,4-1-387,-6-12-258,-2-3-645</inkml:trace>
  <inkml:trace contextRef="#ctx0" brushRef="#br0" timeOffset="102607.8689">16224 3813 8643,'13'1'5418,"6"0"-645,5 6-129,-2-7-3483,11 7-645,-1-5 0,6 6-516,1 3-387,-8-11-2967,7 8-1419,-6-8-516,2 0-129,-7-7-129</inkml:trace>
  <inkml:trace contextRef="#ctx0" brushRef="#br0" timeOffset="102814.8807">16734 3694 6708,'0'0'5289,"14"5"-129,-14-5-387,12 33-1677,-9-12-2451,4 9-258,-2 3 0,-1 7-258,1 1-258,-4 0-258,3-1-258,-4-17-1677,0 1-2580,0-14 0,0-10-645,0 0 0</inkml:trace>
  <inkml:trace contextRef="#ctx0" brushRef="#br0" timeOffset="102979.8902">16740 3535 10191,'0'0'5031,"11"9"-645,-2 9-516,0-5-5676,5 13-2451,-2 3-387,3 3-387,-5-4-387</inkml:trace>
  <inkml:trace contextRef="#ctx1" brushRef="#br0" timeOffset="102610.869">21777 13830 0,'0'0'0</inkml:trace>
  <inkml:trace contextRef="#ctx0" brushRef="#br0" timeOffset="103346.9111">16947 3674 9546,'10'-12'5289,"-10"12"-387,11 6-258,2 11-3741,-5 4-516,1 11 0,0 4 0,0 5-387,-1 7 0,-1-4-129,-1-2 0,-2-6-129,-1-7 129,-3-9-129,0-8 0,0-12 0,0-10 129,-4-12 0,1-9 0,3-6 129,-3-4 129,3-2 129,0-2 0,5 9 0,2 2 0,5 9 129,0 8-258,5 7 0,4 10-387,-2 0-516,12 15-2064,-7-6-2064,6 6 0,-4-8-645,3 3-129</inkml:trace>
  <inkml:trace contextRef="#ctx0" brushRef="#br0" timeOffset="103670.9297">17478 3651 9546,'0'-16'5289,"-10"16"-258,-9 1-258,3 12-3999,-6-1-387,3 9-129,-4 3-129,7 3 0,4 0 0,5 0-129,7-4-129,1 0 129,10-2 0,1-4 0,7-2 129,3 2-258,-3-5 129,1 2-258,-4-1 258,-9 2-129,-4-4 0,-6 3 0,-11-1 0,-6-4 129,-4 0 0,-4-4-129,4 1-387,-4-9-645,18 0-3225,-3-11-387,13-1-516,0-10-387</inkml:trace>
  <inkml:trace contextRef="#ctx0" brushRef="#br0" timeOffset="103910.9432">17628 3386 10062,'20'-18'5418,"-20"18"-387,8 29 0,-8-1-4515,0 12 0,0 6-258,2 10 129,-2 2-258,0 3 0,0-3 0,2-2-258,3-7 258,2-7-387,8-2 129,0-14-774,10-3-3483,-8-15-774,3-2-387,-6-11-387</inkml:trace>
  <inkml:trace contextRef="#ctx0" brushRef="#br0" timeOffset="104091.9537">17551 3699 9288,'1'-21'5160,"21"16"-258,9-4-258,11 3-4386,5 4-258,2-8-2064,4 10-2451,-5 0-387,0 0-516,-3 0-258</inkml:trace>
  <inkml:trace contextRef="#ctx0" brushRef="#br0" timeOffset="104326.9671">18244 3359 10191,'-28'-2'5418,"6"19"-387,1 19 129,-8 3-4644,3 14 0,0 8-129,2 8 129,3 3-258,7-2 0,4-2-258,9-9-258,6 0-516,3-19-3354,11-2-1032,0-22-387,10-3-516</inkml:trace>
  <inkml:trace contextRef="#ctx0" brushRef="#br0" timeOffset="104842.9965">18403 3540 9030,'16'-2'5289,"-12"18"-258,7 13-258,-11-1-3999,6 10-387,1 3-129,-2 3-258,-2 2 0,-3-7-387,0 0 129,0-12-258,-2-5 129,-4-10-129,6-12 129,0 0 129,-8-13 0,8-9 129,0-8 0,2-3 129,3-1 0,1-2 129,2 3-258,1 4 258,4 5 0,-2 4 0,2 8-129,0 7 129,0 2 0,-1 3-129,0 4 129,0 3-129,-3-1 129,1 2-129,-2-5 0,-8-3 129,11 0-129,-11 0 129,5-20 0,-3 4 0,-2-2 129,-2 1 0,-3-3 129,0 3-258,-1 4 0,6 13 0,-10-10 0,10 10-258,-7 10-516,7-10-2580,-6 21-1419,6-11-516,0 4-387,0-14 0</inkml:trace>
  <inkml:trace contextRef="#ctx0" brushRef="#br0" timeOffset="105135.0134">18752 3272 12384,'6'-8'5547,"-6"8"-258,21 44-1290,-7-7-3483,6 10-129,1 7-129,1 11 0,0 7-258,-4-2 129,-5 1-129,-6-7-258,-3-9 129,-4-5 0,-7-6-129,-7-10-129,0-5 0,-3-11-387,5-1-258,-7-16-2838,12 4-1161,-3-8-387,10 3-387</inkml:trace>
  <inkml:trace contextRef="#ctx0" brushRef="#br0" timeOffset="105639.042">19700 3439 6966,'39'-24'5418,"-20"15"-129,-9-9-258,7 10-3096,-17-11-645,0 9-387,-7-4-258,-9 7-258,-11-1-129,-9 6-258,-8 2 129,-6 10-129,-1 6 0,0 9 129,4 7-258,4 2 129,14 7 0,7-1 0,14 3 0,8-4 0,6 0 0,12-5 0,7-4 0,9-5 0,5-5 129,3-1-258,1-5 0,1-3-258,-1-2-129,-6-8-516,4 6-3612,-19-7-645,0 0-129,-14-7-645</inkml:trace>
  <inkml:trace contextRef="#ctx0" brushRef="#br0" timeOffset="105887.0564">19413 3823 8514,'17'17'5805,"-3"-12"-516,10 10 0,-7-13-3870,11 7-387,2-1-258,0 2-387,0-2 129,1-1-387,-3 0 129,-1-3-387,-1 1-387,-9-6-3096,5 1-1935,-9-11-258,2 1-387</inkml:trace>
  <inkml:trace contextRef="#ctx0" brushRef="#br0" timeOffset="106919.1155">20306 3283 3483,'13'22'5031,"-17"-6"0,-1 12-129,-7-9-2193,3 24-1419,-13-5-258,7 16-129,-8-3-129,1 5-129,0-2-387,1 2 129,1-5-129,3-5-258,3-5 129,2-10-129,5-5 0,1-6-129,5-9 129,1-11-258,0 0-129,8-17 129,0-9-129,2-9 258,3-15-258,-1-8 258,2-9-387,2-9 387,-1-1 129,0 5 129,0 0 258,2 9-129,-2 8 129,0 12 0,2 5 129,-1 15 258,-3 4-258,1 8 129,0 10-387,3 4 0,-3 14 0,3 12-129,0 8-129,1 16-258,1 7 258,1 5-387,0 6 387,-1-2 0,-1 1-129,3-4 258,-2-5 0,-3-10-129,2-8 0,-4-9-129,-2-8 129,-2-9-258,-3-1-258,-7-16-774,0 0-3870,0 0-258,0 0-129,-20-25-645</inkml:trace>
  <inkml:trace contextRef="#ctx0" brushRef="#br0" timeOffset="107127.1274">20154 3683 10062,'34'0'5547,"-8"-8"-387,15 4 0,2-9-4515,5 6-258,3 2-645,-6-6-3225,2 11-1548,-9-3-387,-7 3-645,-9-4-129</inkml:trace>
  <inkml:trace contextRef="#ctx0" brushRef="#br0" timeOffset="108484.205">8534 805 9546,'0'0'4902,"0"0"258,0 0-516,0 0-3096,41 0-516,-41 0 0,67-6-258,-25 2-129,3-3-129,4 2-516,-1 0 129,1-1-258,-2 3-258,-8 0-258,2 0-2451,-41 3-1806,50-7-258,-50 7-387,0 0-258</inkml:trace>
  <inkml:trace contextRef="#ctx0" brushRef="#br0" timeOffset="108935.2308">8616 655 6063,'0'0'5031,"0"0"-258,0 0-258,0 0-2451,-28 44-774,28-44 0,-48 24-387,48-24-387,-54 25 129,54-25-258,-48 20 0,48-20 129,0 0-258,0 0-387,0 0 129,0 0 387,0 57-258,0-57-516,57 24 258,-18-12-258,7 1-1548,-4-4-2580,3 0-387,-8-1-516,-37-8-387</inkml:trace>
  <inkml:trace contextRef="#ctx0" brushRef="#br0" timeOffset="109739.2768">9727 620 4257,'0'0'5160,"0"0"-258,0 0-129,0 0-2709,0 0-387,0 0-387,0 0-129,-41 1-516,41-1 0,-57 13-258,57-13-129,-48 21 129,48-21-258,0 0 0,0 0 0,-31 54-129,31-54 0,0 0 129,55 38-129,-55-38-129,50 24 129,-50-24 258,44 28-129,-44-28-387,0 0 258,0 0 129,13 63-129,-13-63 258,0 0-129,-52 35-387,52-35 258,-49 8 258,49-8-516,-42 0-387,42 0-1290,0 0-2967,0 0-129,-8-43 0,8 43-774</inkml:trace>
  <inkml:trace contextRef="#ctx0" brushRef="#br0" timeOffset="110135.2994">9888 688 11352,'0'0'5547,"0"0"-774,18 52 387,-18-52-5031,0 0 258,3 48 0,-3-48 0,0 0-387,0 0 258,46 50 258,-46-50-516,46 3 129,-46-3-129,55-15 129,-55 15 0,53-35 0,-53 35 0,43-42 0,-43 42-129,0 0 387,39-50-387,-39 50-129,0 0 0,0 0 129,-5 48-129,5-48-258,-22 76 258,8-27 258,1 8 129,-1 2-129,3-5 0,11-54 258,-17 91-516,17-91 129,-3 67-516,3-67-903,0 0-3483,0 0 129,0 0-516,41-39-645</inkml:trace>
  <inkml:trace contextRef="#ctx0" brushRef="#br0" timeOffset="110723.3331">10385 628 11997,'0'0'5676,"0"0"-516,24 64 0,-24-64-4644,-7 59-258,7-59 129,-3 71-258,3-71 0,2 62-129,-2-62 129,0 0-387,27 47 387,-27-47-129,0 0 0,41-7 0,-41 7 0,0 0 387,44-68-387,-44 68 0,21-62 0,-21 62 0,14-50 129,-14 50-129,0 0 0,0 0 0,0 0 0,0 0 258,0 0-258,0 0-258,0 0 129,22 66 387,-22-66-387,0 0-129,25 63 258,-25-63 0,0 0 0,42 22 387,-42-22-387,0 0 129,53-26 0,-53 26-129,38-44 129,-38 44-129,0 0 129,49-57 0,-49 57-129,0 0 0,0 0 0,38-9 258,-38 9-258,0 0-129,19 49 129,-19-49-129,0 0 129,25 69-129,-25-69-129,0 0-258,28 52-258,-28-52-2580,0 0-1806,0 0 129,0 0-645,0 0-516</inkml:trace>
  <inkml:trace contextRef="#ctx0" brushRef="#br0" timeOffset="111227.3619">10967 508 12900,'0'0'5547,"0"0"-387,0 0 0,32 64-4515,-32-64-258,18 72 0,-18-72-129,16 90-387,-16-90 258,14 84-129,-14-84-129,13 72 0,-13-72 129,0 0-258,11 61 129,-11-61-129,0 0 0,0 0-387,0 0 387,0 0 129,0-65 0,0 65 0,3-56 129,-3 56 387,9-51-129,-9 51-129,0 0 258,40-45-129,-40 45 0,38 0-258,-38 0 129,41 18 129,-41-18-258,0 0 258,42 71-258,-42-71-387,0 56 258,0-56 258,-26 48-129,26-48-258,-46 38 258,46-38-258,-52 22 258,52-22 0,-44 0 0,44 0 0,0 0-129,0 0-258,0 0-516,-29-56-3483,29 56-516,0 0-258,62-51-387</inkml:trace>
  <inkml:trace contextRef="#ctx0" brushRef="#br0" timeOffset="111615.3841">11512 780 10320,'0'0'5418,"0"0"-387,-47 18 0,47-18-2193,0 0-2580,-45 50-258,45-50 0,0 0 129,-12 66-129,12-66 0,0 0 0,37 52-387,-37-52 258,42 16 387,-42-16-258,43 0-258,-43 0 387,38-24-129,-38 24 0,0 0 258,33-63-129,-33 63-129,0 0 129,0-71 258,0 71-387,0 0 129,-44-56 0,44 56-387,-45-17 258,45 17-129,-46 1 0,46-1-774,0 0-129,-48 38-3096,48-38-903,0 0 129,0 0-645</inkml:trace>
  <inkml:trace contextRef="#ctx0" brushRef="#br0" timeOffset="111887.3996">11746 620 14190,'0'0'5289,"0"0"-387,0 0 387,0 0-4515,0 0-258,0 0-129,0 0-258,7 66 0,-7-66 0,3 77-129,-3-77 0,1 70 0,-1-70-387,1 65 0,-1-65-645,0 0-1548,0 0-2451,0 0-258,0 0-516,0 0-129</inkml:trace>
  <inkml:trace contextRef="#ctx0" brushRef="#br0" timeOffset="112271.4216">12168 727 12126,'40'-28'5289,"-40"28"0,-34-5-387,34 5-3612,-58 4-903,58-4 129,-70 17-258,70-17-129,-67 26 0,67-26-258,-46 31 129,46-31-258,0 0 258,0 0 0,14 58-129,-14-58 129,53 23-129,-53-23 258,61 20-129,-61-20 129,52 18-129,-52-18-129,0 0 129,0 0-387,0 0 387,8 56 0,-8-56 129,-46 23-387,46-23 387,-67 19-387,67-19 129,-68 20-387,68-20-4257,-41 6-258,41-6-258,0 0 129</inkml:trace>
  <inkml:trace contextRef="#ctx0" brushRef="#br0" timeOffset="115891.6287">6218 5541 2322,'0'0'1677,"2"-11"-387,-2 11 258,0 0-129,0 0-129,6-12 387,-6 12 0,0 0 0,0 0-258,0 0 0,0 0-258,0 0-387,0 0-258,0 0-129,0 0-129,0 0 129,5 16-129,-5-5 0,0 5 0,0 2 129,0 6-129,0-3-129,0 4 129,0 1-129,0 2 0,-1 1-129,0 0 129,0-1-129,-2 2 0,1-1 0,1 0-129,1-3 129,-2-4 0,2-2-129,0-4 129,0-3-129,0-13-129,2 18-258,-2-18-1935,0 0-1935,0 15-645,0-15-129</inkml:trace>
  <inkml:trace contextRef="#ctx0" brushRef="#br0" timeOffset="120891.9147">9322 5659 1,'0'0'4385,"0"0"388,3-6-1161,-3 6-774,0 0-774,0 0-516,0-18-516,0 18-258,0-14-129,0 14 0,-3-13-129,3 13 0,-13-13-258,4 6 129,-1-2 0,-3 4 0,-3-3-258,0 3 0,-3 4-129,1 0 0,-1 1 129,-4 2-129,3 9-129,0 5 129,1 4 0,1 9 0,7 5 0,1 7 129,4 6-129,6 5 0,0 3 0,6 0 129,4 2-258,1 0 258,2-5-129,1-1 0,0-5 0,-4-5 0,1 0 129,-1-7-129,-2-3 0,-2-5-129,-1-3-129,-5-8-516,5 6-1419,-5-21-2580,0 0-387,-10 4-258,1-6-258</inkml:trace>
  <inkml:trace contextRef="#ctx0" brushRef="#br0" timeOffset="121119.9277">8882 6191 6450,'8'-16'5547,"4"1"-387,12 4-258,-5-6-3870,19 8-258,-1-7 0,8 8-387,-1 0-387,3 1-387,5 7-645,-15 0-3483,6 4-387,-9-1-645,-4 3 0</inkml:trace>
  <inkml:trace contextRef="#ctx0" brushRef="#br0" timeOffset="121370.9419">9530 6010 6837,'10'-19'5289,"-1"12"-129,-9 7-387,8 9-3612,-7 7-516,5 9-129,-3 0 0,0 12-129,1-1-129,-1 5-258,1-2 258,-1-1-387,-1-5 0,0-7-516,8 6-1290,-8-20-2967,-2-12-258,9 3-258,-3-9-387</inkml:trace>
  <inkml:trace contextRef="#ctx0" brushRef="#br0" timeOffset="121547.9521">9606 5763 9546,'-4'-29'5160,"4"29"-258,0 0-1161,0 9-3741,0-9-2580,17 32-2064,-5-4-387,1 2-387,0 0 0</inkml:trace>
  <inkml:trace contextRef="#ctx0" brushRef="#br0" timeOffset="122018.9791">9783 6020 7611,'6'-17'5418,"2"4"-516,-8 13 0,0 0-4128,16 19-258,-10 1-258,1 7 0,-3 4-258,2 6 0,0-2-258,-3 0 0,-1-6 129,-2-5 0,0-3 0,0-11 0,0-10 129,0 0 0,0-8-129,0-10 258,3-6 0,3-4 0,2-6 0,2 1 0,1 0 0,3 1 0,2 2 258,2 4-258,-1 1 129,3 8-258,-4 1 258,-1 5-129,0 2 0,-4 4 129,-1-1-129,-10 6 0,0 0 129,0 0-129,-5 0 0,-4 0 0,-4 5 0,-2-2-258,2 3-258,-1-2-258,7 11-1677,-2-10-2709,9-5-258,-2 10-516,7-4-129</inkml:trace>
  <inkml:trace contextRef="#ctx0" brushRef="#br0" timeOffset="122491.0061">10325 5998 5676,'19'-18'5418,"-10"12"-258,-5-5-258,7 9-3483,-11-10-516,0 12-129,0 0 0,-7-3-129,-6 3-258,0 2-258,-6 7 0,-2 3 0,1 2-129,-2 2 0,0-2 0,7 2 0,1-2 0,7 2 0,5-2 0,4-1 0,8-1 0,4-3 0,6 1 0,-2 1 129,2 1-129,-3-3 0,0 5-129,-3 1 129,-7 1 0,-4 2-129,-3-1 129,-5 3 0,-9 0 129,-3-1-258,-5-3 387,0-1-258,-2-4 0,0-3 129,2-2-129,6-5-129,6 0-516,0-8-2193,10 7-2193,5-23-129,10 7-516,1-4-387</inkml:trace>
  <inkml:trace contextRef="#ctx0" brushRef="#br0" timeOffset="122823.0251">10619 5606 9159,'11'-29'5676,"-11"29"-516,0 0 0,4 32-4257,-4 2-774,0 12 0,-4 9 0,-1 7 0,-1 11-129,0 0 129,-1-3 0,2-1-129,0-6 0,2-4-129,3-8 129,0-6 0,3-11 0,4-7-258,6-8 0,1-10-129,2-2-516,-5-12-1935,5-4-2193,-2-8-129,0-2-774,-6-5 258</inkml:trace>
  <inkml:trace contextRef="#ctx0" brushRef="#br0" timeOffset="123020.0364">10475 6020 8127,'0'-13'5418,"13"8"0,12-8-516,9 4-3999,8-3-258,9 4-387,-2 1-516,-3-7-1419,2 12-3096,-7-4-645,-2 5 0,-10-6-774</inkml:trace>
  <inkml:trace contextRef="#ctx0" brushRef="#br0" timeOffset="123319.0535">11251 5599 7224,'0'0'5547,"-14"0"-387,-4 10 0,-1 20-4128,-4 7-258,-1 15-258,1 4-129,2 12 0,3 2-258,4 1 129,4 6-129,4-7-129,5-2 129,1-5-129,7-5 0,0-13-258,5-2-258,-3-13-387,9 1-3225,-7-21-903,2-4-645,-2-11-258</inkml:trace>
  <inkml:trace contextRef="#ctx0" brushRef="#br0" timeOffset="123955.0899">11525 5868 8901,'0'-12'5676,"0"12"-387,0 0-258,5 12-4386,-2 12-387,3 8 129,-1 10-258,0 3 0,1 4-129,0 3 0,-1-4 129,-3-3-258,-1-4 0,-1-7-129,0-8 129,0-10-258,0-16 129,0 0-129,0 0-258,-10-20 516,10-8-258,0-9 129,0-2 129,2-5 0,6 3 0,4 0 0,3 3 129,5 3 0,2 5 129,1 9-129,1 2 129,1 6 0,-3 3 0,0 4 0,-4 2 0,-3 4 0,-1 0 0,-3 0-129,-3 0 0,0 0 129,-8 0-129,12-8 0,-12 8 129,7-20-129,-7 5 129,0-1-129,-5-2 258,-4 2 0,-4-1 0,-4 9-129,-4 3 129,0 5-129,-1 6 0,3 12 0,3 5-129,3 0 0,6 7-258,2-5-387,8 11-2322,6-17-2064,6-3-516,1-8-387,5-5 388</inkml:trace>
  <inkml:trace contextRef="#ctx0" brushRef="#br0" timeOffset="124391.1148">11909 6363 7611,'7'7'5805,"6"-7"-387,-2-17-258,16 2-3870,-13-12-645,7 4 0,-3-3-387,-1 2 129,0 1-387,-3 3 387,-4 4-387,-2 4 129,-8 12 0,0 0-129,8-7 129,-8 7-129,0 22 129,-2-1-258,1 3 258,-1 6-258,0 3 129,2 2-129,0 4 0,0-1-258,0-1-129,0-3-258,5 5-516,-6-21-2064,1 9-1935,0-9-387,-2-4-129</inkml:trace>
  <inkml:trace contextRef="#ctx0" brushRef="#br0" timeOffset="124603.1269">11963 6585 5934,'-37'10'5805,"25"0"-387,3-6-129,9-4-3870,7 12-516,14-6-129,2-5-258,7 1-129,4-2-129,3-1-129,2-4-129,-3-4-387,0 1-645,-12-9-4128,3 0-258,-6-7-258,-1-1-387</inkml:trace>
  <inkml:trace contextRef="#ctx0" brushRef="#br0" timeOffset="124919.145">12265 5609 8385,'21'-17'5805,"-1"20"-387,-2 11-258,8 18-4386,2 12-258,7 17 0,-4 13-258,1 7 0,-5 9-129,-4 5-129,-9 4 0,-7-6 0,-7-6 0,-4-7 0,-8-13 0,-5-11-129,0-15 129,1-13-258,2-7-903,-9-14-3999,12-7-129,1-9-645,5-13-258</inkml:trace>
  <inkml:trace contextRef="#ctx0" brushRef="#br0" timeOffset="126339.2262">14288 5705 5934,'-17'-19'5289,"3"8"-387,2 2-1161,-10-14-2193,10 14-387,-12-5-387,7 9-129,-6 5-258,3 3 129,1 14-387,0 14 129,2 8-129,5 11 0,3 8-129,4 6 129,2 4-129,3 0 129,1 1 0,6-4-129,-3-3 0,3-7-129,0-3-387,-6-13-645,8-2-3483,-9-11-516,0-5-516,0-21 0</inkml:trace>
  <inkml:trace contextRef="#ctx0" brushRef="#br0" timeOffset="126539.2377">13898 6225 7482,'4'0'5418,"13"2"-129,3-2-387,8 0-4257,5 0-258,7 4 258,4 0-516,3-4-774,4 7-903,-6-7-3354,2-1 0,-8-8-774,-3 0 0</inkml:trace>
  <inkml:trace contextRef="#ctx0" brushRef="#br0" timeOffset="126752.2499">14520 6052 8514,'17'26'5805,"-12"-9"-516,4 5-129,-8 0-4386,4 10-129,-3-2-129,-1 6-387,-1-2 0,0-3-516,0 3-258,-3-15-3354,3 4-1032,0-12-516,0-11-516</inkml:trace>
  <inkml:trace contextRef="#ctx0" brushRef="#br0" timeOffset="126923.2596">14506 5931 7740,'0'-16'5547,"10"2"-645,-3 14-258,5 12-4257,-1-3-2967,7 14-2193,-1 5-387,4 3-387,-3 1 388</inkml:trace>
  <inkml:trace contextRef="#ctx0" brushRef="#br0" timeOffset="127283.2802">14724 6063 7482,'7'-42'5418,"1"31"-516,-8 11-129,22-4-3999,-12 9-258,6 18 0,-3 2-258,0 9-129,-1 1-129,-4 3-387,0 1 258,-4-8-258,-2-1 129,-2-12-129,0-4 387,0-14-258,0 0 129,-7-7 516,4-14-258,3-3 387,-2-10-258,2 1 387,4-4-387,4 6 129,0 0 0,4 7-258,2 5-129,1 4-258,5 11-258,-6-3-1161,7 8-3096,-5 5-516,3 7-129,-2-7-645</inkml:trace>
  <inkml:trace contextRef="#ctx0" brushRef="#br0" timeOffset="127643.3008">15216 6000 9288,'-8'-13'5289,"0"11"-129,-9-1-258,1 3-4515,1 6-129,-2 6-129,3 3 0,4 5-129,1 1-129,9 2 258,2 3-258,8-1 258,4 0-129,5 1-129,3 1 258,-1-6-387,-1 4 258,-7-2-387,0 2 258,-8-6-258,-5 2 258,-4-4 0,-7-1 129,-5 0 0,-5-7 129,1-3 0,1-2 129,-1-4-258,8 0-258,3-12-516,9 12-2967,2-31-1032,10 10-516,5-9-387</inkml:trace>
  <inkml:trace contextRef="#ctx0" brushRef="#br0" timeOffset="127915.3164">15409 5700 9546,'10'-12'5805,"5"10"-516,-15 2-129,19 25-4515,-12 6-387,1 9 0,-1 11-129,-1 7 0,-4 4-258,0 2 258,-2 0-129,0-5-129,0-3 0,0-6 0,0-6 0,6-10-258,3-3 0,0-19-645,13 3-3354,-6-15-645,2-1-387,-4-15-387</inkml:trace>
  <inkml:trace contextRef="#ctx0" brushRef="#br0" timeOffset="128096.3267">15365 6055 7482,'-28'-5'5289,"28"5"-387,20-7-129,12 1-4515,9 3-387,2-10-1290,6 7-2967,1-3-516,1 0-258,-6-4-387</inkml:trace>
  <inkml:trace contextRef="#ctx0" brushRef="#br0" timeOffset="128351.3413">15966 5570 8256,'2'-14'5547,"-7"21"-387,-11 17-258,6 14-3999,-10 11-258,4 13-258,-4 8 0,4 8 129,4 0-387,5-1 0,7-2 0,2-7-258,10-2-387,0-12-387,17-5-3870,-10-13-387,5-7-387,-2-15-516</inkml:trace>
  <inkml:trace contextRef="#ctx0" brushRef="#br0" timeOffset="128923.374">16441 5688 6837,'-21'-2'5934,"16"12"-516,-1 5-129,6 20-2193,6-2-2838,5 9 0,3 3 0,1 11-129,1 3-129,2-8 0,-1-3-258,-6-5 0,-1-10-258,-6-7-129,1-3 0,-5-23 129,0 0-129,-6 0 129,0-14 129,-3-18 258,0-8 129,4-5 258,-1-9 129,5 2 0,1-6 387,5 9-387,2 2 258,12 11-258,3 9 129,6 7-129,2 7-129,3 6-129,0 6 0,3 1-129,-6 7 0,-2 4-129,-5-5 0,-7 2 129,-5-1-129,-11-7 0,0 0 0,0 0 129,-14-8 0,-4-4 0,-3-4 129,-1 1-129,1 0 129,1 2-129,3 5 0,4 1-258,13 7-387,-15-2-2580,15 9-2064,0-7-129,8 25-516,1-5 0</inkml:trace>
  <inkml:trace contextRef="#ctx0" brushRef="#br0" timeOffset="129379.4001">16916 6062 9288,'-14'4'5805,"14"-4"-516,0 0 0,0 0-4386,14 5-129,0-3-258,6 4-258,-2 2 0,5 2 0,-4 3-258,-1 1 0,-2 0 0,-7 3-129,-4 5 0,-5-4-129,-5 4 129,-9 2-129,1-1 0,-6 1 0,1-1 129,-2 0 0,4-4 129,1 1-129,3-4 129,4 0 0,2-1 0,6-4 129,0 2 0,4-3 0,6-2 0,2 1 0,4-1-129,1-7-258,5 8-1161,-5-9-3741,4 0-129,-4-3-516,3-4-258</inkml:trace>
  <inkml:trace contextRef="#ctx0" brushRef="#br0" timeOffset="129687.4177">17200 5482 9030,'36'-22'5805,"-14"22"-129,11 17-258,-4 10-3354,7 16-1677,0 15 0,-1 12-258,-6 8 129,-6 9 0,-7 2-129,-8 0-129,-8 2 129,-6-4-129,-8-6 0,-8-9-129,1-7-387,-6-19-1677,3 2-3225,-2-17-129,7-13-387,-3-8-516</inkml:trace>
  <inkml:trace contextRef="#ctx0" brushRef="#br0" timeOffset="131651.5301">13021 5724 8643,'2'-12'5418,"-2"12"-387,0 0-1161,0 0-3096,-7 0-258,4 15 129,-1 1-258,4 8-129,-4 2 129,4 8-129,0 2-129,0 2 129,0-2-129,0 1 0,0-4-129,0 2 129,0-3-258,-1 0 258,-1-3-129,2-1 0,0 1 129,0-2-129,2 1 129,0 1-129,5 1 129,-2-1-258,2-1 258,-2 0-129,6-1 0,0-3 0,1-2-129,2-2 129,2-4 0,2-1 0,0-4 0,3-1 129,-1-2-129,0-4 0,2-3 0,-2 1 129,1-2-129,-2-3 129,0-4-129,2-4 0,-4 0 0,4-3 129,-1-5-129,-3 0 0,2-3 129,-2 0-129,-1-1 0,-1-3 129,-1 1-258,-1-4 258,-2 0-258,-1-1 129,0-6 0,-3-2 0,-1-5 0,-2-5 129,-2-5-129,-2-1 0,0 0 129,-1 0-129,-4 7 129,1 4-129,-2 8 0,1 9 129,2 6 0,-2 8-129,5 12 0,0 0 0,-2-12 129,2 12-129,0 0 0,5 9-129,-1 3-258,-1-1-129,6 14-1161,-9-5-3741,3 2 0,-3-1-516,0 0-645</inkml:trace>
  <inkml:trace contextRef="#ctx0" brushRef="#br0" timeOffset="140967.0629">2612 8501 5805,'0'-18'5547,"-7"5"-387,7 13-387,-22-22-3096,22 22-645,-20-14-258,20 14-129,-20-11-129,10 9-258,-4-1 0,3 3-129,-2 2 0,-2 9-258,2 5 387,-2 3-387,-3 8 258,4 3-258,0 4 258,0 4-258,2 8 258,4 2-129,1 1 0,5 4 0,2 6 0,0-2 0,7 2 0,1-2 0,3-5 0,2 0 0,-2-2 0,2-8 129,-5-6-129,1-1 0,-5-5 0,-1-7-258,-3 3 0,-3-13-516,-1 6-1290,-9-12-2709,3-1-516,-4-6 0,-3-4-516</inkml:trace>
  <inkml:trace contextRef="#ctx0" brushRef="#br0" timeOffset="141175.0748">2210 9105 8901,'-5'-18'5289,"12"10"-258,10 8-387,0-4-3612,11 4-129,1-2-258,10 0-387,4-3 0,6 0-387,5 1-645,-9-9-3999,5 5 0,-6-6-774,0 1-258</inkml:trace>
  <inkml:trace contextRef="#ctx0" brushRef="#br0" timeOffset="141439.0899">2913 8796 8256,'13'-10'5547,"-3"10"-387,-10 0-387,11 23-3354,-7-1-1161,3 10 129,-2 3-129,0 5 0,0 4-258,-3-1 0,1-2 0,-2-2-129,0-6-387,-1-10-516,5-1-3741,-5-12-387,0-10 0,0 0-516</inkml:trace>
  <inkml:trace contextRef="#ctx0" brushRef="#br0" timeOffset="141620.1002">2990 8483 9933,'-9'-28'5160,"9"28"-516,0 0-129,-1 13-5289,9 8-3612,3 3-516,2 7-258,3 1-645</inkml:trace>
  <inkml:trace contextRef="#ctx0" brushRef="#br0" timeOffset="142159.1311">3218 8770 8127,'5'-16'5160,"4"16"0,-3 7-516,-1 12-2967,2 6-1548,-1 6-129,2 8 129,-2 1-258,-1 2 129,0-2-129,-1-1 0,-3-7-129,2-6 258,-3-8 0,0-18 0,0 0 0,0 0 258,4-22-129,-1-7 0,4-11 129,2-5-129,0-1 0,3 0 0,2 0 0,1 6-129,0 7 129,2 10-129,0 8 0,-1 4 0,0 7-129,-2 3 129,-1 1-129,-1 0 129,-4 3 0,-8-3 0,9 4 0,-9-4 0,0 0 0,0 0 0,-6-12 129,-5 3 0,-3 0 0,2-2-129,-3 1 129,-2 2-129,3 2 129,1 4 0,4 2-258,9 0-387,-2 9-3741,2 1-387,7 8-774,3-4-258</inkml:trace>
  <inkml:trace contextRef="#ctx0" brushRef="#br0" timeOffset="142643.1588">3975 8650 10062,'-11'-11'5547,"1"10"-516,-6-4 0,3 5-4386,-3 0-387,2 6 129,-3 3-129,0 3-129,0 3-129,0 3 129,0 2-258,1 1 129,3-3 0,2 5 0,6-3 0,5 1 0,5-3-129,6 0 0,6-2 129,5-5-129,5 2-129,-3-4 0,0 3 0,-5-4 0,0 2 0,-9 2 0,-7-1 129,-3 4 129,-6 0 0,-9 1 129,-6-3 129,-2 1 129,-2-4-129,0-2 0,0-2 0,4-2-129,3-3-258,8-5-1032,10 4-3741,0-12-129,13 1-387,4-3-516</inkml:trace>
  <inkml:trace contextRef="#ctx0" brushRef="#br0" timeOffset="142963.1771">4219 8309 11223,'2'-12'5676,"7"12"-516,-1 16-129,-5 8-4773,4 14 0,-1 7 0,-1 12-129,-4 7 0,-1 6-258,-1 2 129,-4 2-129,-1 0 129,3-7-129,1-6 0,2-7 0,4-9-129,8-9 129,4-11-129,4-14-258,8-5-774,-5-8-3612,5-10 0,1-13-387,-2-4-387</inkml:trace>
  <inkml:trace contextRef="#ctx0" brushRef="#br0" timeOffset="143184.1897">4154 8736 11481,'-9'1'5676,"25"-1"-516,14-19-387,12 12-4257,5-4 129,7 2-387,1 4-258,-4-7-903,-1 10-4128,-10-2-129,-4 3-387,-9 0-516</inkml:trace>
  <inkml:trace contextRef="#ctx0" brushRef="#br0" timeOffset="143827.2265">5604 8231 5289,'-7'-2'5418,"-16"5"-516,-8 17 0,-12 2-2838,3 26-516,-7 0 0,8 23-387,0 0-129,13 14-387,6 1-129,13 2-129,7-2-129,17-7 0,7-9-387,10-10-129,9-2-903,-4-23-3741,8-3 0,-5-15-645,-1-4-258</inkml:trace>
  <inkml:trace contextRef="#ctx0" brushRef="#br0" timeOffset="144455.2624">5840 8508 11997,'6'-17'5418,"3"10"-258,-3 13-387,1 15-4386,3 13-258,-1 5 129,5 5-129,-4 7 0,2 3-129,0 1-129,-3-3 0,1-1-129,-5-9 0,1-6-129,-3-8 0,0-6 0,-3-22 0,0 0 129,0-22-129,-3-10 258,-1-17 0,-1-4 0,5-7 129,0-2 129,0 0 0,4 1-129,3 13 129,4 4-258,0 18 387,2 4-258,2 12 129,3 7 0,1 8-129,3 8 258,0 6-258,4-2 258,0 4-258,1-2 129,-3-3-258,0-6 0,-5-5 129,-3-5-129,-5 0 129,-11 0-129,9-26 258,-9 6-258,-11-4 129,-7-1 0,-3 2 0,-6 2 0,-1 4 258,-1 2-258,2 9 0,5 5 129,6 2 0,7 12 0,9 3-129,9 1 129,6 2-387,9 7-903,-1-10-3612,3 0 0,1-5-258,-4-6-645</inkml:trace>
  <inkml:trace contextRef="#ctx0" brushRef="#br0" timeOffset="144975.2922">6815 8361 10062,'5'-25'5418,"-5"25"-258,3-13-258,-3 13-3870,0 10-516,-3 9 0,-6 5-129,-3 7-129,-4 3 0,-2 4-129,-3 1 129,-2-3-258,1 0 129,1-4-129,0-6 0,5-7-258,5-2-387,-3-14-1032,14-3-3354,0 0 129,0 0-516,0-18-516</inkml:trace>
  <inkml:trace contextRef="#ctx0" brushRef="#br0" timeOffset="145215.3059">6701 8346 10836,'-7'-17'5676,"-1"6"-774,8 11 258,0 11-4257,8 12-258,1 4-129,3 6-129,3 0 129,-1 6-387,0 0 129,-1-3-258,1-2 129,-3-5-387,-1-3-258,-3-11-1032,6 3-3483,-13-18-258,14 9-258,-14-9-387</inkml:trace>
  <inkml:trace contextRef="#ctx0" brushRef="#br0" timeOffset="145411.3171">6592 8476 10062,'-28'-8'5289,"28"8"-387,9 3 0,13-2-3999,14 9-258,2-3 129,8 4-387,0-3-258,-3-3-903,5 4-3999,-12-7-258,-4 3-258,-9-5-516</inkml:trace>
  <inkml:trace contextRef="#ctx0" brushRef="#br0" timeOffset="145779.3381">7257 8183 11868,'-21'15'5547,"21"6"0,2 5-387,13 10-4386,9 9 0,7 12-129,2 5-129,-1 9-258,-3 4-129,-7 3 0,-6 3 0,-11-1-129,-5-5 0,-12-5 0,-5-4-129,-5-13 258,-3-11-129,0-6 0,4-10-129,1-13-258,6 5-387,-3-18-3612,17 0-1032,0 0-258,0 0-129</inkml:trace>
  <inkml:trace contextRef="#ctx0" brushRef="#br0" timeOffset="146683.3896">8111 8433 4773,'35'2'5418,"-17"0"-129,2-2-387,2 10-2193,-3-15-1032,12 5-516,-2-4-258,9 3-258,0-3-258,5 0-129,-4-1-258,0 1-258,-6 4-258,-9-5-903,-1 5-3483,-14 0-387,-9 0-129,0 0-645</inkml:trace>
  <inkml:trace contextRef="#ctx0" brushRef="#br0" timeOffset="147023.4093">8195 8701 8256,'0'0'5289,"0"0"129,15-4-516,-15 4-3225,20 0-387,-6 0-387,13 1-129,-1 6-258,10 0 0,3-4-258,3 5 0,1-2-129,1 0 0,-2 0-258,-4-4-258,-2 12-1548,-13-14-3225,-6 0-258,-17 0-387,0 0-516</inkml:trace>
  <inkml:trace contextRef="#ctx0" brushRef="#br0" timeOffset="164078.3846">9663 7970 4902,'29'-23'5160,"-20"14"-387,-2-10-1032,3 13-1290,-10-10-645,0 16-645,-4-18 0,4 18-516,-19-12-258,5 9 0,-7 2-129,-1 1-129,-4 6 0,-5 4 0,1 8-129,0 5 0,-1 8 0,7 8 0,2 5 0,5 4 0,6 5 0,7 0 0,4 2-129,9-3 258,4 1-129,4-3 0,3-1 129,-1-6-129,-1 0 0,-3 0 0,-3-4 129,-7-2-387,-1-3 0,-4-5-129,0-2-129,-9-6-129,3 0-129,-12-16-1290,6 3-2838,-2-8 0,0-2-516,-3-12 0</inkml:trace>
  <inkml:trace contextRef="#ctx0" brushRef="#br0" timeOffset="164275.3959">9249 8536 7224,'0'0'5031,"10"-3"0,12 0-129,6-12-3612,16 10-387,4-5-258,9 1-516,4 2-387,1-7-1032,0 6-3225,-4 1-645,-3 1-129,-12 0-387</inkml:trace>
  <inkml:trace contextRef="#ctx0" brushRef="#br0" timeOffset="164522.4102">10020 8311 8256,'17'4'4902,"-12"10"129,-3 8-387,5 7-3999,-5 2-129,1 8-129,-3 2 258,2 4-516,-2-3 129,6-5-258,-2-1-258,-1-12-258,7 7-1935,-4-19-2322,-6-12-387,10 0-129,-5-10-258</inkml:trace>
  <inkml:trace contextRef="#ctx0" brushRef="#br0" timeOffset="164703.4203">10113 8140 9417,'0'-33'5289,"0"33"-258,8-12-387,-8 12-3999,15 9-903,1 17-2064,-1-2-2451,-1 5-129,2 0-516,2 3-129</inkml:trace>
  <inkml:trace contextRef="#ctx0" brushRef="#br0" timeOffset="165259.4523">10344 8324 9933,'4'-11'5418,"-4"11"-516,9 2 0,-9-2-4386,16 32-258,-6-5 129,-1 7-387,1 1 258,0 4-387,-3-1 129,-3-1-129,1-4 129,-4-5-258,1-7 129,0-8-129,-2-13 129,0 0 0,0 0 0,0-20 258,0-7-258,2-3 129,-1-5-129,5-2 258,2-2-258,2 5 258,2-1-129,2 8-129,2 7 129,1 6 129,2 2-129,-2 8 0,1 4 0,-2 0 0,1 6-129,-2 4 129,-1-3 0,-2-1 0,0-1 0,-4-5 0,-8 0 0,11-6 0,-9-6 129,-2-3-129,0-3 129,-5 3 0,-2-2 0,0 0 0,0 3 0,7 14-129,-14-16 129,14 16-129,0 0-129,0 0-258,0 18-1935,0-7-2709,7 2 0,0-3-516,5 0-129</inkml:trace>
  <inkml:trace contextRef="#ctx0" brushRef="#br0" timeOffset="180710.3359">10966 8320 1548,'23'-25'4257,"-10"18"258,-5-4 0,-2-3-2709,4 9-645,-10 5-129,0 0-129,0 0-129,0 0-129,-20 1-258,6 13 0,-7-2-129,-2 4 0,-2-1 0,2 3-129,5-3 0,1 3 129,5-3-129,9 0 0,3 0 129,8 0-129,7-1 0,5 4 0,6 1 129,3 1-258,1-1 387,-2 4-387,-1 2 129,-6 2-129,-4 3 129,-6-1 0,-9-1-129,-4 0 0,-10-1-129,-6-6 129,-3-6 0,-4-5 129,2-10-258,0-4-129,4-7-645,-2-11-3354,14-3-774,3-11-129,4-5-387</inkml:trace>
  <inkml:trace contextRef="#ctx0" brushRef="#br0" timeOffset="180994.3523">11319 7918 9417,'23'-6'5418,"-13"18"-258,-6 10 0,0 11-4644,-3 16-258,3 11 129,-2 7-258,-2 7 258,0 3-129,0-2-129,0-5 0,0-2-129,1-8 129,2-8-129,5-8 0,1-8 0,5-12-129,3-10-258,4-4-387,-5-10-3870,5-10-387,-6-10-387,-2-3-516</inkml:trace>
  <inkml:trace contextRef="#ctx0" brushRef="#br0" timeOffset="181167.3622">11271 8343 8256,'-17'-6'5547,"20"-8"-387,21 7-129,11-5-3999,13 5-387,8-2-387,3 0-774,9 7-3999,-6-4-387,0 1-387,-4-7-645</inkml:trace>
  <inkml:trace contextRef="#ctx1" brushRef="#br0" timeOffset="180803.3413">17184 16357 0,'0'0'0,"0"0"0,0 0 0,0 0 0,0 0 0,0 0 0,0 0 0,0 0 0,0 0 0,0 0 0,0 0 0,0 0 0,0 0 0,0 0 0,0 0 0,0 0 0,0 0 0,0 0 0,0 0 0,0 0 0,0 0 0,0 0 0,0 0 0,0 0 0,0 0 0,0 0 0,9 133 0,-9-133 0</inkml:trace>
  <inkml:trace contextRef="#ctx0" brushRef="#br0" timeOffset="181422.3768">12473 7784 7740,'-36'21'5547,"-1"10"-129,-12 5-258,4 26-3870,-1 1-645,10 13 0,4 1-129,9 11 0,8 0 0,9 4-387,7-1-129,11-5-129,5-1-387,-3-15-774,10 0-3741,-7-14 0,5-14-645,-5-17-387</inkml:trace>
  <inkml:trace contextRef="#ctx0" brushRef="#br0" timeOffset="182070.4139">12608 8104 8385,'18'-31'5547,"-18"31"-516,6 15-258,-5 17-3483,-1 6-1161,0 12 258,0 5-258,0 4-129,0 2 0,-2-4-129,1-8 0,-2-9-387,0-7 258,-3-12-387,1-9 258,5-12 258,-11-12-387,4-14 129,5-6 0,2-7 258,2-5 0,9-3 258,3 0 0,5 3-129,5 3 258,5 4 0,2 6 0,3 6 0,1 3 0,-1 8-258,-5 2 129,-2 7-129,-6 3 129,-6 1 0,-7-1 0,-8 2 129,0 0 129,0 0-129,-16-20 0,3 16 0,-5-4 0,1 2-129,-2 2 0,4 4 0,3 0 0,3 7-129,5 6 129,4 2-129,4 1 0,8 3 0,2-3 129,4 0-129,0-2 0,-1-5-129,1-3 0,-2-6 0,-4 0 0,-3-10-129,-2-2 129,-7-6-129,0 0 0,-5-4 129,-5 2-129,0 2-129,0 7 0,-4-1-645,14 12-3741,-10-8-129,10 8-258,0 0-516</inkml:trace>
  <inkml:trace contextRef="#ctx0" brushRef="#br0" timeOffset="182346.4295">13154 7813 10707,'17'-14'5934,"3"21"-387,-1 14-258,8 18-4515,-3 17-129,2 16-129,-8 8-129,-7 12-258,-9 7 0,-4 4 0,-15 1-258,-7-4-258,-2-4-516,-15-13-4386,5-7-129,0-18-258,0-13-645</inkml:trace>
  <inkml:trace contextRef="#ctx0" brushRef="#br0" timeOffset="183782.5118">2416 10465 3612,'3'-11'3741,"6"-1"-387,-9-1-516,0 13-258,0-14-516,0 14-516,-5-11-258,5 11-129,-12-11-258,12 11-129,-22-10 0,11 10-129,-11-5-129,0 5 0,-3 1-129,0 6-129,-1 6 0,1 6 0,6 6-129,3 5 129,5 8-258,6 4 0,5 12 129,0 3-129,8 4 129,2 2-129,4 2 129,-4-1-258,2-2 258,-2 2-129,-1-13-129,-4-3 129,-1-3-258,-4-10-129,3-2-516,-7-19-3225,1-1-774,3-13-516,-14-12-258</inkml:trace>
  <inkml:trace contextRef="#ctx0" brushRef="#br0" timeOffset="183991.5238">1998 10985 7353,'0'0'5547,"8"-3"-258,12 2 0,4-15-2709,8 16-1548,2-4-129,11 3-258,-1-1-387,1-1-516,6 3-645,-10-7-3612,10 3-774,-5-4-129,2 3-645</inkml:trace>
  <inkml:trace contextRef="#ctx0" brushRef="#br0" timeOffset="184234.5377">2761 10760 11094,'0'18'5547,"-2"1"-516,2 9 129,-2 1-4515,2 10-258,4 0 129,2 10-258,-2-1-129,3-4 0,-2 2-387,0-11-387,5 7-2451,-7-16-1935,1-8-258,-4-18-258,0 0-516</inkml:trace>
  <inkml:trace contextRef="#ctx0" brushRef="#br0" timeOffset="184407.5475">2726 10455 12126,'-5'-11'5289,"5"11"-387,0 0-903,5 8-5547,12 21-3225,1 2-129,3 5-645,2 1-387</inkml:trace>
  <inkml:trace contextRef="#ctx0" brushRef="#br0" timeOffset="184970.5798">2957 10743 10965,'-1'-18'5676,"1"18"-903,4 5 387,-4 14-4644,10 11-387,0 4 129,1 6-129,0 4-129,1 3 0,0 0-129,-3-7-129,-1-4 0,-4-6 0,1-6-129,-5-12 129,0-12 0,0 0 0,0-16 129,-2-11 129,0-5 129,1-3-129,1-4 258,3-2-129,4 2 0,0 2 0,5 5 0,4 5 0,1 5-129,2 4 129,1 3-258,-1 8 129,-2 3 129,0 1-129,-5 2 0,-2 1 129,-10 0 0,6-5 0,-6 5-129,0 0 129,-10-14 0,1 8-129,-2-3 129,1 2-129,-2 1 0,2 2 0,3 4 0,7 0 0,0 0 0,-3 9 0,8 1-129,5 3-129,7 10-516,-7-12-4128,9 4 129,-3-9-774,4 0-258</inkml:trace>
  <inkml:trace contextRef="#ctx0" brushRef="#br0" timeOffset="186238.6523">3685 10672 5934,'0'0'5289,"-14"-8"-516,3 8-129,-13-6-3096,8 6-387,-6 0-516,1 9 0,-2-5-258,1 7-129,1 0 0,8 4-258,3 1 0,5 7 0,5-1 129,4 3-129,7 2 129,9 0-129,4 1 129,0 3 0,3-2 0,-2-2-129,-3 4-129,-3 0 129,-9 2-129,-10 1 0,-3-1 0,-13-3 129,-8 0-129,-4-8 129,-6-6 129,1-4 0,0-10 0,6-2 0,7-11-129,5-7-645,15-2-3870,5-8-258,11-1-387,8-8-516</inkml:trace>
  <inkml:trace contextRef="#ctx0" brushRef="#br0" timeOffset="186546.6699">3978 10543 11223,'-5'-11'5547,"5"11"-387,-2 16-258,2 11-4515,0 10-129,7 15 0,-5 7 0,-1 7-129,1 8 0,-2 0-129,0 2 129,0-4-129,0-7 129,3-8-129,7-9-129,3-10 129,4-9-129,3-12-258,4-2-903,-2-15-3612,2-2 0,-3-18-645,-2-4-387</inkml:trace>
  <inkml:trace contextRef="#ctx0" brushRef="#br0" timeOffset="186735.6807">3899 10879 11739,'-19'-3'5418,"19"3"-129,24 0-258,8-1-4386,17 1-129,6 0-258,4-7-2064,5 7-3096,-4 0-129,-3 0-903,-8-1-258</inkml:trace>
  <inkml:trace contextRef="#ctx0" brushRef="#br0" timeOffset="188434.7779">5068 10228 4644,'6'-16'4644,"-6"16"129,-8 8-129,-9 11-3096,-1 24-129,-12 6 0,6 24-129,-10 8 0,7 15-258,-1 2-258,11 10 0,6-2-129,11 0-258,11-9-129,11-7-129,7-14-387,5-10-258,11-4-2967,-9-19-1548,4-12-129,-10-15-774,-1-10-258</inkml:trace>
  <inkml:trace contextRef="#ctx0" brushRef="#br0" timeOffset="193086.0439">5471 10602 7611,'13'33'4773,"-6"-11"129,0-4-1290,5 19-2193,-7-5-129,6 7-516,-4 0 0,2 2-516,-3-2 129,1-3-258,-4 0-129,1-12 129,-3-3-129,0-5 0,-1-16 129,0 12-129,0-12 0,-1-15-129,0-4 129,0-9-129,-2-10 0,3-5 129,0-1-258,5 1 258,3 2-258,2 4 258,1 3 0,1 9 0,2 12 0,1 3 0,1 6 0,-1 2 0,0 2 0,-1 0 0,-1 0 0,1 0 0,0 2 0,-3-2 0,-11 0-129,10 0 129,-10 0 0,0 0 0,0 0 0,-10-8-129,-4 5 129,-3 0 0,2 0 0,-1 0 0,0 2 129,3 1-129,3 0 129,10 0-129,0 0 0,0 0 129,6 3-129,8-1 0,7 1-258,-1-3-774,8 2-3225,-7-2-387,-1 1-387,-3 1-387</inkml:trace>
  <inkml:trace contextRef="#ctx0" brushRef="#br0">5993 11042 6966,'-3'15'5160,"3"-15"-129,2 11-258,-2-17-2838,10 4-387,-7-15-258,11 3-387,-4-8-258,4 1-129,-3-1-129,2 2 0,-3-2-129,-1 8-129,-2 1 0,-7 13 0,8-6-129,-8 6 129,0 18-129,0 1 0,0 10 129,0 5-129,0 6-129,0 3 258,0 2-258,-1 0 129,1 1-129,-1-5 0,1-6-129,-3-4-258,3-4-387,-1-16-645,5 3-3225,-4-14-387,0 0-258,-8 2-258</inkml:trace>
  <inkml:trace contextRef="#ctx1" brushRef="#br0" timeOffset="193010.0393">12279 18943 0,'0'0'0,"0"0"0,0 0 0,0 0 0,0 0 0,0 0 0</inkml:trace>
  <inkml:trace contextRef="#ctx0" brushRef="#br0" timeOffset="193847.0875">5988 11349 10707,'0'0'5289,"10"-10"-258,6 6-129,1-8-3612,12 10-129,-4-12-129,6 8-387,-1-1-129,2 3-258,-7-3 0,1 7-129,-4-1-258,-7-2-258,2 3-516,-17 0-3999,16 0-387,-16 0-258,6-9-387</inkml:trace>
  <inkml:trace contextRef="#ctx0" brushRef="#br0" timeOffset="194883.1467">6754 10575 7353,'4'-31'5160,"-1"19"129,-1-3-387,5 10-2838,-7 5-516,11-1-516,-11 1-258,14 24-129,-6 1-258,0 9-129,1 5-129,-1 11 129,-1-2-129,-2 1 0,-2-2 0,1-2-129,-1-7 129,-2-4-129,2-10 0,0-9 0,-3-15-129,0 0 0,8-6 0,-7-21 0,3-8-129,-3-6 129,2-5 0,-1 0 129,1 0-258,-1 0 258,3 6-129,1 11 0,4 9 129,2 2 0,5 6 0,0 4 0,6 6 0,5 2 0,0 0 0,0 1 0,0 2 0,-3 3 0,-4-1 0,-6 0 129,-5-1-129,-10-4 0,0 0 0,0 0 0,-10-10 0,-1-2 0,-4-1 0,1-4-129,2-1 258,-2-2-129,4 6-129,0 0 258,10 14-129,-12-15-129,12 15 129,0 0 0,-9 13 0,9 2-387,3 10-1032,1-7-3483,6 7 0,1-6-516,9 1-516</inkml:trace>
  <inkml:trace contextRef="#ctx0" brushRef="#br0" timeOffset="195447.179">7306 10908 11352,'-28'-1'5289,"17"-3"-387,11 4 129,-7-13-3870,14 10-258,7-9-258,6 6-129,5-3 0,0 9-129,-1 0-129,0 1 0,-6 7-129,-5 6 0,-8 9 0,-4-1-129,-4 8-129,-12-2 0,-4 3 129,0 1-129,-6-2 0,2-2 0,0-3 0,6-7 129,3-3 0,14-15 0,-7 16 0,7-16 129,13 0 0,4 0-129,5-2 129,2 2-129,2-1 129,0 1-258,1 0-129,-4 0-774,9 7-3225,-11-6-903,2 3-129,-5-4-516</inkml:trace>
  <inkml:trace contextRef="#ctx0" brushRef="#br0" timeOffset="195782.1981">7784 10178 12255,'25'-23'5547,"-12"23"-129,8 14-258,-3 10-4257,12 23 0,-4 8-258,4 15-129,-4 9-387,-5 12 258,-3 3-258,-7 2 0,-8 1-129,-5 2 0,-10-6-129,-6-10-129,-2-9 0,-5-19-516,8 1-1677,-9-25-2709,6-7-129,-4-24-258,5-8-387</inkml:trace>
  <inkml:trace contextRef="#ctx0" brushRef="#br0" timeOffset="196731.2524">5769 10609 6321,'-3'12'4773,"3"-12"-129,-2 11-1032,2-11-1806,0 0-387,0 0-645,7 0-129,-7 0-258,14-3 0,-14 3-129,11-5-129,-11 5 0,9-2-129,-9 2 129,0 0-129,0 0 0,0 0 0,0 0 129,-4-5-129,4 5 0,-15 4 0,8 3 0,-1 4 0,1 0 129,0 2-129,4-1 129,3-1 0,1 0 0,-1-11 0,16 11 0,-3-9 0,-2-2 0,1-5-129,0-2 0,-3-2 129,-4-4-129,-3 0 129,-2 0-129,-2-1 0,-9 2 0,1 3 129,-1 1-129,1 1-129,0 3 129,10 4-387,-7 8-1290,7-8-3096,1 15-129,-1-15-645,16 20 0</inkml:trace>
  <inkml:trace contextRef="#ctx0" brushRef="#br0" timeOffset="197795.3133">8521 10670 5934,'-9'5'5289,"9"-5"129,3-7-645,9 1-1419,-4-10-2064,13 6-129,-2-4-258,5 3-129,3-1-258,3 1-129,-1 3-258,0 3 0,1 1-129,-2 3 0,-1 1 0,-3 0-258,-5 0 0,-3 0-516,1 9-1032,-17-9-3225,12 0-258,-12 0-387,-4 0-258</inkml:trace>
  <inkml:trace contextRef="#ctx0" brushRef="#br0" timeOffset="198154.3338">8528 10827 6708,'0'14'5418,"7"-7"-129,-7-7-129,21 12-2193,-12-16-1548,14 4 0,0-6-387,9 5-258,3-9-516,6 1 129,2-1-387,0-2-387,6 14-2322,-8-9-2580,-10 2-129,-12-5-516,-10 4-258</inkml:trace>
  <inkml:trace contextRef="#ctx0" brushRef="#br0" timeOffset="213070.187">10140 10257 6837,'0'-28'5418,"-5"13"-387,-7-10-645,2 17-2709,-13-9-645,8 12 0,-7-3-516,1 8-129,-4 1-129,4 11 0,0 9 0,2 9 0,3 9-129,5 12 0,5 9 0,2 8 0,4 6 129,10 7-129,1 2 129,3-2-129,2-3 0,1-4 0,-2-4-129,-1-7 0,-2-4-258,-7-13-129,2-2-516,-9-23-1806,0 1-2451,-6-15-129,-2-7-258,-6-12-387</inkml:trace>
  <inkml:trace contextRef="#ctx0" brushRef="#br0" timeOffset="213278.1989">9701 10813 9804,'-6'-12'5289,"14"1"-258,12 11 129,4-5-4128,14 6-516,5 5 387,10 7-387,0-4 0,5 1-387,-1 0-258,-2-5-774,0 6-3999,-12-5-258,-4-2-387,-8-4-387</inkml:trace>
  <inkml:trace contextRef="#ctx0" brushRef="#br0" timeOffset="213518.2126">10375 10683 10062,'13'21'5418,"-9"4"-129,-2 0-129,3 14-4257,-3-2-387,3 8-129,-3-2 129,2 6-258,-2-1-129,0-9-387,3 0-387,-5-17-2322,0 0-2064,0-11-258,0-11-258,0 0-387</inkml:trace>
  <inkml:trace contextRef="#ctx0" brushRef="#br0" timeOffset="213679.2218">10373 10452 10449,'0'-42'5289,"0"42"-387,9 0-387,-3 8-8256,9 18-903,3 3-645,-2 6-258</inkml:trace>
  <inkml:trace contextRef="#ctx0" brushRef="#br0" timeOffset="214234.2535">10599 10703 8256,'-3'-48'5805,"3"29"-645,0 19 0,12-4-2709,0 17-2064,2 17 129,-1 10-258,2 9 0,-2 7-258,-3 6 0,-3-4-258,0 1 129,-4-9-258,-1-11 0,-2-12 0,0-9 0,0-18 129,6-8 0,-1-19 129,1-11 0,1-12 129,2-4 0,1-2 129,1-1-129,2 8 258,-5 2 0,4 12 0,-1 5-129,2 15 0,1 3 129,2 8 0,2 4-129,1 3-129,1 6 0,1 2 129,-4-5-129,2 3 0,-5-4 0,-4-3-129,-10-2 129,11 0 129,-11 0-129,-5-18-129,-6 9 129,-3-4 0,-6 1 129,1 3-129,-3 0 0,1 5 0,4 3-129,2 1-129,12 8-1161,3-8-3612,6 17-129,9-7-387,4 2-387</inkml:trace>
  <inkml:trace contextRef="#ctx0" brushRef="#br0" timeOffset="214962.2952">11437 10645 4644,'9'-8'5418,"-3"-7"-258,-6 15-387,-8-17-2322,0 17-1419,-11 0-129,0 3-129,-5 0-129,0 8-258,0-1-129,1 4-129,1 2 0,5 1-129,7-2 129,5 4-129,5 4-129,5-4 129,12 2 258,4 0-258,4-1 129,3-3-258,-2 4 129,-2-1-129,-2-3 129,-8 1-129,-8 2-129,-6-1 129,-8 1 0,-5 0 129,-8-5 0,0-1 129,-3-4 129,2-6-129,1-1 0,2-3 0,6-2-258,2-9-903,11 11-3870,-3-24-129,6 11-387,8-5-258</inkml:trace>
  <inkml:trace contextRef="#ctx0" brushRef="#br0" timeOffset="215294.3142">11660 10294 11481,'11'-41'5805,"-7"30"-258,-4 11-387,13 9-4515,-2 23-258,1 8 0,-1 13-129,-3 8-129,-4 6 0,-1 7-129,-3-2 0,0-3 129,-7-5-258,2-6 258,0-7-258,4-10 258,1-3-258,6-16 0,5-5 0,4-5 0,4-9-258,3-3-129,-2-3-387,10 0-3096,-10-12-1161,0 2-387,-7-6-258</inkml:trace>
  <inkml:trace contextRef="#ctx0" brushRef="#br0" timeOffset="215487.3252">11619 10686 9804,'-34'-16'5547,"34"16"-258,5-20-129,21 13-4257,5-4-258,10 3-258,5 2-258,0-1-645,11 4-4386,-16 0-387,2 2-387,-10-2-516</inkml:trace>
  <inkml:trace contextRef="#ctx0" brushRef="#br0" timeOffset="215794.3428">12704 10101 9933,'-71'38'5805,"31"-6"-516,7 12 129,-4 11-4644,11 10-387,7 6 0,9 5 0,8 4-129,2 1-258,8-6 129,1-6-258,4-6-129,-3-7-129,1 1-1806,-5-16-2967,-5-8-129,-1-11-516,-2-9-387</inkml:trace>
  <inkml:trace contextRef="#ctx0" brushRef="#br0" timeOffset="216786.3993">12924 10458 4644,'9'18'5289,"-4"7"0,-4-5-1677,8 21-774,-9-9-774,11 18-645,-7-9-645,3 6-129,-2-7-129,-1 1-387,-1-5 129,2-5-258,0-4-129,-2-15 0,-3-12-129,11 4 0,-6-10 129,-2-18 0,-1-11-258,-2-6 387,0-10-129,0 0 129,0-1-129,0 0 258,2-1-129,5 13 129,3 3 0,7 9 0,4 7 0,2 6 0,4 6 0,1 8-129,-2 1 129,0 7-129,-5 7 129,-4 0-129,-2-3 0,-6 1 129,-9-12-129,7 18 0,-7-18 0,-7 5 0,-4-5 0,-2-7 0,-4-3 0,-1-1 0,-4-2 0,1 1 129,1-2 0,3 4-129,4 3 0,2 2 129,11 5-129,0 0 129,0 0-129,7 15-129,7-1 129,3-2-129,4 2-129,0-7-387,3 7-387,-8-14-3096,1 5-903,-5-5-387,-2-4-387</inkml:trace>
  <inkml:trace contextRef="#ctx0" brushRef="#br0" timeOffset="217238.4254">13361 10874 9159,'-7'-21'5547,"10"8"-258,4-5 0,7 7-3999,2-7-774,6 4 0,-2-1-129,2 3 0,-5 4-129,-4 3-129,-4 5 0,-9 0-129,0 0 258,4 19-258,-4 1 129,-6 2-129,1 7 0,0 2 0,2 3 129,0 1-258,3-1 129,0-5-129,0 2-258,3-10-258,5 7-1677,-5-14-2838,3-2-129,-6-12-645,0 0-129</inkml:trace>
  <inkml:trace contextRef="#ctx0" brushRef="#br0" timeOffset="217443.4371">13376 11110 9546,'-10'4'5676,"10"-4"-387,12 5 129,5-7-4257,12-1-387,3-5-129,7 5-129,-3-4-258,1 0-387,-1 7-258,-7-8-645,6 5-4128,-18-2-258,-2 4-258,-6-5-516</inkml:trace>
  <inkml:trace contextRef="#ctx0" brushRef="#br0" timeOffset="217758.4551">13729 10118 11481,'36'-27'6063,"-10"29"-516,-2 13 129,5 20-4902,2 16 0,3 21-258,-4 15 0,-5 11-129,-9 6-258,-6 8 0,-5-3-258,-8 1 0,-11-7-258,-5-14 0,-7-9-129,-1-16 0,3-11-258,-4-21-516,14 0-3999,-1-21-129,15-11-387,0 0-387</inkml:trace>
  <inkml:trace contextRef="#ctx0" brushRef="#br0" timeOffset="237565.588">9617 9969 1806,'0'-12'3999,"0"12"258,0 0-1806,-13-25-516,13 25-129,-18-17-258,18 17-387,-19-9-258,11 9-258,-7 0-129,4 1-129,-3 6-129,1 7 0,-1 5-129,0 6 0,0 5 129,-1 4-129,5 5 129,3 7 0,0 6 129,5 8-258,0 1 258,4 3-129,2 4-258,6 4 129,0 3 258,1-2-258,2 3 0,-1 0 0,-3 4 0,0 3 0,-1 3 0,-5 2-129,-3-1 0,0-1 0,-6 4-129,-5-5 258,-3-5-129,-3-5 0,-5-3 0,-2-4 0,-6-1 0,-3-5 129,-2-6-129,-1-6 129,-3-6-129,-2-2 129,1-7-129,-1-5 0,3-6 129,0-5-129,4-3 0,6 0 129,4-5-129,5-3 0,8 0 129,11-8-129,-1 15 129,7-3-129,10 2 129,8 5-129,0 4 258,7 9-258,-1 7 129,1 9-129,-3 5 0,-6 11 0,-3 10-129,-6 7 129,-7 8-129,-6 5 129,-2 4-129,-8 4 129,-7 6 0,0-1 0,-3-6 0,0 1 0,4-9 129,3-3 129,1-9-129,7-7 0,5-12 0,2-9-129,10-9 129,4-8 0,4-6 0,2-10-129,4-3-129,1-9-387,6 2-3999,-6-5-387,-4-2-516,-7-3-516</inkml:trace>
  <inkml:trace contextRef="#ctx0" brushRef="#br0" timeOffset="244806.0021">14552 10998 258,'0'0'4386,"0"0"-516,5 0 0,-5 0-903,16 14-774,-16-14-387,26 31-258,-16-14-258,10 12-387,-9-1-258,4 5-129,-7 3-129,-2 0-258,-6-1 0,-2 0 0,-7-2-387,-9-5-129,2 1-516,-6-14-2193,2 1-1548,2-8-387,1-4-516</inkml:trace>
  <inkml:trace contextRef="#ctx0" brushRef="#br0" timeOffset="245914.0655">16232 10158 774,'0'0'4257,"0"0"645,-8-13-387,-3 7-2064,-1 8-774,-13 0-129,7 10-516,-13-2 0,4 8-258,-5 2-129,4 5-258,0 1-129,6 6 129,3-2-258,6 4 0,9-2-129,4-4 129,10-3-129,8-7 129,9-4-129,4-5 0,3-6 0,1-3 129,0-5-129,-8-3 0,-2-1 0,-8 0 129,-17 9-129,0 0 0,0 0 129,-19 0-129,-8 9 0,-5 10 0,-3 6 0,-1 4 129,0 2-129,7 2 0,5 1 0,10-1 129,11-4-129,6-2 0,14-2 258,10-8-129,7-5 0,5-3 129,4-6-129,5-3 0,-4 0-129,-1-4 258,-6-7-387,-7 2 129,-1 2-516,-15-9-2967,0 6-1548,-9-1-129,-3-1-645,-2 1-129</inkml:trace>
  <inkml:trace contextRef="#ctx0" brushRef="#br0" timeOffset="247106.1337">17110 10181 5289,'-20'-20'5418,"2"17"-645,-1 3-129,-8 0-3225,-5 4-645,3 13-258,-6 1-129,4 12 0,-3 1-129,6 9 129,1 4 0,7 5-129,5 0 0,10 1 0,5-3-129,14-3 0,8-7 0,8-4 0,9-10-129,4-10 0,7-3-129,2-10-387,5 0-2064,-7-8-2322,-4-7 0,-12-8-645,-7-4-129</inkml:trace>
  <inkml:trace contextRef="#ctx0" brushRef="#br0" timeOffset="247302.1449">16739 10415 7353,'-5'14'5031,"29"1"-129,6-11-516,2-4-3741,14 2-645,4 2-1548,2-4-2709,-3-8-516,-4-1-516,-8-8 0</inkml:trace>
  <inkml:trace contextRef="#ctx0" brushRef="#br0" timeOffset="247534.1582">17061 9976 7353,'-8'10'5031,"6"15"129,-3 11-387,0 22-3612,-5 10-645,1 20 387,-4 7-387,0 14-129,-2-3 129,1 2-387,2-5 0,2-16-1161,8-7-3612,-1-22-387,3-15-129,0-24-774</inkml:trace>
  <inkml:trace contextRef="#ctx0" brushRef="#br0" timeOffset="250786.3442">17731 10121 1419,'6'-24'4902,"-6"24"258,5-13-129,-5 2-2580,5 11-516,-5 0-387,10 0-516,-10 0-258,18 31-258,-8-11 0,4 11-387,-4 4 129,2 10 0,-1 0-258,-3 4 129,-2-1-129,0-4 0,-3-3-129,0-5 129,-1-9-258,-2-8 129,1-8 0,-1-11 0,0-6-129,-2-11 129,-2-10 0,0-10 0,1-2 129,0-5 0,3 1 0,0-1 0,5-1 0,4 4 129,6 4-129,4 1 0,3 2 0,4 4 0,-2 1 0,3 5 0,-6 4 0,-1 2 0,-6 4 129,-4 7-129,-10 7 0,0 0-129,0 0 258,-10 0-129,-4 3 0,-4 7 0,-1 7 0,0-1 129,2 0-129,4 2 0,3-4 129,7-1-129,3-13 0,5 14 0,7-16 129,2-7-129,6-2 0,-2-6 129,1-2-129,-4 0 0,-3-4 0,-4 2 129,-8 5-129,-3 3-129,-6 5 129,-6 5-129,0 5-129,-4 5-774,8 14-3096,-4 8-903,6 5-258,4 4-258</inkml:trace>
  <inkml:trace contextRef="#ctx0" brushRef="#br0" timeOffset="251402.3794">18282 10609 6321,'0'0'5418,"-8"0"-129,8 0-387,2-8-3225,0-13-516,10 3-258,-1-9-258,4-2-258,-1-3 0,3 4-129,-3-4 0,0 7 0,-1 4-129,-5 3 0,-8 18 0,8-11 0,-8 11-129,0 14 0,0 8 0,0 4 0,-2 12 0,-1 3 0,1 1 0,-2 3 0,3-1 0,0-2 0,1-8 0,0 2 0,0-10 0,1-10-387,4 2 0,-5-18-1419,0 0-3225,0 0-258,0 0-258,0 0-516</inkml:trace>
  <inkml:trace contextRef="#ctx0" brushRef="#br0" timeOffset="252770.4577">18310 10847 2967,'-9'-5'4386,"9"5"-903,0 0-903,-11 0-258,11 0-516,0 0-258,-3 7-387,3-7-129,0 0 0,0 0-258,0 0-129,0 0-129,14 0 0,-4 0-129,6 0-129,2-1 129,5-6-129,4-4-129,1 3 258,4-2-387,2-2 129,-6 2-129,1 1 129,-3-3-258,-4 10 129,-7 0-129,-4 1 0,-11 1-129,0 0-645,0 0-3870,0 0-258,-11 8-387,-3-1-516</inkml:trace>
  <inkml:trace contextRef="#ctx0" brushRef="#br0" timeOffset="265298.1742">10250 12507 903,'0'0'3741,"0"0"645,0 0-645,-4-8-1032,-6 0-516,10 8-258,-20-7-387,10 7-258,-4-6-387,3 6-387,-6-3 0,5 3-129,-2-1-258,2 1 0,-1 0-129,2 3 129,-1 2 0,4 1-129,-1 2 0,9-8 129,-15 21-129,11-6 0,-1 0 0,3 5 129,-1 5-129,3 3 0,0 5 0,0 3 129,0 5-129,3 5 0,1 2 0,-1 0 0,1-2 0,4 1 0,-3-5 0,2 1 0,-2-5 0,1-4 0,0-6 0,1-3 0,-3-1-129,-1-5-129,0-2-258,-3-17-387,1 21-1290,-1-21-2193,0 0-516,-12 0-129,3-2-129</inkml:trace>
  <inkml:trace contextRef="#ctx0" brushRef="#br0" timeOffset="265530.1875">9861 13035 8385,'-9'-4'4902,"9"4"-129,10-15-129,9 10-3483,4-5-129,10 7-258,2-6-129,5 5-258,-1-3-129,2 1-387,2 6-387,-9-7-1161,1 7-2967,-6 0-258,-7 0-258,-2-1-516</inkml:trace>
  <inkml:trace contextRef="#ctx0" brushRef="#br0" timeOffset="265786.2021">10380 12824 9933,'12'-29'5160,"-12"29"-516,10-7 0,-10 7-3483,8 22-387,-4 4-387,5 10-129,-2 10 0,3 2-129,1 6-129,0 0 0,1-5-129,-2-2-129,1 0-258,-6-18-1806,4 4-2322,-5-13-387,-4-9-258,0-11-516</inkml:trace>
  <inkml:trace contextRef="#ctx0" brushRef="#br0" timeOffset="266199.2258">10348 12520 10707,'0'0'4902,"0"0"-258,0 0-129,3 10-4644,12 12-2451,-3-6-1677,2 6-516,-2 0-258,3-1-516</inkml:trace>
  <inkml:trace contextRef="#ctx0" brushRef="#br0" timeOffset="266590.2479">10630 12872 11352,'0'0'5289,"0"0"-516,-7 0 129,7 8-4257,0 9-258,7 10-129,0 4-129,5 12 129,1 2-129,3 2-129,2-1-129,0-4-129,-1-1 129,-3-7-129,1-8-129,-4-14 129,0-9 0,-11-3 0,6-23 129,-6-9 0,0-9 129,0-7 0,-2-5 0,0-4 129,2 2 129,0 2-129,7 7 0,4 10 0,2 9-129,5 7-258,7 20-2322,-3 0-2064,4 13-258,1 2-387,1 6-258</inkml:trace>
  <inkml:trace contextRef="#ctx0" brushRef="#br0" timeOffset="266950.2686">11271 12771 11094,'-20'-34'5418,"2"20"-645,-2 13 129,-6 1-4257,4 10-387,1 7 0,6 8 0,4 3-129,6 4 0,5 5-129,9 3 0,5-2 0,5-1 0,5-3-129,0-4-129,0-3 129,-3-1-129,-3-1 129,-6-7-129,-7-1 258,-5-2-129,-8-2 129,-6-2 0,-3-4 0,-4-4 129,0-1-258,3-2-129,6 0-2580,3-12-1806,4-5-258,5-5-516,10-5 0</inkml:trace>
  <inkml:trace contextRef="#ctx0" brushRef="#br0" timeOffset="267238.2852">11571 12428 12384,'0'0'5418,"-4"2"-258,1 18-387,-7 6-4386,10 13-129,0 3-129,3 13 129,1 6-258,2 1 129,-2 2-129,3 1 0,-3-5 0,3-5 0,-1-7 0,3-7 0,1-9-129,-1-7-258,6-5-387,-15-20-3999,26 4-387,-11-9-258,1-9-129</inkml:trace>
  <inkml:trace contextRef="#ctx0" brushRef="#br0" timeOffset="267431.2962">11486 12879 11481,'-29'0'5547,"29"0"-387,8-13-258,14-3-4128,14 2-387,3-5-129,8-1-387,4 12-1419,-5-7-3354,4 0-258,-8-2-387,-1 4-387</inkml:trace>
  <inkml:trace contextRef="#ctx0" brushRef="#br0" timeOffset="267686.3108">12192 12482 11739,'-3'-18'5289,"-15"18"-129,-4 20-129,-7 5-4386,1 13 129,-3 6-258,3 15 0,5 9-258,3 5 0,8 2-129,8 6 129,4-4-129,5-2-258,11-2-129,2-13-387,5 2-1419,-3-21-3096,4-8-129,-5-23-516,5-8-387</inkml:trace>
  <inkml:trace contextRef="#ctx0" brushRef="#br0" timeOffset="268198.3399">12421 12587 12255,'9'3'5547,"-9"20"-387,0 4-258,0 13-4515,2 4-129,3 8-129,2 4-129,1-2 129,-1-2-387,0-6 129,0-8-129,-2-8-129,0-8 129,-5-22-129,0 0 129,0 0 0,9-29 0,-9-10 129,2-5 0,0-4 129,1-2 0,3 2 0,1 2 129,2 7-129,3 9 129,6 8-129,2 6 129,2 8-129,5 7 0,-3 1 0,2 2 0,0 4 0,1 0 0,-6 0 129,-3-5-129,-4-1 0,-5-7 129,-6-5-129,-3-6 129,-7-1-129,-7-2 129,-1 1-129,-5 1 129,2 4-129,-1 5 0,4 4-258,8 13-903,-3 0-3612,8 9-258,2 4-129,0 6-645</inkml:trace>
  <inkml:trace contextRef="#ctx0" brushRef="#br0" timeOffset="268542.3598">12882 13032 11481,'-8'0'5547,"8"-16"-516,3 1-129,4-2-4644,7-2 129,1 0-258,-2 2 0,-1 6-129,0 5-129,-3 5 129,-9 1 0,9 13 0,-9 3 0,0 9 0,0 3 0,-3 7 0,2-1 0,0 2 0,1-2-258,0 0-129,2-7-516,8 7-1032,-10-15-2838,3-5-387,-3-14-258,1 12-387</inkml:trace>
  <inkml:trace contextRef="#ctx0" brushRef="#br0" timeOffset="268738.371">12836 13263 9159,'-20'8'5418,"20"-8"-258,0 0-129,15 9-3741,1-9-387,13 0-387,1 0-129,5-5-129,4 2-387,-3-5-516,8 8-2709,-12-10-1548,-1 2-387,-11-5-258,0 1-387</inkml:trace>
  <inkml:trace contextRef="#ctx0" brushRef="#br0" timeOffset="269038.3882">13114 12339 10965,'46'1'5547,"-21"12"-387,10 14 387,-3 8-4773,8 16-129,-4 8 0,0 15-129,-10 7-387,-2 1 129,-7 7-258,-8-2-129,-6-3 0,-6-6 0,-8-8-258,-9-13-258,3 3-1032,-9-22-3354,0-9-387,-1-15-258,3-12-516</inkml:trace>
  <inkml:trace contextRef="#ctx0" brushRef="#br0" timeOffset="269918.4385">13772 12492 6063,'5'-9'5160,"-5"9"-645,-5-2 0,5 2-3225,-11 11-387,5 10-387,-4 7 0,7 9 129,-3 4-129,6 11-129,0-2-129,9 6 129,4-2-129,4-3 0,3-8-129,7-7 0,2-9 0,4-12 0,1-10-129,2-5 129,-3-17 0,-1-12-129,-7-10 129,-4-10-129,-8-5 0,-7-5 129,-6-1-129,-6 1 0,-7 8 129,-3 5-258,-4 12 258,0 9-258,3 13 0,3 7-516,10 13-1935,4-8-2193,4 23-387,7-8-258,14 2-516</inkml:trace>
  <inkml:trace contextRef="#ctx0" brushRef="#br0" timeOffset="270266.4584">14797 12237 8643,'-5'-51'5289,"-8"34"-387,-8-4-387,-1 9-3999,-3 3 0,2 9 129,-7 1-129,3 17-129,-2 4-129,5 7 0,3 12 0,1 6 0,6 3 0,7 9-129,4 1 0,6 3 0,4 2 0,5 2-129,1-2-129,1-3 0,0-4-258,-3-10-258,3 5-1677,-10-16-2451,-2-7-258,-2-11-387,-2-9-258</inkml:trace>
  <inkml:trace contextRef="#ctx0" brushRef="#br0" timeOffset="270462.4696">14382 12764 10062,'-3'-32'5418,"13"23"-516,5-6 0,11 9-4257,3 2-258,9 0 0,0 4-387,5 0-516,3 12-1419,-2-7-2709,3 0-387,-8-3-258,2 1-387</inkml:trace>
  <inkml:trace contextRef="#ctx0" brushRef="#br0" timeOffset="270661.481">14929 12631 8514,'-2'-12'5289,"2"12"-258,0 0-387,0 16-3225,0 3-645,6 11-258,-2 1-258,3 4 0,-2 4-258,2 0-129,0-3-387,-3-11-1935,1 0-2193,-1-12-387,-4-13-387,0 0-387</inkml:trace>
  <inkml:trace contextRef="#ctx0" brushRef="#br0" timeOffset="270830.4907">14953 12372 9417,'0'0'4902,"0"0"-258,9 5-903,4 13-7869,-2 3-387,2 5-387,1 2-258</inkml:trace>
  <inkml:trace contextRef="#ctx0" brushRef="#br0" timeOffset="271198.5116">15139 12606 8643,'0'0'5160,"0"0"-387,0 0-258,8 11-3612,2 10-258,-1 6-258,1 8-129,1 0-129,-2 6-129,0 0 0,-2-2 129,-3-3-258,0-4 129,-4-8-129,0-8 0,0-16 129,0 0-129,-8-5 0,2-20 129,1-9 0,2-5 0,1-2 258,2-4-129,0-1 129,5 5 0,4 2 0,4 9-129,5 8-129,3 2-387,9 13-2193,0-3-2064,5 7-387,-3-1-129,5 4-516</inkml:trace>
  <inkml:trace contextRef="#ctx0" brushRef="#br0" timeOffset="271549.5318">15623 12543 11223,'-6'-21'5289,"-2"12"-645,-5-7-903,1 14-2967,-7-1-258,5 3-129,-4 7-129,5 7-129,0 5-129,6 3 129,5 5-129,2 4 0,4 2 0,8 3 0,3 1-129,0 1 129,2 1-129,-3-4 0,-3-1 129,-1-3-129,-7-2 0,-3-6 0,-4-3 0,-9-5 129,-1-5 0,-3-3 0,-3-5-129,1-2 0,3 0-258,-6-9-2193,12 1-1935,0-6-516,9-1-129,1-7-516</inkml:trace>
  <inkml:trace contextRef="#ctx0" brushRef="#br0" timeOffset="271850.549">15847 12266 10965,'4'8'5289,"-4"17"-258,-5 2-129,0 10-4644,4 10 0,0 9 0,-2 0-129,3 7 0,-1 2-258,1-2 258,0-3-258,0-6 258,2-8-258,5-5 129,0-7-129,3-14-129,4-4-258,-3-16-903,11 0-3354,-7-10-129,0-7-258,-4-9-516</inkml:trace>
  <inkml:trace contextRef="#ctx0" brushRef="#br0" timeOffset="272038.5598">15737 12622 10062,'-38'0'5418,"38"0"-387,0 0 0,10 14-4257,13-14-258,10 2 0,5-2-258,3 0-258,7 0-1161,-4-5-3741,2-1 0,-5-5-387,1-1-516</inkml:trace>
  <inkml:trace contextRef="#ctx0" brushRef="#br0" timeOffset="272310.5753">16623 12178 10836,'-32'18'5418,"-3"6"-387,-4 20-645,-3 3-3741,4 16 129,-1 9 0,6 12-129,6 4-129,12 2-129,6-2-258,9-2 0,5-4-258,8-14-258,8-5-387,-5-23-3225,11-5-1161,-8-16-516,8-11-258</inkml:trace>
  <inkml:trace contextRef="#ctx0" brushRef="#br0" timeOffset="272869.6071">16794 12416 11352,'0'0'5547,"0"0"-258,0 12-258,0-1-4257,9 20-258,-2 4-129,6 9 0,-1 3-258,0 6-129,0 0-258,-3-1 0,-2-6 0,0-5-129,-4-9-129,-3-9 129,0-10 0,0-13 0,-10-10 0,3-15 129,0-6 0,3-13 0,4-1 129,0-3-129,2 1 258,7 1-129,5 6 258,1 8-129,0 4 258,6 10-258,-3 4 258,2 4 0,-2 3 0,1 3-129,0 1 0,-2 3 0,-5 0 0,0 0 0,-4-2 0,-8 2 129,9-7-129,-9 7-129,0-20 0,-6 6 129,-4-3-129,-1 0 129,-3 0-129,-3 3 0,0 3-129,1 1 129,4 10-129,1 0-516,11 7-3999,0 7-387,5 8-129,6-2-774</inkml:trace>
  <inkml:trace contextRef="#ctx0" brushRef="#br0" timeOffset="273357.6352">17154 12844 9546,'0'0'5289,"0"0"-129,5-16-258,16 8-4128,-3-7 0,5 9-129,-1-1-129,-3 6-258,0 1 0,-4 8-258,-8 9 0,-3 3-129,-4 4-129,-4 3 0,-6 4 0,-5-2 0,-2 2-129,-4-6 129,2 1 0,0-5 0,2-4 129,3-3 0,4-3 0,10-11 0,0 14 129,5-7-129,9-4 129,5-2 0,1 0 0,2-1-129,3 9-1548,-2-9-2838,-2 0-387,0-3-387,-1-4 129</inkml:trace>
  <inkml:trace contextRef="#ctx0" brushRef="#br0" timeOffset="273666.6527">17425 12154 10965,'15'-25'5547,"6"27"-387,3 13 0,7 16-4386,3 13 0,1 15-129,-6 11-129,-2 11-129,-10 11-129,-3 6 0,-9 2-258,-7 0-129,-10-3-258,-3-10-129,-1-7-258,-8-21-2193,10-8-2451,-4-20-258,7-14-258,11-17-129</inkml:trace>
  <inkml:trace contextRef="#ctx0" brushRef="#br0" timeOffset="274562.7041">18086 12865 8514,'28'-1'5031,"-12"11"-387,-2 12 0,-5 0-3612,-2 13-774,-5 6-258,-2 4-516,-2 4-3483,-8-5-516,-6-3-645,-6-3-387</inkml:trace>
  <inkml:trace contextRef="#ctx0" brushRef="#br0" timeOffset="275457.7553">20237 12211 3483,'-8'-2'4644,"-9"-7"129,2 2-387,0 6-2838,-16-7-387,3 8-129,-10 0 0,2 1-258,-5 3-258,6 4 0,0 2-129,8 5 0,8-1-129,9 2-129,6-1-129,8 3 0,9 0 129,8-4-129,8-2 258,3 1-387,3-3 258,-1-3-129,-4 1 129,-7 0-129,-9 2 0,-11 2 129,-10 4-258,-15 3 258,-12 6-129,-5 7 129,-6 2-129,1 2 129,3 1 0,8 1 0,10-1 0,11-4 129,12-3-129,8-5 129,15-7-129,11-3 0,5-5 0,7-3-129,2-6 129,-4-1-258,-1-1 0,-9-5-258,-5 5-645,-18-6-3741,-11 7-129,0 0-387,-9-7-516</inkml:trace>
  <inkml:trace contextRef="#ctx0" brushRef="#br0" timeOffset="276573.8192">21027 12265 3999,'9'-13'5160,"-9"1"-258,0 12-516,-14-9-2451,14 9-387,-23 0-516,9 0-387,-6 3-129,-1 6 0,-3-1-387,-3 4 129,-2 2-258,-1 2 129,1 6 0,1 4-129,3 1 129,4 4 0,6 0 0,5 7 0,8 0 0,4 2 0,9-1-129,7-3 258,4 0-258,7-1 129,1-5-129,5-4 129,3-5-258,-2-9-129,2-2-258,-6-10-903,8 0-2322,-14-7-1161,-3-4-387,-11-13-258</inkml:trace>
  <inkml:trace contextRef="#ctx0" brushRef="#br0" timeOffset="276794.8318">20610 12528 6837,'0'0'5160,"10"-3"-129,9 2-129,10 1-3870,-1 0 0,11 8-258,-2-4-258,3 2-387,6 3-774,-8-7-3354,5 2-774,-3-4-387,-3 0-516</inkml:trace>
  <inkml:trace contextRef="#ctx0" brushRef="#br0" timeOffset="278241.9146">21527 12049 6063,'12'-47'5289,"-7"30"-516,-5 17-129,0 0-3354,16 11-258,-11 14-516,8 12 0,-4 8-258,3 6 129,-1 6-129,3 2 0,-2-2-129,0-4 0,-2-6 0,-1-4-129,-2-7 129,-5-5-129,1-11-129,-3-7 0,0-13 129,-10 0-129,2-11 0,-3-11-129,1-10 129,0-4 0,2-6 0,2 0-129,3-1 129,3 1 0,4 2 129,7 8-129,3 1 258,5 5-129,4 4 0,2 5 0,3 2 129,3 5-129,-3 2 0,3 2 0,-5 1 0,-4 5 0,-5-1 0,-5-1 0,-12 2 0,0 0 0,-5-8 0,-11 2 0,-5-3 129,-2-1-129,-3 3 0,-1 0 0,2-2 0,5 6 0,6-1 258,4 1-258,10 3 129,0 0-129,10-1 129,9 1-129,5-3 0,2 0 0,3-2 0,-3 1 0,-1-3 0,-5-4-129,-5 4 258,-15 7-129,4-19 0,-8 13 0,-12-2 0,-1 5 0,-5 0 0,-2 3-129,4 6-516,-3-1-2064,9 12-1806,4 2-516,5 5-387,5 0 0</inkml:trace>
  <inkml:trace contextRef="#ctx0" brushRef="#br0" timeOffset="279217.9704">22091 12701 6063,'-2'-19'5418,"2"8"-258,5-10-258,8 6-3354,-4-8-258,7 2-387,-1-5-129,3 5-258,-3 1-129,-1 5 0,-2 1-258,-1 3 129,-11 11-258,6-6 129,-6 6-129,0 14 0,-1 4 0,-4 8-129,2 4 129,-1 13 0,2 2 0,0 4 0,2 3-129,0-3 0,7 0-129,-3-6-258,7 0-645,-10-17-1677,8 1-2064,-4-11-387,1-1-258,-6-15-258</inkml:trace>
  <inkml:trace contextRef="#ctx0" brushRef="#br0" timeOffset="279474.9851">21974 12998 7482,'25'12'5547,"3"-9"-516,7 1 0,3-4-3870,13 0 0,-5 0-645,8 0-258,-3 0-258,-5-2-645,-3 2-4128,-14-2-258,-10 2-387,-19 0-516</inkml:trace>
  <inkml:trace contextRef="#ctx0" brushRef="#br0" timeOffset="306629.5382">3730 15317 5031,'-4'-11'5160,"-3"1"-516,-3 4 0,-10-8-2967,5 14-516,-6-6-258,1 7-258,-9 5-129,-1 8 129,-2 5-258,-1 8 0,-2 6-129,4 2 0,4 2 0,9 2-129,5 1 129,13-2-129,6-3 0,13-7-258,12-8 258,9-1-129,6-11 0,7-4 0,0-4-129,-5-1 0,-3-5 129,-10 1-129,-12 2 0,-23 3 0,0 0 0,-17 13 0,-14 6 129,-10 5-129,-6 7 129,-1 1 0,2 5 0,5 3 129,9-3-129,13-4 129,8 1 0,11-9-129,12-6 0,13-6 129,9-3-258,8-3 129,7-3-258,-1-7-1032,7 1-3612,-6-9 0,-2 3-516,-5-5-516</inkml:trace>
  <inkml:trace contextRef="#ctx0" brushRef="#br0" timeOffset="307389.5817">4775 15347 3096,'11'-12'5031,"-12"-4"-387,-9 14-129,-9-12-2064,5 15-516,-15-1-645,4 5-387,-9 3-129,-1 8-258,-4 4-129,2 6 0,0 1-129,4 7-129,7 3 0,9 6 0,6-5 129,11 7-258,6-3 129,16 1 0,3-4-129,9-3 258,3-9-258,5-3-129,2-3 0,1-14-387,-1 3-516,-6-10-3870,-1-1 0,-7-13-645,-3 4-258</inkml:trace>
  <inkml:trace contextRef="#ctx0" brushRef="#br0" timeOffset="307598.5937">4484 15601 8643,'-9'0'5547,"9"0"-516,20-21-129,8 15-3870,6-3-387,11 3 0,3 2-774,1-6-4257,9 9-516,-3-7-258,0 3-903</inkml:trace>
  <inkml:trace contextRef="#ctx0" brushRef="#br0" timeOffset="308597.6506">5313 15210 6966,'7'17'5031,"3"11"-258,-2 0-516,5 16-3225,-3-2-129,7 12-387,-7-4-129,1 3-258,-1-7-129,0-2 0,-3-8 0,-2-4 129,-3-15-129,1-5 0,-3-12 0,0 0 0,-6-21 0,-3-5 0,2-9 129,2-2 258,0-5-258,3 1 129,2-3-129,3 7 129,8-1-129,9 5 129,4 3-129,5 3-129,1 1 129,4 6-129,0-1 129,-3 5-129,-2 3 0,-4 2 0,-7 1 0,-4 1 0,-6 2 0,-8 7 129,0-13-129,0 13 0,-17-9 0,0 7 0,-4 1 0,1 1 0,0 0 0,2 3 129,6 3-129,2 0 0,10-6 0,0 14 0,8-7 0,6 0 0,5-4 129,3-2-129,2-1 0,2 0 0,-4-4 0,-3-4-258,-4 5-129,-11-8-1677,-4 11-2580,0 0-387,-14 10-258,-4 0-645</inkml:trace>
  <inkml:trace contextRef="#ctx0" brushRef="#br0" timeOffset="310222.7438">7430 15527 4773,'-20'8'5289,"20"-8"-516,16 2 129,22 1-2580,9-10-1290,27 5 0,8-7-258,14 1-258,7-2-258,9 2 0,0-4-258,-1 4 0,-3 1-387,-15-7-903,-7 8-3225,-19-5-516,-14 6 129,-21-5-903</inkml:trace>
  <inkml:trace contextRef="#ctx0" brushRef="#br0" timeOffset="310657.7686">7543 15215 6450,'-6'20'4902,"-15"-4"-258,-7 4-258,-10 8-3483,-11-1-129,-4 10-129,-7-6 0,8 5-129,1-5 0,10 3 0,8-8 0,18 3-258,13-2 0,18 0 0,21 1-387,14-4-516,23 6-4128,3-7 0,19 8-645,9-13-129</inkml:trace>
  <inkml:trace contextRef="#ctx0" brushRef="#br0" timeOffset="311001.7883">8562 15154 9030,'3'-48'5418,"14"33"-387,3 0-258,11 15-3741,-1 3-516,9 15 0,2 5 0,1 9-258,0 6 0,4 7 0,-8 2-129,-2 2 0,-12 1 0,-14 1-129,-10 0 0,-16 0-387,-12 1 129,-17-8-645,7 6-3870,-10-15-129,10 2-645,7-15-387</inkml:trace>
  <inkml:trace contextRef="#ctx0" brushRef="#br0" timeOffset="311977.8442">9947 15373 1032,'0'-10'4128,"0"10"645,0 0-903,3 13-1935,-3-13 0,9 17-129,-9-17-387,9 23 0,-6-8-387,4 9-387,-4 0 129,2 6-516,-4 1 0,1 2-129,0 2 0,-2-2-129,1-2 0,-1-4 0,2-7 0,0-2 129,-2-18-129,0 0 0,13 0-129,-6-18 129,0-8 129,0-4-258,4-7 129,2-2 258,1-3-129,3 6 129,1 2-129,3 7 129,-1 7-129,0 8 129,-1 11-129,-4 6-258,-2 11 258,-4 8-129,-3 6 0,-3 7 0,-3 0 0,0 5 0,-3-1 129,0 2-258,-1-2 0,2-7-129,2-3-387,1-16-645,14 1-3612,-4-16-258,10-5-258,-2-21-258</inkml:trace>
  <inkml:trace contextRef="#ctx0" brushRef="#br0" timeOffset="312405.8686">10449 15439 8256,'-4'-18'5289,"-13"3"-258,8 15-258,-7 5-3741,9 16-516,1-1 0,4 5-258,2 5 129,0 4-258,9-2 0,6 1-129,1-5 129,3-3 0,1-7 0,1-7-129,0-6 0,0-5 0,-1-8 129,-2-9-129,-2-9 0,-2-5 129,-4-1-258,-2-6 258,-3-1-129,-3 0 129,-2 7-129,0 5 129,-4 7-129,1 8 0,3 12 129,0 0 0,-5 21 0,5 7-129,5 6 129,2 5-129,2 2 129,3 6-129,0 3 0,3-4-129,1-3-129,-1-5-258,6-1-903,-9-24-3741,5 0 0,-4-19-516,3-11-258</inkml:trace>
  <inkml:trace contextRef="#ctx0" brushRef="#br0" timeOffset="312669.8837">10870 14940 9546,'5'-17'5547,"-5"17"-516,2 14 129,-2 22-4515,0 14-258,3 13 129,-1 6-258,3 10 0,-1 2-129,1 1-129,1-3 129,1 0-258,0-8 0,-2-7-258,2-10-129,-3-17-645,8-2-3870,-9-22 0,-3-13-645,12-11 0</inkml:trace>
  <inkml:trace contextRef="#ctx0" brushRef="#br0" timeOffset="312909.8975">11023 15005 9288,'3'-20'5418,"-3"20"-129,7 13-129,5 23-4386,-7 13-129,1 9-129,-4 8-129,3 7-129,0 4-129,-1-3-129,1 0 0,0-6-129,-1-5-129,1-12-645,12-2-4257,-9-20 258,5-8-774,-4-19-258</inkml:trace>
  <inkml:trace contextRef="#ctx0" brushRef="#br0" timeOffset="313369.9238">11590 15372 7611,'-28'-15'5547,"-1"14"-516,-2 3 0,-5-2-3612,-1 16-774,-1 2 258,10 9-516,1-1 129,8 6-258,9 3 129,10 0-258,5-6 0,13 0-258,6-3 129,6-10 129,5-2-129,-1-11 0,2-3 0,-4-9 0,-4-9 0,-4-9 129,-7-4-258,-3-6 258,-4 0-129,-9-1 0,-1 3-129,-6 3 258,-4 8-258,1 8 129,-1 9 0,-1 7 129,2 9-129,3 12 0,3 3 129,3 7-129,6 1 129,3 4-258,3 0 0,2-6-516,8 11-1290,-6-24-3225,3-1-129,-6-16-516,2 0-258</inkml:trace>
  <inkml:trace contextRef="#ctx0" brushRef="#br0" timeOffset="313909.9547">11768 14929 10836,'2'-32'5676,"-2"32"-645,0 22 129,1 14-4515,0 10-129,5 11-129,-2 8-129,-1 10 0,0-1-129,1 5-129,-4-8 129,1-2-258,-1-6 129,0-6-129,0-13 0,0-12-129,0-11-129,0-21 129,0 0-129,0-15 0,0-13 129,1-10 0,4-1 129,-2-6 129,1 1 0,3 6 258,3 3-129,0 6 258,4 5-258,5 11 129,2 8 0,2 5-129,3 5 0,-1 13-258,-2 5 258,-1 8-258,-8 2 258,-5 3-258,-8 1 129,-2-1-129,-12-2 258,-6-2-129,-4-7 0,-4-3 0,-1-8 129,1-7-129,3-4 129,3-2-129,4-2 0,8-10 0,9 11-129,-1-24-387,11 22-1935,4-11-2709,6 0-258,1-6-387,6 1-258</inkml:trace>
  <inkml:trace contextRef="#ctx0" brushRef="#br0" timeOffset="314185.9704">12182 14859 11352,'-4'-14'5676,"4"14"-516,-10 17 0,10 16-4773,3 14 0,4 10 0,0 11-129,0 9 0,0 2-129,-1 2 0,-6 1-129,0-5-129,0-2 0,0-8-258,0-7-129,0-18-774,7-4-3999,0-18 0,7-9-516,-3-14-258</inkml:trace>
  <inkml:trace contextRef="#ctx0" brushRef="#br0" timeOffset="314601.9942">12423 15438 8256,'-18'22'5676,"18"-22"-258,4 14-129,5-14-3354,10 2-1290,6-2-129,5 0-129,0-7-129,1-2-129,-2-4 0,-3-3-129,-5-2 0,-6-3 0,-8-2 0,-4-2 0,-6 1-129,-10 3 129,-7 4 0,-7 2 0,-4 7 0,-6 6 0,1 7 129,1 11 0,3 10 0,6 7 0,9 8 129,10 5 0,7 4 0,8 5-129,10-5 129,9 3-129,1-8 0,2-1 0,2-7-258,-3-14-387,3 7-1806,-11-30-2967,4 0-387,-6-24-645,3-4-387</inkml:trace>
  <inkml:trace contextRef="#ctx0" brushRef="#br0" timeOffset="315142.0251">13201 14943 9030,'-22'55'5418,"-2"-7"0,-10 3-258,2 19-4515,-2 5 129,7 7-258,8 0 0,9 2-129,10-8 0,12-2-258,14-7-129,8-8-258,7-3-1161,-6-21-3741,9-1-129,-8-22-516,5-11-387</inkml:trace>
  <inkml:trace contextRef="#ctx0" brushRef="#br0" timeOffset="315770.0611">13449 15213 10836,'22'7'5676,"-17"7"-774,1 11 258,-5 5-4902,0 7-129,-1 6 129,0 1-258,-5-3 258,1 0-387,-1-6 129,-1-6-258,2-6 129,-3-7 0,7-16 0,-13 1-129,13-1 129,-11-23 129,11-4-129,0 0 129,0-6 0,7-4 0,2 1-129,6 5 258,1 1-258,3 5 129,3 6 0,1 3 0,0 8 0,1 4 0,2 4 0,-2 0 129,-2 2-129,-1 4 0,-5-2 0,-3-1 129,-1-3-129,-12 0 0,8-6 129,-8-4-129,-5-6 129,0 0 0,-5 0-129,1 1 129,-1-2 0,3 4-129,7 13 129,-9-13-129,9 13 0,0 0 0,6 11 0,3 1 0,3 5-129,3-2 129,0 2 0,2-2 0,-1-2-129,-4-4 129,-2-3 0,-10-6-258,0 0 0,0 0-258,0 0-1935,-15-2-2451,-1-3-387,-6-6-387,8 4 0</inkml:trace>
  <inkml:trace contextRef="#ctx0" brushRef="#br0" timeOffset="316050.0771">13942 15046 11997,'8'-28'5934,"-4"18"-258,13 14-129,0 14-4773,7 16-129,-1 11-258,0 12 0,-6 13 0,-2 9-258,-6 5-258,-9 5-129,-6 0-387,-20-17-2193,-1 10-2709,-8-16-258,1-5-516,0-15-516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9:55:54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19296 13010 3612,'-10'-15'4515,"0"15"-129,5 11-129,2 7-3096,-1 8-258,4 8-516,0 4 0,2 5-258,5-2 129,3 6-129,3-4 129,4 2-129,4-9 129,3 1 0,4-5-129,6-4 129,7-3-129,6-3 258,9-6-387,9-4 129,7-4-129,14-3 129,10-5-129,12 0 0,7 0 0,13-5 129,8-2 0,10 4 0,3-2 129,6 4 0,-2 0-129,1 1 258,-1 0-129,-3 0 0,-5 3-129,-3 2 258,-6 2-258,-5 1 129,-5-1-129,-5 2-129,-11 3 0,-4-1 129,-12 0-129,-10-1 0,-11-1 0,-13-1 0,-16-2 0,-10-4 129,-13-2-129,-21 0 0,5-10 0,-10-4 129,-9-3-129,-2-4 129,-2-6-129,3-5 129,2-2 0,6-7-129,4 1 129,3-2-129,4 2 129,7-2 0,0 6-129,4 4 129,-1 9-516,-5-1-2322,4 19-2193,-13 5-258,14 0-645,-11 10-258</inkml:trace>
  <inkml:trace contextRef="#ctx0" brushRef="#br0" timeOffset="1595.0911">19931 14402 1032,'0'-13'4773,"-4"2"129,4 11-129,0 0-2451,-3 32-387,-2-11-645,5 22-129,0-4-387,0 13-129,0-4-129,0 5-387,0-2 258,1-4-387,2-10 129,1-5-258,3-10 258,0-9-258,3-9 129,4-6 0,0-14 129,3-10-129,2-4 0,6-4 129,0-2-258,4 2 258,-1 3-129,-1 8 129,-2 6-129,-2 10 129,-6 7-129,-4 5 0,-8 11 129,-5 3-129,-1 5 129,-6 4-258,-1-2 258,1 6-258,0-4 258,2 1-129,1-1-129,4-1 129,2-3 0,6-5-258,3-3-129,2-12-516,5 2-129,-3-13-645,14 0-516,-15-23-516,13 11 0,-13-18 129,9 6 0,-12-14 258,3-1 645,-7-1 1677,-4-3 1032,3 10 1161,-6-6 258,0 16 0,-7-6 0,7 23 129,-7-4-258,7 17-516,-4 9-645,4 15-387,2-1-129,2 13-129,2 0-129,3 6-258,1-2 129,2 0-258,0-5 129,2-2-129,3-6 0,-1-10 0,3-8 0,1-6 0,0-4 0,-2-15 129,4-4-258,-3-8 258,-2-7-129,-3-2 129,-6-4-129,-2 0 129,-3 5-258,-3 1 258,0 6-129,-2 9 129,2 20 0,-8-8 0,8 8 0,-4 21 129,4 2-129,0 9 0,3 3 129,8 2-129,-2-2 129,5 0-258,-1-1 129,2-4-258,2-1 129,-3-8-129,0-4 0,-5-2-129,4-4-258,-13-11-1935,12 0-2451,-10-11-387,1-5-516,-3-10-387</inkml:trace>
  <inkml:trace contextRef="#ctx0" brushRef="#br0" timeOffset="1895.1084">20965 13948 5160,'-26'7'5676,"17"9"-645,-4 3 0,8 19-2193,-2-3-1806,7 21-258,0 4-129,1 10-258,0 0 0,4 3 0,-1 1-258,3-2 0,-3-8 0,-1-7-258,1-8 0,-1-12-387,4-4-387,-7-33-1935,2 19-2322,-2-19-129,3-20-516,-1-17 0</inkml:trace>
  <inkml:trace contextRef="#ctx0" brushRef="#br0" timeOffset="2136.1221">21033 13990 9546,'12'-33'5547,"-12"33"-258,6 17-258,-3 22-4128,-3 10-258,0 21-258,0 10-129,0 11 0,2 5 0,-1-1-387,3-7 258,3-7-387,2-9 129,0-15-516,5-8-129,-3-25-1290,9-6-3096,-1-18 0,3-6-645,-2-19 0</inkml:trace>
  <inkml:trace contextRef="#ctx0" brushRef="#br0" timeOffset="2579.1475">21432 14372 7224,'-1'-53'5160,"-16"36"0,-2 17-258,-13 7-3870,4 21-129,-6 6-129,6 11-129,-1 5-258,10 6 0,7 3-129,7-3-129,9-8 129,14-5-258,6-8 129,9-11-258,4-8 129,-2-6 0,4-10 0,-3-11 0,-9-6-129,-4-11 129,-11-6-129,-5-5 258,-7-4-129,-7-2 0,-5 3 0,-4 7 129,-1 4-129,0 10 0,0 10 129,5 10-129,3 9 0,4 10 0,5 9 0,2 6 0,9 0 129,5 3 0,5-1 0,-2-1-129,3-4 0,-1-7-258,1-2 129,-5-12-645,4 6-1161,-12-15-3096,6-7-258,-10-16-387,6-6 0</inkml:trace>
  <inkml:trace contextRef="#ctx0" brushRef="#br0" timeOffset="3091.1767">21633 13934 8643,'2'-61'5547,"-2"51"-258,0 10 0,0 16-3999,0 21-516,0 13-129,3 16-258,-1 12 0,1 11-129,-1 4-129,3 2-129,-1-8 129,5-7-258,-2-10 258,2-10-258,0-18 129,-2-13-129,0-12 129,-7-17-129,8 0 0,-7-20 0,-1-11 0,0-6 258,0-4-258,2-6 129,3-1 0,4 2 0,3 6 129,4 8-129,6 8 129,4 15-129,1 9 0,-1 9 0,-3 19 0,-5 9 0,-6 5 0,-8 5 0,-8 3 129,-10-5-129,-7-3 129,-6-4-258,-4-6 258,1-6-129,-2-7 129,5-8-129,5-5-129,6-6 129,6-6-129,5-11-129,5-3-387,9-9-258,15 6-2322,-1-16-2064,7-1 0,1-11-645,3-5 0</inkml:trace>
  <inkml:trace contextRef="#ctx0" brushRef="#br0" timeOffset="3307.1891">21959 14005 6708,'2'-63'5676,"-2"63"-258,0 0-129,2 9-2451,-2 20-2064,7 20-129,-3 3-129,1 20-258,-1 10-129,-2 3-129,1 3 0,-3-8-129,0-3-129,1-13-129,3-1-516,-2-30-1935,8-1-2193,0-18-516,5-11-258,-1-7-387</inkml:trace>
  <inkml:trace contextRef="#ctx0" brushRef="#br0" timeOffset="3692.2112">22204 14520 9933,'23'-15'5547,"-14"8"-387,7 7-258,-1-3-4128,6 2 0,0-3-516,0-1 129,-1-4-258,1-4 0,-1-4 0,-3-3-258,-2-3 258,-6-3-129,-7 0 0,-2 3 0,-4-1 0,-13 9 0,-5 8 0,-7 6 129,-2 4-129,-4 18 0,0 10 0,5 4 129,2 11 0,7 1 129,10 4 0,6 3 0,5-2-129,14-4 0,5-4 0,6-4 0,3-7-258,2-6-129,0-8-129,2-11-516,4 1-903,-10-13-3612,9-11 0,-1-15-645,2-5 0</inkml:trace>
  <inkml:trace contextRef="#ctx0" brushRef="#br0" timeOffset="3967.2269">23055 14134 6708,'28'-32'5676,"-28"32"-387,-14-12 0,-6 23-3225,-16-2-774,5 19-129,-7 7-387,4 16 0,1 12-387,6 6 0,7 6-129,9 4-129,7 1 0,4 0-129,9-4 0,4-10-258,6-8 0,1-8-258,4-11-387,-4-21-1290,8-3-3354,-6-16 129,4-13-645,-2-20-129</inkml:trace>
  <inkml:trace contextRef="#ctx0" brushRef="#br0" timeOffset="4471.2558">23268 14214 10707,'21'-4'5547,"-16"23"-129,2 22-129,-7 5-4644,0 14-129,0 6-258,2 8 0,0-1-129,1 1-258,1-9 0,1-10-129,-1-14-129,-2-11 0,2-14-129,-4-16 0,1-7 129,-1-21 129,0-10-129,-1-12 258,1-5 0,0-1 129,0-2 0,7 4 129,1 7 0,4 9 129,1 10-129,3 11 129,2 8 0,2 9-129,2 4 0,0 11-129,2-1 0,0 1 0,-3 0 0,0-4 0,-1-4 0,-3-7 0,-6-6 0,-1-10 129,-7-7-129,-3-4 129,-3-5-129,-7 0 129,-4-1 0,-2 4-129,-2 7 0,4 5 129,0 10-258,4 7-129,3 13-645,-3-1-3096,10 18-1032,0 2-516,10 7-258</inkml:trace>
  <inkml:trace contextRef="#ctx0" brushRef="#br0" timeOffset="4863.2782">23687 14778 10062,'-5'10'5547,"5"1"-516,0-18-1290,13 5-2580,-2-11-387,9-1-387,-3-4-129,5-2 0,-4-1-129,1 0 0,-4 2 0,-3 5 0,-5 4-129,-7 10 129,0 0 0,0 0 0,-2 17 129,-7 4-258,1 6 129,0 2-129,-1 3 0,0 1 0,4 2-129,2-2-129,2-2-129,0-5-387,1 7-903,-2-13-3483,2 1-387,0-21-387,0 20-129</inkml:trace>
  <inkml:trace contextRef="#ctx0" brushRef="#br0" timeOffset="5079.2905">23593 14958 8256,'-8'0'5934,"15"2"-645,4-2 0,19 7-3999,-7-7-516,13 3-258,0-3-258,4 0-129,2 0-387,-4-10 0,0 7-516,-11-16-2709,2 8-1677,-10-8-258,-2 1-516,-12-4 258</inkml:trace>
  <inkml:trace contextRef="#ctx0" brushRef="#br0" timeOffset="5335.3052">24047 13899 11094,'43'-4'6063,"-13"19"-387,-6 10-258,7 20-4386,0 10-258,3 23-129,-6 10-258,-4 12-129,-6 3-258,-18 3-258,0 4-258,-18-17-1161,-13 3-3870,-10-21-129,-8-12-258,-7-16-1032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9:53:07.9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24T09:55:04.045"/>
    </inkml:context>
  </inkml:definitions>
  <inkml:trace contextRef="#ctx0" brushRef="#br0">2620 3351 6708,'0'-15'5160,"0"15"-387,0 0-258,12 13-2709,-12 7-774,7 17-129,-4 5-516,4 11 0,-5 3-258,3 1 0,-5 1 0,1-3-129,1-11 0,-1-5 0,4-11 0,-4-5 129,4-13-129,4-10 129,1-7-129,-3-13 0,2-11 129,1-6-129,4-7 129,1-7 0,2 2-129,-1 3 129,4 5-129,-1 10 129,1 12-129,0 11 0,-3 8-129,-1 12 129,-2 10-129,-2 11 129,-3 6-129,0 1 0,-3 2 0,1 2 258,-3-2-258,1-6 129,-2-2-258,-1-9-387,8 2-2709,-10-27-1419,14 11-129,-4-15-645</inkml:trace>
  <inkml:trace contextRef="#ctx0" brushRef="#br0" timeOffset="428.0245">3213 3471 8385,'-14'57'4902,"4"-15"-129,-5-1-258,5 13-3741,1-7 0,8 6 0,1-9-258,8 1 0,4-11-129,8-7 0,-1-7 0,11-11 0,-5-9-258,2-6 129,-1-14-129,0-8 129,-4-6-258,0-6 129,-8-5-129,-2 1 129,-3 0-129,-4 7 0,-3 5 129,-2 11-129,0 10 129,0 11-129,0 0 0,-4 21 129,4 7-258,0 6 129,6 5-129,0-1 0,2 1 129,3-5-129,0-3-129,1-8-387,6-1-1161,-8-19-3225,6 1 129,-3-12-516,1-10-258</inkml:trace>
  <inkml:trace contextRef="#ctx0" brushRef="#br0" timeOffset="677.0387">3599 3161 11223,'10'-29'5547,"-1"34"-387,-7 11-129,7 23-4128,-3 4-516,4 19 129,-1 9-129,1 7-258,0 2-129,1-1 0,-2-6-129,-1-10 0,0-9-129,1-19-258,3-5-258,-12-30-1032,24 7-3225,-18-23 0,5-11-258,-2-21-387</inkml:trace>
  <inkml:trace contextRef="#ctx0" brushRef="#br0" timeOffset="892.051">3820 3140 11997,'3'-36'5418,"-3"36"-387,2 13 129,5 17-4257,-5 12-258,4 16-258,-2 8-129,4 9 0,-2 2-129,2 1 0,0-7-129,4-3-129,-1-7 0,1-15-258,2-4-645,-9-19-4128,10-3 129,-5-18-645,1-1-258</inkml:trace>
  <inkml:trace contextRef="#ctx0" brushRef="#br0" timeOffset="1448.0827">4362 3608 7740,'0'-34'5676,"-4"11"-516,4 23-258,-23-27-2064,7 27-1806,-5 1-387,-4 16-129,-1 8-258,0 7 0,4 8-129,5 6 0,6 1 0,5-4 0,6-3 0,7-4-129,9-6 129,7-10-258,4-7 258,-1-10-129,5-8 129,2-10-129,-3-10 0,-3-8 0,-3-4 0,-6-7 0,-5-7 0,-9 3 129,-3 1-129,-2 7 0,-7 4 129,-2 11-129,0 11 0,2 12 0,1 14 0,3 14 0,3 10 0,1 6 0,6 7-129,3-2 0,2 1-129,-1-7-387,9 0-1290,-9-21-3225,7-5 129,-7-16-774,6-7-258</inkml:trace>
  <inkml:trace contextRef="#ctx0" brushRef="#br0" timeOffset="1696.097">4545 3113 13545,'1'-18'5676,"7"30"-258,0 20-516,-3 4-4386,8 20-387,2 9 258,2 11-387,2 5 129,0-1-258,-2-1 0,1-9 0,-5-6-129,-5-18-129,2-9-387,-10-27-2451,7 1-1935,-7-11-129,1-17-387,-1-10-387</inkml:trace>
  <inkml:trace contextRef="#ctx0" brushRef="#br0" timeOffset="2004.1146">4731 3590 11352,'23'-13'5676,"-23"13"-516,21 0-129,-6 2-4128,1 9-129,-1 4-258,2 8-258,-2 0 0,-1 2-258,-5 5-129,-1-1 129,-4 0-129,-4 1 0,-4-7 129,-9-2-129,-1-2 129,-7-6 129,1-2 129,1-7-129,-1-4 129,4 0-129,2 0 0,14 0 0,-5-15-258,5 5-258,17 8-1806,-4-14-2967,10 7-129,-2-10-387,8 2-516</inkml:trace>
  <inkml:trace contextRef="#ctx0" brushRef="#br0" timeOffset="2292.1311">5221 2996 13803,'-28'-9'5676,"16"23"258,-7 6-645,12 13-4773,2 18-129,5 16 0,3 11-129,5 9 0,2 3-129,5-1-387,-1 0 129,-2-7 129,2-6-129,-4-17-258,1-5 0,-8-17-387,3 0-903,-6-24-3612,0-13-129,0 0-387,11-10-258</inkml:trace>
  <inkml:trace contextRef="#ctx0" brushRef="#br0" timeOffset="2696.1542">5412 3679 11481,'13'20'5418,"-4"-16"-387,10 1-258,2-5-4128,6-1-129,2-10 0,-1 0-129,2-8-129,0-2-129,-5-4 129,-4-3-258,-7-1 129,-4-1 0,-10 3-129,-2-1 129,-11 5-129,-6 7 129,-8 10-129,-3 6 0,-3 11 129,2 13-129,3 9 129,2 6 0,8 8 0,9-1 0,7-1 0,4-1 0,8-2 0,8-5-129,2-8 129,2-3 0,-1-7-129,3-5-258,3 3-1548,-10-17-3354,9 0-129,-9-20-516,10-1-645</inkml:trace>
  <inkml:trace contextRef="#ctx0" brushRef="#br0" timeOffset="3348.1915">6540 3042 11094,'-3'-22'5547,"-23"9"-774,10 29 645,-16 12-4386,4 22-129,-7 18 0,1 23-129,1 9-258,5 12-258,7 3 129,10-2-387,11-6 258,13-10-129,14-16 0,13-15-258,12-8-516,6-25-2709,15-1-1935,-5-22-387,2-10-516,-7-13-516</inkml:trace>
  <inkml:trace contextRef="#ctx0" brushRef="#br0" timeOffset="4240.2425">7015 3399 9804,'29'15'5418,"-13"15"-387,-8 4-129,2 13-2838,-3 5-1548,2 14 0,-4-3 0,4 3-387,-4-2 0,2-10 0,-1-6 0,1-7-129,-2-10 0,-3-10 0,0-11 0,-2-10 0,-2-10-129,-3-16 129,-2-11-129,-1-10 0,6-2 129,0-7 0,2-2-129,4 3 129,9 3 0,4 5 0,9 8 0,2 5 0,4 5 0,0 6 0,3 7 0,1 1 0,-5 6 0,-2 3 0,-8 1 0,-1 1 0,-9 1 129,-11 3-129,0 0 0,-7-11 129,-14 6-129,-5 0 0,-8 1 129,1 2-129,-1 0 0,2 2 129,8 0-129,5 0 0,7 4 0,12 8 129,7 2-258,10 3 129,5 2-258,4-2-258,5 12-1161,-2-11-3096,5 5-129,-10-14-516,6 2-645</inkml:trace>
  <inkml:trace contextRef="#ctx0" brushRef="#br0" timeOffset="4592.2626">8035 3243 12513,'9'-4'5418,"-9"4"-387,0 0-129,1 17-4128,-8 5-258,-5 12 0,-5 7-258,-4 9 129,-6-2-258,1 5 0,-3-3-129,1-7 0,2-4-129,5-10-129,4-5-516,2-23-1677,15-1-2451,0 0-258,5-21-387,0-15-258</inkml:trace>
  <inkml:trace contextRef="#ctx0" brushRef="#br0" timeOffset="4804.2746">7886 3244 13545,'0'-15'5547,"-1"22"-516,2 18-129,5-1-4257,1 12-258,1 7-129,2 10 0,1 0-129,1 6-129,-1-2-258,1-5-258,3 0-387,-11-20-1548,8 7-2580,-9-21-387,3-1 0,-6-17-516</inkml:trace>
  <inkml:trace contextRef="#ctx0" brushRef="#br0" timeOffset="5000.286">7791 3490 13029,'-13'-15'5418,"18"3"-387,12 12-129,7-2-4257,7 2-129,5 0 0,5 3-387,2 8-645,-5-10-2838,6 18-1677,-11-12-129,0 7-645,-10-12-387</inkml:trace>
  <inkml:trace contextRef="#ctx0" brushRef="#br0" timeOffset="5352.3061">8375 2933 9933,'-11'-15'6063,"25"29"-774,13 23 387,-1 8-2709,9 17-2322,7 17-258,4 16 258,-5 7-387,-3 3-258,-10 2 129,-6-3-387,-8-3 258,-9-9-129,-5-14 0,-10-13-258,-1-12-387,-13-22-4257,12-8-387,-5-23-129,10-15-645</inkml:trace>
  <inkml:trace contextRef="#ctx0" brushRef="#br0" timeOffset="5900.3375">9338 3495 13287,'0'19'5805,"8"-22"-258,14-2-387,-4-11-4515,12 1-387,3-2 129,6 0-129,-3 5-258,-1 1-258,-2 8-387,-8-4-645,-4 18-3870,-21-11-129,3 31-258,-18-9-387</inkml:trace>
  <inkml:trace contextRef="#ctx0" brushRef="#br0" timeOffset="6052.3462">9357 3729 11094,'14'12'5160,"11"-12"-129,4-7-129,12 5-3870,3-10-903,5-3-516,8 7-4128,-8-4-387,2 7-387,-3-8-516</inkml:trace>
  <inkml:trace contextRef="#ctx0" brushRef="#br0" timeOffset="6412.3668">10289 3046 14706,'0'-46'5676,"0"46"-516,-9-27-1290,9 27-3741,-3 6 129,3 19 258,0 9-387,-2 14 129,-1 7-129,1 14 0,-3 8 0,1 5 0,0-2-129,2-1-258,2-4 258,4-7-129,7-6 129,1-14 0,8-10 0,3-10 0,5-6-258,1-15-129,3-5-387,-4-15-1290,4-2-2967,-9-13-387,-2-1-387,-10-17-387</inkml:trace>
  <inkml:trace contextRef="#ctx0" brushRef="#br0" timeOffset="6608.378">10053 3419 12126,'-16'11'5547,"16"-11"-387,20-4-258,15 0-4386,6-1-129,9 2-129,1 1-387,0-7-1161,5 9-3612,-9 0-258,-2 0-258,-9 0-774</inkml:trace>
  <inkml:trace contextRef="#ctx0" brushRef="#br0" timeOffset="7412.424">10644 3397 13158,'7'0'5676,"-7"0"-516,17 0 0,-5 3-4644,3 15-258,-1 3-129,3 9 0,-5 7-129,2 1 0,-4 8-129,-1-3 129,-4-2-129,-4-5 0,-1-7 0,0-8 0,0-6 0,0-15 129,0 0 0,0 0 0,-8-10 129,8-11-129,5-5 129,0-6-129,4-4 129,5-6-129,3 3 129,1 0-129,0 5 0,2 2 0,-3 8 0,0 5-129,0 8-129,-3 2 0,1 9-129,-3 0 0,1 2-129,-6 1 129,1 6 0,-8-9 129,11 10 129,-11-10 129,0 0 258,0 0 129,6 10 0,-6-10 0,0 11 129,0-11-129,-6 21 129,4-5-258,-1 7 0,1 3-129,-1 4 0,3 0 0,0 4-129,3-1 0,4 0 0,2-3 0,0-6 129,2-3-129,1-7 0,3-6 0,0-7 129,1-3-129,4-14 0,0-8 129,1-10-129,2-6 0,-6-5 129,5-2-129,-8-3 129,0 7-129,-7 5 0,2 9 129,-5 7 0,-2 11-129,-2 11 129,0 8-129,0 16 0,-2 5 0,2 7 0,-3 4 0,3 5 0,-1 1 0,1 1-129,0-7 0,1-4-258,2-11-516,14 10-2967,-4-25-1677,10-2 129,0-10-774,13-6-129</inkml:trace>
  <inkml:trace contextRef="#ctx0" brushRef="#br0" timeOffset="7856.4493">11619 3506 11481,'-39'5'5805,"23"-5"-258,16 0-258,0 0-3354,10-3-1419,13-1 0,9 2-258,3-1 0,7 0-129,-1 1-129,3-3 129,-5-4-129,-5 0 0,-10-1 0,-6-5 0,-10-1 0,-8-3 0,-7 1 0,-12-1 0,-7 6 0,-6 5 0,-6 8-129,-3 5 129,5 13 0,2 14 0,4 9 0,9 9 129,7 2-129,12 1 129,3 1 0,12-2 0,6-7 0,9-4 0,3-14 130,4-5-259,4-7 0,-1-12 0,3-3-130,-3-14-1418,5 3-3612,-14-13-516,-5 2-129,-7-9-903</inkml:trace>
  <inkml:trace contextRef="#ctx0" brushRef="#br0" timeOffset="18180.0398">2509 5464 1419,'0'0'5031,"0"0"0,0 0 0,0 0-2193,-11 0-903,13 9-516,-2 2-516,2 11-258,1 4-129,2 8-129,-1 6-129,1 8-129,0 2-129,0-1 0,1-2 0,1-5 0,-1-6-129,-1-8 129,2-11 0,-7-17 0,12 8 0,-12-8 0,16-24 0,-6-4 0,2-6 0,1-6 0,3-1 129,4 0-129,0 2 0,0 7 0,0 7 129,1 11-129,-2 8 0,-4 8 0,-1 13 129,-4 7-129,-1 6 0,-4 7 129,-3 1-129,0 3 0,-2-2 0,0-3 0,0-1 0,0-5 0,3-2-129,0-9-129,4 0-903,-7-17-3483,19 5-387,-5-10-387,3-10-258</inkml:trace>
  <inkml:trace contextRef="#ctx0" brushRef="#br0" timeOffset="18580.0627">3061 5621 9159,'-21'10'5418,"9"13"-258,-2 0-129,11 7-4515,-6 5-129,6 3 129,1 2-387,2-1 0,7-5 0,5-7 0,5-9-129,2-6 129,2-8 0,2-4 0,2-12 0,-2-10 0,0-7 0,-4-7 0,-3-1 0,-5-2 0,-2-1 129,-6 6-129,-3 5 0,-2 9 0,2 20 0,-13-4 0,6 15 0,3 15-129,3 12 0,1 2 0,6 7 0,3 2 0,5-2-258,3-7-129,3-5-258,-5-17-1032,8-1-3483,-6-16-129,3-1-258,-7-19-516</inkml:trace>
  <inkml:trace contextRef="#ctx0" brushRef="#br0" timeOffset="18820.0764">3448 5292 10449,'0'-11'5547,"2"25"-387,-2 12 0,3 13-4644,-3 7 0,4 14-129,0 6-129,-2 9 0,2-1-258,1-3 0,-1-5-129,-1-11-129,3-7-387,-3-20-645,7-2-3870,-10-26-129,15 6-258,-10-18-516</inkml:trace>
  <inkml:trace contextRef="#ctx0" brushRef="#br0" timeOffset="19060.0902">3616 5243 10191,'9'-1'5547,"7"31"-129,-11 5-258,6 17-4644,-8 10 129,1 15-258,-2 5 0,0 7-258,-2-2-129,0-4 0,0-5-129,0-7 0,0-9-387,0-25-2709,8-1-1806,-1-27-387,10-9-387,2-15-516</inkml:trace>
  <inkml:trace contextRef="#ctx0" brushRef="#br0" timeOffset="19540.1174">4173 5730 9159,'-35'27'5547,"12"-19"-129,2 1-129,-4-9-4257,3 6-258,-3-2-129,3 7-258,0 3 0,1 4-129,4 4-129,3 7 0,4 0-129,6 2 0,4 2 0,6 1 0,5-7 0,8-2-129,2-10 129,5-9 0,1-6 0,4-10 0,-3-15 0,1-11-129,-2-3 258,-3-11-129,-7 4 0,-3-2 0,-7 1 129,-4 11 0,-3 8 0,-7 10-129,-3 12 129,-2 13 0,0 14 0,5 13 0,0 7-258,2 2 129,5 6-129,2-3 0,8-3-258,2-13-516,13-2-3225,-7-20-1032,6-5-516,-5-14-258</inkml:trace>
  <inkml:trace contextRef="#ctx0" brushRef="#br0" timeOffset="20060.1474">4365 5270 11997,'-1'-11'5547,"-5"24"-129,3 7-387,3 17-4644,0 15 0,6 15-129,-2 9 0,0 7-129,-2 0-129,1-1 0,-1-6 0,-1-11-129,0-14 0,0-12 0,1-15-129,-2-24-129,0 0 129,11-3-129,-6-19 258,0-6-129,-1-4 258,1-2-129,0 0 258,2 1 129,0 3 0,3 4 0,2 4-129,3 5 129,4 12-129,1 5 0,0 2 0,1 16-129,-4 7 0,-3 7 0,-4 5 0,-5 4-129,-5-5 129,-4 0 0,-7-5-129,-5-6 258,0-8-129,-4-5 129,-2-8 129,1-4-129,-1 0 0,4-5 0,2-4 0,5 1-129,11 8-129,-7-22-387,13 22-1548,-6 0-3225,21-14-129,-6 2-516,6 1-258</inkml:trace>
  <inkml:trace contextRef="#ctx0" brushRef="#br0" timeOffset="20320.1622">4800 5267 12900,'6'-32'5805,"-6"32"-387,-7 7-129,3 19-4773,1 12 0,3 12-387,0 11 129,0 11-258,1 10 129,3 2-129,-1-2-129,-1-5 0,2-4-129,-3-11 0,4-4-516,-5-24-1548,7-2-3096,-3-20 0,6-9-516,-3-9-387</inkml:trace>
  <inkml:trace contextRef="#ctx0" brushRef="#br0" timeOffset="20704.1842">4981 5920 10965,'13'0'5805,"-2"5"-387,-11-5-129,25 0-4515,-12-8-129,3 3-129,4-9-129,1-3-258,2-3 0,1-6 0,-3 0-129,-2-6 129,-4-1-129,-5-1 0,-8 1 129,-2 3-258,-9 7 129,-8 7 0,-5 8 0,-6 10-129,-4 17 129,0 16 0,2 9 0,2 9 0,6 6 0,7 1 129,8-3-129,7-1 129,13-5 0,11-9 0,5-9-129,7-9 129,4-6-258,-2-11-129,6 7-2064,-8-23-2967,-4-10-258,-7-8-774,-1-8-258</inkml:trace>
  <inkml:trace contextRef="#ctx0" brushRef="#br0" timeOffset="21284.2174">6019 5301 8901,'-7'12'5031,"-10"17"-129,-14 8 0,-2 20-4257,-4 10 387,4 15-258,-2-1 129,12 6-387,6 0 129,12-5-258,5-6-129,10-6-129,11-12 0,7-11-387,10-3-645,-5-16-3870,15-11-387,-3-16-516,3-1-258</inkml:trace>
  <inkml:trace contextRef="#ctx0" brushRef="#br0" timeOffset="21780.2457">6316 5523 11223,'11'-12'5805,"2"14"-774,-10 16 0,-1 15-4773,3 13 0,2 12-258,0 5 129,0 5-129,4 3-129,-2-7 0,1-9 0,-1-9 0,0-13-129,-4-13 129,-5-20 0,0 0 0,8-20 0,-8-13 0,0-11 129,0-5-129,0-2 258,0-5-129,3 1 0,4 7 129,5 4 0,1 8-129,5 2 129,1 15 0,3 2-129,-1 6 0,0 6 0,-1 3 0,-3 2 0,-3 0 129,-4 0 0,-10 0 0,0 0 129,4-8-129,-8-2 129,-9 0 0,-3-1-129,0 2 129,0-2-258,0 4 0,6 5 0,-1 2-387,11 10-774,-1 3-3741,8 6-258,7-2-516,11 8-258</inkml:trace>
  <inkml:trace contextRef="#ctx0" brushRef="#br0" timeOffset="22116.265">6842 6064 10965,'-7'14'5547,"7"-14"-387,0 0-129,7-20-4515,3 0 0,9 2-387,-2-3 129,0 3-129,1 3-129,-3 1 129,-3 7 0,-5 7-129,-7 0 129,7 19-129,-7 2 129,0 5 0,-3 6-129,-1 2 129,4 2-258,0-1-129,0 1-129,0-12-1290,4 4-3354,-1-9-258,2 0-129,-5-19-645</inkml:trace>
  <inkml:trace contextRef="#ctx0" brushRef="#br0" timeOffset="22296.2753">6883 6296 7998,'0'0'5805,"0"0"-645,12-2-129,7 3-2322,3-5-2064,4 1-258,5-1-645,-2-9-1935,6 10-2838,-4-5 0,1 0-645,-2-7-387</inkml:trace>
  <inkml:trace contextRef="#ctx0" brushRef="#br0" timeOffset="22552.2899">7459 5497 11481,'0'0'5805,"7"6"-258,-3 23-258,-4-4-4257,1 25-774,4 11 258,0 15-129,-5 8 0,4 8-258,-1 1 0,-1-3-258,1 1-258,-3-24-1677,0-3-3225,0-17-129,-2-17-516,2-30-645</inkml:trace>
  <inkml:trace contextRef="#ctx0" brushRef="#br0" timeOffset="23584.3489">7843 5561 9804,'17'33'5289,"-3"-11"-516,-3-1 0,2 15-4386,1 4-129,2 8 0,-2 3-258,-3-1 0,-2-2-129,0-4 129,-6-8-129,-1-9 129,0-9-129,-2-18 129,0 0 0,0 0 0,0-26 0,0-6 0,0-7 0,0-3 0,4-2 129,2-1-129,3 3 0,2 5 129,3 2-129,1 8 0,0 6 0,2 4 0,2 4 0,-5 5 0,2 2 0,-4 5 0,-2 1 0,-2 0 129,-8 0-129,0 0 129,0 0-129,0 0 129,0 0 0,0 0-129,0 0 129,-5-8-129,5 8 129,-5-19-129,5 19 0,-2-12 0,2 12 0,0 0 0,4-1 0,-4 1-129,13 4 129,-4 2 0,2-3-129,0 1 129,0-4 0,0 0 0,-3-2 0,-8 2 0,7-18 0,-7 3 129,-1 3-258,-9-2 258,0-3-129,-1 4 129,-1 0 0,-1 4 0,6-1-129,7 10 129,-12-1 0,12 1-258,0 13-258,0-13-2967,5 27-1548,4-10-258,3 4-645,1-2-129</inkml:trace>
  <inkml:trace contextRef="#ctx0" brushRef="#br0" timeOffset="24048.3754">8297 5988 9030,'-5'-6'5547,"5"-6"-258,5 3 0,6-14-3999,10 9-516,2-1-129,8 5-129,0 2-129,1 6-129,0 2-129,-4 12 0,-7 7-129,-8 9-129,-10 2 129,-3 5 0,-11 4 0,-9-3 0,-4 0-129,-4-5 258,1-1-258,1-9 129,3-5 0,5-2 0,3-4 129,15-10-129,-7 10 0,13-6 0,8-1 129,6 1-129,3 2 0,4-1-258,5 6-387,-7-11-2709,9 9-1935,-10-7-129,2 0-645,-6-6 0</inkml:trace>
  <inkml:trace contextRef="#ctx0" brushRef="#br0" timeOffset="24336.3919">8705 5370 9030,'-6'-20'6063,"6"20"-645,13 2 0,-2 8-2322,5 28-2709,9 15 129,7 11-129,0 11 0,-4 10-258,1 5 0,-4 3-129,-6-3-129,-8-1 129,-6-3 0,-5-8-258,-5-8 0,-5-19-774,6-2-3999,-12-19-387,5-10-516,-1-19-516</inkml:trace>
  <inkml:trace contextRef="#ctx0" brushRef="#br0" timeOffset="30527.7461">9370 5824 5289,'9'-11'5418,"-9"11"-387,12-16-129,-10-3-2967,13 13-516,-3-10-258,8 12-516,-2-5 0,9 8-258,-3-2-129,5 3 0,2 0-129,-1 0 0,1 0-129,-4 0 0,3 0 0,-4-1 0,-2-1-258,-7-4-129,0 6-129,-8-6-516,0 12-1419,-9-6-2451,0 0-258,-4 8-387,-7 3-129</inkml:trace>
  <inkml:trace contextRef="#ctx0" brushRef="#br0" timeOffset="30811.7623">9402 5961 7482,'-14'13'5418,"14"-13"-258,0 15-129,0-15-3870,14 3 129,2-3-387,7 3-129,2-3-258,6 2 0,3-2-387,4 0 0,-2 0 0,-1-5-129,-2 2-129,-3-1-387,1 4-516,-16 0-3999,4 0 0,-9 0-774,-10 0-258</inkml:trace>
  <inkml:trace contextRef="#ctx0" brushRef="#br0" timeOffset="38524.2032">10579 5618 2193,'0'-32'5031,"0"32"-258,-2-26-1161,2 26-1161,-2-19-387,2 19-774,0 0-258,0 0-258,0 0-258,4 19-258,-3 1-129,1 7 129,0 5 0,-1 5-129,1 0-129,0 2 0,-2-6 0,3 2 0,-2-7 0,0-1 0,0-7 0,0-5 0,1-3 0,-2-12 0,0 0 0,0 0 129,0 0-129,8-19 0,-5-4 129,2-4-129,1-2 129,4-4-129,0-6 258,4-2-129,0 4 0,3 1 0,2 4 0,3 8 0,-3 3 0,1 9 0,-1 10-129,-1 7-129,-1 13 129,-2 5 129,-1 7-258,-4 7 129,-3 0 0,0 4 0,-4 0 0,-1-4 0,-2-5-129,0 0 129,1-4 0,0-7-129,2-7-129,-3-14-129,17 11-1032,-17-11-3225,24-11-387,-10-12-516,9-4-129</inkml:trace>
  <inkml:trace contextRef="#ctx0" brushRef="#br0" timeOffset="38928.2265">11102 5556 6063,'-10'22'5418,"4"6"-387,1 3-387,-2 9-3741,4 0-258,3 8 0,0-3-258,10-3 0,-3-7-129,7-6 129,2-9-129,4-9-129,0-11 129,1-2-129,1-20 129,0-3 0,-5-13-129,2-3 0,-7-10 129,-2 1-258,-3 1 129,-6 3 0,-1 8-129,0 8 0,0 13 129,0 17-129,0 0 0,-4 28 0,4 8 0,0 9 0,7 7 0,0 2 0,6 0-129,-1-5 0,4-4-258,0-10-258,6 3-1161,-9-22-2967,9-4-387,-9-12-645,2-7 0</inkml:trace>
  <inkml:trace contextRef="#ctx0" brushRef="#br0" timeOffset="39184.241">11451 5291 9159,'-4'-64'5289,"4"49"0,0 15-387,0 0-3741,5 23-387,1 22-516,-1 11 129,0 17-258,-1 14 0,1 8 0,0-3-258,-1-3 0,2-7 0,-2-7 0,5-9-387,-1-19-129,4-9-903,-7-19-3354,9-14-258,-4-11-516,2-17-258</inkml:trace>
  <inkml:trace contextRef="#ctx0" brushRef="#br0" timeOffset="39404.2538">11592 5299 9804,'0'0'5289,"0"0"-258,-2 26-258,2 16-4386,5 13 0,1 14-258,0 8 129,3 8-258,-1 0-129,1-5-387,3-3-129,-2-19-774,5-6-3483,-4-19-387,3-14-258,-1-16-258</inkml:trace>
  <inkml:trace contextRef="#ctx0" brushRef="#br0" timeOffset="39824.2776">11964 5663 7740,'-19'-4'5418,"-2"4"-129,2 11-516,-11 3-3999,12 14 0,-5 3-387,10 6 0,5 2-258,6 1 0,3-1-129,10-8 0,7-1-129,5-11 129,5-8 0,1-8 0,0-3 129,-1-11-129,-6-7 0,0-8 0,-10-9 129,-5-4-129,-7-1 0,0-4 0,-8 3 129,-3 6 0,-5 5-129,1 9 129,0 11-129,2 10 129,1 13-129,6 13 129,4 6-129,2 8 0,9 2 0,6-2-258,4 2-387,-1-18-2193,8 3-2193,-4-17-258,4-3-387,-5-14-258</inkml:trace>
  <inkml:trace contextRef="#ctx0" brushRef="#br0" timeOffset="40340.3073">12194 5300 10062,'-4'-53'5547,"4"53"-645,0 0 258,2 15-4386,8 21-387,-3 5 0,3 20-387,-1 7 258,0 6-387,-2 4 129,-1-1-129,1-8-129,-4-9 0,0-9 0,-2-16 0,-1-9 0,0-14 129,0-12-129,0-8 129,0-13 129,-1-7-129,-1-5 258,2-1 0,0-6 129,1 5 0,6-2 0,3 8 129,6 5-129,4 6 0,2 6 0,2 11-129,0 1 0,2 16 0,-5 6-258,-4 7 129,-5 4 0,-7 3 0,-5 3 0,-4-4 0,-9-2 129,-6-4-129,-4-6 129,-2-5 0,1-7 0,0-5 0,5-6 0,2-6 0,7-3-129,3-4-129,7-2-129,1 0-387,12 8-1677,1-13-2967,4 5-258,1-10-387,5 0-258</inkml:trace>
  <inkml:trace contextRef="#ctx0" brushRef="#br0" timeOffset="40596.322">12549 5173 10191,'11'-43'5676,"-11"43"-387,0 0 0,10 0-3741,-10 24-1161,4 18 0,-4 10-129,0 16-258,-5 9 0,0 3-129,-1 2 129,-1-7-258,1-5 0,3-6 0,3-9-129,0-15-129,5-4-645,-3-21-3483,13-4-645,-2-12-387,5-11-387</inkml:trace>
  <inkml:trace contextRef="#ctx0" brushRef="#br0" timeOffset="41004.3453">12733 5666 7353,'9'3'5547,"-9"-3"-258,22 7-129,-10-7-3354,7 0-1290,1-3-129,2-4 0,-1-2-129,0-2-129,-3-3 129,-2-1-129,-5 0 0,-5-2 0,-3-1-129,-3 1 129,-6 2-129,-4 1 0,-5 4-129,-5 5 129,-2 5 0,-3 3 0,2 14 0,-1 7 0,5 10-129,4 3 258,5 5 0,5 4 0,5 0 0,7-4 0,7-6 129,4-5-129,1-6 129,5-8-129,2-8-129,-2-9-516,11 2-2580,-11-11-2193,0-8-387,-3-18-387,4-9-516</inkml:trace>
  <inkml:trace contextRef="#ctx0" brushRef="#br0" timeOffset="41623.3807">13364 5170 7740,'-41'28'5418,"5"6"-387,0 22-129,-11 6-3741,10 20 129,0 2-516,14 7-129,11-6-258,12-4-258,17-9 0,14-14-258,17-13-258,5-20-903,14-9-3741,-11-16-129,3-7-516,-8-16-387</inkml:trace>
  <inkml:trace contextRef="#ctx0" brushRef="#br0" timeOffset="42112.4087">13650 5403 8643,'21'-8'5805,"-7"13"-645,-7 7-129,7 12-3354,-6 10-1290,2 9-387,-1 5 258,2 5-387,-2 1 129,-2-8 0,0-4 0,-3-7 0,0-12-129,-3-10 129,-1-13-129,1-9 129,-1-22 0,0-4 0,0-8 129,2-5 0,3-4-129,1 4 129,3 5-129,2 5 129,4 12-129,0 7 129,3 6-129,2 5 0,1 7 0,1 1 0,-1 8-129,-1-1 258,-4-3-129,0 5 0,-5-5 0,-2-4 0,-9 0 129,0-8 0,-4-5 0,-6-1 0,-2-3 0,-2 2 0,0 1 0,1 4-129,1 4-129,3 4-258,6 12-1161,-4 3-3612,11 11 0,2 0-645,8 10-516</inkml:trace>
  <inkml:trace contextRef="#ctx0" brushRef="#br0" timeOffset="42428.4268">14175 5819 9030,'-2'-21'5676,"4"7"-258,-2-9-258,7 0-3741,2-3-903,4 4-129,-1 3-129,0 2-129,-3 4 0,2 7-129,-11 6 0,14 0 0,-12 8 0,0 11 0,-2 5 0,0 8 0,0 3-129,0 1 0,1 2-258,0 1 0,5 3-645,-6-18-2709,8 6-1548,-5-10-258,4-2-258</inkml:trace>
  <inkml:trace contextRef="#ctx0" brushRef="#br0" timeOffset="42624.438">14218 6060 9159,'-12'2'5547,"22"-2"-258,7 0-129,4-6-4386,7 3-129,3-1-258,4-1-129,-1 2-387,-1-3-387,1 6-1161,-8-8-3354,-2-1-258,-7-5-258,-3-2-387</inkml:trace>
  <inkml:trace contextRef="#ctx0" brushRef="#br0" timeOffset="42871.4521">14471 5260 11223,'29'-10'5676,"-4"19"-387,-3 7-258,12 17-4386,-3 13-129,1 11-258,-5 13-129,-8 11-129,-6 5 0,-8 1-129,-5-3 0,-9-4 0,-6-8-387,-5-15-387,7-6-3999,-10-19-387,7-10-387,-4-15-387</inkml:trace>
  <inkml:trace contextRef="#ctx0" brushRef="#br0" timeOffset="43500.4881">15454 5270 6450,'10'0'5418,"-5"10"-258,-5 6-516,0 19-2064,-5 3-1677,2 15-387,-3 5 129,4 17-258,-5 1 0,6 4-258,-1 0 0,2-7 0,5-1-129,6-10 0,1-8-516,0-15-129,10 1-2580,-11-21-1806,4-6-129,-5-13-516,2-15-387</inkml:trace>
  <inkml:trace contextRef="#ctx0" brushRef="#br0" timeOffset="43763.5029">15608 5282 10965,'7'-57'5547,"-6"45"-645,-1 12 129,6 15-4386,-1 23-258,0 13-129,1 17-129,0 14 129,1 12 0,-1 1-129,0-1-129,-3-4 0,3-6 129,-1-8-258,2-13 129,1-10-387,0-21-516,8-5-3999,-5-17-387,2-10-387,1-23-645</inkml:trace>
  <inkml:trace contextRef="#ctx0" brushRef="#br0" timeOffset="45199.5853">16496 5534 7998,'10'-4'5031,"-10"4"0,0 0-258,0 0-3741,2 22-129,-2 0-387,2 5-129,-1 2-129,1 7 129,0 1-258,0 2 0,1-4-129,1-3 129,-1-8-129,4-3 0,-1-5 0,1-8 129,5-8-129,0-8 129,2-16 0,3-4-129,0-12 129,3-3 0,3-7-129,2 2 129,0 3-129,-2 6 0,0 14 0,-3 7 0,-1 15 129,-3 10-129,-4 15 0,-2 8 0,-3 9 0,-2 4 0,-1 5 0,-1-1 0,-3-4 0,2-3-129,1-4-258,-1-6-387,9 0-1806,-3-16-2322,7-4-387,-3-10-258,7-8-516</inkml:trace>
  <inkml:trace contextRef="#ctx0" brushRef="#br0" timeOffset="45611.6088">17109 5541 9546,'-3'-11'5547,"0"16"-516,-4 9 0,5 14-4257,-2 5-387,4 13 0,2 0-129,3 5 129,2-1-258,6-6 0,4-9 0,3-4-129,1-13 129,6-12-129,-1-6 129,3-13 0,-2-12 0,-4-10-129,-2-5 129,-3-9-129,-8 1 129,-5-3-129,-5 4 129,0 6-129,-5 12 0,-3 8 0,8 21 0,-14-4 0,11 19 0,3 18 129,0 9-258,10 7 258,0 2-129,4 3 0,3-4-258,0-6 0,4-6-516,-4-17-903,5-3-3483,-8-15 0,3-3-516,-8-23-516</inkml:trace>
  <inkml:trace contextRef="#ctx0" brushRef="#br0" timeOffset="45859.6228">17518 5236 9288,'10'-66'5418,"-1"60"-129,-9 6-258,15 21-3612,-9 8-645,2 16-387,-3 7 129,5 16-129,-2 4-129,-1 2-129,2-1 0,-2-4-129,2-7-129,3-11-129,1-6-129,-1-21-387,7 5-1419,-6-29-2967,3-3-258,-9-23-258,5-10-258</inkml:trace>
  <inkml:trace contextRef="#ctx0" brushRef="#br0" timeOffset="46071.6349">17711 5186 6450,'-5'-56'5676,"5"56"-387,0 7-129,0 10-1677,7 24-2709,3 6-129,2 15-387,0 12 129,-1 2-258,1 4 0,2-1-258,1-7 0,-5-6-516,8-4-774,-11-16-3870,9-12 129,-6-17-516,4-9-387</inkml:trace>
  <inkml:trace contextRef="#ctx0" brushRef="#br0" timeOffset="46499.6596">18088 5572 9933,'-15'-17'5676,"5"17"-645,-9-2 129,0 6-4386,-3 7-129,4 10-258,1 3-258,2 1 0,4 4 0,6 1 0,2-2-129,3 0 0,8-4 129,5-5-129,2-4 0,4-5 0,1-7 0,0-4 0,0-13 0,-5-6 129,-1-6-129,-4-5 0,-5-6 0,-5-1 0,-1 4 129,-3 4-129,-5 7 129,1 6-129,0 11 0,8 6 0,-11 13 0,11 11 0,2 2 0,2 10 0,6 0-129,3-2 0,3 3-387,-1-11-516,11 2-3483,-10-15-774,3-6-387,-3-10-387</inkml:trace>
  <inkml:trace contextRef="#ctx0" brushRef="#br0" timeOffset="47039.6903">18261 5153 9804,'-6'-21'5676,"6"21"-516,1 17 0,-1 0-3999,7 23-774,2 7 0,1 10 0,0 7-129,-3 4-129,0-3-129,-2-1-129,0-7 129,-1-10-387,-1-4-258,-3-15-258,7-1-516,-7-27-1161,0 0-1806,0 0-129,17-15 1161,-17-13 1548,5 0 1161,0-3 903,-5-6 774,9 14 1290,-9-10 2064,6 14-129,-5-9-1032,17 18-1161,-7-2-1032,8 8-387,1 4-258,4 2 0,0 10-258,-3 4 0,-1 8-129,-6 3 0,-5 1-129,-7 5 129,-3-2 0,-9 3 0,-8-2 0,-5-2 0,-1-2 0,-2-6 129,0-5-129,4-4 129,3-3 0,6-6-129,4-4 129,9 0-258,0 0-258,1-21-1032,16 8-3741,-6-9-129,8-4-387,0-10-516</inkml:trace>
  <inkml:trace contextRef="#ctx0" brushRef="#br0" timeOffset="47263.7031">18644 5017 11223,'-2'32'5676,"-3"-4"-387,5 16-258,-2 6-4644,2 12-258,2 8 258,1 5-258,-1-1-129,-2-3-387,5-1-387,-5-18-2322,0 3-1935,0-16-516,2-6-387,-2-18-387</inkml:trace>
  <inkml:trace contextRef="#ctx0" brushRef="#br0" timeOffset="47647.7251">18793 5602 11094,'27'-31'5805,"-7"19"-516,-5-5-258,10 7-4515,-1-1-129,3 3-129,1-1-258,-2 2 129,-4 1-258,0-5 258,-4 1-129,-5 0 0,-6-4-129,-5-2 129,-2-2 0,-9 3-129,-6-1 129,-3 5-129,-7 5 129,-5 5-129,0 6 129,1 10 0,4 9 129,2 10-129,5 2 129,6 8 0,7-2 0,5 2-129,5-3 129,7-1-129,4 0-129,2-13-387,9 7-1806,-6-23-2838,7-2-258,-1-13-387,5-6-387</inkml:trace>
  <inkml:trace contextRef="#ctx0" brushRef="#br0" timeOffset="47919.7408">19895 5121 10965,'-58'-18'5805,"15"27"-387,4 14-258,4 7-4902,4 17 129,6 9-129,6 12-129,4 7 129,4 3-258,6 0 129,5-2-129,0-3 129,2-8-258,2-4-129,0-16-387,8-2-1290,-5-20-3354,8-8-129,-1-15-516,12-12-258</inkml:trace>
  <inkml:trace contextRef="#ctx0" brushRef="#br0" timeOffset="48467.7722">20126 5257 11223,'-16'-10'5676,"8"17"-258,-5 2-387,5 15-4644,5 13-129,3 8-258,0 10 258,2 5-258,3 2 129,4 0-258,-1-2 129,1-11-258,0-7 0,-3-8 0,-1-13 0,-5-21-129,0 0 129,9-8 0,-7-23 129,-2-9 0,2-9 129,1-2 129,4 0-258,0-1 387,3 4-258,4 9 258,0 7-258,5 11 258,1 6-129,0 7-129,0 6 258,1 2-258,0 7 0,0 1 129,-4 5-129,3-2-129,-4 1 129,-2-5 129,-1-3-129,-1-4 0,-12 0 0,11-11-129,-11-4 129,0-4 129,-8-2-129,-2-1 0,-6 2 129,1 1-129,-2 4 0,4 3 129,-1 10-129,4 2 0,6 13-516,-1-1-2193,7 14-2322,3-1-387,7 5-387,-1-5-516</inkml:trace>
  <inkml:trace contextRef="#ctx0" brushRef="#br0" timeOffset="48939.799">20509 5678 10449,'-20'5'5676,"20"-5"-258,0 0-129,18-9-4773,2 6-129,6 2-129,0 1 0,3 4-129,0 4-129,-5 7 0,-4 6 0,-7 4 0,-8 5-129,-5 3 129,-3 2-129,-8 3 129,-9-3 0,-1-3 0,-6-4-129,4-4 129,1-5 0,3-6 0,4-5 129,4-1-129,11-7 0,0 0 0,11 12 129,6-11-129,7 0 0,4-1 0,5 3-258,0-3-387,5 2-1032,-8-4-3483,4-4-258,-9-8-516,4-1-129</inkml:trace>
  <inkml:trace contextRef="#ctx0" brushRef="#br0" timeOffset="49195.8138">20870 4988 10062,'37'-52'5934,"-5"54"-516,14 37 129,-5 7-4644,12 27-129,-5 15-129,-3 16-129,-14 6-129,-9 6-129,-15-7-129,-9-5-129,-14-6-129,-11-17-516,2 0-3096,-10-29-1935,-1-11-129,-3-23-645,7-14-258</inkml:trace>
  <inkml:trace contextRef="#ctx0" brushRef="#br0" timeOffset="54035.0906">2634 7767 5805,'0'0'5547,"0"0"-129,0 0-645,5 16-2580,-5 22-1161,0-7-258,0 11-387,0-2 0,5 5-258,1-2 0,0-3 0,2-10 0,0-3-129,1-10 0,0-10 0,0-7 0,1-9 0,-3-14 129,3-9-258,0-5 258,1-7-258,1-2 129,3 0 0,3 4-258,2 6 258,1 6-129,1 8 0,1 12 129,0 10 0,-4 16 129,-3 16-129,-5 8 258,-4 8-129,-7 4 0,0 5 0,0-3 0,0-6-129,0-7 0,0-12-129,11-7-387,-1-22-3354,12-1-1032,2-19-387,7-7-387</inkml:trace>
  <inkml:trace contextRef="#ctx0" brushRef="#br0" timeOffset="54428.1131">3254 7756 10191,'-18'17'5418,"11"7"-387,-3 6 0,7 7-4515,-3 3 0,6 11-258,0-1-129,8 0 0,1-4-129,7-7 258,0-14-129,4-11 0,0-10 0,2-11 0,0-18 0,-1-7 129,-4-12 0,3-5-258,-6 0 0,-1-3 129,-5 5-129,-2 11 258,-5 3-129,-1 9-129,0 14 0,0 10 258,-8 8 129,4 19-258,4 10 129,0 8-258,6 7 0,3 5 0,2 1-129,2-6-258,5-2-645,-7-22-2967,9-2-1419,-5-22 0,5-4-645</inkml:trace>
  <inkml:trace contextRef="#ctx0" brushRef="#br0" timeOffset="54675.1272">3698 7401 10449,'2'-42'5676,"-2"42"-258,5 26-129,-5 5-4128,4 28-516,-1 11-129,4 9 0,-2 11-129,2 5-129,1-6-129,-1-9-129,2-11-129,-1-15-258,6-11-387,-4-30-2064,7-5-2451,-3-18-129,4-14-387,-5-21-387</inkml:trace>
  <inkml:trace contextRef="#ctx0" brushRef="#br0" timeOffset="54892.1396">3919 7415 7740,'4'-38'5805,"-4"38"-258,7 9-387,-4 10-1806,2 24-2580,0 12-129,2 11-129,-3 6 0,-1 10-258,-1 0-129,-1-6-129,1-6-258,0-12-129,7-5-645,-9-23-4128,10-6-387,-10-24-129,19 0-387</inkml:trace>
  <inkml:trace contextRef="#ctx0" brushRef="#br0" timeOffset="55428.1703">4430 7947 5289,'0'-27'5160,"1"5"129,0 0-516,-3-10-2838,2 16-258,-14-9-387,3 16-258,-9-1-387,-3 10 129,-5 11-387,-1 10 129,-2 7 0,4 9-129,3 6-129,10 4 0,4-2 0,9 4-129,5-6 0,13-8 0,7-7-129,7-9 129,3-12-129,2-7 129,-1-15-129,-2-12 129,-1-9-129,-6-6 0,-8-3 129,-4-4-129,-9 3-129,-3 7 258,-2 4-258,-7 9 129,-3 13 0,-1 12 129,1 8-129,3 15 0,2 13 129,5 7 0,2 7 0,8 2-129,3-3-129,3-10-1032,12-3-3999,-4-18-387,0-15-129,2-19-774</inkml:trace>
  <inkml:trace contextRef="#ctx0" brushRef="#br0" timeOffset="56080.2076">4702 7454 5289,'7'-25'5805,"-6"6"-258,2 9-516,-3-11-1935,0 21-1290,0 0-516,10 8-258,-7 14-387,7 17 0,-2 11-387,4 10 129,-2 7-129,4 10 0,-1 1-129,0-2-129,0-5-129,-4-4-129,3-8-258,-5-14-516,7 0-2451,-11-25-2064,4-7 129,-7-13-516,0-13-129</inkml:trace>
  <inkml:trace contextRef="#ctx0" brushRef="#br0" timeOffset="56356.2232">4871 7926 10191,'7'-61'5547,"2"34"-258,7 12-129,-7-5-3612,16 19-645,-1 1-258,4 10-258,-1 13 0,0 9-129,-6 5-129,-4 5-129,-6 4 0,-8-2 0,-6-1 0,-14-3 0,-7-8 0,-9-4 129,-6-4-129,0-11 129,1-9-129,3-4 129,11-7-129,7-9 0,14-3-387,8-9-387,24 7-3612,2-13-1032,10 5-129,0-11-387</inkml:trace>
  <inkml:trace contextRef="#ctx0" brushRef="#br0" timeOffset="56592.2369">5308 7392 13029,'-5'-13'5676,"-1"35"-387,6 17 0,-3 13-4773,3 19 0,5 6-258,4 12 0,1 8-129,2-5 0,3-5-258,1-10-387,8-4-903,-7-20-3870,8-14 129,0-18-645,1-15-258</inkml:trace>
  <inkml:trace contextRef="#ctx0" brushRef="#br0" timeOffset="56951.2574">5633 8017 9288,'7'-38'5934,"-5"20"-516,6 3-129,-1-7-1935,6 8-2580,2 0-258,9-2-129,-2 1-258,0 0 0,-1 3-129,-2-2 0,-7 2 0,-2-2 0,-10 1-258,-3 3 258,-9 1-129,-7 2 129,-5 3-258,-4 4 258,-2 5 129,-2 7 0,5 6 129,4 13-129,5 2 258,8 7-129,8 2 129,3 3-129,13 2-129,7-2 1,5-5-130,6-5 0,3-5 0,-1-7 0,3-5-1033,-7-18-3224,8-7-1290,-3-17-258,3-13-387</inkml:trace>
  <inkml:trace contextRef="#ctx0" brushRef="#br0" timeOffset="57423.2844">6769 7359 11868,'46'-53'5289,"-46"53"-129,-4 25-774,-20 9-3483,-2 23-129,-7 6 0,0 17 0,0 11-129,7 6 0,6-8-129,10-2-258,10-8 0,15-10-258,16-8-645,6-22-516,20-10-3999,-6-15-387,6-10-258,2-13-516</inkml:trace>
  <inkml:trace contextRef="#ctx0" brushRef="#br0" timeOffset="57903.3119">7531 7620 10965,'-31'-40'5547,"-3"33"-387,-15 3 0,5 4-4257,-17 18-129,6 11-129,2 2 129,5 16-258,8 1 0,13 6-258,16-1 0,11-1-129,21-12 129,15-2-258,10-11 0,9-9 129,4-6-129,3-12 0,-2-13 0,-7-4 0,-11-8 0,-9-10-129,-12-1 0,-10-5 129,-11-4-129,-10 1 129,-7 8-129,-2 1 129,-5 9 0,2 7 0,2 9 129,5 10-129,7 15 129,6 8 0,4 2 129,10 10-129,8 1-129,1 7 129,4 3-258,2-8-129,5 1-645,-9-13-2322,7 1-2322,-6-14-129,3-5-516,-6-14-258</inkml:trace>
  <inkml:trace contextRef="#ctx0" brushRef="#br0" timeOffset="58151.3261">7783 7273 12900,'-9'-44'5934,"16"44"-387,7 19 0,20 14-4773,-3 20-258,9 19 129,-3 17-258,-1 13-129,-7 9 1,-9 5-259,-11-6 0,-9-5 0,-3-9-130,-12-20-386,1-4-1290,-11-32-3612,7-14-129,2-21-516,4-11-387</inkml:trace>
  <inkml:trace contextRef="#ctx0" brushRef="#br0" timeOffset="58908.3694">8597 7740 10320,'-12'5'5547,"14"-17"-129,17-12-645,13 13-3483,6-9-258,8 7-387,2-3 0,2 6-129,-3 4-258,-2 3-258,-7 3-387,-10 0-258,-4 15-1032,-15-5-3612,-6 7-129,-8-1-387,-12 5-387</inkml:trace>
  <inkml:trace contextRef="#ctx0" brushRef="#br0" timeOffset="59088.3796">8669 7932 12384,'-2'12'6063,"20"-7"-645,3-10 0,11 1-4515,3-4 0,10 0-258,1 2-258,2-3-516,5 9-1935,-9 0-3225,1-5-387,-7-5-387,-4-4-516</inkml:trace>
  <inkml:trace contextRef="#ctx0" brushRef="#br0" timeOffset="63376.6249">7507 7427 774,'0'0'3999,"9"7"-258,-6 10-1935,0 0-3741,11 20-1161,-10-7-258</inkml:trace>
  <inkml:trace contextRef="#ctx0" brushRef="#br0" timeOffset="64543.6915">16892 7431 7611,'24'-30'5289,"-15"14"-387,-4-14-645,1 15-2967,-6-6-258,-2 7-258,-9-1-258,-3 8-129,-4-2 0,-5 9-129,-5 9-129,-6 10 0,-5 7-129,-1 11 129,2 6-129,2 8 129,6 7-129,13 1 258,8-1 0,10-4-258,15-7 258,11-7-129,7-10 0,5-7 0,2-16 129,-1-7-387,-4-6 0,-3-17 258,-6-3-387,-4-8 258,-5-7-258,-5-4 258,-6 0-258,-2-5 258,-5 5 0,0 5-129,0 5 129,-3 6 0,-1 12 0,4 17 129,0 0-129,-9 13 129,8 13-129,1 5 258,1 8-129,4 5 0,1 2 129,2-3 0,-1-1 0,4-8-129,2 1 129,-3-8-129,2-4 0,2-8-258,3 1-387,-5-15-1806,8 2-3096,-2-3 129,1-7-645,3-7-258</inkml:trace>
  <inkml:trace contextRef="#ctx0" brushRef="#br0" timeOffset="64875.7107">17906 7294 8127,'-14'-35'5418,"-13"20"-129,-4 6-387,-13-7-3483,1 16-774,-5 2-129,5 14 0,-3 6-129,7 11 0,8 3-129,7 7 0,7 3 0,10 4 0,7-4-129,5 3 129,10-5-129,7-4 0,5-2 129,3-9-387,5-2-129,-3-9-1032,12-2-3870,-10-13-129,0 0-258,-6-4-645</inkml:trace>
  <inkml:trace contextRef="#ctx0" brushRef="#br0" timeOffset="65080.7222">17554 7459 9804,'0'0'5676,"13"-11"-516,16 11 129,3-3-4515,12 4-129,4 2-387,2 3-258,3 7-1032,-7-8-4128,5-1-129,-8-3-387,0-1-516</inkml:trace>
  <inkml:trace contextRef="#ctx0" brushRef="#br0" timeOffset="65671.7561">18544 7112 9030,'25'-59'5289,"-18"43"-129,-7 16-258,0 0-3870,-6 34-387,-6 14-129,-5 13-129,-5 10 0,-4 13 129,-6 8-258,0 4 0,2-4 0,2-9-129,6-9 0,4-10-258,7-9-129,7-15-129,5-8-129,6-18-387,7-6-258,-2-17-774,9-6-1290,-3-27-1677,2-11-516,-3-12-258</inkml:trace>
  <inkml:trace contextRef="#ctx0" brushRef="#br0" timeOffset="65935.7713">18509 7295 6450,'23'-122'5676,"-14"76"-258,5 18-387,-8-1-2580,16 23-1032,-6 6-387,5 15-258,1 16-258,1 18 0,0 9-258,2 12 0,2 5-129,-2 4 0,2 3 129,-2-4-129,2-6 129,-1-3-258,3-3 258,-5-7-258,2-4 129,-7-8-387,1-8-258,-9-9-258,2 1-903,-13-31-3612,-3 12-258,-10-17-258,-5-12-516</inkml:trace>
  <inkml:trace contextRef="#ctx0" brushRef="#br0" timeOffset="66099.7807">18390 7658 8514,'13'14'5676,"27"1"-129,13-3-258,16 9-4128,11 1-1161,9-1-4515,0-3-258,-3-4-774,-4-12-516</inkml:trace>
  <inkml:trace contextRef="#ctx0" brushRef="#br0" timeOffset="68059.8927">21494 7340 6063,'25'-32'5418,"-19"21"-129,-6-7-645,0 18-2967,-17-15-516,2 13-129,-10-3-387,-4 5-129,-12 5 0,0 5-129,-5 6-129,3 4 0,0 2-129,5 6 0,8 2-129,10-1 129,14 3-129,6-4 0,17-1 0,14-3 0,9-5 0,6-4 0,2-6-129,2-2 129,-7-4 0,-8 3-129,-10-4 0,-16 3 129,-16 3-129,-18 5 129,-13 4 0,-9 6 129,-2 2 129,0 4-129,5 1 258,12 1-258,15-2 258,17-2-129,19-8 0,16 1 0,11-7-129,7-1 0,4-4-129,0-7-258,-5 2 0,-8-3-258,-9 0-387,-15-8-2580,-6 4-2064,-14 4-129,4-18-258,-8 8-129</inkml:trace>
  <inkml:trace contextRef="#ctx0" brushRef="#br0" timeOffset="68583.9227">22467 7324 6966,'-30'-12'5547,"-6"8"-258,-4 4 0,-16 0-3741,3 18-516,-7 1-258,9 13 0,-1 1-387,11 11 129,13-1-258,11 5 0,14-2-129,16-2 129,15-3 0,11-4-129,8-6 129,5-8-387,5-6-129,-4-12-516,6 4-3483,-21-11-1032,-5-11-516,-15-8-387</inkml:trace>
  <inkml:trace contextRef="#ctx0" brushRef="#br0" timeOffset="68771.9334">22024 7594 7740,'7'10'5547,"21"-10"-258,12 0-258,2-8-3999,13 3-387,0-5-258,3 0-516,-1 5-1677,-11-11-2967,-7 1-387,-8-7-645,-7 0 0</inkml:trace>
  <inkml:trace contextRef="#ctx0" brushRef="#br0" timeOffset="68991.9459">22334 7067 7998,'-43'-26'5547,"31"39"-258,-2 19-258,10 23-3483,-7 13-774,4 19 0,-2 10 0,-2 12-129,2 2-258,-1 2-129,2-3-129,4-12-258,4-8-258,0-17-1161,4-11-3870,2-17 0,6-15-387,-4-23-516</inkml:trace>
  <inkml:trace contextRef="#ctx0" brushRef="#br0" timeOffset="69687.9859">22972 7084 10965,'20'-68'5676,"-20"68"-258,7 5-129,-10 23-4644,-1 28 0,-9 14-258,-1 15 0,-7 11 0,-1 7-129,-2-3-129,2-1 0,0-11 0,8-15-258,4-16 129,6-13 0,4-19-258,0-25 0,9 0 0,-3-30 129,3-20-258,-2-21 258,3-22-258,-1-17 258,-1-7-129,0 1 258,-2 0-129,3 12 258,-1 13 129,0 18 0,-2 26 0,3 22 129,1 25 0,5 13 0,2 24 0,2 20-258,2 13 129,6 16-129,1 7 129,7 9-129,-4-4 0,2-5 0,-2-6 0,-2-11-129,0-10-129,-8-15-516,-2 2-1290,-19-24-3612,2-9-129,-11-17-387,-8-3-645</inkml:trace>
  <inkml:trace contextRef="#ctx0" brushRef="#br0" timeOffset="69847.9951">22835 7604 11481,'46'-13'5676,"2"11"-258,5-3-516,9-2-5934,11 7-3741,-4 3-645,0 0-129,-1 1-1032</inkml:trace>
  <inkml:trace contextRef="#ctx0" brushRef="#br0" timeOffset="89475.1177">9924 7144 6708,'-22'-20'5160,"6"16"-258,-6 3-258,-2 2-3483,-7 3-258,5 12-258,-8 3 129,8 11-129,-5 8-258,7 8 0,2 5-129,9 10 0,6-1-129,5 7 0,4-1 0,12-2 0,3-2-129,4-6 0,1-3 0,-3-8-129,-1 2-129,-6-14-387,-1 0-258,-11-17-1032,0-1-2838,-4-8-387,-8-7-258,-5-4-258</inkml:trace>
  <inkml:trace contextRef="#ctx0" brushRef="#br0" timeOffset="89672.1289">9427 7709 8385,'-24'-23'5031,"24"11"258,7 1-645,17 4-3612,11-7-258,15 9-129,2-3-129,11 2-387,2 3-516,0-8-1290,-1 8-3096,-4 1-516,-4 0 0,-11-1-645</inkml:trace>
  <inkml:trace contextRef="#ctx0" brushRef="#br0" timeOffset="90159.1568">10346 7531 10062,'0'0'5418,"-12"-11"-387,-1 14-774,-9-3-3354,3 6 0,-11 3-387,5 8 0,-5 4-129,3 8-129,2 5 0,5 4 0,10 1-129,9 5 0,5-8 0,13-2-129,11-6 129,6-9 0,4-9-129,0-10 0,-1-8-129,-4-12 258,-6-5-258,-5-12 129,-10-4-129,-4-6 129,-8 0 0,-2 0-129,-5 2 129,-4 8 0,2 8 129,-1 14-129,0 10 0,10 5 129,-8 26-129,8 8 129,5 5-129,8 7 129,-2 1-129,8-2 129,1 2-129,1-10-129,1-2-129,-2-17-516,3 4-774,-7-15-3483,5-7-387,-8-14-258,5-14-516</inkml:trace>
  <inkml:trace contextRef="#ctx0" brushRef="#br0" timeOffset="90383.1696">10637 7081 11223,'-5'-49'5676,"5"49"-387,-2 31-129,-1 7-4257,3 22-387,3 12-129,2 8 0,0 8-258,1 5 0,2-7-129,-1 0 0,5-8-387,-2-19-387,11 3-1419,-6-24-3096,9-16 0,-3-14-516,6-8-387</inkml:trace>
  <inkml:trace contextRef="#ctx0" brushRef="#br0" timeOffset="90736.1898">11062 7487 9417,'-2'-33'5418,"-8"27"-129,-7 2-129,-3 6-3999,-5 7-645,3 9 0,-3 4-258,4 5 129,2 1-258,6 1 0,7 7-129,6-6 129,5-1-129,7-1 0,5-3 129,2-4-258,2-1 129,-1-4-129,-4-2 258,-7-2-387,-6 2 258,-3-14-129,-12 19 0,-7-11 129,-6 0-129,-7-1 258,1-3-129,3-2 0,4-1-258,6-2-516,18 1-4128,0-13-129,16 2-645,7-3-129</inkml:trace>
  <inkml:trace contextRef="#ctx0" brushRef="#br0" timeOffset="91135.2124">11172 7666 11094,'22'-25'5676,"-7"8"-258,6 4-129,-3-6-4515,12 0-387,1 2 0,2 3-129,-4 2 0,0 1-258,-6 0 129,-3 0-129,-6 3 0,-5-1 0,-9 9 0,2-19 129,-4 9-129,-8 0 0,-7 8 0,-5 2 0,-5 10 0,-3 7 0,0 6 0,-1 9 129,6 6-129,5 7 129,6-1 129,11 1-129,3-1 129,12-1-129,7-1 0,3-6-129,4-6 129,-2-7-387,4 0-1032,-12-13-3999,5-10-129,-7-10-387,-1-12-516</inkml:trace>
  <inkml:trace contextRef="#ctx0" brushRef="#br0" timeOffset="92147.2705">2759 9408 9159,'9'13'4902,"-8"14"-258,-1 12-387,0 8-4128,0 8 0,-1 3-129,1 2 0,0-2 0,0-8 0,3-6 0,-1-8 0,1-13 129,-1-9 0,-2-14 129,7-7 129,-3-20 129,3-5-129,-1-14 129,4 1-129,1-8 129,4 4-258,0 4 0,-1 10-129,2 11 129,-1 15-129,-3 9 0,1 12 0,-5 14-129,-1 12 0,-2 7 0,-3 2 129,2-3-258,-2 0 129,1-2-258,2-13-258,7-1-516,-4-18-3612,12-9-129,0-8-645,6-12-387</inkml:trace>
  <inkml:trace contextRef="#ctx0" brushRef="#br0" timeOffset="92523.2919">3197 9546 9933,'-18'-1'5289,"9"11"-387,-1 11 0,3 11-4128,1 1-258,6 8-129,1 1-129,9 0 129,4-5-258,8-4 0,2-14 129,3-9-129,1-10 0,1-5 0,-4-17 0,0-8 0,-6-9 0,1-8-129,-9-3 258,-1-1-129,-6 1 0,-1 8 0,-3 9 0,0 9 0,0 24 0,-7 0-129,3 22 129,1 20-129,1 8 0,2 6 0,0 5-129,4 1 129,6-7-387,1-8-258,8 1-1806,-5-27-2838,4-8 129,-1-13-516,0-14-387</inkml:trace>
  <inkml:trace contextRef="#ctx0" brushRef="#br0" timeOffset="92755.3053">3561 9107 10836,'0'-13'5676,"4"35"-645,5 18 387,-5 10-4644,6 14-258,-1 9 0,3 13-129,-5-1-129,5 2-129,-1-5-129,0-10-129,3-12-516,0-16-645,10-14-3612,-7-21-258,5-9-258,-5-23-645</inkml:trace>
  <inkml:trace contextRef="#ctx0" brushRef="#br0" timeOffset="92967.3174">3817 9111 11094,'0'-15'5547,"3"33"-129,-1 11-258,5 22-4128,-2 9-387,5 16-129,0 5 0,-1 7-258,1-3-129,1-3-129,2-5-516,-3-14-516,11-9-3999,-6-20-129,2-9-387,-2-21-516</inkml:trace>
  <inkml:trace contextRef="#ctx0" brushRef="#br0" timeOffset="93379.341">4262 9430 11997,'-41'-9'5547,"13"14"-387,-7 6 0,6 13-4515,-3 0-258,7 11 0,7 5-258,7 4 0,9 0 0,5-2-129,14-9 0,7-3 0,7-6 0,4-12 0,2-12 0,-2-3 0,-3-17 0,-3-10 0,-8-2 0,-7-9 0,-10-2 129,-4-3-129,-11 4 129,-6 4-129,0 12 129,-2 10-129,1 12 0,2 13 129,7 16-129,7 13 0,2 10 0,9 6 0,9 3-258,1-5-129,9 0-903,-7-20-3741,11-4-258,-4-21-258,2-7-387</inkml:trace>
  <inkml:trace contextRef="#ctx0" brushRef="#br0" timeOffset="93855.3682">4530 9079 8385,'-10'-84'5676,"10"84"-387,0 0 129,-11 31-1677,11 27-3096,3 15-129,4 16-258,0 5 0,3 6 0,-1-2-387,0-8 129,-1-10-129,-2-15 129,-1-17-258,-2-19 129,-3-29 0,0 0 0,2-25 0,-2-17 129,0-12 129,0-6-129,2-2 129,6 5 0,6 5 0,1 10-129,9 11 258,2 16-258,2 15 129,-1 15-129,-2 18 0,-7 11 0,-5 11-129,-8 7 129,-5 1-129,-12 0 0,-5-8 129,-7-10 0,-4-12-129,0-11 258,2-15-129,0-7 129,6-12 0,4-10 0,6-7-129,5-3 0,8 3-258,4-13-903,17 9-3870,-6-2-129,9 6-516,1-4-387</inkml:trace>
  <inkml:trace contextRef="#ctx0" brushRef="#br0" timeOffset="94063.3801">5033 9015 10449,'0'-25'6063,"0"25"-645,-7 23-129,1 6-2322,4 24-2580,2 9-129,0 15 0,0 9-129,0 5-258,5-1-129,-3-9-645,13-1-3999,-8-20-387,4-10-258,2-23-516</inkml:trace>
  <inkml:trace contextRef="#ctx0" brushRef="#br0" timeOffset="94415.4001">5327 9541 9288,'8'-11'5934,"2"11"-645,2 0 0,1-10-1677,8 3-3225,2-2 0,6-2-258,-3-6 0,0-3-258,-6-3 129,-9-3-129,-5-4 129,-12 3 0,-12 4-129,-5 3 129,-8 9 0,-4 9 0,1 4 129,0 18 129,7 9-129,8 14 129,10 2 129,7 11 0,4-1-129,13 2 129,7-2-258,1-2 129,5-5-258,-1-13-387,8 5-3096,-10-27-1935,4-13-129,-6-16-516,9-27-645</inkml:trace>
  <inkml:trace contextRef="#ctx0" brushRef="#br0" timeOffset="94935.4299">6820 8932 11094,'-18'0'5418,"-19"21"-387,-1 20 129,-12 1-4128,6 19-129,1 1 0,7 9-129,10-3-129,15-2-129,11-1-258,14-4 0,12-3-258,12-9 129,7-4-516,3-15-1032,12 1-3612,-6-13-387,1-8-258,-3-11-387</inkml:trace>
  <inkml:trace contextRef="#ctx0" brushRef="#br0" timeOffset="95387.4558">7431 9107 12126,'-18'-41'5418,"-10"36"0,-16 0-387,-4 8-4386,-5 10 0,1 12 0,-1 3-129,7 9-258,7 0 129,14 2-129,12-1-129,13 1 129,7-9-129,17-3 0,13-6-129,6-10 258,8-4-258,-1-6-129,-2-2 129,-5-8 0,-10 2 0,-13 0 0,-20 7-129,-10 0 129,-21 7 0,-9 10 0,-7 5 0,-1 7 0,5 0 0,7 5 129,12-5-129,15 0 0,12-1 0,16-5 0,12-4 0,7-3 129,7-6-258,5-4 0,0-1-516,-6-14-1677,4 4-2838,-9-14-258,2-3-258,-10-12-645</inkml:trace>
  <inkml:trace contextRef="#ctx0" brushRef="#br0" timeOffset="95635.47">7606 8816 13803,'13'1'5805,"5"25"-258,1 4-387,12 18-4515,0 15-258,3 12 129,-2 10-129,-7 11 0,-4 7-257,-6-3-130,-10-3 0,-5-7 0,-7-13 0,-10-14-517,5-5-1160,-7-28-3612,5-14-129,-1-16-387,10-12-258</inkml:trace>
  <inkml:trace contextRef="#ctx0" brushRef="#br0" timeOffset="96064.4944">8254 9246 9546,'3'12'5934,"13"-12"-645,13 0 129,6-12-3096,11 4-1548,1-3 0,3 3-387,-3 0-129,-5 3-258,-5 5-774,-17-6-2580,-4 10-1935,-16-4-129,-5 22-387,-13-9-387</inkml:trace>
  <inkml:trace contextRef="#ctx0" brushRef="#br0" timeOffset="96236.5044">8351 9444 12771,'26'18'5805,"1"-18"-516,2-10 129,8 9-4128,1-12-645,1 0-645,6 13-2967,-14-7-2193,-7 4-387,-8-1-258,-3 0-903</inkml:trace>
  <inkml:trace contextRef="#ctx0" brushRef="#br0" timeOffset="97331.567">9338 8833 7353,'19'33'5160,"-16"9"0,-1 16-129,-2 5-2967,-2 16-1290,-3-1-258,3 2 129,-1-5-129,3-1 0,0-13-258,10-4 0,7-18-258,5-13 129,6-10-129,7-12 0,4-8-387,-2-20-774,6 1-3741,-13-11-258,-3 3-516,-15-5-258</inkml:trace>
  <inkml:trace contextRef="#ctx0" brushRef="#br0" timeOffset="97512.5774">9182 9270 11481,'-16'0'5547,"24"0"-516,20-4-129,3-8-4386,22 2-258,7-2-258,2-4-903,8 8-3870,-8-3-387,-5 6-387,-9-3-516</inkml:trace>
  <inkml:trace contextRef="#ctx0" brushRef="#br0" timeOffset="98179.6155">9720 9115 10320,'7'-10'5676,"3"10"-258,-3-3-129,5 8-3999,-4 4-516,2 15-129,-4 6-258,-1 6-129,-3 8-129,-1-1 0,0 4-129,2-1 0,-3-7 0,0-6-129,4-9 0,-1-10 0,-3-14 0,9 1 129,-3-13-129,-1-14 129,4-6 0,1-7 0,6-7 0,0 2 0,2 3 0,3 2 0,0 6 0,-1 6 0,-2 8 129,-5 14-258,-2 5 129,-4 16 0,-5 9 0,-2 4 129,0 6-129,-7 5 129,2 3-129,0-1 0,0-3 129,3-3-129,2-6 129,4-7-129,7-9 129,3-7-129,3-7 129,4-8 0,1-11-129,0-8 0,2-5 0,-3-6 129,0-4-129,-3 1 0,-5-3 0,-3 4 0,-5 7 0,0 3 0,-5 8 0,0 22-129,0 0 129,-8 3 0,4 25 0,2 5 129,2 7-129,0 7 0,4-1 129,5 0-129,2-2 0,0-6 0,4-8-258,-1-10-387,8 7-1548,-7-22-3096,4-3-258,-3-10-387,3-8-387</inkml:trace>
  <inkml:trace contextRef="#ctx0" brushRef="#br0" timeOffset="98578.6384">10423 9327 10062,'19'0'5805,"-7"-1"-258,8-2 0,-1-4-3741,10 4-1032,-1-8-258,4 5 0,-2-4-258,-1-2-129,-4-1-129,-1-1 0,-6-2-129,-4-3 129,-8-1-129,-6 3 0,-6-2 129,-12 1 0,-4 4-129,-10 6 129,-2 8-129,-4 6 129,-1 10 129,2 12-258,10 11 258,4 9 0,11 5 0,9 3 129,9-2-129,14-1 129,8-8-129,10-7 129,1-14-258,9-9 129,2-12-129,-4-6-129,-4-9-258,-12-15-2967,-1 7-2193,-13-6-129,-7 4-645,-9 1-516</inkml:trace>
  <inkml:trace contextRef="#ctx0" brushRef="#br0" timeOffset="108875.2273">2877 11397 4257,'-5'-33'5160,"3"21"-387,2 12-258,-6-20-2322,6 20-516,0 0-516,0 20-516,0-5 129,0 12-387,0 1 0,0 5-129,0 2 0,0 5 0,0-3-129,0-4-129,0-2 129,0-6-129,1-6 0,4-2 0,-5-17 0,13 5-129,-4-15 129,2-6 0,1-10 0,2-5 129,4-4 0,0-5 0,4 2-129,2 5 129,-1 6-129,0 7 0,1 6 129,0 12-129,-5 5 0,-1 16 129,-5 4-129,-4 9 129,-2 0 0,-2 7 0,-4-3-129,-1 1 0,0-6 129,0-6-129,0-1-129,1-8 0,5-2-258,-6-14-387,24 4-903,-14-13-3096,10-8-129,-2-10-387,5-1-387</inkml:trace>
  <inkml:trace contextRef="#ctx0" brushRef="#br0" timeOffset="109291.2511">3405 11351 7611,'0'-15'5418,"0"15"-516,-7 4 0,1 9-2322,5 14-1806,-5 7-258,6 6-129,0 7 0,0 1-258,0-1 0,4-4 0,2-2-129,6-8 0,-2-7 0,6-8 0,1-12 129,2-6-129,1-10 129,2-10 0,1-10-129,-1-7 129,-3-7 0,1-4-129,-6 0 129,-2 5 0,-5 3 0,-2 11 0,-5 7 0,0 22 0,0 0 0,-5 6-129,2 18 129,1 8-129,2 8 0,0 5 129,2 1-129,3 0 129,4-6-258,2-5 0,-1-3-129,-1-10-774,15-2-2967,-10-19-1032,5-1-258,1-11-258</inkml:trace>
  <inkml:trace contextRef="#ctx0" brushRef="#br0" timeOffset="109547.2657">3847 11015 11997,'-5'-12'5418,"1"21"-129,4 22-387,0 5-4257,5 20 0,-1 5-258,-2 11 0,0 4-129,1 2-129,-3-1 0,0-11-129,0-7-129,2-11-129,3-2-516,0-23-645,9 0-3612,-4-17-129,7-6-258,-3-16-516</inkml:trace>
  <inkml:trace contextRef="#ctx0" brushRef="#br0" timeOffset="109787.2795">4016 11029 10320,'-8'-79'5418,"8"67"-258,0 12 129,2 18-3741,0 15-645,8 20-258,-2 8-387,3 11 129,-2 6-129,-2 0-129,-1-2-129,-2-1 0,1-9-129,-3-14-129,3-3-387,-3-22-516,13 3-3741,-8-17-258,6-4-387,-3-16-129</inkml:trace>
  <inkml:trace contextRef="#ctx0" brushRef="#br0" timeOffset="110395.3142">4550 11457 6837,'0'-26'5547,"0"10"-387,0 16 0,-17-27-1548,10 25-2451,-10-4-258,5 6-258,-8 10-258,2 8 0,-1 6-258,1 6 129,1 4 0,6 6-129,2 5-129,9-5 129,0-5-129,7-4 129,10-6-129,1-10 0,6-8 0,0-8 0,3-18 129,-1-5-258,0-8 129,-4-3 0,0-7 0,-8-1 129,0-1-129,-5-2-129,-4 6 129,-4 5 129,-1 9-129,-6 8 0,-3 10 0,0 8 0,-1 12 0,1 14 0,-1 9 0,3 5 0,2 4 129,3 2-129,2 0 0,2-5 0,6-2 0,1-10 0,1-3-258,2-10-387,6 3-1548,-7-19-2967,6 0-129,-4-12-258,5-5-645</inkml:trace>
  <inkml:trace contextRef="#ctx0" brushRef="#br0" timeOffset="110679.3305">4816 10930 13158,'-2'-13'5676,"2"13"-387,2 19-129,5 14-4386,0 8-258,1 16-129,-3 10-129,0 7 0,-1 0-258,-4 1 129,0-6-129,0-3 0,0-7-129,0-12 0,0-9-258,0-11-387,8-3-774,-8-24-3483,11 9-387,-1-19 129,2-5-774</inkml:trace>
  <inkml:trace contextRef="#ctx0" brushRef="#br0" timeOffset="111011.3495">4948 11474 11352,'0'-24'5289,"0"24"0,7-14-387,5 14-3612,-2-2-387,5 2-258,1 5-129,0 4-258,0 4 0,-2 1-129,-2 5 0,-3 1-129,-1 1 129,-6 0-129,-2-2 129,-1 3-129,-8-6 0,0 4 0,-5-9 0,-2 1 0,-1-5 0,1-2 129,0-2-129,1-3 0,3 0 129,2-1-129,10 1 0,-10-3 0,10 3-258,0 0-516,14 8-2322,-14-8-1935,18 4-387,-7-4-387,5-3-387</inkml:trace>
  <inkml:trace contextRef="#ctx0" brushRef="#br0" timeOffset="111303.3662">5319 10868 12384,'-10'-21'5676,"-5"14"-129,10 17-258,-2 9-3999,7 20-774,0 9 0,7 8-258,-1 14 0,1 5 0,-4 4-258,1-3 0,-2-2 129,-2-3-258,0-7 0,0-14-129,2-6-387,-2-17-1677,2-2-2838,0-13-129,6-4-516,-8-8-258</inkml:trace>
  <inkml:trace contextRef="#ctx0" brushRef="#br0" timeOffset="111747.3916">5536 11507 13416,'0'0'5676,"11"-1"-645,3-1 129,1-6-4644,6 1 0,1-3-258,4-1-129,0-2 0,2 0 0,-4-2-129,-2-2 0,-5 0 129,-3-1-129,-5 0 129,-6-3-129,-3 0 0,-9 2 0,-8 4 0,-2 2 0,-5 5 0,-3 8 0,-1 3-129,2 12 129,3 11 129,5 7-129,6 4 129,1 7 0,8-1 0,3 4 129,1-2-129,5-5 0,4-5 0,1-7 0,1-5-129,2-5 0,4-8 129,0-10-258,4-1 0,0-10-516,6 8-2322,-4-18-2193,3 1-258,-6-6-387,8 1-387</inkml:trace>
  <inkml:trace contextRef="#ctx0" brushRef="#br0" timeOffset="112071.4101">6573 10960 14448,'-16'-35'5547,"-6"26"-129,-1 9-516,0 10-4386,-1 18 0,0 11-258,2 21 129,2 9-129,3 11 0,3 4-129,6 9 1,2-1-130,6-5 0,3-9 0,4-11 0,4-9 0,0-11 0,3-8-388,-4-24-1676,7 0-3096,-5-14-258,3-2-387,2-19-516</inkml:trace>
  <inkml:trace contextRef="#ctx0" brushRef="#br0" timeOffset="113375.4847">6973 11269 12384,'26'25'5160,"-8"9"-129,-5 4-387,1 14-4257,0 2 129,3 6-129,-3 0-258,-4-3 0,2-10 0,-3-5-129,0-10 0,-3-10-129,-6-22 129,10 8 0,-6-15-129,-3-18 129,-1-11-129,0-10 129,0-4 0,0-4 0,0 1 0,4 0 129,1 5-129,4 8 0,2 10 129,5 10-129,1 7 129,4 9 0,3 4 0,5 3-129,-3 5 129,5 6 0,-4-2 0,-1-3 0,-4-3-129,-4-4 129,-5-2-129,-5-6 129,-6-9-129,-2-3 129,-5-5-129,-9 1 0,-3-2 0,-5 4 0,-4 1 129,0 7-129,0 10-129,1 2 258,5 11-258,4 11 0,11 6-258,3-4-516,14 13-3741,5-6-258,7 3-129,5-7-645</inkml:trace>
  <inkml:trace contextRef="#ctx0" brushRef="#br0" timeOffset="113719.5044">7588 11673 10965,'-11'9'5289,"11"-9"-258,0-7 0,4-10-3612,7 8-387,-3-11-129,4 2-387,-1 0-129,-1 4 0,-2 2-129,-8 12 0,8-16 0,-8 16-129,0 0 0,0 9-129,0 5 0,-3 7 0,-1 2 0,3 6 0,-1 2 0,2 3 0,0-1 0,4-4-258,4 3-387,-3-14-645,12 7-3612,-12-9-387,4 3-129,-9-19-387</inkml:trace>
  <inkml:trace contextRef="#ctx0" brushRef="#br0" timeOffset="113931.5164">7575 11914 13029,'-8'-3'5547,"15"-8"-387,12 8 0,0-10-3999,12 8-258,4 0-258,4 2-387,1 2 0,2 0-258,-1 1-516,-7-5-1935,0 8-2709,-10-3-129,-1 0-387,-10-5-516</inkml:trace>
  <inkml:trace contextRef="#ctx0" brushRef="#br0" timeOffset="114771.5645">8368 11140 12513,'39'16'5418,"-17"6"-387,-1 11-129,-3 10-3999,0 7-387,-3 4-258,-1 5-129,-4-5 0,-5-2-129,0-8 0,-1-10-129,-2-6 129,0-10 0,-2-18-129,0 0 129,0 0-129,-2-30 129,-2-4 0,2-9 0,1-8 129,1-5-258,0-3 258,3 3-129,1 1 129,4 8-129,4 10 0,-2 6 0,4 16 129,-3 10-129,4 8 0,0 12 0,2 8 0,1 4 0,0 2 0,1 0 129,0-5-258,-3-5 129,-1-10 0,-3-5 0,-2-8 0,-5-11 0,-5-7 0,0-7 0,-3-3 129,-10-1-129,-2-1 129,0 6-129,-2 5 0,0 6 129,3 9-129,2 8-129,4 10-129,3 8-645,10 16-3999,2 0 0,6 7-387,1 0-387</inkml:trace>
  <inkml:trace contextRef="#ctx0" brushRef="#br0" timeOffset="115187.5883">8901 11565 12384,'-18'-10'5676,"18"10"-387,-5-16 0,10 13-3999,4-5-387,10 4-258,1 3-387,5 1 129,0 0-258,1 7-129,-2 5 0,-7 7 0,-4 4-129,-8 4-129,-5 4 129,-9-1-129,-7 4 129,-3-1 0,-5-2-129,2-5 258,0-4-129,5-3 129,6-3-129,6-4 258,5-12 0,5 12-129,6-8 0,9-4 0,4 0 0,4-2-129,4 2-774,-8-8-3741,7 4-645,-4-7-258,3 0-258</inkml:trace>
  <inkml:trace contextRef="#ctx0" brushRef="#br0" timeOffset="115495.606">9276 10907 15609,'41'-13'5547,"-10"27"0,-2 7-1161,6 32-3870,2 16-129,1 11 0,-8 6-258,-7 12 130,-4 1-259,-9 2 0,-5-4 0,-5-12 0,-9-9 0,-2-14 0,0-12-130,-1-13-128,5-12-387,-5-20-2967,12-5-1677,0 0-258,0-21-516,0-8-516</inkml:trace>
  <inkml:trace contextRef="#ctx1" brushRef="#br0">15024 18724 0,'0'0'0,"0"0"0,0 0 0,0 0 0,0 0 0,0 0 0,0 0 0,0 0 0,0 0 0,0 0 0</inkml:trace>
  <inkml:trace contextRef="#ctx0" brushRef="#br0" timeOffset="117090.6972">10037 11308 10965,'-10'7'5676,"10"-7"-258,5-2-258,10 4-3741,4-11-645,11 0-129,2-4-258,5 4-129,0-1 0,0 3-129,-4 3-129,-4 3-129,-5 1-258,-9 1-387,-2 13-903,-13-14-3612,5 15 0,-5-15-387,-7 21-516</inkml:trace>
  <inkml:trace contextRef="#ctx0" brushRef="#br0" timeOffset="117391.7144">10089 11485 11223,'0'0'5805,"0"0"-516,14 0 0,-3-6-3999,8 5-387,0-5-129,7 5-258,-4-3-258,7 0 0,-1-1 0,0 2-258,-2-3 129,-2 1-129,-2 1-129,-1-2 0,-5 5-258,-4-3-129,1 6-903,-13-2-3870,0 0 0,0 0-516,-7 16-258</inkml:trace>
  <inkml:trace contextRef="#ctx0" brushRef="#br0" timeOffset="141527.0949">10973 11225 1032,'0'-51'4773,"0"27"258,1 1-258,-1 23-1677,0-29-903,7 29-516,-7 0-645,6 19-258,-4 1-129,3 15-258,-4 2-129,3 8 0,-4-2-129,0-1 0,2-2-129,-1-5 0,1-7 0,0-6 0,2-7 0,-4-15 0,13 7 0,-5-10 0,1-15-129,2-6 129,1-9 0,3-8 0,-1-4 129,3-1-129,1 1 129,1 6 0,1 4 129,-1 14-129,-2 11 0,-1 12 0,-4 17-129,-5 13 129,-2 5-129,-3 8 129,-2 1-129,2 1 0,0-2-129,1-8 258,3-5-258,1-7-129,7-8-387,-3-13-1290,9 0-2709,0-4-516,2-9-258,2-10-387</inkml:trace>
  <inkml:trace contextRef="#ctx0" brushRef="#br0" timeOffset="141919.1173">11530 11064 9159,'-12'-4'5289,"3"22"-258,-4 14-129,6 14-3870,-3 4-387,6 8-129,1 1-129,3-1 0,7-8-258,8-8 129,4-12-258,5-12 129,5-10-129,0-8 129,2-18-129,1-7 0,-5-14 129,-2-10-129,-5-9 0,-7 0 129,-5 1-129,-5 5 129,-3 11 0,-3 10 0,-7 19 0,3 16 0,-1 24 0,1 15 0,3 14 0,4 4 0,0 4-129,7 2 0,3-3 0,9-11-387,2-3-258,-1-26-1548,6 1-2967,-2-18 0,1-7-516,-7-12-516</inkml:trace>
  <inkml:trace contextRef="#ctx0" brushRef="#br0" timeOffset="142159.131">11945 10713 9417,'-2'-50'5805,"2"50"-516,2 19 0,-3 16-4128,7 19-387,4 9-129,1 19 0,1 2-129,0 5-387,-1 1 129,-2-11-387,0-5-129,-2-12 0,2-9-645,-5-22-774,4-5-3612,-8-26 0,11 10-387,-9-22-516</inkml:trace>
  <inkml:trace contextRef="#ctx0" brushRef="#br0" timeOffset="142375.1434">12105 10686 10062,'8'3'5676,"-8"27"-258,3 22-129,-3 11-4257,2 19-387,0 7 0,3 9-129,-2-2-258,2-5 0,3-7-387,-1-12-129,6-7-516,-6-23-3096,8-10-1419,1-14 0,2-14-645</inkml:trace>
  <inkml:trace contextRef="#ctx0" brushRef="#br0" timeOffset="142811.1683">12608 11096 9933,'-34'25'5676,"2"-2"-387,-1 14 0,-3-4-4386,5 11-258,5-4-129,11 0-129,8-4-129,7-2-129,8-7-129,13-6 129,3-9-129,5-8-129,4-4 129,0-9 0,-1-10 0,-3-5 0,-5-11 0,-5-6-129,-6-4 129,-7-3 0,-6 3 129,-7 2-129,-7 8 129,-3 11 0,-4 10 0,0 16 0,4 16 0,3 11 0,7 12 0,7 7 0,7 3-129,8 0 129,8-3-258,3-6 0,3-5-258,-1-11-387,3 1-2322,-7-20-2193,-1-6-258,-7-8-258,0-12-516</inkml:trace>
  <inkml:trace contextRef="#ctx0" brushRef="#br0" timeOffset="143287.1955">12888 10615 11094,'0'-27'5805,"0"27"-258,-11 19-258,11 30-4257,0 5-387,6 12-129,4 8-129,1 11-129,0 4-129,-1-2-129,2-5-258,-4-11 0,1-7-129,-5-17-129,1-9-129,-4-22 129,-1-16 0,0 0 0,4-26 258,-4-10 0,2-6 258,3-1 129,0-6 258,8 6 0,3 3 129,9 12-129,2 10 0,6 15 0,-3 7 0,0 20-258,-7 11 0,-5 10 0,-10 8-129,-8 4 0,-14-1 0,-8-3 0,-7-6 129,-2-12-129,-2-8 0,3-11 0,6-14 129,4-3-129,9-15 0,11-5-258,4 0-516,7-18-1677,15 9-2838,1-7-129,5 3-516,1-10-516</inkml:trace>
  <inkml:trace contextRef="#ctx0" brushRef="#br0" timeOffset="143495.2074">13279 10677 12126,'-11'-54'5805,"11"54"-258,0 14-258,10 25-4515,-3 11-387,4 16 0,0 7-129,0 11-258,-4 2-129,-2-3-387,4-2-387,-9-23-2838,7-2-1677,-2-16-258,5-14-258,-2-18-516</inkml:trace>
  <inkml:trace contextRef="#ctx0" brushRef="#br0" timeOffset="143819.226">13518 11210 11223,'39'-28'5805,"-14"17"-516,0-4-129,5 7-4128,4-5-387,1 3-258,-1-2-258,0-4 0,-2-2-129,-8-1 0,-7-1 0,-6-3 0,-11 3 0,-6 4 0,-15 3 0,-9 9 0,-7 5 0,-4 13 0,0 8 129,3 9 0,7 3-129,10 10 129,11 0 0,10-2 0,12-5-129,12 1 129,6-8-387,5-7-387,8 4-2451,-2-22-2322,3-5 0,-1-9-387,5-13-645</inkml:trace>
  <inkml:trace contextRef="#ctx0" brushRef="#br0" timeOffset="144043.2388">14589 10583 13029,'-64'61'5805,"10"-11"-258,3 16-258,-1 17-4644,8 11-387,10 5 129,15-1-258,9-2 0,10-7-129,15-10-129,7-13-258,8-14-645,-5-30-3741,11-7-645,-5-19-258,1-15-516</inkml:trace>
  <inkml:trace contextRef="#ctx0" brushRef="#br0" timeOffset="144523.2662">14716 10896 12513,'11'-4'5934,"2"16"-645,-10 10 129,1 16-4773,-2 8-129,0 11-258,1 3-129,-3 1 0,0-2-387,0-14 0,3-7-129,-2-12 0,4-16-129,-5-10-129,8-19 258,-6-17 0,3-5 129,-3-6 0,4-5 258,3-2 129,2 1 0,4 6 129,4 8 0,5 9 0,2 6 129,4 8-129,-1 10-129,0 4 129,-1 2-129,-4 7-129,-2 2 129,-2 0-129,-6-1 0,-1-1 129,-3-4-129,-10-3 0,7-6 0,-7-7 0,0-4 0,-10-1-129,-1-6 129,-5 2 0,1 5-129,-2 3 129,0 12-258,2 2-129,6 12-1032,-6 2-3612,12 11-129,-2 2-645,5 8-258</inkml:trace>
  <inkml:trace contextRef="#ctx0" brushRef="#br0" timeOffset="144879.2866">15196 11352 11739,'-11'2'5676,"1"-2"-258,10 0-129,0-21-4386,10 10-387,1-7-129,5 5-129,0 0-129,2 3 0,-2 2-129,-1 3 0,-3 4 0,-4 2 0,-6 12 0,-2 4 0,0 10 0,-7 5 0,-3 3 129,0 4-258,0 1 129,3 3-129,3-4 0,-1-3-258,5-5-129,0-10-1032,5 0-3612,-5-21-129,5 18-645,-5-18 129</inkml:trace>
  <inkml:trace contextRef="#ctx0" brushRef="#br0" timeOffset="145075.2978">15080 11632 9288,'-14'25'5547,"14"-14"0,16 3-258,4-14-3741,12 5-645,3-5-129,8 0-258,1-1-258,1-7-258,1-2-645,-11-9-1161,3 5-3354,-8-7-258,-7 3-258,-8-9-516</inkml:trace>
  <inkml:trace contextRef="#ctx0" brushRef="#br0" timeOffset="145327.3122">15450 10661 11094,'42'-42'5805,"-7"47"-258,0 19 0,9 26-4128,-3 4-516,2 20-129,-5 15-258,-4 14-258,-11 5 129,-3 4-258,-13-3-129,-7-8 0,-3-4-129,-12-16 0,-8-14-516,-8-29-2322,2-7-2451,-7-20-258,3-11-516,-1-13-387</inkml:trace>
  <inkml:trace contextRef="#ctx0" brushRef="#br0" timeOffset="146223.3633">16820 11529 3870,'27'50'5031,"-18"-37"-516,1 0-1806,-10-13-258,0 0 0,-5-31-387,-2 5-387,-17-22-645,0-9-387,-14-13 0,1-4-129,-5-4 0,5 1-258,1 6 0,10 8-129,4 11 129,12 19-129,10 12 129,13 12-258,8 9 0,7 9 0,4 10 0,-2 11 0,0 4 0,-5 9 0,-7 6 0,-10 7 0,-8 4-129,-14 2 258,-12-1-258,-4-3 0,-6-1 129,-1-10 0,3-6 0,7-7 0,8-10 0,10-6 0,10-8 129,14-4 0,11-6 0,7 0 0,8-6-258,1-4 0,4 2-774,-6-9-2967,1 7-1290,-6-7-258,-4 3-516</inkml:trace>
  <inkml:trace contextRef="#ctx0" brushRef="#br0" timeOffset="146771.3946">17247 11438 10707,'-31'19'5418,"17"-18"-516,5-1 129,1-4-4257,7-8-258,-3-5 129,4-4-129,-5-9-129,-2-4 0,-2-9 0,-3-4-258,-5-9 129,0-5-129,0-8-129,0-2 129,6 2-129,1 2 0,7 9 0,3 9 0,3 9 0,7 13 0,9 15 129,4 12-129,5 8 0,2 18-129,2 11 387,-2 3-387,-1 12 258,-7 3-258,-10 7 258,-9 2-258,-13 0 258,-11-6-258,-10 0 0,-7-4 129,-2-11 0,4-6 129,3-12-129,8-7 129,11-9 0,14-9 0,0 0 0,20 0 0,7-8 0,7 2 0,5-1 0,2 0 0,4-2 0,-3 1-258,1 0-129,-10-12-1677,6 13-3354,-13-11-129,-6-3-516,-12-10-516</inkml:trace>
  <inkml:trace contextRef="#ctx0" brushRef="#br0" timeOffset="147451.4337">17985 10900 9288,'4'-12'5418,"4"14"-516,-6 16 129,2 22-3999,-1 4-258,1 18 0,-3 8-387,3 5 129,-3-4-258,5-3 0,-1-12-129,4-11 0,0-16-129,3-18 0,2-11 129,3-18-258,-1-17 258,1-15-258,2-4 258,3-5-129,1 2 0,0 2 0,-1 10 0,-4 12 0,-1 21 0,-5 13 0,-4 20 0,-3 15 0,-5 10 0,0 8 0,0 3-129,0-2 129,2-4-258,5-8-387,14-3-3225,-4-19-1161,7-13-129,-2-8-645</inkml:trace>
  <inkml:trace contextRef="#ctx0" brushRef="#br0" timeOffset="147819.4546">18575 11001 10320,'-26'21'5547,"11"11"-516,4 14 129,-4 2-4515,10 7 0,5-1-258,4-4 0,6-6 0,7-9-129,7-17-129,5-16-129,0-8 129,2-19-129,-3-12 129,-1-11-129,-4-7 129,-5-5-258,-8 6 258,-2 4 0,-7 8 0,-1 11-129,-3 15 129,3 16 0,-12 8 0,6 23-129,3 12 0,3 13 129,1 5-258,7 2 129,3 0-129,4-4-258,6-5-903,-7-20-3354,8-12-387,-4-18-645,2-6-258</inkml:trace>
  <inkml:trace contextRef="#ctx0" brushRef="#br0" timeOffset="148035.4671">18928 10726 11223,'19'-71'5547,"-8"62"-387,2 17 0,-9 20-4128,7 20-516,-1 14-129,-1 16 0,-2 14 0,-1 6-258,1-1 0,0-1-258,4-13-387,-3-18-516,9-9-3870,-3-26-516,0-21-129,-1-18-516</inkml:trace>
  <inkml:trace contextRef="#ctx0" brushRef="#br0" timeOffset="148259.4799">19208 10518 11997,'21'-6'5676,"-14"34"-387,2 26 0,-2 12-4644,4 18-258,-3 11 0,2 14 0,-6 0-129,3-1-129,0-8-129,-2-13-258,0-12-387,-1-29-2967,4-9-1677,-2-24-129,5-13-516,-2-23-387</inkml:trace>
  <inkml:trace contextRef="#ctx0" brushRef="#br0" timeOffset="148674.5037">19720 10997 10707,'-24'10'5547,"-8"12"-258,-12 0-129,2 9-4257,-1 2-258,5 6-258,4 2 0,12 2-129,11-3-129,11-6 0,18-1-129,12-12-129,8-8 129,7-11 0,7-8-129,1-12 0,-4-10 129,-6-9-129,-9-7 129,-13-4-129,-14-1 258,-7 4-129,-9 7 129,-8 8 0,-5 7 129,-2 12-129,3 11 0,4 11 129,5 16-258,10 9 129,2 6-129,7 3 0,11 4-129,5-3-129,3-5-258,1-14-516,7 2-2451,-11-27-1806,5-3-258,-12-26-387,2-10-129</inkml:trace>
  <inkml:trace contextRef="#ctx0" brushRef="#br0" timeOffset="149131.5298">19971 10554 8256,'15'-88'5934,"-15"88"-516,15 8 0,-13 17-2064,5 30-2709,-3 14-129,2 12-258,-1 8 129,0 10-258,0-1 129,1-6-258,0-7 129,-2-17-258,3-14 0,0-17 0,3-18-129,-3-19 129,0-19 0,0-14 0,-1-7 0,1-10 129,1 1 0,3-1 129,3 5 0,5 5 0,4 5 0,3 9 0,5 13 0,0 8 0,-2 9-129,-2 17 129,-8 10-129,-8 13-129,-8 6 129,-6 6 0,-11 0 0,-14 0 0,-4-8 0,-7-7 0,1-13 0,-1-7 129,6-18-129,4-3 129,8-14-129,6-12-258,15-3-387,3-18-1677,16 8-2967,4-11-129,9-1-516,-1-9-645</inkml:trace>
  <inkml:trace contextRef="#ctx0" brushRef="#br0" timeOffset="149358.5428">20569 10410 8256,'24'-23'6063,"-24"29"-258,0 25-258,-8-1-1677,1 27-3483,1 14 129,2 11-387,0 11 258,1 3-258,2 0-129,1-5 0,0-5-129,2-10-258,8-13-516,-7-24-1419,8-6-3096,-3-24 0,8-9-645,-3-22-129</inkml:trace>
  <inkml:trace contextRef="#ctx0" brushRef="#br0" timeOffset="149694.562">20742 11073 11094,'28'-43'5676,"-12"31"-258,-2 0-258,10 9-4257,-5-2-129,8 5-387,-3 0-129,5 0 0,-5 0-129,2 0-129,-4-6 129,-2-3-129,-5-5 129,-8-1-129,-6-7 0,-4 7 129,-11 2-129,-8 3 0,-3 8 0,-5 2 0,-1 7 0,0 10 129,2 7-129,7 7 129,7 2-129,6 7 129,9-2 0,5 4-129,10-4 0,6-1 0,6-6-258,1-11-258,6 2-1161,-8-19-3612,10-6-258,0-16-258,5-9-774</inkml:trace>
  <inkml:trace contextRef="#ctx0" brushRef="#br0" timeOffset="149943.5763">21800 10549 12126,'-52'29'5805,"15"5"-129,-13 7-129,6 16-5031,3 9 0,9 16-258,9 10 129,10 7-129,11-1 0,6-1-129,13-6-129,4-7-129,5-11-129,-1-22-516,10-6-3096,-11-29-1677,4-10 0,-4-16-645</inkml:trace>
  <inkml:trace contextRef="#ctx0" brushRef="#br0" timeOffset="150467.6062">22114 10886 9804,'0'0'5934,"-11"10"-516,4 15 129,-3-3-2838,4 19-2451,5 11 0,1 6-129,3 3 0,4 0-129,0-2-129,3-10 0,0-8 0,-3-14-129,0-15-129,-7-12-129,7-19 129,-7-16 0,0-15 129,0-10 0,-4-1 129,3-3 129,1 3 129,3 6 129,4 7 0,9 15 0,5 11 0,6 14-129,4 8 129,1 1-258,2 9 0,1 3 129,-3 5-258,-1-5 129,-2-1 0,-8-5 0,0-6 0,-5-1 129,-5-7-129,-4-9 129,-4-3-129,-3-3 129,-3-3-129,-4 1 258,-4 2-387,-1 5 258,0 0-258,-1 9 0,2 8-387,-6-1-1935,10 14-2838,-3 6-129,5 6-258,0 3-774</inkml:trace>
  <inkml:trace contextRef="#ctx0" brushRef="#br0" timeOffset="150898.6309">22495 11369 9804,'-15'-9'5805,"7"-7"-387,14 9 0,8-4-3999,11 10-774,3-2-129,6 3 0,-4 3-129,-1 7-129,-7 4-258,-3 3 258,-12 4-258,-7 2-129,-11 2 129,-10 3 0,-2 1 0,-9 0-129,5-3 258,-7-1-258,7-1 258,6-7 0,6 0-129,6-4 129,9-2-129,0-11 0,16 11 0,6-10 0,5 0-258,1-1-129,8 0-645,-11-3-3999,9-3-258,-4-10-387,-4-2-516</inkml:trace>
  <inkml:trace contextRef="#ctx0" brushRef="#br0" timeOffset="151146.6451">22836 10618 12900,'55'33'6063,"-15"12"-387,-1 10-258,7 21-5031,-4 13 129,-1 13-258,-10 1 129,-14-2-258,-14-5-129,-9-8-129,-12-8-516,-20-30-2580,1-4-2193,-6-21-129,3-6-774,-1-15-129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9:57:05.79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24T09:57:07.618"/>
    </inkml:context>
  </inkml:definitions>
  <inkml:trace contextRef="#ctx0" brushRef="#br0">3260 7938 1419,'8'0'1935,"-8"0"-129,0 0 0,0 0-129,7 8-387,-7-8-387,3 16-387,-3-16 0,3 14-258,-3-14 0,4 11-258,-4-11 129,0 0 129,0 0 0,0 0-129,0 0 129,0 0 129,0 0-129,0 0 129,0 0-129,0-7 258,0 7-258,0 0 0,0 0 0,0 0-129,0 0 0,0 0-129,0 0 0,0 0 0,0 0 0,0 0 0,-1 7 0,1-7 0,0 0 258,-2 13-516,2-13 258,0 0 0,0 0-387,-2 11-1032,2-11-2322,0 0-258,0 0-129</inkml:trace>
  <inkml:trace contextRef="#ctx1" brushRef="#br0">19160 16393 0,'0'0'0</inkml:trace>
  <inkml:trace contextRef="#ctx0" brushRef="#br0" timeOffset="2968.1697">19316 8029 903,'106'-9'4128,"-36"4"129,6 1-1806,4-6-645,12 6-516,-1-1-387,5 5-129,-8 0-516,-4 0-129,-6 3-387,-11 2-1161,-6 4-1548,-11 3-1161,-18-5-387</inkml:trace>
  <inkml:trace contextRef="#ctx0" brushRef="#br0" timeOffset="3632.2078">19403 7906 1419,'0'0'3612,"-10"0"0,10 0-2064,-16-1-645,4 0-516,0 1-129,-2-2-129,2 2 129,-2-3 0,1 1 129,3-1-129,1 0 0,1 0 0,-1 3 129,9 0-129,-14 0-129,6 3 0,8-3-129,-14 18 129,6-7 0,3 6 258,3 0 0,-2 1-129,4 3 129,1-2 129,7 3-129,0-1 0,4 0 0,1 0-258,4 2 0,6 1-645,0-5-1419,4 1-2193,4 2-129,2-7-516</inkml:trace>
  <inkml:trace contextRef="#ctx0" brushRef="#br0" timeOffset="19143.095">3285 8543 129,'0'0'3225,"0"0"-903,5 0-387,-5 0-903,2 9-258,1 4-387,-3 3-129,0 5 0,0 7-129,3 2 129,-2 4-129,-1 5 0,3 4-258,-1-1 129,-1 4 0,0-2-129,2 1-258,-3-4 0,2-3-516,-2-6-903,0-9-1548,0 4 0</inkml:trace>
  <inkml:trace contextRef="#ctx0" brushRef="#br0" timeOffset="19751.1295">3223 8670 1,'6'10'1805,"7"-17"388,-5 1-258,-2-7 387,3 2-645,-3-7-258,3 4-258,-4-4-129,5 5-258,-8-2 0,5 4-258,-7 11-129,5-14-129,-5 14 129,0 0-129,0 0 129,0 0 0,9 11 0,-4 2 129,1 1-258,4 6 129,-2 0 0,5 2-129,-2 4-516,1-6-2322,3 0-1677,2-1-387,-6-11-387</inkml:trace>
  <inkml:trace contextRef="#ctx0" brushRef="#br0" timeOffset="25159.4391">3628 11406 3999,'0'0'4386,"-10"2"129,10-2-1548,-4 17-774,-3-9-774,6 8-645,-5 3-258,5 7 0,-3-2-258,0 11 129,1-4-129,0 7-258,2-2 129,-1 4-258,2 0-387,-3-8-903,3 1-2709,0-4-258,0-1-387,0-7 0</inkml:trace>
  <inkml:trace contextRef="#ctx0" brushRef="#br0" timeOffset="25708.4705">3691 11366 3225,'-17'13'4128,"9"-2"-258,-4 4-1677,-6-9-387,5 10-516,-4-7-387,4 6 129,-6-3-258,9 1-129,-2-7-129,12-6-129,-14 12 0,14-12-129,0 0 258,0 0-258,0 0 0,0-6 0,0 6 0,12-21-129,-3 4 129,3 0-129,-1-2 0,2 2 0,-3 0 0,1 5 0,-1 2 129,-1 6-129,1 4 129,0 6 0,-1 7-258,2 3 129,5 5-387,-5-3-3741,8 4-516,1 0-516,-3-4-516</inkml:trace>
  <inkml:trace contextRef="#ctx0" brushRef="#br0" timeOffset="51559.9491">5565 12561 3096,'0'-15'4515,"-1"5"129,1 10-258,-14-27-1677,14 27-903,-18-25-258,8 17-645,-7-4-258,3 3-129,-4 3-129,0 5-129,1 1-129,-1 7-129,2 8 129,2 4-129,2 8 0,4 7 0,2 2 0,5 6 0,1 5 0,4 1 0,4 3 0,3-2 0,2-4-129,-3 0 258,2-4-258,-2-6 0,-1-4-129,-4-10-645,5 5-1419,-6-15-2193,-4-11 0,2 12-645,-2-12 129</inkml:trace>
  <inkml:trace contextRef="#ctx0" brushRef="#br0" timeOffset="51775.9615">5285 12791 7224,'0'0'4773,"0"0"-129,11-3-258,9 5-3096,-1-2-129,10 6-258,-2-4-387,3 3-387,4 2-387,-3-7-903,5 7-2838,-10-3-516,0 3-258,-4-6-516</inkml:trace>
  <inkml:trace contextRef="#ctx0" brushRef="#br0" timeOffset="51987.9736">5709 12741 8514,'7'-21'4902,"-7"21"-258,10 5-129,-10 6-3354,5 14-129,-3-1-516,3 9-129,2 2-387,-2-2-129,2 5-387,0-13-774,3 4-2967,-3-11-516,0-4 129,-7-14-645</inkml:trace>
  <inkml:trace contextRef="#ctx0" brushRef="#br0" timeOffset="52151.983">5775 12539 9159,'-6'-29'4386,"6"29"-258,0 0-903,0 0-6708,12 7-516,-2 10-387,1 0-516</inkml:trace>
  <inkml:trace contextRef="#ctx0" brushRef="#br0" timeOffset="52543.0053">5954 12667 9804,'-2'-20'5031,"2"20"-258,0 0-258,5 10-3225,-1 1-645,3 12-258,3 3-258,0 6 0,-1 2-129,-1 1-129,0-1 0,-2-5 0,-2 0 0,-2-10 0,-1-5 0,-1-14 129,0 0 0,0 0-129,-1-22 129,1-2 0,0-8 129,0-1 0,0-3 129,6 2-129,2 1 129,3 5-129,1 6 0,5 4-129,0 10-258,2-3-645,8 11-3612,-8 1 0,5 10-516,-6-3-387</inkml:trace>
  <inkml:trace contextRef="#ctx0" brushRef="#br0" timeOffset="52920.0269">6377 12681 9288,'-2'-33'5031,"-2"18"-258,-5-1-258,9 16-2967,-19-19-903,19 19-129,-16-1-387,8 3 0,2 11 0,2 3-129,2 4 0,2 5 129,2 2-258,5 0 129,7 3 0,-1 2 0,3-1-129,-1-1 129,2 0-129,-6-1 0,-3-4 0,-3-3 0,-5 0 0,-3-7 129,-6-3 0,-3-6 0,-4-1 129,1-5-129,2 0 129,-1-7-258,4-2-387,1-12-2064,7 6-1806,2-7-387,4 4-387,6-7-129</inkml:trace>
  <inkml:trace contextRef="#ctx0" brushRef="#br0" timeOffset="53188.0422">6597 12432 11997,'5'-15'5160,"-5"15"-129,0 0-387,4 12-4128,-3 16 0,1 7-258,-2 12 0,0 6-258,0 5 0,0 6-258,0-2 258,0-1-258,0-7 129,3-6-258,4-9 129,5-9-387,0-16-774,6-5-3225,0-9-129,2-1-129,-4-16-645</inkml:trace>
  <inkml:trace contextRef="#ctx0" brushRef="#br0" timeOffset="53376.053">6557 12734 10320,'-33'-21'5160,"31"9"-387,13 3 0,10-3-3870,17 5-258,4-4-258,5 3-516,7 8-2451,-4-8-1935,-4 1-387,-3-3-129,-5 0-645</inkml:trace>
  <inkml:trace contextRef="#ctx0" brushRef="#br0" timeOffset="53639.068">7250 12334 10062,'-52'11'5547,"24"6"-645,-5 7 0,6 11-2838,2 4-1290,5 11-258,5 3-129,9 10-129,6 4-129,5-1 0,9-2-387,5-2 129,3-4-645,-2-14-1677,6 0-2580,-4-14 0,5-6-516,-5-13-258</inkml:trace>
  <inkml:trace contextRef="#ctx0" brushRef="#br0" timeOffset="54083.0932">7447 12484 11868,'0'0'5418,"5"11"-516,-3 11-129,7 12-4128,-4 5-129,3 9-129,0 5-258,-1 1-258,-1-1-129,-1-5 0,-1-3-258,-1-13 0,-3-7 0,0-13 0,0-12 129,0 0 129,0-25 0,0-7 129,-3-10 129,3-4 0,0-6 129,6 2 129,1-2 0,5 9 0,0 5 129,2 10-129,2 6 258,3 10-258,-3 4 129,3 7-129,-4 1-129,1 1 129,0 4-129,-1 0 0,-5-4 0,1 0-129,-3-1-129,-8 0-387,15 0-2709,-15 0-1677,4-9-129,-4 9-387,0 0-516</inkml:trace>
  <inkml:trace contextRef="#ctx0" brushRef="#br0" timeOffset="54391.111">7756 12925 10707,'20'-35'4902,"-5"10"-129,-2-9-129,5 7-3741,-4 0 0,0 7-387,-3 4-129,0 9-129,-11 7 0,13 12-129,-12 10 0,0 5 0,-1 3-129,0 8 0,0 4-258,-1-7-129,1 4-516,-4-18-1935,4 7-2064,0-10-258,4-3 0,-4-15-645</inkml:trace>
  <inkml:trace contextRef="#ctx0" brushRef="#br0" timeOffset="54592.1225">7768 13054 9933,'-9'17'4902,"9"-17"129,13 13-258,10-5-3483,0-8-387,7 0-258,-1 0-387,1-7-258,5 2-1032,-12-7-3612,6-1-129,-10-7-516,1 2-258</inkml:trace>
  <inkml:trace contextRef="#ctx0" brushRef="#br0" timeOffset="54855.1376">8028 12302 13158,'29'-4'5418,"-8"19"-258,6 15-129,1 7-4128,5 13-258,-3 8-129,0 7-258,-9 3 0,-3 4-129,-8-2-129,-7-4-258,-3-2-516,-16-17-2322,4 1-2193,-5-14 0,3-6-645,-3-15-516</inkml:trace>
  <inkml:trace contextRef="#ctx0" brushRef="#br0" timeOffset="57615.2953">4587 13909 8643,'-23'-38'5160,"16"16"-258,2 0-258,-4-13-3354,7 1-516,0-9-129,3 1-129,5-7 0,5 3 0,5-1-129,4 6-129,2 4 129,6 11-129,1 6-129,4 12 0,-1 8-129,1 15 0,-4 12 0,-2 9 0,-3 11 0,-7 7 0,-8 7-129,-4-2 129,-5-1 0,0-3-129,-3-6-129,-4-15-516,7 0-1032,0-23-3096,7-8 0,4-10-387,9-13-516</inkml:trace>
  <inkml:trace contextRef="#ctx0" brushRef="#br0" timeOffset="57915.3126">5502 13362 8256,'0'-15'4902,"-9"8"-129,-8-3-258,3 8-3225,-8-10-129,3 10-516,-3 0 0,2 3-258,0 8-129,3 8 0,2 5-129,6 9 129,3 8-258,6 5 0,0 7 0,10 2 0,3 6-258,2-8-645,6 11-2580,-7-14-1290,3-5-129,-10-7-258,3-5-645</inkml:trace>
  <inkml:trace contextRef="#ctx0" brushRef="#br0" timeOffset="58092.3227">5285 13755 7611,'0'-38'5289,"14"25"-387,0-2-258,9 14-1806,2-7-2451,7-1-645,9 8-4128,-6-2-129,4 3-645,-5-6-387</inkml:trace>
  <inkml:trace contextRef="#ctx0" brushRef="#br0" timeOffset="58284.3337">5702 13568 9933,'9'0'5289,"-9"0"-387,7 25-129,-7-8-3870,5 15 0,1 0-516,-1 4-258,4 2-258,-5-7-645,9 7-3096,-9-16-1032,3-1-129,-7-21-516</inkml:trace>
  <inkml:trace contextRef="#ctx0" brushRef="#br0" timeOffset="58443.3428">5754 13338 10707,'0'-15'4644,"6"13"-774,-6 2-3870,14 14-4386,-2 3-258,3 6-516</inkml:trace>
  <inkml:trace contextRef="#ctx0" brushRef="#br0" timeOffset="58779.362">5974 13565 9030,'0'0'5289,"0"0"-129,0 0-387,0 0-2322,4 24-1806,-3 1-129,3 9-258,-3 6-129,3 2 0,-2 0-129,0-3 0,-2-3 0,1-7 0,1-10 0,-2-7 0,0-12 0,0 0 0,0-23 0,0-7 0,2-6 0,1-8 0,2-2 0,4-5 0,2 8 0,2 3-258,2 9-258,0-2-1290,8 16-3096,-2 3-129,8 13-129,-5 1-645</inkml:trace>
  <inkml:trace contextRef="#ctx0" brushRef="#br0" timeOffset="59135.3824">6395 13607 10836,'3'-13'4902,"-3"13"-129,-14-24-129,1 17-3870,-1-2-258,-3 9-129,0 0-129,1 8-129,2 8 0,2 4 129,3 2-258,5 6 129,4 0-129,0 0 129,10 2-258,4-2 129,1-3 0,1-1-129,1-1 0,-2-5 0,-3 1 0,-5-4 0,-3-5 129,-4-10-258,-9 17 258,-1-14-129,-4 0 129,0-3 0,-3 0 0,3-4-258,5 2-903,-5-8-3612,14 10 129,-6-25-516,6 10-387</inkml:trace>
  <inkml:trace contextRef="#ctx0" brushRef="#br0" timeOffset="59387.3968">6605 13313 13029,'0'0'5418,"2"7"-387,-2 16-129,0 5-4644,0 15 129,0 7-258,0 10-129,0 4 0,-1 1 0,1-2-129,0 1 0,0-3-129,0-13-387,6-2-903,-6-19-3483,4-6 129,-4-21-516,0 0-516</inkml:trace>
  <inkml:trace contextRef="#ctx0" brushRef="#br0" timeOffset="59548.406">6506 13667 11094,'-7'-4'5418,"7"4"-516,5 12 0,19 1-3870,-1-3-645,9-3-516,11 7-3741,-5-12-903,10-2-258,1-7-516</inkml:trace>
  <inkml:trace contextRef="#ctx0" brushRef="#br0" timeOffset="59779.4192">7286 13313 12126,'-68'42'5418,"33"-8"-258,-3 1-129,6 12-4515,11 6-129,9 9 0,6-1-129,7 1-129,14 2-258,4-3-516,10 5-1290,-6-20-3225,8-5 129,-5-14-516,3-6-516</inkml:trace>
  <inkml:trace contextRef="#ctx0" brushRef="#br0" timeOffset="60139.4398">7435 13588 11868,'12'-29'5289,"-5"29"-129,-7 0-258,22 19-4128,-13 4-258,3 10-258,0 3-129,-2 6-258,-3-2 0,0 2-129,-1-8 0,-5-3-129,-1-9 129,0-7-129,0-15 129,0 0 129,-6-3 0,1-21 0,2-12 129,2-8 0,1-11 129,1 1 129,5-5 0,2 8 0,-1 1 0,6 7-129,-2 14 0,0 8-258,3 21-1806,-3 0-2967,1 7-129,1 5-387,2 10-387</inkml:trace>
  <inkml:trace contextRef="#ctx0" brushRef="#br0" timeOffset="60524.4618">7812 13739 11739,'-12'-10'5547,"12"10"-258,0 0-129,9-6-3741,1 4-903,7 2-129,-1 7-258,2 4 0,-3 3-258,-2 3-258,-3 3 129,-6 0-258,-4 4 129,-5 2 0,-8-4 129,-4 1-129,-1-4 258,-1-2 129,1-2 0,1-3 129,7-5 0,10-7 0,0 0 0,0 0 0,5 8 0,13-7-129,1-1-129,1 0-387,9 4-3225,-7-8-1032,2-2-516,-5-6-258</inkml:trace>
  <inkml:trace contextRef="#ctx0" brushRef="#br0" timeOffset="60771.476">8095 13272 12513,'29'-31'5547,"-13"30"-129,6 13-129,-4 10-4386,7 17-387,0 10 0,-4 16-129,1 7-258,-3 9 0,-3 12-258,-5 1-129,-4 4-258,-7-6-387,2 7-2064,-8-27-2451,-3-6 0,-5-21-516,5-21-387</inkml:trace>
  <inkml:trace contextRef="#ctx0" brushRef="#br0" timeOffset="61304.5065">8717 13467 13158,'0'0'5676,"0"0"-516,0 0-129,16-2-4515,5-6-129,7 1-129,2 2-129,-1-2-387,1 7-387,-6-4-774,5 7-3612,-16 2-258,-3 6-258,-10 1-516</inkml:trace>
  <inkml:trace contextRef="#ctx0" brushRef="#br0" timeOffset="61463.5156">8748 13649 9804,'-36'24'5418,"28"-23"-516,8-1 0,0 0-3354,19-6-903,-1 0-387,5 1-387,9 5-1161,-1-1-3612,3 1 0,-1-2-387,3 1-516</inkml:trace>
  <inkml:trace contextRef="#ctx0" brushRef="#br0" timeOffset="61847.5375">9368 13448 11352,'-43'0'5547,"11"14"-258,-7 2-258,4 11-4257,3 5-129,11 8-129,9 3-129,11 3-129,11-6-129,17 2-129,13-9 0,9-4-129,4-8 0,3-13 0,3-8 0,-2-4 0,-7-13-129,-7-12 129,-9-10 0,-12-8 129,-10-11-129,-12-2 129,-15-1-129,-10 1 0,-12 8 258,-8 7-258,-6 13 129,-2 12-129,-2 20-387,1 0-1677,9 15-2709,7 7-129,13 3-387,9-2-516</inkml:trace>
  <inkml:trace contextRef="#ctx0" brushRef="#br0" timeOffset="62064.5499">9668 13170 13416,'-46'22'5418,"2"13"-258,-10 26 0,-10 13-5031,-10 17-129,-10 18 0,-5 9-258,4 14-387,-2-3-3483,18 9-774,6-12-645,12-14-645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4T10:00:09.8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2-09-24T10:00:13.330"/>
    </inkml:context>
  </inkml:definitions>
  <inkml:trace contextRef="#ctx0" brushRef="#br0">13405 17680 0,'0'0'0,"0"0"0,0 0 0,0 0 0,0 0 0,0 0 0,0 0 0,0 0 0,0 0 0,0 0 0,0 0 0,0 0 0,0 0 0,0 0 0,0 0 0,0 0 0,9-158 0,-9 158 0,0 0 0,0 0 0,0 0 0</inkml:trace>
  <inkml:trace contextRef="#ctx1" brushRef="#br0">1338 8551 516,'0'0'2064,"-7"-12"0,7 12-774,0 0 258,-12-12-645,12 12 0,-10-8-387,10 8 0,-13-8-129,4 3-258,-2 1 0,-1 0 0,-2-4-129,-7 4-129,3-3 129,-5 4-129,1-3 129,22 6 129,-56-7 129,56 7 0,-53 0 0,53 0 0,-50 0-129,50 0 129,-50 9-129,50-9-129,0 0-129,-53 17 0,53-17-129,-38 21 0,38-21 0,0 0 0,0 0 129,-39 68 0,39-68 0,0 0 0,0 76 129,0-76 0,0 62 0,0-62 0,5 74 129,-5-74-129,4 87 0,-4-39 129,0-48-129,2 101 0,-1-51 129,3 4 0,-1-2-129,2 0 258,0 1-258,2-3 258,1 6-129,-2-4 0,-2 5-129,0 3 129,-4-1-129,0 1 129,-5 0-129,-2 3 129,-2 0-129,-1 3 0,-1-2 0,0 2 0,1 6 0,4 0 0,-1 7 0,0 3 0,2-4 0,-2 3 0,1 1 0,3 1 129,1-2-129,0 3 258,2-1-129,0 5 0,0-2 129,0 1-129,2-3 258,-2 2-258,0-2 129,0 0-129,2-2 0,0-2 0,-1 2-129,-1 0 0,0 0 0,2-1 0,0-5 129,0-2-129,-1-3 129,0-3-129,2-5 258,-1-2-516,0 0 516,2-2-516,1 4 258,-1-3-129,-1-2 129,0-3 0,-2-4-129,0-2 258,-1-49-258,0 81 258,0-81-129,-4 59 0,4-59 0,-6 53 0,6-53 129,-1 48-129,1-48 0,0 0-129,-7 73 258,7-73-258,0 0 129,-9 61-129,9-61 129,0 0 0,0 0-129,-9 60 129,9-60 0,0 0 0,0 0 0,0 0 0,0 0 0,0 0 0,0 0 129,0 0-129,0 0 129,38 32-129,-38-32 129,50-9-129,-16-1-258,7 1 129,10 0-129,-1-1 129,10 3-129,-8 0 0,11-1 129,-8 2 0,10 2 129,-12 0-774,1 1-2193,-2 3-129,-9-7-645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09-24T08:25:04.1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2-09-24T08:25:22.828"/>
    </inkml:context>
    <inkml:context xml:id="ctx2">
      <inkml:inkSource xml:id="inkSrc1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2" timeString="2012-09-24T08:28:44.140"/>
    </inkml:context>
  </inkml:definitions>
  <inkml:trace contextRef="#ctx0" brushRef="#br0">1841 7765</inkml:trace>
  <inkml:trace contextRef="#ctx0" brushRef="#br0" timeOffset="9972.5704">9762 7889,'0'0,"0"0,0 0,-18 0,18 0,-19 0,19 0,-18 0,18 0,-19 0,19 25,0-1,-18-24,-20 0,20 0,-19 0,18 0,19 25,-19-25,1 0,-1 25</inkml:trace>
  <inkml:trace contextRef="#ctx1" brushRef="#br0">12828 7965 1419,'0'0'1677,"0"0"-387,-2 12 0,2-12-258,0 0 0,-5 16 258,5-16 129,0 0 129,0 0-129,0 16 258,0-16-516,0 0 129,5 0-129,6 0-516,-1-8-129,5 1-129,1-7-129,5 1-129,2-2 0,-1 4 0,2-3 0,-3 5-129,-1-1 129,-4 3-129,-4 2 129,-3 3 0,-9 2 0,0 0 0,0 0 129,0 0 0,-9 4-258,-3 3 129,-4 3-129,-4-1 0,3 5 0,-1-3 0,-2 3 0,6-3 0,2 0 0,2-3-129,1-1 129,9-7 0,-10 11-129,10-11 129,0 0 0,0 0-129,0 0 129,7 4 0,4-4 0,5-6 0,1-1 0,4-2 0,1-4 0,-2 5 129,0 0-129,-7-2 0,-4 5 129,-9 5-129,0 0 0,-10 0 129,-9 5-129,-5 3 0,1 1 0,1 3-129,2-1-387,-2-7-903,13 6-2967,9-10-387,0 0-516,0 0 129</inkml:trace>
  <inkml:trace contextRef="#ctx1" brushRef="#br0" timeOffset="6521.3729">20070 8109 1419,'11'15'3612,"5"-9"-129,-2 0-774,-3-6-387,7 2-516,-6-3-387,12 1-387,-5-3-129,8 3-258,-1-5-258,10 4 0,-3-5-129,6 6-129,4-3 0,3 1 0,1 0 0,0 0 0,-2-3 129,-2 2-129,-7-3 129,-4 2 258,-7-2-258,-8 6 129,-7-3-129,-10 3-129,0 0 0,-5 0-516,-4 15-1161,-7-8-2967,0-3-516,-2-4-516,0-3 0</inkml:trace>
  <inkml:trace contextRef="#ctx1" brushRef="#br0" timeOffset="88953.0879">4978 10321 1032,'0'-7'4257,"1"-10"516,-1 17-903,0-21-903,0 21-774,-1-16-645,1 16-258,0 0-516,0 0-258,0 0-258,0 0-258,-1 8 129,9 2 0,3-2 129,8 3 0,2 0 129,4 0 0,5-4 0,4 5 0,-2-5-129,7 1 0,2-4 0,4 0-129,3-4 129,6 0-129,1-1 0,1-5-129,2-2 129,0 0 0,-4-1 0,-1 1 0,-7 1-129,-3-2 129,-2 4-129,-1 0 129,-3-1-129,-1 5 0,-2 1 0,-4 0 0,-5-1 0,-4 1 129,-6 0-129,-15 0 0,0 0 129,0 0-129,0 0 129,-12 8-129,2-6 0,3-1-129,7-1-258,-10 3-1161,10-3-3225,0 0 0,0 0-645,0 0-387</inkml:trace>
  <inkml:trace contextRef="#ctx1" brushRef="#br0" timeOffset="90126.155">611 9832 1806,'0'0'4902,"0"0"129,0 0-258,57-26-1806,-57 26-516,65-15-516,-24 7-516,4 8-516,1 0-645,0 0 0,0 0-258,-5 4-129,-6 2-129,-1 1 0,-5 2-129,-8-6-516,-4 8-1548,-2-9-2064,0-2-258,-1-4-516,-1-4 0</inkml:trace>
  <inkml:trace contextRef="#ctx1" brushRef="#br0" timeOffset="90469.1746">1147 9663 5547,'0'0'4773,"7"3"0,3-3-387,0 0-3354,10 3 129,-2-2-129,0 8-516,4-1-129,-3 6 0,5-1 0,-3 5 0,-2-2-129,-3 6 0,-3-5 0,-5 3 0,-3 1 0,-5-4-129,-3 0 129,-4 0 0,-4-3-129,-2 0 0,1 0-129,2-3 0,-1-3 0,3-1-258,2 5-645,6-12-3999,0 0 258,0 0-645,6 6-387</inkml:trace>
  <inkml:trace contextRef="#ctx1" brushRef="#br0" timeOffset="115324.5961">4862 4596 2193,'-26'-9'3096,"9"0"645,3 1-2064,2 2-516,-2-5-516,2 5 0,-1-4-387,-1 2 258,-4-2-258,1 1 129,-3-4-129,-4 5 129,-3-3-129,-2 1-129,-2-3 129,-2 2-129,-2-3 129,-3 4 0,1-1-129,2 2 0,-3-1-129,-1 5 129,0-1-129,-1 5 129,-2 1 0,2 0 0,-1 0 0,0 1 0,1 1-129,4 0 129,0 0 0,0-1 0,5-1-129,-2 0 0,0 0 0,-1 0 0,0 0 0,-1 0 0,0 0 0,1 3 0,-2 3-129,3-1 129,1 1-129,-1-1 258,0 1-129,3-1 129,-2 0-129,0-1 129,1 3-129,-3-1 129,1 0-129,-1 1 0,1 3 0,3-1-129,-1 0 129,5 4-129,1 1 129,2 1-129,3 3 129,6 0-129,0 1 129,-1 5 0,3 1 0,1-2-129,1 5 129,0-2-129,2 2 129,-1 0-129,5 3 0,-1-2 129,3 4-129,-1-5 129,3 2 0,0 2 0,0 0-129,5-2 129,0 0 0,4 2 0,2-3 0,3 3 129,2-3-258,6-1 258,4-1-129,3-3 0,3-2 0,2 1 129,1-2-129,0 0 0,2-2 0,-2 2 0,2-4 129,-4 2-258,3-1 129,-1-3 0,1-1 129,1-3-387,2-1 387,2-3-129,2 1 0,0-3-129,2-1 258,-2-1-258,1-1 129,-1 0 0,1-1 0,-1-1-129,-3 0 129,-2 0 0,1 0 0,1-1 129,0-2-129,-3 0 258,2-4-129,-1 2 0,-2 1 0,-2-1 129,-1 1-258,0 0 0,-4 0 129,-1 1-129,-2 1 0,-2-2 0,0 2-129,-3 1 129,0-2 0,0-3 0,-2 1-129,2 0 258,-2-2-258,0-4 258,-1 2-129,0-4 129,-1-1 0,0-2-129,-2-1 258,-1 0-129,0-2 0,-2 4 0,-2-4 0,-1 4 0,-2-3 0,1 3 0,-4-1 0,4 0 0,-3-4 0,2 4 129,0-5-129,-2 1 0,0-2 0,1 2 129,-1-4-129,2 1 0,-1 1 0,-2 4-129,2 0 129,-2 2-129,-1 0 129,-1 4 0,-2 0-129,0 0 129,0-3 0,-5 0-129,1 0 258,-2 0-129,-1-3-129,1-1 0,0 2 129,1 0-129,-2-1 0,2 0 0,-1 3 129,-1-2-129,-1-1 0,-2 0 0,1 0 0,-3 1 129,0 1-258,0-3 129,-1 1 0,0 1-129,0 1 129,-1-1-129,2 4 0,-2-5-516,4 11-645,-6-7-2838,2 4-258,-2-3-387,-1 3-129</inkml:trace>
  <inkml:trace contextRef="#ctx1" brushRef="#br0" timeOffset="133012.6079">14523 10270 903,'14'0'3225,"-5"1"-516,0-1-387,4 3-258,-5-3-258,6 2-516,-3-2-129,4 6-516,-2-3 129,7 2-258,-1 0-129,5 2 258,2-5-258,5 5 129,0-6-258,7 3 129,-1-2-129,4 1-129,-4-3 129,5 3-129,-2-2 0,1 0-129,-2 2 129,-1 0 0,0 0 129,1-1-129,2-1 0,0-1 129,-1 0 0,5 0-129,-3-1 0,3-1 0,-4-2 0,0 3-129,-3 0 0,-2 1 129,-2-1-129,-1 1 0,-1 0 0,0 0 0,-2 0 129,3 0-129,-1 0 0,-2 0 0,2 2 0,0 0 0,-1 2 0,0-1 0,1 1 0,-1 0 0,2 2 0,-1-2 129,1 0-129,3 2-129,-3-3 129,3 0 0,-2 1 0,2-1 0,-3-1 0,2 1-129,-1-1 129,-2 0 0,2-2 0,0 0 129,-1 0-129,1-5 0,2 0 0,-3-2 0,1 3 0,0-3 0,-1 2 0,0-1 0,0 2 0,-3 1 0,3-2 0,-2 3 0,3 1 0,0-3 0,1 3 0,2-3 0,3 1 0,1 1 0,0-1 0,-1 0 0,-1-1 0,-2 1 129,-1-1-129,0 2-129,-5 0 129,1-1 0,-2 2-129,2-1 129,0 0 0,-1-1 0,0 2-129,0-1 258,-3-2-129,3 2 0,-2-2 0,2 2 0,-2-2 0,0 0 0,2 0 0,0 0 0,-1 2 0,1-1 0,1-1 0,0 2 0,-3-2 0,2 3 0,0-2 0,-2 0 0,1 1 0,-3-2 0,0 0 0,-4-2 0,-3 2 0,-3 0 0,-4 0 0,-2 2 0,-1-1 129,-10 3-258,11-4 129,-11 4 0,0 0 0,10 0 0,-10 0 0,0 0-129,0 0 0,0 0-258,0 0-516,-2 7-3354,2-7-516,-12 0-258,2-1-387</inkml:trace>
  <inkml:trace contextRef="#ctx1" brushRef="#br0" timeOffset="162708.3063">5752 11460 6063,'0'0'4773,"0"0"-258,0-12-645,0 12-2193,0 0-129,12-5-516,-12 5-129,22-7 0,-8 4-258,5 3-129,4 0-129,5 0 0,3 0-129,8 0 0,4 2-129,7 2 129,6-2-129,3-1 0,3-1 129,1 0-129,3-1 0,-4-1 0,-2-1-129,-2 1 129,-5 2-129,-4 0 129,-8 0-129,-5 5 0,-9-2 0,-4 2 129,-8-2-129,-6 2 129,-9-5 0,11 6-129,-11-6 129,0 0 0,0 0-129,0 0-129,0 0-258,0 0-645,13 3-3612,-13-3-258,0 0-516,9 0-387</inkml:trace>
  <inkml:trace contextRef="#ctx1" brushRef="#br0" timeOffset="183036.4689">10181 11569 2451,'-27'0'4386,"16"0"-258,1-1-903,10 1-1806,-16-1-258,16 1-645,-9 0-258,9 0-129,0 0 0,0 0 129,6 9-129,3-4 258,4-4-129,5 3 0,6-4 129,5 3 0,4-3 129,7 0 0,0 0 0,8 0 258,-2-4-129,4 4-129,-4 0-129,1 0 0,-4-1 129,1 1-258,-5-1-129,1 1 129,-3-2-129,-6 2 129,-7-5-129,-2 4 0,-6 0 0,-1 1 0,-15 0 0,11-2-129,-11 2 0,0 0-129,0 0-129,-9 7-258,9-7-129,-12 10-1161,12-10-2967,-13 12-258,13-12-129,-16 7-387</inkml:trace>
  <inkml:trace contextRef="#ctx2" brushRef="#br0">15875 15749 0,'0'0'0,"0"0"0,0 0 0</inkml:trace>
  <inkml:trace contextRef="#ctx2" brushRef="#br0" timeOffset="1578.09">22499 18153 0,'0'0'0,"0"0"0,0 0 0,0 0 0,0 0 0,0 0 0,0 0 0,0 0 0,0 0 0,0 0 0,0 0 0,0 0 0,0 0 0,0 0 0,0 0 0,0 0 0,0 0 0,0 0 0,0 0 0,0 0 0,0 0 0</inkml:trace>
  <inkml:trace contextRef="#ctx1" brushRef="#br0" timeOffset="212588.1593">17144 8795 516,'0'0'1290,"12"-5"387,-12 5 129,0 0 258,0 0-387,2-10 129,-2 10-258,-9-7 129,9 7-387,-24-7-387,12 7 0,-6-3-258,1 3 0,-3-2-387,4 2-129,-3 0 0,3 3-129,0 1 0,1 4 0,4 3-129,3-1 129,-1 4 0,7 0 0,1 1 0,1 3 0,7 1 129,3-4 0,4-3 0,4 2 0,1-6 129,2-2-129,0-4 0,-2 1-129,-3-3 258,-3 0-258,-3 0 129,-10 0-129,0 0 0,-7 3 0,-7 4 0,-6 3 0,-1 3-129,-6 6 0,2 3 0,2-3 129,4 3-129,3-1 129,7 2 0,7-3 0,2-4 129,10-3 0,5-2 0,4-3 0,5-3 0,0-2 0,1-3 0,-2 0-129,-1-2 0,-5-3-129,-1 5-516,-6-8-1032,-10 8-2451,12-7-645,-12 7-129</inkml:trace>
  <inkml:trace contextRef="#ctx1" brushRef="#br0" timeOffset="213556.2148">17703 8766 2193,'3'-15'3870,"-3"15"258,0 0-2064,-4-9-258,4 9-516,-13-2-129,13 2-387,-19 0-129,9 2-129,-6 3-129,1 2-129,-5-2 0,4 5-129,-3 3 0,2 1 0,0 3-129,0 2 0,6 2 0,2 3 129,2 1-258,1 2 258,6-2-129,0 2 0,2-4 129,6 1-129,1-4 0,5 0 129,-1-2 0,3-6-129,3 1 129,1-5-258,-1 2-129,0-10-774,8 1-2322,-7-1-1161,-2-5-258,-1-3 0</inkml:trace>
  <inkml:trace contextRef="#ctx1" brushRef="#br0" timeOffset="213829.2304">17506 8943 516,'0'0'4257,"0"0"387,13-13-129,6 13-2709,-5-12 0,12 10-387,-3-7-516,5 8-258,-2-4-258,1 4-258,1 1-387,-5-1-516,0 3-774,-11 2-2838,0-3-387,-3 1-258</inkml:trace>
  <inkml:trace contextRef="#ctx1" brushRef="#br0" timeOffset="215316.3154">18343 8647 2580,'7'-7'4773,"-7"7"-129,0-12-1419,0 12-903,0 0-387,0 0-387,-1-10-387,1 10-258,0 0-387,0 0-129,-9-12-129,9 12-129,-9-7 129,9 7-258,-15-5 0,3 3 0,-2 0 0,-4 0 0,-3 2 0,0 0 0,-4 3-258,-2 1 258,0 1 0,2 3 0,4 0-129,2-1 129,4 3-129,3 1 129,12-11-129,-10 17 129,10-17-129,0 19 129,5-9-129,5 2 129,-1 0 0,4-1 0,0 0 0,2 2 129,3-3-129,0 2 0,1 0 0,3 1 129,-3 1-129,4 0 0,-5 1 0,-2 2 129,-1 3-129,-1-1 0,-4 4 0,-3 0 0,0 1 0,-4 0 0,-2 1 0,-1 1 129,0-3-129,-7 0 0,-1-1 0,-4-5 0,0-3 129,-5-2-129,0-5 258,-2-2-129,-5-5-129,2-5 129,-2-8 0,2 0 0,-2-4-129,1 0 129,3 0 0,3-2-129,3 2 129,3 8-129,5-2 0,6 11 0,0 0 0,4-11-387,9 15-516,-13-4-1806,22 15-1935,-9-3-516,1 5-516,-3 2 258</inkml:trace>
  <inkml:trace contextRef="#ctx1" brushRef="#br0" timeOffset="229944.1521">1221 7403 1032,'57'-3'2580,"-16"-2"-516,-3 1-258,4-1-258,-2 0-129,2 0-516,-5 5-129,-5 0-516,-7 0 129,-5 4-258,-6 2-258,-4 0-258,-10-6-129,7 15-1161,-4-2-1806,-3-13-129</inkml:trace>
  <inkml:trace contextRef="#ctx1" brushRef="#br0" timeOffset="230280.1713">1574 7292 645,'0'0'2322,"0"0"-258,0 0-258,0 0-516,6 0-258,-6 0-258,18 16-258,-6-2 129,0 2-258,6 1-129,-1 1 129,2 0-387,-3-1 129,3-2-258,-4 0 0,0-2-129,-4-3 0,-11-10 516,8 20-258,-8-20-258,-6 20-129,-4-9-774,-3 4-1548,-7-9-645,6 9 0</inkml:trace>
  <inkml:trace contextRef="#ctx1" brushRef="#br0" timeOffset="233684.366">19744 8533 1161,'0'0'4515,"0"-16"-258,5 14-129,-5 2-2709,12-7-774,-12 7-129,7 8 0,-3 9-258,-4 6 0,0 7 0,-2 4-129,2 9 258,-7 0-258,6-1 0,0 3-258,1-5 258,0-1-258,0-5 129,0-6-129,0-7-387,4 0-645,-2-6-2580,-2-15-645,11 10-258</inkml:trace>
  <inkml:trace contextRef="#ctx1" brushRef="#br0" timeOffset="234360.4047">20190 8668 2709,'0'-14'4515,"-8"6"-1548,-6-1-258,7 8-774,-12-10-129,5 11-774,-8-4 129,1 4-516,-6 0 0,6 6-258,-6-1-129,6 4-129,-1 2 0,5 2-129,5-1 0,3 5 0,7 3-129,2 0 0,7 2 129,6 0-129,4 0 129,3-2 0,1-2 0,1-1-129,0-4 129,-3-3 0,-5-4 0,-2 0 129,-4-5-129,-8-1-129,0 0 129,0 0-129,-12 1 0,0 0 129,-4 3-129,0 0-129,0 4 129,1 5 129,5-1-129,1 4 129,4-1-129,5 1 129,0 0-129,5 2 129,2-1 0,5-5-129,0 2 129,3-2 0,3-1 0,0-4 0,1-1-129,0-6-258,6 6-1290,-9-4-2580,2-2-258,2-1-387</inkml:trace>
  <inkml:trace contextRef="#ctx1" brushRef="#br0" timeOffset="234736.4262">20396 8577 258,'-4'-20'4515,"4"6"129,0 14 0,0 0-2451,0 0-774,0 0-387,0 0-258,4 13-258,-4 6 0,5 11-129,-5 5 0,1 9 0,-1 7 0,0 3-258,-1 2-258,-1-3 258,0-3-258,1-8 129,1-2-645,0-16-774,0-3-2967,1-8-387,-1-13-387,0 0 0</inkml:trace>
  <inkml:trace contextRef="#ctx1" brushRef="#br0" timeOffset="235360.4619">20637 8768 3354,'-17'-7'4902,"17"7"-258,0-14-258,0 14-3096,15-10-774,3 8-129,0 0 0,5 2-129,-1-3-258,-2 3-258,2 4-387,-5-4-1419,-4 1-2580,-1 1 129,-12-2-516</inkml:trace>
  <inkml:trace contextRef="#ctx1" brushRef="#br0" timeOffset="235555.473">20648 8864 258,'5'14'4773,"7"-10"387,10-4-516,0 6-2322,-1-8-645,8 2-387,-6-1-903,-3-4-2193,-4 4-2451,-2 1-645,-14 0-387</inkml:trace>
  <inkml:trace contextRef="#ctx2" brushRef="#br0" timeOffset="35943.0558">22015 14219 0,'0'0'0</inkml:trace>
  <inkml:trace contextRef="#ctx2" brushRef="#br0">22034 14280 0,'0'0'0</inkml:trace>
  <inkml:trace contextRef="#ctx1" brushRef="#br0" timeOffset="238008.6134">21002 8615 2193,'8'-6'2451,"-8"6"-387,0 0-258,0 0-387,0 0-258,0 0-258,-6 16-516,1 4-387,0 1 0,0 6-129,-2 3 129,4 4 0,-1-1 0,4 1 129,0-3 0,1-3 258,10-4 0,-1-5 129,9-4 0,1-11 0,8-2 129,-1-6-129,6-9 129,-2-10-129,-2 2-258,-3-8 129,-6 1-129,-9-6 258,-8 1-387,-5-1 129,-13 2-129,-11 3 0,-3 1-129,-2 3 0,-5 6-129,7 9-258,-2 3-258,12 9-516,1 10-2967,9 8-387,9 9-258</inkml:trace>
  <inkml:trace contextRef="#ctx1" brushRef="#br0">12229 12704 129,'0'0'3870,"11"10"129,-11-10 0,15-6-2193,1 6-258,-3-9 129,9 4-516,-2-7 0,8 8-258,-5-8-258,5 7 0,-3-2 0,5 3-258,-2 0-129,5 3 0,-1-2 0,1 1-129,4 1 0,3 1 0,-1-3-129,0 3 129,-2-2 0,-1 0-129,-3-1 129,-3 3-129,1-1 0,-7 0 129,2 1-129,1 0 0,1 0 0,3 0 129,-1 0-129,4 0 0,-2 0 0,4 0 0,-3 0 258,-1 0-258,0 0 0,-1 0 0,-1 0 0,0 0 129,-4 0-129,0 4 0,1 1 0,0-1 0,0 2 0,1-2 0,1-1 0,3-1 0,5-1 0,1-1 0,2 0 129,3 0-129,-1-2 0,2 0 0,-3-2 129,0 2-129,-3-1 0,0 2 0,0-1 129,1 0-129,2 2 0,0-2 0,1 1 0,1 1 129,-1-1-129,-1 0 129,-2 1-129,-4 0 129,-2-1-129,-1 1 129,-2 0-129,-3 0 0,2 0 0,-1 1 0,2 1 0,0-1 0,2 2 0,-1-2 0,1 2 0,1-1 0,0-2 0,-2 0 0,1 0 0,-3 0 0,2 0 0,-1 0 0,-1 0 0,1-2 0,1 1 0,2-1 0,0 2 0,1 0 0,3 0 0,0 0 0,1 2 0,1-1 0,1 2 0,2-2 0,2 0 129,-3-1-258,1 0 258,-3 0-129,5 0 0,-6 0-129,-2 0 129,-1 0 0,-3-1 0,2 0 0,-6-2 0,3 0 0,-4 2 0,-1-2 0,0 1 0,-1 0 0,-1-1 0,0 0 0,1-1 0,-2 1 0,0 0 0,-1-2-129,2 1 129,3 1 0,-1 1 0,3-1 0,1 3-129,2 0 129,2 0-129,-1 0 129,-1 4 0,1-3 0,-4 0-129,0-1 129,-4 0 0,-1 0 0,-3 0 0,-2 0 129,-5-2-129,-2-3 0,-2 3 0,-10 2 129,12-5-129,-12 5 0,0 0 0,0 0-258,0 0-1290,0 0-2838,0 0-258,0 0-387,-15 1-387</inkml:trace>
  <inkml:trace contextRef="#ctx2" brushRef="#br0" timeOffset="164063.3837">15299 18396 0,'0'0'0,"0"0"0,0 0 0,0 0 0,0 0 0,0 0 0,0 0 0,0 0 0,0 0 0,0 0 0,0 0 0,0 0 0,0 0 0,0 0 0,0 0 0</inkml:trace>
  <inkml:trace contextRef="#ctx1" brushRef="#br0" timeOffset="411654.5453">2464 10288 903,'0'0'1548,"12"-2"-129,1 2-129,7-1 258,4 1-129,5-4 0,5 2-129,-1-3-387,4 1-258,-1-1-129,-1 0-258,-1-1-129,4 2 0,-4 0-129,2-1 129,1-2 129,1 3-129,0-1 0,3-1 0,-1 1 0,1 2 129,2-1-129,-2 3 258,-3-1-258,1 2 0,-1 0 0,-1 0-129,-5 0 129,2 2-129,-3 2 0,-1 0 129,1 0-129,-2 0 0,-1 2 0,4-2 0,-1 3 129,0 0-129,1 0 129,-1 1-129,3 2 0,-1 0 0,1 3 0,-1-2 129,-3 0-129,2-1 0,-2 0 0,2-1 0,-2 0 0,3 0 0,-2-3 0,4 2 0,3-1 0,-1-1 129,4 2-129,2-1 0,4 0 0,-1-1 0,2 2 0,-3-2 0,3 0 0,-2 0 0,-1-2 0,-3 0 258,0-2-258,1 1 0,3-2 0,0 1 0,-1-2 0,3 0 0,2 2 0,0 0 129,1 0-129,-1-1 0,-3 3 0,-1 0 0,-3 2 0,-3 1 0,-4 0 0,0 3 0,-2-2 0,-6 0 129,1 1-258,-5-2 258,-1 2-387,-5 0-3354,0-7-129,2 4-516,-7-8 0</inkml:trace>
  <inkml:trace contextRef="#ctx1" brushRef="#br0" timeOffset="527334.1618">16292 7924 1,'14'0'1160,"-4"0"-128,0-1-516,3 1-129,2 0-258,2 0 129,4 0-129,0 0 258,1 0 0,1 0 0,3 0 0,-1 0 129,0-3-129,5 2 0,-2-3 129,1 1-129,0 0-129,-1 2 129,-1-3-129,-1 3-129,-2 0 0,-2 0 0,0 1-129,-3 0 258,0 0-258,1 0 129,0 0 0,2 0 0,-5 0 0,5-2-129,-2 1 129,0 0 129,1 0-129,-3 1 0,4-1-129,-3 0 0,2 1 129,2 0-129,0 0 0,1 0 0,-2 0 0,2-2 0,-3 1 0,3 0 0,-4-2 0,5 1 129,-3 0-129,0-1 0,4 2 0,0 0 0,1 1 0,-1 0 0,-1 0 0,4 0 0,-4 0 0,1 0 0,-1 0 0,0 1 129,1-1-129,0 0 258,1 0-129,1 0 0,0 0 0,0 0 0,-1 0 0,1 0 0,-1 0 129,-1 2-129,-1 2-129,0 1 0,2 0 0,1-2-129,-1 1 129,1-1 0,1 1 0,0-1 0,0 1 0,-2-1 0,-1-2 0,-1 3 0,-4-1 0,1 1 0,-2-1 0,0 0-258,-1-1 258,0-1 0,2 0 0,-1 0 0,1 1 0,-1-2 0,-1 0 0,0 0 0,-1 0 0,0 0 0,2 0 0,-2-2 0,2 1 0,1 0 0,-1 1 0,2 0 0,-1 0 0,0 0 0,1 0 258,-1 0-516,-1 1 258,-1 0 258,3 2-258,-3-1 0,2-1 0,-1 0 0,0 1 0,3-2 0,-1 0 0,-1 0 0,3 0 0,-5 0 0,4 0 0,-3-2 0,2 0 0,-2 0 0,0 1 0,0-2 0,-1 2 0,3 0 0,1 0 0,0 0 0,-2 0 0,0 1 0,1 0 0,-3 0 0,2 0-258,-4 0 258,-2 0 0,4 1-129,-4 2 129,5 1-129,1 1 129,-1-1-129,4 2 129,-2-2 0,3-3 0,-3 1 0,2-2 129,0 0-129,1 0 0,-2 0-129,2 0-903,-3 0-1677,-1-5-1032,7 5 130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8:51:14.2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24T08:52:15.611"/>
    </inkml:context>
  </inkml:definitions>
  <inkml:trace contextRef="#ctx0" brushRef="#br0">12183 7291 2193,'2'-17'4515,"-2"17"-1032,-7-24-645,7 24-645,-14-17-645,14 17-645,-20-18-129,6 11-387,-3 0-258,-4 3 0,-8 2-129,-5 1-129,-7 1 129,-3 4 0,-3 3 0,-3 5 0,-1 2 0,5 1 0,2 2-129,3 1 129,9 2 0,5-2-129,6 1-129,4-4-129,8 3-645,-1-8-1419,10-10-1935,0 14-258,0-14-129</inkml:trace>
  <inkml:trace contextRef="#ctx0" brushRef="#br0" timeOffset="280.0159">11609 7227 2967,'-12'-11'4515,"12"11"-258,-14 0-1677,4-1-1548,10 1-387,-19 8 0,9 5-387,1 0 0,2 4 0,-2 0 0,4 1 0,0 0-129,1 0 258,2-1-258,2 0 129,6-2-258,6-3-387,11-1-3483,1 2-645,3-9-387,7 1 0</inkml:trace>
  <inkml:trace contextRef="#ctx0" brushRef="#br0" timeOffset="19796.1321">12195 8476 516,'0'0'1419,"0"0"-645,0 0 0,0 0 0,-7 8 0,-3-2 0,-4 6-129,-8-2 129,-4 5-387,-11 3 258,-6 5 0,-8-1-129,-3 3-129,-3 4 0,-1-4-258,0 3 258,6-2-129,6-1-129,9-7-258,6 3-516,7-8-516,7-3-645,10 0-1677,7-10-129</inkml:trace>
  <inkml:trace contextRef="#ctx0" brushRef="#br0" timeOffset="20112.1501">11624 8658 1032,'-32'3'3870,"20"3"-1290,-1-1-645,1 6-258,-1 1-645,4 5-258,-1-3-129,3 2-129,0 1-258,5 2 129,1-6 0,2 3-129,8-7 0,5 0-129,3-4 0,7 2 0,2-5-129,3-2-1161,0 0-2709,4 11-258,-6-6-258</inkml:trace>
  <inkml:trace contextRef="#ctx0" brushRef="#br0" timeOffset="34435.9695">17782 9191 1419,'2'-12'1935,"2"-2"-258,-4 14-387,0 0-129,-5-10-258,5 10-387,-19 6-387,4 2 0,-7 6-129,-2 2 129,-7 5 0,0 5-129,-5 2 0,-1 5 0,-1 1 129,3 4-258,-2 1 258,4 4-258,3 0 129,4-6 0,5 4-129,3-5 129,5-6-258,2-2-129,5-6-516,-1-3-1032,-1-14-1290</inkml:trace>
  <inkml:trace contextRef="#ctx0" brushRef="#br0" timeOffset="34735.9868">17219 9571 2451,'-20'19'3354,"13"-7"-1548,0 5-774,2 4-387,-2 3-516,2 6 0,-2-3-258,4 5 258,1-7-129,2 3 0,2-5 258,8-4-129,6-5 0,4-1-129,2-5-645,6-1-2709,-6-8 0</inkml:trace>
  <inkml:trace contextRef="#ctx0" brushRef="#br0" timeOffset="37584.1495">3886 10719 2709,'-8'6'3999,"8"-6"0,-10 0-1935,10 0-516,0 0-258,0 0-258,0 0-387,0 0-129,0 0 129,10 11-129,-10-11 0,17 11 0,-6-6 0,8 2 0,6-6 0,11 3 129,7-4-129,16 0-129,9-4-129,9-1 0,7-1-129,7-1 0,0 1 0,1 0 0,-6 2-129,-7 2 129,-14 2-129,-12 4 129,-15 7-129,-11 7 0,-18 6 387,-9 2-387,-12 3-129,-12-1-1032,4 5-2967,-6-6-645,5-3-258,4-11-516</inkml:trace>
  <inkml:trace contextRef="#ctx0" brushRef="#br0" timeOffset="39348.2506">4876 10671 0</inkml:trace>
  <inkml:trace contextRef="#ctx0" brushRef="#br0" timeOffset="40164.2971">4876 10671 0,'0'0'0,"9"-2"0,1 1 0,3-4 0,2-1 0,2 3 0,-2-1 0,-3 4 0,-2 0 0,-10 0 0,5 25 0,-5-2 0,-4 7 0,-2 1 0,-3 3 0,1 0 0,1 0 0,1-1 0,1-1 0,1-4 0,-3-5 0,0-3 0,0 0 0,0-4 0,-2 1 0,0-6 0,0-3 0,2-3 0,7-5 0,-10 7 0,10-7 0,0 0 0,0 0 0,0 0 0,0 0 0,-4-8 0,4 8 0,0 0 0,0 0 0,0 0 0,-12-15 0,12 15 0,-7-12 0,7 12 0,-5-18 0,5 7 0,-3-7 0,3 1 0,3-5 0,2-3 0,0-8 0,4-4 0,-4-3 0,5 0 0,-6-6 0,3 4 0,-4-4 0,0 6 0,-3 5 0,0 8 0,-2 1 0,-2 11 0,0 3 0,4 12 0,-7 3 0,2 17 0,-2 8 0,-1 7 0,-3 6 0,1 13 0,-4 5 0,2-1 0,0-3 0,1-1 0,1-7 0,4-5 0,4-8 0,0-9 0,2-11 0,0-4 0,0-10 0,0 0 1161,4-13 387,-2-7 0,-2-18 0,0-4 0,-2-4-258,-3-2-129,0 2-774,-2 4-387,-2 7-258,-1 8 129,1 14 129,-3 13 0,2 1 0,-5 17 0,3 0-258,1 6 516,1 4-258,4 2 0,0-1 0,6-1-516,0-2-258,0-7-387,8 5-387,-4-9 0,5 1 0,-9-16-129</inkml:trace>
  <inkml:trace contextRef="#ctx1" brushRef="#br0">21695 17328 0,'0'0'0</inkml:trace>
  <inkml:trace contextRef="#ctx0" brushRef="#br0" timeOffset="69815.993">20277 13779 1032,'9'-14'4257,"-9"14"516,0 0-774,0 0-1419,-7 10-1290,3 10-387,-6-3-258,3 9 0,-4 0-129,3 9 0,-2 3-129,1 3-258,-1 5 258,3 3-258,-3-1-129,2 3 0,1 0 0,0 0-129,2-5 129,2-6 0,3-5 0,0-7 0,8-5 0,5-9 129,3-7-129,4-5 129,4-2 0,1-3 0,0-3 0,1 2 0,0 1 0,-2 2-129,-2 1 129,-1 0 0,-1 6-129,-2 0-129,-1 1-129,-2-5-387,2 12-1806,-5-10-2193,3-1-387,-6-3-387</inkml:trace>
  <inkml:trace contextRef="#ctx0" brushRef="#br0" timeOffset="70224.0164">20717 14442 1806,'0'0'5160,"-6"-11"-129,6 11-258,10-14-2193,-3-5-1548,7 9-258,-4-12 129,4 9-387,-1-3-129,1 3-129,-2-2 129,-1 3-258,0 4 0,-4 2 0,-7 6 0,10-3 0,-10 3-129,0 8 0,0 8 0,-1 6 129,-4 5-129,1 5 0,-3 2 0,3 2 0,1 1-129,-3-5-129,6 3-516,-4-13-258,5 9-2193,-1-15-1806,0 2-258,0-7-258</inkml:trace>
  <inkml:trace contextRef="#ctx0" brushRef="#br0" timeOffset="70456.0298">20687 14709 3999,'8'-12'5418,"1"6"-387,8 3-129,-7-7-2967,10 10-774,-8-1-774,4 1-129,-3 3 0,0 5-258,2-1 0,-1-4-258,7 7-387,-9-9-3612,10 2-516,-6-3-387,4-1-516</inkml:trace>
  <inkml:trace contextRef="#ctx0" brushRef="#br0" timeOffset="70784.0486">21228 14124 8643,'0'0'5547,"0"0"-516,-5 0-258,5 0-4128,0 0-516,0 15-645,2 2-903,-2-17-3354,10 25-258,-3-13-387,5 0-387</inkml:trace>
  <inkml:trace contextRef="#ctx0" brushRef="#br0" timeOffset="71320.0793">21664 13823 6450,'17'-25'5418,"-17"25"-387,9-13-516,-9 13-3354,0 0-516,0 22-129,-2 3-129,-4 10-129,0 5 0,-1 12-258,-3 5 129,0 5-258,-1 7 129,-1 0-258,-1 0 0,2-3 129,1-3-129,0-8 129,6-9-129,-1-6 258,5-10-129,1-5 129,7-8 0,4-4 0,4-8 0,4-1 129,2-4 0,2 0-129,2-7 129,1-1 0,-5-2 0,2 0 0,-5 0-258,-3-3-387,6 10-3225,-10-7-1290,0 5-129,-1 0-387</inkml:trace>
  <inkml:trace contextRef="#ctx0" brushRef="#br0" timeOffset="71824.1081">22068 14524 6321,'-8'-1'5547,"8"1"-258,13-18-258,8 16-3999,1-5-129,4 7 0,0 0-258,-2 0-258,1 6 0,-5 7-258,-7 3-129,-6 6 0,-5 3-129,-4 2 0,-7 2 0,-5-1-129,-3 4 0,-8-5 0,5 1 0,-5-3 0,5-4 129,3-1-258,3-2 387,4-2 0,4-5 258,6 1 129,0-12 0,14 12 0,0-8 0,8-1 129,-4-2-258,6 1-258,3 12-1806,-4-13-3096,-1 6-516,-5-2-387,4 3-645</inkml:trace>
  <inkml:trace contextRef="#ctx0" brushRef="#br0" timeOffset="78515.4907">14695 14088 4902,'2'-11'4515,"2"-8"0,-4 19-1677,0 0-1161,0 0-645,0 0-387,3 20-129,-3 4-258,0 5 129,-1 11-129,-1 6 258,0 6-387,-3 3 0,-1 2-129,1 1 129,-1-5 0,1 0-129,4-10 0,0-5 0,1-7 129,7-5-129,5-6 129,5-5 0,4-5 0,9-1 129,5-6 0,5-1-129,4-2 129,2 0-129,0-2-129,-4-1 0,2-1-129,-12-2-387,0 7-1806,-11-1-2064,-6-3-645,-7-4-258,-3-3 0</inkml:trace>
  <inkml:trace contextRef="#ctx0" brushRef="#br0" timeOffset="78883.5119">15608 13823 3612,'-12'44'4644,"-1"-18"-387,-5 1 0,-6 1-2967,3 11-258,-6-5-258,3 7-258,-5-2-129,5-2-129,1-5-129,5-3 0,4-4-258,3-5-258,10-2-387,1-18-1290,0 0-2064,1-8-387,6-5-129,1-12 1</inkml:trace>
  <inkml:trace contextRef="#ctx0" brushRef="#br0" timeOffset="79131.5261">15411 13927 258,'12'-45'4386,"-5"33"129,-7 12-258,9-18-1548,-1 23-645,-8-5-387,3 34-645,-3-10 0,0 14-387,-5 0 129,5 12-387,-1-2 0,1 2-129,0 0-258,6-1 0,1-4-129,0-5-129,5 0-258,-7-14-258,10 5-1677,-11-18-2064,-4-13-258,0 0-516,0 0 258</inkml:trace>
  <inkml:trace contextRef="#ctx0" brushRef="#br0" timeOffset="79332.5376">15277 14027 9159,'20'0'5031,"1"0"-129,8 11-1290,4 0-2838,10 7-258,2 3-516,0-3-3096,4 11-1290,-3-7-645,-7 4-516,-4-6 129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8:55:17.2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24T08:56:26.412"/>
    </inkml:context>
  </inkml:definitions>
  <inkml:trace contextRef="#ctx0" brushRef="#br0">2540 5872 3225,'-26'-17'4773,"15"15"-903,-3-8-903,14 10-258,-9-4-645,17 5-516,2-1-258,16 0-258,8-1-258,13 1 129,9-5-387,13 3-129,10-5 0,15 0-129,7-7 0,5 6-129,2-2-129,4 2 0,1-2 129,-2 5 0,-4-1-129,-11 5 0,-13 1-129,-11 0 258,-13 0-129,-14 1 0,-14 1 0,-15 3-129,-16-5-516,-7 13-4257,-7-6 0,-5-6-774,1-1-516</inkml:trace>
  <inkml:trace contextRef="#ctx0" brushRef="#br0" timeOffset="3308.1891">5081 5667 1,'38'-3'3869,"-10"3"1,3 0-774,3 0-774,11 2-387,6-2-516,14 1-516,7-1-387,15 0 129,8 0-258,19-1 0,8-6 0,12 3 0,1-6 0,9 2 129,-4-5-129,5 3 258,-13-4-258,-6 5 129,-4-3-129,-3 5-129,-5-1 0,-9 5-129,-4 2 0,-5 1 0,1 0-129,-1 4 0,-9 4 0,-5 0 0,-10 1 0,-9 1 0,-8-2 0,-12-1-129,-12 0 129,-11-1 0,-11 2-387,-9-8-1935,-9 8-2064,-8-6-516,0-2-516,-5-7-258</inkml:trace>
  <inkml:trace contextRef="#ctx0" brushRef="#br0" timeOffset="28452.6274">2526 8030 3870,'0'0'4128,"0"0"-903,0 0-903,11 0-516,-11 0-645,0 0-258,0 0-258,12 0 0,-12 0 0,16-1-258,-7 0-129,5 1 129,-1-2-129,4 2 0,-1-3 0,6 2 129,-4-2 0,5-1-129,-1-2 0,2 2 0,1-4-129,3 3 129,-2-4-129,0 3 0,-2-1-129,2 1 129,-4 1-129,2 0 0,-5 0 0,0 2 129,1 2-129,-1-2 0,0 2 0,0 1 129,0-1-129,1 1 129,1 0-129,-1 0 0,-2 0 129,-1 0-129,-1 0 129,-1 1-129,-3 2 0,-2 0 0,-1-2 129,-1 2-129,-8-3 0,12 2 0,-12-2 0,8 3 0,-8-3 0,0 0 129,0 0-129,0 0 0,0 0-129,0 0-129,0 0-1161,0 0-3096,0 0-258,0 0-387,0 0-516</inkml:trace>
  <inkml:trace contextRef="#ctx0" brushRef="#br0" timeOffset="30380.7377">11525 7226 3354,'8'-9'4902,"-8"-10"-1677,0 19-129,0-13-516,0 13-645,0 0-645,0 0-387,0 0-258,0 0-387,0 0 0,9 16-258,-9 9 0,2 4 0,-2 8 0,3 6 129,-3 8-129,0 2 0,0 0-129,-3 2 258,1-5-258,0-3 258,1-5-129,-1-8 129,2-6-129,0-6 129,5-5 0,-5-17 0,15 15 258,-4-12-129,2-3-129,5-1 258,-1-5-258,5 3 387,0-7-516,-1 7 258,0 0-258,0 0-129,-3 3 129,-3 0-645,1 8-645,-6-4-3354,-3 3-387,-7-7-258,11 6-387</inkml:trace>
  <inkml:trace contextRef="#ctx0" brushRef="#br0" timeOffset="30908.7679">12212 7141 1032,'-9'-1'4773,"-2"1"-129,2 1 0,2 13-3225,-10-3-129,5 17 0,-8 1-516,6 14 0,-6 3-258,7 7 0,-2-1 0,6 5-258,-1-4 0,7-2 0,3-5-129,2-3 129,5-6 0,4-4 0,3-7 0,-2-1 0,4-5 0,-2-7-516,2 0-387,-16-13-3870,22 6-387,-12-6-387,1-10-387</inkml:trace>
  <inkml:trace contextRef="#ctx0" brushRef="#br0" timeOffset="32507.8594">12380 7527 3870,'11'6'4773,"-2"-2"-1290,-9-4-774,20 5-516,-12-5-645,11 0-387,-2 0-387,4 0-129,0 0-258,1 0 129,0-4-258,2 0-129,-5-3 129,1-1 0,-4-6 0,-1 3-129,-5-7 129,-1 3-129,-6-1 0,-1-2 0,-2-2 0,-4 3-129,-6 1 0,-3 4-129,-3 4 0,-3 6 0,-8 2 0,1 10 0,-3 5 129,-3 8-129,2 4 129,2 4 0,3-2-129,3 4 258,10-3 0,5-1 0,7-3 0,7 1 129,9-5 0,7-3 258,5-4-387,3-4 258,3-8-258,-3 2 0,0-5-258,-3-1 0,-2-3-387,-11-8-1419,1 5-2967,-9-5-516,-7 12 129,10-16-774</inkml:trace>
  <inkml:trace contextRef="#ctx0" brushRef="#br0" timeOffset="38729.2152">12968 7774 6450,'-12'8'5547,"12"-8"-516,-9 1-387,9-1-3483,0 0-516,0 0-387,0 0 0,0 0-387,0 0-387,14 0-516,-14 0-3870,9 1 0,-9-1-387,12 0-129</inkml:trace>
  <inkml:trace contextRef="#ctx0" brushRef="#br0" timeOffset="39728.2722">12882 7294 516,'7'4'4644,"-7"-4"258,0 0-387,-5-3-2322,5 3-1032,0 0-129,0 0-258,-5-11-129,5 11-129,0-12 0,0 12 0,13-17-129,-2 8 0,1-3-129,2 2 0,1 0 0,4 0-129,-4 4 0,0 4 0,1 2-129,-4 3 0,1 6 0,-3 4 0,0 1 0,-3 6 129,0 1-129,-2 2 0,-4 1 0,-1-2 129,-3 2 0,-7 0-129,-1-4 129,-5 0-129,1-4 258,0-4-258,-2-1 0,5-1 129,0-1-258,3-3 129,9-6 0,-13 13 0,13-13-258,-2 18 258,2-18 0,0 19-129,0-19 129,5 19 0,-3-8 0,0 2 0,1-1 129,0 1-129,-3-1 0,0 3 0,0 2 0,0-2 258,2-1-516,-2-14-258,10 11-3741,-10-11-903,14-2 0,-5-15-645</inkml:trace>
  <inkml:trace contextRef="#ctx0" brushRef="#br0" timeOffset="40232.3012">13275 7027 6321,'19'5'5160,"-6"3"0,3 10-516,-4 1-3870,7 11-258,-5 3 0,1 9 0,-3 6-387,-2 5 0,-8-1 0,-2 5 0,-1-3-258,-6-2 258,-5 0-129,-1-3 129,0-7-129,2-5 129,-2-7-129,4-4 258,4-6-645,1-9 129,4-11-645,0 0-3741,4-5-387,6-14-387,7-5-258</inkml:trace>
  <inkml:trace contextRef="#ctx0" brushRef="#br0" timeOffset="40516.3174">13664 7455 6708,'-9'-14'5418,"9"14"-129,16-18-387,3 9-4257,5-3 0,5 5-129,0 3-258,3 0 0,-4 4-645,-2-1-258,1 7-516,-15-3-2580,0 8-1419,-9-1-258,-3 4-258</inkml:trace>
  <inkml:trace contextRef="#ctx0" brushRef="#br0" timeOffset="40685.327">13738 7576 2193,'2'23'5289,"11"-19"-258,5-2 0,-1-3-3096,12 1-516,-8 0-903,2-1-3741,3-4-1032,-2 2-774,-3-5-516</inkml:trace>
  <inkml:trace contextRef="#ctx0" brushRef="#br0" timeOffset="41336.3643">14547 7138 5934,'13'-7'5160,"-2"9"-387,-7 10-258,-4-12-3999,0 36-387,0-1 0,-6 8 0,-2 6 0,-1 5 0,-3-3-129,-2 2 129,4-4-129,-2-2 258,3-5-258,3-5 258,4-6-129,2-3 258,0-8-129,8-2 129,3-9 0,4 0 0,1-7-129,6-2 258,-3 0-387,5 0-129,1 0-387,-4-4-387,6 4-2838,-7 0-1290,2-1-387,-5-4-516</inkml:trace>
  <inkml:trace contextRef="#ctx0" brushRef="#br0" timeOffset="41652.3824">15068 7137 3354,'2'-11'4902,"-7"7"-129,-6 10-129,-9 7-3354,4 19-387,-7 1-129,2 17 0,-6-2 0,4 10-129,1-5-258,5 5-129,7 0 0,4-2 0,5-8 0,2 0-129,10-10-129,1-4-774,10-5-3612,-5-7-387,3-7-387,-3-12-516</inkml:trace>
  <inkml:trace contextRef="#ctx0" brushRef="#br0" timeOffset="42140.4103">15104 7558 2451,'29'5'5031,"-10"-5"-129,3-1-129,0 1-2709,-2-14-903,8 6-516,-5-8-129,2 4 0,-6-5-129,-1 0-129,-4-1 0,-3-1-129,-6 1 129,-5 1-129,-3 2-129,-9 0 0,-3 5 0,-4 4 0,-3 6-129,-4 3 0,0 10 0,-3 5 129,-2 3 0,5 6-129,-1 3 129,6-1 0,1 0 129,4 1-129,6-2 129,8 1 129,2-4-129,5 2 258,8-6-129,6-4 258,4-3-387,3-1 258,1-5-387,2-6-129,4 0-774,-8-6-3870,4-7-129,-3-4-645,-3-2-129</inkml:trace>
  <inkml:trace contextRef="#ctx0" brushRef="#br0" timeOffset="42448.4278">15493 7210 8514,'24'-16'5547,"-10"14"-387,-3 2-387,0 11-4128,1 9-258,1 8 0,-1 11-258,-3 6 0,-2 7 0,-3 3 0,-3 5-129,-1 2 129,-3-3 0,-6 3 0,-4-9 0,-2-4 0,0-2-258,-5-11-645,10-5-4128,-10-9-129,1-6-516,-2-9-516</inkml:trace>
  <inkml:trace contextRef="#ctx1" brushRef="#br0">21796 17073 0,'0'0'0</inkml:trace>
  <inkml:trace contextRef="#ctx0" brushRef="#br0" timeOffset="71172.0708">15973 7229 903,'0'0'4386,"0"0"516,7-10-645,-7 10-2064,0 0-1161,-7-2-129,5 8-516,-5 5-129,1 5 0,-1 7-258,-2 7 129,-1 4-129,1 5 129,3 0-129,2 5 129,-1-5-129,5 3 129,0-9 0,8 0 129,3-5-129,6 0 129,2-10 0,5 0 0,2-7 0,0-1 258,0-6-387,3-4 258,-3-4-258,0-6-129,-5-4 129,-2-2-129,1-3 129,-6-3-129,2-1 129,-5-1-258,0-1 258,-1 1-129,-1-1 129,-2-1-129,1 1 0,-1 0 0,-2 4 129,-2 0 0,-1 1 0,0 3 0,-2-1 0,0 6-129,0 12 129,-2-16-129,2 16 0,0 0-387,0 0-1290,0 11-2967,0 2-387,0 0-387,0-2-258</inkml:trace>
  <inkml:trace contextRef="#ctx0" brushRef="#br0" timeOffset="72260.1331">16866 7149 1677,'7'-9'2709,"-3"-2"516,-4 11-387,0 0-129,0 0-258,-2-17-645,2 17-645,-17-3-516,8 3-129,-9 0-258,3 0 129,-4 1-129,1 8 0,2-2-129,1 4 129,2 0-129,5 3-129,1-1 129,4 3-129,3-1 0,5 3 0,2 0 0,4-1 0,0 3 0,0 0 0,1 1 0,-3-2 0,0 1 129,-2 1-129,-5-1 0,-2-3 258,-2 0-258,-7 0 0,-4-5 129,-2 1-129,-3-5 0,-3 2 129,0-7-129,2 1 129,3-4 0,2 0 0,4 0-129,10 0 129,-7 0-129,7 0 129,3 0-129,5 0 0,4 4 0,0 5 0,0 4-129,1 0 129,-1 2-129,-3 4 129,-3 5-129,-2 2 129,-4 2-129,0-2 258,-5 0 0,-3-2-129,1-4 129,-1-1-129,2-6 129,6-13-129,-6 15 258,6-15-387,0 0 129,0 0 0,11 10-129,-2-10-516,6 0-3999,0-1 0,1-5-516,3-2-129</inkml:trace>
  <inkml:trace contextRef="#ctx0" brushRef="#br0" timeOffset="73096.1809">17317 7253 1419,'0'0'4515,"5"-11"258,-5 11-258,0 0-2709,-15 0-774,4 2 0,-7-2-258,0 6-129,-6 0-129,1 4 0,-5 0 0,1 3-258,-1 0 0,2 3 0,1-2-258,6 6 129,3-3-129,5 1 129,5-2-129,6 2 0,2-4 0,10 0 0,5-4 0,2-3 129,6-4-129,0-2 129,2-1-129,-6 0 129,2-2-129,-7-3 129,-4 2-129,-2 1 0,-10 2 0,0 0 0,-11 1 0,-5 7 0,-3 2 0,-6 5 0,0 3 0,-4 2 0,3 1-129,3 0 129,5 1 0,3-3 129,9-2-129,5-2 129,3 3 0,11-4 129,1-5-129,9 2 258,2-3-258,1-5 258,3-1-258,-1 3 0,-4-5-258,-3 0-129,2 2-645,-13-4-3225,3 1-645,-2-1-645,-2-2-129</inkml:trace>
  <inkml:trace contextRef="#ctx0" brushRef="#br0" timeOffset="73860.2246">17452 7090 4257,'12'0'5160,"-1"-4"-129,3-5-258,6 3-3483,-6-6-129,8 9-258,-6-2-387,1 5-258,-2 2 0,-3 8-129,-7 7-129,-1 3 129,-4 4-129,-7 5 0,-4 3 0,-5 2 129,1 0-129,-2 3 129,-1-5-129,6-1 129,1-3 0,6-4 129,2-5 0,3 1-129,1-8 0,8-2 129,3-6-129,1 0 0,1-4 0,-1 0 0,0 0-129,-2 0 129,-11 0-129,13-2 0,-13 2 0,0 0 0,0 0 0,-2 12 0,-5 3 0,-1 3 129,1 2-258,-2 6 129,2 5 0,0 4 0,2 2 129,2 2 0,0-3 0,3 0-129,0-1 129,0-4 0,0-4 0,1-6 0,-1-6-129,0-2 0,0-3 129,0-10-129,-11 11 129,1-7-129,-1-2 0,-1-2-387,0 7-516,-8-5-3999,9 4-258,-3-2-387,7 3-516</inkml:trace>
  <inkml:trace contextRef="#ctx0" brushRef="#br0" timeOffset="95360.4543">20406 7387 2967,'11'8'4515,"-11"-8"-129,13 6-1935,-13-6-645,10 0-516,-10 0-258,11 0-258,-11 0-258,17 0 0,-6 0-129,2 0 0,0-2-129,4 0 0,-2-3 129,2 1-258,1-3 129,1-2-129,0 0 0,1-2 129,-3-3-129,1 2 129,-2-2 0,-2-2 0,-3-1-129,-2 2 129,-3-4-129,-4 2 0,-2-2 129,0 2-258,-2-1 0,-4 3 0,-3 2 0,0 1 0,-3 6-258,-2 4 258,-3 2-129,-5 0 0,-2 8 0,-2 4 129,-3 3-129,0 1 0,1 4 129,0 2-129,2 1 129,4-2-129,1 4 129,7 0 0,1-1-129,3 2 129,4 1 0,4-2 129,2 2-129,4 0 129,3-2 0,3 0 0,3-4 0,3-1 129,1-3-129,4 1 258,-2-7-258,8 1 129,1-6-129,1 0 0,3-5 0,1-1 0,1 0-129,-4-4 0,-3-3 0,-4 3-129,-5-1-387,-8-5-774,2 7-3354,-12 3-516,0 0-387,0 0-258</inkml:trace>
  <inkml:trace contextRef="#ctx0" brushRef="#br0" timeOffset="99935.7159">20949 7024 4257,'7'-13'4773,"0"-8"-1677,-7 21-516,5-18-516,-5 18-387,1-15-516,-1 15-258,0-15-129,0 15-129,0 0-129,0 0-129,0 0-129,0 0-129,-9 11 129,7 12-129,2 14 0,-4 4-129,-1 14 129,2 10 0,1 6 0,-3 2 0,3-1-258,-1-1 258,2-6-129,1-3 129,0-16 129,0-4-129,0-11 0,2-5 0,0-10 129,1 0-258,-3-16 387,0 0-387,0 0-387,0 0-516,14-17-3741,-10 4-387,1-2-516,0 0-258</inkml:trace>
  <inkml:trace contextRef="#ctx0" brushRef="#br0" timeOffset="102499.8627">21458 7138 1032,'10'-12'4257,"-10"12"516,0 0-1935,-3-14-903,3 14-516,-12-6-129,12 6-129,-22-3-387,5 3-258,-7 0 0,-3 5-129,-6 3 0,0 5 0,-4 2 0,4 3-129,-1 0 0,6 4-129,6 0 0,8 3 0,5-4 129,9 0-129,9-2 0,8-5 129,9-5-129,5-1 0,7-8 0,1 0-129,0-1 129,-4-6-129,-4-1 0,-5 0 0,-8 1 129,-8 0-129,-10 7 0,-5 0-129,-15 0 129,-9 14 129,-6 3-258,-4 7 129,0 4 0,-1 1 0,4 2 0,10 0 129,9-2 129,16-1 0,7-9 0,20 0 129,8-8-129,9 0 0,4-6-129,-1-3-387,5 0-516,-15-2-4128,-2-1-129,-17-5-774,-17 6-129</inkml:trace>
  <inkml:trace contextRef="#ctx0" brushRef="#br0" timeOffset="103191.9021">20272 6905 3999,'-56'47'4902,"23"-9"0,-3 4-2064,11 25-645,-5-1-774,11 17-387,0-1-387,14 3-129,7 2-258,14-5-387,13-1-774,1-13-3354,18-9-387,8-9-516,13-13-258</inkml:trace>
  <inkml:trace contextRef="#ctx0" brushRef="#br0" timeOffset="103623.927">21482 6829 5031,'41'-1'5676,"-22"13"-645,11 14-129,-7 6-3225,11 26-516,-7 9-258,2 17 0,-10 10-387,-3 7-129,-11 5-129,-5-4-387,-1 3-516,-16-18-4257,3-6-129,-7-14-516,-3-12-387</inkml:trace>
  <inkml:trace contextRef="#ctx0" brushRef="#br0" timeOffset="119867.8561">2562 9291 2967,'19'-17'3483,"-6"9"-1419,3-4-516,7 4-258,0-5-258,6 7-387,-1-2-258,6 2 258,-3-2-258,6 4 0,-2 0 0,4 2 0,-2 0-129,3 2 0,-2-2 129,-1 2-129,-2 0 0,1 0 0,-6 0-129,-2 3 129,-6 0-129,-2-1 0,-5 0-129,-4 1 129,-11-3-129,11 4 0,-11-4-129,0 0-516,0 0-1032,5 13-2451,-5-13 129,0 0-516</inkml:trace>
  <inkml:trace contextRef="#ctx0" brushRef="#br0" timeOffset="131047.4955">12622 8756 3225,'0'0'4515,"10"3"0,2-3-1032,-5-4-2064,10 3-516,-1-8 0,4 5-516,2-3-129,3 1 129,-1-2-129,2 1 0,-1-5 0,-2 2 0,-3-1 0,0 0-129,-6 0 129,-2 1 129,-4-1-129,-4-1-129,-4 0 129,0-1-129,-4 0 0,-6 1 258,-4-4-516,-2 1 387,-3 0-387,-1 3 129,-1 3-258,1 5 258,-2 4 0,2 7-129,0 8 129,2 11-129,0 8 258,0 7-129,2 6 129,1 6-129,3 1 0,4-1 129,3 1-129,5-2 129,1-8 0,8-3 258,4-10-129,5-4 0,3-12 258,6-1 0,2-11-129,3-3 0,3-1-129,2-10 0,-1-2 0,0-2-129,-4 2-129,-7-1-258,-5 9-516,-11-1-3870,-9 6-258,0 0-645,-5 10-387</inkml:trace>
  <inkml:trace contextRef="#ctx0" brushRef="#br0" timeOffset="133895.6583">13381 8451 3870,'0'0'4515,"0"0"-645,-7-15-1290,7 15-516,-20 0-774,10 13-258,-7 2-258,3 14-129,-6 4-129,5 18-129,-2 4 129,2 11-258,3 5 0,5 4 0,4-4-258,3 0 258,3-10-258,8-6 0,2-7-129,1-11 258,3-6-645,-3-19-2193,8-3-1806,-5-8-387,2-4-387,0-15 130</inkml:trace>
  <inkml:trace contextRef="#ctx0" brushRef="#br0" timeOffset="136947.8329">13664 8858 3225,'0'0'4386,"0"0"0,7-1-1935,-7 1-774,12-11-258,-7-2-258,12 11-129,-7-10-258,8 3 0,0-5 0,2 2-129,-1-7-129,4 5 0,-6-2-129,2-1-129,-4-1 129,-2 4-129,-3-2 0,-2 2-129,-4 3 0,-1-3 129,-3-1-258,0 1 129,-8 0 0,-1 2 0,-4-1-129,-1 3-129,-5 2 0,-2 6 0,-2 2 129,-2 4-129,-2 10 0,3 6 0,-1 7 129,4 8 0,2 2 0,7 4 0,3 2 0,4 2 0,7-2 0,8-4 0,4-5 0,6-5 0,2-7 129,5-3 0,1-9-129,2-2 129,-3-5-129,1-3 129,-3 0-129,-4-1-129,-1-2-129,-2-4-258,-1 7-516,-7-10-1935,2 6-1935,-3 0-258,-2-1-516,-7 5 388</inkml:trace>
  <inkml:trace contextRef="#ctx0" brushRef="#br0" timeOffset="137307.8534">14194 8397 3870,'10'17'4773,"-9"10"-129,-1 10-1419,-6 4-1935,6 19 129,-7 0-387,4 10-258,-4-2-129,3 2-129,-1-9-258,3 0-129,-1-9-129,1-11 129,2-7-129,0-10-129,2-5-258,-2-19-1290,7 4-2709,-7-4-516,14-17-258,-1-2 129</inkml:trace>
  <inkml:trace contextRef="#ctx0" brushRef="#br0" timeOffset="137891.8868">14622 8587 5676,'0'-10'5031,"-3"-3"-129,3 13-774,-14-13-3096,14 13 129,-20-4-516,6 4-129,-4 3-129,-2 8 0,-2 1-129,-4 6 0,2 3 0,0 5-258,5 1 129,4-1 0,8 3-129,7-6 0,5-3 129,10-2-129,6-8 129,7-3 0,-1-5-129,2-2 0,0-6 129,-6 0-129,-4-2 129,-4-3-129,-6 3 0,-9 8 0,0-11 0,0 11 0,-16 1 0,-1 6 0,0 10 0,-2 1 0,-2 2-129,4 7 129,0 4 0,2-2 0,6 2-129,5-2 129,3-3 0,1-3 129,5 0-258,4-7 129,1-3 129,5-4-129,3-3-258,-1-6-645,12 4-3741,-8-4-387,4-8-129,0-2-645</inkml:trace>
  <inkml:trace contextRef="#ctx0" brushRef="#br0" timeOffset="138275.9089">14853 8436 7224,'8'-55'5289,"0"35"-129,1 0-258,9 11-3741,-6 0-129,9 9-387,-2 10-129,3 11-129,0 11 0,-1 11-129,-2 6-129,-2 10 0,-7 3 129,-4 7-258,-6 1 129,0-3-129,-9-3 0,-2-6 0,-2-4 0,-2-10 0,1-7 0,0-8 0,1-6-129,1-8 0,6-6-129,-5-9-516,11 0-2709,-9 0-1548,7-12-387,-3-5-258,5-4-129</inkml:trace>
  <inkml:trace contextRef="#ctx0" brushRef="#br0" timeOffset="138847.9417">15526 8416 7740,'10'-5'5418,"-10"5"-387,0 0-129,0 0-4128,-9 13-258,-3 10 129,-7 1-129,-4 7-258,-5 4 0,-1 8 0,-5 0 0,6 1-129,-1-5 0,6-5-129,4-6-129,5-6 0,7-4-258,7-18-258,0 16-1806,0-16-2451,8-15-258,-1-8-387,2-6-258</inkml:trace>
  <inkml:trace contextRef="#ctx0" brushRef="#br0" timeOffset="139111.9566">15358 8369 7740,'0'-11'5418,"0"11"-129,0 0-387,-7 10-3870,7 13-129,0 4-258,5 7-258,-3 7 129,5 6-258,-1 1 0,2 3-129,0-6 0,2-3-129,-2-5-129,0-6 0,2-5-129,-7-9-258,4-2-129,-7-15-645,0 0-3741,0 0-129,0-12-258,-7-6-258</inkml:trace>
  <inkml:trace contextRef="#ctx0" brushRef="#br0" timeOffset="139302.9677">15244 8632 7998,'-11'-4'5418,"11"4"0,9 0-387,9 0-3612,14 4-516,3-3-129,10 6-129,1 0-258,2 0-258,0 2-258,-7-4-516,3 8-4386,-20-5-129,-5 4-516,-12-5-258</inkml:trace>
  <inkml:trace contextRef="#ctx0" brushRef="#br0" timeOffset="148187.4759">17342 8847 2709,'9'1'5289,"3"-3"-258,-12 2-258,18-7-2193,-14-6-903,10 13-516,-5-9-258,5 9-129,-3-2-387,5-1-129,-1 3 0,6-2 0,0-4 0,3-3-129,5-3 0,1-5 0,-2 1 0,-1 0 0,-6-7 0,-1-1 0,-6 3-129,-7-1 129,-7 0 0,-7 6-129,-11 0 129,-5 3-258,-6 8 129,-4 5 0,-9 5-129,-1 9 129,2 9-129,1 8 0,5 6 129,3 7 0,10 1 0,7 7 0,6 0 129,9-2 0,4 0 0,8-3 129,6-7-129,2-4 0,6-8 129,2-7-129,1-6 0,2-6 0,0-8-129,1-1 0,-2-2-129,1-10-387,4 8-2580,-11-17-2064,5 3-258,-6-3-387,4-3-258</inkml:trace>
  <inkml:trace contextRef="#ctx0" brushRef="#br0" timeOffset="148767.509">18003 8883 8901,'-8'0'5418,"8"0"-387,-5-6-258,12 6-3741,2-5-516,7 1-129,0-2-129,3 3 0,3-3-129,2 0 0,-2-1 129,1 1-129,-3-3 0,1 0 129,-5-2-258,-2-4 129,-3-4 0,-4 0 0,-4-5 0,-3-3 0,-1 1-129,-8 1 0,-5 1 0,-2 7 0,-6 8 0,-3 9-129,-3 6 129,0 13-129,-1 10 129,1 8 0,3 6 0,2 4 0,6 2 0,3 3 0,6-4 0,4-2 129,3-3 0,1-6 0,7-3 0,3-7 129,4-5-129,6-3 129,1-8 0,6-1-129,-1-6 129,7-3-129,1-1 0,2-6-258,2-2-258,-5-6-516,10 2-4128,-13-6-129,1 1-516,-10-9-645</inkml:trace>
  <inkml:trace contextRef="#ctx0" brushRef="#br0" timeOffset="149215.5347">18741 8445 8385,'12'-7'5160,"-12"7"0,0 0-1032,0 0-3096,-7 17-129,-3 2-387,-10 2 0,1 8-258,-7 1 0,0 7 0,-4 0 129,0 0-258,3-9 0,1 0-129,6-2-129,4-9 0,4 0-129,2-8-129,10-9-258,0 0-1419,-5-6-2838,5-9-258,6-4-129,3-8-387</inkml:trace>
  <inkml:trace contextRef="#ctx0" brushRef="#br0" timeOffset="149495.5507">18577 8433 8643,'0'0'5289,"0"0"-129,0 0-774,0 0-3096,0 15-387,0 9-258,0 4-129,0 4-258,3 6 129,-1 5 0,1-3-129,-1-3-129,1 1 0,1-5-129,-3-4 0,1-3 0,0-5-129,0-5-129,0 2-258,-2-18-129,7 17-903,-7-17-3483,0 0-129,0-9-516,-4-6-129</inkml:trace>
  <inkml:trace contextRef="#ctx0" brushRef="#br0" timeOffset="149683.5613">18418 8672 9159,'3'16'5418,"13"-11"0,9 9-258,2-9-3999,12 5 0,-2-9-258,7 6-387,-2-2-516,-3-3-645,7 1-4386,-15-2-258,-2 0-387,-9-1-516</inkml:trace>
  <inkml:trace contextRef="#ctx0" brushRef="#br0" timeOffset="160727.1931">14093 9311 1548,'0'0'4128,"11"-9"-258,-11 9-903,0 0-387,0 0-774,9 0-645,-9 0-387,0 9-516,0-9-129,0 22-258,-2-8 129,2 3-129,0 2 0,2-1 0,2-1 129,4 2 0,1-1 0,4-3 0,-2 1 0,2-4 0,3-1 0,3 0 0,3-2 0,2-4 0,0 1 0,5-2 0,-1 0 0,3-1 0,0-1 0,-1 0 0,1 1 129,-2 0-129,-1-2 0,-1 3 129,-1-1-129,-4 1 0,-1-1 129,-1 0 0,-3-3 0,-3 2 0,-3-1 0,-1 0 0,-2-1 0,-8 0 0,12 1-129,-12-1 129,8 6-129,-8-6 0,0 0 0,11 3 129,-11-3 0,10 0 0,-10 0 258,13-10 0,-9 0 0,-4 10 129,9-20-129,-4 8 0,-2 1 0,-1-1-129,0-1-129,-2 13 0,3-16-387,-3 16-258,0 0-2580,9 0-1548,-9 0-387,5 11-516</inkml:trace>
  <inkml:trace contextRef="#ctx0" brushRef="#br0" timeOffset="169598.7005">17058 9237 1161,'9'-18'4128,"-4"0"516,-3 8-1548,-2 10-516,0 0-1290,0 0-516,0 0-258,-3 20 129,-1-1-129,2 5-387,-1 1 129,1 5-129,0 0 0,2-1-129,0-3 129,3-4-129,4 1 0,0-1 0,3-1 0,0-5 0,5-1 0,4 1 0,3-4 0,6 2 0,2-4 0,8-2 0,2-4 0,7 0 129,4-1-129,4 0 0,4-3 129,6 0-129,4 0 0,4 0 129,6 0-129,1 2 0,1-1 0,0 0 0,-1 2 0,-1-2 129,-5 2-129,-3 1 0,-5 1 0,-3 0 0,-6 3 0,-4-1 0,-7 0 0,-5 1 0,-6-1 0,-4 0-129,-6 0 129,-4-1 129,-5-4 0,-3 0 129,-4-2 0,-9 0-129,10-2 129,-10 2 129,6-10-129,-6 10-129,7-19 0,-7 19-129,9-19 0,-9 19 0,10-21 0,-5 10 0,-1-1 129,0 0 0,-3-1 0,1 0 0,1-3 0,-1-2 129,-2 0-129,4 1 129,-3 1 0,2 0-129,-3 2 258,2 0-645,-2 14-3483,5-12-903,-5 12-903,3-18-129</inkml:trace>
  <inkml:trace contextRef="#ctx1" brushRef="#br0" timeOffset="120258.8784">13532 18760 0</inkml:trace>
  <inkml:trace contextRef="#ctx0" brushRef="#br0" timeOffset="190578.9005">7903 9531 2193,'-2'-18'4128,"2"-1"258,-5 5-1677,5 14-516,-12-23-516,2 17-516,-10-6-258,3 7-387,-11-3-129,3 3-129,-7-1-129,2-1 0,-3 0 0,0-1-129,0-3 0,-2 0 129,-1-2-129,0 0 0,1 3 0,-3 2 129,-1 3-129,2 3 0,0 2 0,0 7-129,5 3 0,3 7 0,3 2 129,5 5-129,2 6 0,7 4 129,0 5-129,3 6 129,-1 6 0,3 1 0,0 3 0,3 1 0,3-6 0,1 1 129,5-2-129,6-4 129,7-4 0,5-1-129,4-4 129,1-1-129,6-2 0,4 0 129,-1-9-129,1 0 0,3-3 0,0-4 129,-1 1-129,4-5 0,-1 0 0,1-3 0,2 1 0,1-4 0,-2 0 0,1-5 0,0-1 0,-3-1 0,-2-2 0,-3-8 0,-2-2 0,0-1 129,-8-8 129,-1 1 129,-4-3 0,-1-3 0,-5-5-129,1 0 129,-9-8-129,-4 2 0,-2-5-129,-3-1 0,-3-7-129,-7-3 129,-9-2-129,-1-2 0,-9-3 129,-4-3-129,-8 4 258,-7-1-258,-7 6 0,-2 6-387,2 13-516,-6 4-3483,4 9-258,2 13-387,2 4-645</inkml:trace>
  <inkml:trace contextRef="#ctx1" brushRef="#br0" timeOffset="184990.5808">20927 18432 0,'0'0'0</inkml:trace>
  <inkml:trace contextRef="#ctx0" brushRef="#br0" timeOffset="260286.8876">16100 9912 3612,'29'-1'4773,"-14"1"-258,-4 0-2193,-11 0-645,15 0-129,-15 0-516,0 0-258,0 0 0,8 0-258,-8 0 0,-4 0-258,-7 1 0,1 2 0,-7 1-129,-4 3 0,-5-1-129,-4 1 0,-6 0 129,3 1-129,-3 1 0,0 1 0,4 0 0,4 0 0,6-2 0,3-1 0,10 3-129,9-10 129,-5 14 0,10-5 0,9 1-129,5 0 258,5-2-129,3 1 129,4-5 129,2 3-258,-2 4 129,-2-4-129,-5-1 258,-4 5-258,-6 1 258,-8 2-258,-6 1 0,-13 7 129,-7 1-129,-8 2 129,-4 3-129,-4 1 0,-2 2 0,0 0 0,5-5 0,6 0-129,6-2 129,7-6 0,8-4-129,6 0 258,7-4-129,11-4 0,5 0 129,6-1 129,3-4-129,5 1 0,1-2 0,1 0-129,-3 0 0,-2 0 129,-3 1-258,-5-1 0,-1 1-516,-7-2-516,4 1-3225,-7-4-516,-3-1-516,-1-3-258</inkml:trace>
  <inkml:trace contextRef="#ctx0" brushRef="#br0" timeOffset="260634.9075">16430 10147 5934,'0'0'5031,"0"0"-129,9 13-774,0-13-3354,8 0-129,2 0 258,7 0-258,-2 0-129,6 0-258,-3 0-129,-2 0-258,2 0-258,-10-3-774,6 3-2064,-12 0-1677,-11 0-258,0 0-258</inkml:trace>
  <inkml:trace contextRef="#ctx0" brushRef="#br0" timeOffset="260842.9194">16444 10268 1161,'-2'30'4773,"8"-17"129,6-5-258,-2-5-3096,14 5 0,-3-8-258,8 7-387,-7-7-258,8 0-387,-6 0 0,0 0-774,3 1-1548,-5-1-2580,-8-1-129,0-5-516</inkml:trace>
  <inkml:trace contextRef="#ctx0" brushRef="#br0" timeOffset="262527.0157">17178 9946 2322,'2'-11'4515,"-2"11"-129,0 0-2064,-2-10-516,2 10-387,-10-9-387,10 9-129,-14-5-258,14 5-258,-20 0 0,8 1-258,-2 5 129,0 4-129,-2-1-129,3 3 129,1 1-129,3 0 0,2 5 0,1 0 129,4-3 0,2 4-129,5-1 129,2-1-129,3 0 258,2 0-258,0-6 258,0 2-258,-3-1 0,1-1 0,-10-11 258,7 20-258,-7-20 129,-2 19-129,-6-8 0,-6-2 129,0 1-129,-3 0 129,-2-3-129,1-1 0,0-1 129,4 0-129,1-3 0,4 1 0,9-3 0,0 0-129,0 0 129,0 0 0,7 10-129,5-3 129,0 4 0,0 2 0,1 6-129,-2 3 258,-1 4-258,-6 5 129,-3 5-129,-1 1 129,-2 1-258,-5-2 129,0-2 129,0-3-129,1-2 0,2-6 129,3-4 129,1-6-129,0-13 0,14 19 0,1-13-129,-3-6-1032,1 0-3225,3 0-387,-4 0-387,0 1-129</inkml:trace>
  <inkml:trace contextRef="#ctx0" brushRef="#br0" timeOffset="264087.1049">17504 10260 2451,'2'-11'4386,"10"1"-1290,-12-3-645,0 13-387,0-18-387,0 18-516,-2-14-258,2 14-258,-17-9-129,7 5-258,-6 1 129,1 3-129,-3 0-129,-2 0 0,-1 5 129,-1 8-258,1 4 129,0 6-129,1 3 0,3 8 0,4 0 0,4 4 129,8-2-129,1-1 129,11-7-129,6-5 258,6-7-129,4-10 0,3-6 129,4-7 0,-1-16 0,0-2-129,-4-8 258,-1 0-129,-7-4 0,-2-1-129,-10 0 258,-2 4-129,-7 6 129,-3 3-258,-6 8 0,-1 5-129,-3 11 129,2 2-129,1 16 0,4 5 0,0 10-129,6 1 129,0 8 0,6-1 0,0 3-129,6-4 0,1 0-516,-3-14-903,6 0-3225,-6-8-387,1-5-129,-1-8-387</inkml:trace>
  <inkml:trace contextRef="#ctx0" brushRef="#br0" timeOffset="264315.1178">17838 10411 5547,'9'0'5418,"3"26"-387,-12-6-258,0 9-3096,-5 0-1290,-1 7 129,-4 3-258,0 2 0,1-4 0,-1-6-387,7 2-516,-4-18-1806,7-2-2193,0-13-516,6 1-129,1-10-258</inkml:trace>
  <inkml:trace contextRef="#ctx0" brushRef="#br0" timeOffset="264878.15">17944 10001 5805,'2'-14'5160,"-2"14"-129,7 11-516,-2 14-3870,-5 3-129,3 10 129,-2 4-258,4 6 0,-2 3-258,2 1 0,-3-6-129,2-2 129,-3-5-258,0-4 129,1-6-258,-2-8 129,0-5-129,0-16 0,0 0 0,0-9 0,3-12 0,1-9 0,3-2 258,0-3 0,0 0 129,5 4 258,-1 4-129,2 7 0,-1 3 258,5 12-129,-3 3 0,3 4 0,-3 9-129,3 8 129,-3 4-129,-3 5-129,-3 9-129,-3-1 0,-5-1-129,-2 0 129,-5-3 0,-4-3-129,-2-7 129,-4-1 0,1-12-129,-3-6 258,-1-3-129,1-3 0,2-8 129,0-3 0,3 0-129,4-1 0,1 2 0,9 13-387,0 0-774,-8-10-3483,8 10-387,11 0-516,1 3-129</inkml:trace>
  <inkml:trace contextRef="#ctx0" brushRef="#br0" timeOffset="265079.1616">18285 10573 2967,'4'20'4386,"-4"-20"0,0 25-387,-2-8-3225,0 1-645,-2 0 0,-1 5 0,-1-4-774,4 7-1419,1-7-2064,-8-6-258,7 1-129</inkml:trace>
  <inkml:trace contextRef="#ctx0" brushRef="#br0" timeOffset="265435.1818">18743 10167 3354,'0'-10'5289,"-12"-3"-387,-1 12 129,-3 2-3096,-5 1-1161,1 11 0,-1-1-258,3 8 0,-1 4-129,5 5-129,0 1-129,8 1 129,2 2-129,4 1 0,3-5-129,4 0 258,7-6-258,0-2 0,1-3-258,2-6-387,4 3-1419,-2-15-2580,-2 0-516,-2-4-387,-2-5 0</inkml:trace>
  <inkml:trace contextRef="#ctx0" brushRef="#br0" timeOffset="266123.2214">18851 9982 5031,'12'-16'5418,"-12"16"-258,7-12-387,-7 12-3483,0 0-129,0 0-387,0 0-258,0 0 0,15 0-129,-6 1-258,1 8 129,6-3-129,0 3 0,2-1-129,-1 1 0,0-1 0,-3 6 0,-4 3 129,-6-2-129,-4 4 0,-4 2 0,-9 4 129,-3 1-129,-2 0 0,0 1 0,1 0 0,3-1 0,4 1 0,5-4 0,5-3 0,1-2 0,6-3 0,2-2 0,3-5 0,0-3 0,0-3 0,0-2 0,1 0 0,-4-1 0,-9 1 0,12-8 0,-12 8 0,0 0 0,0 0 0,0 0-129,0 0 129,4 9-129,-3 7 129,-1 5-129,0 4 0,1 2 129,0 5-129,-1-2 129,0-1-129,0 0 129,-2-5-129,-3-2 129,-4-1 0,-3-4 129,-6-2 0,4-1 0,-6-2 0,1-2 129,0-2-258,2-2 0,7 2-903,-3-7-3999,13-1-258,-8 0-516,8 0-129</inkml:trace>
  <inkml:trace contextRef="#ctx0" brushRef="#br0" timeOffset="269402.409">19592 9808 2322,'0'0'4128,"0"0"387,0 0-2064,8 12-774,-8-12-258,0 25-258,-5-13 129,5 9-387,-3-4-258,3 7 0,0 1-258,0 7 0,1-3-129,1 4 0,0-2-129,0-3-129,-2-1 129,1-3-129,-1-7 129,0-4-129,0-13-129,0 12-258,0-12-1935,0 0-2193,0 0-516,0 0-258,0 0 130</inkml:trace>
  <inkml:trace contextRef="#ctx0" brushRef="#br0" timeOffset="269918.4385">19554 10489 2709,'5'16'4644,"-5"-16"-129,0 0-2580,16 0-129,-16 0-129,15-9-387,-10-4-387,5 6-258,-5-5-258,3 0 0,-5 2-129,3-2 0,-6 12-129,0-16 0,0 16 129,0 0-129,-11-6 0,11 6 0,-12 10-129,7 4 129,-1-2-129,2 2 0,0 1 129,4-1-129,0-2 0,0-12 129,6 11-129,-6-11 129,14-2 0,-6-7 0,-1-5 0,0-2 0,-3-1 0,-1 2 0,-1-3-129,-2 6 129,-2 1-129,2 11 0,-10-13 0,10 13 0,-15 1-129,6 5-516,8 10-3483,-5-2-774,2 4-387,0-1-258</inkml:trace>
  <inkml:trace contextRef="#ctx0" brushRef="#br0" timeOffset="271746.543">19885 9843 5031,'0'0'5289,"0"0"-258,0 0-387,0 16-2709,0 1-1806,0 8 0,0 10 0,3 5 129,1 5-129,-3 2 129,3-1-258,-3 1 258,1-1-258,1-5 129,-3-6-129,0-4-129,0-6 0,0-4 0,0-5-129,0-6-129,0-10-258,0 0-129,0 0 0,2-11 0,-2-9 0,0 1-129,0-8 258,0-1 387,-2 1 258,-1-2 387,3 5 387,-1-4 129,5 10 0,-2-5 0,12 10 129,-2-1-129,10 12-258,0 0-129,4 2-258,3 12 129,-1 7-129,-1 6-129,-1 4 0,-3 6-129,-5 0 0,-4 4-129,-4-3 129,-8 0 0,-2-6 0,-7-2 129,-7-6 0,-6-7 0,-4-3 0,-7-8 129,0-4-129,-5 0 129,3-4 0,-1-6 0,6 3 0,5-2-129,4 1-258,9 8-387,1-4-4386,9 4-258,15-6-516,6 2-516</inkml:trace>
  <inkml:trace contextRef="#ctx0" brushRef="#br0" timeOffset="283550.2182">21727 9650 3096,'19'-1'4386,"-19"1"0,15-8-2064,-15 8-1032,0 0 129,9-4-516,-9 4 0,-5 0-129,-5 0-129,0 13-129,-5 3-258,-1 9 0,-5 6 0,3 9 0,-3 1 129,2 13 0,3 0 0,6 3-129,0-1 129,10 3-129,0-4 0,5 0-129,6-1 0,3-4 0,0-4-129,2-2 258,1-5-516,-3-4 0,2 0-387,-6-17-1548,3 1-2451,-1-12-645,-2-7-258,-1-5 0</inkml:trace>
  <inkml:trace contextRef="#ctx0" brushRef="#br0">22259 10026 2193,'10'-30'5031,"-10"17"-258,0 13 0,-11-30-2451,11 30-903,-27-21-516,9 16-129,-8 0-387,0 5 0,-3 3-258,0 8 129,1 6-129,1 8 0,3 1 0,5 7 0,5 0 0,6 3-129,6 1 129,4-4-129,7-3 129,6-3 0,5-7-129,1-7 258,4-5 0,-2-7 0,2-4-129,-2-8 129,-2-7 0,-4-7-129,-2-4 0,-6 0-129,-4-10 0,-5 4 0,0-1-129,-2 4 129,-3 8-129,-2 3 129,2 11 0,5 10 0,-5 12 0,5 11 0,0 7 129,5 6 0,2 3 129,2 3-129,2 0 0,-1-3-129,2-7 0,-3-3-387,6 0-903,-13-15-3612,10-4-258,-12-10-387,14-4-387</inkml:trace>
  <inkml:trace contextRef="#ctx1" brushRef="#br0" timeOffset="215045.2999">24825 15020 0,'0'0'0,"0"0"0,0 0 0,0 0 0,0 0 0,0 0 0,0 0 0,0 0 0,0 0 0,0 0 0,0 0 0,0 0 0,0 0 0,0 0 0,0 0 0,0 0 0,0 0 0,0 0 0,0 0 0,0 0 0,0 0 0</inkml:trace>
  <inkml:trace contextRef="#ctx0" brushRef="#br0" timeOffset="284610.2786">22487 9597 8385,'2'-39'5547,"-2"24"-387,0 15-387,-9-9-3999,4 19-129,-2 15-258,1 15 0,-1 12-129,1 5 129,-1 12-129,2 6 0,0 0 0,3-1-129,2-3-129,-3-1 0,2-3-129,0-5-129,1-3-258,0-12-387,5 6-2580,-5-19-1677,7-9-129,-7-25-774,14 6 387</inkml:trace>
  <inkml:trace contextRef="#ctx0" brushRef="#br0" timeOffset="285106.3072">22876 10023 3225,'3'-16'5160,"-6"0"0,-5 9-258,8 7-2451,-26-8-774,17 8-774,-12 0-258,1 6-129,-5 6-258,2 4 0,2 3 0,1 5-129,6 1 0,4 4 0,6 0 129,7-4 0,8 2 0,6-2 0,4-4-129,1-2-129,3-4-129,-2-9-516,8 7-1806,-9-13-2451,2-4-516,-8-11 0,1-5-645</inkml:trace>
  <inkml:trace contextRef="#ctx0" brushRef="#br0" timeOffset="285398.3239">22970 9787 7740,'7'-29'5547,"-7"29"-258,19-11-387,-8 11-3225,12 18-774,-6 7-387,7 14 0,-5 7-129,0 11 0,-2 4-129,-3 7 0,-6 2-129,-5-2 0,-3-1-129,0-1 129,-4-6-258,-5-5 0,2-6-516,-7-16-2838,9-2-1548,-6-9-516,2-11-516,2-8-258</inkml:trace>
  <inkml:trace contextRef="#ctx0" brushRef="#br0" timeOffset="290226.6">1629 6953 1032,'14'-3'4257,"0"-10"258,-14 13-1806,0-13-387,0 13-258,-6-11-258,-2 10-516,-11-9-387,0 9-129,-13-5-129,-7 6-387,-6 0 0,-3 4-129,-5 3-129,-4 3 129,-3-3-129,-2 5 387,2 1 0,7 2-258,0 5 258,8 6 0,7 6-129,38-32-129,-54 103 258,42-38-516,7 11 0,5 8 129,10 10 129,-2 6 0,5 8 0,-1 5 129,0 2-129,-3 0 129,0 2 0,0 0-129,-4-2 0,4-2 0,1-6 0,-2-7-387,3-6 129,-1-7-129,2-8-129,-3-10 129,3-13 0,-2-7 129,-3-10-129,2-10 258,1-9 0,1-4 129,0-6 0,3-2 129,2-3-129,3-3 0,2-2 129,3-1 0,4-5-129,6 0 0,5-1 129,2-3-258,1 3 0,-2-5-1290,2 10-3354,-4 2-387,-8 0-258,-9 0-774</inkml:trace>
  <inkml:trace contextRef="#ctx0" brushRef="#br0" timeOffset="298574.0775">2044 7105 3999,'0'0'4644,"0"0"-387,0 0-2064,19 0-258,-11-7-516,13 3-387,-4-10-258,8 3 0,0-9-387,4 2 129,-3-4-387,0-4 129,1-2-258,-4 0 129,-3-1-129,-3 2 0,-8 0 129,-1 2 0,-7 0 0,-1 7 0,-9-2 0,-3 8 129,-4 1-129,-6 8 0,0 3-129,-2 7 0,-2 14 0,0 9 129,2 9 0,5 4-258,4 4 258,6 1-258,7 3 258,2-7 0,10-5 129,11-5 129,3-9-258,7-8 129,4-5 0,2-5 0,1-7-129,1 0 129,-2-4-258,-2-10-645,3 6-4128,-11-2 0,-6-1-774,-7-1-387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9:15:27.1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24T09:15:45.081"/>
    </inkml:context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3389 4071 1,'-13'10'2966,"8"4"-1289,-2 6 0,3 3-258,-4 7-258,3 6-258,-2 0 0,2 5-129,-1-1-129,2 0-258,-2-2-129,1-4-129,2-2-258,1-5-387,-1-1-903,2-1-1935,1-25-129,-5 23 0</inkml:trace>
  <inkml:trace contextRef="#ctx0" brushRef="#br0" timeOffset="224.0128">3212 4481 774,'0'36'2838,"1"-17"-774,8 1 258,-6 2-516,8 4-516,-4-8-387,2 5-129,-2-7-387,4 0-387,0-7-1290,7-6-2193,-6-8 0,7-5-387</inkml:trace>
  <inkml:trace contextRef="#ctx0" brushRef="#br0" timeOffset="17427.9968">7057 11617 1419,'51'16'2451,"-12"-10"0,6-2-258,10-2 0,12 2-774,13-4-387,14 1-258,11 0-387,12 5-258,9 2-129,9 3 0,3 3 0,4 3-129,2 2 0,0-2 129,-2 2-129,-2-2 129,0-1 0,-5-3-129,0 0-1290,0 2-1935,-16-12-645,-4 10 258</inkml:trace>
  <inkml:trace contextRef="#ctx1" brushRef="#br0">11319 19003 0,'-38'-36'0,"1"-1"0,37 37 0,0 0 0,0 0 0,-26-24 0,26 24 0,0 0 0,-36-24 0,36 24 0</inkml:trace>
  <inkml:trace contextRef="#ctx0" brushRef="#br0" timeOffset="98198.6164">15977 11468 1806,'0'-12'3741,"0"12"-774,-6-12-129,6 12-645,-12-16-387,12 16-387,-10-17-387,10 17-129,-15-14-258,6 10-129,-3-2-129,-2 6-129,-3 0-129,0 1 129,-2 8-129,-1 2 0,-1 5 0,1 0-129,2 5 0,1 3 129,2-1 0,3 4-129,2 2 129,6 3-129,4-3 258,2 0-129,6-4 0,6-1 0,4-8 0,5-3 129,3-10 0,3-3-129,0-8 129,-1-8 0,3-6 0,-1-3-129,-5-7 0,-1 0 0,-7-3 0,-7 0 129,-1 2-258,-8 7 129,-1 2-129,-5 6 129,-5 7-129,-2 4 129,2 7-129,0 10 0,2 7 129,1 6-129,2 4 0,5 8 129,0 3-129,5 0 129,2 0 0,2-2-129,6-2 0,-3-3 129,4-4-258,1-9 0,1 2-516,-8-13-3354,6 0-774,-2-7-258,0 0-645</inkml:trace>
  <inkml:trace contextRef="#ctx0" brushRef="#br0" timeOffset="98926.6583">16496 11497 2193,'6'-22'4644,"-6"1"258,-1 8-387,1 13-2709,-12-22-258,12 22-387,-21-14-258,8 14-258,-5 0-387,-2 5 129,-5 10-258,-1 4 129,-2 8-129,1 4 0,1 3 129,5 4-129,6-1 0,6 2 0,9-9 0,7 0-129,10-8 258,7-6-129,4-9-129,6-5 129,-1-5 0,4-9-129,-4-6 129,-4-6-129,-3-5 129,-5 0 0,-6-3 0,-7 1 0,-3 0 0,-5 6 0,-1 4 0,-8 8 0,-2 6 0,-1 7-129,1 4 129,4 11-258,0 7 258,4 8-129,3 2 0,3 5 0,7-1 129,5 2-129,3-6 129,1 0-258,6 0-516,-9-16-2580,8 0-1806,-6-5-129,-3-4-387,-6-6-258</inkml:trace>
  <inkml:trace contextRef="#ctx0" brushRef="#br0" timeOffset="99422.6866">15613 11104 1806,'-53'63'4644,"24"-21"129,-2 10-258,0-1-2967,12 18-129,-1-3-387,20 11 0,0-9-387,22 5-387,7-4-387,11-10-903,16-4-3354,5-5-258,7-12-129,9-7-387</inkml:trace>
  <inkml:trace contextRef="#ctx0" brushRef="#br0" timeOffset="99763.7061">16661 11240 6321,'41'7'5160,"-19"9"-129,1 6-387,0 16-3612,1-1-387,2 14 0,-6 1-129,-1 5-258,-6 0 129,-5 2-387,-6 0 0,-2-6-258,-11 1 258,-6-10-258,-1-4-258,-7-11-129,8 6-1290,-7-20-2451,8-7-774,3-8 0,6-10-129</inkml:trace>
  <inkml:trace contextRef="#ctx0" brushRef="#br0" timeOffset="100062.7231">17158 11267 4773,'-2'29'5160,"-7"-14"-516,-4 11-387,-8-9-3225,10 11 0,-12-5-258,7 5 0,-1-4-516,2 1-129,1-3-258,4-6-516,9 4-1677,-3-7-2322,4-13-129,0 0-516,0 0 259</inkml:trace>
  <inkml:trace contextRef="#ctx0" brushRef="#br0" timeOffset="100274.7354">17049 11313 4128,'5'-14'5160,"1"4"-129,-6 10-258,0 8-3225,7 18-516,-6-3 0,5 10-129,-4 2-387,4 1 0,-3 1-387,2-6 0,0 5-129,-1-11-516,5 4-645,-9-8-3096,5-6-645,-5-15-258,0 0-387</inkml:trace>
  <inkml:trace contextRef="#ctx0" brushRef="#br0" timeOffset="100466.7461">16976 11448 3999,'-9'-17'5289,"9"17"-258,6-5-129,7 3-2580,10 5-1161,-1 1-387,9 6 0,1-3-258,1 5-258,3 2-1032,-9-1-3741,2-3-387,-8-1-387,-2-5-258</inkml:trace>
  <inkml:trace contextRef="#ctx0" brushRef="#br0" timeOffset="103266.9063">17860 11888 1161,'-8'-9'4386,"8"9"0,-7-11-1806,-2-4-258,9 15-516,-17-24-774,17 24-129,-21-22-258,8 11-258,-2-4 0,2 4-129,-4-8-129,1 2 0,-2-6 0,4-1 0,-1-2-129,3 2 129,3-3-129,4 1 0,2 2 0,3 0 129,8 1 0,4 4 0,3-1 0,4 4 0,-1 1 258,0 6-258,-2 4 0,-2 5 0,-4 0 0,-10 0-129,12 25 0,-12-7 129,-1 2 0,-8 1-129,-3 3 129,-2 4-258,-7 2 258,-3-1-129,-3 0 129,0-1-129,-2 2-129,2-2 129,2-3 0,3-3 0,6-7 0,6 0 129,7-3 0,3-12 0,11 10 129,7-8 0,4-2 129,9-1-129,-1-5 129,5 2-129,-2-4 0,1 3-129,-7 0-129,-1 2-129,-7 3-516,-5-6-1419,-3 6-2709,-11 0-258,9-2-387,-9 2-258</inkml:trace>
  <inkml:trace contextRef="#ctx0" brushRef="#br0" timeOffset="104590.982">18572 11197 3612,'-11'-12'4644,"11"12"-129,-10 4-2709,-1 0-387,3 14 0,-9 0-258,5 13-258,-6-1-129,2 11-129,-1-1-258,1 10 258,-1 0-129,5 3-258,2-1 129,3 2-129,5-4 0,2 2-129,5-5 0,6-3-129,4-4-516,0-13-903,6-3-3225,2-6-387,-2-10-258,0-6-129</inkml:trace>
  <inkml:trace contextRef="#ctx0" brushRef="#br0" timeOffset="105319.0239">18915 11494 3999,'-28'-25'4902,"11"17"129,0-6-2064,1 13-1161,-11-7-258,9 8-387,-8 0-258,4 8-258,-4 3-258,6 8 0,0 4-129,6 4 0,4 3 258,7 0-387,3 5 129,6-7-258,8-4 129,6-2-129,3-9 0,4-3 129,0-10-129,3-6 0,-4-8 0,3-8 0,-4-4-129,-4-7 129,-7-3-129,-4-5 129,-6 2-129,-4 2 258,-2 6-258,-3 5 258,-5 11-129,1 8 129,2 7 0,1 14 0,3 8-129,3 6 129,0 8 129,7 2-129,4 1 0,2-1 0,4-1 0,0-4-258,1-4 0,-2-6-516,5 2-1161,-10-14-3096,4-2-387,-3-8 0,0-1-645</inkml:trace>
  <inkml:trace contextRef="#ctx0" brushRef="#br0" timeOffset="105903.0573">19347 11508 5676,'6'-33'5289,"-6"18"-387,0-2-129,-10 1-3870,10 16-258,-11-17-129,11 17-129,-18 0-258,6 7 129,-5 5-129,-2 8 0,0 5 0,0 4 129,0 1 0,4 6 0,3-1 0,5-1 0,7-2-129,7-6 0,6-5-129,5-6 129,4-7-129,2-8 0,2-7 129,0-9-129,-1-9-129,-6-4 129,-2-4 0,-3-5 0,-4 0-129,-8-1 129,-2 6 0,0 6 0,-7 7 129,-2 9-129,-1 8 129,0 7-129,2 13 0,4 12 129,1 6 129,3 5-258,3-1 258,6 4-258,3-4 129,4-1-129,3-4 0,0-8-387,7 1-903,-10-13-3612,9-5-258,-1-7-387,2-2-258</inkml:trace>
  <inkml:trace contextRef="#ctx0" brushRef="#br0" timeOffset="106447.0884">19955 11496 6450,'0'-38'5418,"-7"19"-258,-2 1-258,-10 0-4257,6 5-129,-5 1 129,-1 8-129,-4 4 0,2 5-258,-4 9-129,0 7 129,0 3-129,2 6 0,5 5 0,4 4 0,7 0 0,5-2-129,6 1 258,8-7-258,7-4 129,7-5 0,4-9-129,-2-9 0,4-4 0,-2-7 129,-1-13-129,-2-6 0,-6-7 0,-2-3-129,-4-5 129,-5 2 0,-5-3-129,-3 5 129,-2 6-129,-2 5 129,-3 8 0,-2 7 0,7 11 0,-16 2-129,11 16 129,2 5 0,2 6 129,1 7-129,4 2 129,7 0-129,1 0 0,3-2 129,1-5-387,-1-6-258,8 4-1806,-6-16-2580,0-4-516,-7-6-258,-1-3-258</inkml:trace>
  <inkml:trace contextRef="#ctx0" brushRef="#br0" timeOffset="106827.1101">20150 11125 7482,'22'-11'5547,"-12"16"-387,3 12-129,-3 8-4515,7 10-129,-2 6 258,0 11-258,-3 5-129,-1 3-258,-2 8 0,-4-4 0,-5-1-129,0-5 0,-3-4 0,-4-6 0,-3-7-129,1-8 0,-1-8 129,1-7-129,-1-4-129,-2-10-774,12-4-3612,-9 1-129,9-1-387,-7-11-258</inkml:trace>
  <inkml:trace contextRef="#ctx0" brushRef="#br0" timeOffset="107363.1407">20678 11143 3483,'7'-10'5547,"4"-3"-387,-11 13-258,0 0-2709,0 0-1290,0 12-129,-4 10-258,-8 4-129,-1 1-129,-5 5-129,1 6 0,-2-7-129,0 5 258,3-7-258,3-4-258,2-3 0,2-8-258,9 2-1032,0-16-3483,0 0 0,0 0-645,0-8 258</inkml:trace>
  <inkml:trace contextRef="#ctx0" brushRef="#br0" timeOffset="107604.1546">20558 11119 3870,'0'-15'5289,"0"15"-129,0 0-258,0 0-3225,17 20-645,-15-3-258,7 15 0,-4 1-258,3 4-129,0 2-129,-1 0 0,-1-3-258,0-3-129,2 1-387,-5-12-258,4 5-1161,-7-8-2967,0-8-387,0-11-387,-5 10 129</inkml:trace>
  <inkml:trace contextRef="#ctx0" brushRef="#br0" timeOffset="107827.1673">20493 11345 4386,'44'0'5418,"-16"5"-129,3-3-516,10 9-3225,-7-10-387,4 7-516,-7-6-258,-6 2-387,-1 5-903,-13-7-3870,-2 2-258,-9-4-516,0 0-129</inkml:trace>
  <inkml:trace contextRef="#ctx0" brushRef="#br0" timeOffset="137082.8407">16724 12597 1806,'11'0'3999,"-11"0"387,0 0-1032,-4-6-1548,4 6-129,-12-12-258,12 12-387,-16-16 0,9 10-387,-8-5 129,0 4-258,-5-4-258,-1 6 0,-5 2-129,-2 3 0,-1 1-129,-3 8 0,0 6 0,3 5 0,0 7 0,5 5 129,2 5-129,6 3 0,5 2 0,7 1 129,4 0 0,4-6-129,11-4 129,8-6 129,5-13-258,7-8 129,6-6 0,1-18 0,2-10 129,-1-5-258,-3-6 129,-6-5-129,-6 1 129,-9 2-129,-9 3 129,-6 9-129,-4 12 0,-9 5 129,-4 11-129,-2 3 129,1 11 0,1 9 0,-1 6 0,6 6 0,3 1 0,4 5 129,1-1-129,10-2 0,1-1-129,6-5 0,4-4-387,1-12-258,8 7-1290,-3-20-2838,4-1 0,-2-6-645,4-11-129</inkml:trace>
  <inkml:trace contextRef="#ctx0" brushRef="#br0" timeOffset="137542.867">17120 12590 5805,'-2'-30'5031,"-3"20"-387,-4 4-258,-1 6-3096,-5-1-516,4 2-258,-6 6-129,3 7 129,-4 1-258,5 8 129,-2-1-129,4 3-129,2 3 258,4-4-258,4-1-129,1-1 129,9-7-129,6-4 129,3-11-129,6 0 0,3-14 0,2-8 0,-3-1 0,1-4 0,-6-3 129,-7 2-258,-4 5 258,-9 3-258,-2 8 129,-6 6 0,-5 6 129,0 9-129,0 11 0,2 5 0,5 7 0,3 2 129,2 1-129,5 1 129,5-4-129,6-3 0,3-7-258,3-10 0,2 0-645,0-12-387,7 0-1806,-4-12-1806,-1-4 129,-1-5-645</inkml:trace>
  <inkml:trace contextRef="#ctx0" brushRef="#br0" timeOffset="138006.8933">17540 12571 1806,'20'-26'4902,"-14"16"-129,-6 10-129,3-18-1806,-3 18-1290,-4-1-516,4 1 0,-22 6-387,7 7-129,-6-2-129,3 7-129,-6 3 129,3 4 0,0-2-258,6 6 129,1-2-129,7 2 129,3-2-258,4-4 129,9-6 0,5-4-129,5-6 0,6-7 0,3-2 0,0-11 0,0-4 0,-1-6 0,-2-3 0,-6-3 0,-8 5 0,-3-1 0,-5 5 129,-3 5-129,-1 3 0,1 12 0,-13 0 129,7 11-129,2 6 0,1 5 129,3 3-129,0 2 129,3 2-129,3 0 0,2-5 0,4-4-258,5-1-258,-5-11-645,12 6-2451,-7-14-1290,4 0-129,2-8-516</inkml:trace>
  <inkml:trace contextRef="#ctx0" brushRef="#br0" timeOffset="138534.9235">18090 12607 5031,'38'-33'5031,"-22"17"-258,-5 5-387,-8-9-2580,-3 20-387,4-23-516,-4 23-129,-9-16-129,-1 11-258,-10 1-129,1 4 0,-7 2 0,2 5-129,-5 5 0,5 6 0,-2 3-129,6 4 0,5 3 0,7 1 0,5 2 0,4-1 0,11-5 0,7-1 0,3-6 0,6-7 0,1-9-129,-1-2 129,3-5-129,-3-10 0,-3-5 129,-5-7-129,-3-2 129,-7-2 0,-6 3 0,-4 0 0,-2 5 129,-6 3-129,-3 6 0,-2 9 129,2 5-129,0 7 129,2 11-129,3 5 129,1 7-129,4 3 129,1 4-129,2 0 0,6 2-129,3-5-129,4-2-387,-1-15-1161,10 2-2838,-1-12-387,7-6-387,-1-6-129</inkml:trace>
  <inkml:trace contextRef="#ctx0" brushRef="#br0" timeOffset="138998.9503">18561 12574 3999,'28'-36'5031,"-21"22"-258,-2 3-129,-5 0-2451,0 11-1290,-9-5 0,-1 5-258,-7 5-258,1 6-129,-3 3 0,-2 4 0,1 2-129,0 7 258,3-1-258,3 2 0,5 1-129,3-1 129,6-2-129,6-3 129,8-5-129,3-7 0,5-4 0,1-7 0,2-4 0,-1-10-129,-3-3 129,-2-8 0,-7-2 129,0-2-129,-5-1 0,-3 5 0,-4 0 129,-2 6-129,-5 4 129,0 10 0,-2 5-129,2 8 129,0 11-129,2 7 129,3-1 0,2 5 0,2 3-129,5 0 0,3-3 0,3-3-258,3-2-387,-2-17-1032,6 4-3096,0-12-258,2 0-387,2-14-258</inkml:trace>
  <inkml:trace contextRef="#ctx0" brushRef="#br0" timeOffset="139562.9823">18985 12539 7353,'5'-17'4902,"-5"17"0,0 0-516,-2-17-3354,2 17-516,0 0-129,0 0-129,0 0 0,-13-1-129,3 1 0,-3 2-129,-3 4 129,-4 3 129,-2 2 0,-3 4-129,0 1 0,3 2 129,3 3-129,5-1 0,4 1 0,7-2 0,5-1-129,9-3 129,6-2-129,5 0 0,3-5 129,2-3-129,1-2 0,-1 2 0,-3-5 0,-2 0 0,-3-7 0,-3-3 0,-3-4 0,-4-4 0,0-3 129,-4-4-129,0-1 129,-2 1 0,-2 2-129,0 2 129,-1 5-129,0 4 129,0 12-129,0 0 129,0 0-129,5 21 129,0 1 0,2 7-129,1 4 129,3 9 0,-1 0 0,3 0 0,-1-1-129,-1-5 129,0-1-258,-3-4-258,7 2-1677,-8-18-3096,-3-5 129,-4-10-903,0 0 0</inkml:trace>
  <inkml:trace contextRef="#ctx0" brushRef="#br0" timeOffset="142566.1543">17813 12775 1032,'10'0'3354,"-10"0"387,0 0-2322,0 0 0,0 0-129,11 6-129,-11 5-129,2 11-129,-2-2-258,0 10 129,0 1-516,-2 5 0,-1 1-387,-3 0-258,2 5-387,-3-5-1806,2-1-1548,5 3-258,-3-7 0</inkml:trace>
  <inkml:trace contextRef="#ctx0" brushRef="#br0" timeOffset="149494.5504">17315 12153 258,'2'-15'3612,"1"2"129,-3 13-1548,0 0-516,2-14-258,-2 14-258,0 0-129,5 14-387,-5-1 129,0 6-258,0 1-129,0 6-258,-1 2-387,-3-5-1032,2 0-2580,1 3-258,-3-11-387</inkml:trace>
  <inkml:trace contextRef="#ctx0" brushRef="#br0" timeOffset="150315.5975">18299 12161 3999,'0'-15'4386,"0"15"-774,0 0-1161,0 0-387,-5 4-774,5 11-129,-2-3-387,2 8-258,-3 0-258,3 5-258,3 5-3225,-1 2-1161,-2-4-258,0 7-516</inkml:trace>
  <inkml:trace contextRef="#ctx0" brushRef="#br0" timeOffset="177174.1338">2471 12567 516,'0'0'2451,"11"0"-258,-11 0 0,0 0-387,0 0-258,0 0-516,7 11-258,-7-11-258,0 17-258,0-2-129,0 2 0,-1 6-129,-4 4 0,0 0 0,1 3 0,-1 0 0,3 2 0,-1-1 0,3-6 0,0-3 258,0 1-258,5-8 0,2 0 0,2-7 129,2-2-129,2-1 129,2-3 0,4-2 0,2 0 129,1-1-129,5-4 258,-1 2-258,6-1 0,-1 2 0,2 0 0,3-1-129,0 1 0,-3 1 0,1 1 0,-3 0 0,0 0 0,-4 0 0,-4 0 0,-7 0 258,-2 1 0,-4-1 258,-10 0 0,10 0-129,-10 0 0,0 0 129,0 0-258,0-15 129,0 1-258,-1 1 0,0-6-129,-3 0 129,4 1-129,-2 1 129,0-2-258,2 9-129,0-1-1290,0 11-2322,0 0-645,-3 5-129,3 15 1</inkml:trace>
  <inkml:trace contextRef="#ctx0" brushRef="#br0" timeOffset="211406.0917">2757 13437 6966,'0'0'4902,"2"12"-258,-2-12-258,12 10-3225,-12-10-129,20 7-129,-9-7 0,6 4-387,1-4-129,5 2 0,-2-2-129,3 0-129,0 0 0,1-5-129,0 0 129,0-2-129,-3-3 0,-1-4 129,-1 0-129,-2-5 129,-7-1 0,-2 2 0,-7-3 0,-2-1-129,-11 5 0,-4 1 0,-6 2 0,-4 3 0,-4 6 0,-4 4 0,0 3 129,-2 11-129,2 7 129,1 9 0,4 8 0,1 5 0,8 6 0,5 5 0,5-2-129,9 2 258,2-5-129,10-3 0,2-7 0,9-5 129,4-7-129,2-7 0,2-5-129,1-5 129,0-3-129,0-4 0,-3-2 0,-2 0-258,-3-2-516,-14-13-4128,5 3-129,-6-9-516,-2-4-258</inkml:trace>
  <inkml:trace contextRef="#ctx0" brushRef="#br0" timeOffset="212278.1416">3354 13475 3354,'8'13'4902,"-8"-13"-129,18 9 0,-18-9-1935,28 5-516,-14-5-903,11 0-258,-5 0-516,10 0-129,-4-5 0,5-2-258,0-8 0,-2 5-129,0-6 0,-1-4 0,1-2 129,-7-2-258,-3 0 258,-7-1-129,-10 1-129,-2 3 129,-9-2-129,-15 7 0,-3 6 0,-8 6 0,-5 4-129,-2 10 129,-2 10 0,4 8 0,2 8 0,8 7 0,6 6 0,10 1 0,9 2 129,5-1-129,12-2 0,8-5 0,6-5 0,3-7 129,6-8-129,2-8 129,0-5-129,2-7 0,-3-4 129,1 0-129,-6-9-258,-5-3-516,3 10-2064,-12-14-2322,0 6 129,-6-4-645,-1 4-258</inkml:trace>
  <inkml:trace contextRef="#ctx0" brushRef="#br0" timeOffset="212926.1787">4036 13517 8643,'19'23'5160,"-3"-18"-387,1-8-387,7 3-3225,-4-5-129,11 0-258,-6-3-387,3 1-129,1-7 0,0 1-129,-3-5 129,-2 1-129,-2-2 129,-6-1-129,-4-5 129,-5 1-129,-7-1 0,-2 3 0,-10 0 0,-4 2 0,-5 3-129,-4 6 0,-2 4 0,-4 7 0,-2 9 0,3 7 0,0 10 0,1 9 129,5 5-129,4 7 129,4 5 0,12 4 0,4-1 0,4 0 0,12-4 0,6-5 0,7-6 0,6-9 0,5-10-129,0-6 129,1-7 0,0-6-129,-5-2 129,-4-6-129,-5-2-258,-8-6-129,-4 7-1419,-12-10-3225,-1 1-258,-4-1-387,-3 2-516</inkml:trace>
  <inkml:trace contextRef="#ctx0" brushRef="#br0" timeOffset="215946.3513">4788 13378 7482,'0'0'4902,"0"0"-129,-8-9-387,8 9-2838,0 0-387,0 0-129,5 0-387,8 1-129,0-1-129,9 0 0,2-6 0,10-2-129,-1-3 0,6-2-129,1-4-129,0-2 0,-2-4 129,-5 0-129,-4-1 0,-8 0 129,-9-3-129,-7 3 0,-5 3 0,-12 1 129,-7 8-258,-10 6 258,-7 6-129,-6 8 0,-5 14 0,0 7 0,-1 10 129,2 6 0,5 7 0,10 1 0,11 3 0,13-1 0,10-2 0,17-8 0,10-5 0,13-8 0,3-9-129,6-7 129,1-12-129,-2-4 129,-3-7-258,-7-10-129,-6 4-387,-11-14-903,-3 9-3354,-10-9-258,-2 9-387,-6-6-516</inkml:trace>
  <inkml:trace contextRef="#ctx0" brushRef="#br0" timeOffset="216393.377">5740 13010 10965,'13'0'5160,"1"0"-129,-14 0 0,-1 12-3999,-10 0-387,1 9 0,-6 2-258,-4 5-129,-3 4-129,1 2 0,-2 0 0,-3 2-129,3-4 0,-2-1 0,5-6 0,3-5-258,4-2 0,4-11-258,10-7-387,0 0-258,7-13-1935,1-15-1806,9-6-387,-6-11-258,7 1 258,-7-12 2968</inkml:trace>
  <inkml:trace contextRef="#ctx0" brushRef="#br0" timeOffset="216590.3882">5597 13067 2193,'5'-74'5160,"-5"48"258,0 12-258,-3 2-387,3 12-1935,-10 0-1419,10 16-516,0 1-258,0 10-258,5 8-129,3 9-129,-4 4 0,3 2 0,2 4-258,-2-2 0,1-2 0,-1-6-258,1-4-258,-6-13-387,12-4-3612,-14-23-516,10 12-129,-10-18-645</inkml:trace>
  <inkml:trace contextRef="#ctx0" brushRef="#br0" timeOffset="216811.4009">5439 13128 8901,'-19'22'5418,"22"-6"-258,10-4 0,13 8-3096,7-7-1290,11 2 0,2-7 0,6 0-387,-4-4-258,1-3-387,-4 8-1677,-9-9-2967,-8 0-258,-11 0-387,-9 0-645</inkml:trace>
  <inkml:trace contextRef="#ctx0" brushRef="#br0" timeOffset="222318.7159">7332 13489 7353,'8'-9'4902,"-8"9"-258,0 0-258,6-13-3096,5 10-387,0-10 0,6 4-129,0-8-258,5 2-129,-2-2 0,2-1 0,-3-1-129,0 1 0,-4-4 0,-3 5-129,-4-1 0,-4 2 0,-4-6-129,-3 5 129,-10 2 0,-3 3-129,-5 6 0,-6 4 129,-6 2-129,-5 6 0,-3 14-129,2 4 129,-1 8 0,6 3 129,3 4-129,12 4 129,7 3-129,12-1 129,5 1 0,14-2 0,11-7 0,2-3-129,7-5 129,-1-6 0,1-11-129,0-1 129,-5-5-129,-4-5 0,-6-1-258,-5 0 0,-3 0-516,-8-11-1161,3 7-2967,-8-8-258,7 3-258,-5-5-516</inkml:trace>
  <inkml:trace contextRef="#ctx0" brushRef="#br0" timeOffset="223165.7643">7744 12986 9417,'-4'-11'5031,"4"11"-258,0-13-258,0 13-3483,14-6-258,-3 2 0,7 4-387,-1 2-129,2 5 0,0 4-129,-2 2 0,-2-3 0,-4 4-129,-4 2 0,-3-2 129,-4 0-129,-4-1 0,-6-3 0,-4 0 0,0-1 0,0-2 0,0-2 0,1 2-129,4-5 129,9-2 0,0 0 0,0 0 0,7 8 0,8-5 0,1 0 0,3 5 129,1 4-129,-1-1-129,-3 3 129,-2 3 0,-5 3 0,-5 0-129,-4 3 129,-5-3 0,-6 0-129,-4-1 258,-2-3-129,-2 1 0,-3-7 129,4-1-129,2-7 129,2-1 0,4-1-129,10 0 129,-13-1-129,13 1-129,0 0 0,-3-13-516,11 15-2322,-8-2-1806,18 0-258,-6-4-258,6 1-516</inkml:trace>
  <inkml:trace contextRef="#ctx0" brushRef="#br0" timeOffset="223398.7777">8066 13271 10320,'0'0'5031,"0"0"-387,0 0-258,0 0-3870,10-6-258,-10 6 0,0 0-129,12 10-387,-12-10-645,14 17-2967,-14-17-645,12 13-516,-12-13-258</inkml:trace>
  <inkml:trace contextRef="#ctx0" brushRef="#br0" timeOffset="223617.7902">8207 13275 7482,'8'0'4902,"-8"0"0,0 0-516,4 10-2451,-4-10-1548,4 17 0,-1-5 0,1 1-258,-4-13-387,10 25-1548,-10-25-2580,9 11-258,-9-11-516,9 0-129</inkml:trace>
  <inkml:trace contextRef="#ctx0" brushRef="#br0" timeOffset="223977.8108">8530 13022 7353,'12'-12'4773,"-12"12"0,12-8-516,-12 8-2838,0 0-516,11 6 258,-11-6-387,2 17-258,-4-5 0,-2 7-129,-6 2 0,-2 4-258,-6 1 129,-2-1-129,0 1 0,-1 0 0,1-3-129,2-3 0,2-5-129,3-5 0,13-10-387,-12 7-387,12-7-1290,0 0-2451,11-15-387,-5-8-258,5 0 0</inkml:trace>
  <inkml:trace contextRef="#ctx0" brushRef="#br0" timeOffset="224201.8234">8452 12967 9417,'0'-12'4902,"0"12"0,-7 0-258,8 19-3225,-1-4-516,2 9-387,3 8-129,2 0-129,1 4-129,2-1 0,-2-2-129,0 0 0,-1-6-129,0-1 0,-1-7-387,-6-19-258,6 19-1290,-6-19-2580,-5-4-387,-4-10-258,1-5-258</inkml:trace>
  <inkml:trace contextRef="#ctx0" brushRef="#br0" timeOffset="224366.833">8369 13075 9159,'0'0'4902,"0"0"0,19 9-258,11 4-3225,-3-7-516,10 7-129,-1-6-387,0 0-387,2 11-2322,-11-11-2322,-6 2-387,-10-3-516,-11-6-387</inkml:trace>
  <inkml:trace contextRef="#ctx0" brushRef="#br0" timeOffset="230730.197">2733 13791 1806,'4'35'2967,"-5"-13"-2064,-2 6 387,-2-1 0,0 8-129,-2-5 129,4 3-258,-3-8-387,5-1 0,-3-7-258,4-2 129,0-15-129,11 20 129,-3-19 129,6 2 0,-2-3 0,5 3-129,0-3-129,4 0 0,-2-3-258,2 2-129,1 0 0,0 0-129,3 0 129,4 1 0,-1 0 0,6 0 129,3 0 129,2 2 0,5-1 0,1-1 129,3 0 0,1 0 0,0 0-129,2 0 129,-3-4-129,3-1 0,-2-2-129,5 2 129,3-3 0,1-2-129,2-3 0,0-1 0,0-3-129,-1 1 258,-1-1-258,-3 2 129,-1 2 0,-4 1-129,-2 5 129,-1 5-129,-4 2 129,-1 0-129,-4 6 0,-1 0 0,-5 3 0,-2 0 0,-3-2 0,-1 0 0,-1 0 0,0 1 0,-4-6 129,-1 0-129,1-2 129,-1 0-129,-3 0 0,1-2 0,-3-3 129,-1 0-129,0 4 0,2 0 0,-2-1-129,-2 0 258,2 0-129,-2 1 0,0 1 0,-3 0 0,-9 0 129,13-4 129,-13 4-129,0 0 129,0 0 129,4-11-258,-4 11 129,0-14 0,-3 3-258,1 0 129,0 0-129,2 0 129,0 11-129,-2-17 0,2 17-129,0-13 0,0 13-516,0 0-3741,-7 20-258,2-6-516,-5 4-387</inkml:trace>
  <inkml:trace contextRef="#ctx0" brushRef="#br0" timeOffset="240741.7696">11249 13554 1935,'17'2'4773,"-17"-2"-258,14 0 0,0 0-2580,-7-13-129,13 11-387,-8-12-129,11 7-387,-3-11 0,6 6-129,-3-12-258,3 7-129,-2-4 0,0-2-129,-3-2 0,-1 0-129,-1-1 0,-3 2-129,-8 1 129,-2 2-129,-6 0 129,-1 5-129,-12 3 129,-5 6-129,-6 7-129,-7 2 129,-3 13 0,-3 9 0,1 10 0,1 4 0,5 9 0,6 6 129,6-2-129,10 4 129,8-7-129,9-4 258,11-6-258,6-7 129,6-8 0,0-6 0,1-7-129,3-7 0,-6-3-129,-1 0-258,-3 0-387,-8-12-1290,1 8-2967,-5-10-129,1 5-258,-1-8-516</inkml:trace>
  <inkml:trace contextRef="#ctx0" brushRef="#br0" timeOffset="241697.8243">11788 12938 2451,'0'0'4773,"0"0"-129,-8 4 129,5-12-2580,8 5-387,-3-15-129,10 7-516,-5-10-258,6 4-129,-3-3-129,3 4-258,-3 0-129,2 3-129,0 5 0,-3 5-129,1 3 0,0 7 0,-2 7 0,1 5 0,-5 6 0,-1 3 129,-3 4-129,0 2 0,-7-1 0,-3-4 0,-4 1 129,0 0-258,-3-3 129,-1-2 0,0-3 0,3-7-129,3-1 258,-1-1-258,5-5 129,8-8 0,-8 6 0,8-6 0,0 0 0,8 4 0,0-2 0,4 2 0,0-1 0,3 2 129,0-1-129,3 3 0,0-1 0,-1 0 0,0 1 129,-3 1-129,0-2 0,1 0-129,-5 1-129,-1-2-258,2 5-774,-11-10-2967,10 4-645,-10-4-387,14 0-387</inkml:trace>
  <inkml:trace contextRef="#ctx0" brushRef="#br0" timeOffset="242169.8513">12130 13123 4902,'0'0'5289,"7"-1"-387,-7 1-258,0 0-2838,0 0-774,3 6-129,-3-6-516,0 0 0,2 15-258,-2-15 129,2 15-258,-2-15 129,4 14-258,-4-14-387,3 16-387,-3-16-903,0 0-2451,0 10-645,0-10-129,0 0-387</inkml:trace>
  <inkml:trace contextRef="#ctx0" brushRef="#br0" timeOffset="242433.8663">12257 13103 2580,'7'-10'5031,"-7"10"-387,0 0-129,0 0-2580,0 0-645,0 0-258,4 12-129,-4 0-516,0-1 0,0 5-129,0-3-129,0-2-129,0 3-129,0-14-387,3 23-2451,-3-23-1419,0 0-516,8 9-258,-8-9 130</inkml:trace>
  <inkml:trace contextRef="#ctx0" brushRef="#br0" timeOffset="243357.9193">12536 12753 4128,'2'-11'5031,"-2"11"-129,0-12-387,0 12-2709,0 0-258,0 0-645,0-12-387,0 12-258,-2 7-129,2-7 0,-10 24-129,5-9 0,-2 4 0,0 1 0,2 1 0,-2-1 0,4-4 0,-1 2 0,3-4-129,1 0 129,0-1 0,0-13 0,3 17 0,-3-17 0,7 16 0,-7-16 129,10 7-129,-10-7 0,12 3 129,-12-3-129,14 3 0,-4-3 0,2 0 129,0 0 0,-1 0 0,2 0 129,-1 0-129,0 1 0,-2 0 0,-1 3 0,-9-4 0,14 13-129,-14-13 129,8 16-129,-8-16 0,5 20 129,-5-10-129,0 1 0,0 2 129,0-1-129,-3-2 0,-5 4 0,-2-2 129,1 2-129,-2-1 0,-3-1 0,-2-7 129,3 2-129,-4-3 129,2-4-129,-1 0 129,-1-4-129,1-4 0,1 0 0,1 2 0,-1-3 129,3 3-258,2-1 258,1 2-258,9 5 129,-10-6-129,10 6 0,0 0-516,0 0-1419,0 0-2580,0 0-516,3-10 0,-3 10-645</inkml:trace>
  <inkml:trace contextRef="#ctx0" brushRef="#br0" timeOffset="243777.9433">12478 12722 5289,'7'0'5160,"9"0"-129,-3 0-387,-7-11-3225,14 9 129,-5-6-387,7 6-258,-6-3-387,6 3-129,-3 1-129,1 1-129,-1 1 0,0 2 0,-2 2 0,1-3-129,-1 2 0,0-2 129,-3 3-129,-4-5-129,1 0 0,-11 0-387,17 9-3483,-17-9-903,0 0-387,0 0-387</inkml:trace>
  <inkml:trace contextRef="#ctx0" brushRef="#br0" timeOffset="255865.6347">13177 13360 2967,'0'16'4515,"0"-16"0,9 5-2193,-9-5-387,17 0-129,-7-6-387,4 6-645,0-6-258,6 5-129,-3 0-258,1 1 0,4-1 0,0 1-129,-1 0 129,1 0-129,-3 0 0,0 1 0,0 1 258,-1 0-258,-5 2 0,-2-1-258,2 1 129,-13-4-129,18 11-387,-18-11-258,9 11-903,-9-11-1032,0 0-1935,-6 5 0,-2-5 129</inkml:trace>
  <inkml:trace contextRef="#ctx0" brushRef="#br0" timeOffset="256521.6722">13174 13605 3999,'0'0'4386,"0"0"-1419,8-5-387,-8 5-645,9-2-516,2 2-258,-11 0-516,22 0 0,-7-4-129,7 4 0,1-2-129,6 2 0,-2-3 0,6 3-258,-3-1 0,0 1-129,-1 0 0,-2 0 0,-6 0 0,-4 5 0,-1 0-129,-5-2 0,-4 4-387,-7-7 129,5 20-387,-5-20-645,-1 13-2580,-3-1-774,-5-6-129,9-6 0</inkml:trace>
  <inkml:trace contextRef="#ctx0" brushRef="#br0" timeOffset="278697.9406">14090 13535 774,'13'-2'4257,"-7"-8"129,-6 10 129,1-19-2709,9 17 0,-10-11-258,12 9-387,-4-8-258,8 6 0,-4-4-258,5 3-129,-2-6-129,5 4-129,-3-5 0,4 2 0,-5-2 129,4-1-258,-2-3 0,-2 2 0,-2 0 0,-2-1 0,-3 0-129,-3 2 129,-3 1-129,-3 0 129,-3 3-129,-6 2 0,-7 2 0,-5 5 0,-3 2 0,-6 1 0,-2 8-129,0 4 129,-2 4 0,2 7 0,3 1 0,5 7 0,2 1 0,7 6 129,4 2-129,6 6 0,5 0 0,5 0 129,8-2-129,5-4 129,4-3-129,4-6 129,4-6-129,3-5 0,3-7 129,-1-5-129,-3-6 129,2-3-129,-5 0 0,-3-4 0,-5-7 129,-4 1-129,-7-5-129,-3 3-129,-7 12-258,0-28-1161,0 28-2967,-4-16-387,4 16-258,-13-6-516</inkml:trace>
  <inkml:trace contextRef="#ctx0" brushRef="#br0" timeOffset="279725.9994">14655 13531 1,'9'10'4385,"-9"-10"388,8 14-129,-8-14-2451,9 8-387,-9-8-129,13 1-516,-13-1-387,21-1 0,-9-8-258,6 1-129,2-4-129,1-2 0,2-4-129,2 1 129,-2-3-129,1 0 0,-3-2 0,-1 1 129,-4 0 0,1 2-129,-8 0 0,-1 0-129,-4 1 129,-4 3 0,-2-1 0,-8 5-129,-3 2 0,-8 6 0,-2 3 0,-6 5 0,-2 11 0,0 9 0,-1 4 0,4 5 0,2 3-129,6 6 129,9 4 0,2-2 0,9-1 0,4-4 0,10-1 0,5-5 129,5-1-129,5-8 129,2-8 0,3-3 0,-1-6-129,1-3 129,-4-5 0,-2-1-129,-3-8-129,-5-3-129,-3 6-774,-15-9-3741,6 4-129,-8-2-387,0 13-387</inkml:trace>
  <inkml:trace contextRef="#ctx0" brushRef="#br0" timeOffset="282222.142">15531 13066 2451,'0'0'2838,"0"-12"-387,0 12 129,0 0-387,0 0-258,-16-2-387,13 7-129,-13 0-129,5 13-258,-10-1 0,3 14-387,-8-1 129,5 11-387,-5 0 129,7 12-129,-3 3-129,8 7 129,6-1-258,4 4 258,4-1-129,3-2 0,6-6-258,4-5 258,0-6-129,6-9 0,-4-10 0,3-6-129,-3-6 129,-3-3 0,0-5-129,-2-3-258,-1-2-774,-9-2-3612,0 0-129,0-9-516,0 9-516</inkml:trace>
  <inkml:trace contextRef="#ctx0" brushRef="#br0" timeOffset="289461.5562">15616 13563 2967,'17'8'4515,"-3"-7"0,-3-2-774,9 1-1806,-5-16-516,8 8-516,-6-8-129,4 5-258,-6-7-129,4 3 129,-6-7-129,1 6-129,-3-2 0,-1 3 0,-4-4-129,-1 4 0,-4 1 129,-1 2-258,0 12 129,-15-14-129,2 12 0,-4 2 0,-3 8 0,-2 6 0,0 7 0,-1 5 0,4 7 0,0 4 129,5 4 0,4 3 0,5-3 129,5-1 0,2-5 0,10-3 0,0-8-129,8-5 258,-2-8-258,2-4 129,0-6-129,-2-1 0,-1 0 0,-2 0-129,-4-5 129,-1 0-258,-3 3 0,-7 2-387,18-5-645,-18 5-3741,12-7 129,-4 0-645,5 3-258</inkml:trace>
  <inkml:trace contextRef="#ctx0" brushRef="#br0" timeOffset="290069.591">16047 13497 3999,'0'0'4902,"0"0"0,0 0-516,0 0-2838,18 1-387,-8-1 129,8 2-516,-3-2-129,4 2-258,-2-2 0,2 0 0,-3-3-129,4-3-129,-6-2 129,0-5-258,-1 1 129,-3-2 0,-4-3 0,-1 2-129,-5-1 0,0 0 0,-10 3 129,-1 4-129,-4 1 0,-4 5 0,-3 3 0,-2 3 0,-5 8 0,3 7 0,-1 4 0,3 6 0,3 5 0,6 2 0,6 3 0,6 2 129,3-3-129,10 2 129,4-7 0,8 0 0,-1-6 0,4-3 129,-2-8-129,3 0-129,-3-9 129,-1-3 0,-1-3-258,-2 0 0,0-6-387,-4-11-774,4 7-3612,-7-7-129,2 4-387,-4-5-387</inkml:trace>
  <inkml:trace contextRef="#ctx0" brushRef="#br0" timeOffset="290653.6244">16479 13625 8127,'0'-10'5031,"8"5"-258,-1-9-387,7 10-3612,-2-6-129,5 6 0,0-6-129,1 5-258,1-4 0,1-2 0,-3 1 0,2 1 0,-2-6-129,-3 1 0,-3-2 0,-1 0-129,-4-3 129,-4 3 0,-2-5-129,-4 3 0,-6 0 0,-5 7 0,-4 0 0,-4 9 0,-4 2 0,-2 9-129,-1 9 129,0 6 0,6 5 0,2 7 129,6 5-129,4 0 0,8 3 129,4-1 0,6-1 0,7-2 0,7-5 0,5-4 0,3-6 129,4-6 0,0-6-129,0-5 0,-1-6 0,-1-1 0,-6-1-129,-5-4-129,-4 1-516,-9-11-1032,-6 14-3354,0 0-258,0 0-258,-6-8-516</inkml:trace>
  <inkml:trace contextRef="#ctx0" brushRef="#br0" timeOffset="294673.8544">17039 13212 1677,'2'-12'4257,"-2"12"0,0 0-645,0 0-2064,0 0-129,-4 27-258,-2-9-129,3 17-258,-3-2-129,4 16 0,-2 2-129,1 11 258,-2 4-258,3 6-129,-4-2 0,2 4 0,1-4-129,1-3-129,2-13 129,0-5-258,1-9 129,5-8-129,-1-7 0,2-9 0,-7-16 0,14 11-516,-4-6-645,-10-5-3354,8-13-516,-6-2-129,2-3-516</inkml:trace>
  <inkml:trace contextRef="#ctx0" brushRef="#br0" timeOffset="296589.964">17331 13680 4128,'22'0'4257,"-8"-5"129,4-6-2322,8 8-387,-2-12-516,7 7-129,-2-13-258,4 6-129,-4-8 0,3 6-258,-9-7 0,-3 5 129,-6-3-258,-5 4-129,-9 1 0,-2 4 0,-11 1-129,-7 4 0,-4 3 0,-7 5 0,-4 1 129,-2 12-129,-2 12 0,0 8 0,1 5 0,3 6 129,5 1 0,10 3 129,8-2-129,10-1 129,8-11 0,13-5 0,8-7 129,10-4-129,5-9-129,3-4-129,4-5-129,-2-2-516,4-1-2838,-8-7-1290,-2-1-258,-10-3-645</inkml:trace>
  <inkml:trace contextRef="#ctx0" brushRef="#br0" timeOffset="297061.991">17867 13715 6450,'7'7'5031,"5"-7"0,5-8-645,9-1-3354,-2-8-387,8 3-129,-6-5-129,5-1-129,-5-3-129,-1 0 0,-6 1 0,-5 3-129,-6 3 0,-8 2 0,-4 1 0,-10 5 0,-5 4 129,-7 4-129,-5 9 0,-3 6 0,-2 6 129,0 7 129,5 7-129,4 4 129,9 2-129,7 3 129,11-6 0,7-2-129,11-4 129,10-6-129,6-5 0,4-5 0,3-5-129,0-6-129,0 2-516,-8-7-4128,4 0-387,-9-9-387,-6-4-258</inkml:trace>
  <inkml:trace contextRef="#ctx0" brushRef="#br0" timeOffset="297790.0326">18462 13273 1161,'12'-32'4773,"-10"19"129,-2 13-258,6-11-2193,-6 11-903,0 0-387,-2 21-258,0 13-129,-7 8-258,4 19 0,-5 5-129,4 9 0,-1-3-258,3 3 0,-1-2 129,3-4-516,2-3-129,0-16-774,2-1-3612,0-12-258,0-6-258,-2-11-516</inkml:trace>
  <inkml:trace contextRef="#ctx0" brushRef="#br0" timeOffset="299114.1081">18782 13664 1548,'25'10'4515,"-12"-7"129,1-3-258,0 0-2709,8 0-516,-3 0-129,8 0-387,-3-7-129,1 3 0,0-7 0,1 0-129,-1-6 129,-5-1-258,-3-2-129,-4 1 129,-10-2-129,-3 3 0,-5 0 0,-11 3-129,-6 5 0,-8 2-129,-3 7 129,-6 1 0,-2 12 0,-2 6 129,5 7-129,4 7 258,3 1 0,10 6 0,9-3 0,9 4 258,6-6-129,15-1 0,8-7 0,10-5 0,6-4-129,6-5 0,-2-5 0,4-4-129,-4-3-129,-5-2-258,-2-1-258,-12-11-903,0 8-3483,-13-3-258,-4 3-258,-10 6-645</inkml:trace>
  <inkml:trace contextRef="#ctx0" brushRef="#br0" timeOffset="301478.2435">19458 13273 516,'0'0'4128,"0"0"258,0 0-1548,9 21-903,-11-1-129,5 18-258,-3 1-258,0 16-387,0 2-387,0 6 0,0-1-129,0 0-129,0-4-129,0-6 0,-1-8-129,1-9 129,0-6-129,2-6 0,7-2-516,-9-21-2580,9 15-1548,-1-14-129,0-1-516</inkml:trace>
  <inkml:trace contextRef="#ctx0" brushRef="#br0" timeOffset="302437.2984">20115 13359 3999,'-19'-5'4386,"10"5"-1548,-10-5-258,7 5-645,-14 0-516,8 4-516,-10-3 0,3 8-258,-4-2-129,4 5 0,-1 1-129,5 1-129,5 1 0,4 3 129,5 0-258,7 0 129,1 0-129,9-1 0,3-3-129,4-1 129,3-4 0,1-2-129,1-4 129,-1-2-129,-1-1 0,-2 0 129,-5 0-129,-5-1 0,-8 1 0,0 0 0,-4 9 0,-10 3 0,-4 3 0,-5 4 0,0 2 0,1 3 0,2 0 0,2 0 0,7-1 129,6-3-129,5-3 129,5-4-129,6-1 129,7-5 0,2-4 0,1-3 0,3 0 0,0-2-129,-2-1-129,-2-3-129,1 5-516,-9-10-2580,4 10-1419,-1 0-387,-1-1-129</inkml:trace>
  <inkml:trace contextRef="#ctx0" brushRef="#br0" timeOffset="302853.3222">20251 13123 5547,'0'0'5418,"8"0"-516,2 8-129,10 17-3741,-6 1-258,8 16-129,-5 5 0,3 13-129,-6 5-129,-2 7-258,-8 0-129,-2 2 129,-2-1-129,-7-5 0,-5-6 0,-1-7 0,0-8-129,-1-7-387,4-8 0,-3-11-1677,7-1-2451,-1-8-516,7-12-645,0 0 129</inkml:trace>
  <inkml:trace contextRef="#ctx0" brushRef="#br0" timeOffset="326068.6498">13868 13023 1935,'11'14'3999,"2"-14"129,-3 0-2193,-10 0 0,17-7-387,-17 7-258,14-12-258,-10 1 0,-4 11-258,7-19-258,-3 8 0,0-9-129,2 1-129,0-5-129,1-3 129,0-4 129,5 0-258,-2-3 0,4 4 0,-4 1 0,-1 4-129,1 5 129,-2 5-129,-4 2 129,-4 13-129,9-13 0,-9 13 0,12 0 0,-2 6 129,5 3 0,4 2 0,8 1 0,8-1 0,6 0 0,7 0 0,4-5 0,7-1 0,0-2-129,7 0 0,-4-3 0,2 0 0,-2 0 0,-3 0 0,-4-3 0,-7 1 129,-7 1-129,-6 1 0,-7 3 0,-10 7 0,-6 2 0,-4 6 129,-3 2-129,-3 5 0,0 3 0,-2-1 0,1 1 0,0-1 0,-1 0-258,0-5-387,5 4-3096,-5-7-1032,-2-7-129,2-12-645</inkml:trace>
  <inkml:trace contextRef="#ctx0" brushRef="#br0" timeOffset="326804.6921">14322 12328 3999,'13'5'4644,"-2"-5"-129,-2 5-2064,1-14-774,10 7-129,-4-14-645,7 4-129,-3-6-387,4 1 129,-5-5 0,6 1-258,-7-4 129,2 1-258,-6 1 129,-5-1-129,-4 3 0,-5-1-129,-3 5 0,-8 2 0,-7 8 0,-5 6 0,-3 1-129,-6 12 129,-2 8 0,2 6 0,2 3 0,3 6 129,7-2-129,7 5 258,9-7 129,6 3-129,11-9 387,10-1-129,3-6-129,4-4 0,1-4 129,4-5-258,-3-5-258,-3 0-129,-2-1-129,-5-7-387,1 8-387,-14-10-2322,4 5-1419,-13 5-645,9-16-258,-9 16 130</inkml:trace>
  <inkml:trace contextRef="#ctx0" brushRef="#br0" timeOffset="327429.7279">14685 11877 4386,'-6'-19'5160,"6"6"-258,0-1-258,0-7-3225,10 13-516,-2-7 0,5 7-387,1 1-258,2 3 0,0 3-129,1 1-129,-1 4 0,-3 4 0,-2 7-129,-6 2 129,-4 5-129,-4 3 0,-7 5 0,-5 3 0,-5 2-129,0-3 258,-1 2-129,2-7 129,4-1 0,4-2 0,8-12 258,4-1 0,10-9 129,8 2-129,4-4 129,6 0-258,3 3-645,-6 2-3870,5 4-387,-7 1-516,-6 6-387</inkml:trace>
  <inkml:trace contextRef="#ctx0" brushRef="#br0" timeOffset="339957.4444">21661 12987 1677,'11'-3'3999,"-11"3"129,0 0-1032,-9 0-1677,9 0-258,-15 7 0,9 5-387,-8-2-129,5 11 258,-6-2-129,5 10-258,-4-1 0,5 8-258,-2-3 0,4 5-129,1-1 129,3 2-258,3-2 258,0-1-129,7-5 0,2 2 129,2-3-129,3-1 0,0-7 0,0-1 0,3-4-129,-2-1-129,1-3 0,-3-7-516,3 4-1419,-6-10-2451,1-1-516,-11 1-258,14-23 258</inkml:trace>
  <inkml:trace contextRef="#ctx0" brushRef="#br0" timeOffset="340785.4918">21848 13255 3999,'1'15'4386,"-1"-15"129,17 9-2322,-17-9-387,16 0-516,-8-1-129,11 1-387,-5-6-129,6 2-258,-2-1 0,4 1 0,-5-3-258,3 1 0,-4-1 0,-1 1 0,-2 0 129,-2-3-129,-11 9 0,14-21 129,-9 10-129,-3-2 0,1 1 0,-3 0 0,-3-1-129,3 13 129,-14-19-258,2 8 129,-3 5-129,-1 3 129,0 1-129,-4 0 129,0 2 0,0 4 0,0 12 0,3 1-129,0 3 258,0 2-258,7 4 258,-1 2-258,3 1 129,3 2-129,5-5 129,0 0 0,3-2 129,7-2-129,2-1 129,6-2 0,1-5 129,3-2-129,0-2 0,4-4 129,-3-4 0,1-2-129,-1 0 0,-1 0-129,-4-2-129,-2-4-387,0 6-387,-16 0-2838,16-12-1032,-16 12-258,10-18-645</inkml:trace>
  <inkml:trace contextRef="#ctx0" brushRef="#br0" timeOffset="341205.5158">22344 12984 2322,'9'-12'4644,"-9"12"-129,0 0 0,7 8-2580,-5 11-774,-2-1-258,0 15-258,0 1 0,0 10-258,-1-1 129,1 7-387,-1-1 129,1 2-129,0 1-129,0 0 0,4-3-129,0 0 258,-2-4-258,3-6 129,-1-4-129,-1-8-258,4 0-1419,-7-27-2838,5 10-129,-5-10-516,2-21 0</inkml:trace>
  <inkml:trace contextRef="#ctx0" brushRef="#br0" timeOffset="342601.5957">22836 13088 3225,'0'0'4128,"0"0"-774,7-12-1161,-7 12-645,0 0 0,-3-14-516,3 14 0,0 0-129,0 0-258,-10-9-129,10 9 0,-10 0-258,10 0 0,-14 0 0,14 0-129,-14 0 0,4 1 129,-1 1-129,-2 2-129,-1 0 0,0 3 0,1-3 0,-1 3 0,0 1 129,4-1-258,1 0 258,9-7 0,-10 21 129,10-5-258,0-4 129,0 2-129,5 0 129,1 2-129,2-2 129,2-2 0,0-5 129,1-2-129,2-1 0,-1-1 129,1-3-129,3 0 0,-5 0 0,3-3-129,-1-3 0,-2 1 0,-1 0 129,-2-1-129,-8 6 0,0 0 258,5-12-258,-5 12-258,-10 0 258,-3 0 0,-1 4 0,-5 5-258,-1 1 129,-3 3 0,4 3 0,-1 2 0,4 1 0,2 1 0,6 0 0,6-1 129,2-2-129,5-2 129,4 0 129,4-2 0,1-4 0,1-1 0,-1-2 0,0-3 129,-1-3-129,-1 2 129,-3-2-258,1 0 258,-2-3-258,0-1 0,2 0-387,-10 4-258,21-6-1548,-21 6-2451,15-15-258,-15 15-516,19-13-129</inkml:trace>
  <inkml:trace contextRef="#ctx0" brushRef="#br0" timeOffset="343249.6326">22922 12924 516,'0'0'4257,"0"0"387,7-11-1290,3 11-645,-10 0-516,11-1-387,-11 1-645,11-1-258,-11 1-129,14 3-129,-14-3-258,17 24 0,-8-8-129,4 5 0,-1 2-129,2 4 258,0 1-129,0 5-129,-1 1 129,-2 1-258,1 2 129,-4-1-129,-3 1 0,-1 0 0,-4 0-129,0-5 129,-4 1-129,-3-2 129,1-6 0,-1 0 0,2-5 0,1-2 0,1-4 0,3-14 0,-5 15 0,5-15 129,0 0-129,0 0 0,0 0 0,0 0 0,0 0 0,0 0-129,0 0-258,0 0-258,0 0-516,0 0-3354,0 0-645,-4 12-129,4-12-387</inkml:trace>
  <inkml:trace contextRef="#ctx0" brushRef="#br0" timeOffset="346768.834">23205 12680 1935,'0'0'3741,"0"0"-774,0 0-645,0 0-516,0 0-258,0 0-387,0-8 0,0 8-258,8-13 0,-8 13-387,10-14 0,-10 14 0,14-13-129,-14 13-129,14-7 0,-14 7 0,14-6 0,-4 5 0,-3 0 129,2 1-129,-9 0-129,14 0 129,-14 0-129,16 5 0,-16-5 0,12 12-129,-12-12 0,9 15 0,-9-15 0,7 18 0,-7-18 0,5 19 0,-5-19 0,1 15 0,-1-15 0,0 17 0,0-17 0,-8 14 0,8-14 0,-13 16 0,13-16 0,-17 13-129,17-13 129,-18 10-258,18-10 387,-14 4-387,14-4 129,-13 1 0,13-1 0,0 0 129,-13 0-129,13 0 129,0 0-129,0 0 129,0 0 0,0 0 0,0 0 129,0 10-129,0-10 129,0 0-129,9 7-129,-9-7 387,14 7-129,-5-4 0,-9-3-129,14 9 129,-14-9-129,18 10 129,-18-10-129,14 9 0,-4-2 0,-10-7 0,13 12 0,-13-12 0,13 13 0,-13-13 0,8 11-129,-8-11 129,7 15 0,-7-15 0,4 11 0,-4-11 0,0 14 0,0-14 0,-5 13 0,5-13 0,-12 15 0,12-15 0,-15 17 0,15-17 0,-16 9 0,9-5 0,7-4 0,-17 6-129,17-6 129,-17 0-129,17 0 129,-17-3-129,6-1 0,0-1 0,0 1 0,11 4 129,-17-8-258,17 8 516,-16-5-516,16 5 258,0 0 0,-9-3 0,9 3-129,0 0 129,0 0 0,0 0 0,0 0 0,0 7-129,0-7 129,0 0-129,6 15-129,-6-15-774,10 4-3096,-10-4-516,0 0-258,7 14-258</inkml:trace>
  <inkml:trace contextRef="#ctx0" brushRef="#br0" timeOffset="367521.021">21098 13273 2193,'0'0'4128,"0"0"-129,7-2-1290,-7 2-1290,11-4-129,0 4-258,-11 0-258,16-3-129,-7-2 129,5 5-258,-2-4 0,3 3-129,0-5-129,2 3 0,-1-3 0,1 0-129,-4 0 0,-2-4 129,-1-3 0,-3 1 0,-2-2-129,-3 0 0,-2 0-129,-3 0 129,-5 0-129,-2 2 0,0 4 0,-3-2 0,-1 4-129,-1 1 129,0 4-129,-2 1 129,3 1 129,-1 6-129,1 3 0,2 8 0,2 2 129,1 2-258,0 1 129,3 2 0,4 1 0,2 1 0,0-1 0,2-5 129,6 1 0,1-1 0,3-3 0,0-1 0,1-1 0,0 0 0,2-3 0,1-5 0,-1-4-129,4-1 129,-1-3-129,2 0 0,0-7 0,2 0 0,-1-1-258,-1-4-387,4 7-3354,-11-4-774,-1 1-387,-12 8-387</inkml:trace>
  <inkml:trace contextRef="#ctx0" brushRef="#br0" timeOffset="368677.0871">21357 12817 1,'0'0'4127,"-1"-8"1,1 8-129,0-23-2193,0 23-387,8-18-258,0 10-387,-3-5 0,4 7-129,-3-7 0,5 8-129,-11 5-129,17-15-129,-17 15 0,14-5 0,-14 5-129,10 0 0,-10 0-129,0 0 129,8 19-129,-7-9 0,-1 5 0,0 1 0,-2 4 0,-3-1 0,0 4-129,-4 1 129,-1-2 0,0 2 0,-2-2-129,3-4 129,0 0-129,1-4 129,0-1 0,8-13 0,-7 16-129,7-16 129,0 0 129,0 0-129,0 0 129,7 9-129,-7-9 129,13 0-129,-13 0 129,13 0 0,-13 0-129,17 1 0,-17-1 258,15 3-258,-7-2 129,1 0-129,2-1 0,2 0 0,-1 0-129,0-1-516,6 1-2193,-6-2-1677,1-3-258,-3 2-516</inkml:trace>
  <inkml:trace contextRef="#ctx0" brushRef="#br1" timeOffset="377277.579">20768 12553 3483,'-10'-18'3483,"10"18"-645,-2-14-516,2 14-258,0 0-645,0 0-387,12-1-258,-12 1-258,14 18 129,-10 0-129,3 10-129,-3 7 0,1 8-129,-4 8-129,1 5 129,-2 2-129,0 2 0,0-1 0,0 4-129,-3-1 129,-1-3-129,-2-1 0,2-1 0,-1 1 0,1 1-129,1 2 129,3-7-129,0-1 129,1-5-129,5-2 129,2-6 0,1-6 0,3-4 0,3-9 0,-3-5 0,2-4 0,4-2 129,-2-2-129,2-3 0,4 0 0,-2-1 0,4-1 0,0 3 129,3-3-129,3 0 0,3-2 129,4 1-129,0 3 0,5 0 129,1-2-129,2 3 129,0 0-129,0 1 0,3 1 129,-2 1-129,1-4 129,1 3-129,1-2 387,2 0-258,1 0 0,0 0 0,1-2 0,0 2-129,-1 0 258,1 0-129,0 0-129,-2-1 129,2-2 0,-1 1-129,4 2 129,-1-3 0,2 2-129,0-2 129,0 1-129,2-1 129,-1 1 0,1-2-129,1 0 129,1 0 0,1-2 0,1 0-129,-1 0 129,-1 0-129,1-3 129,-1 0 129,-4-1 0,-3 1-129,-4-1 0,-2 2 0,-4 0 0,-1-1-129,-9 3-129,-6-2-258,3 2-645,-18 0-3354,1 0-516,-14 0-387,-5-22-387</inkml:trace>
  <inkml:trace contextRef="#ctx0" brushRef="#br1" timeOffset="378696.6602">20644 12415 129,'11'6'3870,"8"-4"258,-3 0-1548,5-2-774,8 3-129,-3-3-645,11 3-387,1-2 129,8 4-258,4-4 0,10 4 0,7-5 129,12 3-129,3-3 129,10 0-129,0 0-129,5 0 0,-1-4 0,4 1 0,-6 0-258,4-1 0,-2 1 0,1 2-129,6 0 129,3-1-129,1 2 258,1 0-129,3 0 0,-3 4 0,-5-1 0,-5 1-129,-9-1 258,-3 3 0,-6-3-129,-5 1-129,-4 0 129,-2 0 0,-1 0-129,-3 0 129,-3-3-129,-7 1 0,-4-1 258,-8-1-258,-7 0 129,-7 0 129,-12 0-129,-3 0 0,-14 0 0,10 0 129,-10 0-258,0 0 129,-3 9 0,3-9-129,-7 28-129,0-5 258,0 6-258,0 8 129,-2 5 0,-2 7 0,2 5-129,-1 2 258,-2 2-258,-1 2 258,0 2-129,0-2 0,0 0 129,2-2-129,-1-1 0,4 1 0,-2 0 0,2 1-129,1-6 129,2 2 0,0-4-129,1-1 129,1-4 0,1-7 0,2 0 0,0-10 0,0-2-129,0-3 129,4-3 0,-1-3 0,2 0 0,-1-4 0,0-3 0,-4-11-129,6 18 129,-6-18 129,0 0-129,0 12 129,0-12-129,-12 0 0,3 0 0,-1 0 0,0-1 0,-3-3 0,5 1 0,-2-1-129,-2 2 258,-2 1-258,-1-2 129,-3 3 0,1 0 0,-5 3 129,0 1 0,-2 2-129,2 0 129,-4 0-387,2 4 0,-8-9-1677,2 8-2709,-4-4-387,-2 0-645,-2-5-129</inkml:trace>
  <inkml:trace contextRef="#ctx0" brushRef="#br1" timeOffset="438189.063">5810 12345 7353,'0'0'4386,"0"0"129,0 0-1161,0 0-1548,6-11-516,4 11-258,1 0-387,5 0 0,-1 0-129,4 1 0,0-1-258,3 3-129,-1-3 0,1 1-129,-1 0-129,-1-1-258,-1 0-387,-7-2-2193,2 2-1548,-7-6-387,-7 6 0,10-4-645</inkml:trace>
  <inkml:trace contextRef="#ctx0" brushRef="#br1" timeOffset="438581.0854">5863 12454 4386,'0'0'4257,"0"0"129,0 0-258,0 0-2451,0 0-129,0 0-516,5 17 0,-5-17-258,19 7 129,-9-4 0,6 1-387,1-1 0,4 0 0,0-2-129,4 3-129,-2-2-129,2-1 0,-3 0-129,-2 1-258,-2 2-387,-9-5-1677,1 1-2193,-10 0-387,0 0-387,0 0-129</inkml:trace>
  <inkml:trace contextRef="#ctx0" brushRef="#br1" timeOffset="441072.2279">6476 12408 5031,'0'0'4386,"11"1"129,-11-1-903,0 0-1935,18 0-129,-18 0-387,21-7-516,-10 2 0,4 3 0,-4-4-129,7 3 129,-6-4-387,4 1 0,-2-1 0,2-2 0,-2-1-129,0-2 129,-1-1-129,-1 2 0,-5-1 0,1-1 129,-5 0-129,-3 1 0,0 2-129,0 10 129,-7-15-129,-1 8 0,-1 0 0,-3 5 0,-1 0-129,-1 1 129,0 1 0,-3 1 0,0 4 0,1 4 0,-2 2-129,0 2 129,2 3 0,0 0 0,0 5 0,2 1 0,1 1 129,3 1-258,3 0 258,2-2-129,2 3 129,2-2-129,1-3 0,4-1 129,2-3 0,5-1 0,2-5 0,3-1 129,0-4-129,8-1 129,1-4 0,4 0 0,0 0-129,2-3 129,-2-3-129,-3-1-129,-1 0 129,-5 3-129,-3-1 0,-4 2-129,-13 3 129,12-7-129,-12 7-129,0 0-258,0 0-645,0 0-3612,0 0-258,0 0-258,0 0-387</inkml:trace>
  <inkml:trace contextRef="#ctx0" brushRef="#br1" timeOffset="442440.3061">6950 12027 4128,'0'0'4386,"-4"-13"0,4 13-258,0 0-2451,0 0-129,-3 10-516,3-10 0,0 23-387,0-10 0,2 11 0,-2-6 0,3 7-258,-3-2-129,5 3 0,-5-4-129,0 3 0,0-5 0,1-3-129,0 0-129,-1-5-129,2 2-258,-2-14-387,4 14-1032,-4-14-2709,0 0 0,0 0-387,0 0 0</inkml:trace>
  <inkml:trace contextRef="#ctx0" brushRef="#br1" timeOffset="442988.3375">6936 11971 1935,'0'0'4515,"0"0"0,-3-14-129,3 14-1677,6-10-774,-6 10-387,11-10-258,-11 10-516,18-7 0,-18 7 0,21-6-387,-11 3 0,0 3-129,0 0-129,1 3 0,0 3-129,-2 0 129,2-2-129,-2 2 0,1 4-129,-10-10 129,12 19 0,-10-8 0,-2 1 0,0 1 0,-7 3 0,-2-1 0,-4-1 0,2 1 0,-3-2-129,1-1 129,-2-1 0,4-3 129,3-1-129,8-7 0,-14 9 129,14-9-129,0 0 0,0 0-129,0 0-387,0 0-1419,0 0-2451,2-7-516,-2 7 0,13-3-645</inkml:trace>
  <inkml:trace contextRef="#ctx0" brushRef="#br1" timeOffset="443556.37">7420 11988 8127,'0'0'4902,"0"0"-129,-4-11-129,4 11-2967,-10-7-645,10 7-129,-9-2-387,9 2-258,-12 6-129,5 6 0,-6 6 0,1 4 0,-2 6 0,-2 8 0,1 2 0,0 6-129,2 2 258,4 2-258,2 1 129,5 3-129,2-8 129,4 1-129,3-5 0,4-2 129,1-8-129,0-2 0,3-4 0,-4-9 0,2-3 0,-2-5 0,0-2-387,-11-5-1032,16-7-3225,-11-7-258,1 0-387,-5-4-516</inkml:trace>
  <inkml:trace contextRef="#ctx0" brushRef="#br1" timeOffset="445008.453">7592 12322 2322,'0'0'4644,"0"0"129,-1 11-258,1-11-1161,8 1-1548,-8-1-129,16-3-516,-8-2-258,8 4-129,-2-7-258,4 3-129,-2-2-129,3 1 0,-2-4-129,3 2 0,-2-2 0,2-2 0,-1 2-129,1-3 0,-2 0 0,-4 0 0,-2-2 129,-2 1-129,-4 1 0,-5-1 129,-1-1-129,-6 4 0,-5 1 0,-1 3 0,-4 6 0,-6 0-129,1 2 129,-4 10 0,-1 3 0,-3 4 0,3 4 0,0 1 129,2 2-129,2 3-129,6-1 258,5 0-129,5-1 129,6-2-129,4 0 129,6-1 0,6-4 0,5-1 129,2-3 0,4-1 0,1-5-129,5-1 129,-1-3-129,1-2 0,-2-3 0,0 0 0,-3 0-129,0-5 0,-4 0 0,-2-3-129,-3 0 0,-7 0 0,1 2-258,-13 6-387,16-6-1548,-16 6-2709,0 0-129,4-16-258,-4 16-516</inkml:trace>
  <inkml:trace contextRef="#ctx0" brushRef="#br1" timeOffset="445464.4791">8239 11987 9804,'0'0'4902,"10"-5"-129,-10 5-129,2 15-3612,-2-5-258,4 12-129,-4 6-129,1 10 0,-1-1-129,1 7-129,-1 0 0,0 2-129,0 2 129,-1-6-258,0 1 129,0-6-129,1-4 129,0-6-129,0-3 0,0-8-129,2-5 0,-2-11-129,7 11-516,-7-11-1290,4-7-2838,-4 7-129,6-17-387,-3 3-129</inkml:trace>
  <inkml:trace contextRef="#ctx0" brushRef="#br1" timeOffset="446384.5317">8759 12162 4902,'-2'-12'4902,"-5"9"-387,7 3 0,-21-9-2709,21 9 0,-18-2-774,9 2-258,-5 0 0,4 0-258,-7 3-129,3 6 0,0-2-129,-3 7-129,-2-2 129,3 3-129,-2 1 0,5 2 0,4-3-129,2 0 129,5 0-129,2-2 0,7 1 129,1-5-129,6-2 0,3 0 129,-1-4-129,1 0 0,2-1 129,-4-1-129,-1-1 0,1 0 0,-6 0 129,-1 0-129,-8 0 0,8-1 0,-8 1 0,0 0 129,0 0-129,-8-6 0,-2 6 0,-4 1-129,-3 5 258,-5 5-258,0 1 258,1 4-258,-1 0 258,3-1-258,5 4 129,2 0 129,6-1-258,6-2 258,0-2-129,8 0 0,4-2 129,2-4-129,1-2 129,2-1 0,0-4 0,0-1-129,2 0 0,0-2 0,-2-3-258,-1 0-258,0 4-387,-6-11-2322,6 10-1677,-4-5-129,-1 3-516,-2-1-129</inkml:trace>
  <inkml:trace contextRef="#ctx0" brushRef="#br1" timeOffset="446816.5564">8869 12000 8643,'7'-12'5160,"6"12"-258,-13 0-387,20 25-3354,-14-10 0,9 11-258,-2 2-258,2 8-258,-1 2 0,2 3-258,-4 2 129,0 1-129,-4 0-129,-4 3 0,-4-1 0,-1-1-129,-10-4 0,1 1 129,-4-6-129,1-2 0,-4-6 0,3-4 129,3-9 0,-1-3-129,12-12 0,-15 3-516,15-3-2838,0 0-1290,0-14-387,0-1-129</inkml:trace>
  <inkml:trace contextRef="#ctx0" brushRef="#br1" timeOffset="449152.69">9391 12039 645,'7'-14'3483,"-7"14"516,0 0-1419,5-12-387,-5 12-258,0-11-129,0 11-387,0 0 0,0 0-387,0-15-129,0 15-129,0 0-258,0 0 0,0 0-258,0 0 129,-8-6-129,8 6 0,0 0 0,0 0 0,0 0-129,-8-1 0,8 1-129,0 0 129,0 0-129,-8 0 0,8 0 129,0 0-129,0 0 129,0 0-129,-9 0 129,9 0-129,0 0 129,0 0-129,0 0 0,0 0 0,0 0 0,0 0 0,0 0 0,0 0 0,0 0 0,0 0 0,0 0 0,0 0 0,0 0 0,0 0 0,0 0 0,-9 5 0,9-5 0,0 0 0,0 0 0,0 0 0,0 0 0,-9 13 0,9-13 0,0 0 0,0 0 0,0 0 0,-8 6 0,8-6 0,0 0 0,-8 7 0,8-7-129,0 0 129,-12 15 0,12-15 129,-15 12-129,15-12 0,-14 12 0,14-12 0,-14 17 0,14-17 0,-12 13 129,12-13-258,-8 16 129,8-16 0,-4 15 0,4-15 0,-3 14 0,3-14 0,0 20 0,0-20 0,0 17 0,0-17 0,14 14 0,-6-6 0,4-2-129,-3-1 129,3-4 0,2-1 0,0 0 0,-4 0 0,0-7 0,1-4 0,-1-2 129,-1-4-129,-3-2 0,0 0 0,-2-4 129,1 1-129,-3 2 129,0 4 0,-2 2 0,0 14-129,0-15 129,0 15 0,0 0-129,0 13 0,0 3 129,0 4-129,0 6 0,0 2 0,0 5 0,0 0 129,0 1-129,0 0 0,0-5 129,0 2-129,-2-7 129,1 0 0,1-7 0,0-1-258,0-5 258,0-11-129,1 15 0,-1-15 0,0 0 0,0 0-258,13 0-1290,-13-9-3225,0-6-129,0-4-258,4 0-645</inkml:trace>
  <inkml:trace contextRef="#ctx0" brushRef="#br1" timeOffset="449692.7209">9595 12127 8385,'10'-9'5031,"-10"9"-258,12-8 0,1 8-3741,-13 0 0,20-7-387,-10 4-258,7 3-129,-3 0 0,1 0-129,2 0 0,-3 0-129,-2 0 129,-3 0-129,1 0-258,-10 0-258,14-1-2193,-14 1-2064,7-15-387,-7 15-129,3-19-387</inkml:trace>
  <inkml:trace contextRef="#ctx0" brushRef="#br1" timeOffset="450124.7456">9913 11960 6321,'11'0'5160,"-11"0"-387,7 1-129,-7-1-3225,6 20-258,-6-6-258,7 6 0,-7 1-387,2 5-129,-2 2 0,2 0-129,0 1-129,-2-2 0,0-5-129,3-1 0,-1-1-129,0-5 0,1-1-258,-3-14-258,4 22-387,-4-22-1419,0 0-2193,0 0-645,0 0 258,0 0-516</inkml:trace>
  <inkml:trace contextRef="#ctx0" brushRef="#br1" timeOffset="450616.7738">9905 11954 3870,'-3'-12'5031,"3"12"-129,-2-12-258,0-1-2580,2 13-387,0 0-387,6-7-387,-6 7-129,11-6-258,-11 6-129,18-4 0,-6 3-129,3 1 0,0 0 0,2 1-129,0 3 0,1-1-129,-1 2 0,1 5 0,-2-1 0,-6-2 0,-1 1 0,-4 3 0,-5 2-129,-1-1 129,-10 2 0,-3-3 0,-5 3-129,-1 0 129,-1-1 0,-2 1 0,2-5 0,3-2 0,4-1 0,3-2 0,2 1 129,9-5-129,0 0-258,0 0-645,0 0-3999,2 11 129,7-7-645,-1-4-387</inkml:trace>
  <inkml:trace contextRef="#ctx0" brushRef="#br1" timeOffset="463924.5349">510 13669 645,'0'0'3999,"0"0"258,0 0-129,0 0-1677,41-10-387,-41 10-387,0 0-387,48-20 129,-48 20-387,0 0-129,48-15 0,-48 15-258,0 0-129,44-31-129,-44 31 0,0 0-129,0 0 0,45-39 0,-45 39 0,0 0 0,0 0-129,24-58 129,-24 58-129,0 0 0,0-55 0,0 55-129,0 0 129,-20-53-129,20 53 0,0 0 0,-40-36-129,40 36 129,0 0 0,-50-18-129,50 18 129,0 0-129,-52 8 0,52-8 0,0 0 129,-49 53-129,49-53 0,-27 56 0,27-56 129,-17 73-129,17-73 129,-2 75-129,2-75 129,3 71 0,-3-71 0,16 65 0,-16-65 0,18 47 129,-18-47-129,0 0 0,35 56 129,-35-56-129,0 0 129,50 31 0,-50-31 129,46 7-129,-46-7 0,55 0 129,-55 0-129,62-6 129,-62 6-129,57-13-129,-57 13 129,43-11-129,-43 11 129,0 0-129,0 0 129,38-9-258,-38 9 0,0 0-129,0 0-387,0 0-1419,0 0-2967,0 0 258,0 0-774,0 0-129</inkml:trace>
  <inkml:trace contextRef="#ctx0" brushRef="#br1" timeOffset="464912.5915">879 12923 3354,'0'0'4902,"0"0"-387,0 0 129,0 0-1935,0 0-903,3 54-387,-3-54-516,11 55-129,-11-55-387,6 60 129,-6-60-258,3 58 0,-3-58-129,0 50 129,0-50-258,0 0 129,0 63-129,0-63-387,0 0-258,0 0-645,0 0-2451,0 0-903,0 0-258,0 0-387</inkml:trace>
  <inkml:trace contextRef="#ctx0" brushRef="#br1" timeOffset="465276.6123">1156 13092 1032,'-22'-2'3741,"10"2"516,-4 3-1032,16-3-903,0 0-258,-56 30-645,56-30 0,-49 26-258,49-26 129,-51 25-387,51-25-258,-43 26-129,43-26-258,0 0 258,0 0-258,0 0 0,0 0 0,19 54 0,5-48-258,0 4 129,3 0-258,-2-1 129,4-2-129,-6 3 0,0-3-129,-5 0-258,-1 7-774,-3-9-3096,0 1-387,-5-3-129,2 1-516</inkml:trace>
  <inkml:trace contextRef="#ctx0" brushRef="#br1" timeOffset="466100.6594">1316 13577 2709,'6'1'5031,"3"-1"129,3-4-387,7 4-2064,-4-17-258,9 14-645,-5-13-516,4 6-516,-1-4-129,-2 2-258,-3-1 0,-1-2-129,-4 1-129,-1-1 129,0-1-129,-3 0 0,-4 0-129,1-1 129,-3 1-129,-2 1 129,0 0-129,-5 1 0,-2 2 0,-5 4 0,-2 1-129,-1 6 0,-3 1 129,-2 4-129,-1 7 0,-2 6 129,4 2-129,-2 7 0,4 0 0,3 4 129,3 3-129,4 2 129,3 3-129,4-1 258,3 0-129,4-2 0,2 0 0,3-4 129,2-2-129,2-8 0,2-3 129,-1-3 0,3-5 0,-1-2 0,1-4-129,0-3 129,-3-1 0,2 0 0,-2-5-129,-1 0 129,-1-3-258,-3-6-258,0 8-774,-7-10-3612,4 6-129,-7-7-387,4 3-258</inkml:trace>
  <inkml:trace contextRef="#ctx0" brushRef="#br1" timeOffset="466680.6926">1919 13115 6837,'0'0'5031,"0"0"-258,3 7-516,-1 3-2451,-10-4-516,6 9-516,-9-1-258,3 5-258,-4-1 0,0 2 0,1-1-258,1 3 129,-3-6-129,4 1 129,1-5-129,1 1-129,3-2-129,4-11 0,-7 14-387,7-14-903,0 0-2193,0 0-903,0 0-387,-3-9-258</inkml:trace>
  <inkml:trace contextRef="#ctx0" brushRef="#br1" timeOffset="466988.7102">1842 13030 4644,'0'0'4773,"0"0"129,0 0-387,0 11-2451,0-11-774,3 28-129,-3-12-258,8 9-129,-2 0-129,1 3-387,-2-1 129,2 0-258,0-3 129,1 2-258,-1-2 0,-2-7-258,2 0-129,-7-17-387,12 28-774,-12-28-2967,0 0-387,0 0-129,0 0-387</inkml:trace>
  <inkml:trace contextRef="#ctx0" brushRef="#br1" timeOffset="467280.7269">1777 13188 9159,'0'0'5160,"0"0"-387,7-22-1032,6 22-2322,-4-5 0,10 5-645,-1-1-129,7 1-129,-2 0-258,5 7 0,-3-1-129,1 0-387,-1 6-516,-10-8-2193,4 7-1806,-7-4-258,1-1-387,-13-6-258</inkml:trace>
  <inkml:trace contextRef="#ctx0" brushRef="#br1" timeOffset="467752.7539">2016 13002 4773,'0'6'4644,"0"-6"0,-10 15-258,5 3-2709,-11-10-387,8 11-129,-9-3-516,1 6-516,1 6-903,-2-4-3225,-4 0-516,3 3-387,-2-4-387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9:24:37.16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6252 7634 2322,'0'0'4902,"0"0"-774,0 0-387,0 0-1032,0 0-387,2-7-516,10 7-645,-12 0-387,24-9 0,-8 2-387,5 4 0,0-3-129,5 3 0,2 0-129,6 3 129,2 0-129,8 0 0,1 0 0,8 1 0,2 1 0,4 1-129,0-1 129,1 2-129,-2-1 0,-6 1 0,0-3 129,-7 1-129,-3-1 0,-3 0 0,-8-1 0,-2 2 0,-5-2 129,-3 0-129,-8 1-129,1 0 129,-3 4-129,-11-5-387,18 5-4128,-18-5-387,12 1-387,-12-1-387</inkml:trace>
  <inkml:trace contextRef="#ctx0" brushRef="#br0" timeOffset="904.0517">6160 6671 5289,'12'11'5418,"6"-11"-387,9 0-774,3-6-2064,18 6-516,2-14-387,13 8-387,1-7-258,6 4-258,-5-3-129,-3 3-129,-6 1-129,-12 1-129,-9 7-774,-16 0-3999,-7 0-129,-12 0-645,0 0-387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4T09:24:43.76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13210 5474 3870,'99'-7'5031,"-32"-4"0,17 6-2193,0-14-1161,19 15-387,-3-11-129,7 12-516,-7-4-129,-1 7-258,-15 0-258,-10 0-129,-16 0-129,-13 1-516,-13 12-516,-20-7-3225,-12-6-387,-9 16-387,-16-6 258</inkml:trace>
  <inkml:trace contextRef="#ctx0" brushRef="#br0" timeOffset="428.0245">13527 5289 2193,'-35'14'4644,"6"-4"258,-8 0-387,-1 9-2967,-13-8 0,8 10-387,-7-9-258,10 9-129,4-3-258,11 5-258,11-5-129,14 3-129,11 1 129,17-1-387,15 11-2064,7-7-2322,9-6-387,6-4-774</inkml:trace>
  <inkml:trace contextRef="#ctx0" brushRef="#br0" timeOffset="2052.1174">8832 7785 5934,'-11'10'5160,"24"-4"-258,19-12-645,18 0-3096,11-14 0,19 6-129,12-7-516,16 3 0,6 0-258,3 5-129,-8 0 0,-5 6-129,-13 6-129,-14 1 0,-15 0-516,-22 1-258,-9 14-1548,-20-5-2322,-11 0-258,-17-3-387,-11-1 258</inkml:trace>
  <inkml:trace contextRef="#ctx0" brushRef="#br0" timeOffset="2384.1364">9112 7570 3870,'56'-4'4644,"-48"4"-129,-8 13-2967,-20 2 129,-9 11 129,-19-2 129,2 15-645,-11-9-387,7 6-258,-1-4-129,15 3-129,9-6 0,22-3-258,18 7-2064,25-10-2580,20-4-387,19-4-387,24-11-387</inkml:trace>
  <inkml:trace contextRef="#ctx0" brushRef="#br0" timeOffset="3244.1855">15585 9893 516,'-56'50'4515,"51"-20"258,16-3 0,26-13-1935,34 5-1161,16-12-387,32 4-258,7-11 0,20 4-258,1-9-129,7-2-387,-11-3 0,-10 3 129,-21-1-258,-16 1-129,-22 1-258,-20-4-1032,-16 6-3096,-23-1-516,-15 5-258,-22-8-516</inkml:trace>
  <inkml:trace contextRef="#ctx0" brushRef="#br0" timeOffset="3656.2091">15964 9787 903,'-51'26'4644,"5"-11"258,-11 0-129,-1 4-2838,-19-5-258,15 10-258,-7-11-258,16 9 0,5-6-516,21 6-129,18 3 0,18 2-387,28 8-387,10 1-4128,28 8-258,18 4-645,14 5-387</inkml:trace>
  <inkml:trace contextRef="#ctx0" brushRef="#br0" timeOffset="5320.3043">12882 12550 4128,'69'17'5160,"8"-11"-129,21-6-129,30 0-2193,10-10-1161,17 7-645,-2-5 0,-2 7-387,-15-3-258,-15 4-387,-20 0-387,-32 2-1161,-16 7-2967,-24-2-258,-29-7-258,-6 20-387</inkml:trace>
  <inkml:trace contextRef="#ctx0" brushRef="#br0" timeOffset="5744.3286">13213 12397 2193,'-46'21'4773,"1"-4"0,-10 0 0,-3 9-2838,-11-9-258,13 10-129,-2-11 0,22 7-645,10-4-129,19 5-387,16-2-387,26-2-2580,27 13-2064,16-1-258,21 0-516,21 1-516</inkml:trace>
  <inkml:trace contextRef="#ctx0" brushRef="#br0" timeOffset="11399.652">9365 13196 903,'51'-23'2064,"-25"15"-387,5-4-387,-5 4 0,3-2-387,-3 4-129,-1 2-387,-2 3-129,-3 1 129,-6 0-129,-4 7-129,-10-7 258,9 24-129,-7-9 0,-2-1 0,0 0 129,0-1-129,6 0 0,3-7-129,5-1 129,2-5-129,7-1 0,1-3 0,5-6 0,-3 2-129,3-2 129,-4 5-129,1-2 0,-1 3-129,-2 3 129,0 0 0,2 1 0,1-2 0,2 1 0,5-2 0,2 0 0,6 0 0,0 1 0,1-1 0,2 2 0,0 1-129,-2 0 129,-1 0 0,-2 4 0,0 0-129,1 0 129,0-3 0,4-1-129,1 0 129,6-2-129,1-8 129,-2 1 129,1-4-129,0 2 0,-6-1 0,-2 3 129,-8-1-129,-7 4 0,-2 4 0,-7 0 0,-1 2 0,-2 0 0,-2 0 0,0 2 0,2-2 0,0 0 129,4-2-129,1-2 0,3-4 0,-3 1 0,3-1 0,0 1 0,-2 0 0,-2 2-129,0 3 129,-3 0-2580,-2-2-645,6 4-645,-6-4 517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6T07:36:55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11862 10460 21,'0'0'14,"0"0"1,0 0 0,0 0 0,0 0-1,0 0-3,0 0-2,0 0-1,0 0-1,0 0-1,0 0-2,0 0 0,0 0 0,-7 11-1,7-11-1,-4 15 0,1-6-1,2 4 1,-2 2-1,2 0 0,-2 2 0,1 5 0,-1 0 0,-2 3 0,1 0 0,-3 2 0,3 2 0,-3 3-1,2 0 0,-3 0 0,1 1 0,3 3 0,-1 1 0,0-1 0,-2 0 0,1 1 0,-2 1 1,2 0 0,-2 3 2,1 2-2,-5-4 1,4 4 0,-3 0 0,-1 1 0,-3 0 0,-1 3-1,-3-3-1,-1 5 2,-3 1-2,-2-1 1,-1 0-1,-2 0 1,0 1 1,-2 0-1,0-5 0,1-1 0,-1-3 0,2 0-1,-1 0 2,2-1-2,-1-3 0,-1 0 1,-2 3-1,1-1 1,-1 0-2,0 0 2,-1 0-2,-1-1 2,-2 1-1,0 0 0,-1 0 0,-3-1 0,1-2 0,-3 1 0,1 0 1,-2 0-1,2-2 0,2 1 0,-1-3 0,0 1 0,1 1 0,2-1 0,-1 0 0,1 1 0,1-3 0,-1-1 0,0-1 0,1-3 0,1 0 0,-1-1 0,-2 1 1,-1-1-2,-1 0 2,2-1-1,-2-1 1,2 2-2,0-2 2,0 0-2,0-3 1,1 1 0,2 0 0,0-1 1,-1 1-1,0 1 0,-2-2 0,0 1 0,-2 2 0,-2-1 0,0 0 0,-3 1 0,2-1 0,-2-1 0,2 2 0,1-3 0,-2-1 0,3 0 0,0-1 0,0-2 0,0-2-1,1 2 2,-2-3-2,-3 1 2,2-1-1,-1 0 0,-1-1 1,-1 3-1,1-1 1,0 0-2,0-2 2,2 2-1,2-3 1,-1 1-1,2 0 0,0-4 0,0 0 0,1 2 1,1-2-1,-2-1 0,-2 2 1,2-3-1,-1-1 0,-2 1 1,1-1-1,0-1 0,-1-1 0,4 1 1,0-1-1,-2 0 0,-2-1 0,4 1 0,-2 0 1,-1 1-1,0 1 0,-2-3 0,-3 2 0,2 1 0,-2 1 0,0-1 0,-2 4 0,2-1 0,0 1 0,0 3 0,0 1 0,2-1 0,0 2 0,2 2-1,0 0 1,-2 1 0,0 2 0,1-3 0,-1 3 0,0 0 0,0-1 0,0 2 0,0-2 0,3 0 0,1 1 0,-2-1 0,3 3 0,3-2 0,-1 0 0,2 3 0,-1-1 1,0 1-2,0 2 2,1 0-2,0 0 2,-2 4-1,0 1 0,-1 1 0,0 3-1,1 0 2,2 3-2,-1 3 1,3 1 0,1 0 0,1 2-1,1 3 1,1 1 0,0 0 0,2 1 0,0-1-1,1 4 2,-1 1-2,2 1 2,0-1 0,1 1-2,0 1 2,0-2-2,-1 3 2,1-2-1,2-2 0,-1 0 0,2 1-1,2-1 2,-1 0-1,1 1 0,5-3 0,-1 0 0,2 2 0,1-4 0,1 1 1,2-3-2,1 4 2,1-2-1,-1 2 0,2 0 0,0 3 0,1 1 0,0 2-1,1 2 2,1-2-1,1 0 0,1 2 0,2-3 0,0 2 1,1-2-1,3 1-1,-1-3 1,2 2 0,0-2 1,1 4 0,3-6 0,0 0 0,1-3 0,1 4 2,0-5-1,1-1-1,-13-45-1,26 88 3,-26-88 1,27 82 0,-27-82-3,28 76 1,-28-76-1,28 76-1,-28-76 2,31 64-4,-31-64 0,32 63 0,-32-63 3,30 55-1,-30-55 0,30 51 1,-30-51 0,27 54 0,-27-54-1,24 54 0,-24-54 0,24 56 0,-24-56-1,25 50-3,-25-50 5,0 0-1,44 63 0,-44-63 1,0 0-1,52 47 1,-52-47 0,0 0 4,52 46-5,-52-46 0,0 0 1,0 0 0,59 58-2,-59-58 0,0 0 1,0 0-1,66 54 1,-66-54-2,0 0 1,59 34 0,-59-34 2,0 0-1,66 27 0,-66-27 1,0 0-1,69 34 2,-69-34-2,0 0 2,64 40-2,-64-40-1,0 0 2,61 25 0,-61-25-2,0 0 0,59 20 0,-59-20 1,0 0 0,63 4 0,-63-4-2,0 0 2,67 9 0,-67-9 0,0 0 1,67 4-1,-67-4 0,0 0-1,68 3 2,-68-3-1,0 0 2,75 3-1,-75-3-1,59-10-1,-59 10 1,63-9 1,-63 9-2,67-9 1,-67 9 1,67-11-1,-67 11 0,64 6 1,-64-6-2,66 0 1,-66 0 0,67 4-1,-67-4 1,69 10-1,-69-10 1,74-5-2,-74 5 3,75 2 0,-75-2-3,80 0 3,-80 0-2,80-3 2,-80 3-1,79 4 3,-79-4-4,81-5 1,-81 5 2,78-7-1,-78 7-2,80-6 0,-80 6 1,84-12-1,-84 12 0,89-3 1,-89 3-1,95-10 1,-45 2 2,-50 8-1,99-12 0,-47 5-1,-3-4 1,1 2-1,1 3 1,0 1-1,2 3-1,2-5 0,0-3 1,-1 6 0,3 1-1,-1 5 0,-1-8 1,0-1 0,-3 3 1,1 3-1,-2 0-1,-1 0 1,1-2 0,0-1 1,1 11-3,1 0 2,0-5-1,-1 3 1,0 3 0,-1-4-1,0 5 1,2-4-1,-2-2 2,-1-4-1,3 7 0,1-3 1,2-4-1,2 2-1,0-4 1,-2 0 2,1-2-2,2 10-1,-2-10 2,0 2-2,-3 4-1,-1-3 3,2 5-1,0 2 0,1-7 0,-3-2-1,1 5 2,1 3-2,0-3 1,-3-2-2,1-4 2,0 3 0,-53 2 0,99 3 0,-48-5-2,-2-4 3,3 6 0,2 0 1,-3 5-2,2-5-2,1-3 1,-4 2 2,0 0 0,1 5-2,-51-4 0,94-5 2,-94 5 0,87-6 0,-87 6-1,84 1 1,-84-1-1,86-5 1,-86 5-1,85-2-1,-85 2 0,84-7 2,-84 7-1,79 0-2,-79 0 3,74 3-2,-74-3 3,71-6-1,-71 6-1,68 0-1,-68 0-1,68-12 3,-68 12-2,71-15 1,-71 15-1,65-8 0,-65 8-1,68-16 2,-68 16 2,68-16-2,-68 16-1,63-16-1,-63 16 2,61-26 2,-61 26 0,54-21-2,-54 21-1,51-28 2,-51 28-1,0 0 2,72-44-2,-72 44 0,0 0 0,71-48 0,-71 48 1,0 0-1,68-43 1,-68 43-2,0 0 2,67-54-2,-67 54 0,0 0-4,63-57 5,-63 57 0,0 0 0,64-70 0,-64 70 0,0 0-3,62-66 3,-62 66 4,42-50-4,-42 50-1,37-50 4,-37 50 0,36-53-1,-36 53 4,32-58-4,-14 32 2,-2-5-5,-1 5 2,0-4-5,-1-3 1,3-2-1,-2 0 1,1 0 0,-3-5-1,0 0 4,2 1-1,-1 3 1,0-3-1,-2 2 1,2-2-2,0 1 1,0 1-1,0 3 1,-2-7-1,3 4 1,-1 0 1,2 2-1,-1 0 2,1 1-1,-1-3 1,4 0 0,1 2-1,1-1 1,1-1-2,0-1 2,-1 1-2,2-1 2,0 0-2,-1 3 1,-2 0 0,-1 1 0,0 3 0,-1-3-1,-2 3 1,0-1 0,-1 2 0,-1-1 0,-2 0 1,2 2-1,-2-2 0,3 3 0,0 0 0,0 2 0,-2-1 0,1 3 0,-1-4 0,0 1 0,1 1 0,-4 2 0,1-2 0,-2 2 0,0 0-1,-1 0 1,1 5 0,-3-1 0,0 1 0,-1 2 0,-1-1 0,1 2 0,-2 0 1,0 1-2,0-4 2,0 1-2,0 1 2,1 1-2,-1-3 2,1 0-2,2 1 1,-1-1 0,-1 3 0,1 0 1,0-1-1,-1-1 0,2 1-1,-2 2 1,-1-4 1,-1 3-1,1-2 0,1-1 0,-1 2 0,1 2 0,-1-4 0,1 1 0,0 2-1,1-3 2,-1 2-1,1-1 0,-1-3-1,2 1 2,0 0-2,-1-2 2,1 2-2,-1-2 1,2 0 0,-2 1 0,-2-3 1,0-1-2,1 2 1,0 1 0,-1-1 1,1 1-1,-2 0 0,4 2 0,0 1 0,2 1 0,-1-2 0,1 2 0,-1 0 0,-1 0 0,1 1 0,-3-1 0,-1 0 0,0 1 0,-1 0 0,-2 0 0,1 0 0,-1-1 0,0 0 0,-1-2 0,2 2 0,-3-1 0,2-1 0,0-2 0,0 0 0,1 0 0,-3 1 0,2 0 0,-2-2 1,0 0-2,0 0 2,-3 0-2,-2-1 2,1 2-2,-1-3 2,-1 0-2,1 0 1,-2 2 1,1-1-1,1-2 0,2 0 0,-3-1 0,-1 1 0,2-1 0,-1-1 0,0 2 0,-2-1 0,-1 1 0,0-1 0,-2 1 0,1 0 0,-2 1 0,0 2 0,-1-2 0,0 0 0,-2-1 0,1 0 0,-1 1-1,-2-1 2,-2 1-2,0 0 2,1 0-2,-3 2 1,0 2 1,-1-2-1,-1 0 0,2 1 0,0-3 0,-2-1 0,0 1 0,-1-3 0,-1 0 1,-2 2-2,3-2 1,-2 0 1,-1 2-1,0 0 0,0-1 0,0 2 0,0 3 0,4-2 0,-4 0-1,1 1 1,-1 0 0,1 0 0,-1 0-1,2 0 2,1 1-2,-2 1 2,1 1-1,1 1 0,-1-2 0,2 2 0,-2 2 1,-1-1-1,-1 1 0,0-2 0,1-1 0,-1 2 0,1 0 0,0-2 1,0 0-1,2 1 0,0-2 0,1 0 0,-1 0 0,3 0 1,-1-1-1,-2 1 0,1 0 0,-1-2 0,1 1 0,1 0 0,-1 0 0,-1-2 0,2 1 0,2-2 0,-1 2 0,0 0 0,0-1 0,0 0 0,-1 1 1,-1-1-1,0 0 0,2 0 0,2 0 0,-1-2 0,1 0 0,1 1 0,1-1 0,1 2 0,1 1 0,-1-3 0,1 1 0,0 3 0,1-1 0,0-1 0,1 2 0,1-1 0,0 1 0,-1 1 0,3-2 0,-3-1 0,2 1-1,0 0 2,-1-1-2,1 2 2,-1 0-2,1-1 2,-2 1-1,4 3 0,0 0 0,-1-3 0,1 1 1,1-1-2,-1 0 2,1 0-1,0 2 0,-1-1 0,2-1 0,-1 5 0,0-2 0,1 0 0,-1 1 1,1 0-2,1 1 1,0-2 0,0 2 0,-1-3 0,2 2 0,-1 3 0,2-2 0,-4 2 0,3 0 0,0 2 0,-1-1 0,0 1 0,1 1-1,0-3 1,0 1 0,1 0 0,2 0 0,-1-1 0,0 2 0,0-3 0,1 2 0,1 2 0,-2-1 0,0 1 0,0-1 1,1-1-1,0-1 0,0 3 0,-1-1 0,0-2 0,0 1 0,0-1 0,1 0 0,-1-1 1,0 3-1,0-4 0,0 1 1,2 1-1,-1 3 0,-1-1 0,0 1 0,1 1 0,-3-1 0,3 1 0,-1 2 0,1-4 0,-2-1 0,3 2 0,-1 1 0,-1-1 1,1 0-1,1 2-1,-1 0 2,2 0-1,2 10 0,-5-18 0,3 8 0,2 10 0,0-16 0,-1 7 0,1 9 0,-1-17 0,1 17 1,-1-14-2,1 14 2,-1-18 0,-1 9-2,2 9 1,-5-18 0,3 6 0,-1-2-1,1 2 2,-1-2-2,1 2 1,1 1 0,-1 0 0,0 1 0,2 10 0,-2-13 1,2 13-1,-1-10 1,1 10-1,0 0 0,-3-12 0,3 12 0,0 0 1,0 0-1,-3-11 0,3 11 1,0 0-1,0 0 0,0 0 1,0 0-1,0 0 1,0 0-1,0 0 0,0 0 0,0 0 0,0 0 0,0 0-1,0 0-3,-7-9-6,7 9-23,11-9-6,-9-4 1,3 0-2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6T08:25:59.5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9238 6398 31,'-10'-1'25,"12"11"1,-11-10-6,9 0-8,0 0-2,-14 7-1,14-7-3,-13 8 0,13-8-1,-15 13 0,9-2-1,6-11 0,-16 17-1,16-17-1,-11 20 0,7-8-1,1-1-1,2 1 0,1 1 0,3-2 0,3 2 0,0-2 1,4-4 0,1-2-1,4 1 1,0-3 1,5-2-1,0-2 1,3-1-1,0-3 0,3 3 0,1-1 0,-1-3 0,2-1 0,0 3-1,-2-1 0,-2-1 1,-1 1-1,-3 0 1,-3 0-1,-2 3 0,-4 1 1,-11 1-1,14-6 0,-14 6 0,0 0-1,0 0 0,9-1-3,-9 1-2,0 0-10,0 0-18,0 0 1,15-6-1,-15 6 2</inkml:trace>
  <inkml:trace contextRef="#ctx0" brushRef="#br0" timeOffset="522.0299">9534 6380 43,'0'0'29,"12"8"2,-12-8-2,17 11-18,5 0 1,-8-6-5,9 5-1,-4-3-1,5 5-2,-6-4 0,4 1-1,-5-4-1,2 4-1,0-2 1,-4-2-1,0 0 1,-5-2-1,0-3 0,-10 0 1,11 7 0,-11-7-1,0 0 0,-11 7 1,1-2-1,0 2 1,-5 2-1,2-1 0,-5 2-1,4 4 1,0 1 0,2-4 0,0 1 0,4-1 0,2 0 0,6-11 0,-1 17-7,1-17-27,0 0 2,11 1-3,-11-1 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3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://www.brics.dk/mon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5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60.emf"/><Relationship Id="rId7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70.emf"/><Relationship Id="rId4" Type="http://schemas.openxmlformats.org/officeDocument/2006/relationships/customXml" Target="../ink/ink9.xml"/><Relationship Id="rId9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lan_Turing" TargetMode="External"/><Relationship Id="rId13" Type="http://schemas.openxmlformats.org/officeDocument/2006/relationships/hyperlink" Target="http://en.wikipedia.org/wiki/Kleene_hierarchy" TargetMode="External"/><Relationship Id="rId18" Type="http://schemas.openxmlformats.org/officeDocument/2006/relationships/hyperlink" Target="http://en.wikipedia.org/wiki/Regular_expressions" TargetMode="External"/><Relationship Id="rId3" Type="http://schemas.openxmlformats.org/officeDocument/2006/relationships/hyperlink" Target="http://en.wikipedia.org/wiki/United_States" TargetMode="External"/><Relationship Id="rId7" Type="http://schemas.openxmlformats.org/officeDocument/2006/relationships/hyperlink" Target="http://en.wikipedia.org/wiki/Alonzo_Church" TargetMode="External"/><Relationship Id="rId12" Type="http://schemas.openxmlformats.org/officeDocument/2006/relationships/hyperlink" Target="http://en.wikipedia.org/wiki/Computable_function" TargetMode="External"/><Relationship Id="rId17" Type="http://schemas.openxmlformats.org/officeDocument/2006/relationships/hyperlink" Target="http://en.wikipedia.org/wiki/Kleene_fixpoint_theorem" TargetMode="External"/><Relationship Id="rId2" Type="http://schemas.openxmlformats.org/officeDocument/2006/relationships/hyperlink" Target="http://en.wikipedia.org/wiki/Hartford,_Connecticut" TargetMode="External"/><Relationship Id="rId16" Type="http://schemas.openxmlformats.org/officeDocument/2006/relationships/hyperlink" Target="http://en.wikipedia.org/wiki/Kleene's_recursion_theorem" TargetMode="Externa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mputer_science" TargetMode="External"/><Relationship Id="rId11" Type="http://schemas.openxmlformats.org/officeDocument/2006/relationships/hyperlink" Target="http://en.wikipedia.org/wiki/Recursion_theory" TargetMode="External"/><Relationship Id="rId5" Type="http://schemas.openxmlformats.org/officeDocument/2006/relationships/hyperlink" Target="http://en.wikipedia.org/wiki/Mathematician" TargetMode="External"/><Relationship Id="rId15" Type="http://schemas.openxmlformats.org/officeDocument/2006/relationships/hyperlink" Target="http://en.wikipedia.org/wiki/Kleene_star" TargetMode="External"/><Relationship Id="rId10" Type="http://schemas.openxmlformats.org/officeDocument/2006/relationships/hyperlink" Target="http://en.wikipedia.org/wiki/Mathematical_logic" TargetMode="External"/><Relationship Id="rId19" Type="http://schemas.openxmlformats.org/officeDocument/2006/relationships/hyperlink" Target="http://en.wikipedia.org/wiki/Mathematical_intuitionism" TargetMode="External"/><Relationship Id="rId4" Type="http://schemas.openxmlformats.org/officeDocument/2006/relationships/hyperlink" Target="http://en.wikipedia.org/wiki/Madison,_Wisconsin" TargetMode="External"/><Relationship Id="rId9" Type="http://schemas.openxmlformats.org/officeDocument/2006/relationships/hyperlink" Target="http://en.wikipedia.org/wiki/Emil_Post" TargetMode="External"/><Relationship Id="rId14" Type="http://schemas.openxmlformats.org/officeDocument/2006/relationships/hyperlink" Target="http://en.wikipedia.org/wiki/Kleene_algebr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47298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750" y="429073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endParaRPr lang="en-US" sz="1600" dirty="0" smtClean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1744642" y="3575570"/>
            <a:ext cx="450145" cy="203498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18582" y="5568199"/>
            <a:ext cx="59411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Lexical analyzer (</a:t>
            </a:r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lexer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is specified using </a:t>
            </a:r>
            <a:b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regular expressions. Groups characters into </a:t>
            </a:r>
            <a:b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tokens and classifies them into token classes.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578"/>
            <a:ext cx="8229600" cy="1143000"/>
          </a:xfrm>
        </p:spPr>
        <p:txBody>
          <a:bodyPr/>
          <a:lstStyle/>
          <a:p>
            <a:r>
              <a:rPr lang="en-US" dirty="0" smtClean="0"/>
              <a:t>These </a:t>
            </a:r>
            <a:r>
              <a:rPr lang="en-US" dirty="0" err="1" smtClean="0"/>
              <a:t>RegExp</a:t>
            </a:r>
            <a:r>
              <a:rPr lang="en-US" dirty="0" smtClean="0"/>
              <a:t> extensions</a:t>
            </a:r>
            <a:br>
              <a:rPr lang="en-US" dirty="0" smtClean="0"/>
            </a:br>
            <a:r>
              <a:rPr lang="en-US" dirty="0" smtClean="0"/>
              <a:t>preserve definable languages.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3936"/>
            <a:ext cx="8229600" cy="4655172"/>
          </a:xfrm>
        </p:spPr>
        <p:txBody>
          <a:bodyPr/>
          <a:lstStyle/>
          <a:p>
            <a:r>
              <a:rPr lang="en-US" sz="2400" dirty="0"/>
              <a:t>[</a:t>
            </a:r>
            <a:r>
              <a:rPr lang="en-US" sz="2400" dirty="0" err="1"/>
              <a:t>a..z</a:t>
            </a:r>
            <a:r>
              <a:rPr lang="en-US" sz="2400" dirty="0"/>
              <a:t>] = </a:t>
            </a:r>
            <a:r>
              <a:rPr lang="en-US" sz="2400" dirty="0" err="1"/>
              <a:t>a|b</a:t>
            </a:r>
            <a:r>
              <a:rPr lang="en-US" sz="2400" dirty="0"/>
              <a:t>|...|z                (use ASCII ordering)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(also other </a:t>
            </a:r>
            <a:r>
              <a:rPr lang="en-US" sz="2400" dirty="0" err="1">
                <a:solidFill>
                  <a:schemeClr val="tx1"/>
                </a:solidFill>
              </a:rPr>
              <a:t>shorthands</a:t>
            </a:r>
            <a:r>
              <a:rPr lang="en-US" sz="2400" dirty="0">
                <a:solidFill>
                  <a:schemeClr val="tx1"/>
                </a:solidFill>
              </a:rPr>
              <a:t> for finite languages)</a:t>
            </a:r>
          </a:p>
          <a:p>
            <a:r>
              <a:rPr lang="en-US" sz="2400" dirty="0" smtClean="0"/>
              <a:t>e? </a:t>
            </a:r>
            <a:r>
              <a:rPr lang="en-US" sz="2400" dirty="0" smtClean="0">
                <a:solidFill>
                  <a:schemeClr val="tx1"/>
                </a:solidFill>
              </a:rPr>
              <a:t>(optional expression)</a:t>
            </a:r>
            <a:endParaRPr lang="en-US" sz="2400" dirty="0" smtClean="0"/>
          </a:p>
          <a:p>
            <a:r>
              <a:rPr lang="en-US" sz="2400" dirty="0" smtClean="0"/>
              <a:t>e+ </a:t>
            </a:r>
            <a:r>
              <a:rPr lang="en-US" sz="2400" dirty="0" smtClean="0">
                <a:solidFill>
                  <a:schemeClr val="tx1"/>
                </a:solidFill>
              </a:rPr>
              <a:t>(repeat at least once)</a:t>
            </a:r>
            <a:endParaRPr lang="en-US" sz="2400" dirty="0" smtClean="0"/>
          </a:p>
          <a:p>
            <a:pPr lvl="0"/>
            <a:r>
              <a:rPr lang="en-US" sz="2400" dirty="0" smtClean="0"/>
              <a:t>complement: !e  </a:t>
            </a:r>
            <a:r>
              <a:rPr lang="en-US" sz="2400" dirty="0" smtClean="0">
                <a:solidFill>
                  <a:schemeClr val="tx1"/>
                </a:solidFill>
              </a:rPr>
              <a:t> (do </a:t>
            </a:r>
            <a:r>
              <a:rPr lang="en-US" sz="2400" dirty="0">
                <a:solidFill>
                  <a:schemeClr val="tx1"/>
                </a:solidFill>
              </a:rPr>
              <a:t>not match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0"/>
            <a:r>
              <a:rPr lang="en-US" sz="2400" dirty="0" smtClean="0"/>
              <a:t>intersection: e1 &amp; e1   </a:t>
            </a:r>
            <a:r>
              <a:rPr lang="en-US" sz="2400" dirty="0" smtClean="0">
                <a:solidFill>
                  <a:schemeClr val="tx1"/>
                </a:solidFill>
              </a:rPr>
              <a:t>(match both)</a:t>
            </a:r>
          </a:p>
          <a:p>
            <a:pPr lvl="0"/>
            <a:r>
              <a:rPr lang="en-US" sz="2400" dirty="0" err="1" smtClean="0"/>
              <a:t>e</a:t>
            </a:r>
            <a:r>
              <a:rPr lang="en-US" sz="2400" baseline="30000" dirty="0" err="1" smtClean="0"/>
              <a:t>k</a:t>
            </a:r>
            <a:r>
              <a:rPr lang="en-US" sz="2400" baseline="30000" dirty="0" smtClean="0"/>
              <a:t>..* </a:t>
            </a:r>
            <a:r>
              <a:rPr lang="en-US" sz="2400" baseline="-25000" dirty="0"/>
              <a:t> </a:t>
            </a:r>
            <a:r>
              <a:rPr lang="en-US" sz="2400" dirty="0" smtClean="0"/>
              <a:t>, </a:t>
            </a:r>
            <a:r>
              <a:rPr lang="en-US" sz="2400" dirty="0" err="1" smtClean="0"/>
              <a:t>e</a:t>
            </a:r>
            <a:r>
              <a:rPr lang="en-US" sz="2400" baseline="30000" dirty="0" err="1" smtClean="0"/>
              <a:t>p</a:t>
            </a:r>
            <a:r>
              <a:rPr lang="en-US" sz="2400" baseline="30000" dirty="0" smtClean="0"/>
              <a:t>..q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quantification: </a:t>
            </a:r>
            <a:r>
              <a:rPr lang="en-US" sz="2400" dirty="0" smtClean="0">
                <a:solidFill>
                  <a:schemeClr val="tx1"/>
                </a:solidFill>
              </a:rPr>
              <a:t>can prove previous theorem automatically!</a:t>
            </a:r>
          </a:p>
          <a:p>
            <a:pPr marL="0" lv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dirty="0" err="1">
                <a:solidFill>
                  <a:schemeClr val="tx1"/>
                </a:solidFill>
              </a:rPr>
              <a:t>a,ab</a:t>
            </a:r>
            <a:r>
              <a:rPr lang="en-US" sz="2400" dirty="0" smtClean="0">
                <a:solidFill>
                  <a:schemeClr val="tx1"/>
                </a:solidFill>
              </a:rPr>
              <a:t>}*= </a:t>
            </a:r>
            <a:r>
              <a:rPr lang="en-US" sz="2400" dirty="0">
                <a:solidFill>
                  <a:schemeClr val="tx1"/>
                </a:solidFill>
              </a:rPr>
              <a:t>{w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>
                <a:solidFill>
                  <a:schemeClr val="tx1"/>
                </a:solidFill>
              </a:rPr>
              <a:t> {</a:t>
            </a:r>
            <a:r>
              <a:rPr lang="en-US" sz="2400" dirty="0" err="1">
                <a:solidFill>
                  <a:schemeClr val="tx1"/>
                </a:solidFill>
              </a:rPr>
              <a:t>a,b</a:t>
            </a:r>
            <a:r>
              <a:rPr lang="en-US" sz="2400" dirty="0" smtClean="0">
                <a:solidFill>
                  <a:schemeClr val="tx1"/>
                </a:solidFill>
              </a:rPr>
              <a:t>}*|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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</a:t>
            </a:r>
            <a:r>
              <a:rPr lang="en-US" sz="2400" dirty="0" smtClean="0">
                <a:solidFill>
                  <a:schemeClr val="tx1"/>
                </a:solidFill>
              </a:rPr>
              <a:t>w</a:t>
            </a:r>
            <a:r>
              <a:rPr lang="en-US" sz="2400" baseline="-25000" dirty="0" smtClean="0">
                <a:solidFill>
                  <a:schemeClr val="tx1"/>
                </a:solidFill>
              </a:rPr>
              <a:t>(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400" baseline="-25000" dirty="0">
                <a:solidFill>
                  <a:schemeClr val="tx1"/>
                </a:solidFill>
              </a:rPr>
              <a:t>) </a:t>
            </a:r>
            <a:r>
              <a:rPr lang="en-US" sz="2400" dirty="0">
                <a:solidFill>
                  <a:schemeClr val="tx1"/>
                </a:solidFill>
              </a:rPr>
              <a:t>=b </a:t>
            </a:r>
            <a:r>
              <a:rPr lang="en-US" sz="2400" dirty="0" smtClean="0">
                <a:solidFill>
                  <a:schemeClr val="tx1"/>
                </a:solidFill>
              </a:rPr>
              <a:t>--&gt;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&gt; 0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&amp; 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  <a:sym typeface="Wingdings" pitchFamily="2" charset="2"/>
              </a:rPr>
              <a:t>(i-1)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=a}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lvl="0" indent="0" algn="ctr">
              <a:buNone/>
            </a:pPr>
            <a:r>
              <a:rPr lang="en-US" sz="2400" dirty="0" smtClean="0">
                <a:solidFill>
                  <a:srgbClr val="C00000"/>
                </a:solidFill>
                <a:hlinkClick r:id="rId2"/>
              </a:rPr>
              <a:t>http</a:t>
            </a:r>
            <a:r>
              <a:rPr lang="en-US" sz="2400" dirty="0">
                <a:solidFill>
                  <a:srgbClr val="C00000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rgbClr val="C00000"/>
                </a:solidFill>
                <a:hlinkClick r:id="rId2"/>
              </a:rPr>
              <a:t>www.brics.dk/mona/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20040" y="2001600"/>
              <a:ext cx="8617320" cy="4752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720" y="1988640"/>
                <a:ext cx="8633160" cy="47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81080" y="1465560"/>
              <a:ext cx="8405640" cy="5375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6680" y="1463040"/>
                <a:ext cx="8433720" cy="53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3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While</a:t>
            </a:r>
            <a:r>
              <a:rPr lang="en-US" dirty="0"/>
              <a:t> Language </a:t>
            </a:r>
            <a:r>
              <a:rPr lang="en-US" dirty="0" smtClean="0"/>
              <a:t>– Example Program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9174" y="1982515"/>
            <a:ext cx="67454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num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13;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b="1" dirty="0">
                <a:latin typeface="Calibri" pitchFamily="34" charset="0"/>
                <a:cs typeface="Calibri" pitchFamily="34" charset="0"/>
              </a:rPr>
              <a:t>while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&gt; 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>
                <a:latin typeface="Calibri" pitchFamily="34" charset="0"/>
                <a:cs typeface="Calibri" pitchFamily="34" charset="0"/>
              </a:rPr>
              <a:t>{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("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",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); 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if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== 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>
                <a:latin typeface="Calibri" pitchFamily="34" charset="0"/>
                <a:cs typeface="Calibri" pitchFamily="34" charset="0"/>
              </a:rPr>
              <a:t>{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  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/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2; 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}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else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{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  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US" dirty="0">
                <a:latin typeface="Calibri" pitchFamily="34" charset="0"/>
                <a:cs typeface="Calibri" pitchFamily="34" charset="0"/>
              </a:rPr>
              <a:t>*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+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1; 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}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}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217600" y="2375280"/>
              <a:ext cx="413640" cy="373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2920" y="2360880"/>
                <a:ext cx="425880" cy="3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90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 (Words) of the </a:t>
            </a:r>
            <a:r>
              <a:rPr lang="en-US" i="1" dirty="0" smtClean="0"/>
              <a:t>While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86" y="1266225"/>
            <a:ext cx="8229600" cy="529423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err="1" smtClean="0"/>
              <a:t>Ident</a:t>
            </a:r>
            <a:r>
              <a:rPr lang="en-US" sz="2600" dirty="0" smtClean="0"/>
              <a:t> ::=</a:t>
            </a:r>
            <a:br>
              <a:rPr lang="en-US" sz="2600" dirty="0" smtClean="0"/>
            </a:b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letter (letter | digit)*</a:t>
            </a:r>
          </a:p>
          <a:p>
            <a:pPr marL="0" indent="0">
              <a:buNone/>
            </a:pPr>
            <a:r>
              <a:rPr lang="en-US" sz="2600" dirty="0" err="1" smtClean="0"/>
              <a:t>integerConst</a:t>
            </a:r>
            <a:r>
              <a:rPr lang="en-US" sz="2600" dirty="0" smtClean="0"/>
              <a:t> ::=</a:t>
            </a:r>
            <a:br>
              <a:rPr lang="en-US" sz="2600" dirty="0" smtClean="0"/>
            </a:br>
            <a:r>
              <a:rPr lang="en-US" sz="2600" dirty="0" smtClean="0">
                <a:solidFill>
                  <a:schemeClr val="tx1"/>
                </a:solidFill>
              </a:rPr>
              <a:t>	digit digit*</a:t>
            </a:r>
          </a:p>
          <a:p>
            <a:pPr marL="0" indent="0">
              <a:buNone/>
            </a:pPr>
            <a:r>
              <a:rPr lang="en-US" sz="2600" dirty="0" err="1" smtClean="0"/>
              <a:t>stringConst</a:t>
            </a:r>
            <a:r>
              <a:rPr lang="en-US" sz="2600" dirty="0" smtClean="0"/>
              <a:t> ::=</a:t>
            </a:r>
            <a:br>
              <a:rPr lang="en-US" sz="2600" dirty="0" smtClean="0"/>
            </a:br>
            <a:r>
              <a:rPr lang="en-US" sz="2600" dirty="0" smtClean="0">
                <a:solidFill>
                  <a:schemeClr val="tx1"/>
                </a:solidFill>
              </a:rPr>
              <a:t>	“ </a:t>
            </a:r>
            <a:r>
              <a:rPr lang="en-US" sz="2600" dirty="0" err="1" smtClean="0">
                <a:solidFill>
                  <a:schemeClr val="tx1"/>
                </a:solidFill>
              </a:rPr>
              <a:t>AnySymbolExceptQuote</a:t>
            </a:r>
            <a:r>
              <a:rPr lang="en-US" sz="2600" dirty="0" smtClean="0">
                <a:solidFill>
                  <a:schemeClr val="tx1"/>
                </a:solidFill>
              </a:rPr>
              <a:t>* “</a:t>
            </a:r>
          </a:p>
          <a:p>
            <a:pPr marL="0" indent="0">
              <a:buNone/>
            </a:pPr>
            <a:r>
              <a:rPr lang="en-US" sz="2600" dirty="0" smtClean="0"/>
              <a:t>keywords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>
                <a:solidFill>
                  <a:srgbClr val="0070C0"/>
                </a:solidFill>
              </a:rPr>
              <a:t>	if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else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while  </a:t>
            </a:r>
            <a:r>
              <a:rPr lang="en-US" sz="2600" dirty="0" err="1" smtClean="0">
                <a:solidFill>
                  <a:srgbClr val="0070C0"/>
                </a:solidFill>
              </a:rPr>
              <a:t>println</a:t>
            </a:r>
            <a:endParaRPr lang="en-US" sz="2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600" dirty="0"/>
              <a:t>s</a:t>
            </a:r>
            <a:r>
              <a:rPr lang="en-US" sz="2600" dirty="0" smtClean="0"/>
              <a:t>pecial symbols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0070C0"/>
                </a:solidFill>
              </a:rPr>
              <a:t>	(  )   &amp;&amp;  &lt;   ==  +  -  *  /  %  !  - {  }  ;  </a:t>
            </a:r>
            <a:r>
              <a:rPr lang="en-US" sz="2600" b="1" dirty="0" smtClean="0">
                <a:solidFill>
                  <a:srgbClr val="0070C0"/>
                </a:solidFill>
              </a:rPr>
              <a:t>,</a:t>
            </a:r>
            <a:r>
              <a:rPr lang="en-US" sz="26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letter ::= a | b | c | … | z | A | B | C | … | Z</a:t>
            </a:r>
            <a:r>
              <a:rPr lang="en-US" sz="2600" dirty="0">
                <a:solidFill>
                  <a:srgbClr val="002060"/>
                </a:solidFill>
              </a:rPr>
              <a:t/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600" dirty="0" smtClean="0">
                <a:solidFill>
                  <a:srgbClr val="002060"/>
                </a:solidFill>
              </a:rPr>
              <a:t>digit ::= 0 | 1 | … | 8 | 9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470400" y="1828800"/>
            <a:ext cx="2420258" cy="1419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7053945" y="1377661"/>
            <a:ext cx="1817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egular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expressions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048000" y="2039166"/>
            <a:ext cx="3842658" cy="8056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969329" y="2156182"/>
            <a:ext cx="2084616" cy="134176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170520" y="1904040"/>
              <a:ext cx="2981160" cy="2860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7560" y="1900800"/>
                <a:ext cx="3002760" cy="287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40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Manually Constructing </a:t>
            </a:r>
            <a:r>
              <a:rPr lang="en-US" dirty="0" err="1" smtClean="0"/>
              <a:t>Lexers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Lexer</a:t>
            </a:r>
            <a:r>
              <a:rPr lang="en-US" dirty="0" smtClean="0"/>
              <a:t> input and Output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67059" y="1918412"/>
            <a:ext cx="1814720" cy="2308324"/>
            <a:chOff x="1720365" y="1324095"/>
            <a:chExt cx="1837318" cy="2308324"/>
          </a:xfrm>
        </p:grpSpPr>
        <p:sp>
          <p:nvSpPr>
            <p:cNvPr id="4" name="TextBox 3"/>
            <p:cNvSpPr txBox="1"/>
            <p:nvPr/>
          </p:nvSpPr>
          <p:spPr>
            <a:xfrm>
              <a:off x="1720365" y="1324095"/>
              <a:ext cx="372258" cy="2277547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400" dirty="0" smtClean="0">
                  <a:solidFill>
                    <a:srgbClr val="FFFF00"/>
                  </a:solidFill>
                  <a:latin typeface="Calibri"/>
                </a:rPr>
                <a:t>LF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2103071" y="2478257"/>
              <a:ext cx="847753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2131647" y="1324095"/>
              <a:ext cx="1426036" cy="2308324"/>
              <a:chOff x="1748131" y="1924191"/>
              <a:chExt cx="1426036" cy="230832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0513" y="1924191"/>
                <a:ext cx="693654" cy="2308324"/>
              </a:xfrm>
              <a:prstGeom prst="rect">
                <a:avLst/>
              </a:prstGeom>
              <a:gradFill>
                <a:gsLst>
                  <a:gs pos="0">
                    <a:srgbClr val="D6B19C"/>
                  </a:gs>
                  <a:gs pos="6000">
                    <a:srgbClr val="D49E6C"/>
                  </a:gs>
                  <a:gs pos="21000">
                    <a:srgbClr val="A65528"/>
                  </a:gs>
                  <a:gs pos="89000">
                    <a:srgbClr val="663012"/>
                  </a:gs>
                </a:gsLst>
                <a:lin ang="16200000" scaled="0"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  <a:t>id3</a:t>
                </a:r>
                <a:b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  <a:t>=</a:t>
                </a:r>
                <a:b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  <a:t>0</a:t>
                </a:r>
                <a:b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  <a:t>while</a:t>
                </a:r>
                <a:b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  <a:t>(</a:t>
                </a:r>
                <a:b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  <a:t>id3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  <a:t>&lt;</a:t>
                </a:r>
                <a:b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  <a:t>10</a:t>
                </a:r>
                <a:b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</a:br>
                <a:r>
                  <a:rPr lang="en-US" sz="1600" dirty="0" smtClean="0">
                    <a:solidFill>
                      <a:schemeClr val="bg1"/>
                    </a:solidFill>
                    <a:latin typeface="Calibri"/>
                  </a:rPr>
                  <a:t>)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48131" y="3308885"/>
                <a:ext cx="7906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latin typeface="Calibri" pitchFamily="34" charset="0"/>
                    <a:cs typeface="Calibri" pitchFamily="34" charset="0"/>
                  </a:rPr>
                  <a:t>lexer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" y="1101030"/>
            <a:ext cx="3567058" cy="4849255"/>
            <a:chOff x="1" y="1101030"/>
            <a:chExt cx="3567058" cy="4849255"/>
          </a:xfrm>
        </p:grpSpPr>
        <p:sp>
          <p:nvSpPr>
            <p:cNvPr id="12" name="Rectangle 11"/>
            <p:cNvSpPr/>
            <p:nvPr/>
          </p:nvSpPr>
          <p:spPr>
            <a:xfrm>
              <a:off x="843491" y="1101030"/>
              <a:ext cx="230999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Stream of Char-s</a:t>
              </a:r>
            </a:p>
            <a:p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( lazy List[Char] )</a:t>
              </a:r>
              <a:endPara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" y="1918412"/>
              <a:ext cx="3567058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class</a:t>
              </a:r>
              <a:r>
                <a:rPr lang="en-US" sz="1600" dirty="0"/>
                <a:t> </a:t>
              </a:r>
              <a:r>
                <a:rPr lang="en-US" sz="1600" dirty="0" err="1"/>
                <a:t>CharStream</a:t>
              </a:r>
              <a:r>
                <a:rPr lang="en-US" sz="1600" dirty="0"/>
                <a:t>(</a:t>
              </a:r>
              <a:r>
                <a:rPr lang="en-US" sz="1600" dirty="0" err="1"/>
                <a:t>fileName</a:t>
              </a:r>
              <a:r>
                <a:rPr lang="en-US" sz="1600" dirty="0"/>
                <a:t> : String){ </a:t>
              </a:r>
            </a:p>
            <a:p>
              <a:r>
                <a:rPr lang="en-US" sz="1600" dirty="0"/>
                <a:t> </a:t>
              </a:r>
              <a:r>
                <a:rPr lang="en-US" sz="1600" b="1" dirty="0" err="1"/>
                <a:t>val</a:t>
              </a:r>
              <a:r>
                <a:rPr lang="en-US" sz="1600" dirty="0"/>
                <a:t> file = new </a:t>
              </a:r>
              <a:r>
                <a:rPr lang="en-US" sz="1600" dirty="0" err="1"/>
                <a:t>BufferedReader</a:t>
              </a:r>
              <a:r>
                <a:rPr lang="en-US" sz="1600" dirty="0"/>
                <a:t>(</a:t>
              </a:r>
            </a:p>
            <a:p>
              <a:r>
                <a:rPr lang="en-US" sz="1600" dirty="0"/>
                <a:t>      </a:t>
              </a:r>
              <a:r>
                <a:rPr lang="en-US" sz="1600" b="1" dirty="0"/>
                <a:t>new </a:t>
              </a:r>
              <a:r>
                <a:rPr lang="en-US" sz="1600" dirty="0" err="1"/>
                <a:t>FileReader</a:t>
              </a:r>
              <a:r>
                <a:rPr lang="en-US" sz="1600" dirty="0"/>
                <a:t>(</a:t>
              </a:r>
              <a:r>
                <a:rPr lang="en-US" sz="1600" dirty="0" err="1"/>
                <a:t>fileName</a:t>
              </a:r>
              <a:r>
                <a:rPr lang="en-US" sz="1600" dirty="0"/>
                <a:t>)) </a:t>
              </a:r>
            </a:p>
            <a:p>
              <a:r>
                <a:rPr lang="en-US" sz="1600" dirty="0"/>
                <a:t>  </a:t>
              </a:r>
              <a:r>
                <a:rPr lang="en-US" sz="1600" b="1" dirty="0" err="1"/>
                <a:t>var</a:t>
              </a:r>
              <a:r>
                <a:rPr lang="en-US" sz="1600" dirty="0"/>
                <a:t> </a:t>
              </a:r>
              <a:r>
                <a:rPr lang="en-US" sz="1600" b="1" dirty="0">
                  <a:solidFill>
                    <a:srgbClr val="C00000"/>
                  </a:solidFill>
                </a:rPr>
                <a:t>current</a:t>
              </a:r>
              <a:r>
                <a:rPr lang="en-US" sz="1600" dirty="0"/>
                <a:t> : Char = ' ' </a:t>
              </a:r>
            </a:p>
            <a:p>
              <a:r>
                <a:rPr lang="en-US" sz="1600" b="1" dirty="0"/>
                <a:t>  </a:t>
              </a:r>
              <a:r>
                <a:rPr lang="en-US" sz="1600" b="1" dirty="0" err="1"/>
                <a:t>var</a:t>
              </a:r>
              <a:r>
                <a:rPr lang="en-US" sz="1600" dirty="0"/>
                <a:t> </a:t>
              </a:r>
              <a:r>
                <a:rPr lang="en-US" sz="1600" dirty="0" err="1"/>
                <a:t>eof</a:t>
              </a:r>
              <a:r>
                <a:rPr lang="en-US" sz="1600" dirty="0"/>
                <a:t> : Boolean = false</a:t>
              </a:r>
            </a:p>
            <a:p>
              <a:endParaRPr lang="en-US" sz="1600" b="1" dirty="0" smtClean="0"/>
            </a:p>
            <a:p>
              <a:r>
                <a:rPr lang="en-US" sz="1600" b="1" dirty="0" smtClean="0"/>
                <a:t>  </a:t>
              </a:r>
              <a:r>
                <a:rPr lang="en-US" sz="1600" b="1" dirty="0" err="1"/>
                <a:t>def</a:t>
              </a:r>
              <a:r>
                <a:rPr lang="en-US" sz="1600" dirty="0"/>
                <a:t> </a:t>
              </a:r>
              <a:r>
                <a:rPr lang="en-US" sz="1600" b="1" dirty="0">
                  <a:solidFill>
                    <a:srgbClr val="C00000"/>
                  </a:solidFill>
                </a:rPr>
                <a:t>next</a:t>
              </a:r>
              <a:r>
                <a:rPr lang="en-US" sz="1600" dirty="0"/>
                <a:t> = { </a:t>
              </a:r>
            </a:p>
            <a:p>
              <a:r>
                <a:rPr lang="en-US" sz="1600" dirty="0"/>
                <a:t>    </a:t>
              </a:r>
              <a:r>
                <a:rPr lang="en-US" sz="1600" b="1" dirty="0"/>
                <a:t>if</a:t>
              </a:r>
              <a:r>
                <a:rPr lang="en-US" sz="1600" dirty="0"/>
                <a:t> (</a:t>
              </a:r>
              <a:r>
                <a:rPr lang="en-US" sz="1600" dirty="0" err="1"/>
                <a:t>eof</a:t>
              </a:r>
              <a:r>
                <a:rPr lang="en-US" sz="1600" dirty="0"/>
                <a:t>) </a:t>
              </a:r>
            </a:p>
            <a:p>
              <a:r>
                <a:rPr lang="en-US" sz="1600" dirty="0"/>
                <a:t>     </a:t>
              </a:r>
              <a:r>
                <a:rPr lang="en-US" sz="1600" b="1" dirty="0"/>
                <a:t>throw </a:t>
              </a:r>
              <a:r>
                <a:rPr lang="en-US" sz="1600" dirty="0" err="1" smtClean="0"/>
                <a:t>EndOfInput</a:t>
              </a:r>
              <a:r>
                <a:rPr lang="en-US" sz="1600" dirty="0" smtClean="0"/>
                <a:t>("</a:t>
              </a:r>
              <a:r>
                <a:rPr lang="en-US" sz="1600" dirty="0"/>
                <a:t>reading" + file)</a:t>
              </a:r>
            </a:p>
            <a:p>
              <a:r>
                <a:rPr lang="en-US" sz="1600" dirty="0"/>
                <a:t>  </a:t>
              </a:r>
              <a:r>
                <a:rPr lang="en-US" sz="1600" dirty="0" smtClean="0"/>
                <a:t>  </a:t>
              </a:r>
              <a:r>
                <a:rPr lang="en-US" sz="1600" b="1" dirty="0" err="1" smtClean="0"/>
                <a:t>val</a:t>
              </a:r>
              <a:r>
                <a:rPr lang="en-US" sz="1600" dirty="0" smtClean="0"/>
                <a:t> </a:t>
              </a:r>
              <a:r>
                <a:rPr lang="en-US" sz="1600" dirty="0"/>
                <a:t>c = </a:t>
              </a:r>
              <a:r>
                <a:rPr lang="en-US" sz="1600" dirty="0" err="1"/>
                <a:t>file.read</a:t>
              </a:r>
              <a:r>
                <a:rPr lang="en-US" sz="1600" dirty="0"/>
                <a:t>() </a:t>
              </a:r>
            </a:p>
            <a:p>
              <a:r>
                <a:rPr lang="en-US" sz="1600" dirty="0"/>
                <a:t>  </a:t>
              </a:r>
              <a:r>
                <a:rPr lang="en-US" sz="1600" dirty="0" smtClean="0"/>
                <a:t>  </a:t>
              </a:r>
              <a:r>
                <a:rPr lang="en-US" sz="1600" dirty="0" err="1" smtClean="0"/>
                <a:t>eof</a:t>
              </a:r>
              <a:r>
                <a:rPr lang="en-US" sz="1600" dirty="0" smtClean="0"/>
                <a:t> </a:t>
              </a:r>
              <a:r>
                <a:rPr lang="en-US" sz="1600" dirty="0"/>
                <a:t>= (c == -1) </a:t>
              </a:r>
            </a:p>
            <a:p>
              <a:r>
                <a:rPr lang="en-US" sz="1600" dirty="0"/>
                <a:t>  </a:t>
              </a:r>
              <a:r>
                <a:rPr lang="en-US" sz="1600" dirty="0" smtClean="0"/>
                <a:t>  current </a:t>
              </a:r>
              <a:r>
                <a:rPr lang="en-US" sz="1600" dirty="0"/>
                <a:t>= </a:t>
              </a:r>
              <a:r>
                <a:rPr lang="en-US" sz="1600" dirty="0" err="1"/>
                <a:t>c.</a:t>
              </a:r>
              <a:r>
                <a:rPr lang="en-US" sz="1600" b="1" dirty="0" err="1"/>
                <a:t>asInstanceOf</a:t>
              </a:r>
              <a:r>
                <a:rPr lang="en-US" sz="1600" dirty="0"/>
                <a:t>[Char]</a:t>
              </a:r>
            </a:p>
            <a:p>
              <a:r>
                <a:rPr lang="en-US" sz="1600" dirty="0"/>
                <a:t>  </a:t>
              </a:r>
              <a:r>
                <a:rPr lang="en-US" sz="1600" dirty="0" smtClean="0"/>
                <a:t>}</a:t>
              </a:r>
            </a:p>
            <a:p>
              <a:endParaRPr lang="en-US" sz="1600" dirty="0"/>
            </a:p>
            <a:p>
              <a:r>
                <a:rPr lang="en-US" sz="1600" dirty="0" smtClean="0"/>
                <a:t>  next </a:t>
              </a:r>
              <a:r>
                <a:rPr lang="en-US" sz="1600" dirty="0" smtClean="0">
                  <a:solidFill>
                    <a:srgbClr val="008000"/>
                  </a:solidFill>
                </a:rPr>
                <a:t>// </a:t>
              </a:r>
              <a:r>
                <a:rPr lang="en-US" sz="1600" dirty="0" err="1" smtClean="0">
                  <a:solidFill>
                    <a:srgbClr val="008000"/>
                  </a:solidFill>
                </a:rPr>
                <a:t>init</a:t>
              </a:r>
              <a:r>
                <a:rPr lang="en-US" sz="1600" dirty="0" smtClean="0">
                  <a:solidFill>
                    <a:srgbClr val="008000"/>
                  </a:solidFill>
                </a:rPr>
                <a:t> first char</a:t>
              </a:r>
              <a:endParaRPr lang="en-US" sz="1600" dirty="0">
                <a:solidFill>
                  <a:srgbClr val="008000"/>
                </a:solidFill>
              </a:endParaRPr>
            </a:p>
            <a:p>
              <a:r>
                <a:rPr lang="en-US" sz="1600" dirty="0"/>
                <a:t>}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90701" y="1273796"/>
            <a:ext cx="4853299" cy="5232202"/>
            <a:chOff x="4290701" y="1273796"/>
            <a:chExt cx="4853299" cy="5232202"/>
          </a:xfrm>
        </p:grpSpPr>
        <p:sp>
          <p:nvSpPr>
            <p:cNvPr id="13" name="Rectangle 12"/>
            <p:cNvSpPr/>
            <p:nvPr/>
          </p:nvSpPr>
          <p:spPr>
            <a:xfrm>
              <a:off x="4290701" y="1273796"/>
              <a:ext cx="2470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Stream of </a:t>
              </a:r>
              <a:r>
                <a:rPr lang="en-US" b="1" dirty="0" smtClean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Token</a:t>
              </a:r>
              <a:r>
                <a:rPr lang="en-US" dirty="0" smtClean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-s</a:t>
              </a:r>
              <a:endPara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65990" y="1735461"/>
              <a:ext cx="3778010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sealed </a:t>
              </a:r>
              <a:r>
                <a:rPr lang="en-US" sz="1600" b="1" dirty="0"/>
                <a:t>abstract class</a:t>
              </a:r>
              <a:r>
                <a:rPr lang="en-US" sz="1600" dirty="0"/>
                <a:t> </a:t>
              </a:r>
              <a:r>
                <a:rPr lang="en-US" sz="1600" b="1" dirty="0">
                  <a:solidFill>
                    <a:srgbClr val="008000"/>
                  </a:solidFill>
                </a:rPr>
                <a:t>Token</a:t>
              </a:r>
              <a:r>
                <a:rPr lang="en-US" sz="1600" dirty="0">
                  <a:solidFill>
                    <a:srgbClr val="008000"/>
                  </a:solidFill>
                </a:rPr>
                <a:t> </a:t>
              </a:r>
              <a:endParaRPr lang="en-US" sz="1600" dirty="0" smtClean="0">
                <a:solidFill>
                  <a:srgbClr val="008000"/>
                </a:solidFill>
              </a:endParaRPr>
            </a:p>
            <a:p>
              <a:r>
                <a:rPr lang="en-US" sz="1600" b="1" dirty="0" smtClean="0"/>
                <a:t>case </a:t>
              </a:r>
              <a:r>
                <a:rPr lang="en-US" sz="1600" b="1" dirty="0"/>
                <a:t>class</a:t>
              </a:r>
              <a:r>
                <a:rPr lang="en-US" sz="1600" dirty="0"/>
                <a:t> </a:t>
              </a:r>
              <a:r>
                <a:rPr lang="en-US" sz="1600" dirty="0" smtClean="0"/>
                <a:t>ID(content </a:t>
              </a:r>
              <a:r>
                <a:rPr lang="en-US" sz="1600" dirty="0"/>
                <a:t>: </a:t>
              </a:r>
              <a:r>
                <a:rPr lang="en-US" sz="1600" dirty="0" smtClean="0"/>
                <a:t>String) // “id3” 	</a:t>
              </a:r>
              <a:r>
                <a:rPr lang="en-US" sz="1600" b="1" dirty="0" smtClean="0"/>
                <a:t>extends</a:t>
              </a:r>
              <a:r>
                <a:rPr lang="en-US" sz="1600" dirty="0" smtClean="0"/>
                <a:t> </a:t>
              </a:r>
              <a:r>
                <a:rPr lang="en-US" sz="1600" dirty="0"/>
                <a:t>Token </a:t>
              </a:r>
              <a:endParaRPr lang="en-US" sz="1600" dirty="0" smtClean="0"/>
            </a:p>
            <a:p>
              <a:r>
                <a:rPr lang="en-US" sz="1600" b="1" dirty="0" smtClean="0"/>
                <a:t>case </a:t>
              </a:r>
              <a:r>
                <a:rPr lang="en-US" sz="1600" b="1" dirty="0"/>
                <a:t>class</a:t>
              </a:r>
              <a:r>
                <a:rPr lang="en-US" sz="1600" dirty="0"/>
                <a:t> </a:t>
              </a:r>
              <a:r>
                <a:rPr lang="en-US" sz="1600" dirty="0" err="1"/>
                <a:t>IntConst</a:t>
              </a:r>
              <a:r>
                <a:rPr lang="en-US" sz="1600" dirty="0"/>
                <a:t>(value : </a:t>
              </a:r>
              <a:r>
                <a:rPr lang="en-US" sz="1600" dirty="0" err="1"/>
                <a:t>Int</a:t>
              </a:r>
              <a:r>
                <a:rPr lang="en-US" sz="1600" dirty="0"/>
                <a:t>) </a:t>
              </a:r>
              <a:r>
                <a:rPr lang="en-US" sz="1600" dirty="0" smtClean="0"/>
                <a:t>// 10 	</a:t>
              </a:r>
              <a:r>
                <a:rPr lang="en-US" sz="1600" b="1" dirty="0" smtClean="0"/>
                <a:t>extends </a:t>
              </a:r>
              <a:r>
                <a:rPr lang="en-US" sz="1600" dirty="0" smtClean="0"/>
                <a:t>Token </a:t>
              </a:r>
            </a:p>
            <a:p>
              <a:r>
                <a:rPr lang="en-US" sz="1600" b="1" dirty="0" smtClean="0"/>
                <a:t>case class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AssignEQ</a:t>
              </a:r>
              <a:r>
                <a:rPr lang="en-US" sz="1600" dirty="0" smtClean="0"/>
                <a:t>() ‘=‘</a:t>
              </a:r>
            </a:p>
            <a:p>
              <a:r>
                <a:rPr lang="en-US" sz="1600" dirty="0"/>
                <a:t>	</a:t>
              </a:r>
              <a:r>
                <a:rPr lang="en-US" sz="1600" b="1" dirty="0" smtClean="0"/>
                <a:t>extends</a:t>
              </a:r>
              <a:r>
                <a:rPr lang="en-US" sz="1600" dirty="0" smtClean="0"/>
                <a:t> </a:t>
              </a:r>
              <a:r>
                <a:rPr lang="en-US" sz="1600" dirty="0"/>
                <a:t>Token </a:t>
              </a:r>
              <a:endParaRPr lang="en-US" sz="1600" dirty="0" smtClean="0"/>
            </a:p>
            <a:p>
              <a:r>
                <a:rPr lang="en-US" sz="1600" b="1" dirty="0" smtClean="0"/>
                <a:t>case class </a:t>
              </a:r>
              <a:r>
                <a:rPr lang="en-US" sz="1600" dirty="0" err="1" smtClean="0"/>
                <a:t>CompareEQ</a:t>
              </a:r>
              <a:r>
                <a:rPr lang="en-US" sz="1600" dirty="0" smtClean="0"/>
                <a:t> // ‘==‘</a:t>
              </a:r>
            </a:p>
            <a:p>
              <a:r>
                <a:rPr lang="en-US" sz="1600" dirty="0"/>
                <a:t>	</a:t>
              </a:r>
              <a:r>
                <a:rPr lang="en-US" sz="1600" b="1" dirty="0" smtClean="0"/>
                <a:t>extends </a:t>
              </a:r>
              <a:r>
                <a:rPr lang="en-US" sz="1600" dirty="0"/>
                <a:t>Token </a:t>
              </a:r>
              <a:endParaRPr lang="en-US" sz="1600" dirty="0" smtClean="0"/>
            </a:p>
            <a:p>
              <a:r>
                <a:rPr lang="en-US" sz="1600" b="1" dirty="0" smtClean="0"/>
                <a:t>case class </a:t>
              </a:r>
              <a:r>
                <a:rPr lang="en-US" sz="1600" dirty="0" smtClean="0"/>
                <a:t>MUL() </a:t>
              </a:r>
              <a:r>
                <a:rPr lang="en-US" sz="1600" b="1" dirty="0"/>
                <a:t>extends </a:t>
              </a:r>
              <a:r>
                <a:rPr lang="en-US" sz="1600" dirty="0"/>
                <a:t>Token </a:t>
              </a:r>
              <a:r>
                <a:rPr lang="en-US" sz="1600" dirty="0" smtClean="0"/>
                <a:t>// ‘*’</a:t>
              </a:r>
            </a:p>
            <a:p>
              <a:r>
                <a:rPr lang="en-US" sz="1600" b="1" dirty="0" smtClean="0"/>
                <a:t>case  class </a:t>
              </a:r>
              <a:r>
                <a:rPr lang="en-US" sz="1600" dirty="0" smtClean="0"/>
                <a:t>PLUS() </a:t>
              </a:r>
              <a:r>
                <a:rPr lang="en-US" sz="1600" b="1" dirty="0"/>
                <a:t>extends </a:t>
              </a:r>
              <a:r>
                <a:rPr lang="en-US" sz="1600" dirty="0"/>
                <a:t>Token </a:t>
              </a:r>
              <a:r>
                <a:rPr lang="en-US" sz="1600" dirty="0" smtClean="0"/>
                <a:t>// +</a:t>
              </a:r>
            </a:p>
            <a:p>
              <a:r>
                <a:rPr lang="en-US" sz="1600" b="1" dirty="0" smtClean="0"/>
                <a:t>case </a:t>
              </a:r>
              <a:r>
                <a:rPr lang="en-US" sz="1600" b="1" dirty="0" err="1" smtClean="0"/>
                <a:t>clas</a:t>
              </a:r>
              <a:r>
                <a:rPr lang="en-US" sz="1600" dirty="0" smtClean="0"/>
                <a:t> </a:t>
              </a:r>
              <a:r>
                <a:rPr lang="en-US" sz="1600" dirty="0"/>
                <a:t>LEQ </a:t>
              </a:r>
              <a:r>
                <a:rPr lang="en-US" sz="1600" b="1" dirty="0"/>
                <a:t>extends </a:t>
              </a:r>
              <a:r>
                <a:rPr lang="en-US" sz="1600" dirty="0"/>
                <a:t>Token </a:t>
              </a:r>
              <a:r>
                <a:rPr lang="en-US" sz="1600" dirty="0" smtClean="0"/>
                <a:t>// ‘&lt;=‘</a:t>
              </a:r>
            </a:p>
            <a:p>
              <a:r>
                <a:rPr lang="en-US" sz="1600" b="1" dirty="0"/>
                <a:t>case </a:t>
              </a:r>
              <a:r>
                <a:rPr lang="en-US" sz="1600" b="1" dirty="0" smtClean="0"/>
                <a:t>class </a:t>
              </a:r>
              <a:r>
                <a:rPr lang="en-US" sz="1600" dirty="0" smtClean="0"/>
                <a:t>OPAREN </a:t>
              </a:r>
              <a:r>
                <a:rPr lang="en-US" sz="1600" b="1" dirty="0"/>
                <a:t>extends </a:t>
              </a:r>
              <a:r>
                <a:rPr lang="en-US" sz="1600" dirty="0"/>
                <a:t>Token </a:t>
              </a:r>
              <a:r>
                <a:rPr lang="en-US" sz="1600" dirty="0" smtClean="0"/>
                <a:t>//( </a:t>
              </a:r>
              <a:r>
                <a:rPr lang="en-US" sz="1600" b="1" dirty="0" smtClean="0"/>
                <a:t>case class </a:t>
              </a:r>
              <a:r>
                <a:rPr lang="en-US" sz="1600" dirty="0" smtClean="0"/>
                <a:t>CPAREN </a:t>
              </a:r>
              <a:r>
                <a:rPr lang="en-US" sz="1600" b="1" dirty="0"/>
                <a:t>extends </a:t>
              </a:r>
              <a:r>
                <a:rPr lang="en-US" sz="1600" dirty="0" smtClean="0"/>
                <a:t>Token //)</a:t>
              </a:r>
            </a:p>
            <a:p>
              <a:r>
                <a:rPr lang="en-US" sz="1600" dirty="0" smtClean="0"/>
                <a:t>...</a:t>
              </a:r>
            </a:p>
            <a:p>
              <a:r>
                <a:rPr lang="en-US" sz="1600" b="1" dirty="0" smtClean="0"/>
                <a:t>case class </a:t>
              </a:r>
              <a:r>
                <a:rPr lang="en-US" sz="1600" dirty="0" smtClean="0"/>
                <a:t>IF </a:t>
              </a:r>
              <a:r>
                <a:rPr lang="en-US" sz="1600" b="1" dirty="0"/>
                <a:t>extends </a:t>
              </a:r>
              <a:r>
                <a:rPr lang="en-US" sz="1600" dirty="0"/>
                <a:t>Token </a:t>
              </a:r>
              <a:r>
                <a:rPr lang="en-US" sz="1600" dirty="0" smtClean="0"/>
                <a:t>// ‘if’</a:t>
              </a:r>
            </a:p>
            <a:p>
              <a:r>
                <a:rPr lang="en-US" sz="1600" b="1" dirty="0"/>
                <a:t>case class </a:t>
              </a:r>
              <a:r>
                <a:rPr lang="en-US" sz="1600" dirty="0" smtClean="0"/>
                <a:t>WHILE </a:t>
              </a:r>
              <a:r>
                <a:rPr lang="en-US" sz="1600" b="1" dirty="0"/>
                <a:t>extends </a:t>
              </a:r>
              <a:r>
                <a:rPr lang="en-US" sz="1600" dirty="0"/>
                <a:t>Token </a:t>
              </a:r>
              <a:r>
                <a:rPr lang="en-US" sz="1600" b="1" dirty="0" smtClean="0"/>
                <a:t>case class </a:t>
              </a:r>
              <a:r>
                <a:rPr lang="en-US" sz="1600" dirty="0" smtClean="0"/>
                <a:t>EOF</a:t>
              </a:r>
              <a:r>
                <a:rPr lang="en-US" sz="1600" b="1" dirty="0" smtClean="0"/>
                <a:t> extends </a:t>
              </a:r>
              <a:r>
                <a:rPr lang="en-US" sz="1600" dirty="0" smtClean="0"/>
                <a:t>Token</a:t>
              </a:r>
            </a:p>
            <a:p>
              <a:r>
                <a:rPr lang="en-US" sz="1600" dirty="0"/>
                <a:t>	</a:t>
              </a:r>
              <a:r>
                <a:rPr lang="en-US" sz="1600" dirty="0" smtClean="0"/>
                <a:t>// End </a:t>
              </a:r>
              <a:r>
                <a:rPr lang="en-US" sz="1600" dirty="0"/>
                <a:t>O</a:t>
              </a:r>
              <a:r>
                <a:rPr lang="en-US" sz="1600" dirty="0" smtClean="0"/>
                <a:t>f </a:t>
              </a:r>
              <a:r>
                <a:rPr lang="en-US" sz="1600" dirty="0"/>
                <a:t>F</a:t>
              </a:r>
              <a:r>
                <a:rPr lang="en-US" sz="1600" dirty="0" smtClean="0"/>
                <a:t>ile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11240" y="3762360"/>
            <a:ext cx="3427671" cy="3035520"/>
            <a:chOff x="1911240" y="3762360"/>
            <a:chExt cx="3427671" cy="3035520"/>
          </a:xfrm>
        </p:grpSpPr>
        <p:sp>
          <p:nvSpPr>
            <p:cNvPr id="20" name="TextBox 19"/>
            <p:cNvSpPr txBox="1"/>
            <p:nvPr/>
          </p:nvSpPr>
          <p:spPr>
            <a:xfrm>
              <a:off x="2328899" y="5180203"/>
              <a:ext cx="301001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class </a:t>
              </a:r>
              <a:r>
                <a:rPr lang="en-US" sz="1600" dirty="0" err="1"/>
                <a:t>Lexer</a:t>
              </a:r>
              <a:r>
                <a:rPr lang="en-US" sz="1600" dirty="0"/>
                <a:t>(</a:t>
              </a:r>
              <a:r>
                <a:rPr lang="en-US" sz="1600" dirty="0" err="1"/>
                <a:t>ch</a:t>
              </a:r>
              <a:r>
                <a:rPr lang="en-US" sz="1600" dirty="0"/>
                <a:t> : </a:t>
              </a:r>
              <a:r>
                <a:rPr lang="en-US" sz="1600" dirty="0" err="1"/>
                <a:t>CharStream</a:t>
              </a:r>
              <a:r>
                <a:rPr lang="en-US" sz="1600" dirty="0"/>
                <a:t>) { </a:t>
              </a:r>
              <a:endParaRPr lang="en-US" sz="1600" dirty="0" smtClean="0"/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</a:t>
              </a:r>
              <a:r>
                <a:rPr lang="en-US" sz="1600" b="1" dirty="0" err="1" smtClean="0"/>
                <a:t>var</a:t>
              </a:r>
              <a:r>
                <a:rPr lang="en-US" sz="1600" b="1" dirty="0" smtClean="0"/>
                <a:t> </a:t>
              </a:r>
              <a:r>
                <a:rPr lang="en-US" sz="1600" b="1" dirty="0">
                  <a:solidFill>
                    <a:srgbClr val="C00000"/>
                  </a:solidFill>
                </a:rPr>
                <a:t>current : Token</a:t>
              </a:r>
              <a:r>
                <a:rPr lang="en-US" sz="1600" dirty="0"/>
                <a:t> </a:t>
              </a:r>
              <a:endParaRPr lang="en-US" sz="1600" dirty="0" smtClean="0"/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</a:t>
              </a:r>
              <a:r>
                <a:rPr lang="en-US" sz="1600" b="1" dirty="0" err="1" smtClean="0"/>
                <a:t>def</a:t>
              </a:r>
              <a:r>
                <a:rPr lang="en-US" sz="1600" b="1" dirty="0" smtClean="0"/>
                <a:t> </a:t>
              </a:r>
              <a:r>
                <a:rPr lang="en-US" sz="1600" dirty="0"/>
                <a:t>next : Unit = { </a:t>
              </a:r>
              <a:endParaRPr lang="en-US" sz="1600" dirty="0" smtClean="0"/>
            </a:p>
            <a:p>
              <a:r>
                <a:rPr lang="en-US" sz="1600" b="1" i="1" dirty="0">
                  <a:solidFill>
                    <a:srgbClr val="C00000"/>
                  </a:solidFill>
                </a:rPr>
                <a:t> </a:t>
              </a:r>
              <a:r>
                <a:rPr lang="en-US" sz="1600" b="1" i="1" dirty="0" smtClean="0">
                  <a:solidFill>
                    <a:srgbClr val="C00000"/>
                  </a:solidFill>
                </a:rPr>
                <a:t>   </a:t>
              </a:r>
              <a:r>
                <a:rPr lang="en-US" sz="1600" b="1" i="1" dirty="0" err="1" smtClean="0">
                  <a:solidFill>
                    <a:srgbClr val="C00000"/>
                  </a:solidFill>
                </a:rPr>
                <a:t>lexer</a:t>
              </a:r>
              <a:r>
                <a:rPr lang="en-US" sz="1600" b="1" i="1" dirty="0" smtClean="0">
                  <a:solidFill>
                    <a:srgbClr val="C00000"/>
                  </a:solidFill>
                </a:rPr>
                <a:t> code goes here </a:t>
              </a:r>
            </a:p>
            <a:p>
              <a:r>
                <a:rPr lang="en-US" sz="1600" dirty="0"/>
                <a:t> </a:t>
              </a:r>
              <a:r>
                <a:rPr lang="en-US" sz="1600" dirty="0" smtClean="0"/>
                <a:t> }</a:t>
              </a:r>
            </a:p>
            <a:p>
              <a:r>
                <a:rPr lang="en-US" sz="1600" dirty="0" smtClean="0"/>
                <a:t>}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Ink 20"/>
                <p14:cNvContentPartPr/>
                <p14:nvPr/>
              </p14:nvContentPartPr>
              <p14:xfrm>
                <a:off x="1911240" y="3762360"/>
                <a:ext cx="3421080" cy="303552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97200" y="3755160"/>
                  <a:ext cx="3449880" cy="30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/>
              <p14:cNvContentPartPr/>
              <p14:nvPr/>
            </p14:nvContentPartPr>
            <p14:xfrm>
              <a:off x="3289680" y="2296800"/>
              <a:ext cx="246240" cy="939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7800" y="2289960"/>
                <a:ext cx="2710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63040" y="1584720"/>
              <a:ext cx="7788240" cy="483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8720" y="1575000"/>
                <a:ext cx="7801920" cy="48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7914600" y="2811240"/>
              <a:ext cx="149760" cy="2116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08120" y="2805480"/>
                <a:ext cx="160200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82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Identifiers and </a:t>
            </a:r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470992"/>
            <a:ext cx="4243385" cy="465517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chemeClr val="tx1"/>
                </a:solidFill>
              </a:rPr>
              <a:t>if</a:t>
            </a:r>
            <a:r>
              <a:rPr lang="en-US" sz="2200" dirty="0" smtClean="0">
                <a:solidFill>
                  <a:schemeClr val="tx1"/>
                </a:solidFill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</a:rPr>
              <a:t>isLetter</a:t>
            </a:r>
            <a:r>
              <a:rPr lang="en-US" sz="2200" dirty="0" smtClean="0">
                <a:solidFill>
                  <a:schemeClr val="tx1"/>
                </a:solidFill>
              </a:rPr>
              <a:t>) {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b = </a:t>
            </a:r>
            <a:r>
              <a:rPr lang="en-US" sz="2200" b="1" dirty="0" smtClean="0">
                <a:solidFill>
                  <a:schemeClr val="tx1"/>
                </a:solidFill>
              </a:rPr>
              <a:t>new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StringBuffer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while</a:t>
            </a:r>
            <a:r>
              <a:rPr lang="en-US" sz="2200" dirty="0" smtClean="0">
                <a:solidFill>
                  <a:schemeClr val="tx1"/>
                </a:solidFill>
              </a:rPr>
              <a:t> (</a:t>
            </a:r>
            <a:r>
              <a:rPr lang="en-US" sz="2200" dirty="0" err="1" smtClean="0">
                <a:solidFill>
                  <a:schemeClr val="tx1"/>
                </a:solidFill>
              </a:rPr>
              <a:t>isLetter</a:t>
            </a:r>
            <a:r>
              <a:rPr lang="en-US" sz="2200" dirty="0" smtClean="0">
                <a:solidFill>
                  <a:schemeClr val="tx1"/>
                </a:solidFill>
              </a:rPr>
              <a:t> || </a:t>
            </a:r>
            <a:r>
              <a:rPr lang="en-US" sz="2200" dirty="0" err="1" smtClean="0">
                <a:solidFill>
                  <a:schemeClr val="tx1"/>
                </a:solidFill>
              </a:rPr>
              <a:t>isDigit</a:t>
            </a:r>
            <a:r>
              <a:rPr lang="en-US" sz="2200" dirty="0" smtClean="0">
                <a:solidFill>
                  <a:schemeClr val="tx1"/>
                </a:solidFill>
              </a:rPr>
              <a:t>) {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  </a:t>
            </a:r>
            <a:r>
              <a:rPr lang="en-US" sz="2200" dirty="0" err="1" smtClean="0">
                <a:solidFill>
                  <a:schemeClr val="tx1"/>
                </a:solidFill>
              </a:rPr>
              <a:t>b.append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ch.current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   </a:t>
            </a:r>
            <a:r>
              <a:rPr lang="en-US" sz="2200" dirty="0" err="1" smtClean="0">
                <a:solidFill>
                  <a:schemeClr val="tx1"/>
                </a:solidFill>
              </a:rPr>
              <a:t>ch.next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}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keywords.lookup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b.toString</a:t>
            </a:r>
            <a:r>
              <a:rPr lang="en-US" sz="2200" dirty="0" smtClean="0">
                <a:solidFill>
                  <a:schemeClr val="tx1"/>
                </a:solidFill>
              </a:rPr>
              <a:t>) { 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case </a:t>
            </a:r>
            <a:r>
              <a:rPr lang="en-US" sz="2200" dirty="0" smtClean="0">
                <a:solidFill>
                  <a:schemeClr val="tx1"/>
                </a:solidFill>
              </a:rPr>
              <a:t>None =&gt; token=ID(</a:t>
            </a:r>
            <a:r>
              <a:rPr lang="en-US" sz="2200" dirty="0" err="1" smtClean="0">
                <a:solidFill>
                  <a:schemeClr val="tx1"/>
                </a:solidFill>
              </a:rPr>
              <a:t>b.toString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 </a:t>
            </a:r>
            <a:r>
              <a:rPr lang="en-US" sz="2200" b="1" dirty="0" smtClean="0">
                <a:solidFill>
                  <a:schemeClr val="tx1"/>
                </a:solidFill>
              </a:rPr>
              <a:t>case </a:t>
            </a:r>
            <a:r>
              <a:rPr lang="en-US" sz="2200" dirty="0" smtClean="0">
                <a:solidFill>
                  <a:schemeClr val="tx1"/>
                </a:solidFill>
              </a:rPr>
              <a:t>Some(kw) =&gt; token=kw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}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}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57711" y="2791365"/>
            <a:ext cx="44291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Keywords look like identifiers, but are simply indicated as keywords in language definition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A </a:t>
            </a:r>
            <a:r>
              <a:rPr lang="en-US" dirty="0">
                <a:solidFill>
                  <a:srgbClr val="008000"/>
                </a:solidFill>
              </a:rPr>
              <a:t>constant Map from strings to keyword </a:t>
            </a:r>
            <a:r>
              <a:rPr lang="en-US" dirty="0" smtClean="0">
                <a:solidFill>
                  <a:srgbClr val="008000"/>
                </a:solidFill>
              </a:rPr>
              <a:t>tokens 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if </a:t>
            </a:r>
            <a:r>
              <a:rPr lang="en-US" dirty="0">
                <a:solidFill>
                  <a:srgbClr val="008000"/>
                </a:solidFill>
              </a:rPr>
              <a:t>not in map, then it is ordinary identifier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6223" y="1097905"/>
            <a:ext cx="46538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regular expression for identifiers: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letter </a:t>
            </a:r>
            <a:r>
              <a:rPr lang="en-US" b="1" dirty="0">
                <a:solidFill>
                  <a:srgbClr val="C00000"/>
                </a:solidFill>
              </a:rPr>
              <a:t>(</a:t>
            </a:r>
            <a:r>
              <a:rPr lang="en-US" b="1" dirty="0" err="1">
                <a:solidFill>
                  <a:srgbClr val="C00000"/>
                </a:solidFill>
              </a:rPr>
              <a:t>letter|digit</a:t>
            </a:r>
            <a:r>
              <a:rPr lang="en-US" b="1" dirty="0">
                <a:solidFill>
                  <a:srgbClr val="C00000"/>
                </a:solidFill>
              </a:rPr>
              <a:t>)*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27080" y="889920"/>
              <a:ext cx="7335720" cy="5339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840" y="876240"/>
                <a:ext cx="7353720" cy="53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5306040" y="2079720"/>
              <a:ext cx="114480" cy="256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880" y="2067480"/>
                <a:ext cx="129960" cy="2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03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Constants and Their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4950372" cy="4101133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if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isDigit</a:t>
            </a:r>
            <a:r>
              <a:rPr lang="en-US" sz="2400" dirty="0" smtClean="0">
                <a:solidFill>
                  <a:schemeClr val="tx1"/>
                </a:solidFill>
              </a:rPr>
              <a:t>)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k = 0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</a:rPr>
              <a:t>while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isDigit</a:t>
            </a:r>
            <a:r>
              <a:rPr lang="en-US" sz="2400" dirty="0" smtClean="0">
                <a:solidFill>
                  <a:schemeClr val="tx1"/>
                </a:solidFill>
              </a:rPr>
              <a:t>) {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k = 10*k + </a:t>
            </a:r>
            <a:r>
              <a:rPr lang="en-US" sz="2400" dirty="0" err="1" smtClean="0">
                <a:solidFill>
                  <a:schemeClr val="tx1"/>
                </a:solidFill>
              </a:rPr>
              <a:t>toDigit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ch.current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</a:rPr>
              <a:t>ch.next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token = </a:t>
            </a:r>
            <a:r>
              <a:rPr lang="en-US" sz="2400" dirty="0" err="1" smtClean="0">
                <a:solidFill>
                  <a:schemeClr val="tx1"/>
                </a:solidFill>
              </a:rPr>
              <a:t>IntConst</a:t>
            </a:r>
            <a:r>
              <a:rPr lang="en-US" sz="2400" dirty="0" smtClean="0">
                <a:solidFill>
                  <a:schemeClr val="tx1"/>
                </a:solidFill>
              </a:rPr>
              <a:t>(k)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6223" y="1097905"/>
            <a:ext cx="4431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regular expression for integers: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digit digit*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10"/>
            <a:ext cx="8229600" cy="1143000"/>
          </a:xfrm>
        </p:spPr>
        <p:txBody>
          <a:bodyPr/>
          <a:lstStyle/>
          <a:p>
            <a:r>
              <a:rPr lang="en-US" dirty="0" smtClean="0"/>
              <a:t>Deciding which Token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17" y="1514006"/>
            <a:ext cx="8844321" cy="4420057"/>
          </a:xfrm>
        </p:spPr>
        <p:txBody>
          <a:bodyPr/>
          <a:lstStyle/>
          <a:p>
            <a:r>
              <a:rPr lang="en-US" dirty="0"/>
              <a:t>How do we know when we are supposed to analyze string, when integer sequence </a:t>
            </a:r>
            <a:r>
              <a:rPr lang="en-US" dirty="0" err="1"/>
              <a:t>etc</a:t>
            </a:r>
            <a:r>
              <a:rPr lang="en-US" dirty="0"/>
              <a:t>? </a:t>
            </a:r>
          </a:p>
          <a:p>
            <a:r>
              <a:rPr lang="en-US" dirty="0" smtClean="0"/>
              <a:t>Manual </a:t>
            </a:r>
            <a:r>
              <a:rPr lang="en-US" dirty="0"/>
              <a:t>construction: use </a:t>
            </a:r>
            <a:r>
              <a:rPr lang="en-US" b="1" dirty="0" err="1"/>
              <a:t>lookahead</a:t>
            </a:r>
            <a:r>
              <a:rPr lang="en-US" dirty="0"/>
              <a:t> (next symbol in stream) to decide on token class </a:t>
            </a:r>
          </a:p>
          <a:p>
            <a:r>
              <a:rPr lang="en-US" dirty="0"/>
              <a:t>compute first(e) - symbols with which e can start</a:t>
            </a:r>
          </a:p>
          <a:p>
            <a:r>
              <a:rPr lang="en-US" dirty="0"/>
              <a:t>check in which first(e) current token </a:t>
            </a:r>
            <a:r>
              <a:rPr lang="en-US" dirty="0" smtClean="0"/>
              <a:t>is</a:t>
            </a:r>
          </a:p>
          <a:p>
            <a:r>
              <a:rPr lang="en-US" dirty="0" smtClean="0"/>
              <a:t>If L is a language, then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first(L) = {a|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</a:t>
            </a:r>
            <a:r>
              <a:rPr lang="en-US" dirty="0" smtClean="0">
                <a:solidFill>
                  <a:schemeClr val="tx1"/>
                </a:solidFill>
              </a:rPr>
              <a:t>v. a v 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 smtClean="0">
                <a:solidFill>
                  <a:schemeClr val="tx1"/>
                </a:solidFill>
              </a:rPr>
              <a:t> L}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of a </a:t>
            </a:r>
            <a:r>
              <a:rPr lang="en-US" dirty="0" err="1" smtClean="0"/>
              <a:t>regexp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232"/>
            <a:ext cx="8229600" cy="4655172"/>
          </a:xfrm>
        </p:spPr>
        <p:txBody>
          <a:bodyPr/>
          <a:lstStyle/>
          <a:p>
            <a:r>
              <a:rPr lang="en-US" sz="2400" dirty="0"/>
              <a:t>Given regular expression e, how to compute first(e)? </a:t>
            </a:r>
          </a:p>
          <a:p>
            <a:pPr lvl="1"/>
            <a:r>
              <a:rPr lang="en-US" sz="2400" dirty="0"/>
              <a:t>use automata (we will see this next)</a:t>
            </a:r>
          </a:p>
          <a:p>
            <a:pPr lvl="1"/>
            <a:r>
              <a:rPr lang="en-US" sz="2400" dirty="0"/>
              <a:t>rules that directly compute them (also work for grammars, we will see them for parsing)</a:t>
            </a:r>
          </a:p>
          <a:p>
            <a:r>
              <a:rPr lang="en-US" sz="2400" dirty="0"/>
              <a:t>Examples of first(e) computation: </a:t>
            </a:r>
          </a:p>
          <a:p>
            <a:pPr lvl="1"/>
            <a:r>
              <a:rPr lang="en-US" sz="2400" dirty="0"/>
              <a:t>first(</a:t>
            </a:r>
            <a:r>
              <a:rPr lang="en-US" sz="2400" dirty="0" err="1"/>
              <a:t>ab</a:t>
            </a:r>
            <a:r>
              <a:rPr lang="en-US" sz="2400" dirty="0"/>
              <a:t>*) = a</a:t>
            </a:r>
          </a:p>
          <a:p>
            <a:pPr lvl="1"/>
            <a:r>
              <a:rPr lang="en-US" sz="2400" dirty="0"/>
              <a:t>first(</a:t>
            </a:r>
            <a:r>
              <a:rPr lang="en-US" sz="2400" dirty="0" err="1"/>
              <a:t>ab</a:t>
            </a:r>
            <a:r>
              <a:rPr lang="en-US" sz="2400" dirty="0"/>
              <a:t>*|c) = {</a:t>
            </a:r>
            <a:r>
              <a:rPr lang="en-US" sz="2400" dirty="0" err="1"/>
              <a:t>a,c</a:t>
            </a:r>
            <a:r>
              <a:rPr lang="en-US" sz="2400" dirty="0"/>
              <a:t>}</a:t>
            </a:r>
          </a:p>
          <a:p>
            <a:pPr lvl="1"/>
            <a:r>
              <a:rPr lang="en-US" sz="2400" dirty="0"/>
              <a:t>first(a*b*c) = {</a:t>
            </a:r>
            <a:r>
              <a:rPr lang="en-US" sz="2400" dirty="0" err="1"/>
              <a:t>a,b,c</a:t>
            </a:r>
            <a:r>
              <a:rPr lang="en-US" sz="2400" dirty="0"/>
              <a:t>}</a:t>
            </a:r>
          </a:p>
          <a:p>
            <a:pPr lvl="1"/>
            <a:r>
              <a:rPr lang="en-US" sz="2400" dirty="0"/>
              <a:t>first( (</a:t>
            </a:r>
            <a:r>
              <a:rPr lang="en-US" sz="2400" dirty="0" err="1"/>
              <a:t>cb|a</a:t>
            </a:r>
            <a:r>
              <a:rPr lang="en-US" sz="2400" dirty="0"/>
              <a:t>*c*)d*e) ) = </a:t>
            </a:r>
          </a:p>
          <a:p>
            <a:r>
              <a:rPr lang="en-US" sz="2400" dirty="0"/>
              <a:t>Notion of </a:t>
            </a:r>
            <a:r>
              <a:rPr lang="en-US" sz="2400" dirty="0" err="1"/>
              <a:t>nullable</a:t>
            </a:r>
            <a:r>
              <a:rPr lang="en-US" sz="2400" dirty="0"/>
              <a:t> ( r ) - whether , that is, whether empty string belongs to the regular language.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2520" y="3433320"/>
              <a:ext cx="6327360" cy="151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640" y="3423240"/>
                <a:ext cx="6343920" cy="15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5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00" y="281519"/>
            <a:ext cx="8229600" cy="467343"/>
          </a:xfrm>
        </p:spPr>
        <p:txBody>
          <a:bodyPr/>
          <a:lstStyle/>
          <a:p>
            <a:r>
              <a:rPr lang="en-US" dirty="0" smtClean="0"/>
              <a:t>first symbols of words in a </a:t>
            </a:r>
            <a:r>
              <a:rPr lang="en-US" dirty="0" err="1" smtClean="0"/>
              <a:t>regexp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19280" y="994829"/>
              <a:ext cx="7698240" cy="663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360" y="980069"/>
                <a:ext cx="7721640" cy="66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935040" y="5490149"/>
              <a:ext cx="1816920" cy="72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4240" y="5482229"/>
                <a:ext cx="1843920" cy="74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65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Lexical Analysis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5" y="1128709"/>
            <a:ext cx="8443913" cy="4897439"/>
          </a:xfrm>
        </p:spPr>
        <p:txBody>
          <a:bodyPr/>
          <a:lstStyle/>
          <a:p>
            <a:r>
              <a:rPr lang="en-US" sz="2200" dirty="0" smtClean="0"/>
              <a:t>lexical </a:t>
            </a:r>
            <a:r>
              <a:rPr lang="en-US" sz="2200" dirty="0"/>
              <a:t>analyzer maps a stream of characters into a stream of tokens</a:t>
            </a:r>
          </a:p>
          <a:p>
            <a:pPr lvl="1"/>
            <a:r>
              <a:rPr lang="en-US" sz="2200" dirty="0"/>
              <a:t>while doing that, it typically needs only </a:t>
            </a:r>
            <a:r>
              <a:rPr lang="en-US" sz="2200" dirty="0" smtClean="0"/>
              <a:t>bounded memory</a:t>
            </a:r>
            <a:endParaRPr lang="en-US" sz="2200" dirty="0"/>
          </a:p>
          <a:p>
            <a:r>
              <a:rPr lang="en-US" sz="2200" dirty="0"/>
              <a:t>we can specify tokens for a lexical analyzers using regular expressions</a:t>
            </a:r>
          </a:p>
          <a:p>
            <a:r>
              <a:rPr lang="en-US" sz="2200" dirty="0"/>
              <a:t>it is not difficult to construct a lexical analyzer </a:t>
            </a:r>
            <a:r>
              <a:rPr lang="en-US" sz="2200" dirty="0" smtClean="0"/>
              <a:t>manually</a:t>
            </a:r>
          </a:p>
          <a:p>
            <a:pPr lvl="1"/>
            <a:r>
              <a:rPr lang="en-US" sz="1800" dirty="0" smtClean="0"/>
              <a:t>we </a:t>
            </a:r>
            <a:r>
              <a:rPr lang="en-US" sz="1800" dirty="0"/>
              <a:t>give an example</a:t>
            </a:r>
          </a:p>
          <a:p>
            <a:pPr lvl="1"/>
            <a:r>
              <a:rPr lang="en-US" sz="1800" dirty="0" smtClean="0"/>
              <a:t>for manually constructed analyzers, we </a:t>
            </a:r>
            <a:r>
              <a:rPr lang="en-US" sz="1800" dirty="0"/>
              <a:t>often use the first character to decide on token class; </a:t>
            </a:r>
            <a:r>
              <a:rPr lang="en-US" sz="1800" dirty="0" smtClean="0"/>
              <a:t>a notion  </a:t>
            </a:r>
            <a:r>
              <a:rPr lang="en-US" sz="1800" dirty="0"/>
              <a:t>first(L) = { a | aw in L }</a:t>
            </a:r>
          </a:p>
          <a:p>
            <a:r>
              <a:rPr lang="en-US" sz="2200" dirty="0"/>
              <a:t>we follow the </a:t>
            </a:r>
            <a:r>
              <a:rPr lang="en-US" sz="2200" dirty="0" smtClean="0"/>
              <a:t>longest match rule</a:t>
            </a:r>
            <a:r>
              <a:rPr lang="en-US" sz="2200" dirty="0"/>
              <a:t>: lexical analyzer should eagerly accept the longest token that it can recognize from the current </a:t>
            </a:r>
            <a:r>
              <a:rPr lang="en-US" sz="2200" dirty="0" smtClean="0"/>
              <a:t>point</a:t>
            </a:r>
          </a:p>
          <a:p>
            <a:r>
              <a:rPr lang="en-US" sz="2200" dirty="0" smtClean="0"/>
              <a:t>it </a:t>
            </a:r>
            <a:r>
              <a:rPr lang="en-US" sz="2200" dirty="0"/>
              <a:t>is </a:t>
            </a:r>
            <a:r>
              <a:rPr lang="en-US" sz="2200" dirty="0" smtClean="0"/>
              <a:t>possible </a:t>
            </a:r>
            <a:r>
              <a:rPr lang="en-US" sz="2200" dirty="0"/>
              <a:t>to automate the construction of lexical analyzers; the starting point </a:t>
            </a:r>
            <a:r>
              <a:rPr lang="en-US" sz="2200" dirty="0" smtClean="0"/>
              <a:t>is conversion </a:t>
            </a:r>
            <a:r>
              <a:rPr lang="en-US" sz="2200" dirty="0"/>
              <a:t>of regular expressions to </a:t>
            </a:r>
            <a:r>
              <a:rPr lang="en-US" sz="2200" dirty="0" smtClean="0"/>
              <a:t>automata</a:t>
            </a:r>
            <a:endParaRPr lang="en-US" sz="2200" dirty="0"/>
          </a:p>
          <a:p>
            <a:pPr lvl="1"/>
            <a:r>
              <a:rPr lang="en-US" sz="1800" dirty="0" smtClean="0"/>
              <a:t>tools </a:t>
            </a:r>
            <a:r>
              <a:rPr lang="en-US" sz="1800" dirty="0"/>
              <a:t>that automate this construction are part of </a:t>
            </a:r>
            <a:r>
              <a:rPr lang="en-US" sz="1800" dirty="0" smtClean="0"/>
              <a:t>compiler-compilers, </a:t>
            </a:r>
            <a:r>
              <a:rPr lang="en-US" sz="1800" dirty="0"/>
              <a:t>such as </a:t>
            </a:r>
            <a:r>
              <a:rPr lang="en-US" sz="1800" dirty="0" err="1" smtClean="0"/>
              <a:t>JavaCC</a:t>
            </a:r>
            <a:r>
              <a:rPr lang="en-US" sz="1800" dirty="0" smtClean="0"/>
              <a:t> described in the Tiger book</a:t>
            </a:r>
          </a:p>
          <a:p>
            <a:pPr lvl="1"/>
            <a:r>
              <a:rPr lang="en-US" sz="1800" dirty="0" smtClean="0"/>
              <a:t>automated construction of lexical analyzers from regular expressions is an example of compilation for a </a:t>
            </a:r>
            <a:r>
              <a:rPr lang="en-US" sz="1800" i="1" dirty="0" smtClean="0"/>
              <a:t>domain-specific language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775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637"/>
            <a:ext cx="8229600" cy="609246"/>
          </a:xfrm>
        </p:spPr>
        <p:txBody>
          <a:bodyPr/>
          <a:lstStyle/>
          <a:p>
            <a:r>
              <a:rPr lang="en-US" dirty="0" smtClean="0"/>
              <a:t>Can </a:t>
            </a:r>
            <a:r>
              <a:rPr lang="en-US" dirty="0" err="1" smtClean="0"/>
              <a:t>regexp</a:t>
            </a:r>
            <a:r>
              <a:rPr lang="en-US" dirty="0" smtClean="0"/>
              <a:t> can derive the empty word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99280" y="1436747"/>
              <a:ext cx="7497360" cy="5690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400" y="1427387"/>
                <a:ext cx="7517160" cy="57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61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Well-Behaved </a:t>
            </a:r>
            <a:br>
              <a:rPr lang="en-US" dirty="0" smtClean="0"/>
            </a:br>
            <a:r>
              <a:rPr lang="en-US" dirty="0" smtClean="0"/>
              <a:t>Regular Expression into Programs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r>
              <a:rPr lang="en-US" dirty="0" smtClean="0"/>
              <a:t>r1 r2</a:t>
            </a:r>
          </a:p>
          <a:p>
            <a:endParaRPr lang="en-US" dirty="0" smtClean="0"/>
          </a:p>
          <a:p>
            <a:r>
              <a:rPr lang="en-US" dirty="0" smtClean="0"/>
              <a:t>(r1</a:t>
            </a:r>
            <a:r>
              <a:rPr lang="en-US" b="1" dirty="0" smtClean="0">
                <a:solidFill>
                  <a:schemeClr val="tx1"/>
                </a:solidFill>
              </a:rPr>
              <a:t>|</a:t>
            </a:r>
            <a:r>
              <a:rPr lang="en-US" dirty="0" smtClean="0"/>
              <a:t>r2)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</a:t>
            </a:r>
            <a:r>
              <a:rPr lang="en-US" b="1" dirty="0" smtClean="0">
                <a:solidFill>
                  <a:schemeClr val="tx1"/>
                </a:solidFill>
              </a:rPr>
              <a:t>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135" cy="395128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if</a:t>
            </a:r>
            <a:r>
              <a:rPr lang="en-US" dirty="0" smtClean="0">
                <a:solidFill>
                  <a:srgbClr val="C00000"/>
                </a:solidFill>
              </a:rPr>
              <a:t> (current=a) next </a:t>
            </a:r>
            <a:r>
              <a:rPr lang="en-US" b="1" dirty="0" smtClean="0">
                <a:solidFill>
                  <a:srgbClr val="C00000"/>
                </a:solidFill>
              </a:rPr>
              <a:t>else</a:t>
            </a:r>
            <a:r>
              <a:rPr lang="en-US" dirty="0" smtClean="0">
                <a:solidFill>
                  <a:srgbClr val="C00000"/>
                </a:solidFill>
              </a:rPr>
              <a:t> error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(code for r1) </a:t>
            </a:r>
            <a:r>
              <a:rPr lang="en-US" b="1" dirty="0" smtClean="0">
                <a:solidFill>
                  <a:srgbClr val="C00000"/>
                </a:solidFill>
              </a:rPr>
              <a:t>;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(code for r2)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if</a:t>
            </a:r>
            <a:r>
              <a:rPr lang="en-US" dirty="0" smtClean="0"/>
              <a:t> (current in first(r1))</a:t>
            </a:r>
            <a:br>
              <a:rPr lang="en-US" dirty="0" smtClean="0"/>
            </a:br>
            <a:r>
              <a:rPr lang="en-US" dirty="0" smtClean="0"/>
              <a:t>   code for r1</a:t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else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code for r2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while</a:t>
            </a:r>
            <a:r>
              <a:rPr lang="en-US" dirty="0" smtClean="0"/>
              <a:t>(current in first(r))</a:t>
            </a:r>
            <a:br>
              <a:rPr lang="en-US" dirty="0" smtClean="0"/>
            </a:br>
            <a:r>
              <a:rPr lang="en-US" dirty="0" smtClean="0"/>
              <a:t>  code for r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60280" y="2839680"/>
              <a:ext cx="6179400" cy="3062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7760" y="2831040"/>
                <a:ext cx="6185880" cy="30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04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Subtleties in General Case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first(e1) and first(e2) overlap for two different token classes: </a:t>
            </a:r>
          </a:p>
          <a:p>
            <a:r>
              <a:rPr lang="en-US" dirty="0"/>
              <a:t>Must remember where we were and go back, or work on recognizing multiple tokens at the same time</a:t>
            </a:r>
          </a:p>
          <a:p>
            <a:r>
              <a:rPr lang="en-US" dirty="0"/>
              <a:t>Example: comment begins with division sign, so we should not ‘drop’ division token when checking for comment!</a:t>
            </a:r>
          </a:p>
        </p:txBody>
      </p:sp>
    </p:spTree>
    <p:extLst>
      <p:ext uri="{BB962C8B-B14F-4D97-AF65-F5344CB8AC3E}">
        <p14:creationId xmlns:p14="http://schemas.microsoft.com/office/powerpoint/2010/main" val="40781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34" y="155370"/>
            <a:ext cx="8790039" cy="838764"/>
          </a:xfrm>
        </p:spPr>
        <p:txBody>
          <a:bodyPr/>
          <a:lstStyle/>
          <a:p>
            <a:r>
              <a:rPr lang="en-US" dirty="0" smtClean="0"/>
              <a:t>Decision Tree to Map Symbols to Tokens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5470" y="994134"/>
            <a:ext cx="915980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ch.current</a:t>
            </a:r>
            <a:r>
              <a:rPr lang="en-US" sz="2200" dirty="0" smtClean="0"/>
              <a:t> </a:t>
            </a:r>
            <a:r>
              <a:rPr lang="en-US" sz="2200" b="1" dirty="0"/>
              <a:t>match </a:t>
            </a:r>
            <a:r>
              <a:rPr lang="en-US" sz="2200" dirty="0"/>
              <a:t>{</a:t>
            </a:r>
          </a:p>
          <a:p>
            <a:r>
              <a:rPr lang="en-US" sz="2200" b="1" dirty="0" smtClean="0"/>
              <a:t>  </a:t>
            </a:r>
            <a:r>
              <a:rPr lang="en-US" sz="2200" b="1" dirty="0"/>
              <a:t>case</a:t>
            </a:r>
            <a:r>
              <a:rPr lang="en-US" sz="2200" dirty="0"/>
              <a:t> '(' =&gt; {current = OPAREN; </a:t>
            </a:r>
            <a:r>
              <a:rPr lang="en-US" sz="2200" dirty="0" err="1"/>
              <a:t>ch.next</a:t>
            </a:r>
            <a:r>
              <a:rPr lang="en-US" sz="2200" dirty="0"/>
              <a:t>; return}</a:t>
            </a:r>
          </a:p>
          <a:p>
            <a:r>
              <a:rPr lang="en-US" sz="2200" b="1" dirty="0" smtClean="0"/>
              <a:t>  </a:t>
            </a:r>
            <a:r>
              <a:rPr lang="en-US" sz="2200" b="1" dirty="0"/>
              <a:t>case </a:t>
            </a:r>
            <a:r>
              <a:rPr lang="en-US" sz="2200" dirty="0"/>
              <a:t>')' =&gt; {current = CPAREN; </a:t>
            </a:r>
            <a:r>
              <a:rPr lang="en-US" sz="2200" dirty="0" err="1"/>
              <a:t>ch.next</a:t>
            </a:r>
            <a:r>
              <a:rPr lang="en-US" sz="2200" dirty="0"/>
              <a:t>; return}</a:t>
            </a:r>
          </a:p>
          <a:p>
            <a:r>
              <a:rPr lang="en-US" sz="2200" b="1" dirty="0" smtClean="0"/>
              <a:t>  case </a:t>
            </a:r>
            <a:r>
              <a:rPr lang="en-US" sz="2200" dirty="0"/>
              <a:t>'+' =&gt; {current = PLUS; </a:t>
            </a:r>
            <a:r>
              <a:rPr lang="en-US" sz="2200" dirty="0" err="1"/>
              <a:t>ch.next</a:t>
            </a:r>
            <a:r>
              <a:rPr lang="en-US" sz="2200" dirty="0"/>
              <a:t>; return}</a:t>
            </a:r>
          </a:p>
          <a:p>
            <a:r>
              <a:rPr lang="en-US" sz="2200" b="1" dirty="0" smtClean="0"/>
              <a:t>  case </a:t>
            </a:r>
            <a:r>
              <a:rPr lang="en-US" sz="2200" dirty="0"/>
              <a:t>'/' =&gt; {current = DIV; </a:t>
            </a:r>
            <a:r>
              <a:rPr lang="en-US" sz="2200" dirty="0" err="1"/>
              <a:t>ch.next</a:t>
            </a:r>
            <a:r>
              <a:rPr lang="en-US" sz="2200" dirty="0"/>
              <a:t>; return}</a:t>
            </a:r>
          </a:p>
          <a:p>
            <a:r>
              <a:rPr lang="en-US" sz="2200" b="1" dirty="0" smtClean="0"/>
              <a:t>  </a:t>
            </a:r>
            <a:r>
              <a:rPr lang="en-US" sz="2200" b="1" dirty="0"/>
              <a:t>case </a:t>
            </a:r>
            <a:r>
              <a:rPr lang="en-US" sz="2200" dirty="0"/>
              <a:t>'*' =&gt; {current = MUL; </a:t>
            </a:r>
            <a:r>
              <a:rPr lang="en-US" sz="2200" dirty="0" err="1"/>
              <a:t>ch.next</a:t>
            </a:r>
            <a:r>
              <a:rPr lang="en-US" sz="2200" dirty="0"/>
              <a:t>; return}</a:t>
            </a:r>
          </a:p>
          <a:p>
            <a:r>
              <a:rPr lang="en-US" sz="2200" b="1" dirty="0" smtClean="0"/>
              <a:t>  </a:t>
            </a:r>
            <a:r>
              <a:rPr lang="en-US" sz="2200" b="1" dirty="0"/>
              <a:t>case </a:t>
            </a:r>
            <a:r>
              <a:rPr lang="en-US" sz="2200" dirty="0"/>
              <a:t>'=' =&gt; </a:t>
            </a:r>
            <a:r>
              <a:rPr lang="en-US" sz="2200" dirty="0" smtClean="0"/>
              <a:t>{ </a:t>
            </a:r>
            <a:r>
              <a:rPr lang="en-US" sz="2200" dirty="0" smtClean="0">
                <a:solidFill>
                  <a:srgbClr val="008000"/>
                </a:solidFill>
              </a:rPr>
              <a:t>// more tricky because there can be =, ==</a:t>
            </a:r>
            <a:endParaRPr lang="en-US" sz="2200" dirty="0">
              <a:solidFill>
                <a:srgbClr val="008000"/>
              </a:solidFill>
            </a:endParaRPr>
          </a:p>
          <a:p>
            <a:r>
              <a:rPr lang="en-US" sz="2200" dirty="0" smtClean="0"/>
              <a:t>    </a:t>
            </a:r>
            <a:r>
              <a:rPr lang="en-US" sz="2200" dirty="0" err="1" smtClean="0"/>
              <a:t>ch.next</a:t>
            </a:r>
            <a:endParaRPr lang="en-US" sz="2200" dirty="0"/>
          </a:p>
          <a:p>
            <a:r>
              <a:rPr lang="en-US" sz="2200" dirty="0" smtClean="0"/>
              <a:t>    </a:t>
            </a:r>
            <a:r>
              <a:rPr lang="en-US" sz="2200" b="1" dirty="0" smtClean="0"/>
              <a:t>if </a:t>
            </a:r>
            <a:r>
              <a:rPr lang="en-US" sz="2200" dirty="0"/>
              <a:t>(</a:t>
            </a:r>
            <a:r>
              <a:rPr lang="en-US" sz="2200" dirty="0" err="1"/>
              <a:t>ch.current</a:t>
            </a:r>
            <a:r>
              <a:rPr lang="en-US" sz="2200" dirty="0"/>
              <a:t>=='=') {</a:t>
            </a:r>
            <a:r>
              <a:rPr lang="en-US" sz="2200" dirty="0" err="1"/>
              <a:t>ch.next</a:t>
            </a:r>
            <a:r>
              <a:rPr lang="en-US" sz="2200" dirty="0"/>
              <a:t>; current = </a:t>
            </a:r>
            <a:r>
              <a:rPr lang="en-US" sz="2200" dirty="0" err="1"/>
              <a:t>CompareEQ</a:t>
            </a:r>
            <a:r>
              <a:rPr lang="en-US" sz="2200" dirty="0"/>
              <a:t>; </a:t>
            </a:r>
            <a:r>
              <a:rPr lang="en-US" sz="2200" b="1" dirty="0"/>
              <a:t>return</a:t>
            </a:r>
            <a:r>
              <a:rPr lang="en-US" sz="2200" dirty="0"/>
              <a:t>} </a:t>
            </a:r>
          </a:p>
          <a:p>
            <a:r>
              <a:rPr lang="en-US" sz="2200" dirty="0" smtClean="0"/>
              <a:t>    </a:t>
            </a:r>
            <a:r>
              <a:rPr lang="en-US" sz="2200" b="1" dirty="0" smtClean="0"/>
              <a:t>else </a:t>
            </a:r>
            <a:r>
              <a:rPr lang="en-US" sz="2200" dirty="0"/>
              <a:t>{current = </a:t>
            </a:r>
            <a:r>
              <a:rPr lang="en-US" sz="2200" dirty="0" err="1"/>
              <a:t>AssignEQ</a:t>
            </a:r>
            <a:r>
              <a:rPr lang="en-US" sz="2200" dirty="0"/>
              <a:t>; </a:t>
            </a:r>
            <a:r>
              <a:rPr lang="en-US" sz="2200" b="1" dirty="0"/>
              <a:t>return</a:t>
            </a:r>
            <a:r>
              <a:rPr lang="en-US" sz="2200" dirty="0"/>
              <a:t>}</a:t>
            </a:r>
          </a:p>
          <a:p>
            <a:r>
              <a:rPr lang="en-US" sz="2200" dirty="0"/>
              <a:t>  </a:t>
            </a:r>
            <a:r>
              <a:rPr lang="en-US" sz="2200" dirty="0" smtClean="0"/>
              <a:t>}</a:t>
            </a:r>
            <a:endParaRPr lang="en-US" sz="2200" dirty="0"/>
          </a:p>
          <a:p>
            <a:r>
              <a:rPr lang="en-US" sz="2200" b="1" dirty="0"/>
              <a:t> </a:t>
            </a:r>
            <a:r>
              <a:rPr lang="en-US" sz="2200" b="1" dirty="0" smtClean="0"/>
              <a:t> case</a:t>
            </a:r>
            <a:r>
              <a:rPr lang="en-US" sz="2200" dirty="0" smtClean="0"/>
              <a:t> </a:t>
            </a:r>
            <a:r>
              <a:rPr lang="en-US" sz="2200" dirty="0"/>
              <a:t>'&lt;' =&gt; </a:t>
            </a:r>
            <a:r>
              <a:rPr lang="en-US" sz="2200" dirty="0" smtClean="0"/>
              <a:t>{ </a:t>
            </a:r>
            <a:r>
              <a:rPr lang="en-US" sz="2200" dirty="0" smtClean="0">
                <a:solidFill>
                  <a:srgbClr val="008000"/>
                </a:solidFill>
              </a:rPr>
              <a:t>// </a:t>
            </a:r>
            <a:r>
              <a:rPr lang="en-US" sz="2200" dirty="0">
                <a:solidFill>
                  <a:srgbClr val="008000"/>
                </a:solidFill>
              </a:rPr>
              <a:t>more tricky because there can be </a:t>
            </a:r>
            <a:r>
              <a:rPr lang="en-US" sz="2200" dirty="0" smtClean="0">
                <a:solidFill>
                  <a:srgbClr val="008000"/>
                </a:solidFill>
              </a:rPr>
              <a:t>&lt;, &lt;=</a:t>
            </a:r>
            <a:endParaRPr lang="en-US" sz="2200" dirty="0"/>
          </a:p>
          <a:p>
            <a:r>
              <a:rPr lang="en-US" sz="2200" dirty="0" smtClean="0"/>
              <a:t>    </a:t>
            </a:r>
            <a:r>
              <a:rPr lang="en-US" sz="2200" dirty="0" err="1" smtClean="0"/>
              <a:t>ch.next</a:t>
            </a:r>
            <a:endParaRPr lang="en-US" sz="2200" dirty="0"/>
          </a:p>
          <a:p>
            <a:r>
              <a:rPr lang="en-US" sz="2200" dirty="0" smtClean="0"/>
              <a:t>    </a:t>
            </a:r>
            <a:r>
              <a:rPr lang="en-US" sz="2200" b="1" dirty="0" smtClean="0"/>
              <a:t>if </a:t>
            </a:r>
            <a:r>
              <a:rPr lang="en-US" sz="2200" dirty="0"/>
              <a:t>(</a:t>
            </a:r>
            <a:r>
              <a:rPr lang="en-US" sz="2200" dirty="0" err="1"/>
              <a:t>ch.current</a:t>
            </a:r>
            <a:r>
              <a:rPr lang="en-US" sz="2200" dirty="0"/>
              <a:t>=='=') {</a:t>
            </a:r>
            <a:r>
              <a:rPr lang="en-US" sz="2200" dirty="0" err="1"/>
              <a:t>ch.next</a:t>
            </a:r>
            <a:r>
              <a:rPr lang="en-US" sz="2200" dirty="0"/>
              <a:t>; current = LEQ; </a:t>
            </a:r>
            <a:r>
              <a:rPr lang="en-US" sz="2200" b="1" dirty="0"/>
              <a:t>return</a:t>
            </a:r>
            <a:r>
              <a:rPr lang="en-US" sz="2200" dirty="0"/>
              <a:t>} </a:t>
            </a:r>
          </a:p>
          <a:p>
            <a:r>
              <a:rPr lang="en-US" sz="2200" dirty="0" smtClean="0"/>
              <a:t>    </a:t>
            </a:r>
            <a:r>
              <a:rPr lang="en-US" sz="2200" b="1" dirty="0" smtClean="0"/>
              <a:t>else </a:t>
            </a:r>
            <a:r>
              <a:rPr lang="en-US" sz="2200" dirty="0"/>
              <a:t>{current = LESS; </a:t>
            </a:r>
            <a:r>
              <a:rPr lang="en-US" sz="2200" b="1" dirty="0"/>
              <a:t>return</a:t>
            </a:r>
            <a:r>
              <a:rPr lang="en-US" sz="2200" dirty="0"/>
              <a:t>}</a:t>
            </a:r>
          </a:p>
          <a:p>
            <a:r>
              <a:rPr lang="en-US" sz="2200" dirty="0"/>
              <a:t>  </a:t>
            </a:r>
            <a:r>
              <a:rPr lang="en-US" sz="2200" dirty="0" smtClean="0"/>
              <a:t>}</a:t>
            </a:r>
          </a:p>
          <a:p>
            <a:r>
              <a:rPr lang="en-US" sz="2200" dirty="0"/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9720" y="3046680"/>
              <a:ext cx="4549680" cy="3318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40" y="3038760"/>
                <a:ext cx="4560480" cy="33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2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Languages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Scala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Formal language theory: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 smtClean="0"/>
              <a:t> – alphabet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A* - </a:t>
            </a:r>
            <a:r>
              <a:rPr lang="en-US" dirty="0" smtClean="0"/>
              <a:t>words over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∙ w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/>
              <a:t>    or   </a:t>
            </a:r>
            <a:r>
              <a:rPr lang="en-US" dirty="0" smtClean="0">
                <a:solidFill>
                  <a:schemeClr val="tx1"/>
                </a:solidFill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w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ε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smtClean="0"/>
              <a:t>empty word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c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 smtClean="0">
                <a:solidFill>
                  <a:schemeClr val="tx1"/>
                </a:solidFill>
              </a:rPr>
              <a:t> A*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|w| - </a:t>
            </a:r>
            <a:r>
              <a:rPr lang="en-US" dirty="0" smtClean="0"/>
              <a:t>word length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w</a:t>
            </a:r>
            <a:r>
              <a:rPr lang="en-US" baseline="-25000" dirty="0" err="1" smtClean="0">
                <a:solidFill>
                  <a:schemeClr val="tx1"/>
                </a:solidFill>
              </a:rPr>
              <a:t>p</a:t>
            </a:r>
            <a:r>
              <a:rPr lang="en-US" baseline="-25000" dirty="0" smtClean="0">
                <a:solidFill>
                  <a:schemeClr val="tx1"/>
                </a:solidFill>
              </a:rPr>
              <a:t>..q </a:t>
            </a:r>
            <a:r>
              <a:rPr lang="en-US" dirty="0" smtClean="0">
                <a:solidFill>
                  <a:schemeClr val="tx1"/>
                </a:solidFill>
              </a:rPr>
              <a:t> = w</a:t>
            </a:r>
            <a:r>
              <a:rPr lang="en-US" baseline="-25000" dirty="0" smtClean="0">
                <a:solidFill>
                  <a:schemeClr val="tx1"/>
                </a:solidFill>
              </a:rPr>
              <a:t>(p)</a:t>
            </a:r>
            <a:r>
              <a:rPr lang="en-US" dirty="0" smtClean="0">
                <a:solidFill>
                  <a:schemeClr val="tx1"/>
                </a:solidFill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</a:rPr>
              <a:t>(p+1) </a:t>
            </a:r>
            <a:r>
              <a:rPr lang="en-US" dirty="0" smtClean="0">
                <a:solidFill>
                  <a:schemeClr val="tx1"/>
                </a:solidFill>
              </a:rPr>
              <a:t>…w</a:t>
            </a:r>
            <a:r>
              <a:rPr lang="en-US" baseline="-25000" dirty="0" smtClean="0">
                <a:solidFill>
                  <a:schemeClr val="tx1"/>
                </a:solidFill>
              </a:rPr>
              <a:t>(q-1)</a:t>
            </a:r>
            <a:br>
              <a:rPr lang="en-US" baseline="-250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 = w</a:t>
            </a:r>
            <a:r>
              <a:rPr lang="en-US" baseline="-25000" dirty="0" smtClean="0">
                <a:solidFill>
                  <a:schemeClr val="tx1"/>
                </a:solidFill>
              </a:rPr>
              <a:t>(0)</a:t>
            </a:r>
            <a:r>
              <a:rPr lang="en-US" dirty="0" smtClean="0">
                <a:solidFill>
                  <a:schemeClr val="tx1"/>
                </a:solidFill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</a:rPr>
              <a:t>(1)</a:t>
            </a:r>
            <a:r>
              <a:rPr lang="en-US" dirty="0" smtClean="0">
                <a:solidFill>
                  <a:schemeClr val="tx1"/>
                </a:solidFill>
              </a:rPr>
              <a:t> …w</a:t>
            </a:r>
            <a:r>
              <a:rPr lang="en-US" baseline="-25000" dirty="0" smtClean="0">
                <a:solidFill>
                  <a:schemeClr val="tx1"/>
                </a:solidFill>
              </a:rPr>
              <a:t>(|w|-1)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</a:t>
            </a:r>
            <a:r>
              <a:rPr lang="en-US" dirty="0" smtClean="0">
                <a:solidFill>
                  <a:schemeClr val="tx1"/>
                </a:solidFill>
              </a:rPr>
              <a:t> A*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Scala</a:t>
            </a:r>
            <a:r>
              <a:rPr lang="en-US" dirty="0" smtClean="0">
                <a:solidFill>
                  <a:srgbClr val="C00000"/>
                </a:solidFill>
              </a:rPr>
              <a:t> representation: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01906" cy="395128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 – type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List[A]   (or </a:t>
            </a:r>
            <a:r>
              <a:rPr lang="en-US" dirty="0" err="1" smtClean="0">
                <a:solidFill>
                  <a:srgbClr val="C00000"/>
                </a:solidFill>
              </a:rPr>
              <a:t>Seq</a:t>
            </a:r>
            <a:r>
              <a:rPr lang="en-US" dirty="0" smtClean="0">
                <a:solidFill>
                  <a:srgbClr val="C00000"/>
                </a:solidFill>
              </a:rPr>
              <a:t>[A]...)</a:t>
            </a:r>
          </a:p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1 ::: w2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List()</a:t>
            </a:r>
          </a:p>
          <a:p>
            <a:r>
              <a:rPr lang="en-US" dirty="0" smtClean="0"/>
              <a:t>if</a:t>
            </a:r>
            <a:r>
              <a:rPr lang="en-US" dirty="0" smtClean="0">
                <a:solidFill>
                  <a:srgbClr val="C00000"/>
                </a:solidFill>
              </a:rPr>
              <a:t> c:A  </a:t>
            </a:r>
            <a:r>
              <a:rPr lang="en-US" dirty="0" smtClean="0"/>
              <a:t>then</a:t>
            </a:r>
            <a:r>
              <a:rPr lang="en-US" dirty="0" smtClean="0">
                <a:solidFill>
                  <a:srgbClr val="C00000"/>
                </a:solidFill>
              </a:rPr>
              <a:t> List(c):List[A]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w.length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w.slice</a:t>
            </a:r>
            <a:r>
              <a:rPr lang="en-US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p,q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w(</a:t>
            </a:r>
            <a:r>
              <a:rPr lang="en-US" dirty="0" err="1">
                <a:solidFill>
                  <a:srgbClr val="C00000"/>
                </a:solidFill>
              </a:rPr>
              <a:t>i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 : List[List[A]]  </a:t>
            </a:r>
            <a:r>
              <a:rPr lang="en-US" dirty="0" smtClean="0"/>
              <a:t>(for finite L)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Languages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Scala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Formal language theory: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65483" cy="24444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</a:t>
            </a:r>
            <a:r>
              <a:rPr lang="en-US" dirty="0">
                <a:solidFill>
                  <a:schemeClr val="tx1"/>
                </a:solidFill>
              </a:rPr>
              <a:t> A</a:t>
            </a:r>
            <a:r>
              <a:rPr lang="en-US" dirty="0" smtClean="0">
                <a:solidFill>
                  <a:schemeClr val="tx1"/>
                </a:solidFill>
              </a:rPr>
              <a:t>* , 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</a:t>
            </a:r>
            <a:r>
              <a:rPr lang="en-US" dirty="0">
                <a:solidFill>
                  <a:schemeClr val="tx1"/>
                </a:solidFill>
              </a:rPr>
              <a:t> A</a:t>
            </a:r>
            <a:r>
              <a:rPr lang="en-US" dirty="0" smtClean="0">
                <a:solidFill>
                  <a:schemeClr val="tx1"/>
                </a:solidFill>
              </a:rPr>
              <a:t>*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∙L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{u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u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|u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</a:rPr>
              <a:t>1 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u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}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5480" y="1527230"/>
            <a:ext cx="4041775" cy="639762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Scala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(for finite languages)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264572" y="2174875"/>
            <a:ext cx="4713889" cy="2523249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type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Lang[A] = List[List[A]]</a:t>
            </a:r>
          </a:p>
          <a:p>
            <a:pPr marL="0" indent="0">
              <a:buNone/>
            </a:pPr>
            <a:r>
              <a:rPr lang="en-US" sz="2200" b="1" dirty="0" err="1" smtClean="0">
                <a:solidFill>
                  <a:srgbClr val="C00000"/>
                </a:solidFill>
              </a:rPr>
              <a:t>def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en-US" sz="2200" dirty="0">
                <a:solidFill>
                  <a:srgbClr val="C00000"/>
                </a:solidFill>
              </a:rPr>
              <a:t>product[A](L1 : Lang[A</a:t>
            </a:r>
            <a:r>
              <a:rPr lang="en-US" sz="2200" dirty="0" smtClean="0">
                <a:solidFill>
                  <a:srgbClr val="C00000"/>
                </a:solidFill>
              </a:rPr>
              <a:t>],</a:t>
            </a:r>
            <a:br>
              <a:rPr lang="en-US" sz="2200" dirty="0" smtClean="0">
                <a:solidFill>
                  <a:srgbClr val="C00000"/>
                </a:solidFill>
              </a:rPr>
            </a:br>
            <a:r>
              <a:rPr lang="en-US" sz="2200" dirty="0" smtClean="0">
                <a:solidFill>
                  <a:srgbClr val="C00000"/>
                </a:solidFill>
              </a:rPr>
              <a:t>                            L2 </a:t>
            </a:r>
            <a:r>
              <a:rPr lang="en-US" sz="2200" dirty="0">
                <a:solidFill>
                  <a:srgbClr val="C00000"/>
                </a:solidFill>
              </a:rPr>
              <a:t>: Lang[A]) : Lang[A]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    </a:t>
            </a:r>
            <a:r>
              <a:rPr lang="en-US" sz="2200" b="1" dirty="0">
                <a:solidFill>
                  <a:srgbClr val="C00000"/>
                </a:solidFill>
              </a:rPr>
              <a:t>for</a:t>
            </a:r>
            <a:r>
              <a:rPr lang="en-US" sz="2200" dirty="0">
                <a:solidFill>
                  <a:srgbClr val="C00000"/>
                </a:solidFill>
              </a:rPr>
              <a:t> (w1 &lt;- L1; w2 &lt;- L2)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C00000"/>
                </a:solidFill>
              </a:rPr>
              <a:t>      </a:t>
            </a:r>
            <a:r>
              <a:rPr lang="en-US" sz="2200" b="1" dirty="0">
                <a:solidFill>
                  <a:srgbClr val="C00000"/>
                </a:solidFill>
              </a:rPr>
              <a:t>yield</a:t>
            </a:r>
            <a:r>
              <a:rPr lang="en-US" sz="2200" dirty="0">
                <a:solidFill>
                  <a:srgbClr val="C00000"/>
                </a:solidFill>
              </a:rPr>
              <a:t> (w1 ::: w2</a:t>
            </a:r>
            <a:r>
              <a:rPr lang="en-US" sz="2200" dirty="0" smtClean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070" y="4172268"/>
            <a:ext cx="884445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 Peter, Paul, Mary} </a:t>
            </a:r>
            <a:r>
              <a:rPr lang="en-US" sz="2000" b="1" dirty="0" smtClean="0"/>
              <a:t>∙</a:t>
            </a:r>
            <a:r>
              <a:rPr lang="en-US" sz="2000" dirty="0" smtClean="0"/>
              <a:t> </a:t>
            </a: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 France, Germany} = </a:t>
            </a:r>
            <a:b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{</a:t>
            </a:r>
            <a:r>
              <a:rPr lang="en-US" sz="2000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PeterFrance</a:t>
            </a: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PeterGermany</a:t>
            </a: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PaulFrance</a:t>
            </a: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PaulGermany</a:t>
            </a: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MaryFrance,MaryGermany</a:t>
            </a:r>
            <a:r>
              <a:rPr lang="en-US" sz="20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</a:p>
          <a:p>
            <a:pPr lvl="0" eaLnBrk="0" hangingPunct="0">
              <a:spcBef>
                <a:spcPct val="20000"/>
              </a:spcBef>
            </a:pPr>
            <a:endParaRPr lang="en-US" sz="2000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val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 = product(List("Peter".</a:t>
            </a:r>
            <a:r>
              <a:rPr lang="en-US" sz="2000" kern="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toList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"Paul".</a:t>
            </a:r>
            <a:r>
              <a:rPr lang="en-US" sz="2000" kern="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toList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"Mary".</a:t>
            </a:r>
            <a:r>
              <a:rPr lang="en-US" sz="2000" kern="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toList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), </a:t>
            </a:r>
          </a:p>
          <a:p>
            <a:pPr lvl="0" eaLnBrk="0" hangingPunct="0">
              <a:spcBef>
                <a:spcPct val="20000"/>
              </a:spcBef>
            </a:pP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                       List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("France".</a:t>
            </a:r>
            <a:r>
              <a:rPr lang="en-US" sz="2000" kern="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toList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"Germany".</a:t>
            </a:r>
            <a:r>
              <a:rPr lang="en-US" sz="2000" kern="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toList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))</a:t>
            </a:r>
            <a:endParaRPr lang="en-US" sz="2000" kern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531200" y="5322600"/>
              <a:ext cx="1000080" cy="1052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19680" y="5311800"/>
                <a:ext cx="1024560" cy="10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2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about Indexing Concatenation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Concatenation of w and v has these letter: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w</a:t>
            </a:r>
            <a:r>
              <a:rPr lang="en-US" baseline="-25000" dirty="0" smtClean="0">
                <a:solidFill>
                  <a:schemeClr val="tx1"/>
                </a:solidFill>
              </a:rPr>
              <a:t>(0)</a:t>
            </a:r>
            <a:r>
              <a:rPr lang="en-US" dirty="0" smtClean="0">
                <a:solidFill>
                  <a:schemeClr val="tx1"/>
                </a:solidFill>
              </a:rPr>
              <a:t> … w</a:t>
            </a:r>
            <a:r>
              <a:rPr lang="en-US" baseline="-25000" dirty="0" smtClean="0">
                <a:solidFill>
                  <a:schemeClr val="tx1"/>
                </a:solidFill>
              </a:rPr>
              <a:t>(|w|-1) </a:t>
            </a:r>
            <a:r>
              <a:rPr lang="en-US" dirty="0" smtClean="0">
                <a:solidFill>
                  <a:schemeClr val="tx1"/>
                </a:solidFill>
              </a:rPr>
              <a:t> v</a:t>
            </a:r>
            <a:r>
              <a:rPr lang="en-US" baseline="-25000" dirty="0" smtClean="0">
                <a:solidFill>
                  <a:schemeClr val="tx1"/>
                </a:solidFill>
              </a:rPr>
              <a:t>(0</a:t>
            </a:r>
            <a:r>
              <a:rPr lang="en-US" baseline="-25000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 … </a:t>
            </a:r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(|v|-1)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wv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baseline="-25000" dirty="0" smtClean="0">
                <a:solidFill>
                  <a:schemeClr val="tx1"/>
                </a:solidFill>
              </a:rPr>
              <a:t>(</a:t>
            </a:r>
            <a:r>
              <a:rPr lang="en-US" baseline="-25000" dirty="0" err="1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</a:rPr>
              <a:t>= w</a:t>
            </a:r>
            <a:r>
              <a:rPr lang="en-US" baseline="-25000" dirty="0" smtClean="0">
                <a:solidFill>
                  <a:schemeClr val="tx1"/>
                </a:solidFill>
              </a:rPr>
              <a:t>(</a:t>
            </a:r>
            <a:r>
              <a:rPr lang="en-US" baseline="-25000" dirty="0" err="1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 smtClean="0"/>
              <a:t>, if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&lt; |w|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wv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baseline="-25000" dirty="0">
                <a:solidFill>
                  <a:schemeClr val="tx1"/>
                </a:solidFill>
              </a:rPr>
              <a:t>(</a:t>
            </a:r>
            <a:r>
              <a:rPr lang="en-US" baseline="-25000" dirty="0" err="1">
                <a:solidFill>
                  <a:schemeClr val="tx1"/>
                </a:solidFill>
              </a:rPr>
              <a:t>i</a:t>
            </a:r>
            <a:r>
              <a:rPr lang="en-US" baseline="-25000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v</a:t>
            </a:r>
            <a:r>
              <a:rPr lang="en-US" baseline="-25000" dirty="0" smtClean="0">
                <a:solidFill>
                  <a:schemeClr val="tx1"/>
                </a:solidFill>
              </a:rPr>
              <a:t>(</a:t>
            </a:r>
            <a:r>
              <a:rPr lang="en-US" baseline="-25000" dirty="0" err="1" smtClean="0">
                <a:solidFill>
                  <a:schemeClr val="tx1"/>
                </a:solidFill>
              </a:rPr>
              <a:t>i</a:t>
            </a:r>
            <a:r>
              <a:rPr lang="en-US" baseline="-25000" dirty="0" smtClean="0">
                <a:solidFill>
                  <a:schemeClr val="tx1"/>
                </a:solidFill>
              </a:rPr>
              <a:t>-|w|)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/>
              <a:t>, if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≥ </a:t>
            </a:r>
            <a:r>
              <a:rPr lang="en-US" dirty="0">
                <a:solidFill>
                  <a:schemeClr val="tx1"/>
                </a:solidFill>
              </a:rPr>
              <a:t>|w|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018"/>
            <a:ext cx="8229600" cy="798444"/>
          </a:xfrm>
        </p:spPr>
        <p:txBody>
          <a:bodyPr/>
          <a:lstStyle/>
          <a:p>
            <a:r>
              <a:rPr lang="en-US" dirty="0" smtClean="0"/>
              <a:t>Star of a Language. Exercise with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03"/>
            <a:ext cx="8560676" cy="54664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L* = { 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…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| n ≥ 0</a:t>
            </a:r>
            <a:r>
              <a:rPr lang="en-US" sz="2400" dirty="0"/>
              <a:t>, w</a:t>
            </a:r>
            <a:r>
              <a:rPr lang="en-US" sz="2400" baseline="-25000" dirty="0"/>
              <a:t>1</a:t>
            </a:r>
            <a:r>
              <a:rPr lang="en-US" sz="2400" dirty="0"/>
              <a:t> …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sym typeface="Symbol"/>
              </a:rPr>
              <a:t> L } </a:t>
            </a:r>
          </a:p>
          <a:p>
            <a:pPr marL="0" indent="0">
              <a:buNone/>
            </a:pPr>
            <a:r>
              <a:rPr lang="en-US" sz="2400" dirty="0" smtClean="0">
                <a:sym typeface="Symbol"/>
              </a:rPr>
              <a:t>     = U</a:t>
            </a:r>
            <a:r>
              <a:rPr lang="en-US" sz="2400" baseline="-25000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L</a:t>
            </a:r>
            <a:r>
              <a:rPr lang="en-US" sz="2400" baseline="30000" dirty="0" smtClean="0">
                <a:sym typeface="Symbol"/>
              </a:rPr>
              <a:t>n          </a:t>
            </a:r>
            <a:r>
              <a:rPr lang="en-US" sz="2400" dirty="0" smtClean="0">
                <a:sym typeface="Symbol"/>
              </a:rPr>
              <a:t>where     L</a:t>
            </a:r>
            <a:r>
              <a:rPr lang="en-US" sz="2400" baseline="30000" dirty="0" smtClean="0">
                <a:sym typeface="Symbol"/>
              </a:rPr>
              <a:t>n+1</a:t>
            </a:r>
            <a:r>
              <a:rPr lang="en-US" sz="2400" baseline="-25000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= L L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, L</a:t>
            </a:r>
            <a:r>
              <a:rPr lang="en-US" sz="2400" baseline="30000" dirty="0" smtClean="0">
                <a:sym typeface="Symbol"/>
              </a:rPr>
              <a:t>0 </a:t>
            </a:r>
            <a:r>
              <a:rPr lang="en-US" sz="2400" dirty="0" smtClean="0">
                <a:sym typeface="Symbol"/>
              </a:rPr>
              <a:t>={</a:t>
            </a:r>
            <a:r>
              <a:rPr lang="el-GR" sz="2400" dirty="0" smtClean="0"/>
              <a:t>ε</a:t>
            </a:r>
            <a:r>
              <a:rPr lang="en-US" sz="2400" dirty="0" smtClean="0"/>
              <a:t>}.  Obviously also </a:t>
            </a:r>
            <a:r>
              <a:rPr lang="en-US" sz="2400" dirty="0">
                <a:sym typeface="Symbol"/>
              </a:rPr>
              <a:t>L</a:t>
            </a:r>
            <a:r>
              <a:rPr lang="en-US" sz="2400" baseline="30000" dirty="0">
                <a:sym typeface="Symbol"/>
              </a:rPr>
              <a:t>n+1</a:t>
            </a:r>
            <a:r>
              <a:rPr lang="en-US" sz="2400" baseline="-25000" dirty="0">
                <a:sym typeface="Symbol"/>
              </a:rPr>
              <a:t> </a:t>
            </a:r>
            <a:r>
              <a:rPr lang="en-US" sz="2400" dirty="0">
                <a:sym typeface="Symbol"/>
              </a:rPr>
              <a:t>= </a:t>
            </a:r>
            <a:r>
              <a:rPr lang="en-US" sz="2400" dirty="0" smtClean="0">
                <a:sym typeface="Symbol"/>
              </a:rPr>
              <a:t>L</a:t>
            </a:r>
            <a:r>
              <a:rPr lang="en-US" sz="2400" baseline="30000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L</a:t>
            </a:r>
            <a:endParaRPr lang="en-US" sz="2400" baseline="30000" dirty="0" smtClean="0">
              <a:sym typeface="Symbol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Exercise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Show that {</a:t>
            </a:r>
            <a:r>
              <a:rPr lang="en-US" sz="2400" dirty="0" err="1" smtClean="0">
                <a:solidFill>
                  <a:schemeClr val="tx1"/>
                </a:solidFill>
              </a:rPr>
              <a:t>a,ab</a:t>
            </a:r>
            <a:r>
              <a:rPr lang="en-US" sz="2400" dirty="0">
                <a:solidFill>
                  <a:schemeClr val="tx1"/>
                </a:solidFill>
              </a:rPr>
              <a:t>}*= S</a:t>
            </a:r>
            <a:r>
              <a:rPr lang="en-US" sz="2400" dirty="0" smtClean="0">
                <a:solidFill>
                  <a:schemeClr val="tx1"/>
                </a:solidFill>
              </a:rPr>
              <a:t>   where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S = {w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chemeClr val="tx1"/>
                </a:solidFill>
              </a:rPr>
              <a:t> {</a:t>
            </a:r>
            <a:r>
              <a:rPr lang="en-US" sz="2400" dirty="0" err="1" smtClean="0">
                <a:solidFill>
                  <a:schemeClr val="tx1"/>
                </a:solidFill>
              </a:rPr>
              <a:t>a,b</a:t>
            </a:r>
            <a:r>
              <a:rPr lang="en-US" sz="2400" dirty="0" smtClean="0">
                <a:solidFill>
                  <a:schemeClr val="tx1"/>
                </a:solidFill>
              </a:rPr>
              <a:t>}*|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0i&lt;|w|. if </a:t>
            </a:r>
            <a:r>
              <a:rPr lang="en-US" sz="2400" dirty="0" smtClean="0">
                <a:solidFill>
                  <a:schemeClr val="tx1"/>
                </a:solidFill>
              </a:rPr>
              <a:t>w</a:t>
            </a:r>
            <a:r>
              <a:rPr lang="en-US" sz="2400" baseline="-25000" dirty="0" smtClean="0">
                <a:solidFill>
                  <a:schemeClr val="tx1"/>
                </a:solidFill>
              </a:rPr>
              <a:t>(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400" baseline="-25000" dirty="0" smtClean="0">
                <a:solidFill>
                  <a:schemeClr val="tx1"/>
                </a:solidFill>
              </a:rPr>
              <a:t>) </a:t>
            </a:r>
            <a:r>
              <a:rPr lang="en-US" sz="2400" dirty="0" smtClean="0">
                <a:solidFill>
                  <a:schemeClr val="tx1"/>
                </a:solidFill>
              </a:rPr>
              <a:t>=b then: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&gt; 0 and w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(i-1)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=a}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Proof. </a:t>
            </a:r>
            <a:r>
              <a:rPr lang="en-US" sz="2400" dirty="0" smtClean="0">
                <a:solidFill>
                  <a:schemeClr val="tx1"/>
                </a:solidFill>
              </a:rPr>
              <a:t>We show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dirty="0" err="1">
                <a:solidFill>
                  <a:schemeClr val="tx1"/>
                </a:solidFill>
              </a:rPr>
              <a:t>a,ab</a:t>
            </a:r>
            <a:r>
              <a:rPr lang="en-US" sz="2400" dirty="0" smtClean="0">
                <a:solidFill>
                  <a:schemeClr val="tx1"/>
                </a:solidFill>
              </a:rPr>
              <a:t>}*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</a:t>
            </a:r>
            <a:r>
              <a:rPr lang="en-US" sz="2400" dirty="0" smtClean="0">
                <a:solidFill>
                  <a:schemeClr val="tx1"/>
                </a:solidFill>
              </a:rPr>
              <a:t>S and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</a:t>
            </a:r>
            <a:r>
              <a:rPr lang="en-US" sz="2400" dirty="0" smtClean="0">
                <a:solidFill>
                  <a:schemeClr val="tx1"/>
                </a:solidFill>
              </a:rPr>
              <a:t>{</a:t>
            </a:r>
            <a:r>
              <a:rPr lang="en-US" sz="2400" dirty="0" err="1">
                <a:solidFill>
                  <a:schemeClr val="tx1"/>
                </a:solidFill>
              </a:rPr>
              <a:t>a,ab</a:t>
            </a:r>
            <a:r>
              <a:rPr lang="en-US" sz="2400" dirty="0" smtClean="0">
                <a:solidFill>
                  <a:schemeClr val="tx1"/>
                </a:solidFill>
              </a:rPr>
              <a:t>}*.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1)</a:t>
            </a:r>
            <a:r>
              <a:rPr lang="en-US" sz="2400" dirty="0" smtClean="0">
                <a:solidFill>
                  <a:schemeClr val="tx1"/>
                </a:solidFill>
              </a:rPr>
              <a:t> {</a:t>
            </a:r>
            <a:r>
              <a:rPr lang="en-US" sz="2400" dirty="0" err="1" smtClean="0">
                <a:solidFill>
                  <a:schemeClr val="tx1"/>
                </a:solidFill>
              </a:rPr>
              <a:t>a,ab</a:t>
            </a:r>
            <a:r>
              <a:rPr lang="en-US" sz="2400" dirty="0" smtClean="0">
                <a:solidFill>
                  <a:schemeClr val="tx1"/>
                </a:solidFill>
              </a:rPr>
              <a:t>}*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</a:t>
            </a:r>
            <a:r>
              <a:rPr lang="en-US" sz="2400" dirty="0" smtClean="0">
                <a:solidFill>
                  <a:schemeClr val="tx1"/>
                </a:solidFill>
              </a:rPr>
              <a:t> S: We show that for all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</a:rPr>
              <a:t>a,ab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r>
              <a:rPr lang="en-US" sz="2400" baseline="30000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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S, by induction on </a:t>
            </a:r>
            <a:r>
              <a:rPr lang="en-US" sz="2400" i="1" dirty="0" smtClean="0">
                <a:solidFill>
                  <a:schemeClr val="tx1"/>
                </a:solidFill>
              </a:rPr>
              <a:t>n</a:t>
            </a: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- Base case, n=0.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</a:rPr>
              <a:t>a,ab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r>
              <a:rPr lang="en-US" sz="2400" baseline="30000" dirty="0" smtClean="0">
                <a:solidFill>
                  <a:schemeClr val="tx1"/>
                </a:solidFill>
              </a:rPr>
              <a:t>0</a:t>
            </a:r>
            <a:r>
              <a:rPr lang="en-US" sz="2400" dirty="0" smtClean="0">
                <a:solidFill>
                  <a:schemeClr val="tx1"/>
                </a:solidFill>
              </a:rPr>
              <a:t>={</a:t>
            </a:r>
            <a:r>
              <a:rPr lang="el-GR" sz="2400" dirty="0">
                <a:solidFill>
                  <a:schemeClr val="tx1"/>
                </a:solidFill>
              </a:rPr>
              <a:t>ε</a:t>
            </a:r>
            <a:r>
              <a:rPr lang="en-US" sz="2400" dirty="0" smtClean="0">
                <a:solidFill>
                  <a:schemeClr val="tx1"/>
                </a:solidFill>
              </a:rPr>
              <a:t>}, so </a:t>
            </a:r>
            <a:r>
              <a:rPr lang="en-US" sz="2400" dirty="0" err="1">
                <a:solidFill>
                  <a:schemeClr val="tx1"/>
                </a:solidFill>
                <a:sym typeface="Symbol"/>
              </a:rPr>
              <a:t>i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&lt;|w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| is always false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and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'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-&gt;' is true.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- Suppose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dirty="0" err="1">
                <a:solidFill>
                  <a:schemeClr val="tx1"/>
                </a:solidFill>
              </a:rPr>
              <a:t>a,ab</a:t>
            </a:r>
            <a:r>
              <a:rPr lang="en-US" sz="2400" dirty="0">
                <a:solidFill>
                  <a:schemeClr val="tx1"/>
                </a:solidFill>
              </a:rPr>
              <a:t>}</a:t>
            </a:r>
            <a:r>
              <a:rPr lang="en-US" sz="2400" baseline="30000" dirty="0">
                <a:solidFill>
                  <a:schemeClr val="tx1"/>
                </a:solidFill>
              </a:rPr>
              <a:t>n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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S. Showing 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</a:rPr>
              <a:t>a,ab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r>
              <a:rPr lang="en-US" sz="2400" baseline="30000" dirty="0" smtClean="0">
                <a:solidFill>
                  <a:schemeClr val="tx1"/>
                </a:solidFill>
              </a:rPr>
              <a:t>n+1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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S. Let w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chemeClr val="tx1"/>
                </a:solidFill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</a:rPr>
              <a:t>a,ab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r>
              <a:rPr lang="en-US" sz="2400" baseline="30000" dirty="0" smtClean="0">
                <a:solidFill>
                  <a:schemeClr val="tx1"/>
                </a:solidFill>
              </a:rPr>
              <a:t>n+1</a:t>
            </a:r>
            <a:r>
              <a:rPr lang="en-US" sz="2400" dirty="0" smtClean="0">
                <a:solidFill>
                  <a:schemeClr val="tx1"/>
                </a:solidFill>
              </a:rPr>
              <a:t> .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Then w = </a:t>
            </a:r>
            <a:r>
              <a:rPr lang="en-US" sz="2400" dirty="0" err="1" smtClean="0">
                <a:solidFill>
                  <a:schemeClr val="tx1"/>
                </a:solidFill>
              </a:rPr>
              <a:t>vw</a:t>
            </a:r>
            <a:r>
              <a:rPr lang="en-US" sz="2400" dirty="0" smtClean="0">
                <a:solidFill>
                  <a:schemeClr val="tx1"/>
                </a:solidFill>
              </a:rPr>
              <a:t>’ where w’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</a:rPr>
              <a:t>a,ab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r>
              <a:rPr lang="en-US" sz="2400" baseline="30000" dirty="0" smtClean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, v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>
                <a:solidFill>
                  <a:schemeClr val="tx1"/>
                </a:solidFill>
              </a:rPr>
              <a:t>{</a:t>
            </a:r>
            <a:r>
              <a:rPr lang="en-US" sz="2400" dirty="0" err="1">
                <a:solidFill>
                  <a:schemeClr val="tx1"/>
                </a:solidFill>
              </a:rPr>
              <a:t>a,ab</a:t>
            </a:r>
            <a:r>
              <a:rPr lang="en-US" sz="2400" dirty="0" smtClean="0">
                <a:solidFill>
                  <a:schemeClr val="tx1"/>
                </a:solidFill>
              </a:rPr>
              <a:t>}. Let </a:t>
            </a:r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&lt; |w| and w</a:t>
            </a:r>
            <a:r>
              <a:rPr lang="en-US" sz="2400" baseline="-25000" dirty="0" smtClean="0">
                <a:solidFill>
                  <a:schemeClr val="tx1"/>
                </a:solidFill>
              </a:rPr>
              <a:t>(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400" baseline="-250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=b.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v</a:t>
            </a:r>
            <a:r>
              <a:rPr lang="en-US" sz="2400" baseline="-25000" dirty="0" smtClean="0">
                <a:solidFill>
                  <a:schemeClr val="tx1"/>
                </a:solidFill>
              </a:rPr>
              <a:t>(0)</a:t>
            </a:r>
            <a:r>
              <a:rPr lang="en-US" sz="2400" dirty="0" smtClean="0">
                <a:solidFill>
                  <a:schemeClr val="tx1"/>
                </a:solidFill>
              </a:rPr>
              <a:t>=a, so w</a:t>
            </a:r>
            <a:r>
              <a:rPr lang="en-US" sz="2400" baseline="-25000" dirty="0" smtClean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=a and thus 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(0)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!=b. Therefore </a:t>
            </a:r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&gt; 0. T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wo cases:</a:t>
            </a:r>
            <a:b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1.1) v=a. Then w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sz="2400" baseline="-250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=w'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(i-1)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. By I.H. i-1&gt;0 and w'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(i-2)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=a. Thus w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(i-1)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=a.</a:t>
            </a:r>
            <a:b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1.2) v=ab. If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=1, then w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(i-1)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=w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(0)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=a, as needed. Else, 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&gt;1 so </a:t>
            </a:r>
            <a:b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      w'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(i-2)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=b and by I.H. w'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(i-3)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=a. Thus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  <a:sym typeface="Wingdings" pitchFamily="2" charset="2"/>
              </a:rPr>
              <a:t>(i-1) 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=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  <a:sym typeface="Wingdings" pitchFamily="2" charset="2"/>
              </a:rPr>
              <a:t>vw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')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(i-1)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= w'</a:t>
            </a:r>
            <a:r>
              <a:rPr lang="en-US" sz="2400" baseline="-25000" dirty="0" smtClean="0">
                <a:solidFill>
                  <a:schemeClr val="tx1"/>
                </a:solidFill>
                <a:sym typeface="Wingdings" pitchFamily="2" charset="2"/>
              </a:rPr>
              <a:t>(i-3)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 =a.</a:t>
            </a:r>
            <a:b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</a:br>
            <a:endParaRPr lang="en-US" sz="2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9960" y="1576080"/>
              <a:ext cx="7880040" cy="5046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240" y="1566000"/>
                <a:ext cx="7892280" cy="505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018"/>
            <a:ext cx="8229600" cy="798444"/>
          </a:xfrm>
        </p:spPr>
        <p:txBody>
          <a:bodyPr/>
          <a:lstStyle/>
          <a:p>
            <a:r>
              <a:rPr lang="en-US" dirty="0" smtClean="0"/>
              <a:t>Proof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03"/>
            <a:ext cx="8560676" cy="528972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 S = {w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>
                <a:solidFill>
                  <a:schemeClr val="tx1"/>
                </a:solidFill>
              </a:rPr>
              <a:t> {</a:t>
            </a:r>
            <a:r>
              <a:rPr lang="en-US" sz="2400" dirty="0" err="1">
                <a:solidFill>
                  <a:schemeClr val="tx1"/>
                </a:solidFill>
              </a:rPr>
              <a:t>a,b</a:t>
            </a:r>
            <a:r>
              <a:rPr lang="en-US" sz="2400" dirty="0">
                <a:solidFill>
                  <a:schemeClr val="tx1"/>
                </a:solidFill>
              </a:rPr>
              <a:t>}*|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0i&lt;|w|. if </a:t>
            </a:r>
            <a:r>
              <a:rPr lang="en-US" sz="2400" dirty="0">
                <a:solidFill>
                  <a:schemeClr val="tx1"/>
                </a:solidFill>
              </a:rPr>
              <a:t>w</a:t>
            </a:r>
            <a:r>
              <a:rPr lang="en-US" sz="2400" baseline="-25000" dirty="0">
                <a:solidFill>
                  <a:schemeClr val="tx1"/>
                </a:solidFill>
              </a:rPr>
              <a:t>(</a:t>
            </a:r>
            <a:r>
              <a:rPr lang="en-US" sz="2400" baseline="-25000" dirty="0" err="1">
                <a:solidFill>
                  <a:schemeClr val="tx1"/>
                </a:solidFill>
              </a:rPr>
              <a:t>i</a:t>
            </a:r>
            <a:r>
              <a:rPr lang="en-US" sz="2400" baseline="-25000" dirty="0">
                <a:solidFill>
                  <a:schemeClr val="tx1"/>
                </a:solidFill>
              </a:rPr>
              <a:t>) </a:t>
            </a:r>
            <a:r>
              <a:rPr lang="en-US" sz="2400" dirty="0">
                <a:solidFill>
                  <a:schemeClr val="tx1"/>
                </a:solidFill>
              </a:rPr>
              <a:t>=b then: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en-US" sz="2400" dirty="0" err="1">
                <a:solidFill>
                  <a:schemeClr val="tx1"/>
                </a:solidFill>
                <a:sym typeface="Wingdings" pitchFamily="2" charset="2"/>
              </a:rPr>
              <a:t>i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 &gt; 0 and w</a:t>
            </a:r>
            <a:r>
              <a:rPr lang="en-US" sz="2400" baseline="-25000" dirty="0">
                <a:solidFill>
                  <a:schemeClr val="tx1"/>
                </a:solidFill>
                <a:sym typeface="Wingdings" pitchFamily="2" charset="2"/>
              </a:rPr>
              <a:t>(i-1)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=a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}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For the second direction, we first prove: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sym typeface="Wingdings" pitchFamily="2" charset="2"/>
              </a:rPr>
              <a:t>(*)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If </a:t>
            </a:r>
            <a:r>
              <a:rPr lang="en-US" sz="2400" dirty="0" err="1" smtClean="0">
                <a:solidFill>
                  <a:prstClr val="black"/>
                </a:solidFill>
              </a:rPr>
              <a:t>w</a:t>
            </a:r>
            <a:r>
              <a:rPr lang="en-US" sz="2400" dirty="0" err="1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and w=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w'v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then 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w'S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</a:t>
            </a:r>
            <a:endParaRPr lang="en-US" sz="2400" dirty="0" smtClean="0">
              <a:solidFill>
                <a:schemeClr val="tx1"/>
              </a:solidFill>
              <a:sym typeface="Symbol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Proof. Let </a:t>
            </a:r>
            <a:r>
              <a:rPr lang="en-US" sz="2400" dirty="0" err="1">
                <a:solidFill>
                  <a:schemeClr val="tx1"/>
                </a:solidFill>
                <a:sym typeface="Symbol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&lt;|w'|, w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'</a:t>
            </a:r>
            <a:r>
              <a:rPr lang="en-US" sz="2400" baseline="-25000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baseline="-25000" dirty="0" err="1">
                <a:solidFill>
                  <a:schemeClr val="tx1"/>
                </a:solidFill>
                <a:sym typeface="Symbol"/>
              </a:rPr>
              <a:t>i</a:t>
            </a:r>
            <a:r>
              <a:rPr lang="en-US" sz="2400" baseline="-25000" dirty="0">
                <a:solidFill>
                  <a:schemeClr val="tx1"/>
                </a:solidFill>
                <a:sym typeface="Symbol"/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=b. Then w</a:t>
            </a:r>
            <a:r>
              <a:rPr lang="en-US" sz="2400" baseline="-25000" dirty="0">
                <a:solidFill>
                  <a:schemeClr val="tx1"/>
                </a:solidFill>
                <a:sym typeface="Symbol"/>
              </a:rPr>
              <a:t>(</a:t>
            </a:r>
            <a:r>
              <a:rPr lang="en-US" sz="2400" baseline="-25000" dirty="0" err="1">
                <a:solidFill>
                  <a:schemeClr val="tx1"/>
                </a:solidFill>
                <a:sym typeface="Symbol"/>
              </a:rPr>
              <a:t>i</a:t>
            </a:r>
            <a:r>
              <a:rPr lang="en-US" sz="2400" baseline="-25000" dirty="0">
                <a:solidFill>
                  <a:schemeClr val="tx1"/>
                </a:solidFill>
                <a:sym typeface="Symbol"/>
              </a:rPr>
              <a:t>)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=b so w</a:t>
            </a:r>
            <a:r>
              <a:rPr lang="en-US" sz="2400" baseline="-25000" dirty="0">
                <a:solidFill>
                  <a:schemeClr val="tx1"/>
                </a:solidFill>
                <a:sym typeface="Symbol"/>
              </a:rPr>
              <a:t>(i-1)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=a and thus w'</a:t>
            </a:r>
            <a:r>
              <a:rPr lang="en-US" sz="2400" baseline="-25000" dirty="0">
                <a:solidFill>
                  <a:schemeClr val="tx1"/>
                </a:solidFill>
                <a:sym typeface="Symbol"/>
              </a:rPr>
              <a:t>(i-1)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=a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prstClr val="black"/>
                </a:solidFill>
              </a:rPr>
              <a:t>2)</a:t>
            </a:r>
            <a:r>
              <a:rPr lang="en-US" sz="2400" dirty="0" smtClean="0">
                <a:solidFill>
                  <a:prstClr val="black"/>
                </a:solidFill>
              </a:rPr>
              <a:t> S</a:t>
            </a:r>
            <a:r>
              <a:rPr lang="en-US" sz="24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sz="2400" dirty="0">
                <a:solidFill>
                  <a:prstClr val="black"/>
                </a:solidFill>
                <a:sym typeface="Symbol"/>
              </a:rPr>
              <a:t></a:t>
            </a:r>
            <a:r>
              <a:rPr lang="en-US" sz="2400" dirty="0" smtClean="0">
                <a:solidFill>
                  <a:prstClr val="black"/>
                </a:solidFill>
              </a:rPr>
              <a:t>{</a:t>
            </a:r>
            <a:r>
              <a:rPr lang="en-US" sz="2400" dirty="0" err="1" smtClean="0">
                <a:solidFill>
                  <a:prstClr val="black"/>
                </a:solidFill>
              </a:rPr>
              <a:t>a,ab</a:t>
            </a:r>
            <a:r>
              <a:rPr lang="en-US" sz="2400" dirty="0" smtClean="0">
                <a:solidFill>
                  <a:prstClr val="black"/>
                </a:solidFill>
              </a:rPr>
              <a:t>}*. We prove, by induction on n, that for all n,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for all w, if </a:t>
            </a:r>
            <a:r>
              <a:rPr lang="en-US" sz="2400" dirty="0" err="1" smtClean="0">
                <a:solidFill>
                  <a:prstClr val="black"/>
                </a:solidFill>
              </a:rPr>
              <a:t>w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S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and n=|w| then </a:t>
            </a:r>
            <a:r>
              <a:rPr lang="en-US" sz="2400" dirty="0">
                <a:solidFill>
                  <a:prstClr val="black"/>
                </a:solidFill>
              </a:rPr>
              <a:t>w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{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a,ab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}*.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- Base case: n=0. Then w is empty string and thus in {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a,ab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}*.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- Let n&gt;0. Suppose property holds for all k &lt; n. Let </a:t>
            </a:r>
            <a:r>
              <a:rPr lang="en-US" sz="2400" dirty="0" err="1">
                <a:solidFill>
                  <a:prstClr val="black"/>
                </a:solidFill>
              </a:rPr>
              <a:t>w</a:t>
            </a:r>
            <a:r>
              <a:rPr lang="en-US" sz="2400" dirty="0" err="1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, |w|=n.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There are two cases, depending on the last letter of w.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2.1) w=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w'a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Then </a:t>
            </a:r>
            <a:r>
              <a:rPr lang="en-US" sz="2400" dirty="0" err="1">
                <a:solidFill>
                  <a:schemeClr val="tx1"/>
                </a:solidFill>
                <a:sym typeface="Symbol"/>
              </a:rPr>
              <a:t>w'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by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(*)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, so by IH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w'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{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a,ab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}*, so w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{</a:t>
            </a:r>
            <a:r>
              <a:rPr lang="en-US" sz="2400" dirty="0" err="1">
                <a:solidFill>
                  <a:schemeClr val="tx1"/>
                </a:solidFill>
                <a:sym typeface="Symbol"/>
              </a:rPr>
              <a:t>a,ab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}*.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2.2) w=vb. By 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wS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, w</a:t>
            </a:r>
            <a:r>
              <a:rPr lang="en-US" sz="2400" baseline="-25000" dirty="0" smtClean="0">
                <a:solidFill>
                  <a:schemeClr val="tx1"/>
                </a:solidFill>
                <a:sym typeface="Symbol"/>
              </a:rPr>
              <a:t>(|w|-2)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=a, so w=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w'ab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. By 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(*)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,</a:t>
            </a:r>
            <a:r>
              <a:rPr lang="en-US" sz="2400" b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w'S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, by IH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w'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{</a:t>
            </a:r>
            <a:r>
              <a:rPr lang="en-US" sz="2400" dirty="0" err="1" smtClean="0">
                <a:solidFill>
                  <a:schemeClr val="tx1"/>
                </a:solidFill>
                <a:sym typeface="Symbol"/>
              </a:rPr>
              <a:t>a,ab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}*, so w{</a:t>
            </a:r>
            <a:r>
              <a:rPr lang="en-US" sz="2400" dirty="0" err="1">
                <a:solidFill>
                  <a:schemeClr val="tx1"/>
                </a:solidFill>
                <a:sym typeface="Symbol"/>
              </a:rPr>
              <a:t>a,ab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}*.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sym typeface="Symbol"/>
              </a:rPr>
              <a:t>In any case,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w{</a:t>
            </a:r>
            <a:r>
              <a:rPr lang="en-US" sz="2400" dirty="0" err="1">
                <a:solidFill>
                  <a:schemeClr val="tx1"/>
                </a:solidFill>
                <a:sym typeface="Symbol"/>
              </a:rPr>
              <a:t>a,ab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}*.	We proved the entire equality.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4"/>
            <a:ext cx="8229600" cy="4655172"/>
          </a:xfrm>
        </p:spPr>
        <p:txBody>
          <a:bodyPr/>
          <a:lstStyle/>
          <a:p>
            <a:r>
              <a:rPr lang="en-US" dirty="0" smtClean="0"/>
              <a:t>One way to denote (often infinite) languages</a:t>
            </a:r>
          </a:p>
          <a:p>
            <a:r>
              <a:rPr lang="en-US" dirty="0" smtClean="0"/>
              <a:t>Regular expression is an expression built from: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Symbol"/>
              </a:rPr>
              <a:t>e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mpty language 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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{</a:t>
            </a:r>
            <a:r>
              <a:rPr lang="el-GR" dirty="0" smtClean="0">
                <a:solidFill>
                  <a:schemeClr val="tx1"/>
                </a:solidFill>
              </a:rPr>
              <a:t>ε</a:t>
            </a:r>
            <a:r>
              <a:rPr lang="en-US" dirty="0" smtClean="0">
                <a:solidFill>
                  <a:schemeClr val="tx1"/>
                </a:solidFill>
              </a:rPr>
              <a:t>},  denoted just </a:t>
            </a:r>
            <a:r>
              <a:rPr lang="el-GR" dirty="0">
                <a:solidFill>
                  <a:srgbClr val="C00000"/>
                </a:solidFill>
              </a:rPr>
              <a:t>ε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{</a:t>
            </a:r>
            <a:r>
              <a:rPr lang="en-US" i="1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} for </a:t>
            </a:r>
            <a:r>
              <a:rPr lang="en-US" i="1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l-GR" dirty="0" smtClean="0">
                <a:solidFill>
                  <a:schemeClr val="tx1"/>
                </a:solidFill>
              </a:rPr>
              <a:t>Σ</a:t>
            </a:r>
            <a:r>
              <a:rPr lang="en-US" dirty="0" smtClean="0">
                <a:solidFill>
                  <a:schemeClr val="tx1"/>
                </a:solidFill>
              </a:rPr>
              <a:t>, denoted simply by </a:t>
            </a:r>
            <a:r>
              <a:rPr lang="en-US" i="1" dirty="0" smtClean="0">
                <a:solidFill>
                  <a:srgbClr val="C00000"/>
                </a:solidFill>
              </a:rPr>
              <a:t>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union, denoted </a:t>
            </a:r>
            <a:r>
              <a:rPr lang="en-US" dirty="0" smtClean="0">
                <a:solidFill>
                  <a:srgbClr val="C00000"/>
                </a:solidFill>
              </a:rPr>
              <a:t>|</a:t>
            </a:r>
            <a:r>
              <a:rPr lang="en-US" dirty="0" smtClean="0">
                <a:solidFill>
                  <a:schemeClr val="tx1"/>
                </a:solidFill>
              </a:rPr>
              <a:t> or, sometimes, </a:t>
            </a:r>
            <a:r>
              <a:rPr lang="en-US" dirty="0" smtClean="0">
                <a:solidFill>
                  <a:srgbClr val="C00000"/>
                </a:solidFill>
              </a:rPr>
              <a:t>+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oncatenation, as multiplication </a:t>
            </a:r>
            <a:r>
              <a:rPr lang="en-US" dirty="0"/>
              <a:t>(</a:t>
            </a:r>
            <a:r>
              <a:rPr lang="en-US" dirty="0" smtClean="0">
                <a:solidFill>
                  <a:schemeClr val="tx1"/>
                </a:solidFill>
              </a:rPr>
              <a:t>dot)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1"/>
                </a:solidFill>
              </a:rPr>
              <a:t>or omitted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Kleene</a:t>
            </a:r>
            <a:r>
              <a:rPr lang="en-US" dirty="0" smtClean="0">
                <a:solidFill>
                  <a:schemeClr val="tx1"/>
                </a:solidFill>
              </a:rPr>
              <a:t> star </a:t>
            </a:r>
            <a:r>
              <a:rPr lang="en-US" dirty="0" smtClean="0">
                <a:solidFill>
                  <a:srgbClr val="C00000"/>
                </a:solidFill>
              </a:rPr>
              <a:t>* </a:t>
            </a:r>
            <a:r>
              <a:rPr lang="en-US" dirty="0" smtClean="0"/>
              <a:t>(repetition)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E.g. identifiers:  </a:t>
            </a:r>
            <a:r>
              <a:rPr lang="en-US" dirty="0" smtClean="0">
                <a:solidFill>
                  <a:srgbClr val="C00000"/>
                </a:solidFill>
              </a:rPr>
              <a:t>letter (letter | digit)*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	(</a:t>
            </a:r>
            <a:r>
              <a:rPr lang="en-US" dirty="0" err="1" smtClean="0">
                <a:solidFill>
                  <a:schemeClr val="tx1"/>
                </a:solidFill>
              </a:rPr>
              <a:t>letter,digit</a:t>
            </a:r>
            <a:r>
              <a:rPr lang="en-US" dirty="0" smtClean="0">
                <a:solidFill>
                  <a:schemeClr val="tx1"/>
                </a:solidFill>
              </a:rPr>
              <a:t> are </a:t>
            </a:r>
            <a:r>
              <a:rPr lang="en-US" dirty="0" err="1" smtClean="0">
                <a:solidFill>
                  <a:schemeClr val="tx1"/>
                </a:solidFill>
              </a:rPr>
              <a:t>shorthands</a:t>
            </a:r>
            <a:r>
              <a:rPr lang="en-US" dirty="0" smtClean="0">
                <a:solidFill>
                  <a:schemeClr val="tx1"/>
                </a:solidFill>
              </a:rPr>
              <a:t> from before)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92480" y="2589840"/>
              <a:ext cx="6629400" cy="3648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2040" y="2579040"/>
                <a:ext cx="6645600" cy="36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1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5200650" cy="1143000"/>
          </a:xfrm>
        </p:spPr>
        <p:txBody>
          <a:bodyPr/>
          <a:lstStyle/>
          <a:p>
            <a:r>
              <a:rPr lang="en-US" dirty="0" err="1" smtClean="0"/>
              <a:t>Kleene</a:t>
            </a:r>
            <a:r>
              <a:rPr lang="en-US" dirty="0" smtClean="0"/>
              <a:t> </a:t>
            </a:r>
            <a:r>
              <a:rPr lang="en-US" sz="2200" dirty="0" smtClean="0"/>
              <a:t>(from Wikipedia)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2080"/>
            <a:ext cx="8721090" cy="458343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Stephen Cole </a:t>
            </a:r>
            <a:r>
              <a:rPr lang="en-US" sz="2400" b="1" dirty="0" err="1" smtClean="0"/>
              <a:t>Kleene</a:t>
            </a:r>
            <a:r>
              <a:rPr lang="en-US" sz="2400" dirty="0"/>
              <a:t> 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January 5, 1909, </a:t>
            </a:r>
            <a:r>
              <a:rPr lang="en-US" sz="2400" dirty="0">
                <a:hlinkClick r:id="rId2" tooltip="Hartford, Connecticut"/>
              </a:rPr>
              <a:t>Hartford, Connecticut</a:t>
            </a:r>
            <a:r>
              <a:rPr lang="en-US" sz="2400" dirty="0"/>
              <a:t>, </a:t>
            </a:r>
            <a:r>
              <a:rPr lang="en-US" sz="2400" dirty="0">
                <a:hlinkClick r:id="rId3" tooltip="United States"/>
              </a:rPr>
              <a:t>United States</a:t>
            </a:r>
            <a:r>
              <a:rPr lang="en-US" sz="2400" dirty="0"/>
              <a:t> –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January </a:t>
            </a:r>
            <a:r>
              <a:rPr lang="en-US" sz="2400" dirty="0"/>
              <a:t>25, 1994, </a:t>
            </a:r>
            <a:r>
              <a:rPr lang="en-US" sz="2400" dirty="0">
                <a:hlinkClick r:id="rId4" tooltip="Madison, Wisconsin"/>
              </a:rPr>
              <a:t>Madison, Wisconsin</a:t>
            </a:r>
            <a:r>
              <a:rPr lang="en-US" sz="2400" dirty="0"/>
              <a:t>) </a:t>
            </a:r>
            <a:r>
              <a:rPr lang="en-US" sz="2400" dirty="0" smtClean="0"/>
              <a:t>was an</a:t>
            </a:r>
            <a:r>
              <a:rPr lang="en-US" sz="2400" dirty="0"/>
              <a:t> </a:t>
            </a:r>
            <a:r>
              <a:rPr lang="en-US" sz="2400" dirty="0" smtClean="0">
                <a:hlinkClick r:id="rId3" tooltip="United States"/>
              </a:rPr>
              <a:t>American</a:t>
            </a:r>
            <a:r>
              <a:rPr lang="en-US" sz="2400" dirty="0"/>
              <a:t> </a:t>
            </a:r>
            <a:r>
              <a:rPr lang="en-US" sz="2400" dirty="0" smtClean="0">
                <a:hlinkClick r:id="rId5" tooltip="Mathematician"/>
              </a:rPr>
              <a:t>mathematician</a:t>
            </a:r>
            <a:r>
              <a:rPr lang="en-US" sz="2400" dirty="0"/>
              <a:t> </a:t>
            </a:r>
            <a:r>
              <a:rPr lang="en-US" sz="2400" dirty="0" smtClean="0"/>
              <a:t>who </a:t>
            </a:r>
            <a:r>
              <a:rPr lang="en-US" sz="2400" dirty="0"/>
              <a:t>helped lay the foundations </a:t>
            </a:r>
            <a:r>
              <a:rPr lang="en-US" sz="2400" dirty="0" smtClean="0"/>
              <a:t>for theoretical </a:t>
            </a:r>
            <a:r>
              <a:rPr lang="en-US" sz="2400" dirty="0" smtClean="0">
                <a:hlinkClick r:id="rId6" tooltip="Computer science"/>
              </a:rPr>
              <a:t>computer </a:t>
            </a:r>
            <a:r>
              <a:rPr lang="en-US" sz="2400" dirty="0">
                <a:hlinkClick r:id="rId6" tooltip="Computer science"/>
              </a:rPr>
              <a:t>science</a:t>
            </a:r>
            <a:r>
              <a:rPr lang="en-US" sz="2400" dirty="0"/>
              <a:t>. One of many distinguished students of </a:t>
            </a:r>
            <a:r>
              <a:rPr lang="en-US" sz="2400" dirty="0">
                <a:hlinkClick r:id="rId7" tooltip="Alonzo Church"/>
              </a:rPr>
              <a:t>Alonzo Church</a:t>
            </a:r>
            <a:r>
              <a:rPr lang="en-US" sz="2400" dirty="0"/>
              <a:t>, </a:t>
            </a:r>
            <a:r>
              <a:rPr lang="en-US" sz="2400" dirty="0" err="1"/>
              <a:t>Kleene</a:t>
            </a:r>
            <a:r>
              <a:rPr lang="en-US" sz="2400" dirty="0"/>
              <a:t>, along with </a:t>
            </a:r>
            <a:r>
              <a:rPr lang="en-US" sz="2400" dirty="0">
                <a:hlinkClick r:id="rId8" tooltip="Alan Turing"/>
              </a:rPr>
              <a:t>Alan Turing</a:t>
            </a:r>
            <a:r>
              <a:rPr lang="en-US" sz="2400" dirty="0"/>
              <a:t>, </a:t>
            </a:r>
            <a:r>
              <a:rPr lang="en-US" sz="2400" dirty="0">
                <a:hlinkClick r:id="rId9" tooltip="Emil Post"/>
              </a:rPr>
              <a:t>Emil Post</a:t>
            </a:r>
            <a:r>
              <a:rPr lang="en-US" sz="2400" dirty="0"/>
              <a:t>, and others, is best known as a founder of the branch of </a:t>
            </a:r>
            <a:r>
              <a:rPr lang="en-US" sz="2400" dirty="0">
                <a:hlinkClick r:id="rId10" tooltip="Mathematical logic"/>
              </a:rPr>
              <a:t>mathematical logic</a:t>
            </a:r>
            <a:r>
              <a:rPr lang="en-US" sz="2400" dirty="0"/>
              <a:t> known </a:t>
            </a:r>
            <a:r>
              <a:rPr lang="en-US" sz="2400" dirty="0" smtClean="0"/>
              <a:t>as </a:t>
            </a:r>
            <a:r>
              <a:rPr lang="en-US" sz="2400" dirty="0" smtClean="0">
                <a:hlinkClick r:id="rId11" tooltip="Recursion theory"/>
              </a:rPr>
              <a:t>recursion </a:t>
            </a:r>
            <a:r>
              <a:rPr lang="en-US" sz="2400" dirty="0">
                <a:hlinkClick r:id="rId11" tooltip="Recursion theory"/>
              </a:rPr>
              <a:t>theory</a:t>
            </a:r>
            <a:r>
              <a:rPr lang="en-US" sz="2400" dirty="0"/>
              <a:t>. </a:t>
            </a:r>
            <a:r>
              <a:rPr lang="en-US" sz="2400" dirty="0" err="1"/>
              <a:t>Kleene's</a:t>
            </a:r>
            <a:r>
              <a:rPr lang="en-US" sz="2400" dirty="0"/>
              <a:t> work grounds the study of which functions are </a:t>
            </a:r>
            <a:r>
              <a:rPr lang="en-US" sz="2400" dirty="0">
                <a:hlinkClick r:id="rId12" tooltip="Computable function"/>
              </a:rPr>
              <a:t>computable</a:t>
            </a:r>
            <a:r>
              <a:rPr lang="en-US" sz="2400" dirty="0"/>
              <a:t>. A number of mathematical concepts are named after him: </a:t>
            </a:r>
            <a:r>
              <a:rPr lang="en-US" sz="2400" dirty="0" err="1">
                <a:hlinkClick r:id="rId13" tooltip="Kleene hierarchy"/>
              </a:rPr>
              <a:t>Kleene</a:t>
            </a:r>
            <a:r>
              <a:rPr lang="en-US" sz="2400" dirty="0">
                <a:hlinkClick r:id="rId13" tooltip="Kleene hierarchy"/>
              </a:rPr>
              <a:t> hierarchy</a:t>
            </a:r>
            <a:r>
              <a:rPr lang="en-US" sz="2400" dirty="0"/>
              <a:t>, </a:t>
            </a:r>
            <a:r>
              <a:rPr lang="en-US" sz="2400" dirty="0" err="1">
                <a:hlinkClick r:id="rId14" tooltip="Kleene algebra"/>
              </a:rPr>
              <a:t>Kleene</a:t>
            </a:r>
            <a:r>
              <a:rPr lang="en-US" sz="2400" dirty="0">
                <a:hlinkClick r:id="rId14" tooltip="Kleene algebra"/>
              </a:rPr>
              <a:t> algebra</a:t>
            </a:r>
            <a:r>
              <a:rPr lang="en-US" sz="2400" dirty="0"/>
              <a:t>, the </a:t>
            </a:r>
            <a:r>
              <a:rPr lang="en-US" sz="2400" dirty="0" err="1">
                <a:hlinkClick r:id="rId15" tooltip="Kleene star"/>
              </a:rPr>
              <a:t>Kleene</a:t>
            </a:r>
            <a:r>
              <a:rPr lang="en-US" sz="2400" dirty="0">
                <a:hlinkClick r:id="rId15" tooltip="Kleene star"/>
              </a:rPr>
              <a:t> star</a:t>
            </a:r>
            <a:r>
              <a:rPr lang="en-US" sz="2400" dirty="0"/>
              <a:t> (</a:t>
            </a:r>
            <a:r>
              <a:rPr lang="en-US" sz="2400" b="1" dirty="0" err="1"/>
              <a:t>Kleene</a:t>
            </a:r>
            <a:r>
              <a:rPr lang="en-US" sz="2400" b="1" dirty="0"/>
              <a:t> closure</a:t>
            </a:r>
            <a:r>
              <a:rPr lang="en-US" sz="2400" dirty="0"/>
              <a:t>), </a:t>
            </a:r>
            <a:r>
              <a:rPr lang="en-US" sz="2400" dirty="0" err="1">
                <a:hlinkClick r:id="rId16" tooltip="Kleene's recursion theorem"/>
              </a:rPr>
              <a:t>Kleene's</a:t>
            </a:r>
            <a:r>
              <a:rPr lang="en-US" sz="2400" dirty="0">
                <a:hlinkClick r:id="rId16" tooltip="Kleene's recursion theorem"/>
              </a:rPr>
              <a:t> recursion theorem</a:t>
            </a:r>
            <a:r>
              <a:rPr lang="en-US" sz="2400" dirty="0"/>
              <a:t> and the </a:t>
            </a:r>
            <a:r>
              <a:rPr lang="en-US" sz="2400" dirty="0" err="1">
                <a:hlinkClick r:id="rId17" tooltip="Kleene fixpoint theorem"/>
              </a:rPr>
              <a:t>Kleene</a:t>
            </a:r>
            <a:r>
              <a:rPr lang="en-US" sz="2400" dirty="0">
                <a:hlinkClick r:id="rId17" tooltip="Kleene fixpoint theorem"/>
              </a:rPr>
              <a:t> </a:t>
            </a:r>
            <a:r>
              <a:rPr lang="en-US" sz="2400" dirty="0" err="1">
                <a:hlinkClick r:id="rId17" tooltip="Kleene fixpoint theorem"/>
              </a:rPr>
              <a:t>fixpoint</a:t>
            </a:r>
            <a:r>
              <a:rPr lang="en-US" sz="2400" dirty="0">
                <a:hlinkClick r:id="rId17" tooltip="Kleene fixpoint theorem"/>
              </a:rPr>
              <a:t> theorem</a:t>
            </a:r>
            <a:r>
              <a:rPr lang="en-US" sz="2400" dirty="0"/>
              <a:t>. He also </a:t>
            </a:r>
            <a:r>
              <a:rPr lang="en-US" sz="2400" b="1" dirty="0"/>
              <a:t>invented </a:t>
            </a:r>
            <a:r>
              <a:rPr lang="en-US" sz="2400" b="1" dirty="0">
                <a:hlinkClick r:id="rId18" tooltip="Regular expressions"/>
              </a:rPr>
              <a:t>regular expressions</a:t>
            </a:r>
            <a:r>
              <a:rPr lang="en-US" sz="2400" dirty="0"/>
              <a:t>, and was a leading American </a:t>
            </a:r>
            <a:r>
              <a:rPr lang="en-US" sz="2400" dirty="0" smtClean="0"/>
              <a:t>advocate of </a:t>
            </a:r>
            <a:r>
              <a:rPr lang="en-US" sz="2400" dirty="0" smtClean="0">
                <a:hlinkClick r:id="rId19" tooltip="Mathematical intuitionism"/>
              </a:rPr>
              <a:t>mathematical intuitionism</a:t>
            </a:r>
            <a:r>
              <a:rPr lang="en-US" sz="2400" dirty="0"/>
              <a:t>.</a:t>
            </a:r>
          </a:p>
        </p:txBody>
      </p:sp>
      <p:pic>
        <p:nvPicPr>
          <p:cNvPr id="3074" name="Picture 2" descr="http://t1.gstatic.com/images?q=tbn:ANd9GcTBEnDBsiBJC5fGFPrzX7jHUNWzvsRt3G68cLg3JkOUTllbSYs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634" y="1"/>
            <a:ext cx="1700365" cy="23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3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23056</TotalTime>
  <Words>1593</Words>
  <Application>Microsoft Office PowerPoint</Application>
  <PresentationFormat>On-screen Show (4:3)</PresentationFormat>
  <Paragraphs>280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Symbol</vt:lpstr>
      <vt:lpstr>Wingdings</vt:lpstr>
      <vt:lpstr>Calibri</vt:lpstr>
      <vt:lpstr>Default Design</vt:lpstr>
      <vt:lpstr>PowerPoint Presentation</vt:lpstr>
      <vt:lpstr>Lexical Analysis Summary</vt:lpstr>
      <vt:lpstr>Formal Languages vs Scala</vt:lpstr>
      <vt:lpstr>Formal Languages vs Scala</vt:lpstr>
      <vt:lpstr>Fact about Indexing Concatenation</vt:lpstr>
      <vt:lpstr>Star of a Language. Exercise with Proof</vt:lpstr>
      <vt:lpstr>Proof Continued</vt:lpstr>
      <vt:lpstr>Regular Expressions</vt:lpstr>
      <vt:lpstr>Kleene (from Wikipedia)</vt:lpstr>
      <vt:lpstr>These RegExp extensions preserve definable languages. Why?</vt:lpstr>
      <vt:lpstr>While Language – Example Program</vt:lpstr>
      <vt:lpstr>Tokens (Words) of the While Language</vt:lpstr>
      <vt:lpstr>Manually Constructing Lexers by example</vt:lpstr>
      <vt:lpstr>Lexer input and Output</vt:lpstr>
      <vt:lpstr>Identifiers and Keywords</vt:lpstr>
      <vt:lpstr>Integer Constants and Their Value</vt:lpstr>
      <vt:lpstr>Deciding which Token</vt:lpstr>
      <vt:lpstr>first of a regexp</vt:lpstr>
      <vt:lpstr>first symbols of words in a regexp</vt:lpstr>
      <vt:lpstr>Can regexp can derive the empty word</vt:lpstr>
      <vt:lpstr>Converting Well-Behaved  Regular Expression into Programs</vt:lpstr>
      <vt:lpstr>Subtleties in General Case</vt:lpstr>
      <vt:lpstr>Decision Tree to Map Symbols to Tokens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sysadmin</cp:lastModifiedBy>
  <cp:revision>3055</cp:revision>
  <dcterms:created xsi:type="dcterms:W3CDTF">2005-06-07T20:03:32Z</dcterms:created>
  <dcterms:modified xsi:type="dcterms:W3CDTF">2012-09-24T12:02:56Z</dcterms:modified>
</cp:coreProperties>
</file>