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3" autoAdjust="0"/>
    <p:restoredTop sz="92609" autoAdjust="0"/>
  </p:normalViewPr>
  <p:slideViewPr>
    <p:cSldViewPr snapToGrid="0">
      <p:cViewPr varScale="1">
        <p:scale>
          <a:sx n="87" d="100"/>
          <a:sy n="87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tags" Target="tags/tag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28:42.55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13285 4024 2,'0'0'27,"-4"-11"1,4 11 4,0 0-15,0 0-2,0 0-3,0 0-2,-5-9-2,5 9-2,0 0-2,4-13 0,-4 13-1,12-3 1,-12 3-1,17-1-1,-6 8 0,0-4 0,5 7 0,-2 2 0,2 2 0,-3-2-1,6 6-1,-3-3 1,0 0 0,1-1 0,-1 0-1,-1-3 1,0-1-1,0 0 1,0-4-1,-2-1 1,1-1-1,-2-3 0,1-2 1,-2-1-1,0-2 1,2-2-1,-2-5 1,4-1-1,0-3 0,3-4 1,2-4-1,3-5 0,3-2 1,5-6-1,2-2 0,4-5 0,4-2 1,1-4 0,2 2 0,2-1 1,1 2-2,-3-1 2,-2 6-1,-2 3 1,-5 4-1,-4 3 0,-6 5 0,-3 3-1,-4 7 0,-6 2 1,0 3-1,-12 11 1,12-15-1,-12 15 0,0 0 1,0 0-1,0 0 0,0 0 0,0 0 0,0 0-1,0 0 0,0 0 0,-9 9-2,9-9-3,-9 9-4,8 0-15,1-9-12,-8 14-2,8-14 1,-14 13 1</inkml:trace>
  <inkml:trace contextRef="#ctx0" brushRef="#br0" timeOffset="4427.2532">8242 9952 2,'0'0'21,"0"0"1,0 0-8,0 0-3,0 0-1,0 0 1,0 0-2,5-9 0,-5 9 0,0 0-1,0 0 0,7-14 0,-7 14-1,0 0-1,11-9 0,-11 9-2,11-7 1,-11 7-2,18-2 0,-8 4-1,5 5 1,-1 2 0,4 5-1,-1 1 0,3 5 0,2 1 0,0 2-1,-1-1 1,2 0-1,-3-3 0,0 0-1,-1-3 1,-1-2 0,-3-6-1,0 0 1,-1-3-1,-2-1 1,1-5-1,-1-2 0,0-6 1,3-1-1,3-5 1,1-4 0,6-7-2,5-6 2,6-7-1,7-8 1,5-5-1,8-7 1,4-5-1,5-4 1,3-4 1,5 1-1,2-5 0,-1 7-1,-1 3 1,-6 2 0,-4 5 0,-5 8-1,-10 8 0,-7 7 0,-12 11 1,-7 4-1,-7 8 0,-15 13 0,11 0 0,-11 0 0,-7 17-1,0-6-1,1 6-3,-4-4-5,7 2-24,0-2-4,3-13 0,-4 14-2</inkml:trace>
  <inkml:trace contextRef="#ctx0" brushRef="#br1" timeOffset="14044.8033">14496 16848 6,'0'0'14,"0"0"0,0 0-1,0 0 0,0 0-1,0 0 1,0 0-2,0 0-1,0 0 0,0 0-2,0 0 0,0 0-1,0 0-1,0 0 0,0 0-1,0 0-1,0 0 0,0 0-1,-10 7 1,10-7-1,-7 9-1,2 0 0,5-9 1,-18 19-1,8-7-1,-4 2 1,-2 1-1,-2 2 0,1-1 0,-2 0 0,-2 1-1,1 1 1,-4 1-1,2-3 1,1-2-1,0 0 0,-1-2 1,0 2-1,2-5 0,2-2 0,2-2 1,0 0-1,2-1 0,0-2 1,2 0-1,-1-2 1,1 1-1,-2 4 0,1 0 0,-1-1 0,-1 0 0,0 1 0,0 0 0,1 0 0,2-1 0,0-3 0,3-1 0,9 0 0,-14 5 0,14-5 1,0 0-1,0 0 1,0 0 0,0 0 0,0 0 0,0 0 0,14 0 0,-5 0-1,1 0 1,3 0 0,0 0-1,1 3 0,0 1 0,1 1 0,1-1 0,-1 1 0,1 2 0,1 2-1,-1-1 1,2 3 0,1-1 0,1-6-1,1 5 1,-1 0-1,3 2 1,1-2 0,-2 2 0,0 0 0,0 0 1,1-2 1,-1 6-1,2-3 1,-2-2-2,1 0 2,-3 1-1,2-3 1,-2 4-2,-2 1 0,0-4 1,-3-1-1,1 3 0,-2 2 1,1-5-1,-3 2 0,-1-2 0,1-1 0,-2-4 0,-10-3 0,16 10 0,-16-10 0,10 4 0,-10-4 0,0 0 0,0 0-1,0 0 1,0 0 1,9 3-2,-9-3 0,0 0 1,0 0-1,0 0 1,0 0-1,0 0 0,0 0-1,0 0 1,0 0-2,0 0-6,0 0-10,0 0-19,0 0 1,0 0-1,-4-13 3</inkml:trace>
  <inkml:trace contextRef="#ctx0" brushRef="#br1" timeOffset="19039.089">14028 17172 9,'-1'-9'8,"1"9"-4,0 0-1,-2-10-2,2 10 0,0 0 0,0 0 0,0 0 2,0 0 0,0 0 0,0 0 0,0 0 0,0 0 0,0 0-1,0 0 0,0 0 0,0 0 0,0 0 1,0 0 1,0 0-1,0 0 1,0 0 0,0 0 0,0 0 0,0 0 1,0 0-2,2 14-1,-2-14 1,0 0-1,0 0 0,10 13-3,-10-13 0,6 10-3,-6-10 0,0 0-4,5 10-5,-5-10-9,0 0-1</inkml:trace>
  <inkml:trace contextRef="#ctx0" brushRef="#br1" timeOffset="21102.207">14029 17205 5,'0'0'6,"0"0"1,0 0-1,-9 7 0,9-7-1,0 0-1,0 0-1,0 0 1,0 0-1,0 0 0,0 0-1,0 0 2,13-5-1,-13 5 2,0 0-1,11 0 1,-11 0-1,0 0 2,0 0-1,12 3 0,-12-3-1,0 0 0,0 0 0,10 2 0,-10-2 0,0 0 0,12 1-1,-12-1 0,0 0 1,13 6-1,-13-6 1,11 2-1,-11-2 0,11 3 0,-11-3 0,11 1 0,-11-1-1,13 1 0,-13-1 0,11 1-1,-11-1 1,12-2-1,-12 2 0,13 2 0,-13-2 0,12 3-1,-12-3 1,13 4-1,-13-4 1,12-2 0,-12 2-1,14 3 1,-14-3-1,15 0 2,-15 0-1,15-3-1,-15 3 1,17 0-1,-17 0 0,18-5 1,-18 5-1,15-2 1,-15 2-1,16 1 0,-16-1 1,15 2-1,-6-1 0,1-1 0,0-2 0,1 0 1,0 4-1,-1-4 0,0 2 0,2 4 0,-12-4 1,19 1-1,-19-1 1,18 5-1,-8-7 0,2 4 1,-1-1-1,2-1 1,0 2 0,2 1-1,1-2 1,0-1 0,1 3-1,0-3 1,3-2 0,-1 3 0,1-2-1,0 0 1,2 0-1,-2 0 0,2-2 1,1 3-1,0 0 0,-1-10 0,1 7 0,1-2 0,-2 4 0,0-6 0,-1 6 0,1-8 0,-1 5 1,1 5 0,2-5-1,0 0 2,0-3-2,1 6 1,1-2-1,0 4 1,1-2 0,2 0-1,-2 0 0,0 3 1,2-2-1,0 0 1,0-3-1,1 2 0,-1 1 1,1 0-1,-1 2 1,1-3-1,-1-1 1,0 0-1,1 3 1,-1-1 0,1-2-1,0 1 0,-2-5 0,0 5 0,-1-1 1,-1-3-1,1 2 0,-2-1 0,-3 1 0,-1 3 1,1 0-1,-1-1 0,-3 2 0,-2-1 0,-2 1 0,0-2 0,-4 1 0,-10 0 0,14-1 0,-14 1 0,0 0 0,0 0 1,0 0-2,0 0 1,0 0 0,0 0 0,0 0-1,0 0 0,0 0-1,0 0-1,0 0-5,-13-7-7,13 7-22,0 0-1,-10-10 1,10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1:39.4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5742 7647 20,'-1'-20'27,"1"20"-3,0 0-3,0 0-3,0 0-2,-11 8-4,10 8-3,-4 4-2,5 9-1,-5 5-1,6 5 1,-4 7-3,5 12 0,-1 1 0,3 8 0,-2 4-1,3 6 0,0 5 0,0 6-1,0 1 1,4 4-1,-3 3 0,2 5 0,0 1 0,0-1 0,2 1-1,1 1 1,1 2-1,-1 0 0,0-1 1,2-4-1,-4 0 1,3 4-1,-4-4 1,-2 0-1,0-1 1,-1-1-1,0 2 1,-2 0-1,-1-4 0,-2 1 0,-1-1 0,1 1 0,-1 0 0,-1-3 1,-3-1-1,2-1 0,1 1 0,-1-2 1,1-2-1,-1-1 0,1-1 0,0 1-1,1-4 1,-1 0 0,1-1 0,-1 0 0,2 1 0,0-3 0,-1 1 0,2-2 1,-1 2-1,1 0 0,0 0 0,1 2 0,0 2 0,0 0 0,0 2 0,-2-1 0,2 3 0,0-1 0,0 1 0,-1-2 0,2-1 0,-1-2 0,1-4 1,1 0-1,-2-5 0,0-1 0,0-6 0,-2-1 0,0-4 0,1-2 0,-1-2 1,0-3-1,0-2 0,0-4 0,0-2-1,1-3 1,-2-4-1,0-4-1,3-3-1,-3-9-5,7-3-22,-2-6-7,-4-17 1,0 0-1</inkml:trace>
  <inkml:trace contextRef="#ctx0" brushRef="#br0" timeOffset="2335.1336">5753 7571 25,'-2'-10'19,"2"10"-1,0 0-1,-10 0-1,10 0-3,-8 15-3,0-5-1,0 8-2,-4 0-1,2 5-1,-5 0-1,1 5-1,-2 0 0,3-2-1,-1-1 0,4 0 0,2-5 0,3-2 0,3-6 0,2-12 1,4 9 1,6-10-1,-10 1 0,22-22 1,-11 1-1,6-1 0,-4-5 0,2-3-1,-3-2 0,-1 0 0,1-1-1,-2 6 0,-3 3 1,1 5-1,-3 4 0,-5 15 0,13-2 0,-5 11 0,1 8 0,2 5 1,3 4-1,3 5 0,3 2 1,1-2-1,3-1-3,0-5-6,5-6-30,-5-4 0,-5-8 1,4-3-3</inkml:trace>
  <inkml:trace contextRef="#ctx0" brushRef="#br0" timeOffset="9711.5554">16741 14067 19,'0'0'17,"0"0"-2,0 0-2,0 0-2,0 0-1,-9-3-2,9 3 0,0 0 1,0 0 0,-13-6 1,13 6 0,0 0-2,0 0-1,0 0-1,0 0-2,0 0-1,0 0 1,0 0-2,0 0 0,0 0 1,16 2 0,-5-2 0,5 5 1,1-1 0,8 3-1,3-1 0,6 3-1,1 2-1,7 1 1,-2-1-2,3 3 1,2-2 0,-1 3 0,-1-2 0,-1 0 0,-3-1 0,-6 0 0,-3 0 0,-5-3 0,-7-1 0,-5-2-1,-13-6 1,14 9-1,-14-9 0,0 0 1,0 0-1,0 0 0,0 0 0,0 0 1,-13 9-1,4-6 0,-3 1 0,-3 2 0,-4 1 0,-2 2 0,-2 1 1,-3 2-1,-1 1 0,-5 0 1,1 2-1,0-3 0,0 1 0,2-1 0,0-2 0,3 0 0,2-1 0,4-2 0,2-3 0,4 3 0,3-3 0,-1-2 0,12-2 0,-12 4 0,12-4 0,0 0-2,0 0-3,0 0-4,0 0-21,0 0-10,0 0 2,0 0-1</inkml:trace>
  <inkml:trace contextRef="#ctx0" brushRef="#br1" timeOffset="37126.1231">9444 14005 1,'10'1'22,"-10"-1"1,-1-10-5,1 10-2,0 0 0,0 0-2,-3-9 0,3 9-2,0 0-1,0 0-2,0 0-2,-5 10-2,5-10 0,-2 19-2,2-6 0,0 6-1,0 4 0,1 5 0,0 7 0,0 1-1,-1 2 0,0 4 1,-2-1-1,1-2 0,-2-4 0,4-3 0,-3-6 0,2-4 0,0-7 0,1-5 0,-1-10-1,3 10 0,-3-10-1,0 0-1,0 0-3,3-17-7,2 6-24,-5 11 0,5-21 0,2 11 0</inkml:trace>
  <inkml:trace contextRef="#ctx0" brushRef="#br1" timeOffset="39106.2368">9535 14202 12,'0'0'15,"-10"-3"1,10 3 2,0 0-1,-9-5 0,9 5-1,0 0-3,0 0 0,0 0-3,0 0-1,0 0-2,0 0 0,0 0-2,12 11-1,-12-11 0,17 2-1,-6-1 0,6 1-1,1-3 0,6 3 0,1-3 0,5 0 0,4-1 0,4 0-1,0-2 1,6 1-1,0-3 0,5 0 1,2 0-1,3 0 0,0 0 0,-1-2 0,0 3 0,-1 3 0,-3 1-1,-2 4 1,-3 2 0,-2 2 0,-3 0 0,0 2-1,-1-2 1,0 1 0,2-3 0,-1-2-1,1-1 1,0 0 0,0-1-1,0 0 0,-1-2 1,-3 1-1,-1 0 1,-1-1-1,-3 0 0,4-3 1,-2 1-1,0 0 0,-2-2 0,2 1 0,-2 0 0,1 2 0,0 2 1,-3 1-1,2 0 0,-1 2 0,1 0 0,0 2 0,1 0 0,2-1 0,1 0 0,0-2 0,1 1 0,-2 0 0,0-1 0,1 0 0,-1 0 0,-2 2 0,1-4 0,-2 1 0,-2 0 0,2-1 1,1 2-1,1-1 0,0-1 0,-1 0 0,0-1 0,1 1 0,-1 2 0,2-2 0,-3 0 0,-3 1 0,1-1 0,-3 1 0,1 1 0,-3-1 1,-2 0-1,0 0 0,-2-1-1,-2 0 2,1 0-2,2 1 1,-4-1 1,0 2-1,0-2 0,-1 3 0,-5-1 0,6 1 0,-7 0 0,0-3 0,-10 0 0,18 5 0,-18-5 0,10 0 0,-10 0-1,0 0 1,10 1 0,-10-1-1,0 0 0,0 0 0,0 0 0,0 0-1,0 0-1,11-15 0,-11 15-1,1-11-1,-1 11 1,4-16-1,-1 6 0,-2-2 1,1 0 1,-3-2 0,4-1 2,-2 2 2,-2-3 0,1 6 1,-2-1 1,2 11 1,-5-18-1,5 18 1,-3-9 0,3 9 0,0 0-2,0 0 1,-12-10-1,12 10 0,0 0-1,-6 10 0,6-10 0,-3 21 0,2-2 0,0 5 0,2 6 0,-1 5 0,-3 3 0,1 2 0,-2 0-1,-1-3 1,3-2-1,0-5 1,1-5-1,0-8 1,3-4-1,-2-13 0,4 12 0,-4-12 0,0 0-2,0 0-3,11-10-9,-11 10-27,-3-14 2,3 14-1,-10-10 0</inkml:trace>
  <inkml:trace contextRef="#ctx0" brushRef="#br1" timeOffset="39968.2861">10918 14915 35,'0'0'30,"9"-5"3,-9 5-9,-2-10-7,2 10-2,0 0-4,0 0-2,5-15-2,-5 15-2,0 0-2,0 0 0,0 0 0,0 0-2,9-8 1,-9 8 0,0 0 0,0 0 0,0 0-1,6 18 1,-6-2 0,2 4-1,-2 5 0,0 5 0,-1 4 0,0 1 1,-2 7-1,0-2 0,0-2 1,1-2-1,-1-2 0,2-4 0,0-6 0,2-3-1,0-8 0,-1-13-1,2 13 0,-2-13-2,0 0-3,-4-15-4,4 15-13,0-19-16,-7-2 0,-1 1 0,-1-5 2</inkml:trace>
  <inkml:trace contextRef="#ctx0" brushRef="#br1" timeOffset="40341.3074">10663 14883 37,'0'0'33,"0"-9"3,0 9 0,14-7-14,-5-2-7,9 7-4,-1-3-2,11 5-3,1-5 0,7 3-2,2-4-1,5 4 0,1-3 0,2 0-1,-1-2-1,-2 1 0,-5 0 0,-3 3-1,-8 0 1,-4 1-1,-4 0-1,-10 2 0,-9 0-2,9-1-3,-9 1-8,0 0-19,0 0-8,0 0 1,-14 4 0</inkml:trace>
  <inkml:trace contextRef="#ctx0" brushRef="#br1" timeOffset="42192.4133">11279 15425 32,'0'0'31,"-5"10"2,5-10-6,-11 1-8,11-1-3,0 0-3,0 0-4,0 0-1,0 0-1,-1-10-3,1 10 0,8-14-1,-1 4 0,-2-3-1,2 1-1,2-3 1,-1 3-2,-1 0 2,1 0-2,-8 12 1,11-15 0,-11 15-1,0 0 0,10-9 1,-10 9-1,0 0 0,4 18 0,-2-6 1,0 4-1,0 3 0,0 2 1,1 5-1,-2 1 0,6-3 0,-3-2 0,1-1-1,1 0 1,-2-5 0,1-3-1,2-3 0,-7-10-2,6 13-1,-6-13-2,0 0-4,0 0-4,0 0-8,-9 9-5,9-9-9,-14 3 0,5-2 5</inkml:trace>
  <inkml:trace contextRef="#ctx0" brushRef="#br1" timeOffset="42413.4258">11321 15609 44,'-15'5'33,"15"-5"-1,-10 2-6,10-2-5,0 0-4,0 0-5,0 0-3,4-14-3,7 14-1,0-4-1,6 3-2,-1-4 1,6 2-2,2 0 0,0 2 0,-2 2-1,2-2 0,-1 4-3,-8-3-4,6 9-14,-6-2-18,-15-7 1,0 0-1,0 0 1</inkml:trace>
  <inkml:trace contextRef="#ctx0" brushRef="#br1" timeOffset="43372.4808">5722 10239 15,'0'0'30,"0"0"1,0 0 2,16-10-9,-2 8-6,0-8-4,12 5-1,-1-7-4,9 7-2,0-6-2,7 4 0,-1 0-2,2 2-1,-3-1-1,-1 3 0,-3 3-2,-8-1-2,-1 8-4,-11-5-9,-3 3-22,-3 5 1,-11 0-2,1 1 3</inkml:trace>
  <inkml:trace contextRef="#ctx0" brushRef="#br1" timeOffset="44053.5197">5667 12327 25,'0'0'32,"23"-2"3,-10-5 1,6-4-13,9 5-4,-3-9-6,13 3-3,-3-6-3,8 3-2,-1-2-2,3 4-1,-2 3-2,-1 2 0,-4 3-1,-4 4-1,-3 8-3,-11-5-3,0 9-16,-6-3-14,-14-8 1,0 0-1,-16-2 2</inkml:trace>
  <inkml:trace contextRef="#ctx0" brushRef="#br1" timeOffset="45408.5968">5901 10259 14,'0'0'20,"-3"-13"0,3 13-2,0 0 1,-4-13-2,4 13-2,0 0-3,0 0-2,0 0-3,0 0-1,-3 10-1,5 3-1,-2 3 1,1 9-2,-1 3 0,1 7 0,-1 4-1,1 8 0,-2 2 1,2 4-2,-1 3 1,2 3-1,-1 1 1,4 5-1,-3 2 0,0-1 0,0 1-1,-1 2 1,1-2-1,-2-1 1,-1-1 0,-1-3 0,0-1-1,1-1 1,0-2 0,1-2 0,0-3-1,0-1 1,1-3-1,1-4 1,-1-2-1,0-4 0,-1-4 1,-1-3 0,-1-4-1,0-1 1,-2-4-1,0-1 0,0-3 1,2 0-1,0-2 1,0 0-1,1-1 0,1 0 1,0-2-1,0 1 0,1-2 0,-2-2 0,1 0 0,0-2 0,0-9 0,0 9-1,0-9-1,0 0-2,0 0-6,0 0-25,0 0-3,3-18 1,-7-2-1</inkml:trace>
  <inkml:trace contextRef="#ctx0" brushRef="#br1" timeOffset="45990.6305">4902 10946 15,'3'-12'30,"6"5"2,-8-2 0,-1 9-12,0 0-4,0 0-4,0 0-3,6 18-2,-1 7-3,-4 2-1,3 10 1,-2 1-2,2 4 1,-2 1-1,2 0 0,-2-5-1,3-4 0,-1-4-1,-1-7-2,2-3-3,-3-9-5,4-2-13,-6-9-12,0 0 0,1-9-2,-8-9 3</inkml:trace>
  <inkml:trace contextRef="#ctx0" brushRef="#br1" timeOffset="46325.6495">4707 10922 26,'0'0'31,"-4"-15"3,4 15 0,9-6-14,-5-5-4,14 7-2,-1-7-3,13 4-2,-2-4-2,11 4-2,1-2 0,3 2-2,-2 1-1,2 2 0,-4 3-1,-3 1-1,-6 1 1,-3-1-1,-6 0-1,-5 0-1,0 4-4,-7-5-3,2 8-18,-1 0-12,-10-7 0,11 10 0,-11-10 2</inkml:trace>
  <inkml:trace contextRef="#ctx0" brushRef="#br1" timeOffset="47054.691">5253 11351 62,'-5'-11'37,"5"11"-1,3-18-3,-3 18-19,2-13-5,-2 13-2,13-11-3,-4 8-1,-9 3-2,21 0 1,-10 5 0,3 0 0,-2 3-1,1 4-1,-2 3 1,-2 3-1,-2 4 0,-4 2-1,-2 4 0,-5 1 0,-3 0 0,-2 0 0,-3-1 0,-1-1 0,1 0 0,-1-5 1,2-5 0,4-2 1,2-5 0,5-10 0,2 12 1,-2-12 1,19-7-1,-3 3 1,0-3-1,6 0 1,0-1-2,3 3 1,2 0-1,2 3-1,0 1 0,-1 1 1,-1 0-2,-4 3 0,0 5-3,-8-9-9,-2 5-26,-13-4-2,0 0 2,10-9-2</inkml:trace>
  <inkml:trace contextRef="#ctx0" brushRef="#br1" timeOffset="51104.9229">6312 10163 15,'13'-1'29,"-13"1"1,16-7 2,-16 7-13,11-11-5,-2 8-5,-9 3-4,20-6-3,-8 7-4,1-3-3,7 5-7,0-1-6,1-4-11,7 8-2,-6-6 1</inkml:trace>
  <inkml:trace contextRef="#ctx0" brushRef="#br1" timeOffset="51325.9356">7034 10169 18,'16'-6'24,"5"11"1,-8-6-7,1 3-5,-2 0-5,0-2-2,-2 3-4,5-1-4,0-3-5,3-4-10,9 6-10,-10-11 1,15 8 1</inkml:trace>
  <inkml:trace contextRef="#ctx0" brushRef="#br1" timeOffset="51512.9464">7616 10138 25,'24'10'25,"-12"-10"0,6 6-7,-5-4-6,3 1-6,0 0-3,5-2-5,1-1-3,2-2-5,6 3-8,-5-9-8,13 10 1,-5-10 0</inkml:trace>
  <inkml:trace contextRef="#ctx0" brushRef="#br1" timeOffset="51686.9563">8260 10175 19,'21'0'23,"7"7"-2,-9-5-4,3 1-2,-1 0-3,2-2-3,2-1-2,0 0-7,2-1-11,-7-10-14,14 9-2,-11-12-1,10 7 1</inkml:trace>
  <inkml:trace contextRef="#ctx0" brushRef="#br1" timeOffset="51873.9669">8996 10167 22,'11'1'27,"10"6"0,-10-12 0,8 2-15,-2-2-9,4-4-9,2 3-9,-5-8-12,9 10 1,-8-9-1</inkml:trace>
  <inkml:trace contextRef="#ctx0" brushRef="#br1" timeOffset="53234.0448">6319 12243 22,'14'-6'29,"3"9"1,-7-4-5,6 0-7,1 2-5,4-1-6,3 3-5,2 1-7,0-3-4,7 3-5,2 2-12,0-9-5,12 6 1,-5-9 1</inkml:trace>
  <inkml:trace contextRef="#ctx0" brushRef="#br1" timeOffset="53402.0544">7291 12300 26,'22'-6'9,"7"5"-1,-4-3-5,4-3-9,7 8-10,-8-10-2</inkml:trace>
  <inkml:trace contextRef="#ctx0" brushRef="#br1" timeOffset="53595.0652">7943 12259 25,'34'11'29,"-11"-8"2,3 6-7,-6-1-6,-3-4-6,1 2-5,-1-2-7,-1-5-7,5 0-7,3 0-8,-4-8-9,15 7 2,-5-11-1</inkml:trace>
  <inkml:trace contextRef="#ctx0" brushRef="#br1" timeOffset="53770.0755">8752 12299 12,'32'11'23,"-13"-13"2,5 6-8,-5-5-4,1 0-7,-1-2-8,1-4-13,9 7-8,-11-14 0,13 9-2</inkml:trace>
  <inkml:trace contextRef="#ctx0" brushRef="#br1" timeOffset="55249.16">9420 10104 12,'-2'20'21,"-4"-10"-4,8 6-3,-5-2-4,4 2-2,-3 1-3,2 0-3,-1 3-2,1 0-7,2 8-12,-5-11-3,9 11 1</inkml:trace>
  <inkml:trace contextRef="#ctx0" brushRef="#br1" timeOffset="55430.1704">9460 10628 4,'9'25'17,"-11"-10"-1,7 4-6,-6-2-10,0 0-1,2-3-1,-1 2 0,2-2-3,-3-4-8,7 8-2</inkml:trace>
  <inkml:trace contextRef="#ctx0" brushRef="#br1" timeOffset="56237.2166">9504 13243 12,'-4'16'15,"10"8"-2,-6-4-16,-3-8-8,11 7-6</inkml:trace>
  <inkml:trace contextRef="#ctx0" brushRef="#br1" timeOffset="56993.2598">9524 11098 3,'0'0'24,"0"0"2,0 0-4,-7 11-2,7-11-4,-2 17-3,0-6-2,2 8-1,-4 1-3,3 5-4,1 2-3,-2-1-5,4 2-3,-2-3-3,4 3-2,-1-3-2,2-1-2,0 5-12,-7-8 2,9 8 3</inkml:trace>
  <inkml:trace contextRef="#ctx0" brushRef="#br1" timeOffset="57186.2709">9552 11682 11,'-5'10'22,"8"11"1,-12-9-3,3 6-10,0 1-5,2-2-4,0 3-4,2-3-1,2 1-4,0-1 0,3 1-3,-2-6-10,8 11 0</inkml:trace>
  <inkml:trace contextRef="#ctx0" brushRef="#br1" timeOffset="57334.2793">9553 12127 4,'-4'18'21,"9"9"1,-11-6-7,7-1-5,-2-2-10,0-7-14,6 10-4,-5-21-3</inkml:trace>
  <inkml:trace contextRef="#ctx0" brushRef="#br1" timeOffset="57549.2912">9579 12578 33,'-6'20'23,"8"6"-1,-13-4-7,7-2-12,-1 1 0,2-2-3,1 0-2,1 4-2,1-2-2,0 1-6,4 6-3,-4-6-6,9 11-2</inkml:trace>
  <inkml:trace contextRef="#ctx0" brushRef="#br1" timeOffset="57761.3038">9589 13240 21,'-8'28'23,"10"10"-3,-8-7-6,3 3-5,-2-1-4,2-2-2,0 1-2,1 0-1,-1-3 1,2 0-1,0-2 1,1-3-2,1 1-5,-2-9-16,7 8-1,-10-13 0,10 10 0</inkml:trace>
  <inkml:trace contextRef="#ctx0" brushRef="#br1" timeOffset="57895.3114">9569 13852 37,'-2'30'29,"-9"-5"2,7 5-5,-6-5-22,0-12-26,10 9-6,0-22 0,0 0-1</inkml:trace>
  <inkml:trace contextRef="#ctx0" brushRef="#br1" timeOffset="59199.386">12705 10047 18,'0'0'24,"-2"9"-2,2-9 0,1 17-4,-4-8-2,-1 7-3,-1 0-3,1 6-4,-4 1-5,3 1-5,1 4-10,1 1-7,-4-3-10,10 7 0,-6-8 1</inkml:trace>
  <inkml:trace contextRef="#ctx0" brushRef="#br1" timeOffset="59527.4048">12656 11076 26,'3'29'24,"-9"-12"0,10 6-6,-6-8-13,0-2-9,1 2-11,1-15-8,-2 22-2,2-22 0</inkml:trace>
  <inkml:trace contextRef="#ctx0" brushRef="#br1" timeOffset="60341.4514">12702 10644 25,'0'0'28,"3"23"0,-4-8-6,0 4-5,1 4-5,0 2-4,0 4-4,-1 0-1,2 1-2,1 1-2,0-6-6,3 1-11,6 4-11,-14-9-2,9 8 1,-8-7 1</inkml:trace>
  <inkml:trace contextRef="#ctx0" brushRef="#br1" timeOffset="60549.4632">12732 11420 15,'-8'13'21,"8"10"2,-10-10-12,6 4-2,2-4-1,0 3-1,2-1-3,1 2-5,2 1-8,-3-4-13,9 11-2,-11-8 0</inkml:trace>
  <inkml:trace contextRef="#ctx0" brushRef="#br1" timeOffset="60747.4746">12698 12129 16,'-7'21'23,"13"7"0,-11-9 0,3 1-17,4 1-8,-3-1-9,5 4-8,-6-8-4,9 9-1</inkml:trace>
  <inkml:trace contextRef="#ctx0" brushRef="#br1" timeOffset="60929.485">12711 12744 20,'-9'27'21,"10"9"-1,-6-9-13,2 1-4,-2-2-5,1-3-5,2 2-3,-2-5-2,6 7-9</inkml:trace>
  <inkml:trace contextRef="#ctx0" brushRef="#br1" timeOffset="61090.4942">12676 13410 9,'1'37'18,"-9"-8"-4,4 1-14,4 4-16,-8-12-1</inkml:trace>
  <inkml:trace contextRef="#ctx0" brushRef="#br1" timeOffset="61284.5053">12651 13840 37,'5'37'25,"-12"-11"0,8 9-3,-3-9-25,2-4-3,1-2-6,-3-9-14,11 7 2,-9-18-1</inkml:trace>
  <inkml:trace contextRef="#ctx0" brushRef="#br1" timeOffset="62472.5732">9584 10169 31,'20'-2'27,"7"6"-2,-1-2-5,4 0-4,5 0-5,0-3-3,3 1-2,-2-3-1,2 2-3,1 1-5,-3-3-9,-2-1-11,4 9-8,-8-8 1,6 9-1</inkml:trace>
  <inkml:trace contextRef="#ctx0" brushRef="#br1" timeOffset="62648.5833">10363 10218 19,'22'2'26,"8"5"-2,-7-5-3,0-1-5,0 1-4,0-2-3,3-3-2,-3-3-5,5-3-3,1 1-6,2-2-9,0-7-13,8 10 1,-6-11-1</inkml:trace>
  <inkml:trace contextRef="#ctx0" brushRef="#br1" timeOffset="63055.6066">11005 10122 8,'23'-5'20,"8"7"-3,-4-3-1,2 1-1,-2 0 0,-1 0 0,2 3 1,-6-3-2,3 3-2,-6-5 0,3 5-4,-1-5-1,4 3-2,1-1-4,3-4-3,6 3-4,3-4-6,5 4-4,-1-5-3,7 4-1,-7-4 1,3 3-1,-6-1 5,-5 1 3,-4 2 6,-5 2 6,-4 0 4,-5 3 2,2 0 3,-1 2 3,0-2 0,5 1 2,2-1-2,2-2-1,4 0-1,2-4-2,3 1-1,1-2-4,1 0-3,-2 0-2,-3-1-5,2 1-4,-3 0-5,-6-4-15,7 8 2,-12-6 1</inkml:trace>
  <inkml:trace contextRef="#ctx0" brushRef="#br1" timeOffset="63213.6156">12614 10137 25,'25'12'29,"-14"-8"-1,7 4-1,-5-3-12,4-1-8,-3-2-13,-3-7-21,13 5-3,-7-13 2,16 6-1</inkml:trace>
  <inkml:trace contextRef="#ctx0" brushRef="#br1" timeOffset="63914.6557">9665 12263 20,'0'0'20,"22"14"1,-22-14-10,23 8-3,-9-7-3,6 2-2,1-1 0,3-1-2,1 2-6,0-7-14,10 11-2,-11-13-2,13 12-1</inkml:trace>
  <inkml:trace contextRef="#ctx0" brushRef="#br1" timeOffset="64335.6798">10216 12310 7,'42'10'23,"-11"-13"0,6 7-6,-8-2-2,2 1-4,-1-1-4,-3 0-1,0 1-1,-2-1 1,1 1-2,-1-2 0,3 0-2,1 0 0,1 0-2,4 0 1,-1-1-1,5 0-2,2-1 1,0 1-1,2-1 0,-1 0 0,-1 0 0,2 0 0,3 1-2,-5 0-3,0 1-2,-1 0 0,-2 1-1,1 0 1,-1 1 0,-3-1 1,-2 0 2,0-2 5,-3 1 1,0 1 1,-1-2 1,-2 1 0,1-1 0,-1 0 0,0-1 0,2 2 0,-1-2-1,0 0 0,-2 0-2,2-1-5,2 5-9,-8-11-4,11 12 0</inkml:trace>
  <inkml:trace contextRef="#ctx0" brushRef="#br1" timeOffset="64537.691">11931 12331 29,'21'7'25,"-10"-7"-3,7 3-6,-3-1-5,2-1-5,2-1-3,3 0-4,3-2-1,3 0-2,2-2-1,-1 1 0,1-1 0,2 2 0,-5-1-3,-2-1-3,6 7-10,-13-12-1,9 11 1</inkml:trace>
  <inkml:trace contextRef="#ctx0" brushRef="#br1" timeOffset="64685.6998">12626 12329 23,'0'0'26,"16"18"-3,-16-18-1,13 0-23,-2 7-20,-11-7-3,23-9-1</inkml:trace>
  <inkml:trace contextRef="#ctx0" brushRef="#br1" timeOffset="67615.8674">10314 11092 3,'0'0'14,"0"0"-3,0 0-1,0 0 0,0 0 0,0 0-2,0 0 1,-6-9-2,6 9 3,0 0-1,0 0 1,0 0-1,0 0 1,-1-11-1,1 11 0,0 0-1,0 0-2,0 0-1,0 0 0,-4 15-1,5-5-1,-2 2-1,1 7 0,-1 2 0,1 6 1,-2 0-1,2 4 0,-3 0-1,2 2 1,-1-4-1,2-2-1,0-2 1,0-6-1,1-4 0,-1-15-1,4 16-3,-4-16-3,0 0-8,0 0-18,0-15-2,2 4-1,-6-8 1</inkml:trace>
  <inkml:trace contextRef="#ctx0" brushRef="#br1" timeOffset="67969.8877">10114 11068 26,'0'0'29,"0"0"3,0 0-4,0 0-7,0 0-3,19-3-2,-9-1-6,11 5-1,-1-4-2,5 4-1,2-3-2,2 3-1,-3-2-1,2 3-1,-2-1 0,-2-1 0,0 1-1,-1-3 0,-2 0 0,-3-1-1,2 0-1,-5-3-1,4 6-7,-9-4-14,1 2-14,-2 4 1,-9-2-1,0 0 1</inkml:trace>
  <inkml:trace contextRef="#ctx0" brushRef="#br1" timeOffset="68323.9077">10593 11241 24,'0'0'30,"0"0"3,0 0-1,0 0-10,5-12-6,-5 12-3,3 12-4,0 1-3,-3-1 0,3 5-2,-4 0 0,3 3-2,-2 0 0,1 0 0,0-5-2,2 1 1,-1-4 0,0-3-1,1 1 0,-3-10-1,8 11-1,-8-11-4,12 3-13,-12-3-18,12-12 0,-7 2 0,-1-8 0</inkml:trace>
  <inkml:trace contextRef="#ctx0" brushRef="#br1" timeOffset="68884.9399">11137 11123 37,'16'-6'27,"-16"6"3,0 0-10,0 0-8,0 0 0,0 0-2,-12 0-2,6 10-1,-6-1 1,0 7-2,-3-1-1,0 6-1,-3 3-1,1 2-1,1-1-1,-1 1 0,1-1-1,-1-3-2,5-3 0,-2-5-2,9-3-4,5-11-8,-9-2-14,9 2-4,-2-17-1,4 2 2</inkml:trace>
  <inkml:trace contextRef="#ctx0" brushRef="#br1" timeOffset="69152.9553">10847 11128 43,'9'-1'34,"5"6"1,-5 0-5,1-1-11,10 10-2,-4-3-7,10 6-1,-4-2-4,4 7-1,0-2-2,2 0 0,-3-1-1,0 0 0,-3-3-1,-2-3-1,-4 1-2,-1-8-3,-1 4-7,-14-10-20,9 7-5,-9-7 1,0 0 0</inkml:trace>
  <inkml:trace contextRef="#ctx0" brushRef="#br1" timeOffset="69559.9786">11583 11026 36,'3'-10'31,"7"11"2,-10-1 0,0 0-17,9 0-5,-9 0-1,3 16-4,-7-7-1,7 9 0,-5-3-1,0 7-1,-1 0-1,2 3 1,1 1-2,0 2 1,2-2-1,-2-2 0,2-2-1,3-3 0,-2-3-1,-1-5-2,-2-11-3,0 0-7,0 0-12,0 0-11,3-10-1,-7-3 2,-6-7 0</inkml:trace>
  <inkml:trace contextRef="#ctx0" brushRef="#br1" timeOffset="69820.9932">11347 11025 40,'0'0'34,"0"0"2,13-4-1,2 0-15,2-6-4,15 5-4,-2-4-4,8 2-2,0-1-2,0 5-1,-2 1-1,0 2-1,-10 4-2,-5 0-3,1 7-4,-12-7-8,-1 1-22,1 2 0,-10-7-1,3 10 1</inkml:trace>
  <inkml:trace contextRef="#ctx0" brushRef="#br1" timeOffset="70522.0336">11890 11310 34,'0'0'34,"13"4"2,-13-4 1,9-14-16,4 8-3,-9-6-6,6 6-3,-5-5-4,5 5-1,-10 6-3,15-10 0,-15 10 0,15 0 0,-15 0 0,14 14-1,-9-2 1,0 2-1,-3 4 0,-2 1-1,-3 5 0,-6 0 0,2 1 0,-4-4 0,0 0-1,-1-1 1,1-4 0,1-3 0,3-3 1,7-10 1,-8 11 0,8-11 0,0 0 1,9 5 1,-9-5 0,14-2-1,-3-1 1,2 2-1,2-1 0,-1 2 0,2 0-1,0 2-1,-1 2 0,-1-3 0,2 1-3,-4-1-2,5 5-13,-6-3-22,-11-3 0,0 0 0,0 0 0</inkml:trace>
  <inkml:trace contextRef="#ctx0" brushRef="#br2" timeOffset="83306.7649">6103 8933 2,'0'0'12,"0"0"0,0 0-1,0 11-1,0-11 0,0 0 0,0 0-1,0 13 1,0-13-1,-1 10-2,1-1 1,-2 2-1,1 2-1,-2-1-1,1 5 0,0-1-2,-1 4 1,-1-1-1,3 1-1,-1-1 0,2 4 1,-1-2-2,3 2 1,-2 1 0,2 3 0,0-2 1,1 2-2,-2 1 1,1 0 0,-2 1-1,0 1 0,2-1 0,-1-2 1,-1 0-2,3 0 0,-1 0 0,2 0 1,0-2-1,1 1 0,-3-2 1,4 2-1,-5 0 1,0-2 1,-2 0-2,1 1 2,-2-1-1,-1 1 0,1 0 1,1 0-1,0 0 0,2 2 0,1-2 1,-2 0-2,4-2 1,-2 2-1,2 0 1,-2-1-1,1 2 0,-1-1 1,1-1-1,0 2 0,-1 1 0,2 0 0,1 0 0,-1-1 0,1-1 0,0 1 0,-1 1 1,2-2-1,0-1 0,-2-1 1,-1 1-1,-1-2 0,-1-2 0,-1 4 1,-1 0-1,-2 1 0,2 1 1,-1-2-1,0 2 0,1 3 0,-1 0 1,2-2-1,2 3 0,0 0 0,0 0 0,-1 2 0,0 1 0,0 0 0,0 0 0,1 1 0,-1 0 0,0-1 0,-1 3 0,1 0 0,-1 1 1,-1 0-1,0 0 0,-2 1 0,-1-1 0,1 1 0,-2-2 1,0-3-1,2-1 0,0 0 0,1 0 0,2 0 0,-1 1 0,0-2 0,1 2 0,0-1 0,-1 1 0,0 0 0,-2-2 0,0 1 0,1 0 1,-1 0-2,1-1 1,0 1 0,1 1 0,1 1 0,3 0 0,-1 1 0,2 1 0,0-1 1,0 2-1,0-1 0,1 1 0,0-1 0,-2 0 0,1-1 0,-2-1 0,0 0 0,-1 0 0,1-2 0,-1 0 0,0-2 0,1 0 0,1-1 0,-1-1 0,0-2 0,1-4 0,-1 0 0,0-2 0,0-3 0,-1-1 0,-1-2 0,0 1 0,0-2 0,0 3 0,-1-2 0,-1 2 0,1 0 0,2 3 0,-1 1 1,2 0-1,1 0 0,-2-3 0,2 2 0,-1-1 0,0-2 0,0-1 0,0-2 0,0-2-1,-1 0 1,0-2 0,-1-9 0,2 14 0,-2-14 0,3 14 0,-3-14 0,1 11 1,-1-11-1,1 11 0,-1-11 0,1 10 0,-1-10 0,0 0 0,0 0 0,0 0 0,-14 8-1,14-8 1,-19-2-1,8-1 0,0 1 0,-2-1 1,0-1-1,-1-1 0,2 0 1,0 0 0,2 1 1,1-2-1,9 6 1,-16-9-1,16 9 1,0 0 0,0 0 0,0 0 0,17-8 0,-2 10 0,7 1 0,1-1 1,4 1-1,1-1 0,-3 0 0,2 0 0,-3-1 0,-6 0-1,-3-1-1,-5 0 0,-10 0-5,14-6-17,-14 6-15,-3-24 1,-3 4-1,-10-17 1</inkml:trace>
  <inkml:trace contextRef="#ctx0" brushRef="#br2" timeOffset="84269.82">6081 8934 16,'0'0'12,"0"0"2,-13-13 1,13 13 1,-5-10-1,5 10-2,0 0-2,-11-10-1,11 10-2,-10-2-2,10 2-2,-13 0 1,13 0-1,-16 2 0,16-2 0,-14 2 0,14-2 0,-13 2 1,13-2-2,-10 4 0,10-4 0,0 0-1,-6 10 0,6-10 0,0 0 0,13 4 1,-2-4 0,3 0 0,3-2-1,2-2 1,3 0 0,2 2-1,1-2 0,1 2-1,1 0-1,-2 0 1,0 2-1,-3 1 1,-1 1-1,-4 0 0,-4 1 1,-2 0-1,-11-3 0,14 3 0,-14-3 0,0 0-2,0 0-4,0 0-11,7 10-21,-7-10 1,-14 2-1,2-2 0</inkml:trace>
  <inkml:trace contextRef="#ctx0" brushRef="#br2" timeOffset="86314.9366">4682 9415 38,'1'-9'24,"-1"9"0,-2-15-2,2 15-4,-1-10-2,1 10-3,1 11-3,1 4-2,-4 5-3,3 7-2,-1 3-1,1 6 0,0 1-1,1-1 0,0-3-1,1-2 0,1-6-1,0-6 0,3-3-1,-7-16-4,9 13-9,-9-13-15,0-11-4,0 0-1,-7-9 2</inkml:trace>
  <inkml:trace contextRef="#ctx0" brushRef="#br2" timeOffset="86574.9518">4543 9322 19,'0'0'31,"3"-12"1,-3 12 2,15-7-14,-6-1-3,10 9-3,-1-4-2,8 11-5,2-7-2,3 6-2,3-4 0,1 3-3,1 2-1,-3-3-4,2 3-4,-10-5-13,-4 2-14,2 6 1,-11-4-2,2 7 2</inkml:trace>
  <inkml:trace contextRef="#ctx0" brushRef="#br2" timeOffset="87056.9794">4936 9654 30,'0'0'32,"-9"-10"2,9 10 0,0-10-13,-1-4-6,1 14-3,12-11-5,0 8-2,-2 0-2,3 7-1,-1 2 0,-2 3-2,0 6 0,-1 0-1,-4 5 0,-4 4 0,-1 1-1,-5-1 1,0 2-1,-4-4 0,1 0 1,-1-3 0,0-3 1,2-5 0,7-11 1,-8 14 1,8-14 0,0 0 1,0 0 0,11 0 0,-11 0 1,20-6-1,-8 3 0,4 0-1,-2 0-1,2 3 0,-2 1-1,1-3-1,-1 4-2,-2-4-2,5 5-6,-8-7-14,1 0-13,2 0 1,-4-6-1,4 1 1</inkml:trace>
  <inkml:trace contextRef="#ctx0" brushRef="#br2" timeOffset="87335.9954">5131 9102 74,'19'2'37,"-10"4"0,2 7-7,0 7-19,-7-3-3,7 7-2,-6 2-4,-1 0-5,5 4-16,-1-7-19,-6-7 1,4-3-1,-6-13 2</inkml:trace>
  <inkml:trace contextRef="#ctx0" brushRef="#br2" timeOffset="91767.2487">13515 14870 62,'10'-8'36,"2"5"-1,-12 3-6,9-20-12,1 16-6,-10 4-5,0 0-2,0 0-2,0 0 1,-11 11-1,10 3 0,-4 5 0,3 7-1,-2 0 0,4 5 1,0 1-2,3 2 2,0 0-2,-3-4 1,8-4-1,-3-2 0,1-5 0,-2-4 0,0-2-2,-4-13-2,5 13-2,-5-13-5,0 0-10,-11 0-18,2-7 1,9 7-1,-24-23 3</inkml:trace>
  <inkml:trace contextRef="#ctx0" brushRef="#br2" timeOffset="92055.2653">13282 14891 37,'-4'-11'35,"4"11"3,15-14-1,1 1-13,14 8-7,0-7-5,15 7-4,-2-3-2,6 5-2,0 0-2,-1 3-1,-3 1 0,-3 2-1,-7 2 0,-5 0-1,-3 3-1,-6-2-2,0 4-2,-7-5-4,2 11-6,-16-16-14,11 14-8,-5-5-1,-6-9 2</inkml:trace>
  <inkml:trace contextRef="#ctx0" brushRef="#br2" timeOffset="92550.2934">13833 15246 64,'0'0'37,"7"9"0,-7-9 3,12-9-26,0 7-4,2-5-2,4 5-2,-9-4-2,6 6-1,-3 1 0,-1 2-3,-1 1 1,-2 6-1,-6-1 1,1 1-1,1 7 0,-3-4 0,-5 4 0,-1 0-1,-4 1 0,-4-2 1,4 1-1,-5-2 1,2 0-1,0-4 1,1 1 0,11-12 0,-8 14 1,8-14 0,2 9 0,-2-9 1,12 8-1,-1-4 1,1-3-1,-2 2 1,4 0-1,3 0 0,1-1-2,-3-2-1,1 0-3,-4-6-3,7 8-17,-3-6-17,-7-8 1,-1-1 0,-5-3 1</inkml:trace>
  <inkml:trace contextRef="#ctx0" brushRef="#br2" timeOffset="92811.3085">14121 14871 77,'-1'-11'39,"1"11"-1,0 0 0,7-11-26,3 16-3,-10-5-2,14 21-2,-11-6-1,8 7-1,-6 2-2,-1-2-1,1 3-4,-7-4-4,9 1-24,-4-4-9,-4-7 0,1-11 0</inkml:trace>
  <inkml:trace contextRef="#ctx0" brushRef="#br2" timeOffset="108239.1909">6765 8873 8,'33'4'10,"-9"-7"0,6 4 0,-3-3-4,3 2 0,-1-2-1,0 0 0,0 0-1,1 0-1,-1 0-5,-3-5-10,6 10-8,-12-11 0</inkml:trace>
  <inkml:trace contextRef="#ctx0" brushRef="#br2" timeOffset="108468.204">7559 8906 7,'20'-2'19,"5"5"-7,-4-2-1,3 1-2,-2-1-1,1 2-1,-2-3-1,5 1-6,3 1-8,-6-7-13,13 8-1,-8-11 0</inkml:trace>
  <inkml:trace contextRef="#ctx0" brushRef="#br2" timeOffset="108708.2177">8505 8954 9,'34'11'18,"-8"-12"-1,7 6-2,-5-4-3,6 3-1,-2-3-4,5 1-5,0 0-3,3-1-6,1 3-3,-3-6-8,11 10-5,-13-15-1</inkml:trace>
  <inkml:trace contextRef="#ctx0" brushRef="#br2" timeOffset="112699.4459">8703 13738 8,'-9'11'20,"13"9"0,-7-9-9,7 2-4,-3-2-4,2-1-3,1 2-5,-1-1-6,5 9-6,-10-9-3</inkml:trace>
  <inkml:trace contextRef="#ctx0" brushRef="#br2" timeOffset="114588.5541">8705 9022 42,'-3'13'29,"0"-2"-3,3 3-4,2 6-4,-4-1-4,4 10-3,-3-1-1,3 10-5,-3-2-1,3 8-1,-2-2-2,2 6 0,-1-1 0,2 3-2,0 2-2,0-3-3,4 7-6,-3-4-7,2-2-13,5 7-3,-6-6 1,5 4 2</inkml:trace>
  <inkml:trace contextRef="#ctx0" brushRef="#br2" timeOffset="115002.5778">8838 11874 2,'-1'30'3,"2"-2"-7</inkml:trace>
  <inkml:trace contextRef="#ctx0" brushRef="#br2" timeOffset="119849.855">8752 10301 5,'-7'18'21,"11"10"1,-11-1-6,5 2-2,-1 4-1,1 0-3,4 3 0,-1-3 0,5 1-3,-2-3 0,2 2-3,-1 2-1,-2 0-2,1 0-1,-4 1-2,0 2-1,-3-2 0,0 3-2,-2-3-2,1 0-3,1-2-7,-4-8-11,11 7 2,-8-13 0</inkml:trace>
  <inkml:trace contextRef="#ctx0" brushRef="#br2" timeOffset="120329.8825">8757 11480 2,'1'14'26,"8"11"1,-7-10 1,3 9-8,-1 3-5,-3 0-1,3 5-3,-5-2-2,5 4-2,-5-1-3,3 4 0,-2-1 1,1 3-4,1-1 0,-2-2-1,4 1-1,-5-1-2,4 2-2,-4-5-2,3 2-6,-3-6-7,-3-4-12,8 4-1,-8-10 2</inkml:trace>
  <inkml:trace contextRef="#ctx0" brushRef="#br2" timeOffset="120676.9021">8783 12514 29,'8'24'27,"-8"-13"3,6 9-4,-6 1-11,-1 1-4,2 8-4,-2-1-1,4 6-1,-3 1-2,5 6 0,-1 2-2,-1 6 0,3 2-3,-2 3-1,2 5-2,-4-2-4,3 5-8,-2 2-11,-5-6-4,9 4 1,-11-8 1</inkml:trace>
  <inkml:trace contextRef="#ctx0" brushRef="#br2" timeOffset="125145.1579">8800 13642 19,'-5'12'16,"5"-12"0,-4 11-1,4-11-1,-2 19-1,2-4-1,-2 1-2,1 6-1,-2-1-2,3 5-1,-5 3-1,2 5-2,-3 0-1,1 2-1,-1 6-5,-1-2-8,-4 0-18,6 8 0,-9-10 0,8 7 0</inkml:trace>
  <inkml:trace contextRef="#ctx0" brushRef="#br2" timeOffset="130002.4357">8638 14415 11,'0'0'12,"0"0"-1,0 0-2,6-11-2,-6 11-2,0 0 0,0 0-1,0 0 0,0 0 1,0 0 2,-9 9 1,9-9 1,0 0 0,0 0 1,10 5-2,-10-5 1,14 3-1,-3 0-1,0-3-2,3 3 0,-2-4-1,6 4 0,-2-4 0,4 2-1,1-2-1,4 2 0,0-2 1,3 0-1,3-1 0,3 0 0,-1 0 0,5 1-1,-1-1 1,1 0 0,-1 0-1,3 0 1,-2-1-1,2 1 0,3-2 1,-1-1-1,3-1-1,2 0 1,2-2 0,0 1 0,0 1 0,-1 0 0,-1 2 0,-3 0-1,-2-1 1,-2 4-1,-3-1 1,1 2-1,0-1 0,-1 1 1,-1 0-1,3 0 0,1 1 1,0-1 0,1 1-1,0 1 1,-4-1-1,1 2 1,-2-1-1,-3 1 1,-2 0-1,1 0 0,0-1 0,-1 1 0,2-2 0,1 1 0,2-1 1,3 1-1,1-2 0,1 1 0,0-1 0,3 1 0,1 0 0,-1 1 1,2 2-1,-2-2 0,6 0 0,-2 1 1,2-1-1,2 0 0,-1-1 1,4 1-1,2-3 0,4 1 0,-2-1 1,1 0-1,1-1 0,1-1 0,-1 0 0,0-2 0,1 2 0,0-1 0,0 0 0,4-1 1,0 1-1,-1-2 0,1 0 1,1 0-1,-3 1 0,-2 0 0,-2 1 1,-5-1-1,0 2 0,-2 0 0,0 1 0,-6 1 0,2 1 0,0 0 0,-1 0 0,-1 2 0,-2-1 0,3 2 0,-4-2 0,1 2 0,2-1 0,-5-1 0,0 1 1,4-1-1,0 0 0,-4 1 0,3-2 0,3-2 0,-2 0 1,3 1-1,-1 0 0,5-2 0,-1 0 0,-1-2 0,3 0 0,-1 0 0,3 1 0,-2-1 0,1-1 0,-2 1 0,1-1 0,-1 0 1,-2 1-1,4-1 0,-6 2 0,6-1 0,-5 0 0,-2 0 0,-2 0 0,5 1 0,-5 1 0,-1 1 0,2-2 0,-7 2 1,4-1-1,-2 1 0,-2 2 0,-1-1 0,1 0 0,-5 0 0,0-1 0,1 1 0,-1 0 1,-1 0-1,1-1 0,-3 1-1,-2-1 1,4 1 0,-4 0 0,1 0 0,-2 1 0,1 1 0,-1-1 0,1 2 0,0-1 0,-4 0 0,-2 0 1,0 1-1,1 0 0,-9 0-1,1 0 1,-1-2 0,-3 2 0,-2 1 0,0-1 0,-11-2 0,15 1 0,-6-2 0,-9 1 0,0 0 1,0 0-1,0 0 0,0 0 0,0 0 0,0 0 0,0 0 0,-4-12 0,4 12 0,0 0 0,-9-12-1,9 12 1,-8-10-1,8 10 1,-11-9-1,11 9 1,-7-10-1,7 10 1,-5-12-1,5 12 1,-2-11 0,2 11 0,-2-16 0,2 16 0,0-17 0,0 8 0,-2-3 0,-2 0 0,1-1 0,2 2 0,0-1 0,1 1 0,0 2 0,0 9 1,-3-14-1,3 14 0,0 0 0,0 0 0,0 0 0,0 0 0,5 18 1,-3-1-1,-1 6 0,1 5 0,3 4 1,-5 5-1,1-1 0,-1 0 1,0-2-1,-1-4 0,2-5-1,-2-5-3,-4-10-8,5-10-28,0 0 0,-11-10 1,9-5-2</inkml:trace>
  <inkml:trace contextRef="#ctx0" brushRef="#br2" timeOffset="140366.0283">9023 13182 19,'0'0'27,"11"4"-3,-2-3-2,9 1-4,5 2-1,-1-5-5,8 3-1,1-4-4,7 2-1,0-4-3,3 2-1,1-2-2,1-1 2,2 0-2,1-1 0,-1 1 0,-1-2-2,-2 3-2,-4-4-3,2 4-5,-10 0-8,-5-4-12,6 7-2,-12-9 3</inkml:trace>
  <inkml:trace contextRef="#ctx0" brushRef="#br2" timeOffset="140702.0477">10091 13135 21,'13'-9'29,"7"6"-5,-2-3-2,4 0-4,0 4-1,-3-3-4,5 5-2,-2-4-3,4 3-3,-3-2 1,6 3-2,0-2-1,2 1 0,1-1-2,3 1 0,-2 0-2,0-4-3,7 7-12,-4-2-19,-8-9 1,3 6-2,-6-6 2</inkml:trace>
  <inkml:trace contextRef="#ctx0" brushRef="#br2" timeOffset="141016.0657">11010 13135 9,'27'6'26,"-27"-6"0,26 2 3,-14-3-14,5 0-2,3 3-1,-3-3-2,7 3-2,-5-3-1,9 4 0,0-4-2,7 2 0,0-2-3,3 0-1,3-1 0,2 0-2,3-1 0,-3-3-6,1 3-10,-2 2-16,-6-6-1,8 5 0,-9-6 2</inkml:trace>
  <inkml:trace contextRef="#ctx0" brushRef="#br2" timeOffset="141703.105">12081 13151 21,'41'10'30,"-12"-8"2,4 4 1,-3-1-10,-6-5-7,8 6-5,-6-6-1,4 3-4,-2-4-1,4 1-1,0-5-2,1 2-1,-2 0-1,1-1 0,2-1-2,2 0 0,-3 1-1,0-3-2,5 5-3,-4-4-4,9 5 1,-7-5-2,6 6 0,-8-4 0,6 4 1,-6-2-1,1 2 2,-1 1 3,-3 0 2,0 2 5,-3-2 4,0 3 3,-4-2 4,2 3 4,-6-3 1,2 4 1,-4-5 0,3 4-2,-4-5-3,8 3-2,-6-4-3,4 2-2,0-4-1,3 1-3,2 0-2,0-6-4,3 6-6,-6-6-1,11 6-3,-5-6-1,7 6 0,-7-3 1,4 3 1,-2 1 5,1 1 6,0 3 6,-3-2 3,2 2 3,-4-1 3,4 2 2,-4-2 0,-1 1 2,-4-4-3,2 4 0,-3-4-1,0 3-1,-3-4-3,1 3-1,-4-3-3,9 2 0,-4-1-2,3-2-2,-2 1-2,1-2-3,4 3-3,-3-7-9,-2 2-17,4 4 0,-3-5-1,3 7 2</inkml:trace>
  <inkml:trace contextRef="#ctx0" brushRef="#br2" timeOffset="142832.1696">14649 13192 21,'25'-4'32,"-9"-2"3,4 3 0,1-2-11,-3-2-7,10 5-3,-10-3-6,7 4-3,-1 0-3,-1 2-2,3 1-1,-2 0-2,2 3 0,-1-1 1,7 4-1,-1-4-1,3 6-5,-3-2-21,0-9-2,2 4-3,-7-8 2</inkml:trace>
  <inkml:trace contextRef="#ctx0" brushRef="#br2" timeOffset="143101.1849">15460 13197 31,'28'5'27,"0"-7"4,4 6-3,-8-2-10,3-4-11,3 2-1,-1-1-2,2 0-1,-1 0-5,-2-1-16,-5-6-12,6 4-2,-13-9 1,9 6-1</inkml:trace>
  <inkml:trace contextRef="#ctx0" brushRef="#br2" timeOffset="144357.2568">9083 8915 30,'33'3'26,"-6"-12"3,7 8-12,2-4-4,3-2-4,4 1-4,-1 1-2,2-3-1,1 2-3,-1-1-1,2-1-6,-4 4-7,-7-6-13,7 9 0,-14-7 1</inkml:trace>
  <inkml:trace contextRef="#ctx0" brushRef="#br2" timeOffset="144603.2709">10062 8882 21,'23'-5'26,"12"9"1,-7-7-8,6 1-5,1 0-4,1-2-4,2 2-2,1-2-4,2-1-1,-1 1-3,-1 1-8,-3-8-16,9 12 1,-9-9 0,8 10 0</inkml:trace>
  <inkml:trace contextRef="#ctx0" brushRef="#br2" timeOffset="144817.2831">11219 8940 13,'45'14'23,"-13"-14"1,9 10-2,-7-9-13,4 1-4,-2-5-3,2 2-2,-2 0 0,0-4-1,-2 2 1,4-1-2,-2 3-7,-9-7-15,14 11 1,-14-13 0</inkml:trace>
  <inkml:trace contextRef="#ctx0" brushRef="#br2" timeOffset="145131.3009">12388 8970 22,'27'6'18,"-3"-6"-1,4 4-3,1-3 0,6 0-4,-2 1-4,3-1-2,-1 1-2,3-2-2,1 1 0,4-1 1,-2 0 0,1-1 0,5-1-1,1 2-2,0-1-5,-1-2-7,4 6-11,-11-11 0,6 10-1</inkml:trace>
  <inkml:trace contextRef="#ctx0" brushRef="#br2" timeOffset="145418.3175">13597 8961 28,'27'1'23,"-10"-5"-5,7 0-2,-5 0-3,3-1-3,4 1-4,0-3-2,4 2-2,0-2-1,1 3 0,0 0-1,4 2 0,0-1 0,-2 3 0,5 1 0,1 0 0,2 2 0,1 0-1,-2 1-4,-1 0-9,-7-9-13,7 12 1,-16-13 0</inkml:trace>
  <inkml:trace contextRef="#ctx0" brushRef="#br2" timeOffset="145699.3333">14654 8901 14,'29'3'19,"-10"-8"2,8 6-12,0-4-1,0 3-1,0-3 1,2 1-2,4-2 1,0 2-2,4-2-1,0 0-2,2 0-1,-1 0-1,2-1-2,-3 1-3,-2 2-6,-3-2-8,3 8-5,-14-9-1,7 10 1</inkml:trace>
  <inkml:trace contextRef="#ctx0" brushRef="#br2" timeOffset="145867.3432">15498 8884 7,'13'-4'24,"9"8"-2,-7-6-4,4 3-2,3-1-7,-1-4-19,11 8-10,-11-15-2,12 8-2</inkml:trace>
  <inkml:trace contextRef="#ctx0" brushRef="#br2" timeOffset="147621.4435">15732 9114 35,'-9'3'31,"9"7"0,0-10-9,-12 11-7,12-11-3,-10 17-5,10-2-2,-2 6-2,3 5-1,2 3 0,1 6 0,2 5-1,0 7-1,3 4-1,-3 1-1,5 4-2,-6 0-1,4 5-2,-6-6-4,4 4-6,-2 0-14,-5-10 0,4 5 2,-12-12 1</inkml:trace>
  <inkml:trace contextRef="#ctx0" brushRef="#br2" timeOffset="147940.4613">15761 10433 6,'-9'22'21,"8"5"-4,-2-4-3,2 2 0,-1-1 0,3 1-3,-2 2-2,2 0-3,-1 2-2,2-1-3,-3 3-2,2 1 0,-1 0-1,0 2-2,0 0-1,0 3-1,0 0 0,-1 3 1,0-1-2,-1-1 2,1 2 0,-1 0 2,2 1 2,-2-3-1,2 2-4,-6-8-10,10 11-3,-12-10 0</inkml:trace>
  <inkml:trace contextRef="#ctx0" brushRef="#br2" timeOffset="148194.4763">15749 11970 21,'-5'28'23,"9"12"0,-10-13 1,1 4-20,1-1-3,1 0 0,1-4-2,0 0-2,3-1-2,-2-2-5,4-1-1,-3-3-4,6 4-3,-8-7 0</inkml:trace>
  <inkml:trace contextRef="#ctx0" brushRef="#br2" timeOffset="148369.4863">15759 12629 24,'5'34'17,"-3"-9"-3,3 7-3,-6-4-5,4 2-5,1-1-4,-3-2-3,4 1-3,-5-9-7,7 8-4</inkml:trace>
  <inkml:trace contextRef="#ctx0" brushRef="#br2" timeOffset="148635.5013">15807 13313 42,'-4'16'26,"7"10"1,-7-10-2,-2 3-23,3-1-3,3 1-1,0-3-1,2 2 1,0-2-2,3 2-2,-3-2-1,1 0-3,3-1-2,-3-2-2,3 5-3,-5-4-1,6 4 1</inkml:trace>
  <inkml:trace contextRef="#ctx0" brushRef="#br2" timeOffset="148803.5111">15841 13730 8,'1'22'13,"-3"-5"1,2 6-2,-1-5-1,1 2-5,-1-5-6,-1-2-8,4 4-9,-2-17-3</inkml:trace>
  <inkml:trace contextRef="#ctx0" brushRef="#br2" timeOffset="148969.5206">15828 13996 13,'4'23'24,"-4"-23"-1,1 18-3,-1-18-21,-7 11-18,12-1-3,-5-10-1</inkml:trace>
  <inkml:trace contextRef="#ctx0" brushRef="#br2" timeOffset="150780.6242">13272 10398 36,'-5'16'28,"7"11"1,-7-2-9,2 3-6,2 9-4,-2-2-3,5 4-3,-1 1 0,3-1-1,0-3-1,2-1-1,-2-7 0,1-5-2,-2-4-4,-2-7-8,-1-12-18,2 11-1,-2-11 1,-12-6 1</inkml:trace>
  <inkml:trace contextRef="#ctx0" brushRef="#br2" timeOffset="151075.6411">13126 10390 30,'0'0'30,"0"0"3,-2 9 0,2-9-14,12 2-5,5 3-3,-2-5-4,11 2-1,1-3-1,6 0-2,1-4 0,5 1-2,-2-1 0,0 0-2,-2 3-2,-5-2-5,0 10-11,-5 3-17,-13-2 1,-3 8-2,-7-4 2</inkml:trace>
  <inkml:trace contextRef="#ctx0" brushRef="#br2" timeOffset="151944.6908">13558 10909 31,'11'3'33,"-11"-3"2,15-5 1,-6-2-16,-3-9-2,6 6-6,-6-8-4,5 2-2,-4-1-1,3 1-2,-4 1-1,1 4-1,-5 0 0,-2 11 0,0 0-1,0 0 0,0 0 1,6 13-1,-6 0 0,0 7 0,2 1 0,4 3 0,-3 3 0,-1 1-1,3 1-1,-4-2-1,4 1-2,-4-11-3,3 7-9,-9-7-16,5-6-4,-2 1 0,2-12 1</inkml:trace>
  <inkml:trace contextRef="#ctx0" brushRef="#br2" timeOffset="152138.7019">13626 11137 55,'0'0'36,"0"0"0,0 0-8,11-5-9,4 1-4,-5-6-6,6 7-2,-5-5-4,8 3-2,-1 2-3,-1-4-3,6 8-10,-10-2-23,0-7 0,1-1 0,-4-6 1</inkml:trace>
  <inkml:trace contextRef="#ctx0" brushRef="#br2" timeOffset="152412.7175">13674 10161 43,'0'0'32,"0"0"2,9 4 0,-3 7-20,2 7-5,-2-4 0,2 7-4,1-4-1,0 3-3,2 0-2,-1-2-4,3 4-9,-2 0-15,-2-2-5,3 5-1,-8-5 1</inkml:trace>
  <inkml:trace contextRef="#ctx0" brushRef="#br2" timeOffset="152705.7343">14179 10467 51,'0'0'34,"10"8"-1,-10-8-2,-6 13-19,8 1-3,-10 1-4,4 4-2,-2 0-1,-2 6-1,-2 1 1,-3 3-1,-2 1-1,-1 0 0,2-2-1,-6-3-3,6 1-2,-5-11-9,10-5-15,2 1-3,-4-13-2,11 2 2</inkml:trace>
  <inkml:trace contextRef="#ctx0" brushRef="#br2" timeOffset="152939.7477">13930 10628 45,'0'0'34,"7"12"1,-7-12 1,10 9-16,10 6-7,-4-5-3,6 6-4,0-4-2,5 5 0,-2-4-2,2 3-2,-2-3-2,-5-5-4,6 4-15,-1-5-17,-9-8 1,1 0-1,-5-7 0</inkml:trace>
  <inkml:trace contextRef="#ctx0" brushRef="#br2" timeOffset="153254.7657">14443 10455 70,'11'-3'36,"-11"3"-1,14-8 1,-4 11-28,-10-3-2,10 8-2,-10-8-1,11 21-1,-4-7-1,-1 6 1,-3 4-1,1 2 0,-1 1-1,-1 3 1,0 0 0,-1-1-2,-1-2 1,1-4-1,2-5-2,-4-8-3,8 0-12,-7-10-20,0 0 1,3-10 0,-6-6 1</inkml:trace>
  <inkml:trace contextRef="#ctx0" brushRef="#br2" timeOffset="153526.7812">14348 10379 72,'0'0'39,"0"0"-1,0 0-2,0 0-19,16-4-7,-6-4-2,13 6-3,2-3-2,3 1 0,4-2-1,7 2-1,0 1 0,0 1 0,3 5-3,-6-2-1,-2 5-5,-9-3-11,-3 6-22,-6-1 1,-6 2-1,-1 0 1</inkml:trace>
  <inkml:trace contextRef="#ctx0" brushRef="#br2" timeOffset="154068.8123">14851 10741 57,'0'0'38,"0"0"0,14 5-3,-14-5-10,10-11-14,0 8-3,1-4-3,3 3-2,-2-2 0,3 1-2,-4 2 0,0 5-1,-1 5 0,-2 2 0,-2 7-1,-2 3 0,-3 5-1,0 3 1,-1 3-1,-5-1 1,0 1-1,-2-1 1,-1-3 0,0-2 2,0-3-1,0-5 0,-1-2 1,5-4 1,4-10-1,-7 10 2,7-10-1,0 0 1,0 0 0,0 0 0,10-11 0,-10 11 0,21-11 0,-5 5-1,1-4 0,1 2-1,2-3-1,2-1-2,1 4-4,-6-6-12,-1 3-24,-3-3 0,-1-2 0,-3-2-1</inkml:trace>
  <inkml:trace contextRef="#ctx0" brushRef="#br2" timeOffset="154329.8272">15043 10101 71,'19'3'40,"-7"4"0,1 4 2,7 7-21,-8-5-10,9 10-3,-2 0-2,4 5-4,-6 4-3,1-6-9,-1 1-30,-5-5-3,-3-5 2,0-8-2</inkml:trace>
  <inkml:trace contextRef="#ctx0" brushRef="#br0" timeOffset="161461.2351">5724 14595 23,'0'0'28,"20"-4"1,-20 4-8,20-3-4,-9 7-2,1-6-2,2 10-3,-1-8-2,2 7 0,1-5-3,2 2-1,-2-3-1,5 1-1,0-2 0,3 1 0,2-3 1,3 1-1,2-1 1,3 1-1,0-1 0,4 1 1,0 0-1,3 1-1,-3-1 1,1 2-2,1-2 2,2 2-1,-3 0 0,2 0 0,-1-1 0,0 1 0,1 1 0,2 0-1,-1 0 1,1-1 0,5-1 0,2 1-1,2-2 1,1-1 0,4-1-1,1 1 0,0-2 0,1 1 1,-5 1-1,2 0 1,0-1-1,0 2 0,0 0 0,-1 0 1,1-2 0,0 2-1,4-3 0,-3-1 0,-1 2 0,-1-1 0,-2 0 0,0 0 0,-2 4 1,0-3-1,-1 1 0,0 3 0,1-1 0,1 0 0,-2 1 0,3-1 0,-1 0 0,0 3 0,-2 0 0,1-3 0,0 0 0,1 3 0,0-3 0,-2 0 1,4 0-1,-2-2 0,2 1 0,-2-1 0,1 1 0,-1-3 0,-1 3 0,0 0 0,0 1 0,0-1 0,1 0 0,0 1 1,-2 1-1,2-1 0,0 0 0,-2 0 0,0-1 0,1 0 0,-3 0 0,0 0 1,-1 0-1,1-1 0,-1 1 0,2 0 0,-1-1 1,1 1-1,1-1 0,-1 0 0,3 0 0,-2-3 0,3 0 0,0 1 1,1-2-1,1 0 0,-1 0 0,0-1 0,3 1 0,-1 1 0,-2 0 0,0 0 0,1 2 0,-3-1 0,2 1 0,0 0 0,-2 0 0,0 0 0,-1-1 1,5 1-2,-2-2 1,1 1 0,1-1 0,-1 0 1,2 1-1,1-1 0,1-1 0,-3 1 0,0-1 0,0-1 0,-4 1 0,2 0 0,-1 0 0,2-1 0,1 1 0,-3 0 1,0 1-1,0 1 0,1 0 0,1 0 0,-1 0 0,0 1 0,-5 0 0,7 0 0,-5 1 0,3-1 0,-1 1 0,-2 0 0,1 1 0,0 0 0,-1 1 0,1 0 0,2 0 0,-2 1 0,2 0 0,-4-2 0,4 1 0,-2 1 0,2-1 0,-2-1 0,1 0 0,0 0 0,-1 0 0,4 0 0,-5-1 0,-1 0 0,0 1 0,-1-1 0,0 2 1,1-2-1,2-1 0,-1 2-1,-1-2 1,2 0 1,0 0-1,-2 1 0,-1 0 0,-1 0 0,-4 2 0,-1-2 0,0-1 0,-1 2 0,1 1 0,0-1 0,0 0 0,4-1 0,0 1 0,0-1 0,-2 1 0,2-1 0,-1 1 0,-2 0 0,2-1 0,-4 2 0,-2-1 0,1 1 0,2 0 0,-3 1 0,1-1 0,1 0 0,-1 1 0,2-2 1,0 1-1,2 0 0,3 0 0,-2-1 0,1 2 0,3 0 0,-2-1 0,0 1 0,-1 0 0,-4-1 0,1-1 0,0 0 0,3 0 0,-5-2 0,1 0 0,0 0 0,-2-1 0,2-1 0,-4 3 1,-1 0-1,-4-1 0,3 1 0,-2-1 0,-2 0 0,-1 3 0,1-1 0,0 0 0,2 0 0,-1 2 0,0-1 1,-2 3-1,2 0 0,2-1 0,-2 2 0,0-1 0,-2 0 0,1-1 0,-3 3 0,1-3 0,-2 0 0,-1-2 0,-2 1 0,-3-1 0,-1 1 0,1-1 0,-4 0 0,0-1 0,-2 1 0,-2-1 0,-2-1 0,0 2 0,-1-1 0,-12 1 0,17-2 1,-17 2-1,13-4 0,-13 4 0,12 0 0,-12 0 0,12 2 0,-12-2 0,10 0 0,-10 0 0,11 3 0,-11-3 1,0 0-1,9 3 0,-9-3 0,0 0-1,0 0-2,-9 6-5,-4-11-21,2 0-13,2-2 0,-3-6 0,4-6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18:38:44.39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13252 5562 19,'0'0'14,"0"0"1,2-10 0,-2 10-1,0-15 1,0 15-2,2-11-1,-2 11-1,3-11-1,-3 11-1,6-9-1,-6 9-2,10 2-1,-10-2 0,15 6-2,-5 5-1,2 3 0,2 2 0,0 1-1,2 0 1,2 2-1,0 1 0,0-3 0,2-3 0,-2-6 0,0-2 0,-1-3-1,2-6 1,-2-4 0,-1-7-1,1-5 1,1-4-1,0-5 1,2-5 0,2-4 0,2-2 1,3-8-1,3 2 1,0-5 0,2 1-1,0 1 1,2 1-1,-2 1 0,0 4 0,-4 5 0,-2 5-1,-3 5 0,-6 9 1,-2 4-1,-5 5 0,-10 9 0,13-2-1,-10 11-2,-3-9-2,1 28-11,0-11-22,-4-1 0,1 6-1,-6-1 2</inkml:trace>
  <inkml:trace contextRef="#ctx0" brushRef="#br0" timeOffset="1361.0778">13121 6940 16,'0'0'27,"0"0"1,0 0-4,9 5-7,-9-5-3,13 14-2,1 0-3,-5 1-2,9 3 0,-5 1-2,6 6 0,-2-2-2,2 3 0,-2-4-1,3 0 0,-3-6 0,0 0-1,-1-9 1,-2-7-1,4-9 1,0-5-1,3-8 0,4-9 1,1-9 0,5-5 0,2-6 0,3 0 0,-1 0 0,-1 0 0,0 2 0,-3 6-1,-3 5 0,-5 7 0,-3 6-1,-5 5 0,-4 5 0,-1 5 0,-10 10-1,0 0 1,10-6-2,-10 6-3,0 13-2,0-13-11,-4 11-20,3 0 1,1-11-1,-7 16 2</inkml:trace>
  <inkml:trace contextRef="#ctx0" brushRef="#br0" timeOffset="3012.1723">13051 8372 9,'0'0'27,"0"0"1,-1-11-5,1 11-4,0 0-4,0 0-3,0 0-3,-4-10-2,4 10-1,0 0-1,7 11 0,-7-11-2,18 22 1,-7-8-1,4 6-1,0-1 0,4 2-1,0-1 0,0 1 0,0-4 0,0-3 0,0-4 0,0-4 0,0-6 0,3-5 0,0-6 0,4-8 0,4-8 0,4-7 0,3-8 1,5-9-1,1-5 1,1-2 0,3 0 1,-3-2-1,-5 2-1,-2 6 0,-6 4 0,-2 8 0,-3 6-1,-3 4 0,-4 5-1,-3 8 0,2 6-2,-4 1-5,5 4-29,-5 7 0,-14-1-1,13 6 0</inkml:trace>
  <inkml:trace contextRef="#ctx0" brushRef="#br1" timeOffset="57316.2783">8855 9702 39,'0'0'29,"17"7"2,-17-7-12,9 6-5,-9-6-3,5 13-3,-2-2-2,-3-11 0,-3 22-1,-2-11 1,3 6-2,-4-3 0,1 4-1,-4-3-1,1 3 1,-2-3-2,-1 3 0,0-2 1,0 2-2,-3-3 1,1 1 0,-2-3 0,0 2-1,-3-4 0,2 0 1,-3-3-1,2-2 0,-1 1 0,3-4 1,-1-1-1,4 1 0,0-3 0,3 1 0,9-1 1,-13-2 0,13 2-1,-10-2 1,10 2-1,0 0 1,0 0-1,0 0 1,0 0-1,0 0 1,0 0-1,0 0 0,0 0 1,13 9 0,-13-9-1,19 8 1,-6-3 0,2 2-1,3 1 1,2 1 0,2-1-1,2 2 1,1 2 0,-1 2 0,0 1-1,0 0 1,-3 4-1,-3-1 1,-1 0-1,-3 1 0,-1-4 0,-2 2 0,-2-1 1,-1-2-1,-2-1 0,-1-2 0,-1 2 0,-2-4 0,0 0 0,-2-9 0,2 10-1,-2-10 0,0 0 0,0 0-2,0 0-2,-5-17-3,5 17-7,-2-17-17,-1 3-6,3 2 0,-4-7 2</inkml:trace>
  <inkml:trace contextRef="#ctx0" brushRef="#br1" timeOffset="58597.3516">8670 10001 2,'-5'-9'11,"5"9"-3,0 0-1,-10 0-1,10 0-2,-13 1-2,13-1 0,-11 4-2,11-4 0,-9 3 1,9-3 1,0 0 3,0 0 2,0 0 3,0 0 0,0 0 4,0 0-2,-10 6 1,10-6-1,0 0-1,0 0-2,0 0-1,0 0-2,0 0 0,14 1-1,-14-1-1,0 0-1,11 1 0,-11-1-1,11 4 0,-11-4-1,11 5 0,-11-5 1,13 6-1,-13-6 1,19 7-1,-7-4 1,1-1-1,1 1 0,3-2 1,1 2 0,2-2-1,1 0 0,0-1 0,2 1 1,2 0-1,1-2 1,0-1-1,1 1 1,-1-2-1,2 2 0,0-4 0,0 2 0,-2 0-1,-1 2 0,-2 0 1,0-1-1,-1 2 0,1 0 1,-4 0-1,1 1 0,1 0 1,-2-1-1,2-1 1,0 2-1,-2-1 0,0 0 1,0 0-1,1 1 0,0-2 1,1 2-1,2-2 0,1 1 0,2-1 0,3 1 0,1-3 1,2 0-1,0 1 0,3-2 1,1 0-1,0 0 0,1-1 0,1 0 1,0 1-1,1 1 0,3-1 1,-1 0-1,2 2 1,2-1-1,1-2 0,2 2 0,-2-1 0,0 1 0,-2 1 0,1-3 1,-3-1-2,-1 2 2,0 0-1,-2-1 1,0 1-1,2-1 0,-1 0 1,-3 3-1,0 0 0,-1-1 0,0-1 0,0 2 1,-2 0-1,-2 0 0,-1-1 1,-1 0-1,-1 1 0,-1 0 0,1 0 0,-4-2 0,-1 0 0,0 1 0,-1 2 0,-3 0 0,-1-1 1,-1 0-2,-5 1 1,-2 0 0,0 1 1,-11 0-1,12-2 0,-12 2 0,0 0 0,0 0 0,0 0 0,0 0 0,0 0 0,0 0 0,0 0-2,-11-4 1,11 4-1,-13 0-2,13 0-2,-12 2-11,12-2-24,-13 4 1,13-4 0,-14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9:59:46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17853 5360 16,'0'0'16,"0"0"-4,19-5 0,-10 3-2,5 3-2,-2-2 0,4 1-1,1 5-2,3-4 1,-1 1-1,3 1 0,2 1 0,0-2-1,1 4 0,-2 2 0,1-1 0,-2 1-1,0 2-1,-3 2 0,1 0 0,-5 2-1,1-1 1,-2 1-2,-1 2 1,-1 1 0,0-1 0,-1 1 0,-2 1-1,-1 2 1,-1 0 0,-1 2 0,-2 1 0,-2 0-1,0 4 1,-1 0-1,-1-1 1,-1-1-1,-1 3 1,-1-2-1,-2 2 0,-1 2 1,-2-2-1,-2 0 1,-3 2-1,2 1 1,-1-1-1,1 1 1,1 0-1,1-1 0,2 4 0,2-1 0,2-2 0,1 1 0,1 3 0,2-1-1,1 2 2,1-2-1,1 0 0,0 2 0,1 1 0,0 1 0,1-1 1,0-1-1,-1 2 0,3-2 1,-1 1-1,2-1 0,0-2 0,3-2 0,0-1 1,5-4-1,1-5 1,2-1 0,2-6 0,-1-3 0,3-2 0,-1-6 0,1-3 0,-5 1 1,-2 0-1,-4-1 0,-1 1-1,-12-2 1,8 13 0,-10-4-1,-4 5 1,-4 3-1,-1 4 1,-3 1-1,0 5 0,-1 1 0,-3 4 1,3 4-1,0 3 0,2 0 0,0 4 0,4 3 0,1 2 0,1 2 0,5-1 0,-1 4 0,2 0 0,1 0 0,0-2 0,0 2 0,-2-2-1,0-2 2,-2 0-1,0-6 0,-2-1-1,-2-3 1,-2-1 0,-1-5 0,-3-4 1,-1-3-1,-3-4 0,-2-6 0,1-3 1,0-5-1,1-8 1,2-3-2,2-6-1,6 0-2,-1-6-13,5-6-17,8 3 0,-5-9-1,10 4 2</inkml:trace>
  <inkml:trace contextRef="#ctx0" brushRef="#br0" timeOffset="835.0477">18732 7008 8,'26'8'17,"-7"-5"-3,8 6-1,-3-2 0,1 3-1,-1 2-1,0 2-1,0 5-2,-4 1 0,-1 3-2,1 1-1,-3 5-1,-1 2-1,1 3 0,-4-1-1,-1 3 0,-1 1 0,-2 1 0,-5 0 0,1 5-1,-4-3 0,-1 2 0,-1 2 0,-1-1 0,-1-1-1,-1 2 1,0-2-1,-1-2 2,1 0-1,-3-2 0,2-4 0,0-2-1,2-4 2,0-3-2,2-4 0,-1-5-2,3-5 0,-1-11-2,1 16-2,-1-16-4,0 0-7,0 0-8,-10-12-7,10 12 3,-6-19-1</inkml:trace>
  <inkml:trace contextRef="#ctx0" brushRef="#br0" timeOffset="1168.0669">18969 7986 34,'0'15'28,"0"-15"-3,-6 18-7,7-6-3,0-3-5,4 5-3,0-1-3,2-3-2,-7-10 0,16 18-1,-6-10 1,-10-8-1,17 14 0,-17-14 0,17 9-1,-6-6 1,-11-3-1,20-1 1,-11-4-1,4-2 1,0-3 0,2-2-1,-1-1 0,0-2 0,1 1-2,-3 1-5,3 0-11,0 8-12,-11-7-2,-4 12 1,4-11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9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52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54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1">7582 16995 30,'0'0'33,"-1"-13"0,1 13-6,0 0-4,0 0-6,-9 1-3,12 10-5,-4 3-4,5 7-1,-1 3-2,4 1-1,-1 2 0,4 3-1,-3-4 0,1-4-2,0-3 0,-2-8-3,1 2-4,-7-13-14,0 0-13,-1-9 0,-6-6-1,1 3 2</inkml:trace>
  <inkml:trace contextRef="#ctx0" brushRef="#br0" timeOffset="39054.2332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33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13:25.46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13552 3955 24,'0'0'25,"0"0"-6,0 0-4,0 0 0,0 0-2,0 0-2,-7-13-3,7 13 0,0 0-3,11 0 0,-11 0 0,12 8-1,-3-1 0,5 6-1,-1-1 0,5 5 0,-2-1 0,4 2-1,0-1-1,-1 2 0,2-5 0,0-1 0,-2-3-1,2-2 1,-1-1 0,-1-4-1,0-2 1,2-6 0,-3-5 0,3-1-1,3-7 2,4-5-1,1-7 0,7-4 1,2-9-2,5-3 2,3-6 0,3-2 0,-1-3-1,3 2 0,-3 0 0,0 3 0,-6 7-1,-4 5 1,-4 7-1,-5 6 0,-4 7 0,-7 5-1,-4 8 0,-5 3-3,1 7-2,-10-3-7,7 9-22,-3 4-1,-6-1-2,2 5 2</inkml:trace>
  <inkml:trace contextRef="#ctx0" brushRef="#br0" timeOffset="2139.1223">12244 11405 31,'0'0'29,"0"0"-9,0 0 0,0 0-5,0 0-2,0 0-3,0 0-3,0 0-1,0 0-1,14 10-1,-14-10-1,17 16 0,-6-7 1,3 4-1,-2 0-1,3 2 0,-2 0 0,2 3-1,-1-1 0,1-1 0,-1-3 0,3-2-1,-3-2 1,1-2 0,-1-5-1,3-4 1,-1-7-1,5-7 1,0-4 0,3-6-1,7-9 1,7-7-1,4-5 1,4-5-1,5-6 1,3 0 0,0-3 0,1 1 1,-1-1-1,-2 6 0,-5 5 0,-2 3 0,-8 8 0,-2 7-1,-6 5 1,-6 10-1,-5 4 0,-5 5 1,-13 8-1,14-3 0,-14 3-1,0 0-1,7 10-2,-7-10-4,0 0-22,2 16-6,-2-16-2,0 0 1</inkml:trace>
  <inkml:trace contextRef="#ctx0" brushRef="#br1" timeOffset="7341.42">14945 12853 13,'3'-9'13,"-3"9"1,0 0 0,0 0-1,0 0 1,0 0-1,0 0-2,0 0-1,15-7-1,-15 7-1,20-2-1,-3-1 0,7 4-2,2-2 0,9 2-1,4-4 0,10 3 0,4-4 1,10 1-2,1-3 0,5 2-1,6-2 0,3 2 0,2 1 0,2 0-1,0 2 0,5 2 1,-2 2-1,3 1 1,-4-2-1,3 4 1,-1-3 0,2 2-1,-1-2 1,-2 1-1,2-3 0,-1 1 0,-1 1 1,-2-3-1,-2 1-1,-2 0 1,-7 0 0,-4-1-2,-7 1-2,-7-4-3,-6 10-9,-10-3-24,-14-3 1,-10 4-1,-14-5 1</inkml:trace>
  <inkml:trace contextRef="#ctx0" brushRef="#br1" timeOffset="9008.5152">15434 12434 21,'0'0'18,"0"0"-2,0 0 0,0 0 0,0 0-2,0 0-2,0 0-1,0 0-1,0 0-1,-10-1-2,10 1-1,0 0-2,0 0 0,0 0-2,0 0 2,0 0-2,0 0 0,0 0 0,0 0 0,-10 10 0,10-10-1,-9 16 1,3-4 0,-5 0 0,-1 3-1,-3 4 0,0 3 0,-4-1 0,-1 3-1,-3 0 1,0 1-1,-3 1 1,2-3-1,0-2 0,-1-1 0,0-4 0,3-1 0,3-3 0,0-4 0,5-2 0,0-1 0,3-2 0,11-3 1,-16 5-1,16-5 0,-12 7 0,12-7 0,-15 11 0,15-11 0,-16 14 0,7-7 0,9-7 0,-18 15 0,18-15 0,-15 9 0,15-9 1,-11 7-1,11-7 0,0 0 0,0 0 1,-9 1-1,9-1 0,0 0 0,0 0 1,0 0-1,9-6 1,-9 6-1,16-3 1,-6 2-1,0 2 1,5-1 0,-2 1-1,3 4 1,-1-2 0,4 4 0,-2-1 0,4 1 0,-1 2-1,3 2 2,0 2-1,2 0 0,2 3-1,-1 2 1,2-1 0,0 2 0,0-2-1,-1 1 1,1-2-1,-1 2 0,0 0 1,-1-4-1,-2-1 0,-2 0 0,-1-3 1,-2-1-1,-4-1 0,-1-2 1,-5-2-1,-9-4 0,10 5 1,-10-5-1,0 0 1,0 0-1,0 0 0,0 0 1,0 0-1,0 0 0,-9-2 0,9 2-1,0 0-2,0 0-2,0 0-7,0 0-28,0 0 1,12 5-2,-12-5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9" Type="http://schemas.openxmlformats.org/officeDocument/2006/relationships/image" Target="../media/image220.emf"/><Relationship Id="rId12" Type="http://schemas.openxmlformats.org/officeDocument/2006/relationships/image" Target="../media/image34.emf"/><Relationship Id="rId13" Type="http://schemas.openxmlformats.org/officeDocument/2006/relationships/image" Target="../media/image35.emf"/><Relationship Id="rId1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50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5" Type="http://schemas.openxmlformats.org/officeDocument/2006/relationships/image" Target="../media/image610.emf"/><Relationship Id="rId16" Type="http://schemas.openxmlformats.org/officeDocument/2006/relationships/image" Target="../media/image32.emf"/><Relationship Id="rId17" Type="http://schemas.openxmlformats.org/officeDocument/2006/relationships/image" Target="../media/image39.emf"/><Relationship Id="rId18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26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3" Type="http://schemas.openxmlformats.org/officeDocument/2006/relationships/image" Target="../media/image47.emf"/><Relationship Id="rId2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0.emf"/><Relationship Id="rId22" Type="http://schemas.openxmlformats.org/officeDocument/2006/relationships/image" Target="../media/image43.emf"/><Relationship Id="rId23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23" Type="http://schemas.openxmlformats.org/officeDocument/2006/relationships/image" Target="../media/image540.emf"/><Relationship Id="rId24" Type="http://schemas.openxmlformats.org/officeDocument/2006/relationships/image" Target="../media/image43.emf"/><Relationship Id="rId2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customXml" Target="../ink/ink11.xml"/><Relationship Id="rId5" Type="http://schemas.openxmlformats.org/officeDocument/2006/relationships/image" Target="../media/image61.emf"/><Relationship Id="rId6" Type="http://schemas.openxmlformats.org/officeDocument/2006/relationships/customXml" Target="../ink/ink12.xml"/><Relationship Id="rId7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3.xml"/><Relationship Id="rId7" Type="http://schemas.openxmlformats.org/officeDocument/2006/relationships/image" Target="../media/image8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4.xml"/><Relationship Id="rId3" Type="http://schemas.openxmlformats.org/officeDocument/2006/relationships/image" Target="../media/image8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object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World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Boolean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u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f(y : Boolean)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 =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if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(u &gt; 0)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u = u – 1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z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= 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(!y)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+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3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z+z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0 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65" y="1263303"/>
            <a:ext cx="28257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0</a:t>
            </a:r>
            <a:r>
              <a:rPr lang="en-US" sz="1600" dirty="0" smtClean="0"/>
              <a:t> = {</a:t>
            </a:r>
          </a:p>
          <a:p>
            <a:r>
              <a:rPr lang="en-US" sz="1600" dirty="0" smtClean="0"/>
              <a:t>  (z, Boolean),</a:t>
            </a:r>
          </a:p>
          <a:p>
            <a:r>
              <a:rPr lang="en-US" sz="1600" dirty="0" smtClean="0"/>
              <a:t>  (u, </a:t>
            </a:r>
            <a:r>
              <a:rPr lang="en-US" sz="1600" dirty="0" err="1"/>
              <a:t>I</a:t>
            </a:r>
            <a:r>
              <a:rPr lang="en-US" sz="1600" dirty="0" err="1" smtClean="0"/>
              <a:t>nt</a:t>
            </a:r>
            <a:r>
              <a:rPr lang="en-US" sz="1600" dirty="0" smtClean="0"/>
              <a:t>),</a:t>
            </a:r>
          </a:p>
          <a:p>
            <a:r>
              <a:rPr lang="en-US" sz="1600" dirty="0" smtClean="0"/>
              <a:t>  (f, Boolean </a:t>
            </a:r>
            <a:r>
              <a:rPr lang="en-US" sz="1600" dirty="0" smtClean="0">
                <a:latin typeface="Symbol"/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) }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>
            <a:off x="2756051" y="1801912"/>
            <a:ext cx="3075814" cy="7555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31770" y="2893137"/>
            <a:ext cx="28221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1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1600" baseline="-25000" dirty="0" smtClean="0">
                <a:latin typeface="Arial"/>
                <a:ea typeface="cmmi10"/>
                <a:cs typeface="cmmi10"/>
              </a:rPr>
              <a:t>0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1600" dirty="0" smtClean="0"/>
              <a:t> {(y, Boolean)}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2240442" y="3009554"/>
            <a:ext cx="3591328" cy="528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71" y="3454648"/>
            <a:ext cx="3932565" cy="6364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74722" y="5132160"/>
            <a:ext cx="4805310" cy="1244160"/>
            <a:chOff x="3183549" y="4985280"/>
            <a:chExt cx="4805310" cy="1244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3549" y="5609400"/>
              <a:ext cx="4805310" cy="6200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1523" y="4985280"/>
              <a:ext cx="15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Exercise: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3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26" y="1254991"/>
            <a:ext cx="4741817" cy="69744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Sets so far were disjoint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227" y="2722081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Sets can overlap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0001" y="1882606"/>
            <a:ext cx="1918652" cy="594439"/>
            <a:chOff x="445884" y="621459"/>
            <a:chExt cx="1918652" cy="594439"/>
          </a:xfrm>
        </p:grpSpPr>
        <p:sp>
          <p:nvSpPr>
            <p:cNvPr id="6" name="Oval 5"/>
            <p:cNvSpPr/>
            <p:nvPr/>
          </p:nvSpPr>
          <p:spPr bwMode="auto">
            <a:xfrm>
              <a:off x="445884" y="634969"/>
              <a:ext cx="1918652" cy="58092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5279" y="621459"/>
              <a:ext cx="108565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Boolean</a:t>
              </a:r>
            </a:p>
            <a:p>
              <a:pPr algn="ctr"/>
              <a:r>
                <a:rPr lang="en-US" sz="1600" dirty="0" smtClean="0"/>
                <a:t>true, false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5255" y="1598934"/>
            <a:ext cx="2495881" cy="644687"/>
            <a:chOff x="192934" y="3637974"/>
            <a:chExt cx="2495881" cy="644687"/>
          </a:xfrm>
        </p:grpSpPr>
        <p:sp>
          <p:nvSpPr>
            <p:cNvPr id="13" name="Oval 12"/>
            <p:cNvSpPr/>
            <p:nvPr/>
          </p:nvSpPr>
          <p:spPr bwMode="auto">
            <a:xfrm>
              <a:off x="192934" y="3637974"/>
              <a:ext cx="2495881" cy="64468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844" y="3651484"/>
              <a:ext cx="15527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String</a:t>
              </a:r>
            </a:p>
            <a:p>
              <a:pPr algn="ctr"/>
              <a:r>
                <a:rPr lang="en-US" sz="1600" dirty="0" smtClean="0"/>
                <a:t>“Richard”  “cat”</a:t>
              </a:r>
              <a:endParaRPr lang="en-US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98776" y="4583017"/>
            <a:ext cx="1918652" cy="2198334"/>
            <a:chOff x="6637986" y="1733068"/>
            <a:chExt cx="1918652" cy="2198334"/>
          </a:xfrm>
        </p:grpSpPr>
        <p:sp>
          <p:nvSpPr>
            <p:cNvPr id="16" name="Oval 15"/>
            <p:cNvSpPr/>
            <p:nvPr/>
          </p:nvSpPr>
          <p:spPr bwMode="auto">
            <a:xfrm>
              <a:off x="6637986" y="1733068"/>
              <a:ext cx="1918652" cy="2198334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5012" y="2259957"/>
              <a:ext cx="95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9043" y="3182425"/>
              <a:ext cx="10828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79548" y="3039743"/>
              <a:ext cx="1249038" cy="67928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1910" y="3453825"/>
            <a:ext cx="3229281" cy="1634707"/>
            <a:chOff x="3157332" y="1918416"/>
            <a:chExt cx="3625510" cy="1702257"/>
          </a:xfrm>
        </p:grpSpPr>
        <p:sp>
          <p:nvSpPr>
            <p:cNvPr id="22" name="TextBox 21"/>
            <p:cNvSpPr txBox="1"/>
            <p:nvPr/>
          </p:nvSpPr>
          <p:spPr>
            <a:xfrm>
              <a:off x="3874282" y="2470187"/>
              <a:ext cx="412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Int</a:t>
              </a:r>
              <a:endParaRPr lang="en-US" sz="1600" dirty="0" smtClean="0">
                <a:solidFill>
                  <a:srgbClr val="00009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95877" y="2136227"/>
              <a:ext cx="10741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  (1 2)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55148" y="2933315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90"/>
                  </a:solidFill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</a:rPr>
                <a:t>  (-1)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7358" y="2500996"/>
              <a:ext cx="686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16 bit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713226" y="2188616"/>
              <a:ext cx="691290" cy="104784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595533" y="2016777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8770" y="2831165"/>
              <a:ext cx="1619820" cy="57713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157332" y="1918416"/>
              <a:ext cx="3625510" cy="170225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1587" y="3806221"/>
            <a:ext cx="2526676" cy="2009197"/>
            <a:chOff x="3715700" y="4299961"/>
            <a:chExt cx="3256304" cy="2558039"/>
          </a:xfrm>
        </p:grpSpPr>
        <p:sp>
          <p:nvSpPr>
            <p:cNvPr id="32" name="TextBox 31"/>
            <p:cNvSpPr txBox="1"/>
            <p:nvPr/>
          </p:nvSpPr>
          <p:spPr>
            <a:xfrm>
              <a:off x="4601602" y="4676102"/>
              <a:ext cx="8573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60078" y="5909299"/>
              <a:ext cx="83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7385" y="5422940"/>
              <a:ext cx="1141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D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1430" y="5233800"/>
              <a:ext cx="8460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90"/>
                  </a:solidFill>
                </a:rPr>
                <a:t>class E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568371" y="5002480"/>
              <a:ext cx="1038820" cy="100945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59128" y="5837558"/>
              <a:ext cx="1224210" cy="517168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913983" y="5199200"/>
              <a:ext cx="1619820" cy="1231547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715700" y="4299961"/>
              <a:ext cx="3256304" cy="2558039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50758" y="5547352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 extends D, </a:t>
            </a:r>
          </a:p>
          <a:p>
            <a:r>
              <a:rPr lang="en-US" sz="1800" dirty="0" smtClean="0"/>
              <a:t>D extends C</a:t>
            </a:r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91181" y="3914528"/>
            <a:ext cx="1186174" cy="1540576"/>
            <a:chOff x="6892655" y="4605728"/>
            <a:chExt cx="1186174" cy="1540576"/>
          </a:xfrm>
        </p:grpSpPr>
        <p:sp>
          <p:nvSpPr>
            <p:cNvPr id="43" name="TextBox 42"/>
            <p:cNvSpPr txBox="1"/>
            <p:nvPr/>
          </p:nvSpPr>
          <p:spPr>
            <a:xfrm>
              <a:off x="7228679" y="460572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</a:t>
              </a:r>
              <a:endParaRPr lang="en-US" sz="1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0404" y="5190786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92655" y="5190788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4520" y="5776972"/>
              <a:ext cx="488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</a:p>
          </p:txBody>
        </p:sp>
        <p:cxnSp>
          <p:nvCxnSpPr>
            <p:cNvPr id="50" name="Straight Connector 49"/>
            <p:cNvCxnSpPr>
              <a:endCxn id="45" idx="0"/>
            </p:cNvCxnSpPr>
            <p:nvPr/>
          </p:nvCxnSpPr>
          <p:spPr bwMode="auto">
            <a:xfrm flipH="1">
              <a:off x="7136868" y="4898821"/>
              <a:ext cx="119722" cy="291967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075174" y="5526874"/>
              <a:ext cx="1" cy="29309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548540" y="4911654"/>
              <a:ext cx="168563" cy="280258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025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8323"/>
            <a:ext cx="8229600" cy="1143000"/>
          </a:xfrm>
        </p:spPr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5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Subtyping corresponds to subset</a:t>
            </a:r>
          </a:p>
          <a:p>
            <a:r>
              <a:rPr lang="en-US" dirty="0" smtClean="0"/>
              <a:t>Systems with subtyping have non-disjoint sets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&lt;: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/>
              <a:t>means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is a subtype of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corresponds to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 in sets of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Main rule for subtyping 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¼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corresponds 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54" y="4783929"/>
            <a:ext cx="2984267" cy="645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14" y="4783930"/>
            <a:ext cx="3029044" cy="7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µ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µ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46" y="1167089"/>
            <a:ext cx="3412699" cy="164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4" y="3733681"/>
            <a:ext cx="3635684" cy="284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925" y="3145586"/>
            <a:ext cx="42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rules for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05223" y="4721017"/>
            <a:ext cx="372467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if (y &gt; 0) {</a:t>
            </a:r>
          </a:p>
          <a:p>
            <a:r>
              <a:rPr lang="en-US" sz="2000" dirty="0" smtClean="0">
                <a:latin typeface="Courier"/>
                <a:cs typeface="Courier"/>
              </a:rPr>
              <a:t>  if (x &gt; 0) {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z : </a:t>
            </a:r>
            <a:r>
              <a:rPr lang="en-US" sz="2000" dirty="0" err="1" smtClean="0">
                <a:latin typeface="Courier"/>
                <a:cs typeface="Courier"/>
              </a:rPr>
              <a:t>Pos</a:t>
            </a:r>
            <a:r>
              <a:rPr lang="en-US" sz="2000" dirty="0" smtClean="0">
                <a:latin typeface="Courier"/>
                <a:cs typeface="Courier"/>
              </a:rPr>
              <a:t> = x * y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res = 10 / z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241" y="6048591"/>
            <a:ext cx="473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system proves: no division by zero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 flipV="1">
            <a:off x="2972043" y="6022080"/>
            <a:ext cx="1439198" cy="226566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2" y="2289600"/>
            <a:ext cx="6724575" cy="78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57" y="3314337"/>
            <a:ext cx="7040718" cy="7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x:Int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mmi10"/>
                <a:ea typeface="cmmi10"/>
                <a:cs typeface="cmmi10"/>
              </a:rPr>
              <a:t>¡</a:t>
            </a:r>
            <a:r>
              <a:rPr lang="en-US" dirty="0" smtClean="0"/>
              <a:t> :   f: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36879" y="3757007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72985" y="3934455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" y="4798785"/>
            <a:ext cx="9018239" cy="1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571082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p : 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q =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3204" y="417729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 - </a:t>
            </a:r>
            <a:r>
              <a:rPr lang="en-US" dirty="0" smtClean="0">
                <a:solidFill>
                  <a:srgbClr val="800000"/>
                </a:solidFill>
              </a:rPr>
              <a:t>does not type check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mmi10"/>
                <a:ea typeface="cmmi10"/>
                <a:cs typeface="cmmi10"/>
              </a:rPr>
              <a:t>¡</a:t>
            </a:r>
            <a:r>
              <a:rPr lang="en-US" dirty="0" smtClean="0"/>
              <a:t> :   f: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3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767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def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multiplyFractions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 err="1" smtClean="0">
                <a:solidFill>
                  <a:srgbClr val="000000"/>
                </a:solidFill>
              </a:rPr>
              <a:t>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addFractions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(p1*q2 + p2*q1,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printApproxValue</a:t>
            </a:r>
            <a:r>
              <a:rPr lang="en-US" sz="2200" dirty="0">
                <a:solidFill>
                  <a:srgbClr val="000000"/>
                </a:solidFill>
              </a:rPr>
              <a:t>(p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 :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)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print(p/q) // no division by zero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/>
              <a:t>More sophisticated types can track intervals of numbers and ensure that a program does not crash with an array out of bounds error. </a:t>
            </a:r>
          </a:p>
        </p:txBody>
      </p:sp>
    </p:spTree>
    <p:extLst>
      <p:ext uri="{BB962C8B-B14F-4D97-AF65-F5344CB8AC3E}">
        <p14:creationId xmlns:p14="http://schemas.microsoft.com/office/powerpoint/2010/main" val="32165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5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of Operators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68" y="3833568"/>
            <a:ext cx="828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a problem for type checking from leaves to root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69" y="2485897"/>
            <a:ext cx="3860799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15" y="5493748"/>
            <a:ext cx="4454360" cy="74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502" y="1889427"/>
            <a:ext cx="221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£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177" y="4760199"/>
            <a:ext cx="3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 </a:t>
            </a:r>
            <a:r>
              <a:rPr lang="en-US" dirty="0" smtClean="0">
                <a:latin typeface="cmsy10"/>
                <a:ea typeface="cmsy10"/>
                <a:cs typeface="cmsy10"/>
              </a:rPr>
              <a:t>£</a:t>
            </a:r>
            <a:r>
              <a:rPr lang="en-US" dirty="0" smtClean="0"/>
              <a:t> String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571082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p : 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q =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3204" y="417729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 - </a:t>
            </a:r>
            <a:r>
              <a:rPr lang="en-US" dirty="0" smtClean="0">
                <a:solidFill>
                  <a:srgbClr val="800000"/>
                </a:solidFill>
              </a:rPr>
              <a:t>does not type check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mmi10"/>
                <a:ea typeface="cmmi10"/>
                <a:cs typeface="cmmi10"/>
              </a:rPr>
              <a:t>¡</a:t>
            </a:r>
            <a:r>
              <a:rPr lang="en-US" dirty="0" smtClean="0"/>
              <a:t> :   f: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42490" y="1314607"/>
            <a:ext cx="5333469" cy="759526"/>
            <a:chOff x="627974" y="1297327"/>
            <a:chExt cx="5333469" cy="759526"/>
          </a:xfrm>
        </p:grpSpPr>
        <p:sp>
          <p:nvSpPr>
            <p:cNvPr id="9" name="TextBox 8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3180" y="1297327"/>
              <a:ext cx="1548263" cy="75952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417" y="2322748"/>
            <a:ext cx="2368180" cy="77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84" y="5785279"/>
            <a:ext cx="2881787" cy="781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784" y="5173309"/>
            <a:ext cx="4032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So, we might as well add: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1305" y="5793387"/>
            <a:ext cx="480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covariant subtyping for pairs</a:t>
            </a:r>
          </a:p>
          <a:p>
            <a:r>
              <a:rPr lang="en-US" sz="2200" dirty="0" smtClean="0"/>
              <a:t>Pair [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2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503020" y="19120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35283" y="3628799"/>
            <a:ext cx="5642022" cy="1275343"/>
            <a:chOff x="2903447" y="2875092"/>
            <a:chExt cx="5905950" cy="13258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03447" y="2966903"/>
              <a:ext cx="5905950" cy="123407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 bwMode="auto">
            <a:xfrm>
              <a:off x="2930546" y="2875092"/>
              <a:ext cx="1102444" cy="544313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878701" y="3306626"/>
              <a:ext cx="1159368" cy="559395"/>
            </a:xfrm>
            <a:prstGeom prst="ellips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2684" y="4212150"/>
            <a:ext cx="1965807" cy="730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38" y="2298240"/>
            <a:ext cx="13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for a tuple: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2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35480" y="2718720"/>
              <a:ext cx="4618800" cy="29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560" y="2704680"/>
                <a:ext cx="4641120" cy="2930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5659" y="5973491"/>
            <a:ext cx="614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latin typeface="cmsy10"/>
                <a:ea typeface="cmsy10"/>
                <a:cs typeface="cmsy10"/>
              </a:rPr>
              <a:t>£</a:t>
            </a:r>
            <a:r>
              <a:rPr lang="en-US" dirty="0" smtClean="0"/>
              <a:t> B = { (a, b) | a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A, b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B}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97" y="1470052"/>
            <a:ext cx="3154055" cy="81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639" y="1532524"/>
            <a:ext cx="2911131" cy="7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3258" y="2353263"/>
            <a:ext cx="205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3455" y="2365896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07931" y="1245487"/>
            <a:ext cx="5247073" cy="843709"/>
            <a:chOff x="627974" y="1254127"/>
            <a:chExt cx="5247073" cy="843709"/>
          </a:xfrm>
        </p:grpSpPr>
        <p:sp>
          <p:nvSpPr>
            <p:cNvPr id="18" name="TextBox 17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26784" y="1254127"/>
              <a:ext cx="1548263" cy="75952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1878118" y="1877886"/>
              <a:ext cx="851233" cy="1351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1868379" y="2094046"/>
              <a:ext cx="874483" cy="379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526953" y="2364245"/>
            <a:ext cx="302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[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, T]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116" y="3174844"/>
            <a:ext cx="10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contra-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2659" y="3165124"/>
            <a:ext cx="7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co-</a:t>
            </a:r>
            <a:endParaRPr lang="en-US" sz="1800" dirty="0"/>
          </a:p>
        </p:txBody>
      </p:sp>
      <p:cxnSp>
        <p:nvCxnSpPr>
          <p:cNvPr id="30" name="Straight Arrow Connector 29"/>
          <p:cNvCxnSpPr>
            <a:stCxn id="27" idx="0"/>
            <a:endCxn id="26" idx="2"/>
          </p:cNvCxnSpPr>
          <p:nvPr/>
        </p:nvCxnSpPr>
        <p:spPr bwMode="auto">
          <a:xfrm flipV="1">
            <a:off x="1256582" y="2825910"/>
            <a:ext cx="783675" cy="34893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8" idx="0"/>
          </p:cNvCxnSpPr>
          <p:nvPr/>
        </p:nvCxnSpPr>
        <p:spPr bwMode="auto">
          <a:xfrm flipH="1" flipV="1">
            <a:off x="2472629" y="2823584"/>
            <a:ext cx="76202" cy="3415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13364" y="2921399"/>
            <a:ext cx="5286276" cy="723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361" y="4708107"/>
            <a:ext cx="8809448" cy="11011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8326" y="5822798"/>
            <a:ext cx="336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as if </a:t>
            </a:r>
            <a:r>
              <a:rPr lang="en-US" sz="18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cmsy10"/>
                <a:ea typeface="cmsy10"/>
                <a:cs typeface="cmsy10"/>
              </a:rPr>
              <a:t>`</a:t>
            </a:r>
            <a:r>
              <a:rPr lang="en-US" sz="1800" dirty="0" smtClean="0">
                <a:solidFill>
                  <a:srgbClr val="000090"/>
                </a:solidFill>
              </a:rPr>
              <a:t> m: </a:t>
            </a:r>
            <a:r>
              <a:rPr lang="en-US" sz="1800" dirty="0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</a:rPr>
              <a:t>1</a:t>
            </a:r>
            <a:r>
              <a:rPr lang="en-US" sz="1800" dirty="0" smtClean="0">
                <a:solidFill>
                  <a:srgbClr val="000090"/>
                </a:solidFill>
              </a:rPr>
              <a:t>’ </a:t>
            </a:r>
            <a:r>
              <a:rPr lang="en-US" sz="1800" dirty="0" smtClean="0">
                <a:solidFill>
                  <a:srgbClr val="00009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sz="1800" dirty="0" smtClean="0">
                <a:solidFill>
                  <a:srgbClr val="000090"/>
                </a:solidFill>
              </a:rPr>
              <a:t> … </a:t>
            </a:r>
            <a:r>
              <a:rPr lang="en-US" sz="1600" dirty="0" smtClean="0">
                <a:solidFill>
                  <a:srgbClr val="00009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sz="1600" baseline="-25000" dirty="0" err="1" smtClean="0">
                <a:solidFill>
                  <a:srgbClr val="000090"/>
                </a:solidFill>
                <a:latin typeface="Arial"/>
              </a:rPr>
              <a:t>n</a:t>
            </a:r>
            <a:r>
              <a:rPr lang="en-US" sz="1600" dirty="0" smtClean="0">
                <a:solidFill>
                  <a:srgbClr val="000090"/>
                </a:solidFill>
              </a:rPr>
              <a:t>’ \to T’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972561" y="464743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89498" y="465122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15013" y="5425078"/>
            <a:ext cx="2397526" cy="465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32920" y="4915489"/>
            <a:ext cx="2663987" cy="43446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325299" y="4635570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69258" y="465287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62054" y="514302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5762776" y="1573801"/>
            <a:ext cx="189164" cy="2634641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8058690" y="2253931"/>
            <a:ext cx="171867" cy="1293217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get the appropriate behavior we need to </a:t>
            </a:r>
            <a:r>
              <a:rPr lang="en-US" dirty="0" smtClean="0">
                <a:solidFill>
                  <a:srgbClr val="000000"/>
                </a:solidFill>
              </a:rPr>
              <a:t>assign sets to function types like this: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{ f| 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 x. (x 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f(x) 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prove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3" y="5637804"/>
            <a:ext cx="3037980" cy="82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00" y="4200982"/>
            <a:ext cx="323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</a:rPr>
              <a:t>contravariance</a:t>
            </a:r>
            <a:r>
              <a:rPr lang="en-US" sz="2000" dirty="0" smtClean="0">
                <a:solidFill>
                  <a:srgbClr val="800000"/>
                </a:solidFill>
              </a:rPr>
              <a:t> because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x </a:t>
            </a:r>
            <a:r>
              <a:rPr lang="en-US" sz="2000" dirty="0" smtClean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rgbClr val="800000"/>
                </a:solidFill>
              </a:rPr>
              <a:t> is left of implication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984" y="3852064"/>
            <a:ext cx="175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Arial"/>
              </a:rPr>
              <a:t>2</a:t>
            </a:r>
            <a:endParaRPr lang="en-US" baseline="-250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0932" y="5554790"/>
            <a:ext cx="1172218" cy="558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2777041" y="3740410"/>
            <a:ext cx="1116398" cy="181438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26172" y="2554086"/>
            <a:ext cx="301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(</a:t>
            </a:r>
            <a:r>
              <a:rPr lang="en-US" dirty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:</a:t>
            </a:r>
            <a:r>
              <a:rPr lang="en-US" dirty="0">
                <a:solidFill>
                  <a:srgbClr val="800000"/>
                </a:solidFill>
              </a:rPr>
              <a:t> x </a:t>
            </a:r>
            <a:r>
              <a:rPr lang="en-US" dirty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Calibri"/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) </a:t>
            </a:r>
            <a:r>
              <a:rPr lang="en-US" dirty="0" err="1">
                <a:solidFill>
                  <a:srgbClr val="800000"/>
                </a:solidFill>
                <a:latin typeface="cmsy10"/>
                <a:ea typeface="cmsy10"/>
                <a:cs typeface="cmsy10"/>
              </a:rPr>
              <a:t>Ç</a:t>
            </a:r>
            <a:r>
              <a:rPr lang="en-US" dirty="0">
                <a:solidFill>
                  <a:srgbClr val="800000"/>
                </a:solidFill>
              </a:rPr>
              <a:t> f(x) </a:t>
            </a:r>
            <a:r>
              <a:rPr lang="en-US" dirty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  <a:latin typeface="Calibri"/>
              </a:rPr>
              <a:t>2</a:t>
            </a:r>
            <a:endParaRPr lang="en-US" baseline="-25000" dirty="0">
              <a:solidFill>
                <a:srgbClr val="8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94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65" y="1280569"/>
            <a:ext cx="3037980" cy="82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131" y="522934"/>
            <a:ext cx="506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 = { f | </a:t>
            </a:r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dirty="0" smtClean="0"/>
              <a:t> x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f(x)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186" y="2316918"/>
            <a:ext cx="8282633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Let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’  and  f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dirty="0" smtClean="0"/>
              <a:t> x. x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f(x)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Let x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’. From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, also x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f(x)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. By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’, also f(x)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s</a:t>
            </a:r>
            <a:r>
              <a:rPr lang="en-US" dirty="0" smtClean="0"/>
              <a:t>’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dirty="0" smtClean="0"/>
              <a:t> x. x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f(x)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’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Therefore, f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’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Thus,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µ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’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8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C contains a collection of methods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view field </a:t>
            </a:r>
            <a:r>
              <a:rPr lang="en-US" dirty="0" err="1" smtClean="0"/>
              <a:t>var</a:t>
            </a:r>
            <a:r>
              <a:rPr lang="en-US" dirty="0" smtClean="0"/>
              <a:t> f: 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 two methods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getF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): T                   C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setF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, x:T): void      C x T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void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 err="1" smtClean="0">
                <a:sym typeface="Wingdings" pitchFamily="2" charset="2"/>
              </a:rPr>
              <a:t>val</a:t>
            </a:r>
            <a:r>
              <a:rPr lang="en-US" dirty="0" smtClean="0">
                <a:sym typeface="Wingdings" pitchFamily="2" charset="2"/>
              </a:rPr>
              <a:t> f: 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(immutable): we have only </a:t>
            </a:r>
            <a:r>
              <a:rPr lang="en-US" dirty="0" err="1" smtClean="0">
                <a:sym typeface="Wingdings" pitchFamily="2" charset="2"/>
              </a:rPr>
              <a:t>getF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Class has all functionality of a pair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of method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We must require (at least) that methods named the same are subtypes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If type T is generic, it must be invariant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as for mutable arrays</a:t>
            </a:r>
          </a:p>
        </p:txBody>
      </p:sp>
    </p:spTree>
    <p:extLst>
      <p:ext uri="{BB962C8B-B14F-4D97-AF65-F5344CB8AC3E}">
        <p14:creationId xmlns:p14="http://schemas.microsoft.com/office/powerpoint/2010/main" val="161645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class C {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6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m(x : T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) : T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class D extends C {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 override </a:t>
            </a:r>
            <a:r>
              <a:rPr lang="en-US" sz="26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m(x : T’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) : T’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2 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/>
              <a:t>D &lt;: C   </a:t>
            </a:r>
          </a:p>
          <a:p>
            <a:pPr marL="0" indent="0">
              <a:buNone/>
            </a:pPr>
            <a:r>
              <a:rPr lang="en-US" dirty="0" smtClean="0"/>
              <a:t>Therefore, we need to have: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</a:rPr>
              <a:t>1 </a:t>
            </a:r>
            <a:r>
              <a:rPr lang="en-US" dirty="0" smtClean="0">
                <a:solidFill>
                  <a:srgbClr val="008000"/>
                </a:solidFill>
              </a:rPr>
              <a:t>&lt;: T’</a:t>
            </a:r>
            <a:r>
              <a:rPr lang="en-US" baseline="-25000" dirty="0" smtClean="0">
                <a:solidFill>
                  <a:srgbClr val="008000"/>
                </a:solidFill>
              </a:rPr>
              <a:t>1		</a:t>
            </a:r>
            <a:r>
              <a:rPr lang="en-US" dirty="0" smtClean="0">
                <a:solidFill>
                  <a:srgbClr val="008000"/>
                </a:solidFill>
              </a:rPr>
              <a:t>(argument behaves opposite)</a:t>
            </a:r>
            <a:endParaRPr lang="en-US" baseline="-25000" dirty="0" smtClean="0">
              <a:solidFill>
                <a:srgbClr val="008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T’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&lt;: T</a:t>
            </a:r>
            <a:r>
              <a:rPr lang="en-US" baseline="-25000" dirty="0" smtClean="0">
                <a:solidFill>
                  <a:srgbClr val="008000"/>
                </a:solidFill>
              </a:rPr>
              <a:t>2		</a:t>
            </a:r>
            <a:r>
              <a:rPr lang="en-US" dirty="0" smtClean="0">
                <a:solidFill>
                  <a:srgbClr val="008000"/>
                </a:solidFill>
              </a:rPr>
              <a:t>(result behaves like class)</a:t>
            </a:r>
          </a:p>
        </p:txBody>
      </p:sp>
    </p:spTree>
    <p:extLst>
      <p:ext uri="{BB962C8B-B14F-4D97-AF65-F5344CB8AC3E}">
        <p14:creationId xmlns:p14="http://schemas.microsoft.com/office/powerpoint/2010/main" val="28166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41586" y="1772348"/>
              <a:ext cx="1967400" cy="1940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7546" y="1758308"/>
                <a:ext cx="1994760" cy="19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34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664" y="1446019"/>
            <a:ext cx="828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Using array as an expression, on the right-hand side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64" y="4035928"/>
            <a:ext cx="325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Assigning to an array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4320" y="1201783"/>
            <a:ext cx="8697403" cy="531658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04" y="2337391"/>
            <a:ext cx="4711832" cy="90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38" y="4932116"/>
            <a:ext cx="6109666" cy="8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/>
              <a:t>Tootool</a:t>
            </a:r>
            <a:r>
              <a:rPr lang="en-US" sz="1800" dirty="0"/>
              <a:t> is a rural community in the central east part of the </a:t>
            </a:r>
            <a:r>
              <a:rPr lang="en-US" sz="1800" dirty="0" err="1" smtClean="0"/>
              <a:t>Riverina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[New South Wales, Australia]. </a:t>
            </a:r>
            <a:r>
              <a:rPr lang="en-US" sz="1800" dirty="0"/>
              <a:t>It is situated by road, about 4 </a:t>
            </a:r>
            <a:r>
              <a:rPr lang="en-US" sz="1800" dirty="0" err="1"/>
              <a:t>kilometres</a:t>
            </a:r>
            <a:r>
              <a:rPr lang="en-US" sz="1800" dirty="0"/>
              <a:t> east from French Park and 16 </a:t>
            </a:r>
            <a:r>
              <a:rPr lang="en-US" sz="1800" dirty="0" err="1"/>
              <a:t>kilometres</a:t>
            </a:r>
            <a:r>
              <a:rPr lang="en-US" sz="1800" dirty="0"/>
              <a:t> west from The Rock.</a:t>
            </a:r>
          </a:p>
          <a:p>
            <a:r>
              <a:rPr lang="en-US" sz="1800" dirty="0" err="1"/>
              <a:t>Tootool</a:t>
            </a:r>
            <a:r>
              <a:rPr lang="en-US" sz="1800" dirty="0"/>
              <a:t> Post Office opened on 1 August 1901 and closed in 1966</a:t>
            </a:r>
            <a:r>
              <a:rPr lang="en-US" sz="1800" dirty="0" smtClean="0"/>
              <a:t>.  [Wikipedia]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294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Neg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does it type check?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56" y="199632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3127511" y="3107293"/>
            <a:ext cx="507119" cy="562299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27080" y="1927080"/>
              <a:ext cx="491040" cy="103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2400" y="1919520"/>
                <a:ext cx="500760" cy="10544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9797" y="5199846"/>
            <a:ext cx="6474768" cy="112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547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99" y="5303905"/>
            <a:ext cx="2796665" cy="794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x must be able to store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 can have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372" y="6295647"/>
            <a:ext cx="82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Cannot use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`</a:t>
            </a:r>
            <a:r>
              <a:rPr lang="en-US" sz="2000" dirty="0" smtClean="0"/>
              <a:t> to mean “x promises it can store any e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/>
              <a:t> T”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5963" y="5106926"/>
            <a:ext cx="6474768" cy="112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51" y="5039220"/>
            <a:ext cx="178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Values from p are integers. But p did not promise to store all kinds of integers/ Only positive ones!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 bwMode="auto">
          <a:xfrm>
            <a:off x="3013098" y="5471539"/>
            <a:ext cx="1256581" cy="4052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6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x must be able to store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 can have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" y="5768758"/>
            <a:ext cx="3732130" cy="878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2654" y="5971408"/>
            <a:ext cx="425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/>
              <a:t> stores declarations (promises)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039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407840" y="1220040"/>
              <a:ext cx="1883880" cy="352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6680" y="1206720"/>
                <a:ext cx="1901160" cy="35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36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not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40856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93218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Good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000" dirty="0" smtClean="0"/>
              <a:t>VG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5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3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next(a : Array[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], k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= {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   a[k] = a[a[k]]</a:t>
            </a:r>
            <a:b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393" y="3496094"/>
            <a:ext cx="76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ea typeface="cmmi10"/>
                <a:cs typeface="Calibri"/>
              </a:rPr>
              <a:t>Given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/>
              <a:t> = {(a, Array(</a:t>
            </a:r>
            <a:r>
              <a:rPr lang="en-US" sz="2000" dirty="0" err="1" smtClean="0"/>
              <a:t>Int</a:t>
            </a:r>
            <a:r>
              <a:rPr lang="en-US" sz="2000" dirty="0" smtClean="0"/>
              <a:t>)), (k, </a:t>
            </a:r>
            <a:r>
              <a:rPr lang="en-US" sz="2000" dirty="0" err="1" smtClean="0"/>
              <a:t>Int</a:t>
            </a:r>
            <a:r>
              <a:rPr lang="en-US" sz="2000" dirty="0" smtClean="0"/>
              <a:t>)},  check </a:t>
            </a:r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`</a:t>
            </a:r>
            <a:r>
              <a:rPr lang="en-US" sz="2000" dirty="0" smtClean="0"/>
              <a:t> a[k] = a[a[k]]: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5" y="4604916"/>
            <a:ext cx="9001495" cy="12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294517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945120" y="1742787"/>
            <a:ext cx="27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Initially, all variables have value 1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7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20186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7961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55312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086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93140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95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30968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959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67445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25039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7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Pos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Int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3 forms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65949"/>
            <a:ext cx="320072" cy="1788592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7353" y="4282665"/>
            <a:ext cx="3188747" cy="369332"/>
            <a:chOff x="1540327" y="2945174"/>
            <a:chExt cx="3188747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204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4376" y="3526106"/>
            <a:ext cx="3188747" cy="369332"/>
            <a:chOff x="1540327" y="2945174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908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22" y="3931405"/>
            <a:ext cx="3188747" cy="369332"/>
            <a:chOff x="1540327" y="2945174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760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400" y="808924"/>
            <a:ext cx="1178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variable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17327" y="820451"/>
            <a:ext cx="127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constant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72659" y="2269396"/>
            <a:ext cx="2679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function application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8939" y="3176231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plus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6817" y="4377578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if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0542" y="6098670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93942" y="610845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while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5" y="817785"/>
            <a:ext cx="1511722" cy="6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90" y="868331"/>
            <a:ext cx="2125221" cy="581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87" y="1957255"/>
            <a:ext cx="7583925" cy="73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09" y="3060620"/>
            <a:ext cx="3560356" cy="706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352" y="3125085"/>
            <a:ext cx="4187593" cy="7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4" y="4288540"/>
            <a:ext cx="5962898" cy="7312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17" y="5307066"/>
            <a:ext cx="3204354" cy="766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2" y="5379784"/>
            <a:ext cx="4240040" cy="7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5" y="1026136"/>
            <a:ext cx="77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4376" y="4336705"/>
            <a:ext cx="3188747" cy="369332"/>
            <a:chOff x="1540327" y="2945174"/>
            <a:chExt cx="318874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445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: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u="sng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</a:t>
            </a:r>
            <a:r>
              <a:rPr lang="en-US" u="sng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= 0</a:t>
            </a:r>
            <a:endParaRPr lang="en-US" u="sng" dirty="0">
              <a:solidFill>
                <a:srgbClr val="008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467" y="3041271"/>
            <a:ext cx="447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very good.</a:t>
            </a:r>
            <a:b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We took future into account.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= { 1, 2, 3, ... }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4375" y="3971935"/>
            <a:ext cx="3188747" cy="369332"/>
            <a:chOff x="1540327" y="2945174"/>
            <a:chExt cx="318874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7266272" y="3914395"/>
            <a:ext cx="145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∉ </a:t>
            </a:r>
            <a:r>
              <a:rPr lang="en-US" sz="2000" dirty="0" err="1" smtClean="0">
                <a:solidFill>
                  <a:srgbClr val="FF0000"/>
                </a:solidFill>
              </a:rPr>
              <a:t>Pos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If you are a little typed program,</a:t>
            </a:r>
            <a:br>
              <a:rPr lang="en-US" dirty="0" smtClean="0"/>
            </a:br>
            <a:r>
              <a:rPr lang="en-US" dirty="0" smtClean="0"/>
              <a:t>what will your parents teach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i="1" dirty="0" smtClean="0">
                <a:solidFill>
                  <a:schemeClr val="tx1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</a:rPr>
              <a:t>and succeed:</a:t>
            </a:r>
          </a:p>
          <a:p>
            <a:pPr lvl="1"/>
            <a:r>
              <a:rPr lang="en-US" dirty="0" smtClean="0"/>
              <a:t>you will be </a:t>
            </a:r>
            <a:r>
              <a:rPr lang="en-US" i="1" dirty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from the start.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are </a:t>
            </a:r>
            <a:r>
              <a:rPr lang="en-US" i="1" dirty="0" smtClean="0"/>
              <a:t>very good</a:t>
            </a:r>
            <a:r>
              <a:rPr lang="en-US" dirty="0" smtClean="0"/>
              <a:t>, then you will remain </a:t>
            </a:r>
            <a:br>
              <a:rPr lang="en-US" dirty="0" smtClean="0"/>
            </a:br>
            <a:r>
              <a:rPr lang="en-US" i="1" dirty="0" smtClean="0"/>
              <a:t>very good</a:t>
            </a:r>
            <a:r>
              <a:rPr lang="en-US" dirty="0"/>
              <a:t> </a:t>
            </a:r>
            <a:r>
              <a:rPr lang="en-US" dirty="0" smtClean="0"/>
              <a:t>in the next step</a:t>
            </a:r>
            <a:endParaRPr lang="en-US" i="1" dirty="0" smtClean="0"/>
          </a:p>
          <a:p>
            <a:pPr lvl="1"/>
            <a:r>
              <a:rPr lang="en-US" dirty="0"/>
              <a:t>If you are </a:t>
            </a:r>
            <a:r>
              <a:rPr lang="en-US" i="1" dirty="0" smtClean="0"/>
              <a:t>very good</a:t>
            </a:r>
            <a:r>
              <a:rPr lang="en-US" dirty="0"/>
              <a:t>, you will not </a:t>
            </a:r>
            <a:r>
              <a:rPr lang="en-US" i="1" dirty="0" smtClean="0"/>
              <a:t>crash.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Hence, type check and you will never crash!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0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7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Pos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Int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3 forms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65949"/>
            <a:ext cx="320072" cy="1788592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Checking Properties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you </a:t>
            </a:r>
            <a:r>
              <a:rPr lang="en-US" i="1" dirty="0">
                <a:solidFill>
                  <a:srgbClr val="000000"/>
                </a:solidFill>
              </a:rPr>
              <a:t>type </a:t>
            </a:r>
            <a:r>
              <a:rPr lang="en-US" i="1" dirty="0" smtClean="0">
                <a:solidFill>
                  <a:srgbClr val="000000"/>
                </a:solidFill>
              </a:rPr>
              <a:t>check </a:t>
            </a:r>
            <a:r>
              <a:rPr lang="en-US" dirty="0" smtClean="0">
                <a:solidFill>
                  <a:srgbClr val="000000"/>
                </a:solidFill>
              </a:rPr>
              <a:t>and succeed: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will be </a:t>
            </a:r>
            <a:r>
              <a:rPr lang="en-US" i="1" dirty="0" smtClean="0">
                <a:solidFill>
                  <a:srgbClr val="000000"/>
                </a:solidFill>
              </a:rPr>
              <a:t>very good </a:t>
            </a:r>
            <a:r>
              <a:rPr lang="en-US" dirty="0" smtClean="0">
                <a:solidFill>
                  <a:srgbClr val="000000"/>
                </a:solidFill>
              </a:rPr>
              <a:t>from the start.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 smtClean="0">
                <a:solidFill>
                  <a:srgbClr val="000000"/>
                </a:solidFill>
              </a:rPr>
              <a:t>, then you will remain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next step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, you will not </a:t>
            </a:r>
            <a:r>
              <a:rPr lang="en-US" i="1" dirty="0" smtClean="0">
                <a:solidFill>
                  <a:srgbClr val="000000"/>
                </a:solidFill>
              </a:rPr>
              <a:t>crash.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Because state is very good, it means z </a:t>
            </a:r>
            <a:r>
              <a:rPr lang="en-US" dirty="0" smtClean="0">
                <a:solidFill>
                  <a:srgbClr val="008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76683" y="1873913"/>
            <a:ext cx="142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1 </a:t>
            </a:r>
            <a:r>
              <a:rPr lang="en-US" sz="2000" dirty="0" smtClean="0">
                <a:solidFill>
                  <a:srgbClr val="008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Pos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1 </a:t>
            </a:r>
            <a:r>
              <a:rPr lang="en-US" sz="2000" dirty="0" smtClean="0">
                <a:solidFill>
                  <a:srgbClr val="008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Int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89614" y="2248695"/>
            <a:ext cx="624608" cy="36437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515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other than z did not change, so belong to their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is sum of two positive values, so it will have positive value</a:t>
            </a:r>
          </a:p>
          <a:p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0762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this case is impossible, because z=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would not type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check</a:t>
            </a:r>
          </a:p>
          <a:p>
            <a:pPr algn="r"/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How do we know it could not type check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7498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668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 smtClean="0">
                <a:latin typeface="cmmi10"/>
                <a:ea typeface="cmmi10"/>
                <a:cs typeface="cmmi10"/>
              </a:rPr>
              <a:t>¡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14" y="3190166"/>
            <a:ext cx="2171323" cy="1161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7" y="4729967"/>
            <a:ext cx="1045153" cy="48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75" y="5729062"/>
            <a:ext cx="2014636" cy="558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79" y="5762411"/>
            <a:ext cx="2019757" cy="514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166" y="6319509"/>
            <a:ext cx="1006238" cy="37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37" y="6367533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97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9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used in examples 	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&lt;: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examples work if we have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extends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is therefore relevant for OO languages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4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609" y="4375290"/>
            <a:ext cx="1326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 use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488" y="5564754"/>
            <a:ext cx="161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array</a:t>
            </a:r>
            <a:b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" y="831293"/>
            <a:ext cx="1583105" cy="62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88" y="871825"/>
            <a:ext cx="1591168" cy="590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58" y="1872373"/>
            <a:ext cx="4582875" cy="805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1" y="3128799"/>
            <a:ext cx="4707440" cy="703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17" y="4277957"/>
            <a:ext cx="4164014" cy="764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23" y="5601935"/>
            <a:ext cx="5559199" cy="75561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978645" y="812160"/>
            <a:ext cx="431983" cy="3084480"/>
          </a:xfrm>
          <a:prstGeom prst="rightBrace">
            <a:avLst>
              <a:gd name="adj1" fmla="val 56335"/>
              <a:gd name="adj2" fmla="val 500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42076" y="2125770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block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144421"/>
            <a:ext cx="8229600" cy="4655172"/>
          </a:xfrm>
        </p:spPr>
        <p:txBody>
          <a:bodyPr/>
          <a:lstStyle/>
          <a:p>
            <a:r>
              <a:rPr lang="en-US" dirty="0" smtClean="0"/>
              <a:t>More Subtyping Rules</a:t>
            </a:r>
          </a:p>
          <a:p>
            <a:pPr lvl="1"/>
            <a:r>
              <a:rPr lang="en-US" dirty="0" smtClean="0"/>
              <a:t>product types (pairs)</a:t>
            </a:r>
          </a:p>
          <a:p>
            <a:pPr lvl="1"/>
            <a:r>
              <a:rPr lang="en-US" dirty="0" smtClean="0"/>
              <a:t>function types</a:t>
            </a:r>
          </a:p>
          <a:p>
            <a:pPr lvl="1"/>
            <a:r>
              <a:rPr lang="en-US" dirty="0" smtClean="0"/>
              <a:t>classes</a:t>
            </a:r>
          </a:p>
          <a:p>
            <a:r>
              <a:rPr lang="en-US" dirty="0" smtClean="0"/>
              <a:t>Soundness</a:t>
            </a:r>
            <a:endParaRPr lang="en-US" dirty="0"/>
          </a:p>
          <a:p>
            <a:pPr lvl="1"/>
            <a:r>
              <a:rPr lang="en-US" dirty="0" smtClean="0"/>
              <a:t>motivating example</a:t>
            </a:r>
          </a:p>
          <a:p>
            <a:pPr lvl="1"/>
            <a:r>
              <a:rPr lang="en-US" dirty="0" smtClean="0"/>
              <a:t>idea of proving soundness</a:t>
            </a:r>
          </a:p>
          <a:p>
            <a:pPr lvl="1"/>
            <a:r>
              <a:rPr lang="en-US" dirty="0" smtClean="0"/>
              <a:t>operational semantics</a:t>
            </a:r>
            <a:endParaRPr lang="en-US" dirty="0"/>
          </a:p>
          <a:p>
            <a:pPr lvl="1"/>
            <a:r>
              <a:rPr lang="en-US" dirty="0" smtClean="0"/>
              <a:t>a soundness proof</a:t>
            </a:r>
          </a:p>
          <a:p>
            <a:r>
              <a:rPr lang="en-US" dirty="0" smtClean="0"/>
              <a:t>Subtyping and generics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87608" y="1239344"/>
              <a:ext cx="2788560" cy="509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9688" y="1224944"/>
                <a:ext cx="2810520" cy="51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2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05" y="2816243"/>
            <a:ext cx="2345893" cy="598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7866" y="4049734"/>
            <a:ext cx="51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mmi10"/>
                <a:ea typeface="cmmi10"/>
                <a:cs typeface="cmmi10"/>
              </a:rPr>
              <a:t>¡</a:t>
            </a:r>
            <a:endParaRPr lang="en-US" dirty="0">
              <a:solidFill>
                <a:srgbClr val="800000"/>
              </a:solidFill>
              <a:latin typeface="cmmi10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2425561" y="3789468"/>
            <a:ext cx="301894" cy="1020241"/>
          </a:xfrm>
          <a:prstGeom prst="rightBrace">
            <a:avLst>
              <a:gd name="adj1" fmla="val 66956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367" y="5476523"/>
            <a:ext cx="4588588" cy="1056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8111" y="6457890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checks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173111" y="5588000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3" name="TextBox 12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>
              <a:stCxn id="17" idx="3"/>
              <a:endCxn id="13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3"/>
              <a:endCxn id="14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0908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2" name="TextBox 11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18" name="Straight Arrow Connector 17"/>
            <p:cNvCxnSpPr>
              <a:stCxn id="16" idx="3"/>
              <a:endCxn id="12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 bwMode="auto">
            <a:xfrm flipV="1">
              <a:off x="4007556" y="4306780"/>
              <a:ext cx="1160236" cy="7500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>
            <a:off x="2187710" y="5879985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160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CRASHES         </a:t>
            </a:r>
            <a:endParaRPr 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8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converse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4" name="TextBox 13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 bwMode="auto">
            <a:xfrm>
              <a:off x="4035778" y="4379500"/>
              <a:ext cx="1088220" cy="5404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CRASHES         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8" y="2694529"/>
            <a:ext cx="2437593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7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[T] and </a:t>
            </a: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[T’] are </a:t>
            </a:r>
            <a:r>
              <a:rPr lang="fr-FR" dirty="0" err="1" smtClean="0">
                <a:solidFill>
                  <a:srgbClr val="000000"/>
                </a:solidFill>
              </a:rPr>
              <a:t>unrelated</a:t>
            </a:r>
            <a:r>
              <a:rPr lang="fr-FR" dirty="0" smtClean="0">
                <a:solidFill>
                  <a:srgbClr val="000000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77" y="5401724"/>
            <a:ext cx="34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type checks only if T=T’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270051" y="5632557"/>
            <a:ext cx="627726" cy="2755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9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 smtClean="0"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34985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539" y="5752428"/>
            <a:ext cx="544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each variable belongs to its type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variables other than y did not change.. (?!)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46102" y="5879986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05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</a:t>
            </a:r>
            <a:r>
              <a:rPr lang="en-US" dirty="0" smtClean="0"/>
              <a:t>get</a:t>
            </a:r>
            <a:r>
              <a:rPr lang="en-US" dirty="0" smtClean="0"/>
              <a:t>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</a:t>
            </a:r>
            <a:r>
              <a:rPr lang="en-US" dirty="0" smtClean="0">
                <a:solidFill>
                  <a:srgbClr val="800000"/>
                </a:solidFill>
              </a:rPr>
              <a:t> (A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T) &lt;: (A T’)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</a:t>
            </a:r>
            <a:r>
              <a:rPr lang="en-US" dirty="0" smtClean="0">
                <a:sym typeface="Wingdings" pitchFamily="2" charset="2"/>
              </a:rPr>
              <a:t>	set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(T  B) &lt;: (T’  B)</a:t>
            </a:r>
            <a:br>
              <a:rPr lang="en-US" dirty="0" smtClean="0">
                <a:solidFill>
                  <a:srgbClr val="800000"/>
                </a:solidFill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they are invariant, no subtype on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 if T &lt;: 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9" y="4038380"/>
            <a:ext cx="8525976" cy="679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132710"/>
            <a:ext cx="2187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Type Rules (3)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1440" y="104503"/>
            <a:ext cx="8961120" cy="65878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2874" y="5123673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use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5504" y="5944829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field assignment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452" y="673401"/>
            <a:ext cx="8001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       ¡</a:t>
            </a:r>
            <a:r>
              <a:rPr lang="en-US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- top-level environment of class C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		class C {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x: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;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		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m(p: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): Boolean = {…}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		}</a:t>
            </a:r>
          </a:p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      ¡</a:t>
            </a:r>
            <a:r>
              <a:rPr lang="en-US" baseline="300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{ (x,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 (m, C 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£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cs typeface="Calibri" pitchFamily="34" charset="0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Boolean)}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3090" y="4454753"/>
            <a:ext cx="2533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method invocation</a:t>
            </a:r>
            <a:endParaRPr lang="en-US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1632" y="5069937"/>
            <a:ext cx="3082558" cy="584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48893" y="5848515"/>
            <a:ext cx="4573135" cy="6381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697774" y="2514240"/>
            <a:ext cx="0" cy="4233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203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deeper into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can be viewed as named entities</a:t>
            </a:r>
          </a:p>
          <a:p>
            <a:pPr lvl="1"/>
            <a:r>
              <a:rPr lang="en-US" dirty="0" smtClean="0"/>
              <a:t>explicitly declared classes, traits</a:t>
            </a:r>
          </a:p>
          <a:p>
            <a:pPr lvl="1"/>
            <a:r>
              <a:rPr lang="en-US" dirty="0" smtClean="0"/>
              <a:t>their meaning is given by methods they have</a:t>
            </a:r>
          </a:p>
          <a:p>
            <a:pPr lvl="1"/>
            <a:r>
              <a:rPr lang="en-US" dirty="0" smtClean="0"/>
              <a:t>constructs such as inheritance establish relationships between classes</a:t>
            </a:r>
          </a:p>
          <a:p>
            <a:r>
              <a:rPr lang="en-US" dirty="0" smtClean="0"/>
              <a:t>Types can be viewed as sets of values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= { ..., -2, -1, 0, 1, 2, ... }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Boolean</a:t>
            </a:r>
            <a:r>
              <a:rPr lang="en-US" dirty="0" smtClean="0"/>
              <a:t> = { false, true }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</a:rPr>
              <a:t>Int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90"/>
                </a:solidFill>
                <a:sym typeface="Wingdings" pitchFamily="2" charset="2"/>
              </a:rPr>
              <a:t>Int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{ f :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| f is computable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29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compiler_lectur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compiler_lectures.thmx</Template>
  <TotalTime>33102</TotalTime>
  <Words>3080</Words>
  <Application>Microsoft Macintosh PowerPoint</Application>
  <PresentationFormat>On-screen Show (4:3)</PresentationFormat>
  <Paragraphs>615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compiler_lectures</vt:lpstr>
      <vt:lpstr>Example to Type Check</vt:lpstr>
      <vt:lpstr>Overloading of Operators</vt:lpstr>
      <vt:lpstr>Arrays</vt:lpstr>
      <vt:lpstr>Example with Arrays</vt:lpstr>
      <vt:lpstr>PowerPoint Presentation</vt:lpstr>
      <vt:lpstr>PowerPoint Presentation</vt:lpstr>
      <vt:lpstr>PowerPoint Presentation</vt:lpstr>
      <vt:lpstr>diving deeper into types</vt:lpstr>
      <vt:lpstr>Meaning of Types</vt:lpstr>
      <vt:lpstr>Types as Sets</vt:lpstr>
      <vt:lpstr>SUBTYPING</vt:lpstr>
      <vt:lpstr>Subtyping</vt:lpstr>
      <vt:lpstr>Types for Positive and Negative Ints</vt:lpstr>
      <vt:lpstr>More Rules</vt:lpstr>
      <vt:lpstr>Making Rules Useful</vt:lpstr>
      <vt:lpstr>Subtyping Example</vt:lpstr>
      <vt:lpstr>Using Subtyping</vt:lpstr>
      <vt:lpstr>What Pos/Neg Types Can Do</vt:lpstr>
      <vt:lpstr>Subtyping and Product Types</vt:lpstr>
      <vt:lpstr>Using Subtyping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Proof</vt:lpstr>
      <vt:lpstr>Subtyping for Classes</vt:lpstr>
      <vt:lpstr>Example </vt:lpstr>
      <vt:lpstr>Today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How could we ensure that some other programs will not break?</vt:lpstr>
      <vt:lpstr>Today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Definition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If you are a little typed program, what will your parents teach you?</vt:lpstr>
      <vt:lpstr>Definition of Simple Language</vt:lpstr>
      <vt:lpstr>Checking Properties in Our Case</vt:lpstr>
      <vt:lpstr>Example Case 1</vt:lpstr>
      <vt:lpstr>Example Case 2</vt:lpstr>
      <vt:lpstr>Must Carefully Check Our Type Rules</vt:lpstr>
      <vt:lpstr>We would need to check all cases (there are many, but they are easy)</vt:lpstr>
      <vt:lpstr>Remark</vt:lpstr>
      <vt:lpstr>Today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Mutable vs Immutable Containers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Eva Darulova</cp:lastModifiedBy>
  <cp:revision>3820</cp:revision>
  <dcterms:created xsi:type="dcterms:W3CDTF">2005-06-07T20:03:32Z</dcterms:created>
  <dcterms:modified xsi:type="dcterms:W3CDTF">2012-11-05T13:48:58Z</dcterms:modified>
</cp:coreProperties>
</file>