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936" y="19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0" units="1/dev"/>
        </inkml:channelProperties>
      </inkml:inkSource>
      <inkml:timestamp xml:id="ts0" timeString="2012-11-25T13:53:17.93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23362 17149 10,'0'0'15,"4"-9"-1,-4 9-2,0 0 0,0 0-2,0 0 0,0 0 0,0 0-2,0 0-1,0 0 0,0 0-2,0 0-1,5 9 0,-5-9 0,5 12-2,-2-2 1,-3-10-1,10 18 1,-10-18-1,11 18 0,-11-18 0,15 16 0,-15-16 0,16 20 1,-8-10-2,4 4-1,-6-1 1,5 4-1,1-2 0,-1 4-1,-1-3 2,2 0-2,1-3 1,-1 5 0,3-1 0,-5-1 1,1-3-1,0 5 0,-1-1 0,2 0 0,1 4 1,-1-7-1,1 3 1,3 4 2,0 1-2,1-1 3,-2-6-3,3 5 4,-7-6-5,4 8 3,-4-9-3,1 0 1,-1 1-2,0 1 1,0-1 0,1 0 0,0-3 0,1-1 0,-2 4 1,2 5-2,0-8 1,-3 3 0,-1 0 0,3 3 0,-2-1 0,1 0 0,-11-16 0,0 0 0,37 58 0,-37-58 0,0 0 1,41 58-2,-41-58 2,0 0-2,38 55 2,-38-55-2,0 0 2,0 0-3,43 51 2,-43-51 0,0 0 1,0 0-4,0 0 3,42 55-2,-42-55 2,0 0 0,0 0-1,0 0-1,0 0 0,0 0 2,0 0-3,0 0-3,43 50-7,-43-50-16,0 0-6,0 0 2,0 0 1</inkml:trace>
  <inkml:trace contextRef="#ctx0" brushRef="#br0" timeOffset="1">23385 17131 8,'0'0'13,"13"-1"-1,-13 1-2,0 0-1,10-4 0,-10 4 0,15-3-2,-15 3 1,17-5-3,-5 3-1,0 0 0,1-1-1,1 1-1,0 0 1,2 0-1,-1-1 0,1 1 1,-3 0-1,5 2 1,-2-1-1,0 0 1,2 2 0,-1 1-2,1 0 1,-2-1-1,2 3 1,1-2-1,-4-1 0,4 1 1,-6-2-2,4 2 1,-3-2-1,4 1 1,-4-2 0,4 0-1,-2 0 0,1-1 0,1 0 0,3-3 0,-2 5-1,1-2 1,1 2 0,-1-2 0,-2 1-1,5 1 1,-3 0 0,-2 1 0,1-2 0,-2-1 0,0 1 0,0 3-1,0-1 1,-4-1 0,-1 0 0,2 1 0,1 0 0,-3 0 0,0 0 0,-1-1 0,1-1 0,1 3 0,-2-1 0,-11-1 0,12-1 0,-12 1 0,0 0 0,0 0 1,0 0-1,0 0 0,18 8-3,-18-8-2,0 0-4,0 0-16,0 0-6,-12 2 1,2-13 1</inkml:trace>
  <inkml:trace contextRef="#ctx0" brushRef="#br0" timeOffset="2">24408 17142 13,'0'0'12,"0"0"0,0 0-1,0 0-1,0 0-1,0 0-1,0 0-1,0 0-1,0 0-1,19 58-1,-19-58 0,0 0-1,0 0 1,31 52-2,-31-52 2,0 0-2,29 52 1,-29-52-2,0 0 0,36 54 1,-36-54-1,0 0 0,32 50 0,-32-50 0,0 0 0,0 0 0,39 65-1,-39-65 1,0 0 0,0 0-1,48 62 1,-48-62-1,0 0 1,32 63-1,-32-63 1,0 0 3,20 59-3,-20-59 2,0 0-3,23 50 4,-23-50-4,0 0 4,0 0-4,41 61-1,-41-61 0,0 0 1,0 0 0,49 59 0,-49-59 0,0 0-1,0 0 1,44 60 0,-44-60-1,0 0 1,17 49-1,-17-49-3,0 0 3,29 59-2,-29-59 1,0 0 2,30 50 0,-30-50-3,0 0 2,0 0 3,0 0-2,36 49-1,-36-49 1,0 0-2,0 0 0,0 0 3,0 0-2,0 0-3,20 45 2,-20-45-2,0 0-1,0 0-3,0 0-4,0 0-5,0 0-9,0 0 2,0 0-2</inkml:trace>
  <inkml:trace contextRef="#ctx0" brushRef="#br0" timeOffset="3">24149 18279 2,'0'0'14,"0"0"-2,0 0 0,0 0 0,0 0-1,0 0-1,0 0-3,54 20 1,-54-20-2,0 0-2,0 0 0,0 0-2,58-26 1,-58 26 0,0 0 0,58-14-1,-58 14-1,41-4 3,-41 4-3,0 0 1,61-13 1,-61 13-1,48-7 0,-48 7 0,43-8 0,-43 8 0,48-8-1,-48 8-1,47-14 2,-47 14-1,44-12-1,-44 12 0,50-4 1,-50 4-1,45-1 1,-45 1-1,42 6 0,-42-6 0,46 1 2,-46-1 0,0 0-2,52-15 1,-52 15-1,42-2 1,-42 2-1,0 0 2,45-7-1,-45 7-4,0 0 4,44 0 3,-44 0-5,0 0 1,0 0 1,0 0-3,0 0 1,0 0 2,46 2-2,-46-2-2,0 0 4,0 0 0,0 0-3,0 0 1,0 0 0,0 0-2,0 0-5,0 0-5,0 0-19,0 0-1,0 0 4</inkml:trace>
  <inkml:trace contextRef="#ctx0" brushRef="#br0" timeOffset="4">23456 17202 5,'0'0'7,"0"0"-1,0 0 1,0 0 1,-9 8 0,9-8 0,0 0 0,-6 10-2,6-10 0,0 0-1,-7 13 0,7-13-2,-3 10 1,-2-1-2,7 1-1,-5 0 0,3 0-1,-4 1 1,7 1-1,-6 1 1,2 4-1,4-7 1,-6 6 0,5-4 0,-3 5 0,3-2-1,-7 1 0,5-3 0,-2 3 0,-3-3 0,0-2 0,1 0-1,4-11 1,-8 13 1,8-13 0,0 0-1,0 0 1,0 0 0,0 0 0,0 0 0,0 0-1,0 0-1,0 0-3,0 0-3,0 0-6,1-9-6,-1 9-6,0 0 1</inkml:trace>
  <inkml:trace contextRef="#ctx0" brushRef="#br0" timeOffset="5">24173 18237 5,'0'0'8,"0"0"-1,0 0 0,0 0-2,0 0 1,0 0 0,0 0 0,0 0-1,0 0 1,0 0 1,0 0 1,0 0-2,0 0 2,0 0-2,0 0-1,0 0-2,0 0 1,0 0-2,0 0-1,0 0 1,7 59-1,-7-59 0,0 0 0,0 0 0,-24 61 0,24-61 0,0 0 0,0 0-1,0 0 0,-11 55 0,11-55 0,0 0 0,0 0-1,0 0 1,0 0 0,0 0-3,0 0-3,0 0-13,0 0-10,0 0 2,0 0-1</inkml:trace>
  <inkml:trace contextRef="#ctx0" brushRef="#br0" timeOffset="6">23378 17493 2,'0'0'8,"0"0"1,0 0-2,0 0 2,0 0-1,0 0 2,0 0-1,0 0 0,0 0-1,0 0 1,0 0-3,0 0 0,0 0-2,0 0 1,0 0-1,0 0 1,8 12-1,-8-12 0,0 0 0,0 0-1,6 12 0,-6-12 0,10 11 0,-10-11-1,11 15-1,-2 2 1,-1-5 0,-1 3 2,2 3-2,1-1 2,0-1-3,5 0 3,-3-2-2,1-4 2,-3 4-3,5 0 0,-2-2 0,-1-3 0,-4 4-1,2 0 0,-2-1 0,0 0 0,2 3-1,-3-5 2,-1 1-1,3 9 0,2-7 1,-2 3-1,1 4 0,1-12 1,-1-3 0,-2 9-1,-8-14 1,0 0-1,0 0 1,37 59 0,-37-59 0,0 0-1,0 0 0,0 0 0,38 53 0,-38-53 1,0 0-1,0 0-1,0 0 2,0 0-2,33 51 3,-33-51-1,0 0-1,0 0-1,0 0 1,0 0 0,36 54-1,-36-54 0,0 0 1,0 0-3,0 0 1,31 54 1,-31-54 0,0 0-1,0 0 2,0 0-2,47 52 0,-47-52 2,0 0 2,0 0-2,0 0-2,60 36 2,-60-36-1,0 0 1,0 0-1,0 0 0,42 57 0,-42-57 0,0 0 0,0 0-1,0 0 2,0 0-1,0 0 1,48 52-1,-48-52 0,0 0 0,0 0 1,0 0 0,0 0 0,0 0 1,0 0-2,54 36-1,-54-36 3,0 0-1,0 0-1,0 0-1,0 0 1,0 0-1,0 0 0,0 0 3,0 0-4,50 45 1,-50-45 0,0 0 2,0 0-1,0 0 1,0 0 0,0 0-1,0 0 1,0 0 1,0 0-1,0 0 0,0 0-1,0 0 1,0 0 0,0 0 0,0 0-1,47 52 0,-47-52 1,0 0 0,0 0-1,0 0 0,0 0-1,0 0 1,0 0-3,0 0-4,0 0-8,0 0-15,0 0 2,0 0 1</inkml:trace>
  <inkml:trace contextRef="#ctx0" brushRef="#br0" timeOffset="7">24200 18516 3,'0'0'11,"0"0"1,0 0-1,0 0 1,0 0-3,0 0 3,0 0-2,0 0 0,0 0-4,0 0 0,0 0-3,0 0 1,0 0 0,0 0-1,0 0 1,54-29 0,-54 29-2,0 0 0,55 1-1,-55-1 2,44 0-2,-44 0 0,44-2 0,-44 2-1,42-2 1,-42 2 2,0 0-1,56-16-1,-56 16 1,0 0-2,45-10 1,-45 10 0,0 0 0,47-3-2,-47 3 3,0 0-1,41-9-1,-41 9 0,0 0 1,46-3 0,-46 3 0,0 0 0,0 0-1,53 0 0,-53 0 1,0 0 0,0 0 0,0 0-1,48-7 1,-48 7-1,0 0 0,0 0 2,0 0-3,0 0 2,45-8-2,-45 8 1,0 0 1,0 0-1,0 0-1,0 0 1,45-4 1,-45 4 0,0 0-1,0 0 2,0 0-2,0 0 2,0 0-1,46 2-2,-46-2 1,0 0 1,0 0-1,0 0-1,41-1 0,-41 1 0,0 0 1,0 0 2,0 0-2,0 0-2,0 0 2,0 0-1,0 0 0,0 0 0,0 0 0,0 0 1,0 0-2,0 0 1,0 0 1,0 0 0,0 0 1,0 0 1,43-17-1,-43 17-3,0 0 2,0 0 2,0 0-2,0 0-1,0 0-1,0 0 0,0 0-2,0 0 2,0 0 1,0 0-3,0 0 0,0 0-2,0 0-7,0 0-7,0 0-10,0 0-1,0 0 3</inkml:trace>
  <inkml:trace contextRef="#ctx0" brushRef="#br0" timeOffset="8">25010 18212 1,'0'0'15,"0"0"0,0 0-2,0 0-2,0 0-1,0 0 2,0 0-3,0 0-3,0 0 0,0 0 3,12 47-4,-12-47 0,0 0-1,0 0-1,0 0 1,-5 49-1,5-49-2,0 0-2,0 0 2,-4 60-1,4-60 1,0 0-1,0 0-1,-7 54 1,7-54 0,0 0 0,0 0 2,0 0-1,0 0-1,0 0 0,0 0 3,0 0-2,0 0 2,0 0-1,0 0-3,8 41 1,-8-41-2,0 0-5,0 0-17,0 0-6,0 0 0,0 0-2</inkml:trace>
  <inkml:trace contextRef="#ctx0" brushRef="#br0" timeOffset="9">23562 17569 9,'0'0'12,"2"10"0,-2-10 1,0 0-3,0 0 0,3 11-3,-3-11 0,0 0 1,0 0-2,0 0-1,0 0 0,0 0 1,0 0 0,0 0 0,0 0 0,0 0 0,0 0-1,0 0 1,0 0-1,0 0-2,0 0 1,0 0-1,-9-10 0,9 10-1,0 0 0,-15 0 1,15 0-2,-11 3 1,11-3-1,-13 2 0,13-2-1,-17 6 1,17-6 0,-12 1-1,12-1 3,-16 4-3,16-4 2,-13 8-1,13-8 2,-10 6-4,4 4 4,6-10-3,-10 13 0,10-13 1,-4 14 0,2-2-1,0-2 0,2-10 0,0 16 0,2-3 0,-3-4 0,1-9 0,0 20 0,0-11 0,0 2 0,0 0 0,-1-2 0,1-9 0,-2 22 1,3-10-1,-2-3 0,1-9 0,1 13 0,-1-13 0,0 0 0,0 0 0,0 9 0,0-9 1,0 0-2,0 0 2,-2 9-1,2-9 0,0 0 0,-4 14-1,4-14 1,0 0-1,-4 16 0,4-16-1,0 0-2,3 17-6,-3-17-12,0 0-12,0 0 0,-8-13 1,13 3-1</inkml:trace>
  <inkml:trace contextRef="#ctx0" brushRef="#br0" timeOffset="10">23770 17841 22,'0'0'14,"0"0"0,0 0 0,0 0-1,0 0 1,0 0-1,0 0-1,0 0-1,2-11-1,-2 11-2,0 0-1,-10-1-1,10 1-2,-9-5 0,9 5 0,-14-3-2,14 3 1,-15-7-2,15 7 2,-15-4-3,15 4 2,-14-3-1,14 3-1,-16 0 1,16 0 0,-14 1-1,4 1 1,10-2 0,-13 9-1,13-9 1,-11 4-1,11-4 1,-7 14-1,7-14 1,-5 9-1,5-9 0,-4 12 1,4-12-1,-2 19 0,2-19 1,-3 19-1,3-2 1,0-17-1,0 0 0,0 0 0,4 58 0,-4-58 2,0 0-2,0 0 0,6 56 0,-6-56 1,0 0-1,0 0 2,0 0-3,4 51-1,-4-51 0,0 0 2,0 0-2,0 0 0,0 0 0,-7 59 0,7-59-1,0 0 2,0 0 2,0 0-1,0 0-1,0 0 2,-10 51-1,10-51 0,0 0 2,0 0-1,0 0-2,0 0 2,0 0-1,0 0-1,0 0-1,0 0-1,0 0-5,0 0-13,0 0-13,0 0-3,0 0 4,0 0 0</inkml:trace>
  <inkml:trace contextRef="#ctx0" brushRef="#br0" timeOffset="11">23989 18125 28,'0'0'15,"0"0"0,0 0 0,0 0-1,0 0-2,0 0-2,0 0-1,0 0 0,0 0-3,0 0-1,0 0 1,0 0 0,0 0-1,0 0-1,0 0 0,0 0 0,0 0 0,0 0-1,0 0-1,0 0 1,0 0-2,0 0 2,-54-7-1,54 7-1,0 0 1,0 0 0,0 0-2,0 0 0,0 0 1,-51-1 0,51 1 0,0 0 0,0 0 0,0 0-2,0 0 4,0 0-3,0 0 2,-54 6-4,54-6 1,0 0-1,0 0 1,0 0-2,0 0 2,0 0-1,-16 55 1,16-55 2,0 0 0,0 0-1,0 0 0,0 0 2,-5 59-2,5-59 0,0 0 1,0 0-1,0 0 0,3 60 0,-3-60-1,0 0 0,0 0 0,0 0 1,0 0 0,0 0-1,4 57 1,-4-57 1,0 0-1,0 0-1,0 0 0,0 0 0,0 0 0,0 0 0,-10 50 1,10-50-2,0 0 2,0 0 1,0 0 0,0 0-2,0 0-3,0 0-4,0 0-8,0 0-19,0 0 1,0 0-4,0 0 4</inkml:trace>
  <inkml:trace contextRef="#ctx0" brushRef="#br0" timeOffset="12">24128 18336 5,'0'0'15,"0"0"1,0 0-1,0 0-1,0 0 1,0 0-2,0 0-2,0 0 0,0 0-2,0 0-2,0 0-2,0 0-1,0 0-1,0 0-1,0 0 3,0 0-4,0 0 1,0 0 0,0 0 0,0 0 1,-57 21 0,57-21-2,0 0 1,0 0 2,0 0-3,0 0 0,0 0 1,0 0-1,0 0-1,-26 53 2,26-53-2,0 0-1,0 0 0,10 58 1,-10-58 0,0 0-1,9 54 1,-9-54 0,0 0 0,13 50 1,-13-50-2,0 0 0,0 0 2,0 0-2,0 0 1,0 0 1,0 0-2,0 0 1,0 0 1,0 0 0,0 0-2,0 0-1,0 0 3,0 0-2,0 0-5,0 0-7,0 0-21,0 0-2,0 0 3,0 0 2</inkml:trace>
  <inkml:trace contextRef="#ctx0" brushRef="#br0" timeOffset="13">24539 17377 2,'0'0'7,"0"0"-2,0 0-1,0 0 0,0 0 1,0 0-1,0 0 0,0 0 1,0 0 1,0 0 0,0 0 1,0 0-1,0 0 1,0 0 0,0 0 0,0 0-1,0 0 0,0 0 0,0 0 0,0 0-1,0 0 0,0 0-1,0 0 1,0 0-1,0 0-1,52-30 0,-52 30 0,0 0-1,0 0 0,0 0 0,53-12 0,-53 12-1,0 0 0,0 0 0,0 0 0,0 0-1,0 0 1,57 7 0,-57-7-1,0 0 1,0 0 0,0 0 0,0 0 0,0 0 0,0 0 0,0 0-1,0 0 1,0 0 0,0 0 0,0 0-1,12 52 0,-12-52 0,0 0 0,0 0 0,0 0 0,0 0 0,0 0 0,0 0 0,0 0 1,0 0-1,0 0-1,0 0 1,0 0-1,0 0 0,0 0-1,0 0-1,0 0-2,0 0-4,0 0-8,0 0-15,0 0-3,0 0 3</inkml:trace>
  <inkml:trace contextRef="#ctx0" brushRef="#br0" timeOffset="14">24695 17639 11,'0'0'13,"0"0"-1,0 0 1,0 0-1,0 0-2,0 0 0,0 0 0,0 0-3,0 0-1,0 0-1,0 0-1,0 0 1,0 0-1,0 0 0,0 0 0,0 0 0,0 0-1,0 0 2,0 0-2,0 0 0,0 0-1,0 0 0,0 0 0,0 0 0,0 0 0,61-4-2,-61 4 2,0 0 0,0 0-1,0 0 1,60 13 0,-60-13-1,0 0 1,0 0-1,0 0-1,0 0 1,0 0-1,0 0 2,0 0-2,51 6 0,-51-6 0,0 0 1,0 0-1,0 0 1,0 0 0,0 0-2,0 0 2,0 0 0,0 0-1,0 0 2,0 0 2,0 0-4,0 0 4,0 0-3,-20 52 3,20-52-5,0 0 6,0 0-6,0 0 1,0 0 0,0 0 0,0 0 0,0 0 0,-5 53 0,5-53 0,0 0-1,0 0 1,0 0 0,0 0-1,0 0-1,0 0 1,0 0-3,18 50-3,-18-50-9,0 0-18,0 0-1,0 0 1,0 0-2</inkml:trace>
  <inkml:trace contextRef="#ctx0" brushRef="#br0" timeOffset="15">24875 17900 2,'0'0'14,"0"0"-2,0 0-3,0 0-1,0 0 1,0 0 0,0 0 0,0 0 0,0 0 1,0 0-1,0 0-1,0 0 1,-13 51-2,13-51 0,0 0 1,0 0-2,0 0 0,0 0 0,0 0-1,0 0-1,0 0 0,0 0-1,0 0-1,50 3 0,-50-3-1,0 0-1,0 0 1,0 0 0,0 0-1,0 0-1,57-27 2,-57 27-2,0 0 2,0 0 0,0 0-1,0 0 0,0 0 1,0 0 0,0 0 0,0 0 0,0 0-1,0 0 0,0 0 0,0 0 1,0 0-1,0 0 0,0 0 0,0 0 0,0 0 0,0 0 1,0 0 0,0 0 0,0 0-2,0 0 2,0 0 0,50-1 0,-50 1 0,0 0-1,0 0 1,0 0 0,0 0 1,0 0-3,0 0 1,0 0 1,0 0 0,0 0-1,0 0-1,0 0 1,0 0 0,0 0 1,-22 50-1,22-50-1,0 0-6,0 0-3,9 48-9,-9-48-17,0 0 2,0 0-3,0 0 2</inkml:trace>
  <inkml:trace contextRef="#ctx0" brushRef="#br0" timeOffset="16">24299 17425 6,'0'0'8,"0"0"0,0 0 0,0 0-1,0 0-1,21 12-1,-21-12 1,0 0 0,0 0 0,0 0-1,0 0-1,0 0 0,0 0 2,0 0 0,0 0 1,0 0-2,0 0 2,0 0-1,0 0 0,0 0 0,0 0-1,0 0-1,0 0 0,0 0-1,0 0 0,0 0-1,0 0 0,0 0 0,0 0 0,0 0 0,0 0-1,6-45 0,-12 34 0,-2 1-1,-2 4 1,10 6-1,-14-9 1,14 9-2,-21-10 2,21 10-1,-17 3 1,17-3-1,-13-3 0,1 4 0,12-1 0,-23-5 1,23 5-1,-21-7 0,21 7 0,-22-9 1,11 7-1,1-3 0,10 5 1,-15-3-1,5 3 0,0-1 0,10 1 0,-16 2 0,16-2 0,-13 2 0,13-2 0,-17 6 1,17-6-1,-13 3 0,4 3 1,9-6-1,-13 6 0,13-6 0,-10 11 0,10-11 0,-7 12 2,7-12-2,0 0 0,0 0 0,-5 15 0,5-15 0,-1 12 1,1-12-1,2 13 0,0-4 0,-1 2 0,-1-11 0,8 15 0,-8-15 0,9 17 0,-9-17 0,6 14-1,-6-14 1,7 10 0,-7-10-2,3 9 2,-3-9-2,0 0 0,0 0-3,0 0-3,-3 10-6,3-10-10,-11-10-8,11 10 0,0 0 1</inkml:trace>
  <inkml:trace contextRef="#ctx0" brushRef="#br0" timeOffset="17">24386 17567 11,'0'0'11,"0"0"-1,0 0-2,0 0-2,0 0 0,0 0 0,50 13 0,-50-13 1,0 0 0,0 0 2,0 0-1,0 0 0,0 0 0,0 0-1,0 0 0,0 0-3,0 0 1,0 0-2,0 0 0,0 0-1,0 0 0,0 0-1,-33 50 1,16-40-2,-3-8 1,5-2-1,-7 0 0,6 1 1,-4-1 2,6 2-2,-6-5 2,8 3-2,-2 5 3,5-5-4,9 0 4,-15 3-4,15-3 1,-13 5-1,13-5-1,0 0 1,0 0 0,-9 1 0,9-1-1,0 0 0,-6-11-5,6 11 2,0 0-6,0 0-1,0 0-8,-3-9-4,3 9-11,0 0 6</inkml:trace>
  <inkml:trace contextRef="#ctx0" brushRef="#br0" timeOffset="18">24427 17492 20,'0'0'18,"0"0"-4,0 0-1,0 0-3,0 0 1,0 0-4,0 0-1,0 0-2,52 39-1,-52-39-1,0 0 0,0 0-1,0 0 0,0 0-1,0 0 0,22 52 1,-22-52-1,0 0 0,0 0 0,0 0 0,0 0 0,4 52 0,-4-52 3,0 0-3,0 0 3,0 0-4,0 0 5,0 0-6,0 0 5,-6 49-4,6-49-1,0 0 0,0 0 1,0 0-2,0 0-1,0 0 1,0 0 0,-51 50 0,51-50 0,0 0 1,0 0 0,0 0 2,0 0 1,0 0 1,0 0 1,0 0 2,0 0 0,-51-23 0,51 23 1,0 0 0,0 0 1,0 0-1,0 0 0,-49-36-1,39 32-5,10 4 5,-19-14 0,19 14 0,-14-9-1,10-1 0,1 0-5,3 10 5,0 0-2,-7-16 0,7 16-5,-1-12 2,1 12-4,0 0-1,0 0-3,0 0-10,9 12-10,-9-12-5,0 0 1,0 0 1</inkml:trace>
  <inkml:trace contextRef="#ctx0" brushRef="#br0" timeOffset="19">24600 17821 11,'0'0'12,"0"0"0,0 0-1,0 0 0,0 0 0,0 0 0,0 0 1,0 0-1,0 0-2,0 0 0,49 52-2,-49-52-1,0 0-1,0 0 0,0 0 0,0 0-1,0 0 0,0 0 0,0 0 0,0 0-1,0 0 2,0 0-3,0 0 0,0 0 0,0 0-1,0 0 1,0 0-1,0 0 0,0 0 1,-55-6-1,55 6 0,0 0 0,0 0 0,0 0 0,0 0 0,-57 12 0,57-12-1,0 0 0,0 0 1,0 0-1,-54-1 1,54 1-1,0 0 0,0 0-1,0 0 2,0 0-1,-53 49 1,53-49-1,0 0 0,0 0 0,0 0 1,0 0-1,0 0 0,0 0-3,0 0 2,0 0 1,0 0 0,0 0-3,0 0 3,-35 41 0,35-41 0,0 0 2,0 0-2,0 0 1,0 0-2,0 0 4,0 0-4,0 0-1,0 0 3,0 0-1,0 0 0,0 0 0,41 44 0,-41-44-2,0 0 2,0 0 1,0 0-1,0 0-3,0 0 4,0 0 0,0 0-1,0 0 2,42 28-2,-42-28 0,0 0-1,0 0 2,0 0-2,0 0-1,45 0 1,-45 0 1,0 0 2,0 0-1,0 0-1,45-17 0,-45 17 1,0 0 2,0 0-2,0 0 0,0 0-1,49-11 1,-49 11 0,0 0 1,0 0-2,0 0-1,0 0 2,0 0-2,0 0 2,0 0 2,0 0-3,42 10 0,-42-10 1,0 0 2,0 0-3,0 0 3,0 0-2,0 0-1,0 0 1,0 0 0,0 0-2,0 0-2,0 0 2,0 0 0,0 0-3,0 0-5,0 0-6,42 5-18,-42-5-2,0 0 1,0 0-1</inkml:trace>
  <inkml:trace contextRef="#ctx0" brushRef="#br0" timeOffset="20">16098 3446 8,'-10'-2'14,"10"2"1,-17 2-2,8-1 0,-1-1-1,-1 1 1,1 0-4,-1-3 1,-1 1-2,0-2-1,0 2-1,-4 0-1,3-1-1,-4-2-1,2 5 0,-5-1-1,1 3 0,-2-1 0,-1 0 0,0 2-1,-1 1 1,-1-2 0,1 2 0,-1-2-1,2 3 1,0 0 0,3 0-1,-2 1 0,4 1-1,-1 3 1,1-1-1,0 4 1,1-1-1,-1 0 0,1 5 0,-1 0 1,-1 0-1,2 2 0,-2 2 2,2 0-2,0 3 1,2 1-1,0-1 1,1 2-1,2 2 1,-1 0 0,3 0 0,1 3 0,-1 0 0,2 0 0,1-1-1,1-1 1,2 0-1,0-2 1,2 2-1,-2-5 0,5 0 1,-2 1-1,3 0 1,0 2-1,2 1 1,3 1-1,1-1 0,3 1 1,2 0-1,4-1 1,3-1-1,0-4 0,5 2 1,0-4-1,3-1 1,1 0-1,1-3 1,0-1 0,1-1-1,1 1 1,0-3-1,0 0 1,1 1-1,0-1 0,2-1 0,1-2 1,0 2-2,-1-5 2,1 1-1,0 1 0,2-5 1,-1-1-1,-1 1 0,-1-2 0,-1-2 1,-1 0-1,0-3 1,-1-1-1,-2 0 0,-1-2 1,0-4-1,-2-1 1,-1-3-1,0-5 0,-1 1 0,-3-5 0,-1-2 1,0-2-1,-1 1 0,0-6 0,-3 0 1,-1 0-1,-2-2 0,0-2 0,-3 1 0,-1-1 1,-3 1-1,-2 0 0,-1 0 0,-1 2 1,-1 2-1,-2 1 0,-1-1 0,-1 2 1,1 0-1,-3 0 0,2 0 0,-1 3 0,-1-1 0,-1-1 0,-1 2 0,-1 1 0,-4 2 1,3 0-1,-5 1 0,-2 1 0,-1 2 0,-1 0 0,1 0 0,-3 1 1,2 3-1,-3-1 0,2 1 0,0 0 0,-1 1 0,1 1 0,1-1 0,-2 3 0,-1-2 0,2 0 1,-1 3-1,0 1 0,1-3 0,-2 1 0,2 2 0,1-3 0,0 2 0,-1 0 0,-1-2 0,2 1 0,-1 1 0,0-1 1,-1 1-1,1 2 0,-2-1 0,2 0-1,-3 3 1,2 1 0,0 2 0,-1 1-1,-2 2 0,2 3-2,-4-2-2,2 9-4,-4-7-6,1 2-21,1 4 1,-6-4-1,3 7 2</inkml:trace>
  <inkml:trace contextRef="#ctx0" brushRef="#br0" timeOffset="21">15835 3786 15,'0'0'13,"-12"-1"-1,12 1-1,0 0-2,-9 1 0,9-1 0,-9-1-1,9 1-1,-11 0 0,11 0 0,-13 2-1,13-2 0,-17 2-2,17-2 0,-18 5-1,7-2 0,1 0-2,10-3 1,-17 6-1,7 0 0,0-2-1,1 1 1,9-5 0,-18 12-1,9-6 1,-2 2 0,2-1-1,0 1 1,9-8-1,-17 18 0,9-9 0,8-9 0,-15 19 0,8-9 0,2 2 1,-1-1-1,1 1 0,1-3 0,1 4 0,-1-1 0,1 2 1,1-3-1,0-2 0,1 6 0,0-5 0,2 2 1,0-1-1,2-1 0,1-1 1,2 3-1,0-2 1,2-1 0,0 1-1,3 0 0,-1-2 1,0 2-1,2-1 1,-1-3-1,0 0 0,2 1 0,-1-3 1,1-2-1,1 0 1,3 0-1,-2-3 0,2 0 1,-1-2-1,1 0 1,-1-4-1,1 3 0,-3-2 1,1-2-1,-2-1 1,1 1-1,-3-1 0,0 1 1,0-2 0,-2 0-1,-1 1 1,-1 0-1,-1-3 0,-2 2 1,0-2-1,-1-1 0,-1 1 1,0-4-1,-1 1 0,0-2 0,0 1 0,-1 0 0,-1 0 0,-2 0 0,-1 1 0,-1 0 0,-2 3 0,-2 1 0,-1 1 0,0 1 0,-2 0 0,1 3 0,0-1 0,0 3 0,0 0-1,2-1 1,9 5-2,-17-9-2,17 9-3,-11-7-8,11 7-15,0 0-1,-12-14 1,12 14 1</inkml:trace>
  <inkml:trace contextRef="#ctx0" brushRef="#br0" timeOffset="22">16420 3869 8,'0'0'13,"0"0"0,-12-2 1,12 2-1,0 0 0,0 0 0,-12-3-2,12 3-1,-11-2 0,11 2-3,-13-4 0,4 1-1,9 3-1,-17-4-1,17 4 0,-15-3-1,15 3 0,-17-1-1,17 1 1,-17 2-1,17-2 0,-18 7-1,9-1 2,0-2-2,9-4 0,-18 13 0,18-13 0,-17 14-1,8-6 1,0 1-1,1 0 0,-1 0 0,1 1 1,0 2-1,2-2 1,0 2-1,1 0 0,2-3 1,0 3-1,0-3 1,0 1-1,3-10 1,-4 18-1,4-18 1,-3 14 0,0-4-1,3-10 1,-1 17-1,2-7 0,2 0 0,-1-1 1,1 1-1,2-1 0,2 0 1,-7-9-1,17 18 0,-8-9 0,1-1 1,2 2-1,-2-2 0,0-1 1,1-1-1,-2 0 0,0-1 0,2-1 0,-2-2 1,2-2-1,0-2 0,-1 1 1,1-1-1,1-3 0,3 1 0,-2 0 1,0-1-1,1-1 0,0 0 0,-2-1 0,1-1 1,-1 1-1,-3 1 0,3-5 1,-12 11-1,16-15 0,-8 6 0,-1-1 0,1 1 0,-2-3 0,2-1 0,-3 4 0,0-3 0,0-3 1,-1 1-2,-1-2 2,-1 2-2,0 0 2,-2 1-2,0-2 2,-1 3-1,-1 3 0,2 9 1,-7-16-1,7 16 0,-12-11 0,12 11 1,-19-11-1,8 6 0,-4 1 1,0-2-1,-1 0-1,-1 1 1,-1-4-1,2 6-4,-3-4-9,1 1-21,7 3 0,-5-3 0,4 6 1</inkml:trace>
  <inkml:trace contextRef="#ctx0" brushRef="#br0" timeOffset="23">15803 3958 11,'0'0'14,"0"0"-3,0 0-1,0 0-1,0 0-1,0 0 0,-11 2-1,11-2 0,0 0-2,0 0-1,-6 13 0,6-13-1,-1 9-1,1-9 0,0 0 0,0 0 0,0 0 0,0 0-1,10 4 0,-10-4 0,0 0 0,9-12 0,-9 12 0,3-11 0,-3 11 0,0 0-1,0 0 1,0 0-1,-13-9 0,13 9 1,-13 6-2,13-6 0,-13 10 0,13-10-3,-12 8-2,12-8-7,0 13-12,0-13 0,0 10 1</inkml:trace>
  <inkml:trace contextRef="#ctx0" brushRef="#br0" timeOffset="24">16373 3985 17,'0'0'16,"-11"2"-4,11-2-2,0 0-2,-10 14-3,10-14-1,-4 10 0,4-10 0,-3 10 1,3-10-1,0 0-1,2 11 1,-2-11-1,0 0 1,15-2-2,-15 2 1,10-7-1,-10 7-1,10-7 1,-10 7-1,0 0 1,9-11-1,-9 11 1,0 0 0,-1-10 0,1 10 0,0 0-1,-10-3-2,10 3-4,-11 6-6,2-6-17,9 0 3,-11 7-2,9 3 1</inkml:trace>
  <inkml:trace contextRef="#ctx0" brushRef="#br0" timeOffset="25">15895 4367 29,'0'0'25,"0"0"-4,0 0-2,0 0-5,7 11-4,-7-11-1,-1 11-3,1-11-2,1 14 1,-1-14-1,6 16 0,-6-16 0,9 16 0,-9-16-1,15 13 0,-6-6-1,1-2 2,2 1-3,-1 0 1,2-3-1,1 2 1,1-2-1,1-2 0,1-2 0,2 1 0,0-1 0,2-3 0,0 0 0,1-1 0,-1-1-1,-1 0 1,-1 1-1,-2-3 1,-1 1-3,-4-2-6,2-2-24,-3 5-1,-7-4-1,-4 10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D19527-AC52-4CFB-A11D-B2CD7D37BB37}" type="datetimeFigureOut">
              <a:rPr lang="en-US"/>
              <a:pPr/>
              <a:t>2012-11-25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EB1E3-E14C-48F6-8890-492C4AA5F5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33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2B84A0-92AB-407C-BB65-EAF8261FE19B}" type="datetimeFigureOut">
              <a:rPr lang="en-US"/>
              <a:pPr/>
              <a:t>2012-11-25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C651F-C000-4E72-869A-FF4A895C49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47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844287-2C2D-4800-87FD-0C4F1CCC4C1A}" type="datetimeFigureOut">
              <a:rPr lang="en-US"/>
              <a:pPr/>
              <a:t>2012-11-25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DD861-F689-48E3-96EB-AA75C4A86F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70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3917B7-CC0E-48CA-982A-1E53F3E2E4DA}" type="datetimeFigureOut">
              <a:rPr lang="en-US"/>
              <a:pPr/>
              <a:t>2012-11-25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D1BBE-5193-4024-AD96-E6D1A59C48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44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CB3005-F805-4BB7-AFD2-5D5BA7EB3E41}" type="datetimeFigureOut">
              <a:rPr lang="en-US"/>
              <a:pPr/>
              <a:t>2012-11-25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38F00-07E0-4D1D-B8B3-8E92D77FEB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6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A2FD88-7CB5-475D-829B-80C0BF897006}" type="datetimeFigureOut">
              <a:rPr lang="en-US"/>
              <a:pPr/>
              <a:t>2012-11-25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684A6-DEFB-4F7E-8A90-C10FD08FCE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264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BC14FE-C0A3-4B33-BF37-3614916B9806}" type="datetimeFigureOut">
              <a:rPr lang="en-US"/>
              <a:pPr/>
              <a:t>2012-11-25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66BF2-9CF4-433A-8649-908C118AA4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27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BD0D94-CC49-423A-B7AE-A3F932229623}" type="datetimeFigureOut">
              <a:rPr lang="en-US"/>
              <a:pPr/>
              <a:t>2012-11-25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4B714E-91AA-4F04-9DA9-ADBAB82175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4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661831-0656-4C75-A299-90CA82EF9224}" type="datetimeFigureOut">
              <a:rPr lang="en-US"/>
              <a:pPr/>
              <a:t>2012-11-25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35489-F5CD-4745-B853-D46249B83A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85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790E9A-E6DD-4965-84A3-C9771158C69C}" type="datetimeFigureOut">
              <a:rPr lang="en-US"/>
              <a:pPr/>
              <a:t>2012-11-25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48346-BF74-4A3F-9159-3539A5E254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1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48731A-A40D-442B-9468-2A2CFA5AA6AA}" type="datetimeFigureOut">
              <a:rPr lang="en-US"/>
              <a:pPr/>
              <a:t>2012-11-25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75AC2-6662-4B5F-8A48-E6BBB7E187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36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E5C1564D-AB2A-416C-A45C-EFA90E0C6CB1}" type="datetimeFigureOut">
              <a:rPr lang="en-US"/>
              <a:pPr/>
              <a:t>2012-11-25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6F99D79-F065-4DB3-85BC-068ADF02C15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Mini Project Title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160" y="3886200"/>
            <a:ext cx="8305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Compiler </a:t>
            </a:r>
            <a:r>
              <a:rPr lang="en-US" dirty="0" smtClean="0">
                <a:ea typeface="+mn-ea"/>
              </a:rPr>
              <a:t>Construction</a:t>
            </a: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FirstName1 LastName1    FirstName2 LastName2</a:t>
            </a:r>
            <a:endParaRPr lang="en-US" dirty="0" smtClean="0">
              <a:ea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30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problem you</a:t>
            </a:r>
            <a:r>
              <a:rPr lang="en-US" altLang="en-US" dirty="0" smtClean="0"/>
              <a:t>’</a:t>
            </a:r>
            <a:r>
              <a:rPr lang="en-US" dirty="0" smtClean="0"/>
              <a:t>re trying to solve</a:t>
            </a:r>
          </a:p>
          <a:p>
            <a:r>
              <a:rPr lang="en-US" dirty="0" smtClean="0"/>
              <a:t>Explain </a:t>
            </a:r>
            <a:r>
              <a:rPr lang="en-US" dirty="0" smtClean="0"/>
              <a:t>(shortly) how this fits into the overall </a:t>
            </a:r>
            <a:r>
              <a:rPr lang="en-US" dirty="0" smtClean="0"/>
              <a:t>compiler architecture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Why </a:t>
            </a:r>
            <a:r>
              <a:rPr lang="en-US" dirty="0" smtClean="0"/>
              <a:t>is your project interesting/cool?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ChangeArrowheads="1"/>
          </p:cNvSpPr>
          <p:nvPr/>
        </p:nvSpPr>
        <p:spPr bwMode="auto">
          <a:xfrm>
            <a:off x="610078" y="1852551"/>
            <a:ext cx="8250299" cy="248194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Compiler        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</a:t>
            </a:r>
          </a:p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scalac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gcc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                  </a:t>
            </a:r>
            <a:endParaRPr lang="en-US" sz="2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endParaRPr lang="en-US" sz="2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1977" y="4953104"/>
            <a:ext cx="1497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alibri" pitchFamily="34" charset="0"/>
                <a:cs typeface="Calibri" pitchFamily="34" charset="0"/>
              </a:rPr>
              <a:t>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achine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code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6704" y="166916"/>
            <a:ext cx="1980763" cy="1569660"/>
          </a:xfrm>
          <a:prstGeom prst="rect">
            <a:avLst/>
          </a:prstGeom>
          <a:gradFill>
            <a:gsLst>
              <a:gs pos="0">
                <a:srgbClr val="D6B19C"/>
              </a:gs>
              <a:gs pos="10000">
                <a:srgbClr val="D49E6C"/>
              </a:gs>
              <a:gs pos="33000">
                <a:srgbClr val="A65528"/>
              </a:gs>
              <a:gs pos="85000">
                <a:srgbClr val="663012"/>
              </a:gs>
            </a:gsLst>
            <a:lin ang="162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bg1"/>
                </a:solidFill>
                <a:latin typeface="Calibri"/>
                <a:cs typeface="+mn-cs"/>
              </a:rPr>
              <a:t>i=0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latin typeface="Calibri"/>
                <a:cs typeface="+mn-cs"/>
              </a:rPr>
              <a:t>w</a:t>
            </a:r>
            <a:r>
              <a:rPr lang="en-US" dirty="0" smtClean="0">
                <a:solidFill>
                  <a:schemeClr val="bg1"/>
                </a:solidFill>
                <a:latin typeface="Calibri"/>
                <a:cs typeface="+mn-cs"/>
              </a:rPr>
              <a:t>hile (i &lt; 10)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latin typeface="Calibri"/>
                <a:cs typeface="+mn-cs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alibri"/>
                <a:cs typeface="+mn-cs"/>
              </a:rPr>
              <a:t> a[i] = 7*i+3</a:t>
            </a:r>
            <a:br>
              <a:rPr lang="en-US" dirty="0" smtClean="0">
                <a:solidFill>
                  <a:schemeClr val="bg1"/>
                </a:solidFill>
                <a:latin typeface="Calibri"/>
                <a:cs typeface="+mn-cs"/>
              </a:rPr>
            </a:br>
            <a:r>
              <a:rPr lang="en-US" dirty="0" smtClean="0">
                <a:solidFill>
                  <a:schemeClr val="bg1"/>
                </a:solidFill>
                <a:latin typeface="Calibri"/>
                <a:cs typeface="+mn-cs"/>
              </a:rPr>
              <a:t>  i = i + 1 }</a:t>
            </a:r>
          </a:p>
        </p:txBody>
      </p:sp>
      <p:sp>
        <p:nvSpPr>
          <p:cNvPr id="7" name="Rectangle 6"/>
          <p:cNvSpPr/>
          <p:nvPr/>
        </p:nvSpPr>
        <p:spPr>
          <a:xfrm>
            <a:off x="3517897" y="351581"/>
            <a:ext cx="13158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source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code</a:t>
            </a:r>
            <a:endParaRPr lang="en-US" i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8" name="Curved Connector 13"/>
          <p:cNvCxnSpPr>
            <a:stCxn id="6" idx="1"/>
          </p:cNvCxnSpPr>
          <p:nvPr/>
        </p:nvCxnSpPr>
        <p:spPr bwMode="auto">
          <a:xfrm rot="10800000" flipV="1">
            <a:off x="885378" y="951746"/>
            <a:ext cx="471327" cy="885636"/>
          </a:xfrm>
          <a:prstGeom prst="bentConnector2">
            <a:avLst/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35432" y="4424582"/>
            <a:ext cx="1980763" cy="830997"/>
          </a:xfrm>
          <a:prstGeom prst="rect">
            <a:avLst/>
          </a:prstGeom>
          <a:gradFill>
            <a:gsLst>
              <a:gs pos="0">
                <a:srgbClr val="D6B19C"/>
              </a:gs>
              <a:gs pos="3000">
                <a:srgbClr val="D49E6C"/>
              </a:gs>
              <a:gs pos="10000">
                <a:srgbClr val="A65528"/>
              </a:gs>
              <a:gs pos="71000">
                <a:srgbClr val="663012"/>
              </a:gs>
            </a:gsLst>
            <a:lin ang="162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err="1" smtClean="0">
                <a:solidFill>
                  <a:schemeClr val="bg1"/>
                </a:solidFill>
                <a:latin typeface="Calibri"/>
              </a:rPr>
              <a:t>mov</a:t>
            </a: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 R1,#0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err="1" smtClean="0">
                <a:solidFill>
                  <a:schemeClr val="bg1"/>
                </a:solidFill>
                <a:latin typeface="Calibri"/>
              </a:rPr>
              <a:t>mov</a:t>
            </a: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 R2,#40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err="1" smtClean="0">
                <a:solidFill>
                  <a:schemeClr val="bg1"/>
                </a:solidFill>
                <a:latin typeface="Calibri"/>
              </a:rPr>
              <a:t>mov</a:t>
            </a: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 R3,#</a:t>
            </a: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3</a:t>
            </a:r>
            <a:endParaRPr lang="en-US" sz="1600" dirty="0" smtClean="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10" name="Curved Connector 13"/>
          <p:cNvCxnSpPr/>
          <p:nvPr/>
        </p:nvCxnSpPr>
        <p:spPr bwMode="auto">
          <a:xfrm rot="5400000">
            <a:off x="8126238" y="4432046"/>
            <a:ext cx="708550" cy="546719"/>
          </a:xfrm>
          <a:prstGeom prst="bentConnector3">
            <a:avLst>
              <a:gd name="adj1" fmla="val 99470"/>
            </a:avLst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059750" y="381775"/>
            <a:ext cx="191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Construction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8781" y="1924191"/>
            <a:ext cx="372258" cy="2308324"/>
          </a:xfrm>
          <a:prstGeom prst="rect">
            <a:avLst/>
          </a:prstGeom>
          <a:gradFill>
            <a:gsLst>
              <a:gs pos="0">
                <a:srgbClr val="D6B19C"/>
              </a:gs>
              <a:gs pos="6000">
                <a:srgbClr val="D49E6C"/>
              </a:gs>
              <a:gs pos="21000">
                <a:srgbClr val="A65528"/>
              </a:gs>
              <a:gs pos="89000">
                <a:srgbClr val="663012"/>
              </a:gs>
            </a:gsLst>
            <a:lin ang="162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i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=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0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400" dirty="0" smtClean="0">
                <a:solidFill>
                  <a:srgbClr val="FFFF00"/>
                </a:solidFill>
                <a:latin typeface="Calibri"/>
              </a:rPr>
              <a:t>LF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chemeClr val="bg1"/>
                </a:solidFill>
                <a:latin typeface="Calibri"/>
              </a:rPr>
              <a:t>w</a:t>
            </a: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h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i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l</a:t>
            </a:r>
            <a:br>
              <a:rPr lang="en-US" sz="1600" dirty="0" smtClean="0">
                <a:solidFill>
                  <a:schemeClr val="bg1"/>
                </a:solidFill>
                <a:latin typeface="Calibri"/>
              </a:rPr>
            </a:br>
            <a:r>
              <a:rPr lang="en-US" sz="1600" dirty="0" smtClean="0">
                <a:solidFill>
                  <a:schemeClr val="bg1"/>
                </a:solidFill>
                <a:latin typeface="Calibri"/>
              </a:rPr>
              <a:t>e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1135553" y="3078353"/>
            <a:ext cx="1522774" cy="0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14" name="Group 13"/>
          <p:cNvGrpSpPr/>
          <p:nvPr/>
        </p:nvGrpSpPr>
        <p:grpSpPr>
          <a:xfrm>
            <a:off x="1356705" y="1924191"/>
            <a:ext cx="1980762" cy="2308324"/>
            <a:chOff x="1501845" y="1924191"/>
            <a:chExt cx="1980762" cy="2308324"/>
          </a:xfrm>
        </p:grpSpPr>
        <p:sp>
          <p:nvSpPr>
            <p:cNvPr id="15" name="TextBox 14"/>
            <p:cNvSpPr txBox="1"/>
            <p:nvPr/>
          </p:nvSpPr>
          <p:spPr>
            <a:xfrm>
              <a:off x="2788953" y="1924191"/>
              <a:ext cx="693654" cy="2308324"/>
            </a:xfrm>
            <a:prstGeom prst="rect">
              <a:avLst/>
            </a:prstGeom>
            <a:gradFill>
              <a:gsLst>
                <a:gs pos="0">
                  <a:srgbClr val="D6B19C"/>
                </a:gs>
                <a:gs pos="6000">
                  <a:srgbClr val="D49E6C"/>
                </a:gs>
                <a:gs pos="21000">
                  <a:srgbClr val="A65528"/>
                </a:gs>
                <a:gs pos="89000">
                  <a:srgbClr val="663012"/>
                </a:gs>
              </a:gsLst>
              <a:lin ang="16200000" scaled="0"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i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=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0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while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(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i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&lt;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10</a:t>
              </a:r>
              <a:br>
                <a:rPr lang="en-US" sz="1600" dirty="0" smtClean="0">
                  <a:solidFill>
                    <a:schemeClr val="bg1"/>
                  </a:solidFill>
                  <a:latin typeface="Calibri"/>
                </a:rPr>
              </a:br>
              <a:r>
                <a:rPr lang="en-US" sz="1600" dirty="0" smtClean="0">
                  <a:solidFill>
                    <a:schemeClr val="bg1"/>
                  </a:solidFill>
                  <a:latin typeface="Calibri"/>
                </a:rPr>
                <a:t>)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501845" y="3073516"/>
              <a:ext cx="79060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Calibri" pitchFamily="34" charset="0"/>
                  <a:cs typeface="Calibri" pitchFamily="34" charset="0"/>
                </a:rPr>
                <a:t>lexer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195990" y="4422694"/>
            <a:ext cx="1477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characters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516343" y="4424582"/>
            <a:ext cx="9485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words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151821" y="4418398"/>
            <a:ext cx="8186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trees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153995" y="1132013"/>
            <a:ext cx="11800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data-flow</a:t>
            </a:r>
            <a:br>
              <a:rPr lang="en-US" sz="2000" dirty="0" smtClean="0">
                <a:latin typeface="Calibri" pitchFamily="34" charset="0"/>
                <a:cs typeface="Calibri" pitchFamily="34" charset="0"/>
              </a:rPr>
            </a:br>
            <a:r>
              <a:rPr lang="en-US" sz="2000" dirty="0" smtClean="0">
                <a:latin typeface="Calibri" pitchFamily="34" charset="0"/>
                <a:cs typeface="Calibri" pitchFamily="34" charset="0"/>
              </a:rPr>
              <a:t>graphs</a:t>
            </a:r>
            <a:endParaRPr lang="en-US" sz="20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3351981" y="1909532"/>
            <a:ext cx="3136279" cy="2250244"/>
            <a:chOff x="3497121" y="1909532"/>
            <a:chExt cx="3136279" cy="2250244"/>
          </a:xfrm>
        </p:grpSpPr>
        <p:sp>
          <p:nvSpPr>
            <p:cNvPr id="22" name="Rectangle 21"/>
            <p:cNvSpPr/>
            <p:nvPr/>
          </p:nvSpPr>
          <p:spPr>
            <a:xfrm>
              <a:off x="3902664" y="3043874"/>
              <a:ext cx="97770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alibri" pitchFamily="34" charset="0"/>
                  <a:cs typeface="Calibri" pitchFamily="34" charset="0"/>
                </a:rPr>
                <a:t>parser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3497121" y="1909532"/>
              <a:ext cx="3136279" cy="2250244"/>
              <a:chOff x="3497121" y="1909532"/>
              <a:chExt cx="3136279" cy="2250244"/>
            </a:xfrm>
          </p:grpSpPr>
          <p:cxnSp>
            <p:nvCxnSpPr>
              <p:cNvPr id="24" name="Straight Arrow Connector 23"/>
              <p:cNvCxnSpPr/>
              <p:nvPr/>
            </p:nvCxnSpPr>
            <p:spPr bwMode="auto">
              <a:xfrm>
                <a:off x="3497121" y="3078353"/>
                <a:ext cx="1669838" cy="0"/>
              </a:xfrm>
              <a:prstGeom prst="straightConnector1">
                <a:avLst/>
              </a:prstGeom>
              <a:noFill/>
              <a:ln w="571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grpSp>
            <p:nvGrpSpPr>
              <p:cNvPr id="25" name="Group 24"/>
              <p:cNvGrpSpPr/>
              <p:nvPr/>
            </p:nvGrpSpPr>
            <p:grpSpPr>
              <a:xfrm>
                <a:off x="5152444" y="1909532"/>
                <a:ext cx="1480956" cy="2250244"/>
                <a:chOff x="5152444" y="1909532"/>
                <a:chExt cx="1480956" cy="2250244"/>
              </a:xfrm>
            </p:grpSpPr>
            <p:sp>
              <p:nvSpPr>
                <p:cNvPr id="26" name="TextBox 25"/>
                <p:cNvSpPr txBox="1"/>
                <p:nvPr/>
              </p:nvSpPr>
              <p:spPr>
                <a:xfrm>
                  <a:off x="5152444" y="1909532"/>
                  <a:ext cx="1465053" cy="2250244"/>
                </a:xfrm>
                <a:prstGeom prst="rect">
                  <a:avLst/>
                </a:prstGeom>
                <a:gradFill>
                  <a:gsLst>
                    <a:gs pos="0">
                      <a:srgbClr val="D6B19C"/>
                    </a:gs>
                    <a:gs pos="0">
                      <a:srgbClr val="D49E6C"/>
                    </a:gs>
                    <a:gs pos="8000">
                      <a:srgbClr val="A65528"/>
                    </a:gs>
                    <a:gs pos="46000">
                      <a:srgbClr val="663012"/>
                    </a:gs>
                  </a:gsLst>
                  <a:lin ang="16200000" scaled="0"/>
                </a:gradFill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 rtlCol="0">
                  <a:no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600" dirty="0" smtClean="0">
                    <a:solidFill>
                      <a:schemeClr val="bg1"/>
                    </a:solidFill>
                    <a:latin typeface="Calibri"/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 bwMode="auto">
                <a:xfrm>
                  <a:off x="5454942" y="2117633"/>
                  <a:ext cx="714679" cy="310101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cs typeface="Calibri" pitchFamily="34" charset="0"/>
                    </a:rPr>
                    <a:t>assign</a:t>
                  </a:r>
                </a:p>
              </p:txBody>
            </p:sp>
            <p:sp>
              <p:nvSpPr>
                <p:cNvPr id="28" name="Rectangle 27"/>
                <p:cNvSpPr/>
                <p:nvPr/>
              </p:nvSpPr>
              <p:spPr bwMode="auto">
                <a:xfrm>
                  <a:off x="5454942" y="2781017"/>
                  <a:ext cx="690373" cy="310101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cs typeface="Calibri" pitchFamily="34" charset="0"/>
                    </a:rPr>
                    <a:t>while</a:t>
                  </a:r>
                </a:p>
              </p:txBody>
            </p:sp>
            <p:cxnSp>
              <p:nvCxnSpPr>
                <p:cNvPr id="29" name="Straight Connector 28"/>
                <p:cNvCxnSpPr/>
                <p:nvPr/>
              </p:nvCxnSpPr>
              <p:spPr bwMode="auto">
                <a:xfrm>
                  <a:off x="5320814" y="1963010"/>
                  <a:ext cx="0" cy="97796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0" name="Straight Connector 29"/>
                <p:cNvCxnSpPr>
                  <a:stCxn id="27" idx="1"/>
                </p:cNvCxnSpPr>
                <p:nvPr/>
              </p:nvCxnSpPr>
              <p:spPr bwMode="auto">
                <a:xfrm flipH="1">
                  <a:off x="5320814" y="2272684"/>
                  <a:ext cx="134128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1" name="Straight Connector 30"/>
                <p:cNvCxnSpPr/>
                <p:nvPr/>
              </p:nvCxnSpPr>
              <p:spPr bwMode="auto">
                <a:xfrm flipH="1" flipV="1">
                  <a:off x="5317708" y="2940971"/>
                  <a:ext cx="134128" cy="1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32" name="Rectangle 31"/>
                <p:cNvSpPr/>
                <p:nvPr/>
              </p:nvSpPr>
              <p:spPr bwMode="auto">
                <a:xfrm>
                  <a:off x="5451836" y="2427734"/>
                  <a:ext cx="412417" cy="233104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400" dirty="0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rPr>
                    <a:t>i</a:t>
                  </a:r>
                  <a:r>
                    <a:rPr lang="en-US" sz="1400" dirty="0" smtClean="0">
                      <a:solidFill>
                        <a:schemeClr val="bg1"/>
                      </a:solidFill>
                      <a:latin typeface="Calibri" pitchFamily="34" charset="0"/>
                      <a:cs typeface="Calibri" pitchFamily="34" charset="0"/>
                    </a:rPr>
                    <a:t>  0</a:t>
                  </a:r>
                </a:p>
              </p:txBody>
            </p:sp>
            <p:sp>
              <p:nvSpPr>
                <p:cNvPr id="33" name="Oval 32"/>
                <p:cNvSpPr/>
                <p:nvPr/>
              </p:nvSpPr>
              <p:spPr bwMode="auto">
                <a:xfrm>
                  <a:off x="5943765" y="3339544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4" name="Oval 33"/>
                <p:cNvSpPr/>
                <p:nvPr/>
              </p:nvSpPr>
              <p:spPr bwMode="auto">
                <a:xfrm>
                  <a:off x="5700758" y="3632281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5" name="Oval 34"/>
                <p:cNvSpPr/>
                <p:nvPr/>
              </p:nvSpPr>
              <p:spPr bwMode="auto">
                <a:xfrm>
                  <a:off x="6162130" y="3544130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5907174" y="3278490"/>
                  <a:ext cx="287259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+</a:t>
                  </a:r>
                  <a:endParaRPr lang="en-US" sz="1600" dirty="0">
                    <a:solidFill>
                      <a:srgbClr val="FFFFFF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5660700" y="3603334"/>
                  <a:ext cx="287259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/>
                      <a:cs typeface="+mn-cs"/>
                    </a:rPr>
                    <a:t>*</a:t>
                  </a:r>
                  <a:endParaRPr lang="en-US" sz="1600" dirty="0">
                    <a:solidFill>
                      <a:srgbClr val="FFFFFF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6122384" y="3494444"/>
                  <a:ext cx="28886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 smtClean="0">
                      <a:solidFill>
                        <a:srgbClr val="FFFFFF"/>
                      </a:solidFill>
                      <a:latin typeface="Calibri"/>
                      <a:cs typeface="+mn-cs"/>
                    </a:rPr>
                    <a:t>3</a:t>
                  </a:r>
                  <a:endParaRPr lang="en-US" sz="1600" dirty="0">
                    <a:solidFill>
                      <a:srgbClr val="FFFFFF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39" name="Oval 38"/>
                <p:cNvSpPr/>
                <p:nvPr/>
              </p:nvSpPr>
              <p:spPr bwMode="auto">
                <a:xfrm>
                  <a:off x="5526242" y="3854775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5483179" y="3799816"/>
                  <a:ext cx="28886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/>
                      <a:cs typeface="+mn-cs"/>
                    </a:rPr>
                    <a:t>7</a:t>
                  </a:r>
                </a:p>
              </p:txBody>
            </p:sp>
            <p:sp>
              <p:nvSpPr>
                <p:cNvPr id="41" name="Oval 40"/>
                <p:cNvSpPr/>
                <p:nvPr/>
              </p:nvSpPr>
              <p:spPr bwMode="auto">
                <a:xfrm>
                  <a:off x="5940074" y="3854775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5925865" y="3799816"/>
                  <a:ext cx="23115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/>
                      <a:cs typeface="+mn-cs"/>
                    </a:rPr>
                    <a:t>i</a:t>
                  </a:r>
                </a:p>
              </p:txBody>
            </p:sp>
            <p:cxnSp>
              <p:nvCxnSpPr>
                <p:cNvPr id="43" name="Straight Connector 42"/>
                <p:cNvCxnSpPr>
                  <a:stCxn id="33" idx="3"/>
                  <a:endCxn id="34" idx="7"/>
                </p:cNvCxnSpPr>
                <p:nvPr/>
              </p:nvCxnSpPr>
              <p:spPr bwMode="auto">
                <a:xfrm flipH="1">
                  <a:off x="5870393" y="3522789"/>
                  <a:ext cx="102477" cy="14093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4" name="Straight Connector 43"/>
                <p:cNvCxnSpPr>
                  <a:endCxn id="39" idx="7"/>
                </p:cNvCxnSpPr>
                <p:nvPr/>
              </p:nvCxnSpPr>
              <p:spPr bwMode="auto">
                <a:xfrm flipH="1">
                  <a:off x="5695877" y="3848150"/>
                  <a:ext cx="52663" cy="3806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5" name="Straight Connector 44"/>
                <p:cNvCxnSpPr>
                  <a:stCxn id="33" idx="5"/>
                  <a:endCxn id="35" idx="1"/>
                </p:cNvCxnSpPr>
                <p:nvPr/>
              </p:nvCxnSpPr>
              <p:spPr bwMode="auto">
                <a:xfrm>
                  <a:off x="6113400" y="3522789"/>
                  <a:ext cx="77835" cy="52781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6" name="Straight Connector 45"/>
                <p:cNvCxnSpPr>
                  <a:stCxn id="34" idx="5"/>
                  <a:endCxn id="41" idx="1"/>
                </p:cNvCxnSpPr>
                <p:nvPr/>
              </p:nvCxnSpPr>
              <p:spPr bwMode="auto">
                <a:xfrm>
                  <a:off x="5870393" y="3815526"/>
                  <a:ext cx="98786" cy="70689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47" name="Rectangle 46"/>
                <p:cNvSpPr/>
                <p:nvPr/>
              </p:nvSpPr>
              <p:spPr bwMode="auto">
                <a:xfrm>
                  <a:off x="5173689" y="3196654"/>
                  <a:ext cx="712606" cy="29779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Calibri" pitchFamily="34" charset="0"/>
                      <a:cs typeface="Calibri" pitchFamily="34" charset="0"/>
                    </a:rPr>
                    <a:t>assign</a:t>
                  </a:r>
                </a:p>
              </p:txBody>
            </p:sp>
            <p:cxnSp>
              <p:nvCxnSpPr>
                <p:cNvPr id="48" name="Straight Connector 47"/>
                <p:cNvCxnSpPr>
                  <a:stCxn id="47" idx="0"/>
                </p:cNvCxnSpPr>
                <p:nvPr/>
              </p:nvCxnSpPr>
              <p:spPr bwMode="auto">
                <a:xfrm flipV="1">
                  <a:off x="5529992" y="3101410"/>
                  <a:ext cx="119604" cy="9524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49" name="Rectangle 48"/>
                <p:cNvSpPr/>
                <p:nvPr/>
              </p:nvSpPr>
              <p:spPr>
                <a:xfrm>
                  <a:off x="5157787" y="3437219"/>
                  <a:ext cx="453970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dirty="0" smtClean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a[i]</a:t>
                  </a:r>
                  <a:endParaRPr lang="en-US" dirty="0"/>
                </a:p>
              </p:txBody>
            </p:sp>
            <p:cxnSp>
              <p:nvCxnSpPr>
                <p:cNvPr id="50" name="Straight Connector 49"/>
                <p:cNvCxnSpPr>
                  <a:stCxn id="47" idx="3"/>
                  <a:endCxn id="33" idx="1"/>
                </p:cNvCxnSpPr>
                <p:nvPr/>
              </p:nvCxnSpPr>
              <p:spPr bwMode="auto">
                <a:xfrm>
                  <a:off x="5886295" y="3345549"/>
                  <a:ext cx="86575" cy="2543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51" name="Oval 50"/>
                <p:cNvSpPr/>
                <p:nvPr/>
              </p:nvSpPr>
              <p:spPr bwMode="auto">
                <a:xfrm>
                  <a:off x="6253831" y="2823910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6217240" y="2762856"/>
                  <a:ext cx="287259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 pitchFamily="34" charset="0"/>
                      <a:cs typeface="Calibri" pitchFamily="34" charset="0"/>
                    </a:rPr>
                    <a:t>&lt;</a:t>
                  </a:r>
                  <a:endParaRPr lang="en-US" sz="1600" dirty="0">
                    <a:solidFill>
                      <a:srgbClr val="FFFFFF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53" name="Oval 52"/>
                <p:cNvSpPr/>
                <p:nvPr/>
              </p:nvSpPr>
              <p:spPr bwMode="auto">
                <a:xfrm>
                  <a:off x="6115583" y="3078350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6101374" y="3023391"/>
                  <a:ext cx="23115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>
                      <a:solidFill>
                        <a:srgbClr val="FFFFFF"/>
                      </a:solidFill>
                      <a:latin typeface="Calibri"/>
                      <a:cs typeface="+mn-cs"/>
                    </a:rPr>
                    <a:t>i</a:t>
                  </a:r>
                </a:p>
              </p:txBody>
            </p:sp>
            <p:sp>
              <p:nvSpPr>
                <p:cNvPr id="55" name="Oval 54"/>
                <p:cNvSpPr/>
                <p:nvPr/>
              </p:nvSpPr>
              <p:spPr bwMode="auto">
                <a:xfrm>
                  <a:off x="6369103" y="3078353"/>
                  <a:ext cx="198740" cy="214685"/>
                </a:xfrm>
                <a:prstGeom prst="ellips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>
                  <a:off x="6291640" y="3047247"/>
                  <a:ext cx="341760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algn="ctr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dirty="0" smtClean="0">
                      <a:solidFill>
                        <a:srgbClr val="FFFFFF"/>
                      </a:solidFill>
                      <a:latin typeface="Calibri"/>
                      <a:cs typeface="+mn-cs"/>
                    </a:rPr>
                    <a:t>10</a:t>
                  </a:r>
                  <a:endParaRPr lang="en-US" sz="1200" dirty="0">
                    <a:solidFill>
                      <a:srgbClr val="FFFFFF"/>
                    </a:solidFill>
                    <a:latin typeface="Calibri"/>
                    <a:cs typeface="+mn-cs"/>
                  </a:endParaRPr>
                </a:p>
              </p:txBody>
            </p:sp>
            <p:cxnSp>
              <p:nvCxnSpPr>
                <p:cNvPr id="57" name="Straight Connector 56"/>
                <p:cNvCxnSpPr>
                  <a:stCxn id="51" idx="3"/>
                  <a:endCxn id="53" idx="0"/>
                </p:cNvCxnSpPr>
                <p:nvPr/>
              </p:nvCxnSpPr>
              <p:spPr bwMode="auto">
                <a:xfrm flipH="1">
                  <a:off x="6214953" y="3007155"/>
                  <a:ext cx="67983" cy="7119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8" name="Straight Connector 57"/>
                <p:cNvCxnSpPr>
                  <a:stCxn id="51" idx="5"/>
                  <a:endCxn id="55" idx="0"/>
                </p:cNvCxnSpPr>
                <p:nvPr/>
              </p:nvCxnSpPr>
              <p:spPr bwMode="auto">
                <a:xfrm>
                  <a:off x="6423466" y="3007155"/>
                  <a:ext cx="45007" cy="7119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9" name="Straight Connector 58"/>
                <p:cNvCxnSpPr>
                  <a:stCxn id="51" idx="2"/>
                  <a:endCxn id="28" idx="3"/>
                </p:cNvCxnSpPr>
                <p:nvPr/>
              </p:nvCxnSpPr>
              <p:spPr bwMode="auto">
                <a:xfrm flipH="1">
                  <a:off x="6145315" y="2931253"/>
                  <a:ext cx="108516" cy="481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</p:grpSp>
      <p:grpSp>
        <p:nvGrpSpPr>
          <p:cNvPr id="60" name="Group 59"/>
          <p:cNvGrpSpPr/>
          <p:nvPr/>
        </p:nvGrpSpPr>
        <p:grpSpPr>
          <a:xfrm>
            <a:off x="6472357" y="2273677"/>
            <a:ext cx="2024102" cy="1569660"/>
            <a:chOff x="6617497" y="2273677"/>
            <a:chExt cx="2024102" cy="1569660"/>
          </a:xfrm>
        </p:grpSpPr>
        <p:sp>
          <p:nvSpPr>
            <p:cNvPr id="61" name="TextBox 60"/>
            <p:cNvSpPr txBox="1"/>
            <p:nvPr/>
          </p:nvSpPr>
          <p:spPr>
            <a:xfrm>
              <a:off x="7370953" y="2273677"/>
              <a:ext cx="1270646" cy="1569660"/>
            </a:xfrm>
            <a:prstGeom prst="rect">
              <a:avLst/>
            </a:prstGeom>
            <a:gradFill>
              <a:gsLst>
                <a:gs pos="0">
                  <a:srgbClr val="D6B19C"/>
                </a:gs>
                <a:gs pos="6000">
                  <a:srgbClr val="D49E6C"/>
                </a:gs>
                <a:gs pos="21000">
                  <a:srgbClr val="A65528"/>
                </a:gs>
                <a:gs pos="89000">
                  <a:srgbClr val="663012"/>
                </a:gs>
              </a:gsLst>
              <a:lin ang="16200000" scaled="0"/>
            </a:gra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bg1"/>
                </a:solidFill>
                <a:latin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schemeClr val="bg1"/>
                </a:solidFill>
                <a:latin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bg1"/>
                </a:solidFill>
                <a:latin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schemeClr val="bg1"/>
                </a:solidFill>
                <a:latin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 smtClean="0">
                <a:solidFill>
                  <a:schemeClr val="bg1"/>
                </a:solidFill>
                <a:latin typeface="Calibri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schemeClr val="bg1"/>
                </a:solidFill>
                <a:latin typeface="Calibri"/>
              </a:endParaRPr>
            </a:p>
          </p:txBody>
        </p:sp>
        <p:cxnSp>
          <p:nvCxnSpPr>
            <p:cNvPr id="62" name="Straight Arrow Connector 61"/>
            <p:cNvCxnSpPr/>
            <p:nvPr/>
          </p:nvCxnSpPr>
          <p:spPr bwMode="auto">
            <a:xfrm>
              <a:off x="6617497" y="3034654"/>
              <a:ext cx="767970" cy="23853"/>
            </a:xfrm>
            <a:prstGeom prst="straightConnector1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cxnSp>
        <p:nvCxnSpPr>
          <p:cNvPr id="63" name="Straight Arrow Connector 180"/>
          <p:cNvCxnSpPr/>
          <p:nvPr/>
        </p:nvCxnSpPr>
        <p:spPr bwMode="auto">
          <a:xfrm>
            <a:off x="8496459" y="3034654"/>
            <a:ext cx="257411" cy="1316476"/>
          </a:xfrm>
          <a:prstGeom prst="bentConnector2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64" name="Group 63"/>
          <p:cNvGrpSpPr/>
          <p:nvPr/>
        </p:nvGrpSpPr>
        <p:grpSpPr>
          <a:xfrm>
            <a:off x="7750495" y="2296530"/>
            <a:ext cx="456658" cy="1399694"/>
            <a:chOff x="7617350" y="2296530"/>
            <a:chExt cx="456658" cy="1399694"/>
          </a:xfrm>
        </p:grpSpPr>
        <p:sp>
          <p:nvSpPr>
            <p:cNvPr id="65" name="Oval 64"/>
            <p:cNvSpPr/>
            <p:nvPr/>
          </p:nvSpPr>
          <p:spPr bwMode="auto">
            <a:xfrm>
              <a:off x="7707246" y="2417070"/>
              <a:ext cx="198740" cy="214685"/>
            </a:xfrm>
            <a:prstGeom prst="ellipse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6" name="Oval 65"/>
            <p:cNvSpPr/>
            <p:nvPr/>
          </p:nvSpPr>
          <p:spPr bwMode="auto">
            <a:xfrm>
              <a:off x="7713597" y="2899812"/>
              <a:ext cx="198740" cy="214685"/>
            </a:xfrm>
            <a:prstGeom prst="ellipse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7707246" y="3377824"/>
              <a:ext cx="198740" cy="214685"/>
            </a:xfrm>
            <a:prstGeom prst="ellipse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68" name="Straight Arrow Connector 67"/>
            <p:cNvCxnSpPr>
              <a:stCxn id="65" idx="4"/>
              <a:endCxn id="66" idx="0"/>
            </p:cNvCxnSpPr>
            <p:nvPr/>
          </p:nvCxnSpPr>
          <p:spPr bwMode="auto">
            <a:xfrm>
              <a:off x="7806616" y="2631755"/>
              <a:ext cx="6351" cy="268057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9" name="Straight Arrow Connector 68"/>
            <p:cNvCxnSpPr>
              <a:stCxn id="66" idx="4"/>
              <a:endCxn id="67" idx="0"/>
            </p:cNvCxnSpPr>
            <p:nvPr/>
          </p:nvCxnSpPr>
          <p:spPr bwMode="auto">
            <a:xfrm flipH="1">
              <a:off x="7806616" y="3114497"/>
              <a:ext cx="6351" cy="263327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0" name="Curved Connector 69"/>
            <p:cNvCxnSpPr/>
            <p:nvPr/>
          </p:nvCxnSpPr>
          <p:spPr bwMode="auto">
            <a:xfrm rot="10800000">
              <a:off x="7707246" y="2524413"/>
              <a:ext cx="12700" cy="960754"/>
            </a:xfrm>
            <a:prstGeom prst="curvedConnector3">
              <a:avLst>
                <a:gd name="adj1" fmla="val 3678260"/>
              </a:avLst>
            </a:pr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1" name="Straight Arrow Connector 70"/>
            <p:cNvCxnSpPr/>
            <p:nvPr/>
          </p:nvCxnSpPr>
          <p:spPr bwMode="auto">
            <a:xfrm>
              <a:off x="7617350" y="2296530"/>
              <a:ext cx="187426" cy="134029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2" name="Straight Arrow Connector 71"/>
            <p:cNvCxnSpPr/>
            <p:nvPr/>
          </p:nvCxnSpPr>
          <p:spPr bwMode="auto">
            <a:xfrm>
              <a:off x="7886582" y="3562195"/>
              <a:ext cx="187426" cy="134029"/>
            </a:xfrm>
            <a:prstGeom prst="straightConnector1">
              <a:avLst/>
            </a:prstGeom>
            <a:noFill/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73" name="Rectangle 72"/>
          <p:cNvSpPr/>
          <p:nvPr/>
        </p:nvSpPr>
        <p:spPr>
          <a:xfrm>
            <a:off x="7427239" y="3815526"/>
            <a:ext cx="1316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code gen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6749156" y="1852551"/>
            <a:ext cx="1940085" cy="719980"/>
            <a:chOff x="6894296" y="1852551"/>
            <a:chExt cx="1940085" cy="719980"/>
          </a:xfrm>
        </p:grpSpPr>
        <p:sp>
          <p:nvSpPr>
            <p:cNvPr id="75" name="Freeform 74"/>
            <p:cNvSpPr/>
            <p:nvPr/>
          </p:nvSpPr>
          <p:spPr>
            <a:xfrm>
              <a:off x="8230377" y="2014984"/>
              <a:ext cx="604004" cy="557547"/>
            </a:xfrm>
            <a:custGeom>
              <a:avLst/>
              <a:gdLst>
                <a:gd name="connsiteX0" fmla="*/ 725332 w 725332"/>
                <a:gd name="connsiteY0" fmla="*/ 333218 h 582936"/>
                <a:gd name="connsiteX1" fmla="*/ 351621 w 725332"/>
                <a:gd name="connsiteY1" fmla="*/ 579709 h 582936"/>
                <a:gd name="connsiteX2" fmla="*/ 1763 w 725332"/>
                <a:gd name="connsiteY2" fmla="*/ 444536 h 582936"/>
                <a:gd name="connsiteX3" fmla="*/ 216448 w 725332"/>
                <a:gd name="connsiteY3" fmla="*/ 39020 h 582936"/>
                <a:gd name="connsiteX4" fmla="*/ 224400 w 725332"/>
                <a:gd name="connsiteY4" fmla="*/ 39020 h 582936"/>
                <a:gd name="connsiteX0" fmla="*/ 723633 w 723633"/>
                <a:gd name="connsiteY0" fmla="*/ 333218 h 676760"/>
                <a:gd name="connsiteX1" fmla="*/ 198848 w 723633"/>
                <a:gd name="connsiteY1" fmla="*/ 675124 h 676760"/>
                <a:gd name="connsiteX2" fmla="*/ 64 w 723633"/>
                <a:gd name="connsiteY2" fmla="*/ 444536 h 676760"/>
                <a:gd name="connsiteX3" fmla="*/ 214749 w 723633"/>
                <a:gd name="connsiteY3" fmla="*/ 39020 h 676760"/>
                <a:gd name="connsiteX4" fmla="*/ 222701 w 723633"/>
                <a:gd name="connsiteY4" fmla="*/ 39020 h 676760"/>
                <a:gd name="connsiteX0" fmla="*/ 811067 w 811067"/>
                <a:gd name="connsiteY0" fmla="*/ 330988 h 673626"/>
                <a:gd name="connsiteX1" fmla="*/ 286282 w 811067"/>
                <a:gd name="connsiteY1" fmla="*/ 672894 h 673626"/>
                <a:gd name="connsiteX2" fmla="*/ 33 w 811067"/>
                <a:gd name="connsiteY2" fmla="*/ 410501 h 673626"/>
                <a:gd name="connsiteX3" fmla="*/ 302183 w 811067"/>
                <a:gd name="connsiteY3" fmla="*/ 36790 h 673626"/>
                <a:gd name="connsiteX4" fmla="*/ 310135 w 811067"/>
                <a:gd name="connsiteY4" fmla="*/ 36790 h 673626"/>
                <a:gd name="connsiteX0" fmla="*/ 604328 w 604328"/>
                <a:gd name="connsiteY0" fmla="*/ 354842 h 673267"/>
                <a:gd name="connsiteX1" fmla="*/ 286277 w 604328"/>
                <a:gd name="connsiteY1" fmla="*/ 672894 h 673267"/>
                <a:gd name="connsiteX2" fmla="*/ 28 w 604328"/>
                <a:gd name="connsiteY2" fmla="*/ 410501 h 673267"/>
                <a:gd name="connsiteX3" fmla="*/ 302178 w 604328"/>
                <a:gd name="connsiteY3" fmla="*/ 36790 h 673267"/>
                <a:gd name="connsiteX4" fmla="*/ 310130 w 604328"/>
                <a:gd name="connsiteY4" fmla="*/ 36790 h 673267"/>
                <a:gd name="connsiteX0" fmla="*/ 604328 w 604328"/>
                <a:gd name="connsiteY0" fmla="*/ 354842 h 673341"/>
                <a:gd name="connsiteX1" fmla="*/ 286277 w 604328"/>
                <a:gd name="connsiteY1" fmla="*/ 672894 h 673341"/>
                <a:gd name="connsiteX2" fmla="*/ 28 w 604328"/>
                <a:gd name="connsiteY2" fmla="*/ 410501 h 673341"/>
                <a:gd name="connsiteX3" fmla="*/ 302178 w 604328"/>
                <a:gd name="connsiteY3" fmla="*/ 36790 h 673341"/>
                <a:gd name="connsiteX4" fmla="*/ 310130 w 604328"/>
                <a:gd name="connsiteY4" fmla="*/ 36790 h 673341"/>
                <a:gd name="connsiteX0" fmla="*/ 604328 w 604328"/>
                <a:gd name="connsiteY0" fmla="*/ 363027 h 681526"/>
                <a:gd name="connsiteX1" fmla="*/ 286277 w 604328"/>
                <a:gd name="connsiteY1" fmla="*/ 681079 h 681526"/>
                <a:gd name="connsiteX2" fmla="*/ 28 w 604328"/>
                <a:gd name="connsiteY2" fmla="*/ 418686 h 681526"/>
                <a:gd name="connsiteX3" fmla="*/ 302178 w 604328"/>
                <a:gd name="connsiteY3" fmla="*/ 44975 h 681526"/>
                <a:gd name="connsiteX4" fmla="*/ 87494 w 604328"/>
                <a:gd name="connsiteY4" fmla="*/ 29072 h 681526"/>
                <a:gd name="connsiteX0" fmla="*/ 604328 w 604328"/>
                <a:gd name="connsiteY0" fmla="*/ 318052 h 636551"/>
                <a:gd name="connsiteX1" fmla="*/ 286277 w 604328"/>
                <a:gd name="connsiteY1" fmla="*/ 636104 h 636551"/>
                <a:gd name="connsiteX2" fmla="*/ 28 w 604328"/>
                <a:gd name="connsiteY2" fmla="*/ 373711 h 636551"/>
                <a:gd name="connsiteX3" fmla="*/ 302178 w 604328"/>
                <a:gd name="connsiteY3" fmla="*/ 0 h 636551"/>
                <a:gd name="connsiteX0" fmla="*/ 604328 w 604328"/>
                <a:gd name="connsiteY0" fmla="*/ 318052 h 636551"/>
                <a:gd name="connsiteX1" fmla="*/ 286277 w 604328"/>
                <a:gd name="connsiteY1" fmla="*/ 636104 h 636551"/>
                <a:gd name="connsiteX2" fmla="*/ 28 w 604328"/>
                <a:gd name="connsiteY2" fmla="*/ 373711 h 636551"/>
                <a:gd name="connsiteX3" fmla="*/ 302178 w 604328"/>
                <a:gd name="connsiteY3" fmla="*/ 0 h 636551"/>
                <a:gd name="connsiteX0" fmla="*/ 604300 w 604300"/>
                <a:gd name="connsiteY0" fmla="*/ 318052 h 389433"/>
                <a:gd name="connsiteX1" fmla="*/ 0 w 604300"/>
                <a:gd name="connsiteY1" fmla="*/ 373711 h 389433"/>
                <a:gd name="connsiteX2" fmla="*/ 302150 w 604300"/>
                <a:gd name="connsiteY2" fmla="*/ 0 h 389433"/>
                <a:gd name="connsiteX0" fmla="*/ 580447 w 580447"/>
                <a:gd name="connsiteY0" fmla="*/ 318052 h 501328"/>
                <a:gd name="connsiteX1" fmla="*/ 0 w 580447"/>
                <a:gd name="connsiteY1" fmla="*/ 492981 h 501328"/>
                <a:gd name="connsiteX2" fmla="*/ 278297 w 580447"/>
                <a:gd name="connsiteY2" fmla="*/ 0 h 501328"/>
                <a:gd name="connsiteX0" fmla="*/ 643051 w 643051"/>
                <a:gd name="connsiteY0" fmla="*/ 318052 h 567404"/>
                <a:gd name="connsiteX1" fmla="*/ 62604 w 643051"/>
                <a:gd name="connsiteY1" fmla="*/ 492981 h 567404"/>
                <a:gd name="connsiteX2" fmla="*/ 340901 w 643051"/>
                <a:gd name="connsiteY2" fmla="*/ 0 h 567404"/>
                <a:gd name="connsiteX0" fmla="*/ 643051 w 643051"/>
                <a:gd name="connsiteY0" fmla="*/ 318052 h 599366"/>
                <a:gd name="connsiteX1" fmla="*/ 62604 w 643051"/>
                <a:gd name="connsiteY1" fmla="*/ 492981 h 599366"/>
                <a:gd name="connsiteX2" fmla="*/ 340901 w 643051"/>
                <a:gd name="connsiteY2" fmla="*/ 0 h 599366"/>
                <a:gd name="connsiteX0" fmla="*/ 653526 w 653526"/>
                <a:gd name="connsiteY0" fmla="*/ 318052 h 599366"/>
                <a:gd name="connsiteX1" fmla="*/ 73079 w 653526"/>
                <a:gd name="connsiteY1" fmla="*/ 492981 h 599366"/>
                <a:gd name="connsiteX2" fmla="*/ 351376 w 653526"/>
                <a:gd name="connsiteY2" fmla="*/ 0 h 599366"/>
                <a:gd name="connsiteX0" fmla="*/ 688325 w 688325"/>
                <a:gd name="connsiteY0" fmla="*/ 318052 h 599366"/>
                <a:gd name="connsiteX1" fmla="*/ 107878 w 688325"/>
                <a:gd name="connsiteY1" fmla="*/ 492981 h 599366"/>
                <a:gd name="connsiteX2" fmla="*/ 386175 w 688325"/>
                <a:gd name="connsiteY2" fmla="*/ 0 h 599366"/>
                <a:gd name="connsiteX0" fmla="*/ 688325 w 688325"/>
                <a:gd name="connsiteY0" fmla="*/ 318052 h 599366"/>
                <a:gd name="connsiteX1" fmla="*/ 107878 w 688325"/>
                <a:gd name="connsiteY1" fmla="*/ 492981 h 599366"/>
                <a:gd name="connsiteX2" fmla="*/ 386175 w 688325"/>
                <a:gd name="connsiteY2" fmla="*/ 0 h 599366"/>
                <a:gd name="connsiteX0" fmla="*/ 688325 w 688325"/>
                <a:gd name="connsiteY0" fmla="*/ 318052 h 639787"/>
                <a:gd name="connsiteX1" fmla="*/ 107878 w 688325"/>
                <a:gd name="connsiteY1" fmla="*/ 492981 h 639787"/>
                <a:gd name="connsiteX2" fmla="*/ 386175 w 688325"/>
                <a:gd name="connsiteY2" fmla="*/ 0 h 639787"/>
                <a:gd name="connsiteX0" fmla="*/ 688325 w 688325"/>
                <a:gd name="connsiteY0" fmla="*/ 318052 h 619846"/>
                <a:gd name="connsiteX1" fmla="*/ 107878 w 688325"/>
                <a:gd name="connsiteY1" fmla="*/ 492981 h 619846"/>
                <a:gd name="connsiteX2" fmla="*/ 386175 w 688325"/>
                <a:gd name="connsiteY2" fmla="*/ 0 h 619846"/>
                <a:gd name="connsiteX0" fmla="*/ 647999 w 647999"/>
                <a:gd name="connsiteY0" fmla="*/ 318052 h 619846"/>
                <a:gd name="connsiteX1" fmla="*/ 67552 w 647999"/>
                <a:gd name="connsiteY1" fmla="*/ 492981 h 619846"/>
                <a:gd name="connsiteX2" fmla="*/ 345849 w 647999"/>
                <a:gd name="connsiteY2" fmla="*/ 0 h 619846"/>
                <a:gd name="connsiteX0" fmla="*/ 666439 w 666439"/>
                <a:gd name="connsiteY0" fmla="*/ 318052 h 619846"/>
                <a:gd name="connsiteX1" fmla="*/ 85992 w 666439"/>
                <a:gd name="connsiteY1" fmla="*/ 492981 h 619846"/>
                <a:gd name="connsiteX2" fmla="*/ 364289 w 666439"/>
                <a:gd name="connsiteY2" fmla="*/ 0 h 619846"/>
                <a:gd name="connsiteX0" fmla="*/ 666439 w 666439"/>
                <a:gd name="connsiteY0" fmla="*/ 318052 h 649496"/>
                <a:gd name="connsiteX1" fmla="*/ 85992 w 666439"/>
                <a:gd name="connsiteY1" fmla="*/ 492981 h 649496"/>
                <a:gd name="connsiteX2" fmla="*/ 364289 w 666439"/>
                <a:gd name="connsiteY2" fmla="*/ 0 h 649496"/>
                <a:gd name="connsiteX0" fmla="*/ 634635 w 634635"/>
                <a:gd name="connsiteY0" fmla="*/ 318052 h 610053"/>
                <a:gd name="connsiteX1" fmla="*/ 54188 w 634635"/>
                <a:gd name="connsiteY1" fmla="*/ 492981 h 610053"/>
                <a:gd name="connsiteX2" fmla="*/ 332485 w 634635"/>
                <a:gd name="connsiteY2" fmla="*/ 0 h 610053"/>
                <a:gd name="connsiteX0" fmla="*/ 655837 w 655837"/>
                <a:gd name="connsiteY0" fmla="*/ 318052 h 629575"/>
                <a:gd name="connsiteX1" fmla="*/ 75390 w 655837"/>
                <a:gd name="connsiteY1" fmla="*/ 492981 h 629575"/>
                <a:gd name="connsiteX2" fmla="*/ 353687 w 655837"/>
                <a:gd name="connsiteY2" fmla="*/ 0 h 629575"/>
                <a:gd name="connsiteX0" fmla="*/ 655837 w 655837"/>
                <a:gd name="connsiteY0" fmla="*/ 318052 h 627003"/>
                <a:gd name="connsiteX1" fmla="*/ 75390 w 655837"/>
                <a:gd name="connsiteY1" fmla="*/ 492981 h 627003"/>
                <a:gd name="connsiteX2" fmla="*/ 353687 w 655837"/>
                <a:gd name="connsiteY2" fmla="*/ 0 h 627003"/>
                <a:gd name="connsiteX0" fmla="*/ 667268 w 667268"/>
                <a:gd name="connsiteY0" fmla="*/ 318052 h 627003"/>
                <a:gd name="connsiteX1" fmla="*/ 86821 w 667268"/>
                <a:gd name="connsiteY1" fmla="*/ 492981 h 627003"/>
                <a:gd name="connsiteX2" fmla="*/ 365118 w 667268"/>
                <a:gd name="connsiteY2" fmla="*/ 0 h 627003"/>
                <a:gd name="connsiteX0" fmla="*/ 671417 w 671417"/>
                <a:gd name="connsiteY0" fmla="*/ 318052 h 627003"/>
                <a:gd name="connsiteX1" fmla="*/ 90970 w 671417"/>
                <a:gd name="connsiteY1" fmla="*/ 492981 h 627003"/>
                <a:gd name="connsiteX2" fmla="*/ 369267 w 671417"/>
                <a:gd name="connsiteY2" fmla="*/ 0 h 627003"/>
                <a:gd name="connsiteX0" fmla="*/ 659474 w 659474"/>
                <a:gd name="connsiteY0" fmla="*/ 318052 h 627003"/>
                <a:gd name="connsiteX1" fmla="*/ 79027 w 659474"/>
                <a:gd name="connsiteY1" fmla="*/ 492981 h 627003"/>
                <a:gd name="connsiteX2" fmla="*/ 357324 w 659474"/>
                <a:gd name="connsiteY2" fmla="*/ 0 h 627003"/>
                <a:gd name="connsiteX0" fmla="*/ 416678 w 608639"/>
                <a:gd name="connsiteY0" fmla="*/ 468129 h 595384"/>
                <a:gd name="connsiteX1" fmla="*/ 583654 w 608639"/>
                <a:gd name="connsiteY1" fmla="*/ 46710 h 595384"/>
                <a:gd name="connsiteX2" fmla="*/ 114528 w 608639"/>
                <a:gd name="connsiteY2" fmla="*/ 150077 h 595384"/>
                <a:gd name="connsiteX0" fmla="*/ 220976 w 388393"/>
                <a:gd name="connsiteY0" fmla="*/ 508884 h 624423"/>
                <a:gd name="connsiteX1" fmla="*/ 387952 w 388393"/>
                <a:gd name="connsiteY1" fmla="*/ 87465 h 624423"/>
                <a:gd name="connsiteX2" fmla="*/ 125560 w 388393"/>
                <a:gd name="connsiteY2" fmla="*/ 0 h 624423"/>
                <a:gd name="connsiteX0" fmla="*/ 502939 w 676613"/>
                <a:gd name="connsiteY0" fmla="*/ 426351 h 538263"/>
                <a:gd name="connsiteX1" fmla="*/ 669915 w 676613"/>
                <a:gd name="connsiteY1" fmla="*/ 4932 h 538263"/>
                <a:gd name="connsiteX2" fmla="*/ 97422 w 676613"/>
                <a:gd name="connsiteY2" fmla="*/ 132152 h 538263"/>
                <a:gd name="connsiteX0" fmla="*/ 405517 w 579191"/>
                <a:gd name="connsiteY0" fmla="*/ 447053 h 558965"/>
                <a:gd name="connsiteX1" fmla="*/ 572493 w 579191"/>
                <a:gd name="connsiteY1" fmla="*/ 25634 h 558965"/>
                <a:gd name="connsiteX2" fmla="*/ 0 w 579191"/>
                <a:gd name="connsiteY2" fmla="*/ 152854 h 558965"/>
                <a:gd name="connsiteX0" fmla="*/ 405517 w 612742"/>
                <a:gd name="connsiteY0" fmla="*/ 447053 h 447053"/>
                <a:gd name="connsiteX1" fmla="*/ 572493 w 612742"/>
                <a:gd name="connsiteY1" fmla="*/ 25634 h 447053"/>
                <a:gd name="connsiteX2" fmla="*/ 0 w 612742"/>
                <a:gd name="connsiteY2" fmla="*/ 152854 h 447053"/>
                <a:gd name="connsiteX0" fmla="*/ 405517 w 568623"/>
                <a:gd name="connsiteY0" fmla="*/ 543693 h 543693"/>
                <a:gd name="connsiteX1" fmla="*/ 500932 w 568623"/>
                <a:gd name="connsiteY1" fmla="*/ 10956 h 543693"/>
                <a:gd name="connsiteX2" fmla="*/ 0 w 568623"/>
                <a:gd name="connsiteY2" fmla="*/ 249494 h 543693"/>
                <a:gd name="connsiteX0" fmla="*/ 405517 w 597385"/>
                <a:gd name="connsiteY0" fmla="*/ 573562 h 573562"/>
                <a:gd name="connsiteX1" fmla="*/ 500932 w 597385"/>
                <a:gd name="connsiteY1" fmla="*/ 40825 h 573562"/>
                <a:gd name="connsiteX2" fmla="*/ 0 w 597385"/>
                <a:gd name="connsiteY2" fmla="*/ 279363 h 573562"/>
                <a:gd name="connsiteX0" fmla="*/ 405517 w 604004"/>
                <a:gd name="connsiteY0" fmla="*/ 552003 h 552003"/>
                <a:gd name="connsiteX1" fmla="*/ 500932 w 604004"/>
                <a:gd name="connsiteY1" fmla="*/ 19266 h 552003"/>
                <a:gd name="connsiteX2" fmla="*/ 0 w 604004"/>
                <a:gd name="connsiteY2" fmla="*/ 257804 h 552003"/>
                <a:gd name="connsiteX0" fmla="*/ 405517 w 604004"/>
                <a:gd name="connsiteY0" fmla="*/ 557547 h 557547"/>
                <a:gd name="connsiteX1" fmla="*/ 500932 w 604004"/>
                <a:gd name="connsiteY1" fmla="*/ 24810 h 557547"/>
                <a:gd name="connsiteX2" fmla="*/ 0 w 604004"/>
                <a:gd name="connsiteY2" fmla="*/ 263348 h 557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4004" h="557547">
                  <a:moveTo>
                    <a:pt x="405517" y="557547"/>
                  </a:moveTo>
                  <a:cubicBezTo>
                    <a:pt x="645380" y="410117"/>
                    <a:pt x="655982" y="97696"/>
                    <a:pt x="500932" y="24810"/>
                  </a:cubicBezTo>
                  <a:cubicBezTo>
                    <a:pt x="345882" y="-48076"/>
                    <a:pt x="192157" y="42040"/>
                    <a:pt x="0" y="263348"/>
                  </a:cubicBezTo>
                </a:path>
              </a:pathLst>
            </a:custGeom>
            <a:ln w="57150">
              <a:solidFill>
                <a:srgbClr val="FF0000"/>
              </a:solidFill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894296" y="1852551"/>
              <a:ext cx="137223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alibri" pitchFamily="34" charset="0"/>
                  <a:cs typeface="Calibri" pitchFamily="34" charset="0"/>
                </a:rPr>
                <a:t>optimizer</a:t>
              </a:r>
              <a:endParaRPr lang="en-US" dirty="0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4045669" y="3651472"/>
            <a:ext cx="1268599" cy="707886"/>
            <a:chOff x="4983731" y="1935903"/>
            <a:chExt cx="1268599" cy="707886"/>
          </a:xfrm>
        </p:grpSpPr>
        <p:sp>
          <p:nvSpPr>
            <p:cNvPr id="78" name="Freeform 77"/>
            <p:cNvSpPr/>
            <p:nvPr/>
          </p:nvSpPr>
          <p:spPr>
            <a:xfrm>
              <a:off x="5776084" y="2105125"/>
              <a:ext cx="476246" cy="486946"/>
            </a:xfrm>
            <a:custGeom>
              <a:avLst/>
              <a:gdLst>
                <a:gd name="connsiteX0" fmla="*/ 725332 w 725332"/>
                <a:gd name="connsiteY0" fmla="*/ 333218 h 582936"/>
                <a:gd name="connsiteX1" fmla="*/ 351621 w 725332"/>
                <a:gd name="connsiteY1" fmla="*/ 579709 h 582936"/>
                <a:gd name="connsiteX2" fmla="*/ 1763 w 725332"/>
                <a:gd name="connsiteY2" fmla="*/ 444536 h 582936"/>
                <a:gd name="connsiteX3" fmla="*/ 216448 w 725332"/>
                <a:gd name="connsiteY3" fmla="*/ 39020 h 582936"/>
                <a:gd name="connsiteX4" fmla="*/ 224400 w 725332"/>
                <a:gd name="connsiteY4" fmla="*/ 39020 h 582936"/>
                <a:gd name="connsiteX0" fmla="*/ 723633 w 723633"/>
                <a:gd name="connsiteY0" fmla="*/ 333218 h 676760"/>
                <a:gd name="connsiteX1" fmla="*/ 198848 w 723633"/>
                <a:gd name="connsiteY1" fmla="*/ 675124 h 676760"/>
                <a:gd name="connsiteX2" fmla="*/ 64 w 723633"/>
                <a:gd name="connsiteY2" fmla="*/ 444536 h 676760"/>
                <a:gd name="connsiteX3" fmla="*/ 214749 w 723633"/>
                <a:gd name="connsiteY3" fmla="*/ 39020 h 676760"/>
                <a:gd name="connsiteX4" fmla="*/ 222701 w 723633"/>
                <a:gd name="connsiteY4" fmla="*/ 39020 h 676760"/>
                <a:gd name="connsiteX0" fmla="*/ 811067 w 811067"/>
                <a:gd name="connsiteY0" fmla="*/ 330988 h 673626"/>
                <a:gd name="connsiteX1" fmla="*/ 286282 w 811067"/>
                <a:gd name="connsiteY1" fmla="*/ 672894 h 673626"/>
                <a:gd name="connsiteX2" fmla="*/ 33 w 811067"/>
                <a:gd name="connsiteY2" fmla="*/ 410501 h 673626"/>
                <a:gd name="connsiteX3" fmla="*/ 302183 w 811067"/>
                <a:gd name="connsiteY3" fmla="*/ 36790 h 673626"/>
                <a:gd name="connsiteX4" fmla="*/ 310135 w 811067"/>
                <a:gd name="connsiteY4" fmla="*/ 36790 h 673626"/>
                <a:gd name="connsiteX0" fmla="*/ 604328 w 604328"/>
                <a:gd name="connsiteY0" fmla="*/ 354842 h 673267"/>
                <a:gd name="connsiteX1" fmla="*/ 286277 w 604328"/>
                <a:gd name="connsiteY1" fmla="*/ 672894 h 673267"/>
                <a:gd name="connsiteX2" fmla="*/ 28 w 604328"/>
                <a:gd name="connsiteY2" fmla="*/ 410501 h 673267"/>
                <a:gd name="connsiteX3" fmla="*/ 302178 w 604328"/>
                <a:gd name="connsiteY3" fmla="*/ 36790 h 673267"/>
                <a:gd name="connsiteX4" fmla="*/ 310130 w 604328"/>
                <a:gd name="connsiteY4" fmla="*/ 36790 h 673267"/>
                <a:gd name="connsiteX0" fmla="*/ 604328 w 604328"/>
                <a:gd name="connsiteY0" fmla="*/ 354842 h 673341"/>
                <a:gd name="connsiteX1" fmla="*/ 286277 w 604328"/>
                <a:gd name="connsiteY1" fmla="*/ 672894 h 673341"/>
                <a:gd name="connsiteX2" fmla="*/ 28 w 604328"/>
                <a:gd name="connsiteY2" fmla="*/ 410501 h 673341"/>
                <a:gd name="connsiteX3" fmla="*/ 302178 w 604328"/>
                <a:gd name="connsiteY3" fmla="*/ 36790 h 673341"/>
                <a:gd name="connsiteX4" fmla="*/ 310130 w 604328"/>
                <a:gd name="connsiteY4" fmla="*/ 36790 h 673341"/>
                <a:gd name="connsiteX0" fmla="*/ 604328 w 604328"/>
                <a:gd name="connsiteY0" fmla="*/ 363027 h 681526"/>
                <a:gd name="connsiteX1" fmla="*/ 286277 w 604328"/>
                <a:gd name="connsiteY1" fmla="*/ 681079 h 681526"/>
                <a:gd name="connsiteX2" fmla="*/ 28 w 604328"/>
                <a:gd name="connsiteY2" fmla="*/ 418686 h 681526"/>
                <a:gd name="connsiteX3" fmla="*/ 302178 w 604328"/>
                <a:gd name="connsiteY3" fmla="*/ 44975 h 681526"/>
                <a:gd name="connsiteX4" fmla="*/ 87494 w 604328"/>
                <a:gd name="connsiteY4" fmla="*/ 29072 h 681526"/>
                <a:gd name="connsiteX0" fmla="*/ 604328 w 604328"/>
                <a:gd name="connsiteY0" fmla="*/ 318052 h 636551"/>
                <a:gd name="connsiteX1" fmla="*/ 286277 w 604328"/>
                <a:gd name="connsiteY1" fmla="*/ 636104 h 636551"/>
                <a:gd name="connsiteX2" fmla="*/ 28 w 604328"/>
                <a:gd name="connsiteY2" fmla="*/ 373711 h 636551"/>
                <a:gd name="connsiteX3" fmla="*/ 302178 w 604328"/>
                <a:gd name="connsiteY3" fmla="*/ 0 h 636551"/>
                <a:gd name="connsiteX0" fmla="*/ 604328 w 604328"/>
                <a:gd name="connsiteY0" fmla="*/ 318052 h 636551"/>
                <a:gd name="connsiteX1" fmla="*/ 286277 w 604328"/>
                <a:gd name="connsiteY1" fmla="*/ 636104 h 636551"/>
                <a:gd name="connsiteX2" fmla="*/ 28 w 604328"/>
                <a:gd name="connsiteY2" fmla="*/ 373711 h 636551"/>
                <a:gd name="connsiteX3" fmla="*/ 302178 w 604328"/>
                <a:gd name="connsiteY3" fmla="*/ 0 h 636551"/>
                <a:gd name="connsiteX0" fmla="*/ 604300 w 604300"/>
                <a:gd name="connsiteY0" fmla="*/ 318052 h 389433"/>
                <a:gd name="connsiteX1" fmla="*/ 0 w 604300"/>
                <a:gd name="connsiteY1" fmla="*/ 373711 h 389433"/>
                <a:gd name="connsiteX2" fmla="*/ 302150 w 604300"/>
                <a:gd name="connsiteY2" fmla="*/ 0 h 389433"/>
                <a:gd name="connsiteX0" fmla="*/ 580447 w 580447"/>
                <a:gd name="connsiteY0" fmla="*/ 318052 h 501328"/>
                <a:gd name="connsiteX1" fmla="*/ 0 w 580447"/>
                <a:gd name="connsiteY1" fmla="*/ 492981 h 501328"/>
                <a:gd name="connsiteX2" fmla="*/ 278297 w 580447"/>
                <a:gd name="connsiteY2" fmla="*/ 0 h 501328"/>
                <a:gd name="connsiteX0" fmla="*/ 643051 w 643051"/>
                <a:gd name="connsiteY0" fmla="*/ 318052 h 567404"/>
                <a:gd name="connsiteX1" fmla="*/ 62604 w 643051"/>
                <a:gd name="connsiteY1" fmla="*/ 492981 h 567404"/>
                <a:gd name="connsiteX2" fmla="*/ 340901 w 643051"/>
                <a:gd name="connsiteY2" fmla="*/ 0 h 567404"/>
                <a:gd name="connsiteX0" fmla="*/ 643051 w 643051"/>
                <a:gd name="connsiteY0" fmla="*/ 318052 h 599366"/>
                <a:gd name="connsiteX1" fmla="*/ 62604 w 643051"/>
                <a:gd name="connsiteY1" fmla="*/ 492981 h 599366"/>
                <a:gd name="connsiteX2" fmla="*/ 340901 w 643051"/>
                <a:gd name="connsiteY2" fmla="*/ 0 h 599366"/>
                <a:gd name="connsiteX0" fmla="*/ 653526 w 653526"/>
                <a:gd name="connsiteY0" fmla="*/ 318052 h 599366"/>
                <a:gd name="connsiteX1" fmla="*/ 73079 w 653526"/>
                <a:gd name="connsiteY1" fmla="*/ 492981 h 599366"/>
                <a:gd name="connsiteX2" fmla="*/ 351376 w 653526"/>
                <a:gd name="connsiteY2" fmla="*/ 0 h 599366"/>
                <a:gd name="connsiteX0" fmla="*/ 688325 w 688325"/>
                <a:gd name="connsiteY0" fmla="*/ 318052 h 599366"/>
                <a:gd name="connsiteX1" fmla="*/ 107878 w 688325"/>
                <a:gd name="connsiteY1" fmla="*/ 492981 h 599366"/>
                <a:gd name="connsiteX2" fmla="*/ 386175 w 688325"/>
                <a:gd name="connsiteY2" fmla="*/ 0 h 599366"/>
                <a:gd name="connsiteX0" fmla="*/ 688325 w 688325"/>
                <a:gd name="connsiteY0" fmla="*/ 318052 h 599366"/>
                <a:gd name="connsiteX1" fmla="*/ 107878 w 688325"/>
                <a:gd name="connsiteY1" fmla="*/ 492981 h 599366"/>
                <a:gd name="connsiteX2" fmla="*/ 386175 w 688325"/>
                <a:gd name="connsiteY2" fmla="*/ 0 h 599366"/>
                <a:gd name="connsiteX0" fmla="*/ 688325 w 688325"/>
                <a:gd name="connsiteY0" fmla="*/ 318052 h 639787"/>
                <a:gd name="connsiteX1" fmla="*/ 107878 w 688325"/>
                <a:gd name="connsiteY1" fmla="*/ 492981 h 639787"/>
                <a:gd name="connsiteX2" fmla="*/ 386175 w 688325"/>
                <a:gd name="connsiteY2" fmla="*/ 0 h 639787"/>
                <a:gd name="connsiteX0" fmla="*/ 688325 w 688325"/>
                <a:gd name="connsiteY0" fmla="*/ 318052 h 619846"/>
                <a:gd name="connsiteX1" fmla="*/ 107878 w 688325"/>
                <a:gd name="connsiteY1" fmla="*/ 492981 h 619846"/>
                <a:gd name="connsiteX2" fmla="*/ 386175 w 688325"/>
                <a:gd name="connsiteY2" fmla="*/ 0 h 619846"/>
                <a:gd name="connsiteX0" fmla="*/ 647999 w 647999"/>
                <a:gd name="connsiteY0" fmla="*/ 318052 h 619846"/>
                <a:gd name="connsiteX1" fmla="*/ 67552 w 647999"/>
                <a:gd name="connsiteY1" fmla="*/ 492981 h 619846"/>
                <a:gd name="connsiteX2" fmla="*/ 345849 w 647999"/>
                <a:gd name="connsiteY2" fmla="*/ 0 h 619846"/>
                <a:gd name="connsiteX0" fmla="*/ 666439 w 666439"/>
                <a:gd name="connsiteY0" fmla="*/ 318052 h 619846"/>
                <a:gd name="connsiteX1" fmla="*/ 85992 w 666439"/>
                <a:gd name="connsiteY1" fmla="*/ 492981 h 619846"/>
                <a:gd name="connsiteX2" fmla="*/ 364289 w 666439"/>
                <a:gd name="connsiteY2" fmla="*/ 0 h 619846"/>
                <a:gd name="connsiteX0" fmla="*/ 666439 w 666439"/>
                <a:gd name="connsiteY0" fmla="*/ 318052 h 649496"/>
                <a:gd name="connsiteX1" fmla="*/ 85992 w 666439"/>
                <a:gd name="connsiteY1" fmla="*/ 492981 h 649496"/>
                <a:gd name="connsiteX2" fmla="*/ 364289 w 666439"/>
                <a:gd name="connsiteY2" fmla="*/ 0 h 649496"/>
                <a:gd name="connsiteX0" fmla="*/ 634635 w 634635"/>
                <a:gd name="connsiteY0" fmla="*/ 318052 h 610053"/>
                <a:gd name="connsiteX1" fmla="*/ 54188 w 634635"/>
                <a:gd name="connsiteY1" fmla="*/ 492981 h 610053"/>
                <a:gd name="connsiteX2" fmla="*/ 332485 w 634635"/>
                <a:gd name="connsiteY2" fmla="*/ 0 h 610053"/>
                <a:gd name="connsiteX0" fmla="*/ 655837 w 655837"/>
                <a:gd name="connsiteY0" fmla="*/ 318052 h 629575"/>
                <a:gd name="connsiteX1" fmla="*/ 75390 w 655837"/>
                <a:gd name="connsiteY1" fmla="*/ 492981 h 629575"/>
                <a:gd name="connsiteX2" fmla="*/ 353687 w 655837"/>
                <a:gd name="connsiteY2" fmla="*/ 0 h 629575"/>
                <a:gd name="connsiteX0" fmla="*/ 655837 w 655837"/>
                <a:gd name="connsiteY0" fmla="*/ 318052 h 627003"/>
                <a:gd name="connsiteX1" fmla="*/ 75390 w 655837"/>
                <a:gd name="connsiteY1" fmla="*/ 492981 h 627003"/>
                <a:gd name="connsiteX2" fmla="*/ 353687 w 655837"/>
                <a:gd name="connsiteY2" fmla="*/ 0 h 627003"/>
                <a:gd name="connsiteX0" fmla="*/ 667268 w 667268"/>
                <a:gd name="connsiteY0" fmla="*/ 318052 h 627003"/>
                <a:gd name="connsiteX1" fmla="*/ 86821 w 667268"/>
                <a:gd name="connsiteY1" fmla="*/ 492981 h 627003"/>
                <a:gd name="connsiteX2" fmla="*/ 365118 w 667268"/>
                <a:gd name="connsiteY2" fmla="*/ 0 h 627003"/>
                <a:gd name="connsiteX0" fmla="*/ 671417 w 671417"/>
                <a:gd name="connsiteY0" fmla="*/ 318052 h 627003"/>
                <a:gd name="connsiteX1" fmla="*/ 90970 w 671417"/>
                <a:gd name="connsiteY1" fmla="*/ 492981 h 627003"/>
                <a:gd name="connsiteX2" fmla="*/ 369267 w 671417"/>
                <a:gd name="connsiteY2" fmla="*/ 0 h 627003"/>
                <a:gd name="connsiteX0" fmla="*/ 659474 w 659474"/>
                <a:gd name="connsiteY0" fmla="*/ 318052 h 627003"/>
                <a:gd name="connsiteX1" fmla="*/ 79027 w 659474"/>
                <a:gd name="connsiteY1" fmla="*/ 492981 h 627003"/>
                <a:gd name="connsiteX2" fmla="*/ 357324 w 659474"/>
                <a:gd name="connsiteY2" fmla="*/ 0 h 627003"/>
                <a:gd name="connsiteX0" fmla="*/ 416678 w 608639"/>
                <a:gd name="connsiteY0" fmla="*/ 468129 h 595384"/>
                <a:gd name="connsiteX1" fmla="*/ 583654 w 608639"/>
                <a:gd name="connsiteY1" fmla="*/ 46710 h 595384"/>
                <a:gd name="connsiteX2" fmla="*/ 114528 w 608639"/>
                <a:gd name="connsiteY2" fmla="*/ 150077 h 595384"/>
                <a:gd name="connsiteX0" fmla="*/ 220976 w 388393"/>
                <a:gd name="connsiteY0" fmla="*/ 508884 h 624423"/>
                <a:gd name="connsiteX1" fmla="*/ 387952 w 388393"/>
                <a:gd name="connsiteY1" fmla="*/ 87465 h 624423"/>
                <a:gd name="connsiteX2" fmla="*/ 125560 w 388393"/>
                <a:gd name="connsiteY2" fmla="*/ 0 h 624423"/>
                <a:gd name="connsiteX0" fmla="*/ 502939 w 676613"/>
                <a:gd name="connsiteY0" fmla="*/ 426351 h 538263"/>
                <a:gd name="connsiteX1" fmla="*/ 669915 w 676613"/>
                <a:gd name="connsiteY1" fmla="*/ 4932 h 538263"/>
                <a:gd name="connsiteX2" fmla="*/ 97422 w 676613"/>
                <a:gd name="connsiteY2" fmla="*/ 132152 h 538263"/>
                <a:gd name="connsiteX0" fmla="*/ 405517 w 579191"/>
                <a:gd name="connsiteY0" fmla="*/ 447053 h 558965"/>
                <a:gd name="connsiteX1" fmla="*/ 572493 w 579191"/>
                <a:gd name="connsiteY1" fmla="*/ 25634 h 558965"/>
                <a:gd name="connsiteX2" fmla="*/ 0 w 579191"/>
                <a:gd name="connsiteY2" fmla="*/ 152854 h 558965"/>
                <a:gd name="connsiteX0" fmla="*/ 405517 w 612742"/>
                <a:gd name="connsiteY0" fmla="*/ 447053 h 447053"/>
                <a:gd name="connsiteX1" fmla="*/ 572493 w 612742"/>
                <a:gd name="connsiteY1" fmla="*/ 25634 h 447053"/>
                <a:gd name="connsiteX2" fmla="*/ 0 w 612742"/>
                <a:gd name="connsiteY2" fmla="*/ 152854 h 447053"/>
                <a:gd name="connsiteX0" fmla="*/ 405517 w 568623"/>
                <a:gd name="connsiteY0" fmla="*/ 543693 h 543693"/>
                <a:gd name="connsiteX1" fmla="*/ 500932 w 568623"/>
                <a:gd name="connsiteY1" fmla="*/ 10956 h 543693"/>
                <a:gd name="connsiteX2" fmla="*/ 0 w 568623"/>
                <a:gd name="connsiteY2" fmla="*/ 249494 h 543693"/>
                <a:gd name="connsiteX0" fmla="*/ 405517 w 597385"/>
                <a:gd name="connsiteY0" fmla="*/ 573562 h 573562"/>
                <a:gd name="connsiteX1" fmla="*/ 500932 w 597385"/>
                <a:gd name="connsiteY1" fmla="*/ 40825 h 573562"/>
                <a:gd name="connsiteX2" fmla="*/ 0 w 597385"/>
                <a:gd name="connsiteY2" fmla="*/ 279363 h 573562"/>
                <a:gd name="connsiteX0" fmla="*/ 405517 w 604004"/>
                <a:gd name="connsiteY0" fmla="*/ 552003 h 552003"/>
                <a:gd name="connsiteX1" fmla="*/ 500932 w 604004"/>
                <a:gd name="connsiteY1" fmla="*/ 19266 h 552003"/>
                <a:gd name="connsiteX2" fmla="*/ 0 w 604004"/>
                <a:gd name="connsiteY2" fmla="*/ 257804 h 552003"/>
                <a:gd name="connsiteX0" fmla="*/ 405517 w 604004"/>
                <a:gd name="connsiteY0" fmla="*/ 557547 h 557547"/>
                <a:gd name="connsiteX1" fmla="*/ 500932 w 604004"/>
                <a:gd name="connsiteY1" fmla="*/ 24810 h 557547"/>
                <a:gd name="connsiteX2" fmla="*/ 0 w 604004"/>
                <a:gd name="connsiteY2" fmla="*/ 263348 h 557547"/>
                <a:gd name="connsiteX0" fmla="*/ 518739 w 576962"/>
                <a:gd name="connsiteY0" fmla="*/ 346830 h 458755"/>
                <a:gd name="connsiteX1" fmla="*/ 34732 w 576962"/>
                <a:gd name="connsiteY1" fmla="*/ 447835 h 458755"/>
                <a:gd name="connsiteX2" fmla="*/ 113222 w 576962"/>
                <a:gd name="connsiteY2" fmla="*/ 52631 h 458755"/>
                <a:gd name="connsiteX0" fmla="*/ 601202 w 659425"/>
                <a:gd name="connsiteY0" fmla="*/ 294199 h 406124"/>
                <a:gd name="connsiteX1" fmla="*/ 117195 w 659425"/>
                <a:gd name="connsiteY1" fmla="*/ 395204 h 406124"/>
                <a:gd name="connsiteX2" fmla="*/ 195685 w 659425"/>
                <a:gd name="connsiteY2" fmla="*/ 0 h 406124"/>
                <a:gd name="connsiteX0" fmla="*/ 635311 w 684617"/>
                <a:gd name="connsiteY0" fmla="*/ 285145 h 400289"/>
                <a:gd name="connsiteX1" fmla="*/ 87930 w 684617"/>
                <a:gd name="connsiteY1" fmla="*/ 395204 h 400289"/>
                <a:gd name="connsiteX2" fmla="*/ 166420 w 684617"/>
                <a:gd name="connsiteY2" fmla="*/ 0 h 400289"/>
                <a:gd name="connsiteX0" fmla="*/ 635311 w 635311"/>
                <a:gd name="connsiteY0" fmla="*/ 285145 h 452180"/>
                <a:gd name="connsiteX1" fmla="*/ 87930 w 635311"/>
                <a:gd name="connsiteY1" fmla="*/ 395204 h 452180"/>
                <a:gd name="connsiteX2" fmla="*/ 166420 w 635311"/>
                <a:gd name="connsiteY2" fmla="*/ 0 h 452180"/>
                <a:gd name="connsiteX0" fmla="*/ 590314 w 590314"/>
                <a:gd name="connsiteY0" fmla="*/ 384733 h 558240"/>
                <a:gd name="connsiteX1" fmla="*/ 42933 w 590314"/>
                <a:gd name="connsiteY1" fmla="*/ 494792 h 558240"/>
                <a:gd name="connsiteX2" fmla="*/ 211957 w 590314"/>
                <a:gd name="connsiteY2" fmla="*/ 0 h 558240"/>
                <a:gd name="connsiteX0" fmla="*/ 618742 w 618742"/>
                <a:gd name="connsiteY0" fmla="*/ 384733 h 558240"/>
                <a:gd name="connsiteX1" fmla="*/ 71361 w 618742"/>
                <a:gd name="connsiteY1" fmla="*/ 494792 h 558240"/>
                <a:gd name="connsiteX2" fmla="*/ 240385 w 618742"/>
                <a:gd name="connsiteY2" fmla="*/ 0 h 558240"/>
                <a:gd name="connsiteX0" fmla="*/ 580140 w 580140"/>
                <a:gd name="connsiteY0" fmla="*/ 357572 h 544811"/>
                <a:gd name="connsiteX1" fmla="*/ 68973 w 580140"/>
                <a:gd name="connsiteY1" fmla="*/ 494792 h 544811"/>
                <a:gd name="connsiteX2" fmla="*/ 237997 w 580140"/>
                <a:gd name="connsiteY2" fmla="*/ 0 h 544811"/>
                <a:gd name="connsiteX0" fmla="*/ 553445 w 553445"/>
                <a:gd name="connsiteY0" fmla="*/ 357572 h 500054"/>
                <a:gd name="connsiteX1" fmla="*/ 96599 w 553445"/>
                <a:gd name="connsiteY1" fmla="*/ 404257 h 500054"/>
                <a:gd name="connsiteX2" fmla="*/ 211302 w 553445"/>
                <a:gd name="connsiteY2" fmla="*/ 0 h 500054"/>
                <a:gd name="connsiteX0" fmla="*/ 517522 w 517522"/>
                <a:gd name="connsiteY0" fmla="*/ 357572 h 500054"/>
                <a:gd name="connsiteX1" fmla="*/ 60676 w 517522"/>
                <a:gd name="connsiteY1" fmla="*/ 404257 h 500054"/>
                <a:gd name="connsiteX2" fmla="*/ 238753 w 517522"/>
                <a:gd name="connsiteY2" fmla="*/ 0 h 500054"/>
                <a:gd name="connsiteX0" fmla="*/ 490454 w 490454"/>
                <a:gd name="connsiteY0" fmla="*/ 357572 h 486946"/>
                <a:gd name="connsiteX1" fmla="*/ 87929 w 490454"/>
                <a:gd name="connsiteY1" fmla="*/ 368043 h 486946"/>
                <a:gd name="connsiteX2" fmla="*/ 211685 w 490454"/>
                <a:gd name="connsiteY2" fmla="*/ 0 h 486946"/>
                <a:gd name="connsiteX0" fmla="*/ 486858 w 486858"/>
                <a:gd name="connsiteY0" fmla="*/ 357572 h 486946"/>
                <a:gd name="connsiteX1" fmla="*/ 84333 w 486858"/>
                <a:gd name="connsiteY1" fmla="*/ 368043 h 486946"/>
                <a:gd name="connsiteX2" fmla="*/ 208089 w 486858"/>
                <a:gd name="connsiteY2" fmla="*/ 0 h 486946"/>
                <a:gd name="connsiteX0" fmla="*/ 476246 w 476246"/>
                <a:gd name="connsiteY0" fmla="*/ 357572 h 486946"/>
                <a:gd name="connsiteX1" fmla="*/ 73721 w 476246"/>
                <a:gd name="connsiteY1" fmla="*/ 368043 h 486946"/>
                <a:gd name="connsiteX2" fmla="*/ 197477 w 476246"/>
                <a:gd name="connsiteY2" fmla="*/ 0 h 486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6246" h="486946">
                  <a:moveTo>
                    <a:pt x="476246" y="357572"/>
                  </a:moveTo>
                  <a:cubicBezTo>
                    <a:pt x="317757" y="608494"/>
                    <a:pt x="120182" y="427638"/>
                    <a:pt x="73721" y="368043"/>
                  </a:cubicBezTo>
                  <a:cubicBezTo>
                    <a:pt x="27260" y="308448"/>
                    <a:pt x="-117360" y="249473"/>
                    <a:pt x="197477" y="0"/>
                  </a:cubicBezTo>
                </a:path>
              </a:pathLst>
            </a:custGeom>
            <a:ln w="57150">
              <a:solidFill>
                <a:srgbClr val="FF0000"/>
              </a:solidFill>
              <a:headEnd type="none" w="med" len="med"/>
              <a:tailEnd type="arrow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4983731" y="1935903"/>
              <a:ext cx="78258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Calibri" pitchFamily="34" charset="0"/>
                  <a:cs typeface="Calibri" pitchFamily="34" charset="0"/>
                </a:rPr>
                <a:t>type </a:t>
              </a:r>
              <a:br>
                <a:rPr lang="en-US" sz="2000" dirty="0" smtClean="0">
                  <a:latin typeface="Calibri" pitchFamily="34" charset="0"/>
                  <a:cs typeface="Calibri" pitchFamily="34" charset="0"/>
                </a:rPr>
              </a:br>
              <a:r>
                <a:rPr lang="en-US" sz="2000" dirty="0" smtClean="0">
                  <a:latin typeface="Calibri" pitchFamily="34" charset="0"/>
                  <a:cs typeface="Calibri" pitchFamily="34" charset="0"/>
                </a:rPr>
                <a:t>check</a:t>
              </a:r>
              <a:endParaRPr lang="en-US" sz="2000" dirty="0"/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0" name="Ink 79"/>
              <p14:cNvContentPartPr/>
              <p14:nvPr/>
            </p14:nvContentPartPr>
            <p14:xfrm>
              <a:off x="5396024" y="1132013"/>
              <a:ext cx="3513600" cy="5449498"/>
            </p14:xfrm>
          </p:contentPart>
        </mc:Choice>
        <mc:Fallback>
          <p:pic>
            <p:nvPicPr>
              <p:cNvPr id="80" name="Ink 79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83424" y="1121933"/>
                <a:ext cx="3537000" cy="5471817"/>
              </a:xfrm>
              <a:prstGeom prst="rect">
                <a:avLst/>
              </a:prstGeom>
            </p:spPr>
          </p:pic>
        </mc:Fallback>
      </mc:AlternateContent>
      <p:sp>
        <p:nvSpPr>
          <p:cNvPr id="81" name="Rectangle 80"/>
          <p:cNvSpPr/>
          <p:nvPr/>
        </p:nvSpPr>
        <p:spPr>
          <a:xfrm>
            <a:off x="391469" y="5496461"/>
            <a:ext cx="829945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Calibri" pitchFamily="34" charset="0"/>
                <a:cs typeface="Calibri" pitchFamily="34" charset="0"/>
              </a:rPr>
              <a:t>Use pictures, they are word thousands </a:t>
            </a:r>
            <a:br>
              <a:rPr lang="en-US" sz="4000" dirty="0" smtClean="0">
                <a:latin typeface="Calibri" pitchFamily="34" charset="0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cs typeface="Calibri" pitchFamily="34" charset="0"/>
              </a:rPr>
              <a:t>of words and also </a:t>
            </a:r>
            <a:r>
              <a:rPr lang="en-US" sz="4000" dirty="0" smtClean="0">
                <a:cs typeface="Calibri" pitchFamily="34" charset="0"/>
              </a:rPr>
              <a:t>worth 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some points :)</a:t>
            </a:r>
          </a:p>
        </p:txBody>
      </p:sp>
    </p:spTree>
    <p:extLst>
      <p:ext uri="{BB962C8B-B14F-4D97-AF65-F5344CB8AC3E}">
        <p14:creationId xmlns:p14="http://schemas.microsoft.com/office/powerpoint/2010/main" val="66252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9" grpId="0" animBg="1"/>
      <p:bldP spid="11" grpId="0"/>
      <p:bldP spid="12" grpId="0" animBg="1"/>
      <p:bldP spid="17" grpId="0"/>
      <p:bldP spid="18" grpId="0"/>
      <p:bldP spid="19" grpId="0"/>
      <p:bldP spid="20" grpId="0"/>
      <p:bldP spid="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Example(s)</a:t>
            </a:r>
          </a:p>
        </p:txBody>
      </p:sp>
      <p:sp>
        <p:nvSpPr>
          <p:cNvPr id="40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</a:t>
            </a:r>
            <a:r>
              <a:rPr lang="en-US" dirty="0" smtClean="0"/>
              <a:t>why your extension is useful and how one would use it</a:t>
            </a:r>
          </a:p>
          <a:p>
            <a:r>
              <a:rPr lang="en-US" dirty="0" smtClean="0"/>
              <a:t>Demonstrate </a:t>
            </a:r>
            <a:r>
              <a:rPr lang="en-US" dirty="0" smtClean="0"/>
              <a:t>what the challenges are</a:t>
            </a:r>
          </a:p>
          <a:p>
            <a:r>
              <a:rPr lang="en-US" dirty="0" smtClean="0"/>
              <a:t>Why </a:t>
            </a:r>
            <a:r>
              <a:rPr lang="en-US" dirty="0" smtClean="0"/>
              <a:t>is your problem </a:t>
            </a:r>
            <a:r>
              <a:rPr lang="en-US" dirty="0" smtClean="0"/>
              <a:t>hard and worth </a:t>
            </a:r>
            <a:r>
              <a:rPr lang="en-US" dirty="0" smtClean="0"/>
              <a:t>solving</a:t>
            </a:r>
            <a:r>
              <a:rPr lang="en-US" dirty="0" smtClean="0"/>
              <a:t>?</a:t>
            </a:r>
          </a:p>
          <a:p>
            <a:r>
              <a:rPr lang="en-US" dirty="0" smtClean="0"/>
              <a:t>Use pictures...</a:t>
            </a:r>
          </a:p>
          <a:p>
            <a:pPr lvl="1"/>
            <a:r>
              <a:rPr lang="en-US" dirty="0" smtClean="0"/>
              <a:t>What matters is clarity, not their graphic design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Theoretical background</a:t>
            </a:r>
          </a:p>
        </p:txBody>
      </p:sp>
      <p:sp>
        <p:nvSpPr>
          <p:cNvPr id="51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it work (on paper)?</a:t>
            </a:r>
          </a:p>
          <a:p>
            <a:r>
              <a:rPr lang="en-US" dirty="0" smtClean="0"/>
              <a:t>Explain the main concepts.</a:t>
            </a:r>
          </a:p>
          <a:p>
            <a:r>
              <a:rPr lang="en-US" dirty="0" smtClean="0"/>
              <a:t>What are the approaches to solve the problem that you found in literature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do you need to make it work?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Implementation details – what </a:t>
            </a:r>
            <a:r>
              <a:rPr lang="en-US" sz="4000" dirty="0" smtClean="0"/>
              <a:t>you did</a:t>
            </a:r>
            <a:endParaRPr lang="en-US" sz="4000" dirty="0" smtClean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hard</a:t>
            </a:r>
          </a:p>
          <a:p>
            <a:r>
              <a:rPr lang="en-US" dirty="0" smtClean="0"/>
              <a:t>which tricks you used</a:t>
            </a:r>
          </a:p>
          <a:p>
            <a:r>
              <a:rPr lang="en-US" dirty="0" smtClean="0"/>
              <a:t>which cool algorithms you found to solve some </a:t>
            </a:r>
            <a:r>
              <a:rPr lang="en-US" dirty="0" smtClean="0"/>
              <a:t>problem</a:t>
            </a:r>
          </a:p>
          <a:p>
            <a:r>
              <a:rPr lang="en-US" dirty="0" smtClean="0"/>
              <a:t>Schematic pictures of your system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would still need to </a:t>
            </a:r>
            <a:r>
              <a:rPr lang="en-US" sz="4000" dirty="0" smtClean="0"/>
              <a:t>be </a:t>
            </a:r>
            <a:r>
              <a:rPr lang="en-US" sz="4000" dirty="0" smtClean="0"/>
              <a:t>done</a:t>
            </a:r>
            <a:endParaRPr lang="en-US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344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how </a:t>
            </a:r>
            <a:r>
              <a:rPr lang="en-US" dirty="0" smtClean="0"/>
              <a:t>this compares </a:t>
            </a:r>
            <a:r>
              <a:rPr lang="en-US" dirty="0"/>
              <a:t>to real-world </a:t>
            </a:r>
            <a:r>
              <a:rPr lang="en-US" dirty="0" smtClean="0"/>
              <a:t>approaches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</a:rPr>
              <a:t>what </a:t>
            </a:r>
            <a:r>
              <a:rPr lang="en-US" dirty="0" smtClean="0">
                <a:ea typeface="+mn-ea"/>
              </a:rPr>
              <a:t>you expect to be </a:t>
            </a:r>
            <a:r>
              <a:rPr lang="en-US" dirty="0" smtClean="0">
                <a:ea typeface="+mn-ea"/>
              </a:rPr>
              <a:t>hard to generalize your solution</a:t>
            </a: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</a:rPr>
              <a:t>which tricks you </a:t>
            </a:r>
            <a:r>
              <a:rPr lang="en-US" dirty="0" smtClean="0">
                <a:ea typeface="+mn-ea"/>
              </a:rPr>
              <a:t>would expect you would need to use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Remind us, why your project is cool and how amazing your solution </a:t>
            </a:r>
            <a:r>
              <a:rPr lang="en-US" dirty="0" smtClean="0"/>
              <a:t>is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Summarize in a phrase what difficulties you encountered, what you did right, and wrong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264</Words>
  <Application>Microsoft Office PowerPoint</Application>
  <PresentationFormat>On-screen Show (4:3)</PresentationFormat>
  <Paragraphs>79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MS PGothic</vt:lpstr>
      <vt:lpstr>Arial</vt:lpstr>
      <vt:lpstr>Wingdings</vt:lpstr>
      <vt:lpstr>Office Theme</vt:lpstr>
      <vt:lpstr>Mini Project Title</vt:lpstr>
      <vt:lpstr>Introduction</vt:lpstr>
      <vt:lpstr>PowerPoint Presentation</vt:lpstr>
      <vt:lpstr>Example(s)</vt:lpstr>
      <vt:lpstr>Theoretical background</vt:lpstr>
      <vt:lpstr>Implementation details – what you did</vt:lpstr>
      <vt:lpstr>What would still need to be done</vt:lpstr>
      <vt:lpstr>Conclusion</vt:lpstr>
    </vt:vector>
  </TitlesOfParts>
  <Company>EPFL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project</dc:title>
  <dc:creator>Eva Darulova</dc:creator>
  <cp:lastModifiedBy>kuncak</cp:lastModifiedBy>
  <cp:revision>10</cp:revision>
  <dcterms:created xsi:type="dcterms:W3CDTF">2011-12-12T14:57:32Z</dcterms:created>
  <dcterms:modified xsi:type="dcterms:W3CDTF">2012-11-25T13:57:58Z</dcterms:modified>
</cp:coreProperties>
</file>