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845" r:id="rId2"/>
    <p:sldId id="946" r:id="rId3"/>
    <p:sldId id="866" r:id="rId4"/>
    <p:sldId id="947" r:id="rId5"/>
    <p:sldId id="948" r:id="rId6"/>
    <p:sldId id="949" r:id="rId7"/>
    <p:sldId id="952" r:id="rId8"/>
    <p:sldId id="956" r:id="rId9"/>
    <p:sldId id="979" r:id="rId10"/>
    <p:sldId id="953" r:id="rId11"/>
    <p:sldId id="955" r:id="rId12"/>
    <p:sldId id="959" r:id="rId13"/>
    <p:sldId id="958" r:id="rId14"/>
    <p:sldId id="960" r:id="rId15"/>
    <p:sldId id="961" r:id="rId16"/>
    <p:sldId id="962" r:id="rId17"/>
    <p:sldId id="963" r:id="rId18"/>
    <p:sldId id="964" r:id="rId19"/>
    <p:sldId id="954" r:id="rId20"/>
    <p:sldId id="965" r:id="rId21"/>
    <p:sldId id="966" r:id="rId22"/>
    <p:sldId id="978" r:id="rId23"/>
    <p:sldId id="967" r:id="rId24"/>
    <p:sldId id="968" r:id="rId25"/>
    <p:sldId id="969" r:id="rId26"/>
    <p:sldId id="973" r:id="rId27"/>
    <p:sldId id="980" r:id="rId28"/>
    <p:sldId id="981" r:id="rId29"/>
    <p:sldId id="982" r:id="rId30"/>
    <p:sldId id="983" r:id="rId31"/>
    <p:sldId id="984" r:id="rId32"/>
    <p:sldId id="985" r:id="rId33"/>
    <p:sldId id="986" r:id="rId34"/>
    <p:sldId id="987" r:id="rId35"/>
    <p:sldId id="1007" r:id="rId36"/>
    <p:sldId id="988" r:id="rId37"/>
    <p:sldId id="989" r:id="rId38"/>
    <p:sldId id="990" r:id="rId39"/>
    <p:sldId id="991" r:id="rId40"/>
    <p:sldId id="1005" r:id="rId41"/>
    <p:sldId id="1006" r:id="rId42"/>
    <p:sldId id="992" r:id="rId43"/>
    <p:sldId id="1008" r:id="rId44"/>
    <p:sldId id="1009" r:id="rId45"/>
    <p:sldId id="1010" r:id="rId46"/>
    <p:sldId id="1011" r:id="rId47"/>
    <p:sldId id="1012" r:id="rId48"/>
    <p:sldId id="1013" r:id="rId49"/>
    <p:sldId id="1014" r:id="rId50"/>
    <p:sldId id="1015" r:id="rId51"/>
    <p:sldId id="1016" r:id="rId52"/>
    <p:sldId id="1017" r:id="rId53"/>
    <p:sldId id="1018" r:id="rId54"/>
    <p:sldId id="1019" r:id="rId55"/>
    <p:sldId id="1020" r:id="rId56"/>
    <p:sldId id="1021" r:id="rId57"/>
    <p:sldId id="1022" r:id="rId58"/>
    <p:sldId id="1023" r:id="rId59"/>
    <p:sldId id="1024" r:id="rId60"/>
    <p:sldId id="1025" r:id="rId61"/>
    <p:sldId id="1026" r:id="rId62"/>
    <p:sldId id="1027" r:id="rId63"/>
    <p:sldId id="1028" r:id="rId64"/>
    <p:sldId id="1029" r:id="rId65"/>
    <p:sldId id="1030" r:id="rId66"/>
    <p:sldId id="1031" r:id="rId67"/>
    <p:sldId id="1032" r:id="rId68"/>
    <p:sldId id="1033" r:id="rId69"/>
    <p:sldId id="1034" r:id="rId70"/>
    <p:sldId id="1035" r:id="rId71"/>
    <p:sldId id="1036" r:id="rId72"/>
    <p:sldId id="1037" r:id="rId73"/>
    <p:sldId id="1038" r:id="rId74"/>
    <p:sldId id="1039" r:id="rId75"/>
    <p:sldId id="1040" r:id="rId76"/>
    <p:sldId id="1041" r:id="rId77"/>
    <p:sldId id="1042" r:id="rId78"/>
    <p:sldId id="1043" r:id="rId79"/>
    <p:sldId id="1044" r:id="rId80"/>
    <p:sldId id="1045" r:id="rId81"/>
    <p:sldId id="1046" r:id="rId82"/>
    <p:sldId id="1047" r:id="rId83"/>
    <p:sldId id="1048" r:id="rId84"/>
    <p:sldId id="1049" r:id="rId85"/>
    <p:sldId id="1050" r:id="rId86"/>
    <p:sldId id="1051" r:id="rId87"/>
    <p:sldId id="1052" r:id="rId88"/>
    <p:sldId id="1053" r:id="rId89"/>
    <p:sldId id="1054" r:id="rId90"/>
    <p:sldId id="1055" r:id="rId91"/>
    <p:sldId id="1056" r:id="rId92"/>
    <p:sldId id="1057" r:id="rId93"/>
    <p:sldId id="1058" r:id="rId94"/>
  </p:sldIdLst>
  <p:sldSz cx="9144000" cy="6858000" type="screen4x3"/>
  <p:notesSz cx="7315200" cy="9601200"/>
  <p:embeddedFontLst>
    <p:embeddedFont>
      <p:font typeface="Calibri" pitchFamily="34" charset="0"/>
      <p:regular r:id="rId97"/>
      <p:bold r:id="rId98"/>
      <p:italic r:id="rId99"/>
      <p:boldItalic r:id="rId100"/>
    </p:embeddedFont>
    <p:embeddedFont>
      <p:font typeface="Cambria Math" pitchFamily="18" charset="0"/>
      <p:regular r:id="rId101"/>
    </p:embeddedFont>
  </p:embeddedFontLst>
  <p:custDataLst>
    <p:tags r:id="rId10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F84A"/>
    <a:srgbClr val="CC6600"/>
    <a:srgbClr val="FF9933"/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19" autoAdjust="0"/>
    <p:restoredTop sz="90151" autoAdjust="0"/>
  </p:normalViewPr>
  <p:slideViewPr>
    <p:cSldViewPr snapToGrid="0">
      <p:cViewPr varScale="1">
        <p:scale>
          <a:sx n="115" d="100"/>
          <a:sy n="115" d="100"/>
        </p:scale>
        <p:origin x="-9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32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3024"/>
        <p:guide pos="2304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4.fntdata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3.fntdata"/><Relationship Id="rId10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.fntdata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971EB75-3524-4387-8CE3-F3226D8180E3}" type="datetimeFigureOut">
              <a:rPr lang="en-US" smtClean="0"/>
              <a:t>2011-10-29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6.051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79AEC25D-DC25-41E1-B21F-C758AC4F8811}" emma:medium="tactile" emma:mode="ink">
          <msink:context xmlns:msink="http://schemas.microsoft.com/ink/2010/main" type="inkDrawing" rotatedBoundingBox="11006,12930 15216,14151 15189,14245 10979,13025" semanticType="callout" shapeName="Other">
            <msink:sourceLink direction="with" ref="{9FC76F5E-3602-454E-910D-0FB608148A8E}"/>
          </msink:context>
        </emma:interpretation>
      </emma:emma>
    </inkml:annotationXML>
    <inkml:trace contextRef="#ctx0" brushRef="#br0">0 0 21,'0'0'12,"0"0"-1,19-8 1,-19 8-2,14 2 0,-14-2 1,20 4-3,-7-1 1,4 0 0,5 3-1,0-2-1,6 2 0,0-2-2,5 2 0,0-4 0,5 5-1,-3-2 0,4-1-1,2 2 0,3 3-1,-5-1 2,6 3-2,-2-1-1,0 2 1,1 0-1,5 3 1,-4 2-1,0 0 0,4-4 0,1 5 0,0-4 0,2 0 0,1 1 0,0-2 1,-1-1-2,1 4 1,-3-3 0,-1 1 1,3 2-2,-2 1 1,-2-2 0,-1 0-1,0-1 1,4 0-1,-1-2 1,3 0-1,-2 0 0,2-2 1,5 3-1,1-3 0,1 2 0,-1 2 1,-1 2-1,-1 0 1,-2 0-1,-1 2 1,-3 0-1,-1 1 1,0-1 0,0 0-1,-2-1 0,2-1 1,2-1 0,-2 2-1,0 1 1,-2 0-1,0 0 1,1 0-1,2 1 1,-3-1-1,2 0 0,0 0 1,-1-4-1,1 1 0,-4-2 0,3 1 0,-2-2 0,3 0 1,-2 0-1,2-1 0,1 1 0,1 0 1,4-1-1,-1 1 0,0 3 1,-2-2-1,1 3 0,-1 2 0,-1 0 0,-6 2 0,-3-1 0,-2 2 1,-4-4-1,-5 0 0,-6-2 0,-3-3 1,-8-3-1,-2 0 0,-13-9 0,0 0-1,0 0-4,0 0-8,0 0-25,-16 0 1,-6-8-2,6 5 2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41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9614 16977 39,'0'0'25,"0"0"2,0 0 0,0 0-9,0 0-1,0 0-2,0 0-3,0 0-4,0 0-1,0 0-1,0 0-2,0 0 0,0 0-2,0 0 0,3-10-1,-3 10 1,0 0-1,0 0 0,0 0 0,-1 13-1,1-13 1,-2 15 0,1-2-1,-1 0 0,0 5 1,-1 1-1,0 0 0,0 0 1,2-4-1,0 4 0,0 0 0,2-6-1,0-2 0,0 3 1,-1-14 0,4 17-1,-2-8 1,-2-9-1,0 0 2,5 17-1,-5-17 0,0 0 0,9-5 0,-9 5 2,0 0-2,14-2 0,-14 2 0,13-4 0,-13 4 0,16-5 1,-16 5-1,18 5-1,-9-7 2,-9 2-1,18-2 0,-18 2 1,16 2-1,-16-2 0,15 8 0,-15-8 0,13 9 0,-13-9 1,13 6-1,-13-6 0,14 12 0,-14-12 0,15 11 0,-15-11 0,13 11 0,-7-1 1,0-1-1,-3 1 0,0 5 1,0-6-1,-3-9 0,2 23 1,-1-9-1,-1-14 3,-1 18-2,-2-5 1,3-13-2,-6 23 2,-1-11-1,7-12 1,-15 12-2,7 0 0,-3 0-1,0-14 2,-1 6-1,-2-2-1,1 1 1,-2-1 1,0 2-1,-2-4 1,2-2-1,-1 7 0,1-7 1,0 0 0,2 1-1,0-2 1,2-1-1,0 1 0,0 0 0,2-1 1,9 4-1,-16-3 0,16 3 0,-11-7 1,11 7-1,0 0 1,-10-1-1,10 1 0,0 0 1,0 0 0,0 0-1,-6-9-1,6 9 0,0 0 0,3-17 0,-3 17-1,6-10-3,-6 10-8,10-10-8,-3-1-21,-7 11 2,14-15-2,-8 1 3</inkml:trace>
  <inkml:trace contextRef="#ctx0" brushRef="#br0" timeOffset="761.0435">9630 16912 24,'0'0'22,"-10"5"-1,10-5 1,0 0-4,0 0-1,0 0-3,0 0-1,-6 10-2,6-10 0,0 0-4,0 0 0,0 0-1,0 0 0,9-2-1,-9 2-1,11 0-1,-11 0 0,14-1 0,-14 1-1,18 2 0,-8-3 0,2 3-1,1-2 1,0 0 0,1 2-1,1-2 0,1-2 1,-1 2-1,1-1 0,-1-3 0,1 1-1,-3 2 0,-1-3 1,-1 4-1,-2 0 0,-9 0 0,11-7 1,-11 7-1,0 0 1,0 0 0,0 0 0,0 0-1,0 0 0,0 0-1,0 0-4,0 0-19,0 0-16,0 0-1,0 0 1,-11-1-1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28.807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1 28 20,'0'0'20,"0"-14"-3,0 14 1,0 0-2,-3-17-3,3 17-2,0 0-3,0 0 1,0 0-3,0 0 0,18 11-1,-18-11 0,23 20-1,-4-3 0,-1-2 0,7 8 0,1-2 0,3 2-1,0 0-1,6 8-1,-4-5 1,1 3 0,-1 0-2,1-3 1,-5 0 0,0 3-1,-4-4 0,-1-4 1,-2 2-1,0-5 0,-3 1 0,-1-1 0,0 0 0,-2-7 1,-2 3-1,-12-14 0,24 23 0,-24-23 0,22 18 0,-22-18 0,21 11-1,-21-11 1,19 12-2,-19-12-2,17 6-3,-17-6-8,14-4-14,-14 4-6,0 0 0,20 0 1</inkml:trace>
  <inkml:trace contextRef="#ctx0" brushRef="#br0" timeOffset="-561.601">525 5 28,'0'0'22,"0"0"-1,0 0-1,0 0-4,0 0-3,0 0-1,0 0-4,0 0-1,0 0-3,-8 21-1,8-21 0,-19 25-1,7-11-1,-2 2 0,2-2 0,-2 6 0,-1 0-1,-2-6 1,0 4 0,-1-3-1,-2 1 0,-2 2 0,1 0 1,-4-1-1,2 0 0,-3 3 0,1-2 1,-1 1-1,3 1 1,0 0 1,0-5-2,3 5 1,2-5 0,4-3 0,-1-3 0,15-9 0,-20 19 0,20-19 0,-16 14 0,16-14 0,0 0 0,-15 6-1,15-6 1,0 0-1,0 0-1,0 0 0,-14 13-1,14-13-2,0 0-5,0 0-5,0 0-12,0 0-8,8-26 0,-8 26 2</inkml:trace>
  <inkml:trace contextRef="#ctx0" brushRef="#br0" timeOffset="1872.0033">2872-122 18,'0'0'20,"0"0"-2,0 0-1,0 0-1,0 0-3,0 0-2,18 21-1,-18-21-2,17 26-1,-8-10 0,7 11-3,-3-2 1,3 2-2,-1-2-1,4 4 0,-4-5 0,3 4 0,-1-2-1,-1-3 0,0 0-1,0 0 1,-1 0-1,-3-8 2,2 0-2,-14-15 0,22 19 0,-22-19 1,21 7-1,-21-7 1,20-14-1,-20 14 0,26-18 1,-10 3-1,-1-4 1,5-2-1,0-5 0,2 2 0,-1-1 0,1-2 1,-4 2-1,2 5 1,-5 0-1,-2 2 2,-13 18-1,15-23 1,-15 23-1,0 0 0,0 0 1,0 0-1,0 0 1,-11 27-2,2-11 1,0 7-1,-3 3 2,-2 0-2,-2 3-1,1 5 1,1 1 1,-3 0-1,2 3 0,1 2-1,-1 0 1,1 4 0,0 2 0,-1-5 1,-1-1-2,3 4 1,-1-2 0,0-7 0,0 2 0,2-11 0,-1-2 0,3 1 0,0-5 0,3-5 0,7-15 0,-14 23 0,14-23 0,-9 15 0,9-15 0,0 0 1,0 0-1,0 0-2,0 0 0,0 0-2,0 0-3,0 0-6,0 0-8,0 0-14,0 0 0,0 0 1,-13-15 1</inkml:trace>
  <inkml:trace contextRef="#ctx0" brushRef="#br0" timeOffset="5148.009">3045 1195 17,'0'0'14,"0"0"1,0 0-1,0 0 0,0 0-1,0 0-1,0 0-2,0 0 0,0 0-1,0 0-2,0 0 0,0 0-2,-6 22 0,6-22-1,-15 27 0,2-13-2,1 8 0,-3-1 0,-2 2 0,-3 1 1,1 2-2,-4 4-1,0 2 1,0 4 0,-1 0-1,-2-1 1,1 0-1,-1-1 0,0 1 1,-2-5-1,4-4 1,-1-4-1,2 1 1,2-3-1,-1-2 1,1-1-1,4-2 1,-2-1-1,4 3 0,-1-5 0,3-3 1,13-9-1,-22 16 0,22-16 0,-14 10 0,14-10 0,0 0 0,0 0 0,0 0 0,0 0-1,0 0-2,0 0-4,0 0-15,2-17-11,-2 17-2,12-19 2,-4 5-1</inkml:trace>
  <inkml:trace contextRef="#ctx0" brushRef="#br0" timeOffset="3229.2055">2044 1645 9,'0'0'24,"10"14"-4,-10-14-2,0 0 0,-10 18-3,10-18-3,-5 17-2,5-17-1,0 0-1,-20 11-2,20-11 0,-14 11-1,14-11-1,-20 18 0,20-18 0,-27 23-2,11-6 0,-2 0 0,1-2-1,-4 0 0,-1 4 0,1-1 0,-3 0-1,1 5 1,2-1-1,-4-4 1,1 7-1,-1-2 1,1-4 0,2 1-1,2 0 0,0-8 0,5 2 0,-1-2 1,16-12-1,-18 16 0,18-16 0,-12 14 0,12-14 0,0 0 0,-13 15 1,13-15-1,0 0 0,-1 15 0,1-15 1,0 0-1,15 15 1,-15-15-1,22 14 1,-4-5 0,4 1 0,-1-3-1,5 7 1,0 0 0,2-4 0,0 3-1,2 4 0,-5-5 0,1 3 1,-1 0-1,-2-2 0,-2-1 0,-1 2 1,0-5-1,-4 0 1,-1 0-2,-15-9 0,21 9 0,-21-9-3,19 6-1,-19-6-5,0 0-11,14-4-15,-17-11-1,3 15 2,-8-31 1</inkml:trace>
  <inkml:trace contextRef="#ctx0" brushRef="#br0" timeOffset="4040.4071">654 1140 21,'0'0'21,"0"0"-2,0 0-1,21 6-2,-21-6-3,15 17-3,1-4-1,-2-1-1,7 11-1,-1 1-1,8 7-1,-4-1-2,7 9 0,-2 0 0,4 6 0,-3-1-1,2-2 1,-2-4-2,2 3 0,-3-4 0,-1-4 0,-1-7-1,0 0 1,-4-4-1,-2-1 1,2-2-1,-8-9 0,1 0 0,-2-3-1,-14-7-1,18 6-4,-18-6-7,17 2-18,-14-16-2,-3 14-2,14-24 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2.487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9 13 9,'0'0'16,"-13"-16"0,13 16-2,0 0 0,0 0-1,0 0-1,0 0-2,0 0-2,0 0-2,0 0 0,-6 14-2,6-14 1,14 13-2,-14-13 1,23 21-1,-6-9 1,-2-1-2,7 4 1,-2-1 0,3 3-1,-5 3 0,7 0 0,-4-3-1,2 4 0,0-1 1,2-1-1,-2 1 0,1 0 0,1-5-1,-1 2 2,1-2-1,-1 0 0,-4 2-1,2 0 0,1-2 1,-3 1-1,3-2 0,-2 1 1,-1-1-1,2 0 1,-1 1-1,0-3 1,-2 2-1,2 3 0,-2-2 1,-2-1 0,-1 3-1,1-2 0,0 1 0,0 0 0,0 0 0,-2-4 1,1 3-1,1 1 0,-1-4 0,0 2 0,-1-2 0,0-3 0,-1 2 0,2 3 0,-3-5 0,-13-9 1,25 25-1,-13-12 0,-1 1 0,1 1 0,4 1 1,-6-2-1,4-1 0,3 3 0,-3-5 0,1-1 0,0 3 0,1-4 0,-16-9 0,23 20 0,-23-20 0,21 20 0,-21-20 0,20 16 0,-20-16 0,19 14 0,-19-14 0,18 14 0,-18-14 0,20 14 0,-20-14 0,23 17 0,-23-17 0,24 17 0,-24-17 0,25 16 0,-25-16 0,23 16 0,-23-16 0,21 12-1,-21-12 1,19 15 0,-19-15-1,18 13 0,-18-13 0,14 12 0,-14-12 0,15 12 0,-15-12-1,16 11 0,-16-11-2,14 9 1,-14-9-2,16 6-3,-16-6-7,19 20-15,-19-20-2,18 9 0,-18-9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4.609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5911 3616 11,'0'0'13,"0"0"-1,0 0 0,0 0-1,0 0 1,0 0-1,13-8 1,-13 8-3,14-12-1,-14 12-1,23-17-1,-12 3-1,6 2-1,0-6-1,3 1 0,1-6 0,4 1 0,-2-2 0,4 1-1,1-3 0,1-2 0,-3 2-1,3 0 1,-3 0-1,2 0 0,-5 0-1,1 0 1,-4-2 0,2 6-1,-4-2 1,2-1 0,-3 2 0,1 3-1,-2-4 1,2 4-1,1 3 1,-1-6 0,2-1-1,-2 4 0,2 1 0,-1-2 1,-2 1-1,1 0 0,-4 0-1,1 5 1,-1 1 1,0-3-1,-2-2 0,2 6 0,-14 13 0,24-26 0,-13 12 0,0-2 0,-11 16 0,20-21 2,-20 21-2,17-20 0,-17 20 0,13-20 0,-13 20 1,16-15-1,-16 15 0,15-20 0,-15 20 0,17-22 0,-17 22 0,18-26 0,-18 26 0,19-24 0,-19 24 0,15-22 0,-15 22 0,14-18 0,-14 18 0,0 0-1,15-17 1,-15 17-2,0 0 1,8-14-2,-8 14-1,0 0-3,0 0-10,17 0-14,-17 0-2,0 0 2,0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31.488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0 1711 8,'0'0'20,"0"0"1,14 6-7,-14-6-3,21 2 1,-7-1-4,3-2 0,4-1 0,4 4-1,4-7 0,5 2 0,1-3-1,7 4-1,2-7-1,7 3 1,-1-2-2,10-1 0,1-1 0,7 2-1,3-4 1,2-5 0,2 1 0,4 0 0,2-3-2,2-1 1,-2-1-1,2-2 1,0 0-2,2 6 0,3-5 1,4 4-1,-5-4 1,2 3-1,-1 0 0,-1 2 1,1-1-1,-3-2 1,-6-3-1,-1 1 0,-1 1 1,-4-2-1,2 0 0,-2-3 1,-3 0-1,1 1 0,-4-1 1,-1 2-1,-2-1 1,-1-1-1,2 0 0,-2 1 0,-2 2 1,-1-4-1,1 1 0,4 1 0,1-1 0,1 0 0,1 0 0,1 1 0,0-1 0,0 2 0,-5 1 1,-1 0-1,-6-2 0,-2 5 0,-3-3 0,-1 0 1,-7 2-2,-2 1 1,-4-2 0,-1 2 0,-2 2 0,-3-2 0,-6 5-1,0 1 1,-1 0 0,-4 0 0,1 1 0,-1-1 0,-1 0 0,2 2 0,1-1 0,-2 0 0,2-3 0,2 4 0,-1 1 0,2-3 0,0 2 0,2-3 0,-2-1 0,0 3 0,2-1 0,-2-5 0,-2 4 0,1-2 0,-2 0 0,-3 2 0,0 0 0,-5-1 0,1-1 0,-3 7 0,-13 10 0,23-23 0,-23 23 1,19-14-2,-19 14 1,15-11 0,-15 11 0,0 0 0,17-11 0,-17 11-1,0 0 0,0 0-4,15-4-7,-15 4-22,0 0 1,0 0-1,-27 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215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9 0 16,'0'0'23,"0"0"-4,0 0-3,0 0 0,0 0-5,0 0-1,0 0-2,0 0 0,0 0-1,0 0-1,0 0-1,-1 18 0,1-18-2,-3 20 0,3-20 0,-3 28-1,1-13-1,2 2 0,-1 2 0,2 0 0,1 3-1,-2 1 1,1 3-1,1-1 1,-2 1-1,1 4 1,1-1-1,-4 2 2,2-2-1,0 0-1,0-6 0,2 5 1,-2-5-1,1-5 1,1-2-1,1-1 0,-3-15 0,3 22 1,-3-22-1,0 0 0,0 0 1,6 15-2,-6-15 1,0 0-2,0 0-2,0 0-3,0 0-4,0 0-19,2-23-2,-2 23-2,-2-40 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901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33 53 9,'3'13'21,"-3"-13"-5,0 0-2,0 0-1,13 5-3,-13-5 1,13-15-3,-13 15-2,12-17 0,-12 17-1,8-23-2,-8 23 1,-3-15-1,3 15-1,0 0 0,-20-5 1,20 5-2,-23 6-1,23-6 0,-23 12-2,23-12-3,-16 20-7,16-20-13,0 0-5,0 0 2,9 19-1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024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336 66 15,'0'0'17,"0"0"1,14-5-2,-14 5 1,0 0-1,0 0-1,-5-14-3,5 14-1,0 0-1,0 0-1,-23-18-2,23 18 0,-17-9-2,17 9-1,-20-10 0,20 10 0,-23-7-1,23 7-1,-26-3 1,12 4-1,-3 1 0,2 2-1,-3-1 1,2 4-1,1 2 0,0 2 0,1-2-1,0 3 1,0-1-1,4 3 0,-1 1 0,0-1 1,2 1-2,1 0 2,-1 1-1,3 5 0,0 1 1,3-1-1,-2 2 1,2 2-1,1-1 1,1 2-1,1 3 1,0-4-1,3 0 0,0 4 0,0 1-1,2 0 2,-2-1-2,3 4 1,0-2 0,0 1 1,-1 0-1,1-1 0,-1 0-1,-1 3 1,1-1 0,-2-4 1,-2 1-2,2 2 1,-1-3 0,1-1 0,-1-2 0,1-6 1,0-2-2,0 3 1,-2-4 0,-1-17 1,5 23-2,-5-23 1,5 20 0,-5-20 0,3 16 0,-3-16 0,0 0-1,0 0-1,0 0-2,0 0-3,0 0-11,0 0-21,7-17 3,-4 3-3,-7-8 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882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0 32 10,'0'0'21,"0"0"-3,0 0-1,0 0 0,0 0 0,0 0-2,0 0 0,0 0-2,0 0-2,0 0-2,0 0 1,21-3-3,-21 3-1,17-2-1,-17 2-1,26-6 0,-11 5-1,5-3 0,-1-2-1,2 5 0,1-5 0,1 6 0,-2 0-1,2-2 0,-1 2-1,-1 2 1,1-2-1,-4 1 1,0-1 0,-1 3-1,-3-1 1,-14-2-1,22 4 1,-22-4-1,0 0 1,16 3-1,-16-3 1,0 0-1,0 0 0,14 0 0,-14 0 0,0 0 0,16 4 0,-16-4-1,0 0-2,0 0-3,19 7-14,-19-7-19,0 0 0,0 0 0,-18 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10293 13543 46,'2'-12'32,"-2"12"2,0 0-2,-1 15-13,1 2-9,-2 3-3,3 8-3,0 3 0,2 4-1,1 0-1,2 4 0,0 0-1,1 2 0,-1-5-1,-1-3-1,0-3 0,-3-3-2,3-2-1,-7-10-3,6 1-4,-4-16-7,-1 9-13,1-9-3,0 0 0,0 0 2</inkml:trace>
  <inkml:trace contextRef="#ctx0" brushRef="#br0" timeOffset="5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52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9148 14346 25,'0'0'26,"0"0"2,-5-12-8,5 12-4,-10-9-3,10 9-2,0 0-3,-11-8-2,11 8 0,-14-4-1,5 2-1,9 2 1,-15 0-2,15 0 0,-20 1-1,20-1 0,-18 4-1,9 0 0,0 0 1,0 0-1,-2 1 0,11-5 0,-18 11 0,18-11 0,-18 15 0,18-15 0,-14 14 1,14-14-1,-12 17 0,7-8-1,1 1 1,1 2 0,1-1-1,1 1 1,0 2-1,0 1 0,1 2 1,0 1-1,0-2 0,1 3 0,0-1 1,0 3-1,1-1 1,0-2-1,0-1 1,0-1-2,1 3 2,-1-4 0,0 4-1,0-2 0,0 1 0,-1 1 0,0 0 0,-1 1 1,0 1-1,0-2 0,0 1 0,-1 0 0,1-3 0,-1 0 0,0-2 0,0 1 0,0-1 0,0 2 0,-1-5 1,0 2-1,0-1 0,0-2 0,0 1 0,2-12-1,-4 16 0,4-16-2,0 0-3,0 0-3,0 0-9,0 0-19,0 0 1,-5-19-1,-2 0 2</inkml:trace>
  <inkml:trace contextRef="#ctx0" brushRef="#br0" timeOffset="392.0225">8738 14779 34,'0'0'30,"0"0"2,0 0-3,0 0-11,0 0-3,11-11-2,0 10-5,0-5-2,5 3-1,2-2-1,4 1-1,2-1-1,3 2-1,1-1 0,1 0 0,-1 0 0,1 2 0,-2 0 0,0-1 0,-2-1-1,-2 1 1,-2 0-1,-5 0-1,-1 2 0,-5-4-4,0 6-11,-10-1-21,0 0 1,0 0-1,-10-5 0</inkml:trace>
  <inkml:trace contextRef="#ctx0" brushRef="#br0" timeOffset="1443.0826">9623 14607 26,'0'0'29,"0"0"3,0 0-5,0 0-7,-11-8-4,11 8-2,-15-1-2,15 1-4,-18 0-1,6 2-2,-3-2-1,0 3-1,-2-1 0,0 3-1,0 0-1,0 3 0,2 3 0,0 1 0,1 3 0,3 2 0,1 2-1,3 1 0,2 3 1,3 0-1,4-1 0,3-2 0,2-3 0,3-3 0,5 0 1,2-5 0,1-3-1,2-3 1,-2-2 0,1-3 0,-1-2 0,0-3 0,-3-2-1,-2-4 1,-3 0-1,1-3 1,-3-2-1,-1-2 0,-2-3 1,-2 0-1,0-3 0,0-1 1,-2 0-1,0 0 0,0 1 0,-1 4 0,0 2 0,0 5 1,0 4-1,0 11 0,-1-12 0,1 12 0,0 0 0,0 15 1,1-1-1,2 3 0,0 7 0,1 4 0,1 3 1,1 2-1,1-1 1,0 1-1,0-2 0,-1-3 0,0-5 0,1-6 0,-1-2-1,-6-15-1,9 16-2,-9-16-3,0 0-7,0 0-15,7-13-11,-5 4 1,-2-5 1</inkml:trace>
  <inkml:trace contextRef="#ctx0" brushRef="#br0" timeOffset="1923.11">9904 14259 35,'0'0'31,"11"-11"2,-11 11-4,-1-9-10,1 9-4,0 0-3,0 0-2,0 0-4,1 22 0,-3-7-2,1 7 0,-3 3-1,4 7 0,-2 1-1,1 2 0,-1 4 0,2 3 0,0-3-1,2 1 0,0-1 0,2-2 0,-1-4 1,3-1-2,0-9 1,2-2 0,0-4 0,1-4 0,-9-13-1,17 16 1,-17-16 0,17 5-1,-17-5-1,13-1-2,-13 1-6,0 0-29,11-4-2,-11 4 1,-3-12-1</inkml:trace>
  <inkml:trace contextRef="#ctx0" brushRef="#br0" timeOffset="2866.1639">10448 14480 33,'0'-14'33,"0"14"1,0 0 0,-11-6-9,11 6-10,-15-1-4,15 1-3,-15 1-1,15-1-1,-17 2-2,8 1 0,-4 0-1,1 3-1,-3-1 0,1 3-1,-3 1 0,0 6-1,0-2 1,3 2-1,0-2 1,3 3-1,2-3 0,4-1 0,2-1 1,3-11-1,4 11 0,-4-11 1,16 8-1,-3-7 1,0 0-1,4 2 0,0-1 1,2 0-1,0 1 1,0 2-1,-1 2 0,-1 2 0,-3 3 0,-1 2 1,-3 3-1,-2 1 0,-6 2 0,-2 1 0,-4-1 0,-5-1 0,-1 0 0,-5-5 0,-1-3 1,-2-2 0,1-4-1,0-2 1,0-4 0,2-2 0,2-3 0,2-2-1,11 8-2,-10-15 0,10 15-5,4-21-8,3 12-25,6 0-1,0-3 1,5 3 0</inkml:trace>
  <inkml:trace contextRef="#ctx0" brushRef="#br0" timeOffset="3520.2014">10632 14693 52,'13'6'31,"-13"-6"2,18-5-9,-8 6-10,-10-1-2,23-8-2,-13 0-2,6 3-1,-4-5-2,5 2-1,-4-2-1,3 2 0,-4-4-1,2 2 0,-4 0-1,3-3 1,-5 0 0,-2 0-1,-3 0 0,-3 0 0,-2-1-1,-5 2 1,-4-2 0,-1 6-1,-3 1 1,-1 2-1,-3 4 0,0 3 0,-2 1 0,1 5 0,1 5 0,-1 3 0,2 2 1,3 2-1,0 3 1,4 3-1,3 3 1,2 1 0,3-2 0,3 2 0,0 0 0,5-2 1,2-4 0,4 0 0,4-6 1,5-3 0,4-8 0,6 0 0,3-8 1,3-3-2,1-5 1,-1-2-3,-1 0-4,-11-2-33,-1-1-5,-10-3-1,-10-7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37.77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8:36:04.182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2:35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3659 3258 4,'-20'-8'11,"2"4"3,-5-5 1,-2 1 0,-5-3 1,-2 1 0,-3 1-1,-7-3-2,2 4-2,-6-2-3,-3 4 0,-5-2-2,1 4-1,-8-2 0,-2 4-1,-8-2 1,-1 4-1,-5-2-1,-1 3 1,-5-2 0,2 6-1,-5 0 0,0 4 0,-2 2-1,2 4-1,-2 3 0,4 5-1,-2 3 2,2 4-2,1 4 1,2 6 0,1 3 0,5 6 0,-3 4 0,1 5 0,1 4 0,2 6 1,3 4-1,8 5 0,2 3 0,3 6 0,4 5 0,9 1 0,0 3-2,4 2 1,9 2 0,2 2 0,6 1 0,4-2 1,7-1-1,4 1 0,6-1 1,11-2-1,-2-2 1,3-3-1,6-2 1,2-1-1,6-3 1,3-1 0,6-3-1,3-1 1,5-5 0,5 0-2,5-2 1,6-4 0,3-3 0,4-3 0,0-4 0,4-4 0,4-4 0,1-5 1,1-4 0,3-4-1,2-6 1,5-6-1,7-3 0,2-5 0,3-5 1,3-7-2,2-4 0,-2-6 2,2-4-1,-1-4 0,-2-2-1,-4-6 2,-3-2-2,-1-2 1,-3-4 0,-2-1 0,-3-2 0,-3-6 0,-4-4 0,0 2 0,-5-5 1,-5-2-1,-4-4 1,-2-1-2,-7-2 2,-3-2-1,-6 1 0,-2-6 0,-5-2 0,-1 0 0,-1-3 0,-3-4 0,-2-3 0,0-3 0,-2-3 0,-1-1 0,1-1 0,-2-6 0,-1-2 0,-2 2 0,0-1 0,-2 0 0,-2 2 0,-2 1 0,-3-1 0,-3 4 0,0 3 0,-5-2 1,-1 3-2,-2 1 1,-1 1 0,-3 0 0,-1 4 0,-2 1 0,-3 2 0,0 2 0,-3-4-1,-2 5 2,-1 1-1,-2 3 0,-1 1 0,-2 4 0,-1-1 0,-3 4 1,1 6-1,-4 2 0,-1 5 0,-4 4 0,-1 3 0,-5 3 0,-4 5 0,-3 6 0,-5 4 1,-5 5-1,-6 3 0,-4 2 0,-4 8-1,-1 3-2,-4 7-1,-3-4-5,6 11-15,-3 1-17,-3 1 1,0 6-2,0 2 3</inkml:trace>
  <inkml:trace contextRef="#ctx0" brushRef="#br0" timeOffset="3255.1861">918 6806 46,'0'0'32,"0"0"-3,2-51-4,-2 51-2,0 0-4,0 0-5,0 0-3,0 0-3,0 0-1,0 0-2,0 0-1,0 0-2,0 0 1,0 0-2,18 80 1,-18-80-1,-2 87 0,2-87 0,-9 99-1,2-47 1,0 0-1,0 0 0,7-52 0,-13 91 1,13-91-1,-4 79 1,4-79-1,9 58 1,-9-58 0,0 0 0,41 53 1,-41-53-1,51 14 1,-51-14 0,59 2-2,-28-3 1,0-3 0,-2 0-2,-2 0 0,-2 0-2,-5-2-1,-3 4-3,-8-12-4,-9 14-15,13-16-17,-15 0 1,-9 0 0,11 16 3</inkml:trace>
  <inkml:trace contextRef="#ctx0" brushRef="#br0" timeOffset="3569.2042">723 7113 73,'0'0'38,"0"0"1,0 0-10,0 0-14,0 0-2,67-18-3,-67 18-3,71 7-1,-71-7-1,83 14-1,-83-14-1,84 15-1,-47-6-1,-2 0-2,-4-1 0,-4-1-2,-7 1-2,-2-7-2,-7 4-7,-11-5-21,10-4-7,-10 4 1,6-15 0</inkml:trace>
  <inkml:trace contextRef="#ctx0" brushRef="#br0" timeOffset="4070.2328">1366 7078 73,'14'15'37,"-10"-4"0,0 1 0,-3-2-29,1 8 0,0-4-2,3 7-2,2-3 0,1 1-1,1-3-1,3 2 0,-1-5 0,6-1 0,1-7 0,2-4-1,1-5 0,2-3 0,0-3 0,1-8 0,-1-1 0,-3-2 0,-2 0-1,-3 1 1,-3 3 0,-2 2-1,-4 4 1,-6 11-1,0 0 1,0 0-1,-1 10 0,-5 7 0,-1 7 1,-1 4-2,-1 7 2,1 2-1,-1 2 0,2 3 0,2 1 1,0-2-1,3-2 1,1-4-1,2-5 0,-1-8-1,2-1 0,-2-9-3,2-2-3,-2-10-9,-7-12-25,6 2 0,-2-8 0,1-3 1</inkml:trace>
  <inkml:trace contextRef="#ctx0" brushRef="#br0" timeOffset="4372.2501">1882 7196 86,'7'10'38,"-1"1"-1,0 6 2,-7 0-32,2 8 0,-2 0-2,4 6-2,-2 2 0,1 2-1,0 3-1,1 2 0,0-1 0,1 0 0,1-2-2,-2-4 0,2-3-1,-2-5-1,0-4-3,-3-21-6,2 9-19,-2-9-10,-8-29 2,0 2-1</inkml:trace>
  <inkml:trace contextRef="#ctx0" brushRef="#br0" timeOffset="4732.2706">1784 7212 93,'4'-20'39,"1"3"2,2-3-9,10 10-19,-4-5-5,5 7-3,1-1-1,2 6-3,2 3 0,1 2 0,1 4-1,-4 4 0,-1 5 1,-3 2 0,0 4-1,-5 3 0,-4-1 1,-6 5-1,-5 0 1,-5-3-1,-3-2 1,-3-1-1,-6-5 0,-1-3 0,-1-3 1,2-6-1,-1-4 0,3-1-1,4-1-1,2-5-2,12 6-5,-10-15-7,18 5-26,2 2 0,3-1 1,6-1-1</inkml:trace>
  <inkml:trace contextRef="#ctx0" brushRef="#br0" timeOffset="5247.3002">2310 7287 64,'13'-4'39,"4"-3"-2,-1-4 3,-5-8-23,12 9-4,-5-10-5,7 6-3,-2-2-1,1 2-2,-2-1 0,0 1-1,-2-2 0,-3 4-1,-2-1 1,-6 1 0,-3-2 0,-5 0 0,-4 0-1,-5 0 0,-8 1 2,-3-2-2,-4 3 1,-4 4-1,-2 5 0,-1 4 1,0 7-1,1 5 0,5 7 0,2 6 0,2 4 0,6 3 1,3 3-1,7 2 1,6-3 0,5 4 0,7-4 1,5-3 0,4-3 0,5-3-1,4-7 2,2-5-3,0-3 0,0-6 0,0-7 0,-2-1 0,-4-3 0,-3-9-5,-3 4-4,-12-9-21,-1 3-14,-9-2 0,-8 3 0,-9-2 1</inkml:trace>
  <inkml:trace contextRef="#ctx0" brushRef="#br0" timeOffset="6055.3464">904 7953 49,'0'0'34,"0"0"3,0 0-1,0 0-18,0 0-3,59 9-6,-59-9-2,0 0-3,55-30 0,-55 30-1,0 0 0,56-33 0,-56 33 0,0 0-2,0 0 1,54-42 1,-54 42-2,0 0 1,0 0-1,0 0 0,0 0-1,-35-52 1,35 52-1,-52-9 0,52 9 0,-67 2-1,67-2 1,-67 10 0,67-10 0,-54 21 0,54-21 1,0 0-1,-49 65 1,49-65-1,-8 58 1,8-58 1,14 67-1,-14-67 0,26 71 1,-26-71-1,38 62 1,-38-62 0,46 52 0,-46-52-1,0 0 1,71 50-2,-71-50 0,53 7 0,-53-7 0,52-14 0,-27 2 0,-2-4 0,-1-6-6,-3 1-3,-5-10-10,-3 7-25,2-1-1,-7 0 2,-1 0 1</inkml:trace>
  <inkml:trace contextRef="#ctx0" brushRef="#br0" timeOffset="6624.3789">1435 7819 81,'0'0'39,"10"-7"-2,-10 7 2,0 0-31,9 13-1,-7-4-3,-1 8-2,2 4 0,2 8 0,-1 2 0,-2 4-1,1 0 1,1 3-1,2-2 1,0-4-1,0-6 0,0-5-1,-1-7 1,-5-14 0,16 10-1,-16-10 1,11-23-1,-7 6 0,1-6 0,1-4 1,1 1-1,2-4 0,1-1-1,1 3 1,5 2 1,1 1-1,1 2 0,2 7 1,-2 4-1,2 7 1,-5 7-1,0 9 1,-5 5 0,-1 7-2,-4 5 2,-2 2-1,-1 3 0,0 1 0,0-2 0,0-3 0,1-3 0,2-6-1,2-2-1,-1-8-3,3 0-5,-9-10-21,11-9-10,-2-4 1,-2-7-1</inkml:trace>
  <inkml:trace contextRef="#ctx0" brushRef="#br0" timeOffset="7038.4026">1949 7906 88,'0'0'38,"0"0"1,14 11-5,-8-2-25,-6-9-2,10 20-3,-3-7-1,2 4-2,0 0 1,1 6-2,0 2 2,0-3-1,1 0-1,1 3 0,0-3 0,-1-3 0,2-1 1,-3-6-1,2-3 1,-1-6 0,0-4 0,2-9 0,-2-5 1,2-4-1,-2-4 0,3-2 0,2-2 1,-4-2-2,0 0 1,-2 3-2,1 3 0,-3 0-2,2 8-6,-8-4-17,4 5-16,-6 14 1,11-12 0,-11 12 0</inkml:trace>
  <inkml:trace contextRef="#ctx0" brushRef="#br0" timeOffset="7339.4198">2474 7881 87,'11'1'38,"-11"-1"0,9 5 1,-9-5-31,2 13-1,2 1-4,-7 0 1,4 7-2,-1 3 0,0 1 0,-2 3 0,1 3 0,1-2-1,0-2 1,1-1-2,2-4-1,0-4-1,-2-4-2,5-1-4,-6-13-15,0 0-19,5-14 1,-6-5 0,2-3 1</inkml:trace>
  <inkml:trace contextRef="#ctx0" brushRef="#br0" timeOffset="7580.4336">2492 7684 93,'0'0'40,"6"-9"2,-6 9-2,0 0-27,0 0-6,0 0-3,0 0-1,0 0-2,-4 10-1,4-10-1,-1 17-6,1-17-12,-4 9-22,4-9-1,0 0 0,0 0-1</inkml:trace>
  <inkml:trace contextRef="#ctx0" brushRef="#br0" timeOffset="8662.4954">2797 7830 40,'0'0'33,"0"0"1,0 0 0,0 0-16,0 0-4,3 18-7,1-4-3,-2 5-2,3 4 0,1 3 1,3 3-1,-2 1 0,1 0-1,-2-2 1,2 0-1,-3-6-1,-1-5 1,-2-3 0,0-5 0,-2-9-1,0 0 0,0 0 1,-12-12-1,5-2 0,0 0 0,0-3 0,1-1 0,2-1 0,4-4 1,3 3-2,3 0 2,5 1-1,4-1 1,2 0-1,4 2 0,2 1 0,-1 4 1,1 2-1,0 1 0,-2 1 0,-4 5 0,-3 1 1,-3 0 0,-11 3 0,10-5-1,-10 5 1,0 0 0,0 0 0,-15-10 0,6 4-1,-1 4 0,1 1 1,0-1-1,9 2-1,-16 0 1,16 0-2,-9 6 0,9 4-2,0-10-6,6 9-28,-6-9 1,16 12-1,-3-5 0</inkml:trace>
  <inkml:trace contextRef="#ctx0" brushRef="#br0" timeOffset="9216.5272">3383 7779 53,'0'0'34,"0"0"-2,-19 8-7,6-1-11,4 9 0,-5-1-6,5 7-1,-6 1-1,8 6-2,-1-1 1,5 1-1,3-2-1,6 3-1,3-2 0,6-1 0,4-5-1,5-1 0,2-3 0,3-3 0,1-3 0,0-7 0,0-6 0,0-4-1,-3-7 1,-3-4 0,-2-6 0,-4-5 0,-7-5-1,-6-1 0,-8-2 1,-9-4-1,-10 0-1,-4 3 1,-5 3-1,-4 4 1,-1 8-1,0 5 1,3 8-1,4 9 1,8 8-2,1 3-1,8 10-5,-1-4-14,7 9-18,6 1 2,3-2-2,6 1 1</inkml:trace>
  <inkml:trace contextRef="#ctx0" brushRef="#br0" timeOffset="10165.5815">3826 7781 0,'0'0'27,"10"-8"2,-10 8 3,4-12-14,-4 12 0,0 0-3,9 13-3,-9-2-4,7 6-2,-5 3 0,4 9-2,-2 0 0,5 2-2,-5-3 1,4 3 0,-3-6-1,2 0 1,-3-6-1,1-5-1,-2-3 1,-3-11-1,6 10 0,-6-10 0,5-12 0,-2 0-1,1-5 1,0-4-1,2-3 1,1-2 0,2-1-1,2 5 1,0 1 0,3 2 0,-1 5 0,0 6 0,0 4 0,-1 4 0,0 2-1,-1 4 1,-1 4 0,2 7-1,-2 2 1,-1 2 0,0 1-1,0 1 1,0 1-1,0-1 0,0-1 0,-2-7-3,1 2-3,-8-17-17,10 13-16,-10-13 1,0 0-1,5-11 1</inkml:trace>
  <inkml:trace contextRef="#ctx0" brushRef="#br0" timeOffset="11493.6574">4348 7724 17,'0'0'31,"6"15"2,-6-15 2,3 19-15,5-1-2,-6-2-4,7 12-2,-6 0-5,4 4-2,-4-2-2,3 3-1,-2-3 0,-1-2-1,-1-5 0,0-4-1,0-8 1,1-1-1,-3-10 1,0 0 0,0 0-1,10-15 0,-5-3 0,0-5 0,-1-5 1,2-3-1,0-3 1,0 3-1,1-1 1,0 2 0,-2 6 0,0 5 0,0 7-1,-5 12 1,12-7 0,-12 7-1,11 14 1,-4 3-1,1 4 0,0 2 1,0 0-1,0 4 0,1-1 1,-2-3-1,0-2 0,0-5 0,-1-6 0,0-1 0,-6-9 0,9-3 0,-5-9 0,0-4 0,2-4 0,0-3 0,1-3 1,1-2-1,3 1 1,0 4 0,-1 3 0,2 5 0,-3 5 0,0 5-1,-9 5 1,15 5-1,-11 8 1,-1 4-1,-2 5 0,-1 1 0,0 7 0,-1 1-1,0 0 0,-1-4-1,3-1-3,-3-7-2,8-1-7,-6-6-26,0-12 2,11-8-2,-7-7 3</inkml:trace>
  <inkml:trace contextRef="#ctx0" brushRef="#br0" timeOffset="12006.6868">4880 7863 43,'23'7'34,"-12"-7"3,6 1-2,2-1-16,-7-9-5,9 6-5,-6-5-2,4 1-3,-4-2-1,1 0 0,-4-1-2,0 2 0,-12 8 0,13-18 1,-11 8-2,-1 0 1,-3-1 0,-3-2 0,-3 0 0,-2-1-1,-2 2 1,-1 2-1,0 0 0,-1 3 0,0 6 0,3 3 0,-1 6 0,1 6 0,2 4 0,-2 4 1,1 4-1,2 6 0,2 3 1,1 2 0,2 1 1,4-2-1,5-2 0,3-1 0,3-4 1,5-4-1,-1-9 0,5-1 0,0-7 0,-1-2-1,0-4-1,-1-5 0,-2-2-3,-3-6-4,4 2-16,-2-6-16,-9-3 0,2-3-1,-6-6 2</inkml:trace>
  <inkml:trace contextRef="#ctx0" brushRef="#br0" timeOffset="12569.719">5265 7788 66,'0'0'38,"0"0"-1,9 5 1,-9-5-21,0 0-11,3 13 0,-1-2-2,-1 0-2,2 4 0,-2 6 0,1 5-1,0 0 1,0 1-2,-1-1 1,1-1-1,1-2 1,-1-5 0,2-5-1,-4-13 1,9 9-1,-9-9 0,14-7 1,-8-4-1,1-4 0,1-2 0,1-6 0,0-1 1,1-3-2,2-2 2,0 3-1,1 0 0,-1 3 1,0 5-1,0 4 1,-1 5-1,-2 5 1,1 5-1,-1 5 1,0 2 0,1 5-1,0 4 0,0 5 0,0 1 1,-1 4-1,-3 1 1,0-1-1,-1 0 0,0 0 0,-2-4 0,-1-5 0,1-2-1,-1-4-1,-2-12-2,4 16-4,-4-16-8,0 0-26,-1-11 3,-1 2-2,2-1 2</inkml:trace>
  <inkml:trace contextRef="#ctx0" brushRef="#br0" timeOffset="13075.7479">5800 7479 50,'9'-10'36,"-9"10"1,13-1-2,-13 1-15,11 6-5,-11-6-4,11 20-4,-9-5-2,6 4 0,-5 4-2,1 5 0,-1 2-1,1 1 0,-2 2-1,2 2 0,-2-1 0,0 2 0,0-1-1,0 1 1,0-3-1,0 0 0,1-3 0,1-3 0,0-2 1,3-2-2,0-2 1,1-4 0,2-1 0,2-4 0,0-1 1,3-3-1,0-3 0,3-2 0,0-2 0,1-4 0,2-1-1,-3-3-1,2-2-2,-6-5-5,7 4-17,-7-6-16,-4-2 2,-3-1-2,-7-2 3</inkml:trace>
  <inkml:trace contextRef="#ctx0" brushRef="#br0" timeOffset="13423.7678">5707 7693 54,'9'1'38,"-9"-1"0,13 2-2,-9 7-7,-4-9-16,19 5-3,-5-2-2,9 5-1,2-1-2,6 0-1,3 0-1,4 2 0,0 0-3,0-1 0,-1 1-5,-6-10-12,-2 5-25,-3-4-2,-7-7 2,-3-5-1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3:54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1431 8631 11,'0'0'29,"0"0"2,0-13-5,0 13-4,0 0-2,-2-11-4,2 11-3,0 0-3,0 0-2,0 0-3,0 0 1,0 0-3,0 0 0,-1 11 0,1-11-1,0 11 0,0-11 0,-1 12 0,1-12-1,0 17 1,1-8-1,-1 0 0,-1 3 1,1-1-1,0 3 0,-1-2 0,1 3 0,0 0 0,-1 2-1,0-1 1,2 2 0,-1 1-1,0 2 0,-1 0 1,2 1-1,-1 3 0,1 0 1,1 0-1,-1 0 1,0-1-1,0 0 0,2 1 0,-3-2 1,1-4-1,0 1 0,-2-2 0,1-2 1,0 1-1,-3-4 1,1-2-1,1 1 0,0-3 0,1-9 0,-2 13 0,2-13 0,0 0 0,-1 9 0,1-9-1,0 0 1,0 0-2,0 0-1,0 0-1,-4-17-3,4 17-8,-3-20-26,4 1 1,1-2-1,-1-3 2</inkml:trace>
  <inkml:trace contextRef="#ctx0" brushRef="#br0" timeOffset="1315.0752">1455 8599 21,'-9'3'18,"9"-3"1,0 0-1,0 0 1,-10 6-3,10-6-1,0 0-2,0 0-2,0 0-1,0 0-2,0 0-1,0 0-1,0 0-1,0 0-1,0 0 0,-10 7-1,10-7-1,0 0 1,0 0-1,10-9 0,-10 9 0,9-6 0,-9 6 0,16-9 0,-16 9 0,20-7-1,-7 4 1,2 2-1,1 0 0,2-2 0,1 0-1,0 0 1,0 0 0,-2 0 0,2 1-1,-2 0 1,-1-1 0,0 2-1,-3 0 0,3-1 1,-3 1-1,-1 0 1,0 0-1,-1 2 0,0-2 1,-2 1-1,0-1 1,-9 1-1,15-2 0,-15 2 0,15-1 0,-15 1 0,14-3 1,-14 3-2,12-1 2,-3 2-2,-9-1 0,16-1 1,-16 1-1,15 1 0,-15-1 0,15 1 1,-15-1-1,10-1 1,-10 1 0,0 0 0,10 0 0,-10 0 0,0 0 0,0 0 0,0 0 1,0 0-1,0 0 1,0 0-1,0 0 0,0 0 1,0 0-1,0 0 0,0 0 0,0 0 0,0 0 1,0 0-1,0 0-1,0 0 1,0 0 0,-4 13 0,4-13 0,-2 14-1,2-14 1,-4 20 0,3-6 0,-1 0 0,1 0 1,0 0-2,0 0 2,0-1-2,0 0 2,0-3-1,1-1 0,0-9 0,-1 15 0,1-15 0,0 11 0,0-11 0,0 0 0,-1 12 0,1-12 0,0 0 0,0 0 0,0 0-1,0 0 1,0 0 0,0 0 0,0 0-1,0 0-1,0 0-3,0 0-2,0 0-10,-14 3-23,14-3 1,0 0-1,-16 1 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39.54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1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2.0001">5587 15797 19,'0'0'26,"0"0"-6,0 0-3,0 0 2,0 0-5,-7 13-1,7-13-2,0 0-1,-2 9-1,2-9 0,0 0 0,20 4-2,-20-4 1,23-7-1,-9 2-1,4 3-2,0-2 0,2 2 0,-2 0-2,2 0-2,-1 2-4,-4-6-14,3 3-21,-2 1 1,-5-6-2,1-1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53.0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02.00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12.4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20.8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5:54.89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4891 10839 14,'0'0'26,"-12"-12"1,12 12-7,-17-8-3,5 2-3,3 4-2,-5-3-2,3 2-2,-4-2-1,3 5-2,-4-1-1,1 4 0,-2 0 0,0 3-2,0 1 0,-1 4 0,-2 2 0,3 2 0,0 1-1,3 1 0,-2 2 0,4 3 0,1-3 0,1 1 0,2-2-1,4 1 1,-1-1-1,3 0 1,2-2 0,3 0 1,0 0-1,3-2 0,2 0 1,2 0-1,0-3 0,1 2 0,2-3 0,0 0-1,3-2 1,-1 0-1,3-2 1,1-1 0,2-1-1,-1-1 1,1-2-1,0-1 1,1-1-1,1 0 0,-3-1 0,-1-1 0,-2 0-1,1-1-1,-3 1-1,-3-2-2,0 5-3,-12 0-8,10-11-12,-10 11-8,1-10-1,-1 10 2</inkml:trace>
  <inkml:trace contextRef="#ctx0" brushRef="#br0" timeOffset="394.0225">4607 10983 7,'0'0'27,"0"0"2,0 0-6,0 0-2,0 0-3,14-5-3,-2 6-2,-1-5-3,6 8-2,-1-5-2,4 6-2,-1-2-2,2 3 0,0-2 0,3 1 0,-2-2-1,-1-1 0,-3 0 0,-1-1-1,-2-1 1,-2 0-1,-4 0-2,-9 0-3,11-1-10,-11 1-21,0 0 0,0 0 0,-7-12 1</inkml:trace>
  <inkml:trace contextRef="#ctx0" brushRef="#br0" timeOffset="1210.0692">5235 10727 22,'0'0'28,"11"5"2,-11-5-5,0 0-7,1 13-4,-1-13-2,1 18-4,-3-6-1,5 4 0,-3 0-2,3 5-1,-2 0-1,4 4 0,-2 1-1,1 1 0,-2 3-1,2 3 0,-1-2 0,0-2 0,-1 0 0,1 0 0,-1-3-1,0-3 1,1-4-1,-1-3 1,0-4-1,-1-1 0,0-2 0,-1-9 0,0 0-1,-1 10 0,1-10-3,0 0-3,0 0-6,-4-10-13,-1 1-9,5 0-2,-3-8 2</inkml:trace>
  <inkml:trace contextRef="#ctx0" brushRef="#br0" timeOffset="1957.1119">5237 10643 12,'0'0'27,"0"0"2,0 0-5,0 0-6,0 0-3,0 0-3,0 0-1,0 0-4,0 0 0,12 3-2,-12-3 1,11-2 0,-11 2-2,16-4 0,-7 3-1,5-1 0,-2 0-1,5 1 0,-1 1 0,3 1-1,0 0 0,1 0-1,0 0 1,2 2-1,-1 0 1,0-1 0,-1-1-1,-1 1 1,1 0 0,-3-1-1,-1-1 1,-2 0-1,-3-1 1,-2 1-1,-9 0 1,10-2 0,-10 2 0,0 0-1,0 0 1,0 0-1,0 0 0,0 0 1,0 0-1,0 0-1,0 0 1,0 0 0,0 0 0,0 0 0,7 10 0,-7-10 0,2 13 0,-1-3 1,0 3-1,1 2 0,0 2-1,-1 2 2,1 0-2,-1 3 2,1-1-2,0-1 2,0-1-1,-1-2 0,1-2 0,-1-5 1,-1-10-1,2 14 0,-2-14-1,0 0-4,0 0-5,0 0-24,-9-8-3,9 8-1,-13-19-1</inkml:trace>
  <inkml:trace contextRef="#ctx0" brushRef="#br0" timeOffset="2652.1517">5270 10668 3,'0'0'14,"0"0"-3,2 12-2,-2-12-2,0 20-1,0-3-2,1 6-2,0 5-3,-1 2-11,6 14-6,-11-6 0</inkml:trace>
  <inkml:trace contextRef="#ctx0" brushRef="#br0" timeOffset="9055.5178">2664 10767 6,'0'0'23,"0"0"-3,0 0-1,0 0-1,0 0-2,0 0-3,0 0-2,0 0-2,0 0-3,0 0-1,-9 1-1,9-1 0,-11 13-1,6-2 0,-5 3 0,3 2 1,-2 2 0,2 4-1,-3 2 0,3 4 0,-1 1 0,3 2-1,-1-1 0,4 2 0,-1-1 0,4 0 0,-1-1-1,2-1 1,0 0-1,3 1 0,0-2 0,0-2-1,1-2 1,1 0 0,1-1 0,0-3-1,0-3 1,-1-2-1,1-3 1,0-1-1,-1-1 1,-7-10-1,11 12 0,-11-12 0,0 0 1,13 10-1,-13-10 0,0 0 0,0 0-1,0 0-2,10 1-3,-10-1-6,0 0-15,7-9-10,-7 9-1,0 0 2,9-15 0</inkml:trace>
  <inkml:trace contextRef="#ctx0" brushRef="#br0" timeOffset="9725.5555">3109 11038 11,'9'-6'25,"-9"6"-4,1-10-1,-1 10-1,0 0-4,4-11-2,-4 11-3,0 0-1,0 0-2,0 0 0,0 0-1,0 0-1,0 0 0,-11 18-2,4-8 0,-2 4 0,-1 1-1,-1 3 1,-4-1-2,2 4 1,-2-1-1,1-1 0,-1-1 0,3-1 1,0 1-1,1-3 0,2-2-1,1-2 1,8-11 0,-16 18 0,16-18 0,-13 13-1,13-13 1,-14 6-2,14-6 0,-10 6-2,10-6 0,0 0-2,0 0-4,-12-3-8,12 3-15,4-9-4,-8-1 1,4 10 1</inkml:trace>
  <inkml:trace contextRef="#ctx0" brushRef="#br0" timeOffset="10137.5798">2861 10997 30,'-6'-11'32,"6"11"1,0 0-9,0 0-4,0 0-4,0 0-4,0 0-3,8 11-4,4-1 0,0-1-1,5 7-1,1-2 0,3 3-1,0 0 0,3 2 0,-2-1-1,0 1 0,-1 1 0,-1-3-1,-3 3 1,-1 0-1,-3-3 1,-1 0-1,-2-3 1,-2-2-1,1-2 0,-9-10 0,13 13 0,-13-13-1,10 5 0,-10-5-1,0 0-2,0 0-3,0 0-8,0 0-21,0 0-1,0 0 0,4-10 1</inkml:trace>
  <inkml:trace contextRef="#ctx0" brushRef="#br0" timeOffset="10533.6025">3387 11031 36,'0'0'33,"0"0"1,-9 1 0,9-1-17,0 0-5,0 0-3,0 0-5,-10 9-1,10-9-4,0 0-3,0 0-11,0 0-19,3 13 0,-3-13-1,0 0 0</inkml:trace>
  <inkml:trace contextRef="#ctx0" brushRef="#br0" timeOffset="10780.6166">3390 11230 40,'2'24'31,"-2"-24"1,2 18-8,1-7-9,-3-11-5,4 12-4,-4-12-2,0 0-2,0 0-4,11 0-3,-11 0-11,12-2-16,-12-7 0,0 9-1,6-15 1</inkml:trace>
  <inkml:trace contextRef="#ctx0" brushRef="#br0" timeOffset="11430.6538">3831 10929 5,'0'0'25,"0"0"1,0 0-5,0 0-4,0 0-1,11-4-3,-11 4-1,0 0-2,0 0-2,1 13-1,-1-13-2,-3 19 1,0-4-2,2 5-2,-2 1 0,2 4 1,-1 0-2,2 2 1,-1 0-1,0-2 0,-2 0 0,3-2 0,-1-1 0,2-1-1,-2-2 1,1-2 0,0-4-1,1-1 0,-1-12-1,2 16-1,-2-16-2,0 0-3,0 0-10,0 0-17,0 0-1,-4-9-1,-2-4 2</inkml:trace>
  <inkml:trace contextRef="#ctx0" brushRef="#br0" timeOffset="12096.6919">3608 10905 12,'0'0'14,"12"-1"1,-12 1 0,0 0 1,11-5-1,-11 5-1,0 0-2,9-3 0,-9 3-2,0 0-1,11 7-2,-11-7-1,0 0 0,12 2-1,-12-2 1,14 3-2,-4-2 0,-10-1 0,20 0 0,-9-1-1,3 0-1,-2-1 1,4 1-1,1 2 0,2 0-1,2-2 0,1 4 0,-2-1 0,2 1-1,-1 0 1,0 0-1,-3-1 1,-2 1-1,-1 0 1,-3-1 0,1-2-1,-3 1 1,0-2 0,1 1 0,-11 0-1,16-6 1,-16 6-1,15-5 0,-15 5 0,11-2 0,-11 2-1,0 0-1,9-2 0,-9 2-1,0 0-4,0 0-8,-1-12-24,1 12 2,0 0-1,0 0 1</inkml:trace>
  <inkml:trace contextRef="#ctx0" brushRef="#br0" timeOffset="12871.7362">4194 10714 7,'1'-11'28,"-1"11"3,0 0 1,0 0-11,0 0-3,0 0-4,0 0-4,0 0-1,12 4-2,-12-4-2,11 17 0,-6-6-1,4 6 0,0 0-1,1 4 0,-2 2-1,3 4-1,-3 2 1,1 1-1,-1 1 0,1-2-1,-2-1 1,0 1-1,-1-1 0,-1-1 1,-1-3-1,-1 0 0,-2-2 0,-2 1 0,-3 2 0,-1-2 0,0-1 0,-2 1 0,0 0 0,-3-2 0,1-1 0,0 0 0,2-4 0,-2 1 0,2-3 0,0-1 0,1-3 1,1 1-1,5-11 0,-7 12 1,7-12-1,0 0 0,0 0 0,0 0-1,0 0-1,0 0-3,0 0-12,10 4-22,-10-4 2,7-10-2,-5 0 2</inkml:trace>
  <inkml:trace contextRef="#ctx0" brushRef="#br0" timeOffset="14845.8491">5278 10675 16,'0'0'13,"0"0"-1,0 0 0,0 0-2,0 0-1,0 0 1,0 0-1,-1 10-1,1-10 0,0 0-2,1 12 0,-1-12 0,0 18-2,1-6 0,-2 1-1,1 4 0,0 3-2,0 0-3,3 6-10,0 5-16,-5-8-2,8 9 1,-10-9 0</inkml:trace>
  <inkml:trace contextRef="#ctx0" brushRef="#br0" timeOffset="27422.5685">2442 11679 10,'0'0'12,"3"-13"0,-3 13 0,0 0-1,0 0 0,0 0 0,10-9-1,-10 9-1,9-5-2,-9 5 0,12-3-2,-12 3 0,18-4-1,-6 3 0,0-1 0,3 2 0,-2-2 1,3 2-2,-1-2 1,4 3-1,-2-1 0,1 0-1,2 0 1,0 1-1,0-1 0,3 2 0,-1-3 2,0 2-2,4-3 0,1 3 0,1-3 0,2 1-1,-1-3 0,2 2 0,-1-1-1,2 1 1,-3 1-1,0-1 0,0 0 0,1 1 0,-2 0 0,2 0 1,-1 1-1,1-2 0,-1 1 0,1 0 0,-2 0 0,1 0 1,0 1-1,1 0 1,1-1-1,1 1 0,0-1 1,0 1-1,2 0 0,-2 0 0,0-1 1,-1 2-1,-2 0 0,-3 1 0,1-1-1,-1 1 1,-1 0 0,0-1 0,-2 0 0,3 0 0,0-2 0,1 2 0,1-1 0,3 0 1,0 1-1,2 0 0,4 0 1,0 1-1,1 0 0,2 1 1,-1-2-1,1 1 0,-1 1 0,-1-2 0,0-1 0,-1 2 0,1-2 0,-4 1 0,0-1 0,0 0 1,-2 0-1,1 1 0,-1 1 0,0-2 1,2 0-2,0 1 2,2-1-1,-1 0 0,-1 0 0,-1 0 0,-2-2 0,-1 2 0,-3-1 1,-1-1-1,-3 0 0,1 1 0,3-1 0,0 1 0,0 0 0,1 0 1,0-1-1,0 2 0,1 0 0,0-1 0,-1 0 0,0 0 0,0 0 0,1-1 0,2 1 0,1-1 0,0 0 0,1 0 0,-1 0 0,-2 0 0,0 1 0,-3 0 0,-3 0 1,-3 0-1,-1 0 0,-1 1 0,-4-1 0,2 1-1,-1 1 2,1-1-1,-2 0-1,-1 0 2,-1 1-1,-2 0 0,-1 0 0,-10-1 0,10 0 0,-10 0 0,0 0 1,0 0-1,0 0 1,0 0-1,0 0 0,0 0 0,0 0 1,0 0-1,0 0 0,0 0 0,0 0-1,0 0 0,0 0-2,0 0-6,0 0-26,0 0 0,-3-11 0,3 11 0</inkml:trace>
  <inkml:trace contextRef="#ctx0" brushRef="#br0" timeOffset="30153.7247">2867 11996 12,'-4'-11'13,"4"11"1,0 0 1,0 0 2,0 0-1,0 0-1,0 0-2,-2-11 0,2 11-2,0 0-1,0 0-2,0 0-1,0 0 0,0 0-2,0 0-1,0 0-1,0 0 0,0 0-1,0 0-1,0 0 1,1 13 0,-1-13 0,0 18 0,0-5 0,1 3 0,-2 1 0,3 2 0,-2 1-1,1 2 0,-1 1 0,2-1 0,-2 1 0,1 0 0,0 0-1,1-2 1,-1-1-1,1 0 0,-1-3 0,1 0 1,-1-2-1,1 0 0,-1-2 0,1-2 1,-1 1-1,0-3 0,-1-9 0,2 15 0,-2-15 0,0 0-1,2 10-1,-2-10 0,0 0-1,0 0-2,0 0-1,0 0-2,0 0-3,0 0-5,0 0-6,0 0-13,0 0 1,0 0 1,0 0 3</inkml:trace>
  <inkml:trace contextRef="#ctx0" brushRef="#br0" timeOffset="31269.7885">2847 11950 0,'0'0'11,"0"0"0,0 0-1,0 0 0,0 0 1,0 0-1,0 0 1,0 0 1,0 0-2,0 0 1,0 0-1,10 0-1,-10 0 0,0 0 0,0 0-2,10 2 0,-10-2-1,0 0 0,11-1-2,-11 1-1,15-3 0,-4 1 0,0 0-1,2 2 0,-1-1-1,5 0 1,-1 0-1,2 3 0,-1-2 1,1 3 0,-1-3-1,-1 0 0,0 0-1,-2 1 1,0-1 0,-2-3 0,-1 2-1,0 1 0,0-1 0,-11 1 0,19-5 0,-10 3 0,-9 2 0,17-4 0,-17 4 0,14-7 0,-14 7 0,11-7 0,-11 7 0,0 0 0,13-8 0,-13 8 0,0 0 0,9-1 0,-9 1 0,0 0 0,0 0 0,10 4 0,-10-4 0,0 0 0,0 0 0,0 0 0,0 0 0,0 0 1,0 0-1,0 0 0,0 0 1,8 12-1,-8-12 0,0 0 0,-2 10 1,2-10-1,-2 13 0,2-13 0,-1 15 1,-1-6-1,2 3 0,0 0 0,2-2 0,-1 2 1,-1-2-1,1 1 0,1-2 0,-2-9 1,3 13-1,-3-13 0,2 12 0,-2-12 1,0 0-1,0 0 0,4 9-1,-4-9 1,0 0-3,0 0-1,0 0-7,0 0-17,0 0-8,0 0 0,0 0-2</inkml:trace>
  <inkml:trace contextRef="#ctx0" brushRef="#br0" timeOffset="32499.8589">3724 11971 10,'0'0'20,"0"0"-6,0 0 0,0 0 0,0 0 0,0 0-1,0 0 0,8 12-1,-8-12-1,0 0-2,0 0-1,2 13-2,-2-13-1,2 14 0,-2-14-1,2 20 0,-2-6-1,3 3-1,-2 0 1,3 5 0,-3-1-1,1 3 0,0 1 0,2 0 0,-1-1-1,0 2 1,0 0-1,1-1 0,-1-1-1,1-2 1,-1-1 0,0-1-1,-1-3 1,0-1-1,-1-2 0,1-2 0,-2-2 0,0-10 1,2 14-1,-2-14 0,0 11 0,0-11 0,0 0 0,0 0-1,0 0 0,0 0 0,0 0-1,0 0-1,0 0-1,0 0-1,-1 9-3,1-9-5,0 0-7,0 0-15,0 0 1,-1-9 1,-3-1 1</inkml:trace>
  <inkml:trace contextRef="#ctx0" brushRef="#br0" timeOffset="33300.9047">3753 12266 8,'0'0'14,"0"0"0,0 0 0,0 0-1,0 0-1,0 0 1,0 0-1,0 0-1,0 0 0,0 0-1,0 0 0,0 0-2,9 4 0,-9-4-2,0 0 1,0 0-2,0 0 0,0 0-1,13-1 0,-13 1 0,13-2-1,-13 2 0,21-3 0,-10 0-1,3 3 0,1-1 0,1 0-1,0 1 0,1 2 0,-1-1 0,-1 0 0,1 0 0,-1 0-1,-1-1 1,-1 1 0,0-1-1,-3 0 1,-1-1-1,-9 1 1,14 0-1,-14 0 1,0 0-1,10-1 0,-10 1 1,0 0-1,0 0 1,0 0-1,0 0 0,0 0 0,0 0 0,0 0 0,0 0-1,0 0 0,0 0-2,0 0-4,0 0-10,0 0-22,0 0 1,0 0 0,-3-10 0</inkml:trace>
  <inkml:trace contextRef="#ctx0" brushRef="#br0" timeOffset="35713.0426">4796 12104 6,'0'0'22,"0"0"4,0 0-6,0 0-2,0 0-3,0 0-2,0 0-1,5-10-2,-5 10-1,0 0-2,0 0-2,0 0-1,0 0 0,0 0-2,0 0 0,0 0 0,0 0-1,-6 13 0,6-13 0,-11 13 0,5-4-1,-3 3 1,-1 0 0,0 3-1,-1 0 0,-1 2 1,2-1-1,0 1 1,-1 0 0,2 1-1,1 0 1,-1-3 0,2 0 0,0-2 0,1-2-1,0 0 1,0-2 0,6-9-1,-9 13 1,9-13-1,-8 12 1,8-12-1,-8 10 0,8-10 0,0 0 0,-12 9-1,12-9 0,0 0 0,-9 6-1,9-6-2,0 0-2,0 0-6,0 0-5,0 0-13,0 0-3,-7-13-1,7 13 2</inkml:trace>
  <inkml:trace contextRef="#ctx0" brushRef="#br0" timeOffset="36330.0778">4504 12079 18,'0'0'25,"0"0"-2,0 0-4,0 0-2,0 0-2,0 0-2,0 0-2,15 13-2,-15-13-1,11 15-2,-11-15 1,15 21-2,-6-8-2,2 2 1,1 0-1,3 1-1,2-1 0,1 2 0,2-1 0,0 0-1,2 0 1,1-1-1,-2 1 0,-2 0 0,1 0 0,-1-2 0,-2 0-1,1-1 1,-3-2-1,0 0 0,-2-3 1,0 0-1,-1-2 0,-3-1 0,-9-5 1,15 6-1,-15-6 0,0 0 1,0 0-1,0 0-1,0 0-1,0 0-2,0 0-3,0 0-9,0 0-20,0 0 0,0 0 0,0 0 1</inkml:trace>
  <inkml:trace contextRef="#ctx0" brushRef="#br0" timeOffset="37197.1268">5141 12103 21,'1'14'26,"-1"-14"0,0 0-5,0 0-5,-11 4-3,11-4-2,0 0-3,0 11-2,0-11-1,0 0 0,6 10-2,-6-10 0,0 0-1,9 10 0,-9-10 0,0 0 0,9 3-1,-9-3 0,0 0 0,0 0 0,4-9 0,-4 9 0,0 0-1,-4-11 1,4 11-1,0 0 1,-10-10-1,10 10 0,0 0 1,-9-2-1,9 2-1,0 0-1,0 0-4,0 0-7,0 0-18,-6 17-1,6-17-2,-2 9 1</inkml:trace>
  <inkml:trace contextRef="#ctx0" brushRef="#br0" timeOffset="37765.1599">5162 12335 3,'0'0'20,"0"0"2,-4 9-4,4-9-6,0 0 0,0 0-2,2 11 0,-2-11 0,0 0-1,0 0 0,2 9-2,-2-9 0,0 0-2,-3 11-1,3-11-1,-1 10-1,1-10 0,0 0-1,-1 9 0,1-9 0,0 0-1,0 0 2,0 0-1,11-3 0,-11 3-1,0 0 1,13-8 0,-13 8 0,0 0 0,0 0 0,9-9 1,-9 9-1,0 0 1,0 0-1,0 0 0,0 0 0,0 0-1,0 0 1,-10-4-2,10 4-1,0 0-5,0 0-10,0 0-17,0 0 1,0 0-1,-14 0 0</inkml:trace>
  <inkml:trace contextRef="#ctx0" brushRef="#br0" timeOffset="38782.2182">5541 12013 9,'14'0'28,"-14"0"0,0 0 3,0 0-12,0 0-3,0 0-3,4 9-3,-4-9-2,4 12-3,0-1 1,-3-1-1,3 2-1,-3 2-2,3 2 1,-3 0-1,2 5 0,-1-2 0,1 1-1,-2 2 0,1 0 0,-1 1 0,0-1 0,0-3-1,0 0 1,-1 0-1,1-2 0,-1-1 1,0-3-1,0-3 0,2 2 0,-2-3 0,0-9-1,-2 15-1,2-15-1,0 0-3,0 0-7,0 0-22,0 0-1,0 0 1,-8-13 0</inkml:trace>
  <inkml:trace contextRef="#ctx0" brushRef="#br0" timeOffset="39712.2708">5347 12029 19,'0'0'26,"0"0"1,13-3-3,-13 3-7,0 0-2,14-4-2,-14 4-3,14-1-2,-14 1 0,17-1-1,-17 1-2,20 2-1,-11 0 0,5 1-1,-2-3 0,5 3 0,-2-2 0,4 0 0,-1-1-1,3 0 1,0-1-1,-1 2-1,0-2 1,-1 2-1,-2-1 0,0 2 0,-2-1-1,0 2 1,-3-2 0,1 0 0,-1 0-1,-1 0 1,0-1 0,-2 0-1,0 0 1,-9 0-1,16 1 1,-7-1-1,-9 0 0,16-2 1,-16 2-1,14 0 0,-14 0 0,13-1 0,-13 1 0,11 0 0,-11 0 0,0 0 0,9-1 1,-9 1-1,0 0 0,0 0 0,0 0 0,0 0 0,9 1 0,-9-1 0,0 0 0,0 0 0,0 0 0,0 0 0,0 0-1,0 0-1,0 0-4,0 0-10,0 0-24,0 0 3,-11-14-3,11 14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11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14516 17336 14,'-1'11'31,"1"-11"1,0 0 0,0 0-10,0 0-2,0 0-5,0 0-1,-11 0-5,11 0-2,0 0-1,0 0 0,-5 12-2,5-12 1,-2 20-3,2-9 3,0 5-3,0 0 1,0 2-1,0-5-1,1 3-1,0 0 1,0 0-1,0-1 0,0 2 1,1-5-1,1 0 0,-3-2 0,0-10 1,4 9-1,-4-9 0,0 0 1,0 0-1,0 0 0,0 0 0,10 0 1,-10 0-1,0 0 0,10-5 1,-10 5-1,12-2 0,-12 2 0,13-5 0,-13 5 1,15-5-1,-15 5 0,16-1-1,-5-1 1,-2 2 0,0-4 0,1 2 0,3 6 0,-1-5 0,0 7 0,-1 1 1,0-5 0,1 2-1,0 3-1,1-3 1,-3 1 1,0 9-1,0-4 0,-10-10 0,16 11-1,-10 3 2,-6-14 0,5 21-1,-6-7 0,-2-4 0,3-10 1,-8 28-1,1-18 0,1 1 0,-3 12 0,-1-12 1,2-1-1,-3-3 0,-2 1-1,-1-4 0,0 5 1,-2-8-1,-3-16 2,0 11-2,-1 3 1,1 2 1,0-6 1,2-1-1,-1 1 0,2 4-1,16 1 1,-28 21 3,17-24-3,-3-5-1,14 8-1,-19 3 2,19-3-1,-12-18 0,9 3 0,3 15-3,0 0 1,0 0 2,0 0 0,3-15-2,-3 15-2,6 10-2,-6-10-7,10-5-27,-10 5-1,0 0 1,13-8-1</inkml:trace>
  <inkml:trace contextRef="#ctx0" brushRef="#br0" timeOffset="676.0387">14532 17279 14,'-6'14'14,"6"-14"0,0 0 0,0 0 1,-9 6 0,9-6 0,0 0-2,0 0 0,-13-4-1,13 4-2,0 0-1,0 0-1,-13-3 0,13 3-2,0 0-1,0 0 0,0 0-1,0 0 0,0 0-1,0 0 1,0 0-1,14 0 0,-14 0 0,18-3 0,-9-3 0,6-2 0,-1 4 0,3 0-1,-1 3-1,5 2 0,-2-6-1,-1 0 1,2 5 0,-1 2 0,-2-3-1,-2-1 0,0 3 1,-6-6-1,2 7 1,-11-2-1,12 3 1,-12-3-1,0 0 0,0 0 0,0 0-1,0 0-1,-13 6-1,13-6-8,0 0-29,-13-8-2,13 8 1,-12-4-1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7:59.6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9807 12017 12,'0'0'27,"0"0"1,-10 3-5,10-3-5,0 0-3,0 0-2,-15 6-2,15-6-3,-5 17-3,5-2-1,-3 4-2,2 5 0,-1 2 0,3 7 0,-1 5-1,1 0 1,-1 1-1,0 2 0,0-5 0,1-1 1,-1-4-1,1-5 0,-1-6-1,0-2 1,1-6-1,-1-1 0,0-11-1,1 10-1,-1-10-2,0 0-2,6 9-6,-6-9-7,0 0-13,5-10-3,-7-2 4,2 12-1</inkml:trace>
  <inkml:trace contextRef="#ctx0" brushRef="#br0" timeOffset="507.029">9968 12228 26,'15'14'28,"-14"-5"1,4 13 2,-6 0-15,-3 1-5,4 3-3,-4-2-1,5 2-1,-1-7-2,4 1 0,-1-4-1,3-3-1,0-3-1,-6-10-1,16 12 1,-16-12 0,17 0-1,-6-5 1,-2-6-1,4-1 1,-2-4-1,1-5 0,2-3 1,0-2-1,2 0 0,-1 2 1,1 2 0,-3 2 0,0 5 0,0 5 0,-13 10 0,18 0 0,-14 10 0,1 6 0,-3 5 0,-1 5 0,0 0-1,0 3 1,0-3-1,1 0 1,0-3-1,2-5 0,2-6 0,-1-3-1,-5-9 0,11 7-3,-2-6-4,-9-1-9,13-19-16,-3 9-1,-4-8-2,5 0 2</inkml:trace>
  <inkml:trace contextRef="#ctx0" brushRef="#br0" timeOffset="856.049">10441 12011 40,'11'-9'33,"-11"9"2,14-5-1,-14 5-14,5 13-7,0 3-4,-6 5-4,5 6-1,-5 3-2,2 5 0,-2 4-1,0 2 1,0 2-2,1-2 1,-1-1-1,2-1 0,0-3 0,2-6 0,1-4 0,3-5 0,1-4 0,2-5 0,1-3 0,2-7 0,0-2-2,1-4-1,1-1-3,-4-8-7,5-1-18,-5 1-4,-4-5-1,-2 4 0</inkml:trace>
  <inkml:trace contextRef="#ctx0" brushRef="#br0" timeOffset="1141.0653">10350 12263 37,'0'0'32,"12"-4"3,-2-3 0,0-3-16,10 7-4,-4-6-4,8 7-4,-5-2-2,3 1-1,-2 2-3,-1 2 0,-3 1 0,-1 1-1,0 0-1,-3-1-2,4 3-2,-7-6-8,4 0-24,-1 3 1,-12-2-1,12-4 2</inkml:trace>
  <inkml:trace contextRef="#ctx0" brushRef="#br0" timeOffset="2380.1361">11204 12119 8,'0'0'28,"2"-14"2,-2 14 1,0 0-11,-7-13-2,7 13-3,-12-6-4,12 6-2,-17-5-2,6 3-2,-4-4-1,0 4-1,-3-2 0,2 0-1,-2 2 0,1 1-1,-1 1 0,4 3 0,0 4-1,0 2 1,1 3-1,1 6 1,1 1-1,-1 5 1,3 1-1,1 2 0,2 2 0,2 0 1,3 0-1,3-1 0,3-3 1,3 0-1,2-2 1,4-2 0,1-5 0,3 1 0,-1-5 0,3 0 0,3-3-1,-1-1 1,0-2 0,0-1-1,-3 1 0,0-3 0,-2-2-2,-3-2-2,1 3-6,-15-2-18,15-13-9,-5 7 0,-3-6-1</inkml:trace>
  <inkml:trace contextRef="#ctx0" brushRef="#br0" timeOffset="2907.1663">11433 12312 30,'0'0'30,"0"0"3,4 12 0,-4-12-11,-5 16-11,-7-6 0,5 7-3,-5-1-2,5 3-1,-3-1-1,6 5-2,-1-4 1,5 1-2,2-4 1,4 2-1,3-2 0,2-3-1,4-6 1,3-3 0,2-5-1,3-2 1,1-4-1,0-4 1,1-6-1,-1-1 0,-4-1 0,-1-1 0,-5 0 1,-4-2-1,-5-1 0,-6 1 0,-4 0 1,-7-1-1,-3 3 0,-5 3 0,-2 4 0,-1 7 0,-1 4 0,0 5 0,3 9 0,3 2-1,1 6 0,3 1 0,5 2-2,2-2-1,7 3-3,1-8-5,9 4-9,0-3-15,2-7 1,8-1-2,-4-10 3</inkml:trace>
  <inkml:trace contextRef="#ctx0" brushRef="#br0" timeOffset="3449.1973">11769 12252 50,'0'0'37,"7"-9"-1,-7 9 0,0 0-13,-6 12-11,6 0-4,-5 0-3,4 4-3,1 1 0,2 4-1,3 1 0,2 1-1,0-1 1,2-1-1,0-2 0,-1-2 0,0-2-1,1-4 1,-9-11 0,10 11 0,-10-11-1,10-4 1,-10 4 0,13-23 0,-6 4 0,2-4-1,3-2 2,0-3-1,2-1 0,2 3 1,2 1 0,-1 4 0,1 4 1,-1 5-1,-1 4 1,-3 7-1,0 6 1,-3 5-1,-2 5-1,-2 4 1,0 5-1,-3 3 1,-1 1-1,0 0 1,-2 0-2,1-3 1,0-3-1,2-1 1,0-5-2,0-5 0,4-1-4,-7-10-2,17 4-11,-17-4-20,16-11 1,-4-1-1,-2-6 2</inkml:trace>
  <inkml:trace contextRef="#ctx0" brushRef="#br0" timeOffset="3976.2274">12410 12202 63,'0'0'36,"2"-12"-1,-2 12-2,0 0-17,-18-15-6,18 15-2,-17 1-3,7 2 0,-1 1-2,0 3-1,-1 1-1,1 3 0,-2 3 0,3-3-1,0 1 1,2 2-1,2-2 0,3-3 0,3 1 0,0-10 0,13 12 0,-2-6 0,2 1 0,4-2 1,0 0-1,2 3 0,2 0 0,-4 3 0,0 1 0,-3 1 0,-3 1 0,-3 4 0,-3-2 0,-4 1 0,-3-1 0,-2 0 0,-2-3 0,-2 0 0,-1-4 0,-1-2 0,-4-2 0,3 0 0,-1 0 0,-2-2 0,3-1 0,-1-1-1,3 0 1,9-1-2,-11-1-1,11 1-4,0 0-6,0-11-24,5 2 0,3 0-2,-1-6 2</inkml:trace>
  <inkml:trace contextRef="#ctx0" brushRef="#br0" timeOffset="4370.25">12651 11951 72,'0'0'37,"0"0"-2,0 0-2,0 0-22,-10 13-4,10 4-2,-3 1-1,3 5-2,-1 4-1,3 6 1,-1 4-1,1 2 0,2 5-1,-1-1 1,1 1-1,2-3 0,-1-2 0,3-6 1,0-3-1,3-5 1,-1-6-1,1-5 1,4-5-1,0-3 0,2-4 0,-2-5-1,3 0-2,-5-8-4,5 4-4,-10-6-14,-2-2-12,1 3-1,-9-6 1,-2 3 1</inkml:trace>
  <inkml:trace contextRef="#ctx0" brushRef="#br0" timeOffset="4610.2636">12515 12221 39,'0'0'33,"0"0"3,13-6 0,2 4-14,-2-7-7,13 7-3,-4-5-3,6 5-3,-3-5-2,1 5-1,-1 0-2,-4 0-3,-1 2-2,-8-4-8,3 1-26,-5 3 0,-10 0-1,0 0 2</inkml:trace>
  <inkml:trace contextRef="#ctx0" brushRef="#br0" timeOffset="5532.3164">13189 12047 17,'0'0'22,"3"-15"-1,-3 15-1,0 0-1,0 0-3,0 0-3,0 0-2,-13-3-3,3 7-2,3 6-1,-4-1-2,-3 8 1,0 1 1,-1 7-2,-1 2 0,0 5 0,1 2 0,2 6 0,1 0-1,6 0 1,1-3-1,6 0 0,2-5-1,4-2 0,4-5 0,3-6 0,1-2-1,1-5-1,1-1-2,-2-8-2,4 4-5,-7-10-12,-3-1-13,4 1-1,-6-8 1,4 2 0</inkml:trace>
  <inkml:trace contextRef="#ctx0" brushRef="#br0" timeOffset="5914.3382">13343 11848 51,'0'0'32,"10"0"2,-10 0 0,-1 18-24,6 7 0,-6 0-2,7 11-1,-4 3-2,5 9-2,-2 1 0,2 6 0,0-3-2,3 0 1,-2-1-2,-1-1 1,0-7-1,0-7 0,-2-5-1,-1-6-1,1-6-2,-5-19-3,6 15-8,-6-15-14,-1-11-7,4 1-1,-3-7 2</inkml:trace>
  <inkml:trace contextRef="#ctx0" brushRef="#br0" timeOffset="6280.3592">13590 12236 18,'0'0'28,"11"2"1,-11-2 2,0 0-14,-9 19-5,1-10-1,0 5-1,-4-1-3,1 2 0,-6 0-3,2 3 0,-3-3-1,3 0 0,-1-2 0,4 0 0,2-2-1,5-2 0,5-9 0,3 10 0,7-8 0,3 0 0,6-2-1,1 0 0,4-1 0,1 1 0,1-1-1,-1-1-2,0 2-1,-4-4-2,2 4-4,-9-7-10,0 1-17,-1 1-1,-13 5 1,14-13 1</inkml:trace>
  <inkml:trace contextRef="#ctx0" brushRef="#br0" timeOffset="6690.3827">13721 11944 44,'13'-5'35,"-13"5"1,18-5-1,-9 14-9,2-5-13,6 11-4,-3-2-2,5 8-3,-4 2 0,5 5-1,-5 3-2,2 4 1,-2 3-1,-2 5 0,0-1-1,-4 2 1,-3 1-1,-1-2 0,-3-1 0,-4-5 1,-3-5-2,0-1 1,-2-6 1,-1-5-1,-1-4 0,1-4 0,-1-4-1,9-8-1,-11 10-1,11-10-6,-5-16-29,5 16-1,0-18 0,5 5 0</inkml:trace>
  <inkml:trace contextRef="#ctx0" brushRef="#br0" timeOffset="7704.4406">14251 12148 39,'0'0'31,"8"-9"-4,-8 9-4,0 0-4,0 0-3,0 0-4,0 0-3,0 0-4,-1 12-2,1-12 0,-7 15-2,7-15 0,-4 12 0,4-12-1,-4 12-1,4-12-3,0 0-7,0 0-15,0 0-9,0 0 0,0 0 0</inkml:trace>
  <inkml:trace contextRef="#ctx0" brushRef="#br0" timeOffset="8033.4595">14293 12411 31,'0'0'31,"2"10"2,-2-10-7,0 0-8,-4 11-2,4-11-6,0 0-1,-6 13-4,6-13-2,1 12-1,-1-12 0,3 13-1,-3-13 0,2 10 0,-2-10-1,0 0-1,0 0-5,0 0-10,9 7-19,-9-7 1,4-15-2,-4 0 2</inkml:trace>
  <inkml:trace contextRef="#ctx0" brushRef="#br0" timeOffset="9239.5285">14629 11965 33,'0'0'32,"0"0"2,0 0 0,0 0-17,0 0-4,1 17 0,-1-17-5,1 19-2,-1-6-2,3 4 0,-2 3 0,2 6-2,-2 2 0,2 1 0,-1 3 0,-1 1-1,1 2 0,1 1 0,-2-2 0,2-1 0,2-4-1,-1-1 1,-1-4-1,2-2 0,-1-7 0,-1-4-1,2 0-1,-5-11-1,0 0-4,0 0-6,12 3-19,-12-3-6,0 0 0,3-13 0</inkml:trace>
  <inkml:trace contextRef="#ctx0" brushRef="#br0" timeOffset="9870.5646">14862 12231 57,'0'0'36,"10"-4"-1,-10 4-1,0 0-16,0 0-10,0 0-2,11 1-2,-11-1-1,5 15 1,-2-2-2,0 3 0,-1 4-2,1 2 1,0 3 0,0 1 0,-2 0-1,1-2 0,1-4 0,0-3 0,0-5 1,-3-12-1,8 10 0,-8-10 0,13-9 0,-6-2 0,1-6 0,1-3 0,1-5 0,0-3 0,0-2 0,2 2 0,-1 3 0,-1 2 0,0 3 0,-2 5 1,0 5-1,3 6 0,-11 4 0,17 2 0,-17-2 1,18 15-1,-10-2 0,1 3 1,-1 3-1,-3 4 0,-1 1 1,0 2-1,-2-2 0,1 0 0,-2-3 0,1-3 1,0-3-2,0-5 0,-2-10-1,6 11-3,-6-11-7,0 0-27,9-6 1,-6-4-1,-1-8 2</inkml:trace>
  <inkml:trace contextRef="#ctx0" brushRef="#br0" timeOffset="10322.5904">15304 11867 55,'14'1'36,"-14"-1"1,8 9 0,-9 5-13,3-3-16,6 10-2,-2 0-2,2 7-1,-1 2 0,0 6-1,0-2-1,-1 3 0,-2 1 0,-1 2 0,-1 0-1,0-1 1,-1-3-1,2-2 0,-1-3 0,3-4 1,-1-3-1,1-6 0,2-2 1,2-4-1,2-2 1,1-4-1,5-2 1,-3-1-1,3-3 1,0-1-1,1-2 0,-2 0 0,1-1 0,-3-1-1,0 0-1,-3-3-3,3 4-4,-9-7-15,-5 11-16,7-17 1,-9 4 0,-1 0 1</inkml:trace>
  <inkml:trace contextRef="#ctx0" brushRef="#br0" timeOffset="10565.6043">15267 12195 73,'12'-8'38,"2"0"1,3 1 0,8 3-25,-4-6-5,7 6-4,-2 0-2,2 1-2,1 3-4,-5-5-5,4 5-21,-7-3-11,-7-5 1,-3-1 0</inkml:trace>
  <inkml:trace contextRef="#ctx0" brushRef="#br0" timeOffset="16250.9295">9549 11763 8,'10'-1'11,"-10"1"-1,10 2 1,-10-2-1,12-1 0,-12 1-1,13-2 0,-13 2 1,16-5-3,-16 5 1,16-5-2,-6 2 1,1 2-2,-1-3 0,3 3 0,-1-2-2,3 2 0,1-2 0,1 2 0,-1-1-1,4 2 0,-3-1 0,4 1 1,-1-1-1,1 2 0,-2-1 1,4 0-1,-2 0 1,3 0-1,2-1 0,0-1 0,1 0-1,1 1 0,2-2 0,0 1-1,1 0 1,1 0-1,0-1 1,3 1 0,0 0 0,2-1-1,1 0 1,2 0-1,-1-1 1,0 2-1,2 0 1,-2-1-1,2 0 0,2 1 1,-2-1 0,0 1-1,3-1 0,-2-1 0,0 1 0,1-1 1,-3 1-1,-1-1 0,1 2 0,0 0 0,-2 1 1,1-1-1,1 1 0,0-1 0,2 1 1,2 1-1,0 0 0,1-2 0,2 0 1,0 2-1,0 0 0,1-1 1,1 1-1,1 1 1,-3-2-1,1 2 1,0-1-1,0 0 1,3 0-1,0 0 0,-2-1 1,3 1-1,1-1 0,-1 0 1,1 0-1,1 0 0,-2-1 0,2 1 1,-2 0-1,1 2 0,2-1 0,1 1 1,2 1-1,1 1 0,0-2 0,3 1 1,2 0-1,1 0 1,-2-1-1,4 1 1,0-1-1,4 1 1,1-1-1,0 1 1,1-2 0,-2 0-1,5-1 0,-1 0 1,-2-1-1,3 1 0,-4-2 0,-1 1 0,3-2 1,-2 1-1,0-1 0,-2 0 0,-1 0 0,-3 0 0,0 1 1,3-1-1,-5 1 0,1 2 0,-3 0 0,-2 0 0,-1 2 0,-3-3 0,2 1 0,-6 2 0,0 0 0,-2-2 0,-2 1 0,-1 0 0,0-1 1,-2 1-1,0 1 0,0-1 0,0-1 0,-2 3 0,0-2 1,-4 0-1,0 1 0,-2 0 0,-2-1 0,-4 1 0,0-1 0,-3 0 1,-2-1-1,-1 3 0,-3 0 0,-1-2 0,-3 0 0,-2 0 0,0 0 1,-3 0-1,-1 1 0,-12-1 0,17-1 0,-17 1-1,0 0 1,0 0-1,0 0-1,0 0-5,0 0-15,0 0-15,-20 1 0,7-3 0,-7-7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9:40.37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1791 13744 7,'0'0'16,"0"0"-2,0 0-4,0 0 0,0 0 0,0 0 0,0 0 0,1-9-3,-1 9 1,0 0-2,0 0 0,0 0 0,0 0-1,-1-10-1,1 10 0,0 0 1,0 0-1,0 0 0,0 0-1,0 0 0,0 0 0,0 0-1,0 0 1,0 0-1,0 0 1,5 11-1,-5-11 2,4 16-1,-2-5 0,1 2-1,0 1 1,-2 2-1,1 1 0,-2 3 0,0 3-1,0-3 1,1 3-1,-1-1 1,0 1-2,-1-2 2,1 3-2,2-4 1,-1 0 0,0 1-1,-1 0 1,0-3-1,1 2 0,-1-2 1,1-3-1,-1 0 0,0-3 0,0-1 0,1-1 1,-1-10-1,0 11 0,0-11 0,0 0 0,1 9 0,-1-9 0,0 0 0,0 0-1,0 0-2,0 0-1,0 0-5,0 0-8,-4-17-17,4 17-1,0-14-1,0 14 3</inkml:trace>
  <inkml:trace contextRef="#ctx0" brushRef="#br0" timeOffset="1209.0692">1797 13710 12,'0'0'9,"0"0"0,0 0 0,0 0 0,0 0 0,0 0-1,0 0 0,0 0 0,-9 6 1,9-6-2,0 0 0,0 0 0,0 0-1,0 0 1,0 0-1,0 0 0,0 0 0,0 0-1,0 0 0,0 0-1,0 0-1,0 0 0,0 0 0,12-5-1,-12 5 2,17-2-3,-8 2 1,3 0-1,1 0 0,2-1-1,0 1 1,3 0 0,-1 0-1,1 0 1,1 0-1,0-1 1,0 1-1,0-1 1,0 0-1,0-1 1,-1 0-1,0 1 1,-3-1-1,3-1 0,-6 1 0,2 1 1,-2-1-1,-2 1 0,-10 1 1,17-4-1,-17 4 0,13-1 0,-13 1 0,15-3 0,-15 3 0,11-2 1,-11 2-1,9-2 0,-9 2 0,0 0 0,10-2 1,-10 2-1,0 0 0,0 0 1,0 0-1,0 0 0,0 0 0,0 0 0,0 0 0,0 0 0,9-1 0,-9 1 0,0 0 0,0 0 1,0 0-1,0 0 1,4 13 0,-4-13-1,0 18 1,0-7 0,0 1-1,-2 2 1,2-1-1,0 1 0,-1-2 1,1-2-1,0 0 0,0-10 0,1 13 0,-1-13 0,0 0 0,4 9 0,-4-9 0,0 0 1,0 0-1,0 0 0,0 0 0,0 0 0,0 0 0,0 0-3,0 0-2,0 0-6,4 13-25,-4-13 1,0 0-1,0 0 1</inkml:trace>
  <inkml:trace contextRef="#ctx0" brushRef="#br0" timeOffset="15025.8594">2572 13750 5,'0'0'15,"0"0"0,3-9 0,-3 9-2,0 0 0,0 0-1,0 0-1,2-12-2,-2 12-1,0 0-1,0 0-1,2-11 0,-2 11-1,0 0-1,0 0 0,0 0-1,0 0 1,0 0-2,0 0 1,0 0-1,2 14 0,-3-4-1,2 1 1,-1 2 1,1 2-2,-2 1 1,2 1-1,0 1 1,0 2-1,0 2 1,1 2-1,-2-1 1,1 1-1,0 1 0,0 1 0,0-2 0,0 0-1,-1-4 1,1 0-1,-1-2 0,0-1 0,1-1 0,0-2 1,-1-1-1,1 2 0,-1-3 0,1 2 1,-1-3-2,1 0 2,-1 0-1,0-2 0,0-9 0,1 10-1,-1-10 0,0 0-2,0 0-5,0 0-10,-2-11-16,2 11 0,-2-21-1,2 12 1</inkml:trace>
  <inkml:trace contextRef="#ctx0" brushRef="#br0" timeOffset="15965.9132">2603 14001 21,'0'0'16,"0"0"0,0 0 0,0 0-3,0 0 0,0 0-3,0 0-1,0 0-2,0 0-1,0 0-1,10-8-1,-10 8 1,0 0-1,10-1 1,-10 1-1,10-1 0,-10 1-1,13-1 1,-13 1-1,14-2 1,-14 2-2,18 0 0,-8-2-1,3 1 1,-2 0-1,2 0 1,2-1-1,-2 1 0,2-2 0,-2 2 0,1 0-1,-1 1 1,-1-1-1,0 1 1,-2 0-1,1-1 0,-2 1 1,0 0-1,0-1 0,-9 1 1,15-1-1,-15 1 0,12-1 0,-12 1 0,10 1 0,-10-1 1,0 0-1,0 0 0,9 1 1,-9-1-1,0 0 1,0 0-1,0 0 0,0 0 1,0 0-1,0 0 0,0 0 0,0 0-1,0 0 0,0 0-2,0 0-6,0 0-24,0 0-2,0 0 0,-21 0 0</inkml:trace>
  <inkml:trace contextRef="#ctx0" brushRef="#br0" timeOffset="33864.937">3391 13992 16,'0'0'17,"0"0"-1,0 0 0,0 0-2,12 6 1,-12-6-3,0 0 0,13 0-3,-13 0-1,12-2-1,-12 2-1,13-2-1,-13 2-1,17-5 0,-17 5-1,19-7-1,-9 2 0,3-1 1,-1-1-1,0-1 0,2 1 0,-3-4 0,1 0-1,-1 1 0,-2 0 0,-1 0 0,-1-1 0,-7 11-1,9-17 1,-9 17-1,5-14 1,-5 14 0,0-13 0,0 13 0,-4-13-1,4 13 1,-8-12-1,8 12 1,-14-11-1,14 11 0,-16-9 1,5 5-1,0 1 0,0 1 0,-1 1 0,1 1 0,-1 1 0,-1 0 0,2 1 0,-1 2 0,1 1 0,1 0 0,-1 0 0,1 1 0,1 1 0,9-7 0,-17 18-1,9-9 1,1 1 0,0-1 0,1 5 1,-1 1-1,1-1 0,0 3 0,0-2 1,2 3-1,0-2 0,1 3 1,-1-3-1,4-2 1,0 1-1,1-1 1,0 0-1,2 0 1,0-2-1,1 0 1,0-2 0,2-1 0,0 2 0,-6-11 0,14 15 0,-4-8 0,0-1 0,2-1 0,0-2 0,3 0 0,2-2 1,1-1-1,3-1 0,0 0 0,-1-1 0,1 0 0,0-1 0,-2 1 0,-3-2-1,-2 1 0,-1 0 1,-3 1-1,-10 2 0,15-7 0,-15 7 1,10-8-1,-10 8 0,7-12-1,-7 12-1,3-15-2,-3 15-6,1-13-14,-1 13-14,0-12 0,0 12 0,-4-9 1</inkml:trace>
  <inkml:trace contextRef="#ctx0" brushRef="#br0" timeOffset="34960.9995">3881 14102 21,'0'0'18,"0"0"-2,0 0-2,0 0-1,0 0-2,0 0-1,0 0 0,0 0-1,0 0 0,0 0-1,9 2 0,-9-2-1,0 0 0,2-12-1,-2 12 0,5-10-1,-5 10-1,9-15 0,-9 15-1,9-15 0,-9 15 0,10-18 0,-10 18 0,12-17-1,-12 17 0,9-17 0,-9 17-1,8-12 1,-8 12-1,0 0-1,8-10 1,-8 10 0,0 0-1,0 0 1,0 0-1,5 12 1,-5-12-1,2 16 0,-2-3 1,1 1-1,-1 2 0,0-1 0,0 3 0,0-2 0,0 1 0,1-1 0,-1 0 0,1-3 0,-1 0 0,0-2 1,0-2-1,0-9 0,0 14 0,0-14 0,-2 11 0,2-11-1,0 0 1,-2 13-1,2-13-1,0 0 0,-5 11 0,5-11-2,0 0 1,-8 13 0,8-13 0,0 0 0,-13 10 2,13-10-1,0 0 1,-11 6 1,11-6 1,0 0 0,-10 2 1,10-2 0,0 0 0,0 0 1,0 0 0,0 0-1,0 0 1,0 0-1,0 0 0,14-6-1,-14 6 0,15-1 0,-6 1-1,2 1 1,-2 0-1,1 0 1,1 0-1,-1 0 1,-1 0-1,-9-1 1,17 1-1,-17-1 0,10-3-3,-10 3-2,0 0-9,2-10-24,-2 10 0,-11-10 0,11 10 0</inkml:trace>
  <inkml:trace contextRef="#ctx0" brushRef="#br0" timeOffset="36224.0718">4301 13809 15,'0'0'28,"0"0"1,0 0 2,4-10-12,-4 10-3,0 0-4,0 0-2,0 0-3,0 0 1,0 0-3,0 0 0,4 9-2,-4-9 1,2 9-2,-2-9 0,2 13 0,-2-13 0,2 10-1,-2-10-1,0 0 1,4 12-1,-4-12-1,0 0-1,0 0-4,0 0-6,0 0-15,0 0-8,0 0-1,0 0 0</inkml:trace>
  <inkml:trace contextRef="#ctx0" brushRef="#br0" timeOffset="36666.0968">4323 14038 16,'7'16'25,"-7"-16"1,0 0-5,0 0-5,0 0-1,3 12-2,-3-12-3,0 0-1,0 0-1,5 16-2,-5-16 0,3 10-3,-3-10 1,2 13-2,-2-13 0,3 14-1,-3-14 1,2 11-1,-2-11 0,0 0-1,2 10 1,-2-10-1,0 0 0,0 0-1,0 0-4,-1-10-3,1 10-18,0 0-7,-3-15-2,3 15 1</inkml:trace>
  <inkml:trace contextRef="#ctx0" brushRef="#br0" timeOffset="40871.3376">4686 13692 5,'0'0'17,"0"0"-1,0 0-2,0 0-1,0 0-2,0 0 0,0 0-2,0 0-3,0 0 0,0 0-1,0 0 1,0 0-1,0 0-1,0 0 1,4-9-1,-4 9 1,0 0-1,0 0 1,0 0 0,0 0-1,0 0 1,0 0-2,0 0 2,0 0-3,0 0 1,0 0-2,0 0 1,-1 13-1,2-2 0,0 0 0,1 3 0,-1 3 0,1 4 1,-1-1-1,-1 3 1,0 2-1,0 2 0,-1 0 0,1 1 0,-1-4 0,0 2-1,0-3 1,1 0-1,-1-6 1,1-2 0,1-2-1,0 0 1,-1-3-1,0-10 0,3 15 1,-3-15-1,3 12 0,-3-12 0,0 0 0,3 9 0,-3-9-1,0 0-1,0 0-2,0 0-4,10-3-5,-10 3-13,0-13-9,0 13-1,7-16 1,-7 16 1</inkml:trace>
  <inkml:trace contextRef="#ctx0" brushRef="#br0" timeOffset="41615.3803">4896 13922 22,'0'0'27,"10"-9"1,-10 9-8,0 0-4,9-5-1,-9 5-3,0 0-3,0 0-1,9 9-2,-9-9-1,1 19 0,-2-10-1,1 9-1,0-3-1,0 5 0,-1-1 0,1-1 0,-1 1-1,2-2 0,-1-1-1,1-3 1,0-2-1,-1-11 1,3 14-1,-3-14 0,0 0 0,0 0 1,0 0-1,10-9 0,-7 0 1,1-4-1,1-1 0,1-2 0,1 0 0,0 0 0,2 1 0,-1 1 0,1 2 0,0 2 0,-9 10 0,17-16 0,-17 16 0,14-5 0,-14 5 1,14 2-1,-14-2 0,12 10 0,-12-10 1,12 18 0,-6-7-1,-1 2 0,-1 1 0,0 1 1,-1 1-1,0 1 0,-1-1 1,1 0-1,-2-1 0,0 1 1,0-3-1,-1 0 0,1-2 0,-1-11-1,1 16-1,-1-16-2,0 0-5,0 0-8,0 0-18,0 0 0,1-9-1,-1 9 2</inkml:trace>
  <inkml:trace contextRef="#ctx0" brushRef="#br0" timeOffset="42236.4158">5388 13562 16,'0'0'25,"10"7"2,-10-7 2,-2 13-12,2 1-6,-3 2 0,3 5-2,-4 0-1,4 6 0,-5-2-2,5 6 0,-6-5-2,3 4 0,-2 0-2,1 1 0,-1-2 0,1-1-1,-1-2 0,2-1 0,-1-2 0,3-2 0,1-3 0,2-4 0,1-1 0,1-2 0,-4-11-1,11 16 2,-11-16-1,13 9 0,-13-9 0,14 4 0,-14-4 0,15 2 0,-15-2 0,18 0-1,-9-2 1,1 1-1,0 0 1,1-1-1,0-1 0,-2 0-1,2-1 0,-11 4-1,19-7-1,-19 7-2,15-9-3,-15 9-4,10-11-9,-10 11-10,-2-12-4,2 12 0,-11-14 1</inkml:trace>
  <inkml:trace contextRef="#ctx0" brushRef="#br0" timeOffset="42605.4369">5218 13850 10,'-14'-14'27,"14"14"0,-6-17 3,5 8-12,1 9-3,6-15 0,4 11-2,-10 4-2,23-8-1,-9 4-2,7 6-1,-1-4 0,7 5-2,-3-3 0,5 1-1,-1-1-1,2 1 0,-3-1-1,0 0 0,-3 0-1,-2 0-1,-4 0 1,-2 1-2,-3 0 0,-13-1-2,16 2-4,-16-2-7,0 0-25,0 0 1,4-12-1,-4 12 1</inkml:trace>
  <inkml:trace contextRef="#ctx0" brushRef="#br0" timeOffset="44837.5646">6749 13683 19,'0'0'23,"0"0"-3,0-10-4,0 10 0,0 0-3,0 0-2,0 0-1,0 0-1,0 0-1,0 0-1,1 11-1,-1-11-1,1 15 0,-1-4 0,2 4-1,-2 1-1,2 2 1,-3 1-2,3 4 1,-2 2 0,0 2-1,-2 1 0,3 1 0,-2 0 0,1 1-1,0-3 0,0 0 0,0-5-1,1-3 1,-1-1 0,1-5-1,1-1 0,-2-12 0,2 14 0,-2-14-1,0 0 0,0 0-2,0 0-1,0 0-1,0 0-4,0 0-6,0-9-8,0 9-12,-1-19 0,2 10 2,-7-10 0</inkml:trace>
  <inkml:trace contextRef="#ctx0" brushRef="#br0" timeOffset="45657.6115">6744 13660 17,'0'0'16,"0"0"0,0 0-1,0 0-2,9-6-1,-9 6-3,0 0-1,9-1-1,-9 1-2,0 0 1,10-6-1,-10 6 0,0 0 0,11-3 0,-11 3-1,0 0 1,13-9-1,-13 9 1,16-6-1,-5 4 1,2-3-1,1 3 0,3-2-1,2 1 0,0-3-1,2 4 0,-2-2 0,1 2-1,0-2 0,-2 2 0,0 0-1,-1 0 1,-2 1 0,0 1-1,-2 0 0,-2 1 1,0-1-1,-11 0 1,13 1-1,-13-1 0,0 0 0,9 1 1,-9-1-1,0 0 1,0 0-1,0 0 0,0 0 1,0 0 0,-2 10-1,2-10 1,-2 13-1,2-3 1,-1 1-1,1 3 1,-3 0-1,4 3 1,-1-2-1,1 1 1,0-2-1,0 0 0,0-4 0,1 0 1,-2-10-1,3 14 0,-3-14 0,0 0-1,0 0 0,0 0-3,10 8-5,-10-8-11,-9-9-17,9 9 1,-2-10-1,2 10 1</inkml:trace>
  <inkml:trace contextRef="#ctx0" brushRef="#br0" timeOffset="46386.6532">7453 13638 4,'0'0'25,"0"0"3,10-5 2,-10 5-11,0 0-3,0 0-1,0 0-3,0 0-3,-2 11-1,2 2-1,-2 0-2,2 6-1,-1 1-1,1 5 0,-1-1-1,1 5 1,1 1-1,0 3 0,0-1 0,2 3-1,-1 0 1,0 0-1,0-3 0,2-1-1,-1-4 1,1-4-1,-1-2 1,-1-4-1,0-5 0,1-2 0,-3-10-1,2 12-1,-2-12-1,0 0-1,0 0-3,0 0-4,0 0-6,0 0-8,0 0-10,0 0 0,-13-19 2</inkml:trace>
  <inkml:trace contextRef="#ctx0" brushRef="#br0" timeOffset="46941.6849">7476 13971 18,'0'0'27,"0"0"1,0 0 2,0 0-11,0 0-6,0 0-2,12-5-2,-12 5-1,9 0 0,-9 0-3,18 1 1,-8-3-2,6 3 0,-2-3-1,3 3 0,-2-3-1,2 2 0,-2-1-1,-1 1 1,-2 0-2,-1 0 1,0 0-1,-1 0 1,-1 0-1,1 0 0,-10 0 1,16 0-1,-16 0 0,16 0 0,-16 0 0,12-1 0,-12 1 0,0 0 0,11-1 0,-11 1 0,0 0 0,0 0 0,0 0 0,0 0-2,0 0-1,0 0-5,0 0-15,0 0-14,0 0 2,0 0-2,-13-18 2</inkml:trace>
  <inkml:trace contextRef="#ctx0" brushRef="#br0" timeOffset="48747.7882">8131 13954 28,'13'1'28,"-13"-1"-3,0 0-3,13-6-4,-13 6-3,19-5-2,-9 0-3,7 2-2,-4-1-1,3 0-2,-4-3-1,4 3-1,-4-4-1,3 4 1,-4-3-1,2 1 0,-4-4-1,1 5 1,-10 5-1,18-16 1,-12 6-1,0 0 0,-2 0 0,-1-1 0,0 0-1,-3 0 1,-2-2-1,-1 2 1,-2 0-1,-2 1 0,7 10 0,-18-15 0,8 9 0,-2 4 0,-2 3 0,0 2 0,-1 1 0,0 3-1,0 0 1,1 2 0,-1 2 0,2-1 0,1 3 0,0 0 0,4 0 0,-1 2 1,1 0-1,2 3 0,1 1 1,2 1-1,1 0 2,2-1-2,-1 0 1,4 0 0,0-1 1,2-1-1,1-3 0,2 2 0,-1-5-1,3 3 2,-1-4-1,4 0 0,-1-1 0,3-1 0,0-3 0,3 0 0,0-3 0,4-1 1,-1-3-1,2 0 0,-1-2 0,2 0 0,-3-2-1,-2-1 1,-1 1-1,-5 1-1,-1 2 0,-12 3-3,13-3-2,-13 3-5,0 0-7,0 0-16,-9 5-5,9-5 0,0 0 1</inkml:trace>
  <inkml:trace contextRef="#ctx0" brushRef="#br0" timeOffset="49554.8344">8612 14172 39,'0'0'31,"0"0"1,1-15 0,-1 5-17,0 10-4,7-15 0,-7 15-3,11-13-2,-11 13-1,15-10-1,-15 10-1,16-10-1,-16 10-1,17-4 0,-17 4 0,16 0 0,-16 0-1,16 6 0,-16-6 1,15 12-1,-15-12 0,9 19 0,-4-6 0,-4-1-1,-2 2 1,-3-1-2,-1 0 1,-3 2-1,-1-3 1,-2 2-1,-1-2 0,-1 3 1,0-4-1,1 2 1,0-1 1,2-3 0,2 1 0,8-10 1,-11 12 0,11-12 0,0 0 1,-2 10 0,2-10 0,0 0 1,12 6 0,-12-6 0,14 2 0,-5-2-1,2 0 0,-1-3 0,3 3 0,-1-1-1,1 0-1,1-1 1,-1 2-1,-2-1 0,0 1 0,-2 0 0,-9 0 0,16 0 0,-16 0-1,9 3 0,-9-3-3,0 0-4,0 0-11,0 0-19,0 0 0,-4-16-1,4 16 2</inkml:trace>
  <inkml:trace contextRef="#ctx0" brushRef="#br0" timeOffset="50208.8718">8998 13793 44,'0'0'33,"10"10"1,-10-10 0,0 0-16,0 0-8,0 0-2,0 10-2,0-10-2,-1 11-1,1-11 0,-2 15-1,2-15 0,-3 12 0,3-12-1,-2 12-2,2-12-2,0 0-5,0 11-11,0-11-18,0 0 2,0 0-3,0 0 3</inkml:trace>
  <inkml:trace contextRef="#ctx0" brushRef="#br0" timeOffset="50470.8868">9019 14017 45,'3'17'36,"-3"-17"0,4 15 1,-4-15-14,0 0-10,3 13-4,-3-13-2,0 0-4,0 0-1,0 0-3,0 0-3,0 0-7,0 0-27,0 0 2,0 0-2,0 0 1</inkml:trace>
  <inkml:trace contextRef="#ctx0" brushRef="#br0" timeOffset="51391.9395">9334 13665 30,'0'0'28,"10"-1"2,-10 1-7,0 0-6,3 18-2,-3-18-3,3 27-1,-3-11-2,3 8-2,-4-1-2,5 7-1,-4 1 0,2 2-1,-3-1-1,4 1 0,-3-2 0,3 0-1,-2-3 1,0-1-2,0-6 1,0-1-1,0-2 0,0-4 0,1 0-1,-2-14-2,2 17-2,-2-17-3,3 10-9,-3-10-18,0 0-1,0 0-1,-2-19 2</inkml:trace>
  <inkml:trace contextRef="#ctx0" brushRef="#br0" timeOffset="52027.9758">9553 13960 19,'0'0'27,"11"1"1,-11-1 2,0 0-11,0 0-7,9 11 0,-3 2-2,-5-3-1,5 7 0,-5-2-3,4 5 0,-3-2-1,2 3-2,-2-2 0,3-1 0,-2-2-2,0-2 0,0-1 0,0-4-1,-3-9 0,0 0 1,11 8-1,-11-8 0,12-12 0,-6 1 0,1-2 0,2-5 0,1 0 0,-1-4 0,2 0 0,0 2 0,-1 0 0,0 1 0,0 4 0,-1 4 1,-1 0-1,-8 11 0,17-8 1,-17 8 0,13 0 0,-13 0 0,14 12 0,-7-2 0,-2 1-1,1 2 1,-4 3 0,4 1 0,-5 1-1,1-1 1,-2-1-1,0 2 0,0-3 0,0 0 0,0-2 0,-1-1-1,2-3-1,-1-9-2,1 15-2,-1-15-5,0 0-9,0 0-18,0 0 1,7-9 0,-7-5 1</inkml:trace>
  <inkml:trace contextRef="#ctx0" brushRef="#br0" timeOffset="52474.0012">10005 13695 66,'10'-13'36,"-10"13"-1,10-5 2,-10 5-24,0 0-5,5 12-1,4 4-2,-5-1-1,2 7-1,-2 2-1,-1 1 1,-4 4-1,1 2-1,-4-2 0,-1 1 0,0-2 0,-1-1-1,0-2 1,2 0-1,2-5 0,1-2 0,2-3 1,2 0-1,2-6 0,4 1 0,0-2 0,0-4 0,2-2 1,1-1-1,-1-2 0,3-2 0,-2 1-1,0-4-1,-1 1-4,-3-5-4,7 7-7,-15 3-17,7-17-4,-7 17-2,-2-19 2</inkml:trace>
  <inkml:trace contextRef="#ctx0" brushRef="#br0" timeOffset="52781.0189">9890 13878 41,'3'-11'34,"7"9"1,2-2 1,0-4-16,13 8-4,-3-4-4,8 5-2,-4-3-4,5 3-1,-5-1-1,0 2-2,-4 0 0,-5-1-2,-3 2-3,-14-3 0,17 4-5,-17-4-5,0 0-19,10-2-7,-10 2 1,0 0 0</inkml:trace>
  <inkml:trace contextRef="#ctx0" brushRef="#br0" timeOffset="56352.2228">1678 14555 14,'0'0'11,"0"0"1,0 0 0,0 0 0,0 0-1,0 0 0,10 0-1,-10 0-2,0 0 0,0 0-1,0 0-1,10-3 0,-10 3-1,0 0 0,11-5-1,-11 5-1,12-2 1,-12 2-1,14-3-1,-14 3 1,17-1-1,-17 1 1,16-2-1,-6 2 1,0-2 0,1 2 0,2-2-2,-2 2 1,3-3-1,-1 3-1,0-2 1,3 1-1,-3 0 1,1 0-1,-4-1 1,4 2-1,-3-2 1,-1 0 0,1 0 0,-1 1-1,0 1 1,1-1 0,-1 0-1,0 0 1,1 0-1,-1 1 1,1 0-1,1 0 0,0 0 0,1 0 1,1 0-1,1 0 0,2 1 1,2-1-1,0 0 0,1 0 0,1 0 1,0 0-1,1 0 0,1 1 1,-3 0-1,2-1 0,1 0 0,-1 0 1,0 0-1,0 0 0,3 0 0,0 0-1,-1-1 1,2 1-1,-1-1 1,2 1 0,-1 0 0,1-1-1,-3 0 2,2 0-1,1 0 0,1 0 0,2 0 1,1 0-1,2 1 0,0 0 1,1 0-1,1 0 0,0 1 1,0 0-1,-2-1 0,0 1 1,1 0-1,0-1 0,-1 1 0,1 0 0,1 0 1,0 0-1,2 0 0,2-1 0,-2 0 1,2 0-1,3 0 1,-1-1-1,1 1 0,1-1 0,-2 1 1,1 0-1,-1 0 0,1 2 0,-2-1 0,-2 1-1,0 0 2,0 0-1,-1 1-1,2 0 1,-2-1 0,0 1 1,2-1-1,2 0 0,0-1 0,0 1 1,2 2-1,0-2 1,0-1-1,1 0 1,0 1-1,2-1 1,0 0-1,3 0 0,1-4 0,3 3 0,2 0 1,1-1-1,1 0 0,1 1 0,1-1 0,-1 0 0,0 1 0,0-1 1,-1 4-1,3-2 0,-1 2 0,3-2 0,-1 1 0,0-1 1,0 2-1,1-2 0,1-2 0,-3 2 0,-1-4 0,-1 4 0,0-2 0,-3 2 1,4-3-1,0 2 0,-3 0 0,1 0 0,-1 1 1,0-2-1,0 2 0,1-2 0,-2 1 0,0-1 0,0-1 1,2 1-1,2-1 0,-1 1 0,0-1 1,0 1-1,0-1 0,0 1 1,-1 0-1,0 0 0,-1 0 1,1-1-1,0 0 0,2 0 0,2-1 0,-2 2 0,-1 0 0,-1 0 0,2 0 0,-3 0 0,-1 0 0,-1 1 0,-3 0 0,1 0 1,-1 0-1,0 0 0,0 1 0,1-1 0,0 2 0,0-1 1,0 0-1,0 0 0,1 1 0,-1-1 0,-1 0 0,0 1 0,2 0 0,1-2 0,0 1 0,2 1 0,0 0 0,0-1 0,1 0 0,-1-1 1,0 0-1,0 1 0,0 0 0,-1-1 1,-1 0-1,3 0 0,1 0 0,0 1 0,1-1 0,-1 0 0,0 0 0,2 0 1,-2-1-1,-1 1 0,0-1 0,-1 0 0,-1 0 0,3 0 0,0 1 1,-5-1-1,1 2 0,-2-1 0,-5 1 0,-2 0 0,-3 1 0,-7 1 0,-5 1 0,-3-2 1,-7 2-1,-4 1 0,-2-2 0,-5 1 0,-9-4 1,0 0 0,0 0-1,5 9 0,-5-9 1,0 0-1,0 0-1,-11-3-1,11 3-6,-9-5-13,9 5-18,-15-12 1,6 1 0,2 0 0</inkml:trace>
  <inkml:trace contextRef="#ctx0" brushRef="#br0" timeOffset="59888.4253">3344 15002 2,'0'0'24,"11"-6"3,-11 6-4,0 0-4,0 0-2,-3-11-1,3 11-3,0 0-2,0 0-2,0 0-2,0 0 0,6-11-3,-6 11 0,0 0-2,0 0 1,0 0-1,0 0 0,0 0 0,0 0 1,0 0-2,4 10 1,-4-1 0,1 6 0,-1 0-1,1 5 1,-1 3-1,2 2 1,-2 3-1,2 2 0,-1 0 0,1 1-1,-1-1 1,0 0-1,0-2 1,1-1-1,-1-5 1,-1-2-1,-1-4 0,1-3 1,-2 0-1,2-4 0,0-9 0,-1 13 0,1-13 0,0 0-1,-2 10 0,2-10-2,0 0-2,0 0-6,0 0-9,6-14-18,-5 1 0,2-1 0,-4-9 1</inkml:trace>
  <inkml:trace contextRef="#ctx0" brushRef="#br0" timeOffset="60554.4635">3387 14978 10,'2'-14'23,"-2"14"-3,0 0-3,0 0-1,1-9-3,-1 9-2,0 0-2,0 0-1,0 0-1,0 0 0,0 0-1,0 0 0,0 0 0,0 0 0,11-6 0,-11 6-1,14-5 0,-14 5-1,19-7 0,-7 2-1,2 3 0,1-1-1,3 1 0,0 0 0,3 1-1,-1 0 1,2 0-1,0-1 1,-1 1-1,-1-3 0,0 2 0,-3-2 0,-2 0 0,-3 1-1,-1 1 1,-11 2-1,14-4 1,-14 4-1,0 0 1,0 0-1,9 2 0,-9-2 1,3 11-1,-3-11 1,3 19-1,-1-3 1,2 1-1,-2 3 0,1 1 1,0 0-1,-1 1 1,1-2-1,-1-2 0,0-2 0,0-4 0,0-2 1,-2-10-1,2 12 0,-2-12 0,0 0-1,0 0-2,0 0-4,0 0-10,0 0-21,0 0-1,-6-9 0,6 9 0</inkml:trace>
  <inkml:trace contextRef="#ctx0" brushRef="#br0" timeOffset="62039.5485">4346 14958 6,'0'0'21,"2"-10"-5,-2 10-2,0-9-1,0 9 0,0 0 0,-2-13-2,2 13 0,0 0-1,0 0 0,0 0-2,0 0-1,0 0-1,3 20-1,-3-8 1,4 7-2,-3 0-1,4 8 1,-3 1-1,4 5 0,-5 0-1,2 5-1,-2-2 2,1 1-2,-1-3 0,0 0 0,-1-4 0,1-1-1,0-6 1,0-5 0,-1-2 0,0-4-1,1-1 1,-1-11-1,1 10 0,-1-10-1,0 0-1,0 0-2,0 0-2,0 0-4,0 0-7,0 0-11,1-11-8,-1 11 0,3-20 2</inkml:trace>
  <inkml:trace contextRef="#ctx0" brushRef="#br0" timeOffset="62527.5764">4367 15231 22,'10'2'27,"-10"-2"1,0 0-5,0 0-7,2-9-2,-2 9-1,0 0-4,15 2 0,-15-2-2,15-3 1,-15 3-3,23 1 0,-8-4-2,2 4 0,1-3-1,1 3-1,1-1 1,0 0-2,1-3 1,-1 1 0,-3 0 0,-1-1-1,-1 1 1,-1 0-1,-3 1 1,-1-1-1,-10 2 1,13-2-1,-13 2 1,0 0 0,0 0-1,9-1 1,-9 1-1,0 0 0,0 0-2,0 0-2,0 0-6,0 0-15,0 0-12,0 0 0,-2-9 0,2 9 1</inkml:trace>
  <inkml:trace contextRef="#ctx0" brushRef="#br0" timeOffset="63304.6208">5261 14883 10,'0'0'27,"0"0"1,4-16 2,-4 16-13,0 0-4,0 0 0,0 0-3,-13-1-2,13 1-1,-12 18 0,6-3-3,-6 3 1,3 5-2,-3 0 1,-1 6-1,0 0 1,2 4-1,-2 0-1,5 2 1,2-2-1,2 2-1,1-4 0,6 0 0,4-1-1,2-1 0,1-2 1,3-2-1,-2-4 0,3 0 1,-2-4-1,0-1 0,-1-3 0,-2-3-1,1-2-3,-10-8-4,21 4-9,-11-4-20,0-10 0,2-2-1,-3-6 2</inkml:trace>
  <inkml:trace contextRef="#ctx0" brushRef="#br0" timeOffset="63982.6596">5472 15262 24,'0'0'31,"27"-8"1,-13-2 1,5-2-11,2 4-8,-3-5-3,5 6-1,-7-4-4,5 3-2,-6-4-1,2 4 0,-5-1-1,-2 1 0,-1-1-1,-9 9 1,12-13-1,-12 13 1,3-14-1,-3 14 0,-2-13 0,2 13 0,-9-13-1,9 13 1,-17-14-1,7 7 0,-2 1 0,-2 0 0,-1 3 0,0 1 0,0 2 0,-1 3 0,2 3 0,-1 2 0,1 3 0,-1 4 0,3 0 0,-1 4 1,2 2-1,3 2 1,1 2-1,1 0 1,2 0 0,2-3-1,2 0 1,4 0-1,2-5 2,2 2-1,2-6 0,5 2 0,1-4 1,5-1-1,1-2 1,-1-3 0,2-3-1,0-1 0,-2-3 1,1 0-1,-3-3 0,-1-1-1,-3 2 1,-2-1-2,-1 1-2,-12 4-2,16-7-6,-16 7-8,6-14-22,-6 14 2,0 0-2,12-6 3</inkml:trace>
  <inkml:trace contextRef="#ctx0" brushRef="#br0" timeOffset="64579.6932">5988 15402 42,'0'0'33,"10"2"2,-10-2-2,2-14-15,-2 14-4,11-15-3,-2 8-3,-4-7-2,4 4-1,-3-4-1,2 3-1,-2 0 0,3 0 0,-4 1-1,-5 10-1,12-14 0,-12 14 0,10-8 0,-10 8-1,0 0 0,12 0 0,-12 0 1,0 0-1,10 14 1,-7-5-1,0 2 1,0 3-1,-2 0 0,0 3 1,-2 2-1,0 2 0,0 2 1,-1 0-1,0-1 0,2 2 0,0-3 0,-1 0 0,2-2 0,-1-4 0,1-2-1,0-4-1,-1-9-1,0 0-1,4 14-4,-4-14-5,0 0-8,0 0-18,-12-11 1,12 11-1,-14-8 3</inkml:trace>
  <inkml:trace contextRef="#ctx0" brushRef="#br0" timeOffset="64846.709">6035 15570 47,'-3'14'34,"3"-14"2,0 0-8,17-4-7,-17 4-3,24-8-4,-13 0-4,10 7-2,-3-5-3,2 2-2,1-2-1,-1 3-1,-2 1-1,0 1 0,-2 1-1,-2 1-1,-1 1-1,-13-2-3,19 8-4,-19-8-9,0 0-21,0 0 2,0 0-1,10-12 1</inkml:trace>
  <inkml:trace contextRef="#ctx0" brushRef="#br0" timeOffset="65608.7524">6720 15020 6,'9'4'24,"-9"-4"4,0 0-6,0 0-2,0 0-3,0 0-2,-12 6-2,12-6-3,-16 12-1,8-2 0,-8-1-3,3 2-1,-5-1-1,2 3-1,-3-2 0,4 1-1,-2 0 0,4-1-1,0 0 1,1-1-1,3-1 0,3 0 1,6-9 0,-11 14 0,11-14-1,-3 10 1,3-10 0,0 0-1,5 13 1,-5-13 0,14 11 0,-4-4 0,2-1 0,2 3 0,1-1 0,1 2-1,2-1 1,0-1-1,-1 0 0,-1 1-1,0 1 1,-1-2 0,-2-2-1,-2 0 0,-1 0 1,-10-6-1,15 9 0,-15-9 0,9 5-1,-9-5-3,0 0-4,0 0-14,0 0-20,-10-5 2,10 5-1,-13-15 1</inkml:trace>
  <inkml:trace contextRef="#ctx0" brushRef="#br0" timeOffset="66649.8121">7124 15131 19,'0'0'28,"22"0"1,-11 0-4,2-2-5,4 2-3,-4-4-3,7 2-2,-5-4-2,4 3-3,-3-3-2,2 1-1,-2-3-1,-1 1-1,0-1 0,-2 1-1,-1-3 0,-1 0 0,-3 0 0,0-1 0,-3 0 0,-1-1-1,-3 1 1,-1-1-1,-4 0 1,0 1-1,-5 1 0,-1 2 0,-2 1 1,-3 1-1,0 3-1,-3 2 1,0 2 0,-1 4 0,-1 4 0,1 2 0,0 3 0,-2 2 1,1 2-1,0 1 0,2 2 1,4 0 0,2 0 0,3 0 0,3-1 1,7-1-1,2 0 1,6 1 0,1-2 0,2 0-1,3-4 1,1 2 0,2-5-1,0 1 0,2-1 1,0-4-2,-1-2 1,3 1 0,-2 0-1,1-3 1,1-2 0,-1-1 0,-1-2-1,-1-1-1,-1-2-1,-6-3-3,5 6-6,-10-8-10,-7 10-20,9-11 2,-9 11-1,0 0 2</inkml:trace>
  <inkml:trace contextRef="#ctx0" brushRef="#br0" timeOffset="67331.8512">7634 15293 54,'0'0'37,"10"-7"1,-10 7 0,4-13-10,-4 13-18,7-10-3,-7 10-2,13-9-1,-13 9-1,16-10-1,-4 6-1,0 0 0,1 1 0,0 0 0,2 0 0,-3 4-1,1 1 1,-1 2-1,-3 1 0,-9-5 0,10 20-1,-10-8 0,-6 5 0,2-1-1,-6 1 0,-2 4 0,-2-4 1,0 3-1,-1-3 1,1 2 0,1-2 0,0-1 1,2 0 0,2-4 0,2 0 1,0-1-1,7-11 2,-6 13-1,6-13 0,0 10 1,0-10-1,0 0 1,15 4 0,-15-4-1,19-2 1,-7 0-1,1 0 0,1-2 0,2 1-1,-1 1 1,0 0-1,-2 2 0,1-1-1,-3 2 0,-11-1-2,17 3-2,-17-3-5,9 2-9,-9-2-22,0 0 1,0 0 0,-2-11 1</inkml:trace>
  <inkml:trace contextRef="#ctx0" brushRef="#br0" timeOffset="68041.8918">7923 14806 34,'0'0'31,"0"0"2,9-2-7,-9 2-6,0 0-2,0 0-3,18-1-4,-18 1-2,12 10-2,-5-1-2,3 5 0,-1 1-3,4 5 1,-1 4-2,3 5 1,1 1-1,0 3 0,1 0 0,1 3-1,-5 3 1,2 0-1,-3-4 0,-4 0 0,-2-2 0,-1-1 0,-5-2-1,-3-2 1,1-3 0,-4-2-1,0 0 1,-1-5 0,1-1 0,-1-2 1,3-3-1,0-2 1,4-10 0,-4 13-1,4-13 1,0 0-1,0 0 0,0 0 0,0 0-1,0 0-4,13-3-12,-13 3-23,3-16 1,-1 5 0,-5-4-1</inkml:trace>
  <inkml:trace contextRef="#ctx0" brushRef="#br0" timeOffset="68662.9273">8503 15051 53,'0'0'36,"0"0"-2,0 0 2,-7-10-20,7 10-5,0 0-2,0 0-3,0 0-3,5 13 0,-5-13-2,0 10 0,0-10-3,0 0-2,3 15-7,-3-15-13,0 0-12,-7 13-1,7-13-1,-2 9 2</inkml:trace>
  <inkml:trace contextRef="#ctx0" brushRef="#br0" timeOffset="68895.9399">8501 15276 31,'-2'12'33,"6"0"2,-4-12 0,-3 11-12,7-1-5,-4-10-5,4 10-4,-4-10-2,0 0-3,7 12-1,-7-12-2,0 0-3,0 0-2,14 12-8,-14-12-17,0 0-8,0 0-1,0 0 0</inkml:trace>
  <inkml:trace contextRef="#ctx0" brushRef="#br0" timeOffset="69335.9657">8806 14944 71,'13'-4'35,"-13"4"1,0 0-5,11 19-22,-12-6-2,7 9 0,-5-1-3,4 8 0,-2-1-1,3 6-1,-1-1 0,0 0 0,1-2-1,-1-2-1,-1-2 0,-1-6-3,3-2-4,-6-19-7,4 14-19,-4-14-4,0 0-1,0 0 1</inkml:trace>
  <inkml:trace contextRef="#ctx0" brushRef="#br0" timeOffset="70033.0057">8779 14995 51,'7'-18'37,"1"8"0,2-2 0,1-6-13,6 9-11,-3-4-3,10 8-2,-4-2-3,4 6-1,-2 2-2,0 5 0,-2 2-2,-1 3 1,-2 3-1,-3 1 0,-3 3-1,-2 1 0,-5 2 0,-4-1-1,-2 1 0,-6-2 0,0-1-1,-4-2 1,-2-1 0,-1-5 1,-1-1-1,2-2 2,0-3 0,3-2 0,2-1 1,9-1 1,-13-4-1,13 4 1,0 0 0,0 0 0,0 0 0,17-8 0,-7 8-1,4 1 1,2 1-2,2 0 1,0 3-1,2 1 0,1 3 0,-2-1-1,-1 5 1,-4 1-1,-1 1 1,-7 2-2,-3 1 2,-3-2-2,-5 0 2,-2 0-2,-4-2 1,-1-2 0,-2 0 1,0-4 0,-1-1 0,0 0 1,-1-3 0,1 0 0,-1-2 1,3 1-1,1-3 0,2 2 0,10-2-1,-13-1 0,13 1-1,0 0-3,0 0-4,7-9-10,-7 9-22,21-14 1,-8 4-1,6-1 2</inkml:trace>
  <inkml:trace contextRef="#ctx0" brushRef="#br0" timeOffset="70507.0327">9292 15175 70,'-8'17'35,"-3"-1"-2,7-1-8,3 8-15,-3-5-2,8 7-2,-1-3-2,6 1-2,1-3 0,4-2 0,1-5-1,3-4 0,-2-2 0,2-4-1,2-3 1,-2-5 0,0-4-1,-2-1 0,-2-2 1,-3-2-1,-2-2 1,-2-6-1,-8-1 0,-2 2 1,-6 1-2,-3 2 2,-5 2-1,-1 4 0,-4 4 1,0 8-1,1 4 0,0 3 0,2 3 0,4 0-2,4 3-3,2-3-5,11 3-15,5 1-11,-7-14-1,17 14 0,-6-13 1</inkml:trace>
  <inkml:trace contextRef="#ctx0" brushRef="#br0" timeOffset="70936.0573">9597 15238 74,'-16'12'37,"3"3"-1,-1-5 1,-4 1-26,13 7-6,2-4-1,7 3-1,5-1-1,4 1-1,3-3 0,4-2 0,2-2 0,1-4-1,-2-5 1,1-4 0,-2-3 0,1-5-1,-3-3 1,-3-2-1,-3-1 0,-7-4 1,-4-3-1,-4 3 0,-4-1 0,-7 3 0,-4 4 0,-4 3 1,-5 9-1,1 4 1,-1 7-1,1 3 0,4 3 1,1 2-3,9 4-3,-1-9-12,8-1-23,5-10 2,12 11-1,3-11 1</inkml:trace>
  <inkml:trace contextRef="#ctx0" brushRef="#br0" timeOffset="71637.0974">9960 14838 18,'4'-9'30,"-4"9"2,0 0 2,0 0-15,9 17-3,-9-4-3,4 12-2,-5 1-4,4 9-2,-3 1-1,2 5-1,-3 2 0,2 2-1,-2-3 1,2-1-1,0-5 0,1-2-1,0-5 0,1-4-1,1-4-1,-1-9 0,1-1-5,-4-11-4,10 6-17,-10-6-9,10-9 0,-10 9-1,7-21 1</inkml:trace>
  <inkml:trace contextRef="#ctx0" brushRef="#br0" timeOffset="72136.126">10159 15208 58,'0'0'35,"20"-7"-1,-8 1 2,-1-3-24,11 6-4,-6-6 0,8 6-3,-5-5 0,2 3-2,-3-4-1,-1 2 0,-4-3 0,-3 1-1,-3-2 0,-2 0 0,-5-2 0,-3 2 0,-3-2-1,-3 1 1,-3 3-1,-4 2 0,-2 2 1,0 4-2,-3 4 2,-2 4-1,0 3 1,-1 4 0,1 1 0,1 5 0,3-1 0,2 3 0,5 1 2,6 1-2,3-2 1,7 1 0,4-1 0,5-3 0,4-2-1,5-1 0,0-5 0,1-2-1,1-3 0,1-3-1,0 0-1,-3-7-3,4 4-5,-11-10-13,0 1-19,3-2 2,-6-4-1,5 2 2</inkml:trace>
  <inkml:trace contextRef="#ctx0" brushRef="#br0" timeOffset="72754.1613">10717 15082 38,'0'0'32,"8"-10"2,-8 10 0,-4-18-15,4 18-5,-11-10-4,11 10-2,-19-4-2,5 6 0,-5-2-2,1 7 1,-6 0-1,4 6-1,-3 0 0,4 6 0,2-2-1,4 6 1,4 0-1,6 1-1,5-4 1,5 2-1,5-4-1,3-3 1,3-5-1,1-4 0,2-5 1,1-4-1,-3-8-1,0-1 1,-1-5 0,-4-1 0,-2-2 0,-2-3 0,-3 0-1,-4 0 1,1 4 0,-3 2 1,-2 3-1,0 2 1,1 12 0,0 0-1,0 0 1,0 0 0,-11 14-1,9 2 1,-1 2-1,1 6 1,0-1-1,0 1 0,2 0 0,3-1 1,-1-2-2,2-6-1,3 0-1,-7-15-4,18 14-7,-18-14-16,15-7-12,-1 0 2,-3-8-1,3 1 2</inkml:trace>
  <inkml:trace contextRef="#ctx0" brushRef="#br0" timeOffset="73279.1913">10926 15004 57,'0'0'38,"0"0"0,10-4 1,-10 4-16,1 10-12,6 0-2,-4 1-4,2 5-1,-1 1-1,1 4-1,-3 1 0,0 3 0,-3 0-1,2 1-1,-1-5 2,0 0-2,2-5 1,1-2 0,-3-14 0,12 11-1,-2-17 1,1-4-1,2-5 0,4-1 0,-1-5 0,2-2 0,1 0-1,-2-2 2,1 5-1,-2 3 1,0 1-1,-4 4 1,-1 4-1,-2 5 1,-9 3 0,13 11 0,-7-2-1,-1 5 1,-1 4-1,0 1 1,-1 2-1,0 5 0,-1-1 0,1 1 0,-1-1 1,0-3-1,-1-1 0,0-2 0,0-4 0,1-6-1,-2-9-2,0 0-7,0 0-32,0 0-1,4-16 2,-3 2-2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2:30.86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11921 13897 22,'0'0'25,"2"-11"2,-2 11-7,0 0-3,0 0-2,0 0-1,0 0-4,10-5-2,-10 5-1,8 12 0,-8-12-3,9 18-1,-4-7 0,0-1-2,-5-10 1,9 18-2,-9-18 1,8 9-2,-8-9-2,0 0-2,11-2-9,-11 2-8,2-15-11,-2 15-1,8-12 1,-8 12 0</inkml:trace>
  <inkml:trace contextRef="#ctx0" brushRef="#br0" timeOffset="286.0159">12124 13865 8,'0'0'24,"0"0"2,0 0-7,10 14 0,-10-14-3,3 15-2,1-3-3,-2-3-2,2 4-1,-3-4-2,3 3-2,-4-12-1,4 13 0,-4-13-2,0 0-1,10 8-3,-10-8-3,10-2-6,-10 2-9,7-13-11,3 11-1,-6-10 2,7 7 0</inkml:trace>
  <inkml:trace contextRef="#ctx0" brushRef="#br0" timeOffset="509.0291">12329 13862 5,'0'0'27,"9"4"1,-9-4 1,5 10-10,0-1-3,-4 1-3,3 0-4,-4-1-2,4 1-3,-4-10-2,4 14-3,-4-14-3,0 0-10,0 0-16,11 2-1,-11-2 0,0 0 1</inkml:trace>
  <inkml:trace contextRef="#ctx0" brushRef="#br0" timeOffset="1134.0646">12629 13537 23,'0'0'29,"0"0"1,6 13 1,-5-2-14,4 4-4,-4 3-3,3 5-3,-3 1-3,1 1-1,-2 1 0,0 2-2,-1-2 0,1 1 0,-1-3-1,2-1 1,-2-1 0,3-3-1,1-1 2,2-1-1,1-4 0,1 1 0,2-5 1,4-1-1,-2-3 1,3 1-1,1-3 0,2-1 0,-2-2 0,2-1 0,-4 0-1,2-1-1,-1 1-2,-4-6-3,3 6-7,-13 1-11,8-15-10,-8 15-1,4-15 1</inkml:trace>
  <inkml:trace contextRef="#ctx0" brushRef="#br0" timeOffset="1428.0817">12581 13734 19,'0'0'29,"-14"-3"2,14 3 2,0 0-11,0 0-6,11 0-2,-11 0-3,22-3-5,-8 0 0,6 3-2,2-2-1,-2 2-1,2-2-1,1 2 0,-1 0-3,0-1-1,1 5-6,-8-7-10,-1 1-16,3 4-1,-6-4 1,0 2 0</inkml:trace>
  <inkml:trace contextRef="#ctx0" brushRef="#br0" timeOffset="2004.1146">12932 13462 40,'0'0'30,"6"14"2,-7-3-1,3 4-17,3 10-6,-4 0 0,4 8-1,-4 0-3,2 5-1,-3-3 0,2 2-1,-3-4 0,2-1-1,0-5 0,0-5 0,0-4-1,1-5 1,1-2-1,-3-11 1,0 0-1,9 7 0,-9-7 1,7-11-1,-7 11 0,10-17 0,-4 2 0,1 2 0,1-2 0,0 0 0,2-3 0,1 1 0,2-1 0,2 1 0,-1 1 1,2 4 0,-3 2 0,2 6 0,-4 5 1,2 5-1,-5 6 1,-2 3-1,0 3 0,-1 2 0,0-1 0,-1 1-1,-2-3 1,1-1-1,-2-3 0,-1-2-1,2 0-3,-2-11-5,-1 10-16,1-10-11,0 0 1,0 0-2,0 0 2</inkml:trace>
  <inkml:trace contextRef="#ctx0" brushRef="#br0" timeOffset="2553.1459">13297 13826 32,'0'0'33,"24"-10"0,-10 3 1,3-3-10,2 6-9,-3-8-4,5 5-4,-3-3-2,2 1-2,-4 0 0,0 0 0,-2-2-1,-2 3-1,-4-2 1,-1 0-1,-5 1 0,-3 0 0,-3 0 0,4 9-1,-16-19 1,4 11-1,-5 0 0,2 5 0,-2 2 0,-1 2 0,0 5 0,0 1-1,2 5 1,0 3 0,5 2 0,-1 1 0,5 0 0,1 2 0,3 0 1,4-1 0,1 0-1,4-2 1,1-1 0,4 0 0,0-3 1,2-1-1,-1 1 0,2-2 0,0-2 1,1 0-1,-1-3 1,0-2-1,1-2-1,-1-3 1,2-2-2,-2-4-1,3-1-4,-6-4-5,7 2-22,-4-2-7,-3 0 1,3 1-1</inkml:trace>
  <inkml:trace contextRef="#ctx0" brushRef="#br0" timeOffset="3142.1797">13694 13645 56,'0'0'36,"-3"12"0,3-12 0,-5 9-16,9 7-9,-5-5-3,4 8-3,-2 0-2,1 2 0,-1 1-2,1-1 1,0-1-1,2-2 0,-2-3-1,1-1 0,0-4 1,-3-10-1,9 14 0,-9-14 0,0 0 1,11 0-1,-11 0 0,13-14 1,-5 2-1,1-4 0,2 0 0,-1-2 0,2 0 1,-1 0-1,0 0 0,0 4 0,-3 1 1,-8 13 0,15-14 0,-15 14 0,14-6-1,-14 6 1,14 6 0,-14-6-1,14 12 1,-8-2-1,0 1 0,0 3 0,-1 2 1,1 1-1,-3 0 0,0 1 0,0 0 0,-2 1 1,1-3-1,0-1 0,-1-3 0,0 0 0,-1-12 0,3 14-1,-3-14-1,0 0-6,0 0-31,11 4-1,-11-4 1,4-15-2</inkml:trace>
  <inkml:trace contextRef="#ctx0" brushRef="#br0" timeOffset="4301.246">14353 13679 17,'0'0'25,"0"0"0,0 0-1,0 0-3,0 0-2,0 0-3,3-10-1,-3 10-3,0 0-3,6 15-1,-6-15-2,0 24-1,-1-8-1,2 5-1,-2 1-1,1 1 0,-1 0 0,1 0-1,0-1 0,1-4 0,-1-2-1,1-3 0,0-4-1,-1-9-1,2 11-2,-2-11-4,0 0-9,-1-13-21,1-1 0,1 0 0,-2-6 2</inkml:trace>
  <inkml:trace contextRef="#ctx0" brushRef="#br0" timeOffset="4496.2572">14351 13510 30,'0'0'30,"0"0"1,0 0-1,0 0-14,-5 13-8,5-4-11,0-9-20,8 25-7,-8-15 0,6 9-1</inkml:trace>
  <inkml:trace contextRef="#ctx0" brushRef="#br0" timeOffset="4983.285">14497 13648 56,'0'0'33,"10"20"0,-9 0-10,-1-3-9,2 7-2,-4-3-6,3 5-2,-3-4-1,2-2 0,-1-4-2,2-2 1,-1-14 0,7 14 0,-7-14-1,12-5 1,-2-4-1,-1-2 0,2-3 0,2-1 0,-1-3-1,1 1 1,1 0 0,-1 4 1,-1 0 0,0 5 0,-2 2 0,2 5-1,-12 1 1,17 8 0,-10 1-1,-1 5 0,-2 1 0,-1 3-1,-2 0 0,0-1 1,-1 0-1,-1-3 0,0 0 0,0-4 0,1-10 0,-2 15-1,2-15-2,0 0-4,3 16-15,-3-16-17,0 0 1,0 0-1,4-11 2</inkml:trace>
  <inkml:trace contextRef="#ctx0" brushRef="#br0" timeOffset="13133.7512">15213 13466 29,'0'0'28,"9"3"2,-9-3-3,3 9-12,-1 6-4,-5-3 0,4 9-2,-4-1-3,4 8 1,-4-1-2,2 5-1,-2-3 0,2 4-1,-1-3 0,2 3-1,-2-5 0,5-2 0,-1-2 0,2-3-1,0-3 1,3 0 0,-1-4 0,3-2-1,-1-3 2,3-2-2,1-3 1,1 0 0,0-4-1,3-4-1,-3 0 0,2-1-1,1 0-3,-3-5-2,2 6-7,-10-8-9,1 2-16,-6 10 0,2-16 0,-2 16 3</inkml:trace>
  <inkml:trace contextRef="#ctx0" brushRef="#br0" timeOffset="13386.7657">15158 13760 28,'-13'-11'32,"13"11"1,0 0 1,-4-13-14,4 13-4,0 0-1,15-5-5,-15 5-3,17 0-1,-6-1-2,3 3-1,2-2-1,1 0-2,2-1-1,-2-1-3,5 3-3,-8-7-10,6 1-21,-2 2 1,-5-3 0,1 1 0</inkml:trace>
  <inkml:trace contextRef="#ctx0" brushRef="#br0" timeOffset="13893.7947">15480 13429 52,'11'-2'35,"-11"2"-1,0 0 1,10 14-15,-6 5-11,-4 0-2,4 9-1,-3 2-3,4 6 1,-3 2-2,1 0 0,0-2-1,0 0-1,0-3 0,0-4 1,0-3-1,1-4 0,0-5 0,0-3 1,-4-14-1,11 12 0,-11-12 0,11-8 0,-4-5 0,2-2 0,0-6 0,1-3 0,3 0 0,1-1 0,1 1 0,-1 1 0,-1 6 0,0 4 0,-2 7 0,0 6 0,-11 0 0,13 20 0,-10-5 0,0 6 0,-1 2 0,-1-2 0,1 2 0,-1-3-1,5-3-1,-4-3-3,5 1-5,-7-15-16,6 10-10,-6-10-1,15 1-1,-6-3 2</inkml:trace>
  <inkml:trace contextRef="#ctx0" brushRef="#br0" timeOffset="14417.8246">15920 13751 41,'20'-3'32,"-3"-6"1,6 2 0,2-2-16,-2-4-5,5 3-3,-5-4-5,0 2 0,-4-4-2,-1 4 1,-5-2-2,-4 3 0,-5 0 0,-5-1 0,-4 2 0,-5 0-1,-5 2 1,0 2-1,-3 1 0,-1 2 1,-2 3 0,1 5 0,0 3 0,3 5 1,1 2 0,1 4 0,2 1 0,2 5 1,2-1 0,5 2 0,2-1-1,4 1 1,2 0-1,3 1 1,2-1-1,5-1 0,1-6 0,4-1 1,1-5-1,4-3 0,0-8-1,2-1 1,0-6-1,-1-4-1,-1 2-2,-4-4-3,2 4-17,-6-3-19,-7 1-1,-1 0 0,-5-4 1</inkml:trace>
  <inkml:trace contextRef="#ctx0" brushRef="#br0" timeOffset="15386.88">16896 13574 20,'7'-9'28,"-7"9"2,0 0-4,0 0-6,1-9-3,-1 9-4,0 0-4,-15-7-1,15 7-2,-20 2-2,8 1 0,-6-1-1,2 4 0,-5 0-1,1 3-1,0 1 1,0 1-1,2 2 0,3-1 0,4 1-1,3 0 1,5-2-1,4 1 1,5-1 0,5-2 0,2-1 0,6 1 0,0-1 0,2 1 0,0 0-1,-1 1 1,-3-1-1,-1 4 1,-5 0-1,-4 2 0,-3-1 0,-4 0 0,-2 1 0,-5-2 0,-3-1 0,-3-2 0,-3-2 0,-1-1 0,-1-3 0,1-2 0,2-3 0,0 0 0,5 0-1,10 1 0,-12-7-2,12 7-1,0 0-4,15-14-7,1 7-21,4 4-1,0-6 1,6 3 0</inkml:trace>
  <inkml:trace contextRef="#ctx0" brushRef="#br0" timeOffset="15927.911">17215 13647 25,'-3'-10'31,"3"10"2,-15-4 0,5 0-10,-2 9-9,-5-4-2,2 9-4,-3-3-2,2 8-1,-1 1-1,5 5 0,0-2-2,2 6 0,4-2 0,6 3 0,5-4 0,5-1-1,3-6 0,4-1 0,2-6-1,3-6 1,2-4-1,0-6 1,-3-3-1,0-4 0,-3-5 1,0-1-1,-6-3 0,-1 1 0,-7 0 1,-3 2-1,-3 0 0,-2 6 0,-3 3 0,7 12 1,-17-5-1,8 10 0,1 7 0,3 5 1,2 5-1,0 2 1,4 0-1,1 1 1,3-2-1,3-1 0,1-4-1,0-5-1,5 1-3,-4-11-8,5-1-21,1-2-5,-5-5 2,3-1-2</inkml:trace>
  <inkml:trace contextRef="#ctx0" brushRef="#br0" timeOffset="16588.9488">17491 13631 51,'-2'14'35,"-3"-3"0,3 7 0,-3 8-13,1-7-13,7 6-2,-3-3-2,5 2-2,1-4-1,4 0 0,-1-6-1,2-4 0,2-5-1,0-5 1,1-6-1,-2-3 0,0-3 0,1-6 0,-2-4 0,0-1-1,0-3 2,-1 0-2,-1 2 2,0 3-1,-2 2 0,-1 7 0,-6 12 1,9-6 0,-9 6-1,4 22 1,-4-4-1,0 3 1,1 4-1,0 0 1,1 0-1,0-1 0,3-4 0,0-2 0,3-7 0,2-4 0,0-6 0,1-6 0,2-5 0,0-5-1,1-5 1,-1-4-1,-2-3 1,3-2 0,-1 1-1,1 2 1,-1 5 0,0 3 0,-2 5 1,-1 8-1,0 7 1,-4 7 0,-2 6 0,-1 3 0,-2 4-1,0 0 1,0 3-1,-1 0 0,2-2-1,-1-4-2,4 1-4,-6-9-12,3 2-20,5-4 1,-7-9 0,0 0 1</inkml:trace>
  <inkml:trace contextRef="#ctx0" brushRef="#br0" timeOffset="17103.9783">18125 13716 55,'17'-1'35,"-5"-4"0,5 2 0,4 1-15,-7-8-11,6 5-3,-3-5-1,1 2-2,-1-4-1,-1 2 0,-2-1-1,-2 0 0,-3-1 0,-3 1-1,-5 0 1,-2 1-1,1 10 0,-13-16 1,3 11-1,-3 4-1,-3 2 1,0 3 0,-3 4 1,0 5-1,0 1 1,0 3 0,2 0 1,1 2 1,2 1-1,3 2 1,2 2 1,5 1-1,1-2-1,5 3 1,2-4-1,5 3 0,2-2 0,3-5 0,2-3-1,2-3 1,1-7-1,-1 1 0,2-6 0,-2-7-1,-1 0-2,-3-5-7,5-3-32,-2 1-2,-8-6 1,3-4-1</inkml:trace>
  <inkml:trace contextRef="#ctx0" brushRef="#br0" timeOffset="18103.0354">18859 13735 24,'23'-7'30,"-12"-3"2,8 3-3,-4-4-8,-1-4-6,5 3-3,-5-6-2,3 4-4,-6-4 0,1 3-2,-5 0-1,-1 2-1,-5-1 0,-2 4-1,-4 0 0,5 10 0,-21-13-1,6 10 0,-3 2 1,-1 4-1,-1 2 0,-3 5 0,3 4 1,-1 3 0,2 6 0,4 2 1,0 1 0,7 3 0,1-1 0,6 0 1,4-4-1,4 0 0,3-5 0,3-2 0,2-3-1,4-2 0,0-4 0,0 0-1,1-2 0,-1-2-1,-2 0-2,-2-3-2,4 5-5,-9-7-15,-1-1-14,6 0 0,-3-5 1,2-1 0</inkml:trace>
  <inkml:trace contextRef="#ctx0" brushRef="#br0" timeOffset="18605.0641">19243 13556 61,'0'0'36,"0"0"0,0 0 1,14 10-21,-19 1-7,6 11-3,-5 1-2,3 4-1,-2 2-1,3 2-1,0-1 0,2-2 0,2-5 0,0-3-1,1-4 0,2-4 0,-7-12 0,16 9 1,-7-12-2,3-3 1,-1-4 0,1-5 0,1-3 0,3-3 0,-1 0 0,2-2 0,-2 2 0,1 1 0,-1 5 0,0 1 1,-4 6-1,0 5 0,-11 3 1,13 9 0,-9 2-1,-2 6 1,0 3 0,-1 3-1,0 1 1,-1 0-1,1-1 0,2-3 0,-1-2-1,0-6-1,3-2-3,-5-10-5,9-1-21,-9 1-8,14-13 2,-7 2-2</inkml:trace>
  <inkml:trace contextRef="#ctx0" brushRef="#br0" timeOffset="18973.0852">19703 13625 67,'-7'19'37,"3"3"-1,-3 0 1,-5-2-23,13 8-6,-4-6-2,6 2-3,3-4-2,4-1 0,-1-4 0,2-3 0,2-3-1,0-5 0,0-3 0,-1-3 0,-2-5 0,0-3 0,0-4 0,0-5 0,1-1 0,-1-2-1,0-1 1,1-1 0,-2 2 0,-2 3-1,-1 4-1,-3 0-4,-3 15-12,10-9-19,-10 9 0,0 0-1,1-12 2</inkml:trace>
  <inkml:trace contextRef="#ctx0" brushRef="#br0" timeOffset="19247.1008">19971 13597 46,'12'8'36,"-12"-8"2,4 18 0,3-2-13,-8-6-9,9 11-4,-6-4-5,5 7-1,-3-3-2,2 4-1,-2-3-2,-1 0 1,-1-4-2,0-1 0,0-4-3,-2-13-1,3 15-6,-3-15-17,-3-12-13,5 3-1,-1-6 1,3-3 1</inkml:trace>
  <inkml:trace contextRef="#ctx0" brushRef="#br0" timeOffset="19441.1118">20035 13443 51,'0'0'37,"-12"-5"0,12 5-1,0 0-10,0 0-17,-4 9-5,4-9-6,14 18-13,-7-3-22,1-5 1,3 5-2,-3-4 2</inkml:trace>
  <inkml:trace contextRef="#ctx0" brushRef="#br0" timeOffset="19842.1348">20178 13600 57,'10'3'35,"-4"8"0,-3-2 0,-2 0-19,8 13-7,-6-4-2,4 5-4,-3 0-1,1 2 0,-2-2-1,-1-3-1,-1-3-1,-1-5 0,0-3 0,0-9-1,0 0 1,0 0-1,-3-15 1,2-2 0,3-1 0,0-5 1,2 0 0,3 0 1,0-1 0,2 3 1,2 2 0,2 3 0,0 2 0,6 4 0,-2 3 0,1 4-2,1 4-1,-5-3-6,5 7-14,-2 1-16,-17-6 0,17 11 0,-17-11 1</inkml:trace>
  <inkml:trace contextRef="#ctx0" brushRef="#br0" timeOffset="20270.1589">20586 13581 70,'-8'9'37,"0"5"-1,-3 2 1,-4-2-26,9 8-3,-4 0-3,6 0-1,1-1-2,5 1 0,3-6 0,4-1 0,5-5-1,1-4-1,4-4 1,0-3-1,1-3 1,0-4-1,-2-4 0,-2-2 0,-3-1 0,-3-3-1,-4 1 0,-5-2 0,-3-1 0,-3 3 0,-4 1 0,-3 2 1,-5 5-1,-1 5 0,-3 6 0,0 5 0,5 5-2,-2 0-2,7 10-3,-1-7-7,9-1-20,7 4-2,-1-5 0,8 2 2</inkml:trace>
  <inkml:trace contextRef="#ctx0" brushRef="#br0" timeOffset="20780.1885">20846 13593 71,'0'0'37,"5"13"0,-5 0 1,3 4-22,-7-2-9,6 6-2,-2-3-3,4 5 0,0-1-1,2-3 0,0-2-1,2-4 0,1-4 1,-9-9-1,17 8 0,-17-8 0,17-15-1,-9 3 1,0-3 0,2-4 0,0-5-1,-1-1 1,6 0 0,-2 2-1,2 2 1,-2 2 0,0 5 1,0 7-1,-3 3 1,2 8 1,-12-4-1,11 21 1,-7-4 0,1 4 0,-2 0 0,3 3 0,-4 0-1,2-2 0,-1 1 0,0-4-1,0-2-3,-2-7-4,6 1-20,-7-11-14,0 0 1,0 0-1,0 0 1</inkml:trace>
  <inkml:trace contextRef="#ctx0" brushRef="#br0" timeOffset="21753.2442">21252 13567 60,'0'0'37,"0"0"0,6-12 1,-6 12-22,0 0-4,0 0-3,10 1-3,-10 10-2,4 6-2,-1 1 0,1 6 0,0 3-1,2 1-1,-1 0 1,0-1-1,0-4 1,1-4-1,-1-7 0,-5-12 0,12 10 0,-12-10 0,12-15 0,-5 1 0,2-5 0,-1-4 0,0-2 1,1-3-1,0 0 0,-1 2 0,-1 3 0,-1 4 0,-2 4 0,-1 4 0,-3 11 0,0 0 0,5 9 0,-4 4 1,0 3-1,-1 5 0,2-1 1,0 3-1,0-1 1,1-3-1,1-2 1,3-3-1,-7-14 1,16 13-1,-5-13 1,1-5-1,0-6 0,2-2 0,0-6 0,1-2 0,0-3 1,1 0-2,-2 1 2,-1 6-1,-2 2 1,-1 5-1,-10 10 1,13 1 0,-11 11-1,-1 3 1,-2 4 0,1 3-1,-1 2 1,1 1-1,1-3-1,1-2 0,2-1-3,-2-8-2,7 7-7,-10-9-27,1-9-2,10 7 2,-10-7-1</inkml:trace>
  <inkml:trace contextRef="#ctx0" brushRef="#br0" timeOffset="22275.2741">21815 13649 60,'18'-2'35,"-8"-3"1,4 4-1,4-1-22,-6-5-3,8 6-3,-4-6-2,3 4-1,-5-4-1,3 0-1,-5 0 0,1 0-1,-6-2 0,-7 9 0,7-18 0,-7 7-1,-2-1 0,-4 3 1,-5-1-1,0 0 0,-3 4 1,-1 1-2,1 3 2,-3 4-1,0 4 1,1 1 0,2 6 0,0 2 1,3 1 0,3 5 1,-1-1-1,5 5 1,3-1-1,3 4 0,2-2 0,5-2 0,1 0-1,1-3 0,3-5 0,0-2 0,1-6-1,1-3-1,1-3-1,-3-5-1,5 0-5,-8-9-9,7-1-24,-2 2-1,0-4 1,-1 1-1</inkml:trace>
  <inkml:trace contextRef="#ctx0" brushRef="#br0" timeOffset="22734.3003">22164 13567 63,'0'0'38,"5"15"0,-5-4 1,-2-1-21,7 12-7,-7-4-3,7 4-3,0 0-2,0 0-1,0-5 0,2-1-1,0-6 0,3-3-1,1-6 1,-1-2-1,3-6 0,0-3 1,2-5-1,-2-2 0,2-3 0,0-5 0,1 2 0,0-1 0,0 0 1,-4 3-2,-2 5 2,1 2-1,-11 14 1,10-9-1,-10 9 0,-1 11 0,-2 3 1,0 2 0,1 5-1,-1 3 1,3 1-1,0 3 1,2-3-1,2-1 0,2-1-2,-1-7-2,4 0-3,-9-16-6,17 5-23,-8-6-6,-9 1 3,16-16-2</inkml:trace>
  <inkml:trace contextRef="#ctx0" brushRef="#br0" timeOffset="23129.3229">22540 13231 81,'-2'13'38,"4"1"1,-1 3-4,-3-2-21,13 14-5,-8-1-1,7 9-2,-6-1-3,4 3-1,2-2 0,-3 2-1,0-2-1,2-5 1,0-2-1,-2-4 0,3-5 0,-2-2 0,0-4 0,3-4 1,2-5-1,-1 0 0,2-4 0,3-2-1,1-1 0,-2-4-1,3 0-2,-7-4-3,2 4-3,-11-11-9,5 3-20,-8 1-2,-5-6 1,-5 1 1</inkml:trace>
  <inkml:trace contextRef="#ctx0" brushRef="#br0" timeOffset="23350.3354">22476 13485 55,'-9'-2'38,"9"2"0,15-1 2,-2-5-16,13 9-10,-3-7-4,8 7-3,-4-2-3,5 1-1,-3 0-3,-6-1-4,1 6-8,-13-2-26,-2-5-3,1 0 1,-10 0-2</inkml:trace>
  <inkml:trace contextRef="#ctx0" brushRef="#br0" timeOffset="23953.37">23081 13372 49,'6'-10'37,"-5"0"0,-1 10 1,14-6-14,-14 6-10,10-2-1,-10 2-5,8 12-1,-5 2-3,1 5 0,0 5-1,2 5-1,-3 3 0,3 3-1,1 1 0,-3 2-1,0-5 1,4-4-2,-4-4 1,-1-6-2,3-3-1,-6-16-2,0 11-4,0-11-6,4-10-14,-4-2-12,-1-3 0,-1-4 1,-6-6 2</inkml:trace>
  <inkml:trace contextRef="#ctx0" brushRef="#br0" timeOffset="24420.3968">23068 13292 52,'0'0'37,"2"-12"0,-2 12 2,16-7-17,-11-4-6,13 9-3,-9-4-4,14 5-2,-3-3-1,3 4-1,1-2-2,4 2-1,-4-2 0,0 3-1,3-2 0,-6 2-1,0-1 0,-1 0 1,0 0-1,-6 0 0,2 1 0,-3-1 0,-2 1 0,-2 0 0,-9-1 0,10 6 0,-10-6 0,3 9 0,-3-9 2,1 17-2,-1-7 0,0 4 0,2-1 0,3 2 0,0 0 0,-5 2 0,1-2 0,4 1 0,-3-2 0,0-3 0,-2 0 0,-3-2 0,-1 0-3,4-9-3,-2 16-4,-12-15-15,14-1-19,-15 11 1,5-9 0,10-2 2</inkml:trace>
  <inkml:trace contextRef="#ctx0" brushRef="#br0" timeOffset="26373.5085">12714 14341 33,'0'0'31,"0"0"2,9 19-3,-9-5-10,-3 1-7,4 8-1,-4-1-5,3 10-2,-5-2-1,8 5-1,-6-2 0,4 3-1,1-2 0,2-1 0,-2-4-1,3-3 1,-1-5-1,3-2 0,-1-5 0,2-3 0,-8-11 0,17 8 0,-4-9 0,1-2 0,1-4 0,2-2 0,0-1 0,1-1-2,0 0-1,-5-3-3,4 7-4,-11-6-12,0 4-17,-6 9 0,2-16 0,-2 16 2</inkml:trace>
  <inkml:trace contextRef="#ctx0" brushRef="#br0" timeOffset="26619.5225">12648 14579 45,'-10'2'33,"10"-2"2,0 0-3,14-5-15,5 4-3,-1-7-5,7 5-2,-1-3-2,6 2-2,-2-2-2,-1 2-3,0 2-2,-6-4-7,3 3-14,-1 1-11,-7-5 1,0 2-2,-7-5 2</inkml:trace>
  <inkml:trace contextRef="#ctx0" brushRef="#br0" timeOffset="27102.5502">12982 14284 35,'0'0'32,"0"0"2,2 13 0,3 3-15,-5 0-5,7 12-3,-5 0-4,5 7-1,-4 1-3,2 3 0,-1-1-1,0 1-1,1-4-1,-2-5 0,-1-4 0,0-5-1,0-6 1,-1-6-1,-1-9 0,0 0 1,0 0-1,6-10 1,-3-4 0,1-1-1,1-3 1,2-2 0,4-1 0,0-1 0,4 2-1,-1 2 2,1 3-1,0 2 1,-1 6-1,-1 6 1,-3 4-1,-2 8 1,-2 6 1,-1 4-2,-2 1 1,0 2-1,-1 1 1,-1-3-3,3-1 0,-4-8-4,7 0-8,-7-13-23,0 0 1,15 7-1,-15-7 2</inkml:trace>
  <inkml:trace contextRef="#ctx0" brushRef="#br0" timeOffset="27648.5814">13361 14580 40,'26'-5'34,"-12"0"2,5 1 0,-1 1-12,-3-10-11,10 7-3,-7-8-4,4 6-2,-6-2-1,1 2-1,-6-1-1,-1 1 0,-10 8 0,11-14 0,-11 14-1,0-15 1,0 15-1,-11-12 0,2 6 0,-3 0 0,-4 2-1,-1 2 1,-3 3-1,0 2 1,0 2 0,-1 5-1,2 0 1,1 4 0,2 4 1,4 0-1,4 3 1,1 3 0,4-1 2,5 2-2,2-1 2,6 0-1,1 0 0,6-1 1,-1-6-1,4 0 1,-1-4-1,4 0 0,-1-5 0,3-2 0,-2-5 0,2-2-1,-2-4 1,0-1-2,-2-1 0,-3-4-3,0 5-5,-8-3-22,0 4-13,-10 5 2,0 0-2,10-10 3</inkml:trace>
  <inkml:trace contextRef="#ctx0" brushRef="#br0" timeOffset="38806.2195">14232 14645 31,'0'0'26,"0"0"-4,0 0 1,7-10-9,-7 10-2,0 0-1,16-7-2,-16 7-1,17-10-2,-17 10-1,20-12 0,-11 4-2,3-1-1,-1-2 0,0-3 0,-2 0-1,1-1 0,-3 0 0,-1 2 0,-2-3 0,-2 4 0,-3-1-1,-2 4 1,3 9-1,-15-11 0,3 6 1,-1 4-1,-2 2 0,0 4 0,-2 1 0,1 3 0,0 3 1,1 1-1,1 5 1,3 1 0,0 2 1,2 3-1,3-1 1,1 2-1,3-2 1,1 3 0,3-4-1,1 1 1,2 0-1,2-2 1,1-2-1,3 0 0,-1-3-1,4-1 2,0-6-2,2-3 1,0-3 0,3 0 0,-1-7 0,0-2-1,0-1-1,-3-4-2,4-1-1,-6-2-5,6 7-11,-6-4-19,-1 0 2,-1 3-2,-3-3 3</inkml:trace>
  <inkml:trace contextRef="#ctx0" brushRef="#br0" timeOffset="39167.2402">14776 14501 25,'1'-10'30,"-1"10"2,0 0 1,-3-9-15,3 9-3,-13 12-2,5 6-3,-10 0-3,4 9-1,-7 0-2,2 6-1,-2-1 0,1 2-2,1-1 1,5-3-1,-1-5 0,4-3-1,3-7-1,3-5-1,5-10-3,0 0-5,0 0-9,4-11-9,-3-6-9,4-1 1,-5-6 0</inkml:trace>
  <inkml:trace contextRef="#ctx0" brushRef="#br0" timeOffset="39442.256">14525 14497 41,'-9'-16'31,"9"16"3,0 0-8,-1 10-7,7 4-3,-3-2-2,9 10-5,-3-5-1,6 8-2,-1-2 0,4 2-3,1-2 1,2 1-3,-3-4 0,2-1 0,0 0-1,-3-5-2,3 2-2,-5-6-1,4 6-4,-9-10-5,8 6-12,-4-2-12,-3-6 1,-1 3 0,-10-7 2</inkml:trace>
  <inkml:trace contextRef="#ctx0" brushRef="#br0" timeOffset="39749.2728">14937 14575 32,'9'-12'32,"-7"-1"2,-2 13 1,0 0-15,0 0-5,8 23-3,-11-7-4,3 12-2,-3 1 0,1 8-2,-2 1-1,2 2 0,-2 1-1,2 3 1,-2-3-2,2-2 0,0-5-1,2-6-1,1-5-2,-1-9-3,4 1-3,-4-15-10,0 0-20,9-15 1,-7 0 0,2-1 2</inkml:trace>
  <inkml:trace contextRef="#ctx0" brushRef="#br0" timeOffset="40136.295">14910 14640 48,'-1'-20'35,"3"4"2,-1-1 0,-1-1-18,11 7-4,-5-5-5,10 7-2,-4-2-4,5 8-1,0 0 0,2 3-2,3 2 0,-2 4-1,-2 6 1,-1 1-2,-2 1 1,-4 4-1,-2 1 1,-4 0-1,-7 1 0,-6-3 0,-1-2 1,-5-2-1,-2-1 1,-1-4 0,-3-2 0,0-1 0,2-3 0,1 1 1,5-3-1,0 0 0,12 0-3,-9-2-1,9 2-5,0 0-13,16-3-17,-2 3 2,-1-3-2,7 2 2</inkml:trace>
  <inkml:trace contextRef="#ctx0" brushRef="#br0" timeOffset="40617.3232">15233 14508 39,'0'0'33,"9"-9"3,-9 9 0,0 0-16,0 0-4,13 17-5,-13-7-4,6 7-2,-3 0-1,2 5-2,-2 1 0,3 3-2,-4-3 1,1 3-1,-1-5 0,-1-4 1,-1-1-1,1-6 0,-1-10 0,0 0 0,0 0 0,0 0 1,5-19-1,-3 1 0,2-3 1,2-3-1,1-1 0,0 0 0,1 1 0,0 3 1,3 3-1,0 4 1,-3 2-1,-8 12 1,17-9-2,-8 7-2,3 6-3,-12-4-10,17 2-22,-6 5 0,-1-1 0,2 1 0</inkml:trace>
  <inkml:trace contextRef="#ctx0" brushRef="#br0" timeOffset="41253.3595">15563 14655 32,'0'0'31,"9"10"4,-9-10-2,12-2-13,-2 5-7,-10-3-2,20-1-4,-11-2-2,4 2-1,-2-4-2,2 3 0,-2-3 1,1 1-2,-2-2 0,-1 0 0,2-2 0,-1 1 0,-1-1-1,-1-2 2,-1-1-3,-2 1 2,-1 0-1,-1 0 0,-3 1 0,-5 0 1,0-1-1,5 10 0,-16-13 0,6 8 0,-2 1 0,-2 1 0,0 3 0,0 2 0,-1 2 0,0 3 0,1 3 1,-1 4 0,3 1 0,1 3 0,0-2 0,3 4 1,3-1 0,3 0-1,1 1 1,2-3 0,2 1 0,4 0 0,0-4 0,6 2 0,-1-5-1,3 1 0,0-3 0,2 0 1,-2-5-2,1 0 0,0-2 0,-1-3-3,1 3-3,-4-10-8,4 2-26,-1 1-1,-4-2 1,1 0 0</inkml:trace>
  <inkml:trace contextRef="#ctx0" brushRef="#br0" timeOffset="41831.3926">16104 14479 34,'1'-12'31,"-1"12"1,0 0-7,-13-10-6,13 10-4,-15 0-3,5 6-3,-6-3-2,2 7-1,-4-1-1,2 3 0,0-1-2,0 2-1,1-1 1,4 3-2,3-4 0,5 1-1,3-2 1,4-1-1,-4-9 1,18 18-1,-5-11 0,3 0 0,-1 1 0,0 1 0,-1-1 0,-1 3 0,-1 0 0,-4 1 0,-3 2 0,-5 0 0,0 3 0,-3-2 0,-4 3-1,-4-3 1,-3 0 0,0-3 0,-1-2 0,1-1 0,-1-6 0,1 0 0,2-2-1,3-3-1,9 2-1,-10-7-1,10 7-7,0 0-12,3-15-14,6 11 0,-2-6 0,7 4 2</inkml:trace>
  <inkml:trace contextRef="#ctx0" brushRef="#br0" timeOffset="42315.4203">16378 14481 32,'0'0'31,"-21"-8"3,9 10-2,-4 1-12,-5-3-7,8 7-2,-5-3-5,6 6 0,-2-2-3,6 2 0,2 2-1,3 2-1,2-2 0,3 3 0,1-1 0,4 2-1,0-1 1,3 3-1,-2-5 1,2 3-1,0-2 0,1 1 1,-2-2-1,-2-1 0,0 2-1,-2-3 1,-4 0-1,-3-2 1,-2 0 0,4-9-1,-19 16 1,6-11 0,-3-1 0,1-2 0,-1-1 0,3-2 0,2 0-1,2-2-1,9 3-3,0 0-6,2-13-19,8 10-5,-10 3-1,24-11 1</inkml:trace>
  <inkml:trace contextRef="#ctx0" brushRef="#br0" timeOffset="42629.4383">16485 14530 69,'0'0'36,"0"0"0,7-10 0,-7 10-25,0 0-4,4 20-3,-4-8-1,-1 6-2,-1 1 1,-1 4-1,0 2 0,0 0-1,-1-2 1,1-1-1,-1-1 1,1-4-1,3 0-1,-2-8-3,6 2-7,-4-11-26,0 0 0,11-9-1,-7-5 0</inkml:trace>
  <inkml:trace contextRef="#ctx0" brushRef="#br0" timeOffset="42836.4501">16564 14370 65,'-19'-1'37,"19"1"-2,-18 2 2,7-2-23,11 0-9,-2 14-5,2-14-7,8 19-15,1-4-13,-3-3 0,5 4-2,-4-6 2</inkml:trace>
  <inkml:trace contextRef="#ctx0" brushRef="#br0" timeOffset="43269.4749">16744 14525 40,'-4'15'33,"-7"-4"2,0 9 0,-3 0-11,-4-1-12,10 9-3,-4-3-3,6 5-1,0-5-2,6 3 0,2-3 0,6-2-1,0-4-1,5-4 1,3-5-1,2-4 0,1-9 0,2-4 0,-3-6-1,1-5 1,-2-1 0,-2-6-1,-4-2 0,-2-1 0,-5-2-1,-5 1 1,-3 3-1,-4 2 1,-3 6-1,-5 5-1,-2 9 2,-3 5-1,0 10-1,2 1 0,2 8-2,1-4-3,7 9-8,1-3-21,7-8-2,8 1 1,-7-15 0</inkml:trace>
  <inkml:trace contextRef="#ctx0" brushRef="#br0" timeOffset="43756.5027">17004 14492 78,'-2'17'36,"1"1"0,-5 2 1,0 0-31,5 4-2,0 1-1,3 0-1,0-2-1,3-1 0,0-6 0,1-4-1,-1-1 0,-5-11 0,11 6 1,-11-6-1,12-9 0,-7-3 1,3-2-1,2-4 0,1-4 0,2 0 1,1 0 0,0 1 0,0 3 1,-1 4 0,-3 4 0,2 8 0,-12 2 1,13 12-1,-9 1-1,1 4 0,-3 3 0,3 2 0,-2 0 0,0 0-1,1-1 0,1 0 0,0-2 0,-2-3-1,1-2-4,-4-14-4,8 11-30,-8-11-1,0 0 1,0 0-2</inkml:trace>
  <inkml:trace contextRef="#ctx0" brushRef="#br0" timeOffset="45093.5792">17755 14652 26,'0'0'29,"17"-3"3,-17 3-8,12-5-1,1 3-4,-5-8-4,7 7-2,-4-8-4,7 5-1,-5-8-3,6 1-1,-3-2-1,1 0 0,-3-2-2,-1 1 1,-3-1-1,0 1 1,-5 3-1,-3 0 0,-3 0 0,-2 2-1,-3 2 1,6 9-1,-20-14 0,8 11 1,-3-1-1,1 7 0,-2 3 0,-1 1 0,-1 4 0,0 5 0,0 0-1,-2 3 2,2 3-1,0 1 0,1 2 0,5 1 0,1 1 1,3-1-1,7-1 1,7-1 0,2-2 0,4-2 0,5-2 0,2-2 0,4-7 0,3 0 0,0-2 0,3-5 1,-1-3-1,0-1 0,-1-4 0,-4-1-1,-1 1-1,-5-1-1,-1 3-2,-7-3-4,6 8-8,-15-1-26,9 2 1,-9-2 1,10 5-1</inkml:trace>
  <inkml:trace contextRef="#ctx0" brushRef="#br0" timeOffset="45527.604">18216 14854 50,'0'0'36,"0"0"0,12-11 0,-2 7-17,-6-10-5,8 5-3,-5-10-4,8 4-1,-4-5-1,3 4-1,-4 0-1,0 2-1,-2 3 0,-8 11 0,11-12-1,-11 12 0,0 0 0,3 11 0,-4 0-1,1 6 0,-2 4 0,1 2 1,0 1-1,1 3 0,0-1 0,-1-1-1,2-4 0,0-4-1,1-1-3,-2-16-3,5 21-8,-5-21-17,0 0-9,0 0 2,0 0 0</inkml:trace>
  <inkml:trace contextRef="#ctx0" brushRef="#br0" timeOffset="45776.6183">18292 15002 74,'0'0'38,"0"0"-1,13 11-7,-13-11-15,24-4-4,-10 0-2,7 5-3,-2-5-2,3 2-1,-1-2-2,-2-1-2,1 3-2,-7-4-3,4 6-6,-17 0-16,13-12-13,-13 12 2,0 0-1,0 0 2</inkml:trace>
  <inkml:trace contextRef="#ctx0" brushRef="#br0" timeOffset="46404.6542">18869 14454 39,'9'-7'32,"-9"7"3,0 0-1,0 0-16,0 0-4,0 0-3,0 0-4,-6 11-1,-5-5-2,1 6 0,-8-1-2,-1 2 0,-2 3 0,-3 1-2,-1 2 2,1-1-2,2-1 1,2-1-1,4-2 1,6 0-1,10-14 1,-6 15 0,6-15 1,12 13-1,0-8 1,4 1 0,2 0 0,1 1 0,2 2 1,2-1-1,-3 0 0,1 2-1,-3-1 1,-4 0-1,-2-1-1,-12-8 0,13 14-1,-13-14-2,5 11-4,-5-11-11,0 0-24,0 0 2,-11-10-1,11 10 0</inkml:trace>
  <inkml:trace contextRef="#ctx0" brushRef="#br0" timeOffset="47205.7">19131 14585 50,'0'0'35,"13"-11"0,-13 11-5,16-18-10,1 15-4,-7-9-4,8 7-3,-5-9-2,7 8-2,-5-5 0,2 2-2,-2-3 0,-2 1-2,-2 0 1,1 1-2,-6-1 1,-2 0 0,-3 1-1,-2-1 1,1 11-1,-13-14 0,0 8 0,-2 3 0,-3 1 0,0 4 0,-3 3-1,0 3 1,1 3 0,-1 3 0,3 2 0,3 2 1,2 2-1,3 3 0,2 1 1,3 2-1,3-1 1,2 1 0,2-3 0,2 1-1,3-2 1,1-4 0,5-4 0,0-1 0,3-3-1,3-1 1,2-3-1,1-1 0,-1 1 0,1-5 0,0 0-3,-6-3-1,4 3-5,-9-10-14,-11 9-20,21-11 2,-21 11-2,15-10 3</inkml:trace>
  <inkml:trace contextRef="#ctx0" brushRef="#br0" timeOffset="47706.7285">19509 14702 82,'0'0'40,"18"-13"0,-18 13 1,11-18-27,2 16-6,-13 2-3,21-6-1,-10 7-1,2 3-1,-2 0-1,-1 4 0,0 4 0,-3 1-1,-2 3 0,-2 3 0,-4 3-1,-2 0 0,-2-1 0,-3 0 0,-2 1-1,-1-4 1,1 0 0,-1-4 0,3-3 0,8-11 0,-14 14 2,14-14-1,0 0 1,0 0-1,0 0 1,0 0 1,0 0-1,13-10 1,-4 7 0,5 0 0,-1-1 0,2 2-1,-2 1 0,4 1 0,-4 1 0,-1-1-2,0 1-2,-12-1-3,16 9-7,-16-9-29,0 0-1,11 5 1,-11-5-1</inkml:trace>
  <inkml:trace contextRef="#ctx0" brushRef="#br0" timeOffset="48822.7918">20105 14272 46,'0'0'34,"0"0"2,-3 15-4,-1-5-14,6 16-1,-7-7-6,7 14-2,-5-3-4,4 11 0,-2-4-2,3 3-1,-1-4 0,2-1-1,-3-1-1,2-4 1,-1-4-1,0-6 1,-2-4-1,1-4 0,0-12 1,0 12-1,0-12 0,0 0 0,5-13 0,-1 4 0,3-5 1,1-1-2,1-3 1,2-1 0,1 0 0,2-3 0,2 0 0,-1 4 1,2 1 0,0 4 1,-3 3-1,1 3 1,-1 7-2,-2 9 1,-1 5 0,-3 5 0,-2 3-1,-1 4 0,-1 2 0,0 2 0,-2-3 0,1-2 0,0-1-2,-2-6 0,3 0-2,-4-8-4,9 2-13,-9-12-20,10 5 2,-10-5-2,11-13 2</inkml:trace>
  <inkml:trace contextRef="#ctx0" brushRef="#br0" timeOffset="49406.8258">20672 14573 70,'0'0'36,"-6"-13"0,6 13 0,-11-8-26,0 0-2,1 8-1,-3-4-3,1 5 0,-5 0-1,3 5 0,-3 1 0,2 6-2,-2 0 1,1 4-1,3 1 1,3 3-1,1 1 0,6-2 0,3 0-1,6-1 1,3-2 0,4-3 0,4-3-1,2-4 0,3-5 1,0-4-1,0-5 0,-3-5 0,-1-2 0,-3-2 0,-3-2 0,-3-2 0,-4-1 1,-2-3-1,-2 2 0,-1 1 1,-1 4-1,-1 2 1,0 4-1,2 11 0,0 0 1,0 0-1,-10 19 1,11-3-1,1 4 1,-1 0-1,3 3 1,1 1-1,3-4-1,1-1-1,0-1-1,-2-7-3,7 4-6,-14-15-25,17 9-5,-4-12 2,-3-4-1</inkml:trace>
  <inkml:trace contextRef="#ctx0" brushRef="#br0" timeOffset="49892.8537">21114 14524 71,'-1'-11'39,"1"11"-2,-20-1 2,0-5-22,5 10-9,-4-3-3,1 3-1,-2 1-1,3 5-1,0 1 0,6 0 0,0-1-1,5 4 0,3-2 0,5 3-1,3-2 0,5 1 1,1-2 0,7 0-1,-1 1 1,3 0 0,0 1-1,-3-1 1,-1 1-1,-2 0 0,-5-1 0,-5 1 0,-4 0-1,-4 0 1,-5-2 0,-3 0 0,-3-4-1,-2 0 2,-3-1-1,1-3 1,1 0 0,0-2 0,5-2-1,0-1 1,13 1-1,-15-5-2,15 5-2,0 0-6,5-12-23,-5 12-9,11-11 1,-11 11 0</inkml:trace>
  <inkml:trace contextRef="#ctx0" brushRef="#br0" timeOffset="64839.7086">12491 13514 15,'0'0'15,"-12"9"-1,8 0 0,-7 4-1,5 7 1,-2 8-2,3 4-1,3 9-1,0 6-1,8 5-2,-1-2-2,8 3-1,2-6-1,8-2-2,0-5-4,3-7-7,2-11-20,6 4 0,-9-13 1,7 5-1</inkml:trace>
  <inkml:trace contextRef="#ctx0" brushRef="#br0" timeOffset="65635.7541">13966 13479 3,'21'13'23,"-21"-13"2,20 28-5,-8-5-3,-1 6-3,3 9-3,-6 1-3,0 6-2,-7 4-1,-1 0-3,-2 0-2,-7-5-3,-1 0-4,-4-7-6,-4-10-16,9 3 1,-7-18 0,8 1 2</inkml:trace>
  <inkml:trace contextRef="#ctx0" brushRef="#br0" timeOffset="66723.8164">16616 13510 16,'-2'28'29,"-9"-3"1,3 6 1,-3 6-11,-5-3-4,10 10-2,-4-7-3,11 6-2,0-5-2,11 1-2,6-7-3,7-4-4,11-3-19,3-6-14,-4-9 0,5-1 0,-6-13 0</inkml:trace>
  <inkml:trace contextRef="#ctx0" brushRef="#br0" timeOffset="67551.8637">18429 13435 19,'9'-4'31,"-9"4"1,13 0 3,-13 0-13,14 16-4,-10 0-3,6 13-4,-4 4-4,1 10-1,-4 5-2,0 4-1,-3 5-2,-2 0-3,0 1-6,-7-3-30,-2-12 2,-1-1-2,-10-11 1</inkml:trace>
  <inkml:trace contextRef="#ctx0" brushRef="#br0" timeOffset="70284.02">21579 14296 35,'13'-3'29,"-13"3"0,0 0-2,0 17-12,-4-6-3,4 6-2,-4 0-3,3 9 0,-4-3-2,4 6 0,-4-2 0,3 4-2,-3-2 0,0 2-2,1-2 0,1 1 0,0-4-1,1 2 0,2-5 1,2-1-1,1-2 1,2-2-1,4-3 1,1-3 0,1-3 1,5-3-1,2-4 0,3 0 1,0-3-1,0 0-1,-1-1 0,-1-2-2,-1 5-2,-6-7-5,-1 9-11,-11-3-18,0 0 2,0 0-1,-5-12 1</inkml:trace>
  <inkml:trace contextRef="#ctx0" brushRef="#br0" timeOffset="70558.0357">21487 14584 45,'-3'-11'32,"3"11"1,0 0-6,9-16-13,1 15-1,-10 1-1,18-1-4,-18 1-2,21 8-2,-9-2 0,3 3-1,0-1-1,7 3 0,2-5-2,-3 2-1,4 0-3,-4-5-8,3 0-23,-4 5-1,-6-4-2,-4 2 2</inkml:trace>
  <inkml:trace contextRef="#ctx0" brushRef="#br0" timeOffset="71074.0652">21845 14558 55,'0'0'35,"0"0"-1,9 1 0,-4 10-20,-5-11-6,5 20 0,-4-6-3,3 4-2,1 0 0,1 3 0,0-5-1,2 0-1,4-5 0,2-2 1,2-5-2,3-1 1,2-7 0,2-2 0,1-5 0,2-3 0,-2-1 0,0-3 0,-2 0 0,-4 1 0,-2 2 0,-4 2 0,-5 3 0,-7 10 0,0 0 0,0 0 0,2 11-1,-7 5 2,-2 3-2,-1 7 1,-2 5-1,1 3 1,0 4-1,-1 3 0,3 0 1,3 2-1,2-3 0,2-4 0,2-4-1,1-7-1,3-2-4,-6-23-10,6 15-25,-6-15 2,0 0-1,9-8 1</inkml:trace>
  <inkml:trace contextRef="#ctx0" brushRef="#br0" timeOffset="71374.0824">22251 14658 68,'5'-10'37,"4"9"0,-9 1 0,0 0-26,20 20-2,-15-3-3,3 10-2,-2 2-1,1 6-1,-2 3-1,-1 1 1,0 0-2,-1-1 1,0-2-1,2-2 0,0-4-2,-3-8-2,5 2-6,-9-12-12,2-12-17,3 15 1,-3-15-1,0 0 1</inkml:trace>
  <inkml:trace contextRef="#ctx0" brushRef="#br0" timeOffset="71748.1037">22230 14659 52,'-5'-18'37,"-1"-4"0,5 4 1,1 6-15,3-8-11,11 7-2,-1-4-3,9 6-1,2 0-2,4 6-1,1 2-1,0 5 0,-1 1-1,-2 7-1,-3 4 1,-8 2-2,-6 3 1,-5 2-1,-5 1 1,-6 1-1,-3-1 1,-6-4 0,-5-1-1,-1-4 1,-1-2 0,0-4-1,3-3 1,2-3-1,6-2 0,1-3-3,11 4-2,-1-15-9,12 7-25,3 3 1,2-1 0,3 2-1</inkml:trace>
  <inkml:trace contextRef="#ctx0" brushRef="#br0" timeOffset="72341.1377">22625 14684 48,'0'0'34,"13"-3"4,-13 3-2,15-17-11,0 14-14,-5-6-1,7 6-3,-3-4-2,4 2-1,-1-1-1,2 0-1,0-1 0,-1 2-1,-3-2-1,2-1 1,-2-2-1,-1 1 1,-3-1 0,-3-1-1,-2 0 0,1-1 1,-5-1-1,-4 2 1,-5-1-1,1 2 0,-4 1 0,-2 2 0,-3 1 0,-5 5 0,-1 3 0,1 5 0,-2 2 0,-1 6 0,0 2 0,2 4 1,4 1-1,5 2 1,5 0-1,4 1 1,4-2 0,8 0 0,5-1 0,1-2 0,3-4 0,2 1 1,0-3-1,2-3 0,-2 0 0,-1-3 0,-2-2 0,1-2-1,0-3 1,-3-2-2,0-1-1,-4-6-4,6 5-23,-6-5-14,-3-4 1,-5 2-1,-2-2 1</inkml:trace>
  <inkml:trace contextRef="#ctx0" brushRef="#br0" timeOffset="73808.2216">23237 14368 24,'11'0'29,"-11"0"-2,0 0 5,0 0-17,0 0-3,11 14 0,-10 0-5,2 8-1,-6 4 0,6 6-2,-2-1-1,1 3-2,-1-2-1,0-3-1,0-1-3,-2-7-3,7-2-4,-8-9-6,2-10-14,3 12-3,-3-12 2,0 0 1</inkml:trace>
  <inkml:trace contextRef="#ctx0" brushRef="#br0" timeOffset="74400.2554">23166 14399 33,'-10'-24'29,"11"13"2,-5-3-9,5-1-6,9 6-2,2-6-3,7 7-2,2-4-1,6 6-1,2-1-2,6 7-1,-3 0-2,1 5 0,-6 4-1,-2 2 0,-5 5-1,-8 0-1,-7 1 1,-10 1-1,-3 1 1,-7-3 0,-2 1-1,-8-2 1,0-2 0,0-2 1,1-3-1,3-2 1,4-4-1,2-1 0,5-3 1,10 2 0,0 0-1,20-11 1,-3 8-1,6 2 1,4 3-1,4 1 0,1 4 0,-3 3 0,-3 3 0,0 3-1,-3 2 1,-11 2-1,-3 2 0,-6 0 0,-5 0 1,-4 0-1,-4-4 1,-8-1 0,-1-4 0,0-1 1,-4-6 0,-1-2 0,2-4 0,1-1 1,0-3-1,7-1 0,1-1-1,0-2-1,13 8-3,-8-13-6,8 13-16,14-3-11,-14 3 0,17-7 0,-6 0 1</inkml:trace>
  <inkml:trace contextRef="#ctx0" brushRef="#br0" timeOffset="74776.2769">23681 14551 37,'-13'7'32,"1"9"2,-8-5-1,-3 2-20,10 5-2,-2-5 0,9 6-5,0-6-1,11 0-1,4-3-2,6-2 0,4-5 0,7-1-1,-1-4 0,2-2 0,-1-4 0,-6 0 0,-4-3 0,0-2 0,-9 0 0,-10-4-1,-1 1 0,-10 0-1,-4 3-1,-3 0-1,-1 9-2,-11-3-6,9 12-10,-1 6-15,-2-3-2,14 7 3,0-4 0</inkml:trace>
  <inkml:trace contextRef="#ctx0" brushRef="#br0" timeOffset="75161.299">24006 14546 19,'-13'9'26,"-3"-5"1,-2 9-4,-3 3-8,-2-3-1,5 6 0,3-5-3,8 6-1,0-6-1,15 1-1,6-5-4,5-1-1,3-5-2,6-3 1,-2-4-1,2-3 0,-6-5 0,-6 0 1,-6-4-1,-3-2-1,-7-3 1,-10 2 0,-6 0-1,-9 3 0,-3 5-2,-5 2-1,1 9-4,-7-2-8,7 8-13,4 8-7,2-4-2,13 5 3</inkml:trace>
  <inkml:trace contextRef="#ctx0" brushRef="#br0" timeOffset="75463.3161">24108 14187 50,'4'-18'32,"-4"18"0,17 0 0,-13 14-23,1 15-5,-3 7-1,2 9 0,-1 5-1,-4 7-1,0 1-1,-1 1-2,4-2-5,-5-8-5,6-1-8,-2-2-13,-4-18-2,6-1 2</inkml:trace>
  <inkml:trace contextRef="#ctx0" brushRef="#br0" timeOffset="81524.6629">24403 14757 8,'0'0'25,"0"0"-4,0 0-1,0 0 2,0 0-1,0 0-2,0 0-2,0 0-2,0 0 0,0 0-3,0 0-2,0 0-1,0 0-2,0 0-1,0 0-1,0 0-1,0 0-1,0 0-2,-43 14-5,43-14-6,0 0-31,0 0-2,0 0 2,0 0-2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4:49.2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1504 16351 10,'0'0'22,"-3"-9"-7,3 9-2,0 0 0,3-9 1,-3 9-1,0 0-2,0 0 0,12 1-1,-12-1-1,9 5 0,-9-5-1,10 9-2,-10-9 1,8 18-2,-5-8-1,1 8-1,-2-2 0,1 5-1,0 2 0,-2 1 0,-1 2-1,1 2 1,-2-2-1,1 0 0,-1-2 1,1 1-1,-3-5 0,3 1 0,0-7 0,1 0 0,1-3-1,-1 0 1,-1-11-2,2 14 1,-2-14 0,1 10 0,-1-10-1,0 0-1,0 11-2,0-11-6,0 0-16,0 0-10,0 0-1,-1-12 0,-2-2 0</inkml:trace>
  <inkml:trace contextRef="#ctx0" brushRef="#br0" timeOffset="1069.061">1478 16325 10,'0'0'11,"0"0"-2,0 0-2,0 0 0,3-10-1,-3 10 0,0 0-1,0 0 1,1-10 0,-1 10 0,0 0 0,0 0-1,0 0 0,-9-8 0,9 8 0,0 0 0,0 0 0,0 0 0,-2-10 1,2 10 0,0 0 0,15-5 0,-15 5-1,19-7 1,-7 2-1,2 4 0,1-3 1,3 2-3,-2-4 1,5 4-2,-1-1 1,-2 0-1,1-1 0,0 2-1,-2 0 1,-1 1-1,-1 0-1,-4 0 1,1 2 0,-2 0-1,-10-1 0,16 3 1,-16-3-1,12 1 1,-12-1-1,10 3 0,-10-3 1,10 1-1,-10-1 0,0 0 1,9 1-1,-9-1 1,0 0-1,0 0 1,0 0 0,0 0 0,9-1-1,-9 1 1,0 0 0,0 0-1,0 0 1,0 0-1,0 0 0,0 0 0,9 0 0,-9 0 0,0 0-1,10 3 1,-10-3-1,0 0 1,11 3-1,-11-3 1,0 0 0,12 0-1,-12 0 0,0 0 0,10-2 2,-10 2-2,0 0 1,0 0-1,9-3 1,-9 3 0,0 0 1,0 0-1,0 0 1,0 0-1,2 13 1,-2-13 0,1 15-1,-1-15 1,2 18-1,0-7 1,0-2-1,1 2 1,-3-11-1,4 14 0,-4-14 1,4 11-2,-4-11 1,0 0-3,0 0-6,1 11-30,-1-11 2,0 0-2,-13-11 1</inkml:trace>
  <inkml:trace contextRef="#ctx0" brushRef="#br0" timeOffset="2626.1502">2222 16315 14,'0'0'27,"0"0"-4,3-10-1,-3 10-3,0 0-3,0 0-3,0 0-3,0 0-2,0 0-1,3 12-2,-3-12 1,5 18-2,-4-7-1,5 6 0,-4 0 0,2 4-1,-2 0-1,0 0 1,0 3-1,0 1-1,-2-1 0,1 0 1,-2-4-1,1 1 0,1-5 1,-1 1-1,-1-5 0,1 2 1,0-4-1,1 0 0,0 1 1,1-1-1,-2 0 0,0-10 0,2 17 0,-2-17-1,3 9-2,-3-9-4,0 0-7,0 0-15,0 0-7,0 0 0,6-18 1</inkml:trace>
  <inkml:trace contextRef="#ctx0" brushRef="#br0" timeOffset="3155.1803">2286 16517 20,'0'0'26,"0"0"-1,0 0-8,0 0-3,0 0-2,0 0-3,0 0-1,0 0 1,18 11-1,-18-11 1,17 2-1,-17-2 0,23-3-2,-13-2 0,6 4-2,-4-4-1,5 5-1,-5-5 0,4 4-1,0 0-1,-2-2 1,1 5-2,0-2 2,-2 0-2,-2 0 1,-1 0 0,-10 0-1,11 2 0,-11-2-2,0 0-6,0 0-18,0 0-9,-6 10-1,6-10 1</inkml:trace>
  <inkml:trace contextRef="#ctx0" brushRef="#br0" timeOffset="4603.2632">2879 16622 15,'0'0'22,"14"0"-1,-14 0-1,14-8-1,-3 4-2,-11 4-4,21-12-2,-11 5-3,4 1-1,-4-3-2,5 0-1,-4-2-1,3 0 0,-3-2 0,0 2 0,0-2-1,-2 2-1,-3-1 1,1 1 0,-5 1 0,-2 10 0,1-16-1,-1 16 1,-9-14-1,9 14 0,-14-11 0,5 7 0,-2 2 0,-1 1-1,0 2 0,-1 0 0,1 3 0,-2 2 0,2 2 0,-2 3 0,2 1 0,-1 1 0,1 6 0,-1 2-1,1-1 2,1 2-1,2 0 0,1-1 0,3-1 1,3 1-1,3-4 1,3-1 0,3-3 0,4 3-1,0-6 1,6 1 1,-2-3-1,4 0 1,-1-6 0,1 3-1,0-3 1,1-3-1,0-2 0,0 1 1,-1-2-2,0-3-1,2 2-4,-7-7-6,6 2-28,-5 5 0,-15 5 0,19-13 1</inkml:trace>
  <inkml:trace contextRef="#ctx0" brushRef="#br0" timeOffset="5092.2912">3309 16746 17,'0'0'31,"0"0"0,10-3 3,-10 3-14,5-17-8,4 11 0,-3-7-2,6 5-2,-5-5-3,3 5 0,-2-4-1,-8 12 0,14-15-1,-14 15-1,10-12 0,-10 12-1,0 0 0,0 0 0,0 0 0,11 0 1,-11 0-2,3 12 1,-1-3 0,1 4 0,-1 1 0,0 4 0,0 1 0,1 1 0,-1 3-1,0-2 0,-1-2 0,1-1 0,1-2 0,-1-4-2,1 1-1,-3-13-3,5 13-4,-5-13-5,0 0-9,3 11-11,-3-11-4,0 0 3,0 0 0</inkml:trace>
  <inkml:trace contextRef="#ctx0" brushRef="#br0" timeOffset="5351.3061">3390 16889 27,'-9'-1'32,"9"1"2,0 0-9,0 0-5,0 0-4,0 0-4,0 0-2,0 0-4,12 0-1,-3-1-1,7 5 0,-2-3-2,3-1 0,1-2-1,3 1 0,-1-1-1,-2-3-1,2 2-1,-4-5-2,2 7-5,-9-7-11,-9 8-17,17-7 2,-17 7-3,0 0 3</inkml:trace>
  <inkml:trace contextRef="#ctx0" brushRef="#br0" timeOffset="5814.3325">3685 16438 44,'0'0'33,"0"0"3,0 0-10,0 0-8,0 0-2,0 0-6,0 0-3,0 0-2,0 0-2,0 0-2,4 10-1,-4-10-3,0 0-9,1 11-26,-1-11 2,0 0-2,-3 11 2</inkml:trace>
  <inkml:trace contextRef="#ctx0" brushRef="#br0" timeOffset="6061.3467">3732 16653 63,'0'0'33,"3"13"1,-3-13-10,0 0-17,4 14 0,-4-14 0,7 11-3,-7-11-1,7 11-2,-7-11-2,4 9-7,-4-9-27,0 0 0,0 0-1,0 0 1</inkml:trace>
  <inkml:trace contextRef="#ctx0" brushRef="#br0" timeOffset="7210.4124">4088 16356 21,'2'-12'31,"-2"12"3,3-9-6,-3 9-6,0 0-4,-2-14-4,2 14-2,0 0-5,5 12-1,-5-12-2,2 25-1,-2-8-1,3 6 0,-1 5 0,0 4 0,-1 1-1,2-2 0,-1-1 1,3-1-2,-1-3 1,0-5-1,0-3 1,1-7-1,-5-11 0,9 16-2,-9-16-1,0 0-1,15 10-4,-15-10-4,10 0-10,-10 0-16,0 0 0,13-4 1,-13 4 1</inkml:trace>
  <inkml:trace contextRef="#ctx0" brushRef="#br0" timeOffset="7753.4435">4283 16514 22,'7'-10'32,"-7"10"2,0 0 0,0 0-14,17-3-4,-17 3-2,9 19-4,-6-7-3,4 7-2,-3-3-1,2 5-1,-2-1 0,1 0-2,-2-5 1,2-1-2,-1-3 1,0-2-1,-4-9 1,9 9-1,-9-9 0,0 0 0,13-7 0,-8-3 0,1-2 0,1-2 0,0-2-1,0 0 2,-1-5-2,2 2 2,-1 2-2,-2 3 2,-1 2-1,-4 12 1,7-14-1,-7 14 1,10 1 0,-10-1 0,9 17 0,-1-4-1,0 0 2,1 3-2,-1 1 1,0 3-1,0-3 1,-1 1-1,0-2 0,-3-1-1,1-1 0,0-2-2,0 1-1,-5-13-5,9 16-9,-9-16-21,0 0 0,0 0 0,10-6 1</inkml:trace>
  <inkml:trace contextRef="#ctx0" brushRef="#br0" timeOffset="8153.4663">4630 16345 66,'0'0'37,"0"0"-1,0 0 2,0 0-28,8 15-3,-3-5-2,4 6-1,-2 1-1,1 7-1,0 1 0,-2 2-1,-2 0 0,-1 3-1,0-2 1,-2 0 0,0-2-1,0-4 0,1-4 0,0-2 0,3-3 0,-5-13 0,13 15 0,-13-15 1,19 4-1,-8-3 0,0-3 0,0-1 1,0-2-3,-2-2 0,4 3-5,-13 4-6,15-14-23,-15 14-1,6-15-3,-6 15 2</inkml:trace>
  <inkml:trace contextRef="#ctx0" brushRef="#br0" timeOffset="8414.4813">4591 16525 58,'0'0'37,"0"0"1,0 0 0,0 0-23,10-12-5,8 9-1,-3-4-3,8 4-2,0-3-1,2 5-1,-4 0 0,1 0-2,-2 2-2,-5 0-3,4 9-9,-11 0-27,-8-10 2,13 12-1,-13-12 1</inkml:trace>
  <inkml:trace contextRef="#ctx0" brushRef="#br0" timeOffset="9583.5481">6399 16258 25,'-7'-13'28,"7"13"-4,-4-12-1,1 2-4,3 10-2,-4-10-3,4 10-3,0 0-1,-4 11-2,4-11-2,-3 29 0,1-7-2,5 5 1,-3 1-1,4 6-1,-1-1 0,1 4 0,-1-1-1,0-2 0,-1-4-1,1 1 0,-3-4 0,0-3-1,-3-4 1,2-4-2,-1-1 0,-1-5-1,3-10-1,-5 10-3,5-10-4,0 0-8,1-9-18,-1 9-2,6-23 0,2 8 1</inkml:trace>
  <inkml:trace contextRef="#ctx0" brushRef="#br0" timeOffset="10026.5735">6376 16253 39,'0'0'32,"-1"-13"2,1 13-6,10-11-12,-7 2-4,11 7 1,-3-8-5,9 7-2,-3-5-1,7 3 0,-2-2-2,4 2 0,-3-3-1,4 1 0,-4 1-1,2-1 0,-1 0 0,-1 2 0,-1-2-1,-2 4 1,-3 4-1,-2 3 1,-4 5 0,-4 3-1,-4 4 1,-1 2 0,-4 5-1,1 1 1,-3 0-1,1-1 1,-1-2-1,2-1 0,0-2-1,1-4-1,4-1-3,-3-13-6,8 15-15,-8-15-14,15 9 1,-6-4 0,-9-5 2</inkml:trace>
  <inkml:trace contextRef="#ctx0" brushRef="#br0" timeOffset="10499.6005">7081 16253 55,'-1'-13'35,"1"13"0,0 0-5,0 0-17,3 10-1,-3-10-4,7 25-1,-4-6-3,2 7-1,-3 2 1,2 4-2,-2-1 0,-2 6 0,0-1-1,-2-1-1,1-3 1,0-1 0,0-4-1,1-2 0,1-4-2,1-6-1,5-1-2,-7-14-9,11 3-23,-11-3-1,15-7-1,-15 7 2</inkml:trace>
  <inkml:trace contextRef="#ctx0" brushRef="#br0" timeOffset="10825.6192">7109 16530 35,'0'0'34,"0"0"2,2-14 1,3 3-16,8 9-4,-1-9-5,6 8-3,0-5-3,5 5-1,-3-2-1,6 2-1,-5 0-1,3 3 0,-3-1-1,0 2-1,-4 1 1,1-1 0,-5 0-1,-1 1 0,-12-2 1,11 7-2,-11-7 0,0 0-1,0 0-5,-15 4-10,5-3-23,10-1 0,-15-2-1,15 2 1</inkml:trace>
  <inkml:trace contextRef="#ctx0" brushRef="#br0" timeOffset="11755.6724">7832 16501 21,'0'0'27,"0"0"-2,0 0-2,0 0-3,0 0-3,23-7-2,-13-3-2,9 7-1,-4-8-3,8 5-2,-3-4-2,3 2-1,0-4-2,1 1 0,-3 0 0,-1 0-1,-3-1 0,-3 0 0,-3 1-1,-4 0 1,-5 1 0,-4 1-1,-5 0 1,-5-1-1,-1 4 1,-5 0-1,-1 2 0,-2 1 1,0 4-1,0 2 0,1 4 0,0 4 1,1 4-1,1 4 0,0 2 1,3 4-1,1-1 1,2 2 0,4 2-1,3-1 1,4-1 0,5-2 1,4-4-1,4-1 0,4-1 1,4-4-2,0-3 2,4-5-1,1-1-1,0-2 0,-1-2 0,-1-3-2,-1 0-2,-3-3-4,3 4-12,-5-2-20,-7-2 0,0 0 0,-10 5 2</inkml:trace>
  <inkml:trace contextRef="#ctx0" brushRef="#br0" timeOffset="12264.7015">8238 16622 58,'10'-8'38,"-10"8"-1,9-16 1,1 13-21,-7-9-7,9 8-3,-12 4-2,15-11-2,-15 11-2,18-4 1,-18 4-1,15 7 0,-15-7 0,13 15-1,-9-4 0,-3 3-1,-2 2 1,-2 0-1,-2 1 0,-3 3 0,-1-2 0,0-3 0,-2 2 1,2-4 0,1-3-1,-1 0 1,9-10 0,-10 12 1,10-12-1,0 0 1,0 0 0,0 0 0,10 7 0,-10-7 1,20 1-1,-6-2 0,-1 1 0,3-1 0,-1 0-1,2 1 0,-3 0-1,0-2 1,0 4-1,-2-3-1,0 3-3,-12-2-4,17 2-12,-6-2-18,-11 0 0,11-3 0,-11 3 0</inkml:trace>
  <inkml:trace contextRef="#ctx0" brushRef="#br0" timeOffset="12569.7189">8623 16422 59,'10'-4'37,"-10"4"0,0 0 1,0 0-23,0 0-6,4 15-2,-4-15-4,0 11-3,1-1-2,-1-10-8,5 12-28,-5-12 1,5 15-1,-5-15 1</inkml:trace>
  <inkml:trace contextRef="#ctx0" brushRef="#br0" timeOffset="12776.7308">8658 16622 70,'1'13'37,"-1"-13"0,-1 18 1,6-7-29,-5-11-4,5 12-4,-5-12-9,8 15-27,-8-15-1,12 5-1,-12-5 0</inkml:trace>
  <inkml:trace contextRef="#ctx0" brushRef="#br0" timeOffset="13432.7683">9014 16329 34,'0'0'28,"5"-12"2,-1 3-11,-4 9-7,3-10-1,-3 10 1,0 0-1,0 0-2,3 10 1,1 6-2,-6-2-1,6 10-2,-4-1 0,3 7-1,-1-1-1,1 8 0,-1-6 0,3 2-2,-3-3 1,2-2-1,-1-4 0,2-2-1,-1-6 0,1-3 0,1-1-2,-6-12-1,9 16-3,-9-16-7,10 0-22,-10 0-3,10-5-2,0 0 3</inkml:trace>
  <inkml:trace contextRef="#ctx0" brushRef="#br0" timeOffset="13925.7965">9245 16481 60,'0'0'37,"0"0"0,0 0 0,9 8-21,-9-8-8,1 22-2,-1-8-2,4 4-2,-2-2 1,4 5-2,-1-1 2,1 1-2,-1-5 0,2-2 0,0-2 0,-7-12 0,14 14-1,-5-14 1,1-4-1,1-4 1,0-5-1,3-1 0,-1-4 0,-1-2 0,0-3 0,-1 4 1,-1 1-1,-2 3 0,-2 2 1,-1 3 0,-5 10 1,11-1-1,-11 1 0,10 19 0,-6-6-1,2 5 1,1 3 0,-1 0-1,1 1 1,-2-1-2,1-3 2,0 0-2,0-1-1,-2-6-2,4 0-6,-8-11-14,0 0-18,10-4 3,-10 4-2,12-19 2</inkml:trace>
  <inkml:trace contextRef="#ctx0" brushRef="#br0" timeOffset="14286.817">9640 16305 52,'1'-12'39,"-1"12"-2,0 0 2,0 0-13,13 4-15,-12 6-3,4 9-3,-2 1-2,2 5-1,-2 3 0,1 4-1,-1 1-1,-1 2 1,-1-2-1,0-1 1,-1-2 0,1-1-1,0-3 1,0-4 0,1-7 0,4-1-1,-6-14 1,19 14 0,-7-10-1,5-6-1,2-3-1,-3-3-3,5 3-5,-9-10-15,2 3-17,-4 0 2,-5-2-1,-5 5 2</inkml:trace>
  <inkml:trace contextRef="#ctx0" brushRef="#br0" timeOffset="14494.829">9512 16495 65,'9'-1'39,"5"-4"0,9 0 0,7 3-24,-6-8-7,11 8-2,-2 0-6,-7-2-11,-1 3-27,-2 5-1,-6-4 1,-4 3-1</inkml:trace>
  <inkml:trace contextRef="#ctx0" brushRef="#br0" timeOffset="17233.9857">1458 17080 2,'0'0'25,"0"0"2,0 0-5,1-10-4,-1 10-3,8-10-3,-8 10-1,14-9-2,-2 4-2,0 4 0,3-1-2,0 0-1,2 0 0,2 4 0,0-2-2,1 2 1,-2-2-1,2 2 0,0-1 1,0 1-1,-1 0 0,1-1 0,1-2-1,-2 3 1,4-3-2,0 1 1,-1 1-2,0 0 1,-1-1 0,1 3 0,-1-1 0,0-2 0,-1 1 1,0 3 0,0-3-1,1-1 1,1 1 0,-1-3 0,3-1-1,0 6 0,0-3 1,-1-2-1,1 1 0,1 1 1,-1 1-1,2 1 0,0-1 1,-1 2-1,1-3 0,0 2 0,1 0 1,-2 0 0,3 2-2,0 0 1,0-1-1,1 1 1,-1 0-1,1 0 1,1-2-1,0 1 0,0-1 2,0 0-1,3-3 0,0 2 0,1 1 0,1-1 0,1 2 1,0-3-1,1 0 0,0 1 0,-1 4 1,1-5-1,1-1 0,1 1-1,0-1 1,1 2 0,2-1 0,1 1-1,4-5 1,0 2 0,3-1 1,0 3-1,3-1 0,-1-2 0,-1 0 1,2 0-1,-2 3-1,-1-1 2,0 0-1,0-1 0,0 0 0,2 2 0,2 0 1,-1-1 0,2-1-1,1 0 1,-1 1-1,3 1 1,0-1-1,-1-2 1,0-2-1,0 5 0,-1-1 1,2 0-1,1-1 0,-2 0 0,0 0 1,1 1-1,1 1 0,-1-4 0,2-2 0,-1 5 0,0-1 0,2-1 0,0 0 1,3 1-1,0 0 0,0 0 0,0 0 1,2 0 0,0-3-1,0 1 0,-1 2 1,-1 0-1,1 0 1,2-2-1,1 1 0,-2 2 1,3 1-1,-2-3 0,1-1 0,0 2 1,-1-2-1,1 2 0,0 2 1,-1-5-1,-1 1 1,-1 4-1,1-1 0,-1-3 0,-3 1 0,2 1 1,-3-2-1,-1 3 0,3-2 1,1 0-1,-3 0 1,1 2-2,-1 1 2,0-2-1,0 3 0,-3 0 0,1 2 0,-1-3 0,0 1 1,0 0-1,0 0 0,2 0 0,-2-3 1,0 2-1,-1 0 0,2 0 0,-1 0 0,-1-1 0,0-2 0,1 5 0,0-4 0,1 1 1,-1 2-1,0-2 0,0 1 0,0-1 0,1 2 0,-2-1 1,-2 1-1,-2-2 0,0 0 0,-1 1 0,0 1 0,-1-1 0,-1-3 0,-1 2 0,1-2 0,-4 4 0,1 0 0,-3-2 0,-1-1 0,-2 2 0,-2 3 0,-1-2 0,-4 3 1,0-7-1,-3 1 0,-1 2 0,-1 1 1,-4-1-1,-4-1 0,-2 0 0,-4 0 0,-3 3 0,-12-2 1,11 3-1,-11-3 0,0 0 1,-13 2-1,2-1 1,2 2-3,-3-3-1,12 0-10,-22 8-27,11-4 0,0-2 0,-3-6 0</inkml:trace>
  <inkml:trace contextRef="#ctx0" brushRef="#br0" timeOffset="19231.0998">3229 17465 52,'0'0'23,"-1"9"2,1-9-1,0 0-10,-2 9-1,2-9-3,3 20 0,-3-10-3,4 8 0,-3 3-2,4 4 0,-3 3-2,1 8 0,-2-3 0,-1-33 0,4 82 2,-4-82-3,1 71 2,-1-71-4,1 70 2,-1-70-2,0 0-1,2 51-4,-2-51 2,0 0 1,0 0-9,0 0-5,0 0-22,9-21 1,-9 6 0,3-15 5</inkml:trace>
  <inkml:trace contextRef="#ctx0" brushRef="#br0" timeOffset="19738.1289">3235 17454 36,'-9'2'28,"9"-2"4,0 0-10,0 0-5,0 0-5,0 0 0,11-15-4,-3 5-1,7 2-2,-2-3 0,6 2-3,-2 0 0,6 0 0,-2-3-1,3 6 0,-2 0 0,1-2 0,0 0-1,-4 4 1,0 0-1,-4-1 1,-2 7 0,-4 0 0,-9-2 0,13 8 0,-13-8 1,5 17 2,-5-6-3,2 4 3,-2-2-2,1 3 1,-2 1 0,2 6 0,0-2-1,0 7-1,1-2 0,0-7 1,0-2-2,1-1 1,0 0-2,0-7 2,0 4-1,-3-13-2,0 0-2,4 13-7,-4-13-24,9 15-4,-9-15 1,0 0-3</inkml:trace>
  <inkml:trace contextRef="#ctx0" brushRef="#br0" timeOffset="20546.1751">4055 17472 29,'0'0'27,"0"0"-4,0 0-2,0 0-2,-3-11-4,3 11-2,0 0-3,0-14 0,0 14-1,0 0-3,0 0-1,0 0-1,0 0 0,4 22 0,-2-8-1,-3 8 0,2 0-1,-1 7 0,1 7 1,-2-4-2,1 11 1,0-4 0,0-39 0,2 82 2,-2-82-3,3 78 3,-3-78-5,4 54 3,-4-54 0,0 0 2,0 0-4,0 0-3,0 0 0,0 0-7,0 0 0,0 0-5,0 0-18,0 0-7,0 0 1,0 0 4</inkml:trace>
  <inkml:trace contextRef="#ctx0" brushRef="#br0" timeOffset="20888.1947">4066 17730 36,'0'0'34,"4"-12"2,5 5-1,3 2-14,-5-7-4,11 10-3,-5-1-5,9-1-2,-3 5-3,4 2 0,-2 1-2,2 0 0,-1-6-1,1 6 0,-3-9 0,-2 8 0,-1-8-1,-2 4 1,-2-8 0,-4 9-2,0 7 0,-9-7-2,15 8-11,-15-8-24,0 0-1,13 2 0,-13-2 0</inkml:trace>
  <inkml:trace contextRef="#ctx0" brushRef="#br0" timeOffset="21478.2285">5092 17408 32,'0'0'32,"3"-12"0,-3 12 2,0 0-17,-9-6-3,9 6 1,-17 13-7,10 6 0,-7 0-3,3 7 2,-4 5-3,4 5 2,-3 4-3,5 0 0,1-3 0,8-37-1,-5 84 4,5-84-5,13 69 3,-13-69-3,28 50 0,-28-50-6,0 0-9,61 51-22,-61-51-7,0 0 5,60 8-5</inkml:trace>
  <inkml:trace contextRef="#ctx0" brushRef="#br0" timeOffset="22018.2594">5214 17752 63,'14'8'36,"-4"-1"-2,-1-13 3,-1-9-25,9 7-4,0 0-1,4-7-1,0-1-3,3-4-1,-4-4 1,2 10-1,-4 4 0,-2-7 0,-4-2-1,-2 12 1,-6-3 0,-4 10-1,-3-13 1,3 13-2,-17-17 1,5 11-1,-4 3 1,-1-5 0,-3-2-1,2 11 0,-2 6 0,1-4 1,1 5-1,1-1 0,1 5 0,2 9 0,4 9 1,2-15 0,3 9-1,2-2 1,5 2 0,4 4 0,2 4 1,-8-32 0,0 0-1,40 60 4,-40-60-3,34 29 1,-17-21-2,-17-8-1,34 8 0,-34-8-2,34-2 3,-19 4-10,7-7-6,-22 5-26,34 5 0,-12-12 1,-3-1 0</inkml:trace>
  <inkml:trace contextRef="#ctx0" brushRef="#br0" timeOffset="22384.2803">5660 17876 73,'0'0'36,"0"0"0,0 0 3,21-10-18,-11-5-12,-6 3-4,6-9-1,-3 1-3,5 12 3,-5-7-1,1-4-1,-4 8-3,-4 11 3,10-15 0,-10 15-1,0 0 1,0 0 0,0 0 0,6 16-3,-6-16 2,0 0-4,0 0 4,6 61-1,-6-61 0,0 0 0,8 52 3,-8-52-3,0 0 1,6 54-4,-6-54-10,0 0-13,6 51-15,-6-51-4,0 0 3,0 0 2</inkml:trace>
  <inkml:trace contextRef="#ctx0" brushRef="#br0" timeOffset="22619.2937">5783 18013 59,'0'0'37,"0"0"1,0 0 4,0 0-27,0 0-2,0 0-3,0 0-3,0 0-2,0 0-6,0 0 4,0 0-6,0 0 4,0 0-2,57-10-2,-57 10-3,0 0-13,55 7-21,-55-7 1,0 0 4,0 0-3</inkml:trace>
  <inkml:trace contextRef="#ctx0" brushRef="#br0" timeOffset="22973.3138">6185 17503 72,'1'11'35,"-1"-11"1,3 19-2,-3-19-24,4 24-1,-4-8-2,5 9 0,-4-1-3,5 4 0,-5 7 0,2-2-1,-3-33-2,5 76 0,-5-76 0,6 63-4,-6-63-3,6 54-16,-6-54-16,0 0 2,0 0-2,6 20 0</inkml:trace>
  <inkml:trace contextRef="#ctx0" brushRef="#br0" timeOffset="23268.3308">6086 17744 69,'-9'7'36,"9"-7"0,0 0 3,0 0-26,0 0-3,6-17-2,8 14-2,-2-2-2,8 1 1,0-1-1,6 5-1,-1 1-1,3-3 1,-3 3-2,2-2 0,-4-2 0,-2 3-2,-3-2 0,-5 2-3,2-3-8,-15 3-28,9 7-1,-9-7 2,0 0-3</inkml:trace>
  <inkml:trace contextRef="#ctx0" brushRef="#br0" timeOffset="23950.3698">6712 17706 52,'14'9'37,"-1"-9"0,6 1 0,2-9-14,0-6-11,10 2-2,-6-4-3,5-1-3,-3-2-1,-1-2-1,-5 6 0,-5 3-1,-6-1 0,-4 1 0,-7 2-1,-5 0 0,-8 2 1,-2-4-1,-4 6 0,-3 7 0,-3 0 0,3 1 0,-2 2 2,2 4-1,2 0-2,5 19 1,1-7 1,6 4 0,4 0 0,2 1 0,4 13 0,5-7 1,0 2-1,5-14 1,2 5-1,-13-24 0,0 0 3,54 55 0,-54-55-4,0 0 3,66 14-3,-66-14 0,0 0 0,64 6-12,-41-7-32,-4-2 0,-19 3 4,30-3-4</inkml:trace>
  <inkml:trace contextRef="#ctx0" brushRef="#br0" timeOffset="24404.3958">7171 17819 88,'0'0'38,"8"-11"1,-8 11 0,-2-16-27,2 16-5,14-16-2,-2 15-2,-2 3 0,3 3-1,-1 2-2,0-11 1,0 12-1,-12-8 0,0 0 3,0 0-3,19 63 3,-19-63-4,0 0 2,-19 58 2,19-58-4,0 0 0,-34 50 2,34-50-2,0 0-1,0 0 2,0 0-2,0 0-1,0 0 4,0 0-4,0 0 1,0 0 3,0 0-1,0 0 4,0 0-2,55 20-2,-55-20-1,0 0-2,0 0 1,55-10-12,-55 10-25,0 0-5,0 0 4,0 0 1</inkml:trace>
  <inkml:trace contextRef="#ctx0" brushRef="#br0" timeOffset="24758.4161">7348 17414 88,'5'-10'38,"-5"10"1,12-2 2,8 3-31,-8 0-3,9 7-1,-1 4-1,5 6 1,0 10-3,1 4-1,-4 1-1,0 17 0,-5-4 1,-5 3-1,-6 1 0,-6-50 3,2 94-4,-2-94 0,-8 79 0,8-79 0,0 0 0,-17 58-6,17-58-23,0 0-14,0 0-1,0 0 5,13-25-3</inkml:trace>
  <inkml:trace contextRef="#ctx0" brushRef="#br0" timeOffset="25280.4459">7998 17471 61,'3'12'37,"-3"-12"-3,-1 9 4,1-9-22,-10 9-8,10-9-2,1 13-1,-1-13-3,1 16-1,0-5-4,3-2-8,-5 7-20,1-16-5,6 10 1,-6-10-2</inkml:trace>
  <inkml:trace contextRef="#ctx0" brushRef="#br0" timeOffset="25505.4588">8027 17738 57,'-5'14'35,"5"2"1,-2-3 0,2-13-16,8 9-9,-8-9-2,10 8-3,-10-8-4,11-1-4,-2 7-12,3-3-23,-12-3 1,6-11 0,-6 11-2</inkml:trace>
  <inkml:trace contextRef="#ctx0" brushRef="#br0" timeOffset="26100.4928">8429 17334 50,'0'0'36,"0"0"1,6 12-1,-6-12-15,-9 11-10,12-1-1,-5 6-3,5 8 0,-1 2-3,2 12 1,-2 4-1,3-3 1,-1 7-4,1 1 1,0-7-1,2 3 0,-7-43-1,10 64 0,-10-64-4,0 0-13,19 49-22,-7-44-1,-2-7 1,4-17-2</inkml:trace>
  <inkml:trace contextRef="#ctx0" brushRef="#br0" timeOffset="26575.52">8609 17625 80,'0'0'38,"1"12"0,-2-1 1,1-11-22,8 12-9,-6-3-2,6 11-3,-2-5 0,2-5-1,0 6-1,1-4 0,-1-3-1,0 13 1,0-11-1,-8-11 2,14-7-2,-14 7 0,17-1 1,-7-11-1,-1-2 0,3-8 0,0-3 0,0 10 0,3-4 0,-3-4 0,1 4 1,-3 15 0,1-4 0,-11 8 1,16-3-1,-16 3 0,10 15 0,-6 9 0,1-8-1,0-2 1,-1 13 0,1-1-1,0-1 0,0 0 1,-5-25-2,11 34 3,-5-22-6,-6-12-3,0 0-5,0 0-21,10 36-9,-10-36 2,8-23-1</inkml:trace>
  <inkml:trace contextRef="#ctx0" brushRef="#br0" timeOffset="26928.5402">9082 17350 78,'0'0'39,"0"0"-1,-7 15 4,-1-1-32,8 6-2,-2 4-1,4 6-2,-2 4-1,3 6 2,-1 3-4,2-5 1,0 0-2,3 0 1,0-7-1,1-1 1,3-6-2,1 0 2,1-14-2,3 4 0,0-9 1,1-8-1,0-1-1,-2-2-1,2 1-2,-6-7-6,4 7-26,-6-8-5,-9 13 1,1-13-2</inkml:trace>
  <inkml:trace contextRef="#ctx0" brushRef="#br0" timeOffset="27163.5536">8951 17558 93,'0'0'40,"0"0"2,24-6-1,-1 3-26,7-6-9,9-4-1,4-1-3,2 4-4,4 6-11,-4-7-27,-9 2-2,-8-3 2,-13 5-1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7:13.90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12216 16029 0,'0'0'3,"0"0"-1,0 0 1,0 0-1,0 0 1,0 0-1,0 0 2,0 0 0,0 0 0,0 0 1,0 0 1,0 0 0,0 0 1,-9 2 1,9-2-1,0 0 2,0 0-1,0 0 1,0 0 0,-8 12-2,8-12 1,-3 14-2,3-14 1,-2 21-2,-2-9 0,4 6-1,-2 0 0,3 5-1,-2 1 0,3 4-1,-2 0 0,4 4 0,-3-5-1,1 3 0,1-3-1,-1 0 1,0-4-1,0-3 0,0-4 0,-1 0 1,1-4-1,-1-2 0,-1-10 0,1 15 1,-1-15-1,1 10 0,-1-10 0,0 0 1,0 0-1,0 0 0,1 10 0,-1-10 0,0 0 0,0 0 0,0 0 0,0 0-1,1 13 0,-1-13-1,0 0-1,0 0-2,5 14-3,-5-14-6,0 0-16,0 0-3,7-14 3,-7 14-1</inkml:trace>
  <inkml:trace contextRef="#ctx0" brushRef="#br0" timeOffset="2314.1324">12186 15981 19,'0'0'13,"0"0"2,0 0-3,0 0 0,0 0-1,0 0-1,0 0-1,0 0-1,0 0-1,0 0-1,3 11 0,-3-11-1,0 0 1,0 0-1,9 10-1,-9-10 0,11 4-1,-11-4 1,18 1-1,-8-1-1,3 2 1,1-2 0,2 0-2,0-1 1,0 0-1,1 0 0,1 0 0,-2-2-1,2-1 1,-1-1 0,1 1-1,-2 1 1,0-2-1,-4 2 1,-1 2-1,-2-1 0,-9 2 0,11 0 0,-11 0 0,0 0 1,0 0-2,0 0 2,0 0-1,0 0 0,0 0 1,0 0 0,11 9 0,-11-9 0,1 12 0,-1-3 0,2 4 0,-2 2 0,1 2 0,1 0-1,-1 4 1,1-2-1,-1-3 0,0-1 0,0-4 1,-1-11-1,3 15 0,-3-15 0,0 0-2,0 0-2,0 0-10,-2-10-22,2 10 1,2-10-1,-2 10 0</inkml:trace>
  <inkml:trace contextRef="#ctx0" brushRef="#br0" timeOffset="2868.1641">12835 15957 9,'0'0'26,"1"9"1,-1-9-6,5 15-1,1 0-5,-2 0-2,5 6-2,-4 2-3,4 6-1,-5 2-3,3 1-1,-4 1-1,1 1 0,-1-2 0,-1-1-1,0-5-1,2-3 1,-2-5-1,1-2 0,0-4-1,-3-12-2,6 16 0,-6-16-3,0 0-3,0 0-5,0 0-10,9 3-9,-9-3 1,1-11 1</inkml:trace>
  <inkml:trace contextRef="#ctx0" brushRef="#br0" timeOffset="3216.1839">12908 16193 34,'0'0'30,"12"-11"-5,-12 11-3,16-10-3,-2 9-4,-4-4-3,9 6-2,-6-4-2,5 5-3,-3-1-2,1 3 0,1-2-1,-1 2 0,-1-1-1,0 0-1,-2 0 1,-1-2 0,-3 0-1,1 0 0,-10-1-1,0 0-1,12 2-6,-12-2-6,1-9-21,-1 9 0,0 0-1,0 0 0</inkml:trace>
  <inkml:trace contextRef="#ctx0" brushRef="#br0" timeOffset="3624.2073">13368 15877 21,'0'0'30,"13"4"2,-13-4 1,-1 19-14,4 3-6,-4-2-2,5 11-2,-2-1-2,2 8-2,-3 0-2,5 0-1,-3 1-1,1-2 0,0-1-1,0-2 1,1-4-1,-3-5 0,3-2-1,-2-4 0,0-4-3,-2-4-2,2 0-4,-3-11-6,0 0-19,0 0 0,0 0 1,0 0 1</inkml:trace>
  <inkml:trace contextRef="#ctx0" brushRef="#br0" timeOffset="4069.2328">13413 16248 32,'7'-9'33,"-5"-3"2,8 2-6,2 4-9,-3-7-3,9 11-4,-4-3-5,7 6-2,-3-1-3,4 2-1,-3 1 0,1 5-1,-4 0 0,2-1-1,-4 4 1,-1 1-1,-3 1 0,-3 3 0,-2-1 0,0 1-1,-5 0 1,-3 1-1,-2-2 0,-3-3 1,-2-2-1,-3-2 1,-1 0 0,-3-3-1,1-4 2,-2-1-1,1-2 1,1 0 0,2 0 0,2-2 1,3 0-2,9 4 1,-9-4 0,9 4-1,0 0 0,0 0-2,16 3-3,-16-3-7,21 1-19,-7 4-6,-2-3-1,1 3 1</inkml:trace>
  <inkml:trace contextRef="#ctx0" brushRef="#br0" timeOffset="4535.2594">13928 16099 45,'0'0'32,"-6"11"3,6-11-8,-12 9-12,12-9-4,-2 10-2,2-10-4,0 10-2,0-10-2,3 9-1,-3-9-4,0 0-9,5 14-16,-5-14-6,0 0 0,5 10 1</inkml:trace>
  <inkml:trace contextRef="#ctx0" brushRef="#br0" timeOffset="4731.2706">13951 16306 41,'0'17'33,"-5"-8"1,5 2-1,1 2-18,-1-13-6,-1 13-2,1-13-6,0 0-10,0 0-24,0 0 0,0 0-2,15-6 1</inkml:trace>
  <inkml:trace contextRef="#ctx0" brushRef="#br0" timeOffset="5309.3036">14253 15981 16,'3'-11'31,"-3"11"2,0 0 1,-3-9-13,3 9-4,0 0-3,6 23-3,-7-9-4,3 9-3,-2 3-1,2 7 0,-1 2-1,1 2-1,0-1 0,1-1 1,0-4-2,1-4 0,2-4-3,0-12 0,3 1-6,-9-12-6,11-7-12,-11 7-9,11-24-1,-8 7 2</inkml:trace>
  <inkml:trace contextRef="#ctx0" brushRef="#br0" timeOffset="5890.3369">14237 15996 11,'-8'-18'31,"10"8"1,-4-7 3,3 4-13,9 3-3,-3-6-3,11 9-1,-7-5-6,10 7-2,-4 2-2,5 9-2,2-3-1,-2 7 0,-3 3-1,-1 5-2,-4 3 1,-3 1-1,-4 0 0,-6 1 0,-5 1 0,-7-2-1,-2-1 1,-3-3 1,-1-3 0,-2-3-1,1-4 2,0-4-1,5-3 1,2-1 0,11 0 0,-9-7-1,9 7 1,9-11 0,3 6 0,2 3 0,6 2 0,3 2 0,0 2-1,1 3 0,0 5 0,-1-1 0,-4 6-1,-2-1 0,-7 4 0,-3-3 0,-4 4 0,-5-4 0,-4-1 0,-4-1 1,-7-5 0,-1-3 0,-2-4 0,-1-1 1,2-4 0,0-1 0,3-2 0,3 0 0,13 5-1,-13-12-1,13 12-1,1-11-4,10 13-7,-11-2-26,19 0 2,-2 1-2,0-2 2</inkml:trace>
  <inkml:trace contextRef="#ctx0" brushRef="#br0" timeOffset="6285.3595">14728 16173 43,'-16'13'31,"7"11"2,-7-5 0,-2 2-22,14 7-4,-1-4 0,10 1-2,1-6-1,8 0-2,4-8 0,7-2 0,2-7 0,2-6 0,-2-5-1,0-4 1,-3-6 0,-3 0 0,-9-4 0,-4 0-1,-8-1 0,-5 4 0,-7 0 1,-5 4-2,-3 6 1,-4 6-1,0 4 0,-2 3 0,5 7-2,0 1-1,10 6-4,-1-5-7,12-2-23,7 3 0,3-7 0,11 1 1</inkml:trace>
  <inkml:trace contextRef="#ctx0" brushRef="#br0" timeOffset="6669.3815">15092 16143 48,'-15'10'34,"3"12"3,-6-2-2,1 1-18,9 9-7,-2-6-2,10 4-3,3-7-2,11-2 0,2-6-2,7-2 0,2-7 0,3-5 0,-1-4 0,-1-4 0,-2-4 0,-5 0 0,-7-6 0,-4-1 0,-7-2 0,-5 1 0,-6-1 0,-5 3-1,-3 1 1,-4 5-1,-2 5 0,1 5 0,1 5-2,2 2 0,6 9-3,-1-6-6,14 10-12,7-4-16,-6-13 1,16 16-1,-4-14 2</inkml:trace>
  <inkml:trace contextRef="#ctx0" brushRef="#br0" timeOffset="6979.3992">15307 15845 70,'0'0'37,"-11"3"0,8 12 1,5 8-26,-6 1-7,5 8-1,0 5-1,2 6-2,2 2 0,2 1 0,-2-3 0,1 2 0,-1-6 0,1-4 0,1-6 0,0-4 0,-1-6-1,1-6-1,3-4-5,-10-9-10,14-2-24,-2 1 2,0-7-2,0-3 2</inkml:trace>
  <inkml:trace contextRef="#ctx0" brushRef="#br0" timeOffset="7534.431">15543 16263 8,'-4'-18'29,"4"18"3,9-10-4,-3 0-6,4 7-2,-5-8-3,9 9-1,-8-10-4,8 9-3,-6-6-3,5 5-1,-3-5-2,2 2-1,-3-1 0,0 0-1,-3-2 1,1 0-2,-5 1 1,-2-2 0,-5-1 0,-2 2 0,-4-1-1,-5 2 0,0 3 0,-4 5 0,-3 3 0,1 6 0,1 6 0,1 4 0,6 6 1,4 3 0,4 2 0,6 2 0,7-2 0,4 0 0,5-4 0,2-3 0,2-3 0,-1-2-1,2-6-1,-2-3 0,1-3-2,-2-8-3,7 3-5,-10-11-9,8-1-21,1-2 2,-2-6-1,5 0 1</inkml:trace>
  <inkml:trace contextRef="#ctx0" brushRef="#br0" timeOffset="7981.4566">15920 16086 65,'-12'8'39,"-3"1"-1,0 6 2,4 5-25,-6-6-6,9 8-2,0-4-3,5 6-2,3-4 0,4-2 0,3-1-1,3-1 0,1-5-1,2-3 0,2-4 1,0-6-1,-1-4 0,2-3 0,-1-6 1,-1 0-1,-1-4 0,-2-2 1,-3-5-1,-2 4 0,-1-1 0,-2 3 1,-5 3-1,0 2 0,2 15 1,-9-7-1,9 7 0,-12 20 1,6-4 0,1 4-1,2 5 1,3-1-1,2 1 0,3 0 0,4-2 0,1-6 0,2 0-2,-1-7-2,6 0-5,-7-15-9,5 0-23,1-4 0,-3-5 0,0-4 1</inkml:trace>
  <inkml:trace contextRef="#ctx0" brushRef="#br0" timeOffset="8427.4821">16236 16068 56,'-1'15'38,"-5"-4"0,4 6 2,-1 4-18,-3-2-12,8 6-2,-3-4-4,4 5 0,-1-4-2,3-2 0,1-5-1,-1 0 0,-5-15 0,11 14 0,-11-14 0,13-5-1,-13 5 1,13-21-1,-6 8 1,3-4-1,-1-1 0,0-2 0,3-1 0,-2 5 0,-1 2 0,0 3 0,1 1 0,0 6 0,-1 3 1,-9 1-1,16 17 1,-10-1 0,-1 1 0,0 6 0,-1 1 0,-2-3 0,0 1 0,-1-4-1,1-2 0,-1-5-3,4 1-8,-5-12-30,0 0-1,0 0 0,7-18-1</inkml:trace>
  <inkml:trace contextRef="#ctx0" brushRef="#br0" timeOffset="10473.5991">17223 15967 22,'0'0'29,"0"0"1,0 0 0,1 9-14,-2 6-3,-4-2-2,5 9-3,-6 3-1,6 7-1,-4 1-2,5 4 0,-3 0-1,3 1-1,-1-2-1,2-3 1,-2-5-2,2-7 0,0-4 0,-1-8-2,-1-9-3,0 0-4,15-1-9,-15 1-15,4-25-2,0 8 0,-5-10 0</inkml:trace>
  <inkml:trace contextRef="#ctx0" brushRef="#br0" timeOffset="10846.6204">17178 15978 8,'-8'-12'28,"8"12"3,0 0-1,-1-12-10,10 8-2,-9 4-2,24-10-3,-9 2-3,6 4-2,1-2-3,4 1-1,-5 0-1,3 4-1,-3-1-1,1 1 0,-5 1 0,0 2-1,-5 0 0,-2 1 0,0 2 1,-10-5-1,9 19 1,-9-5-1,-2 1 0,-2 2 1,-1 0-1,0 2 0,-1-2 0,2 0 0,2-3-2,-1-4-3,6 2-7,-4-3-24,1-9-1,9 3 0,-9-3 0</inkml:trace>
  <inkml:trace contextRef="#ctx0" brushRef="#br0" timeOffset="11240.643">17682 15949 35,'-1'-16'31,"1"16"2,0 0-8,-1-11-10,1 11-2,2 9-1,1 6-2,-4 0-4,3 6-1,-3 4-1,2 7-1,-2 5 0,2 3-1,-2 1 0,2 3-1,-1-4 0,2 0 0,0-4 0,1-6-1,0-6-1,-1-6-2,3-4-2,-5-14-5,10 8-10,-10-8-17,4-10 1,2 1-2,-7-8 3</inkml:trace>
  <inkml:trace contextRef="#ctx0" brushRef="#br0" timeOffset="11487.6567">17723 16195 26,'11'-2'35,"-11"2"1,20 0 1,-7 7-12,1-13-9,11 9-3,-6-9-3,8 6-4,-3-5-1,3 1-2,-3 0-2,-3-1-2,-1 6-5,-20-1-12,12-9-21,-12 9 0,0 0 0,-14 12 0</inkml:trace>
  <inkml:trace contextRef="#ctx0" brushRef="#br0" timeOffset="18231.0428">18371 16241 18,'0'0'14,"0"0"-2,0 0 1,14-1 0,-14 1 0,17-7 0,-8-1-2,5 2-1,-2-3-1,5 1-1,-5-4-2,4 3-1,-2-1-1,0-2-1,0 1 0,-1 1-2,-1-2 1,-1 1 0,-1-1-1,-1 3 1,-4-2-1,0 1 0,-4-1 0,-1 2 0,0 9 0,-8-16 1,8 16-1,-19-14-1,6 8 1,-1 1-1,-2 3 0,-2 2 1,0 1-1,0 5 0,0 1 0,0 1 0,0 4 0,2 3 1,1 2-1,3 1 0,1 2 1,1 1-1,3 0 1,4 3 0,1 0 0,3-2 1,0-1-1,5 0 1,2-5-1,5 1 1,1-5 0,4-1-1,0-6 1,4 2 0,1-7-1,1-1 1,-3-2-1,2-3 0,-2-2-1,-2-1-1,2 3-3,-8-8-5,6 10-9,-9 2-17,-10 2-2,16-6 0,-16 6 1</inkml:trace>
  <inkml:trace contextRef="#ctx0" brushRef="#br0" timeOffset="18632.0657">18740 16340 22,'11'-1'28,"-11"1"2,7-14-9,2 7-4,-2-3-1,6 2-4,-5-7-2,5 4-3,-5-4 0,4 5-3,-4-2 0,0 2-1,-4 1 0,-4 9-1,0 0 0,0 0-1,0 0 1,7 9-1,-9 4-1,1 3 1,-2 2-1,3 2 0,-1 0 1,1 1-1,1-1 0,2-3 0,0-1-1,-1-4-1,3 1-1,-5-13-4,7 17-7,-7-17-8,0 0-14,2 10 0,-2-10 1,0 0 1</inkml:trace>
  <inkml:trace contextRef="#ctx0" brushRef="#br0" timeOffset="18879.0798">18796 16456 34,'0'0'31,"0"0"2,16-4-9,-1 3-9,-3-6-2,9 5-2,-5-4-2,6 4-4,-4-2-1,1 0-2,-2 0-1,-2 1-2,0 2-2,-5-4-4,5 7-8,-15-2-18,13-6-1,-3 5-1,-10 1 1</inkml:trace>
  <inkml:trace contextRef="#ctx0" brushRef="#br0" timeOffset="19181.0971">19159 16011 35,'0'0'30,"14"-7"4,-14 7-10,0 0-7,0 0-3,0 0-2,9 17-2,-9-17-5,1 15-1,-2-5-3,1-10-5,0 20-11,-1-5-19,1-15-2,-4 20 0,4-20 1</inkml:trace>
  <inkml:trace contextRef="#ctx0" brushRef="#br0" timeOffset="19390.1089">19203 16247 37,'-8'10'30,"7"7"2,1-17-2,-10 14-19,13-3-6,-3-11-3,11 12-6,-2-5-10,5 3-17,-14-10 0,15 4 0,-15-4 0</inkml:trace>
  <inkml:trace contextRef="#ctx0" brushRef="#br0" timeOffset="19788.1318">19610 15995 27,'0'0'31,"17"-5"2,-17 5 0,9-3-13,-3 12-9,-6-9-2,6 23 0,-6-8-3,5 7-2,-5 2 0,2 5-1,-2 1-1,1 1 0,-2 1-1,1 0 0,-1-2-1,1-4 1,0-3-3,-1-5-1,3-2-6,-2-16-9,0 0-18,-1 11 0,1-11-1,-1-17 2</inkml:trace>
  <inkml:trace contextRef="#ctx0" brushRef="#br0" timeOffset="20142.1521">19463 15990 41,'0'0'33,"5"-15"3,8 11 0,7 1-22,-3-8-1,13 7-2,-2-8-2,9 7-2,-2-3-2,5 3-1,-4-2-1,0 3-1,-4 2 0,-1 3-1,-7-1 0,-3 3 0,-6 0 0,-3 2-2,-12-5 2,14 7-2,-14-7-1,0 0-4,8 9-13,-8-9-20,0 0-1,0 0 1,-18-12 0</inkml:trace>
  <inkml:trace contextRef="#ctx0" brushRef="#br0" timeOffset="21079.2057">21020 15945 16,'5'-20'29,"-5"20"2,6-18-1,-6 9-12,0 9-2,0 0-2,10 0-3,-10 0-1,2 21-3,-3-5-2,4 10-1,-4 0-1,1 10-1,-1 0 0,0 3 0,-1 1 0,1-1-1,-1-2 0,2-3 0,0-3-1,4-5 1,-3-4-1,0-7-1,1-2-1,-2-13-2,4 12-6,-4-12-6,-1-10-22,1 10 1,2-21-1,4 9 2</inkml:trace>
  <inkml:trace contextRef="#ctx0" brushRef="#br0" timeOffset="21527.2313">21013 15923 26,'-11'-20'31,"11"20"2,-2-15 1,5 4-14,9 8-7,-3-7 0,11 8-3,-2-9-2,8 8-1,0-4-2,5 4-2,-1-1 0,0 2-2,0 0 0,-1 2-1,-6 0 1,-5 1-1,-1 1 0,-6 0 0,-11-2 0,12 6 0,-12-6 0,0 0 0,0 0 0,3 11 0,-3-11 0,0 0 0,-7 15 1,7-15-1,-4 9 0,4-9 0,-3 12 0,3-12 0,-2 12 0,2-12-1,4 12 0,-4-12-1,6 17-1,-6-17-4,7 18-8,-5-2-23,-2-16 0,2 23 0,-2-12 1</inkml:trace>
  <inkml:trace contextRef="#ctx0" brushRef="#br0" timeOffset="22161.2676">21740 15876 13,'0'0'27,"2"13"0,-3-2-7,2 2-2,2 8-1,-2 0-2,4 10-2,-3-1-3,2 9-2,-3-1 0,2 4-3,-4 1-3,0 0 0,-3 0-2,0-3 1,-2-4-1,0-5 0,2-5-3,-2-7-3,6-2-5,0-17-10,0 0-14,-2 9-1,2-9 2,5-13 0</inkml:trace>
  <inkml:trace contextRef="#ctx0" brushRef="#br0" timeOffset="22435.2833">21737 16234 41,'0'0'32,"0"0"2,17-12-5,-4 13-15,-1-7-2,10 8 0,-3-8-3,7 5-2,-3-4-1,8 3-2,-3-3-2,0 1-1,-2 1-1,-2-3-2,0 5-4,-9-6-7,2 2-25,-6 6 1,-11-1-2,0 0 3</inkml:trace>
  <inkml:trace contextRef="#ctx0" brushRef="#br0" timeOffset="23110.3219">22286 16194 16,'25'-3'30,"-12"-5"2,9 6 3,-2-2-15,-2-8-5,9 9-1,-7-9-2,6 5-3,-7-7-3,2 6-1,-6-3-2,0 2-1,-5 1 0,-10 8-1,7-17-1,-7 17 1,-6-15-1,-3 8 1,-4-3-1,-1 2 0,-4 1 0,-1 3 0,-1 1 0,-5 2 0,1 3-1,1 6 1,1 4 0,2 6 0,3 4 0,1 2 0,3 2 1,6 4 0,3-1 0,3 0 1,3-2-1,5-2 1,4-5 0,7-1 0,1-3-1,5-5 0,1-3 0,4-3-1,1-1-2,-3-5-3,5 4-6,-13-11-6,8 2-22,-4 6 0,-7-4-1,0 5 3</inkml:trace>
  <inkml:trace contextRef="#ctx0" brushRef="#br0" timeOffset="23558.3475">22654 16326 40,'8'-12'34,"-8"12"2,15-14 1,-10 2-21,11 10-2,-4-7-3,7 9-2,-5-4-3,4 7-2,-3-2-1,-2 4-1,-3 1-2,-2 5 0,-6 1 0,-4 2-1,-3 2 0,-7 0 0,-1 1-1,-4 1 1,1-1 0,-3-1 1,3-4-1,2 2 0,2-3 1,6-2 0,6-9 1,-6 13-1,6-13 1,13 4 0,-2-3 0,3-2 0,2-1 0,2 1 0,0 0 0,1 0 0,0 1-1,-6-1-1,-1 4-3,-2-6-6,3 7-14,-2 0-15,-11-4 1,9-4-2,-9 4 3</inkml:trace>
  <inkml:trace contextRef="#ctx0" brushRef="#br0" timeOffset="23805.3616">23007 16035 55,'0'0'34,"-9"4"-2,9-4-4,0 0-21,7 12-1,-7-12-1,8 16-5,-8-16-9,2 10-18,5 3-6,-7-13-2,-1 22 1</inkml:trace>
  <inkml:trace contextRef="#ctx0" brushRef="#br0" timeOffset="23984.3718">23036 16274 30,'0'0'30,"-1"21"2,1-21-1,-7 11-17,8 1-7,-1-12-4,2 16-7,-2-16-16,13 13-10,-13-13-2,9 3 1</inkml:trace>
  <inkml:trace contextRef="#ctx0" brushRef="#br0" timeOffset="24446.3983">23454 16021 28,'2'-10'30,"12"8"4,-14 2-8,12-6-9,-2 10-2,-10-4-1,8 11-2,-8-11-3,2 23-1,-4-8-2,3 8-2,-6 0-1,5 4 0,-3 0-2,-1 3 0,2-1 0,-1-1 0,-1-2-1,0-3-1,5-1 1,-4-5-3,1-2 0,2-15-5,2 17-5,-2-17-10,0 0-15,0 0 0,-14-16-1,14 16 3</inkml:trace>
  <inkml:trace contextRef="#ctx0" brushRef="#br0" timeOffset="24775.4171">23251 15996 26,'0'0'33,"0"0"3,12-8 1,1 8-15,1-7-4,13 8-4,-3-7-2,18 6-4,-5-5-2,4 4-1,-5-2-3,4 3 0,-6-1-1,-2 1 0,-4 1-1,-7 1 1,-4 1-2,-2-1-1,0 2-3,-15-4-6,14 4-11,-14-4-18,0 0 0,0 0-1,0 0 2</inkml:trace>
  <inkml:trace contextRef="#ctx0" brushRef="#br0" timeOffset="33007.888">12108 16756 0,'0'0'4,"0"0"-2,0 0 0,0 0-1,0 0-2,0 0 3,0 0 4,0 0 1,0 0 0,0 0 1,-3 9 0,3-9 2,0 0 1,0 0-3,0 0-2,0 0 1,10 1-1,-10-1 0,9 0 0,-9 0-2,15-2 1,-4 4-1,-2-2 0,5 2 0,-3-2-1,5 0 0,-4 1-1,4 1 0,-2 0 1,4-1-2,-2-1 1,3 2 0,2-2 0,1 1 1,3-3-1,4 1 0,0-1-1,2 0 1,0 0-1,3-2 0,-3 1 0,4 1 0,1-5 0,3 4 0,-1-2 1,1 2-1,1-1 0,2 0-1,-1 2 1,-1-1-1,-1 2 0,-1-1 2,2-1-2,1 5 0,-1-4 0,1 2 1,2 0-1,1 2 1,0-2-1,3 1 1,-2 0-1,2-1 1,0-1-1,1 1 1,0-1-1,1-1 1,1 1 0,0 1-1,-1 0 0,2 1 1,-1-1-1,1 0 0,1 0 1,-3 3-2,2-4 1,-2 1 0,1 0 1,0 0-1,-2 0 0,2 1 0,-3-1 1,4 0-1,-2 1 1,1 0-1,3 1 0,3 0 0,0-1 1,1 1-1,2-1 0,0 0 0,3 1 0,1-1 0,-1-1 1,1 2-1,0-3 0,3 0 0,2 1 0,0-1 1,1-1-1,3 1 0,0 0 1,0-2-1,5 3 1,-1-1-1,2-3 0,0 2 1,1-3-1,-1 2 0,2-2 1,0 1-1,-1 0 0,1 1 1,-1 1-1,1 2 0,-1-1 0,1 1 1,0 1-1,0 2 0,0-2 0,0 1 0,0-1 0,1 0 1,-1 1-1,2-1 0,-3 1 0,1-2 0,-1 0 1,-2 0-1,0 0 0,-1-1 0,1 0 0,-2-1 0,-2 0 1,2-1-1,-1 0 0,0 1 0,-1 0 0,1 0 1,-1 0-1,1 2 0,-2 0 0,0 2 0,0 1 0,-1-1 1,-1 0-1,-3 1 0,1 0 0,-1-1 1,1 0-1,2 0 0,-2-2 0,0 2 0,3-1 0,1 0 1,-2-2-1,1 3 0,0-2 0,1 1 0,0 0 1,2-1-1,-3-1 0,2-1 0,1 3 1,-2-3-1,2 1 1,-2 1-1,-1-1 0,2 1 1,-1 2 0,-3 1-1,1-1 0,0 3 0,-4-3 1,-2 1 0,0 0-1,0 2 0,-1-2 1,1 0-1,-3 0 1,1 0-1,-1 0 1,1 3-1,0-3 0,-3-2 1,0 0-1,1 1 1,-1-1-1,1 0 0,2 0 1,-3-3-1,1 0 0,-1 1 0,2-1 0,-3 1 1,1-1-1,-2 0 1,-1-2-1,2 2 0,0 0 0,0-1 0,-1 0 0,-1 1 0,1-2-1,-2 1 1,0 1 1,-2 1-1,-3-1 0,0 1 1,0 1-1,-3-1 1,0 1-1,3 2 1,-2-2-1,-1 1 0,2 0-1,-4 1 1,0-1-1,0 0 1,-4 1 0,-1-3-1,-1 4 2,0-2 0,-4 1-1,1-1 1,-1 2-1,-4-3 1,-2 1 0,1 0-1,-6-1 0,-1 1 0,-1-1 0,-5 0-1,-2 0 1,-1 2 1,-3-2-1,-11 0 0,0 0 1,10 1-1,-10-1 1,0 0-1,-9 0 1,9 0-1,-14 0 0,14 0-1,-10 3-2,-1-8-11,-1 4-27,-2 3 3,-6-8-3,1 2 3</inkml:trace>
  <inkml:trace contextRef="#ctx0" brushRef="#br0" timeOffset="42827.4496">13413 17230 5,'0'0'10,"0"0"1,0 0 0,0 0-3,0 0 1,0 0 0,0 0-1,0 0-1,0 0 1,0 0-2,0 0-1,0 0 0,0 0-1,0 0 0,0 0 0,0 0 0,0 0 0,0 0 1,0 0-1,0 0-1,0 0 0,0 0 0,2 11 0,-1 1-1,-3-3 0,3 8 0,-3-4 1,2 11-1,-1-2 1,3 2 1,-2-1-1,1 2 1,0 1 1,2 3-1,1-3-2,1 0 2,-1 0-4,-2 3 2,1-1-1,1-7 1,-1-4-2,-1 2 1,-1-9-1,0 2 0,-1-12 1,1 10-1,-1-10 0,0 0-1,0 0 0,0 0 0,0 0 0,0 0-1,0 0-2,0 0-5,0 0-6,0 0-8,0 0-10,0 0-1,-3-19 2,3 19 0</inkml:trace>
  <inkml:trace contextRef="#ctx0" brushRef="#br0" timeOffset="43895.5107">13439 17202 8,'0'0'10,"0"0"0,0 0-1,0 0 0,0 0 0,0 0-1,0 0 0,0 0-1,0 0-2,0 0 0,0 0-2,0 0-1,0 0 2,0 0-2,0 0 0,0-9 1,0 9 0,0 0 0,0 0 1,2-11-1,-2 11 0,0 0 1,10-4 0,-10 4-1,13-5 1,-13 5 0,20-4-1,-8 3 0,2 1-1,1 1 1,0-1-2,1-1 1,0 3 0,1-2 0,-1 0-1,0-1 0,0 1 0,-1-1 0,-1 0 0,1 0 0,-3 1 0,-1-2-1,-1 3 1,-1-1-1,-9 0 1,16-2-1,-16 2 0,9 1 0,-9-1 0,0 0 1,0 0-1,0 0 1,9 0-1,-9 0 2,0 0-1,0 0-1,0 0 0,0 0 1,0 0-1,0 0 0,0 0 0,0 0 0,0 0 0,0 0 0,0 0 0,0 0 0,0 0 0,0 0 0,0 0 0,0 0 0,0 0 0,1 10 0,-1-10 0,0 0 1,4 9-1,0 3 0,-4-12-1,3 18 1,-2-3-1,0-1 1,-1 1-1,1-2 1,-2 0 0,1-4 0,0 0 1,0-9-1,-1 11 0,1-11 1,0 0-1,0 0 1,0 0-1,0 0-1,0 0-3,0 0-3,0 0-6,0 0-14,10 8-6,-10-8-1,0 0 0</inkml:trace>
  <inkml:trace contextRef="#ctx0" brushRef="#br0" timeOffset="44933.5701">14134 17222 7,'-14'4'16,"14"-4"1,0 0-3,0 0-1,-9 8 0,9-8-2,0 0-2,0 0-1,-4 12-1,4-12-1,1 22 0,0-8-3,2 9 1,-3 0 1,4 6 0,-4 0-1,3 3 0,-3-3 0,1 0 0,-1-2-1,1-2 0,0-5-2,0 6 0,1-9 1,0-3 0,0-3-2,1 0 0,-3-11 0,5 14-1,-2-3-3,-3-11-2,0 0-4,0 0-7,0 0-15,0 0 0,0 0 1,12-13 2</inkml:trace>
  <inkml:trace contextRef="#ctx0" brushRef="#br0" timeOffset="45325.5925">14119 17475 22,'0'0'25,"0"0"2,0 0-10,11-2-2,-11 2-1,18-7-3,-18 7-1,23-9-2,-12 7-2,6 5-1,-5-2 0,4 0-2,-4 0 1,2 2-3,-2-2 0,0 3 0,-2-5 0,0 1 0,-10 0 0,14 2-1,-14-2 0,11-3 0,-11 3 1,0 0-1,0 0 0,0 0 0,10-2-1,-10 2-2,0 0-4,0 0-5,0 0-20,0 0 0,0 0-1,11 4 1</inkml:trace>
  <inkml:trace contextRef="#ctx0" brushRef="#br0" timeOffset="47409.7115">14735 17280 4,'0'0'11,"0"0"-1,0 0 1,0 0-1,0 0 0,0 0 0,0 0 1,0 0-1,0 0-1,0 0-1,0 0 0,0 0-1,-11 0-1,11 0 0,-11 3-1,11-3 0,-15 8-1,6-3 0,9-5-1,-18 14 0,10-1 0,-3-3 0,4 2-1,-1 0 1,2 2 2,-2-2-2,4 4 0,0 0-1,2-5 2,0 4-3,2 5 2,-1-2-1,3 2 0,0-4-2,1-1 2,0-2-1,2 9 0,1-9 1,-1-3-1,0 0 0,-5-10-1,11 16 1,-11-16 0,9 17 0,-9-17-1,0 0 1,0 0-1,9 5 1,-9-5-1,0 0 0,0 0 0,0 0 1,0 0-2,0 0 0,0 0-3,10 2-4,-10-2-6,0 0-14,11 3-7,-11-3-1,9-3 1</inkml:trace>
  <inkml:trace contextRef="#ctx0" brushRef="#br0" timeOffset="47933.741">14920 17389 24,'0'0'19,"0"0"-1,0 0-1,0 0-2,0 0-3,0 0-1,0 0-1,0 0-2,0 0-1,0 0-1,7 11 0,-7-11-1,1 24 1,-1-7-2,1 0 2,-2 2-4,2 1 2,-2-1-2,1-1-1,-1 1 1,1-3-1,-1-1 0,1 0-1,0-1 1,0-14-1,1 14 0,-1-14-1,0 0-3,0 0-5,0 0-13,11-5-11,-10-10-1,4 0-1,-6-6 2</inkml:trace>
  <inkml:trace contextRef="#ctx0" brushRef="#br0" timeOffset="48158.7546">14961 17187 27,'-14'-1'28,"14"10"-1,0-9 1,0 0-20,0 0-6,0 0-1,0 0-5,0 0-6,13 9-17,-13-9 0,20-2 1,-20 2-1</inkml:trace>
  <inkml:trace contextRef="#ctx0" brushRef="#br0" timeOffset="48694.7852">15275 17170 6,'7'9'24,"-7"-9"2,0 0-8,0 0-2,-3-9-2,3 9-1,0 0-3,-10-4-2,10 4-1,-12-4 0,12 4-2,-16-1 0,5 3-1,11-2-1,-19 11 1,10-4-2,-2 4 0,2 5-2,-2 0 1,3 2-1,1-2 1,1 2-1,1 1 1,3 3-1,2-2 2,1 1 1,2 1-1,2 4 0,-1 2 0,1-5 1,0 3-2,1-4 2,0-1-3,0 2 0,-2-6 1,0-4-1,-1 1 0,-1-1-1,-1-1 0,-2-2-2,1-10-1,0 0-3,0 13-6,0-13-4,0 0-12,0 0-5,-13-4 0,13 4 1</inkml:trace>
  <inkml:trace contextRef="#ctx0" brushRef="#br0" timeOffset="49000.8027">15090 17495 10,'0'0'26,"0"0"2,2 10 4,-2-10-14,0 0-1,13-11-3,-7 1-1,9 2-4,-6-1 1,9 2-4,-5 0-2,6 4 0,-4 0-2,2 0 0,-3-1-1,0 5-1,-1 0 0,-3 2-1,3-1-3,-13-2-3,18 4-10,-18-4-17,13 8-1,-13-8 1,0 0-1</inkml:trace>
  <inkml:trace contextRef="#ctx0" brushRef="#br0" timeOffset="49756.846">15718 17266 7,'0'0'23,"0"0"-4,0 0-2,0 0-2,-9 3-1,9-3-2,-12 10-2,6 0-1,-3-3-2,0 8 0,-3-5 0,2 10 1,-3-2-2,5 5 1,-3 2-1,3 5 0,0-8-2,5 2 2,2 2-4,4-3 1,3-5-2,3 3 1,1-4-1,3-5 0,1-3 0,-1 2-1,1-5-2,-3-1-1,4 2-4,-15-7-8,20 0-19,-7-6-1,-13 6-2,16-9 2</inkml:trace>
  <inkml:trace contextRef="#ctx0" brushRef="#br0" timeOffset="50111.8663">15879 17194 46,'0'0'31,"0"0"3,5-13-7,-5 13-16,0 0-2,3 11-2,-4 0-1,3 9-3,-3 1 0,2 4-1,-2 4 2,1 4 0,-1 2-2,2 2 2,-1-2-1,2 1 0,1-8-1,1 0 1,0-7-4,0 0 0,2-12-3,-6-9-3,12 11-7,-12-11-15,6-14-6,-6 14-1,8-26 1</inkml:trace>
  <inkml:trace contextRef="#ctx0" brushRef="#br0" timeOffset="50558.8918">15948 17416 36,'0'0'28,"0"0"6,0 0-3,-8-13-15,8 13-3,14-8 0,-1 6-4,-4-3-3,9 5 1,-5-2-3,5 4-1,-3 1-1,1 3 1,-2-1-2,-1 7-1,-2 3 1,-5-1 0,1 2-2,-3 2 1,-3-1 1,-3-2-1,-3 3 0,-3-8 0,-1-2 0,-2 5-1,-2-5 2,-3-4-1,0-1 0,0 2 0,0-7 1,2 3 0,1-2 0,4-3 0,9 4-1,-10-3 0,10 3 1,0 0-1,12-6-2,-3 5-2,7 4-5,-4-1-8,8-3-21,1 2 2,-1-2-2,4 3 2</inkml:trace>
  <inkml:trace contextRef="#ctx0" brushRef="#br0" timeOffset="51014.9179">16235 17227 20,'-9'-14'31,"9"14"0,-3-14 3,2 3-18,1 11-3,9-14-2,1 13 0,-10 1-4,20 5-1,-10 7-2,2 5-2,0 2 0,-1 7 0,-2 1 0,1 6 1,-4 1-1,-1-2 1,-2-1-1,1 1 2,-3-2-2,-2-3 2,-2-4-2,-1-2 0,-3-2 0,-2-4 0,-2 0 0,-1-5 0,-1-3-1,2 3 0,1-4 0,10-6-1,-11 6-3,11-6-3,0 0-12,17 8-22,-7-10 2,4-4-1,-4-3 0</inkml:trace>
  <inkml:trace contextRef="#ctx0" brushRef="#br0" timeOffset="55288.1623">16837 17413 23,'0'0'17,"11"10"1,-11-10 1,0 0-6,16-1 2,-7-3-3,3 4-2,-1-4-2,6-2-1,-3-3-2,5 6-2,-3-4 0,2 0-2,0 0 0,1-4 1,-2 5-1,-3-1 1,-1 1-1,1-2 0,-5 0 0,-9 8 0,12-14 1,-12 14-1,3-16 2,-3 16-2,-7-14 0,7 14 0,-16-17 0,5 9 0,-3 3-1,-1 2 1,-1-3-1,2 3 0,-3 0 0,2 6-1,-1 3 1,2 2 1,0 0-1,2 4 0,0 4 0,3 3 1,1 0 0,2 1 2,1-2 0,2 8 0,2 1 0,5-3 0,1-3 0,3-4 1,2-1-3,4-2 1,0 1 0,4-11 1,-1-4-2,2 3 1,1-2 0,-3 2-1,1-1 0,-3-5 0,0 4-1,-3 1 0,-2-1-1,-10-1-1,16-1-3,-16 1-4,12 2-8,-12-2-15,0 0-4,15 4-2,-15-4 1</inkml:trace>
  <inkml:trace contextRef="#ctx0" brushRef="#br0" timeOffset="55771.19">17298 17610 23,'0'0'27,"0"0"2,12-5-8,-12 5-3,12-15 0,-2 7-3,-10 8-3,15-15-2,-11 4-3,6 0-1,-10 11-1,11-14-2,-11 14 0,6-10-1,-6 10 0,5-15 0,-5 15-1,0 0 0,0 0 0,10-3 0,-10 3-2,0 0 2,0 0-1,12 13 1,-12-13-1,4 13 1,-2-3-1,0 5 1,-1-1-1,-1 5 0,0 0 0,-1-4 1,1 0-2,-1 6 1,0-3 0,-1-2 1,2-1-2,-1-2 0,2-3-3,-4 3-2,7 3-7,-7-7-8,3-9-14,0 0-1,0 0-1,0 0 2</inkml:trace>
  <inkml:trace contextRef="#ctx0" brushRef="#br0" timeOffset="56075.2073">17366 17768 32,'0'0'30,"-6"11"2,6-11 0,-6-10-14,6 10-4,10-4 1,4 1-5,-5-6-2,9 7 0,-3-4-2,6 4-2,-3-4 0,2 6-2,-3-9-1,-2 10 0,-3-1-1,0-11 0,-12 11-1,12-5-2,-12 5-6,0 0-12,6 17-17,-6-17 1,-1 9-1,2 3 1</inkml:trace>
  <inkml:trace contextRef="#ctx0" brushRef="#br0" timeOffset="57095.2655">17895 17489 19,'-5'19'31,"5"-19"0,0 0 4,0 0-16,15-6-2,-1 0-2,-1-7-2,6 3-3,-2-5-3,5 9-2,-4-3-1,3-3-2,-4 4-1,1 4 0,-5-1 1,0-1-1,-2 1 0,-11 5-2,14-13 0,-14 13 0,0 0 1,3-18-2,-3 18 1,-13-16-1,3 5 1,-2 0 1,-3 3 0,0-1 0,-1 4 0,-1 5 0,0 2 0,0 4 3,2 8-2,-1 3 1,3 3-1,2 5 1,2 4-1,3-4 1,4 1-1,3 4-1,4-7 1,5-1-1,2-3 1,4-4 0,0-5-1,3 2 2,-1 3-1,2-9 0,-1-2-2,-2-1 2,0 2-1,-3-4-2,2 7-5,-16-8-10,14-8-22,-4-2 0,-3 1 0,-1-4 1</inkml:trace>
  <inkml:trace contextRef="#ctx0" brushRef="#br0" timeOffset="57416.2841">18238 17159 65,'0'0'36,"0"0"0,0 0 1,11 15-26,-11-5-5,7 11 0,-5-1-1,5 8-2,-3 0 2,1 6-1,-1 0-1,3 1 0,-3 0 0,1-5 1,1 0-2,-1 2 0,0-6-2,0-4-3,2-1-4,-5-9-7,10-5-17,-2 1-9,-1-5 2,4-11-2</inkml:trace>
  <inkml:trace contextRef="#ctx0" brushRef="#br0" timeOffset="57866.3098">18649 17357 44,'1'-11'34,"-1"11"0,-4-13 1,-6 8-22,10 5-3,-23-4-3,10 9 0,-4-1-3,3 6 1,-3 2-1,1-1 1,2 1-2,4 3 1,0-3-1,10-12 0,-7 19-1,9-7 0,-2-12 0,15 17-1,-3-10 0,2-1-1,3 0 1,3 10-1,0-3 1,0-1 0,-2 4-1,-1-3 0,-4 4-1,-3-1 2,-6 5-1,-6-9 1,-4 4-2,-5-3 1,-3-2 1,-2-2-1,-1-5 0,-1-3-1,4-3-1,0-3-3,14 5-4,-15-19-14,15 19-15,1-20-1,4 8 0,4 4 1</inkml:trace>
  <inkml:trace contextRef="#ctx0" brushRef="#br0" timeOffset="58480.3449">18839 17502 58,'-1'10'35,"1"-10"0,3 9 0,-3-9-19,11-4-7,0 1-2,-2 1-1,7 3-1,-3-4-2,3-3-1,-2-7 0,2 9-1,-2-2 1,0 2-1,-4-5-1,0 1 0,-3-2 1,-7 10-1,12-11 1,-8-5-3,-3 4 1,-1-1-1,-3 1 1,-1-3-1,-3 3 1,7 12-1,-19-15 0,7 16 2,-1 4 0,-1 2 2,-1 2-1,2 5 1,-1 2 0,3 3 1,2 9 0,0-5 1,3 0-2,4 6 1,1-2-1,4-7 1,2 0 0,5 2-2,0-8 2,4 6-1,3-9-1,2-10 0,0 3 1,2 3-2,0-5-2,-4-7-8,2 2-30,-3-4-2,-5-6 1,-11 13-2</inkml:trace>
  <inkml:trace contextRef="#ctx0" brushRef="#br0" timeOffset="59440.3998">19509 17458 37,'10'8'31,"-10"-8"-1,17-10-5,-5 2-11,-2-6 1,7 3-4,-6-2-2,5-3-3,-4 1-2,4 5 0,-3-1-2,0 1 1,-2 2-3,0-3 1,-2-3 0,-2 4 0,-7 10 0,6-18 0,-10 6-1,0 1 1,-4 2 0,-4 2-1,-1 4 1,-3 1-1,-2 3 0,-1 4 0,-1 4 1,2 4-1,-3 3 1,4 4 2,-1 2 0,5 4 1,1-1-1,7 2 2,1 4-4,6-2 4,3-7-2,5 6-1,5-5-1,1-9 2,4-3-3,1 3 1,2-9 2,2 1-3,0 0-2,-1-12-2,2 8-5,-9 0-17,4-1-14,-1-6 0,-4-2-2,-1 4 2</inkml:trace>
  <inkml:trace contextRef="#ctx0" brushRef="#br0" timeOffset="59897.426">19883 17616 51,'0'0'35,"0"0"-1,19-6 1,-19 6-12,15-14-14,2 11-2,-4-1-1,4-1-2,-4 6-2,1 3 1,-4 5-1,-10-9-2,11 18 1,-8-7-1,-5 3-1,-3 8 1,0-2-1,-4 0 0,-2-3 0,1 4 1,0-7 0,0 7 0,2-7 0,8-14 1,-6 11 0,6-11 0,0 0 1,19-5-1,-7 1 1,3-9-1,1 3 1,2 9-2,1 0 1,-1 9-2,0-11-4,-5 10-13,-1-2-20,5 4 0,-6-1-1,2-6 2</inkml:trace>
  <inkml:trace contextRef="#ctx0" brushRef="#br0" timeOffset="60994.4887">20255 17106 14,'0'0'28,"0"0"1,0 0-4,-4-9-5,4 9-1,0 0-4,12 1-2,-12-1-1,16 6-3,-16-6-2,21 20-2,-9-3-1,6 5-2,-2 3 0,2 8-1,-2-2 1,1 3 0,-3 5 0,-2 4 0,-5-5 0,-4-2 0,-4 3 0,-3-4 1,-3 2-2,-3-11 0,-1-6-1,0 0 0,1-6 1,10-14-1,-14 9 0,14-9-1,0 0-3,-2 13-8,11-13-25,3-5-2,-1 0 0,4 3 1</inkml:trace>
  <inkml:trace contextRef="#ctx0" brushRef="#br0" timeOffset="62328.565">20902 17255 3,'0'0'25,"0"0"3,0 0-5,0 0-4,2-11-1,-2 11-4,0 0-2,1-12-3,-1 12-3,0 0-1,0 0-2,0 0 0,0 0 0,0 0 0,1 13-1,-1-13 0,-4 17 0,4-17 0,-4 12 0,4-12 0,0 0 0,0 0-1,0 0 1,0 0-1,2-11 0,-2 11 0,3-9-1,-3 9-2,0 0-3,0 0-5,0 0-15,0 0-10,1 17-2,-1-17 1,3 20 1</inkml:trace>
  <inkml:trace contextRef="#ctx0" brushRef="#br0" timeOffset="62790.5915">20950 17543 7,'-5'10'25,"5"-10"3,0 0 2,0 0-11,0 0-3,0 0-1,0 0-3,0 0-1,0 12-1,0-12-4,6 14-1,-6-14-1,7 10-1,-7-10-1,0 0 0,11 10 1,-11-10-2,0 0 1,12-10-1,-12 10 0,4-12-1,-4 12 1,0 0 0,-5-15-1,5 15 0,-12-9 1,12 9 0,-16 6-1,6-5 1,10-1-2,-14 9 1,11 0-3,3-9-5,2 20-16,7-16-13,-9-4 0,25-3 1,-12-7 0</inkml:trace>
  <inkml:trace contextRef="#ctx0" brushRef="#br0" timeOffset="63687.6428">21556 17252 0,'0'0'30,"0"0"0,0 0 4,0-14-11,0 14-5,5-12-2,-5 12-3,4-9-2,-4 9-2,0 0-3,2 12-2,-2-12 0,-3 23 0,-2-8-1,3 8-1,-3 3 1,2 2 0,-3 1 1,2 9 0,-2-3-1,1-3 1,1 2-2,2-3 1,0-1-1,2-7-1,1 2 0,0-11-1,-1-14-1,4 22-1,-4-22 0,0 0-3,0 0-6,0 0-6,7-12-23,-6 2 1,-2 0-1,1-5 2</inkml:trace>
  <inkml:trace contextRef="#ctx0" brushRef="#br0" timeOffset="64327.6793">21303 17177 16,'-10'0'21,"10"0"0,0 0-1,0 0 0,0 0-2,0 0-3,12 3 0,-12-3-2,25 1 0,-10-8-2,12 7 0,0-5-3,11 3 0,-1-4-2,5 4-2,2-2 0,3 1-1,-4 2-1,-1-1 0,-5 1-1,-2 6-1,-6 0 1,-4-4 0,-8 0-1,-2 2-1,-4-2-1,-11-1-3,13 10-11,-13-10-27,0 0 3,0 0 0,-12-5-1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8:43.69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5153 3004 26,'0'0'28,"0"0"1,0 0-4,0 0-13,0 0 1,-11 0-2,11 0-3,0 0-2,0 0-1,0 0-1,-2 16 1,2-16-1,0 21-1,-1-6 0,2 4 0,-2 1 0,3 6-1,-3 0 0,3 4 0,-1 3 0,1 2 0,1 1 0,0 4-1,0-1 0,0 2 0,0 1 0,2-1 0,-2-2-1,1 1 1,-2 0-1,2 0 0,-3 0 0,3 0 0,-2-1 1,0-2-1,0 0 0,-1-2 0,1 0 1,2-1-1,-2-3 1,-1 1-1,1-2 1,-1 1-1,1 0 1,-1 0-1,0-1 0,-1-1 0,1-2 0,0 0 0,0-2 0,0 0 0,1-1 0,-1-1 0,1-4 0,-1-2 0,1 1 0,-1-2 0,0-5-1,-1-11-1,1 17-3,-1-17-6,0 0-27,-6-15 1,-1-4-2,2 2 2</inkml:trace>
  <inkml:trace contextRef="#ctx0" brushRef="#br0" timeOffset="1381.079">5152 3033 13,'0'0'23,"0"0"-2,0 0-5,0 0-1,3-9-2,-3 9-4,0 0-2,0 0-1,0 0 0,0 0-1,0 0-1,0 0 1,13 1 1,-13-1 0,16-3 0,-5-2 1,5 2 1,-1-4-2,6 2-1,-1-4-1,5 3 0,1-2-1,1 0-1,3 0 0,3 2 0,1-1-1,2-1 0,-2 3 0,1 1 0,-2-1 0,0 4-1,-2 1 1,-3 0-1,-2 1 1,-1 3-1,0 0 0,0 1 1,0 0-1,-1 1 1,-1-2-1,0 0 0,-1 0 1,-1-1 0,-4-2-1,-1-1 1,-4 0-1,0 0 0,-3 0 1,-9 0-1,12-1 1,-12 1-1,0 0 1,12-5-1,-12 5 1,0 0-1,6-11 0,-6 11 0,0 0 0,5-12 0,-5 12 1,0 0-2,0 0 1,0 0 0,0 0 0,0 0 0,0 0 0,0 0 0,0 0-1,0 0 1,0 0 0,0 0 0,0 0 0,0 0 0,0 0 1,0 0-1,6 10 1,-6-10-1,2 20 1,0-3-1,1 4 1,0 1 0,0 4-1,1 3 1,-1 0 0,0-1 0,0 0-1,0-1 1,0-3-1,-1-1 1,0-4 0,0-3-2,0-1 2,0-2-2,-2-13 1,1 16 0,-1-16 1,0 0-1,0 0 1,2 10 1,-2-10-2,0 0 0,0 0-2,-2-9-4,2 9-31,0 0-5,0 0 2,-17-2-2</inkml:trace>
  <inkml:trace contextRef="#ctx0" brushRef="#br0" timeOffset="2711.1551">7347 2916 8,'0'0'25,"-3"-16"1,3 16-3,0-16-3,0 16-4,-2-13-2,2 13-4,0 0-2,0 0-1,4 18 0,-2 0-1,4 10-2,-2 6 0,3 10 0,-1 3 0,2 9 0,0 3 0,0 7-1,-1 0 0,1 6 0,-1 2-1,0 1-1,-1 2 1,1-2 0,-1-5-2,2 0 1,-1-4 0,-1-5-1,2-6 1,0-2 0,-1-5 0,0 0-1,0-6 1,1-1-1,-2-2 1,0-3 0,-2-3-1,0-4 0,-1-5 0,0-6 1,0 1-1,-2-8 1,-1-11-1,1 12-1,-1-12-1,0 0-2,3-16-6,-6 1-23,2-8-6,0-4 1,-3-9 0</inkml:trace>
  <inkml:trace contextRef="#ctx0" brushRef="#br0" timeOffset="3539.2025">7470 3639 9,'-13'2'22,"13"-2"-3,0 0 0,0 0 1,0 0-4,11-6-2,-1 4 0,-10 2-1,18-8-2,-9 0-2,8 8 0,-4-2-4,6 3 0,-1-1-1,4 5 0,0-5-1,6 5 1,-1-2-1,6 0 0,2-3 1,4 2-1,3-2 0,2 0 0,2-1-1,1 1 0,1-1 0,-2 1 0,-2-1-1,-4 2 0,-4-3-1,-3 3 1,-5 1 0,-4-3-1,-5 1 1,-3 1 0,-4-2-1,-1 1 1,-11 0 0,12 1 0,-12-1-1,0 0 1,0 0 0,0 0-1,0 0 0,0 0-1,0 0-2,0 0-6,0 0-31,0 0-1,0 0 1,-7-12-1</inkml:trace>
  <inkml:trace contextRef="#ctx0" brushRef="#br0" timeOffset="4993.2856">9786 3708 19,'11'-2'30,"7"3"0,0-9 2,0-1-13,8 2-2,1-7-3,11 5-4,-5-9-3,6 7-1,0-6-1,5 4 0,-4-5-2,2 2 0,-5-3-1,0 1 1,-4-2-1,-4 1 0,-7-1 0,-3 0 0,-7-1 0,-2 0-1,-7-3 0,-4 2 0,-5-2 0,-5 2 0,-3-1-1,-4 1 0,-3 1 0,-2 4 0,-3 5 0,-3 0 0,0 5 0,-1 4 0,-2 4-1,-1 3 1,0 5 0,0 5 0,0 2 0,0 6-1,0 3 1,-2 3 0,1 3 1,3 3-1,0 2 1,3 3-1,6 0 1,2 2 1,5 0-1,6 2-1,5 0 1,3-1 0,5 1-1,5-2 1,-1-1-1,4-1 1,4-1 1,2-3-1,1-2 0,2-2 1,0-4-1,2-2 0,3-3 1,1 0-2,1-6 1,1-1 0,4-3 0,4-3 0,1-3 0,3-3-1,3-3 1,0-3 0,1-2-1,-1-4 1,1-3-1,-3 1 0,-1-1 1,-1-1 0,-5 2-1,-2-1 0,-4 0 0,-2 5 0,-7 0 1,-3 1-1,-4 1 1,-3 3-1,-10 2 1,9-3-1,-9 3 1,0 0-1,0 0 0,0 0-2,0 0-1,-12-5-4,12 5-15,0 0-19,0 0-1,-10-10 0,6-2 1</inkml:trace>
  <inkml:trace contextRef="#ctx0" brushRef="#br0" timeOffset="6128.3506">11842 3232 12,'0'0'23,"0"0"-3,0 0-2,-12 3 0,12-3-4,-11 5-1,11-5-3,-13 9 0,13-9-2,-13 17-2,5-7 1,4 3-2,-1-1-1,8 0 1,-3-1-1,0-11-1,9 14 0,2-11 0,-2-7-1,1 1 0,0-6 0,-10 9 0,14-22 0,-10 12-1,-2-3 0,-3 4 1,-4 0-1,5 9 0,-14-11-1,2 10 0,1 4-2,-1 0-2,4 8-4,-2-1-17,1 4-10,2 3 0,0 0-1,9 6 2</inkml:trace>
  <inkml:trace contextRef="#ctx0" brushRef="#br0" timeOffset="6671.3816">11786 3925 26,'0'0'29,"-1"14"1,1-14 0,0 0-15,0 0-2,0 0-3,3 9-3,-3-9-2,9 12 0,-9-12-1,12 19-1,-8-9 0,6 0-2,-10-10 1,14 14 0,-14-14-1,19 2 1,-9-8-1,2-2 1,-2-4-1,0 0 2,-2-3-2,-2-2 1,-2 0-1,-4 6 1,-5 0-1,5 11 1,-15-16-1,5 13 0,-2 2-1,0 3 1,0 2-1,3 2 0,9-6 0,-13 13 0,13-13 0,-3 15 0,3-15 0,9 12-2,1-7-4,-10-5-11,19-3-19,-4-1 0,0-7 0,3-1-1</inkml:trace>
  <inkml:trace contextRef="#ctx0" brushRef="#br0" timeOffset="7767.4442">13248 2757 38,'9'-1'33,"-9"1"2,0 0 0,11 0-16,-11 0-2,0 0-6,0 0-4,6 17-1,-5-4-2,3 9-1,-2 5 1,3 8-1,-1 6 0,1 7 0,0 6 0,1 4-1,0 5 0,-1 3-1,1-1 1,-1 3-1,0-1 0,0-1 0,-3-2 0,2-2-1,-2-9 0,1 0 1,1-5-1,-1-7 1,1-5-1,2-6 0,-1-5 0,-1-6 1,0-5-1,-1-5-1,-3-9 0,0 0-3,0 0-3,0-22-11,-6 4-23,-1-10 1,-5-8 1,-2-6-2</inkml:trace>
  <inkml:trace contextRef="#ctx0" brushRef="#br0" timeOffset="8509.4867">12740 2707 9,'0'0'28,"11"-15"1,-11 15 2,13-7-10,-13 7-4,19-10 0,-19 10-6,23-7-1,-7 0-2,7 6-2,0-4 1,6 5-2,3-4 0,9 5-1,3-3 1,8 3-2,4-1 1,10 5 0,5-2-1,7 2-1,2-2 1,6 1-1,0-3 0,2 3 0,-3-3-1,-2 0 1,-5-2-1,-5 0 0,-7 0 0,-10 0-1,-8 1 1,-10-1-1,-10 1 0,-8 1 0,-8 0 0,-12-1 1,0 0-1,0 0 1,0 0-2,0 0 2,-4 12-3,4-12-2,-11 7-6,-3-2-30,2-2-3,-3-2 2,-6-1-1</inkml:trace>
  <inkml:trace contextRef="#ctx0" brushRef="#br0" timeOffset="23335.3347">3247 8995 10,'0'0'25,"0"0"-1,-1-15-5,1 15 1,-3-19-3,3 19-3,-3-19-1,3 19-1,-3-20-4,3 20 1,-3-14-3,3 14-1,-2-9-1,2 9-2,0 0 1,0 0-1,0 0 0,0 17-1,-1 0 0,1 7 0,-1 4 0,0 9 1,0 2-1,0 4 0,-1 8 0,1 2-1,-1 1 1,0 1 0,1 0 0,2 0-1,-1-2 1,3-3 0,0-3-1,0-5 1,1-5 0,1-3-1,-1-6 1,0-5 0,-1-5-1,1-4 0,-2-4 1,-2-10-1,2 10-1,-2-10 0,0 0-3,-4-11-3,4 11-5,-6-17-11,3 1-14,1-2-1,-3-8 0,4 0 2</inkml:trace>
  <inkml:trace contextRef="#ctx0" brushRef="#br0" timeOffset="24441.398">3154 8839 4,'10'-7'7,"-10"7"1,9-3 1,-9 3 0,10-3 1,-10 3-1,12-3 0,-12 3-1,10-3-1,-10 3 0,9-3-2,-9 3-1,0 0-1,0 0 1,10-8-1,-10 8-1,0 0 1,0 0-1,7-10-1,-7 10 0,0 0 0,0 0-1,9-10 0,-9 10 0,0 0 1,0 0-1,0 0 1,0 0 0,0 0 0,0 0 1,0 0 1,0 0 0,3-11 0,-3 11 1,0 0 0,0 0 1,0 0-1,0 0 0,0 0 0,0 0-1,0 0 0,0 0 0,0 0-1,0 0 1,0 0-1,0 0 0,0 0 1,0 0-1,11 1 1,-11-1-1,16 2 1,-2-1-1,1-2 0,6 1 1,3-2-1,6 0 0,5-2-1,3 2 1,4-2-1,3 2 1,0-1-2,2 2 1,-3 1 0,3 0-1,-5 1 1,-2-1-1,-4 0 0,-1 2 0,-5 1 0,-5-1 0,-3 2 0,-5-2 0,-5 0 0,-3 1 0,-9-3 1,11 4 0,-11-4-1,0 0 1,0 0 0,0 0 0,0 0 0,0 0-1,0 0 1,0 0-1,0 0 0,2 13 0,-2-13-1,-3 22 1,1-3 0,-1-2 0,0 5 0,1 1 0,0-2 0,0 1 1,2-1-1,0-6 0,0-3 0,2 1 0,-2-13 0,3 13 0,-3-13-3,0 0-2,0 0-11,7 9-23,-7-9 1,0 0-1,-16-5 1</inkml:trace>
  <inkml:trace contextRef="#ctx0" brushRef="#br0" timeOffset="25292.4467">4567 8842 13,'3'-9'29,"-3"9"0,0 0 1,0 0-14,-1 9-2,-1 3-3,5 10-2,-4 5-3,4 9 0,-3 4-1,4 8 2,-3-1-3,3 9 0,-3-2 0,2 5-1,-3-2-1,1-1 0,-2-2 0,0-2-1,0-5 0,1-6 0,0-7-2,0-7 1,0-6 0,1-8-2,-1-13 0,0 0-3,0 0-3,0 0-7,9-22-12,-5 6-8,-3-12-1,1 0 2</inkml:trace>
  <inkml:trace contextRef="#ctx0" brushRef="#br0" timeOffset="25614.4651">4590 9275 25,'0'0'32,"22"2"1,-7-4 1,4-3-16,10 5-1,2-10-3,11 7-4,-1-8-2,7 6-2,-3-2-2,2 0 0,-6 0-2,-3 4-1,-7 1 1,-6 0-2,-7 2 1,-5 2 0,-13-2-1,12 6 0,-12-6 0,0 0-1,-4 13-1,4-13-3,-11 16-6,0-6-26,11-10 0,-16 10-2,16-10 2</inkml:trace>
  <inkml:trace contextRef="#ctx0" brushRef="#br0" timeOffset="26533.5177">5736 9251 14,'19'0'29,"-10"-5"3,12 2 1,-3-4-12,5-8-5,5 6-2,-1-8-3,4 4-4,-1-5-2,2 3-2,-4-4 0,0 3 0,-6-2-1,1-1 0,-7 0 0,-3 2-1,-6 2 1,-5-2-1,-7 0 0,-5 2 0,-5 0 0,-4 3-1,-3 0 1,-4 1-1,-3 1 0,1 5 0,-3 3 0,0 4 0,0 5-1,2 6 1,1 7 0,2 7 0,2 7 0,3 6 1,5 4 0,3 6 0,6 1 1,5 2-1,3-2 1,6 0-1,2-3 1,6-2-1,5-7 1,3-5-1,3-6 0,4-4 1,2-10-1,3-6 1,2-8-1,2-5 0,-4-5 0,0-4 0,-2-3 0,-2-3 0,-5 0 0,-4 3-1,-7 1 0,-5 2-1,-3 5-2,-7 9-1,0 0-4,-9-10-7,9 10-26,-4 15 2,4-15-1,-6 19 2</inkml:trace>
  <inkml:trace contextRef="#ctx0" brushRef="#br0" timeOffset="27050.5472">6495 9585 55,'0'0'35,"11"-7"0,-2-6 0,-3-4-21,8 1-3,-6-5-3,4 1-2,-3-4-2,1 3 0,-1 2-1,-1 1 0,-2 2 0,-1 3-2,-5 13 1,6-13-1,-6 13 0,0 0-1,0 0 1,9 20-1,-8-3 0,1 5 1,-1 4-1,1 5 0,-1 2 0,1 3 1,-1-1-1,2 0 1,-1-2-2,1-3 1,0-3-2,0-6 0,3-4-4,-5-6-2,4 2-6,-5-13-15,0 0-9,0 0 0,-18 5 0,18-5 2</inkml:trace>
  <inkml:trace contextRef="#ctx0" brushRef="#br0" timeOffset="27282.5605">6537 9780 37,'-1'11'32,"1"-11"3,9-2-1,4 3-15,-3-7-3,10 8-4,-5-7-2,9 5-3,-3-4-2,4 3-1,-2-2-1,1 0-1,-2-1-2,-2-1-1,0 2-1,-4-5-4,1 8-4,-17 0-20,15-14-8,-15 14 0,8-20 0</inkml:trace>
  <inkml:trace contextRef="#ctx0" brushRef="#br0" timeOffset="27690.5838">7272 9003 40,'9'-1'34,"-9"1"2,0 0-7,0 0-6,0 0-4,0 0-6,0 0-5,0 0-2,3 13-2,-3-13-2,-2 14-1,1-4-3,1-10-4,0 22-11,2-8-22,-4-2 2,0 1-2,-2-1 1</inkml:trace>
  <inkml:trace contextRef="#ctx0" brushRef="#br0" timeOffset="27891.5953">7266 9370 59,'0'0'35,"8"18"0,-8-18-4,5 13-15,1-4-8,-6-9-6,8 14-7,-8-14-23,14 13-6,-14-13-2,0 0 2</inkml:trace>
  <inkml:trace contextRef="#ctx0" brushRef="#br0" timeOffset="28327.6203">8086 8836 45,'0'0'33,"18"9"2,-14 0-1,-4-9-18,9 31-2,-9-8-3,4 11-2,-4 0-2,3 5-1,-2 0-2,3 3-1,-1-1-1,2 2 1,-2-5-2,3-2 0,-2-4 1,2-2-2,-2-4 0,-3-5-1,3-4-2,-5-6-2,3-2-3,-2-9-8,0 0-20,-12-7-2,0-8-1,0-1 2</inkml:trace>
  <inkml:trace contextRef="#ctx0" brushRef="#br0" timeOffset="28692.6412">7812 8779 53,'0'0'36,"14"-3"0,2 5-1,6 2-17,0-4-6,13 7-2,-3-4-3,15 5 0,-1-2-2,6 1-1,-1-2-1,3 2-1,-1-2 0,1 1 0,-2-2 0,-4 1-1,-7-2 1,-4 0-1,-6-2 0,-6-2 0,-5-1 0,-7 1 0,-3-2 0,-10 3-2,0 0-1,0 0-4,0 0-8,0 0-27,0 0-1,-21-6 1,6 3-1</inkml:trace>
  <inkml:trace contextRef="#ctx0" brushRef="#br0" timeOffset="29576.6917">8848 9459 39,'0'0'32,"17"4"2,-17-4-1,12-9-18,2 4-1,-5-8-2,7 4-5,-4-5-1,2 2-2,-2-4-1,2 3 0,-4-1-1,2 0 0,-6 5 0,-6 9 0,11-18-2,-11 18 1,0 0 0,0 0 0,2 12 0,-3 2-1,1 3 1,0 5-1,-1 7 2,2 0-1,0 2-1,2 3 1,-1 0 0,1-1 0,0-2-2,-1-5 0,1 0-1,-2-7-3,3-1-3,-4-18-7,1 13-20,-1-13-3,0 0 0,-14 2 1</inkml:trace>
  <inkml:trace contextRef="#ctx0" brushRef="#br0" timeOffset="29842.7069">8832 9745 45,'9'4'34,"9"1"2,1 1-8,4-8-8,10 6-2,-3-7-6,10 4-4,-3-4-3,4 1-1,-3-2-1,-2-1-1,-4 0-2,-4 0-1,-3 1 0,-10-1-4,-1 4-3,-14 1-15,4-10-15,-4 10 1,0 0-1,-14-11 1</inkml:trace>
  <inkml:trace contextRef="#ctx0" brushRef="#br0" timeOffset="38146.1818">11193 9721 23,'0'0'27,"4"11"2,-4-11-9,-2 12-3,2-12-2,1 10-4,-1-10-3,0 0-2,7 11-3,-7-11-3,0 0-6,10-1-9,-10 1-16,0 0-1,0 0 1,5-12 0</inkml:trace>
  <inkml:trace contextRef="#ctx0" brushRef="#br0" timeOffset="38563.205">11657 9684 30,'0'0'31,"0"0"1,0 14-5,0-14-9,1 10-2,-1-10-4,3 13-4,-3-13-3,2 16-2,-2-16-2,5 13-2,-5-13-4,0 0-9,7 10-14,-7-10-6,0 0-1,0 0 2</inkml:trace>
  <inkml:trace contextRef="#ctx0" brushRef="#br0" timeOffset="39069.2345">11958 9691 25,'0'0'30,"16"3"1,-16-3-3,13 3-10,-2 3-3,-11-6-3,16 13-3,-16-13-1,12 18-3,-12-18-1,7 19-1,-7-19-1,2 19 0,-2-19-1,0 12-2,0-12-2,0 0-7,0 0-25,0 0 0,0 0-1,4-12 1</inkml:trace>
  <inkml:trace contextRef="#ctx0" brushRef="#br0" timeOffset="40455.3139">13873 8571 35,'2'-14'28,"-2"14"-1,7-18-5,-8 9-7,1 9-2,0 0-2,0 0-1,0 0-1,-3 12-3,1 5 0,2 8-2,-2 4 1,4 11-2,-4 5 1,3 8 0,-2 5-1,1 8-1,-1-1 0,0 3 1,-1 1-1,1 0 0,-2-4-1,2-3 0,0-5 1,2-6-1,-1-6 0,1-4-1,0-8 0,1-5 0,-1-6 0,0-7-1,-1-15 0,0 12-2,0-12 0,-1-12-3,1 12-6,-3-29-17,3 5-9,2-6 1,-3-12-1,3-2 2</inkml:trace>
  <inkml:trace contextRef="#ctx0" brushRef="#br0" timeOffset="41176.3552">13915 8544 5,'-5'-9'10,"5"9"0,0 0 1,0 0 1,-9-13 2,9 13 0,0 0 1,0 0-2,0 0 1,0 0-2,0 0 0,0 0-2,0 0-2,15-7-1,3 8 1,1-3-1,10 1-2,5-5 0,9 2-1,6-2 0,4-1-1,3-2-1,3 2-1,0-1 0,-2 1 0,-5 3-1,-7 1 1,-5 1-1,-6 3 0,-7 1 0,-6 1 1,-6 1-1,-4 1 1,-11-5 0,10 10-1,-10-10 1,3 12 0,-3-12 0,1 15 0,0-6 0,0 4 0,1 0-1,-1 3 1,2 4 1,-1 3-1,-1 1 0,0-1-1,0 1 2,2-1-2,-1-3 1,0-4-1,0-5 0,-2-11 0,4 14-2,-4-14-1,0 0-5,0 0-12,0 0-21,-1-14 3,-3 1-2,4 2 1</inkml:trace>
  <inkml:trace contextRef="#ctx0" brushRef="#br0" timeOffset="42046.4049">15387 8593 16,'0'0'28,"0"0"1,5 10 3,-5-10-12,2 24-7,-7-3 0,7 9-2,-7-1-1,6 16-2,-4 1-2,2 11 0,-2 2-2,2 3 0,-2-1-1,-1 3-1,0-4 0,0-5-1,2-9 1,2-5-2,1-8 1,1-6-1,1-7 0,0-8-1,-3-12-1,8 11-1,-8-11-4,0 0-6,10-7-13,-10 7-11,4-18 0,1 8 1,-5-8 1</inkml:trace>
  <inkml:trace contextRef="#ctx0" brushRef="#br0" timeOffset="42391.4246">15432 9106 41,'11'-10'33,"8"2"2,-3 1-3,0-5-16,9 7 0,-5-4-5,6 6-3,-2-5-2,5 4-2,0-1 0,3 2-2,0 0 1,2 1-1,-1 0-1,0 1 0,-4 0 0,-2 2 0,-8-1-1,-2 1 0,-7 0-1,-10-1 0,0 0-3,0 0-3,0 0-18,-13 10-14,-2-11 1,3 4-1,-3-6 2</inkml:trace>
  <inkml:trace contextRef="#ctx0" brushRef="#br0" timeOffset="43328.4783">16516 9013 36,'14'-4'32,"7"3"2,-1-7 1,2-2-18,10 2-1,-1-7-6,9 5-2,-5-8-2,3 1-2,-3-1-1,0 0 0,-4 1-1,-5-1-1,-6 1 0,-6-1 0,-4 0 1,-6 2-2,-7-1 1,-5 0 0,-6-1-1,-5 4 0,-6-2 0,-3 3 0,-2 2 0,0 4 0,-2 3 0,-1 6 0,1 4 0,1 8 0,3 5 0,2 9 1,-1 5-1,3 9 1,2 3 0,4 6 1,2 2-1,6-1 1,2 0 0,6-1 0,4-6 0,4-3 0,6-5 0,8-6 0,7-6 1,7-4-1,5-6 1,7-5-1,1-6 0,5-3-1,-3-3 1,-2-4-1,-4-4-1,-7-1 1,-4 0-1,-8 0 1,-5 1-1,-6-1-1,-4 1 0,-9 10-1,8-11-1,-8 11-3,0 0-2,-2-12-10,2 12-23,0 0-2,0 0 2,7 10 0</inkml:trace>
  <inkml:trace contextRef="#ctx0" brushRef="#br0" timeOffset="44096.5222">17388 9223 33,'0'0'34,"0"0"2,0 0-1,11 5-13,-11-5-5,4 19-5,-8-7-4,8 9-3,-7 0 0,5 5-2,-5-1 0,4 2-1,2-3 0,0-2-1,2-5 0,2-3 0,2-5-1,3-5 1,0-7-1,3-2 1,0-7-1,2-6 1,-1-7-1,3-2 0,0-3 0,0 0 0,0 1 0,0 3 1,1 2-1,-3 6 0,1 10 1,0 4 0,-3 7-1,0 5 1,-3 8 0,-1 1-1,-1 4 1,-3 1 0,-1-1-1,-2 3 0,-2-3 1,-1-3-1,-1-3 0,0-2-2,0-3 0,0-10-2,4 10-3,-4-10-6,10-8-28,-10 8 2,17-13-2,-3 4 3</inkml:trace>
  <inkml:trace contextRef="#ctx0" brushRef="#br0" timeOffset="44473.5438">18445 8743 77,'0'0'37,"0"0"1,-2 12-6,2-12-21,0 0-2,0 0-2,5 14-2,-5-14-2,0 0-1,5 12-1,-5-12-2,0 0-1,0 0-2,3 13-4,-3-13-10,0 0-21,0 0 0,-12 8 0,12-8 2</inkml:trace>
  <inkml:trace contextRef="#ctx0" brushRef="#br0" timeOffset="44771.5608">18460 9126 46,'0'21'34,"0"-21"2,-2 18 0,5-5-18,-3-13-5,0 15-4,0-15-3,1 15-2,-1-15-2,3 11 0,-3-11-1,0 0-1,-1 12-2,1-12-4,0 0-26,0 0-5,0 0 1,0 0-3</inkml:trace>
  <inkml:trace contextRef="#ctx0" brushRef="#br0" timeOffset="45307.5908">19550 8644 47,'0'0'35,"12"-13"1,-12 13 0,3-9-17,4 18-6,-7-9-3,5 21-2,-6-4-3,3 8 0,-4 2-1,2 8-1,-3-1 0,1 6-1,-2 2 0,0 4-1,-1 0 0,1 0 0,-1-2 0,2-5-1,0-3 0,0-6 0,3-5-2,-1-10 0,4-3-3,-3-12-3,0 0-7,0 0-21,4-16-3,-6-1-1,-5-10 1</inkml:trace>
  <inkml:trace contextRef="#ctx0" brushRef="#br0" timeOffset="45687.6132">19223 8637 24,'-7'-15'32,"10"5"3,2-2-1,2 1-13,14 9-3,-2-8-2,14 11-4,-1-5-3,12 6-1,-1-2-2,8 1 0,-2-2-2,5 2 0,-3-1-1,0 1 0,-2-2-1,1-1 0,-5 0 0,1 1-1,-6-2 1,-6-1-1,-6 1 0,-4-1-1,-9 2 0,-6-1-1,-9 3-2,0 0-2,-10 8-2,-5-5-7,5 7-23,-5 5-6,-2 0 2,2 5 0</inkml:trace>
  <inkml:trace contextRef="#ctx0" brushRef="#br0" timeOffset="46349.651">20080 9102 34,'10'-8'33,"-6"-4"3,5 4-2,-9 8-13,10-5-5,2 11-4,-12-6-4,10 18-2,-8-3-2,2 8 0,-3 2-1,-2 5 0,1 0 0,-1 4-1,0-2 0,1-3 0,1-3-1,1-2 0,2-8 1,3-3-1,-7-13 0,16 7 0,-4-12-1,2-2 0,2-4 1,1-3-1,4-3 0,0 0 0,-3 0 0,0 3 0,-2 1 0,2 4 0,-4 4 0,0 7 1,-3 6 0,0 4 1,0 4-1,-1 4 0,-2 1 1,-2 4-1,-2 1 0,0-1 0,-3-3 0,0 4-1,-1-3 0,-1-2 0,0-3-1,-1-3-2,1-2-4,1-13-15,-9 9-21,9-9 2,0 0 0,-7-19-1</inkml:trace>
  <inkml:trace contextRef="#ctx0" brushRef="#br0" timeOffset="49061.8062">2926 10541 6,'0'0'24,"0"0"0,-8-10-1,8 10-5,0 0-2,-7-15-2,7 15-1,3-9-2,-3 9-1,0 0-2,16-7 0,-16 7-3,20-6 0,-8 3-1,5 2-1,0-1 0,4 1-1,3-1 0,6 0 0,2 0-1,5 0 0,5-1 0,6 1 0,6-2-1,6 1 1,7-1 0,2 0-1,2 1 1,5 1 0,0-1 0,2 2-1,-1 0 1,2 1 0,-1 1-1,2 1 1,-1 0-1,2 1 1,0 0-1,-1 0 0,4 0 0,-1 0 0,1 0 0,2-2 0,0 0 0,1 1 1,0-1-1,0 1 0,-1 0 1,1 0-1,-1-2 0,0 1 0,1-1 1,-1-1-1,1-1 0,2 0 0,1 0 0,0-2 0,-1 1 0,0 1 0,0 2 1,0 1-1,1 0 0,0 0 0,1 0 0,0 1 1,1 1-1,3 0 0,0-1 0,4 1 0,4 0 0,0 0 0,0 1 1,2 0-1,1-1 0,3 0 0,1 1 1,2-1-1,0-1 0,0 2 0,2-1 0,3 0 0,3-2 0,0 0 1,2 1-1,-2-1 0,6 0 0,0-2 0,3-2 0,0 2 0,-1 1 0,4-1 0,2 1 1,1-2-1,2 0 0,-1 2 0,1-2 0,3 0 0,2 1 0,-2-1 0,-1 1 0,2 0 0,1 0-1,2-1 1,-4 2 0,2 0 0,1 1 0,1-2 0,3 1-1,-3 1 1,2 0 0,0 0 0,3 1 0,-3 0 0,-1 0 0,1 1 0,-2 0 0,0-1 0,-3 2 0,-1-1 0,1 0 0,1-1 0,-3 1 0,0 0 0,-1-1 0,2 0 0,-1 0 0,0 0 0,-2 0 0,2-1 0,1 0 0,1-1 0,-4 0 0,4 0 0,-1-1 0,2-1 1,-2 1-1,0 0 0,-2-1 0,1 1 0,2-1 0,-3 1 0,-1 0 0,2 1 0,-1 2 0,3-2 0,-2 1 0,1 1 0,2 0 1,-1-1-1,2 1 0,-1 0 0,-2 0 0,1 1 0,-2-1 1,1-1-1,-6 1 0,0 0 0,-1 0 0,-2-1 1,-1 0-1,-5 0 0,-2 0 0,-3 0 0,0-2 0,-5 1 0,-4-1 0,-2 0 0,-6 0 0,-2-2 0,-2 1 0,-6 0 0,-6-1 0,-4 0 0,-7 1 0,-4-2 0,-6 0 0,-6 2 0,-7 0 1,-7 0-1,-4 1 1,-6-1-1,-4 1 1,-6 1-1,-5 0 0,-2-1 1,-6-1-2,-3 0-3,1 7-12,-11-5-24,0 0 1,-9 0-1,-11-3 1</inkml:trace>
  <inkml:trace contextRef="#ctx0" brushRef="#br0" timeOffset="51819.964">8355 11266 36,'-1'-20'25,"3"11"3,-2 9-5,-7-19-5,7 19-3,-4-10-2,4 10-3,-1 9-2,2 7-2,-4 4-1,4 8 0,-3 6-1,3 12 0,-3 1 0,3 11-1,-5 0 1,3 4-2,-3 0 0,0 0 0,-1-2-1,2-3 0,-1-7-1,1-3 1,0-7 0,2-3-1,1-6 0,1-4 0,0-8 0,-1-5-1,2-2 0,-2-12-3,0 0-2,0 0-5,11-11-16,-6-3-12,0-8 1,3-3 0,-5-10 1</inkml:trace>
  <inkml:trace contextRef="#ctx0" brushRef="#br0" timeOffset="52448.9998">8288 11257 24,'-3'-17'27,"12"15"2,-9 2-9,11-18-4,3 10-1,-6-6-1,7 8-3,-4-5-3,4 2 0,-2-1-4,2 4-1,3-2 0,2 2 0,0 1-1,4 1 0,1 0-1,4 4 1,1-1 0,1 1 0,0 0-1,0 2 1,-2 0-1,-2 2 0,-3-1 1,-2 2-1,-4-2 1,-4 1-1,-5 0 0,-9-4 1,14 5-2,-14-5 1,0 0 0,0 0 0,10 10-1,-10-10 1,0 0-1,10 10 0,-10-10 1,8 11-1,-8-11 0,7 15 0,-7-15 0,7 18 1,-5-8-1,0 3 0,-1 1 0,-1 1 0,0 2 1,-1 1-1,0 0 1,0 1-2,1-1 2,0-3-1,1 0 0,1-3-1,2-2-2,-4-10-1,8 16-6,-8-16-24,0 0-4,0 0 1,0 0-2</inkml:trace>
  <inkml:trace contextRef="#ctx0" brushRef="#br0" timeOffset="54120.0955">9572 11295 28,'0'0'24,"-2"-15"1,2 15-4,0 0-4,-4-9-2,4 9-1,-1 12-3,3 6-3,-4-2 0,3 11-3,-4 3 0,2 12 0,-1 2-2,1 5 0,-2 3 0,2 2-1,-2-3 0,4 1-1,-1-3 0,1-8 0,0-4-1,1-5 1,1-7-1,0-4 1,-1-7-1,0-3-1,-2-11 0,0 0-3,0 0-1,0 0-4,0 0-9,6-20-11,-7 3-7,3 3 0,-3-9 2</inkml:trace>
  <inkml:trace contextRef="#ctx0" brushRef="#br0" timeOffset="54455.1147">9538 11625 22,'0'0'30,"0"0"1,19-2-2,0 2-10,1-7-1,11 4-3,1-9-2,9 5-4,-5-6-3,4 3-1,-5 0-3,-1 3 0,-5 1-1,-5 1-1,-7 2 0,-4 3 1,-13 0-1,11 6 0,-11-6 0,0 0 0,-3 11-2,3-11-1,-8 12-4,8-12-11,-14 5-19,14-5 1,0 0-1,0 0 1</inkml:trace>
  <inkml:trace contextRef="#ctx0" brushRef="#br0" timeOffset="58986.3739">10946 11682 20,'16'1'23,"-7"-4"-1,5 1 0,2-3-2,-1-4-4,5 4-2,-1-5-2,5 2-3,-4-6-2,3 5 0,-4-6-3,4 3 0,-3-6-1,0 2 0,-4-5-1,1 3 0,-4-4-1,-1 1 0,-4 2 1,-3-1-2,-4 2 1,-4 2 0,-4 0-1,-3 3 1,-4 1-1,-4 3 1,-5 3-1,-1 3 0,-2 4 0,-1 4 1,-1 4-1,1 4 0,1 2 0,2 6 1,5 1 0,3 5-1,4 0 1,5 2 1,4 2-1,5 3 1,3-1 0,5 1 1,5-3-1,2-1 1,3-3-1,5-3 0,-1-4 1,3-2-1,1-5 0,3-2 0,0-4 0,3-3-1,1-5 1,0-1 0,1-5-1,1-4 0,0-1 0,-1-4 0,-3 0-1,-2-1 1,-5 0-1,-4 0 0,-4 3 0,-7 1-1,-4 4-1,-5 0-2,-2 9-2,0 0-4,0 0-16,0 0-16,-4 11 2,4-11-1,2 15 2</inkml:trace>
  <inkml:trace contextRef="#ctx0" brushRef="#br0" timeOffset="59621.4102">12218 11342 27,'-10'-11'32,"10"11"1,-8-10 0,8 10-14,0 0-5,-10 2-2,12 8-5,-2-10-1,-3 20-2,3-7-1,3 0 0,-2-1-1,3-1 0,-1-2-1,-3-9 0,7 11 0,-7-11-1,0 0 0,0 0-2,10-11-3,-12 2-5,2 9-17,2-11-9,-2 11-1,-6-11 1</inkml:trace>
  <inkml:trace contextRef="#ctx0" brushRef="#br0" timeOffset="60023.4332">12287 11735 31,'-8'-17'31,"8"17"1,0 0 0,-11-3-16,11 3-4,-3 13-2,4 0-2,-3-3-2,4 6-2,-1-4 0,4 4-1,-1-5 0,3-1-1,-7-10-1,15 11 1,-15-11-1,12-2 0,-12 2 0,8-15 0,-8 15 0,-2-17-1,-4 7 1,-1 1-2,7 9-1,-17-13-4,17 13-16,-10 0-15,10 0 1,0 0-2,-9-6 3</inkml:trace>
  <inkml:trace contextRef="#ctx0" brushRef="#br0" timeOffset="60785.4768">13199 11208 19,'1'-13'31,"-1"13"0,0 0 4,7-11-16,-7 11-2,12 9-2,-3 7-2,-6-3-4,6 12-2,-7 1-1,3 9-1,-4 2 0,0 9-1,-4 1-1,1 5 0,-4-1 0,1 3-1,1-4 0,0-3-1,1-5-1,3-5 1,1-9-1,0-8-1,1-4 0,1-7-2,-3-9-1,0 0-3,12 5-5,-15-16-13,1 1-15,2-3 1,-3-6 0,1-3 2</inkml:trace>
  <inkml:trace contextRef="#ctx0" brushRef="#br0" timeOffset="61326.5077">12865 11129 13,'0'0'24,"-14"9"-2,14-9-3,0 0 1,-6 10-3,6-10 0,13-1-3,4 3-1,-3-9-1,12 4-2,-1-6 0,14 3-3,0-4 0,10 2-1,3 0-1,6 2-1,7-1 0,6 5-2,2-1 1,1 2-1,-1 0-1,-2 2 1,-5-2-1,-5 3 0,-10-1 0,-10 1-1,-9-1 0,-9 1-1,-8 2-1,-15-4-1,0 0-3,0 0-12,-10 13-23,-1-6 0,-4-3 1,0 0-1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49.025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12919 257 16,'3'-14'26,"10"5"-5,-13 9-3,17-23 1,-9 9-4,0-6-2,4 5-3,-4-7-1,4 5-1,-4-3-1,5 7-2,-5-7 1,3 6-1,-11 14-2,14-23 1,-14 23-2,0 0-1,9-14 1,-9 14-1,0 0-1,0 0 1,9 17 0,-4 1-1,-2-1 0,0 11 1,-2-1-1,1 12 0,-2-1 0,0 5 0,0 2 0,-2-1 1,1-1-2,-1 1 1,2-1 0,0-6 1,0-3-1,0-5 0,2-4 0,-2-4 0,3-1 0,-3-20 0,0 17 0,0-17-1,0 0 1,0 0 0,0 14-1,0-14 0,0 0-1,0 0 0,0 0 0,-20-2 0,20 2 0,-14 2-1,14-2 1,-15 4 1,15-4 0,-14 3 1,14-3 0,-14 8 0,14-8 1,0 0 1,0 0 0,0 0 0,0 0 2,0 0 0,0 0 0,29 8 0,-13-11-1,7 9 1,-2-3-1,4-2 0,-2 1-2,1 3 0,-2-1 0,-1 2-1,-3-1 0,-1-2 1,-1-2-1,-3 4 0,-13-5 0,22 5 0,-22-5 0,15-5-2,-15 5-1,0 0-4,17-1-9,-17 1-23,0 0 1,0-19-1,-9 5 2</inkml:trace>
  <inkml:trace contextRef="#ctx0" brushRef="#br0" timeOffset="1887.603">11909 1735 23,'0'0'29,"0"0"1,0 0-7,0 0-5,-3 19-2,3-19-5,-3 15-2,3-15-3,-3 20 0,3-5-2,0 7 0,0 4-1,2 5-1,-2-2 0,1 8-1,1-2 1,2 3-1,-5-3 0,4 2 0,0-8-1,0 4 1,-5-4-1,4-3 1,0 1-1,-2-5 0,0-2 0,0-5 0,-4 2 0,4-17 0,-1 14-1,1-14-1,0 0 0,0 0-2,0 0-2,0 0-5,0 0-5,0 0-10,-17 0-8,17 0-1,-8-23 3</inkml:trace>
  <inkml:trace contextRef="#ctx0" brushRef="#br0" timeOffset="2371.2041">11693 2071 21,'0'0'28,"0"0"0,0 0-4,0 0-10,0 0 0,0 0-3,0 0-3,0 0-3,0 0-1,0 0 0,2-14 0,-2 14 1,0 0-2,23-4 0,-23 4 0,32-11 1,-9 5-1,6 0 0,-3-2 0,6 2 0,-1 0-1,3 0 0,-1 4-1,0 1 0,-3 1-1,-1 0 1,4 3 0,-4 0-1,-3-2 0,1 4 0,-5-3 0,-2-1 1,-3 1-1,-3-1 0,-14-1 0,16-1-2,-16 1-2,0 0-6,13-17-27,-13 17 1,-5-17-1,5 17 0</inkml:trace>
  <inkml:trace contextRef="#ctx0" brushRef="#br0" timeOffset="4477.2076">12939 967 32,'0'0'19,"0"0"-1,16-5-1,-16 5-3,0 0-4,14-9-2,-14 9 0,0 0-2,0 0 0,17-8-1,-17 8 0,0 0-1,0 0 1,14-10 0,-14 10-2,0 0 2,0 0-2,0 0 1,0 0-1,0 0 0,0 0-1,0 0 0,0 0 1,-20 17-1,6-4 0,2 4-1,-8 2 1,-2 8-1,-4 4 1,-4 1-1,-6-1 0,1 4 0,-2-1 0,-1 1-1,4-1 1,2-6 0,4-1-1,5-1 0,3-3 0,5-6 0,3-3 0,12-14 1,-22 20-1,22-20 0,-16 20 0,16-20 0,-23 12 0,23-12 0,-23 23 0,23-23 1,-24 20-1,24-20 0,-19 15-1,19-15 1,-11 17 0,11-17 0,0 0-2,0 0-1,0 0-3,-14 0-8,14 0-23,9-14 1,-10-1-2,1 15 1</inkml:trace>
  <inkml:trace contextRef="#ctx0" brushRef="#br0" timeOffset="3369.6059">11129 970 42,'0'0'22,"0"0"-1,0 0 0,0 0-3,0 0-5,0 0-2,0 0-1,0 0-3,0 0 0,12 17-2,-12-17-1,14 18-1,-5-2 1,6 2-1,-1-1-1,6 9-1,0-3 1,4 5-1,-1 1 0,2 1 0,0 3-1,-1 3 0,1 0 1,-1-4 0,1-3-1,-2-1 0,0-2 0,-3-5 1,-2-1-1,0-6 1,-4-5-2,0-1 1,-14-8 0,0 0-1,18 12-3,-18-12-2,0 0-7,2-14-10,-2 14-13,0 0-1,-2-21 1,2 21 2</inkml:trace>
  <inkml:trace contextRef="#ctx0" brushRef="#br0" timeOffset="-7144.8126">6875 1584 6,'0'0'27,"2"-23"2,-2 23 2,0 0-13,0 0-2,0 0-2,-5-19-6,5 19-1,0 0-2,16 19 0,-16-19-1,27 19-1,-7-5 0,8 8 0,4 1 0,6-2 0,1 2-2,5 6 1,-1 1-1,0-3 0,0 1 0,-2-2-1,-5 0 1,-1 2-1,-4-2 1,-4-3 0,-2-5-1,-4 3 0,-2-4 2,-4-3-2,-15-14 1,23 20 0,-23-20-1,0 0-1,20 8-1,-20-8-6,0 0-18,15-14-9,-18-1 0,3 15-2,3-37 1</inkml:trace>
  <inkml:trace contextRef="#ctx0" brushRef="#br0" timeOffset="-7597.2134">7446 1452 28,'0'0'24,"14"1"-3,-14-1 0,0 0-3,0 0-4,0 0-1,0 0-3,0 0-2,0 0-1,0 0-1,0 0-2,0 0-1,0 0 0,0 0-1,-14 26 0,2-12-1,-2 8 0,-3 2-1,-4 1 1,-3 2-1,-2 7 0,-1 0 0,-4-5 1,0 0-1,2-1 1,0-2-1,2-2 1,0-4-1,3-3 1,-1-5-1,7 5 1,0-3-1,-1-2 1,-1 5 0,0 0-1,-1-3 1,1 6-1,0 0 1,-2-5-1,3 0 0,2 2 0,3-6 0,14-11 0,-19 15-1,19-15 0,0 0-1,0 0-1,0 0-3,0 0-4,0 0-8,2-14-9,0-2-7,10 0-1,-8-7 2</inkml:trace>
  <inkml:trace contextRef="#ctx0" brushRef="#br0" timeOffset="-1560.0028">10477 134 14,'0'0'25,"18"15"3,-18-15-8,0 0-2,0 0-3,0 0-3,0 0-3,12 14-1,-12-14-2,11 14-1,-3 0-2,-4 0 0,7 3-1,-6 1 1,6 5-3,-4 3 1,1-1 0,3-1-1,-2 1 0,0-4 0,0 1 1,2-4-1,-11-18 0,20 18 0,-20-18 0,20 11 1,-20-11-1,23-8 1,-23 8-1,26-27 0,-11 13 0,2-1 1,2-8-1,-1 0 0,2 3 1,0-3-1,-2 4 1,-1 2 1,0-1 0,-5-2-1,-12 20 1,20-17 0,-20 17 0,11-14 0,-11 14-1,0 0 1,0 0-1,0 0 0,0 0 0,-14 19-1,6-1 0,-2 2 1,-4 3-1,-1 6 0,1 4 0,-5 0 0,2 9 0,1 4 0,-3-3 0,1 0 0,1 4 0,0 1 0,-1-4 0,2 1-1,1-5 2,0-4-2,2 1 1,1 0 1,0-3-1,1-4 0,2 3 0,0-6 0,-1-2 0,4-4 1,2-2-1,4-19 0,-6 21 0,6-21 0,0 0 0,0 0 0,0 0 0,0 0 0,0 0 1,0 0-1,0 0-1,0 0-2,0 0-3,0 0-11,6-17-19,-5 0 0,1-1-1,-4-14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28.807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1 28 20,'0'0'20,"0"-14"-3,0 14 1,0 0-2,-3-17-3,3 17-2,0 0-3,0 0 1,0 0-3,0 0 0,18 11-1,-18-11 0,23 20-1,-4-3 0,-1-2 0,7 8 0,1-2 0,3 2-1,0 0-1,6 8-1,-4-5 1,1 3 0,-1 0-2,1-3 1,-5 0 0,0 3-1,-4-4 0,-1-4 1,-2 2-1,0-5 0,-3 1 0,-1-1 0,0 0 0,-2-7 1,-2 3-1,-12-14 0,24 23 0,-24-23 0,22 18 0,-22-18 0,21 11-1,-21-11 1,19 12-2,-19-12-2,17 6-3,-17-6-8,14-4-14,-14 4-6,0 0 0,20 0 1</inkml:trace>
  <inkml:trace contextRef="#ctx0" brushRef="#br0" timeOffset="-561.601">525 5 28,'0'0'22,"0"0"-1,0 0-1,0 0-4,0 0-3,0 0-1,0 0-4,0 0-1,0 0-3,-8 21-1,8-21 0,-19 25-1,7-11-1,-2 2 0,2-2 0,-2 6 0,-1 0-1,-2-6 1,0 4 0,-1-3-1,-2 1 0,-2 2 0,1 0 1,-4-1-1,2 0 0,-3 3 0,1-2 1,-1 1-1,3 1 1,0 0 1,0-5-2,3 5 1,2-5 0,4-3 0,-1-3 0,15-9 0,-20 19 0,20-19 0,-16 14 0,16-14 0,0 0 0,-15 6-1,15-6 1,0 0-1,0 0-1,0 0 0,-14 13-1,14-13-2,0 0-5,0 0-5,0 0-12,0 0-8,8-26 0,-8 26 2</inkml:trace>
  <inkml:trace contextRef="#ctx0" brushRef="#br0" timeOffset="1872.0033">2872-122 18,'0'0'20,"0"0"-2,0 0-1,0 0-1,0 0-3,0 0-2,18 21-1,-18-21-2,17 26-1,-8-10 0,7 11-3,-3-2 1,3 2-2,-1-2-1,4 4 0,-4-5 0,3 4 0,-1-2-1,-1-3 0,0 0-1,0 0 1,-1 0-1,-3-8 2,2 0-2,-14-15 0,22 19 0,-22-19 1,21 7-1,-21-7 1,20-14-1,-20 14 0,26-18 1,-10 3-1,-1-4 1,5-2-1,0-5 0,2 2 0,-1-1 0,1-2 1,-4 2-1,2 5 1,-5 0-1,-2 2 2,-13 18-1,15-23 1,-15 23-1,0 0 0,0 0 1,0 0-1,0 0 1,-11 27-2,2-11 1,0 7-1,-3 3 2,-2 0-2,-2 3-1,1 5 1,1 1 1,-3 0-1,2 3 0,1 2-1,-1 0 1,1 4 0,0 2 0,-1-5 1,-1-1-2,3 4 1,-1-2 0,0-7 0,0 2 0,2-11 0,-1-2 0,3 1 0,0-5 0,3-5 0,7-15 0,-14 23 0,14-23 0,-9 15 0,9-15 0,0 0 1,0 0-1,0 0-2,0 0 0,0 0-2,0 0-3,0 0-6,0 0-8,0 0-14,0 0 0,0 0 1,-13-15 1</inkml:trace>
  <inkml:trace contextRef="#ctx0" brushRef="#br0" timeOffset="5148.009">3045 1195 17,'0'0'14,"0"0"1,0 0-1,0 0 0,0 0-1,0 0-1,0 0-2,0 0 0,0 0-1,0 0-2,0 0 0,0 0-2,-6 22 0,6-22-1,-15 27 0,2-13-2,1 8 0,-3-1 0,-2 2 0,-3 1 1,1 2-2,-4 4-1,0 2 1,0 4 0,-1 0-1,-2-1 1,1 0-1,-1-1 0,0 1 1,-2-5-1,4-4 1,-1-4-1,2 1 1,2-3-1,-1-2 1,1-1-1,4-2 1,-2-1-1,4 3 0,-1-5 0,3-3 1,13-9-1,-22 16 0,22-16 0,-14 10 0,14-10 0,0 0 0,0 0 0,0 0 0,0 0-1,0 0-2,0 0-4,0 0-15,2-17-11,-2 17-2,12-19 2,-4 5-1</inkml:trace>
  <inkml:trace contextRef="#ctx0" brushRef="#br0" timeOffset="3229.2055">2044 1645 9,'0'0'24,"10"14"-4,-10-14-2,0 0 0,-10 18-3,10-18-3,-5 17-2,5-17-1,0 0-1,-20 11-2,20-11 0,-14 11-1,14-11-1,-20 18 0,20-18 0,-27 23-2,11-6 0,-2 0 0,1-2-1,-4 0 0,-1 4 0,1-1 0,-3 0-1,1 5 1,2-1-1,-4-4 1,1 7-1,-1-2 1,1-4 0,2 1-1,2 0 0,0-8 0,5 2 0,-1-2 1,16-12-1,-18 16 0,18-16 0,-12 14 0,12-14 0,0 0 0,-13 15 1,13-15-1,0 0 0,-1 15 0,1-15 1,0 0-1,15 15 1,-15-15-1,22 14 1,-4-5 0,4 1 0,-1-3-1,5 7 1,0 0 0,2-4 0,0 3-1,2 4 0,-5-5 0,1 3 1,-1 0-1,-2-2 0,-2-1 0,-1 2 1,0-5-1,-4 0 1,-1 0-2,-15-9 0,21 9 0,-21-9-3,19 6-1,-19-6-5,0 0-11,14-4-15,-17-11-1,3 15 2,-8-31 1</inkml:trace>
  <inkml:trace contextRef="#ctx0" brushRef="#br0" timeOffset="4040.4071">654 1140 21,'0'0'21,"0"0"-2,0 0-1,21 6-2,-21-6-3,15 17-3,1-4-1,-2-1-1,7 11-1,-1 1-1,8 7-1,-4-1-2,7 9 0,-2 0 0,4 6 0,-3-1-1,2-2 1,-2-4-2,2 3 0,-3-4 0,-1-4 0,-1-7-1,0 0 1,-4-4-1,-2-1 1,2-2-1,-8-9 0,1 0 0,-2-3-1,-14-7-1,18 6-4,-18-6-7,17 2-18,-14-16-2,-3 14-2,14-24 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2.487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9 13 9,'0'0'16,"-13"-16"0,13 16-2,0 0 0,0 0-1,0 0-1,0 0-2,0 0-2,0 0-2,0 0 0,-6 14-2,6-14 1,14 13-2,-14-13 1,23 21-1,-6-9 1,-2-1-2,7 4 1,-2-1 0,3 3-1,-5 3 0,7 0 0,-4-3-1,2 4 0,0-1 1,2-1-1,-2 1 0,1 0 0,1-5-1,-1 2 2,1-2-1,-1 0 0,-4 2-1,2 0 0,1-2 1,-3 1-1,3-2 0,-2 1 1,-1-1-1,2 0 1,-1 1-1,0-3 1,-2 2-1,2 3 0,-2-2 1,-2-1 0,-1 3-1,1-2 0,0 1 0,0 0 0,0 0 0,-2-4 1,1 3-1,1 1 0,-1-4 0,0 2 0,-1-2 0,0-3 0,-1 2 0,2 3 0,-3-5 0,-13-9 1,25 25-1,-13-12 0,-1 1 0,1 1 0,4 1 1,-6-2-1,4-1 0,3 3 0,-3-5 0,1-1 0,0 3 0,1-4 0,-16-9 0,23 20 0,-23-20 0,21 20 0,-21-20 0,20 16 0,-20-16 0,19 14 0,-19-14 0,18 14 0,-18-14 0,20 14 0,-20-14 0,23 17 0,-23-17 0,24 17 0,-24-17 0,25 16 0,-25-16 0,23 16 0,-23-16 0,21 12-1,-21-12 1,19 15 0,-19-15-1,18 13 0,-18-13 0,14 12 0,-14-12 0,15 12 0,-15-12-1,16 11 0,-16-11-2,14 9 1,-14-9-2,16 6-3,-16-6-7,19 20-15,-19-20-2,18 9 0,-18-9 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4.609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5911 3616 11,'0'0'13,"0"0"-1,0 0 0,0 0-1,0 0 1,0 0-1,13-8 1,-13 8-3,14-12-1,-14 12-1,23-17-1,-12 3-1,6 2-1,0-6-1,3 1 0,1-6 0,4 1 0,-2-2 0,4 1-1,1-3 0,1-2 0,-3 2-1,3 0 1,-3 0-1,2 0 0,-5 0-1,1 0 1,-4-2 0,2 6-1,-4-2 1,2-1 0,-3 2 0,1 3-1,-2-4 1,2 4-1,1 3 1,-1-6 0,2-1-1,-2 4 0,2 1 0,-1-2 1,-2 1-1,1 0 0,-4 0-1,1 5 1,-1 1 1,0-3-1,-2-2 0,2 6 0,-14 13 0,24-26 0,-13 12 0,0-2 0,-11 16 0,20-21 2,-20 21-2,17-20 0,-17 20 0,13-20 0,-13 20 1,16-15-1,-16 15 0,15-20 0,-15 20 0,17-22 0,-17 22 0,18-26 0,-18 26 0,19-24 0,-19 24 0,15-22 0,-15 22 0,14-18 0,-14 18 0,0 0-1,15-17 1,-15 17-2,0 0 1,8-14-2,-8 14-1,0 0-3,0 0-10,17 0-14,-17 0-2,0 0 2,0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27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16370 13989 17,'0'0'28,"0"0"-1,0 0-2,-10-13-4,10 13-4,-16-2-1,16 2-4,-20 0 0,10 6-4,-3-6-1,2 5-2,-3-3-1,0 3 0,-4-2-1,1 4 0,-1-2-1,0 3 0,1-3 0,-1 4-1,-4 1 0,5 2 0,-2 1 0,3 0 0,-1 0-1,2 2 1,0 2-1,1-1 0,1 0 0,3 2 1,0 1-1,-1 1 0,4 2 0,1-1 0,-2 2 0,0 1 0,3 1 0,2-1 1,1-2-2,2 0 2,0 1-1,-1-3 0,4 1 0,2-1 1,0-3-1,2 3 0,0-2 1,0 0 0,0-1 0,5-2-1,-2-1 0,0-2 0,1-1 1,1-2-1,-1-1 0,3-1 0,-1-2 0,3-1 1,-1 1-1,1-4 0,-1-1 0,2 0 0,-1-4 0,2-1 1,-1 0-1,-2-2 0,1-2 1,-1-4 0,-1 1-1,-2-3 0,0 1 0,-1-1 1,-2 0-1,-1-1 0,-3 2 0,1 1 0,-2-1 0,-2 2 0,0-3 0,-3 3 1,1-2-1,-4 2 0,0 1 0,-3 0 1,0 1-1,0 1 0,-5 1 1,1 2-1,1 1 0,-4 1 0,3 1 0,-1 2 0,-2 0 0,1 3 0,-1 0 0,1 0-1,-2 0 1,2 3 1,-3 0-1,0 1 0,2 1 0,-1 0 0,5 0 0,-4 0 0,14-7 0,-16 16 0,16-16-1,-15 15 2,15-15-1,-10 17 0,1-8 0,9-9-1,-18 18 0,9-10-3,3 3-7,-5 0-29,11-11-1,-14 9 0,14-9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31.488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0 1711 8,'0'0'20,"0"0"1,14 6-7,-14-6-3,21 2 1,-7-1-4,3-2 0,4-1 0,4 4-1,4-7 0,5 2 0,1-3-1,7 4-1,2-7-1,7 3 1,-1-2-2,10-1 0,1-1 0,7 2-1,3-4 1,2-5 0,2 1 0,4 0 0,2-3-2,2-1 1,-2-1-1,2-2 1,0 0-2,2 6 0,3-5 1,4 4-1,-5-4 1,2 3-1,-1 0 0,-1 2 1,1-1-1,-3-2 1,-6-3-1,-1 1 0,-1 1 1,-4-2-1,2 0 0,-2-3 1,-3 0-1,1 1 0,-4-1 1,-1 2-1,-2-1 1,-1-1-1,2 0 0,-2 1 0,-2 2 1,-1-4-1,1 1 0,4 1 0,1-1 0,1 0 0,1 0 0,1 1 0,0-1 0,0 2 0,-5 1 1,-1 0-1,-6-2 0,-2 5 0,-3-3 0,-1 0 1,-7 2-2,-2 1 1,-4-2 0,-1 2 0,-2 2 0,-3-2 0,-6 5-1,0 1 1,-1 0 0,-4 0 0,1 1 0,-1-1 0,-1 0 0,2 2 0,1-1 0,-2 0 0,2-3 0,2 4 0,-1 1 0,2-3 0,0 2 0,2-3 0,-2-1 0,0 3 0,2-1 0,-2-5 0,-2 4 0,1-2 0,-2 0 0,-3 2 0,0 0 0,-5-1 0,1-1 0,-3 7 0,-13 10 0,23-23 0,-23 23 1,19-14-2,-19 14 1,15-11 0,-15 11 0,0 0 0,17-11 0,-17 11-1,0 0 0,0 0-4,15-4-7,-15 4-22,0 0 1,0 0-1,-27 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215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9 0 16,'0'0'23,"0"0"-4,0 0-3,0 0 0,0 0-5,0 0-1,0 0-2,0 0 0,0 0-1,0 0-1,0 0-1,-1 18 0,1-18-2,-3 20 0,3-20 0,-3 28-1,1-13-1,2 2 0,-1 2 0,2 0 0,1 3-1,-2 1 1,1 3-1,1-1 1,-2 1-1,1 4 1,1-1-1,-4 2 2,2-2-1,0 0-1,0-6 0,2 5 1,-2-5-1,1-5 1,1-2-1,1-1 0,-3-15 0,3 22 1,-3-22-1,0 0 0,0 0 1,6 15-2,-6-15 1,0 0-2,0 0-2,0 0-3,0 0-4,0 0-19,2-23-2,-2 23-2,-2-40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901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33 53 9,'3'13'21,"-3"-13"-5,0 0-2,0 0-1,13 5-3,-13-5 1,13-15-3,-13 15-2,12-17 0,-12 17-1,8-23-2,-8 23 1,-3-15-1,3 15-1,0 0 0,-20-5 1,20 5-2,-23 6-1,23-6 0,-23 12-2,23-12-3,-16 20-7,16-20-13,0 0-5,0 0 2,9 19-1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024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336 66 15,'0'0'17,"0"0"1,14-5-2,-14 5 1,0 0-1,0 0-1,-5-14-3,5 14-1,0 0-1,0 0-1,-23-18-2,23 18 0,-17-9-2,17 9-1,-20-10 0,20 10 0,-23-7-1,23 7-1,-26-3 1,12 4-1,-3 1 0,2 2-1,-3-1 1,2 4-1,1 2 0,0 2 0,1-2-1,0 3 1,0-1-1,4 3 0,-1 1 0,0-1 1,2 1-2,1 0 2,-1 1-1,3 5 0,0 1 1,3-1-1,-2 2 1,2 2-1,1-1 1,1 2-1,1 3 1,0-4-1,3 0 0,0 4 0,0 1-1,2 0 2,-2-1-2,3 4 1,0-2 0,0 1 1,-1 0-1,1-1 0,-1 0-1,-1 3 1,1-1 0,-2-4 1,-2 1-2,2 2 1,-1-3 0,1-1 0,-1-2 0,1-6 1,0-2-2,0 3 1,-2-4 0,-1-17 1,5 23-2,-5-23 1,5 20 0,-5-20 0,3 16 0,-3-16 0,0 0-1,0 0-1,0 0-2,0 0-3,0 0-11,0 0-21,7-17 3,-4 3-3,-7-8 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882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0 32 10,'0'0'21,"0"0"-3,0 0-1,0 0 0,0 0 0,0 0-2,0 0 0,0 0-2,0 0-2,0 0-2,0 0 1,21-3-3,-21 3-1,17-2-1,-17 2-1,26-6 0,-11 5-1,5-3 0,-1-2-1,2 5 0,1-5 0,1 6 0,-2 0-1,2-2 0,-1 2-1,-1 2 1,1-2-1,-4 1 1,0-1 0,-1 3-1,-3-1 1,-14-2-1,22 4 1,-22-4-1,0 0 1,16 3-1,-16-3 1,0 0-1,0 0 0,14 0 0,-14 0 0,0 0 0,16 4 0,-16-4-1,0 0-2,0 0-3,19 7-14,-19-7-19,0 0 0,0 0 0,-18 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10293 13543 46,'2'-12'32,"-2"12"2,0 0-2,-1 15-13,1 2-9,-2 3-3,3 8-3,0 3 0,2 4-1,1 0-1,2 4 0,0 0-1,1 2 0,-1-5-1,-1-3-1,0-3 0,-3-3-2,3-2-1,-7-10-3,6 1-4,-4-16-7,-1 9-13,1-9-3,0 0 0,0 0 2</inkml:trace>
  <inkml:trace contextRef="#ctx0" brushRef="#br0" timeOffset="5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37.77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8:36:04.182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2:35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3659 3258 4,'-20'-8'11,"2"4"3,-5-5 1,-2 1 0,-5-3 1,-2 1 0,-3 1-1,-7-3-2,2 4-2,-6-2-3,-3 4 0,-5-2-2,1 4-1,-8-2 0,-2 4-1,-8-2 1,-1 4-1,-5-2-1,-1 3 1,-5-2 0,2 6-1,-5 0 0,0 4 0,-2 2-1,2 4-1,-2 3 0,4 5-1,-2 3 2,2 4-2,1 4 1,2 6 0,1 3 0,5 6 0,-3 4 0,1 5 0,1 4 0,2 6 1,3 4-1,8 5 0,2 3 0,3 6 0,4 5 0,9 1 0,0 3-2,4 2 1,9 2 0,2 2 0,6 1 0,4-2 1,7-1-1,4 1 0,6-1 1,11-2-1,-2-2 1,3-3-1,6-2 1,2-1-1,6-3 1,3-1 0,6-3-1,3-1 1,5-5 0,5 0-2,5-2 1,6-4 0,3-3 0,4-3 0,0-4 0,4-4 0,4-4 0,1-5 1,1-4 0,3-4-1,2-6 1,5-6-1,7-3 0,2-5 0,3-5 1,3-7-2,2-4 0,-2-6 2,2-4-1,-1-4 0,-2-2-1,-4-6 2,-3-2-2,-1-2 1,-3-4 0,-2-1 0,-3-2 0,-3-6 0,-4-4 0,0 2 0,-5-5 1,-5-2-1,-4-4 1,-2-1-2,-7-2 2,-3-2-1,-6 1 0,-2-6 0,-5-2 0,-1 0 0,-1-3 0,-3-4 0,-2-3 0,0-3 0,-2-3 0,-1-1 0,1-1 0,-2-6 0,-1-2 0,-2 2 0,0-1 0,-2 0 0,-2 2 0,-2 1 0,-3-1 0,-3 4 0,0 3 0,-5-2 1,-1 3-2,-2 1 1,-1 1 0,-3 0 0,-1 4 0,-2 1 0,-3 2 0,0 2 0,-3-4-1,-2 5 2,-1 1-1,-2 3 0,-1 1 0,-2 4 0,-1-1 0,-3 4 1,1 6-1,-4 2 0,-1 5 0,-4 4 0,-1 3 0,-5 3 0,-4 5 0,-3 6 0,-5 4 1,-5 5-1,-6 3 0,-4 2 0,-4 8-1,-1 3-2,-4 7-1,-3-4-5,6 11-15,-3 1-17,-3 1 1,0 6-2,0 2 3</inkml:trace>
  <inkml:trace contextRef="#ctx0" brushRef="#br0" timeOffset="3255.1861">918 6806 46,'0'0'32,"0"0"-3,2-51-4,-2 51-2,0 0-4,0 0-5,0 0-3,0 0-3,0 0-1,0 0-2,0 0-1,0 0-2,0 0 1,0 0-2,18 80 1,-18-80-1,-2 87 0,2-87 0,-9 99-1,2-47 1,0 0-1,0 0 0,7-52 0,-13 91 1,13-91-1,-4 79 1,4-79-1,9 58 1,-9-58 0,0 0 0,41 53 1,-41-53-1,51 14 1,-51-14 0,59 2-2,-28-3 1,0-3 0,-2 0-2,-2 0 0,-2 0-2,-5-2-1,-3 4-3,-8-12-4,-9 14-15,13-16-17,-15 0 1,-9 0 0,11 16 3</inkml:trace>
  <inkml:trace contextRef="#ctx0" brushRef="#br0" timeOffset="3569.2042">723 7113 73,'0'0'38,"0"0"1,0 0-10,0 0-14,0 0-2,67-18-3,-67 18-3,71 7-1,-71-7-1,83 14-1,-83-14-1,84 15-1,-47-6-1,-2 0-2,-4-1 0,-4-1-2,-7 1-2,-2-7-2,-7 4-7,-11-5-21,10-4-7,-10 4 1,6-15 0</inkml:trace>
  <inkml:trace contextRef="#ctx0" brushRef="#br0" timeOffset="4070.2328">1366 7078 73,'14'15'37,"-10"-4"0,0 1 0,-3-2-29,1 8 0,0-4-2,3 7-2,2-3 0,1 1-1,1-3-1,3 2 0,-1-5 0,6-1 0,1-7 0,2-4-1,1-5 0,2-3 0,0-3 0,1-8 0,-1-1 0,-3-2 0,-2 0-1,-3 1 1,-3 3 0,-2 2-1,-4 4 1,-6 11-1,0 0 1,0 0-1,-1 10 0,-5 7 0,-1 7 1,-1 4-2,-1 7 2,1 2-1,-1 2 0,2 3 0,2 1 1,0-2-1,3-2 1,1-4-1,2-5 0,-1-8-1,2-1 0,-2-9-3,2-2-3,-2-10-9,-7-12-25,6 2 0,-2-8 0,1-3 1</inkml:trace>
  <inkml:trace contextRef="#ctx0" brushRef="#br0" timeOffset="4372.2501">1882 7196 86,'7'10'38,"-1"1"-1,0 6 2,-7 0-32,2 8 0,-2 0-2,4 6-2,-2 2 0,1 2-1,0 3-1,1 2 0,0-1 0,1 0 0,1-2-2,-2-4 0,2-3-1,-2-5-1,0-4-3,-3-21-6,2 9-19,-2-9-10,-8-29 2,0 2-1</inkml:trace>
  <inkml:trace contextRef="#ctx0" brushRef="#br0" timeOffset="4732.2706">1784 7212 93,'4'-20'39,"1"3"2,2-3-9,10 10-19,-4-5-5,5 7-3,1-1-1,2 6-3,2 3 0,1 2 0,1 4-1,-4 4 0,-1 5 1,-3 2 0,0 4-1,-5 3 0,-4-1 1,-6 5-1,-5 0 1,-5-3-1,-3-2 1,-3-1-1,-6-5 0,-1-3 0,-1-3 1,2-6-1,-1-4 0,3-1-1,4-1-1,2-5-2,12 6-5,-10-15-7,18 5-26,2 2 0,3-1 1,6-1-1</inkml:trace>
  <inkml:trace contextRef="#ctx0" brushRef="#br0" timeOffset="5247.3002">2310 7287 64,'13'-4'39,"4"-3"-2,-1-4 3,-5-8-23,12 9-4,-5-10-5,7 6-3,-2-2-1,1 2-2,-2-1 0,0 1-1,-2-2 0,-3 4-1,-2-1 1,-6 1 0,-3-2 0,-5 0 0,-4 0-1,-5 0 0,-8 1 2,-3-2-2,-4 3 1,-4 4-1,-2 5 0,-1 4 1,0 7-1,1 5 0,5 7 0,2 6 0,2 4 0,6 3 1,3 3-1,7 2 1,6-3 0,5 4 0,7-4 1,5-3 0,4-3 0,5-3-1,4-7 2,2-5-3,0-3 0,0-6 0,0-7 0,-2-1 0,-4-3 0,-3-9-5,-3 4-4,-12-9-21,-1 3-14,-9-2 0,-8 3 0,-9-2 1</inkml:trace>
  <inkml:trace contextRef="#ctx0" brushRef="#br0" timeOffset="6055.3464">904 7953 49,'0'0'34,"0"0"3,0 0-1,0 0-18,0 0-3,59 9-6,-59-9-2,0 0-3,55-30 0,-55 30-1,0 0 0,56-33 0,-56 33 0,0 0-2,0 0 1,54-42 1,-54 42-2,0 0 1,0 0-1,0 0 0,0 0-1,-35-52 1,35 52-1,-52-9 0,52 9 0,-67 2-1,67-2 1,-67 10 0,67-10 0,-54 21 0,54-21 1,0 0-1,-49 65 1,49-65-1,-8 58 1,8-58 1,14 67-1,-14-67 0,26 71 1,-26-71-1,38 62 1,-38-62 0,46 52 0,-46-52-1,0 0 1,71 50-2,-71-50 0,53 7 0,-53-7 0,52-14 0,-27 2 0,-2-4 0,-1-6-6,-3 1-3,-5-10-10,-3 7-25,2-1-1,-7 0 2,-1 0 1</inkml:trace>
  <inkml:trace contextRef="#ctx0" brushRef="#br0" timeOffset="6624.3789">1435 7819 81,'0'0'39,"10"-7"-2,-10 7 2,0 0-31,9 13-1,-7-4-3,-1 8-2,2 4 0,2 8 0,-1 2 0,-2 4-1,1 0 1,1 3-1,2-2 1,0-4-1,0-6 0,0-5-1,-1-7 1,-5-14 0,16 10-1,-16-10 1,11-23-1,-7 6 0,1-6 0,1-4 1,1 1-1,2-4 0,1-1-1,1 3 1,5 2 1,1 1-1,1 2 0,2 7 1,-2 4-1,2 7 1,-5 7-1,0 9 1,-5 5 0,-1 7-2,-4 5 2,-2 2-1,-1 3 0,0 1 0,0-2 0,0-3 0,1-3 0,2-6-1,2-2-1,-1-8-3,3 0-5,-9-10-21,11-9-10,-2-4 1,-2-7-1</inkml:trace>
  <inkml:trace contextRef="#ctx0" brushRef="#br0" timeOffset="7038.4026">1949 7906 88,'0'0'38,"0"0"1,14 11-5,-8-2-25,-6-9-2,10 20-3,-3-7-1,2 4-2,0 0 1,1 6-2,0 2 2,0-3-1,1 0-1,1 3 0,0-3 0,-1-3 0,2-1 1,-3-6-1,2-3 1,-1-6 0,0-4 0,2-9 0,-2-5 1,2-4-1,-2-4 0,3-2 0,2-2 1,-4-2-2,0 0 1,-2 3-2,1 3 0,-3 0-2,2 8-6,-8-4-17,4 5-16,-6 14 1,11-12 0,-11 12 0</inkml:trace>
  <inkml:trace contextRef="#ctx0" brushRef="#br0" timeOffset="7339.4198">2474 7881 87,'11'1'38,"-11"-1"0,9 5 1,-9-5-31,2 13-1,2 1-4,-7 0 1,4 7-2,-1 3 0,0 1 0,-2 3 0,1 3 0,1-2-1,0-2 1,1-1-2,2-4-1,0-4-1,-2-4-2,5-1-4,-6-13-15,0 0-19,5-14 1,-6-5 0,2-3 1</inkml:trace>
  <inkml:trace contextRef="#ctx0" brushRef="#br0" timeOffset="7580.4336">2492 7684 93,'0'0'40,"6"-9"2,-6 9-2,0 0-27,0 0-6,0 0-3,0 0-1,0 0-2,-4 10-1,4-10-1,-1 17-6,1-17-12,-4 9-22,4-9-1,0 0 0,0 0-1</inkml:trace>
  <inkml:trace contextRef="#ctx0" brushRef="#br0" timeOffset="8662.4954">2797 7830 40,'0'0'33,"0"0"1,0 0 0,0 0-16,0 0-4,3 18-7,1-4-3,-2 5-2,3 4 0,1 3 1,3 3-1,-2 1 0,1 0-1,-2-2 1,2 0-1,-3-6-1,-1-5 1,-2-3 0,0-5 0,-2-9-1,0 0 0,0 0 1,-12-12-1,5-2 0,0 0 0,0-3 0,1-1 0,2-1 0,4-4 1,3 3-2,3 0 2,5 1-1,4-1 1,2 0-1,4 2 0,2 1 0,-1 4 1,1 2-1,0 1 0,-2 1 0,-4 5 0,-3 1 1,-3 0 0,-11 3 0,10-5-1,-10 5 1,0 0 0,0 0 0,-15-10 0,6 4-1,-1 4 0,1 1 1,0-1-1,9 2-1,-16 0 1,16 0-2,-9 6 0,9 4-2,0-10-6,6 9-28,-6-9 1,16 12-1,-3-5 0</inkml:trace>
  <inkml:trace contextRef="#ctx0" brushRef="#br0" timeOffset="9216.5272">3383 7779 53,'0'0'34,"0"0"-2,-19 8-7,6-1-11,4 9 0,-5-1-6,5 7-1,-6 1-1,8 6-2,-1-1 1,5 1-1,3-2-1,6 3-1,3-2 0,6-1 0,4-5-1,5-1 0,2-3 0,3-3 0,1-3 0,0-7 0,0-6 0,0-4-1,-3-7 1,-3-4 0,-2-6 0,-4-5 0,-7-5-1,-6-1 0,-8-2 1,-9-4-1,-10 0-1,-4 3 1,-5 3-1,-4 4 1,-1 8-1,0 5 1,3 8-1,4 9 1,8 8-2,1 3-1,8 10-5,-1-4-14,7 9-18,6 1 2,3-2-2,6 1 1</inkml:trace>
  <inkml:trace contextRef="#ctx0" brushRef="#br0" timeOffset="10165.5815">3826 7781 0,'0'0'27,"10"-8"2,-10 8 3,4-12-14,-4 12 0,0 0-3,9 13-3,-9-2-4,7 6-2,-5 3 0,4 9-2,-2 0 0,5 2-2,-5-3 1,4 3 0,-3-6-1,2 0 1,-3-6-1,1-5-1,-2-3 1,-3-11-1,6 10 0,-6-10 0,5-12 0,-2 0-1,1-5 1,0-4-1,2-3 1,1-2 0,2-1-1,2 5 1,0 1 0,3 2 0,-1 5 0,0 6 0,0 4 0,-1 4 0,0 2-1,-1 4 1,-1 4 0,2 7-1,-2 2 1,-1 2 0,0 1-1,0 1 1,0 1-1,0-1 0,0-1 0,-2-7-3,1 2-3,-8-17-17,10 13-16,-10-13 1,0 0-1,5-11 1</inkml:trace>
  <inkml:trace contextRef="#ctx0" brushRef="#br0" timeOffset="11493.6574">4348 7724 17,'0'0'31,"6"15"2,-6-15 2,3 19-15,5-1-2,-6-2-4,7 12-2,-6 0-5,4 4-2,-4-2-2,3 3-1,-2-3 0,-1-2-1,-1-5 0,0-4-1,0-8 1,1-1-1,-3-10 1,0 0 0,0 0-1,10-15 0,-5-3 0,0-5 0,-1-5 1,2-3-1,0-3 1,0 3-1,1-1 1,0 2 0,-2 6 0,0 5 0,0 7-1,-5 12 1,12-7 0,-12 7-1,11 14 1,-4 3-1,1 4 0,0 2 1,0 0-1,0 4 0,1-1 1,-2-3-1,0-2 0,0-5 0,-1-6 0,0-1 0,-6-9 0,9-3 0,-5-9 0,0-4 0,2-4 0,0-3 0,1-3 1,1-2-1,3 1 1,0 4 0,-1 3 0,2 5 0,-3 5 0,0 5-1,-9 5 1,15 5-1,-11 8 1,-1 4-1,-2 5 0,-1 1 0,0 7 0,-1 1-1,0 0 0,-1-4-1,3-1-3,-3-7-2,8-1-7,-6-6-26,0-12 2,11-8-2,-7-7 3</inkml:trace>
  <inkml:trace contextRef="#ctx0" brushRef="#br0" timeOffset="12006.6868">4880 7863 43,'23'7'34,"-12"-7"3,6 1-2,2-1-16,-7-9-5,9 6-5,-6-5-2,4 1-3,-4-2-1,1 0 0,-4-1-2,0 2 0,-12 8 0,13-18 1,-11 8-2,-1 0 1,-3-1 0,-3-2 0,-3 0 0,-2-1-1,-2 2 1,-1 2-1,0 0 0,-1 3 0,0 6 0,3 3 0,-1 6 0,1 6 0,2 4 0,-2 4 1,1 4-1,2 6 0,2 3 1,1 2 0,2 1 1,4-2-1,5-2 0,3-1 0,3-4 1,5-4-1,-1-9 0,5-1 0,0-7 0,-1-2-1,0-4-1,-1-5 0,-2-2-3,-3-6-4,4 2-16,-2-6-16,-9-3 0,2-3-1,-6-6 2</inkml:trace>
  <inkml:trace contextRef="#ctx0" brushRef="#br0" timeOffset="12569.719">5265 7788 66,'0'0'38,"0"0"-1,9 5 1,-9-5-21,0 0-11,3 13 0,-1-2-2,-1 0-2,2 4 0,-2 6 0,1 5-1,0 0 1,0 1-2,-1-1 1,1-1-1,1-2 1,-1-5 0,2-5-1,-4-13 1,9 9-1,-9-9 0,14-7 1,-8-4-1,1-4 0,1-2 0,1-6 0,0-1 1,1-3-2,2-2 2,0 3-1,1 0 0,-1 3 1,0 5-1,0 4 1,-1 5-1,-2 5 1,1 5-1,-1 5 1,0 2 0,1 5-1,0 4 0,0 5 0,0 1 1,-1 4-1,-3 1 1,0-1-1,-1 0 0,0 0 0,-2-4 0,-1-5 0,1-2-1,-1-4-1,-2-12-2,4 16-4,-4-16-8,0 0-26,-1-11 3,-1 2-2,2-1 2</inkml:trace>
  <inkml:trace contextRef="#ctx0" brushRef="#br0" timeOffset="13075.7479">5800 7479 50,'9'-10'36,"-9"10"1,13-1-2,-13 1-15,11 6-5,-11-6-4,11 20-4,-9-5-2,6 4 0,-5 4-2,1 5 0,-1 2-1,1 1 0,-2 2-1,2 2 0,-2-1 0,0 2 0,0-1-1,0 1 1,0-3-1,0 0 0,1-3 0,1-3 0,0-2 1,3-2-2,0-2 1,1-4 0,2-1 0,2-4 0,0-1 1,3-3-1,0-3 0,3-2 0,0-2 0,1-4 0,2-1-1,-3-3-1,2-2-2,-6-5-5,7 4-17,-7-6-16,-4-2 2,-3-1-2,-7-2 3</inkml:trace>
  <inkml:trace contextRef="#ctx0" brushRef="#br0" timeOffset="13423.7678">5707 7693 54,'9'1'38,"-9"-1"0,13 2-2,-9 7-7,-4-9-16,19 5-3,-5-2-2,9 5-1,2-1-2,6 0-1,3 0-1,4 2 0,0 0-3,0-1 0,-1 1-5,-6-10-12,-2 5-25,-3-4-2,-7-7 2,-3-5-1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33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11310 11532 24,'0'0'29,"0"0"1,2-11-6,-2 11-4,0 0-3,-10-9-3,0 4-4,10 5-1,-15-1-2,15 1-2,-21 5-1,11-1 0,-4-1-2,2 3 1,-1-1-1,0 0 0,0 1-1,-3 1 0,3 0 1,-2 1-2,2 1 1,0 1 0,0-1-1,1 4 1,-2 0-1,4-1 1,-2 2 0,3 0-1,0-1 1,0 1-1,0 0 1,2-1 0,0 0-1,1 3 1,2-2-1,-2 2 0,3-1 1,0 0-1,1 0 0,1 2 1,1-1-1,0 0 0,0-1 1,1 4-1,0-1 1,1-1-1,0 1 0,0-2 0,1 0 1,-1-1-1,3-1-1,-2-3 2,0 0-1,1 2-1,-1-3 1,1 1 1,0 1-1,-1-1 0,2 2 0,0-1 0,0-3 0,0 2 1,1-2-1,0 0 1,-6-9-1,15 14 1,-15-14 0,19 9-1,-7-4 1,0-2 0,1-3-1,0 0 1,2-1-1,-1 0 1,1-3-1,-4 0 0,1-2 1,1-2-1,-2 1 0,2-1 0,-3-1 0,1-1 1,0 1-1,-2-3 0,0 0 0,-1 2 0,2-1 1,-2-1-1,-1 2 0,0-2 0,0 0 1,-2 2-1,-1-2 0,-2 0 1,0-1-2,-1-1 2,-2 1-1,-1-1 0,-3 2 0,0-2 0,-3 1 0,0 3 0,-1 2 0,-1 1 0,-1 0 0,1 3 0,0 1 0,-1 1 0,2 2 0,-1 1 0,0-1 0,0 2 0,0 1 0,-1-1 0,2 1 0,0 1 0,-2 0 0,0 1 0,-1 1 0,-1 1 0,2-2 0,-2 3 0,2 1 1,0-3-1,1-1 0,10-5 0,-13 10 0,13-10 0,0 0 0,-10 10 0,10-10 0,0 0-1,-9 14 1,9-14-2,-3 16-1,3-16-3,-5 22-11,2-9-22,-3-2-2,-1 1 1,-5-3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3:54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1431 8631 11,'0'0'29,"0"0"2,0-13-5,0 13-4,0 0-2,-2-11-4,2 11-3,0 0-3,0 0-2,0 0-3,0 0 1,0 0-3,0 0 0,-1 11 0,1-11-1,0 11 0,0-11 0,-1 12 0,1-12-1,0 17 1,1-8-1,-1 0 0,-1 3 1,1-1-1,0 3 0,-1-2 0,1 3 0,0 0 0,-1 2-1,0-1 1,2 2 0,-1 1-1,0 2 0,-1 0 1,2 1-1,-1 3 0,1 0 1,1 0-1,-1 0 1,0-1-1,0 0 0,2 1 0,-3-2 1,1-4-1,0 1 0,-2-2 0,1-2 1,0 1-1,-3-4 1,1-2-1,1 1 0,0-3 0,1-9 0,-2 13 0,2-13 0,0 0 0,-1 9 0,1-9-1,0 0 1,0 0-2,0 0-1,0 0-1,-4-17-3,4 17-8,-3-20-26,4 1 1,1-2-1,-1-3 2</inkml:trace>
  <inkml:trace contextRef="#ctx0" brushRef="#br0" timeOffset="1315.0752">1455 8599 21,'-9'3'18,"9"-3"1,0 0-1,0 0 1,-10 6-3,10-6-1,0 0-2,0 0-2,0 0-1,0 0-2,0 0-1,0 0-1,0 0-1,0 0-1,0 0 0,-10 7-1,10-7-1,0 0 1,0 0-1,10-9 0,-10 9 0,9-6 0,-9 6 0,16-9 0,-16 9 0,20-7-1,-7 4 1,2 2-1,1 0 0,2-2 0,1 0-1,0 0 1,0 0 0,-2 0 0,2 1-1,-2 0 1,-1-1 0,0 2-1,-3 0 0,3-1 1,-3 1-1,-1 0 1,0 0-1,-1 2 0,0-2 1,-2 1-1,0-1 1,-9 1-1,15-2 0,-15 2 0,15-1 0,-15 1 0,14-3 1,-14 3-2,12-1 2,-3 2-2,-9-1 0,16-1 1,-16 1-1,15 1 0,-15-1 0,15 1 1,-15-1-1,10-1 1,-10 1 0,0 0 0,10 0 0,-10 0 0,0 0 0,0 0 0,0 0 1,0 0-1,0 0 1,0 0-1,0 0 0,0 0 1,0 0-1,0 0 0,0 0 0,0 0 0,0 0 1,0 0-1,0 0-1,0 0 1,0 0 0,-4 13 0,4-13 0,-2 14-1,2-14 1,-4 20 0,3-6 0,-1 0 0,1 0 1,0 0-2,0 0 2,0-1-2,0 0 2,0-3-1,1-1 0,0-9 0,-1 15 0,1-15 0,0 11 0,0-11 0,0 0 0,-1 12 0,1-12 0,0 0 0,0 0 0,0 0-1,0 0 1,0 0 0,0 0 0,0 0-1,0 0-1,0 0-3,0 0-2,0 0-10,-14 3-23,14-3 1,0 0-1,-16 1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39.54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1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2.0001">5587 15797 19,'0'0'26,"0"0"-6,0 0-3,0 0 2,0 0-5,-7 13-1,7-13-2,0 0-1,-2 9-1,2-9 0,0 0 0,20 4-2,-20-4 1,23-7-1,-9 2-1,4 3-2,0-2 0,2 2 0,-2 0-2,2 0-2,-1 2-4,-4-6-14,3 3-21,-2 1 1,-5-6-2,1-1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53.0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02.00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12.4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20.8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5:23.1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860 10137 37,'0'0'23,"0"0"2,0 0-1,0 0-11,-4 57-1,4-57-2,8 51-1,-8-51-2,6 67-1,-6-67 0,5 71-3,-5-71 0,1 70-2,-1-70 0,-2 59 0,2-59-1,0 0 0,-2 66 1,2-66-1,0 0 0,0 0 1,0 0 0,0 0 1,0 0-1,0 0 1,63 11 0,-63-11 0,0 0 0,55-17-1,-55 17 0,0 0 0,51-5-2,-51 5-1,0 0-5,0 0-7,0 0-21,52 18 0,-52-18 1,0 0-1</inkml:trace>
  <inkml:trace contextRef="#ctx0" brushRef="#br0" timeOffset="535.0305">1267 10490 23,'6'-9'28,"-6"9"2,11-9 1,1 6-16,0-4-2,3 5-2,-3-4-3,3 4-2,-4-3-1,2 2-2,-3-2-1,-10 5 1,14-12-2,-14 12 1,10-14 0,-10 14-1,2-19 0,-3 9 0,-3-3 0,-3 2 0,-1 0 0,-4-1-1,-3 1 0,-1 3 0,-4 4 0,-3 0 0,1 9-1,-3 3 1,0 4-1,25-12 2,0 0 0,-57 62 0,57-62 0,-20 50-1,18-26 1,8-3 0,2-1 0,6-2 0,5-6-1,4 0 1,1-2 0,2-4 1,-1-3-2,0-1 0,-1-1-2,-4-4-5,0 4-10,-2-3-19,-3-6 1,1 3-1,-6-6 1</inkml:trace>
  <inkml:trace contextRef="#ctx0" brushRef="#br0" timeOffset="888.0508">1589 10116 55,'0'0'34,"0"0"-2,11 1 2,-9 12-22,1 2-3,3 8-3,-3 3-1,3 7-1,-3 1-1,0 3-1,0-1-1,-1-1 0,-1-3 0,3-2-1,-1-4 1,2-3-1,3-5 1,2-4 0,2-6-1,4-2 1,1-3 0,2-7-1,2 0-1,-3-4-3,4 2-7,-9-6-11,-2 0-13,-2 5 0,-7-3-1,-2 10 1</inkml:trace>
  <inkml:trace contextRef="#ctx0" brushRef="#br0" timeOffset="1093.0625">1616 10367 46,'-13'-8'33,"13"8"1,-7-11 1,11 1-17,10 7-3,1-7-4,4 7-3,0-4-2,3 6-3,-2-1-1,-2 0-4,2 9-8,-8-1-26,4-4 0,-2 4-1,-4-6 0</inkml:trace>
  <inkml:trace contextRef="#ctx0" brushRef="#br0" timeOffset="1565.0895">2385 10135 37,'0'0'32,"0"0"3,0 0-1,-6-10-12,10 22-7,-6-2-4,5 11-3,-5 1-2,3 8-1,-1 1-2,2 5 0,-3-3-2,2 1 1,-2-4-2,2-3 0,2-5-3,-3-6-2,6-1-5,-6-15-10,0 0-17,0 0 0,0 0 0,4-20 1</inkml:trace>
  <inkml:trace contextRef="#ctx0" brushRef="#br0" timeOffset="1925.1101">2363 10077 45,'0'0'33,"9"-21"2,2 13 1,5 3-20,-5-6 0,10 7-5,-3-4-4,7 5-1,-3-3-2,4 3-2,-2 0 0,1-1-1,0 1-1,-1 1 1,-5 1-1,-2 1 1,-2 0-1,-3 1 1,-3 2-1,-9-3 0,12 15 0,-9-5 1,-1 3-1,0 2 1,-1 4-1,0-1 1,0 3-1,0 0 1,0-1-2,-1-1-2,3 2-4,-6-7-20,2-3-12,3 0 0,-2-11 0,0 0 1</inkml:trace>
  <inkml:trace contextRef="#ctx0" brushRef="#br0" timeOffset="2582.1477">3017 10256 42,'0'0'32,"0"0"1,0 0-8,17-11-7,-7 3-3,7 5-3,-2-3-3,8 3-2,-3-2-3,6 3-1,-3 0-1,0 2-1,-4 2-2,-2 1-2,-1 1-2,-16-4-6,18 5-13,-18-5-11,0 9-1,0-9 0,-20 7 2</inkml:trace>
  <inkml:trace contextRef="#ctx0" brushRef="#br0" timeOffset="2780.159">3051 10346 37,'0'0'32,"0"0"3,0 0 0,17 5-18,1-1-1,-1-5-4,6 5-4,-2-5-2,3 3-4,-1 1-5,-5-6-8,2 3-25,-4 2 0,-16-2-1,15-2 1</inkml:trace>
  <inkml:trace contextRef="#ctx0" brushRef="#br0" timeOffset="3455.1976">2403 10059 11,'0'0'24,"0"0"1,0 0-6,0 0-1,0 0-2,-7 15-3,7-4-3,3 9-3,-1 2-1,2 3-3,0 6-8,1 7-22,-5-13-2,9 7-2,-11-13 1</inkml:trace>
  <inkml:trace contextRef="#ctx0" brushRef="#br0" timeOffset="4739.271">3780 9959 22,'5'-9'22,"-5"9"-5,-3-13-2,3 13-1,-8-13-4,8 13 0,-13-16-3,13 16 0,-17-10-1,7 7 0,-4 1 0,1 2-1,-2 0-1,0 4-1,0-1 0,1 3 0,0 3-1,4 3 0,0-1 0,4 4-1,3-2 2,4 3-2,1-1 1,5 3-1,1-5 0,2 2 0,-2-2 0,1 2 0,-1-1 0,-4 1 0,-3-2 0,-3 1-1,-5-2 1,-4 0 0,-2-1 0,-4-3-1,-1-3 0,-1-1 1,0-3-1,2 0 0,3-2 0,4 0 0,10 1 0,0 0 0,0 0 1,11-4-1,3 6 0,3 2 0,2 4 0,0 2 1,-2 2-1,-1 6 0,-5 4 1,-3 2-1,-2 3 0,-5 2 0,-2-1 0,-3-1 0,0 0 0,0-4 0,1-5 0,1-2 0,3-5 0,-1-11 0,8 13-1,-8-13 2,18 6-2,-7-7-1,4 1-6,-4-4-11,1-2-14,7 4-1,-5-7-1,5 2 1</inkml:trace>
  <inkml:trace contextRef="#ctx0" brushRef="#br0" timeOffset="5112.2924">4196 9882 24,'-5'11'27,"-11"-8"2,5 9-5,-5 7-9,-6 1-1,3 8-1,-6-1-2,7 11-2,-3-3-1,8 7-2,0 0-2,9 0 0,2-4-1,10 1-1,5-5 0,3-6-2,5-4-3,-3-8-9,5-9-23,3 1 0,-7-9-1,0-1 0</inkml:trace>
  <inkml:trace contextRef="#ctx0" brushRef="#br0" timeOffset="5774.3302">4437 10108 25,'0'0'26,"5"11"1,-5-11 1,-10 13-18,6 3-2,-5 2-2,0 5 0,-3 0-1,-3 3-2,0-1-1,-1-1 0,1-6-1,0-2-4,4-3-5,-1-6-9,0-10-12,12 3-2,-8-11 2,8 11 0</inkml:trace>
  <inkml:trace contextRef="#ctx0" brushRef="#br0" timeOffset="6015.344">4237 10135 23,'15'-5'30,"-15"5"3,19 4 1,-5 2-14,-1-2-4,8 8-2,-6-1-5,5 5-2,-4 2-3,1 1-1,-2 0-1,-1 2-1,-1 0-2,-3-6-3,6 2-7,-7-6-14,2-6-10,5 1-2,-4-10 2,5 2 1</inkml:trace>
  <inkml:trace contextRef="#ctx0" brushRef="#br0" timeOffset="6196.3544">4653 10283 24,'11'22'30,"-9"-10"2,5 6-1,-7 2-11,0-4-8,1 6-5,-3-4-8,-3-3-13,-3-4-15,7 2-4,1-13 2,-9 4 0</inkml:trace>
  <inkml:trace contextRef="#ctx0" brushRef="#br0" timeOffset="6482.3706">4784 9963 55,'14'-4'34,"-14"4"0,13-1 1,-13 12-20,0 1-6,4 9-3,-5 0-1,3 8 0,-2-1-2,2 5-1,-1-2-1,1-2 0,-1-1-1,0-3-2,3 1-4,-6-9-7,7-3-21,-1 0-2,-4-14-1,5 12 0</inkml:trace>
  <inkml:trace contextRef="#ctx0" brushRef="#br0" timeOffset="6917.3956">4977 10140 65,'0'0'35,"12"12"0,-12-12 1,3 16-25,3 2-4,-3-4-2,2 3-1,-3 0-2,3-1 0,-1-4-2,-1-1 0,-3-11 0,0 0 0,13 8-1,-13-8-1,13-10 1,-6-3 0,1-5-1,0-2 1,2-2 0,-1 1 1,-1 3-1,1-3 2,-3 4-1,-6 17 1,12-12 0,-12 12 1,8 9-1,-3 5 1,-3 3-1,0 3 0,0 2 0,0 0-1,0 1 0,0-1-3,4-1-3,-5-9-10,-1-12-21,10 16 2,-10-16-2,14-6 1</inkml:trace>
  <inkml:trace contextRef="#ctx0" brushRef="#br0" timeOffset="7225.4132">5327 9861 49,'13'0'33,"-13"0"4,6 23-2,-6 0-9,-2 1-18,4 10-3,-4 2-1,1 7-1,-2 0-1,2 1-2,-1-4 0,0-2 1,2-2-1,2-5 0,2-6 0,2-5 1,6-6-2,0-4 1,3-5-3,0-10-6,8 0-16,-5-3-11,-7-7 0,-2-1 0,-8-4 0</inkml:trace>
  <inkml:trace contextRef="#ctx0" brushRef="#br0" timeOffset="7411.4239">5235 10139 55,'0'0'35,"22"-1"0,-8-3-1,3-2-20,7 5-5,1-2-8,-1 1-12,-1-1-23,1 4 0,-5-5-2,3 2 2</inkml:trace>
  <inkml:trace contextRef="#ctx0" brushRef="#br0" timeOffset="7678.4391">5523 9897 50,'27'8'33,"-12"3"2,5 6 0,-4 7-20,-3 1-4,5 10-4,-10 0-1,0 6-2,-6-3-2,-2-1-1,-2-2-2,-4-7-5,4-1-19,-2-6-11,-4-9 1,8-12-2,-10 6 2</inkml:trace>
  <inkml:trace contextRef="#ctx0" brushRef="#br0" timeOffset="8627.4934">5769 10308 39,'0'0'34,"10"-2"2,-10 2 1,6 15-9,-6-15-14,6 25-4,-5-11-2,4 8-2,-4-2-3,1 4-3,-2 2-9,-9-5-29,0-6 1,-4-1-1,-4-10-1</inkml:trace>
  <inkml:trace contextRef="#ctx0" brushRef="#br0" timeOffset="9295.5316">6282 9902 43,'0'0'33,"-17"1"1,0 0 1,-5 2-20,4 14-2,-5-3-2,6 10-1,-3-2-3,8 9-2,2 0-1,7 4-2,5-2-1,6-1 0,3-1-3,1-4-3,5 3-6,-5-12-12,-1-4-15,5-3 1,-6-7-1,2-1 2</inkml:trace>
  <inkml:trace contextRef="#ctx0" brushRef="#br0" timeOffset="9750.5577">6359 10037 64,'0'0'36,"0"0"0,0 0 1,0 0-21,8 24-7,-8-6-3,4 5-2,0 0-1,3 0-1,0-1 0,4-3-1,1-6 0,4-3 0,0-7-1,2-4 1,0-7 0,1-3 0,-2-6 0,1-1 0,-3-3-1,-3 0 1,-2 2-1,-2 3 0,-2 5 1,-6 11-1,0 0 1,0 0-1,1 16 1,-7 6-1,1 4 1,0 4-1,-2 4 1,1 3-1,1 1 0,-1-1 0,2-2-2,1-6-1,1-2-3,-2-10-6,8 0-15,-4-17-13,0 0 2,10 6-2,-3-16 4</inkml:trace>
  <inkml:trace contextRef="#ctx0" brushRef="#br0" timeOffset="9951.5692">6806 10255 57,'18'8'36,"-8"2"0,-2 8 0,-7 4-18,-7-2-9,3 5-3,-8 0-5,0-3-5,1 0-8,-4-5-25,0-9 2,4-3-3,0-9 3</inkml:trace>
  <inkml:trace contextRef="#ctx0" brushRef="#br0" timeOffset="10218.5844">6943 9883 54,'0'0'36,"12"-5"-2,-12 5 2,1 14-20,5 8-4,-7-2-3,5 10-2,-4 0-2,2 5-1,-2-2-2,2 2-1,-1-3-2,-1-6-3,4 2-10,-4-4-24,1-10 1,4-4-2,-5-10 2</inkml:trace>
  <inkml:trace contextRef="#ctx0" brushRef="#br0" timeOffset="10652.6093">7107 10051 73,'12'14'37,"-11"-5"-1,3 7 2,0 5-28,-2-2-4,6 2-1,-2 1-2,2-1-1,0-4-1,2-1 0,-1-6-1,2-3 0,-1-6 0,0-3-1,1-5 1,1-5-1,-1-5 1,1-3-1,1-2 1,-3-2-1,0 0 2,0 3-1,-3 1 1,-1 6-1,-1 4 1,-5 10 1,0 0-1,11 8 1,-10 6-1,1 4 1,-1 3 0,2 3-1,-1 2 0,0-2-1,1 0-2,-1-7-2,5 2-8,-5-5-27,-2-14 1,14 6 0,-14-6-1</inkml:trace>
  <inkml:trace contextRef="#ctx0" brushRef="#br0" timeOffset="10953.6265">7589 9833 70,'0'0'38,"7"14"-2,-9 3 3,-4 3-25,6 11-6,-5 2-1,2 7-2,-3-1-2,1 5-2,-2-3 0,3-4 0,2-2-1,2-3 0,4-6 0,3-4 0,5-5 1,1-7-1,3-5-2,-1-6-1,5 1-7,-10-9-23,2-7-6,-2-1 1,-7-6-1</inkml:trace>
  <inkml:trace contextRef="#ctx0" brushRef="#br0" timeOffset="11139.6371">7437 10055 53,'2'10'35,"11"-5"-1,2-4 1,5 0-21,9 3-6,-1 0-9,0 0-18,-3-5-14,4 3 0,-8-7-3,2 2 2</inkml:trace>
  <inkml:trace contextRef="#ctx0" brushRef="#br0" timeOffset="11380.6508">7730 9803 50,'0'0'36,"25"11"0,-10 3 1,1 4-16,7 14-6,-7 1-3,2 9-4,-6 0-3,-1 7-1,-9-3-1,-3 2-3,-3-5-2,-9-8-7,4-7-29,-3-3-2,-2-11 1,2-9-1</inkml:trace>
  <inkml:trace contextRef="#ctx0" brushRef="#br0" timeOffset="12624.7221">8022 9739 44,'13'-6'34,"-13"6"3,13-10-1,-13 10-12,15-7-10,-1 8-4,-5-3-3,7 7-2,-3 1-2,3 2 0,-3 2-2,1 3 0,-4 1 0,0 1-1,-3 3 1,-4 0-1,-4-2-1,-4 3 1,-2-2 0,-3 2-1,2 0 2,-1-1-2,4-1 2,3-1-1,4 0 0,5-2 1,4-2-1,5-3 1,1-2-1,2-4 1,1-1-1,-1-1 0,-1-3 1,-2-1-1,-4 0 0,-2 0 0,-10 3 0,0 0-1,0 0 1,0 0 0,0 0 0,-11 6 0,2 3 0,1 6 0,-1 4 0,1 3 0,2 4 0,3 5 0,1 3 0,2 2 0,1 2 0,0-3 1,-1-3-1,-2-2 1,-3-4 0,-5-4-1,-2-4 1,-5-6-1,0-2 0,-4-5-1,5 0-6,-3-2-31,7-9-2,12 6 2,-6-21-1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5:48.78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2891 11124 27,'0'0'23,"0"0"-2,0 0 1,-14-2-5,14 2-2,-17 10-3,7 3-2,-4 0-2,2 7 0,-6 2-1,7 8-2,-4-1 0,6 6-1,3-2 0,4 2 0,2-3-1,6-1-2,1-5-1,3-6-2,6 2-6,-6-12-13,0-1-14,4 0-1,-14-9 0,17 5 0</inkml:trace>
  <inkml:trace contextRef="#ctx0" brushRef="#br0" timeOffset="796.0454">3267 11261 37,'9'3'29,"-9"-3"2,0 0-8,-4 12-8,-5-5-3,3 9-4,-9-3 0,2 6-3,-7-3 1,4 5-2,-5-4-2,3 2 1,1-4-2,0-2-1,3 0-3,1-5-3,6 2-6,-4-7-7,1-5-15,10 2 0,-12-4 0,12 4 1</inkml:trace>
  <inkml:trace contextRef="#ctx0" brushRef="#br0" timeOffset="1050.0601">3032 11292 21,'0'0'31,"3"-10"2,-3 10 0,10 0-11,-10 0-5,15 7-2,-15-7-5,23 17-2,-10-8-2,8 8-2,-2-4 0,3 2-2,-1-2-1,0 0-1,-1 1-1,-1-3-3,1 3-4,-10-9-10,0 1-20,3 1 2,-13-7-2,16 6 2</inkml:trace>
  <inkml:trace contextRef="#ctx0" brushRef="#br0" timeOffset="1244.071">3506 11466 40,'0'0'33,"11"23"2,-13-10-2,1-3-13,0 9-7,-5-2-7,3 0-4,0 2-6,-2-6-8,5-13-20,4 19-2,-4-19-1,0 0 0</inkml:trace>
  <inkml:trace contextRef="#ctx0" brushRef="#br0" timeOffset="1539.0881">3658 11137 47,'10'-2'35,"-10"2"1,13 4 0,-12 10-14,-1-5-11,6 10-2,-7 0-1,4 8-3,-3-1-1,1 3-2,-3-1 0,2 1-1,-1-2 0,1-1-2,1-4-1,-2-5-5,6 3-8,-5-4-24,0-16 1,5 13 0,-5-13 0</inkml:trace>
  <inkml:trace contextRef="#ctx0" brushRef="#br0" timeOffset="2493.1425">3855 11300 62,'9'-5'36,"-9"5"-2,0 0 2,8 15-23,-8-15-5,2 21-3,-1-7-2,1 5-1,0 0-1,0 1-1,1-1 1,-1-3-1,1-3 1,0-3-1,-3-10 1,12 4-1,-12-4 1,17-14-1,-6 2 0,1-3 1,0-4-1,2 1 0,-1 1 1,-1 1-1,-2 3 0,-1 4 1,-9 9 0,14-7 0,-14 7 1,7 15-1,-5-3 1,0 6-1,0-1 0,0 3 0,1 1-2,-1-5 0,5 2-5,-7-18-8,13 10-25,-2-8 1,-11-2-1,19-16 2</inkml:trace>
  <inkml:trace contextRef="#ctx0" brushRef="#br0" timeOffset="2761.158">4229 11087 53,'18'-1'35,"-15"11"0,2 10 1,-1 8-20,-9-1-6,7 12-2,-6-2-1,4 4-3,-2-3 0,2 1-3,3-6 1,2-3-1,5-9 0,3-4 0,2-7-2,1-7-2,4 2-8,-7-6-25,-1-10-1,-2 0-1,-8-6 0</inkml:trace>
  <inkml:trace contextRef="#ctx0" brushRef="#br0" timeOffset="2941.1683">4148 11334 57,'0'0'35,"15"1"1,4-6-2,0-3-20,12 6-6,-2-2-4,1 1-8,2 3-15,-2-1-15,-9-3-1,-1 1-1,-6-7 1</inkml:trace>
  <inkml:trace contextRef="#ctx0" brushRef="#br0" timeOffset="3188.1823">4428 11072 39,'-2'-13'34,"2"13"2,11-1 1,-1 6-15,9 15-5,-7-2-7,8 15-2,-5 1-2,3 8-2,-6-1-1,1 3-2,-8 0 0,-3-2-3,-1-3-1,-2-10-2,3 0-7,-6-13-9,4-6-19,0-10 3,0 0-1,15-11 2</inkml:trace>
  <inkml:trace contextRef="#ctx0" brushRef="#br0" timeOffset="3517.2012">5108 11151 61,'0'0'36,"-2"-13"0,-9 13 1,-1 3-24,-13-2-3,4 9-3,-5-2-1,2 8-2,-2 2 0,5 6-1,4 2-1,5 3 0,6 0 0,7 0-1,6-3 0,6 0 0,4-5 0,3-5-1,1-3 0,0-5-2,2-3-3,-6-8-6,3 0-23,-5-2-5,-8-5-1,-2-2 0</inkml:trace>
  <inkml:trace contextRef="#ctx0" brushRef="#br0" timeOffset="3704.2119">4890 11303 46,'0'0'33,"12"7"4,5-9-2,0-3-16,10 5-8,-2-5-3,4 2-5,1 1-8,-4-5-21,-2-1-9,0-1-1,-4-5-1</inkml:trace>
  <inkml:trace contextRef="#ctx0" brushRef="#br0" timeOffset="3949.2259">5303 11069 64,'9'10'37,"-6"1"0,2 2 0,1 11-23,-7-2-3,5 10-4,-5-1-1,3 3-2,-3-2-2,2-1 0,-1-2-2,-1-6-2,3-3-4,-2-20-6,6 15-24,-6-15-2,0 0 0,9-15-1</inkml:trace>
  <inkml:trace contextRef="#ctx0" brushRef="#br0" timeOffset="4270.2442">5306 11047 73,'-1'-13'37,"1"13"-2,11-3-3,-11 3-17,26-6-5,-10 2-1,4 7-3,0-2-1,3 2-2,-2 0 0,0 1-1,-1 1-1,-3 0 0,-2 0-1,0 1 1,-1 0-1,-2 1 0,-1 1 1,-2 1-1,-2 0 0,-1 1 0,-2 2-1,-3-2-1,2 3-5,-3-13-13,-13 18-21,5-9 1,-3-3-1,-1 1 1</inkml:trace>
  <inkml:trace contextRef="#ctx0" brushRef="#br0" timeOffset="5367.307">2663 11851 5,'0'0'25,"0"0"2,16-8-4,-7 5-2,5-2-4,5 4-1,3-5-3,10 5-1,2-5-1,11 5-3,1-4-2,10 4-1,2-2-1,6 2-1,0-2 0,6 3-1,-1-2 1,6 1-1,-2-2 0,5 1 1,-2-2-1,4-1 0,-2 1 0,3-1 0,-2-2 0,1 2-1,-1-1 1,-1-1-1,-4 1 1,0 0-1,-5-1 0,-4 2-1,-4 0 1,-4 3 0,-2-2-1,0 3 0,0 0 0,-3 1 0,3-1 0,0 0 1,1-2-1,2 0 0,-1 0 0,1-1 0,-2-1 1,0-2-1,1 2 0,0 0 0,-2 0 1,-2 1-1,-2 0-1,-3 0 1,-2 2 0,-6 1 0,-6 1-1,-7-1-2,-4 4-2,-12-7-7,2 2-27,-13 2-2,-12-3 1,-3 0 0</inkml:trace>
  <inkml:trace contextRef="#ctx0" brushRef="#br0" timeOffset="8769.5016">3177 12226 44,'0'0'32,"6"11"1,-2 0-1,-3 8-18,-5-1-3,5 8-1,-4-2-2,6 6-3,-3-3-1,4 2-1,-1-3 0,2 0-2,-3-7 0,2-1-1,-2-4 0,-1-3-2,0-2-1,-1-9-2,-1 12-5,1-12-8,0 0-12,0 0-6,-6-12 0,6 12 1</inkml:trace>
  <inkml:trace contextRef="#ctx0" brushRef="#br0" timeOffset="9162.5241">3167 12228 31,'0'0'31,"3"-15"3,-3 15-1,12-8-16,-9-1-2,9 6-3,-7-7-3,10 7-2,-4-5-2,6 3-1,-2 1-1,1-1 0,-1 1-1,1 3-1,0-1 0,-1 0 0,0 1 0,-1 1-1,0 1 1,-2 2-1,-3 0 1,1 2-1,-10-5 1,13 17-1,-8-6 1,-2 0-1,-1 0 1,-1 3-1,1-1 1,-4-1-1,4 3-2,-5-5-2,6 7-6,-9-8-11,6-9-18,0 19 1,0-19-1,1 16 2</inkml:trace>
  <inkml:trace contextRef="#ctx0" brushRef="#br0" timeOffset="9577.5478">3895 12127 35,'0'0'33,"3"10"1,-3-10 0,-3 14-15,4 5-7,-5-4-2,5 11-2,-5-1-2,3 5-2,-1 0-2,1 2 1,0-2-2,1 1 1,-1-4-2,1-1-1,1-4-1,-2-6-6,4 1-7,-2-3-23,-1-14 2,0 0-1,0 0 1</inkml:trace>
  <inkml:trace contextRef="#ctx0" brushRef="#br0" timeOffset="9877.5649">3867 12353 55,'0'0'35,"15"-9"0,-15 9-4,14-13-14,1 11-5,-4-6-2,6 6-3,-4-4-1,5 4-2,-4-1-1,3 2-1,-4 1-1,2 1 0,-2 1-1,-2-1 1,0-1-2,-11 0 1,15 2-2,-15-2-3,10 5-8,-10-5-27,0 0 2,-13-1-1,3-5 1</inkml:trace>
  <inkml:trace contextRef="#ctx0" brushRef="#br0" timeOffset="10464.5986">4570 12199 54,'-4'22'34,"-3"-9"-1,2-1-4,-5 10-16,-4-3-3,4 6-2,-6-1-3,6 3 0,-3-5-2,2 2-1,1-6-1,2-1-1,3-2-1,-2-6-4,4 2-3,3-11-10,-12-1-17,12 1-1,-10-8 0,10 8 1</inkml:trace>
  <inkml:trace contextRef="#ctx0" brushRef="#br0" timeOffset="10739.6143">4372 12227 55,'0'0'35,"4"-12"-1,-4 12-9,10 1-7,-10-1-4,14 17-4,-6-6-4,6 9-1,3-1-1,5 4-1,-2-1-1,3 0 1,-1-2-2,0-1 1,-2-2-2,0-2 0,-5-3-1,-2-1-1,0 1-5,-13-12-7,19 5-25,-9-1 0,-10-4 1,15-6 0</inkml:trace>
  <inkml:trace contextRef="#ctx0" brushRef="#br0" timeOffset="10966.6273">4810 12143 77,'0'0'37,"0"0"-1,0 0 0,0 0-29,8 12-4,-8-12-3,7 18-5,-7-18-13,-3 15-18,9-4 0,-6-11-1,2 15 1</inkml:trace>
  <inkml:trace contextRef="#ctx0" brushRef="#br0" timeOffset="11159.6383">4860 12405 85,'-4'11'35,"6"1"0,-2-12-10,-7 14-18,7-14-6,9 12-6,-9-12-7,11 2-17,-2-1-7,-9-1 1,14-10 0</inkml:trace>
  <inkml:trace contextRef="#ctx0" brushRef="#br0" timeOffset="11440.6544">5055 12070 65,'0'0'36,"0"0"0,7 10 1,-12 2-26,6 11-3,-4-1-3,4 10 1,-2 0-3,1 4 1,0-2-2,1 0 0,0-4-2,0-2 0,2-2-4,-2-12-4,6 3-13,-7-17-18,13 9 1,-13-9-1,11-12 2</inkml:trace>
  <inkml:trace contextRef="#ctx0" brushRef="#br0" timeOffset="11896.6805">5219 12247 54,'11'8'36,"-11"-8"0,8 18-2,-6 2-10,-4-9-13,6 6-4,-4-3-2,4 5-2,-3-3 0,3 0-2,-2-6 0,3 0-1,-5-10 1,10 9-1,-10-9 0,14-3-1,-3-6 1,-1-1-1,3-2 1,1-6-1,0 0 0,1-1 0,-1-1 1,0 4 0,-2 0 0,-2 4 1,-2 2 0,-8 10 0,11-10 0,-11 10 0,5 9 0,-2 2 1,-2 1-1,1 4 0,2 1 0,-1 6 0,0-1-1,1-3 0,-1 1-1,-2-3-1,4-1-4,-5-16-6,11 12-26,-11-12-1,9 0 0,-9 0 0</inkml:trace>
  <inkml:trace contextRef="#ctx0" brushRef="#br0" timeOffset="12235.6999">5699 12020 76,'0'0'37,"2"20"0,-5-6-5,-2 4-21,6 7-3,-3 0-3,3 8-1,-2 0-1,2 4-1,-1-2 0,0 0-1,-1-3-1,1-3 1,-1-1-1,1-6 0,2-3 0,2-4 0,2-5 1,3-4-1,3-4-1,0-4 0,3-2-1,-3-4-3,7 4-9,-19 4-24,14-19 0,-10 8-1,-7-3 1</inkml:trace>
  <inkml:trace contextRef="#ctx0" brushRef="#br0" timeOffset="12449.7121">5631 12229 49,'0'0'37,"0"0"1,9-11-3,-9 11-8,12-3-12,4 5-5,-5-6-2,8 6-2,-3-3-3,5 1-2,2 1-3,-3-8-15,1 2-22,1-1-2,-7-8 1,-1-1-1</inkml:trace>
  <inkml:trace contextRef="#ctx0" brushRef="#br0" timeOffset="13859.7928">8287 11046 15,'1'10'27,"-1"-10"2,-6 15 1,-2-3-14,-4-1-2,2 6 0,-7 0-3,5 7-2,-4 1 0,5 4-3,0-4 0,5 6-2,2-2 0,7 0-1,2-3 0,7-1-2,0-4-2,3-7-3,4 2-8,-3-6-24,-3-10 0,5-3 0,-8-9 0</inkml:trace>
  <inkml:trace contextRef="#ctx0" brushRef="#br0" timeOffset="14300.818">8432 11109 42,'15'16'32,"-13"-4"2,5 8 0,0 2-19,-5-3 0,8 7-5,-6-6-2,10 1-3,-4-5-1,7-1-1,-1-6-1,5-6 1,-2-8-2,2-3 0,-1-4 0,0-1 0,-1-4-1,-3 1 2,-3 0-2,-2 5 1,-11 11 0,10-12 0,-10 12 0,0 0 0,-5 18 1,1 0-2,-2 5 1,-1 5 0,-1 2-1,1 3 1,-1 1-1,1 1 0,2-4-1,-1-4-1,4 0-3,-3-12-8,7-6-26,-2-9 1,0 0 0,10 2-1</inkml:trace>
  <inkml:trace contextRef="#ctx0" brushRef="#br0" timeOffset="14501.8295">8900 11401 65,'5'10'36,"0"7"0,-6-3 0,-3 1-20,3 4-8,-5-2-5,-2-1-4,3 0-7,-6-6-19,2-5-9,9-5 0,-15-1-1</inkml:trace>
  <inkml:trace contextRef="#ctx0" brushRef="#br0" timeOffset="14781.8455">9041 11026 82,'14'-4'37,"-14"4"-1,7 14-7,-5 4-19,-3-1-2,5 8-2,-4 1-1,2 5-1,-2 1-1,1 0-1,-1-1-1,1-4-1,1 0-2,-1-7-2,7 2-7,-7-10-14,-1-12-15,16 10 3,-5-13-2,1-3 2</inkml:trace>
  <inkml:trace contextRef="#ctx0" brushRef="#br0" timeOffset="15183.8685">9217 11171 70,'12'-3'36,"-12"3"0,6 17-3,2 0-18,-9 1-5,6 6-2,-2-3-3,2 3-2,-1-4-1,4 0 0,-1-6-1,2-4-1,4-8-1,-2-5 1,3-3-2,2-7 1,-1-4-1,0-4 1,-1 1-1,0-2 1,-3 2 0,-1 3 0,-2 2 1,-8 15 0,9-8 1,-9 8 0,4 10 0,-4 6 0,1 0 0,-2 7 0,1 0 1,1 0-1,0 0-1,0 0 0,3-2-2,1-8-3,5 3-10,0-10-23,1-6 0,2-3 0,0-9 0</inkml:trace>
  <inkml:trace contextRef="#ctx0" brushRef="#br0" timeOffset="15457.8842">9692 10938 91,'2'12'37,"2"9"0,-1 7-8,-8-1-20,6 8-1,-7 2-4,3 2-1,-1 3-1,3-2-1,-1-4 0,2-4 0,3-3-1,3-6 0,4-6 0,0-4-2,4-6-3,-2-9-6,6-3-22,-2-1-6,-7-6 1,-3 0-1</inkml:trace>
  <inkml:trace contextRef="#ctx0" brushRef="#br0" timeOffset="15638.8945">9582 11184 49,'0'0'34,"0"0"2,0 0 0,23 2-16,-5-4-9,10 5-4,-2-1-6,0-2-10,1-1-25,0 3-1,-9-6-2,1 0 1</inkml:trace>
  <inkml:trace contextRef="#ctx0" brushRef="#br0" timeOffset="15911.9101">9833 10858 57,'11'-8'36,"3"14"0,0 5 0,3 3-17,6 17-6,-6 1-3,6 9-3,-7 1-2,1 5-2,-9 3 0,-4-2-2,-5-3 0,-4-5-1,-3-6 0,-1-4-3,0-4-1,-1-11-6,8-6-25,2-9-4,0 0 0,0 0 0</inkml:trace>
  <inkml:trace contextRef="#ctx0" brushRef="#br0" timeOffset="16579.9484">10526 11049 47,'14'-10'29,"1"5"0,-15 5-5,0-17-12,0 17-1,-19-8 0,2 12 0,-11-2-3,3 9 0,-9 0-2,2 8-1,-2-1 0,7 8-1,1 0 0,9 4-1,7 0 0,7 1-1,8-3 0,7-2 0,7-4 0,1-2-2,4-3 1,1-8-3,1-4-1,-4-6-4,2 3-9,-8-5-23,-5-9 0,-1-1-1,-9-4 2</inkml:trace>
  <inkml:trace contextRef="#ctx0" brushRef="#br0" timeOffset="16760.9587">10327 11161 48,'11'-2'34,"11"4"0,1-6 1,0 1-21,9 5-4,-1-2-11,0 1-21,-2-5-10,3 3-1,-8-10-2</inkml:trace>
  <inkml:trace contextRef="#ctx0" brushRef="#br0" timeOffset="17053.9755">10863 10846 57,'10'11'37,"1"7"0,-3 2 0,-2 3-11,0 8-16,-5 0-3,1 7-1,-5 0-2,1 1-1,-4-2-1,1 1-1,0-4 0,2-1-2,0-5 0,0-7-3,6 0-5,-4-11-9,1-10-22,9 9 1,-9-9 0,12-19 1</inkml:trace>
  <inkml:trace contextRef="#ctx0" brushRef="#br0" timeOffset="17367.9934">10851 10882 67,'0'0'37,"19"-15"0,-2 6-3,10 7-17,-6-7-4,11 8-3,-6-4-3,6 3-2,-3-1-1,1 3-1,-5-2-2,-3 2 0,-3 4 0,-5 1 0,-1 5-1,-6 2 1,-4 7-1,-2 1 0,-1 3-1,-3 3 0,1 2-3,-4-6-10,0 1-26,1-2-1,0-7 1,2-3-1</inkml:trace>
  <inkml:trace contextRef="#ctx0" brushRef="#br0" timeOffset="18377.0511">8039 11808 16,'11'3'28,"-11"-3"2,15-8-6,-1 6-3,5-3-3,10 6-1,1-6-3,15 5-2,5-5-4,16 5-1,7-4-2,16 4-1,7-3 0,11 1-2,6-2 1,9 0 0,2-1-1,7-1 0,-4-2-1,0 1 1,-4 0-1,2 0 0,-3-1-1,-3 0 1,-5-1-1,-3 1 0,-4 0 0,-2-1 0,-5 1 1,-4-2-1,-4 1 0,-5 2 0,-4 2 1,-5-3-1,-5 2 0,-7 2-1,-5 0 1,-9 0-1,-5 0-1,-10-4-1,-4 7-5,-16-7-10,-6 3-22,-11 5 2,1-9-2,-10 6 3</inkml:trace>
  <inkml:trace contextRef="#ctx0" brushRef="#br0" timeOffset="19601.1211">8577 12169 30,'0'0'32,"0"0"3,0 0 0,7 14-14,-7-14-3,4 26-4,-6-10-4,6 13-2,-4-3-2,4 7-1,-2 1-2,1 1-1,-2 0 0,1-3-1,0-3 0,1-4-1,0-6-1,-1-4-1,4-3-4,-6-12-4,0 0-8,10-1-22,-10-11 2,0-2-1,-4-9 2</inkml:trace>
  <inkml:trace contextRef="#ctx0" brushRef="#br0" timeOffset="19962.1418">8546 12197 35,'-2'-17'33,"6"8"2,-1-3 0,5 0-14,4 8-5,-2-6-3,11 8-3,-3-5-2,7 6-2,0-3-2,5 2-1,0-1 0,2 1-1,-3-2-1,0 0 1,-3 0-2,-3-1 1,-4 1 0,-3 1-1,-5 2 0,-11 1 1,14 4-1,-14-4 0,3 21 1,-4-4-1,0 2 0,0 6 0,0 1 1,1 2-1,0-3 0,0 0-1,3-2-2,-1-9-3,5 6-7,-7-10-26,0-10-2,10 3 2,-10-3-1</inkml:trace>
  <inkml:trace contextRef="#ctx0" brushRef="#br0" timeOffset="20269.1589">9229 12055 51,'11'-5'37,"-11"5"-1,10-6 2,-10 6-14,2 12-12,3 4-3,-4 2-3,2 9-1,-2 1-1,4 7-1,-5 3-1,1 2-1,-2 1 0,0 0 0,-3-3-2,0-4 0,2-2-3,-2-12-2,7 2-7,-7-13-12,4-9-15,0 0 1,0 0 0,8-17 1</inkml:trace>
  <inkml:trace contextRef="#ctx0" brushRef="#br0" timeOffset="20496.1721">9236 12332 53,'0'0'36,"11"-8"1,-2 6 0,8 3-18,-4-8-5,10 8-2,-3-7-4,5 6-2,-2-3-2,4 2-1,-3-1-2,-1 1 0,-5 1-3,-3-2-1,-1 5-4,-14-3-11,0 0-22,0 0 0,0 0 0,0 0 1</inkml:trace>
  <inkml:trace contextRef="#ctx0" brushRef="#br0" timeOffset="21091.2064">9820 12127 46,'9'21'35,"-11"-6"1,3 4 0,-2 5-10,-3-4-13,10 8-4,-4-5-3,7 4-1,1-5-1,3-1-2,0-8 0,4-3 0,2-8-1,0-5-1,2-7 1,0-5-1,-1-5 1,-2-3-1,-1-4 0,-2 0 0,-4 3 0,-2 2 0,-3 7 1,-4 5-1,-2 10 1,0 0-1,-11 19 1,4 3 0,-3 9 0,-1 4-1,-1 5 1,2 4 0,-2 0-1,1 2 1,1-2 0,0-3-1,4-4 1,1-3-1,2-4 0,0-7-1,3-3-1,0-10-3,0-10-7,4 10-28,-4-10-1,11-19 2,-2-2-1</inkml:trace>
  <inkml:trace contextRef="#ctx0" brushRef="#br0" timeOffset="21331.2201">10333 12126 64,'17'-10'38,"-17"10"-1,0 0 1,0 0-19,2 13-12,-2-1-1,-4 0-2,3 2-1,-1-1-4,1 1-3,4 3-10,-4-2-25,1-15 1,1 18-1,-1-18 2</inkml:trace>
  <inkml:trace contextRef="#ctx0" brushRef="#br0" timeOffset="21532.2316">10380 12349 76,'-4'12'38,"5"4"-2,-3-1 0,2-15-23,-4 22-5,5-11-6,2-1-4,3 4-8,-6-14-11,0 0-16,8 12-1,-8-12 0,13-6 1</inkml:trace>
  <inkml:trace contextRef="#ctx0" brushRef="#br0" timeOffset="21840.2491">10605 12009 63,'0'0'37,"9"-7"1,-9 7 1,0 0-23,13 12-4,-16-3-3,5 12-2,-5 2-3,2 10 0,-3 0-1,3 5-1,-1 2 0,1-1-2,1 1 1,1-5-2,1-5-1,1-7-2,5-3-6,-8-20-22,9 11-9,0-15 1,0-7-1</inkml:trace>
  <inkml:trace contextRef="#ctx0" brushRef="#br0" timeOffset="22293.2751">10748 12212 59,'0'0'38,"0"0"1,10 11 0,-10-11-15,11 20-11,-10-6-5,5 5-3,-2 1-2,1 0-1,0-3-1,2 1 0,2-6-1,-9-12 0,18 11 0,-6-11 0,0-5 0,0-4-1,2-3 0,-1-5 1,2-1-1,-2-1 1,-1-2 0,1-1 0,-1 3 0,-1 2 0,-2 2 0,-2 4 0,-7 11 1,13-6-1,-13 6 1,8 17-1,-7-1 1,0 5 0,-2 4-1,-1 4 1,0 0-1,1-1 0,0-3 0,0-3 0,2-3-2,0-8-2,7-1-7,-8-10-21,8-9-9,2-3 1,-2-8 0</inkml:trace>
  <inkml:trace contextRef="#ctx0" brushRef="#br0" timeOffset="22654.2958">11184 11985 91,'0'0'39,"9"15"-1,-9-15-5,13 26-21,-12-8-4,5 9-2,-4 0-3,2 2 0,-1 0-2,0 2 0,0-1-1,-2-2 1,-1 0-1,0-3 0,1-4 0,0-1 0,0-3 0,2-6 0,-3-11-1,12 14 1,-2-12 0,4-5-1,1-2 0,1-2-1,2 1-2,-4-6-5,5 6-12,-5-4-19,-9-3 0,-3 0 0,-8 0 1</inkml:trace>
  <inkml:trace contextRef="#ctx0" brushRef="#br0" timeOffset="22868.308">11120 12151 87,'0'0'39,"15"0"-3,3-3-6,6 8-16,-7-7-2,10 6-4,-3-3-3,3 0-2,-3 0-3,-2-3-5,3 0-30,-10-2-6,-15 4 1,10-15-2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6:30.7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2541 13098 18,'23'4'24,"-23"-4"0,20-5-9,-6 5 0,2-2-3,0 2-2,2-3-1,3 3-2,-1-3 0,7 3-1,1-2-1,6 1-1,2-3 0,7 3 0,-1-1 0,7 2 1,2-1-2,4 1-1,1-1 0,3 2-1,2-2 1,4 2-1,1-2 0,3 2 0,-2-1 1,3 0-1,1 0 1,1 1-1,0-1 0,0 2 0,-1-1 0,3 3-1,-1-2 0,2 1 1,-4 0-1,0 0 0,1 0 0,-1-2 1,0 0-1,1 1 0,3-1 1,0 0-1,3-1 0,-2-1 0,4 1 0,-1 0 1,2 0-1,-2-2 0,0 0 0,3 0 0,1-1 1,-1 1-1,2 0 1,2 0-1,-1-1 0,3 0 1,0 2-1,-1 0 1,1-1-1,1 1 1,-2-1-1,0 2 0,0-1 0,3 1 0,-1-1 0,1 0 1,3 1-1,0-1 0,2-1 0,1 1 1,2-2-1,2 2 1,-3-1-1,0 0 0,-2 0 1,1 1-1,0 0 1,-1-1-1,-2-1 0,-2 1 1,1 0-1,-1-1 0,-2 1 0,1-2 1,0 1-1,-1-1 0,-1 0 0,-1 0 0,0-1 0,0 1 0,0 0 0,0 0 0,-5 0 0,1-1 0,-2 0 0,-1-1 0,0 1 0,-2-1 0,0 1 0,0 0 0,-2 1 0,2 0 0,-1 1 0,1 0 1,-4 1-1,2-1 0,0 1 0,-2 0 0,3 0 0,-4 0 0,3 0 0,0 2 0,1 0 0,-3 0 0,1 0-1,0-1 2,-3 0-1,0 1 0,-2 0 0,-1-1 0,0 0 0,-1 1 0,-2 0 0,-3 0 0,1-1 0,-5-2 0,-5 1 0,-5 0 0,-7-1 0,-5 1 0,-7-1 0,-7 0 0,-9 1 0,-5 0-1,-9 2-4,0 0-11,-21-3-23,4 4 2,-14-5-2,-2 5 2</inkml:trace>
  <inkml:trace contextRef="#ctx0" brushRef="#br0" timeOffset="4318.2469">3770 13590 29,'0'0'21,"0"0"-1,0 0 0,0 0-4,-1-10-1,1 10-2,0 0-3,0 0-1,0 0-3,12-4 0,-12 4 0,0 0-2,6 18-1,-3-5 1,-1 3-2,1 4 1,-2 2-1,1 5 0,-2 0-1,0 1 0,0-1 0,0-1 0,0-4-1,0-1 0,0-4 1,0-4-1,0-3 0,0-10-1,2 13 0,-2-13-1,0 0-2,0 0-4,0 0-2,0 0-7,0 0-8,0 0-10,0 0 0,0 0 2</inkml:trace>
  <inkml:trace contextRef="#ctx0" brushRef="#br0" timeOffset="5347.3058">3782 13535 25,'-14'-3'20,"14"3"-1,0 0-1,0 0-2,6-11-3,-6 11-1,14-9-2,-14 9-2,23-10-1,-12 3-1,4 4-1,0-1-1,4 1-1,-6 0 1,6 2-3,-3-1 1,2 1 0,-1-1 0,3 1-1,-1-1-1,-1 0 1,0 0 0,-3 0 0,0-1-1,-4 2 1,-2-1 0,-9 2 0,11-2 0,-11 2 0,0 0 0,0 0-1,0 0 1,0 0-1,0 0 0,0 0 0,0 0 0,0 0 0,0 0 0,0 0 0,6 10 0,-6-10 1,2 19 0,-2-7 0,-1 1 0,2 3 0,-1-1-1,1 3 1,0-5-1,1 0 1,-1-3-2,-1-10-1,7 17-6,-7-17-29,0 0 2,0 0-1,0 0 0</inkml:trace>
  <inkml:trace contextRef="#ctx0" brushRef="#br0" timeOffset="6235.3566">4573 13488 29,'0'0'23,"0"0"-2,0 0 0,0 0-5,0 0-1,2 20-4,-3-5-1,4 7-2,-3 3-2,4 7 0,-3 1 0,3 4-1,-2-2-2,1 1 0,-1-3-1,1-1 0,-1-3 0,1-5-1,-2-3 0,1-3-2,0-5 1,-2-13-1,4 14-3,-4-14-5,0 0-9,0 0-15,2-22-2,0 12-1,-4-7 3</inkml:trace>
  <inkml:trace contextRef="#ctx0" brushRef="#br0" timeOffset="6555.3749">4591 13756 2,'0'0'27,"9"-4"3,-9 4 2,6-12-12,5 9-3,-2-4-2,7 7-3,-3-6-2,7 6-1,-1-3-4,5 4 0,-1-3-2,3 3-1,-4-3 0,3 1 0,-3-1-1,0 1 0,-6 0 0,-2 0-1,-3 0 0,-11 1-1,13 2-3,-13-2-9,-9-3-23,9 3 0,-16 5 0,5 0 0</inkml:trace>
  <inkml:trace contextRef="#ctx0" brushRef="#br0" timeOffset="12082.6911">5728 13493 1,'0'0'11,"0"0"-1,2-10 0,-2 10 0,0 0 1,0 0-1,0 0 0,0 0 2,0 0-1,0 0 0,0 0-1,0 0 0,0 0-1,-10-5-1,10 5-1,0 0-1,-10 5-1,10-5-1,-11 12 0,11-12-1,-13 19 0,6-4-1,3 6 1,-1 1-1,2 6 0,1-1 0,3 5 0,1-1 0,3 1 0,0-3-1,2-2 1,2-2-1,1-4 0,0-3 0,1-3 0,-2-5 0,1-1-1,-10-9 1,16 9-1,-16-9 0,9 3-2,-9-3-2,0 0-4,9 2-10,-9-2-19,0 0 1,0 0-1,0 0 2</inkml:trace>
  <inkml:trace contextRef="#ctx0" brushRef="#br0" timeOffset="12517.716">6185 13560 28,'0'0'28,"0"0"-4,0 0-1,-8 10-4,1 0-3,3 5-4,-8 0-3,3 5-2,-5 1-1,3 3-1,-5-3-2,3 3-1,-3-3 0,2 0-1,0-3 0,2-1 0,-1-3-1,3-3 0,2 1-3,-2-7-5,10-5-8,-7 9-19,7-9 1,0 0-1,-7-18 1</inkml:trace>
  <inkml:trace contextRef="#ctx0" brushRef="#br0" timeOffset="12812.7328">5933 13589 24,'0'0'31,"0"0"2,0 0 1,0 0-14,12 13-6,-12-13-3,26 23 1,-11-10-4,8 6-2,-2-2-2,5 1-2,0-2 0,1 0 0,-1-2-1,-1-2-1,-1-2 0,-5-1-1,1-2-2,-5-5-3,2 5-6,-17-7-11,15 0-13,-4 1-1,-11-1 0,18-6 2</inkml:trace>
  <inkml:trace contextRef="#ctx0" brushRef="#br0" timeOffset="13266.7588">6605 13543 20,'5'-10'28,"8"9"1,-13 1 2,8-11-15,-8 11-5,0 0-1,14 4-2,-14-4-1,0 0-1,-3 10-1,1-1-1,2-9-1,-17 22-1,2-6-1,0 0 0,-4 2-1,0 0 1,-3-1 0,1 0 0,4-2-1,2-4 1,4-1 0,11-10 1,-6 12-1,6-12 1,16 5 0,0-4 1,0-1-1,4 2 1,1-1-1,0 1 0,-3 0 0,0 1-1,-1 3 0,-3-1-2,2 3-3,-5-4-3,6 7-8,-8-2-22,1-5 0,5 1-1,-5-6 1</inkml:trace>
  <inkml:trace contextRef="#ctx0" brushRef="#br0" timeOffset="13788.7887">6884 13583 57,'10'6'33,"-10"-6"0,11 5-9,-1 6-13,-10-11-2,18 21 0,-11-10-3,6 5-2,-4-4-1,3 2-1,-1-4 0,1 0-1,-1-2 0,3-4 0,-1-3 0,2-2 0,-2-5-1,4-4 1,-1-1-1,2-4 1,-2 1-1,0-4 1,-3 3-1,0 0 1,-4 3 0,-1 3-1,-8 9 1,0 0-1,0 0 1,8 11 0,-10 5-1,-1 4 1,-1 5-1,-2 5 1,-1 0-1,-4 3 0,1-2 0,-1-1 1,0-1 0,3-2-1,0-5 1,2-4-2,2-2 0,0-5-2,5 1-2,-1-12-5,0 0-21,0 0-6,0 0 1,11-3-2</inkml:trace>
  <inkml:trace contextRef="#ctx0" brushRef="#br0" timeOffset="14174.8107">7270 13462 48,'9'-5'34,"-9"5"1,17-10-1,-1 13-19,-5 0-5,5 10-1,-4-2-3,6 9 0,-5-1-3,3 7 1,-5 3-2,1 3 0,-5 0-1,-2 2 0,-4-2 0,-1 2 0,-4-4-1,-1-3 1,-2-4-1,-3-2 1,-1-6-1,1-2 0,-1-4-1,1-5-1,10-4-4,-17 6-10,17-6-23,-9-3 1,9 3 0,0-11 1</inkml:trace>
  <inkml:trace contextRef="#ctx0" brushRef="#br0" timeOffset="15185.8685">7800 13557 30,'0'0'33,"0"0"2,0 0 0,4 11-13,-4-11-7,0 0-4,0 0-3,9-2-3,-9 2-3,0 0-1,0 0-2,0 0-1,11 16-7,-11-16-13,-11 7-13,11 2-1,0-9 0,-7 17 1</inkml:trace>
  <inkml:trace contextRef="#ctx0" brushRef="#br0" timeOffset="15431.8826">7818 13767 28,'-1'14'31,"1"-14"3,1 12 0,-1-12-14,3 13-6,-3-13-1,8 10-5,-8-10-2,9 10-2,-9-10-2,0 0-2,0 0-4,12 10-8,-12-10-23,0 0 0,-2 9-2,2-9 2</inkml:trace>
  <inkml:trace contextRef="#ctx0" brushRef="#br0" timeOffset="16193.9262">8175 13456 37,'12'-8'32,"-12"8"3,12 1-10,-2 12-7,-5-2-3,8 12-2,-9 0-4,4 8-3,-4 0-2,1 2-2,-3-1 0,0 0 0,-1-3-2,-1-6-1,1-2-1,-2-6-4,5 0-5,-4-15-11,0 0-14,0 9 0,0-9 0,4-13 1</inkml:trace>
  <inkml:trace contextRef="#ctx0" brushRef="#br0" timeOffset="16780.9598">8229 13480 56,'0'-14'35,"6"5"-1,-1-1-7,2-1-12,10 8-3,-3-3-4,7 5-2,0-3-3,5 7 0,0 0-1,-1 3 0,-1 2-1,-3 3-1,-6 3-1,-6 2 0,-6 3-1,-8 0 1,-6 2-1,-6 0-1,-2 0 1,-5-4 1,-1 0-1,2-5 1,2 0 1,2-4 0,4-3 1,5-3 0,10-2 0,0 0 1,1-9 0,11 6 0,4-3 0,4 4 0,2-1 0,3 4-1,1 2 0,-1 4 0,-2 1-1,-2 3 0,-6 3 0,-3 2-1,-5 0 0,-5 1 1,-8 1-1,-5-1 0,-2 1 1,-5-3-1,0-3 1,-3-3 0,0-3 1,1-2 0,3-4-1,3-4 1,2-2 0,3-1-1,9 7 0,-7-17-3,7 17-3,4-15-10,-4 15-22,18-11 1,-7 4 0,7 4 1</inkml:trace>
  <inkml:trace contextRef="#ctx0" brushRef="#br0" timeOffset="17209.9843">8702 13600 35,'-15'15'32,"-8"-5"3,7 9-1,4 1-17,-1-3-5,12 6-1,1-7-5,11 3-2,6-7-1,5 0-2,5-3 0,2-5 0,1-3 0,0-3-1,-3-3 1,-3-3 0,-5-2-1,-4-2 1,-5-3 0,-4 1-1,-5-2 1,-6-1-1,-5-2 0,-6 3 0,-1 3 1,-6 2-2,-2 4 1,-1 5-1,0 4 0,1 4-1,5 6-2,3-1-5,9 5-10,9 0-16,2-7-1,14 3 0,5-8 2</inkml:trace>
  <inkml:trace contextRef="#ctx0" brushRef="#br0" timeOffset="17603.0068">9111 13588 49,'-19'3'33,"2"8"2,-4 5-9,-2-5-10,9 9-2,-3-4-5,9 7-2,1-4-3,9 1 0,3-4-2,7-2 0,5-3-1,4-5 0,4-4 0,1-3-1,0-4 1,-2-4-1,-4-1 1,-3-3-1,-4-2 0,-6 0-1,-5-2 1,-6 2 0,-4-1 0,-6 5-1,-3 0 1,-4 5-1,2 7-1,-4-1-1,6 9-6,-3-5-8,5 4-20,11 2 0,4-10 0,5 13 2</inkml:trace>
  <inkml:trace contextRef="#ctx0" brushRef="#br0" timeOffset="17899.0238">9275 13381 57,'3'-15'36,"-3"1"0,0 14 0,10 2-18,-10-2-9,5 26-3,-3-3-1,2 8-1,-4 6-2,1 6 1,-2 3-2,1 0 1,0 0-1,1-2-1,2-3-2,0-8-4,9-3-9,-2-8-24,3-11 2,5-5-3,-2-10 3</inkml:trace>
  <inkml:trace contextRef="#ctx0" brushRef="#br0" timeOffset="18359.0501">9459 13659 47,'11'-7'35,"4"6"1,-2-3-1,5-4-15,5 8-9,-2-5-3,7 4-3,-5-3-2,4 1-1,-5-3-1,1-1 1,-3-3-2,-3 4 1,-3-3 0,-4-1-1,-4 0 1,-4 0-1,-4-3 1,-5 3-1,-3 0 0,-4-3 0,-3 4 0,-3 2 0,-2 4 0,0 5 0,-2 4 1,2 3 0,2 5 0,2 4 0,3 3 1,7 2 0,3-1 0,7 2 0,4-2-1,6 2 1,0-3-1,6-2 0,-1-3-1,1-4-2,2 1-2,-3-10-7,5 4-18,-3-5-12,-1-5 2,2 1-1</inkml:trace>
  <inkml:trace contextRef="#ctx0" brushRef="#br0" timeOffset="18941.0834">10123 13534 37,'11'-10'33,"-11"10"1,3-10 1,-3 10-16,-10-9-6,10 9-3,-17-5-2,6 5-2,-8-1-1,0 6-1,-4 0 0,0 5-1,-2 2 0,2 3 0,2 3-1,4 4-1,5-2 1,6 3-1,4-2 0,8 1 0,5-5 0,5-1 0,2-4-1,5-4 1,1-5-1,-3-2 0,2-5 0,-2-4 0,-3-2 0,0-5-1,-6-3 1,-3-3 0,-4-1 0,-2-1 0,-5 0 0,-3 2-1,-2 2 2,-3 7-1,-1 5 0,-1 6 0,3 5 1,0 7-1,3 7 0,2 2 1,4 4-1,4 1 0,2 1 1,2-2-1,4-1 0,1-5-1,3-4-3,-1-6-3,7 1-10,-5-10-24,2-7 1,1-4 0,-2-6 1</inkml:trace>
  <inkml:trace contextRef="#ctx0" brushRef="#br0" timeOffset="19395.1089">10379 13419 80,'0'0'38,"9"17"1,-9-2-8,-4-2-18,8 10-4,-6 0-3,3 4-2,-1-1-1,0 2-1,1-3-1,2-3 0,1-4 0,1-5 0,-5-13 0,19 12-1,-6-16 0,2-6 1,-1-5-1,2-4 0,-2-3 0,2-4 0,-1-1 0,-2 1 0,-2 2 0,-1 3 0,0 6 0,-3 3 0,-7 12 1,16-3 0,-16 3-1,14 18 1,-6-3 1,1 2-1,0 4 0,1 3 0,-1-1 0,0 0 0,-3 0-1,-2-3 0,-1-1-2,-4-5-4,7-4-35,-6-10-1,0 0 1,0 0-1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3:19.44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14016 10889 13,'0'0'14,"0"0"-1,0 0-1,0 0-1,-12 4-1,12-4 0,-10 9 1,10-9-2,-16 13 0,9-3-1,-4 2-1,2 3 0,-5 3-1,4 4 0,-2-1 0,4 7-1,-1-4 0,6 6-1,1-3 1,4 1-1,4-2-2,2-4 1,6-1-3,-2-8-5,9 0-18,-3-2-11,-18-11 2,23 2-3,-23-2 2</inkml:trace>
  <inkml:trace contextRef="#ctx0" brushRef="#br0" timeOffset="776.0444">14326 10992 9,'11'-5'26,"-11"5"2,0 0-2,0 0-7,1 12-2,-4 2-3,-7-2-3,2 7-2,-6-2-3,2 5 0,-5-4-2,2 4-2,-2-3 0,2-1-1,0-2-1,1-2 0,3-1-1,0-3-1,5 3-4,-5-9-6,11-4-11,0 0-11,0 0 1,0 0-1</inkml:trace>
  <inkml:trace contextRef="#ctx0" brushRef="#br0" timeOffset="1056.0601">14093 10990 18,'4'10'29,"-4"-10"1,13 17 3,-5-4-14,1-3-5,9 8 0,-3-6-4,8 6-1,-5-5-3,5 3-2,-3-4-1,1 0-1,-3 0-3,0-4-3,1 1-4,-7-6-6,7 6-5,-7-6-9,-3-2-7,7 4 1,-6-6 1</inkml:trace>
  <inkml:trace contextRef="#ctx0" brushRef="#br0" timeOffset="1236.0707">14478 11195 15,'13'14'25,"-13"-14"-1,10 20-2,-6-5-5,-1 1-2,-1 5-5,-2-2-2,1 0-2,-2-2-5,0-2-4,1-1-7,1-1-19,-1-13-1,0 0 2,0 0-2</inkml:trace>
  <inkml:trace contextRef="#ctx0" brushRef="#br0" timeOffset="1530.0875">14658 10763 30,'0'0'31,"13"16"2,-10-2 0,4 4-13,1 9-8,-7 0 1,6 9-4,-5-3-4,4 4-1,-3-2-2,1 0 0,-2-2-3,-1-4-2,2-1-4,-4-7-8,5-4-20,-2-1 0,-2-16 0,2 14 0</inkml:trace>
  <inkml:trace contextRef="#ctx0" brushRef="#br0" timeOffset="1958.112">14900 10965 46,'2'11'32,"5"10"1,-7-1 0,0-1-22,6 8-1,-4-5-2,3 3-3,0-5-3,1-2 0,2-6-1,0-3 0,-8-9 0,19 4 0,-19-4 0,18-16-1,-9 0 1,2-1-1,-2-5 1,1-2-1,0 1 0,-2 0 0,-1 3 0,-1 2 0,0 4 0,-6 14 1,9-7-1,-9 7 1,8 18-1,-5-2 2,2 4-2,-1 6 1,2-1 0,0 0-2,0 1-2,-1-6-4,3-1-12,1-2-16,-9-17 0,9 10-1,-9-10 1</inkml:trace>
  <inkml:trace contextRef="#ctx0" brushRef="#br0" timeOffset="2252.1283">15277 10655 58,'7'16'33,"-8"3"0,3 6-9,-2 13-14,-4 1 0,4 8-1,-4 0-5,4 3 0,1-3-2,3-3 0,2-7-1,5-6 1,2-8-1,3-5 0,2-5-1,0-8-2,5-1-5,-7-9-11,-2-3-16,1-1-1,-10-6-1,-1 1 0</inkml:trace>
  <inkml:trace contextRef="#ctx0" brushRef="#br0" timeOffset="2433.1391">15137 10972 23,'0'0'28,"0"0"1,9 14 0,9-12-13,13-6-7,10 0-2,2-3-6,2 1-7,1-7-17,-1 5-7,-14-6 1,3 5-1</inkml:trace>
  <inkml:trace contextRef="#ctx0" brushRef="#br0" timeOffset="2693.154">15516 10660 27,'14'13'32,"-6"0"1,9 10 1,0 6-16,-3 0-3,4 12-2,-4-2-5,1 5-2,-5-1-2,1 2-2,-6-3-1,-1-6-1,-2-2-4,-3-8-3,2-2-9,-3-3-19,-4-11 0,6-10-1,-10 6 2</inkml:trace>
  <inkml:trace contextRef="#ctx0" brushRef="#br0" timeOffset="3034.1735">16205 10733 44,'-19'-4'32,"-8"7"2,-4 11 0,-1 2-21,-7 1-2,6 9-1,-3-1-4,10 8 0,3 2-2,12 3 0,5-2-1,8 1 0,7-5-2,7-1 1,4-5 0,6-5-1,3-6-1,1-7-3,3 0-4,-6-11-15,-1-3-15,-3 0 0,-5-10-1,-3 0 1</inkml:trace>
  <inkml:trace contextRef="#ctx0" brushRef="#br0" timeOffset="3221.1841">15936 10945 22,'-7'11'29,"7"-11"1,8 10 0,6-7-9,13-8-10,11 4-1,2-5-3,4-1-6,3-1-7,-4 0-19,-6-10-6,1 5-2,-13-10 1</inkml:trace>
  <inkml:trace contextRef="#ctx0" brushRef="#br0" timeOffset="3475.1987">16492 10607 41,'13'16'34,"-9"-1"2,2 8-3,-7 7-12,0-3-7,4 14-4,-5-5-2,3 8-3,-2-4-2,0-2-1,0-3-2,1-8-2,1-2-4,-1-25-4,2 18-11,-2-18-16,-2-13 0,1-4 0,-6-13 1</inkml:trace>
  <inkml:trace contextRef="#ctx0" brushRef="#br0" timeOffset="3763.2152">16473 10590 41,'0'0'32,"0"0"2,16-8 0,-5 8-17,1-7-3,8 8-4,0-6-2,9 4-1,-3-4-3,6 4 0,-2-3 0,0 1-1,-4 1-1,-2 2 1,-5 1-1,-2 4-1,-4 4 1,-6 3-2,-3 4 1,-2 2-2,-3 6-1,-4-2-5,4 8-13,-1-5-20,-9-7 1,1 1 0,-2-6 0</inkml:trace>
  <inkml:trace contextRef="#ctx0" brushRef="#br0" timeOffset="4597.2629">13859 11558 24,'0'0'31,"21"0"2,-10-4 0,3 2-13,9 3-4,1-7-1,13 6-4,2-6-2,16 3-2,4-2-2,12 2-1,7-3 0,10 5-1,7-1-1,6 3 0,2 0-1,6 0 1,2-2-1,3 1 0,5-2 0,-1 0 0,0-1 0,-1-2 0,1-1 1,0 1-1,-2 1 1,-1-1-1,-5 1 1,-2 0 0,-5-2-1,-2 3 0,-5 1 0,-5 0 1,-8-1-2,-8 3 1,-11 0-1,-8-1 0,-10 0-2,-12-1-1,-10 4-6,-24-2-13,4-9-21,-17 4 2,-8 1-1,-12 3 2</inkml:trace>
  <inkml:trace contextRef="#ctx0" brushRef="#br0" timeOffset="6401.3661">14077 12085 26,'0'0'30,"5"-19"2,-5 19 0,13-11-15,-8 2-4,8 6-1,-2-5-2,9 6-4,-3-3 0,9 4-2,-2-3-2,3 2 1,-1 1-2,1 0 1,-4-1-1,1 1-1,-4 2 1,-4 1 0,0 1-1,-4 2 0,-1 2 1,-6 4-1,0 1 1,-4 4 0,-1-1-1,0 3 0,-1 1 0,0-2-2,3 3-5,-3-9-6,5-2-24,3 3 2,-7-12-3,13 5 2</inkml:trace>
  <inkml:trace contextRef="#ctx0" brushRef="#br0" timeOffset="7699.4404">14926 12022 31,'0'0'30,"0"0"3,-7 16-6,7-7-9,4 8-3,-4 0-4,4 10-1,-3-2-3,3 7-2,-3-1-2,2 3 0,-2-1-1,-1-2-1,-1-2-1,1-3 1,0-2-2,-2-3-1,1-2 0,-1-6-3,3 0-2,-1-13-6,1 14-7,-1-14-15,0 0 0,10-7 2,-10-8 0</inkml:trace>
  <inkml:trace contextRef="#ctx0" brushRef="#br0" timeOffset="7959.4552">14958 12241 18,'0'0'31,"0"0"1,0 0 4,0 0-12,16-7-7,-1 10-1,1-6-5,9 5-2,-3-4-4,7 1 0,-2-1-3,2 0 1,-3 2-2,-1-2-1,-6 1-2,-5-4-5,0 8-18,-14-3-14,0 0 2,0 0-1,0 0 1</inkml:trace>
  <inkml:trace contextRef="#ctx0" brushRef="#br0" timeOffset="12319.7046">14141 12065 17,'0'0'26,"0"0"0,0 0-3,0 0-7,1-9-1,-1 9-2,0 0-2,0 0-2,-11-4-2,11 4 1,0 0-2,0 0-2,0 0 0,0 0 0,0 0 0,0 0-1,1 11 0,-1-11 0,4 14 0,-1-5 0,-3 0-1,2 5 0,-2-2 0,1 4 0,-1-1-1,1 3 0,-1 0 0,0 3 1,1 1-2,-1 2 1,2-2 0,-1 2-1,0 1 1,-1-2-1,1-3 0,1 1 0,1-3 0,-2-3 1,1-2-1,0-2 0,-2-11 0,3 16 0,-3-16 0,3 11 1,-3-11-1,0 0 0,1 11 0,-1-11 0,0 0 0,0 0 0,0 0-1,0 0-1,0 0-1,0 0-4,0 0-14,0 0-19,0 0 2,9-5-3,-10-4 3</inkml:trace>
  <inkml:trace contextRef="#ctx0" brushRef="#br0" timeOffset="13552.7751">15727 12108 24,'0'0'25,"10"4"1,-10-4-5,-10 6-6,8 3-2,2-9-1,-13 24-4,1-9 0,5 6-1,-4 1-1,0 6 0,-3-1-2,2 2 0,-3-3-2,3-1 0,-2-3 0,4 0 0,2-6-1,0-3-1,3-4 0,5-9-2,-5 9-4,5-9-4,0 0-9,0 0-14,-5-19-2,7 9 0,-5-8 2</inkml:trace>
  <inkml:trace contextRef="#ctx0" brushRef="#br0" timeOffset="13845.7919">15534 12168 10,'0'0'28,"0"0"3,0 0 2,0 0-12,0 0-3,18 0-2,-18 0-2,18 19-3,-9-6-3,8 7-1,-4 0-2,6 5-1,-2-2-1,0 0-1,-1-1 0,1-1-1,0-5 0,-1 0 0,-1-4-1,-2-1-1,0-2-2,-3-5-2,2 5-5,-12-9-12,0 0-17,15 0 1,-15 0 0,10-10 1</inkml:trace>
  <inkml:trace contextRef="#ctx0" brushRef="#br0" timeOffset="14125.8078">16026 12043 31,'0'0'31,"0"0"2,11 7 0,-13 4-15,2-11-8,2 21-1,-3-10 0,4 3-3,-3-3-3,0-1-3,1 3-5,-1-13-11,0 0-18,0 0 0,-10 3-1,10-3 1</inkml:trace>
  <inkml:trace contextRef="#ctx0" brushRef="#br0" timeOffset="14513.8301">16030 12319 27,'-2'13'32,"2"-13"1,3 15 0,-3-15-11,1 12-12,-1-12-2,12 12-5,-12-12-7,14 7-15,-4-4-14,-10-3-1,11-3 1,-8-7 0</inkml:trace>
  <inkml:trace contextRef="#ctx0" brushRef="#br0" timeOffset="14882.8512">16312 11923 38,'0'0'31,"0"0"3,0 0-1,8 15-18,-12-1-3,5 11-1,-5 0-2,4 9-3,-2-1-1,2 6-1,0-6-1,1 1 0,0-3-2,0 0 0,1-3-1,-1-6-1,3-4-4,-4-18-5,8 16-18,-8-16-9,9 1 0,-9-1 0</inkml:trace>
  <inkml:trace contextRef="#ctx0" brushRef="#br0" timeOffset="15383.8798">16448 12135 50,'8'9'36,"-5"3"0,-2 2 0,1-2-16,3 12-9,-4-5-3,4 5-2,-3-3-3,5 1-1,-3-6 0,2-1-1,-1-4-1,-5-11 1,11 8-1,-11-8 0,12-9 0,-6-1-1,1-6 1,2-1-1,-1-4 1,2-2-1,1 1 1,-1-2-1,1 2 1,0 2 0,0 3 0,-1 2 0,1 4 1,-11 11-1,16-12 1,-7 14 0,-9-2 1,14 17-1,-9-2 0,0 3 0,-1 4 0,1 4 0,-2 2-1,0-2 1,0-2-1,2 0 0,-1-3-1,0-3-1,1-1-3,-5-17-5,14 13-15,-14-13-15,13-4 3,-13 4-3,15-26 3</inkml:trace>
  <inkml:trace contextRef="#ctx0" brushRef="#br0" timeOffset="15738.9002">16873 11901 63,'6'12'36,"-4"2"0,2 5 1,1 4-24,-5 0-5,7 7 0,-4-2-4,0 3 0,-2-1-3,2 0 1,0 1-1,0-1 0,-1-1-1,0-3 0,1-3 0,2-2 1,1-2-1,0-6 0,4-3 1,1-1-1,2-7 0,0-3-1,2-3-2,-3-8-3,5 7-6,-9-11-14,-3 1-12,0-1 0,-7-2 0,-2 0 1</inkml:trace>
  <inkml:trace contextRef="#ctx0" brushRef="#br0" timeOffset="15952.9124">16833 12147 46,'0'0'34,"0"0"2,0 0-5,21 5-14,-11-9-1,12 7-4,-7-7-3,8 5-2,-4-4-4,0 2-2,-2 2-5,-7-6-12,-10 5-22,15-4 0,-15 4-1,0 0 1</inkml:trace>
  <inkml:trace contextRef="#ctx0" brushRef="#br0" timeOffset="21549.2324">18615 10066 32,'0'0'19,"0"0"-3,10-1 4,-10 1-3,-12 7-6,12-7-2,-19 19-2,9-1 0,-4 2-2,5 7 1,-3 3 0,3 6-1,1-1-1,5 4 0,2-3 1,6 0-1,0-5-2,6-2 0,1-6-1,4-4-1,2-6-5,-1-7-5,6-2-11,0-2-13,-7-8 0,3 1 0,-7-9 1</inkml:trace>
  <inkml:trace contextRef="#ctx0" brushRef="#br0" timeOffset="22009.2588">18801 10156 34,'11'17'30,"-14"-6"2,4 12-1,-1 2-18,-4 1-2,6 5-2,-3-5-2,6 3-1,0-6-2,7-3-1,-1-9-1,4-3 0,0-8-1,3-5-1,-1-4 1,0-5 0,-2-4-1,1-1 1,-4 0 0,2 0-1,-5 1 1,0 4 0,-3 3 0,-6 11 1,0 0-1,12 4 0,-12 11 0,-2 8 0,-1 6 0,-1 3 0,-3 5 0,2 2 0,-1-3-1,1-3 1,2 0-2,0-7-1,3-2-5,-6-13-8,6-11-22,5 10 1,-5-10 0,0 0-1</inkml:trace>
  <inkml:trace contextRef="#ctx0" brushRef="#br0" timeOffset="22225.2712">19179 10442 49,'6'28'31,"-10"-11"2,3 4-3,-2 6-19,-4-5-2,4 2-5,0-5-5,0-7-6,6-2-10,-3-10-15,0 0-2,17-13 1,-13-6 1</inkml:trace>
  <inkml:trace contextRef="#ctx0" brushRef="#br0" timeOffset="22471.2853">19267 9978 30,'9'-1'30,"-9"1"1,7 12 1,-3 10-17,-3 2-3,4 13-1,-5-1-2,3 9-3,-3-2-2,3 0-1,-2-3-2,1-5-3,2-5-4,-2-14-9,-2-16-19,17 12 1,-17-12-2,21-14 1</inkml:trace>
  <inkml:trace contextRef="#ctx0" brushRef="#br0" timeOffset="22906.3101">19446 10212 53,'2'25'34,"-6"-4"0,7 2-7,0 6-14,-2-6-1,6 3-4,-2-8-3,6-1-2,-2-9-1,3-2 0,0-9-1,1-5-1,1-5 1,0-5-1,-1-3 0,-1-3 0,-2-2 0,1-1 0,-2 1 0,-1 1 0,-1 5-1,-2 4 1,-1 7 1,-4 9-1,0 0 1,4 14 0,-6 3 0,1 8 0,-2 4 1,1 2-1,0 1 0,2 0 0,0-4-1,2 0-1,2-5-3,-2-10-3,7-1-7,-9-12-22,11 1 0,0-9-1,-4-10 1</inkml:trace>
  <inkml:trace contextRef="#ctx0" brushRef="#br0" timeOffset="23189.3263">19794 9923 50,'-4'12'31,"5"12"3,-7 3-3,1 4-20,5 9-1,-3-4-1,4 9-4,-1-5-1,5-1 0,-1-2-2,4-3 0,-1-5-1,4-5 0,-1-5-1,0-3-1,3-4-2,-13-12-6,22 8-11,-11-7-15,-11-1 0,13-12-2,-13-3 2</inkml:trace>
  <inkml:trace contextRef="#ctx0" brushRef="#br0" timeOffset="23401.3384">19749 10209 30,'-1'-10'32,"13"10"2,-2-4 0,5 0-15,8 7-5,-7-6-2,6 8-6,-5 0-5,-2-3-7,1 4-11,-2 1-17,-14-7 0,14 5-2,-14-5 2</inkml:trace>
  <inkml:trace contextRef="#ctx0" brushRef="#br0" timeOffset="23674.3541">19994 9998 31,'0'0'31,"16"17"3,-8-4-1,1 7-15,7 9-4,-3 0-2,0 10-3,-5-1-4,0 4-1,-5-2-1,-2-2-2,-4-5-1,-3-4-1,1-3-1,-3-10-3,6-2-4,2-14-8,-10 3-17,10-3-2,0 0 1,13-10 1</inkml:trace>
  <inkml:trace contextRef="#ctx0" brushRef="#br0" timeOffset="23995.3724">20428 10066 54,'0'0'35,"-18"4"1,-2 2-1,-5 3-19,4 10-6,-7-1-2,5 7-2,-1 0-2,7 4-1,4 0-1,5 0-1,6-2 1,6-1-1,7-6 0,3 0 0,7-5-1,2-4 1,1-3-3,-1-6-2,2 0-5,-7-9-9,0-2-20,-2 0 0,-9-6 0,-3 1 0</inkml:trace>
  <inkml:trace contextRef="#ctx0" brushRef="#br0" timeOffset="24182.3831">20281 10207 28,'-15'3'29,"15"-3"2,0 0-3,18 5-14,2-3-2,0-5-1,7 3-3,-2-1-5,3-3-6,-1 1-10,-1 3-18,-11-10-1,3 5-1,-9-8 1</inkml:trace>
  <inkml:trace contextRef="#ctx0" brushRef="#br0" timeOffset="24456.3988">20575 9963 46,'0'0'33,"12"2"2,-12-2-4,17 21-14,-12-9-2,5 13-4,-6-2-4,4 7-2,-5 1-1,2 1-1,-3-3-1,-1 1-1,-2-3 0,0-5-1,0-2-2,-2-9-1,7 2-6,-4-13-6,0 0-20,0 0-2,3-19-1,0 7 1</inkml:trace>
  <inkml:trace contextRef="#ctx0" brushRef="#br0" timeOffset="24804.4187">20604 10011 22,'-5'-14'31,"5"14"3,3-13 0,-3 13-12,19-9-6,-19 9 0,25-9-4,-12 5-3,8 4-2,-4-3-2,6 2-1,-3 0-1,2 1 0,-2 0-1,0 1 0,-3-1 0,0 2 0,-3 1-1,0 1 0,-2-1 1,-1 3-1,-2 0 0,-1 3 0,0 0 0,-1 3 0,-3-1-1,-1 2 0,-3 2 0,-1-3-2,0 3-3,1-15-7,-6 16-28,0-4-1,6-12 0,-18 16 0</inkml:trace>
  <inkml:trace contextRef="#ctx0" brushRef="#br0" timeOffset="25633.4661">18462 10906 7,'0'0'26,"0"0"3,0 0 2,0 0-13,14-2-2,-2-1-1,8 4-1,1-7 0,14 5-4,5-6-1,13 3-1,6-4-2,14 2-1,6-4-1,13 4-1,6-2 0,8 3-1,1-2 0,5 3 0,0-2-1,5 1 1,2-2 0,0 1-1,0-1 0,-1 1 1,-2-1-1,0 2 0,-1 0-1,-6 3 1,-6 0-1,-5 2 1,-8 0-1,-8 2 0,-11 0 1,-11-2-1,-15 1-1,-11-1-1,-11 3-3,-23-3-9,0 0-26,-10-10-2,-17 8 2,-6 2-2</inkml:trace>
  <inkml:trace contextRef="#ctx0" brushRef="#br0" timeOffset="26394.5094">18939 11340 51,'0'0'34,"0"16"0,0-6 0,1 0-21,9 9-3,-2-3-2,9 6-1,0-5-1,6 1-1,-1-6-2,4 2 0,-2-5-1,1-2-1,-2-3 0,-1-4 0,-3-5 0,-1-1-1,-2-2 1,-1-3 0,-1-3-1,0 0 1,-4 1-1,-2 2 1,-3 2-1,-5 9 1,0 0-1,0 0 1,-7 21-1,1-1 1,-2 5 0,-1 7 0,1 4 0,2 2 0,0 1-1,3 1 1,1-3 0,0-2 0,2-4 0,3-4-1,-2-4 0,0-5 0,1-4-1,-1-5-1,-1-9-3,0 0-3,0 0-8,0 0-22,10-13-1,-4-3-1,0-7 2</inkml:trace>
  <inkml:trace contextRef="#ctx0" brushRef="#br0" timeOffset="26602.5215">19489 11265 59,'0'0'34,"0"0"-1,0 0-1,-13 12-26,13-12-3,-7 13-3,7-13-9,1 17-14,-1-17-9,11 8-2,-11-8 2</inkml:trace>
  <inkml:trace contextRef="#ctx0" brushRef="#br0" timeOffset="26796.5326">19547 11389 46,'5'24'32,"-7"-11"1,4 2-10,-1 4-10,-4-4-2,3 3-6,-1-4-6,-1-2-7,4-3-13,3 0-10,-5-9-3,0 0 1,9-13 1</inkml:trace>
  <inkml:trace contextRef="#ctx0" brushRef="#br0" timeOffset="27084.5491">19704 11162 53,'0'0'36,"5"9"-1,-5-9 2,-8 23-21,10 2-7,-6-1 1,6 8-4,-5-2-2,5 2-1,0-3 0,3 3-3,-1-5 0,2-6-1,1 2-3,-2-11-5,6 4-8,-11-16-21,15 7 0,-6-10 0,-3-8 1</inkml:trace>
  <inkml:trace contextRef="#ctx0" brushRef="#br0" timeOffset="27497.5727">19848 11330 52,'10'3'35,"-11"6"0,3 6 1,0 5-22,-5-2-3,6 5-2,-4-1-4,5 2-1,1-5-2,2-3 1,1-6-2,3-3 0,2-7 0,2-6-1,1-6 0,0-3 0,-2-4 0,0-3 0,-2 0 0,-3 1 0,-1 1 0,-2 5-1,-1 2 1,-5 13 0,4-11 0,-4 11 1,0 0-1,1 20 1,-2-7-1,2 5 1,0 2-1,1 2 1,2 2-1,0-3 0,2-2-1,0-2-2,5-2-4,-11-15-9,11 5-23,-2-6 2,-3-8-2,3-3 2</inkml:trace>
  <inkml:trace contextRef="#ctx0" brushRef="#br0" timeOffset="27784.5892">20165 11135 47,'0'0'35,"13"22"1,-13-7 0,2 6-9,3 9-18,-5 0-1,4 5-2,-2-2-2,3 2-1,-1-2-1,5-3 0,-2-5-1,2-4 0,1-2-1,2-5 0,-2-3-1,0-5-1,2 0-5,-12-6-6,15-4-19,-15 4-6,6-14-1,-6 14 1</inkml:trace>
  <inkml:trace contextRef="#ctx0" brushRef="#br0" timeOffset="27985.6007">20138 11385 63,'-15'0'36,"15"0"1,0 0-6,11 4-15,8 1-6,-4-8-1,8 6-2,-3-3-3,1 1-1,-1 0-3,-3-3-4,-1 5-12,-4-2-22,-12-1-1,11-6 0,-11 6 0</inkml:trace>
  <inkml:trace contextRef="#ctx0" brushRef="#br0" timeOffset="29405.6819">22306 10888 27,'15'-6'26,"14"6"-3,-1-4 1,11 1-9,12 2-3,8-5-1,13 3-1,8-5-2,11 4-1,5-5 0,13 5-2,3-6-1,7 7 0,4-3 0,6 3 0,-1-1-1,5 3-1,3-1 1,-2 2 0,-1-1-1,-3 1-1,-17-2 0,-9 2-1,-16 1 0,-16-3 0,-14 4-4,-58-2-8,57-4-23,-57 4-2,0 0-1,-51 6 1</inkml:trace>
  <inkml:trace contextRef="#ctx0" brushRef="#br0" timeOffset="30188.7267">22809 11423 15,'-11'7'26,"11"-7"3,0 0 2,0 0-15,-10 7-1,10-7-2,0 0-2,-1-14-1,1 14 0,7-18-2,3 10-1,-4-6-2,4 3-1,0-4-1,0 3 0,-2 1-1,2 1 0,-10 10 0,13-13-1,-13 13 0,0 0 0,0 0-1,5 12 1,-6 0 0,-1 5-1,-2 4 1,4 5 0,-1 3-1,-1 0 1,2 2-1,0-1 1,1-1-2,1-5 0,2-2-2,-5-7-4,6 0-6,-5-15-10,-3 9-16,3-9 1,0 0-1,0 0 2</inkml:trace>
  <inkml:trace contextRef="#ctx0" brushRef="#br0" timeOffset="30417.7398">22807 11659 41,'0'0'32,"10"7"2,3 0 0,0-1-22,-3-6 0,8 7-2,-5-6-3,4 5-2,-4-4-1,4 0-3,-2-3 0,0-1-3,3 0-2,-6-6-8,5 1-15,0 1-8,-7-7-1,2 6 1</inkml:trace>
  <inkml:trace contextRef="#ctx0" brushRef="#br0" timeOffset="30789.761">23222 11331 64,'4'-10'34,"-4"10"1,0 0-9,0 0-14,-1 14-4,1-14-4,-3 9-5,3-9-7,-3 14-9,3-14-17,-1 16 0,1-16-2,-3 20 2</inkml:trace>
  <inkml:trace contextRef="#ctx0" brushRef="#br0" timeOffset="30964.7711">23212 11555 29,'-3'10'31,"9"8"1,-6-18 0,-4 17-18,6-7-4,-2-10-4,0 0-9,0 0-11,9 12-17,-11-21-1,2 9 0,3-13 0</inkml:trace>
  <inkml:trace contextRef="#ctx0" brushRef="#br0" timeOffset="31331.792">23465 11192 39,'0'0'32,"17"15"2,-15-3 0,-2 4-22,7 10 0,-6-1-1,3 7-4,-6-3-2,6 6-1,-5-6-1,1 1-2,1-2-1,-2-2 0,0-3-3,-1-5-1,5 3-6,-9-10-6,6-11-16,3 17-3,-3-17-1,0 0 2</inkml:trace>
  <inkml:trace contextRef="#ctx0" brushRef="#br0" timeOffset="31778.8176">23619 11415 38,'12'7'31,"-12"-7"2,2 20 0,3-2-20,-6-2-3,2 8-2,-5-4-3,6 1-1,-2-1-1,4-2 0,0-5-1,1-3-1,-5-10 0,19 6 1,-6-12-1,2 1 0,-2-6 0,4-4 0,-1-2 0,1-2 0,0-1 0,-3 2-2,-4 2 1,0 1 1,-2 4-1,-8 11 0,9-9 1,-9 9-1,4 12 1,-2-1 0,1 4 0,-1 3 0,-1 4 0,4 1 0,-2-1-1,1 1-1,3 0-2,-2-9-3,3 5-10,0-5-21,-8-14 1,9 2-2,-5-12 3</inkml:trace>
  <inkml:trace contextRef="#ctx0" brushRef="#br0" timeOffset="32079.8348">24083 11206 33,'0'0'28,"8"20"3,-8-5-1,-4 5-20,0 11-3,-4 1 1,4 8-1,-4-3-2,3 5 1,-3-4-1,7 0-1,3-4-1,3-3 0,7-7-1,-1-4 0,5-4 0,7-5-1,-1-4-3,-3-6-5,1 1-11,-4-3-17,-11-9 0,-5 10-1,4-25 1</inkml:trace>
  <inkml:trace contextRef="#ctx0" brushRef="#br0" timeOffset="32267.8456">23871 11412 57,'25'1'35,"4"3"1,3 1-6,1-8-17,9 6-5,-5-2-10,-3-1-13,-11-4-19,-5 7-1,-18-3-1,11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9:47.33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10375 13353 20,'0'0'27,"0"0"0,0 0-6,0 0-6,0 0-1,0 9-3,0-9-3,6 11-2,-6-11-1,12 17-1,-2-5 0,3 1 0,3 6 0,3-1-1,3 6 0,3 1-1,3 4 0,3 1 0,7 4 0,-1 0 0,4 3 0,5 3-1,2 3 0,3 0 1,2 4-1,2 1 0,3 2-1,-1 3 1,1 2-1,-2-4 0,1 2 1,-4-1 0,1-1 0,-2-2-1,-1 1 1,-1-4 0,-1-2-1,-5 0 1,1-2-1,-1-1 1,-1-3-1,-3 1 1,-2 0-1,-1-1 1,-1-1 0,0 0-1,-1-1 1,-2-2-1,-1-2 1,-4-5-1,-2-2 1,-2-6 0,-2-2 0,-1-3 0,-4-3-1,-3-3 1,-3-1-1,0 0 1,-11-7 0,15 7-2,-15-7 1,0 0-2,0 0-2,1 9-10,-1-9-24,-12 2 1,-1 0-2,-4-8 2</inkml:trace>
  <inkml:trace contextRef="#ctx0" brushRef="#br0" timeOffset="1656.0945">12538 15279 25,'0'0'27,"-4"14"3,-3-5-9,-2 3-5,2 2-1,-6-1-2,1 6-2,-6-3-1,3 6-2,-6-2-1,3 5-2,-5-2-1,1 5 0,-2-3-1,3 3 0,-3 0-2,1 2 1,-3-3 0,1 1-1,-3-1 1,3 0-1,-2-3 1,3-2-1,0-3 1,4-3-1,2-3 0,3-2 0,3-3-1,2-1 1,10-7-1,-12 7 0,12-7 0,0 0-1,0 0 0,0 0-1,0 0-2,0 0-4,10 6-8,-10-6-23,10-9 2,1 2-2,-7-8 3</inkml:trace>
  <inkml:trace contextRef="#ctx0" brushRef="#br0" timeOffset="2052.1173">12046 15404 48,'-6'-13'32,"6"13"3,0 0-10,-8-11-8,8 11-3,0 0-4,11-1-3,-11 1-1,18 11-2,-3 2-1,7 4 1,4 4-2,6 6 1,1 4-2,4 4 1,1 1-1,0-1 0,-1 0 0,-2-1 0,-4-2-1,-2-6 0,-4-4 0,-2-2 1,-4-5-1,-4-2 0,-4-5-1,-11-8-1,16 10-2,-16-10-6,0 0-29,9-4 1,-9 4 1,-4-10-3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4:53.99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18204 10957 5,'0'0'17,"0"0"-3,0 0-2,13-3-1,-13 3-1,0 0 0,12 1-1,-12-1-1,11 1 0,-11-1-1,14 0 0,-14 0-1,16-2-1,-16 2 0,16-3-1,-16 3-1,17-3 0,-17 3-1,16-3-1,-16 3 0,18-3 1,-18 3-1,18-3 1,-5 1-1,-3 1 1,4-1-1,-1 2 1,-1-3-1,2 3 0,-2-2 0,1 2 0,-4-2 0,3 2-1,-12 0 1,19 0-1,-10 0 1,2-1-1,-1 1 1,0 1-1,3-1 1,-1 2-1,1-4 0,-1 4-2,3 1-3,-2-4-6,0-3-21,4 7 0,-6-8-1,6 7 1</inkml:trace>
  <inkml:trace contextRef="#ctx0" brushRef="#br0" timeOffset="971.0555">18363 11288 17,'0'0'21,"2"-11"-1,-2 11-1,0 0 0,0 0-5,0 0-1,0 0-2,0 0-3,0 0-1,9 16-1,-9-2-2,0 6-1,2 2 0,-1 5 0,1 1 1,0 3-2,0-2 0,4 0 0,-4-1 0,3-2-1,-3-4 0,2-3 0,-2-6-2,-2-13 1,3 16-2,-3-16-2,0 0-4,-1-10-3,4 0-6,-6-1-11,-2-10-6,6 4 1,-7-11 1</inkml:trace>
  <inkml:trace contextRef="#ctx0" brushRef="#br0" timeOffset="1638.0936">18344 11264 9,'0'0'22,"0"0"-4,0 0-3,5-10 2,-5 10-1,0 0-3,14-2-3,-14 2-1,13 0-2,-1 0-1,-3-4-2,1 3-1,2-2 0,-1 1-1,-1-1 0,2 1 0,-1-2-1,-2 3 0,3-2 0,-1 1 0,1-1 0,1 0 0,-2 0-1,2 1 1,-3-1-1,-1 2 1,-9 1-1,14-1 1,-14 1-1,0 0 1,9 4-1,-9-4 0,0 0 0,0 0 2,0 0-2,0 0 0,0 0 0,0 0 1,0 0-1,0 0 0,0 0 0,0 0 0,0 0 0,0 0 0,0 0 0,0 0 0,0 0 0,0 0 0,0 0 0,0 0 0,0 0 0,9 7 0,-9-7 0,0 0 0,0 0 0,0 0 0,0 0 0,7 9 0,-7-9 0,3 11 0,-3-11 1,-3 16-1,1-6 1,2 1-1,-2-2 1,1 3-1,2-3 1,-1-9-2,-3 15-3,3-15-5,0 0-20,0 0-4,0 0-1,0 0 2</inkml:trace>
  <inkml:trace contextRef="#ctx0" brushRef="#br0" timeOffset="2434.1392">18692 11367 12,'0'18'22,"-2"-7"-6,6 7 0,-4 0-1,3 3-1,-2 1-3,-1 1-1,3 2-1,-3-1-1,2 2-2,-2-2-1,3-1-1,-2-3-1,0-3-2,2-2-3,-2-5-1,-1-10-6,0 0-5,0 0-13,9 4-5,-13-15 2,4 11 1</inkml:trace>
  <inkml:trace contextRef="#ctx0" brushRef="#br0" timeOffset="2661.1522">18689 11546 25,'20'-5'30,"-8"0"3,7 1-11,5 1-3,-1-2-4,4 2-4,-5-2-5,1-1-9,-3-4-26,0 11-2,-20-1-3,16-6 2</inkml:trace>
  <inkml:trace contextRef="#ctx0" brushRef="#br0" timeOffset="4636.2651">22088 10901 3,'0'0'9,"0"0"0,0 0 0,0 0-1,0 0-1,0 0 1,0 0-1,0 0-1,0 0 0,0 0 1,0 0 1,0 0-1,0 0-1,9 7 0,-9-7 0,0 0 0,10 1-1,-10-1 0,11 0-1,-11 0 0,13 1-1,-13-1 0,16 1 0,-4 0 0,-2-3 0,4 3-1,-1-2 0,3 1 0,-1-2-1,4 3 1,-2-1 0,2 0-1,3-2 0,-1 3 1,1-3-1,3 1 0,0-1 1,1 0-1,2 0 0,2-1-1,1 1-2,-1-3-7,5 4-12,1 4-11,-9-4-1,8 4 0,-12-4 1</inkml:trace>
  <inkml:trace contextRef="#ctx0" brushRef="#br0" timeOffset="5598.3202">22127 11333 9,'0'0'22,"0"0"-4,11-3-1,-11 3-3,0 0 0,13 9-4,-13-9 0,10 21-2,-7-6-1,3 6 0,-4 0-2,1 6-1,-3-2 0,2 2 0,-3-1-2,1-1 0,-1-4-1,1-2 0,0-3-1,2-3 0,2-2 0,-4-11-2,4 14-2,-4-14-5,0 0-7,0 0-10,0 0-6,10-9 1,-14-4 1</inkml:trace>
  <inkml:trace contextRef="#ctx0" brushRef="#br0" timeOffset="6185.3537">22125 11313 7,'0'0'22,"0"0"-6,5-11-2,-5 11 1,0 0-2,0 0-2,12 0-1,-12 0-3,0 0 0,10 1 0,-10-1-1,10-2-1,-10 2 0,13-8 0,-2 6-1,-11 2-1,20-8 0,-9 4-1,0 2 0,-1 0-2,1 1 1,-1 1 0,0 0-1,0 0 1,0 1-1,0 0 1,1-1 1,3-2-2,-3 2 1,-1-2 0,-1 1-1,0-1 1,-9 2-1,13-4 1,-13 4 0,0 0-1,0 0 0,0 0 1,0 0-1,0 0 0,0 0 0,0 0 0,9 12 0,-9-12 0,3 10 1,-3-10-1,0 15 0,0-15 0,0 18 0,-1-8 0,4-1 1,-4 1-2,-1-1-2,3 4-6,-4 0-23,3-13-1,-3 14-1,3-14 1</inkml:trace>
  <inkml:trace contextRef="#ctx0" brushRef="#br0" timeOffset="7221.413">22520 11438 23,'0'0'16,"0"0"-1,0 0 0,0 0-1,0 0-2,0 0-2,0 0-1,0 0-1,10 0-1,-10 0-1,0 0 0,0 0-2,5 10 0,-5-10 0,0 15-1,0-6 0,0 4-1,0-1 0,1 5 0,-2-1 0,2 3 1,0-1-2,0 3 1,-1 1-1,3 0 1,-2 2-1,0-2 0,0-1-1,1-3 1,-2-3-1,1-3-1,-1-12-1,3 12-2,-3-12-6,0 0-4,0 0-7,0 0-8,-4-11-5,4 11 2,-5-13 1</inkml:trace>
  <inkml:trace contextRef="#ctx0" brushRef="#br0" timeOffset="7476.4276">22519 11620 19,'0'0'26,"9"-6"-3,-9 6-3,15-1-2,-2 1-2,0-3-3,8 3-2,-2-5-3,4 2-5,0 1-9,2 3-23,-11-10-2,6 7-2,-15-9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5:36.0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18347 12180 8,'15'0'11,"-4"-3"0,7 5 0,-3-5-1,7 3-1,0-2-1,0 2-1,4-2-1,3 2 2,0 0-2,4-1-1,0 3 0,1-3 1,2 3-1,1-2 0,-1 2-1,-2-1 0,0 1-1,-2 0 0,0 0 0,1-2-1,-2 2 0,1-2 0,2 0 0,-1-1-1,1 1 1,2-1 0,2 1 0,-3-1-1,4 2 0,-2-1 1,2 2-1,0-1 0,1 0 1,0-1-1,0 1 0,-2 0 0,1-1 0,1 0-1,0-1 1,-3 1 0,1 1 0,1 0-1,-1 1 2,1-1-1,1 1-1,1-1 1,-1 0-1,2 1 1,1 0-1,0-2 1,2 3-1,-1-3 1,1 1 0,0-1-1,3 0 1,-3-1-1,1 1 1,0-2 0,1 0-1,-1 0 0,0 0 1,-1 0-1,-2-2 0,2 3 0,-3-1 0,-1 0 0,-1 0 0,-3 0 1,-2 0-1,1 1 0,-1-1 0,-1 0 0,-1 0 0,-1 0 0,1-1 1,1 0-1,1-1 0,-1 1 0,2 0 0,4 0 1,2 0-1,1 0 1,2 2-1,-1-1 1,2 1 0,0 0-1,0 1 1,-3 0-1,0 1 0,0-1 1,0 1-1,4-1 0,-4 1 0,3-1 1,2 1-1,2-1 0,-1 1 0,0 0 0,0 1 0,-1-1 0,1 0 1,-4 0-1,0-1 0,-4 1 1,1-2-1,2 1 0,-1-1 1,-1 0-1,-1 1 0,2 0 0,1 0 0,-1 0 0,-3 1 0,0 0 0,-1-1 1,1 0-1,0 0 0,-1 1 1,-1 0-1,-1 0 1,4-1-1,1 1 0,-1 0 1,1 0-2,2 0 1,-1 0 0,4-1 0,0 0 0,0 1-1,-2-1 1,1-1 0,3-1 1,-4 1-1,3-2 0,-2 0 1,1-1-1,0 2 0,1-1 1,-2 1-1,-2 0 0,0 1-1,-2 0 1,-1 1 0,-5 0 0,1 0-1,-37 0 2,77 4-1,-77-4 1,76 6-1,-76-6 1,72 6-1,-72-6 1,72 7-1,-72-7-1,50 5 1,-50-5-1,0 0-1,0 0-2,0 0-9,0 0-23,0 0 0,0 0 0,0 0 1</inkml:trace>
  <inkml:trace contextRef="#ctx0" brushRef="#br0" timeOffset="1569.0898">18820 12690 5,'0'0'26,"0"0"2,0 0-4,0 0-4,0 0-2,0 0-4,9 4-2,-9-4-4,1 18 0,-4-3-1,4 8-1,-4 0-2,2 7 0,-2 1-1,2 4-1,-3-1 0,4 0 0,-1-2-1,1-3-1,0-5 1,-1-1-1,1-3 1,0-5-1,1-1 0,-2-4 0,1-10-1,0 13 0,0-13-3,0 0-2,0 0-6,0 0-12,2-21-11,4 9-1,-6-9 2,6 0-1</inkml:trace>
  <inkml:trace contextRef="#ctx0" brushRef="#br0" timeOffset="2017.1154">18821 12702 21,'0'0'27,"0"0"1,0 0-9,14-9-3,-14 9-1,23-7-3,-12 1-1,6 3-2,-4-3-2,5 3-1,-4-2-1,5 1-2,-4-2 0,6 1-1,-2-1-1,1 2 0,0-1 0,-2 2-1,0 1 1,-2 3-1,-3 1 0,-4 3 0,-9-5 0,13 15 1,-10-4-1,0 2 0,-2 2 0,-1-2 1,-1 3-1,1-1 0,-1 2 0,0-2 0,0 2 0,1-4-1,1 1-1,-2-5-5,6 1-16,-5-10-12,0 0 0,9 7-1,-9-7 1</inkml:trace>
  <inkml:trace contextRef="#ctx0" brushRef="#br0" timeOffset="4546.2601">19524 12680 5,'0'0'19,"-6"-14"-2,6 14 1,0 0-3,0 0 2,4-10-5,-4 10 0,0 0-3,0 0 0,5 11-3,-6-1-1,2 6-2,-2 4 0,0 6 0,-3 0-1,1 4 0,-1 2 0,1 2 0,-1-1 0,2 0 0,0-3-1,1-2 0,1-2 0,2-1-1,-1-5 2,1-3-2,-1-4 0,1-3 0,-2-10-3,2 11 0,-2-11-5,0 0-7,4-9-13,-4 9-5,3-20 1,0 9 0</inkml:trace>
  <inkml:trace contextRef="#ctx0" brushRef="#br0" timeOffset="4873.2786">19519 12905 12,'0'0'26,"0"0"3,10 5-7,-10-5-4,16-3-2,-1 3-3,-3-4-3,7 5-2,-3-3-3,4 2-1,-1 0-2,2 0-1,-3 0-1,-3 0 0,0 1 1,-4-1-1,-2 1 0,-9-1 0,10 1-1,-10-1 0,0 0-3,0 0-5,0 0-8,0 0-15,-10 0-1,10 0 1,0 0 0</inkml:trace>
  <inkml:trace contextRef="#ctx0" brushRef="#br0" timeOffset="5661.3238">20213 12672 13,'-1'10'25,"-12"-9"1,3 8-9,-2 3-2,-4 2 0,1 5-2,-4 1 0,2 8-3,0-1-1,3 7-1,2 0-2,6 2-1,1-2-2,6 2 0,2-5-2,5-1 1,1-4-2,4-4 1,-1-4-2,1-2-1,0-2-3,-3-6-9,4-5-17,-1 3-3,-13-6-1,17-6 0</inkml:trace>
  <inkml:trace contextRef="#ctx0" brushRef="#br0" timeOffset="6209.3552">20331 12803 7,'11'12'27,"-11"-12"2,4 22 2,-5-8-12,1-2-5,3 7-1,-3-5-3,4 5-2,-1-6-2,8 3 0,-3-4-3,5 1 0,0-5 0,1 0-2,-2-4 1,3-2-2,-2-2 1,1-3-1,-1-3 1,2-3-1,-2-1 0,1-3 1,-1 2-1,0-1 0,-3 1 1,-10 11 0,12-13-1,-12 13 1,0 0 0,2 14 0,-7-1 0,-1 7 1,-1 4-1,0 2 0,-2 4 1,3 2-1,-1-2 0,2 1 0,1-3 0,2-4 0,-1-1 0,2-2-2,2-5-1,-1-16-4,5 17-10,-5-17-20,0 0-1,0 0 0,8-21 0</inkml:trace>
  <inkml:trace contextRef="#ctx0" brushRef="#br0" timeOffset="6563.3754">20876 12785 19,'0'0'29,"0"0"1,0 0 2,4 13-17,-2 2-1,-5-2-2,5 8-3,-5-1-2,4 7 0,-3-3-3,1 4-1,-1-3-1,1 1-1,-1-3 0,0 0-1,1-4-1,-1-5-2,3 1-4,-1-15-7,-1 9-12,1-9-9,0 0 0,0 0 1</inkml:trace>
  <inkml:trace contextRef="#ctx0" brushRef="#br0" timeOffset="6818.39">20755 12944 40,'12'5'32,"1"2"1,-2-4-10,6-6-7,9 5-2,-5-6-4,6 6-1,-3-5-4,3 2-2,-1-2-2,-1-1-3,-1 3-3,-7-6-8,2 3-12,-3 4-10,-16 0-1,19-12 2</inkml:trace>
  <inkml:trace contextRef="#ctx0" brushRef="#br0" timeOffset="7138.4082">21175 12778 36,'10'-6'32,"-10"6"1,10 7 0,-10-7-16,2 16-6,-3-5-2,5 9-3,-5-1-2,3 3 0,-2 0-1,0 5-1,0-2-1,1 1 1,-1-3-2,0-1 0,1 0 0,-2-4-2,2-1-3,-3-8-4,5 3-8,-4-3-19,1-9 1,0 0-2,-4-10 3</inkml:trace>
  <inkml:trace contextRef="#ctx0" brushRef="#br0" timeOffset="7625.4362">21388 12626 12,'0'0'29,"0"0"1,12-1 4,-1 4-15,-11-3-3,24 9-1,-12-5-4,7 10 0,-4-3-4,4 6-2,-4 1-1,2 5-1,-5 2-1,-1 2-1,-2 3 0,-4 1 0,-2 4-1,-4-1 0,-2 0 0,-1-2 1,-3-2-2,1-3 2,0-3-2,1-4 2,0-4-1,2-6 0,3-10-1,-6 9 0,6-9-3,0 0-8,-2-12-25,2 12 1,-1-18-1,1 18 0</inkml:trace>
  <inkml:trace contextRef="#ctx0" brushRef="#br0" timeOffset="8221.4702">21856 12771 25,'0'0'32,"7"15"3,-7-15-2,0 0-11,6 14-9,-6-14-3,3 16-4,-3-16-3,1 15-1,0-5-4,-1-10-5,0 0-15,12 11-12,-12-11-1,0 0 1,3-15 0</inkml:trace>
  <inkml:trace contextRef="#ctx0" brushRef="#br0" timeOffset="8455.4837">21900 12981 35,'-1'9'32,"7"5"1,-6-14 0,-3 12-18,7 0-4,-4-12-3,3 13-1,-3-13-3,0 0-2,4 12-5,-4-12-12,0 0-18,0 0-1,-9-13-1,9 13 1</inkml:trace>
  <inkml:trace contextRef="#ctx0" brushRef="#br0" timeOffset="9249.5291">22222 12664 29,'0'0'29,"0"0"-1,0 0-7,0 0-2,0 0-5,4 17-2,-3 4-3,-5 2-2,4 7 0,-3-1-3,4 6 1,-2-2-2,4 2 0,-1-4-1,2-1-1,-1-5 0,0-3-1,0-5 0,1-2 0,-1-4-2,-3-11-1,6 16-4,-6-16-9,0 0-16,13-4-3,-10-6-1,-3 10 0</inkml:trace>
  <inkml:trace contextRef="#ctx0" brushRef="#br0" timeOffset="9730.5564">22381 12823 20,'11'7'30,"-11"-7"0,9 22 3,-11-5-13,1-1-7,7 9-2,-6-3-3,2 3-1,-2-4-1,3 2-2,-1-7-1,2 0-1,1-7-1,-5-9 0,13 9 0,-4-12-1,0-3 0,2-5 0,1-4 0,0-3 0,2-2 0,-1-1 0,1 2 0,-4 0-1,-1 4 1,-1 1 1,-8 14-1,10-10 1,-10 10-1,0 0 2,6 9-1,-3 4 1,-2 0-1,0 7 1,0-1-1,2 2 0,1 2 0,1-3 0,0-2-1,0-2 0,2-1-3,-7-15-2,15 14-6,-15-14-15,0 0-10,12-8-1,-11-4 0,6-1 1</inkml:trace>
  <inkml:trace contextRef="#ctx0" brushRef="#br0" timeOffset="10139.58">22811 12658 47,'13'6'32,"-13"-6"2,14 16 0,-7-2-22,-5-3-3,5 8 0,-7-1-3,2 5-1,-4 1-2,3 0 1,-2 1-2,-1 2-1,-1-1 0,2 0 0,1-2 0,1-1 0,1-3-1,0 0 1,0-4-1,5-2 1,1-3-1,1-2 0,1-3 0,-1-1 0,1-2 0,2-3-1,0 0-2,-12 0-1,20-4-5,-20 4-10,8-17-18,-8 17 1,2-17-2,-2 17 3</inkml:trace>
  <inkml:trace contextRef="#ctx0" brushRef="#br0" timeOffset="10379.5937">22698 12867 40,'0'0'32,"0"0"2,18-6-1,-6-1-17,13 7-1,-3-6-4,9 6-3,-3-4-2,5 5-1,-6-3-4,-3 2-2,3 4-4,-11-8-12,-4 3-21,1 1 1,-13 0-1,9-12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6:33.2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3599 14425 1,'0'0'17,"0"0"-3,0 0-1,0 0-1,0 0 1,10-9-1,-10 9 0,0 0-1,15-2-1,-15 2-1,10-1-1,-10 1-1,13-1-2,-13 1 0,15-2-1,-15 2-1,17-2 0,-17 2 0,19-2-1,-10 0 0,3 0 0,-2 1 1,1 0-2,-1-1 0,1 1 1,-1 0-1,2 1-1,0 0 1,2 1-1,0 0 0,0 0 1,2 0-1,1 0 0,0-1 0,4 1 1,-2-3-1,2 2 1,3-1 0,0 0-1,1-1 1,2 1-1,0-1 0,0 0 1,1 1-1,0-1 0,1 0 0,0 1 0,0 0 1,0-1-1,2-2 0,0 2 0,0 0 0,-1-1 0,2 0 0,2-1 0,-1 1 0,1 0 1,1 0-1,1-1 0,3 0 0,0 1 0,1-1 0,1 1 0,3 0 0,1 1 0,2-1 1,-1 2-1,2-1 0,1 0 0,-1 0 0,2 1 0,-2 0 0,3 0 0,-1-1 0,3 0 0,1 0 0,0 0 0,0 0 0,0-2 0,1-1 0,1 1 0,1 0 0,-2-3 0,0 2 0,2-1 0,0 0 0,2 0 0,2 0 0,-2 0 1,1-1-1,-1 3 0,2-1 0,-3 2 0,1-1 0,0-1 0,0 2 0,1-1 0,3 1 0,2-1 0,-2 1 0,2-1 0,2 1 0,0-1 0,-2 2 0,0-1 0,-1 2 1,-1-1-1,3-1 0,0 1 0,0 1 0,0-1 0,3 0 0,0-1 0,-1 0 0,2 2 0,-3 0 0,2-1 0,2-2 0,2 2 0,-2-1 0,-1 1 0,3 0 0,-1 0 0,2-1 0,0 0 0,-1 0 0,3 1 0,-1 0 0,1-1 0,0 2 0,-1-2 0,0 1 0,-2 0 0,1 0 0,-1 1 1,0-1-1,3 1 0,-3-1 0,1 1 0,0-1 0,0 1 0,2 0 0,-2 0 0,0-1 0,-1 1 0,3-1 0,-1 0 1,0 0-1,2-1 0,-1 1 0,1-1 0,1 1 0,3 0 0,1 0 0,1 0 0,1 1 0,1-1 0,1 0 0,-1 2 0,1-2 0,0 1 0,2 0 0,-1 0 0,-1 0 0,2 0 0,0 0 0,1 0 0,1 1 0,0 0 0,-1-1 0,2-3 1,-2 3-1,0-1 0,0 0 0,1 0 0,-2-1 1,-1 1-1,-2 0 0,0 2 1,0-2-1,-1 0 0,0 0 0,-1-1 1,1 0-1,-1-2 0,2 1 0,-2-2 1,0 1-1,0-1 0,2 0 1,0-1-1,-1 0 0,1 1 0,0-1 1,1-1-1,0 1 0,1 1 0,0-1 0,-1-3 1,2 3-1,0-1 1,1 1-1,1-2 0,1 3 0,1-1 0,0 2 0,1 2 0,-1-1-1,2 0 1,-2 3 0,2 0 0,0 0 1,1 1-1,0 0 0,0 0 0,2 0 0,-1 2 0,4-1 0,-2-1 1,1 2-1,-1-1 0,2-2 0,0-1 0,-2 0 1,2-1-1,0 0 0,1 0 0,-1-2 0,2-1 0,1 0 0,1-1 0,2 1 1,0-1-1,-2-1 0,2-1 0,-1 2 0,-1 0 0,0 0 0,-1 0 0,-2 0 0,-1 1 0,1 0 1,-3 1-1,0-2 0,-3 2 0,2 0 0,-3 1 0,-1 0 0,0 0 0,-2 1 0,0 0 0,1 1 1,1 0-1,-3 1 0,0 0 0,2 1 0,-2 0 0,0 0 0,-1 1 0,0-1 0,-1 1 0,0 0 0,-1 2 0,-2-2 1,2 0-1,0 0 0,1 0 0,-2 0 0,-2-1 0,2 0 0,2 0 0,-3 1 1,0 0-2,1-2 2,0-1-1,3 2 0,-1-2 0,-1 0 0,0-1 0,1-1 0,-1 0 0,3 0 0,-1 0 0,-1 0 0,0-1 0,2 0 1,-2 1-1,0 1 0,2 0 0,-5 0 0,2 1 0,0 0 0,-1 1 0,-1-2 0,2 1 0,-1 1 0,-3-1 0,3 0 0,0-1 0,-4 2 0,3-1 0,-5 0 0,-1 2 0,-7-1 0,-2 0 1,-6 0-1,-1 0 0,-3 0 1,-7 1-1,-53 0 0,90 0 0,-90 0 0,89 1 0,-89-1-1,64 2-2,-64-2-12,0 0-23,0 0 2,0 0-2,0 0 1</inkml:trace>
  <inkml:trace contextRef="#ctx0" brushRef="#br0" timeOffset="3378.1932">6789 14860 20,'6'-11'15,"-6"11"0,6-11 0,-6 11 0,0 0 1,1-13-1,-1 13-1,0 0-1,0 0 0,-7-10-3,7 10 0,0 0-3,0 0-2,0 13-1,1 0-1,1 3-1,0 6 0,1 5-1,0 4 0,1 3 0,-1 3 1,0-1-1,0 1 0,-1-2-1,0-1 1,-2-2 0,1-5-1,-2-4 1,-1-4-1,1-4 0,0-4 0,1-11-1,0 0-2,0 0-2,0 0-3,3-12-6,-5-3-7,4-4-14,2 5-1,-4-8 1,4 3 2</inkml:trace>
  <inkml:trace contextRef="#ctx0" brushRef="#br0" timeOffset="3865.221">6786 14779 12,'0'0'28,"3"-16"0,-3 16 3,9-10-12,-9 10-4,11-12-2,-11 12-3,18-8-1,-7 3-2,5 4-2,1-3 0,5 3-2,-2-5 0,6 3 0,0-2-1,3-1 0,-1 0-1,4-1-1,-2-2 1,-1 3 0,-3 1-1,-3 2 1,-4 2-1,-4 2 0,-3 3 1,-12-4-1,9 12 0,-9-12 1,-1 19-1,0-8 1,-1 2-1,-1 1 1,1 2 0,0 1-1,0 1 1,1 0 0,1 0-1,0-1 1,0-4-1,2-1 0,1-2-2,-3-10-2,7 15-6,-7-15-24,0 0-2,10 8 0,-10-8-1</inkml:trace>
  <inkml:trace contextRef="#ctx0" brushRef="#br0" timeOffset="4789.2732">7641 14759 11,'0'0'25,"0"-10"-4,0 10-2,0 0-1,0 0-3,0 0-2,-3 20-2,5-1-1,-4 0-3,5 8-1,-3 3-1,4 6 0,-3 1 0,2 2-2,-2-3 0,1 2-1,-2-3-2,2-3 2,-2-1-2,2-7 0,-1-3 1,0-4-1,2-4 0,-3-13-1,5 15-1,-5-15-3,0 0-6,0 0-8,5-19-14,-5 19-1,0-24 1,2 11 0</inkml:trace>
  <inkml:trace contextRef="#ctx0" brushRef="#br0" timeOffset="5098.2916">7642 15035 33,'0'0'31,"15"-11"3,-5 3-6,3-1-10,8 4-2,-1-6-3,7 6-5,-4-3-3,3 3-1,-4 2-2,-2-2-1,-2 3 0,-2 1 0,-5 1-1,-11 0 0,13 2 1,-13-2-1,0 0-1,3 12-1,-3-12-2,-4 11-3,6-2-11,-4 3-17,2-12 1,-1 11-2,1-11 2</inkml:trace>
  <inkml:trace contextRef="#ctx0" brushRef="#br0" timeOffset="9386.5368">8435 14618 13,'0'0'12,"0"0"0,0 0-1,0 0 2,0 0-2,0 0-1,0 0 0,0 0-2,0 0 0,0 0-1,0 0 0,-14 1-1,14-1-1,0 0 0,-9 14 0,9-14-1,-10 11 0,10-11-1,-14 20 0,5-7 0,0 4-1,-3 1 0,2 3 0,-3 5-1,2 1 2,0 2-2,1 4 0,1 2 0,2 3 0,1 0-1,1 4 1,3-2 0,1 0-1,0 3 1,1-2 0,2-2-1,2-1 0,0 0 1,1-3-1,0-4 1,2-2-1,2-5 1,-1-5-1,0-1 1,0-5-1,0-4 1,-8-9-1,12 13-1,-12-13 0,9 4-5,-9-4-9,0 0-18,0 0-1,0-18-1,0 18 2</inkml:trace>
  <inkml:trace contextRef="#ctx0" brushRef="#br0" timeOffset="10209.5839">8740 15009 17,'0'0'25,"0"0"1,1 16-7,1-6-4,-4 1-2,4 5-2,0-3-2,-1 8-1,-1-4-2,-1 5-2,0-1 0,0-1-2,1 0 0,-1 0 0,0-5-1,1 0 0,1-4-1,1-2 0,-2-9-1,6 12-1,-6-12-2,0 0-4,0 0-7,12 5-16,-12-5-1,2-13 1,-5-3 1</inkml:trace>
  <inkml:trace contextRef="#ctx0" brushRef="#br0" timeOffset="10449.5977">8710 14829 9,'0'0'22,"0"0"1,3-9 1,-3 9-13,0 0-5,12 0-3,-12 0-4,9 1-6,-9-1-12,11 4-4,-1 6-1,-10-10 0</inkml:trace>
  <inkml:trace contextRef="#ctx0" brushRef="#br0" timeOffset="11117.6359">9134 14859 25,'-9'-11'25,"9"11"-5,0 0-2,-6-12-3,6 12-3,-8-14-1,8 14-1,-9-16-2,9 16-1,-10-13-2,10 13-1,-13-13-1,13 13 0,-16-5-1,7 6 0,-2 0-1,0 5 1,1 0-1,-2 2 0,2 3 0,1 4 0,-1-1-1,4 3 1,1 1 0,4 2-1,1-1 1,3 2 0,2 1-1,1 1 1,1 0-1,0 1 0,-1-1 0,0 1 1,-2 1-1,1-3 0,-2 2 0,-1 0 0,-1-2 1,0-2-1,0-2 0,-1 0 0,1-4 1,-1-2-1,0-12 0,-2 13-1,2-13 0,0 0 0,0 0-3,0 0-2,0 0-7,0 0-6,-12-5-14,12 5-2,-5-16 3,5 16-1</inkml:trace>
  <inkml:trace contextRef="#ctx0" brushRef="#br0" timeOffset="11370.6503">8911 15133 38,'5'-17'29,"-5"17"2,13-14-10,-8 3-7,5 5-1,-10 6-4,19-10-3,-10 7-1,4 3 0,-1-1-2,2 3-1,0-1-1,0 0-1,5 3-4,-6-4-10,4-4-18,3 8-1,-5-8-1,3 5 1</inkml:trace>
  <inkml:trace contextRef="#ctx0" brushRef="#br0" timeOffset="11907.6811">9506 14787 11,'-3'10'27,"-11"-8"1,7 7-2,-6 5-9,-2-1-1,2 9-1,-3-1-3,5 8-1,-3 0-2,7 7-3,-2-3-1,8 4 0,1-1-2,6 0-1,-1 0 1,3 0-2,1-5 0,3-3 0,-1-5-1,1 0 0,1-4-3,-3-5-3,7 1-13,1-5-17,-7-7 0,2 0-1,-13-3 2</inkml:trace>
  <inkml:trace contextRef="#ctx0" brushRef="#br0" timeOffset="21537.2318">9869 14998 6,'0'0'21,"0"0"-5,-1-11-1,1 11-1,0 0 0,0 0-2,0 0-2,0 0-1,0 0-1,0 0-2,0 0 0,0 0-1,-4 13-1,4-13 0,-10 14-1,10-14 0,-17 20 0,8-10-1,-3 3 0,-1 0-1,1 1 1,-3 0-1,2 1 2,-1 1-2,3 0 0,-1-1-1,1-2 1,2 2 0,1-4-1,0 1 1,3-2-1,1-1 1,4-9-1,-7 17 0,7-17-1,-3 11 0,3-11-2,0 0-2,-4 11-1,4-11-3,0 0-3,0 0-9,0 11-10,0-11-1,0 0 2</inkml:trace>
  <inkml:trace contextRef="#ctx0" brushRef="#br0" timeOffset="21951.2555">9621 15032 12,'0'0'25,"0"0"2,0 0-8,0 0 0,0 0-2,14 2-3,-14-2-2,20 7-2,-9-3-2,4 4 0,-2-1-4,4 4 0,1-1-2,-2 3-1,2 0 1,-2 2-2,1-1 1,-2 2-1,0-4 0,-2 0 1,-2 2-2,0-4 0,-2 4-2,-9-14-4,17 16-10,-11-2-17,-6-14 1,13 12-2,-13-12 2</inkml:trace>
  <inkml:trace contextRef="#ctx0" brushRef="#br0" timeOffset="22913.3101">10292 14987 1,'0'0'23,"3"-10"1,-3 10-5,0 0-1,0 0-3,0 0-1,0 0-2,0 0-2,0 0 0,0 0-2,0 0-1,0 0-2,0 0 0,-10 4-1,10-4-2,-11 6 0,11-6 0,-12 11-1,12-11-1,-16 12 1,6-6 0,-1 3-1,-3 2 1,0 0-1,-2 1 1,2-2-1,1-1 0,1-1 1,2 0-1,10-8 1,-14 9-1,14-9 1,0 0 0,0 0 0,0 9 0,0-9 0,0 0 0,13 7-1,-13-7 1,10 9-1,-10-9 0,13 10 0,-13-10 1,19 14-1,-8-8 0,2 1 0,0-2 1,2 2-1,0 0 0,1-1 1,-2-1-1,0 1 0,-1 1-1,-2-2 0,0 1-2,-11-6-3,16 6-13,-16-6-17,11 0 1,-11 0-1,0 0 1</inkml:trace>
  <inkml:trace contextRef="#ctx0" brushRef="#br0" timeOffset="23955.3701">10555 14956 19,'0'0'28,"0"0"1,0 0-7,0 0-3,0 0-3,8 11-3,-8-11-3,3 14-2,-3-14-1,5 20-2,-3-10-1,3 3-1,-1-2-1,3 2 0,-2 0 0,2-3 0,0-1-1,0 1 0,-7-10 0,16 16-1,-16-16 1,16 11-1,-16-11 0,17 5 1,-8-6-1,-9 1 1,20-10-1,-10 2 0,1-3 1,0-2-1,-2-1 0,1-2 1,-2 1-1,0 0 1,-3 2-1,0 0 1,-1 4 1,-4 9-1,7-14 0,-7 14 0,0 0 0,9-8 0,-9 8 0,0 0 0,9 12-1,-6-3 1,-2 3-1,-1 6 0,-1 3 1,-2 2-1,-1 3 1,-1 5-1,-2 1 0,0 1 0,-1-2 1,2-1-1,-1-2 1,3-2-2,-1-2 2,0-5-2,3-4 1,-2-3 0,2 1-1,-2-4 0,3 0 0,1-9-2,-4 13-1,4-13-3,0 0-7,-3 12-24,3-12 1,0 0 0,3-15 1</inkml:trace>
  <inkml:trace contextRef="#ctx0" brushRef="#br0" timeOffset="24677.4114">10917 14815 33,'0'-10'31,"0"10"2,0 0-8,3-11-8,-3 11-1,10-3-3,-1 7-3,-9-4-3,17 14 0,-7-4-2,3 7 0,0 3 0,0 6-2,-1 0 0,1 4-2,-4 0 1,0-2-1,-2 1-1,-3 0 1,-3-4-1,-1-2 0,-3-3 0,-1-3 1,-2-2-1,1-3-1,0-2 1,5-10-1,-7 19-1,7-19-2,-3 14-4,3-14-25,0 0-5,0 0-1,0 0 1</inkml:trace>
  <inkml:trace contextRef="#ctx0" brushRef="#br0" timeOffset="49209.8146">11847 14853 10,'0'0'18,"0"0"-4,4-9 0,-4 9 2,0 0 0,0 0-2,0 0-1,0 0-1,-1 9-2,1-9-2,-4 12-1,4-12-2,-5 18 0,0-8-2,2 5 0,-2-1 0,-3 3-1,2 1-1,-3 2 1,-2 1-1,-1 0 0,0 1 0,-2 1-1,1-3 1,2 0 0,-3-5 0,5 1-1,0-5 1,1 0 0,8-11-1,-12 13 1,12-13-1,0 0 1,-10 12-1,10-12 0,0 0 0,0 0-1,0 0 0,0 0-1,-6 9-2,6-9-4,0 0-8,0 0-17,0 0 0,0 0-2,4-14 3</inkml:trace>
  <inkml:trace contextRef="#ctx0" brushRef="#br0" timeOffset="49584.8361">11610 14886 9,'0'0'25,"-9"-11"2,9 11 2,0 0-16,0 0-2,17 12 1,-17-12-2,23 14-1,-11-4-2,7 3-1,-2 1-1,4 1-2,2 3 2,2 2-3,-1 0 0,0 1 0,-1-4-1,-1 2 1,-1-3-1,0-1 0,-5-4-1,0-3 1,-3 0-2,-2-4-3,2 2-8,-13-6-22,9 0 0,-9 0-1,0 0 2</inkml:trace>
  <inkml:trace contextRef="#ctx0" brushRef="#br0" timeOffset="50881.9102">12418 14980 12,'-9'6'18,"9"-6"0,0 0 0,-12 1-1,12-1-1,0 0-3,-10 4-2,10-4-2,0 0-1,0 0-1,9 9-2,1-6-1,-10-3 1,22 1-1,-9-3 1,4 0-2,-1-4 0,3 1-1,-2-2 0,0 0 0,0-3-1,1 1 0,-3 0 0,1-1 0,-2-3-1,-2 3 1,-2-3 0,-3 3-1,-2-2 1,-1-1-1,-2 1 0,-5 2 0,-2-1 1,-2 1-2,-4 2 1,-1-2 0,-3 5-1,-3 2 0,-2 3 1,1 2-1,-2 5 0,-3 4 1,2 3-1,2 3 1,1 1 0,3 4 0,3 2-1,3 0 2,5-2-2,5 1 2,7-2-1,3-1 0,3-1 1,3-4 0,2-2-1,3-1 1,-1-3 0,2-2 0,-2-2 0,-2-1 0,0-1-1,-1-1-1,0-2-1,-5-4-4,4 4-9,-7-2-17,-9 2-3,20-13-1,-14 0 2</inkml:trace>
  <inkml:trace contextRef="#ctx0" brushRef="#br0" timeOffset="51209.9289">12725 14655 30,'0'0'29,"0"0"2,0 0 1,0 0-16,7 17-6,0 0 0,-2 1-2,5 11 0,-5 0-2,2 7-2,-2 0-1,2 4 0,-1-3-1,1 0-1,-1-5 0,2-3 0,0-3-1,-1-5-1,2-3-2,-3-8-5,7 1-12,-2-5-16,-11-6 1,20-5-1,-12-7 1</inkml:trace>
  <inkml:trace contextRef="#ctx0" brushRef="#br0" timeOffset="51735.9591">13111 14794 29,'0'0'28,"-20"-3"2,10 2-6,10 1-11,-20-1 0,20 1-2,-21 5-2,21-5-1,-19 10-2,12 0-1,-2-3-1,1 4-1,-2-2-1,3 5 0,0-1-1,2 2 0,1-2 0,3 1 0,3-2-1,2-2 1,4 1 0,2-3-1,2-1 1,2 0-1,2 0 1,-2 1-1,3-1 0,-5 2 0,0 2 0,-5 1 0,-3 0 0,-3 1 0,-3 2 0,-3-3 0,-5 0 0,1-1 0,-4-4 0,2-2 0,0-1-1,-1-4 1,2-1 0,0-2-2,10 3-2,-13-9-5,13 9-9,0 0-17,2-16 0,-2 16-1,15-17 2</inkml:trace>
  <inkml:trace contextRef="#ctx0" brushRef="#br0" timeOffset="52305.991">13253 14993 18,'0'0'29,"19"-9"1,-12-2 3,8 0-13,1 4-7,-4-6-1,6 7-3,-5-7-2,5 6-2,-6-3-1,2 2-1,-4-2-1,0 3 1,-10 7-1,9-18-1,-9 18 1,-1-17-1,-3 6 0,4 11 0,-15-16-1,5 10 1,-5-2-1,2 3 0,-3 3 0,0 1 0,-2 3-1,3 2 1,-1 3 0,3 5 0,0-1 1,5 5-1,0 1 1,5 3 0,-1 1 1,4 0-1,3 1 1,3 0 0,0 0 0,4 0 0,1-3-1,2-1 1,2-2-1,1-4 1,2-3-1,-1-1 1,1-4-1,0-1 0,0-3 1,0-2-1,-3-1 0,1 0-1,-2-1-1,-1-3-2,4 6-8,-8-2-28,1-1 0,1 1-1,-11 3 0</inkml:trace>
  <inkml:trace contextRef="#ctx0" brushRef="#br0" timeOffset="54571.1212">14051 14859 25,'0'0'21,"0"0"-1,-8-10 1,8 10-3,0 0-2,-1 9-2,5 2-2,-3 1-3,5 7-2,-3 1 0,4 5-3,-3-2-1,5 1 0,1-3-1,-1-1 0,2-6 0,0-4 0,1-4-1,3-4 0,-3-5 0,4-5 0,-3-2 0,2-4-1,-2-4 1,1-1 0,-2 0-1,-1-2 1,0 1-1,-3 4 0,-2 2 1,-1 5 0,-5 9-1,0 0 1,0 0-1,5 21 1,-7 1-1,0 4 1,-1 7 0,-1 6 0,0 3-1,0 2 0,1-4 1,0 0-1,1-3 1,0-5-1,2-5 0,0-5 0,0-7 0,2-2 0,-1-3 0,-1-10-1,0 13-1,0-13 0,0 9-3,0-9-2,0 0-7,0 0-11,0 0-11,3-15 0,-1 0 1,7-1 1</inkml:trace>
  <inkml:trace contextRef="#ctx0" brushRef="#br0" timeOffset="54884.1392">14539 14801 17,'0'0'27,"0"0"2,10 9 3,-10 2-17,0-11-2,2 25 0,-3-9-1,5 11-3,-5-2-1,5 6-2,-3-3-2,1 5 0,-2-3-2,1 1-1,-1-4 0,1-3 0,-1-4-2,-2-3-1,2-3-3,0-14-7,-2 13-16,2-13-7,0 0-1,-9-5 1</inkml:trace>
  <inkml:trace contextRef="#ctx0" brushRef="#br0" timeOffset="55157.1548">14448 15016 28,'7'13'31,"-7"-13"3,12 5 0,-2 0-13,1-8-8,10 5-1,-3-6-4,7 3-2,-1-3-2,2 0-2,1-2-1,-3 0-2,4 0-2,-4-3-1,3 4-3,-8-7-9,2 3-13,-2 5-6,-8-5 0,2 7 1</inkml:trace>
  <inkml:trace contextRef="#ctx0" brushRef="#br0" timeOffset="55494.1741">14899 14797 34,'0'0'31,"8"-13"2,-8 13 1,0 0-17,6 11-6,-1 2 1,-5 0-5,4 5-1,-5 2-1,4 7-1,-3 0-1,1 4 0,-2 0-1,1 1 0,-1-2-1,0 1 0,0-4 0,1-3-1,0-2-2,-1-7-2,4 3-11,-5-6-23,2-12 2,0 0-2,0 0 2</inkml:trace>
  <inkml:trace contextRef="#ctx0" brushRef="#br0" timeOffset="57978.3161">15199 14506 19,'0'0'19,"0"0"-1,0 0 0,0 0 0,0 0-1,0 0-3,0 0-1,0 0-2,5 10-2,-5-10 0,15 14-1,-7-2-1,7 6-2,0 1 1,6 8-2,-3 1-1,4 5-1,-2 3 0,-3 4-1,1 2 0,-5 1 0,-3 4-2,-3-2 2,-5 2-1,-4-4 0,-3-1-1,-2 2 1,-2-6 0,-1-4 0,-4-5 1,3-4-1,-1-6 1,3-1-1,1-7 1,8-11 0,-12 12-1,12-12 1,0 0-3,0 0-2,9-5-13,0 0-21,-9 5 2,19-11-2,-12 2 1</inkml:trace>
  <inkml:trace contextRef="#ctx0" brushRef="#br0" timeOffset="59074.3788">15821 14792 22,'-9'-4'26,"9"4"-3,0 0-2,0 0-2,0 0-2,0 0-2,0 0-3,0 0-2,3 10-1,-3-10-2,0 13-3,0-13 0,-1 19-2,1-19 0,-2 18-2,2-7-2,0-11-4,-1 15-13,1-15-16,1 9 0,-1-9-1,0 0 1</inkml:trace>
  <inkml:trace contextRef="#ctx0" brushRef="#br0" timeOffset="59334.3936">15864 15065 20,'-1'16'30,"1"-16"1,-2 13 1,2-13-11,-9 9-9,9-9-1,0 9-3,0-9-1,-1 13-3,1-13-1,0 13-2,0-13-2,1 19-4,-1-19-9,-4 12-19,7 1-1,-3-13 0,0 0 0</inkml:trace>
  <inkml:trace contextRef="#ctx0" brushRef="#br0" timeOffset="61404.5121">16273 14673 21,'0'0'25,"0"0"-3,0 0-1,0 0-2,9 3-2,-9-3-3,7 25-2,-6-6-2,6 8 0,-5 2-4,3 10 0,-3-1-2,1 5-1,-3 1 0,2-2 0,-1-5-2,0-2 0,0-7 0,0-4 0,1-6-1,0-6-1,-2-12 0,5 11-2,-5-11-3,0 0-5,0 0-11,10-9-14,-10 0 1,0 9-1,4-21 2</inkml:trace>
  <inkml:trace contextRef="#ctx0" brushRef="#br0" timeOffset="61940.5428">16486 14869 19,'0'0'30,"0"0"1,14 0 2,-14 0-12,1 15-6,3 1-3,-5 1-2,6 6-3,-5-2-2,5 5 0,-3-1-2,3 0-1,0-3 0,0-2-1,0-5 1,3-2-1,-3-4-1,-5-9 1,11 5-1,-11-5 1,12-10-1,-6 1 1,2-5-1,-2-3 0,3-3 0,1-2 1,0 0-1,3-1-1,-1 0 1,0 5 0,1 0 0,0 6 0,-1 5 1,-2 3-1,-1 5 1,1 7 0,-2 1-1,-2 5 1,0 6 0,-2 1 0,-1 3-1,1-1 1,-4 0-1,0-1 0,0-4 0,0-3-1,0-4-1,0-11-1,8 14-6,-8-14-11,3-10-17,6 5-1,-3-6 1,6-1 0</inkml:trace>
  <inkml:trace contextRef="#ctx0" brushRef="#br0" timeOffset="62341.5656">16925 14640 53,'12'-4'35,"-12"4"0,0 0 1,13 19-20,-12-9-7,5 6-2,-4 0-1,3 7-2,-4 1-1,1 4-1,-1 2-1,2 2 0,-3-1-1,0 3 1,1-2-1,1-2 1,1-3-1,2-4 1,1-4-1,0-4 0,4-5 1,1-3-1,3-4 1,3-2-1,1-1 0,-2-4-1,3-3-2,-3-1-2,3 5-7,-8-6-16,-3-1-9,-8 10-1,11-17 0,-11 17 2</inkml:trace>
  <inkml:trace contextRef="#ctx0" brushRef="#br0" timeOffset="62608.581">16885 14838 50,'0'0'36,"-11"8"0,11-8 1,0 0-14,12-1-13,7-1-1,1-8-2,9 4-1,0-2-2,4-1-1,-1 3-3,-4-1-3,1 9-13,-4-2-23,-11 0 0,-2 2 0,-12-2-1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16:58.94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2656 5456 24,'0'0'24,"-2"-11"1,2 11-2,0 0-3,0 0-4,0 0-1,-1-10-3,1 10-3,0 0-1,1 14-3,-1-14-2,-3 21 0,1-4-1,1 6 1,-2 2-2,2 5 1,-3 4 0,3 3-1,0 3 0,0 0 1,1 1-1,0-2-1,1-2 1,0-2 0,1-1 0,0-4-1,1-3 1,0-2-1,-2-5 1,2-3-1,-1 0 1,-1-5-1,-1-12 0,1 15-1,-1-15 1,0 0 0,-1 11-1,1-11 0,0 0-2,0 0-2,0 0-4,1-9-7,5-2-20,2 2 0,-3-9-1,6-1 1</inkml:trace>
  <inkml:trace contextRef="#ctx0" brushRef="#br0" timeOffset="714.0408">2638 5440 7,'0'0'18,"0"0"1,0 0-2,0 0-1,0 0 0,0 0-2,0 0-1,0 0-2,0 0-1,15 3-2,-15-3 0,23 1 0,-9-3-1,7 2-1,-2-5-2,4 4 0,2-3-1,2 0-1,-1-1 0,1 2 0,-2-3-1,-2 3 0,-1-2 0,-2 2 0,-6 1-1,0 0 1,-4 1-1,-10 1 1,13-1-1,-13 1 1,12 0-1,-12 0 0,9 5 0,-9-5 1,10 7-1,-10-7 0,12 15 1,-7-5-1,-2 2 1,1 0 0,-3 3-1,1 1 1,-2 2-1,0-2 1,-1 0-1,0-1 0,1-2 0,-1-2-1,1 1-1,0-12-4,2 12-10,-2-12-21,1 9 0,-1-9 0,0 0 0</inkml:trace>
  <inkml:trace contextRef="#ctx0" brushRef="#br0" timeOffset="1323.0757">3438 5497 29,'1'-9'30,"-1"9"2,0 0-1,0 0-17,-6 11-1,6-11-2,-4 18-3,1-4-1,4 7-2,-4 3-1,4 7-1,-3 2 0,1 2 0,0 1-1,2 0-1,-2 0 0,2-4 0,0-2-1,1-5 1,-1-2-1,2-1 0,0-2 1,0-6 0,1 0-1,-1-1-1,-3-13-1,4 10-2,-4-10-2,0 0-8,0 0-13,6-12-9,-9-3-1,4 2 2</inkml:trace>
  <inkml:trace contextRef="#ctx0" brushRef="#br0" timeOffset="1662.095">3428 5746 27,'0'-11'31,"0"11"2,0 0-4,11-9-9,-1 12-2,-10-3-3,24-1-4,-11-1-3,9 5-1,-4-5-1,7 4-1,-3-4-2,4 1 0,-2-1-1,-2 1-1,-2-1 0,-2-2 0,-1 1-1,-4 1 0,-1 1 0,-12 1 0,11-2-1,-11 2-1,0 0-1,0 0-4,0 0-9,-13 5-23,1-4 1,1 0-1,-4-3 1</inkml:trace>
  <inkml:trace contextRef="#ctx0" brushRef="#br0" timeOffset="2518.1439">4087 5777 33,'0'0'30,"0"0"3,14 2-11,-14-2-4,19-3-1,-10-2-4,10 3-2,-3-5-4,8 2-1,-3-5-2,3 3 0,-1-4-1,1-2-1,-3-1-1,-2 1 0,-2-3 0,-4 2 0,-5-2 0,-1 2 0,-4-2 0,-4 2-1,-3 0 1,-4 0 0,-3 1-1,1 3 0,-5 1 0,0 5 0,-3 3 0,-3 6 0,0 5 0,-2 4 0,0 7 0,-1 5 0,1 3 0,2 4 0,2 2 0,4 0 1,5-2 0,3 1 0,5-5-1,6-1 2,4-5-1,4-3 1,6-6-1,4-1 0,4-4 1,3-1-1,2-5 1,1-1-1,-1-4 0,-2 1 0,-2-3 0,-3 0 0,-4-3-1,-3-1-1,-4 2-2,-3-3-3,1 7-7,-11 2-19,5-13-8,-5 13 0,0 0 0</inkml:trace>
  <inkml:trace contextRef="#ctx0" brushRef="#br0" timeOffset="2999.1715">4636 5976 42,'0'0'36,"0"0"0,-4-17 0,2 6-16,2 11-4,7-19-6,-7 19-2,13-21-2,-4 10-2,-3-1-1,3 0 0,-2-2-1,0 4 0,-1 0-1,-6 10 1,9-14-2,-9 14 1,0 0-1,9-6 1,-9 6-1,0 0 0,4 16 0,-2-3 0,0 2 0,-1 3 1,1 2-2,-1 3 2,0 1-1,1 0 0,0-2 1,0-2-2,0-3 1,0-2-2,0-5 0,-2-10-2,4 15-3,-4-15-5,0 0-8,0 0-15,-11 9-4,11-9 0,-15 5 2</inkml:trace>
  <inkml:trace contextRef="#ctx0" brushRef="#br0" timeOffset="3235.185">4654 6111 37,'-2'11'32,"2"-11"3,0 0-8,0 0-5,10-8-3,2 9-5,-12-1-4,20-5-3,-8 2-2,2 2-2,0 0 0,0 0-2,-2-1 0,1 2-1,-4 0 0,-9 0-2,17-3-2,-17 3-6,14-8-20,-14 8-9,0 0 1,13-13 0</inkml:trace>
  <inkml:trace contextRef="#ctx0" brushRef="#br0" timeOffset="3668.2098">5130 5613 40,'0'0'35,"0"0"3,0 0-1,0 0-13,0 0-8,-10-6-4,10 6-5,0 0-3,0 0-1,0 9-3,0-9-2,0 0-3,-1 9-8,1-9-26,3 15 2,-5-6-2,3 4 1</inkml:trace>
  <inkml:trace contextRef="#ctx0" brushRef="#br0" timeOffset="3875.2216">5127 5870 46,'0'12'33,"0"-12"2,0 0-3,0 0-16,0 0-3,6 10-5,-6-10-6,0 0-4,10 5-7,-10-5-25,0 0 0,9 1-2,-9-1 2</inkml:trace>
  <inkml:trace contextRef="#ctx0" brushRef="#br0" timeOffset="4295.2456">5500 5482 34,'0'0'30,"11"3"3,-11-3-10,2 14-4,4 0-3,-6-4-3,6 11-3,-4-3-3,5 6-1,-5 0-2,3 3 0,-2 0-1,3 3-1,-2-2-1,0-2 1,-1 0-2,2-2 1,-1-2-1,-1-4 1,-1-1-2,-1-7-1,1 0-2,-2-10-3,4 10-9,-4-10-19,0 0-2,0 0 0,-12-16 1</inkml:trace>
  <inkml:trace contextRef="#ctx0" brushRef="#br0" timeOffset="4691.2683">5363 5516 49,'4'-9'36,"-1"-3"0,-3 12 0,15-11-16,-15 11-6,16-7-3,-16 7-5,24-1-1,-9 2-1,6 1 0,0-2-1,5 2 0,0-1-1,1-1 0,3-1 0,0 0-1,1-2 1,-1 2-1,-3 0 0,-1 0 0,-3-3-1,-2 4 1,-2-1-1,-4 0 0,-4 2-1,-11-1-1,13 0-1,-13 0-2,0 0-5,0 0-19,-7 12-13,7-12 2,-18 10-1,7-1 3</inkml:trace>
  <inkml:trace contextRef="#ctx0" brushRef="#br0" timeOffset="5165.2954">5917 5869 47,'0'0'36,"-3"-10"2,3 10-4,0 0-6,-9-3-16,9 3-2,0 0-4,1 13-1,-1-13-3,1 20 0,-1-3 0,0 1 0,-1 3 0,1 1-1,-2-3 0,2 2 0,-3-4 0,2-1 0,2-7 0,-1-9 0,3 10-1,-3-10 0,0 0-2,0 0-2,12-7-14,-12 7-23,3-15 2,-3 15-1,-5-23-1</inkml:trace>
  <inkml:trace contextRef="#ctx0" brushRef="#br0" timeOffset="12264.7015">6822 6045 12,'10'6'23,"-10"-6"0,0 0-6,6 13-2,-6-13-3,8 13-2,-8-13-2,8 12-1,-8-12-3,9 9 0,-9-9-2,0 0 0,10 4-2,-10-4-3,0 0-6,0 0-12,6-13-8,-6 13 2,4-13-2</inkml:trace>
  <inkml:trace contextRef="#ctx0" brushRef="#br0" timeOffset="12618.7217">7050 6036 3,'0'0'19,"0"0"-3,0 0 0,0 0-2,0 0-2,2 10 0,-2-10-1,2 9-1,-2-9-3,3 12-1,-3-12-1,0 0-2,4 12-2,-4-12-2,0 0-5,0 0-6,0 0-16,12-6 0,-12 6 0,7-9 1</inkml:trace>
  <inkml:trace contextRef="#ctx0" brushRef="#br0" timeOffset="12945.7404">7261 6041 8,'10'3'24,"-10"-3"1,0 0-1,0 0-9,0 0-1,0 0-3,2 11-4,-2-11-1,4 11-1,-4-11-1,6 10-2,-6-10-1,9 11-5,-9-11-6,0 0-19,12 9 0,-12-9-1,0 0 1</inkml:trace>
  <inkml:trace contextRef="#ctx0" brushRef="#br0" timeOffset="14550.8322">8590 5394 22,'0'0'27,"5"-11"-5,-5 11 0,0 0-2,6-13-4,-6 13-2,0 0-3,0 0-2,0 0-1,0 0-2,0 0-1,0 0-2,7 16 0,-5-2 0,0 2-1,0 3 0,1 6 0,-1 3 0,-1 0-1,0 5 0,0 3 0,-2 0-1,0 1 0,-1 0 1,-1-4-1,1-2 0,-1-3 0,1-5 0,0-3 0,1-3 0,1-4 0,0-4 1,0-9-2,1 12 1,-1-12-1,0 0-1,0 0-3,0 0-4,0 0-9,9-11-18,-9-1 1,4-1-2,-4-8 3</inkml:trace>
  <inkml:trace contextRef="#ctx0" brushRef="#br0" timeOffset="15263.873">8599 5389 15,'0'0'15,"0"0"1,0 0-2,10-8-3,-10 8-2,0 0 0,6-11-2,-6 11 1,0 0-2,0 0 1,4-9-2,-4 9 1,0 0 0,0 0 0,9 0-1,-9 0 1,15 0 0,-5-1 0,5 2 1,0-4-2,5 3-1,-1-2-1,3 1 0,-1 0-1,2 1-1,-1-2 0,0 2 0,-2 0 0,-1 0-1,-1 1 1,0 0-1,-4-1 0,0 0 0,-4 1 1,-1 0-1,-9-1 0,14-1 1,-14 1-1,0 0 1,0 0 0,0 0-1,0 0 0,0 0 1,7 9-1,-7-9 1,0 12-1,0-1 0,-1 0 0,2 0 1,-1 3-1,1-1 0,0-2 0,1 0 0,-1-1 0,-1-10-1,3 13-1,-3-13-2,4 10-4,-4-10-8,0 0-19,0 0 0,0 0-1,0 0 1</inkml:trace>
  <inkml:trace contextRef="#ctx0" brushRef="#br0" timeOffset="15820.9049">9320 5387 27,'0'0'28,"11"8"2,-11-8 1,-5 11-18,7 3 0,-6 1-2,6 9-2,-7 2-1,5 7-1,-4 2-2,3 4-1,-3 1-1,2 2 0,-2-3-1,2 0 0,-2-5-1,3-3-1,-1-6 1,2-4-1,0-3 0,1-7 1,-1-11-2,2 16 0,-2-16 0,0 0-3,3 9-4,-3-9-9,-2-12-18,2 12-1,1-13 1,-1 13 0</inkml:trace>
  <inkml:trace contextRef="#ctx0" brushRef="#br0" timeOffset="16128.9225">9337 5710 47,'0'0'33,"14"-4"3,-3 4-7,-1-5-12,12 6 0,-3-8-6,8 6-4,-2-4-1,3 0-2,-3 0-2,0 2-1,-6 0 0,-3 1 0,-6 1-1,-10 1 0,10-1-1,-10 1-1,0 0-1,0 0-3,0 0-8,-16 14-24,6-14 1,10 0-1,-23 8 2</inkml:trace>
  <inkml:trace contextRef="#ctx0" brushRef="#br0" timeOffset="17135.9801">9998 5668 16,'0'0'30,"13"-1"1,-13 1 2,14-14-12,2 14-5,-4-8 0,7 5-3,-3-6-5,6 4-3,-1-5 0,1 4-2,0-2-1,0-3-1,-2 1 1,1 0-2,-4-1 1,-3 0 0,-1 0 0,-4 0-1,-4-1 1,-1 2-1,-5-1 1,-2 0-1,-3 0 1,-3 0-1,-4 2 0,-1 1 1,-3 4-1,-2 0 0,-2 3 0,0 4 0,1 6 0,0 0 0,0 7 0,3 3 1,-1 3-1,4 6 1,1 3 0,3 3 0,-1 2-1,6 2 1,1 0 0,3-4 0,3-2 0,4-3 0,4-6 0,2-3 1,5-5-1,4-4 0,4-6 0,3-2 0,1-4 0,0-2-1,-2-4 1,0-1-1,-2-3-1,-7 2-1,-2 1-1,-8-5-4,2 10-10,-10 3-23,3-10 2,-3 10-2,0 0 3</inkml:trace>
  <inkml:trace contextRef="#ctx0" brushRef="#br0" timeOffset="17691.0118">10536 5789 34,'0'0'32,"11"10"2,-11-10 0,-2 13-13,3 0-8,-6-3-1,5 6-5,-3-4-2,5 3-1,-2-4-2,4-2 1,-4-9-1,9 15-1,-9-15 1,15 4-1,-15-4 0,18-8 0,-8 0 0,1 0-1,0-3 1,1-2-1,0 0 0,0 0 1,-2 0-1,0 2 1,1 0-1,-11 11 0,14-13 1,-14 13 0,11 1-1,-11-1 1,10 11 0,-6 1-1,-1 0 1,1 2-1,0 0 0,0 1 1,1-1-1,-1 0 0,-1-2 0,-2-2 0,-1-10-2,2 14-2,-2-14-6,0 12-27,0-12 0,0 0-1,0-10 0</inkml:trace>
  <inkml:trace contextRef="#ctx0" brushRef="#br0" timeOffset="18474.0566">11025 5530 41,'0'0'33,"0"0"2,0 0-1,0 0-16,1 13-3,-1-13-5,-3 9-5,3-9-3,-2 10 0,2-10-1,0 0-2,0 0-4,0 0-4,11 11-11,-11-11-15,10-1 0,-10 1-1,0 0 1</inkml:trace>
  <inkml:trace contextRef="#ctx0" brushRef="#br0" timeOffset="18720.0707">11081 5821 26,'0'0'31,"-1"11"1,1-11 0,0 0-15,-3 11-3,3-11-4,0 0-4,0 0-2,13 10-3,-13-10-4,9 1-8,-9-1-16,15 1-5,-15-1-2,11 0 2</inkml:trace>
  <inkml:trace contextRef="#ctx0" brushRef="#br0" timeOffset="19301.1038">11630 5440 42,'0'0'32,"12"-7"3,-12 7-2,4-11-19,-4 11-3,0 0 0,0 0-5,0 0-2,9 10-1,-10 1 0,2 4-1,-2 3 1,1 5-1,-2 1 0,3 3 0,-2 0 0,2 4 0,-2 0-1,1-2 0,0 0-1,0-2 1,1-1-1,-2-5 0,1-3 0,-1-5-2,2-3 0,-1-10-1,-1 12-3,1-12-6,0 0-10,-3-9-15,3 9 1,-8-16-1,0 2 2</inkml:trace>
  <inkml:trace contextRef="#ctx0" brushRef="#br0" timeOffset="19675.1253">11436 5466 21,'0'0'30,"20"-12"4,-8 4 0,0-1-14,9 7-1,-3-5-1,9 6-6,-7-4-2,9 5-3,-2-4-1,4 4-2,-1-3-1,5 2 0,-3-2-1,1 3 0,-3 0-1,-2 1-1,-4 0 1,-3 2-1,-7 1-1,-4-1 1,-10-3-2,13 9-1,-13-9-3,0 0-3,6 14-10,-6-14-20,0 0 1,-8 12-1,8-12 2</inkml:trace>
  <inkml:trace contextRef="#ctx0" brushRef="#br0" timeOffset="20457.1701">12067 5816 44,'0'0'32,"0"0"2,2 12-1,0-1-18,-2-11-6,0 22 1,-1-8-4,2 2-2,-2 1 0,3 1-1,0-2-1,-1-1 0,2-3 0,0-2-1,-3-10 1,9 10-1,-9-10 0,12-4-1,-12 4 1,18-15 0,-9 4-1,3-2 0,0-3-1,1 5 1,1-1 0,0 0 0,-1 1 1,-2 3-1,1 1 0,-2 5 0,-1 2 1,1 1-1,-10-1 1,15 12-1,-8-3 1,1 2 0,-3 1 0,-1 1 0,-2 3 0,0 1 0,-1 0 0,0-2 0,-1-2-1,0 0 0,1-2 0,-1-11-4,6 14-12,-6-14-22,0 0 0,0 0 0,10-18 0</inkml:trace>
  <inkml:trace contextRef="#ctx0" brushRef="#br0" timeOffset="23102.3214">13730 5446 9,'0'0'21,"0"0"3,0 0 1,0 0-8,0 0-1,0 0-1,0 0-2,0 0-1,0 0-3,0 0-2,0 0-1,0 0-1,1 10-2,-1-10 0,-1 16 0,0-3 0,3 6-1,-2 1 1,3 5 0,-2 5-1,2 5 0,-2 2 0,2 2-1,0-1 0,0-1 0,-1-1 0,1-2-1,2-6 1,-2-4-1,3-3 0,-3-1 0,0-5 1,1-4 0,0-1-1,-1 1-1,-3-2 2,0-9-1,1 16 0,-1-16 0,-2 9-1,2-9-1,-1 10-1,1-10-1,0 0-9,0 0-18,4-20-5,5 8-1,-3-6 0</inkml:trace>
  <inkml:trace contextRef="#ctx0" brushRef="#br0" timeOffset="23850.3641">13736 5455 21,'-6'-9'18,"6"9"-2,0 0 2,-1-13-2,1 13-3,0 0-2,-1-9 0,1 9-2,0 0-1,0 0-2,0 0-1,0 0-1,0 0-1,0 0 1,0 0-1,0 0 2,0 0-2,17-2 1,-8 1 0,5 2 0,0-3-1,5 3 0,-2-1-1,5 0 0,-1 0-1,0 3-1,2-2 1,0 0-1,1 0 1,-2-2-1,1 0 0,-1 1 1,-5-1-1,-2-1 1,-3-1-1,-1 3 0,-11 0 1,0 0-1,9 1 1,-9-1-1,0 0 1,0 0-1,-7 15 1,7-15-1,-1 20 1,3-6-1,-1 2 1,3 2-1,-1-1 1,1-1-1,1-2 1,0 1-2,0-4 1,-5-11-1,6 13-2,-6-13-4,0 0-17,11 7-13,-11-7 0,0 0-1,-3-16 2</inkml:trace>
  <inkml:trace contextRef="#ctx0" brushRef="#br0" timeOffset="24792.418">14445 5524 5,'10'-4'25,"-10"4"3,0 0 3,1 10-12,-1 0-5,2 5 0,-3 0-1,6 11-2,-8-2-1,5 8-3,-5-2-2,4 7 0,-2-4-2,1 1 0,-1-3-1,2-2 0,-1-2 0,1-3-1,-1 0 0,1-3-1,-1-5 1,0-1-1,0-4 0,0-11-2,2 13 0,-2-13-4,0 0-7,0 0-9,2-15-14,-2 15 1,2-21-1,0 12 1</inkml:trace>
  <inkml:trace contextRef="#ctx0" brushRef="#br0" timeOffset="25113.4364">14470 5809 38,'0'0'31,"13"-1"4,-1-3-9,3 4-10,-3-5 0,7 5-2,-4-4-5,6 3-2,-4-2-2,6 4-2,-3 0 0,-1 0-1,0 0-1,0 0 0,-2-1 0,1 0-1,-3-1 1,-1-1-1,-3-1-1,-11 3 0,16-3-1,-16 3-3,0 0-9,0 0-24,0 0 2,-12 7-2,2-8 2</inkml:trace>
  <inkml:trace contextRef="#ctx0" brushRef="#br0" timeOffset="27146.5527">15618 5504 16,'0'0'24,"9"-5"-1,-9 5 2,0 0-9,9-8-1,-9 8-2,0 0-2,0 0-1,-4-12-2,4 12-2,0 0 0,-10-11-2,10 11-1,-14-9 0,14 9 0,-16-9-1,5 3 0,0 1-1,-1 0 1,-1 0-1,-1 1 0,-2 2 0,2-1-1,-1 4 1,2 1 0,1 0-1,1 3 0,1 3 1,4 2-1,3 2 1,1 5 0,2 1 0,3 2 0,2 6 0,0 2 0,2 0 1,0 3-2,1 2 1,-2 0-1,2 0 1,-2 1-1,1-3 0,-1 0 0,1-2 0,-1 2 0,1-5 1,0-2-1,-1-1 0,0-4 0,-1-2 0,-1-2 1,0-3-1,-4-12 0,6 15-1,-6-15 1,0 0-2,2 9-2,-2-9-3,0 0-11,0 0-19,0 0-1,-14-8 1,4-2 1</inkml:trace>
  <inkml:trace contextRef="#ctx0" brushRef="#br0" timeOffset="27479.5717">15311 5833 25,'0'0'32,"17"-7"2,-7 1 1,5-5-13,7 10-8,-3-7 0,10 4-3,-4-3-4,6 4-2,-3-4-1,2 3-2,-2-1 0,-3 1 0,-3-1-2,-1 3 0,-2 0 0,-3-1 0,-1 2-1,-5 0-1,3 3-1,-13-2-3,21 3-5,-21-3-13,0 0-12,18 3-1,-18-3 1,14 4 1</inkml:trace>
  <inkml:trace contextRef="#ctx0" brushRef="#br0" timeOffset="28055.6047">16044 5589 48,'0'0'32,"0"0"2,-2 13-7,2-13-16,-3 9 1,3-9-3,-2 12-3,2-12-2,1 13-3,3-3-3,-4-10-9,0 0-24,13 17 1,-13-17-1,6 16 1</inkml:trace>
  <inkml:trace contextRef="#ctx0" brushRef="#br0" timeOffset="28303.6189">16082 5888 16,'0'0'31,"4"19"1,-4-19 2,-2 11-14,7-1-2,-5-10-3,5 14-3,-5-14-5,3 11-3,-3-11 0,2 13-3,-2-13 0,0 0-3,4 15-9,-4-15-25,0 0 2,0 0-3,0 0 2</inkml:trace>
  <inkml:trace contextRef="#ctx0" brushRef="#br0" timeOffset="29484.6864">16635 5407 11,'-12'-1'22,"12"1"-5,-16 12 0,16-12-1,-19 16-1,7-6-3,1 3-2,-3-1 0,3 6-2,-5 2 0,4 4-1,-3 2-2,4 8 1,-3 2 0,6 6 0,-1-1-2,5 8 1,0-3 1,7 4-2,2-6 0,5 0 0,3-8-1,5 0-1,2-7 0,1-4 0,2-9-1,0 0-1,-2-6 1,-3-3-1,-3 0 0,-4-7-2,-2 1-3,-9-1-7,9-12-26,-9 12 1,-2-11-2,2 11 2</inkml:trace>
  <inkml:trace contextRef="#ctx0" brushRef="#br0" timeOffset="29992.7155">16961 5619 12,'4'-9'29,"-4"9"0,0 0 3,0 0-15,1 14-2,-1-14 0,2 23-3,-4-9-2,7 6-3,-6 2 0,4 3-2,-5-1-1,3 5-1,-3-4-1,0 2 0,-1-4 0,2-2-2,-1-5 1,1-2-1,0-2-1,1-12-1,0 11-3,0-11-4,0 0-6,0 0-16,0 0-5,-1-11-1,-2 0 2</inkml:trace>
  <inkml:trace contextRef="#ctx0" brushRef="#br0" timeOffset="30321.7343">16763 5623 36,'0'0'32,"3"-9"3,-3 9 0,10-16-19,11 11 1,-8-4-4,12 5-3,-2-4-3,6 6-2,-2-6 0,3 5-2,1-1 0,0 2-1,-2 0-1,0 2 0,-2 1 0,1-1-1,-2 1-2,-3-1 0,-2 5-3,-6-7-5,5 11-9,-6-7-20,-14-2 0,16 9 0,-16-9 2</inkml:trace>
  <inkml:trace contextRef="#ctx0" brushRef="#br0" timeOffset="30827.7632">17242 6025 38,'0'0'32,"12"-8"2,-9-3 0,-1-3-18,8 3-4,-5-6-1,6 6-4,-4-3-2,2 4 0,-4-1-2,-5 11 0,12-13-1,-12 13 0,0 0 0,0 0 0,0 0-1,9 6 0,-9-6-1,2 18 1,-3-4 0,2 0-1,-2 2 1,1 1-1,0 2 1,0-1-1,0-2-1,-1-1 0,4-1-2,-3-4-2,5 5-6,-5-15-10,-6 12-17,6-12 1,-1 11-1,1-11 2</inkml:trace>
  <inkml:trace contextRef="#ctx0" brushRef="#br0" timeOffset="31076.7775">17285 6157 50,'0'0'35,"0"0"0,0 0-8,9-1-8,4 2-2,-13-1-5,25-9-4,-11 5-2,5 2-2,0-2-1,0 3-1,-4 0-1,2-2-1,-1 2-3,-3-3-3,1 4-15,-2 0-18,-12 0 1,13-8-1,-13 8 1</inkml:trace>
  <inkml:trace contextRef="#ctx0" brushRef="#br0" timeOffset="34832.9923">19552 5499 28,'0'0'30,"4"20"3,-5-8 1,-1 2-17,5 10-5,-5-6 1,5 11-1,-5-4-5,5 5-1,-4-4-3,4 3 0,-3-2-1,1-2 0,-1-3-1,1 0-1,-1-5 0,-1-1-1,1-4 0,0-12-2,0 15-3,0-15-5,0 0-8,0 0-18,-12-3 2,12 3-2,-13-20 2</inkml:trace>
  <inkml:trace contextRef="#ctx0" brushRef="#br0" timeOffset="35186.0125">19303 5512 36,'0'0'34,"12"-9"2,-3 6 0,4 3-16,-2-5-2,10 7-6,-2-6-3,7 7-3,1-2-1,5 1-1,2-2-1,2 4 0,-1-3-1,2 0-1,-2-1 1,1-1-1,-4 0-1,-3 2 1,-4 0-1,-3-1 0,-3 1-2,-9 2-1,-1 3-4,-9-6-10,0 0-24,0 9 2,0-9-1,-8 12 0</inkml:trace>
  <inkml:trace contextRef="#ctx0" brushRef="#br0" timeOffset="36095.0645">19890 5856 35,'0'0'34,"0"0"0,0 0-7,0 0-6,7 17-4,-7-17-3,2 18-6,-4-9-2,6 6-2,-3-1-1,2 5-1,-1-3 1,1-1-2,-1-3 0,1 1 0,1-3 0,-4-10 0,7 10-1,-7-10 1,0 0-1,14-3 0,-14 3 0,11-12 1,-4 1-2,2 0 1,1 0-1,-1-3 1,1 3-1,0-1 1,0 0-1,1 6 1,-1 2 0,1 1 1,-1 0-1,2 5 0,-1 2 1,0 3-1,-1 5 1,-1 0 0,-1 2-1,-2 3 0,-2 1 1,-2-3 0,0-2-1,-1 1 0,-1-14 0,1 14-1,-1-14-1,0 0-3,4 12-10,-4-12-24,0 0 1,0 0 0,3-10 0</inkml:trace>
  <inkml:trace contextRef="#ctx0" brushRef="#br0" timeOffset="52860.0228">17981 5624 9,'0'0'14,"0"0"-5,0 0 0,0 0 0,0 0-2,0 0-1,-3 11-2,3-11 0,-6 9-2,6-9 1,-11 18-1,2-7 0,0 4-1,-2 0 1,-3 3 0,1 2-1,-3 0 0,1 1 0,-1-1 0,0 2-1,-1-1 0,1-1 0,1-1 0,1-3 1,3 2-1,-1-4 1,6 0-1,6-14 1,-12 17 0,12-17-1,-5 12 0,5-12-2,0 0-6,0 0-3,-12-2-10,12 2-2,0 0 0</inkml:trace>
  <inkml:trace contextRef="#ctx0" brushRef="#br0" timeOffset="53335.0506">17685 5621 19,'0'0'15,"3"12"1,4 0-2,-1 1 0,5 3-1,2 1-1,1-1-1,7 4-2,0-4-1,4 5-1,-3-3-1,5-1-2,-3 0-2,2 0 0,-1 2-1,-4-4-1,2 1-4,-5-4-6,-3-5-18,3 8-4,-18-15 3,17 12-2</inkml:trace>
  <inkml:trace contextRef="#ctx0" brushRef="#br0" timeOffset="62265.5612">19129 5641 4,'0'0'5,"0"0"1,0 0-1,0 0 1,0 0 0,0 0-1,0 0 0,0 0 1,0 0 0,0 0 0,0 0 0,0 0 0,-4 16-1,-2-7 1,1 3-1,-4 5-1,-2 1 0,-2 4-1,-4 0-1,0 2 0,-4-1 0,4 3 0,-4-3 1,3-2-1,2-2 0,2-1 0,4-3-1,2-4-2,8-11-4,-7 12-5,7-12-16,0 0 0,-1-13 1</inkml:trace>
  <inkml:trace contextRef="#ctx0" brushRef="#br0" timeOffset="62700.5863">18878 5668 15,'4'-9'19,"-4"9"-5,0 0 1,13-1-2,-13 1 1,13 5-3,-2 2-1,0 3-2,5 8 0,2 1-1,7 6 0,0 1-2,5 4 0,1-2-2,1 1-1,0-2-2,-1-7-5,-2-1-11,3-2-15,-14-11 0,3 1 0,-21-7 0</inkml:trace>
  <inkml:trace contextRef="#ctx0" brushRef="#br0" timeOffset="63857.6524">18271 5807 14,'0'0'15,"0"0"-1,0 0-1,0 0-2,11 9-2,-11-9-2,0 0 0,0 0-2,0 0-3,8 9-1,-8-9-6,0 0-7,0 0-11,11 8-1,-11-8 1</inkml:trace>
  <inkml:trace contextRef="#ctx0" brushRef="#br0" timeOffset="64277.6765">18450 5770 3,'0'0'14,"0"0"0,4 13-3,-4-13-2,0 0-2,5 13 0,-5-13-2,0 0 0,8 12-2,-8-12 0,6 10-1,-6-10 0,0 0-5,0 0-4,0 0-8,14 10-6,-14-10-1</inkml:trace>
  <inkml:trace contextRef="#ctx0" brushRef="#br0" timeOffset="64693.7002">18625 5751 17,'0'0'21,"0"0"-7,0 0-5,0 0 0,4 16-3,-4-7-1,0-9 0,-1 17-2,2-8-1,-1-9-1,4 14-2,-4-14-12,17 8-9,-17-8-1,13-5 0</inkml:trace>
  <inkml:trace contextRef="#ctx0" brushRef="#br0" timeOffset="67066.836">20651 5766 16,'0'0'14,"0"0"0,0 0-1,-9-2-1,9 2 0,0 0 0,0 0-2,0 0 0,0 0-1,0 0 0,-10 1-2,10-1 1,0 0-2,0 0 0,0 0-1,0 0 0,11 0-1,-11 0 0,11-1-1,-1 2 0,3-3 0,5 1 0,3-3-1,5 3 1,2-1-1,4 0 0,2 0 0,1-1 0,-1 1-1,-2 1 0,-1 1 0,-2-2 0,-3 0-1,-3 3 1,-4 0-1,-1-1 1,-5 1-1,1 0 1,-14-1-1,15 1 1,-15-1-1,10 0 1,-10 0-1,0 0 0,0 0 0,0 0 0,0 0-1,0 0-2,0 0-3,-10-3-8,10 3-20,0 0-3,-10-8-1,10 8 1</inkml:trace>
  <inkml:trace contextRef="#ctx0" brushRef="#br0" timeOffset="67653.8696">21052 5601 24,'0'0'31,"-3"-10"2,3 10 0,0 0-15,0-10-4,0 10-1,0 0-3,16 3-4,-16-3-1,15 6-1,-6-2 0,4 3-1,0-2 0,4 2-1,0-2 0,2 2-1,-1 0 1,3-2-1,-2 0 0,-2 3-1,-1 0 1,-2 0 0,-3-1-1,0 1 0,-4 2 1,-2 1-1,-2 1 1,-2-1 0,-3-1-1,-1 2 0,-3 1 1,0-2-1,-4 0 0,-1-1 0,-1 0 1,-1 1-1,1-1 0,0-3 1,0 0-2,2 1 1,10-8 0,-16 12 1,16-12-1,-9 9 0,9-9-1,0 0 1,-6 12 0,6-12 0,0 0-2,0 0 0,0 9-5,0-9-9,0 0-23,0 0 1,9-8-1,0 4 1</inkml:trace>
  <inkml:trace contextRef="#ctx0" brushRef="#br0" timeOffset="68651.9264">22009 5559 10,'0'0'28,"0"0"3,2-9 2,-2 9-13,0 0-3,0 0-3,0 0-3,0 0-2,0 0-3,0 0-2,9 12 0,-9-12-1,2 21 0,-2-5 0,4 5 0,-6 4-1,4 3 1,-4 2-1,2 2 0,-4 4 0,3-1 0,-2-3-1,1-1 0,-1-2 0,0-4-1,1-5 1,1-5-1,0-4 1,1-2-3,0-9 1,0 0-3,0 0-2,0 0-7,0-9-13,0 9-12,0-22 0,0 7 1,-3-6 0</inkml:trace>
  <inkml:trace contextRef="#ctx0" brushRef="#br0" timeOffset="69251.961">21788 5515 10,'0'0'17,"0"0"0,0 0 0,0 0-2,0 0 0,0 0-1,0 0-2,0 0 0,0 0-1,9-7-1,1 9-1,1-4-1,6 6 0,3-5-2,8 4-1,5-4 0,6 3-1,4-4-1,2 3-1,1-1 0,-1 0 0,-5 1-1,-1 0-1,-9 1 1,-7 2-1,-4 0 1,-5 1-1,-4-1-1,-10-4 0,10 7-1,-10-7-4,0 0-11,0 0-20,0 0 0,0 0-1,0-12 1</inkml:trace>
  <inkml:trace contextRef="#ctx0" brushRef="#br0" timeOffset="70254.0183">22521 5356 5,'0'-10'28,"0"10"1,0 0 2,0 0-12,0 0-3,0 0-1,0 0-3,0 0-3,10 9 0,-10-9-3,13 13 0,-3-5-1,6 5 0,0 0-1,2 6-1,2 0 0,2 7-1,-1 1 0,1 6-1,-3 3 0,-5 9 0,-4 1-1,-1 2 1,-7 1-1,-5-2 1,-7 0-1,-1-4 1,-3-5 0,0-7-1,0-5 1,-2-4-1,3-6 1,2-2-1,11-14 0,-15 13 0,15-13 0,0 0-3,0 0-3,-13 2-11,13-2-22,0 0 1,0 0-2,0 0 2</inkml:trace>
  <inkml:trace contextRef="#ctx0" brushRef="#br0" timeOffset="74090.2377">2366 6883 13,'0'0'17,"10"5"1,-10-5 0,0 0-4,0 0 0,0 0-2,0 0 0,9-4-1,-9 4-2,10-1 0,-10 1-1,14-4-2,-4 5 0,-10-1-1,22-3-1,-7 0-2,3 1 0,1-2-1,3 2 0,0-1 0,5-2 0,1 1 0,4 1-1,1-2 2,3 1-1,6 0 0,0 1 0,1 0 0,1 1 0,-3-1-1,1 1 1,-5 1-1,-1 1 0,-4 0 0,-3 0 1,0 2-1,0-1 0,0-1 0,3 3 0,1-2 1,2 0-1,3-1 1,5 0-1,1-2 1,3 1-1,0-1 1,0 2-1,-1-3 0,0 1 1,-2 1-1,1-2 0,-2 2 0,-1-1 0,1-2 0,0 2 0,2 2 0,1-1 1,2 0-2,0 2 1,3-1 0,-1 1 1,3 2-1,1-2 0,2 0 0,1 2 0,-1-1 0,3-2 0,2 0 0,4 0 0,5-1 0,0 0 0,1 0 1,3-1-1,0-1 0,2 1 0,2 1 0,0-2 0,2 0 0,2 0 0,2-1 0,1-1 0,2 2 0,2-4 1,2 2-1,2 0 0,1-2 0,-1 1 0,2 1 0,0 0 0,1 0 0,2 1 0,3-2 0,-2 1 0,3 0 0,2 2 0,0-1 1,5-1-1,2 2 0,2-2 0,-1 2 0,3 0 0,0 1 1,3-2-1,1 1 0,-3 1-1,1-2 1,2-2 1,-3 2-1,4-3 0,-1 1 0,-2 0 0,-1 1-1,2-3 2,-1 2-2,0 1 1,0-2 0,-2 3 0,-1 0 0,-1-1 0,1-1 0,1 2 0,-4 2 0,0 0 0,-2-1 0,-1 0 0,2 1 0,-1 1 0,0 0 0,-2 1 0,1-1 0,0 1 0,4 2 0,-1-1 0,0 1 0,0 0 1,-2 0-2,2 1 1,1 0 1,2 0-1,-3-1-1,0-1 1,1 0 0,2 0 0,4 0 0,1-3 0,2 1 0,-1 1 0,2 0 0,2 0 1,2 0-1,1 0 0,-2 0 0,4 0-1,-1 1 2,4-2-1,1 0 0,2 1-1,-1 0 2,2 0-1,3 0 0,-1 0 0,0 0 0,0 1 0,0 1 0,2-1 0,2 0 0,0 1 0,-2 2 0,2-1 0,1-1 0,0 1 0,-1 1 1,1 2-1,-2-1 0,2 2 1,-3-2-1,1 2 0,-2-1 1,1 1-1,-1-1 0,-1 0 0,0-2 0,0 1 0,0-1 0,0-2 1,-2 1-1,1 0 0,3-3 0,-2 1 0,1 0 0,-2-3 0,0 1 0,-1 0 0,-3-2 0,-2-1 1,-3 2-1,0-2 0,0 0 0,-3 1 0,1 0 0,1-1 0,-4 2 0,1 1 0,-1 0 0,-3-1 1,-2 2-1,-2 0 0,-3 0 0,-2 1 0,1 2 0,-5-1 0,1 2 0,-6 0 0,1-1 0,-3 1 0,-2 1 0,-2-2 1,-4 1-1,0 2 0,-4-1 0,-2-1 0,-4 1 1,0-1-1,-8-1 0,-2 1 0,-4-1 1,-6 0-1,-5-2 0,-9 0 0,-4 0 0,-7-1 0,-3 0 1,-10-1-3,-2 1-1,-12-3-8,2 3-23,-12 0-4,0 0 0,-16-3 0</inkml:trace>
  <inkml:trace contextRef="#ctx0" brushRef="#br0" timeOffset="76386.369">7815 7445 22,'0'0'21,"0"0"-6,0 0-2,0 0-2,0 0 0,0 0-4,0 0 0,0 0-1,0 0 0,11 8 1,-11-8 0,5 9 0,-5-9 0,4 17-1,-4-5 0,4 9-1,-3 1-1,1 7 2,-1 3-3,2 6 0,-2-1 0,2 2-1,0-2-1,0-2 1,0-1-1,0-3-1,1-6 1,-1-2 0,1-3-1,-2-2 1,1-4 0,-1-2 0,-1-1-1,-1-11-1,0 0-1,0 0-4,0 0-3,2-12-10,1-4-15,1-1-1,-3-9-1,4 1 2</inkml:trace>
  <inkml:trace contextRef="#ctx0" brushRef="#br0" timeOffset="77012.4047">7828 7462 21,'0'0'19,"0"0"-3,6-10 1,-6 10 0,0 0-4,0 0-1,4-10-2,-4 10 0,0 0-2,0 0 0,0 0-2,0 0-2,6-11 0,-6 11-1,0 0 0,0 0 0,8-9-2,-8 9 1,9-3-1,-9 3 1,17-3 0,-4 1 0,1-4 0,5 3 0,3-2 0,2-1 0,0 0-1,2-1 1,0 0-1,0 3-1,-3 1 1,-4 1 0,-2-1-1,-5 4 0,-12-1 1,16 1 0,-16-1 0,0 0 0,0 0-1,0 0 1,-2 12 0,2-12 0,0 0-2,-9 16 1,8-7 1,1 0-1,0 4 0,1 0 0,2 1-1,1 1 1,-1 0 0,1-3 1,-1-2-2,1 1 1,-4-11-2,5 11-1,-5-11-6,0 0-9,0 0-19,11 6 1,-11-6-1,9-4 2</inkml:trace>
  <inkml:trace contextRef="#ctx0" brushRef="#br0" timeOffset="77655.4414">8538 7415 11,'0'0'27,"2"-14"2,-2 14 1,0 0-13,0 0-3,0 0-1,0 0-3,4 15-2,-5-4-3,3 7 1,-2 1-2,2 10 0,-1 1 0,1 4-1,-1 1-1,1 4 1,1-1-2,-1 0 1,1-3-1,0-3-1,-1-5 1,1-3-1,0-5 1,-1-3-1,0-6 0,-2-10 0,3 14-1,-3-14-1,0 0-1,0 0-1,0 0-4,0 0-6,0 0-5,0 0-15,5-11-1,-5 11 2,5-18 1</inkml:trace>
  <inkml:trace contextRef="#ctx0" brushRef="#br0" timeOffset="78290.4779">8582 7653 19,'0'0'22,"0"0"-3,-10 3-1,10-3 1,0 0-4,0 0-1,0 0-1,10 6-2,1-1-1,-2-5-2,6 3 0,-1-3-2,6 3-1,-1-3-1,3 3-1,-1 0-1,-1-2 0,0 0-1,0 3 0,-2-2 0,-2 0 0,-2-1 0,-2 1-1,-2-2 1,-10 0 0,13 3 0,-13-3 0,0 0-1,0 0-1,0 0 0,0 0-4,0 0-12,0 0-20,0 0 0,2-10-1,-2 10 2</inkml:trace>
  <inkml:trace contextRef="#ctx0" brushRef="#br0" timeOffset="79479.5459">9949 7439 15,'3'-12'24,"-3"12"-1,0 0 0,0 0-4,0-9-3,0 9-2,0 0-2,-17-11-2,17 11-3,-14-5 1,14 5-3,-18-4-1,9 3-1,-2-2 0,0 2-1,0-1 0,2 2-1,-3 0 1,1 3-2,-1-1 1,2 3 0,-1 2 0,0 2-1,2 1 1,1 3-1,2 2 1,2 1-1,1 3 1,3 2-1,3-2 0,0 6 1,4 1 0,0-1-1,2 0 0,0 0 1,-1 1-1,0-2 0,-1 1 1,1-5-1,-4-1 0,-1 0 0,-1-4 0,0-1 1,-2-3-1,0-1 0,0-10 0,-1 18 0,1-18-1,-1 11-1,1-11-2,0 0-2,-1 10-6,1-10-8,0 0-16,-4-13 1,4 13-1,-4-13 2</inkml:trace>
  <inkml:trace contextRef="#ctx0" brushRef="#br0" timeOffset="79807.5647">9689 7666 32,'0'0'31,"0"0"2,0 0 0,11-11-16,2 12-3,1-5-1,6 6-5,-1-5-2,4 5-1,-2-3-2,2 1-1,-3-1-1,-1 3 0,-3-2 0,-3 0-1,0 1 0,-3-1 0,-1 0-2,-9 0-1,14 2-3,-14-2-5,10-2-12,-10 2-13,0 0 0,14 3 1,-14-3 2</inkml:trace>
  <inkml:trace contextRef="#ctx0" brushRef="#br0" timeOffset="80429.6003">10405 7407 13,'-2'-12'25,"2"12"2,0 0-7,0 0-3,0 0 0,0 0-3,0 0-3,0 0-1,0 0-2,-14 8 0,14-8-2,-17 16-1,9-3 0,-6 3 0,2 2-1,-3 2 0,0 5 0,1-1-1,2 7 0,-1 2-1,5 1 0,1-1 0,5 5-1,2-1 1,4-1 0,2-2-1,3-3 0,2-2 0,2-1-1,0-3 1,2-5 0,-2-3 0,0-1-1,-1-4 2,1-3-2,-3-1 1,-10-8 0,15 4-1,-15-4 0,12-2-1,-12 2-2,0 0-4,2-16-17,-3 7-16,1 9 1,-3-13-1,3 13 1</inkml:trace>
  <inkml:trace contextRef="#ctx0" brushRef="#br0" timeOffset="82520.7199">10663 7730 19,'8'-10'27,"-8"10"-4,13-5 1,-13 5-4,14-4-3,-14 4-4,16-4-1,-16 4-3,16-5-1,-16 5-3,22-3-1,-10 0-1,4 1 0,-1-5-1,3 2 0,0-3 0,2-1-1,-2-5 0,-1 5 0,-1-1 0,-2-2 0,-4 1 0,-1 1-1,-4-1 1,-5 11 0,2-15-1,-5 3 1,-3 1 0,6 11-1,-16-16 0,5 8 0,-1 1 1,-1 0-1,0 0 0,-2 4-1,-1 0 2,0 0-1,0 2 0,0 2 0,1 0 0,1 4 0,2 3 0,-1 2 0,2 3 0,3 5 1,-1 3-1,2 1 1,2 5 0,2 3 0,1 0 0,2 2 0,2-2 0,2-1 0,2-3 0,1-2 0,2-4-1,1-4 2,2-5-2,3-1 1,2-6 0,3-1 0,0-2 0,1-3 0,1-2 0,1-2 0,-3 1 0,-2-2 0,-3 1 0,-2-1-1,-3 1 0,-10 6-2,16-8-1,-16 8-2,11-5-7,-11 5-13,6-9-15,-6 9 1,13-3 1,-13 3 0</inkml:trace>
  <inkml:trace contextRef="#ctx0" brushRef="#br0" timeOffset="83069.7513">11185 7800 28,'0'0'29,"0"0"3,0 0-7,0 0-8,9-7 0,-9 7-3,10-15-2,-10 15-4,13-16-1,-6 6-2,-1-1 0,2 1-2,-4-1 0,-4 11-1,9-13 0,-9 13 0,6-11-1,-6 11 0,0 0 0,0 0 0,0 0-1,0 0 1,8 15-1,-7-3 0,2 3 1,-2 1-1,0 2 1,1 4-1,-1-1 0,1-1 1,0-2-1,-1-3-1,2-2 0,-1-3-1,1-1-1,-3-9-2,0 0-4,0 0-5,8 11-8,-8-11-12,0 0-2,0 0-2,0 0 5</inkml:trace>
  <inkml:trace contextRef="#ctx0" brushRef="#br0" timeOffset="83322.7657">11232 7916 27,'-9'5'30,"9"-5"1,0 0-8,0 0-4,5 11-1,-5-11-5,17 0-2,-7-4-2,7 3-2,-1-3-1,5 1-2,-1-1-1,0 1 0,-2 0-1,-3-2-1,1 2-2,-5 1-1,2 2-2,-13 0-5,16-4-8,-16 4-17,0 0-3,16-3 0,-16 3 2</inkml:trace>
  <inkml:trace contextRef="#ctx0" brushRef="#br0" timeOffset="83716.7883">11580 7894 42,'9'-2'33,"-9"2"3,9-4-8,-9 4-8,11 2-1,-1 6-6,-10-8-4,12 12-2,-12-12-2,14 21-1,-8-6-1,1 0-1,-2 2 0,1 0-2,-3 0 1,-2-2-2,0 0 0,-1-15-4,-3 20-9,3-20-25,-15 9 0,15-9 1,-17-4-2</inkml:trace>
  <inkml:trace contextRef="#ctx0" brushRef="#br0" timeOffset="84505.8334">11918 7858 29,'0'0'30,"0"0"3,0 0-9,0 0-5,5 15-2,-5-15-3,6 13-3,-6-13-3,7 12-3,-7-12-1,10 13-2,-10-13-1,0 0-2,12 8-3,-12-8-9,0 0-17,11-4-6,-11 4 0,0 0 0</inkml:trace>
  <inkml:trace contextRef="#ctx0" brushRef="#br0" timeOffset="84851.8532">12087 7869 6,'0'0'26,"10"-2"1,-10 2-3,10 1-3,-10-1-2,10 0-4,-10 0-2,10 4-2,-10-4-1,12 7-3,-12-7-1,10 6-2,-10-6-1,9 10 0,-9-10-1,0 0-1,13 13 0,-13-13-1,0 0 0,6 9-2,-6-9-3,0 0-7,0 0-14,0 0-9,9-6-1,-9 6 1,7-10 0</inkml:trace>
  <inkml:trace contextRef="#ctx0" brushRef="#br0" timeOffset="85107.8679">12283 7879 25,'0'0'32,"0"0"1,11-4 1,-11 4-13,0 0-3,0 0-4,11 15-5,-11-15-2,5 12-2,-5-12-1,7 12-1,-7-12-2,6 11-2,-6-11-3,0 0-9,0 0-24,11 4 0,-11-4 0,2-9 0</inkml:trace>
  <inkml:trace contextRef="#ctx0" brushRef="#br0" timeOffset="85747.9044">12565 7867 36,'0'0'33,"20"-1"1,-7 2-7,-2-2-6,7 8-2,-8-2-6,4 5-3,-14-10-4,16 26-1,-14-10-2,-2 2-2,-3 0 0,-2 0-2,-3-2-1,0-3-3,3 2-5,-5-7-19,10-8-9,0 0 2,-12-9-1</inkml:trace>
  <inkml:trace contextRef="#ctx0" brushRef="#br0" timeOffset="86856.9674">12968 7623 23,'0'0'29,"0"0"1,0 0-7,0 0-2,0 0-4,0 0-3,11 7-3,-11-7-1,12 2-4,-12-2-1,20-1-1,-9-3-1,4 4-1,1-4 0,2-1-1,-1-2 1,0-1-1,0-2 0,-1 0-1,-1 0 1,-2-4 0,-5 2-1,1 0 1,-4-1-1,-2 2 1,-2-1-1,-4 2 1,-2 1-1,5 9 1,-18-16-1,4 10 0,-2 3 0,0 2 0,-1 3 0,-2 3 0,1 3-1,-1 5 1,1 1 0,1 7 1,1 3-1,1 0 2,3 3-2,2 2 2,4-1 0,3 2-1,3-3 1,3-3 0,3-4-1,3 1 1,2-5 0,4-5-1,0-4 1,4-2-1,3-3 0,2-1 0,-1-2 0,0-3 0,-1-1-1,-2 3 0,-3 0 0,-2-1-2,-4 2-3,-11 1-2,19 0-9,-19 0-21,11 2-3,-11-2 0,17 0 0</inkml:trace>
  <inkml:trace contextRef="#ctx0" brushRef="#br0" timeOffset="87377.997">13444 7707 29,'2'-10'31,"8"8"3,-10 2-4,2-11-10,-2 11-3,0 0-2,10 11-5,-10-11-4,0 16 0,-1-4-2,4 3 0,-3 2-1,2 1-1,0-1-1,2 1 1,-1-2-1,4-4 0,-2-2 0,-5-10 0,15 8-1,-5-10 1,0-4 0,0-3-1,2-3 0,-1-2 1,1 1-1,-1-1 0,-2-1 0,0 3 0,-1 2 0,-1 1-1,-7 9 1,11-6 0,-11 6 0,9 2-1,-9-2 1,11 14 0,-11-14 0,11 19 0,-5-9 0,-1 3 0,0 0 0,0-4 0,-1 2-1,-4-11-2,6 17-2,-6-17-6,0 0-17,0 0-11,0 0 1,0 0-1</inkml:trace>
  <inkml:trace contextRef="#ctx0" brushRef="#br0" timeOffset="87934.0295">13786 7309 37,'0'0'33,"3"11"3,-3-11-2,3 10-15,10 3-1,-7-3-4,7 7-5,-2-1-3,4 6-1,1-1-1,1 6-1,-1 2-1,0 1-1,-1 2 0,-2 3 0,-2 3 0,-4 0-1,-5 2 0,-3-3 0,-2-2 0,-4 1 0,-2-4 0,0-7-1,1-4 1,-1-5-1,4-3 1,5-13-1,-5 14-2,5-14-6,0 0-29,8-10-1,-4 1 1,2-3-1</inkml:trace>
  <inkml:trace contextRef="#ctx0" brushRef="#br0" timeOffset="88729.075">14368 7467 43,'0'0'33,"0"0"2,0 0-9,0 0-8,0 0-1,0 0-6,-5 13-4,5-13-1,-1 9-2,1-9-1,2 13-1,-2-13 0,5 16-1,-4-7 0,-1-9 0,4 12-2,-4-12-1,0 0-3,0 0-8,0 0-22,11 5-1,-11-5-3,0 0 3</inkml:trace>
  <inkml:trace contextRef="#ctx0" brushRef="#br0" timeOffset="89056.0937">14400 7754 35,'2'12'32,"-2"-12"2,0 0-2,1 12-15,-1-12-2,0 0-2,-5 11-4,5-11-3,-2 9-1,2-9-2,2 12 0,-2-12 0,2 12-1,-2-12-1,0 0 0,3 12-1,-3-12 0,0 0-3,0 0-11,10 9-24,-10-9 1,0 0-2,0-17 3</inkml:trace>
  <inkml:trace contextRef="#ctx0" brushRef="#br0" timeOffset="89884.1411">14986 7402 19,'0'0'30,"0"0"3,0 0-6,0 0-4,9 2-4,-9-2-3,0 0-3,0 0-3,6 16-3,-6-16-1,2 21-1,-2-5-2,2 7 0,-2-1 0,2 6 0,-4 2-2,2 1 1,0 0-1,-1 1 0,1-2 0,-1-4-1,1-1 1,-1-5-1,1-6 0,1-3 0,-1-11-1,-1 12-1,1-12-1,0 0-3,0 0-7,-7-17-14,6 8-13,-1-3 2,-4-5-1,3 1 1</inkml:trace>
  <inkml:trace contextRef="#ctx0" brushRef="#br0" timeOffset="90378.1693">14825 7408 0,'-11'-12'25,"11"12"4,0 0 2,-5-14-11,5 14-2,0 0 0,12-8-3,-12 8-1,12-4-4,-12 4-2,18-3-1,-8 1-2,6 4 0,-3-3-1,6 3 0,-1-1-1,6 2 0,0-2 0,6 4-1,0-3 0,3 0 0,-1 2-1,0 0 0,-1-2 0,-1 0 0,-5 0-1,-6-1 1,-3 0-1,-5 2 0,-11-3-1,14 0 0,-14 0-2,0 0-3,0 0-13,0 0-21,0 0 0,0 0 0,0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21:15.78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4704 5670 15,'0'0'27,"0"0"-1,0 0-2,0 0-3,0 0-5,2 12-3,-2-12-2,-3 19-2,-2-9-1,6 9-2,-4-3-1,4 10-1,-2-3 0,2 4-1,0 3-1,3 4 0,-1 1 0,0-1-1,1-1 0,0 0 0,0-2 0,0-1-1,-2-4 1,1-5 0,-1-4-1,1 0 0,-1-6 0,-2-11-1,1 16-1,-1-16-2,0 0-4,0 0-6,0 0-14,0 0-7,-9-16-1,9 16 1</inkml:trace>
  <inkml:trace contextRef="#ctx0" brushRef="#br0" timeOffset="387.0222">4480 5997 35,'0'0'30,"0"0"3,14-13-6,-5 3-7,9 7-4,-5-9-2,13 8-3,-4-6-3,10 8-2,-2-3-2,5 3-1,-2-1-1,2 5-1,-1 0 0,1 0 0,-3 0 0,-1-2-1,-3 0 1,-3-1-1,-2 0 0,-5-1 0,-1-2-1,-6 0-3,2 4-6,-13 0-16,10-7-12,-10 7 1,0 0-1,0 0 1</inkml:trace>
  <inkml:trace contextRef="#ctx0" brushRef="#br0" timeOffset="1003.0574">5668 5739 45,'0'0'35,"0"0"2,0 0-2,0 0-11,0 0-11,0 0-6,0 0-3,3 9-1,-3-9-3,0 14 1,1-4-2,-1-10-1,2 20-9,-4-9-21,2-11-3,1 17-1,-1-17-1</inkml:trace>
  <inkml:trace contextRef="#ctx0" brushRef="#br0" timeOffset="1256.0719">5677 6039 26,'2'22'31,"-2"-22"2,2 20-1,-3-8-9,1-12-9,3 15-1,-3-15-6,6 12-2,-6-12-2,0 0-5,9 7-11,-9-7-21,0 0 0,0 0-1,-1-16 0</inkml:trace>
  <inkml:trace contextRef="#ctx0" brushRef="#br0" timeOffset="2085.1193">6349 5646 50,'0'0'32,"9"3"2,-9-3-10,-3 11-8,7 3-4,-5 3-2,5 8-3,-4 1-2,4 9-1,-3 0 0,1 4-1,-1-3-1,0-1 0,0-3-1,1-2 0,-1-5 0,0-4 0,0-6-1,0-2 0,1-4-2,-2-9-1,3 11-4,-3-11-5,0 0-13,0 0-11,0 0-1,9-8 1,-9 8 1</inkml:trace>
  <inkml:trace contextRef="#ctx0" brushRef="#br0" timeOffset="2553.1461">6582 5828 45,'6'-10'32,"3"9"2,-9 1 0,0 0-16,12 12-6,-13 1-6,2 6-1,-2 4-1,3 6-1,-1-3 0,3 1-1,-1-6 0,2 0 0,1-7 0,1-2-1,-7-12 1,17 5-1,-8-9-1,2-6 2,0-3-2,0-5 1,2 0-1,-1-3 0,0-1 0,2 3 0,-4 1 1,-1 5-1,1 0 1,-1 7-1,-9 6 1,14 1 0,-14-1-1,10 14 1,-4-3-1,1 5 1,-3 4 0,2 0-1,-2 1 1,1-1-1,-1 0 0,1-2-1,0 0-1,-2-6-2,6-1-5,-9-11-7,10 3-23,-1-5 2,-9 2-2,18-20 3</inkml:trace>
  <inkml:trace contextRef="#ctx0" brushRef="#br0" timeOffset="2913.1665">7070 5630 77,'12'-8'37,"-12"8"-1,9 11 1,-2 2-28,-5 1-4,5 7-1,-3 4-1,1 3 0,-3 2-2,0 2 0,-1 0 0,0-2 0,-1 1 1,0-3-2,-1-2 1,1 0-1,4-6 1,0-1-1,1-4 0,3-2 0,-8-13 0,17 11 0,-5-9 0,-2-4-1,0-1-1,-10 3-3,21-10-6,-17-4-12,1 4-16,1 1 1,-5-5 0,1 5 1</inkml:trace>
  <inkml:trace contextRef="#ctx0" brushRef="#br0" timeOffset="3149.1801">7009 5874 47,'0'0'34,"0"0"3,11-9-1,-1 5-13,0-7-11,11 7-2,-3-4-4,4 5-2,-1-1-2,1 2-2,-2 2-3,-2-1-5,5 7-12,-5-1-18,-4-2 1,0-1-1,-3-3 2</inkml:trace>
  <inkml:trace contextRef="#ctx0" brushRef="#br0" timeOffset="3529.2019">7696 5748 52,'-6'16'35,"6"-16"0,-11 22 0,6-7-17,-7-3-7,4 6-3,-4 0-3,2 4-1,-3-1-1,2 0-1,-2-1-1,1 3 0,0-3-1,-1-3-2,3-1 0,-3-6-4,8 4-6,-5-7-17,1-6-8,9-1 2,-10-8-2</inkml:trace>
  <inkml:trace contextRef="#ctx0" brushRef="#br0" timeOffset="3830.2191">7432 5814 50,'14'-6'33,"-14"6"2,13 5 0,1 3-18,-3-2-6,8 7-3,-2-1-1,5 5-1,-3-2-2,5 5 0,-1 0-1,-1 2 0,-3-4-1,0 2-1,-2-2 1,-1-4-2,-3 1-1,-1-7-4,0 0-10,-12-8-23,12 1-1,-12-1 1,1-14-1</inkml:trace>
  <inkml:trace contextRef="#ctx0" brushRef="#br0" timeOffset="4391.2512">8036 5645 54,'9'5'36,"-3"5"0,-2 0 0,4-1-11,-3 11-15,-5-2-4,5 11 0,-5-1-2,3 5-1,-2-2-1,2 2-1,-2-2 1,2 2-2,-1-4 1,0-4-1,0-2-1,1-3-3,1-3-1,-4-17-9,6 15-25,-6-15 1,10-2-1,-10 2 1</inkml:trace>
  <inkml:trace contextRef="#ctx0" brushRef="#br0" timeOffset="4851.2769">8263 5827 60,'15'8'35,"-15"-8"1,12 20-4,-8-5-12,-3 2-12,5 5-2,-4 0-1,4 3-2,-3-2 0,3 0-1,0-5 0,0 0-1,0-9 1,-6-9-1,15 11-1,-6-13 1,-9 2 0,18-13 0,-8-2-1,0-1 0,2-3 0,-1 1 1,-2 0-2,1 2 2,-3 0-1,-1 5 0,-6 11 1,11-9 0,-11 9-1,9 3 0,-9-3 1,9 16 0,-4-1 0,1 0-1,0 2 1,-1 2-2,-1 0 1,-1-3-2,2 1-2,-2-6-3,5 3-10,-8-14-22,7 10 0,-7-10 1,10-10 0</inkml:trace>
  <inkml:trace contextRef="#ctx0" brushRef="#br0" timeOffset="5240.2998">8756 5594 80,'6'-10'38,"-6"10"-1,0 0 1,2 12-26,0 4-5,-1 4-3,-2 5-1,4 4 0,-4 7-2,1 0 1,-2 1-1,2 0 0,0 1-1,-1-1 1,2-3 0,-2-3 0,4-4-1,0-4 1,4-2-1,0-4 2,2-7-2,4-4 1,2-2-1,3-3 0,-2-4 0,4 0-2,-4-3-1,4 1-3,-7-5-6,6 6-14,-3-3-14,-7-2 0,-9 9 1,10-23 1</inkml:trace>
  <inkml:trace contextRef="#ctx0" brushRef="#br0" timeOffset="5495.3143">8710 5806 88,'11'-4'38,"1"0"2,6-4-5,5 8-20,-6-5-6,9 5-2,-2 0-2,1 2-3,-2 3-1,1-2-3,-1 4-6,-10-2-30,2-2-4,-5 0 1,-10-3 0</inkml:trace>
  <inkml:trace contextRef="#ctx0" brushRef="#br0" timeOffset="6931.3965">9680 5876 15,'0'0'25,"-11"2"0,11-2-3,0 0-2,-11 2-4,11-2 0,0 0-3,0 0-1,10 4-1,1-1-2,-1-4-2,8 2-1,3-3-1,6 3-2,2-1 0,6-2-1,0 0-1,4 2 0,0 0-1,0 1 1,-2-1-1,-2 0 0,-3 0 1,-3 1-1,-4 1 0,-7-3 0,-3 0-1,-5 1 0,-10 0-2,0 0-1,0 0-5,0 0-7,-5-10-22,5 10 1,-18-6 0,18 6 1</inkml:trace>
  <inkml:trace contextRef="#ctx0" brushRef="#br0" timeOffset="7305.4179">10062 5769 57,'7'-12'35,"-7"12"-2,10-3-4,-10 3-13,19 2-5,-10 0-4,6 6-2,0 0-2,1 3 0,2 1-1,1 1 0,-4 0-1,1 1 1,-6 1-1,-1-3 0,-5 1 0,-3 0 0,-4-2-1,-3 1 1,-4-3 0,-3-1-1,-2 3 1,-1-1-1,1 0 1,1-1-1,3-1-1,2-1-2,9-7-2,-9 12-11,9-12-22,0 0 1,16-3-1,-7 1 1</inkml:trace>
  <inkml:trace contextRef="#ctx0" brushRef="#br0" timeOffset="7907.4523">10772 5552 49,'0'0'33,"0"0"1,0 0-1,7 15-10,-11-5-14,5 12-2,-3 1-2,5 10-1,-4 2 0,4 4 1,-2-3-2,2 2 0,-1-3-1,1 1 0,-3-6-1,2-2 0,0-5-1,-2-2-2,1-4 0,-3-5-4,6 0-5,-4-12-9,0 0-19,0 0 2,0 0-1,-4-14 2</inkml:trace>
  <inkml:trace contextRef="#ctx0" brushRef="#br0" timeOffset="8435.4825">10991 5790 60,'11'0'34,"-11"0"0,5 12-4,-6 0-11,-1-2-11,5 9-3,-3-1 0,3 5-1,-3 2 1,4 3-2,-1-3 0,2 0-1,-2-3 0,2-3-1,-2-6 1,2-1-2,-5-12 1,11 6-1,-11-6 1,14-11-1,-4-2 0,1-4 1,1-3-2,0-3 1,3 0 0,-1-1 0,2 3 0,0 0 0,-3 4 0,0 4 0,1 5 1,-3 4 0,-1 4-1,1 4 1,-11-4 0,15 18-1,-9-2 1,0 3 0,-1 4 0,-1 1-1,-1 0 1,0-2-1,0 0 0,0-3 0,0-3-2,0-5-2,3 0-3,-6-11-10,0 0-23,0 0 2,12-15-1,-4 3 1</inkml:trace>
  <inkml:trace contextRef="#ctx0" brushRef="#br0" timeOffset="8802.5035">11583 5559 80,'0'0'37,"9"-2"1,-8 13-3,-1-11-23,-1 20-5,0-2-3,2 8-1,-3 3 0,2 6-2,-2 1 0,0-1 0,0 2-1,0 1 1,0-2 0,1-4-1,2-2 1,2-6-1,2-2 1,3-3 0,3-4 0,2-2-1,3-7 1,1-1-1,2-5 1,-1-2-2,3 0-2,-6-5-2,4 3-9,-19 4-22,14-19-4,-11 7 1,-10-3 0</inkml:trace>
  <inkml:trace contextRef="#ctx0" brushRef="#br0" timeOffset="9015.5157">11407 5793 67,'7'-10'39,"13"3"-1,10 1 2,7 3-22,-1-8-6,10 7-4,-4-4-4,3 7-2,-5 0-6,-9-3-11,-6 5-24,-5-1-1,-8 0 0,-12 0 0</inkml:trace>
  <inkml:trace contextRef="#ctx0" brushRef="#br0" timeOffset="13301.7608">5016 6774 20,'0'0'19,"0"0"1,9-12 0,-9 12 1,0 0-1,8-11-2,-8 11-2,0 0-2,0 0-3,0 0-3,0 0-2,0 0-1,0 0-1,0 0-2,-8 16 0,0-6 0,-1 1 0,-2 2-1,0 0 1,-4 2-1,1 0 0,-3 1 0,0-3 0,-3-2-1,0 3 0,0-2 1,1-1-1,2-1 0,0-1 0,2-3 0,1 4 1,3-3-1,1-2 1,10-5-1,-14 11 0,14-11 1,-11 9-1,11-9 1,0 0-1,-9 11 1,9-11 0,1 11 0,-1-11 0,12 10 0,-2-4 0,3 1 1,6 1-1,2 1 1,3-2-1,0 0 0,2 4 0,0-1 0,-1-1 0,-2-1 0,-3 2-1,-3-1 0,-2 1 0,-2 0 1,-3-2-1,-10-8 0,16 13 0,-16-13 0,8 11 1,-8-11-1,0 0 1,0 0-1,0 0 0,0 0-1,0 0-1,0 0-4,0 0-4,11-8-26,-11 8-6,0 0 1,9-7 0</inkml:trace>
  <inkml:trace contextRef="#ctx0" brushRef="#br0" timeOffset="14165.8103">5789 6752 42,'0'0'32,"0"0"2,0 0-6,0 0-9,0 0-3,0 0-4,0 0-4,0 0-2,0 0-2,0 0-1,-10 13-1,10-13-1,-3 15 0,3-15 0,-1 16-1,1-16 1,-1 12-1,1-12 1,0 0-1,0 0 0,0 0-1,0 0-2,10-5-3,-10 5-9,0 0-20,0 0-2,9-12-1,-9 12 2</inkml:trace>
  <inkml:trace contextRef="#ctx0" brushRef="#br0" timeOffset="14525.8309">5825 7027 9,'0'0'28,"0"0"3,1-10 1,-1 10-11,0 0-2,0 0-4,0 0-3,-11 2-3,11-2-2,-6 13-2,6-13 0,-4 15-2,4-5-1,0-10 1,1 18-1,-1-18-1,2 13-1,-2-13 0,6 9-2,-6-9-6,0 0-24,0 0-4,11-5-1,-13-8 0</inkml:trace>
  <inkml:trace contextRef="#ctx0" brushRef="#br0" timeOffset="16090.9204">6419 6692 8,'0'0'28,"-1"-12"0,1 12-1,0 0-7,0 0-3,0 0-2,0 0-3,1 17-3,-2-7 0,4 7-3,-3 1 0,3 4-1,-2 0 0,4 5-1,-3-2 0,1 0-1,-1-3-2,1 1 1,-2-3-1,1-2-1,0-1 0,-2-5-1,2 0-1,-2-12-2,2 17-2,-2-17-7,0 0-12,7 11-11,-7-11 0,8-11-1,-6-1 3</inkml:trace>
  <inkml:trace contextRef="#ctx0" brushRef="#br0" timeOffset="16624.9509">6628 6767 70,'0'0'34,"8"13"0,-3-4-6,-2 8-19,-6 0-2,7 7-1,-5-4-1,4 4-1,-1-6-2,2 1 0,-1-6 0,2 1-1,-5-14-1,10 11 1,-10-11-1,13-1 1,-13 1-1,13-8 1,-3-2-1,0-2 0,0-4 0,3 1 0,-3-1 1,1-2-1,1 1-1,-2 3 1,0 0 0,0 3 1,-10 11-1,14-13 1,-14 13 0,15-3 0,-15 3 1,13 7 0,-13-7-1,12 22 1,-5-5-1,0 2 1,1 2-1,-1 0 0,2 2-1,-2-2 0,0 0 0,0-4-1,1-2-1,-3-5-3,3 2-5,-8-12-16,0 0-13,11 4 1,-11-4-1,8-19 2</inkml:trace>
  <inkml:trace contextRef="#ctx0" brushRef="#br0" timeOffset="16992.972">7054 6649 65,'9'3'35,"-4"7"-1,-4-1 3,-1-9-25,7 30-5,-7-11-2,3 8 0,-4-2-1,3 5 0,-1 0-2,1-1 1,-1-2 0,1 0-1,0-3-1,3 1 1,-2-3 0,4-6 0,3-3-1,0 0 0,2-4 0,2-1-1,-1-5 0,2-3 0,-1-2-1,0 1-2,-2-1-1,-12 2-4,19-11-9,-19 11-22,6-14 0,-6 14 0,0-20 2</inkml:trace>
  <inkml:trace contextRef="#ctx0" brushRef="#br0" timeOffset="17226.9854">7018 6842 60,'0'0'37,"0"0"0,6-11 1,8 10-20,-2-9-6,11 10-4,-3-5-1,5 4-3,-2 0-1,0 3-2,0 1-3,-3-1-4,1 8-6,-9-9-16,2 1-12,1 0 2,-4-3-2,2-1 3</inkml:trace>
  <inkml:trace contextRef="#ctx0" brushRef="#br0" timeOffset="17622.008">7779 6720 52,'13'10'35,"-13"-10"-1,0 10-3,-4 2-10,-8-4-12,6 9-2,-9-2-1,3 8-2,-3-1-1,0 4 0,-1-3-1,1-1 0,1-2-1,1 0-1,3-4 0,2-4-1,3 0-2,5-12-3,-7 12-9,7-12-19,0 0-3,-9-1 0,9 1 0</inkml:trace>
  <inkml:trace contextRef="#ctx0" brushRef="#br0" timeOffset="17881.0228">7533 6781 50,'10'-5'36,"-10"5"1,14 7 0,-4 4-12,-10-11-11,27 27-5,-12-10-2,6 5-2,-2 1-1,5 3-1,-2-2-1,0 1-1,3-4-1,-3-3-2,1 1-6,-8-8-28,1-8-4,-3-4 0,-13 1 0</inkml:trace>
  <inkml:trace contextRef="#ctx0" brushRef="#br0" timeOffset="18524.0591">8187 6582 50,'0'0'35,"15"-7"-2,-15 7 1,0 0-15,12 2-8,-12-2-2,6 26-3,-6-7 0,2 8-1,-3-1-1,3 7-1,-3 1 1,2 3-2,-1-4-1,1 1 0,0-3-1,1-2 0,1-1 0,-1-8-2,4-2-3,-4-9-6,9 0-16,-11-9-12,12 1 1,-12-1-1,12-23 2</inkml:trace>
  <inkml:trace contextRef="#ctx0" brushRef="#br0" timeOffset="18984.0859">8394 6795 66,'9'18'37,"-8"-7"0,1 4-1,-4 7-18,-3-6-9,9 5-3,-4-2-2,4 3-1,1-2-1,2-2-1,2-3 0,2-6 0,-1-4-1,0 0 0,2-7 1,-1-5-1,1-3 0,-1-6 0,-2-3 0,2-2 0,0 0 0,-2-2 0,1 1 0,-3 6-1,-1 1 2,-1 5-1,-5 10 0,0 0 1,9 2-1,-5 10 1,-2 3-1,1 3 1,1 5-1,1 2 1,1 1-1,1-1 0,1 0-1,-1-6-1,2-2-4,-4-6-6,8-4-21,-4-4-6,-9-3 0,15-16 0</inkml:trace>
  <inkml:trace contextRef="#ctx0" brushRef="#br0" timeOffset="19332.1058">8876 6586 82,'0'0'38,"11"13"-2,-9-2 3,-5 4-33,5 10-2,-3 1 1,1 7-2,-3 1-1,2 5-1,-1-3 0,1 3 0,-1 0 0,2-5 0,0-3-1,3-2 1,2-5 0,4-5 1,1-4-1,3-5 0,4-5 0,0-2 0,3-3-1,-2-7-1,1 2-5,-6-7-6,4 1-20,-6 1-8,-7-5 1,-4 1-1</inkml:trace>
  <inkml:trace contextRef="#ctx0" brushRef="#br0" timeOffset="19546.118">8783 6836 69,'0'0'38,"12"-1"0,4-4 2,-5-6-24,16 7-5,-2-5-4,7 7-2,-3-2-3,0-1-5,1 10-13,-5-4-24,-8-3 0,-2 3 1,-5-7-2</inkml:trace>
  <inkml:trace contextRef="#ctx0" brushRef="#br0" timeOffset="20452.1698">9708 6874 38,'3'13'31,"-3"-13"3,0 0-7,17-8-7,-17 8-3,18-8-4,-9 2-3,7 5-3,-4-7-1,7 7-1,-1-2 0,4 2-2,2-3 0,6 4-1,1-1 0,3 1 0,3-1-2,4 1 1,0-2-1,0 1 0,-1 3-2,-6-5 0,-3 3-4,-11-5-6,1 2-25,-10 3-1,-11 0-1,0 0 1</inkml:trace>
  <inkml:trace contextRef="#ctx0" brushRef="#br0" timeOffset="20948.1982">10161 6682 72,'17'-6'37,"-17"6"-1,18-3 1,-4 8-24,-14-5-5,23 4-2,-10 0-2,5 4 0,-1 0-2,2 4 0,1-1 0,-1 0-1,0 1 0,-2 2 0,-3-1-1,2-1 1,-7 2-1,-3-2 0,-3 0 0,-3 3 1,-3-1-1,-3 0 0,-3 1 0,-6 0 0,2-2 1,-2 2 0,1-1-1,0-4 1,2 0 0,4-1-1,8-9 0,-10 10-1,10-10-5,0 0-24,11-3-11,0-4 2,1-7-2</inkml:trace>
  <inkml:trace contextRef="#ctx0" brushRef="#br0" timeOffset="21651.2384">10877 6627 54,'0'0'33,"13"-2"2,-13 2-8,0 0-8,11 12-3,-11-12-5,5 22-3,-5-9-1,6 11-1,-5-3-3,3 6 0,-1 0 0,2 4-2,-1-1 1,1-4-1,-1 0-1,1-4-1,0-1 0,-2-7-3,2 2-2,-5-16-6,0 0-16,0 0-12,0 0 2,6-16-2,-12-3 3</inkml:trace>
  <inkml:trace contextRef="#ctx0" brushRef="#br0" timeOffset="22279.2743">10882 6632 76,'7'-12'38,"-1"-2"0,7-3-3,4 7-20,-5-5-4,10 7-3,-4-1-1,6 4-3,1 2 0,2 4-2,-2 4 0,1 1-1,-1 3-1,-4 3 0,-3 6 1,-5 1-2,-6 3 1,-7 0-1,-4 2 0,-9-1-1,-4 1 2,-4-3-1,-4-4 0,1-1 0,-1-5 1,1-1 0,3-4 1,6-4 0,3-3-1,12 1 1,0 0 0,-5-11 0,5 11 0,20-11 0,-5 5-1,6 3 0,3 2 1,2 1-1,1 2 0,0 3-1,-1 0 1,-1 3 0,-2 5-1,-8-2 1,-4 5-1,-6 2 0,-4 0 0,-6 0 0,-5 3 0,-3 1 0,-4-3 1,-3 2 0,-1-4 1,-2-5-1,0-1 1,0-2 1,-2-6-1,2-3 1,2-4 0,3-5-1,2-1 0,3 0-1,3-1 0,3-1-3,7 12-2,-4-19-10,4 19-26,14-9-1,-5 3 1,6 2-1</inkml:trace>
  <inkml:trace contextRef="#ctx0" brushRef="#br0" timeOffset="22947.3124">11429 6777 52,'-12'19'35,"-1"-1"-1,7-2-1,3 7-15,-1-6-6,10 6-3,-1-5-3,10 5-1,2-4-2,5-2-1,0-2-1,3-4 1,-1-4-1,2-3-1,-2-5 1,-3-6 0,-1-5 0,-2-4 0,-2-6-1,-4 0 1,-2-3 0,-4-3-1,-6 1 0,-2 4 0,-6 2 1,-7 3-1,-5 7 0,-4 6 0,-5 4 0,-2 6 0,1 6-1,0 0-1,5 6-2,4-2-3,16 6-9,2 0-23,12-7 1,13 1 0,5-9 1</inkml:trace>
  <inkml:trace contextRef="#ctx0" brushRef="#br0" timeOffset="23361.3361">12009 6759 71,'-14'-6'37,"-2"5"-1,-2 5 1,-2 7-22,-6-2-6,6 7-3,-1 3-1,9 6-1,1-3-1,8 4 0,6 0-1,8-1 0,4-3-1,7-4 1,4-4-1,4-8 0,-1-4 0,2-5-1,-1-5 0,-2-4 0,-5-3 0,-5-7 0,-7 0 0,-7 2-1,-6-1 1,-10 2 0,-8 2-1,-9 1 1,-4 4 0,-2 6-1,0 3 0,0 1-1,7 6-3,1-4-13,10 4-23,17-4 2,0 0 0,11 11-1</inkml:trace>
  <inkml:trace contextRef="#ctx0" brushRef="#br0" timeOffset="23976.3714">12347 6494 59,'0'0'36,"8"-11"0,-8 11 0,10 5-19,-10-5-6,3 22-4,-5-1-1,1 11-2,-4 5 0,1 7-1,-2 2 0,0 4-1,0-3 0,2 2 0,2-7-1,3-4 0,4-7-1,5-5 0,5-7-1,3-11-2,5 0-3,-3-16-8,6-2-26,-4-1 0,-4-5 1,-2 0 0</inkml:trace>
  <inkml:trace contextRef="#ctx0" brushRef="#br0" timeOffset="24437.3978">12546 6858 62,'9'-4'36,"5"4"-1,-2-5 2,-2-3-23,9 7-3,-2-5-5,4 3 0,-1-4-2,2 4 0,-4-2-1,1-1-1,-3-1 0,-3-1-1,-6-1 1,-4 0-1,-4-3-1,-3 1 1,-5-2-1,-4 1 0,-4 3 0,-3 1 1,-1 3-2,-1 4 1,-2 4 0,-1 4 0,2 5 0,2 4 1,3 1-1,4 6 1,1 0 0,6 2 1,5-3-1,6 3 1,3-3-1,6 2 1,2-4-1,6-4 1,3-4-2,2-2-1,1-4-1,1-8-2,5 3-6,-6-9-24,4-2-7,0-2 0,-4-3 0</inkml:trace>
  <inkml:trace contextRef="#ctx0" brushRef="#br0" timeOffset="38605.208">13096 6775 24,'0'0'25,"0"0"-5,0 0-1,0 0-3,-12-10-2,12 10-2,-11-3-2,11 3-2,-13 0-2,13 0-2,-17 2 0,17-2 0,-17 3-2,17-3 1,-19 5-1,9-3 0,-3 2 0,2 3-1,-4-1 1,1 4 0,-1 0-1,1 2 1,0 1 0,2 4 0,4-1 0,3 0 0,3 1 0,6 0 0,2-2 0,5 0-1,2-3 1,2-4-1,1-4 0,-1-2 0,0-3-1,-2-2 1,1-5-1,-2-1 1,-1-4 0,2 1-1,-3-4 1,2 0 0,2-4 0,-2 1-1,1 0 1,-2-2 0,-3 3-1,1 0 1,-3-1-1,-1 6 1,-4 3 0,-1 10-1,-6-14 1,6 14-1,-13 2 0,13-2 1,-13 18-1,7-5 0,2 4 0,1 5 0,5 0 0,2 1 0,2 1 0,2-1 1,2-3-1,-1 0 1,1-3-1,2-3 1,-2-5-2,0 0 0,1 1-2,-11-10-6,22 7-17,-9-5-13,-3-5 1,1 1-1,0-4 1</inkml:trace>
  <inkml:trace contextRef="#ctx0" brushRef="#br0" timeOffset="43472.4865">13373 6696 21,'0'0'25,"0"0"2,0 0-1,0 0-9,0 0-1,6 10-3,-6-10-1,0 0-2,0 0 1,4 13-4,-4-13 0,2 15-3,-2-15 0,1 20 0,0-6-2,0 0 0,1 0-1,1 5 1,-3 1-1,0-1 0,0 1 0,0 3-1,-3-2 1,2 2-1,-1-1 1,1-5-1,0-2 0,1-1 0,1-2 0,-1-12 1,0 0 0,0 0-1,10-2 1,-10 2 0,11-21 0,-4 4 0,1-3 0,3-1-1,1-1 0,2-1 1,0 0-1,2 2 0,0 1 0,0 3 0,1 4 0,0 0 0,-3 5 1,1 4-2,0 3 2,-1 2-1,-3 5 0,0 1 1,0 4-1,-2 2 0,-2 3 0,-1 0 0,-1 1 0,-4-1 0,-1 3 1,-1-2-1,-3 2 0,0 0 0,0-2 0,0 1 0,0-3 0,1 0 0,1-4 0,1-2-2,1-9-3,0 0-10,0 0-25,13 0 2,-6-9-1,4 0-1</inkml:trace>
  <inkml:trace contextRef="#ctx0" brushRef="#br0" timeOffset="65777.7619">4721 8120 25,'0'0'22,"8"10"1,-8-10-4,0 0-6,0 0-2,0 0-1,0 0-1,0 0-1,0 0-1,-15-14 0,15 14-1,-12-17-1,5 4 1,-4-4-1,1 2-2,-5-7 0,2-2 1,-4-3-1,2 1-1,-3-2 1,2 2-1,-1-1 1,3 1 0,-2 2-1,6 5 0,-1 2 1,5 1-2,2 3 0,3 1 0,2 3 0,-1 9-1,13-6 0,-2 3 0,1 3 0,3 4 0,-1 0 0,2 2 0,0 2 1,0 1-1,-4 1 0,-2 4-1,-3 3 1,-5-1 0,-6 4-1,-6 1 0,-3 6 0,-5 0 0,-6 2 1,0-3 0,-2 0 0,2-1-1,3-2 2,5-4-1,2-5 1,7-3 0,7-11 0,7 14 1,5-12-1,3-1 1,3-1 0,2-1-1,0-3 0,2 1 0,-1-1 0,-3-2-1,-1 0 0,-1-2-1,1 2 0,-4-5-4,4 7-5,-8-5-17,3 1-12,1 3 0,-3-1 0,4 2 2</inkml:trace>
  <inkml:trace contextRef="#ctx0" brushRef="#br0" timeOffset="66752.8181">5145 8041 21,'0'0'28,"0"0"3,0 0-6,0 0-5,0 0-4,0 0-3,0 0-2,-9-5-1,9 5-3,0 0-2,0 0-1,-13-5 0,13 5-1,-12-7 0,12 7-1,-17-17 0,8 4 0,-3-3-1,-2-2 1,0-3-1,-2-2 0,1-1 0,1 0 0,3 4 1,1-2-1,3-1 0,5 2 0,3 2 1,5-2-1,3 2 0,1-2-1,2 0 0,2 7 1,0 1-1,0 3 1,-1 4-1,0 5 0,-2 4 0,-1 4 0,-2 5 0,-2 2 0,-3 3 0,-2 6 0,-4 2-1,-3 0 1,-6 2-1,-2 0 1,-4 0 0,0 2-1,-2-1 1,0-4 0,4-4 0,2-2 0,6-1 1,4-4 0,4-13 0,8 13 0,4-12 1,3-1-1,3 0 0,1-4 1,0-1-2,1 2 1,-5-3-2,1 2 1,-4 3-2,-12 1-3,20-6-7,-20 6-20,0 0-8,11-3 1,-11 3-1</inkml:trace>
  <inkml:trace contextRef="#ctx0" brushRef="#br0" timeOffset="67477.8595">5849 7670 49,'0'0'36,"0"0"-1,0 0-5,-6 11-8,6-11-7,0 0-4,0 0-4,-1 9-3,1-9-1,3 10-1,-3-10-1,3 12-2,-1-3 0,-2-9-4,5 20-13,-2-9-21,-4 0 2,2 1-2,-2-1 2</inkml:trace>
  <inkml:trace contextRef="#ctx0" brushRef="#br0" timeOffset="67696.8721">5853 7957 40,'-3'17'32,"-7"-7"2,10 3 0,0 1-18,0-14-5,6 11-3,-6-11-4,0 0-4,14 12-12,-5-7-21,-9-5 0,0 0-2,0 0 1</inkml:trace>
  <inkml:trace contextRef="#ctx0" brushRef="#br0" timeOffset="68458.9157">6466 7633 43,'12'14'31,"-8"0"2,5 5-8,-2 10-8,-5 0-4,6 10-2,-7 0-4,5 5-2,-3-6-1,2-1-2,-1-5-1,-1-4-2,1-2-2,-2-9-3,3-3-6,-5-14-9,0 0-14,1 11 0,-1-11 1,-2-15 1</inkml:trace>
  <inkml:trace contextRef="#ctx0" brushRef="#br0" timeOffset="69045.9491">6481 7647 56,'1'-22'36,"8"3"0,-3-2 1,0 0-19,12 9-6,-5-2-4,10 9-2,-5 2-2,6 5-1,-1 4-2,1 4 0,-2 0 0,0 6-1,-4 3-1,-7 3 1,-5 4-2,-7 2 1,-6 1-1,-7 0 1,-3 1-1,-6-6 1,-1-2 0,2-4 1,1-6 1,2-5 0,6-5 0,13-2 0,0 0 1,-1-12 0,12 4-1,7-2 1,3 2-1,2 2-1,4 3 0,0 4 0,-1 5 0,-1 4-1,-3 5 1,-4 4-1,-4 2 0,-4 3 1,-6 1-1,-5 1 1,-4-3 0,-7-2 0,-3-1 0,-4-6 1,-4-3 1,0-3-1,-3-4 0,0-4 1,0-2 0,3-1-1,4-2 0,3-1-1,6 2 0,10 4-3,-5-12-2,8 3-6,12 4-22,2 3-7,3-2 1,5 1 0</inkml:trace>
  <inkml:trace contextRef="#ctx0" brushRef="#br0" timeOffset="69440.9718">7059 7825 54,'-9'-8'35,"-1"12"-2,-6 0 2,-7 3-22,10 12-3,-5-2-4,8 7 0,2-1-2,8 3-1,6-4 0,8 0 0,6-4-1,7-4-1,5-6 1,2-4-1,0-6 0,-1-6 0,-4-3-1,-3-6 1,-6-1 0,-4-3-1,-10-3 1,-6-1-1,-8 0 0,-10 2 0,-4 3 0,-6 5-1,-4 4 0,-1 5-1,2 8-1,0 3-3,9 11-5,2-3-19,10 3-7,10 0 0,6-3 0</inkml:trace>
  <inkml:trace contextRef="#ctx0" brushRef="#br0" timeOffset="69826.9932">7424 7811 56,'-10'5'35,"-8"-2"0,2 6-1,2 5-19,-6-1-5,9 4-5,1 2 0,8 4-3,6-3 1,8 1-1,5-3-1,7-4 0,6-3 0,3-1 0,2-8-1,-1-4 0,-3-5 0,-5-6 0,-5-2 0,-7-5 0,-10-1 0,-9-3 0,-10-1 0,-4 3 0,-7 3 1,-3 4-1,-3 5 0,0 3-2,5 8-2,2 0-8,13 6-25,2 4 1,6-1-1,12 3 1</inkml:trace>
  <inkml:trace contextRef="#ctx0" brushRef="#br0" timeOffset="70121.0107">7698 7489 88,'-14'-19'37,"5"10"0,0 10 1,9-1-32,-11 28-1,9 1-3,4 10 1,0 8-2,3 4 1,-1 5-1,3 2 0,-2 0 0,2-4-1,1-5-1,-2-9-3,4-3-12,-1-9-23,1-13 0,0-8 1,-1-9-2</inkml:trace>
  <inkml:trace contextRef="#ctx0" brushRef="#br0" timeOffset="70529.0341">7880 7911 62,'9'4'33,"-9"-4"0,21-2 0,-5 1-22,1-5-6,3 1-2,0-3-1,2 3-1,-4-2 1,0-1 0,-4-1-1,-4-1 1,-6-2-1,-4 1 1,-7-2 0,-4-3 0,-4 1-1,-2 4 1,-4 3 0,1 6-1,-4 4 1,2 6-1,0 7 1,2 6-1,2 5 0,6 2 1,2 1 0,6 2-1,5-1 1,6-1 0,5-3-1,5-3-1,2-4-1,4-5-3,7-2-6,-5-12-14,4-3-15,6-5 1,-2-9-1,6-1 1</inkml:trace>
  <inkml:trace contextRef="#ctx0" brushRef="#br0" timeOffset="70950.0581">8412 7771 66,'-15'4'37,"-7"3"0,-3 7 1,-4 9-21,-2-5-8,8 7-2,1-1-3,8 5-1,7-4-1,7 0 0,7-2-1,6-2 0,5-6 0,3-1 0,0-7-1,2-6 1,-1-5-1,-3-5 1,-3-7-1,-3-4 0,-3-3 0,-5-3 0,-3-2 0,-3 3 0,-3 3 0,-2 4 1,-3 6-1,-1 9 0,-1 7 1,0 8-1,2 7 1,2 4-1,3 3 1,3 3-1,5 2 0,3-3-1,4-2-1,3-6-2,5-1-5,-5-14-11,2-3-21,3-5 2,-1-9-1,-1-5 1</inkml:trace>
  <inkml:trace contextRef="#ctx0" brushRef="#br0" timeOffset="71324.0795">8608 7786 95,'-7'11'37,"3"8"1,-1 3-10,0-1-20,6 4-4,-1 0 0,4 2-2,0-2 0,2-2 0,1-4-1,1-4 0,-8-15 0,18 8 0,-7-13-1,2-7 1,1-7-2,2 0 2,0-2-2,2 0 2,-4 4-2,0 0 1,-3 6 0,-1 7 1,-10 4-1,13 9 1,-8 3-1,-1 4 1,2 2 0,2 4-1,-1 0 0,0-3-2,4 6-7,-9-6-30,2-7-1,1 0 1,-5-12-2</inkml:trace>
  <inkml:trace contextRef="#ctx0" brushRef="#br0" timeOffset="72047.1209">9388 7665 29,'0'0'31,"9"0"1,-9 0 1,-18 10-13,10 7-5,-12-4-3,6 13-4,-8-6-2,5 7-1,-5-3 0,4 4-2,0-4 0,3-3-1,3-1-3,3-9-2,3 0-2,6-11-5,0 0-11,0 0-15,4-15 0,1 2-1,-3-12 3</inkml:trace>
  <inkml:trace contextRef="#ctx0" brushRef="#br0" timeOffset="72261.1331">9160 7681 52,'-13'-8'35,"13"8"1,0 0-4,0 0-13,9 24-5,-2-12-5,10 7-3,-4-2-1,10 8-2,-2-1-1,2 2-1,3 0-1,1-5-2,1 4-2,-3-3-9,8-5-23,-3 2-1,-4-7 0,2-3-2</inkml:trace>
  <inkml:trace contextRef="#ctx0" brushRef="#br0" timeOffset="72562.1503">9747 7549 60,'17'-6'35,"-17"6"-1,6 13-2,-2 12-18,-9 0-5,5 11-3,-4-1-1,4 5-1,-4 0-1,4-1-1,0-1-2,1-7-2,3-1-4,-5-12-8,6-5-23,-3 1 0,-2-14 0,0 0 1</inkml:trace>
  <inkml:trace contextRef="#ctx0" brushRef="#br0" timeOffset="73096.1809">9670 7542 57,'-3'-14'35,"3"14"1,5-13 0,1 1-20,10 13-6,2-5-2,7 6-3,0 0-1,5 5-1,0 1 0,0 4-2,-3 3-1,-3 0 1,-5 3-3,-8 2 1,-5 2 0,-9-1 0,-4 1 0,-8-3-1,-5 0 1,-5-2 1,-2-3 0,4-4 1,0-5 0,5 1 0,5-5 1,13-1 0,0 0-1,0 0 1,25 0-1,-5 2 0,4 3 0,3 1 0,0 3-1,0 5 0,-5 3 0,-3 2 0,-4 2-1,-4-1 1,-6 0-1,-4 3 1,-6-3 0,-5-3 0,-5-3 1,-3-1-1,-2-6 2,-1-2-1,0-2 0,3-6 1,1-3-2,4 1 0,13 5-2,-13-16-1,13 16-7,9-14-20,4 4-10,7 6 1,5-5 0</inkml:trace>
  <inkml:trace contextRef="#ctx0" brushRef="#br0" timeOffset="73471.2021">10212 7788 72,'-18'4'36,"2"5"0,0 7-2,1-5-24,13 8-2,3-3-3,9 3-1,5 0-1,8 2-1,1-4 0,5-3-1,0-3 0,-1-3 0,-4-7 0,-1-4-1,-8-8 1,-2-4 0,-7-4 0,-6-2-1,-6-3 2,-8-3-2,-4 1 0,-7 4 1,-4 3-1,-3 5 0,0 8-1,1 3 0,4 8-2,4 5-3,14 12-7,0-2-22,12-2-3,11 4-1,7-7 1</inkml:trace>
  <inkml:trace contextRef="#ctx0" brushRef="#br0" timeOffset="73836.2231">10649 7741 87,'-23'2'36,"4"9"0,-6 9-6,-2-4-23,9 7-1,0 0-2,9 2 0,5 0-2,9 0 0,6-5 0,9-2-1,4-6 0,3-6-1,3-6 0,-1-4 0,-3-6 0,-4-7 0,-6-1-1,-8-3 1,-8-3-1,-8 1 1,-8 1 0,-7 2 0,-3 4 0,-3 3 0,0 7-1,0 5-1,4 7-3,3 0-5,12 7-22,4 5-6,4-3 1,8 3-1</inkml:trace>
  <inkml:trace contextRef="#ctx0" brushRef="#br0" timeOffset="74131.2401">10860 7460 77,'-13'-19'37,"4"15"0,-2 8 1,11-4-24,-6 37-9,6-2-1,6 7-1,0 7 0,5 8 0,-1-1-1,4 2 1,-4-3-1,1-4-1,-1-9 0,-1-7-3,2-5-4,-6-13-23,4-8-11,0-8 1,-1-10-2</inkml:trace>
  <inkml:trace contextRef="#ctx0" brushRef="#br0" timeOffset="74640.2692">11139 7885 63,'17'-2'35,"-5"-6"-1,9 3 0,3 0-22,-8-4-6,5 3-2,-2-3-2,-2 2 0,0 0-1,-3 1 0,-2-3 1,-3 1-1,-3-2 1,-2-2-1,-4-1 1,-3-1-1,-3 0 1,-3-1-1,-4 1-1,-1 4 0,-3 3 1,0 5 0,-2 3 0,1 6 1,0 3 0,2 8 0,1-1 0,3 6 1,-1 0 1,7 5-1,2 0 0,5 3 0,3-2 1,5-1-1,2-3 0,7-1-1,5-4 1,0-7-1,2-5-1,1-7-2,2-5-3,-5-11-23,0-2-14,-6-5-3,-1-10 2,-4-4-1</inkml:trace>
  <inkml:trace contextRef="#ctx0" brushRef="#br0" timeOffset="75616.325">11731 7736 27,'21'-9'29,"-21"9"2,4-11-8,-4 11-4,-12-13-3,12 13-4,-24-6-3,11 8 0,-8-2-4,1 5-1,-2 2-1,-1 8 0,-1 2-1,1 3 1,1 2-1,4 3 0,4 1 1,8 2 0,2-1 0,11-1-1,4-7 1,8 0-1,2-7 0,7-8 0,-1-8-1,1-2 0,-1-8-1,-1-4 1,-6-3 0,-4-5 0,-7-1-1,-5 2 1,-5 1-1,-4 0 1,-5 3-1,-3 5 0,1 7 0,0 6 0,0 8-1,4 7 1,4 8 0,1 7 0,5 3 0,2 4 0,2 1 0,4-1-1,6-4 0,-1-5-3,6-2-4,-5-13-8,7-6-21,0-5-1,-2-10-1,2-4 1</inkml:trace>
  <inkml:trace contextRef="#ctx0" brushRef="#br0" timeOffset="76043.3495">11918 7683 66,'-5'-10'37,"5"10"0,0 0 1,0 0-22,3 22-6,0-6-4,4 7-2,-1 1-1,3 6 0,0 0 0,0-2-1,-1 0-1,0-2-1,1-5 1,-1-3-1,0-4 1,2-5-1,-10-9 0,17-1 0,-5-7 0,-1-6 1,1-3-1,4-2 0,1-1 0,1-2 0,1 3 0,-1 1 0,0 2 0,-2 8 0,-2 4 1,-2 2 0,-3 5-1,0 6 0,-3 6 1,-1 2 0,0 2-1,-1 3 1,2-1-1,-1 2-1,-1-1 0,-1-7-4,6 5-13,-2-8-21,-7-12-2,15 10 1,-15-10 0</inkml:trace>
  <inkml:trace contextRef="#ctx0" brushRef="#br0" timeOffset="76958.4017">12644 7813 28,'0'0'31,"-15"4"2,15-4-3,0 0-9,0 0-3,13 3-2,-2-6-4,16 5-3,2-6-2,11 4 0,0-5-2,7 4-2,0-1 0,2 0-1,-1 0-2,-5 1 1,-4 1-1,-6 2 1,-4 0-1,-5 0 1,-5-1-1,-3 0 0,-7 1 0,-9-2 0,0 0 0,10-3-1,-10 3-2,0 0-4,0 0-9,0 0-24,-13-12 1,13 12-1,-19-5 2</inkml:trace>
  <inkml:trace contextRef="#ctx0" brushRef="#br0" timeOffset="78582.4947">12989 7700 27,'0'0'28,"0"0"-6,0 0 1,0 0-4,0 0-2,0 0-2,0 0-3,9-10-1,-9 10-3,0 0-2,9 5 0,-9-5-3,0 0 1,14 9-1,-4-4 0,-1 0-1,7 2 0,0 1 1,3 1-1,-1-1-1,3 1 1,-2-1-1,1 1-1,-3-1 1,-4 0 0,0-3 0,-2 0-1,-11-5 1,13 7 0,-13-7 0,0 0-1,10 3 1,-10-3-1,0 0 1,0 0 0,0 0-1,0 0 0,0 0 0,0 0 1,0 0-1,0 0 0,0 0 0,0 0-1,0 0 1,0 0 1,3 10-1,-3-10 0,0 0 0,-2 11 0,2-11 1,-7 14-1,7-14 0,-14 19 0,4-7 1,-2 1-1,-1 1 0,-1-2 0,-2-2 1,0 4-1,6-1 1,0-3-1,-1-3 1,11-7 0,-9 12 0,9-12-1,0 0 1,0 0-2,0 0-1,0 0-2,0 0-8,0 0-28,13-14-1,-13 14 1,12-12-1</inkml:trace>
  <inkml:trace contextRef="#ctx0" brushRef="#br0" timeOffset="80207.5876">13652 7553 42,'0'0'34,"0"0"1,-4-11-7,4 11-8,-5 9-4,8 7-4,-5 2-5,4 7-1,-3 2-2,3 6-1,0 0 0,2 1-1,0-1 0,1-4-1,1-3-1,1-3-1,-1-3-1,-2-5-2,1-1-4,-5-14-5,4 16-12,-4-16-13,0 0 1,0 0 0,0 0 2</inkml:trace>
  <inkml:trace contextRef="#ctx0" brushRef="#br0" timeOffset="80840.6238">13582 7590 41,'-7'-12'32,"-2"-4"3,8 2-9,2 5-6,-3-7-2,11 10-5,-4-8-3,10 8-2,-2-2-2,7 5-2,0 2-1,3 5-1,3 4-1,1 3 1,-1 3-2,-2 3 0,-5 2 0,-2 2 0,-5 2 0,-5-3-1,-7 1 0,-6-1 1,-5-2-1,-3-3 1,-3-3-1,0-3 1,1-3 0,1-2 0,3-3 1,12-1 0,-13-8 0,13 8-1,0 0 1,19-14 0,-3 9 0,1 2-1,6 2 0,4 4 0,1 2 0,0 2 0,-3 4 0,-2 3 0,-1 3-1,-5 0 0,-9 3-1,-5-1 1,-6 1-1,-7 0 1,-5-1 0,-5-2 1,-2-3 0,-2-2 0,-1-4 1,3-4 1,2-3-1,2-1 1,4-4-1,3 0 1,1-3-1,10 7 0,-10-13-1,10 13-1,-3-11-3,3 11-1,9-5-10,-9 5-24,16-3 0,0 2 0,4-5 1</inkml:trace>
  <inkml:trace contextRef="#ctx0" brushRef="#br0" timeOffset="81275.6487">14199 7710 46,'-2'-14'33,"2"14"2,-17-9-1,6 6-12,-3 12-15,-3 0 0,1 7-3,-2 2 0,5 9-1,0 1 0,5 2 0,7-2-1,8-2 0,5-2-1,9-2 1,5-10 0,5-4-1,3-9 1,3-4-1,-4-4 0,-2-4 0,-4-7 0,-7-4 0,-5 1 0,-7-1-1,-9-1 1,-6 0-1,-9 3 0,-4 4 0,-6 6 0,-3 5 0,-5 7 0,1 5-1,4 6 0,4 3-2,10 5-1,2-4-4,17 7-9,1-6-18,15-5-3,8 0 0,4-5 1</inkml:trace>
  <inkml:trace contextRef="#ctx0" brushRef="#br0" timeOffset="81676.6717">14583 7684 67,'0'0'36,"-17"-2"0,3 7 1,1 8-24,-10-3-5,5 9-3,1-1-2,5 5 1,4-1-1,7 3-1,6-4 0,8-3 0,4-5-1,8-1 0,3-7-1,5-4 1,-1-5-1,-2-6 0,-1-1 0,-6-2 0,-6-4 0,-5-4 0,-11 0 0,-11 1 0,-6 2 0,-6 3 0,-6 4 0,-4 2-1,-2 7 0,0 5-1,5 9-1,3-3-2,12 9-6,0-6-14,11 3-14,10 1 1,7-5 0,7 1 2</inkml:trace>
  <inkml:trace contextRef="#ctx0" brushRef="#br0" timeOffset="81970.6885">14751 7393 67,'-6'-19'37,"0"7"-2,6 12 2,10 8-22,-5 2-8,5 12-3,0 7-1,3 9 0,-4 6-1,2 6 0,-3 4-1,-1 0 0,-3-1-1,0-5-1,0-3-2,-1-10-2,8 0-15,1-16-18,0-10 1,6-5-2,-1-12 2</inkml:trace>
  <inkml:trace contextRef="#ctx0" brushRef="#br0" timeOffset="82412.7131">14980 7744 60,'6'10'35,"-6"-10"0,22 6 0,1-2-22,-3-6-3,7 3-5,-2-4-1,5-1-1,-3-4-1,0 2 0,-5-2-1,-2-3 1,-5-3-1,-3 0-1,-6-4 1,-4 2 0,-6-4-1,-4 0 1,-4 0-1,-3 4 0,-3 4 0,-1 3 0,-5 7 0,-1 5 1,0 8-1,2 7 2,-2 7-1,4 4 1,1 2 0,5 4-1,7 0 1,5 0 0,5-3 0,4-5-1,8-4 0,3-3-1,4-5-1,1-7-2,5-3-3,-3-9-10,5-4-24,1 0 1,-2-7-1,5-3 1</inkml:trace>
  <inkml:trace contextRef="#ctx0" brushRef="#br0" timeOffset="82893.7413">15609 7647 64,'-17'-2'37,"-3"4"-1,-5-1 2,-3-2-22,5 7-7,-6-1-4,6 8 0,-1-2-2,7 7 0,2-1-1,7 4 0,4 1-1,7 0 0,5-1 0,6-2 0,2-6-1,4-2 1,4-5-1,1-5 1,1-6-1,-1-6 0,0-4 0,-3-3 0,-5-5 0,-3-4 0,-6-3 1,-5-1-1,-4 3 0,-3 2 0,-5 5 1,-2 6-1,-2 5 0,0 12 1,2 9-1,1 5 1,2 5-1,4 4 1,5 4-1,3 1 0,6 2-1,0-4 0,4-4-2,1-4-2,4 1-4,-7-14-13,1-3-18,5-5 0,-4-9 1,6-3 1</inkml:trace>
  <inkml:trace contextRef="#ctx0" brushRef="#br0" timeOffset="83360.768">15880 7573 73,'-6'16'37,"1"6"-1,-1 3 1,-1-3-28,7 5-2,-2-3-2,6 3-2,0-4 0,4-3-1,0-4-1,3-5 0,0-5 0,1-3-1,1-7 1,0-5 0,0-4-1,3-6 0,-1-3 0,1 0 1,2-3 0,-2 1 0,-1 4 0,-1 3 1,-1 2 0,1 6 0,-4 3 0,1 7-1,-11-1 1,17 15-1,-11-1 0,1 4 0,-2 5-1,-2 3 1,0 2 0,0 1 0,-2-2 0,0-2 0,0-4 0,1-2-1,-1-4-2,-1-5-3,0-10-28,12 8-9,-12-8 1,10-12-1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03.32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14579 4112 11,'0'0'11,"0"0"0,0 0 2,0 0-2,0 0 0,0 0 0,0 0 0,0 0-1,0 0 0,0 0-1,0 0-1,4 11-1,-1 2-1,-1 3 1,3 6-1,-4 1-2,5 9 0,-5 2 0,2 5-1,-2 0 0,2 0-1,-1-1-1,0 2 0,0-2 0,2-4 0,-2-1 1,1-2-1,2-2 0,0-3-1,-3-2 1,2-3 0,-1-3 0,0 0-1,0-5 0,-1-3 1,-2-10 0,2 16-1,-2-16 0,0 0 1,1 10-1,-1-10-1,0 0-3,0 0-1,0 0-7,-7-17-8,4 7-15,3 1 0,-5-10 1,6 3 1</inkml:trace>
  <inkml:trace contextRef="#ctx0" brushRef="#br0" timeOffset="581.0333">14549 4179 11,'6'-10'13,"-6"10"0,0 0 0,0 0 1,0 0-1,6-11 1,-6 11-2,0 0-1,8-11-1,-8 11 0,11-11-1,-11 11-1,21-11-1,-8 4-1,6 6 0,-2-3-2,3 3 0,0 0-1,3 4-1,0-1 0,2 1 0,-2-1 0,2-1 0,-1-1-1,1 2 1,-2-3-1,-2 0 0,-2-1 0,-2 1 0,-4 0-1,-3-1 1,-10 2-1,13-4 0,-13 4-2,0 0-3,0 0-6,0 0-12,0 0-13,0 0-1,0 0 0,0 0 2</inkml:trace>
  <inkml:trace contextRef="#ctx0" brushRef="#br0" timeOffset="1811.1036">14969 4132 16,'0'0'17,"7"-13"1,-7 13-1,0 0 1,0 0-2,0 0-3,2-11-1,-2 11-3,0 0-1,0 0-2,0 0-2,2 16 0,-2-16-2,1 18 0,-1-6 0,1 1 0,0 1-1,0-1 0,-1-2 1,2 1-1,-1-3-1,-1-9 0,2 13-1,-2-13-1,2 9-1,-2-9-1,0 0-3,-1 10-2,1-10-7,2 15-6,-2-15-11,3 20 2,-3-20 1</inkml:trace>
  <inkml:trace contextRef="#ctx0" brushRef="#br0" timeOffset="2380.1362">15294 4395 32,'-12'-5'31,"12"5"1,0 0-10,0 0-5,8-10-3,-8 10-5,11-6-3,-11 6-2,19-4 0,-7 3-3,2 3 0,0-1-1,3 1 1,-2 0-1,2-1-1,0 0 0,0 0-3,-3 1 0,-2-5-4,1 5-7,-13-2-8,0 0-9,13 3-2,-13-3 3</inkml:trace>
  <inkml:trace contextRef="#ctx0" brushRef="#br0" timeOffset="2668.1526">15266 4548 9,'0'0'28,"9"9"2,-9-9 1,0 0-15,20-1-1,-8 1-3,4 2-3,0-4-4,3 4-1,1-3-1,2 1-2,-2 0-3,0-2-4,5 1-12,-2 3-14,-6-6-1,4 4 1,-9-9 0</inkml:trace>
  <inkml:trace contextRef="#ctx0" brushRef="#br0" timeOffset="3648.2087">16354 3985 18,'-17'1'27,"7"1"-6,-4-2 1,1 1-4,-2 4-3,-2-2-4,0 3-2,0-3-1,1 7-2,0-4-1,2 7-1,1-4-1,3 7 1,3-1-2,3 4 0,1 0 0,4 2-1,2 1 1,2 3-1,1-4 0,3 2 0,-3-3-1,2-2 1,-2 0-1,0-1 1,-4 1-1,-1-4 1,-5 2-1,-3-3 0,0 2 0,-5-2 0,-3 0 0,-4-1 0,-1-3-1,-1 1 1,2-2 0,-1-3 1,1-1-1,5 0 0,3 0 0,11-4 1,-11 3-1,11-3 1,0 0-1,0 0 0,11 12 1,-11-12-1,17 17 0,-3-6 0,1 2 0,1 4 0,-2-1 0,1 2 0,-3 1 0,0 1 0,-5 0 0,-3 0 0,-4-1 1,-1 0-2,-5-1 2,2 1-1,-4-1 1,2-4-1,2-1 0,0 2 0,3-5 1,0 3 0,3-3 0,2-1 0,-4-9 0,17 16 0,-8-7 0,3 0 0,-1 0-1,4-1 0,0 1-3,-1-1-6,0-2-28,2 1 1,-16-7-2,20 6 2</inkml:trace>
  <inkml:trace contextRef="#ctx0" brushRef="#br0" timeOffset="6884.3938">15103 6594 21,'0'0'20,"0"0"-3,0 0-3,0 0-1,1-9-3,-1 9-2,0 0 0,0 0-1,0 0 0,12-5 0,-12 5 0,0 0-1,0 0 0,0 0-1,0 0 0,0 0-2,-7-10 0,7 10 0,0 0-1,0 0-1,-13 7 1,13-7-1,-15 16 1,8-3-1,-4 3 1,1 2 0,-3 2-1,3 5 1,-1 0 0,2 5 0,2 0-1,0 3 1,3-1-1,2 4 1,2-1 0,2-1 0,5-2-1,1-2 1,0-5-1,5-3 1,2-6 0,2-3-1,-2-5 0,3-1 0,-3-3-1,0-3 0,-1 0-2,-4-2-1,0 4-2,-10-3-5,14-2-22,-14 2-6,12-3 0,-12 3 1</inkml:trace>
  <inkml:trace contextRef="#ctx0" brushRef="#br0" timeOffset="7887.4512">15654 6459 28,'2'-11'30,"-2"11"2,0 0-6,0 0-9,4 17-1,-6-7-6,5 11-3,-2 0-1,2 7-1,-2 3-1,2 6-1,-3 0-1,2 0 0,0-1-1,-1-1 0,2-4 0,-1-2-1,0-4 1,-1-7-1,1-4 0,0-3 0,-2-11 0,0 0 0,0 0 0,0 0-1,8-11 1,-8 0-1,-2-3 0,-2-2-1,-1-1 1,-4 1-1,1 1 0,-5 0 1,-2 3-1,-2 1 1,0 2 0,-1 3 1,-1 3 0,-2 1 0,1 3 0,0 3 1,1 2 0,3 3 0,-1 3 0,5 3 1,3 0-1,5 5 0,2 1 0,7-2 1,1 1-1,7-2 1,2-5-1,3-1 1,2-2-1,5-3 1,-2-4-1,2-2-1,2-2 0,-2-4-1,4 3-3,-4-7-4,4 5-6,-9-6-13,2-2-10,2 1 1,-6-1 1</inkml:trace>
  <inkml:trace contextRef="#ctx0" brushRef="#br0" timeOffset="8459.4839">16130 6687 22,'1'-17'27,"-1"17"2,-8-12-10,-4 6-3,-1 4-3,-5 1-4,-2 7-2,-5-1 0,1 7-1,-2 2-1,2 6-1,1-3 0,3 8 1,3-4-2,10-1 0,2 1 0,10-1-2,5-5 1,8-2-1,3-2 0,4-5 0,3-5 0,0 0-1,0-6 1,-3-3-1,-4-3 1,-1-1-1,-4-5 0,-2 2 0,-5-3 1,-2-1-1,-1-3 0,-3 1 0,-3 0 0,-1 0 0,-2 3 0,-1 3 0,1 2-1,3 13 1,0 0 1,-12 1-1,11 12 1,0 5-1,0 3 1,2 5 0,0 3 0,2 2-1,2-2 0,2 0 0,0-2-1,1-6 0,3-1-4,-4-9-6,7-6-24,-1 0-1,-3-11 0,3-3 0</inkml:trace>
  <inkml:trace contextRef="#ctx0" brushRef="#br0" timeOffset="8841.5057">16418 6392 41,'0'0'33,"9"2"2,-9-2 0,9 12-18,-1 8-7,-6 2-4,5 7-1,-7 4-2,1 6-1,-1 1 0,-2 2-1,-1-1 0,0 1 0,0-5-1,2 1 0,2-5 1,2-4-1,4-6 0,1-1 0,5-9 0,2 0 1,2-6-1,3-6 0,-2-4-1,0-3-2,1 1-3,-7-10-7,2 2-19,-5 0-4,-10-7-1,0 7 2</inkml:trace>
  <inkml:trace contextRef="#ctx0" brushRef="#br0" timeOffset="9050.5177">16368 6678 41,'-16'-10'33,"16"10"2,-12-11-8,13 1-10,-1 10-4,21-13-5,-2 11-3,3 0-5,4 0-2,4 4-4,0-1-7,5 4-11,4 4-9,-11-6-2,5 4 2</inkml:trace>
  <inkml:trace contextRef="#ctx0" brushRef="#br0" timeOffset="9677.5536">16914 6616 28,'-13'2'29,"13"-2"-4,-17 7-2,2-3-5,1 7-4,-7-1-3,3 5-2,-4-3-2,5 6 0,-2-1-2,5 3-2,3-2 0,6 1 0,3-2-1,7 3 0,4-3 0,4-1-1,4-1 0,2-2 0,1-5-1,2-2 1,0-5 0,-1-5 0,0-6-1,0-2 1,-3-5-1,0-4 1,-4-2 0,-1-1-1,-4-3 0,-3 0 1,-4 0-1,-3 1 1,-2 3-1,-2 4 0,-2 4 0,-1 6 0,8 9 1,-15-2-1,8 11 1,3 7-1,0 2 1,3 4-1,2 2 1,1 2-1,1 1 1,4 0 0,1-2-1,2-4 0,1-2 0,1-4-2,6-3-1,-3-7-2,7 1-4,-6-9-5,6 4-7,-5-5-5,0-2-7,2 2-3,-5-2 2</inkml:trace>
  <inkml:trace contextRef="#ctx0" brushRef="#br0" timeOffset="9899.5662">17271 6825 25,'18'7'21,"-6"-6"-2,4 3 1,-3 2-3,-3 0-1,2 5-2,-12-11-1,20 22-2,-14-12-2,4 5-1,-6 0-3,1 3-1,-3-1-2,-1 1-1,-4 3-3,-4-8-4,3 7-16,-2-2-13,-8-10 1,6 4-2,-6-9 1</inkml:trace>
  <inkml:trace contextRef="#ctx0" brushRef="#br0" timeOffset="10592.6058">17688 6583 19,'4'-14'29,"8"6"1,-12 8-6,13-17-5,-13 17-1,12-14-5,-3 12-3,-9 2-2,11-2-1,-11 2-2,8 9-1,-6 0-1,2 10-1,-3 1 1,1 5 0,0 1-1,2 3 0,-4-1-1,1 2 1,1-3-1,0-7 0,1-3-1,-1-4-2,2-3-1,-4-10-4,0 0-9,12 0-21,-11-13 0,1 2-1,-6-10 2</inkml:trace>
  <inkml:trace contextRef="#ctx0" brushRef="#br0" timeOffset="10787.6171">17765 6360 45,'0'0'29,"0"0"0,11 0-2,-11 0-28,0 0-14,18 22-12,-18-22-3,14 22 2,-14-22-1</inkml:trace>
  <inkml:trace contextRef="#ctx0" brushRef="#br0" timeOffset="11347.6491">18024 6526 34,'0'0'34,"-5"12"2,5-12 0,-11 11-13,11 6-8,-5 0-5,6 5-3,-3 0-3,3 5-1,-1-2-1,4 0 0,3 0-1,0-2 0,3-6-1,-2-2 1,0-1-1,-8-14 1,17 14-1,-7-11 0,1-6 0,1-1 1,-1-4-1,4-6 0,-2-3 0,4-2-1,-1-3 1,2-4 0,-1 1-1,-2 1 1,0 0 0,-3 4 1,0 4-1,-1 2 0,-2 4 1,-9 10-1,14 0 1,-14 0 0,15 16 0,-7-1-1,-2 4 1,3 3-1,-1 4 1,-1 0 0,0 2-1,3 2 0,-3-5 0,-1-3 0,2-1-2,0-6 0,0-1-5,-8-14-4,16 4-26,-16-4-1,15-10-2,-5 0 3</inkml:trace>
  <inkml:trace contextRef="#ctx0" brushRef="#br0" timeOffset="11749.6721">18737 6254 55,'0'0'36,"14"-3"-1,-14 3 1,1 15-20,3 8-7,-6-1-3,7 8-1,-4 2-2,2 5-1,-3 3 0,1 0 0,0 2-1,-1 0 0,0 1 0,-1-5 0,1-2 0,2-2-1,1-6 0,3-1 0,1-8 1,5-6-1,2-4 0,4-1 0,-1-5 1,2-2-1,-2 0 0,1-5-2,0-1-1,-7-2-4,2 5-7,-13 2-24,11-17-1,-8 6 1,-6-4 1</inkml:trace>
  <inkml:trace contextRef="#ctx0" brushRef="#br0" timeOffset="11977.685">18618 6642 24,'9'-3'32,"1"-4"3,9 2-1,5 2-12,0-5-7,8 7-3,-3-6-6,3 4-2,0 1-5,-2-2-4,2 3-12,-6 2-18,-7-8 1,3 3-2,-9-8 2</inkml:trace>
  <inkml:trace contextRef="#ctx0" brushRef="#br0" timeOffset="12363.7072">19027 6194 61,'20'-5'37,"-11"6"-1,5 6 2,1 8-25,-7-2-3,9 13-4,-5 3-2,5 5 0,-3 3-3,4 4 1,-4 4-1,0 3 0,-3 2 0,-3-1-1,-3-2 1,-5 3-1,-5-2 0,-1-2 1,-2-6-2,-2-7 1,2-6 0,1-7 0,1-5-1,6-15 0,-5 12-2,5-12-3,0 0-11,0 0-22,5-11 1,-5 11-1,0-11 2</inkml:trace>
  <inkml:trace contextRef="#ctx0" brushRef="#br0" timeOffset="13087.7486">19604 6800 51,'9'5'37,"7"5"0,-7 2 1,-6 4-18,8 9-8,-11-2-4,4 7-2,-6-3-2,1 4-2,-5 0-3,-1-6-3,3 2-7,-7-1-27,0-10 0,3 3 0,-6-8-1</inkml:trace>
  <inkml:trace contextRef="#ctx0" brushRef="#br0" timeOffset="14824.848">15051 7689 7,'13'-2'21,"-13"2"0,0 0-1,0 0-1,0 0-2,0 0-2,0 0-1,0 0-3,0 0-3,0 0-2,-13-1-1,13 1-1,-11 3-1,11-3 0,-16 13-2,7-4 1,-2 4-1,-3 3 0,0 1 0,-2 3 0,1 4 1,0 2-2,0 0 1,2 5-1,1 1 1,4 1 0,3 0 0,2 2 0,3-2 0,3 2 1,2-2-1,1-2 1,2-3-1,2-3 0,-2-3 0,2-3 0,-2-2 0,3-5 0,-2-2 0,0-2 0,-9-8 0,17 7 0,-17-7-1,15 0-1,-15 0 0,12-4-3,-12 4-4,0 0-18,8-10-11,-8 10 0,0 0-1,5-12 3</inkml:trace>
  <inkml:trace contextRef="#ctx0" brushRef="#br0" timeOffset="18219.0421">15288 7825 10,'0'0'25,"5"-13"2,-5 13-8,0 0-2,0 0-4,8 14-3,-8-14-2,2 18-1,-2-6-1,4 4 0,-4 0-2,3 1-1,-1 3 0,-1 2-1,-1-3 0,0 1-1,0-3 0,-1 0-1,0 0 1,0-3-1,-2-3 1,2-2-1,1-9-1,-3 14 1,3-14 0,3 11 0,-3-11 0,0 0 0,0 0 0,10 0 1,-10 0-1,15-13 0,-5 2 1,0-4-1,7-3 1,1-3 1,2-3-2,3 1 2,-1-4 0,3 3 0,-2 0-1,1 6 1,-6 0 0,0 8-1,-5 3 1,0 4-1,-3 4-1,-10-1 0,15 16 0,-8-3 0,-1 5 1,-1-2-1,-1 5 0,0 3 0,-1-1 1,-1-2-1,-1-2 0,-1-2 0,1-2-1,-1-3 0,0-12-2,2 11-1,-2-11-7,0 0-6,0 0-12,16-5-4,-16 5-2,12-13 2</inkml:trace>
  <inkml:trace contextRef="#ctx0" brushRef="#br0" timeOffset="18929.0827">16033 7877 10,'2'-12'27,"-2"12"0,7-10-4,-7 10-5,-2-11-1,2 11-4,-13-7-2,-2 1-3,5 7-1,-5-3-1,0 6-1,-2 0-2,0 4 0,-1 0-1,2 5-1,-1 2 0,3 4 0,2 2 0,1 2-1,4-3 1,2 3-1,4-1 1,2-3 0,4-2 0,4-3-1,3-5 0,1-3 1,3-4-1,2-3 0,1-5 1,0-2-1,1-3 1,-3-4-1,-1-3 0,0 1 0,-4-2 0,-3 0 1,1 1-2,-3-2 2,-3-2-2,1 6 1,-1-1 1,-1 1-1,2 1 0,-3 4 0,-2 11 0,2-13 0,-2 13 1,0 0-1,0 0 0,-2 20 1,0-3-1,2 1 1,-1 5 0,-1 4 0,2 1 0,2 0-1,2-1 2,0-4-2,2-1 1,1-3-1,0-6 0,3-6 0,-1 1-2,-9-8-1,20 1-5,-20-1-8,15-18-22,-2 10 2,-4-7-1,5 3 2</inkml:trace>
  <inkml:trace contextRef="#ctx0" brushRef="#br0" timeOffset="19742.1289">16328 7821 24,'-1'-12'32,"1"12"2,0 0-1,-1-10-11,1 10-8,-2 12-3,3 2-4,-6 1-3,4 6-2,-1 4 1,1 3-1,-1-2 0,2 0-1,0-3 0,2 0-1,1-4 1,2-5-1,-5-14 0,9 13 1,-9-13-1,11 0 0,-11 0 0,13-15 0,-6-1-1,0-1 1,1-4-1,1-3 2,1 0-2,0-1 1,1 1-1,-2 2 2,0 5 0,1 1 0,-2 3-1,0 4 1,-8 9 0,12-9 0,-12 9 0,12 6 0,-12-6 0,10 22-1,-4-5 1,0 1-1,-2 2 1,-1 4-1,0-1 1,-1 0-1,0-2 1,-1-3-1,-1-2 0,2-3 0,-1-2 0,-1-11 0,0 0 0,0 0 0,12-4 0,-8-8 0,1-2 0,2-5 1,0-1-2,4-2 1,-1 0 0,2-1 1,3 2-2,-1 3 1,4 2 1,-3 1-1,1 5 1,-2 0-1,0 6 1,0 3-1,0 4 0,-3 6 0,-2 2 1,-1 3-1,-2 3 0,-1 3 0,-2 2 0,-2 0 1,-2 0-1,0-3 0,0-1 0,0-1-1,-1-3 1,0-4-3,2-10-1,-1 13-5,1-13-18,0 0-10,0 0-1,9 1 1</inkml:trace>
  <inkml:trace contextRef="#ctx0" brushRef="#br0" timeOffset="20499.1724">17007 7918 17,'0'0'30,"13"-5"1,-13 5 2,14-12-14,-3 12-4,-2-5-5,5 5-3,-5-4-2,4 4 0,-3-2-1,3 1-1,-1-2 0,3 0-1,-3-1 0,2-1-1,-2 0 1,1 0-1,-2-1 0,0 0-1,-11 6 1,15-16 0,-15 16-1,8-17 1,-6 5-1,-3 3 1,-2-1-1,-1-1 1,-2 2-1,-4 0 0,-2 1 1,0 3-1,-3 4 0,0 0 0,-2 2 0,-1 3 0,0 3 0,0 1 0,1 3 0,0 2 0,2-1 0,0 4 0,2 2 0,3 0 1,1 0-1,4 3 0,1 2 1,4 2 0,0-2 1,5 0-1,1-4 1,4 1-1,0-2 2,7-4-1,-1-5 0,5-2 1,-1-5-2,4 0 1,-1-4 0,1-1-1,0-4-1,-2-1-1,0 2-2,-6-5-4,5 8-13,-4-5-19,-8 1-1,0 4 0,-9 3 1</inkml:trace>
  <inkml:trace contextRef="#ctx0" brushRef="#br0" timeOffset="20782.1887">17522 8022 44,'13'-3'31,"6"6"2,-8-1-1,-2-1-22,5 9-2,-14-10-1,18 18 0,-14-5-2,0 3-1,-5 2-1,-2 2 0,-5 1-2,-2 0 0,0 0-4,-4-5-5,6-3-24,-1 2-3,0-11-1,9-4 1</inkml:trace>
  <inkml:trace contextRef="#ctx0" brushRef="#br0" timeOffset="22904.3101">17792 6282 5,'0'0'8,"0"0"2,0 0 0,0 0 0,0 0 0,6-12-1,-6 12 0,0 0 1,0 0 1,0 0-2,3-9 0,-3 9-1,0 0 0,0 0-1,0 0-1,0 0 0,0 0-1,0 0 0,0 0 0,5 9-1,-5-9-1,0 0 2,3 10-3,-3-10 1,0 0-1,3 13 0,-3-13 0,-1 19-1,-1-8 1,1-1-1,-1 3 1,0 1-1,-1-1 0,1 2 0,1 1 0,1-4 0,-1 1-1,1 0 1,0 0-1,0-1 1,0 0-1,0-3 0,-2 1 1,1 1-1,-1-2 0,2-9 1,-4 16-1,4-16 0,-3 18 1,3-8-1,0-10 0,1 16 1,-1-16-1,1 19 0,-1-8 1,0-11 0,1 18-1,-1-8 0,0 1 1,-1-1-1,1 0 1,-1 0-1,1-10 1,-1 16-1,2-7 1,-1-9 0,-1 16-1,1-7 0,-2 1 0,2 0 0,0 0 0,0 0 0,0-10 0,1 17 0,-1-17 0,3 14 0,-3-14 0,2 9 0,-2-9 1,0 0-1,0 9 0,0-9 0,0 0 0,0 0 0,0 0 1,0 0-1,0 0 0,0 0 0,0 0 0,0 0 1,0 0-1,0 0-1,0 0 0,0 0-1,0 0-2,0 0-3,3 10-12,-3-10-18,11-3 0,-11 3-1,14-10 2</inkml:trace>
  <inkml:trace contextRef="#ctx0" brushRef="#br0" timeOffset="24048.3754">18204 7582 19,'10'-1'23,"-10"1"-1,11-5-1,-11 5-3,10 0-2,-10 0-1,0 0-4,0 0-2,0 0-2,0 0-1,0 0-1,-16-9-2,4 5 0,-1 5-2,-2 0 1,-2 1-1,-5 1 0,1 2-1,-1-2 0,-1 4 1,3 2-1,-1-2 1,4 0-1,2 4 0,6 0 1,0 0 0,3 2-1,6 1 1,3 0 0,5 2 1,-2-2-1,7 0 1,3-2-1,1 2 1,2-1 0,2-1-1,-2-1 0,3 1 0,0-1 0,-3 2-1,-3 0 1,-1 0 0,-3-1-1,-3 4 0,-4 1 0,-3 1 0,-4 0 1,-3 0-1,-3-1 0,-4 1-1,-2-1 2,-4-5-1,-4-3 0,2 0-1,-1-5 1,-1-2 1,2-2-1,0-3 0,4-4 0,1 1 1,6-2-1,1-2 0,4-3 0,2 2-1,4 2-1,4-2 0,3 4-3,-3-4-4,15 5-13,-1 4-16,-2-2 2,8 3-2,-3-3 3</inkml:trace>
  <inkml:trace contextRef="#ctx0" brushRef="#br0" timeOffset="24534.4033">18483 7503 47,'9'9'33,"-9"-9"2,5 18-1,-1 1-20,-7-1-3,6 10-4,-4 2-3,1 6 0,-3 0-1,2 4-1,-3-1 0,2 2 0,0-3-1,0 0 0,1-4 1,2-2-2,3-3 2,3-2-2,2-5 2,5-2-2,1-5 2,4-6 0,1-3-1,3-3 0,-2-4 0,2-1-1,0-4 0,0-3-2,-2 0 0,-4-3-4,2 5-2,-12-12-8,8 6-16,-8-1-5,-11-2-1,-1 4 1</inkml:trace>
  <inkml:trace contextRef="#ctx0" brushRef="#br0" timeOffset="24815.4194">18431 7819 44,'0'0'33,"-19"-13"1,19 13-10,2-12-4,1 0-7,12 8-2,-6-6-3,12 6-2,1-4-1,8 3-1,1-2-1,0 5-1,2-1 0,3 0-2,2 2-1,-2 0-1,-1 4-2,-7-3-5,2 7-9,-6 0-20,-4-2 0,-3 2 0,-7-1 2</inkml:trace>
  <inkml:trace contextRef="#ctx0" brushRef="#br0" timeOffset="25255.4446">18949 7763 64,'3'-13'37,"-3"13"0,0 0-2,0 0-20,0 0-5,5 15-5,-1-1-2,0 3-2,1 5 1,1 2-1,-1 0 0,-1 2-1,-1 2 0,-2-3 0,1-4 0,-2-3 0,0-4-1,1-4 1,-1-10-1,0 0 1,0 0 0,5-15 0,-3-1 0,0-2 0,3-2 0,-1-4 0,2-1 2,2-1-2,4 4 2,0 1-1,2 2 1,1 2-1,0 3 0,0 3-1,-1 6-1,-1 2-1,-3 2-2,3 8-3,-13-7-6,23 7-25,-10 4-1,-5-1 1,2-1 0</inkml:trace>
  <inkml:trace contextRef="#ctx0" brushRef="#br0" timeOffset="25544.4611">19286 7801 57,'5'-10'37,"-5"10"0,4-11 0,-4 11-18,0 0-9,0 0-3,5 13-4,-4-3-2,-1 5 1,1 1-1,-3 3-1,1 0 1,-1 3 0,1 0-2,-2-1 1,2-4-1,1-1-2,-1-5-4,7-1-3,-6-10-17,0 0-11,0 0 1,13-22-1,-7 9 1</inkml:trace>
  <inkml:trace contextRef="#ctx0" brushRef="#br0" timeOffset="25732.4719">19273 7602 65,'0'0'35,"0"0"-1,-3-10-8,3 10-13,0 0-10,0 0-8,14 16-14,-6-6-14,-8-10-1,18 19-1,-18-19 1</inkml:trace>
  <inkml:trace contextRef="#ctx0" brushRef="#br0" timeOffset="26238.5008">19489 7720 38,'0'0'34,"6"-9"1,-6 9 0,10 3-15,-10-3-6,6 12-8,-4-2-2,1 8-2,-1 0-1,2 4 0,-2 2 0,1 2-1,-1 1 2,0-2-2,-1-3 1,2-1 0,1-6 0,1-2 0,-5-13 0,16 11 0,-6-17-1,1-2 1,3-4 0,0-5 0,2-3-1,-1-3 1,4-2 0,0 2 0,-1 3 0,-2-2 1,1 5-1,-4 5 1,-1 3-1,-1 5 1,-11 4-1,14 5 0,-9 4 0,0 7-1,-2 1 0,2 3 1,-1 2-1,-1 1 0,3 4 0,-2-1-1,0-1-1,-2-6-3,5 0-3,-6-10-12,-1-9-19,13 15 1,-13-15-2,16-6 3</inkml:trace>
  <inkml:trace contextRef="#ctx0" brushRef="#br0" timeOffset="26973.5428">20192 7838 38,'12'-10'33,"4"5"3,-16 5-1,9-15-15,-9 15-5,5-9-6,-5 9-2,0 0-3,-8-10 0,8 10-2,-17-11 0,5 8-1,-1 2 1,-3-1-2,1 4 1,-3 0-1,0 6 1,1 1 0,1 1-1,0 4 1,4-1-1,3 3 1,4 0-1,5 1 1,4-3 0,5-1-1,2 1 0,4 0 1,3-2-1,0-5 1,1-3-1,0-4 1,-1 0-1,1-4 1,0-4-1,-3-6 0,0-1 0,-1-3 0,-2 0 0,0-4 0,-3-2 0,-1 0 0,-2 4 0,-1 0 0,-2 0 1,-1 6-1,-1 2 0,-2 12 0,2-10 0,-2 10 0,0 0 0,6 17 0,-4-3 0,1 6 0,0 3 1,0 4-1,1 5 0,-1 2 0,-1 3 0,0 2 1,-1 0-1,-2 1 0,0 1 0,-3-1 0,-2-5 0,-3-1 0,-3-4 0,-1-4 0,-4-2 0,0-5 0,-3-7 1,0-5-1,2 1 0,-2-6 0,3-2-1,3-3 0,2-7-2,12 10-4,-16-12-22,16 12-11,-3-15 1,4 5-1,3 1 1</inkml:trace>
  <inkml:trace contextRef="#ctx0" brushRef="#br0" timeOffset="28170.6111">20542 7421 47,'0'0'33,"12"-4"-3,-12 4-6,0 0-3,15 2-4,-15-2-5,12 6-3,-12-6-2,20 20-2,-7-6 0,4 7-1,0 0-1,5 7 0,-2 4-1,2 8 0,-3 0 0,-5 2-1,-4 2 0,-2 1-1,-6 3 1,-7-3-2,-2-2 2,-3-5-2,-2-5 1,0-3-1,0-3 1,0-5-1,3-4 0,2-4 0,3-3-2,4-11 0,-6 15-2,6-15-2,0 0-11,0 0-22,0 0 1,10-2 0,-10 2 2</inkml:trace>
  <inkml:trace contextRef="#ctx0" brushRef="#br0" timeOffset="32455.8564">21087 8034 43,'0'0'30,"0"0"1,0 0-7,0 0-11,10 13-2,-10-13-1,1 26-2,-4-8-1,4 5-1,-5-1-2,1 4-2,-2-1-2,-5-5-4,6 0-21,-6-6-10,-5-7-1,3-3-1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47.6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15078 8691 13,'0'0'25,"0"0"-6,0 0-1,0 0 0,-11 11-3,11-11-3,-17 12-2,9-3-2,-6 1-1,1 4-2,-2-2-1,-2 8-1,-1 1-1,2 5 0,-1 0 0,3 6 0,-1 1-1,6 6 1,3 1 1,5 0-1,2-3 0,6 3 0,0-5 0,6-2 0,-3-7 0,8-5 0,-3-4-1,4-6 0,-5-1 1,4-6-1,-4-4-2,1 0 0,2-3-2,-7-3-4,5 2-15,-2 2-13,-4-8 0,1 6-2,-3-7 3</inkml:trace>
  <inkml:trace contextRef="#ctx0" brushRef="#br0" timeOffset="1088.0619">15377 8861 23,'0'0'27,"0"0"-2,0 0-4,0 0-3,0 0-3,0 0-3,-9-4-2,9 4-3,-3 11-2,2-1 0,-1 2-1,3 6-2,-3 4 0,2 2 0,-1 2-1,3 5 0,-1-2 0,3 0 0,-2-3 0,2-2-1,1-5 0,2-2 1,1-7-1,-8-10 1,18 8-1,-8-11 0,5-3 1,-3-5-1,2-5 1,-1-4-1,1-6 0,1-4 0,-2 0 1,2-2-1,-3 0 1,1 4-1,-3 2 1,0 4 0,0 7 0,-3 6 0,-7 9-1,14-6 1,-14 6-1,13 13 1,-6-1-1,-1 6 1,-1 1-1,2 4 1,-3 1-1,0 0 0,0 0 1,-1-3-1,-3-1 0,2-5 0,0-3 0,0-3 0,-2-9 0,0 0 0,10 5 1,-10-5-1,9-15 0,-4 3 0,3-3 1,1-4-1,3-3 0,0 0 0,3-2 0,0 1 0,2 3 1,1-2-1,-1 4 0,0 5 1,-2 5-1,-2 1 1,0 6-1,-2 6 0,0 3 1,-2 5-1,0 5 0,-2 2 1,-3 3-1,0 2 1,-3-1-1,0 2 0,0-3 0,-1-2 1,-2-2-2,1-3 1,0-1 1,1-5-1,0-10 0,-1 14-1,1-14 0,0 0-2,2 10-2,-2-10-7,0 0-26,15-8 1,-15 8-1,14-5 1</inkml:trace>
  <inkml:trace contextRef="#ctx0" brushRef="#br0" timeOffset="1497.0857">16177 9159 54,'10'0'37,"6"6"-1,-6-1 1,-10-5-22,22 21-5,-17-6-4,3 5-2,-4-1-1,-1 3-2,-4-1 0,-2-1-4,-2 1-2,-4-7-8,3-3-24,-3 2 0,-5-5-1,3-1 1</inkml:trace>
  <inkml:trace contextRef="#ctx0" brushRef="#br0" timeOffset="4162.2374">16844 8721 32,'0'0'23,"0"0"-3,-2-12-1,2 12-3,0 0-2,0 0-3,0 0-3,0 0-1,0 0-2,-5 18 0,2-1-2,2 5 0,-3 3 1,2 10-1,-2 5-1,1 3 0,0 0 0,0 3-1,2-5 0,2 1 0,-2-5 0,4-7 0,0-5-1,0-4 0,0-5 1,1-4-1,-4-12 0,6 14-1,-6-14-1,0 0-2,8 9-3,-8-9-5,0 0-8,0 0-14,7-10-1,-7 10 1,9-13 2</inkml:trace>
  <inkml:trace contextRef="#ctx0" brushRef="#br0" timeOffset="4691.2684">17016 9013 17,'0'0'30,"0"0"1,9 8 1,-10 1-12,-1 3-7,3 9-3,-2-1-4,1 5-1,-2-2-1,4 3 0,-2-4-2,2-1 0,0-4 0,2-4-1,3-3 0,-7-10 0,15 5 0,-3-7-1,-1-6 1,1-4-1,0-3 1,2-5-1,-1-4 0,2-4 0,1-2 0,-1-3 0,1 3 0,-1 4 0,2 0 0,-3 6 1,-2 7-1,0 7 1,-3 10 0,-1 6 0,-1 5 0,-1 4 0,-2 4 0,0 3 0,0 0 0,-2-2-1,1-3 1,1 0-1,0-5 0,1-1-1,2-4 0,-7-11-2,13 11-2,-13-11-4,21 1-12,-9-3-14,-3-7-1,5 0 0,-3-10 3</inkml:trace>
  <inkml:trace contextRef="#ctx0" brushRef="#br0" timeOffset="5019.2869">17544 8771 35,'1'-14'33,"-1"14"2,0 0-1,3 12-15,1 6-7,-4 0-2,5 7-5,-4 4-1,2 4-1,-4 3-2,1 2 0,-2-1 0,2-1-1,-1-5 0,3-1 1,1-5-1,4-3 0,3-7 0,5-2 1,1-7-1,3-4 0,5-1 0,-5-6-2,4 0-3,-5-7-4,2 5-13,-6-2-14,-10-5 1,-4 14-2,-5-22 3</inkml:trace>
  <inkml:trace contextRef="#ctx0" brushRef="#br0" timeOffset="5239.2996">17517 8984 23,'0'0'32,"-14"-11"2,14 11 1,9-5-15,-9 5-4,19-11-3,-10 3-4,7 6-4,-4-1-2,4 0-2,1-1-3,0 2-2,3 4-5,-2-5-14,-3 0-13,9 3 0,-3-5 1,4 2 1</inkml:trace>
  <inkml:trace contextRef="#ctx0" brushRef="#br0" timeOffset="5673.3245">18346 8795 40,'0'0'33,"0"0"2,0 0-1,-2 18-17,-7-7-5,2 9-5,-7 1-4,-1 5-1,-6 4 0,2 3-1,-4 0 0,0 0-1,3-3 1,2-4-1,0-2-1,6-5 1,3-6-2,9-13-2,-8 16-5,8-16-10,-6-11-16,6 11-1,-1-17 2,2 5-1</inkml:trace>
  <inkml:trace contextRef="#ctx0" brushRef="#br0" timeOffset="5954.3406">18042 8850 24,'10'3'33,"-10"-3"2,19 5 1,-2 6-13,-3-5-4,11 10-6,-4-1-4,7 6-3,-5-5-2,5 7-1,-1-2-1,0-2-1,-3 0 0,3-2-1,-4 0-1,-1-4-1,1 2-2,-7-7-2,4 4-7,-8-5-18,2-6-7,-4 1 0,-10-2 2</inkml:trace>
  <inkml:trace contextRef="#ctx0" brushRef="#br0" timeOffset="6328.362">18574 8639 39,'0'0'33,"14"-7"2,-14 7 0,0 0-16,10 19-8,-11-6-2,5 12-2,-5 2-2,3 9-1,3 1-1,-2 6 0,-1-2-2,1 3 1,3-1-1,-1-3-1,5-5 0,-3-4-1,2-4-2,-1-7-3,5-2-5,-13-18-19,13 12-7,-2-12-1,-11 0 1</inkml:trace>
  <inkml:trace contextRef="#ctx0" brushRef="#br0" timeOffset="6822.3902">18813 8886 60,'2'17'36,"4"7"-1,-5-1 0,-5 2-25,9 7-3,-6-4-3,4-1-1,-1-3-1,4-5-1,1-4-1,2-4 1,2-6 0,0-3-1,-2-5 1,4-2-1,-1-5 1,2-4-1,-1-4 0,0-4 0,-2-4 0,0 1-1,1 1 1,-4 0 0,-1 2 0,-1 5 1,-3 2-1,-3 15 1,7-9 0,-7 9 0,0 0 0,9 15 1,-4 0-1,-1 3 1,2 3-1,2 2 0,-4-1-1,3 1 1,-1-1-2,2-4 0,-3-3-1,1-6-3,1 2-6,-7-11-21,9-1-5,-9 1-1,14-17 1</inkml:trace>
  <inkml:trace contextRef="#ctx0" brushRef="#br0" timeOffset="7217.4128">19228 8608 57,'0'0'37,"13"1"0,-13-1 0,10 18-23,0 1-4,-5 2-3,3 9-3,-4 2-1,2 4-1,-2 1-1,-2 0 0,0 1-1,-2 3 1,-2-1-1,1-4 0,0-3 0,2-3 1,2-4-1,4-5 0,2-4 0,3-5 1,3-4-1,4-1 0,0-3 1,1-3-2,0-2 0,-4-3-1,1 1-3,-6-8-4,5 7-12,-8-5-18,-8-6 1,1 2-1,-7-7 3</inkml:trace>
  <inkml:trace contextRef="#ctx0" brushRef="#br0" timeOffset="7478.4278">19145 8882 49,'0'0'37,"11"-14"0,7 7 0,7 6-18,-5-7-6,10 8-3,-2-3-3,3 4-3,-1 0-1,-1 3-2,-4 0-1,-2-2-3,-2 3-4,-9-6-16,0 1-16,-1-1 0,-11 1-1,8-12 2</inkml:trace>
  <inkml:trace contextRef="#ctx0" brushRef="#br0" timeOffset="8401.4805">19943 8992 27,'0'0'30,"0"0"1,0 0-9,0 0-2,12-4-3,4 6-3,-3-9-3,13 8-2,0-6-1,12 5-2,0-4-2,8 4 0,4-1 0,2 1-2,1 0 0,0 1-1,-5-1 0,-2 0 0,-8 0-1,-4 0 1,-9 1-1,-7-2 0,-4 1-1,-14 0-1,0 0-1,0 0-3,0 0-10,0 0-23,-19-5 1,8 2-1,-5-4 2</inkml:trace>
  <inkml:trace contextRef="#ctx0" brushRef="#br0" timeOffset="9428.5393">20404 8849 25,'0'0'30,"0"0"2,0 0-11,0 0-2,0 0-2,0 0-5,0 0-2,0 0-1,0 0-2,11 7-2,-1-4 0,-10-3-1,18 6-1,-6-3 0,3 4 0,1-1-1,2 2 0,1 0 0,1 1-1,1 1 0,2 0 0,-4-2 0,1 2-1,-3-1 0,-3 0 1,-1-1-1,-3-2 1,-10-6-1,13 11 0,-13-11 1,0 0 0,0 0-1,0 0 0,0 0 1,4 9-1,-4-9 0,0 0 1,0 0-1,-11 4 0,11-4 0,-9 9 0,9-9 0,-15 14 0,6-4 0,-1 2 0,-4 2 0,0-1 0,-1 3-1,2 1 1,-1 1 1,2-3-1,1 0 0,0-2 0,3-2 0,2-2 0,6-9 0,-8 9 1,8-9-2,0 0 0,0 0-3,0 0-4,0 0-21,10-13-11,-7 3 2,3-1-3</inkml:trace>
  <inkml:trace contextRef="#ctx0" brushRef="#br0" timeOffset="10739.6143">21089 8707 49,'0'0'33,"0"0"2,6 16-1,-7-1-20,-3 3-4,3 9-3,-1 1-2,3 7-1,1 1-1,3 2-1,1 0 0,3-3-1,0-4-1,0-2-1,2-6-2,-4-6-2,3-2-4,-10-15-6,13 11-11,-13-11-10,0 0 0,8-9 1</inkml:trace>
  <inkml:trace contextRef="#ctx0" brushRef="#br0" timeOffset="11292.6459">21029 8798 42,'-1'-14'33,"-1"-4"2,3 4-10,13 6-6,-5-6-2,14 10-5,-3-5-3,12 7-2,0-3-2,6 7-2,-3 0 0,2 4-1,-5 1-1,-3 3 0,-6 3-2,-11 2 1,-8 4-1,-7-1 1,-6 3-1,-9 2 0,-5 0 0,-3-1 0,-3 1 0,1-3 1,3-3 0,2-2 0,5-4-1,7-5 2,11-6-1,0 0 1,18 2-1,6-6 1,4 1-1,7 0 1,1 1-1,0 4 1,-1 1-1,-3 3-1,-7 5 1,-5 0 0,-7 4-1,-8 0 1,-5 3-1,-7-1 1,-6 2 0,-5-2 0,-5-1-1,-3-1 2,0-4-2,-1-2 2,1-3-1,4-3 0,6-3-1,3-3 0,13 3-2,-7-13-3,16 9-4,-4-8-17,7-1-10,7 2 0,1-5 0,7 4 1</inkml:trace>
  <inkml:trace contextRef="#ctx0" brushRef="#br0" timeOffset="11708.6697">21726 8910 51,'-14'2'34,"-2"1"0,2 4-2,0 11-19,-6-5-3,10 9-3,-2-2-2,8 3 0,4-3-2,8 3 0,4-4 0,9-4 0,0-6-2,5-2 1,0-6-1,2-3 0,-2-6 0,0-2 0,-6-6-1,-3 1 1,-6-5 0,-3 0-1,-10-2 1,-3-1-1,-7 0 0,-5 3 0,-4 2 1,-4 5-2,-2 5 1,0 4-2,3 4 1,2 6-2,5 7-1,3-3-3,11 11-6,0-4-18,12-4-6,7 4-1,4-5 2</inkml:trace>
  <inkml:trace contextRef="#ctx0" brushRef="#br0" timeOffset="12121.6933">22172 8930 18,'0'0'29,"-12"3"3,-8 0 0,3 5-10,-2 10-9,-7-2-2,10 8-3,-4-1-1,11 2-1,5-4-2,10 1 0,5-5-2,9-2 1,3-5-1,4-4 0,2-8-1,1-1 0,-3-5 1,0-4-1,-5-4-1,-5-3 1,-4-4-1,-6 0 0,-6-3 0,-6-4-1,-6 1 0,-7 2 0,-3 3 1,-5 1-2,1 7 1,-4 3-1,3 10-1,-2 4-1,9 8-3,0-2-9,6 4-19,8 4-1,-1-4 1,12 5 0</inkml:trace>
  <inkml:trace contextRef="#ctx0" brushRef="#br0" timeOffset="12448.7121">22349 8575 46,'10'-13'32,"-7"2"1,-3 11-5,15 17-15,-15 3-3,6 12-1,-6 4-3,5 8-1,-4 4 0,1 7-2,-1-3 0,3 2-1,-1-3-1,2-4 0,3-6-1,2-7-1,4-5-2,-2-12-4,8-4-14,0-6-15,-8-12 0,4-2-1,-6-10 2</inkml:trace>
  <inkml:trace contextRef="#ctx0" brushRef="#br0" timeOffset="12903.7381">22597 8936 55,'20'2'36,"-5"-4"-1,5-3 0,4 4-20,-7-7-6,5 6-3,-2-5-3,3 0 0,-2-1-2,0-3 0,-3 1-1,-2-1 0,-5-3 1,0 0-1,-4 0 0,-6 1 0,-6-2 0,-4 1-1,-3 1 1,-4 3 0,-3 5-1,-6 3 1,-3 5 0,-2 5 0,0 7 1,0 5-1,2 4 1,4 4 1,5 2-1,8 1 1,8 0 0,9-1-1,3-2 1,10-3-1,4-5 0,3-2-1,2-6-1,0-6-3,2 0-3,-4-13-9,5-3-22,-3 2 0,-3-9-1,4 2 1</inkml:trace>
  <inkml:trace contextRef="#ctx0" brushRef="#br0" timeOffset="13410.767">23250 8824 30,'0'0'33,"-28"0"0,13 5 1,-5 2-16,-9-3-5,10 5-2,-7 0-4,7 7-2,0-4-1,7 6 1,3-2-2,5 3 0,3-2 0,5 2-1,2-3 0,5-4 0,2-1-1,3-2 0,1-6-1,5-4 0,-2-5 0,2-5 0,1-3 0,-3-2-1,-1-2 1,-5-4 0,0-4 0,-10 1-1,-2 1 1,-3 1 0,-4 3 1,-3 3-1,0 3 0,-3 9 1,-1 6 0,12-1 0,-14 23 0,8-4 0,4 5 0,3 5 0,-1 1 0,6 1-1,3 0 0,-1-3-2,3-3-2,1-10-3,6 3-6,-7-13-16,6-8-10,1-1-1,-3-10 2</inkml:trace>
  <inkml:trace contextRef="#ctx0" brushRef="#br0" timeOffset="13879.7939">23477 8741 40,'0'0'34,"5"19"2,-8-3-1,-1 2-15,5 10-7,-9-3-5,5 6-3,-2-4-2,4 3 0,-1-5-1,7-4-1,1-6 0,1-4 0,-7-11-1,22 11 1,-8-14-1,2-4 1,1-5-1,-2 0 0,1-3 0,1-7 0,-1-2 0,-3 1 0,-1-1 0,-1 2 0,-3 3 1,1 0 0,-2 5 0,-7 14 0,0 0 0,10 2 0,-3 8 1,-4 8-1,3 2 0,0 6 1,-4 1-2,6 2 1,0-2-1,-1-3 0,-3 1-3,3-10-1,2 1-7,-9-16-16,16 4-12,-16-4 0,13-14 0,-2 1 1</inkml:trace>
  <inkml:trace contextRef="#ctx0" brushRef="#br0" timeOffset="14347.8207">23828 8514 35,'10'8'34,"-10"-8"3,12 13-1,-1 1-14,-6-2-5,12 8-6,-3-2-3,5 8-2,-1-1-1,3 6-2,-1 0 0,1 2-1,-2 0-1,-7 2 0,-3 2-1,-3 0 1,-6 2-1,-8-2 0,-9-2-1,-9-2 0,-2-1 0,0-7 0,2-2-1,-2-7-1,5-1 0,9-7-1,14-8-2,0 0-7,0 0-26,18 4 2,-4-12-1,4 3 1</inkml:trace>
  <inkml:trace contextRef="#ctx0" brushRef="#br0" timeOffset="14936.8544">24382 9086 37,'57'3'36,"-57"-3"2,0 0 1,0 0-14,0 0-6,0 0-5,13 62-5,-13-62-2,0 54-3,0-54-2,4 65 0,-4-65-4,-11 56-2,11-56-9,0 0-27,0 0-1,-54 38-1,29-42 1</inkml:trace>
  <inkml:trace contextRef="#ctx0" brushRef="#br0" timeOffset="20035.146">14933 9677 26,'0'0'22,"0"0"-2,0 0-1,-12 0-4,12 0-2,-9 8-3,9-8-3,-14 13-1,5-6-1,0 4-1,-4 1-1,2 0 0,-2-1-1,-2 4 0,1 0-1,-1 2 1,2 0-1,1 4 0,2 2 1,3 5 0,-1 0 2,5 2-1,-2 1-1,5 2 0,0-1 1,3 1-1,-2-5 0,5 0 0,-1-4 0,2 1-1,1-5 1,4-3 0,-5-3-1,3-3 1,0-1-1,2-3 0,-12-7 0,18 8 0,-18-8-1,18 5 0,-18-5-1,17 1-2,-7 1-2,-10-2-7,15-11-25,-3 10 1,-12 1-2,13-14 2</inkml:trace>
  <inkml:trace contextRef="#ctx0" brushRef="#br0" timeOffset="20809.1901">15168 9909 7,'0'0'12,"0"0"1,0 0 0,0 0 2,0 0-1,0 0 2,0 0-2,0 0-1,0 0-1,9 16-3,-10-7 0,3 7-3,-3-3 0,3 5-2,-3-2 0,2 5-1,-1-4-1,1 1 0,1-2 0,-1-3-1,0-1 0,1-1 0,-2-11-1,5 11 1,-5-11 0,0 0 0,0 0-1,12-9 1,-7 0 0,2-3-1,0-1 1,2-2 0,0-2 0,2-2 0,0-1 0,3 3 0,-2-1 0,1 5 1,1 1-1,-2 3 1,1 5-2,-1 4 1,-1 2 0,0 7 0,-1 4 0,-2 1-1,0 3 2,0 1-2,-2 2 1,-2 1-1,-1-2 1,-1-1-1,-2-5 0,-2 0 1,-1-4-1,3-9 0,-7 13 0,7-13 0,0 0-3,0 0-2,0 0-7,0 0-22,0 0-3,0 0-1,10-8 1</inkml:trace>
  <inkml:trace contextRef="#ctx0" brushRef="#br0" timeOffset="21035.2032">15641 10112 30,'16'15'33,"-7"-6"1,3 7-1,-6 3-13,-3-5-8,2 6-2,-5-5-5,2 2-1,-3-2-2,0-2-2,-1 1-4,2-14-10,-9 11-20,9-11-1,-11 11 0,11-11 0</inkml:trace>
  <inkml:trace contextRef="#ctx0" brushRef="#br0" timeOffset="21919.2537">16488 9758 28,'2'-10'24,"-2"10"-1,1-9 0,-1 9-4,0 0-2,0 0-4,0 0-1,-3 13-1,4 6-4,-4 2-1,6 10-1,-5 2-1,5 5 0,-4 0-1,3 4-1,1-3 1,0 0-2,0-4 0,0-4-1,0-5 0,2-3 0,0-3-2,-1-6-1,2-1-2,-6-13-4,11 12-10,-11-12-15,10-6-3,-10 6 0,11-25 2</inkml:trace>
  <inkml:trace contextRef="#ctx0" brushRef="#br0" timeOffset="22420.2824">16721 9967 36,'13'12'33,"-13"-12"1,3 20-1,0 1-17,-5-4-3,6 3-3,-2-2-4,5 3-2,-1-5-1,4 1-1,-2-5 0,4-2-1,-3-3 0,3-3-1,0-5 1,0-5-1,-1-3 0,2-3 1,0-5-1,0-2 0,-1-4 0,0-4 0,-2-3-1,0 3 1,-2 1 1,1 3-1,-3 2 1,-1 4 0,-1 5-1,-4 12 1,0 0 0,14 13 0,-11 3 1,1 3-1,0 6 1,1 1-1,0 3 0,1 0 0,2-3 0,-3-2-1,1-4-1,-1-3 0,1-3-1,-6-14-3,15 14-4,-15-14-8,11-10-18,-11 10-3,15-20 0,-6 6 2</inkml:trace>
  <inkml:trace contextRef="#ctx0" brushRef="#br0" timeOffset="22779.3029">17214 9722 37,'6'-12'35,"-5"1"2,-1 11-2,0 0-9,0 0-13,0 20-4,-3-3-4,3 8-2,1 0-2,-1 6 1,-1 3 0,2 4-1,1-2 0,-1 0 0,2-2 0,-1-2 0,1-2 0,2-3 0,4-6 0,0-6-1,1-3 1,6-3 0,0-5-1,2-4 1,0-3-1,1-3-1,2 0-1,-4-4-2,4 2-3,-9-6-5,4 5-16,-4-1-10,-6-2 0,-6 12 0</inkml:trace>
  <inkml:trace contextRef="#ctx0" brushRef="#br0" timeOffset="23034.3174">17107 9933 60,'0'0'37,"0"0"0,17-13-6,0 13-14,-1-8-6,6 7-3,0-4-3,6 4-2,1-1-1,-1 0-3,1 1-2,-2-4-4,6 5-12,-4-2-20,-6-3 1,0 1-1,-5-5 2</inkml:trace>
  <inkml:trace contextRef="#ctx0" brushRef="#br0" timeOffset="23529.3458">17941 9934 54,'0'0'37,"0"0"0,10 8 0,0-6-17,-10-2-8,24-9-4,-8 2-2,11 5-2,0-1 0,5 2-1,2-1-1,4 2-1,0-2 0,3 3 0,-1-1 0,-3-1-1,-3 1 0,-5-1 0,-4 1-2,-6-1-1,-2 1-1,-17 0-4,17 1-7,-17-1-26,0 0 2,-5-12-2,5 12 4</inkml:trace>
  <inkml:trace contextRef="#ctx0" brushRef="#br0" timeOffset="23977.3714">18305 9806 57,'0'0'37,"0"0"0,0 0-2,0 0-15,0 0-9,16 13-4,-3-10-2,4 5-1,1-2-1,3 1-1,0 0-1,1-1 1,1 0-2,-3 1 1,-2 1 0,-5-1-1,1 0 0,-6 4 0,-4 3 1,-4-2-1,-3 2 0,-4 0-1,-3 1 1,-3 1 0,-1 2 0,-1-6 0,-2 1 0,0 1-1,1-2 1,5-2 0,1-1 0,10-9-1,-10 12-3,10-12-3,10 3-17,1-6-16,-1-5 1,2-2-1,1-8 1</inkml:trace>
  <inkml:trace contextRef="#ctx0" brushRef="#br0" timeOffset="24619.4082">18906 9690 21,'3'-13'32,"7"7"2,-7-6-1,-2 3-11,-1 9-6,0 0-3,0 0-5,0 17-1,0 6-1,-4 3-1,3 8-1,-1 5 0,2 6-1,1-2 1,1 2-1,1-5-1,1 0 0,1-5 0,0-2-1,2-10-1,-2-3 1,0-4-2,0-5-1,1-2-2,-6-9-1,12 6-5,-12-6-11,5-12-19,-5 12 2,13-21-2,-1 8 3</inkml:trace>
  <inkml:trace contextRef="#ctx0" brushRef="#br0" timeOffset="25100.4357">19170 9887 46,'0'0'34,"5"15"2,-5-2-1,-2 1-19,5 10-4,-5-2-4,7 3-1,-2-2-3,2 2 0,2-5-1,-1-3-1,0-4-1,1-4 1,-7-9-2,17 6 1,-8-8 0,1-5-1,0-6 0,2 0 0,0-4 1,0-3-1,-1-4-1,0 0 1,-1 0 0,0 3 0,0 3 0,-3 2 0,1 3 0,-8 13 0,14-2 1,-14 2-1,12 21 2,-6-6-1,-2 6 0,4 2 0,-2 2 1,1-1-1,-1-1 0,1 0-1,1-5 0,-2-2-1,4-4-1,-10-12-3,18 14-5,-18-14-13,13-13-17,-1 3 2,-5-5-2,4-3 2</inkml:trace>
  <inkml:trace contextRef="#ctx0" brushRef="#br0" timeOffset="25475.4571">19642 9657 59,'13'-16'38,"-13"16"-1,9-1 2,-9 1-22,0 18-7,0-1-3,3 9-3,-2 2-1,1 4-1,-1 1-1,0 1 0,1 0 1,-1 1-2,0-2 1,0-3 0,1-3-1,0-1 1,1-4-1,1-3 0,2-3 1,4-7-1,2-3 0,2-1 0,2-2 0,2-3 0,2-2 0,-1-1-2,1 0-2,-5-3-2,3 4-5,-11-7-14,-7 9-15,13-15 1,-13 5 0,0 10 2</inkml:trace>
  <inkml:trace contextRef="#ctx0" brushRef="#br0" timeOffset="25701.4701">19604 9945 48,'-11'-6'37,"11"6"-1,12-8 0,1-3-17,11 8-6,-3-7-4,7 5-3,0-1-3,2 2-1,1 0-2,-3 0-3,-2 3-3,-4-7-9,2 1-23,-1 2 0,-8-2 0,2 1 0</inkml:trace>
  <inkml:trace contextRef="#ctx0" brushRef="#br0" timeOffset="26557.5189">20191 9489 41,'0'0'36,"11"10"1,-11-10 1,17 9-16,2 10-6,-5-1-5,8 9-3,-1 2-2,5 9-2,-3 1-2,0 4 1,-5 3-2,-3 1 0,-6 1 0,-5 2-1,-10-5 1,-5-1-1,-6 1 1,-3-4-2,-1-3 2,-1-5-1,2-6 0,3-4 0,4-6-1,4-4-1,6 0-4,3-13-7,0 0-28,0 0 2,10-9-1,-10 9-1</inkml:trace>
  <inkml:trace contextRef="#ctx0" brushRef="#br0" timeOffset="31419.7971">20735 10115 57,'0'0'38,"10"3"0,-10-3 1,0 0-20,15 20-5,-12-11-3,4 10-5,-5-2-2,-1 7-3,-4 2-2,-4-5-5,2 7-16,-2-6-19,-8-5 1,-1-3-1,-1-4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3:55.72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14953 12680 12,'0'0'19,"0"0"-3,0 0 0,0 0-3,0 0 0,0 0-3,0 0-1,-10-4-1,10 4-2,-11 6-1,11-6-1,-14 12 0,4-5-1,1 3-1,-2 3 1,0 0-1,0 4-1,0 1 0,2 3 0,0 3 0,2 3-1,0 1 1,3 2-1,1 3 0,3-1 1,1 1 0,1 0-1,3 0 2,0-3-1,3 1 0,0-2 1,2-1 0,-1-5 0,4 0 0,-4-4 0,2-3-1,-1-1 2,0-3-2,-1-5-1,-9-7-3,18 12-3,-18-12-14,9-2-13,0 3 0,-9-1 0,11-11 0</inkml:trace>
  <inkml:trace contextRef="#ctx0" brushRef="#br0" timeOffset="567.0323">15292 12990 6,'-4'-9'26,"4"9"1,0 0 2,0 0-13,-9 17-3,9-17-3,-7 24-2,4-8-1,3 8-1,-3 1-2,4 5 1,-4 2-1,4 5-1,-2-1-1,2 2 0,-1-1 1,2 1-2,0-4 1,0 0-2,0-6 1,1-3-1,0-3-2,-2-6-1,2-1-7,-3-15-10,0 0-13,0 0-1,0 0 1,0-13 0</inkml:trace>
  <inkml:trace contextRef="#ctx0" brushRef="#br0" timeOffset="1089.0619">15230 13006 28,'8'-10'29,"-6"-9"2,6 2-10,-1 4-4,1-5-5,5 8-2,-2-3-3,4 3-2,-1-1 0,3 4-2,1 0 1,3 3-1,-1 2-1,3 3-1,-1 2 0,-1 5 0,1 2 0,-1 2-1,-5 5 1,-1 4-1,-5-1 0,-4 2 0,-4 0-1,-3-1 1,-4-1-1,-3 0 1,-5-4-1,-3-2 1,-2-4 0,-2-2 1,-1 0-1,-1-4 1,0-2 0,2-1 0,3-2 0,0 0 0,5-1 0,2 1 0,10 1-2,-9-2 1,9 2-3,0 0-2,14 7-8,-4-2-17,0-3-4,8 5-2,-3-6 2</inkml:trace>
  <inkml:trace contextRef="#ctx0" brushRef="#br0" timeOffset="1457.0827">15826 13087 37,'13'1'31,"-13"-1"3,14 4-2,-14-4-15,15 13-6,-4-1-3,-3-1-4,2 5-1,-4 3 0,-1 3-1,-3 0 0,-3 2-1,-4-1 0,-2 1-2,-4 0-1,-1-4-3,3 0-5,-4-7-13,2-4-12,11-9 0,-14 6 1,14-6 1</inkml:trace>
  <inkml:trace contextRef="#ctx0" brushRef="#br0" timeOffset="2758.1578">16459 12657 19,'0'0'25,"0"0"-5,0 0-2,0 0-1,2 11-3,-1 3-3,-2 4-1,3 7-1,-2 2-2,4 6-1,-3 3-1,3 4-1,-2 2-1,2-1 0,-1-2-2,0-2 0,-2-3 0,-1-5-1,2-5-1,-2-5-2,4-5-3,-4-14-3,5 17-6,-5-17-14,0 0-5,10 6 1,-10-6 2</inkml:trace>
  <inkml:trace contextRef="#ctx0" brushRef="#br0" timeOffset="3254.1861">16674 12890 31,'0'0'29,"7"18"1,-9-2-9,-2 2-8,5 5-1,-2-1-5,6 5-1,-3-3-2,3 3-1,-2-5 0,6-4-1,-3-3-1,2-3 0,-8-12 0,18 9 0,-9-12-1,2-4 1,2-5 0,-3-4-1,3-4 1,0-3-1,-2-5 2,2 1-1,-3 1 1,-1 2 0,-1 4 0,0 5 0,-3 4 0,-5 11 0,10-1 0,-10 1-1,10 20 0,-4-2 0,0 1-1,0 2 1,2 3-1,-1-1 1,0-2-1,-1 0-1,1-2-1,0-5 0,0 1-3,-7-15-3,11 13-8,-11-13-13,10-2-5,0-2-1,-5-11 1</inkml:trace>
  <inkml:trace contextRef="#ctx0" brushRef="#br0" timeOffset="3627.2075">17129 12711 25,'0'-14'31,"0"14"2,4-14 0,-4 14-12,0 0-6,5 13-5,-1 3-3,-4 1-2,4 8-2,-1 1 0,1 4-1,0 2-2,-1 2 1,-1 0 0,1-1-1,-1-3 0,1-3 0,1-1 0,0-6 0,2-2 0,1-6 0,-7-12 0,17 15 0,-7-12 0,1-2 1,1-2-1,0-1 0,1-2 0,0-1-2,4 2-1,-4-5-4,0 7-7,-13 1-14,14-10-7,-3 7-1,-11 3 1</inkml:trace>
  <inkml:trace contextRef="#ctx0" brushRef="#br0" timeOffset="3888.2224">17060 12902 31,'-12'-3'33,"12"3"2,13-9-1,-5 0-13,12 5-7,-2-5-4,8 6-4,-1 1-3,3 0-2,-3 2-2,-1-1-2,2 5-7,-5-2-19,-1-3-6,1 3-1,-8-8 1</inkml:trace>
  <inkml:trace contextRef="#ctx0" brushRef="#br0" timeOffset="4571.2615">17688 12975 35,'15'1'32,"-15"-1"2,21-8-7,-6 6-8,-1-5-6,11 7-3,-3-3-3,11 5-3,0-1-2,3 1 1,3 0-2,1 2 0,1-2 0,-2 1-1,-1-2 0,-5 1 0,-4-1 0,-5-1-2,-4 2-3,-9-6-9,-2-4-21,-9 8 0,5-10-1,-5 10 1</inkml:trace>
  <inkml:trace contextRef="#ctx0" brushRef="#br0" timeOffset="5253.3005">18104 12836 38,'0'0'33,"0"0"2,0 0 0,13 1-16,-13-1-5,0 0-6,12-13-2,-3 15-2,-9-2-1,19 3 0,-8 0-1,4 3-1,0 2 0,4 3 0,0-3 0,0 3 0,1-1-1,-1 1 0,0 2 1,-1-1-1,-1 0 0,-3-2 0,-2 3 0,-5-1 1,-2-3-1,-1 0 1,-4-9-1,-2 15 1,2-15-1,-14 13 0,3-7 1,-2 2-1,0 0 0,-2 0 0,0 1 0,-1 0 0,1-2-1,0-1 0,6 0-2,-1-2-3,10-4-12,-1 11-21,1-11 2,0 0-2,0 0 2</inkml:trace>
  <inkml:trace contextRef="#ctx0" brushRef="#br0" timeOffset="6013.344">18775 12656 14,'-4'-10'21,"4"10"1,0 0-2,0 0 1,0 0-4,0 0-1,-4 10-2,4-10-2,2 24-2,-2-5-2,5 8-2,-4 4-2,4 8 0,-2 1-2,3 5 1,-3-1-2,2 1 0,-1-4 0,0-2 0,0-6-1,-1-5 1,1-6-2,1-5 0,-1-3 0,-4-14-3,8 15-4,-8-15-9,0 0-17,14-12-2,-12 2-1,6-1 2</inkml:trace>
  <inkml:trace contextRef="#ctx0" brushRef="#br0" timeOffset="6555.375">18992 12934 43,'0'0'33,"13"21"2,-10-10 1,-2-1-19,7 10-4,-5-6-5,4 9-3,-2-6-2,4 4-1,-4-3 0,2-1-1,-2 0-1,1-4 1,-1-3-1,-5-10 0,8 15 0,-8-15 0,0 0 0,11-4 0,-5-5 0,2-4 0,-1-3 1,3-4-1,1-4 1,0-2 0,1-1 0,2 3 1,-2-1 0,0 2-1,-1 2 1,-1 7 0,-1 5-1,-9 9 0,15-3 0,-15 3 0,11 14-1,-3 1 1,-2 2 0,1 2-1,0 1 0,1 2 1,-1-1-1,0-1 0,-1 0 0,1-2 0,-2-2-1,-1-2 0,1-2-3,-5-12-1,6 18-6,-6-18-14,0 0-14,0 0 1,3-11-1,-3 11 2</inkml:trace>
  <inkml:trace contextRef="#ctx0" brushRef="#br0" timeOffset="6967.3985">19494 12691 33,'0'0'33,"0"0"2,12-7-1,-12 7-13,0 0-6,8 14-6,-6-5-3,3 8-2,-4 1-1,4 8 0,-2 0-1,-1 5 0,-1 0-1,0 2 1,-1 0-2,1 0 1,0-3-1,0-3 1,1-2-1,2-3 0,0-6 1,3-1 0,1-6-1,2-2 2,2-5-1,3-1-1,-1-3 1,3-1 0,2-1-1,0-2-1,2 2-1,-6-4-4,4 7-6,-10-4-17,-9 5-9,16-7 0,-16 7 0</inkml:trace>
  <inkml:trace contextRef="#ctx0" brushRef="#br0" timeOffset="7216.4128">19388 12934 53,'0'0'34,"18"-12"-2,-1 6-4,4 4-17,0-3-4,7 4-4,-1 0-1,4 2-4,2 1-5,-7-5-10,-1-2-16,5 6-1,-10-10 1,3 6 0</inkml:trace>
  <inkml:trace contextRef="#ctx0" brushRef="#br0" timeOffset="7651.4376">19888 12512 72,'11'2'39,"3"5"-1,0 4 2,-4 1-27,8 12-5,-3 1-2,6 9-3,0 5 0,3 6-1,-1 5 0,0 2 0,-2 1-1,-1 2 0,-6 0 0,-2-4 0,-8-6-1,-5-3 1,-5-6 0,-6-6-1,-1-6 0,-2-5-1,2-4-3,-5-9-7,18-6-29,-18 9-2,8-11 2,10 2-2</inkml:trace>
  <inkml:trace contextRef="#ctx0" brushRef="#br0" timeOffset="47586.7211">14915 15813 25,'-12'-2'18,"12"2"0,0 0-1,0 0 0,-11-6-1,11 6-3,0 0-2,-10-5-2,10 5-3,0 0 0,0 0-2,0 0 0,9 0 0,-9 0 0,21 0-2,-10-3 1,5 5-1,-2-4 0,3 5 0,-4-2-1,3 4 0,-4 1 0,-2 2-1,-1 5 0,-4 1 0,-2 3 1,-2 2-1,-1 1 0,-1 2 0,-3-2 0,0 3 0,-2-2 0,2-3 0,2 1 0,0-1 0,1-1 0,1-1 0,2-2 0,1-1 0,0-1 0,3 0 0,-6-12 1,11 17 0,-11-17 0,12 12 0,-12-12 0,12 12 0,-3-8 0,1-1 0,-10-3-1,19 6 1,-10-5 0,3 0-1,-3-3 1,2 2-1,-11 0 0,15-4 0,-15 4 1,13-8-1,-13 8 0,12-8 0,-12 8 1,0 0-1,11-8 0,-11 8 0,0 0 1,0 0-1,0 0 0,0 0 0,0 0 0,0 0 1,0 0-1,-11 11 0,11-11 0,-8 15 0,3-5 0,2 4 0,1 1 0,0 3 0,-1 1 0,2 3 0,0 0 0,1 1 1,0-2-1,2 1 1,1-1-1,-1-2 1,3 0-1,0-3 1,2 2-1,-1-4 0,-1 1 0,1-2 0,-2-1 0,2-3 1,-5 2-1,-1-11 0,1 18 1,-3-9-1,2-9 0,-11 15 0,2-9 1,-4 2-1,2-3 1,-6 2-1,1-4 1,-2 1 0,1 1 0,-1 0 0,3 0-1,0 0 0,3 0 0,12-5-3,-9 13-2,9-13-8,0 0-27,12 2 3,0-8-4,3-1 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7:35.8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14995 4745 14,'-13'-3'20,"13"3"0,0 0-2,0 0-1,-10-4-3,10 4-1,0 0-2,-13-4-2,13 4-1,-10 1-2,10-1-2,-11 2 0,11-2 0,-14 4-2,14-4 0,-15 10 0,15-10 1,-17 16-2,17-16 1,-17 17-1,7-4 0,2-1 0,0 0-1,-1 1 1,3 2-1,-1 0 0,1 1 1,2-1-1,1 0 1,2 0-1,4-1 0,1 1 1,2-3 0,0-1-1,2-1 1,3-1-1,1-1 1,0-1 0,-1-4 0,2-3-1,1 1 1,-1-4 0,2-4 1,-3 2-1,-1-2 0,0-1-1,0 0 1,-5-1 0,2-2 0,-4 0-1,0 1 0,0-3 1,-1-1-1,-2 0 1,0-3-1,-2 2 0,-2 2 0,0 0 0,-1-1 1,-2 2-1,-2 2 0,1 0 0,7 10 0,-14-13 0,14 13 0,-15-11-2,6 9-1,9 2-7,-18 7-27,7-7 1,0 3-1,-5-7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03.32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14579 4112 11,'0'0'11,"0"0"0,0 0 2,0 0-2,0 0 0,0 0 0,0 0 0,0 0-1,0 0 0,0 0-1,0 0-1,4 11-1,-1 2-1,-1 3 1,3 6-1,-4 1-2,5 9 0,-5 2 0,2 5-1,-2 0 0,2 0-1,-1-1-1,0 2 0,0-2 0,2-4 0,-2-1 1,1-2-1,2-2 0,0-3-1,-3-2 1,2-3 0,-1-3 0,0 0-1,0-5 0,-1-3 1,-2-10 0,2 16-1,-2-16 0,0 0 1,1 10-1,-1-10-1,0 0-3,0 0-1,0 0-7,-7-17-8,4 7-15,3 1 0,-5-10 1,6 3 1</inkml:trace>
  <inkml:trace contextRef="#ctx0" brushRef="#br0" timeOffset="581.0333">14549 4179 11,'6'-10'13,"-6"10"0,0 0 0,0 0 1,0 0-1,6-11 1,-6 11-2,0 0-1,8-11-1,-8 11 0,11-11-1,-11 11-1,21-11-1,-8 4-1,6 6 0,-2-3-2,3 3 0,0 0-1,3 4-1,0-1 0,2 1 0,-2-1 0,2-1 0,-1-1-1,1 2 1,-2-3-1,-2 0 0,-2-1 0,-2 1 0,-4 0-1,-3-1 1,-10 2-1,13-4 0,-13 4-2,0 0-3,0 0-6,0 0-12,0 0-13,0 0-1,0 0 0,0 0 2</inkml:trace>
  <inkml:trace contextRef="#ctx0" brushRef="#br0" timeOffset="1811.1036">14969 4132 16,'0'0'17,"7"-13"1,-7 13-1,0 0 1,0 0-2,0 0-3,2-11-1,-2 11-3,0 0-1,0 0-2,0 0-2,2 16 0,-2-16-2,1 18 0,-1-6 0,1 1 0,0 1-1,0-1 0,-1-2 1,2 1-1,-1-3-1,-1-9 0,2 13-1,-2-13-1,2 9-1,-2-9-1,0 0-3,-1 10-2,1-10-7,2 15-6,-2-15-11,3 20 2,-3-20 1</inkml:trace>
  <inkml:trace contextRef="#ctx0" brushRef="#br0" timeOffset="2380.1362">15294 4395 32,'-12'-5'31,"12"5"1,0 0-10,0 0-5,8-10-3,-8 10-5,11-6-3,-11 6-2,19-4 0,-7 3-3,2 3 0,0-1-1,3 1 1,-2 0-1,2-1-1,0 0 0,0 0-3,-3 1 0,-2-5-4,1 5-7,-13-2-8,0 0-9,13 3-2,-13-3 3</inkml:trace>
  <inkml:trace contextRef="#ctx0" brushRef="#br0" timeOffset="2668.1526">15266 4548 9,'0'0'28,"9"9"2,-9-9 1,0 0-15,20-1-1,-8 1-3,4 2-3,0-4-4,3 4-1,1-3-1,2 1-2,-2 0-3,0-2-4,5 1-12,-2 3-14,-6-6-1,4 4 1,-9-9 0</inkml:trace>
  <inkml:trace contextRef="#ctx0" brushRef="#br0" timeOffset="3648.2087">16354 3985 18,'-17'1'27,"7"1"-6,-4-2 1,1 1-4,-2 4-3,-2-2-4,0 3-2,0-3-1,1 7-2,0-4-1,2 7-1,1-4-1,3 7 1,3-1-2,3 4 0,1 0 0,4 2-1,2 1 1,2 3-1,1-4 0,3 2 0,-3-3-1,2-2 1,-2 0-1,0-1 1,-4 1-1,-1-4 1,-5 2-1,-3-3 0,0 2 0,-5-2 0,-3 0 0,-4-1 0,-1-3-1,-1 1 1,2-2 0,-1-3 1,1-1-1,5 0 0,3 0 0,11-4 1,-11 3-1,11-3 1,0 0-1,0 0 0,11 12 1,-11-12-1,17 17 0,-3-6 0,1 2 0,1 4 0,-2-1 0,1 2 0,-3 1 0,0 1 0,-5 0 0,-3 0 0,-4-1 1,-1 0-2,-5-1 2,2 1-1,-4-1 1,2-4-1,2-1 0,0 2 0,3-5 1,0 3 0,3-3 0,2-1 0,-4-9 0,17 16 0,-8-7 0,3 0 0,-1 0-1,4-1 0,0 1-3,-1-1-6,0-2-28,2 1 1,-16-7-2,20 6 2</inkml:trace>
  <inkml:trace contextRef="#ctx0" brushRef="#br0" timeOffset="6884.3938">15103 6594 21,'0'0'20,"0"0"-3,0 0-3,0 0-1,1-9-3,-1 9-2,0 0 0,0 0-1,0 0 0,12-5 0,-12 5 0,0 0-1,0 0 0,0 0-1,0 0 0,0 0-2,-7-10 0,7 10 0,0 0-1,0 0-1,-13 7 1,13-7-1,-15 16 1,8-3-1,-4 3 1,1 2 0,-3 2-1,3 5 1,-1 0 0,2 5 0,2 0-1,0 3 1,3-1-1,2 4 1,2-1 0,2-1 0,5-2-1,1-2 1,0-5-1,5-3 1,2-6 0,2-3-1,-2-5 0,3-1 0,-3-3-1,0-3 0,-1 0-2,-4-2-1,0 4-2,-10-3-5,14-2-22,-14 2-6,12-3 0,-12 3 1</inkml:trace>
  <inkml:trace contextRef="#ctx0" brushRef="#br0" timeOffset="7887.4512">15654 6459 28,'2'-11'30,"-2"11"2,0 0-6,0 0-9,4 17-1,-6-7-6,5 11-3,-2 0-1,2 7-1,-2 3-1,2 6-1,-3 0-1,2 0 0,0-1-1,-1-1 0,2-4 0,-1-2-1,0-4 1,-1-7-1,1-4 0,0-3 0,-2-11 0,0 0 0,0 0 0,0 0-1,8-11 1,-8 0-1,-2-3 0,-2-2-1,-1-1 1,-4 1-1,1 1 0,-5 0 1,-2 3-1,-2 1 1,0 2 0,-1 3 1,-1 3 0,-2 1 0,1 3 0,0 3 1,1 2 0,3 3 0,-1 3 0,5 3 1,3 0-1,5 5 0,2 1 0,7-2 1,1 1-1,7-2 1,2-5-1,3-1 1,2-2-1,5-3 1,-2-4-1,2-2-1,2-2 0,-2-4-1,4 3-3,-4-7-4,4 5-6,-9-6-13,2-2-10,2 1 1,-6-1 1</inkml:trace>
  <inkml:trace contextRef="#ctx0" brushRef="#br0" timeOffset="8459.4839">16130 6687 22,'1'-17'27,"-1"17"2,-8-12-10,-4 6-3,-1 4-3,-5 1-4,-2 7-2,-5-1 0,1 7-1,-2 2-1,2 6-1,1-3 0,3 8 1,3-4-2,10-1 0,2 1 0,10-1-2,5-5 1,8-2-1,3-2 0,4-5 0,3-5 0,0 0-1,0-6 1,-3-3-1,-4-3 1,-1-1-1,-4-5 0,-2 2 0,-5-3 1,-2-1-1,-1-3 0,-3 1 0,-3 0 0,-1 0 0,-2 3 0,-1 3 0,1 2-1,3 13 1,0 0 1,-12 1-1,11 12 1,0 5-1,0 3 1,2 5 0,0 3 0,2 2-1,2-2 0,2 0 0,0-2-1,1-6 0,3-1-4,-4-9-6,7-6-24,-1 0-1,-3-11 0,3-3 0</inkml:trace>
  <inkml:trace contextRef="#ctx0" brushRef="#br0" timeOffset="8841.5057">16418 6392 41,'0'0'33,"9"2"2,-9-2 0,9 12-18,-1 8-7,-6 2-4,5 7-1,-7 4-2,1 6-1,-1 1 0,-2 2-1,-1-1 0,0 1 0,0-5-1,2 1 0,2-5 1,2-4-1,4-6 0,1-1 0,5-9 0,2 0 1,2-6-1,3-6 0,-2-4-1,0-3-2,1 1-3,-7-10-7,2 2-19,-5 0-4,-10-7-1,0 7 2</inkml:trace>
  <inkml:trace contextRef="#ctx0" brushRef="#br0" timeOffset="9050.5177">16368 6678 41,'-16'-10'33,"16"10"2,-12-11-8,13 1-10,-1 10-4,21-13-5,-2 11-3,3 0-5,4 0-2,4 4-4,0-1-7,5 4-11,4 4-9,-11-6-2,5 4 2</inkml:trace>
  <inkml:trace contextRef="#ctx0" brushRef="#br0" timeOffset="9677.5536">16914 6616 28,'-13'2'29,"13"-2"-4,-17 7-2,2-3-5,1 7-4,-7-1-3,3 5-2,-4-3-2,5 6 0,-2-1-2,5 3-2,3-2 0,6 1 0,3-2-1,7 3 0,4-3 0,4-1-1,4-1 0,2-2 0,1-5-1,2-2 1,0-5 0,-1-5 0,0-6-1,0-2 1,-3-5-1,0-4 1,-4-2 0,-1-1-1,-4-3 0,-3 0 1,-4 0-1,-3 1 1,-2 3-1,-2 4 0,-2 4 0,-1 6 0,8 9 1,-15-2-1,8 11 1,3 7-1,0 2 1,3 4-1,2 2 1,1 2-1,1 1 1,4 0 0,1-2-1,2-4 0,1-2 0,1-4-2,6-3-1,-3-7-2,7 1-4,-6-9-5,6 4-7,-5-5-5,0-2-7,2 2-3,-5-2 2</inkml:trace>
  <inkml:trace contextRef="#ctx0" brushRef="#br0" timeOffset="9899.5662">17271 6825 25,'18'7'21,"-6"-6"-2,4 3 1,-3 2-3,-3 0-1,2 5-2,-12-11-1,20 22-2,-14-12-2,4 5-1,-6 0-3,1 3-1,-3-1-2,-1 1-1,-4 3-3,-4-8-4,3 7-16,-2-2-13,-8-10 1,6 4-2,-6-9 1</inkml:trace>
  <inkml:trace contextRef="#ctx0" brushRef="#br0" timeOffset="10592.6058">17688 6583 19,'4'-14'29,"8"6"1,-12 8-6,13-17-5,-13 17-1,12-14-5,-3 12-3,-9 2-2,11-2-1,-11 2-2,8 9-1,-6 0-1,2 10-1,-3 1 1,1 5 0,0 1-1,2 3 0,-4-1-1,1 2 1,1-3-1,0-7 0,1-3-1,-1-4-2,2-3-1,-4-10-4,0 0-9,12 0-21,-11-13 0,1 2-1,-6-10 2</inkml:trace>
  <inkml:trace contextRef="#ctx0" brushRef="#br0" timeOffset="10787.6171">17765 6360 45,'0'0'29,"0"0"0,11 0-2,-11 0-28,0 0-14,18 22-12,-18-22-3,14 22 2,-14-22-1</inkml:trace>
  <inkml:trace contextRef="#ctx0" brushRef="#br0" timeOffset="11347.6491">18024 6526 34,'0'0'34,"-5"12"2,5-12 0,-11 11-13,11 6-8,-5 0-5,6 5-3,-3 0-3,3 5-1,-1-2-1,4 0 0,3 0-1,0-2 0,3-6-1,-2-2 1,0-1-1,-8-14 1,17 14-1,-7-11 0,1-6 0,1-1 1,-1-4-1,4-6 0,-2-3 0,4-2-1,-1-3 1,2-4 0,-1 1-1,-2 1 1,0 0 0,-3 4 1,0 4-1,-1 2 0,-2 4 1,-9 10-1,14 0 1,-14 0 0,15 16 0,-7-1-1,-2 4 1,3 3-1,-1 4 1,-1 0 0,0 2-1,3 2 0,-3-5 0,-1-3 0,2-1-2,0-6 0,0-1-5,-8-14-4,16 4-26,-16-4-1,15-10-2,-5 0 3</inkml:trace>
  <inkml:trace contextRef="#ctx0" brushRef="#br0" timeOffset="11749.6721">18737 6254 55,'0'0'36,"14"-3"-1,-14 3 1,1 15-20,3 8-7,-6-1-3,7 8-1,-4 2-2,2 5-1,-3 3 0,1 0 0,0 2-1,-1 0 0,0 1 0,-1-5 0,1-2 0,2-2-1,1-6 0,3-1 0,1-8 1,5-6-1,2-4 0,4-1 0,-1-5 1,2-2-1,-2 0 0,1-5-2,0-1-1,-7-2-4,2 5-7,-13 2-24,11-17-1,-8 6 1,-6-4 1</inkml:trace>
  <inkml:trace contextRef="#ctx0" brushRef="#br0" timeOffset="11977.685">18618 6642 24,'9'-3'32,"1"-4"3,9 2-1,5 2-12,0-5-7,8 7-3,-3-6-6,3 4-2,0 1-5,-2-2-4,2 3-12,-6 2-18,-7-8 1,3 3-2,-9-8 2</inkml:trace>
  <inkml:trace contextRef="#ctx0" brushRef="#br0" timeOffset="12363.7072">19027 6194 61,'20'-5'37,"-11"6"-1,5 6 2,1 8-25,-7-2-3,9 13-4,-5 3-2,5 5 0,-3 3-3,4 4 1,-4 4-1,0 3 0,-3 2 0,-3-1-1,-3-2 1,-5 3-1,-5-2 0,-1-2 1,-2-6-2,-2-7 1,2-6 0,1-7 0,1-5-1,6-15 0,-5 12-2,5-12-3,0 0-11,0 0-22,5-11 1,-5 11-1,0-11 2</inkml:trace>
  <inkml:trace contextRef="#ctx0" brushRef="#br0" timeOffset="13087.7486">19604 6800 51,'9'5'37,"7"5"0,-7 2 1,-6 4-18,8 9-8,-11-2-4,4 7-2,-6-3-2,1 4-2,-5 0-3,-1-6-3,3 2-7,-7-1-27,0-10 0,3 3 0,-6-8-1</inkml:trace>
  <inkml:trace contextRef="#ctx0" brushRef="#br0" timeOffset="14824.848">15051 7689 7,'13'-2'21,"-13"2"0,0 0-1,0 0-1,0 0-2,0 0-2,0 0-1,0 0-3,0 0-3,0 0-2,-13-1-1,13 1-1,-11 3-1,11-3 0,-16 13-2,7-4 1,-2 4-1,-3 3 0,0 1 0,-2 3 0,1 4 1,0 2-2,0 0 1,2 5-1,1 1 1,4 1 0,3 0 0,2 2 0,3-2 0,3 2 1,2-2-1,1-2 1,2-3-1,2-3 0,-2-3 0,2-3 0,-2-2 0,3-5 0,-2-2 0,0-2 0,-9-8 0,17 7 0,-17-7-1,15 0-1,-15 0 0,12-4-3,-12 4-4,0 0-18,8-10-11,-8 10 0,0 0-1,5-12 3</inkml:trace>
  <inkml:trace contextRef="#ctx0" brushRef="#br0" timeOffset="18219.0421">15288 7825 10,'0'0'25,"5"-13"2,-5 13-8,0 0-2,0 0-4,8 14-3,-8-14-2,2 18-1,-2-6-1,4 4 0,-4 0-2,3 1-1,-1 3 0,-1 2-1,-1-3 0,0 1-1,0-3 0,-1 0-1,0 0 1,0-3-1,-2-3 1,2-2-1,1-9-1,-3 14 1,3-14 0,3 11 0,-3-11 0,0 0 0,0 0 0,10 0 1,-10 0-1,15-13 0,-5 2 1,0-4-1,7-3 1,1-3 1,2-3-2,3 1 2,-1-4 0,3 3 0,-2 0-1,1 6 1,-6 0 0,0 8-1,-5 3 1,0 4-1,-3 4-1,-10-1 0,15 16 0,-8-3 0,-1 5 1,-1-2-1,-1 5 0,0 3 0,-1-1 1,-1-2-1,-1-2 0,-1-2 0,1-2-1,-1-3 0,0-12-2,2 11-1,-2-11-7,0 0-6,0 0-12,16-5-4,-16 5-2,12-13 2</inkml:trace>
  <inkml:trace contextRef="#ctx0" brushRef="#br0" timeOffset="18929.0827">16033 7877 10,'2'-12'27,"-2"12"0,7-10-4,-7 10-5,-2-11-1,2 11-4,-13-7-2,-2 1-3,5 7-1,-5-3-1,0 6-1,-2 0-2,0 4 0,-1 0-1,2 5-1,-1 2 0,3 4 0,2 2 0,1 2-1,4-3 1,2 3-1,4-1 1,2-3 0,4-2 0,4-3-1,3-5 0,1-3 1,3-4-1,2-3 0,1-5 1,0-2-1,1-3 1,-3-4-1,-1-3 0,0 1 0,-4-2 0,-3 0 1,1 1-2,-3-2 2,-3-2-2,1 6 1,-1-1 1,-1 1-1,2 1 0,-3 4 0,-2 11 0,2-13 0,-2 13 1,0 0-1,0 0 0,-2 20 1,0-3-1,2 1 1,-1 5 0,-1 4 0,2 1 0,2 0-1,2-1 2,0-4-2,2-1 1,1-3-1,0-6 0,3-6 0,-1 1-2,-9-8-1,20 1-5,-20-1-8,15-18-22,-2 10 2,-4-7-1,5 3 2</inkml:trace>
  <inkml:trace contextRef="#ctx0" brushRef="#br0" timeOffset="19742.1289">16328 7821 24,'-1'-12'32,"1"12"2,0 0-1,-1-10-11,1 10-8,-2 12-3,3 2-4,-6 1-3,4 6-2,-1 4 1,1 3-1,-1-2 0,2 0-1,0-3 0,2 0-1,1-4 1,2-5-1,-5-14 0,9 13 1,-9-13-1,11 0 0,-11 0 0,13-15 0,-6-1-1,0-1 1,1-4-1,1-3 2,1 0-2,0-1 1,1 1-1,-2 2 2,0 5 0,1 1 0,-2 3-1,0 4 1,-8 9 0,12-9 0,-12 9 0,12 6 0,-12-6 0,10 22-1,-4-5 1,0 1-1,-2 2 1,-1 4-1,0-1 1,-1 0-1,0-2 1,-1-3-1,-1-2 0,2-3 0,-1-2 0,-1-11 0,0 0 0,0 0 0,12-4 0,-8-8 0,1-2 0,2-5 1,0-1-2,4-2 1,-1 0 0,2-1 1,3 2-2,-1 3 1,4 2 1,-3 1-1,1 5 1,-2 0-1,0 6 1,0 3-1,0 4 0,-3 6 0,-2 2 1,-1 3-1,-2 3 0,-1 3 0,-2 2 0,-2 0 1,-2 0-1,0-3 0,0-1 0,0-1-1,-1-3 1,0-4-3,2-10-1,-1 13-5,1-13-18,0 0-10,0 0-1,9 1 1</inkml:trace>
  <inkml:trace contextRef="#ctx0" brushRef="#br0" timeOffset="20499.1724">17007 7918 17,'0'0'30,"13"-5"1,-13 5 2,14-12-14,-3 12-4,-2-5-5,5 5-3,-5-4-2,4 4 0,-3-2-1,3 1-1,-1-2 0,3 0-1,-3-1 0,2-1-1,-2 0 1,1 0-1,-2-1 0,0 0-1,-11 6 1,15-16 0,-15 16-1,8-17 1,-6 5-1,-3 3 1,-2-1-1,-1-1 1,-2 2-1,-4 0 0,-2 1 1,0 3-1,-3 4 0,0 0 0,-2 2 0,-1 3 0,0 3 0,0 1 0,1 3 0,0 2 0,2-1 0,0 4 0,2 2 0,3 0 1,1 0-1,4 3 0,1 2 1,4 2 0,0-2 1,5 0-1,1-4 1,4 1-1,0-2 2,7-4-1,-1-5 0,5-2 1,-1-5-2,4 0 1,-1-4 0,1-1-1,0-4-1,-2-1-1,0 2-2,-6-5-4,5 8-13,-4-5-19,-8 1-1,0 4 0,-9 3 1</inkml:trace>
  <inkml:trace contextRef="#ctx0" brushRef="#br0" timeOffset="20782.1887">17522 8022 44,'13'-3'31,"6"6"2,-8-1-1,-2-1-22,5 9-2,-14-10-1,18 18 0,-14-5-2,0 3-1,-5 2-1,-2 2 0,-5 1-2,-2 0 0,0 0-4,-4-5-5,6-3-24,-1 2-3,0-11-1,9-4 1</inkml:trace>
  <inkml:trace contextRef="#ctx0" brushRef="#br0" timeOffset="22904.3101">17792 6282 5,'0'0'8,"0"0"2,0 0 0,0 0 0,0 0 0,6-12-1,-6 12 0,0 0 1,0 0 1,0 0-2,3-9 0,-3 9-1,0 0 0,0 0-1,0 0-1,0 0 0,0 0-1,0 0 0,0 0 0,5 9-1,-5-9-1,0 0 2,3 10-3,-3-10 1,0 0-1,3 13 0,-3-13 0,-1 19-1,-1-8 1,1-1-1,-1 3 1,0 1-1,-1-1 0,1 2 0,1 1 0,1-4 0,-1 1-1,1 0 1,0 0-1,0-1 1,0 0-1,0-3 0,-2 1 1,1 1-1,-1-2 0,2-9 1,-4 16-1,4-16 0,-3 18 1,3-8-1,0-10 0,1 16 1,-1-16-1,1 19 0,-1-8 1,0-11 0,1 18-1,-1-8 0,0 1 1,-1-1-1,1 0 1,-1 0-1,1-10 1,-1 16-1,2-7 1,-1-9 0,-1 16-1,1-7 0,-2 1 0,2 0 0,0 0 0,0 0 0,0-10 0,1 17 0,-1-17 0,3 14 0,-3-14 0,2 9 0,-2-9 1,0 0-1,0 9 0,0-9 0,0 0 0,0 0 0,0 0 1,0 0-1,0 0 0,0 0 0,0 0 0,0 0 1,0 0-1,0 0-1,0 0 0,0 0-1,0 0-2,0 0-3,3 10-12,-3-10-18,11-3 0,-11 3-1,14-10 2</inkml:trace>
  <inkml:trace contextRef="#ctx0" brushRef="#br0" timeOffset="24048.3754">18204 7582 19,'10'-1'23,"-10"1"-1,11-5-1,-11 5-3,10 0-2,-10 0-1,0 0-4,0 0-2,0 0-2,0 0-1,0 0-1,-16-9-2,4 5 0,-1 5-2,-2 0 1,-2 1-1,-5 1 0,1 2-1,-1-2 0,-1 4 1,3 2-1,-1-2 1,4 0-1,2 4 0,6 0 1,0 0 0,3 2-1,6 1 1,3 0 0,5 2 1,-2-2-1,7 0 1,3-2-1,1 2 1,2-1 0,2-1-1,-2-1 0,3 1 0,0-1 0,-3 2-1,-3 0 1,-1 0 0,-3-1-1,-3 4 0,-4 1 0,-3 1 0,-4 0 1,-3 0-1,-3-1 0,-4 1-1,-2-1 2,-4-5-1,-4-3 0,2 0-1,-1-5 1,-1-2 1,2-2-1,0-3 0,4-4 0,1 1 1,6-2-1,1-2 0,4-3 0,2 2-1,4 2-1,4-2 0,3 4-3,-3-4-4,15 5-13,-1 4-16,-2-2 2,8 3-2,-3-3 3</inkml:trace>
  <inkml:trace contextRef="#ctx0" brushRef="#br0" timeOffset="24534.4033">18483 7503 47,'9'9'33,"-9"-9"2,5 18-1,-1 1-20,-7-1-3,6 10-4,-4 2-3,1 6 0,-3 0-1,2 4-1,-3-1 0,2 2 0,0-3-1,0 0 0,1-4 1,2-2-2,3-3 2,3-2-2,2-5 2,5-2-2,1-5 2,4-6 0,1-3-1,3-3 0,-2-4 0,2-1-1,0-4 0,0-3-2,-2 0 0,-4-3-4,2 5-2,-12-12-8,8 6-16,-8-1-5,-11-2-1,-1 4 1</inkml:trace>
  <inkml:trace contextRef="#ctx0" brushRef="#br0" timeOffset="24815.4194">18431 7819 44,'0'0'33,"-19"-13"1,19 13-10,2-12-4,1 0-7,12 8-2,-6-6-3,12 6-2,1-4-1,8 3-1,1-2-1,0 5-1,2-1 0,3 0-2,2 2-1,-2 0-1,-1 4-2,-7-3-5,2 7-9,-6 0-20,-4-2 0,-3 2 0,-7-1 2</inkml:trace>
  <inkml:trace contextRef="#ctx0" brushRef="#br0" timeOffset="25255.4446">18949 7763 64,'3'-13'37,"-3"13"0,0 0-2,0 0-20,0 0-5,5 15-5,-1-1-2,0 3-2,1 5 1,1 2-1,-1 0 0,-1 2-1,-1 2 0,-2-3 0,1-4 0,-2-3 0,0-4-1,1-4 1,-1-10-1,0 0 1,0 0 0,5-15 0,-3-1 0,0-2 0,3-2 0,-1-4 0,2-1 2,2-1-2,4 4 2,0 1-1,2 2 1,1 2-1,0 3 0,0 3-1,-1 6-1,-1 2-1,-3 2-2,3 8-3,-13-7-6,23 7-25,-10 4-1,-5-1 1,2-1 0</inkml:trace>
  <inkml:trace contextRef="#ctx0" brushRef="#br0" timeOffset="25544.4611">19286 7801 57,'5'-10'37,"-5"10"0,4-11 0,-4 11-18,0 0-9,0 0-3,5 13-4,-4-3-2,-1 5 1,1 1-1,-3 3-1,1 0 1,-1 3 0,1 0-2,-2-1 1,2-4-1,1-1-2,-1-5-4,7-1-3,-6-10-17,0 0-11,0 0 1,13-22-1,-7 9 1</inkml:trace>
  <inkml:trace contextRef="#ctx0" brushRef="#br0" timeOffset="25732.4719">19273 7602 65,'0'0'35,"0"0"-1,-3-10-8,3 10-13,0 0-10,0 0-8,14 16-14,-6-6-14,-8-10-1,18 19-1,-18-19 1</inkml:trace>
  <inkml:trace contextRef="#ctx0" brushRef="#br0" timeOffset="26238.5008">19489 7720 38,'0'0'34,"6"-9"1,-6 9 0,10 3-15,-10-3-6,6 12-8,-4-2-2,1 8-2,-1 0-1,2 4 0,-2 2 0,1 2-1,-1 1 2,0-2-2,-1-3 1,2-1 0,1-6 0,1-2 0,-5-13 0,16 11 0,-6-17-1,1-2 1,3-4 0,0-5 0,2-3-1,-1-3 1,4-2 0,0 2 0,-1 3 0,-2-2 1,1 5-1,-4 5 1,-1 3-1,-1 5 1,-11 4-1,14 5 0,-9 4 0,0 7-1,-2 1 0,2 3 1,-1 2-1,-1 1 0,3 4 0,-2-1-1,0-1-1,-2-6-3,5 0-3,-6-10-12,-1-9-19,13 15 1,-13-15-2,16-6 3</inkml:trace>
  <inkml:trace contextRef="#ctx0" brushRef="#br0" timeOffset="26973.5428">20192 7838 38,'12'-10'33,"4"5"3,-16 5-1,9-15-15,-9 15-5,5-9-6,-5 9-2,0 0-3,-8-10 0,8 10-2,-17-11 0,5 8-1,-1 2 1,-3-1-2,1 4 1,-3 0-1,0 6 1,1 1 0,1 1-1,0 4 1,4-1-1,3 3 1,4 0-1,5 1 1,4-3 0,5-1-1,2 1 0,4 0 1,3-2-1,0-5 1,1-3-1,0-4 1,-1 0-1,1-4 1,0-4-1,-3-6 0,0-1 0,-1-3 0,-2 0 0,0-4 0,-3-2 0,-1 0 0,-2 4 0,-1 0 0,-2 0 1,-1 6-1,-1 2 0,-2 12 0,2-10 0,-2 10 0,0 0 0,6 17 0,-4-3 0,1 6 0,0 3 1,0 4-1,1 5 0,-1 2 0,-1 3 0,0 2 1,-1 0-1,-2 1 0,0 1 0,-3-1 0,-2-5 0,-3-1 0,-3-4 0,-1-4 0,-4-2 0,0-5 0,-3-7 1,0-5-1,2 1 0,-2-6 0,3-2-1,3-3 0,2-7-2,12 10-4,-16-12-22,16 12-11,-3-15 1,4 5-1,3 1 1</inkml:trace>
  <inkml:trace contextRef="#ctx0" brushRef="#br0" timeOffset="28170.6111">20542 7421 47,'0'0'33,"12"-4"-3,-12 4-6,0 0-3,15 2-4,-15-2-5,12 6-3,-12-6-2,20 20-2,-7-6 0,4 7-1,0 0-1,5 7 0,-2 4-1,2 8 0,-3 0 0,-5 2-1,-4 2 0,-2 1-1,-6 3 1,-7-3-2,-2-2 2,-3-5-2,-2-5 1,0-3-1,0-3 1,0-5-1,3-4 0,2-4 0,3-3-2,4-11 0,-6 15-2,6-15-2,0 0-11,0 0-22,0 0 1,10-2 0,-10 2 2</inkml:trace>
  <inkml:trace contextRef="#ctx0" brushRef="#br0" timeOffset="32455.8564">21087 8034 43,'0'0'30,"0"0"1,0 0-7,0 0-11,10 13-2,-10-13-1,1 26-2,-4-8-1,4 5-1,-5-1-2,1 4-2,-2-1-2,-5-5-4,6 0-21,-6-6-10,-5-7-1,3-3-1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11:14:35.083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-1147-1752 22,'0'0'18,"0"0"-2,0 0 0,0 0-1,-15 0-2,15 0-2,0 0 0,-8 14-3,8-14 0,-1 19-2,5-1 0,-2-2 0,7 6-1,-2 1-2,8 10 1,-1 0 1,6 8-3,-2-1 1,5 2-1,-4-1 0,4 4 0,1-1 0,0-3-2,-1-3 1,0-1 0,-4-3 0,-1-3-1,-2-3 1,-1-6 0,-8-5-1,1-4 1,-8-13-1,7 16 1,-7-16 0,0 0-1,0 0 1,-3 15-1,3-15 1,0 0-2,0 0 0,0 0-4,-6 16-3,6-16-9,0 0-18,0 0 0,0 0-1,6 20 2</inkml:trace>
  <inkml:trace contextRef="#ctx0" brushRef="#br0" timeOffset="1">-946-573 20,'0'0'18,"9"-15"0,-9 15-1,0 0 1,0 0-3,0 0-1,8-13-1,-8 13-2,0 0-1,15 13-2,-15-13 0,15 26-3,-6-9 1,7 7-2,-3-3 0,5 6-1,-3-3 0,5 3-1,-4-4 1,4-2-2,-4-1 0,4 0 0,-2-5 0,0-2-1,1-2 1,-1-5 0,1-3-1,1-4 0,0-7 1,-1-4-1,1-3 1,0-6 0,-4-1-1,1 0 0,-2-2 1,-3 4-1,-1 0 0,-1 1 1,-4 3 0,-6 16 0,8-24 0,-8 24 0,0 0 0,0-16 1,0 16-1,0 0 0,0 0 0,0 0 0,0 0-1,0 0 0,-8 16 1,8-16-1,-1 15 1,1-15-1,-2 15 1,2-15 0,0 0 0,0 0-1,0 0 0,0 0 1,0 0-2,-9-15 2,8 0-2,2-3 1,1-2 0,1-1 0,0 0 0,1-2 0,2 5-1,0 5 1,-6 13 0,9-18 1,-9 18-2,0 0 1,0 0 0,0 0 1,6 15-1,-6-15 0,-9 28 0,2-5 0,-2 4 1,3 5-1,-2 4 1,-1 4-1,-1 0 0,-3 4 1,3 0-1,-2 0 1,1 3-1,-4-2 0,0 1 0,0 0 0,1-2 0,2 0 0,0-2 0,1-2 0,1-4 0,1-1 0,0-6 0,1-4 0,1-2 1,-1-5-1,2-1 0,0-4 0,6-13 0,-8 18 1,8-18-1,0 0 0,-7 17 0,7-17 0,0 0 0,-3 14 0,3-14 0,0 0 0,-5 16 0,5-16 0,-3 15 0,3-15 0,-6 16 0,6-16 0,-7 13 0,7-13 0,0 0 0,-6 14 0,6-14 0,0 0 0,0 0-1,0 0 1,0 0-1,0 0 1,0 0-1,0 0-1,0 0 0,0 0-1,0 0-1,0 0-5,0 0-10,0 0-20,0 0 1,0 0-1,10-18 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47.6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15078 8691 13,'0'0'25,"0"0"-6,0 0-1,0 0 0,-11 11-3,11-11-3,-17 12-2,9-3-2,-6 1-1,1 4-2,-2-2-1,-2 8-1,-1 1-1,2 5 0,-1 0 0,3 6 0,-1 1-1,6 6 1,3 1 1,5 0-1,2-3 0,6 3 0,0-5 0,6-2 0,-3-7 0,8-5 0,-3-4-1,4-6 0,-5-1 1,4-6-1,-4-4-2,1 0 0,2-3-2,-7-3-4,5 2-15,-2 2-13,-4-8 0,1 6-2,-3-7 3</inkml:trace>
  <inkml:trace contextRef="#ctx0" brushRef="#br0" timeOffset="1088.0619">15377 8861 23,'0'0'27,"0"0"-2,0 0-4,0 0-3,0 0-3,0 0-3,-9-4-2,9 4-3,-3 11-2,2-1 0,-1 2-1,3 6-2,-3 4 0,2 2 0,-1 2-1,3 5 0,-1-2 0,3 0 0,-2-3 0,2-2-1,1-5 0,2-2 1,1-7-1,-8-10 1,18 8-1,-8-11 0,5-3 1,-3-5-1,2-5 1,-1-4-1,1-6 0,1-4 0,-2 0 1,2-2-1,-3 0 1,1 4-1,-3 2 1,0 4 0,0 7 0,-3 6 0,-7 9-1,14-6 1,-14 6-1,13 13 1,-6-1-1,-1 6 1,-1 1-1,2 4 1,-3 1-1,0 0 0,0 0 1,-1-3-1,-3-1 0,2-5 0,0-3 0,0-3 0,-2-9 0,0 0 0,10 5 1,-10-5-1,9-15 0,-4 3 0,3-3 1,1-4-1,3-3 0,0 0 0,3-2 0,0 1 0,2 3 1,1-2-1,-1 4 0,0 5 1,-2 5-1,-2 1 1,0 6-1,-2 6 0,0 3 1,-2 5-1,0 5 0,-2 2 1,-3 3-1,0 2 1,-3-1-1,0 2 0,0-3 0,-1-2 1,-2-2-2,1-3 1,0-1 1,1-5-1,0-10 0,-1 14-1,1-14 0,0 0-2,2 10-2,-2-10-7,0 0-26,15-8 1,-15 8-1,14-5 1</inkml:trace>
  <inkml:trace contextRef="#ctx0" brushRef="#br0" timeOffset="1497.0857">16177 9159 54,'10'0'37,"6"6"-1,-6-1 1,-10-5-22,22 21-5,-17-6-4,3 5-2,-4-1-1,-1 3-2,-4-1 0,-2-1-4,-2 1-2,-4-7-8,3-3-24,-3 2 0,-5-5-1,3-1 1</inkml:trace>
  <inkml:trace contextRef="#ctx0" brushRef="#br0" timeOffset="4162.2374">16844 8721 32,'0'0'23,"0"0"-3,-2-12-1,2 12-3,0 0-2,0 0-3,0 0-3,0 0-1,0 0-2,-5 18 0,2-1-2,2 5 0,-3 3 1,2 10-1,-2 5-1,1 3 0,0 0 0,0 3-1,2-5 0,2 1 0,-2-5 0,4-7 0,0-5-1,0-4 0,0-5 1,1-4-1,-4-12 0,6 14-1,-6-14-1,0 0-2,8 9-3,-8-9-5,0 0-8,0 0-14,7-10-1,-7 10 1,9-13 2</inkml:trace>
  <inkml:trace contextRef="#ctx0" brushRef="#br0" timeOffset="4691.2684">17016 9013 17,'0'0'30,"0"0"1,9 8 1,-10 1-12,-1 3-7,3 9-3,-2-1-4,1 5-1,-2-2-1,4 3 0,-2-4-2,2-1 0,0-4 0,2-4-1,3-3 0,-7-10 0,15 5 0,-3-7-1,-1-6 1,1-4-1,0-3 1,2-5-1,-1-4 0,2-4 0,1-2 0,-1-3 0,1 3 0,-1 4 0,2 0 0,-3 6 1,-2 7-1,0 7 1,-3 10 0,-1 6 0,-1 5 0,-1 4 0,-2 4 0,0 3 0,0 0 0,-2-2-1,1-3 1,1 0-1,0-5 0,1-1-1,2-4 0,-7-11-2,13 11-2,-13-11-4,21 1-12,-9-3-14,-3-7-1,5 0 0,-3-10 3</inkml:trace>
  <inkml:trace contextRef="#ctx0" brushRef="#br0" timeOffset="5019.2869">17544 8771 35,'1'-14'33,"-1"14"2,0 0-1,3 12-15,1 6-7,-4 0-2,5 7-5,-4 4-1,2 4-1,-4 3-2,1 2 0,-2-1 0,2-1-1,-1-5 0,3-1 1,1-5-1,4-3 0,3-7 0,5-2 1,1-7-1,3-4 0,5-1 0,-5-6-2,4 0-3,-5-7-4,2 5-13,-6-2-14,-10-5 1,-4 14-2,-5-22 3</inkml:trace>
  <inkml:trace contextRef="#ctx0" brushRef="#br0" timeOffset="5239.2996">17517 8984 23,'0'0'32,"-14"-11"2,14 11 1,9-5-15,-9 5-4,19-11-3,-10 3-4,7 6-4,-4-1-2,4 0-2,1-1-3,0 2-2,3 4-5,-2-5-14,-3 0-13,9 3 0,-3-5 1,4 2 1</inkml:trace>
  <inkml:trace contextRef="#ctx0" brushRef="#br0" timeOffset="5673.3245">18346 8795 40,'0'0'33,"0"0"2,0 0-1,-2 18-17,-7-7-5,2 9-5,-7 1-4,-1 5-1,-6 4 0,2 3-1,-4 0 0,0 0-1,3-3 1,2-4-1,0-2-1,6-5 1,3-6-2,9-13-2,-8 16-5,8-16-10,-6-11-16,6 11-1,-1-17 2,2 5-1</inkml:trace>
  <inkml:trace contextRef="#ctx0" brushRef="#br0" timeOffset="5954.3406">18042 8850 24,'10'3'33,"-10"-3"2,19 5 1,-2 6-13,-3-5-4,11 10-6,-4-1-4,7 6-3,-5-5-2,5 7-1,-1-2-1,0-2-1,-3 0 0,3-2-1,-4 0-1,-1-4-1,1 2-2,-7-7-2,4 4-7,-8-5-18,2-6-7,-4 1 0,-10-2 2</inkml:trace>
  <inkml:trace contextRef="#ctx0" brushRef="#br0" timeOffset="6328.362">18574 8639 39,'0'0'33,"14"-7"2,-14 7 0,0 0-16,10 19-8,-11-6-2,5 12-2,-5 2-2,3 9-1,3 1-1,-2 6 0,-1-2-2,1 3 1,3-1-1,-1-3-1,5-5 0,-3-4-1,2-4-2,-1-7-3,5-2-5,-13-18-19,13 12-7,-2-12-1,-11 0 1</inkml:trace>
  <inkml:trace contextRef="#ctx0" brushRef="#br0" timeOffset="6822.3902">18813 8886 60,'2'17'36,"4"7"-1,-5-1 0,-5 2-25,9 7-3,-6-4-3,4-1-1,-1-3-1,4-5-1,1-4-1,2-4 1,2-6 0,0-3-1,-2-5 1,4-2-1,-1-5 1,2-4-1,-1-4 0,0-4 0,-2-4 0,0 1-1,1 1 1,-4 0 0,-1 2 0,-1 5 1,-3 2-1,-3 15 1,7-9 0,-7 9 0,0 0 0,9 15 1,-4 0-1,-1 3 1,2 3-1,2 2 0,-4-1-1,3 1 1,-1-1-2,2-4 0,-3-3-1,1-6-3,1 2-6,-7-11-21,9-1-5,-9 1-1,14-17 1</inkml:trace>
  <inkml:trace contextRef="#ctx0" brushRef="#br0" timeOffset="7217.4128">19228 8608 57,'0'0'37,"13"1"0,-13-1 0,10 18-23,0 1-4,-5 2-3,3 9-3,-4 2-1,2 4-1,-2 1-1,-2 0 0,0 1-1,-2 3 1,-2-1-1,1-4 0,0-3 0,2-3 1,2-4-1,4-5 0,2-4 0,3-5 1,3-4-1,4-1 0,0-3 1,1-3-2,0-2 0,-4-3-1,1 1-3,-6-8-4,5 7-12,-8-5-18,-8-6 1,1 2-1,-7-7 3</inkml:trace>
  <inkml:trace contextRef="#ctx0" brushRef="#br0" timeOffset="7478.4278">19145 8882 49,'0'0'37,"11"-14"0,7 7 0,7 6-18,-5-7-6,10 8-3,-2-3-3,3 4-3,-1 0-1,-1 3-2,-4 0-1,-2-2-3,-2 3-4,-9-6-16,0 1-16,-1-1 0,-11 1-1,8-12 2</inkml:trace>
  <inkml:trace contextRef="#ctx0" brushRef="#br0" timeOffset="8401.4805">19943 8992 27,'0'0'30,"0"0"1,0 0-9,0 0-2,12-4-3,4 6-3,-3-9-3,13 8-2,0-6-1,12 5-2,0-4-2,8 4 0,4-1 0,2 1-2,1 0 0,0 1-1,-5-1 0,-2 0 0,-8 0-1,-4 0 1,-9 1-1,-7-2 0,-4 1-1,-14 0-1,0 0-1,0 0-3,0 0-10,0 0-23,-19-5 1,8 2-1,-5-4 2</inkml:trace>
  <inkml:trace contextRef="#ctx0" brushRef="#br0" timeOffset="9428.5393">20404 8849 25,'0'0'30,"0"0"2,0 0-11,0 0-2,0 0-2,0 0-5,0 0-2,0 0-1,0 0-2,11 7-2,-1-4 0,-10-3-1,18 6-1,-6-3 0,3 4 0,1-1-1,2 2 0,1 0 0,1 1-1,1 1 0,2 0 0,-4-2 0,1 2-1,-3-1 0,-3 0 1,-1-1-1,-3-2 1,-10-6-1,13 11 0,-13-11 1,0 0 0,0 0-1,0 0 0,0 0 1,4 9-1,-4-9 0,0 0 1,0 0-1,-11 4 0,11-4 0,-9 9 0,9-9 0,-15 14 0,6-4 0,-1 2 0,-4 2 0,0-1 0,-1 3-1,2 1 1,-1 1 1,2-3-1,1 0 0,0-2 0,3-2 0,2-2 0,6-9 0,-8 9 1,8-9-2,0 0 0,0 0-3,0 0-4,0 0-21,10-13-11,-7 3 2,3-1-3</inkml:trace>
  <inkml:trace contextRef="#ctx0" brushRef="#br0" timeOffset="10739.6143">21089 8707 49,'0'0'33,"0"0"2,6 16-1,-7-1-20,-3 3-4,3 9-3,-1 1-2,3 7-1,1 1-1,3 2-1,1 0 0,3-3-1,0-4-1,0-2-1,2-6-2,-4-6-2,3-2-4,-10-15-6,13 11-11,-13-11-10,0 0 0,8-9 1</inkml:trace>
  <inkml:trace contextRef="#ctx0" brushRef="#br0" timeOffset="11292.6459">21029 8798 42,'-1'-14'33,"-1"-4"2,3 4-10,13 6-6,-5-6-2,14 10-5,-3-5-3,12 7-2,0-3-2,6 7-2,-3 0 0,2 4-1,-5 1-1,-3 3 0,-6 3-2,-11 2 1,-8 4-1,-7-1 1,-6 3-1,-9 2 0,-5 0 0,-3-1 0,-3 1 0,1-3 1,3-3 0,2-2 0,5-4-1,7-5 2,11-6-1,0 0 1,18 2-1,6-6 1,4 1-1,7 0 1,1 1-1,0 4 1,-1 1-1,-3 3-1,-7 5 1,-5 0 0,-7 4-1,-8 0 1,-5 3-1,-7-1 1,-6 2 0,-5-2 0,-5-1-1,-3-1 2,0-4-2,-1-2 2,1-3-1,4-3 0,6-3-1,3-3 0,13 3-2,-7-13-3,16 9-4,-4-8-17,7-1-10,7 2 0,1-5 0,7 4 1</inkml:trace>
  <inkml:trace contextRef="#ctx0" brushRef="#br0" timeOffset="11708.6697">21726 8910 51,'-14'2'34,"-2"1"0,2 4-2,0 11-19,-6-5-3,10 9-3,-2-2-2,8 3 0,4-3-2,8 3 0,4-4 0,9-4 0,0-6-2,5-2 1,0-6-1,2-3 0,-2-6 0,0-2 0,-6-6-1,-3 1 1,-6-5 0,-3 0-1,-10-2 1,-3-1-1,-7 0 0,-5 3 0,-4 2 1,-4 5-2,-2 5 1,0 4-2,3 4 1,2 6-2,5 7-1,3-3-3,11 11-6,0-4-18,12-4-6,7 4-1,4-5 2</inkml:trace>
  <inkml:trace contextRef="#ctx0" brushRef="#br0" timeOffset="12121.6933">22172 8930 18,'0'0'29,"-12"3"3,-8 0 0,3 5-10,-2 10-9,-7-2-2,10 8-3,-4-1-1,11 2-1,5-4-2,10 1 0,5-5-2,9-2 1,3-5-1,4-4 0,2-8-1,1-1 0,-3-5 1,0-4-1,-5-4-1,-5-3 1,-4-4-1,-6 0 0,-6-3 0,-6-4-1,-6 1 0,-7 2 0,-3 3 1,-5 1-2,1 7 1,-4 3-1,3 10-1,-2 4-1,9 8-3,0-2-9,6 4-19,8 4-1,-1-4 1,12 5 0</inkml:trace>
  <inkml:trace contextRef="#ctx0" brushRef="#br0" timeOffset="12448.7121">22349 8575 46,'10'-13'32,"-7"2"1,-3 11-5,15 17-15,-15 3-3,6 12-1,-6 4-3,5 8-1,-4 4 0,1 7-2,-1-3 0,3 2-1,-1-3-1,2-4 0,3-6-1,2-7-1,4-5-2,-2-12-4,8-4-14,0-6-15,-8-12 0,4-2-1,-6-10 2</inkml:trace>
  <inkml:trace contextRef="#ctx0" brushRef="#br0" timeOffset="12903.7381">22597 8936 55,'20'2'36,"-5"-4"-1,5-3 0,4 4-20,-7-7-6,5 6-3,-2-5-3,3 0 0,-2-1-2,0-3 0,-3 1-1,-2-1 0,-5-3 1,0 0-1,-4 0 0,-6 1 0,-6-2 0,-4 1-1,-3 1 1,-4 3 0,-3 5-1,-6 3 1,-3 5 0,-2 5 0,0 7 1,0 5-1,2 4 1,4 4 1,5 2-1,8 1 1,8 0 0,9-1-1,3-2 1,10-3-1,4-5 0,3-2-1,2-6-1,0-6-3,2 0-3,-4-13-9,5-3-22,-3 2 0,-3-9-1,4 2 1</inkml:trace>
  <inkml:trace contextRef="#ctx0" brushRef="#br0" timeOffset="13410.767">23250 8824 30,'0'0'33,"-28"0"0,13 5 1,-5 2-16,-9-3-5,10 5-2,-7 0-4,7 7-2,0-4-1,7 6 1,3-2-2,5 3 0,3-2 0,5 2-1,2-3 0,5-4 0,2-1-1,3-2 0,1-6-1,5-4 0,-2-5 0,2-5 0,1-3 0,-3-2-1,-1-2 1,-5-4 0,0-4 0,-10 1-1,-2 1 1,-3 1 0,-4 3 1,-3 3-1,0 3 0,-3 9 1,-1 6 0,12-1 0,-14 23 0,8-4 0,4 5 0,3 5 0,-1 1 0,6 1-1,3 0 0,-1-3-2,3-3-2,1-10-3,6 3-6,-7-13-16,6-8-10,1-1-1,-3-10 2</inkml:trace>
  <inkml:trace contextRef="#ctx0" brushRef="#br0" timeOffset="13879.7939">23477 8741 40,'0'0'34,"5"19"2,-8-3-1,-1 2-15,5 10-7,-9-3-5,5 6-3,-2-4-2,4 3 0,-1-5-1,7-4-1,1-6 0,1-4 0,-7-11-1,22 11 1,-8-14-1,2-4 1,1-5-1,-2 0 0,1-3 0,1-7 0,-1-2 0,-3 1 0,-1-1 0,-1 2 0,-3 3 1,1 0 0,-2 5 0,-7 14 0,0 0 0,10 2 0,-3 8 1,-4 8-1,3 2 0,0 6 1,-4 1-2,6 2 1,0-2-1,-1-3 0,-3 1-3,3-10-1,2 1-7,-9-16-16,16 4-12,-16-4 0,13-14 0,-2 1 1</inkml:trace>
  <inkml:trace contextRef="#ctx0" brushRef="#br0" timeOffset="14347.8207">23828 8514 35,'10'8'34,"-10"-8"3,12 13-1,-1 1-14,-6-2-5,12 8-6,-3-2-3,5 8-2,-1-1-1,3 6-2,-1 0 0,1 2-1,-2 0-1,-7 2 0,-3 2-1,-3 0 1,-6 2-1,-8-2 0,-9-2-1,-9-2 0,-2-1 0,0-7 0,2-2-1,-2-7-1,5-1 0,9-7-1,14-8-2,0 0-7,0 0-26,18 4 2,-4-12-1,4 3 1</inkml:trace>
  <inkml:trace contextRef="#ctx0" brushRef="#br0" timeOffset="14936.8544">24382 9086 37,'57'3'36,"-57"-3"2,0 0 1,0 0-14,0 0-6,0 0-5,13 62-5,-13-62-2,0 54-3,0-54-2,4 65 0,-4-65-4,-11 56-2,11-56-9,0 0-27,0 0-1,-54 38-1,29-42 1</inkml:trace>
  <inkml:trace contextRef="#ctx0" brushRef="#br0" timeOffset="20035.146">14933 9677 26,'0'0'22,"0"0"-2,0 0-1,-12 0-4,12 0-2,-9 8-3,9-8-3,-14 13-1,5-6-1,0 4-1,-4 1-1,2 0 0,-2-1-1,-2 4 0,1 0-1,-1 2 1,2 0-1,1 4 0,2 2 1,3 5 0,-1 0 2,5 2-1,-2 1-1,5 2 0,0-1 1,3 1-1,-2-5 0,5 0 0,-1-4 0,2 1-1,1-5 1,4-3 0,-5-3-1,3-3 1,0-1-1,2-3 0,-12-7 0,18 8 0,-18-8-1,18 5 0,-18-5-1,17 1-2,-7 1-2,-10-2-7,15-11-25,-3 10 1,-12 1-2,13-14 2</inkml:trace>
  <inkml:trace contextRef="#ctx0" brushRef="#br0" timeOffset="20809.1901">15168 9909 7,'0'0'12,"0"0"1,0 0 0,0 0 2,0 0-1,0 0 2,0 0-2,0 0-1,0 0-1,9 16-3,-10-7 0,3 7-3,-3-3 0,3 5-2,-3-2 0,2 5-1,-1-4-1,1 1 0,1-2 0,-1-3-1,0-1 0,1-1 0,-2-11-1,5 11 1,-5-11 0,0 0 0,0 0-1,12-9 1,-7 0 0,2-3-1,0-1 1,2-2 0,0-2 0,2-2 0,0-1 0,3 3 0,-2-1 0,1 5 1,1 1-1,-2 3 1,1 5-2,-1 4 1,-1 2 0,0 7 0,-1 4 0,-2 1-1,0 3 2,0 1-2,-2 2 1,-2 1-1,-1-2 1,-1-1-1,-2-5 0,-2 0 1,-1-4-1,3-9 0,-7 13 0,7-13 0,0 0-3,0 0-2,0 0-7,0 0-22,0 0-3,0 0-1,10-8 1</inkml:trace>
  <inkml:trace contextRef="#ctx0" brushRef="#br0" timeOffset="21035.2032">15641 10112 30,'16'15'33,"-7"-6"1,3 7-1,-6 3-13,-3-5-8,2 6-2,-5-5-5,2 2-1,-3-2-2,0-2-2,-1 1-4,2-14-10,-9 11-20,9-11-1,-11 11 0,11-11 0</inkml:trace>
  <inkml:trace contextRef="#ctx0" brushRef="#br0" timeOffset="21919.2537">16488 9758 28,'2'-10'24,"-2"10"-1,1-9 0,-1 9-4,0 0-2,0 0-4,0 0-1,-3 13-1,4 6-4,-4 2-1,6 10-1,-5 2-1,5 5 0,-4 0-1,3 4-1,1-3 1,0 0-2,0-4 0,0-4-1,0-5 0,2-3 0,0-3-2,-1-6-1,2-1-2,-6-13-4,11 12-10,-11-12-15,10-6-3,-10 6 0,11-25 2</inkml:trace>
  <inkml:trace contextRef="#ctx0" brushRef="#br0" timeOffset="22420.2824">16721 9967 36,'13'12'33,"-13"-12"1,3 20-1,0 1-17,-5-4-3,6 3-3,-2-2-4,5 3-2,-1-5-1,4 1-1,-2-5 0,4-2-1,-3-3 0,3-3-1,0-5 1,0-5-1,-1-3 0,2-3 1,0-5-1,0-2 0,-1-4 0,0-4 0,-2-3-1,0 3 1,-2 1 1,1 3-1,-3 2 1,-1 4 0,-1 5-1,-4 12 1,0 0 0,14 13 0,-11 3 1,1 3-1,0 6 1,1 1-1,0 3 0,1 0 0,2-3 0,-3-2-1,1-4-1,-1-3 0,1-3-1,-6-14-3,15 14-4,-15-14-8,11-10-18,-11 10-3,15-20 0,-6 6 2</inkml:trace>
  <inkml:trace contextRef="#ctx0" brushRef="#br0" timeOffset="22779.3029">17214 9722 37,'6'-12'35,"-5"1"2,-1 11-2,0 0-9,0 0-13,0 20-4,-3-3-4,3 8-2,1 0-2,-1 6 1,-1 3 0,2 4-1,1-2 0,-1 0 0,2-2 0,-1-2 0,1-2 0,2-3 0,4-6 0,0-6-1,1-3 1,6-3 0,0-5-1,2-4 1,0-3-1,1-3-1,2 0-1,-4-4-2,4 2-3,-9-6-5,4 5-16,-4-1-10,-6-2 0,-6 12 0</inkml:trace>
  <inkml:trace contextRef="#ctx0" brushRef="#br0" timeOffset="23034.3174">17107 9933 60,'0'0'37,"0"0"0,17-13-6,0 13-14,-1-8-6,6 7-3,0-4-3,6 4-2,1-1-1,-1 0-3,1 1-2,-2-4-4,6 5-12,-4-2-20,-6-3 1,0 1-1,-5-5 2</inkml:trace>
  <inkml:trace contextRef="#ctx0" brushRef="#br0" timeOffset="23529.3458">17941 9934 54,'0'0'37,"0"0"0,10 8 0,0-6-17,-10-2-8,24-9-4,-8 2-2,11 5-2,0-1 0,5 2-1,2-1-1,4 2-1,0-2 0,3 3 0,-1-1 0,-3-1-1,-3 1 0,-5-1 0,-4 1-2,-6-1-1,-2 1-1,-17 0-4,17 1-7,-17-1-26,0 0 2,-5-12-2,5 12 4</inkml:trace>
  <inkml:trace contextRef="#ctx0" brushRef="#br0" timeOffset="23977.3714">18305 9806 57,'0'0'37,"0"0"0,0 0-2,0 0-15,0 0-9,16 13-4,-3-10-2,4 5-1,1-2-1,3 1-1,0 0-1,1-1 1,1 0-2,-3 1 1,-2 1 0,-5-1-1,1 0 0,-6 4 0,-4 3 1,-4-2-1,-3 2 0,-4 0-1,-3 1 1,-3 1 0,-1 2 0,-1-6 0,-2 1 0,0 1-1,1-2 1,5-2 0,1-1 0,10-9-1,-10 12-3,10-12-3,10 3-17,1-6-16,-1-5 1,2-2-1,1-8 1</inkml:trace>
  <inkml:trace contextRef="#ctx0" brushRef="#br0" timeOffset="24619.4082">18906 9690 21,'3'-13'32,"7"7"2,-7-6-1,-2 3-11,-1 9-6,0 0-3,0 0-5,0 17-1,0 6-1,-4 3-1,3 8-1,-1 5 0,2 6-1,1-2 1,1 2-1,1-5-1,1 0 0,1-5 0,0-2-1,2-10-1,-2-3 1,0-4-2,0-5-1,1-2-2,-6-9-1,12 6-5,-12-6-11,5-12-19,-5 12 2,13-21-2,-1 8 3</inkml:trace>
  <inkml:trace contextRef="#ctx0" brushRef="#br0" timeOffset="25100.4357">19170 9887 46,'0'0'34,"5"15"2,-5-2-1,-2 1-19,5 10-4,-5-2-4,7 3-1,-2-2-3,2 2 0,2-5-1,-1-3-1,0-4-1,1-4 1,-7-9-2,17 6 1,-8-8 0,1-5-1,0-6 0,2 0 0,0-4 1,0-3-1,-1-4-1,0 0 1,-1 0 0,0 3 0,0 3 0,-3 2 0,1 3 0,-8 13 0,14-2 1,-14 2-1,12 21 2,-6-6-1,-2 6 0,4 2 0,-2 2 1,1-1-1,-1-1 0,1 0-1,1-5 0,-2-2-1,4-4-1,-10-12-3,18 14-5,-18-14-13,13-13-17,-1 3 2,-5-5-2,4-3 2</inkml:trace>
  <inkml:trace contextRef="#ctx0" brushRef="#br0" timeOffset="25475.4571">19642 9657 59,'13'-16'38,"-13"16"-1,9-1 2,-9 1-22,0 18-7,0-1-3,3 9-3,-2 2-1,1 4-1,-1 1-1,0 1 0,1 0 1,-1 1-2,0-2 1,0-3 0,1-3-1,0-1 1,1-4-1,1-3 0,2-3 1,4-7-1,2-3 0,2-1 0,2-2 0,2-3 0,2-2 0,-1-1-2,1 0-2,-5-3-2,3 4-5,-11-7-14,-7 9-15,13-15 1,-13 5 0,0 10 2</inkml:trace>
  <inkml:trace contextRef="#ctx0" brushRef="#br0" timeOffset="25701.4701">19604 9945 48,'-11'-6'37,"11"6"-1,12-8 0,1-3-17,11 8-6,-3-7-4,7 5-3,0-1-3,2 2-1,1 0-2,-3 0-3,-2 3-3,-4-7-9,2 1-23,-1 2 0,-8-2 0,2 1 0</inkml:trace>
  <inkml:trace contextRef="#ctx0" brushRef="#br0" timeOffset="26557.5189">20191 9489 41,'0'0'36,"11"10"1,-11-10 1,17 9-16,2 10-6,-5-1-5,8 9-3,-1 2-2,5 9-2,-3 1-2,0 4 1,-5 3-2,-3 1 0,-6 1 0,-5 2-1,-10-5 1,-5-1-1,-6 1 1,-3-4-2,-1-3 2,-1-5-1,2-6 0,3-4 0,4-6-1,4-4-1,6 0-4,3-13-7,0 0-28,0 0 2,10-9-1,-10 9-1</inkml:trace>
  <inkml:trace contextRef="#ctx0" brushRef="#br0" timeOffset="31419.7971">20735 10115 57,'0'0'38,"10"3"0,-10-3 1,0 0-20,15 20-5,-12-11-3,4 10-5,-5-2-2,-1 7-3,-4 2-2,-4-5-5,2 7-16,-2-6-19,-8-5 1,-1-3-1,-1-4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7:35.8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14995 4745 14,'-13'-3'20,"13"3"0,0 0-2,0 0-1,-10-4-3,10 4-1,0 0-2,-13-4-2,13 4-1,-10 1-2,10-1-2,-11 2 0,11-2 0,-14 4-2,14-4 0,-15 10 0,15-10 1,-17 16-2,17-16 1,-17 17-1,7-4 0,2-1 0,0 0-1,-1 1 1,3 2-1,-1 0 0,1 1 1,2-1-1,1 0 1,2 0-1,4-1 0,1 1 1,2-3 0,0-1-1,2-1 1,3-1-1,1-1 1,0-1 0,-1-4 0,2-3-1,1 1 1,-1-4 0,2-4 1,-3 2-1,-1-2 0,0-1-1,0 0 1,-5-1 0,2-2 0,-4 0-1,0 1 0,0-3 1,-1-1-1,-2 0 1,0-3-1,-2 2 0,-2 2 0,0 0 0,-1-1 1,-2 2-1,-2 2 0,1 0 0,7 10 0,-14-13 0,14 13 0,-15-11-2,6 9-1,9 2-7,-18 7-27,7-7 1,0 3-1,-5-7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3:22.5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15100 10880 13,'0'0'13,"0"0"1,-13-3-1,13 3 0,-13 5-1,3 1 0,0 4-2,-2 0-2,0 7-1,-4 2-1,3 5 0,-2 1-2,3 4 0,-1-1-1,4 5 0,2-5 0,3 3 1,2-3-1,3 1-1,2-3 0,3 0 0,0-4-2,1-3 0,2 0-2,-3-5-4,3 0-5,-1-1-15,-8-13-6,19 14 1,-19-14 0</inkml:trace>
  <inkml:trace contextRef="#ctx0" brushRef="#br0" timeOffset="1983.113">15294 11098 8,'0'0'24,"0"0"2,0 0-6,0 0-3,-10 7-4,10-7-3,-6 21-1,0-8-2,6 6 0,-2 2-1,2 6-1,-1-1-1,2 6 0,-1-2-1,2 5-1,-2-2 0,1 0-1,1-2 1,-1-3-2,1-3 0,-1-1-2,0-2 0,0-6-1,1-2-2,-2-14-3,4 15-4,-4-15-6,0 0-14,0 0 0,6-18 2</inkml:trace>
  <inkml:trace contextRef="#ctx0" brushRef="#br0" timeOffset="2452.1402">15252 11133 24,'-4'-22'30,"10"8"1,-4-5-8,2 0-4,5 3-4,-2-1-5,4 5-2,-1 2-3,5 3 0,-3 3-2,4 4-1,0 2 0,3 3-1,0 2 0,2 3 1,-1 1-2,-1 2 1,-1 0-1,-2 1 1,-3-2-1,-3 3 1,-6-1-1,-4 0 0,-5-1 0,-5 0 0,-6-2 0,-2 1 0,-5 0 0,-3-2 0,-1-1 0,2-1 1,2-1 0,4-2-1,4-1 1,5-1-1,10-3 1,0 0-1,0 0 0,0 0-3,16 10-2,-7-11-9,10 1-13,0 4-8,-1-5 0,6 5 0</inkml:trace>
  <inkml:trace contextRef="#ctx0" brushRef="#br0" timeOffset="2718.1555">15691 11257 25,'12'0'33,"7"6"1,-4-4 0,-2 3-11,5 7-7,-8-2-6,4 7-5,-7-1-2,0 7-1,-5-1-1,-1 3 0,-3-1-2,-2 0 0,0 0-2,-6-4-2,7 1-8,-6-2-21,0-9-1,9-10 0,-10 5 1</inkml:trace>
  <inkml:trace contextRef="#ctx0" brushRef="#br0" timeOffset="6120.3501">16456 10762 23,'0'0'21,"0"0"-2,0 0-3,6 18-1,-4-2-4,0 4-3,2 6 0,-2 5-3,1 5 0,0 1-2,0 1 0,-2 0-1,1-3 0,0-3-1,0-2 0,0-5-1,0-5 1,1-2-1,0-3 0,-1 0 0,1-4-2,-1 0-1,-2-11-2,8 16-3,-8-16-5,0 0-9,15 7-8,-12-16 2,7 7 0</inkml:trace>
  <inkml:trace contextRef="#ctx0" brushRef="#br0" timeOffset="6622.3786">16727 10971 8,'0'0'24,"4"10"2,1 5-4,-6 2-8,-1 4-4,1 3-1,1-4-3,0 5-1,2-4 0,1-1-1,2-6-1,1-2-1,-6-12 0,16 13-1,-16-13 1,18-3-1,-7-5 0,0-2-1,-1-3 1,3-6 0,-1-3-1,1-3 0,-2-3 1,0 0 0,1 0 0,-1 4 0,-2 0 1,1 9 0,-2 0 0,1 11 1,-9 4-1,16 3 0,-10 9 0,2 2-1,0 5 0,-1 2 1,0 4-1,0 1-1,-1 0 1,1 1-1,-2-2-1,0-4-2,0 0 0,-2-7-3,4 1-5,-7-15-6,9 9-14,1-6-2,-10-3 2,18-11 0</inkml:trace>
  <inkml:trace contextRef="#ctx0" brushRef="#br0" timeOffset="6974.3989">17223 10728 39,'-1'-14'30,"1"14"4,0 0-11,0 0-6,0 0-5,9 16-5,-4 5-2,-3 4-1,3 5-1,0 6-2,-1 4 1,0 2-2,-1 1 1,1-3-1,0-2 1,1-2-1,2-3 0,1-8 0,1-4 0,4-5 1,1-4-1,1-4 0,2-5 1,3-2-1,-1-3-1,2 0-2,-3-5-4,2 3-8,-6-3-13,-4-4-6,1 6-1,-11-7 2</inkml:trace>
  <inkml:trace contextRef="#ctx0" brushRef="#br0" timeOffset="7184.4109">17196 11028 28,'0'0'31,"2"-11"2,8 4-8,4 1-5,2-5-5,6 6-5,0-2-5,2 1-2,5 3-11,-4 0-14,-1-3-11,5 6-1,-9-9 1</inkml:trace>
  <inkml:trace contextRef="#ctx0" brushRef="#br0" timeOffset="7797.446">17954 11062 26,'0'0'30,"-15"6"2,15-6-10,0 0-2,0 0-4,0 0-1,13 1-5,7-1-3,2-4-1,8 3-1,0-2-1,7 2-1,-1-1-1,1 2-1,0-1 0,-1 1 0,-4 0-1,-2-1-1,-1 2 1,-8-3-2,0 2-1,-8-2-2,2 4-1,-15-2-4,14 0-7,-14 0-9,0 0-9,0 0 0,-7-13 2</inkml:trace>
  <inkml:trace contextRef="#ctx0" brushRef="#br0" timeOffset="8193.4684">18302 10882 22,'0'0'31,"10"-8"2,1 9 0,1 0-11,0-2-6,8 8-6,-3-3-2,8 5-3,-3 0-2,4 1 0,-1 0-2,0 2 0,-2-1-1,-3-1 1,-2 2-1,-4 1 0,-3 1 0,-5-1 1,-4 2-1,-5-1 0,-4 0 0,-4 1 0,-4 1 0,0-3 1,-3 0-1,2-1 0,-1-2 0,5-2-1,12-8-1,-16 11-4,16-11-9,5 9-20,-5-9 1,16-10-2,-6-2 2</inkml:trace>
  <inkml:trace contextRef="#ctx0" brushRef="#br0" timeOffset="8694.4972">18910 10753 24,'3'-9'31,"6"7"2,-9 2-1,0 0-13,10 14-5,-9 1-3,3 11-3,-3 5-4,4 8 0,-4 3-2,2 3 0,-1 1-1,0-3 1,0-5-1,0 0-1,1-8-1,1-8-1,2-3-3,-6-19-7,12 12-13,-2-10-10,-10-2 0,21-16 0</inkml:trace>
  <inkml:trace contextRef="#ctx0" brushRef="#br0" timeOffset="9148.5233">19151 11010 31,'0'0'30,"3"29"2,-6-13-2,0 3-15,5 7-3,-3-4-6,5 3-2,0-7-1,4 1 0,0-7-1,4-1 0,2-8-1,1-4 0,1-6 0,0-1 0,2-5-1,0-5 1,-2-3-1,2 0 1,-3-5-1,0 1 1,-2 0 0,0 3 1,-3 1 0,-1 5 0,-1 5 0,-8 11 1,12-5-1,-12 5 0,10 18 0,-5 0 0,-1 2-1,3 4 1,-2 2-1,2 1 0,-1 1-1,0-3 0,2 1-2,-4-7-1,5 3-5,-8-13-7,-1-9-22,17 11 0,-17-11 1,15-10 0</inkml:trace>
  <inkml:trace contextRef="#ctx0" brushRef="#br0" timeOffset="9508.5438">19733 10710 56,'10'-3'35,"-10"3"-1,0 0 1,13 19-19,-14-4-7,5 10-3,-4 4-3,1 8 1,0 5-2,0 2 0,-1 2-1,1-1 0,-1 0-1,2-5 0,-1-3 0,2-5 1,1-6-1,4-6 0,-1-4 1,4-4-1,2-5 0,2-2 1,2-4-1,0-3 0,3 0-2,-4-3-3,3 2-3,-8-7-7,3 2-16,-14 8-6,6-16-1,-6 16 2</inkml:trace>
  <inkml:trace contextRef="#ctx0" brushRef="#br0" timeOffset="9696.5546">19645 11081 19,'0'0'31,"-5"-11"1,18 6 1,3-2-13,4-3-5,7 5-6,0-2-5,3 2-6,5 4-8,-4 1-16,-7-5-7,7 6-1,-9-10 1</inkml:trace>
  <inkml:trace contextRef="#ctx0" brushRef="#br0" timeOffset="10069.5757">20148 10654 56,'0'0'35,"21"6"2,-9 1-1,-3 2-19,10 13-6,-5 1-5,5 10-2,-3 4-1,2 5-1,-4 3-1,-1 2 0,-4 1-1,-4-3 1,-4-1-1,-2-6 1,-4-5-1,-2-3 1,-3-5 0,1-5-1,0-6 1,1-1-1,0 0 0,8-13-1,-10 15-1,10-15-3,-5 12-6,1-3-25,4-9-2,0 0 0,0 0 1</inkml:trace>
  <inkml:trace contextRef="#ctx0" brushRef="#br0" timeOffset="26570.519">20857 10706 7,'0'0'14,"0"0"0,0 0-2,0 0 0,0 0-1,0 0 1,0 0 0,0 0 0,0 0-1,0 0 0,9 2-2,-9-2-1,0 0-1,10-6-1,-10 6-2,14-3-2,-4 0 1,-1 1 0,3 1-1,-1-2 0,1 3 0,0 0 0,-2 1-1,-1 2 0,-9-3-1,14 12 0,-14-12 1,7 18-1,-4-7 0,-2 1 1,-1 1-1,-1 1 0,0 0 1,-2 3-1,0-1 1,-1 1-1,0-1 1,0 0 0,-1-1-1,2 1 1,0-1-1,2 1 1,1-1 0,1 0-1,1 0 1,1-1 0,2 0 0,0-2-1,1 1 1,2-2 0,-1-2 0,4 1 0,0-2 0,1 0-1,-1 0 1,1-3 0,2 0-1,-4 0 1,2-2-1,-2-1 0,-1 1 1,-9-3-1,17 3 0,-17-3 0,13 2 0,-13-2 0,11-2 0,-11 2 1,10-1-1,-10 1 0,0 0 0,9-5 0,-9 5 0,0 0 1,0 0-1,0 0 1,0 0-1,0 0 0,0 0 0,0 0 0,0 0 1,-9 7-2,9-7 1,-10 14 0,10-14 0,-11 15 0,5-3 0,1-1 0,-2 2 0,2 0 0,1 1 0,1 3 1,0 1-1,1 0 0,1 0 0,1-1 0,0 2 0,1 0 0,0-1 0,-1 0 0,1-2 0,0 2 0,0-2 0,0 1 0,0-2 0,0-1 0,-1-1 0,1 0 0,-2-2 0,0-1 0,1-10 1,-6 18-1,6-18 0,-10 14 0,10-14-1,-13 12 1,3-9 0,-1-1 0,1 0 0,0-2 0,-1 0 0,1-1 1,10 1-1,-17-4 1,17 4 0,0 0 1,-12-8-1,12 8 0,0 0 0,-5-13 0,5 13-1,0 0 0,-2-10-2,2 10-4,0 0-11,6-12-22,7 10 2,-1-6-2,8 0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4:13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8693 12486 25,'0'0'27,"0"0"-8,0 0 1,0 0-4,0 0-2,0 0-2,12 0-2,-12 0-1,10-1-2,-10 1-1,13-1 0,-13 1-2,16-2-1,-16 2 1,20 0-1,-9-1 0,2 2-1,-2-1 1,4 2-1,-1-1 0,2 0 0,-2-1 0,3 1 0,-2 0 0,3 0-1,0-1 0,0 0 0,1 0 0,0 1 0,0 0 0,1-1 0,-2-1-1,1 0 1,0 0 0,1 0-1,-2-1 1,0 0-1,0 0 1,0 0-1,-1 1 1,1 0-1,-3 0 1,1 0-1,-1 1 0,1 1 0,-1-1 0,2 1 0,-2 0 1,2 0-2,-1 0 1,1 0 0,-2-1 0,0-1 1,-1 0-1,-1 0 0,-1-1 0,-1 2 0,1-1 0,-3 0 0,0 2 0,1 0-1,-10-1 0,15 2-2,-15-2-1,10 0-4,0 4-10,-10-4-22,0 0 3,0 0-2,0 0 2</inkml:trace>
  <inkml:trace contextRef="#ctx0" brushRef="#br0" timeOffset="1060.0606">8823 12371 6,'0'0'13,"0"0"-1,0 0-2,13-2 1,-13 2-1,0 0-1,0 0 1,9-3 0,-9 3 0,0 0-1,0 0 0,0 0-1,0 0 0,0 0-2,-4 12 0,4-12-2,-13 10 0,4-3-1,9-7 0,-19 17 0,10-8-1,-2-2 0,0 2 1,1-1-1,0-1 0,1-2-1,-2 1 0,2-2 0,0 1 0,-1-3 0,10-2-1,-16 5 1,16-5 0,-16 5 0,16-5 0,-12 4-1,12-4 1,-11 4 0,11-4 0,0 0 0,0 0 0,0 0 0,0 0 0,0 0 0,0 11 1,0-11-1,0 0 0,13 7 1,-13-7-1,15 6 0,-4-2 1,0 0-1,3 1-1,-1 2 1,2 0 0,2 0-1,1 0 1,-1 3-1,1-1 0,-2-1 1,0 1-1,-1-3 1,0 0-1,-4-3 0,-1 1 0,-10-4 0,16 1-1,-16-1-2,0 0-1,13 3-6,-13-3-14,0 0-13,0 0 0,0 0-2,0 0 4</inkml:trace>
  <inkml:trace contextRef="#ctx0" brushRef="#br0" timeOffset="1904.1089">9970 12195 23,'0'0'20,"0"0"-1,0 0-3,0 0 1,0 0-3,0 0-2,-9-3 0,9 3-1,0 0-2,0 0-1,0 0-2,0 0 1,0 0-3,0 0 0,0 0-2,0 0 1,0 0-2,-2 16 0,4-5 0,0 5 0,1 3-1,0 4 1,1 5 0,-1 3 0,-1 3-1,1 1 1,-2-1 0,0 2-1,0-2 1,0-3 0,0-2-1,1-2 1,-1-6 0,0-1-1,0-5 1,1-4-1,-2-11 1,2 15-1,-2-15 0,0 0 0,0 0 0,-1 10 0,1-10-1,0 0-1,0 0-1,0 0-2,0 0-5,-5-15-8,7 4-18,2 1 0,-4-8 0,4 0 1</inkml:trace>
  <inkml:trace contextRef="#ctx0" brushRef="#br0" timeOffset="2993.1712">10013 12164 10,'0'0'22,"0"0"-1,0 0-2,0 0-1,0 0-3,0 0-2,0 0-2,0 0-2,0 0-1,0 0 0,9-7-2,-9 7-1,14-3 1,-14 3-2,18-2-1,-9 3 0,3-1 0,0-1-1,2 2 0,-1 0 0,3 0 0,-3-1-1,3 1 1,-2-2-1,3 2 1,-3-1-1,0-1-1,0 0 1,-1 1 0,-1-1-1,-2 0 1,0-1-1,-10 2 0,15-3 1,-15 3-1,9-1 1,-9 1-1,0 0 1,0 0-1,0 0 0,9-5 1,-9 5-1,0 0 0,0 0 0,0 0 0,0 0 1,0 0-1,0 0 0,5 15 1,-5-5-1,1 1 1,-1 1-1,0 3 0,0 1 1,1 3-1,-1 0 0,0-3 1,0 0-1,1-2 0,-1-1 1,1-3-1,-1-10 1,0 12-1,0-12 0,0 0 0,0 0 0,0 0-2,0 0-2,0 0-3,0 0-11,12-7-21,-12 7 2,0 0-2,0 0 2</inkml:trace>
  <inkml:trace contextRef="#ctx0" brushRef="#br0" timeOffset="3655.209">10515 12516 12,'2'10'28,"-2"-10"2,0 0-1,0 0-9,-9 8-5,9-8-4,-4 14-3,4-14-3,-3 18 0,4-5-1,-3-2 1,4 4-3,-1-1 1,2 2-1,0-4 0,3 4 0,-1-6 0,4 1 0,-9-11-1,19 14 1,-7-11 0,2-1-1,2-4 0,0-3 1,3-3-2,0-2 1,1-4 0,-1-3 0,-3-2-1,1 0 1,-6-2-1,-1 4 1,-6-1-1,-5 2 1,-6 2-1,-4 4 0,-5 4 1,-4 3-1,-2 5 0,-4 1 0,1 4 0,2 3-1,2 3 1,2 0-1,6 2 0,1-4-3,8 5-8,3-3-25,1-13 0,6 14 0,-6-14 1</inkml:trace>
  <inkml:trace contextRef="#ctx0" brushRef="#br0" timeOffset="6441.3684">8421 13625 9,'0'0'13,"0"0"-1,0 0 1,0 0 0,0 0 0,0 0-1,0 0-2,0 0-1,0 0-1,0 0-1,0 0 0,0 0-2,0 0 1,12 7-1,-12-7-1,15 1 0,-4 1 0,-1-2-1,2 2 0,0-2-1,1 1 0,-2 0 0,3 1-1,-3-4 2,2 4-2,-2-2 1,2 1-1,1-1 0,-1 1 0,2-1 0,1 1 1,1 0-1,1 0 0,0-2 0,1 0 0,0 0 1,3 1 0,0-1-1,-1 0 0,1-1 1,0 2-1,0-1 0,2 0-1,-3-1 1,2 0-1,-2 1 0,1-1 1,0 0-1,-1 0 0,1-1 1,-1 0-1,2 0 0,-1-1 0,-1 1 0,0 0 0,-2 0 1,0 1-1,-1 1 0,2 1 0,-3 0 0,-1 2 0,2-2 1,-2 0-1,2 1 0,-2 0 0,2 0 0,-2 1 0,2 1 1,-1-3-1,-3 2 0,1-2 0,-2 1 0,-2-1 0,1 0 0,-3-1 0,-9 1-1,13-5-2,-13 5-3,10-5-5,-10 5-24,0 0-1,-3-11-1,3 11 1</inkml:trace>
  <inkml:trace contextRef="#ctx0" brushRef="#br0" timeOffset="7608.4352">8665 13489 4,'11'-2'9,"-1"4"-1,-10-2 1,10-2 0,-10 2 0,9-3 0,-9 3 1,0 0 0,0 0 1,0 0-1,10-4-1,-10 4 0,0 0 0,0 0-2,0 0 0,-12 5-2,12-5-1,-10 9 0,10-9 0,-13 10-1,13-10-1,-18 12 1,9-4-1,-3-3 0,3 2 1,-2-3-2,0 2 0,-1-2 0,2 0 0,-3-1 0,2-2 0,-3 2 0,0 0-1,0-1 1,0-1-1,-1 1 1,0 0-1,1 2 1,0 1 0,2-2-1,2 0 1,0 0-1,10-3 1,-12 6 0,12-6 0,0 0-1,-9 9 1,9-9-1,0 0 1,0 0 0,4 14-1,-4-14 1,8 12-1,-8-12 1,11 16 0,-11-16 0,17 17 0,-6-7 0,1 0 0,2-2 0,0 1 0,2 0-1,0-1 1,1 0 0,1-1 0,-2 0-1,1 0 1,-2-1 0,2-1 0,-2-1-1,0 0 1,-3 0-1,-2-1 0,0 0 1,-10-3-1,12 3-1,-12-3 0,0 0-2,0 0-4,11 14-10,-11-14-21,0 0 1,6 13-1,-6-13 2</inkml:trace>
  <inkml:trace contextRef="#ctx0" brushRef="#br0" timeOffset="14299.8178">9938 13426 21,'-3'-11'18,"3"11"-1,0 0-1,0 0-1,0 0-2,0 0-2,0 0-1,0 0-2,0 0-1,-11 3-1,11-3 0,0 0-1,0 0-1,-6 10-1,6-10 0,-2 9-1,2-9 0,-2 15 1,2-4-2,-1 1 0,1 4 1,0-1-1,1 3 0,0 0 0,0 3 0,0 0 0,0 0 0,0 1 0,0 1 1,0-1-1,0 0 0,-1-1 0,1 0 0,-2-3-1,0 1 1,-1-4-1,1 1 1,-1-3 0,1-1-1,-1-3 1,1 0-1,1-9 1,-3 14-1,3-14 0,-1 12 1,1-12-1,-3 10 0,3-10 1,-1 11-1,1-11 1,-3 12-1,3-12 0,-2 9 0,2-9 0,0 0-2,-1 10-2,1-10-4,0 0-11,5-14-17,-3-1 0,4 1 0,-5-10 1</inkml:trace>
  <inkml:trace contextRef="#ctx0" brushRef="#br0" timeOffset="15106.864">9945 13404 18,'0'0'12,"0"0"1,9-6 0,-9 6 1,0 0-1,0 0 0,0 0-2,0 0-2,0 0 0,0 0-2,0 0 0,0 0 0,9-1-2,-9 1 0,0 0 0,11 0-1,-11 0 1,9-1-1,-9 1-2,12-4 1,-12 4-1,18-3 1,-8 1-1,4 1 0,-1-2-1,3 1 1,1-1-1,2-1 1,-2 1-1,3 0 0,-3-1 0,0 0-1,-4 2 1,1 1 0,-14 1-1,16 0 0,-16 0 1,0 0-1,10 3 0,-10-3 1,0 0-1,0 0 1,0 0-1,3 11 1,-3-11-1,0 12 0,1-3 1,0 3-1,0 1 0,0 4 0,0-1 0,1 3 0,-1 0 0,0-3 1,0 3-1,1-1 0,-1 1 0,0-3 0,-1-2 0,0-2 0,0 0 0,0-12-1,0 15 0,0-15-1,0 0-3,0 0-4,2 10-12,-2-10-15,0 0-1,0 0 0,0 0 1</inkml:trace>
  <inkml:trace contextRef="#ctx0" brushRef="#br0" timeOffset="17391.9947">10413 13957 3,'1'-12'22,"-1"12"-3,0 0-2,6-9-1,-6 9-1,0 0-2,9-12-2,-9 12 0,9-13-1,-4 2-2,-5 11 0,9-16-2,-9 16-1,9-17-1,-9 17 1,10-13-2,-10 13-1,0 0 0,13-11-1,-13 11 0,0 0-1,0 0 1,0 0 0,9 2-1,-9-2 1,0 0-1,5 17 1,-4-6 0,0 1-1,0 2 1,1 1-1,-2 1 1,1 0-1,-1 1 1,-1-2-1,1-2 0,-1-2 0,0-1 0,1-10 1,-3 16-1,3-16 0,-3 10 0,3-10 0,-3 11-1,3-11 0,-3 9-1,3-9 0,0 0-1,-6 10 0,6-10 0,0 0-1,0 0 0,-13 8 2,13-8 0,0 0 0,0 0 1,-13 2 1,13-2 1,0 0 0,0 0 1,0 0 1,0 0 1,0 0 0,0 0 0,4-10 0,-4 10 0,13-6-1,-13 6 0,19-6 0,-8 3-1,1 1-1,1 1 0,1 1 0,-1 0-1,1 1 1,-2-1-1,0 1 1,-3 0-1,-9-1 0,15 3 0,-15-3 1,0 0-1,0 0-1,10 3 0,-10-3-1,0 0-1,0 0-3,0 0-8,0 0-24,0 0 1,0 0 0,-12-8 1</inkml:trace>
  <inkml:trace contextRef="#ctx0" brushRef="#br0" timeOffset="18327.0482">10965 13617 35,'0'0'30,"0"0"-2,0 0-5,0 0-3,0 0-4,0 0-3,0 0-2,0 0-3,8-13-3,1 12 0,-9 1-2,20-3-1,-9 2 0,3 1-1,-1-1 0,2 1 0,0 0 0,2-1-1,-3 0 0,1-1 0,-3 1-1,-3-2-2,2 4-2,-11-1-4,10 1-8,-10-1-14,0 0-6,0 0 0,-14 7 1</inkml:trace>
  <inkml:trace contextRef="#ctx0" brushRef="#br0" timeOffset="18601.0639">10979 13737 33,'0'0'34,"-2"10"1,2-10-3,0 0-12,0 0-3,10-6-5,2 7-3,-3-7-3,6 6-1,-2-5-1,5 3-1,-1 0-1,3 0 0,-2 1-1,1 1 0,-1 0-1,-3 0-1,2 2-4,-17-2-11,15-4-23,-15 4 0,10-4 0,-10 4 0</inkml:trace>
  <inkml:trace contextRef="#ctx0" brushRef="#br0" timeOffset="19298.1038">11574 13345 33,'0'0'32,"-3"9"1,5 1 0,-3-1-17,1-9-4,-3 22-3,-1-8-2,5 7-3,-3 0 0,3 5-1,-1 2 0,1 3-1,-1 1-1,1 0 0,0-1 0,0-1 0,1-5 0,-1 0-1,0-6 1,2-1-1,-2-3 1,0-2-1,-1-13 0,2 15-1,-2-15-1,0 10-1,0-10-5,0 0-10,-1-10-18,1 10 0,-1-17-1,1 5 2</inkml:trace>
  <inkml:trace contextRef="#ctx0" brushRef="#br0" timeOffset="19950.1411">11512 13328 7,'0'0'28,"8"-9"2,-8 9 2,0 0-12,6-13-2,-6 13-5,0 0-1,0 0-4,0 0 0,11-4-2,-11 4-1,12 0 0,-12 0-1,17 0 0,-5-4-1,3 2 1,1-2-1,2 1-1,0-1 1,1 2-2,1-1 1,0 1-1,1 0 0,0 1 0,-1-1-1,-1 1 0,-1 0 1,-2-1 0,-1 0-1,-2 1 0,-3-1 0,-10 2 1,13-1-1,-13 1 1,0 0-2,9-3 2,-9 3-2,0 0 2,0 0-1,0 0 0,0 0 1,0 0-1,3 15 0,-3-6 0,2 2 1,-2 4-1,0 2 1,0 5-1,0 0 0,1 0 0,-1 2 0,0 0 0,0-2 0,0-3 0,0-1-1,0-5-1,2-1-2,-2-12-3,4 16-10,-4-16-24,0 0 1,0 0 0,0 0 1</inkml:trace>
  <inkml:trace contextRef="#ctx0" brushRef="#br0" timeOffset="20626.179">12004 13792 28,'-7'15'28,"7"-15"4,-10 14-9,5-1-6,5-13-3,-9 20-3,4-8-2,8 1 0,-5 0-3,7 1-1,0-4-1,4 4-1,1-5 0,3 2 0,1-6-2,0 1 0,0-4 1,-1-2-1,0-3 0,-1-3 0,-1-5-1,-2 1 1,-3-2-1,-1-3 1,-1 1-1,-2-1 0,-4 1 0,-3 1 1,-1 3-1,-1 1 0,-4 1 0,0 2 0,0 2 0,-1 0 0,1 3-1,1 0 1,10 1 0,-19 3-2,19-3 0,-14 4-3,14-4-6,-7 15-28,7-15 3,0 0-2,0 0 2</inkml:trace>
  <inkml:trace contextRef="#ctx0" brushRef="#br0" timeOffset="21536.2318">12632 13410 35,'0'0'33,"0"0"1,0 0-7,0 0-6,-4 10-5,6 1-4,-2-11-4,-5 19-2,0-7-1,4 4-1,-1 1-1,2 1-1,-1 3 0,0 2-1,1 2 0,1-3 0,0 2-1,1 0 0,-2-1 0,2-2 0,-1-3 0,1-3 1,-1-1-2,-2-3 0,2 0-1,-1-11-2,-3 14-1,3-14-4,0 0-7,0 0-11,-12 3-10,12-3-1,0 0 3,-9-12 1</inkml:trace>
  <inkml:trace contextRef="#ctx0" brushRef="#br0" timeOffset="21875.2512">12450 13618 23,'12'2'32,"-12"-2"3,16 0 0,-16 0-11,0 0-8,21-3-3,-21 3-4,21-5-2,-7-1-2,4 3-1,2-3-1,5 4-1,0 0 0,2 0-1,2 0 0,-1 2-1,0 1 0,-3 0-1,0 2-2,-7-5-3,2 6-12,-4-4-21,-6-5 1,-10 5-1,9-13 2</inkml:trace>
  <inkml:trace contextRef="#ctx0" brushRef="#br0" timeOffset="22930.3114">12674 13365 25,'-10'-5'25,"-2"3"-4,3 4-2,-2 0-3,-4 0-3,4 2-2,-6-3-1,6 5-1,-4-3-2,3 3 0,-2-1-2,4 5 1,-2-3-2,4 3 0,-3 0-1,5 1-1,-2 1 0,3 4-1,0-1 0,-2 3 0,4-2 0,-2 5 0,0 0 0,1 1 0,3 1-1,-1 0 1,3-2-1,3 0 1,-1 0-1,4-2 1,3-3 0,0 0-1,0-4 1,4 1 0,-1-1 0,3-1 0,0 0 0,2-2-1,-1 0 1,3-1-1,-2-1 1,2-2-1,-2 0 1,1-3-1,-2 0 1,0-2-1,1-2 1,0 0-1,-1-2 1,2-2-1,-1-2 1,-1-1-1,3-1 1,-2-2-1,0 0 1,-2-2-1,-1-1 1,-1-1-1,0-1 0,-3-1 0,-1 0 1,0-3-1,-3-1 0,-3 2 0,-2 0 1,-2 0-1,-3 0 0,-4 0 0,-3 0 0,-3 0 0,-4 0 0,0 1 0,-3-2 0,1 2-1,-1 4 1,-1-1 0,2 4 0,1 1 0,2 2 0,-1 3 0,-1 3-1,1 0 1,-2 3 0,1 2-1,-2 2 1,-1 1-1,1 4-1,-1-4-1,6 4-2,-2-5-6,17-4-27,-12 8 1,12-8-2,0 0 2</inkml:trace>
  <inkml:trace contextRef="#ctx0" brushRef="#br0" timeOffset="24434.3976">13563 13139 17,'0'0'20,"0"0"-2,-10-3-1,10 3 0,0 0-3,-10-6-1,10 6-2,0 0 0,-9-6-2,9 6-1,0 0-1,0 0-2,-14 1 1,14-1-3,-12 4 1,12-4-1,-13 3-1,13-3 0,-17 7 0,17-7 0,-18 12-1,7-5 1,0 1-1,4 2 1,-3 2 0,4 0-1,-1 3 1,2-1-1,2 1 0,3-1 0,1 0 0,0-1 0,1-1-1,3 2 0,0-4 1,1 2-1,1-2 1,-2 2-1,-1 1 1,-1 0-1,-2 1 1,-1-3-1,-3 2 1,-1 1-1,-6-1 0,0 0 1,-3-1-2,-2-1 2,-1-1-2,-2 0 2,1-3-2,-1-3 1,4-1 0,0 1 0,3-3 0,11-1 0,-14-1 0,14 1 0,0 0 0,0 0-1,0 0 1,8-12 0,-8 12 0,20-4 0,-6 4 0,1 2 0,2 3 0,-3 4 0,1-2 0,-4 5 0,-2 3 0,-2 2 0,-3 3 0,0 0 0,-3-1 0,0 2 0,-1 2-1,0-4 1,0 0 0,1-3 0,1-1 0,-1-2 0,2-1 0,0-3 1,-3-9-1,16 15 0,-6-7 0,0-3 0,2 0 0,0-1 0,-1 0 0,1-2-1,0 2-4,-12-4-7,15-4-26,-6 4 0,-9 0 0,7-12 0</inkml:trace>
  <inkml:trace contextRef="#ctx0" brushRef="#br0" timeOffset="26578.5202">14030 13150 21,'0'0'25,"0"0"-4,0 0-5,0 0-2,-10 3-3,10-3-1,-11 4-1,11-4-2,-12 8 0,12-8 0,-13 12-2,13-12 0,-16 19 0,9-7-1,-3 1 1,1 2-3,-1 1 1,2 3 0,-2 0-1,2 3 0,0 0 0,1 3 0,-1 0 0,4 3 0,0 0 0,3 0 0,0-1-1,3 2 1,1-2-1,0-3 0,1 2 0,2-2 0,-1 0 0,0 0-1,0-4 1,1 0 0,2-5-1,-1 1 1,0-4 0,1-1-1,-8-11 1,18 15-1,-9-11 1,-9-4-1,16 5 0,-16-5 0,12-1 0,-12 1-2,9-2-2,-9 2-6,0 0-13,0 0-16,8-9 2,-8 9-2,0 0 2</inkml:trace>
  <inkml:trace contextRef="#ctx0" brushRef="#br0" timeOffset="27787.5893">14217 13345 8,'0'0'26,"0"0"2,12 9-1,-12-9-9,3 14-4,1-2-4,-1 1-3,1 4-2,-1 2-2,1 2-1,-2 2 0,-1-1-1,0-1-1,-1 0 1,-1-3-1,0-5 1,0-3-1,1-10 1,0 0-1,0 0 0,0 0 1,0 0 0,-8-16-1,7 5 1,0-3-1,1 1 1,0-2-1,2 0 1,0 2 0,1 2 0,2 1 0,2 0-1,-7 10 1,15-14 0,-6 9 0,2 1 0,-2-1 0,3 2 2,0 0-1,-1 2-1,1-1 1,-1 1 0,0-1 0,0 0-1,-1-1 0,1 0 0,-11 3 0,17-12-1,-17 12 1,13-13 0,-13 13 0,8-16 0,-8 16 0,0-16 0,0 16-1,-8-15 1,8 15-1,-12-9 0,12 9 0,-15-2 1,15 2-1,-14 7 0,14-7 0,-9 16 0,9-16 1,-4 17-1,4-7 0,1-1 0,-1-9 1,5 14-1,-5-14 0,15 9 0,-5-7 1,-1-2-1,0-2 0,-9 2 0,17-10 0,-17 10 1,11-14-1,-9 5 0,-1-1 0,-2 1 1,1 9-1,-5-15 0,5 15 0,-15-10-1,15 10-1,-15 1-2,15-1-4,-15 12-9,15-12-19,-6 14 1,6-14-2,5 18 2</inkml:trace>
  <inkml:trace contextRef="#ctx0" brushRef="#br0" timeOffset="28135.6091">14661 13549 52,'21'10'37,"-21"-10"-1,16 14 1,-7 0-17,-9-14-9,7 23-4,-7-8-1,3 4-3,-4-1 0,3 4-1,-4-2-1,0 0-1,-1-1 0,-2-3-1,2 0-3,-4-5-1,4 4-4,-7-10-6,10-5-24,-4 11 1,4-11 0,0 0 1</inkml:trace>
  <inkml:trace contextRef="#ctx0" brushRef="#br0" timeOffset="28964.6567">14987 13136 7,'0'-12'28,"0"12"2,0-11-5,0 11-4,0 0-2,-3-11-4,3 11-2,0 0-1,-1 17-3,-2-8-3,5 8-1,-5 5-1,3 5-1,0 3 0,2 3-1,-1 0 0,2 3 0,0 0-1,0 2 0,2-4 0,0-3-1,-1-3 0,0 0 0,-1-5 0,0-4 0,0-4-1,-1-4-1,-2-11 0,3 12-2,-3-12-4,0 0-6,0 0-14,17-8-9,-14-4-1,7 0 3</inkml:trace>
  <inkml:trace contextRef="#ctx0" brushRef="#br0" timeOffset="29479.6861">15171 13356 65,'0'0'36,"11"-6"0,-11 6-10,0 0-10,5 10-6,-5-10-4,4 20-2,-1-5-2,2 3 1,-2 2-1,2 1-1,1 1 0,0-1 0,0-4-1,0 0 1,1-5-1,2-2 0,-9-10 1,16 8-1,-7-10 0,2-4 0,-1-4 0,0-3 0,2-6 0,-1 0 0,2-3 1,-2-3-1,0 1 0,1 3 0,-2 1 0,-1 5 0,0 4 0,-9 11 0,10-11 1,-10 11-1,0 0 0,11 17 1,-9-4 0,1 3-1,1 3 1,0 3 0,-1-1-1,2 1 1,0-1-1,0-2 0,2 0-1,-1-7 0,2 0-3,-8-12-3,19 9-11,-19-9-21,13-8 1,-3-4-2,-1-5 3</inkml:trace>
  <inkml:trace contextRef="#ctx0" brushRef="#br0" timeOffset="29880.7091">15717 13094 49,'1'-13'37,"-1"13"-2,7-13 1,-7 13-13,0 0-14,0 0-3,5 18-1,-9-2-2,5 5 0,-4 6 0,3 2-1,-1 2 0,1 3-1,-5 1 0,3 0 0,1-2 0,0 1 0,0-6 0,2-1 0,2-6-1,4-2 1,2-5 0,3-4 0,3-3-1,3-4 1,1-1-1,2-2 0,1-1 0,-4-2-1,1 0-2,-5-2-2,1 6-5,-15-1-11,6-13-20,-6 13 2,-7-11-1,7 11 2</inkml:trace>
  <inkml:trace contextRef="#ctx0" brushRef="#br0" timeOffset="30112.7223">15616 13337 41,'0'0'34,"0"0"2,0 0 0,0 0-16,12-7-6,3 7-6,4-5-3,4 3-2,2-3-1,3-1-3,2 2-3,-4-6-4,8 7-13,-3-2-16,-9-3 0,0 4 1,-8-7 0</inkml:trace>
  <inkml:trace contextRef="#ctx0" brushRef="#br0" timeOffset="30533.7464">15956 13008 57,'0'0'36,"10"-5"1,-10 5-1,19 6-19,-19-6-8,15 20-2,-7-4-3,4 8 0,-3 0-1,4 8-1,-1 0 0,-1 5 0,-3 0 0,-1 3-1,-4-2 0,-1 2-1,-4 0 1,-3-2 0,-2-4-1,1-2 0,-1-3 1,0-4-1,-1-6 1,3-3-1,1-6 1,4-10-1,-4 13 0,4-13-1,0 0-2,0 0-5,0 0-18,0 0-15,7-11 2,-7 11-2,3-19 2</inkml:trace>
  <inkml:trace contextRef="#ctx0" brushRef="#br0" timeOffset="33260.9024">16285 12912 20,'0'0'22,"0"0"-1,0 0-1,0 0 0,0 0-3,-10-2-2,10 2-1,0 0-3,0 0-1,5-9-2,-5 9-2,0 0-1,12-8-1,-12 8-2,9 1 0,-9-1 0,12 1-2,-12-1 1,16 2 0,-16-2-1,15 10 0,-15-10 1,16 14-1,-11-1 0,0-3 1,-2 3-1,-1 3 1,-1-2 0,-1 2 0,-1-3 0,-1 2 0,0-2 0,-1 2 0,0-3-1,0 3 1,0-3 0,1 0 0,0 0 1,2 0-1,1-1 0,2 1 0,1-3 0,3 1 0,3-1 0,4 0 0,0-1-1,2 0 1,0-2-1,1 1 1,0-3-1,0-1 0,-6-1 1,0-1-1,-11-1 1,13-2-1,-13 2 1,0 0 0,0 0-1,0 0 1,-5-9-1,5 9 0,-9 3 1,9-3-1,-14 15 0,8-4 0,1 3 0,1 4 0,0 3 1,2 0-2,-1 3 1,4 1 0,-1 0 1,2-1 0,-1-1-1,-2 1 1,-1-3 0,-1-2 0,-2-2 0,-2-3 0,-3-3-1,-4 0 1,1-2-1,-3-3 0,2 2-2,-1-4 0,4 1-3,-2-6-6,13 1-30,0 0-1,-11-3 2,11 3-2</inkml:trace>
  <inkml:trace contextRef="#ctx0" brushRef="#br0" timeOffset="35390.0242">6316 14612 9,'0'0'8,"9"-11"-1,-9 11-1,0 0-4,0 0-8,0 0-9</inkml:trace>
  <inkml:trace contextRef="#ctx0" brushRef="#br0" timeOffset="38459.199">6352 14639 13,'0'0'12,"0"0"-2,0 0-2,0 0 0,10-4-1,-10 4 0,0 0 1,0 0-1,0 0 3,0 0-2,0 0 0,0 0 0,10 6-1,-10-6-1,0 0 0,0 0-1,11 0 0,-11 0 0,10 1-1,-10-1 1,13-1-1,-13 1-1,12 0-1,-12 0 2,18 0-2,-18 0 0,19 0 0,-6 1-1,-1 0 1,4 0 0,-1-1-1,2 2 0,-4-1 0,6 0 1,-5 1-1,2 1-1,-1-1 1,1 1-1,-1-1 1,0 0-1,-1-1 1,1 1-1,-1-1 1,1 0-1,-2-1 1,2 1-1,-4-2 1,1 1-1,1-1 1,-1 0-1,2 0 0,-1 1 1,0-1-1,2 0 0,0 1 1,1 0-1,-1 0 0,0 0 0,-2 0 0,1-1 1,-3 0-1,2 2 0,-3-2 0,1 0 0,0 1 0,-1 0 0,1-1 1,1 1-1,-2-2 0,1 1 0,2 0 0,-1-1 0,3 1 1,0-1-1,2 1 0,1 1 0,0-1 1,1 1-1,1-1 0,1 1 1,-3 1 0,2 0-1,0-1 1,0 2-1,1-2 1,1 1-1,1 0 1,0 1-1,1-2 0,2 0 1,0 0-1,-1 1 0,1 0 1,0-1-1,-1 0 0,0 0 0,-2 2 1,-1-1-1,0-2 0,0 1 0,-3 0 0,1 0 1,-1 0-1,2-2 0,0 1 0,0 0 0,-1 1 0,1-1 0,1 0 0,-2 1 0,1 0 0,-1 1 0,-1 0 0,2 0 0,0 0 0,0 2 0,2-2 0,-1-1 0,3 0 0,-1 0 0,3 0 1,0 0-1,2-2 0,0 0 0,0 0 0,1 0 0,0 0 0,-1-1 0,0 0 0,2-1 0,-1 1 0,1-1 0,0 0 0,0-1 0,2 1 0,-1 2 0,1-1 0,-2 1 0,0 1 0,-2 1 0,0 0 0,-1 1 0,-1 0-1,0 1 1,-1-1 0,1 1 0,-2-1 0,2 0 0,-2-1 0,-1 1 0,1 0 1,-1-1-1,1 0-1,-1 0 1,-1-1 0,1 1 0,0 0 0,-1-1 0,0 1 0,0-1 0,-1 0 0,0 0 0,-1 0 0,2 1 0,0-1 0,2 0 0,-1 0 0,2 0 0,1 0 0,0 1 0,0-1 0,0-1 0,-1 0 0,-2 1 0,1-1 0,-1 0 0,-2 0 0,-4 0 0,1-1 0,-3 2 0,-2-1-1,-2 1 2,-1 1-2,-11 0 2,13 0-2,-13 0 1,0 0 0,9 0 0,-9 0 0,0 0 0,0 0-2,0 0 0,-9 3-4,-2-7-7,11 4-19,-17 3-5,2-4-2,1 2 2</inkml:trace>
  <inkml:trace contextRef="#ctx0" brushRef="#br0" timeOffset="39976.2865">6644 14517 4,'11'-6'16,"-11"6"-2,0 0-4,8-13 0,-8 13-2,0 0 1,10-8-1,-10 8 3,0 0-1,13-5 0,-13 5-1,9-4 0,-9 4-1,0 0-1,9-3-1,-9 3 0,0 0-1,0 0 0,0 0 1,0 0-2,-4 9 0,4-9 0,-12 7-1,12-7 0,-18 10-1,8-5 0,-2-1 0,-1 1-1,0 0 0,-2 1 0,0 0 0,0 0 0,-2 1 0,-3 3-1,-1 1 1,1-1-1,-3-1 0,1 2 0,2-2 1,-1 0-1,0-2 1,6-1-2,0-3 2,2 1-1,2-2 1,1-1-1,1 0 1,9-1-1,-14 2 0,14-2 1,-12 0-1,12 0 0,0 0 1,-9 2-1,9-2 0,0 0 0,0 0 0,0 0 1,7 11-1,-7-11 0,12 12 1,-2-5 0,0-2-1,3 6 1,1-3 0,3 1 1,-1 1-2,2 0 1,3-1 0,3 1 0,-1 1-1,1-3 1,-2 0-1,2 3 0,-2-1 1,-3 0-1,-3 0 1,-3-1-1,-2 1 0,-2-1 1,-3 0-1,-6-9 0,6 11 0,-6-11-1,0 0-1,4 9 0,-4-9-4,0 0-6,0 0-28,12 12 1,-12-12-1,0 0 1</inkml:trace>
  <inkml:trace contextRef="#ctx0" brushRef="#br0" timeOffset="44247.5308">10012 14452 2,'0'0'13,"0"0"-1,-11-8-1,11 8 1,0 0 0,0 0 0,-11-10 3,11 10-3,0 0-1,-10-10 0,10 10-2,0 0-1,0 0-2,-14 6-1,14-6 0,-6 15-1,4-5-1,-1-1 1,2 7 0,-3 0-1,3 6-1,-2 1 1,3 3-1,-2 0 0,3 5-1,-1-2 0,1 0 0,2-2-1,0 0 1,-1 0-1,0 0 1,1-4-1,-2-2 0,1 0 0,-1-4 0,0 0 0,0-4 1,0-3-2,-1-10 1,2 14 1,-2-14-1,0 0 0,3 10 0,-3-10-1,0 0 0,0 0-2,4-14-3,-4 14-7,4-20-9,-5 2-13,6 1-1,-5-10 2,5 7 0</inkml:trace>
  <inkml:trace contextRef="#ctx0" brushRef="#br0" timeOffset="45037.576">9988 14425 8,'0'0'18,"0"0"-2,0 0-1,0 0-3,0 0 0,-4-9 0,4 9-3,0 0 0,0 0-1,0 0-1,0 0 1,0 0 0,0 0-2,0 0 1,0 0-2,0 0 0,0 0 0,0 0-1,0 0-1,0 0 0,0 0 0,9-1-1,-9 1 0,14 0 0,-14 0-1,20 0 1,-7-2-1,1-1 1,1 0-1,3 1 0,0-3 0,0 1 1,1-1-1,-1 1-1,1 1 1,-1-2 0,-3 2 0,0 0-1,-3 1 0,-1 1 1,-2 1-1,-9 0 0,11 1 0,-11-1 0,0 0 1,0 0-1,0 0 0,7 11 1,-7-11-1,0 0 0,0 0 0,-2 9 0,2-9 0,1 11 0,-1-11 0,2 17 0,1-6 0,-1 2 0,-1 0 0,0 1 1,0 0-2,0 0 2,-1 0-1,0-4 0,-1-1 0,1-9-1,-1 15 1,1-15-1,-3 9-3,3-9-4,0 0-11,0 0-20,0 0 2,4-10-1,-4 10 1</inkml:trace>
  <inkml:trace contextRef="#ctx0" brushRef="#br0" timeOffset="46075.6349">10371 14793 31,'0'0'30,"3"-11"1,-3 11-8,0 0-7,1-15-4,-1 15-3,0 0-3,6-11-1,-6 11-1,0 0 0,8-13-1,-8 13 0,9-5-1,-9 5 0,14-4 0,-14 4-1,14 1 0,-14-1 1,17 3-1,-17-3 0,14 7 0,-14-7 0,12 15-1,-7-6 1,-3 1 0,-2 3-1,0 1 0,-4 2 0,1 0 0,-5 1-1,1 2-1,-2-1 1,1 2 0,-2-4 0,1 2-1,2-4 2,-1-2-1,2-2 2,6-10 0,-8 10 0,8-10 1,0 0-1,0 0 1,0 0 0,0 0 0,0 0 0,0 0-1,0 0 1,0 0-2,11-7 1,-11 7 0,19 0 0,-9 0-1,3 1 1,-2-1 0,0 2-1,0-1 1,0 0-1,-11-1 1,15 2-1,-15-2 0,11 3 1,-11-3-1,0 0 0,0 0-1,0 0-1,0 0-2,0 0-7,0 0-23,0 0-3,0 0-2,0 0 2</inkml:trace>
  <inkml:trace contextRef="#ctx0" brushRef="#br0" timeOffset="47213.7005">10899 14611 25,'0'0'31,"0"0"2,0 0-5,0 0-8,-10 6-5,10-6-4,0 0-3,0 0-1,12 2-2,-3-2-1,-9 0-1,20-1 0,-9 0 0,2 1-1,0-2 0,2 2-1,-1 1 0,1 0 1,0-1-2,-1 1 1,-1-1 0,0 1-1,0 0 1,0-2-1,-3 0 0,-10 1 0,17-2-1,-17 2-2,12-2-3,-12 2-5,0 0-12,0 0-14,0 0 0,0 0-1,-10-6 1</inkml:trace>
  <inkml:trace contextRef="#ctx0" brushRef="#br0" timeOffset="47652.7249">10861 14769 15,'17'8'30,"-17"-8"1,0 0 2,13 5-11,-13-5-7,13 1-3,-13-1-3,18 1 0,-8-5-3,4 7 0,-1-7-2,2 5 0,-3-2-1,4 4-1,-3-3 0,2 4-1,-3-1 0,1 0 0,0-1-1,-1 1 1,0-1-1,-3-1-1,-9-1 0,15-1-2,-15 1-9,9 9-26,-9-9 1,0 0-1,0 0 0</inkml:trace>
  <inkml:trace contextRef="#ctx0" brushRef="#br0" timeOffset="48564.777">11613 14439 14,'0'0'30,"0"0"0,0 0-4,0 0-6,-8 11-4,8-11-4,-5 14-3,5-14-3,-6 23 1,3-5-3,2 4-1,0 2 1,1 5-2,-1 2 0,1 3-1,0-2 1,2 2-1,-2-3 0,2-2 0,-2-3 0,2-1 0,-1-1-1,0-2 1,0-1 0,-1-2-1,1-2 1,-1-2-1,0-1 0,0-3 0,0-11-1,0 0-1,0 0-2,0 0-7,6-13-21,0 1-3,-5-7-2,4-1 1</inkml:trace>
  <inkml:trace contextRef="#ctx0" brushRef="#br0" timeOffset="49223.8154">11582 14434 7,'2'-11'25,"-2"11"0,0 0-5,0 0-1,0 0-3,0 0-3,0 0-1,0 0-2,0 0 0,9 6-3,-9-6 1,12 2-2,-1 1-1,-11-3 0,20-3-1,-7 0-1,1 2 0,1-2-1,1 0 0,-1 0 0,1 1-1,1-1 1,-1-1-1,0 1 0,-1 1-1,-1 1 1,-2 1-1,0-1 0,-3 1 1,-9 0-1,11 2 0,-11-2 0,0 0 1,0 0-1,0 0 0,8 12 0,-8-12 1,0 10-1,0-10 0,0 17 0,0-6 1,0 1-1,1 2 1,-1 0-1,1 2 0,0 0 1,0 1-1,0-2 0,0 2 0,-1-3 0,1-1-1,0-1 0,-1-12-3,2 18-5,-2-18-17,0 0-14,0 0 2,0 0-1,0 0 1</inkml:trace>
  <inkml:trace contextRef="#ctx0" brushRef="#br0" timeOffset="50065.8635">11986 14923 10,'0'0'29,"13"8"2,-13-8 3,0-10-14,0 10-4,0 0-2,11-10-3,-9 0-1,-2 10-3,9-14-2,-9 14 0,11-12-2,-11 12 0,11-15-2,-11 15 1,9-12-1,-9 12 0,9-11 0,-9 11 0,0 0-1,0 0 1,11-7-1,-11 7 1,0 0-1,5 14 1,-5-14-1,0 20 0,0-6 0,0 1 1,0 3-1,0-1 0,-1 2 0,0-1 1,3 1-1,-2-3 0,0-1-1,0-4 1,-1 0-2,1-11-2,1 16-5,-1-16-7,0 0-17,0 0-5,0 0 0,2 12 1</inkml:trace>
  <inkml:trace contextRef="#ctx0" brushRef="#br0" timeOffset="50334.879">12021 15072 56,'15'3'34,"-15"-3"0,0 0-11,14-2-9,-14 2-3,10 2-5,-10-2-1,19 0 0,-9-2-2,5 3 0,-1-3-2,1-2-1,1 2-2,-1-5-8,1-1-27,0 7 1,-16 1-1,15-11 0</inkml:trace>
  <inkml:trace contextRef="#ctx0" brushRef="#br0" timeOffset="51189.9278">12622 14585 15,'0'0'30,"6"-13"1,-6 13-4,0 0-5,0 0-5,0 0-3,0 0-3,0 0-3,0 0-2,2 12-2,-2-3 0,1 8-2,0-1 0,1 5-1,-1 2 1,0 2-1,1 0 0,0 1 0,-2-1-1,1 0 1,-1-4-1,0-3 0,0-3-1,1-3 0,-1-12-3,0 9-3,0-9-6,0 0-12,0 0-11,0 0-2,-1-18 3,1 18 0</inkml:trace>
  <inkml:trace contextRef="#ctx0" brushRef="#br0" timeOffset="51476.9443">12518 14745 23,'0'0'31,"0"0"1,0 0-6,10-9-5,-2-1-5,6 7-2,-2-8-3,6 6-4,-1-2-1,3 5-1,1-1-2,2 4-1,-3-1-2,0 2-2,1 3-3,-7-4-7,4 0-25,-4 4 1,-14-5-2,12 1 3</inkml:trace>
  <inkml:trace contextRef="#ctx0" brushRef="#br0" timeOffset="52492.0024">12674 14497 19,'-2'-9'29,"2"9"0,0 0-7,-11-10-4,11 10-4,-16-9-2,16 9-3,-18-3-2,7 5-2,-2-1-2,0 4 1,-1-1-2,0 5 0,-2-1-1,2 3 1,-2 0 0,2 2-1,0 0 1,0 1-1,1 2 0,2 0 0,-2 1 0,4 0-1,0 1 0,2 1 0,-1-1 1,5 1-1,-3-1 1,5 3 0,2-3 0,0 1 0,4 0 0,4-2 1,0 1-1,2-1 0,2-4 0,2 0 0,0-1 0,2-2 0,-1-2 0,0-1 0,1-2 0,0 1 1,1-4-1,1 0 0,0-3 0,1-1 0,0-2 0,1-1-1,0-4 1,-1 1-1,-1-2 0,1 1 0,-3-2 1,-1 0-1,-3 0 0,1 0 1,-3-1-1,-2 0 0,0 0 0,-2 1 0,-2-2 0,1 1 0,-2-2 1,-1 0-1,1-1 0,-2 0 0,-1-2 0,-1 0 0,0-1 0,-2 1-1,1 0 0,-2 1 1,-2-2 0,-1 2 0,-1 0-1,-2 1 1,-3 1-1,-1 2 1,-2-1 0,1 4-1,-1 2 1,0 2-1,-1 1 1,0 3-1,-1 3 0,0 2 0,2 1-1,-3 0-2,5 3-1,-2-5-6,9 7-15,6-10-12,-12 7 1,12-7 1,0 0 1</inkml:trace>
  <inkml:trace contextRef="#ctx0" brushRef="#br0" timeOffset="54597.1228">13396 14277 21,'0'0'23,"0"0"-1,0-10 0,0 10-3,0 0-2,0 0-2,0 0-1,-4-9-4,4 9-1,0 0-3,0 0-1,0 0-2,0 0 0,0 0-1,0 0 1,0 0-1,0 0 0,-1-12 0,1 12-1,0 0 1,0 0-1,-10-11 0,10 11 0,0 0-1,-13-6 1,13 6-1,-12-4 0,12 4 1,-13 2-1,13-2 0,-16 5 1,16-5-1,-14 10 1,14-10-1,-16 14 0,16-14 1,-10 17-1,10-17 1,-7 18-1,5-9 1,2 1 0,1 1-1,2 1 1,0 0 0,1 2-1,0 0 1,1 0 0,1-1-1,-2 3 0,-1-2 0,-1 1 1,-1-2-1,-2-1 0,0 0 0,-2-1 0,-1 1 0,4-12 1,-13 15-2,13-15 1,-16 11 1,6-5-1,0-2 0,0-2 0,0-1 0,10-1 0,-15 2 0,15-2 1,-9 0-1,9 0 0,0 0-1,0 0 1,0 0 0,0 0 0,0 0 0,9-3-1,-9 3 2,12 5-1,-12-5 1,17 11-2,-9-1 2,-1 1-2,1 2 2,-3 2-1,-2 0 0,-1 4-1,-2 1 1,-3-3 0,0 2 0,-2-1 0,-1 2-1,0-1 1,1-3 0,1 1 0,1-3 0,3 1 0,0-2 0,2-2 1,-2-11-1,10 17 1,-10-17-1,16 12 1,-16-12-1,17 9 0,-17-9 0,16 5 0,-16-5 0,13 6 0,-13-6 0,9 5-1,-9-5-1,0 0 0,8 12-4,-8-12-3,0 0-12,0 0-19,0 0 2,0 0-2,0 0 3</inkml:trace>
  <inkml:trace contextRef="#ctx0" brushRef="#br0" timeOffset="56363.2231">13874 14287 3,'7'-11'26,"-7"11"2,0 0 1,0 0-12,0 0-2,0 0-3,0 0-3,0 0-1,-10-1-2,10 1-1,0 0 0,-14 10-2,14-10 1,-15 16-1,8-4-1,-1 0 0,-2 3 0,1 2-1,-2 2 1,-2 1 0,2 3-1,-1-1 1,2 4-1,1 2 1,1 3-1,0-1 1,5 1-1,1-2 0,3 2 1,0-4-1,3 0 1,-1-7-1,4-2 0,-1-3 0,0-2 1,2-3-2,-8-10 1,18 14 0,-9-9-2,-9-5 1,17 7-3,-8-2-3,-9-5-7,16-3-18,-16 3-7,12-2 0,-12 2 1</inkml:trace>
  <inkml:trace contextRef="#ctx0" brushRef="#br0" timeOffset="57498.2887">14044 14235 19,'0'0'28,"0"0"-3,0 0-1,-10 4-4,10-4-3,0 0-3,0 16-3,0-16-3,0 23-1,-2-8-2,3 5-2,-1 2 0,2 5-1,-2 0-1,2 4 1,0 3-1,1 0 0,-2-1 0,0 1-1,0-3 1,-1-1 0,0-4-1,1-4 0,-2-6-1,1-3 1,0-4-1,0-9-1,0 0-1,0 0-1,0 11-1,0-11-2,0 0-4,0 0-2,0 0-6,0 0-9,-3-9-6,3 9 2,2-11 1</inkml:trace>
  <inkml:trace contextRef="#ctx0" brushRef="#br0" timeOffset="58141.3255">14261 14461 11,'0'0'29,"10"-8"1,-10 8-3,0 0-6,0 0-4,6-14-4,-6 14-2,0 0-3,0 0-1,0 0-2,-13 10-2,13-10 0,-12 6 0,12-6-1,-11 6 0,11-6-1,-13 9 0,13-9 0,-14 10 1,5-4-2,9-6 1,-20 16 0,9-7 0,-2-1-1,0 1 1,1 1 1,-3 0-2,3-1 2,1 0-1,2-4 0,9-5 0,-12 9 1,12-9-1,0 0 0,0 0 1,0 0-1,14 6 0,-14-6 1,21 5-1,-9-2 0,3 2 0,-1 0 0,2 2-1,-2 1 1,0 1-1,-1 0 0,-2 0 1,0 1-1,-2-1 1,-9-9-1,14 13 0,-14-13-1,11 12 0,-11-12-1,0 0-1,12 9-3,-12-9-2,9 5-7,-9-5-12,0 0-12,18-13 1,-18 13-1,23-16 3</inkml:trace>
  <inkml:trace contextRef="#ctx0" brushRef="#br0" timeOffset="58359.3379">14485 14650 49,'0'0'36,"9"17"1,-7-8-4,-2-9-13,5 22-6,-7-12-5,4 5-3,-3-2-3,0 2-1,-2 1-3,-2-4-5,4 6-9,-6-1-24,1-7 1,0 0-1,-4-6 1</inkml:trace>
  <inkml:trace contextRef="#ctx0" brushRef="#br0" timeOffset="61961.544">14749 14163 25,'0'0'23,"0"0"-2,0 0 0,0 0-4,7 10-3,-6 5-2,-5 1-2,2 9-2,-5-1-2,6 7 0,-5 0-1,6 5 0,-5-3-1,4 2 0,-1-3-1,3 2-1,1-4 0,-1-1-1,1-3 0,-1-4-1,0-2 1,0-2-1,0-6 0,-1-3 0,0-9-2,0 10 0,0-10-3,0 0-2,0 0-7,0 0-7,0 0-14,15-7 0,-15 7 1,0 0 1</inkml:trace>
  <inkml:trace contextRef="#ctx0" brushRef="#br0" timeOffset="62591.58">14928 14438 43,'0'0'31,"6"-15"2,-6 15-12,0 0-5,6-13-5,-6 13-3,0 0-3,10 19 0,-8-5-1,2 4-1,-3 5 0,2 2-2,-1 2 1,0 0-1,-1-1 0,2-1-1,-1-4 0,1-3 0,1-5 0,-4-13 1,10 13-1,-10-13 0,13-4 0,-13 4 0,14-20 1,-5 3-1,2-4 0,-1-2 1,2 1-2,2-1 2,-2 1-1,1 2 0,-2 1 0,-1 7 0,-1 2 0,-9 10 0,13-12 1,-13 12-1,9 0 1,-9 0 0,9 10 0,-5 1 0,-1 1 0,1 5 0,-2 2 0,1 4 0,0-1 0,0 0-1,1 1 1,0-1 0,-1-3-1,1-1 0,1-4-1,-1-3-1,1-1-2,-5-10-3,11 9-11,-11-9-20,0 0 1,14-12 0,-12-5 1</inkml:trace>
  <inkml:trace contextRef="#ctx0" brushRef="#br0" timeOffset="63093.6087">15425 14188 16,'14'-8'31,"-9"-4"1,6 3 1,-11 9-13,11-15-4,-11 15-4,0 0-2,13 3-3,-13-3-2,1 22-1,-3-6-1,1 7 0,-1 1-1,1 4-1,-3 2 0,2 0 1,-1 0-2,1 1 1,-1-2-1,1-1 0,0-1 0,2-4 1,2 1-1,2-3 0,-1-1 0,4-1 0,-1-4 1,2-1-2,1-3 2,0 0-1,-9-11 0,16 13 1,-16-13 0,18 5-1,-8-5 1,2 0-1,-2-2 1,3-2-1,0 1-2,-2-5-2,5 5-5,-9-7-13,-7 10-15,19-12 0,-17 1-1,-2 11 1</inkml:trace>
  <inkml:trace contextRef="#ctx0" brushRef="#br0" timeOffset="63393.6258">15367 14433 32,'5'11'32,"-5"-11"2,10-8-8,2 7-6,0-8-4,7 7-2,-2-7-4,6 4-4,-4-2-1,6 3-1,-4 1-3,-2 1 0,1 4-3,-4-1-1,1 7-7,-7-4-15,-10-4-12,19 14 1,-19-14-2,11 8 2</inkml:trace>
  <inkml:trace contextRef="#ctx0" brushRef="#br0" timeOffset="63846.6518">15691 14174 41,'0'0'34,"9"-2"3,-9 2-1,0 0-14,20 5-10,-20-5-3,20 17-4,-9-3-1,2 6-1,0 2-2,1 5 1,-1 1-1,0 2 0,-3 0-1,2 0 1,-3 1-1,-2-2 0,-1 1 1,-3-3-2,-3-2 2,-1-3-2,-3-2 2,0-4-2,-1-3 1,1-4 0,4-9 0,0 0 0,0 0-1,-10 5-1,10-5-3,0 0-6,5-9-25,-5 9-1,4-9-2,-4 9 2</inkml:trace>
  <inkml:trace contextRef="#ctx0" brushRef="#br0" timeOffset="65184.7283">16016 14095 10,'0'0'25,"0"0"-1,0 0-3,0 0-2,0 0-4,0 0-2,-5-9-1,5 9-2,0 0-1,0 0-2,0 0 0,0 0-3,0 0 0,0 0 0,10-7-2,-10 7 0,13 0 0,-4 1-1,2 1 1,2 2-1,0 1 0,1 1 0,2 2 0,-1 1-1,-1-1 1,-1 2 0,-3 2 0,1-3 0,-5 4-1,0-3 1,-3 1 0,-1 2-1,-2-1 1,-2 1-1,-1 1 1,-1 2-1,-1 0 1,0 2-1,-2-2 1,3 3 0,0-3 0,3 1 0,1-3 0,3 1 1,2-4-1,4 0 0,0-1 1,3-3-1,2-2-1,0 0 1,1-4 0,0 1-1,1-3 1,-2-1 0,0 0-1,-2-1 0,-2 1 1,-10 2 0,14-5-1,-14 5 1,0 0-1,0 0 0,0 0 1,-10-3-1,10 3 0,-15 5 0,15-5 0,-17 12 0,10-1 0,0 0 0,3 4 0,1 2 0,1 3 0,2 1 0,1 3 0,2 1 0,1-1 0,0 1 0,0-1 0,-2-2 0,0-3 0,-2-2 1,-3-3-2,-2-1 2,-3-1-1,-4-4 0,0-2 0,-1-2 1,-1-1-1,2-2-1,2-1 0,10 0-2,-9-3-4,6-6-12,3 9-22,6-12 1,-6 12-1,14-14 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35:23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16718 13959 18,'0'0'23,"0"0"-4,0 0-2,0 0 1,0 0-2,11 4-1,-11-4-1,0 0-2,0 0-2,13 1 0,-13-1-3,9-1-2,-9 1-1,14 0 0,-14 0-2,16 1 1,-5-1-2,2 1 2,-1-1-2,1 1 1,1-2-1,2 1 1,0-2-1,0 1 0,-2-1-1,1 1 1,-2-2-1,0 1 0,-3 2 1,-1-1-1,-9 1 0,13 0-1,-13 0 0,0 0 0,10 3-2,-10-3 0,0 0-3,0 0-6,0 0-16,0 0-8,0 0-1,0 0 3</inkml:trace>
  <inkml:trace contextRef="#ctx0" brushRef="#br0" timeOffset="736.0418">16715 14122 18,'0'0'25,"0"0"-3,0 0-1,11-1-4,-11 1-1,10 1-2,-10-1-2,15 1-1,-15-1-2,23 2 0,-11-4-3,5 4 0,-2-2-2,3 1 0,-1-1-1,1 1-1,-1-2 0,1 2-1,0-1 0,0-1 0,-2 0 0,1 1 0,-2-1-1,0 0 1,-4-1-1,-1 0 0,-10 2 0,14-2-1,-14 2-1,0 0-1,0 0-5,0 0-7,0 0-22,0 0 1,0 0 0,0 0 1</inkml:trace>
  <inkml:trace contextRef="#ctx0" brushRef="#br0" timeOffset="6011.3438">17385 13772 12,'0'0'29,"0"0"0,0 0-2,0 0-5,0 0-3,0 0-4,0 0-4,0 0-1,-1 15-4,1-15-2,-1 19-1,1-4-1,0 6 0,2 2 0,-1 3 0,1 2-1,0 0 1,0 2-1,0 1 0,0-4 0,-2 0 0,-1-2-1,0-1 0,-2-3 1,1 0-1,-1-3 1,2-3-1,-2-1 0,1-4 1,2-10-1,-4 13-1,4-13 0,0 0-3,6-9-5,-8-6-10,6-6-18,5 1 1,-4-8 0,4 0 1</inkml:trace>
  <inkml:trace contextRef="#ctx0" brushRef="#br0" timeOffset="6513.3725">17372 13773 31,'0'0'29,"-11"-5"4,11 5-9,0 0-4,0 0-4,0 0-3,0 0-2,0 0-3,0 0-2,0 0-1,10 1 0,-10-1 0,16-1-1,-3 0-1,3-4-1,4 2 0,2-2 0,3 0-1,1-1-1,0 0 1,0 0-1,-2 1 1,-1 1-1,-1 0 0,-3 1 0,-3 1 0,-2 1 1,-3 2-1,-2 0 0,-9-1 0,11 9 0,-11-9 1,3 19-1,-2-9 0,-2 3 0,0 1 0,-1-1 0,-2 1 1,2-1-1,-1 1 0,1-3 0,0 2-1,0 1 0,0-3-2,2 4-3,-2-6-6,8 7-11,0-3-17,-3-3 2,3 3 0,-6-13 1</inkml:trace>
  <inkml:trace contextRef="#ctx0" brushRef="#br0" timeOffset="7046.403">17792 14193 34,'0'0'28,"0"0"3,0 0-9,0 0-5,0 0-3,-10 7-5,10-7-1,-3 14-1,3-1-2,-1-1-1,3 2-1,-1 0-1,3-1 0,0 0-1,4-3 0,2-3 0,0-3 0,2-5-1,2-1 0,0-2 1,2-5-1,-1-2 1,0 0-1,-2-1 1,-2-2-1,-3 0 1,-2-1 0,-4 1 0,-3 1 0,-4 1 0,-2 1 0,-4-2-1,-1 5 1,-2 2-1,-1 4 0,-1 2 1,2 3-1,1 3 0,1 2-1,5 3-1,7-11-1,-8 20-3,8-20-8,0 0-21,12 15 0,-12-15-1,20 0 1</inkml:trace>
  <inkml:trace contextRef="#ctx0" brushRef="#br0" timeOffset="9701.5548">18240 13827 18,'0'0'17,"0"0"2,0 0-2,0 0 2,-1-12-3,1 12-1,0 0-1,0 0-3,0 0-2,0 0-2,0 0-1,0 0-1,0 0-2,0 0-1,0 0 0,-5 12-1,5-12 0,-4 16 0,3-1 0,0 0 0,0 1 0,1 2-1,0 0 1,-1 0-1,1 1 1,1 0-1,-1-4 0,1 0 1,0 0-1,1-1 0,1 1 0,1-1 0,0 0 1,0 0-1,1-1 0,0 0 1,1-2-1,3-2 1,-9-9 0,16 15 0,-4-11 0,-1 1-1,4-5 1,2-1-1,1-3 1,-1-2 0,1-2-1,0-1 1,-1-5-1,-1 0 0,-3-3 1,-2 1-1,-2-3 0,-2 0 1,-2 1-1,-4-1 0,-1-1 1,-3 0-1,-3 0 0,-1 1 0,0 2 0,0 2 1,0 2-2,0 3 2,7 10-2,-9-9 2,9 9-1,0 0 0,0 0-1,0 0 0,0 0-2,0 10-4,8-1-13,3-3-16,-11-6 1,20 8-2,-9-10 2</inkml:trace>
  <inkml:trace contextRef="#ctx0" brushRef="#br0" timeOffset="10607.6067">18930 13617 31,'11'-6'28,"-11"6"-1,-4-10-6,4 10-3,-4-10-3,4 10-3,0 0-2,-11-9-2,11 9-3,-16-2 0,5 2-2,1 5 0,-4 0-1,1 2 1,-2-1-1,3 4 0,-2-2 0,4 3-1,0-1 1,3 0-1,7-10 0,-10 20 0,9-11-1,3 1 1,1 0 0,4 1-1,-7-11 1,14 19-1,-5-6 1,1-2 0,-2 2-1,0 1 1,-2 1-1,0 0 1,-4 0-1,0-1 1,-4 0-1,-4 0 0,0 1 1,-3-2-2,-1-2 1,-2-3 0,1 0 0,0-6-1,-1 2 1,3-5 0,9 1 0,-14-9 0,14 9 1,-6-10-1,6 10 0,0 0 0,6-10 0,-6 10 0,13 3 1,-13-3-1,17 9 0,-6-1 0,-2 1 0,0 1 0,-1 3 0,-2 0 0,-3 0 1,0 3-1,-3 1 0,-1-1 0,-2 0-1,1 0 1,-1-1 0,1-2 1,1-2-1,2 1 1,-1-12 0,6 17 0,-6-17 1,13 15 0,-13-15 0,20 15 0,-10-11-1,3 4 1,-3-3 0,1 0-1,-1 0-1,-10-5-2,14 8-2,-14-8-6,9-2-29,-9 2-1,0 0 0,0-10 0</inkml:trace>
  <inkml:trace contextRef="#ctx0" brushRef="#br0" timeOffset="11890.6801">19264 13731 33,'0'0'29,"0"0"0,0 0-9,0 0-3,0 0-4,-17 1-3,17-1-2,-14 15-2,7-3 0,-4-1-1,4 3-1,-2 2-1,2 1 0,0 2 0,4 4-1,0-1 1,2 2-1,1-1 0,2 1 0,0-4 0,3 2-1,1-4 0,1-3 1,1-3-1,1 1 0,1-7-1,0-1 1,2-2-2,-1-5-3,3 1-4,-14 1-14,17-18-16,-4 9 2,-3-3-2,0 1 2</inkml:trace>
  <inkml:trace contextRef="#ctx0" brushRef="#br0" timeOffset="12527.7165">19393 13786 56,'5'-9'35,"8"6"-1,-13 3 1,8-14-19,3 17-7,-11-3-3,17 11-2,-9-1-2,1 5 0,0 0 0,0 6-1,-3-1 0,-1 2 0,-2-1-1,0-3 0,-2-2 1,-1-3-2,-1-2 1,1-11 0,0 0 0,0 0-1,0 0 1,-8-13 0,7 2 0,1-4 0,0 1-1,2-1 1,1 0 0,2 0 0,1 1-1,1 3 1,1 0 0,-8 11 0,17-14 0,-17 14 0,17-8-1,-17 8 2,18-4-2,-18 4 2,17 0-1,-17 0 0,15 2 0,-15-2 0,12-1 0,-12 1 0,0 0 0,12-7 1,-12 7-1,2-9 0,-2 9 1,-1-13-1,1 13 1,-3-13-1,3 13 1,-4-10-1,4 10 0,0 0 0,0 0 0,-11-4 0,11 4 0,0 0-2,-2 17-1,2-17-4,4 17-12,1-6-18,-5-11 1,12 20-1,-12-20 2</inkml:trace>
  <inkml:trace contextRef="#ctx0" brushRef="#br0" timeOffset="12833.734">19784 13935 52,'0'0'37,"9"19"2,-9-19-1,5 9-13,4 5-7,-9-14-8,5 23-3,-4-9-2,0 3-1,-2 2-3,-1 0-1,-1 2-2,-3 0-1,3-1-1,-4-5-3,4 5-3,-6-15-11,9-5-20,-11 6 2,11-6 0,-6-18 2</inkml:trace>
  <inkml:trace contextRef="#ctx0" brushRef="#br0" timeOffset="13194.7547">20017 13627 70,'0'0'37,"10"-2"0,-10 2 1,0 0-25,-1 26-4,-3-9-2,5 7-3,-2 2 0,3 5-1,-2 0 0,4 4-1,-4-2-1,3-1 1,0-3-1,1-2-2,1-4 1,0-6-2,3-1-3,-8-16-5,16 12-19,-7-11-12,-9-1 2,13-14-1</inkml:trace>
  <inkml:trace contextRef="#ctx0" brushRef="#br0" timeOffset="13642.7803">20203 13802 62,'7'12'38,"-6"-3"-1,2 4 1,-3 8-16,-4-6-12,7 8-3,-3-3-3,3 4-1,0-3-1,2 0-1,1-5 1,0-5-1,-6-11-1,18 9 0,-8-12 0,1-5 0,-2-3 0,1-6-1,1-2 1,-1-2 0,3-1 0,-1 1 0,0 1-1,-2 4 2,-1 1-2,-9 15 1,15-12 0,-15 12 1,0 0-1,11 12-1,-10 3 2,-1 1 0,0 3-1,0 1 1,1 1-1,-1 2 1,2-3-1,-1-2-1,1-2-2,0-7-4,5 3-8,-7-12-24,0 0 0,14 1 0,-11-11-1</inkml:trace>
  <inkml:trace contextRef="#ctx0" brushRef="#br0" timeOffset="13996.8006">20591 13571 77,'0'0'38,"7"-10"0,-7 10 1,0 0-26,-5 16-5,3 3-4,3 5-1,-1 4-1,1 5-1,-1 4 0,1 1 0,-1 2-1,1-4 1,0-3-1,2-3 1,1-5-1,2-4 0,1-4 1,1-4-1,2-6 1,1-3-1,0-4 1,2-2-1,0-2-2,-3-3-2,6 3-5,-12-7-19,2-2-12,0 3 0,-6-5 0,-2 2 1</inkml:trace>
  <inkml:trace contextRef="#ctx0" brushRef="#br0" timeOffset="14197.8121">20535 13809 59,'0'0'38,"9"2"-2,-9-2 3,19-6-20,0 9-8,-3-6-6,4 4-2,1 1-3,0-3-3,5 3-6,-8-4-19,0-2-10,2 0 1,-8-7-1</inkml:trace>
  <inkml:trace contextRef="#ctx0" brushRef="#br0" timeOffset="14551.8323">20798 13489 85,'10'-2'37,"-1"4"1,-9-2 1,12 11-28,1 4-4,-3 3-3,4 7-2,-2 3 0,1 5-1,-1 1 0,-2 2 0,-1-1-1,-3-2 0,-4-1 0,-1-5 0,-2-3 0,-3-2-1,-1-4 2,-2-3-2,2-3 2,-1-3-2,6-9 0,-10 12-1,10-12-3,0 0-4,0 0-25,0 0-5,0 0 0,0 0 0</inkml:trace>
  <inkml:trace contextRef="#ctx0" brushRef="#br0" timeOffset="14792.8461">21068 13961 66,'7'15'38,"-5"-1"-1,3 1 2,4 2-21,-10-7-8,5 5-3,-4-3-3,1 2-2,-1-3-2,0-11-2,-2 21-6,-7-17-16,9-4-15,-10 10 1,0-10-2,10 0 2</inkml:trace>
  <inkml:trace contextRef="#ctx0" brushRef="#br0" timeOffset="15393.8805">21523 13555 45,'0'0'33,"-10"9"3,1-1-6,-2 7-10,-6-3-2,5 11-7,-7-3-2,7 11-2,-3-4-2,7 7 0,-1-3-1,7 4-1,1-3 0,5 1-1,3-6 0,2-2-1,2-3-2,1-4-1,3-3-2,-5-10-8,8-5-28,-3 1 0,-1-6 0,1-3-1</inkml:trace>
  <inkml:trace contextRef="#ctx0" brushRef="#br0" timeOffset="17612.0073">21750 13485 39,'0'0'31,"0"0"-3,0 0-4,-2-11-3,2 11-5,0 0-1,0 0-6,0 0-1,0 0-3,-14 7-1,11 3-2,-2-1 0,2 6 0,0 4-1,2 6 1,0 4 0,1 4-1,0 0 0,1 4 0,1 0 0,-1 1 0,0-4-1,0-3 1,-1-2-1,0-5-1,1-2 1,-2-5-1,2-4-1,-1-13-2,1 17-1,-1-17-5,0 0-7,0 0-11,-2-16-9,2 16 1,4-17 0</inkml:trace>
  <inkml:trace contextRef="#ctx0" brushRef="#br0" timeOffset="18080.0341">21933 13716 23,'0'0'28,"12"-4"1,-12 4-8,0 0-2,0 0-4,0 0-3,-10 9-1,-4-6-3,4 3-1,-8 0-3,4 3 0,-5-4-1,5 3 0,-3-1 0,5 0-1,0-2 0,12-5 0,-14 11 0,14-11 0,-5 11-1,5-11 1,1 11 0,-1-11 1,8 14-1,-8-14 1,17 15-1,-6-6 1,0-2-1,4 2 0,-1-3 0,2 1-1,-1-1 0,0 0-1,-2-1-2,0-2-1,1 3-3,-14-6-4,24 6-10,-24-6-11,13-2-8,-1 1 1,-12 1 1</inkml:trace>
  <inkml:trace contextRef="#ctx0" brushRef="#br0" timeOffset="18275.0453">22078 13907 27,'0'0'33,"15"19"2,-11-9-1,-4-10-7,13 26-6,-12-16-6,7 10-6,-8-8-2,3 4-3,-3-2-3,-2-1-1,1 1-4,1-14-4,-8 19-10,4-9-20,4-10 0,-10 4 0,10-4 2</inkml:trace>
  <inkml:trace contextRef="#ctx0" brushRef="#br0" timeOffset="18708.07">22403 13557 63,'0'0'36,"9"-3"0,-9 3 0,0 0-21,-6 17-3,1-3-4,4 6-2,-5 3-1,4 6-1,-3 3-2,0 3 0,-2 0 0,2-1-1,-2 2 0,2-2-1,1-3 1,3-5-1,2-4-1,2-4-2,3-2-2,-6-16-5,14 14-19,-14-14-10,13-5-1,-13 5 1,9-24 2</inkml:trace>
  <inkml:trace contextRef="#ctx0" brushRef="#br0" timeOffset="19197.098">22516 13775 38,'7'11'33,"-7"-11"2,2 23-2,-6-8-9,-2 0-10,8 7-5,-5-5-4,6 4-1,-1-4-2,1 1 0,0-5-1,2 0-1,-5-13 0,9 11 1,-9-11-1,12 0-1,-12 0 1,13-11 0,-3 0 0,1-4 0,1 0 0,4-4 0,-2 0-1,3 0 2,-2-1 0,1 4 0,-4 2 0,0 4 1,-12 10 0,15-11 0,-15 11 0,0 0 0,2 13 0,-4-2 0,-1 2 0,-1 6-1,-2 2 1,3 2-1,0 0 0,0 0 0,3 1-1,-2-3-1,3-2 0,1-5-2,4-1-4,-6-13-8,0 0-25,13 6 1,-13-6-1,13-16 3</inkml:trace>
  <inkml:trace contextRef="#ctx0" brushRef="#br0" timeOffset="19618.1221">22929 13541 67,'10'0'36,"-10"0"0,1 14-4,2 2-19,-6 0-3,7 5-4,-6 4-2,2 2 0,-3 3-2,5 1 0,-3-3-1,0 2 0,-1-3 0,0 1-1,3-2 1,0-3-1,2-2 0,-3-2 0,2-4 0,2-1 1,2-2-2,-6-12 2,10 12-1,-10-12 0,11 8-1,-11-8 1,20 0-1,-20 0-1,17-2 0,-17 2-2,21-6-3,-21 6-6,17-15-23,-17 15-1,7-15 0,-7 15 1</inkml:trace>
  <inkml:trace contextRef="#ctx0" brushRef="#br0" timeOffset="19885.1371">22879 13769 58,'0'0'37,"21"1"-2,-11-2 1,0 0-20,3 8-7,-13-7-5,21 10-2,-9-3-1,-3-1-1,4 0-2,-2-5-4,6 4-8,-6-2-20,-1-8-1,3 3-2,-8-8 2</inkml:trace>
  <inkml:trace contextRef="#ctx0" brushRef="#br0" timeOffset="20340.1634">23136 13535 59,'0'0'36,"17"8"0,-17-8 0,13 13-18,-1 4-8,-5 1-4,3 7-3,-6 2 0,5 0-1,-4 2-1,-3 1 0,-1-2 0,-2-1 0,-2-2 0,-1-3-1,0-1 1,-6 0-1,0-3 1,2-2-1,-1-2 1,-3-4 0,1-1-1,2-2 1,-1-3-1,10-4-1,0 0 0,-11 2-1,11-2-3,0 0-5,0 0-24,0 0-4,7-11 1,-7 11-2</inkml:trace>
  <inkml:trace contextRef="#ctx0" brushRef="#br0" timeOffset="22289.2749">23379 13444 17,'-9'4'23,"9"-4"0,0 0-1,0 0-3,0 0-2,0 0-2,0 0-4,0 0-2,10 1-2,-10-1 0,0 0-1,0 0-2,0 0 1,11-11-1,-2 10 0,-9 1-1,11-5 1,-1 1-1,-1 3-1,-9 1 0,16-1 0,-7 2-1,-9-1 0,14 5-1,-14-5 1,13 14 0,-13-14-1,13 19 0,-10-7 0,-1 1 1,1 0-1,-1 3 0,-5-1 1,3 1-1,-3-1 0,-2 2 0,2-3 1,-1 2-1,-3-1 0,-1 0 1,4 0-1,-1-2 0,3 2 1,1-3-1,0 2 0,2-2 1,8 0 0,2-2 0,-1-1-1,1-1 1,4 0-1,2-2 1,2-1-1,-1-2 1,-4 0-1,-2-2 0,3 0 0,-4-2 1,-11 1-1,11-3 0,-11 3 1,0 0-1,0 0 0,0 0 1,-12-3-1,12 3 0,-14 7 0,14-7 0,-15 14 0,9-5 0,-1 2 0,-2 3 1,2 1-1,3 4 0,-2 1 0,0 0 1,4 2-1,0 1 0,1-1 0,3 0-1,-2-1 2,0-2-1,3-2 0,0 0 0,-4-3 0,-2-2 1,-1 1-1,-4-4 1,0 0 0,8-9 0,-18 12 0,3-8 0,6-1 0,0-2-1,-1-1 0,10 0-2,0 0-2,0 0-7,-12 8-29,12-8-2,0 0 1,0-9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03.32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14579 4112 11,'0'0'11,"0"0"0,0 0 2,0 0-2,0 0 0,0 0 0,0 0 0,0 0-1,0 0 0,0 0-1,0 0-1,4 11-1,-1 2-1,-1 3 1,3 6-1,-4 1-2,5 9 0,-5 2 0,2 5-1,-2 0 0,2 0-1,-1-1-1,0 2 0,0-2 0,2-4 0,-2-1 1,1-2-1,2-2 0,0-3-1,-3-2 1,2-3 0,-1-3 0,0 0-1,0-5 0,-1-3 1,-2-10 0,2 16-1,-2-16 0,0 0 1,1 10-1,-1-10-1,0 0-3,0 0-1,0 0-7,-7-17-8,4 7-15,3 1 0,-5-10 1,6 3 1</inkml:trace>
  <inkml:trace contextRef="#ctx0" brushRef="#br0" timeOffset="581.0333">14549 4179 11,'6'-10'13,"-6"10"0,0 0 0,0 0 1,0 0-1,6-11 1,-6 11-2,0 0-1,8-11-1,-8 11 0,11-11-1,-11 11-1,21-11-1,-8 4-1,6 6 0,-2-3-2,3 3 0,0 0-1,3 4-1,0-1 0,2 1 0,-2-1 0,2-1 0,-1-1-1,1 2 1,-2-3-1,-2 0 0,-2-1 0,-2 1 0,-4 0-1,-3-1 1,-10 2-1,13-4 0,-13 4-2,0 0-3,0 0-6,0 0-12,0 0-13,0 0-1,0 0 0,0 0 2</inkml:trace>
  <inkml:trace contextRef="#ctx0" brushRef="#br0" timeOffset="1811.1036">14969 4132 16,'0'0'17,"7"-13"1,-7 13-1,0 0 1,0 0-2,0 0-3,2-11-1,-2 11-3,0 0-1,0 0-2,0 0-2,2 16 0,-2-16-2,1 18 0,-1-6 0,1 1 0,0 1-1,0-1 0,-1-2 1,2 1-1,-1-3-1,-1-9 0,2 13-1,-2-13-1,2 9-1,-2-9-1,0 0-3,-1 10-2,1-10-7,2 15-6,-2-15-11,3 20 2,-3-20 1</inkml:trace>
  <inkml:trace contextRef="#ctx0" brushRef="#br0" timeOffset="2380.1362">15294 4395 32,'-12'-5'31,"12"5"1,0 0-10,0 0-5,8-10-3,-8 10-5,11-6-3,-11 6-2,19-4 0,-7 3-3,2 3 0,0-1-1,3 1 1,-2 0-1,2-1-1,0 0 0,0 0-3,-3 1 0,-2-5-4,1 5-7,-13-2-8,0 0-9,13 3-2,-13-3 3</inkml:trace>
  <inkml:trace contextRef="#ctx0" brushRef="#br0" timeOffset="2668.1526">15266 4548 9,'0'0'28,"9"9"2,-9-9 1,0 0-15,20-1-1,-8 1-3,4 2-3,0-4-4,3 4-1,1-3-1,2 1-2,-2 0-3,0-2-4,5 1-12,-2 3-14,-6-6-1,4 4 1,-9-9 0</inkml:trace>
  <inkml:trace contextRef="#ctx0" brushRef="#br0" timeOffset="3648.2087">16354 3985 18,'-17'1'27,"7"1"-6,-4-2 1,1 1-4,-2 4-3,-2-2-4,0 3-2,0-3-1,1 7-2,0-4-1,2 7-1,1-4-1,3 7 1,3-1-2,3 4 0,1 0 0,4 2-1,2 1 1,2 3-1,1-4 0,3 2 0,-3-3-1,2-2 1,-2 0-1,0-1 1,-4 1-1,-1-4 1,-5 2-1,-3-3 0,0 2 0,-5-2 0,-3 0 0,-4-1 0,-1-3-1,-1 1 1,2-2 0,-1-3 1,1-1-1,5 0 0,3 0 0,11-4 1,-11 3-1,11-3 1,0 0-1,0 0 0,11 12 1,-11-12-1,17 17 0,-3-6 0,1 2 0,1 4 0,-2-1 0,1 2 0,-3 1 0,0 1 0,-5 0 0,-3 0 0,-4-1 1,-1 0-2,-5-1 2,2 1-1,-4-1 1,2-4-1,2-1 0,0 2 0,3-5 1,0 3 0,3-3 0,2-1 0,-4-9 0,17 16 0,-8-7 0,3 0 0,-1 0-1,4-1 0,0 1-3,-1-1-6,0-2-28,2 1 1,-16-7-2,20 6 2</inkml:trace>
  <inkml:trace contextRef="#ctx0" brushRef="#br0" timeOffset="6884.3938">15103 6594 21,'0'0'20,"0"0"-3,0 0-3,0 0-1,1-9-3,-1 9-2,0 0 0,0 0-1,0 0 0,12-5 0,-12 5 0,0 0-1,0 0 0,0 0-1,0 0 0,0 0-2,-7-10 0,7 10 0,0 0-1,0 0-1,-13 7 1,13-7-1,-15 16 1,8-3-1,-4 3 1,1 2 0,-3 2-1,3 5 1,-1 0 0,2 5 0,2 0-1,0 3 1,3-1-1,2 4 1,2-1 0,2-1 0,5-2-1,1-2 1,0-5-1,5-3 1,2-6 0,2-3-1,-2-5 0,3-1 0,-3-3-1,0-3 0,-1 0-2,-4-2-1,0 4-2,-10-3-5,14-2-22,-14 2-6,12-3 0,-12 3 1</inkml:trace>
  <inkml:trace contextRef="#ctx0" brushRef="#br0" timeOffset="7887.4512">15654 6459 28,'2'-11'30,"-2"11"2,0 0-6,0 0-9,4 17-1,-6-7-6,5 11-3,-2 0-1,2 7-1,-2 3-1,2 6-1,-3 0-1,2 0 0,0-1-1,-1-1 0,2-4 0,-1-2-1,0-4 1,-1-7-1,1-4 0,0-3 0,-2-11 0,0 0 0,0 0 0,0 0-1,8-11 1,-8 0-1,-2-3 0,-2-2-1,-1-1 1,-4 1-1,1 1 0,-5 0 1,-2 3-1,-2 1 1,0 2 0,-1 3 1,-1 3 0,-2 1 0,1 3 0,0 3 1,1 2 0,3 3 0,-1 3 0,5 3 1,3 0-1,5 5 0,2 1 0,7-2 1,1 1-1,7-2 1,2-5-1,3-1 1,2-2-1,5-3 1,-2-4-1,2-2-1,2-2 0,-2-4-1,4 3-3,-4-7-4,4 5-6,-9-6-13,2-2-10,2 1 1,-6-1 1</inkml:trace>
  <inkml:trace contextRef="#ctx0" brushRef="#br0" timeOffset="8459.4839">16130 6687 22,'1'-17'27,"-1"17"2,-8-12-10,-4 6-3,-1 4-3,-5 1-4,-2 7-2,-5-1 0,1 7-1,-2 2-1,2 6-1,1-3 0,3 8 1,3-4-2,10-1 0,2 1 0,10-1-2,5-5 1,8-2-1,3-2 0,4-5 0,3-5 0,0 0-1,0-6 1,-3-3-1,-4-3 1,-1-1-1,-4-5 0,-2 2 0,-5-3 1,-2-1-1,-1-3 0,-3 1 0,-3 0 0,-1 0 0,-2 3 0,-1 3 0,1 2-1,3 13 1,0 0 1,-12 1-1,11 12 1,0 5-1,0 3 1,2 5 0,0 3 0,2 2-1,2-2 0,2 0 0,0-2-1,1-6 0,3-1-4,-4-9-6,7-6-24,-1 0-1,-3-11 0,3-3 0</inkml:trace>
  <inkml:trace contextRef="#ctx0" brushRef="#br0" timeOffset="8841.5057">16418 6392 41,'0'0'33,"9"2"2,-9-2 0,9 12-18,-1 8-7,-6 2-4,5 7-1,-7 4-2,1 6-1,-1 1 0,-2 2-1,-1-1 0,0 1 0,0-5-1,2 1 0,2-5 1,2-4-1,4-6 0,1-1 0,5-9 0,2 0 1,2-6-1,3-6 0,-2-4-1,0-3-2,1 1-3,-7-10-7,2 2-19,-5 0-4,-10-7-1,0 7 2</inkml:trace>
  <inkml:trace contextRef="#ctx0" brushRef="#br0" timeOffset="9050.5177">16368 6678 41,'-16'-10'33,"16"10"2,-12-11-8,13 1-10,-1 10-4,21-13-5,-2 11-3,3 0-5,4 0-2,4 4-4,0-1-7,5 4-11,4 4-9,-11-6-2,5 4 2</inkml:trace>
  <inkml:trace contextRef="#ctx0" brushRef="#br0" timeOffset="9677.5536">16914 6616 28,'-13'2'29,"13"-2"-4,-17 7-2,2-3-5,1 7-4,-7-1-3,3 5-2,-4-3-2,5 6 0,-2-1-2,5 3-2,3-2 0,6 1 0,3-2-1,7 3 0,4-3 0,4-1-1,4-1 0,2-2 0,1-5-1,2-2 1,0-5 0,-1-5 0,0-6-1,0-2 1,-3-5-1,0-4 1,-4-2 0,-1-1-1,-4-3 0,-3 0 1,-4 0-1,-3 1 1,-2 3-1,-2 4 0,-2 4 0,-1 6 0,8 9 1,-15-2-1,8 11 1,3 7-1,0 2 1,3 4-1,2 2 1,1 2-1,1 1 1,4 0 0,1-2-1,2-4 0,1-2 0,1-4-2,6-3-1,-3-7-2,7 1-4,-6-9-5,6 4-7,-5-5-5,0-2-7,2 2-3,-5-2 2</inkml:trace>
  <inkml:trace contextRef="#ctx0" brushRef="#br0" timeOffset="9899.5662">17271 6825 25,'18'7'21,"-6"-6"-2,4 3 1,-3 2-3,-3 0-1,2 5-2,-12-11-1,20 22-2,-14-12-2,4 5-1,-6 0-3,1 3-1,-3-1-2,-1 1-1,-4 3-3,-4-8-4,3 7-16,-2-2-13,-8-10 1,6 4-2,-6-9 1</inkml:trace>
  <inkml:trace contextRef="#ctx0" brushRef="#br0" timeOffset="10592.6058">17688 6583 19,'4'-14'29,"8"6"1,-12 8-6,13-17-5,-13 17-1,12-14-5,-3 12-3,-9 2-2,11-2-1,-11 2-2,8 9-1,-6 0-1,2 10-1,-3 1 1,1 5 0,0 1-1,2 3 0,-4-1-1,1 2 1,1-3-1,0-7 0,1-3-1,-1-4-2,2-3-1,-4-10-4,0 0-9,12 0-21,-11-13 0,1 2-1,-6-10 2</inkml:trace>
  <inkml:trace contextRef="#ctx0" brushRef="#br0" timeOffset="10787.6171">17765 6360 45,'0'0'29,"0"0"0,11 0-2,-11 0-28,0 0-14,18 22-12,-18-22-3,14 22 2,-14-22-1</inkml:trace>
  <inkml:trace contextRef="#ctx0" brushRef="#br0" timeOffset="11347.6491">18024 6526 34,'0'0'34,"-5"12"2,5-12 0,-11 11-13,11 6-8,-5 0-5,6 5-3,-3 0-3,3 5-1,-1-2-1,4 0 0,3 0-1,0-2 0,3-6-1,-2-2 1,0-1-1,-8-14 1,17 14-1,-7-11 0,1-6 0,1-1 1,-1-4-1,4-6 0,-2-3 0,4-2-1,-1-3 1,2-4 0,-1 1-1,-2 1 1,0 0 0,-3 4 1,0 4-1,-1 2 0,-2 4 1,-9 10-1,14 0 1,-14 0 0,15 16 0,-7-1-1,-2 4 1,3 3-1,-1 4 1,-1 0 0,0 2-1,3 2 0,-3-5 0,-1-3 0,2-1-2,0-6 0,0-1-5,-8-14-4,16 4-26,-16-4-1,15-10-2,-5 0 3</inkml:trace>
  <inkml:trace contextRef="#ctx0" brushRef="#br0" timeOffset="11749.6721">18737 6254 55,'0'0'36,"14"-3"-1,-14 3 1,1 15-20,3 8-7,-6-1-3,7 8-1,-4 2-2,2 5-1,-3 3 0,1 0 0,0 2-1,-1 0 0,0 1 0,-1-5 0,1-2 0,2-2-1,1-6 0,3-1 0,1-8 1,5-6-1,2-4 0,4-1 0,-1-5 1,2-2-1,-2 0 0,1-5-2,0-1-1,-7-2-4,2 5-7,-13 2-24,11-17-1,-8 6 1,-6-4 1</inkml:trace>
  <inkml:trace contextRef="#ctx0" brushRef="#br0" timeOffset="11977.685">18618 6642 24,'9'-3'32,"1"-4"3,9 2-1,5 2-12,0-5-7,8 7-3,-3-6-6,3 4-2,0 1-5,-2-2-4,2 3-12,-6 2-18,-7-8 1,3 3-2,-9-8 2</inkml:trace>
  <inkml:trace contextRef="#ctx0" brushRef="#br0" timeOffset="12363.7072">19027 6194 61,'20'-5'37,"-11"6"-1,5 6 2,1 8-25,-7-2-3,9 13-4,-5 3-2,5 5 0,-3 3-3,4 4 1,-4 4-1,0 3 0,-3 2 0,-3-1-1,-3-2 1,-5 3-1,-5-2 0,-1-2 1,-2-6-2,-2-7 1,2-6 0,1-7 0,1-5-1,6-15 0,-5 12-2,5-12-3,0 0-11,0 0-22,5-11 1,-5 11-1,0-11 2</inkml:trace>
  <inkml:trace contextRef="#ctx0" brushRef="#br0" timeOffset="13087.7486">19604 6800 51,'9'5'37,"7"5"0,-7 2 1,-6 4-18,8 9-8,-11-2-4,4 7-2,-6-3-2,1 4-2,-5 0-3,-1-6-3,3 2-7,-7-1-27,0-10 0,3 3 0,-6-8-1</inkml:trace>
  <inkml:trace contextRef="#ctx0" brushRef="#br0" timeOffset="14824.848">15051 7689 7,'13'-2'21,"-13"2"0,0 0-1,0 0-1,0 0-2,0 0-2,0 0-1,0 0-3,0 0-3,0 0-2,-13-1-1,13 1-1,-11 3-1,11-3 0,-16 13-2,7-4 1,-2 4-1,-3 3 0,0 1 0,-2 3 0,1 4 1,0 2-2,0 0 1,2 5-1,1 1 1,4 1 0,3 0 0,2 2 0,3-2 0,3 2 1,2-2-1,1-2 1,2-3-1,2-3 0,-2-3 0,2-3 0,-2-2 0,3-5 0,-2-2 0,0-2 0,-9-8 0,17 7 0,-17-7-1,15 0-1,-15 0 0,12-4-3,-12 4-4,0 0-18,8-10-11,-8 10 0,0 0-1,5-12 3</inkml:trace>
  <inkml:trace contextRef="#ctx0" brushRef="#br0" timeOffset="18219.0421">15288 7825 10,'0'0'25,"5"-13"2,-5 13-8,0 0-2,0 0-4,8 14-3,-8-14-2,2 18-1,-2-6-1,4 4 0,-4 0-2,3 1-1,-1 3 0,-1 2-1,-1-3 0,0 1-1,0-3 0,-1 0-1,0 0 1,0-3-1,-2-3 1,2-2-1,1-9-1,-3 14 1,3-14 0,3 11 0,-3-11 0,0 0 0,0 0 0,10 0 1,-10 0-1,15-13 0,-5 2 1,0-4-1,7-3 1,1-3 1,2-3-2,3 1 2,-1-4 0,3 3 0,-2 0-1,1 6 1,-6 0 0,0 8-1,-5 3 1,0 4-1,-3 4-1,-10-1 0,15 16 0,-8-3 0,-1 5 1,-1-2-1,-1 5 0,0 3 0,-1-1 1,-1-2-1,-1-2 0,-1-2 0,1-2-1,-1-3 0,0-12-2,2 11-1,-2-11-7,0 0-6,0 0-12,16-5-4,-16 5-2,12-13 2</inkml:trace>
  <inkml:trace contextRef="#ctx0" brushRef="#br0" timeOffset="18929.0827">16033 7877 10,'2'-12'27,"-2"12"0,7-10-4,-7 10-5,-2-11-1,2 11-4,-13-7-2,-2 1-3,5 7-1,-5-3-1,0 6-1,-2 0-2,0 4 0,-1 0-1,2 5-1,-1 2 0,3 4 0,2 2 0,1 2-1,4-3 1,2 3-1,4-1 1,2-3 0,4-2 0,4-3-1,3-5 0,1-3 1,3-4-1,2-3 0,1-5 1,0-2-1,1-3 1,-3-4-1,-1-3 0,0 1 0,-4-2 0,-3 0 1,1 1-2,-3-2 2,-3-2-2,1 6 1,-1-1 1,-1 1-1,2 1 0,-3 4 0,-2 11 0,2-13 0,-2 13 1,0 0-1,0 0 0,-2 20 1,0-3-1,2 1 1,-1 5 0,-1 4 0,2 1 0,2 0-1,2-1 2,0-4-2,2-1 1,1-3-1,0-6 0,3-6 0,-1 1-2,-9-8-1,20 1-5,-20-1-8,15-18-22,-2 10 2,-4-7-1,5 3 2</inkml:trace>
  <inkml:trace contextRef="#ctx0" brushRef="#br0" timeOffset="19742.1289">16328 7821 24,'-1'-12'32,"1"12"2,0 0-1,-1-10-11,1 10-8,-2 12-3,3 2-4,-6 1-3,4 6-2,-1 4 1,1 3-1,-1-2 0,2 0-1,0-3 0,2 0-1,1-4 1,2-5-1,-5-14 0,9 13 1,-9-13-1,11 0 0,-11 0 0,13-15 0,-6-1-1,0-1 1,1-4-1,1-3 2,1 0-2,0-1 1,1 1-1,-2 2 2,0 5 0,1 1 0,-2 3-1,0 4 1,-8 9 0,12-9 0,-12 9 0,12 6 0,-12-6 0,10 22-1,-4-5 1,0 1-1,-2 2 1,-1 4-1,0-1 1,-1 0-1,0-2 1,-1-3-1,-1-2 0,2-3 0,-1-2 0,-1-11 0,0 0 0,0 0 0,12-4 0,-8-8 0,1-2 0,2-5 1,0-1-2,4-2 1,-1 0 0,2-1 1,3 2-2,-1 3 1,4 2 1,-3 1-1,1 5 1,-2 0-1,0 6 1,0 3-1,0 4 0,-3 6 0,-2 2 1,-1 3-1,-2 3 0,-1 3 0,-2 2 0,-2 0 1,-2 0-1,0-3 0,0-1 0,0-1-1,-1-3 1,0-4-3,2-10-1,-1 13-5,1-13-18,0 0-10,0 0-1,9 1 1</inkml:trace>
  <inkml:trace contextRef="#ctx0" brushRef="#br0" timeOffset="20499.1724">17007 7918 17,'0'0'30,"13"-5"1,-13 5 2,14-12-14,-3 12-4,-2-5-5,5 5-3,-5-4-2,4 4 0,-3-2-1,3 1-1,-1-2 0,3 0-1,-3-1 0,2-1-1,-2 0 1,1 0-1,-2-1 0,0 0-1,-11 6 1,15-16 0,-15 16-1,8-17 1,-6 5-1,-3 3 1,-2-1-1,-1-1 1,-2 2-1,-4 0 0,-2 1 1,0 3-1,-3 4 0,0 0 0,-2 2 0,-1 3 0,0 3 0,0 1 0,1 3 0,0 2 0,2-1 0,0 4 0,2 2 0,3 0 1,1 0-1,4 3 0,1 2 1,4 2 0,0-2 1,5 0-1,1-4 1,4 1-1,0-2 2,7-4-1,-1-5 0,5-2 1,-1-5-2,4 0 1,-1-4 0,1-1-1,0-4-1,-2-1-1,0 2-2,-6-5-4,5 8-13,-4-5-19,-8 1-1,0 4 0,-9 3 1</inkml:trace>
  <inkml:trace contextRef="#ctx0" brushRef="#br0" timeOffset="20782.1887">17522 8022 44,'13'-3'31,"6"6"2,-8-1-1,-2-1-22,5 9-2,-14-10-1,18 18 0,-14-5-2,0 3-1,-5 2-1,-2 2 0,-5 1-2,-2 0 0,0 0-4,-4-5-5,6-3-24,-1 2-3,0-11-1,9-4 1</inkml:trace>
  <inkml:trace contextRef="#ctx0" brushRef="#br0" timeOffset="22904.3101">17792 6282 5,'0'0'8,"0"0"2,0 0 0,0 0 0,0 0 0,6-12-1,-6 12 0,0 0 1,0 0 1,0 0-2,3-9 0,-3 9-1,0 0 0,0 0-1,0 0-1,0 0 0,0 0-1,0 0 0,0 0 0,5 9-1,-5-9-1,0 0 2,3 10-3,-3-10 1,0 0-1,3 13 0,-3-13 0,-1 19-1,-1-8 1,1-1-1,-1 3 1,0 1-1,-1-1 0,1 2 0,1 1 0,1-4 0,-1 1-1,1 0 1,0 0-1,0-1 1,0 0-1,0-3 0,-2 1 1,1 1-1,-1-2 0,2-9 1,-4 16-1,4-16 0,-3 18 1,3-8-1,0-10 0,1 16 1,-1-16-1,1 19 0,-1-8 1,0-11 0,1 18-1,-1-8 0,0 1 1,-1-1-1,1 0 1,-1 0-1,1-10 1,-1 16-1,2-7 1,-1-9 0,-1 16-1,1-7 0,-2 1 0,2 0 0,0 0 0,0 0 0,0-10 0,1 17 0,-1-17 0,3 14 0,-3-14 0,2 9 0,-2-9 1,0 0-1,0 9 0,0-9 0,0 0 0,0 0 0,0 0 1,0 0-1,0 0 0,0 0 0,0 0 0,0 0 1,0 0-1,0 0-1,0 0 0,0 0-1,0 0-2,0 0-3,3 10-12,-3-10-18,11-3 0,-11 3-1,14-10 2</inkml:trace>
  <inkml:trace contextRef="#ctx0" brushRef="#br0" timeOffset="24048.3754">18204 7582 19,'10'-1'23,"-10"1"-1,11-5-1,-11 5-3,10 0-2,-10 0-1,0 0-4,0 0-2,0 0-2,0 0-1,0 0-1,-16-9-2,4 5 0,-1 5-2,-2 0 1,-2 1-1,-5 1 0,1 2-1,-1-2 0,-1 4 1,3 2-1,-1-2 1,4 0-1,2 4 0,6 0 1,0 0 0,3 2-1,6 1 1,3 0 0,5 2 1,-2-2-1,7 0 1,3-2-1,1 2 1,2-1 0,2-1-1,-2-1 0,3 1 0,0-1 0,-3 2-1,-3 0 1,-1 0 0,-3-1-1,-3 4 0,-4 1 0,-3 1 0,-4 0 1,-3 0-1,-3-1 0,-4 1-1,-2-1 2,-4-5-1,-4-3 0,2 0-1,-1-5 1,-1-2 1,2-2-1,0-3 0,4-4 0,1 1 1,6-2-1,1-2 0,4-3 0,2 2-1,4 2-1,4-2 0,3 4-3,-3-4-4,15 5-13,-1 4-16,-2-2 2,8 3-2,-3-3 3</inkml:trace>
  <inkml:trace contextRef="#ctx0" brushRef="#br0" timeOffset="24534.4033">18483 7503 47,'9'9'33,"-9"-9"2,5 18-1,-1 1-20,-7-1-3,6 10-4,-4 2-3,1 6 0,-3 0-1,2 4-1,-3-1 0,2 2 0,0-3-1,0 0 0,1-4 1,2-2-2,3-3 2,3-2-2,2-5 2,5-2-2,1-5 2,4-6 0,1-3-1,3-3 0,-2-4 0,2-1-1,0-4 0,0-3-2,-2 0 0,-4-3-4,2 5-2,-12-12-8,8 6-16,-8-1-5,-11-2-1,-1 4 1</inkml:trace>
  <inkml:trace contextRef="#ctx0" brushRef="#br0" timeOffset="24815.4194">18431 7819 44,'0'0'33,"-19"-13"1,19 13-10,2-12-4,1 0-7,12 8-2,-6-6-3,12 6-2,1-4-1,8 3-1,1-2-1,0 5-1,2-1 0,3 0-2,2 2-1,-2 0-1,-1 4-2,-7-3-5,2 7-9,-6 0-20,-4-2 0,-3 2 0,-7-1 2</inkml:trace>
  <inkml:trace contextRef="#ctx0" brushRef="#br0" timeOffset="25255.4446">18949 7763 64,'3'-13'37,"-3"13"0,0 0-2,0 0-20,0 0-5,5 15-5,-1-1-2,0 3-2,1 5 1,1 2-1,-1 0 0,-1 2-1,-1 2 0,-2-3 0,1-4 0,-2-3 0,0-4-1,1-4 1,-1-10-1,0 0 1,0 0 0,5-15 0,-3-1 0,0-2 0,3-2 0,-1-4 0,2-1 2,2-1-2,4 4 2,0 1-1,2 2 1,1 2-1,0 3 0,0 3-1,-1 6-1,-1 2-1,-3 2-2,3 8-3,-13-7-6,23 7-25,-10 4-1,-5-1 1,2-1 0</inkml:trace>
  <inkml:trace contextRef="#ctx0" brushRef="#br0" timeOffset="25544.4611">19286 7801 57,'5'-10'37,"-5"10"0,4-11 0,-4 11-18,0 0-9,0 0-3,5 13-4,-4-3-2,-1 5 1,1 1-1,-3 3-1,1 0 1,-1 3 0,1 0-2,-2-1 1,2-4-1,1-1-2,-1-5-4,7-1-3,-6-10-17,0 0-11,0 0 1,13-22-1,-7 9 1</inkml:trace>
  <inkml:trace contextRef="#ctx0" brushRef="#br0" timeOffset="25732.4719">19273 7602 65,'0'0'35,"0"0"-1,-3-10-8,3 10-13,0 0-10,0 0-8,14 16-14,-6-6-14,-8-10-1,18 19-1,-18-19 1</inkml:trace>
  <inkml:trace contextRef="#ctx0" brushRef="#br0" timeOffset="26238.5008">19489 7720 38,'0'0'34,"6"-9"1,-6 9 0,10 3-15,-10-3-6,6 12-8,-4-2-2,1 8-2,-1 0-1,2 4 0,-2 2 0,1 2-1,-1 1 2,0-2-2,-1-3 1,2-1 0,1-6 0,1-2 0,-5-13 0,16 11 0,-6-17-1,1-2 1,3-4 0,0-5 0,2-3-1,-1-3 1,4-2 0,0 2 0,-1 3 0,-2-2 1,1 5-1,-4 5 1,-1 3-1,-1 5 1,-11 4-1,14 5 0,-9 4 0,0 7-1,-2 1 0,2 3 1,-1 2-1,-1 1 0,3 4 0,-2-1-1,0-1-1,-2-6-3,5 0-3,-6-10-12,-1-9-19,13 15 1,-13-15-2,16-6 3</inkml:trace>
  <inkml:trace contextRef="#ctx0" brushRef="#br0" timeOffset="26973.5428">20192 7838 38,'12'-10'33,"4"5"3,-16 5-1,9-15-15,-9 15-5,5-9-6,-5 9-2,0 0-3,-8-10 0,8 10-2,-17-11 0,5 8-1,-1 2 1,-3-1-2,1 4 1,-3 0-1,0 6 1,1 1 0,1 1-1,0 4 1,4-1-1,3 3 1,4 0-1,5 1 1,4-3 0,5-1-1,2 1 0,4 0 1,3-2-1,0-5 1,1-3-1,0-4 1,-1 0-1,1-4 1,0-4-1,-3-6 0,0-1 0,-1-3 0,-2 0 0,0-4 0,-3-2 0,-1 0 0,-2 4 0,-1 0 0,-2 0 1,-1 6-1,-1 2 0,-2 12 0,2-10 0,-2 10 0,0 0 0,6 17 0,-4-3 0,1 6 0,0 3 1,0 4-1,1 5 0,-1 2 0,-1 3 0,0 2 1,-1 0-1,-2 1 0,0 1 0,-3-1 0,-2-5 0,-3-1 0,-3-4 0,-1-4 0,-4-2 0,0-5 0,-3-7 1,0-5-1,2 1 0,-2-6 0,3-2-1,3-3 0,2-7-2,12 10-4,-16-12-22,16 12-11,-3-15 1,4 5-1,3 1 1</inkml:trace>
  <inkml:trace contextRef="#ctx0" brushRef="#br0" timeOffset="28170.6111">20542 7421 47,'0'0'33,"12"-4"-3,-12 4-6,0 0-3,15 2-4,-15-2-5,12 6-3,-12-6-2,20 20-2,-7-6 0,4 7-1,0 0-1,5 7 0,-2 4-1,2 8 0,-3 0 0,-5 2-1,-4 2 0,-2 1-1,-6 3 1,-7-3-2,-2-2 2,-3-5-2,-2-5 1,0-3-1,0-3 1,0-5-1,3-4 0,2-4 0,3-3-2,4-11 0,-6 15-2,6-15-2,0 0-11,0 0-22,0 0 1,10-2 0,-10 2 2</inkml:trace>
  <inkml:trace contextRef="#ctx0" brushRef="#br0" timeOffset="32455.8564">21087 8034 43,'0'0'30,"0"0"1,0 0-7,0 0-11,10 13-2,-10-13-1,1 26-2,-4-8-1,4 5-1,-5-1-2,1 4-2,-2-1-2,-5-5-4,6 0-21,-6-6-10,-5-7-1,3-3-1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47.6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15078 8691 13,'0'0'25,"0"0"-6,0 0-1,0 0 0,-11 11-3,11-11-3,-17 12-2,9-3-2,-6 1-1,1 4-2,-2-2-1,-2 8-1,-1 1-1,2 5 0,-1 0 0,3 6 0,-1 1-1,6 6 1,3 1 1,5 0-1,2-3 0,6 3 0,0-5 0,6-2 0,-3-7 0,8-5 0,-3-4-1,4-6 0,-5-1 1,4-6-1,-4-4-2,1 0 0,2-3-2,-7-3-4,5 2-15,-2 2-13,-4-8 0,1 6-2,-3-7 3</inkml:trace>
  <inkml:trace contextRef="#ctx0" brushRef="#br0" timeOffset="1088.0619">15377 8861 23,'0'0'27,"0"0"-2,0 0-4,0 0-3,0 0-3,0 0-3,-9-4-2,9 4-3,-3 11-2,2-1 0,-1 2-1,3 6-2,-3 4 0,2 2 0,-1 2-1,3 5 0,-1-2 0,3 0 0,-2-3 0,2-2-1,1-5 0,2-2 1,1-7-1,-8-10 1,18 8-1,-8-11 0,5-3 1,-3-5-1,2-5 1,-1-4-1,1-6 0,1-4 0,-2 0 1,2-2-1,-3 0 1,1 4-1,-3 2 1,0 4 0,0 7 0,-3 6 0,-7 9-1,14-6 1,-14 6-1,13 13 1,-6-1-1,-1 6 1,-1 1-1,2 4 1,-3 1-1,0 0 0,0 0 1,-1-3-1,-3-1 0,2-5 0,0-3 0,0-3 0,-2-9 0,0 0 0,10 5 1,-10-5-1,9-15 0,-4 3 0,3-3 1,1-4-1,3-3 0,0 0 0,3-2 0,0 1 0,2 3 1,1-2-1,-1 4 0,0 5 1,-2 5-1,-2 1 1,0 6-1,-2 6 0,0 3 1,-2 5-1,0 5 0,-2 2 1,-3 3-1,0 2 1,-3-1-1,0 2 0,0-3 0,-1-2 1,-2-2-2,1-3 1,0-1 1,1-5-1,0-10 0,-1 14-1,1-14 0,0 0-2,2 10-2,-2-10-7,0 0-26,15-8 1,-15 8-1,14-5 1</inkml:trace>
  <inkml:trace contextRef="#ctx0" brushRef="#br0" timeOffset="1497.0857">16177 9159 54,'10'0'37,"6"6"-1,-6-1 1,-10-5-22,22 21-5,-17-6-4,3 5-2,-4-1-1,-1 3-2,-4-1 0,-2-1-4,-2 1-2,-4-7-8,3-3-24,-3 2 0,-5-5-1,3-1 1</inkml:trace>
  <inkml:trace contextRef="#ctx0" brushRef="#br0" timeOffset="4162.2374">16844 8721 32,'0'0'23,"0"0"-3,-2-12-1,2 12-3,0 0-2,0 0-3,0 0-3,0 0-1,0 0-2,-5 18 0,2-1-2,2 5 0,-3 3 1,2 10-1,-2 5-1,1 3 0,0 0 0,0 3-1,2-5 0,2 1 0,-2-5 0,4-7 0,0-5-1,0-4 0,0-5 1,1-4-1,-4-12 0,6 14-1,-6-14-1,0 0-2,8 9-3,-8-9-5,0 0-8,0 0-14,7-10-1,-7 10 1,9-13 2</inkml:trace>
  <inkml:trace contextRef="#ctx0" brushRef="#br0" timeOffset="4691.2684">17016 9013 17,'0'0'30,"0"0"1,9 8 1,-10 1-12,-1 3-7,3 9-3,-2-1-4,1 5-1,-2-2-1,4 3 0,-2-4-2,2-1 0,0-4 0,2-4-1,3-3 0,-7-10 0,15 5 0,-3-7-1,-1-6 1,1-4-1,0-3 1,2-5-1,-1-4 0,2-4 0,1-2 0,-1-3 0,1 3 0,-1 4 0,2 0 0,-3 6 1,-2 7-1,0 7 1,-3 10 0,-1 6 0,-1 5 0,-1 4 0,-2 4 0,0 3 0,0 0 0,-2-2-1,1-3 1,1 0-1,0-5 0,1-1-1,2-4 0,-7-11-2,13 11-2,-13-11-4,21 1-12,-9-3-14,-3-7-1,5 0 0,-3-10 3</inkml:trace>
  <inkml:trace contextRef="#ctx0" brushRef="#br0" timeOffset="5019.2869">17544 8771 35,'1'-14'33,"-1"14"2,0 0-1,3 12-15,1 6-7,-4 0-2,5 7-5,-4 4-1,2 4-1,-4 3-2,1 2 0,-2-1 0,2-1-1,-1-5 0,3-1 1,1-5-1,4-3 0,3-7 0,5-2 1,1-7-1,3-4 0,5-1 0,-5-6-2,4 0-3,-5-7-4,2 5-13,-6-2-14,-10-5 1,-4 14-2,-5-22 3</inkml:trace>
  <inkml:trace contextRef="#ctx0" brushRef="#br0" timeOffset="5239.2996">17517 8984 23,'0'0'32,"-14"-11"2,14 11 1,9-5-15,-9 5-4,19-11-3,-10 3-4,7 6-4,-4-1-2,4 0-2,1-1-3,0 2-2,3 4-5,-2-5-14,-3 0-13,9 3 0,-3-5 1,4 2 1</inkml:trace>
  <inkml:trace contextRef="#ctx0" brushRef="#br0" timeOffset="5673.3245">18346 8795 40,'0'0'33,"0"0"2,0 0-1,-2 18-17,-7-7-5,2 9-5,-7 1-4,-1 5-1,-6 4 0,2 3-1,-4 0 0,0 0-1,3-3 1,2-4-1,0-2-1,6-5 1,3-6-2,9-13-2,-8 16-5,8-16-10,-6-11-16,6 11-1,-1-17 2,2 5-1</inkml:trace>
  <inkml:trace contextRef="#ctx0" brushRef="#br0" timeOffset="5954.3406">18042 8850 24,'10'3'33,"-10"-3"2,19 5 1,-2 6-13,-3-5-4,11 10-6,-4-1-4,7 6-3,-5-5-2,5 7-1,-1-2-1,0-2-1,-3 0 0,3-2-1,-4 0-1,-1-4-1,1 2-2,-7-7-2,4 4-7,-8-5-18,2-6-7,-4 1 0,-10-2 2</inkml:trace>
  <inkml:trace contextRef="#ctx0" brushRef="#br0" timeOffset="6328.362">18574 8639 39,'0'0'33,"14"-7"2,-14 7 0,0 0-16,10 19-8,-11-6-2,5 12-2,-5 2-2,3 9-1,3 1-1,-2 6 0,-1-2-2,1 3 1,3-1-1,-1-3-1,5-5 0,-3-4-1,2-4-2,-1-7-3,5-2-5,-13-18-19,13 12-7,-2-12-1,-11 0 1</inkml:trace>
  <inkml:trace contextRef="#ctx0" brushRef="#br0" timeOffset="6822.3902">18813 8886 60,'2'17'36,"4"7"-1,-5-1 0,-5 2-25,9 7-3,-6-4-3,4-1-1,-1-3-1,4-5-1,1-4-1,2-4 1,2-6 0,0-3-1,-2-5 1,4-2-1,-1-5 1,2-4-1,-1-4 0,0-4 0,-2-4 0,0 1-1,1 1 1,-4 0 0,-1 2 0,-1 5 1,-3 2-1,-3 15 1,7-9 0,-7 9 0,0 0 0,9 15 1,-4 0-1,-1 3 1,2 3-1,2 2 0,-4-1-1,3 1 1,-1-1-2,2-4 0,-3-3-1,1-6-3,1 2-6,-7-11-21,9-1-5,-9 1-1,14-17 1</inkml:trace>
  <inkml:trace contextRef="#ctx0" brushRef="#br0" timeOffset="7217.4128">19228 8608 57,'0'0'37,"13"1"0,-13-1 0,10 18-23,0 1-4,-5 2-3,3 9-3,-4 2-1,2 4-1,-2 1-1,-2 0 0,0 1-1,-2 3 1,-2-1-1,1-4 0,0-3 0,2-3 1,2-4-1,4-5 0,2-4 0,3-5 1,3-4-1,4-1 0,0-3 1,1-3-2,0-2 0,-4-3-1,1 1-3,-6-8-4,5 7-12,-8-5-18,-8-6 1,1 2-1,-7-7 3</inkml:trace>
  <inkml:trace contextRef="#ctx0" brushRef="#br0" timeOffset="7478.4278">19145 8882 49,'0'0'37,"11"-14"0,7 7 0,7 6-18,-5-7-6,10 8-3,-2-3-3,3 4-3,-1 0-1,-1 3-2,-4 0-1,-2-2-3,-2 3-4,-9-6-16,0 1-16,-1-1 0,-11 1-1,8-12 2</inkml:trace>
  <inkml:trace contextRef="#ctx0" brushRef="#br0" timeOffset="8401.4805">19943 8992 27,'0'0'30,"0"0"1,0 0-9,0 0-2,12-4-3,4 6-3,-3-9-3,13 8-2,0-6-1,12 5-2,0-4-2,8 4 0,4-1 0,2 1-2,1 0 0,0 1-1,-5-1 0,-2 0 0,-8 0-1,-4 0 1,-9 1-1,-7-2 0,-4 1-1,-14 0-1,0 0-1,0 0-3,0 0-10,0 0-23,-19-5 1,8 2-1,-5-4 2</inkml:trace>
  <inkml:trace contextRef="#ctx0" brushRef="#br0" timeOffset="9428.5393">20404 8849 25,'0'0'30,"0"0"2,0 0-11,0 0-2,0 0-2,0 0-5,0 0-2,0 0-1,0 0-2,11 7-2,-1-4 0,-10-3-1,18 6-1,-6-3 0,3 4 0,1-1-1,2 2 0,1 0 0,1 1-1,1 1 0,2 0 0,-4-2 0,1 2-1,-3-1 0,-3 0 1,-1-1-1,-3-2 1,-10-6-1,13 11 0,-13-11 1,0 0 0,0 0-1,0 0 0,0 0 1,4 9-1,-4-9 0,0 0 1,0 0-1,-11 4 0,11-4 0,-9 9 0,9-9 0,-15 14 0,6-4 0,-1 2 0,-4 2 0,0-1 0,-1 3-1,2 1 1,-1 1 1,2-3-1,1 0 0,0-2 0,3-2 0,2-2 0,6-9 0,-8 9 1,8-9-2,0 0 0,0 0-3,0 0-4,0 0-21,10-13-11,-7 3 2,3-1-3</inkml:trace>
  <inkml:trace contextRef="#ctx0" brushRef="#br0" timeOffset="10739.6143">21089 8707 49,'0'0'33,"0"0"2,6 16-1,-7-1-20,-3 3-4,3 9-3,-1 1-2,3 7-1,1 1-1,3 2-1,1 0 0,3-3-1,0-4-1,0-2-1,2-6-2,-4-6-2,3-2-4,-10-15-6,13 11-11,-13-11-10,0 0 0,8-9 1</inkml:trace>
  <inkml:trace contextRef="#ctx0" brushRef="#br0" timeOffset="11292.6459">21029 8798 42,'-1'-14'33,"-1"-4"2,3 4-10,13 6-6,-5-6-2,14 10-5,-3-5-3,12 7-2,0-3-2,6 7-2,-3 0 0,2 4-1,-5 1-1,-3 3 0,-6 3-2,-11 2 1,-8 4-1,-7-1 1,-6 3-1,-9 2 0,-5 0 0,-3-1 0,-3 1 0,1-3 1,3-3 0,2-2 0,5-4-1,7-5 2,11-6-1,0 0 1,18 2-1,6-6 1,4 1-1,7 0 1,1 1-1,0 4 1,-1 1-1,-3 3-1,-7 5 1,-5 0 0,-7 4-1,-8 0 1,-5 3-1,-7-1 1,-6 2 0,-5-2 0,-5-1-1,-3-1 2,0-4-2,-1-2 2,1-3-1,4-3 0,6-3-1,3-3 0,13 3-2,-7-13-3,16 9-4,-4-8-17,7-1-10,7 2 0,1-5 0,7 4 1</inkml:trace>
  <inkml:trace contextRef="#ctx0" brushRef="#br0" timeOffset="11708.6697">21726 8910 51,'-14'2'34,"-2"1"0,2 4-2,0 11-19,-6-5-3,10 9-3,-2-2-2,8 3 0,4-3-2,8 3 0,4-4 0,9-4 0,0-6-2,5-2 1,0-6-1,2-3 0,-2-6 0,0-2 0,-6-6-1,-3 1 1,-6-5 0,-3 0-1,-10-2 1,-3-1-1,-7 0 0,-5 3 0,-4 2 1,-4 5-2,-2 5 1,0 4-2,3 4 1,2 6-2,5 7-1,3-3-3,11 11-6,0-4-18,12-4-6,7 4-1,4-5 2</inkml:trace>
  <inkml:trace contextRef="#ctx0" brushRef="#br0" timeOffset="12121.6933">22172 8930 18,'0'0'29,"-12"3"3,-8 0 0,3 5-10,-2 10-9,-7-2-2,10 8-3,-4-1-1,11 2-1,5-4-2,10 1 0,5-5-2,9-2 1,3-5-1,4-4 0,2-8-1,1-1 0,-3-5 1,0-4-1,-5-4-1,-5-3 1,-4-4-1,-6 0 0,-6-3 0,-6-4-1,-6 1 0,-7 2 0,-3 3 1,-5 1-2,1 7 1,-4 3-1,3 10-1,-2 4-1,9 8-3,0-2-9,6 4-19,8 4-1,-1-4 1,12 5 0</inkml:trace>
  <inkml:trace contextRef="#ctx0" brushRef="#br0" timeOffset="12448.7121">22349 8575 46,'10'-13'32,"-7"2"1,-3 11-5,15 17-15,-15 3-3,6 12-1,-6 4-3,5 8-1,-4 4 0,1 7-2,-1-3 0,3 2-1,-1-3-1,2-4 0,3-6-1,2-7-1,4-5-2,-2-12-4,8-4-14,0-6-15,-8-12 0,4-2-1,-6-10 2</inkml:trace>
  <inkml:trace contextRef="#ctx0" brushRef="#br0" timeOffset="12903.7381">22597 8936 55,'20'2'36,"-5"-4"-1,5-3 0,4 4-20,-7-7-6,5 6-3,-2-5-3,3 0 0,-2-1-2,0-3 0,-3 1-1,-2-1 0,-5-3 1,0 0-1,-4 0 0,-6 1 0,-6-2 0,-4 1-1,-3 1 1,-4 3 0,-3 5-1,-6 3 1,-3 5 0,-2 5 0,0 7 1,0 5-1,2 4 1,4 4 1,5 2-1,8 1 1,8 0 0,9-1-1,3-2 1,10-3-1,4-5 0,3-2-1,2-6-1,0-6-3,2 0-3,-4-13-9,5-3-22,-3 2 0,-3-9-1,4 2 1</inkml:trace>
  <inkml:trace contextRef="#ctx0" brushRef="#br0" timeOffset="13410.767">23250 8824 30,'0'0'33,"-28"0"0,13 5 1,-5 2-16,-9-3-5,10 5-2,-7 0-4,7 7-2,0-4-1,7 6 1,3-2-2,5 3 0,3-2 0,5 2-1,2-3 0,5-4 0,2-1-1,3-2 0,1-6-1,5-4 0,-2-5 0,2-5 0,1-3 0,-3-2-1,-1-2 1,-5-4 0,0-4 0,-10 1-1,-2 1 1,-3 1 0,-4 3 1,-3 3-1,0 3 0,-3 9 1,-1 6 0,12-1 0,-14 23 0,8-4 0,4 5 0,3 5 0,-1 1 0,6 1-1,3 0 0,-1-3-2,3-3-2,1-10-3,6 3-6,-7-13-16,6-8-10,1-1-1,-3-10 2</inkml:trace>
  <inkml:trace contextRef="#ctx0" brushRef="#br0" timeOffset="13879.7939">23477 8741 40,'0'0'34,"5"19"2,-8-3-1,-1 2-15,5 10-7,-9-3-5,5 6-3,-2-4-2,4 3 0,-1-5-1,7-4-1,1-6 0,1-4 0,-7-11-1,22 11 1,-8-14-1,2-4 1,1-5-1,-2 0 0,1-3 0,1-7 0,-1-2 0,-3 1 0,-1-1 0,-1 2 0,-3 3 1,1 0 0,-2 5 0,-7 14 0,0 0 0,10 2 0,-3 8 1,-4 8-1,3 2 0,0 6 1,-4 1-2,6 2 1,0-2-1,-1-3 0,-3 1-3,3-10-1,2 1-7,-9-16-16,16 4-12,-16-4 0,13-14 0,-2 1 1</inkml:trace>
  <inkml:trace contextRef="#ctx0" brushRef="#br0" timeOffset="14347.8207">23828 8514 35,'10'8'34,"-10"-8"3,12 13-1,-1 1-14,-6-2-5,12 8-6,-3-2-3,5 8-2,-1-1-1,3 6-2,-1 0 0,1 2-1,-2 0-1,-7 2 0,-3 2-1,-3 0 1,-6 2-1,-8-2 0,-9-2-1,-9-2 0,-2-1 0,0-7 0,2-2-1,-2-7-1,5-1 0,9-7-1,14-8-2,0 0-7,0 0-26,18 4 2,-4-12-1,4 3 1</inkml:trace>
  <inkml:trace contextRef="#ctx0" brushRef="#br0" timeOffset="14936.8544">24382 9086 37,'57'3'36,"-57"-3"2,0 0 1,0 0-14,0 0-6,0 0-5,13 62-5,-13-62-2,0 54-3,0-54-2,4 65 0,-4-65-4,-11 56-2,11-56-9,0 0-27,0 0-1,-54 38-1,29-42 1</inkml:trace>
  <inkml:trace contextRef="#ctx0" brushRef="#br0" timeOffset="20035.146">14933 9677 26,'0'0'22,"0"0"-2,0 0-1,-12 0-4,12 0-2,-9 8-3,9-8-3,-14 13-1,5-6-1,0 4-1,-4 1-1,2 0 0,-2-1-1,-2 4 0,1 0-1,-1 2 1,2 0-1,1 4 0,2 2 1,3 5 0,-1 0 2,5 2-1,-2 1-1,5 2 0,0-1 1,3 1-1,-2-5 0,5 0 0,-1-4 0,2 1-1,1-5 1,4-3 0,-5-3-1,3-3 1,0-1-1,2-3 0,-12-7 0,18 8 0,-18-8-1,18 5 0,-18-5-1,17 1-2,-7 1-2,-10-2-7,15-11-25,-3 10 1,-12 1-2,13-14 2</inkml:trace>
  <inkml:trace contextRef="#ctx0" brushRef="#br0" timeOffset="20809.1901">15168 9909 7,'0'0'12,"0"0"1,0 0 0,0 0 2,0 0-1,0 0 2,0 0-2,0 0-1,0 0-1,9 16-3,-10-7 0,3 7-3,-3-3 0,3 5-2,-3-2 0,2 5-1,-1-4-1,1 1 0,1-2 0,-1-3-1,0-1 0,1-1 0,-2-11-1,5 11 1,-5-11 0,0 0 0,0 0-1,12-9 1,-7 0 0,2-3-1,0-1 1,2-2 0,0-2 0,2-2 0,0-1 0,3 3 0,-2-1 0,1 5 1,1 1-1,-2 3 1,1 5-2,-1 4 1,-1 2 0,0 7 0,-1 4 0,-2 1-1,0 3 2,0 1-2,-2 2 1,-2 1-1,-1-2 1,-1-1-1,-2-5 0,-2 0 1,-1-4-1,3-9 0,-7 13 0,7-13 0,0 0-3,0 0-2,0 0-7,0 0-22,0 0-3,0 0-1,10-8 1</inkml:trace>
  <inkml:trace contextRef="#ctx0" brushRef="#br0" timeOffset="21035.2032">15641 10112 30,'16'15'33,"-7"-6"1,3 7-1,-6 3-13,-3-5-8,2 6-2,-5-5-5,2 2-1,-3-2-2,0-2-2,-1 1-4,2-14-10,-9 11-20,9-11-1,-11 11 0,11-11 0</inkml:trace>
  <inkml:trace contextRef="#ctx0" brushRef="#br0" timeOffset="21919.2537">16488 9758 28,'2'-10'24,"-2"10"-1,1-9 0,-1 9-4,0 0-2,0 0-4,0 0-1,-3 13-1,4 6-4,-4 2-1,6 10-1,-5 2-1,5 5 0,-4 0-1,3 4-1,1-3 1,0 0-2,0-4 0,0-4-1,0-5 0,2-3 0,0-3-2,-1-6-1,2-1-2,-6-13-4,11 12-10,-11-12-15,10-6-3,-10 6 0,11-25 2</inkml:trace>
  <inkml:trace contextRef="#ctx0" brushRef="#br0" timeOffset="22420.2824">16721 9967 36,'13'12'33,"-13"-12"1,3 20-1,0 1-17,-5-4-3,6 3-3,-2-2-4,5 3-2,-1-5-1,4 1-1,-2-5 0,4-2-1,-3-3 0,3-3-1,0-5 1,0-5-1,-1-3 0,2-3 1,0-5-1,0-2 0,-1-4 0,0-4 0,-2-3-1,0 3 1,-2 1 1,1 3-1,-3 2 1,-1 4 0,-1 5-1,-4 12 1,0 0 0,14 13 0,-11 3 1,1 3-1,0 6 1,1 1-1,0 3 0,1 0 0,2-3 0,-3-2-1,1-4-1,-1-3 0,1-3-1,-6-14-3,15 14-4,-15-14-8,11-10-18,-11 10-3,15-20 0,-6 6 2</inkml:trace>
  <inkml:trace contextRef="#ctx0" brushRef="#br0" timeOffset="22779.3029">17214 9722 37,'6'-12'35,"-5"1"2,-1 11-2,0 0-9,0 0-13,0 20-4,-3-3-4,3 8-2,1 0-2,-1 6 1,-1 3 0,2 4-1,1-2 0,-1 0 0,2-2 0,-1-2 0,1-2 0,2-3 0,4-6 0,0-6-1,1-3 1,6-3 0,0-5-1,2-4 1,0-3-1,1-3-1,2 0-1,-4-4-2,4 2-3,-9-6-5,4 5-16,-4-1-10,-6-2 0,-6 12 0</inkml:trace>
  <inkml:trace contextRef="#ctx0" brushRef="#br0" timeOffset="23034.3174">17107 9933 60,'0'0'37,"0"0"0,17-13-6,0 13-14,-1-8-6,6 7-3,0-4-3,6 4-2,1-1-1,-1 0-3,1 1-2,-2-4-4,6 5-12,-4-2-20,-6-3 1,0 1-1,-5-5 2</inkml:trace>
  <inkml:trace contextRef="#ctx0" brushRef="#br0" timeOffset="23529.3458">17941 9934 54,'0'0'37,"0"0"0,10 8 0,0-6-17,-10-2-8,24-9-4,-8 2-2,11 5-2,0-1 0,5 2-1,2-1-1,4 2-1,0-2 0,3 3 0,-1-1 0,-3-1-1,-3 1 0,-5-1 0,-4 1-2,-6-1-1,-2 1-1,-17 0-4,17 1-7,-17-1-26,0 0 2,-5-12-2,5 12 4</inkml:trace>
  <inkml:trace contextRef="#ctx0" brushRef="#br0" timeOffset="23977.3714">18305 9806 57,'0'0'37,"0"0"0,0 0-2,0 0-15,0 0-9,16 13-4,-3-10-2,4 5-1,1-2-1,3 1-1,0 0-1,1-1 1,1 0-2,-3 1 1,-2 1 0,-5-1-1,1 0 0,-6 4 0,-4 3 1,-4-2-1,-3 2 0,-4 0-1,-3 1 1,-3 1 0,-1 2 0,-1-6 0,-2 1 0,0 1-1,1-2 1,5-2 0,1-1 0,10-9-1,-10 12-3,10-12-3,10 3-17,1-6-16,-1-5 1,2-2-1,1-8 1</inkml:trace>
  <inkml:trace contextRef="#ctx0" brushRef="#br0" timeOffset="24619.4082">18906 9690 21,'3'-13'32,"7"7"2,-7-6-1,-2 3-11,-1 9-6,0 0-3,0 0-5,0 17-1,0 6-1,-4 3-1,3 8-1,-1 5 0,2 6-1,1-2 1,1 2-1,1-5-1,1 0 0,1-5 0,0-2-1,2-10-1,-2-3 1,0-4-2,0-5-1,1-2-2,-6-9-1,12 6-5,-12-6-11,5-12-19,-5 12 2,13-21-2,-1 8 3</inkml:trace>
  <inkml:trace contextRef="#ctx0" brushRef="#br0" timeOffset="25100.4357">19170 9887 46,'0'0'34,"5"15"2,-5-2-1,-2 1-19,5 10-4,-5-2-4,7 3-1,-2-2-3,2 2 0,2-5-1,-1-3-1,0-4-1,1-4 1,-7-9-2,17 6 1,-8-8 0,1-5-1,0-6 0,2 0 0,0-4 1,0-3-1,-1-4-1,0 0 1,-1 0 0,0 3 0,0 3 0,-3 2 0,1 3 0,-8 13 0,14-2 1,-14 2-1,12 21 2,-6-6-1,-2 6 0,4 2 0,-2 2 1,1-1-1,-1-1 0,1 0-1,1-5 0,-2-2-1,4-4-1,-10-12-3,18 14-5,-18-14-13,13-13-17,-1 3 2,-5-5-2,4-3 2</inkml:trace>
  <inkml:trace contextRef="#ctx0" brushRef="#br0" timeOffset="25475.4571">19642 9657 59,'13'-16'38,"-13"16"-1,9-1 2,-9 1-22,0 18-7,0-1-3,3 9-3,-2 2-1,1 4-1,-1 1-1,0 1 0,1 0 1,-1 1-2,0-2 1,0-3 0,1-3-1,0-1 1,1-4-1,1-3 0,2-3 1,4-7-1,2-3 0,2-1 0,2-2 0,2-3 0,2-2 0,-1-1-2,1 0-2,-5-3-2,3 4-5,-11-7-14,-7 9-15,13-15 1,-13 5 0,0 10 2</inkml:trace>
  <inkml:trace contextRef="#ctx0" brushRef="#br0" timeOffset="25701.4701">19604 9945 48,'-11'-6'37,"11"6"-1,12-8 0,1-3-17,11 8-6,-3-7-4,7 5-3,0-1-3,2 2-1,1 0-2,-3 0-3,-2 3-3,-4-7-9,2 1-23,-1 2 0,-8-2 0,2 1 0</inkml:trace>
  <inkml:trace contextRef="#ctx0" brushRef="#br0" timeOffset="26557.5189">20191 9489 41,'0'0'36,"11"10"1,-11-10 1,17 9-16,2 10-6,-5-1-5,8 9-3,-1 2-2,5 9-2,-3 1-2,0 4 1,-5 3-2,-3 1 0,-6 1 0,-5 2-1,-10-5 1,-5-1-1,-6 1 1,-3-4-2,-1-3 2,-1-5-1,2-6 0,3-4 0,4-6-1,4-4-1,6 0-4,3-13-7,0 0-28,0 0 2,10-9-1,-10 9-1</inkml:trace>
  <inkml:trace contextRef="#ctx0" brushRef="#br0" timeOffset="31419.7971">20735 10115 57,'0'0'38,"10"3"0,-10-3 1,0 0-20,15 20-5,-12-11-3,4 10-5,-5-2-2,-1 7-3,-4 2-2,-4-5-5,2 7-16,-2-6-19,-8-5 1,-1-3-1,-1-4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7:35.8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14995 4745 14,'-13'-3'20,"13"3"0,0 0-2,0 0-1,-10-4-3,10 4-1,0 0-2,-13-4-2,13 4-1,-10 1-2,10-1-2,-11 2 0,11-2 0,-14 4-2,14-4 0,-15 10 0,15-10 1,-17 16-2,17-16 1,-17 17-1,7-4 0,2-1 0,0 0-1,-1 1 1,3 2-1,-1 0 0,1 1 1,2-1-1,1 0 1,2 0-1,4-1 0,1 1 1,2-3 0,0-1-1,2-1 1,3-1-1,1-1 1,0-1 0,-1-4 0,2-3-1,1 1 1,-1-4 0,2-4 1,-3 2-1,-1-2 0,0-1-1,0 0 1,-5-1 0,2-2 0,-4 0-1,0 1 0,0-3 1,-1-1-1,-2 0 1,0-3-1,-2 2 0,-2 2 0,0 0 0,-1-1 1,-2 2-1,-2 2 0,1 0 0,7 10 0,-14-13 0,14 13 0,-15-11-2,6 9-1,9 2-7,-18 7-27,7-7 1,0 3-1,-5-7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3:22.5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15100 10880 13,'0'0'13,"0"0"1,-13-3-1,13 3 0,-13 5-1,3 1 0,0 4-2,-2 0-2,0 7-1,-4 2-1,3 5 0,-2 1-2,3 4 0,-1-1-1,4 5 0,2-5 0,3 3 1,2-3-1,3 1-1,2-3 0,3 0 0,0-4-2,1-3 0,2 0-2,-3-5-4,3 0-5,-1-1-15,-8-13-6,19 14 1,-19-14 0</inkml:trace>
  <inkml:trace contextRef="#ctx0" brushRef="#br0" timeOffset="1983.113">15294 11098 8,'0'0'24,"0"0"2,0 0-6,0 0-3,-10 7-4,10-7-3,-6 21-1,0-8-2,6 6 0,-2 2-1,2 6-1,-1-1-1,2 6 0,-1-2-1,2 5-1,-2-2 0,1 0-1,1-2 1,-1-3-2,1-3 0,-1-1-2,0-2 0,0-6-1,1-2-2,-2-14-3,4 15-4,-4-15-6,0 0-14,0 0 0,6-18 2</inkml:trace>
  <inkml:trace contextRef="#ctx0" brushRef="#br0" timeOffset="2452.1402">15252 11133 24,'-4'-22'30,"10"8"1,-4-5-8,2 0-4,5 3-4,-2-1-5,4 5-2,-1 2-3,5 3 0,-3 3-2,4 4-1,0 2 0,3 3-1,0 2 0,2 3 1,-1 1-2,-1 2 1,-1 0-1,-2 1 1,-3-2-1,-3 3 1,-6-1-1,-4 0 0,-5-1 0,-5 0 0,-6-2 0,-2 1 0,-5 0 0,-3-2 0,-1-1 0,2-1 1,2-1 0,4-2-1,4-1 1,5-1-1,10-3 1,0 0-1,0 0 0,0 0-3,16 10-2,-7-11-9,10 1-13,0 4-8,-1-5 0,6 5 0</inkml:trace>
  <inkml:trace contextRef="#ctx0" brushRef="#br0" timeOffset="2718.1555">15691 11257 25,'12'0'33,"7"6"1,-4-4 0,-2 3-11,5 7-7,-8-2-6,4 7-5,-7-1-2,0 7-1,-5-1-1,-1 3 0,-3-1-2,-2 0 0,0 0-2,-6-4-2,7 1-8,-6-2-21,0-9-1,9-10 0,-10 5 1</inkml:trace>
  <inkml:trace contextRef="#ctx0" brushRef="#br0" timeOffset="6120.3501">16456 10762 23,'0'0'21,"0"0"-2,0 0-3,6 18-1,-4-2-4,0 4-3,2 6 0,-2 5-3,1 5 0,0 1-2,0 1 0,-2 0-1,1-3 0,0-3-1,0-2 0,0-5-1,0-5 1,1-2-1,0-3 0,-1 0 0,1-4-2,-1 0-1,-2-11-2,8 16-3,-8-16-5,0 0-9,15 7-8,-12-16 2,7 7 0</inkml:trace>
  <inkml:trace contextRef="#ctx0" brushRef="#br0" timeOffset="6622.3786">16727 10971 8,'0'0'24,"4"10"2,1 5-4,-6 2-8,-1 4-4,1 3-1,1-4-3,0 5-1,2-4 0,1-1-1,2-6-1,1-2-1,-6-12 0,16 13-1,-16-13 1,18-3-1,-7-5 0,0-2-1,-1-3 1,3-6 0,-1-3-1,1-3 0,-2-3 1,0 0 0,1 0 0,-1 4 0,-2 0 1,1 9 0,-2 0 0,1 11 1,-9 4-1,16 3 0,-10 9 0,2 2-1,0 5 0,-1 2 1,0 4-1,0 1-1,-1 0 1,1 1-1,-2-2-1,0-4-2,0 0 0,-2-7-3,4 1-5,-7-15-6,9 9-14,1-6-2,-10-3 2,18-11 0</inkml:trace>
  <inkml:trace contextRef="#ctx0" brushRef="#br0" timeOffset="6974.3989">17223 10728 39,'-1'-14'30,"1"14"4,0 0-11,0 0-6,0 0-5,9 16-5,-4 5-2,-3 4-1,3 5-1,0 6-2,-1 4 1,0 2-2,-1 1 1,1-3-1,0-2 1,1-2-1,2-3 0,1-8 0,1-4 0,4-5 1,1-4-1,1-4 0,2-5 1,3-2-1,-1-3-1,2 0-2,-3-5-4,2 3-8,-6-3-13,-4-4-6,1 6-1,-11-7 2</inkml:trace>
  <inkml:trace contextRef="#ctx0" brushRef="#br0" timeOffset="7184.4109">17196 11028 28,'0'0'31,"2"-11"2,8 4-8,4 1-5,2-5-5,6 6-5,0-2-5,2 1-2,5 3-11,-4 0-14,-1-3-11,5 6-1,-9-9 1</inkml:trace>
  <inkml:trace contextRef="#ctx0" brushRef="#br0" timeOffset="7797.446">17954 11062 26,'0'0'30,"-15"6"2,15-6-10,0 0-2,0 0-4,0 0-1,13 1-5,7-1-3,2-4-1,8 3-1,0-2-1,7 2-1,-1-1-1,1 2-1,0-1 0,-1 1 0,-4 0-1,-2-1-1,-1 2 1,-8-3-2,0 2-1,-8-2-2,2 4-1,-15-2-4,14 0-7,-14 0-9,0 0-9,0 0 0,-7-13 2</inkml:trace>
  <inkml:trace contextRef="#ctx0" brushRef="#br0" timeOffset="8193.4684">18302 10882 22,'0'0'31,"10"-8"2,1 9 0,1 0-11,0-2-6,8 8-6,-3-3-2,8 5-3,-3 0-2,4 1 0,-1 0-2,0 2 0,-2-1-1,-3-1 1,-2 2-1,-4 1 0,-3 1 0,-5-1 1,-4 2-1,-5-1 0,-4 0 0,-4 1 0,-4 1 0,0-3 1,-3 0-1,2-1 0,-1-2 0,5-2-1,12-8-1,-16 11-4,16-11-9,5 9-20,-5-9 1,16-10-2,-6-2 2</inkml:trace>
  <inkml:trace contextRef="#ctx0" brushRef="#br0" timeOffset="8694.4972">18910 10753 24,'3'-9'31,"6"7"2,-9 2-1,0 0-13,10 14-5,-9 1-3,3 11-3,-3 5-4,4 8 0,-4 3-2,2 3 0,-1 1-1,0-3 1,0-5-1,0 0-1,1-8-1,1-8-1,2-3-3,-6-19-7,12 12-13,-2-10-10,-10-2 0,21-16 0</inkml:trace>
  <inkml:trace contextRef="#ctx0" brushRef="#br0" timeOffset="9148.5233">19151 11010 31,'0'0'30,"3"29"2,-6-13-2,0 3-15,5 7-3,-3-4-6,5 3-2,0-7-1,4 1 0,0-7-1,4-1 0,2-8-1,1-4 0,1-6 0,0-1 0,2-5-1,0-5 1,-2-3-1,2 0 1,-3-5-1,0 1 1,-2 0 0,0 3 1,-3 1 0,-1 5 0,-1 5 0,-8 11 1,12-5-1,-12 5 0,10 18 0,-5 0 0,-1 2-1,3 4 1,-2 2-1,2 1 0,-1 1-1,0-3 0,2 1-2,-4-7-1,5 3-5,-8-13-7,-1-9-22,17 11 0,-17-11 1,15-10 0</inkml:trace>
  <inkml:trace contextRef="#ctx0" brushRef="#br0" timeOffset="9508.5438">19733 10710 56,'10'-3'35,"-10"3"-1,0 0 1,13 19-19,-14-4-7,5 10-3,-4 4-3,1 8 1,0 5-2,0 2 0,-1 2-1,1-1 0,-1 0-1,2-5 0,-1-3 0,2-5 1,1-6-1,4-6 0,-1-4 1,4-4-1,2-5 0,2-2 1,2-4-1,0-3 0,3 0-2,-4-3-3,3 2-3,-8-7-7,3 2-16,-14 8-6,6-16-1,-6 16 2</inkml:trace>
  <inkml:trace contextRef="#ctx0" brushRef="#br0" timeOffset="9696.5546">19645 11081 19,'0'0'31,"-5"-11"1,18 6 1,3-2-13,4-3-5,7 5-6,0-2-5,3 2-6,5 4-8,-4 1-16,-7-5-7,7 6-1,-9-10 1</inkml:trace>
  <inkml:trace contextRef="#ctx0" brushRef="#br0" timeOffset="10069.5757">20148 10654 56,'0'0'35,"21"6"2,-9 1-1,-3 2-19,10 13-6,-5 1-5,5 10-2,-3 4-1,2 5-1,-4 3-1,-1 2 0,-4 1-1,-4-3 1,-4-1-1,-2-6 1,-4-5-1,-2-3 1,-3-5 0,1-5-1,0-6 1,1-1-1,0 0 0,8-13-1,-10 15-1,10-15-3,-5 12-6,1-3-25,4-9-2,0 0 0,0 0 1</inkml:trace>
  <inkml:trace contextRef="#ctx0" brushRef="#br0" timeOffset="26570.519">20857 10706 7,'0'0'14,"0"0"0,0 0-2,0 0 0,0 0-1,0 0 1,0 0 0,0 0 0,0 0-1,0 0 0,9 2-2,-9-2-1,0 0-1,10-6-1,-10 6-2,14-3-2,-4 0 1,-1 1 0,3 1-1,-1-2 0,1 3 0,0 0 0,-2 1-1,-1 2 0,-9-3-1,14 12 0,-14-12 1,7 18-1,-4-7 0,-2 1 1,-1 1-1,-1 1 0,0 0 1,-2 3-1,0-1 1,-1 1-1,0-1 1,0 0 0,-1-1-1,2 1 1,0-1-1,2 1 1,1-1 0,1 0-1,1 0 1,1-1 0,2 0 0,0-2-1,1 1 1,2-2 0,-1-2 0,4 1 0,0-2 0,1 0-1,-1 0 1,1-3 0,2 0-1,-4 0 1,2-2-1,-2-1 0,-1 1 1,-9-3-1,17 3 0,-17-3 0,13 2 0,-13-2 0,11-2 0,-11 2 1,10-1-1,-10 1 0,0 0 0,9-5 0,-9 5 0,0 0 1,0 0-1,0 0 1,0 0-1,0 0 0,0 0 0,0 0 0,0 0 1,-9 7-2,9-7 1,-10 14 0,10-14 0,-11 15 0,5-3 0,1-1 0,-2 2 0,2 0 0,1 1 0,1 3 1,0 1-1,1 0 0,1 0 0,1-1 0,0 2 0,1 0 0,0-1 0,-1 0 0,1-2 0,0 2 0,0-2 0,0 1 0,0-2 0,0-1 0,-1-1 0,1 0 0,-2-2 0,0-1 0,1-10 1,-6 18-1,6-18 0,-10 14 0,10-14-1,-13 12 1,3-9 0,-1-1 0,1 0 0,0-2 0,-1 0 0,1-1 1,10 1-1,-17-4 1,17 4 0,0 0 1,-12-8-1,12 8 0,0 0 0,-5-13 0,5 13-1,0 0 0,-2-10-2,2 10-4,0 0-11,6-12-22,7 10 2,-1-6-2,8 0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4:13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8693 12486 25,'0'0'27,"0"0"-8,0 0 1,0 0-4,0 0-2,0 0-2,12 0-2,-12 0-1,10-1-2,-10 1-1,13-1 0,-13 1-2,16-2-1,-16 2 1,20 0-1,-9-1 0,2 2-1,-2-1 1,4 2-1,-1-1 0,2 0 0,-2-1 0,3 1 0,-2 0 0,3 0-1,0-1 0,0 0 0,1 0 0,0 1 0,0 0 0,1-1 0,-2-1-1,1 0 1,0 0 0,1 0-1,-2-1 1,0 0-1,0 0 1,0 0-1,-1 1 1,1 0-1,-3 0 1,1 0-1,-1 1 0,1 1 0,-1-1 0,2 1 0,-2 0 1,2 0-2,-1 0 1,1 0 0,-2-1 0,0-1 1,-1 0-1,-1 0 0,-1-1 0,-1 2 0,1-1 0,-3 0 0,0 2 0,1 0-1,-10-1 0,15 2-2,-15-2-1,10 0-4,0 4-10,-10-4-22,0 0 3,0 0-2,0 0 2</inkml:trace>
  <inkml:trace contextRef="#ctx0" brushRef="#br0" timeOffset="1060.0606">8823 12371 6,'0'0'13,"0"0"-1,0 0-2,13-2 1,-13 2-1,0 0-1,0 0 1,9-3 0,-9 3 0,0 0-1,0 0 0,0 0-1,0 0 0,0 0-2,-4 12 0,4-12-2,-13 10 0,4-3-1,9-7 0,-19 17 0,10-8-1,-2-2 0,0 2 1,1-1-1,0-1 0,1-2-1,-2 1 0,2-2 0,0 1 0,-1-3 0,10-2-1,-16 5 1,16-5 0,-16 5 0,16-5 0,-12 4-1,12-4 1,-11 4 0,11-4 0,0 0 0,0 0 0,0 0 0,0 0 0,0 0 0,0 11 1,0-11-1,0 0 0,13 7 1,-13-7-1,15 6 0,-4-2 1,0 0-1,3 1-1,-1 2 1,2 0 0,2 0-1,1 0 1,-1 3-1,1-1 0,-2-1 1,0 1-1,-1-3 1,0 0-1,-4-3 0,-1 1 0,-10-4 0,16 1-1,-16-1-2,0 0-1,13 3-6,-13-3-14,0 0-13,0 0 0,0 0-2,0 0 4</inkml:trace>
  <inkml:trace contextRef="#ctx0" brushRef="#br0" timeOffset="1904.1089">9970 12195 23,'0'0'20,"0"0"-1,0 0-3,0 0 1,0 0-3,0 0-2,-9-3 0,9 3-1,0 0-2,0 0-1,0 0-2,0 0 1,0 0-3,0 0 0,0 0-2,0 0 1,0 0-2,-2 16 0,4-5 0,0 5 0,1 3-1,0 4 1,1 5 0,-1 3 0,-1 3-1,1 1 1,-2-1 0,0 2-1,0-2 1,0-3 0,0-2-1,1-2 1,-1-6 0,0-1-1,0-5 1,1-4-1,-2-11 1,2 15-1,-2-15 0,0 0 0,0 0 0,-1 10 0,1-10-1,0 0-1,0 0-1,0 0-2,0 0-5,-5-15-8,7 4-18,2 1 0,-4-8 0,4 0 1</inkml:trace>
  <inkml:trace contextRef="#ctx0" brushRef="#br0" timeOffset="2993.1712">10013 12164 10,'0'0'22,"0"0"-1,0 0-2,0 0-1,0 0-3,0 0-2,0 0-2,0 0-2,0 0-1,0 0 0,9-7-2,-9 7-1,14-3 1,-14 3-2,18-2-1,-9 3 0,3-1 0,0-1-1,2 2 0,-1 0 0,3 0 0,-3-1-1,3 1 1,-2-2-1,3 2 1,-3-1-1,0-1-1,0 0 1,-1 1 0,-1-1-1,-2 0 1,0-1-1,-10 2 0,15-3 1,-15 3-1,9-1 1,-9 1-1,0 0 1,0 0-1,0 0 0,9-5 1,-9 5-1,0 0 0,0 0 0,0 0 0,0 0 1,0 0-1,0 0 0,5 15 1,-5-5-1,1 1 1,-1 1-1,0 3 0,0 1 1,1 3-1,-1 0 0,0-3 1,0 0-1,1-2 0,-1-1 1,1-3-1,-1-10 1,0 12-1,0-12 0,0 0 0,0 0 0,0 0-2,0 0-2,0 0-3,0 0-11,12-7-21,-12 7 2,0 0-2,0 0 2</inkml:trace>
  <inkml:trace contextRef="#ctx0" brushRef="#br0" timeOffset="3655.209">10515 12516 12,'2'10'28,"-2"-10"2,0 0-1,0 0-9,-9 8-5,9-8-4,-4 14-3,4-14-3,-3 18 0,4-5-1,-3-2 1,4 4-3,-1-1 1,2 2-1,0-4 0,3 4 0,-1-6 0,4 1 0,-9-11-1,19 14 1,-7-11 0,2-1-1,2-4 0,0-3 1,3-3-2,0-2 1,1-4 0,-1-3 0,-3-2-1,1 0 1,-6-2-1,-1 4 1,-6-1-1,-5 2 1,-6 2-1,-4 4 0,-5 4 1,-4 3-1,-2 5 0,-4 1 0,1 4 0,2 3-1,2 3 1,2 0-1,6 2 0,1-4-3,8 5-8,3-3-25,1-13 0,6 14 0,-6-14 1</inkml:trace>
  <inkml:trace contextRef="#ctx0" brushRef="#br0" timeOffset="6441.3684">8421 13625 9,'0'0'13,"0"0"-1,0 0 1,0 0 0,0 0 0,0 0-1,0 0-2,0 0-1,0 0-1,0 0-1,0 0 0,0 0-2,0 0 1,12 7-1,-12-7-1,15 1 0,-4 1 0,-1-2-1,2 2 0,0-2-1,1 1 0,-2 0 0,3 1-1,-3-4 2,2 4-2,-2-2 1,2 1-1,1-1 0,-1 1 0,2-1 0,1 1 1,1 0-1,1 0 0,0-2 0,1 0 0,0 0 1,3 1 0,0-1-1,-1 0 0,1-1 1,0 2-1,0-1 0,2 0-1,-3-1 1,2 0-1,-2 1 0,1-1 1,0 0-1,-1 0 0,1-1 1,-1 0-1,2 0 0,-1-1 0,-1 1 0,0 0 0,-2 0 1,0 1-1,-1 1 0,2 1 0,-3 0 0,-1 2 0,2-2 1,-2 0-1,2 1 0,-2 0 0,2 0 0,-2 1 0,2 1 1,-1-3-1,-3 2 0,1-2 0,-2 1 0,-2-1 0,1 0 0,-3-1 0,-9 1-1,13-5-2,-13 5-3,10-5-5,-10 5-24,0 0-1,-3-11-1,3 11 1</inkml:trace>
  <inkml:trace contextRef="#ctx0" brushRef="#br0" timeOffset="7608.4352">8665 13489 4,'11'-2'9,"-1"4"-1,-10-2 1,10-2 0,-10 2 0,9-3 0,-9 3 1,0 0 0,0 0 1,0 0-1,10-4-1,-10 4 0,0 0 0,0 0-2,0 0 0,-12 5-2,12-5-1,-10 9 0,10-9 0,-13 10-1,13-10-1,-18 12 1,9-4-1,-3-3 0,3 2 1,-2-3-2,0 2 0,-1-2 0,2 0 0,-3-1 0,2-2 0,-3 2 0,0 0-1,0-1 1,0-1-1,-1 1 1,0 0-1,1 2 1,0 1 0,2-2-1,2 0 1,0 0-1,10-3 1,-12 6 0,12-6 0,0 0-1,-9 9 1,9-9-1,0 0 1,0 0 0,4 14-1,-4-14 1,8 12-1,-8-12 1,11 16 0,-11-16 0,17 17 0,-6-7 0,1 0 0,2-2 0,0 1 0,2 0-1,0-1 1,1 0 0,1-1 0,-2 0-1,1 0 1,-2-1 0,2-1 0,-2-1-1,0 0 1,-3 0-1,-2-1 0,0 0 1,-10-3-1,12 3-1,-12-3 0,0 0-2,0 0-4,11 14-10,-11-14-21,0 0 1,6 13-1,-6-13 2</inkml:trace>
  <inkml:trace contextRef="#ctx0" brushRef="#br0" timeOffset="14299.8178">9938 13426 21,'-3'-11'18,"3"11"-1,0 0-1,0 0-1,0 0-2,0 0-2,0 0-1,0 0-2,0 0-1,-11 3-1,11-3 0,0 0-1,0 0-1,-6 10-1,6-10 0,-2 9-1,2-9 0,-2 15 1,2-4-2,-1 1 0,1 4 1,0-1-1,1 3 0,0 0 0,0 3 0,0 0 0,0 0 0,0 1 0,0 1 1,0-1-1,0 0 0,-1-1 0,1 0 0,-2-3-1,0 1 1,-1-4-1,1 1 1,-1-3 0,1-1-1,-1-3 1,1 0-1,1-9 1,-3 14-1,3-14 0,-1 12 1,1-12-1,-3 10 0,3-10 1,-1 11-1,1-11 1,-3 12-1,3-12 0,-2 9 0,2-9 0,0 0-2,-1 10-2,1-10-4,0 0-11,5-14-17,-3-1 0,4 1 0,-5-10 1</inkml:trace>
  <inkml:trace contextRef="#ctx0" brushRef="#br0" timeOffset="15106.864">9945 13404 18,'0'0'12,"0"0"1,9-6 0,-9 6 1,0 0-1,0 0 0,0 0-2,0 0-2,0 0 0,0 0-2,0 0 0,0 0 0,9-1-2,-9 1 0,0 0 0,11 0-1,-11 0 1,9-1-1,-9 1-2,12-4 1,-12 4-1,18-3 1,-8 1-1,4 1 0,-1-2-1,3 1 1,1-1-1,2-1 1,-2 1-1,3 0 0,-3-1 0,0 0-1,-4 2 1,1 1 0,-14 1-1,16 0 0,-16 0 1,0 0-1,10 3 0,-10-3 1,0 0-1,0 0 1,0 0-1,3 11 1,-3-11-1,0 12 0,1-3 1,0 3-1,0 1 0,0 4 0,0-1 0,1 3 0,-1 0 0,0-3 1,0 3-1,1-1 0,-1 1 0,0-3 0,-1-2 0,0-2 0,0 0 0,0-12-1,0 15 0,0-15-1,0 0-3,0 0-4,2 10-12,-2-10-15,0 0-1,0 0 0,0 0 1</inkml:trace>
  <inkml:trace contextRef="#ctx0" brushRef="#br0" timeOffset="17391.9947">10413 13957 3,'1'-12'22,"-1"12"-3,0 0-2,6-9-1,-6 9-1,0 0-2,9-12-2,-9 12 0,9-13-1,-4 2-2,-5 11 0,9-16-2,-9 16-1,9-17-1,-9 17 1,10-13-2,-10 13-1,0 0 0,13-11-1,-13 11 0,0 0-1,0 0 1,0 0 0,9 2-1,-9-2 1,0 0-1,5 17 1,-4-6 0,0 1-1,0 2 1,1 1-1,-2 1 1,1 0-1,-1 1 1,-1-2-1,1-2 0,-1-2 0,0-1 0,1-10 1,-3 16-1,3-16 0,-3 10 0,3-10 0,-3 11-1,3-11 0,-3 9-1,3-9 0,0 0-1,-6 10 0,6-10 0,0 0-1,0 0 0,-13 8 2,13-8 0,0 0 0,0 0 1,-13 2 1,13-2 1,0 0 0,0 0 1,0 0 1,0 0 1,0 0 0,0 0 0,4-10 0,-4 10 0,13-6-1,-13 6 0,19-6 0,-8 3-1,1 1-1,1 1 0,1 1 0,-1 0-1,1 1 1,-2-1-1,0 1 1,-3 0-1,-9-1 0,15 3 0,-15-3 1,0 0-1,0 0-1,10 3 0,-10-3-1,0 0-1,0 0-3,0 0-8,0 0-24,0 0 1,0 0 0,-12-8 1</inkml:trace>
  <inkml:trace contextRef="#ctx0" brushRef="#br0" timeOffset="18327.0482">10965 13617 35,'0'0'30,"0"0"-2,0 0-5,0 0-3,0 0-4,0 0-3,0 0-2,0 0-3,8-13-3,1 12 0,-9 1-2,20-3-1,-9 2 0,3 1-1,-1-1 0,2 1 0,0 0 0,2-1-1,-3 0 0,1-1 0,-3 1-1,-3-2-2,2 4-2,-11-1-4,10 1-8,-10-1-14,0 0-6,0 0 0,-14 7 1</inkml:trace>
  <inkml:trace contextRef="#ctx0" brushRef="#br0" timeOffset="18601.0639">10979 13737 33,'0'0'34,"-2"10"1,2-10-3,0 0-12,0 0-3,10-6-5,2 7-3,-3-7-3,6 6-1,-2-5-1,5 3-1,-1 0-1,3 0 0,-2 1-1,1 1 0,-1 0-1,-3 0-1,2 2-4,-17-2-11,15-4-23,-15 4 0,10-4 0,-10 4 0</inkml:trace>
  <inkml:trace contextRef="#ctx0" brushRef="#br0" timeOffset="19298.1038">11574 13345 33,'0'0'32,"-3"9"1,5 1 0,-3-1-17,1-9-4,-3 22-3,-1-8-2,5 7-3,-3 0 0,3 5-1,-1 2 0,1 3-1,-1 1-1,1 0 0,0-1 0,0-1 0,1-5 0,-1 0-1,0-6 1,2-1-1,-2-3 1,0-2-1,-1-13 0,2 15-1,-2-15-1,0 10-1,0-10-5,0 0-10,-1-10-18,1 10 0,-1-17-1,1 5 2</inkml:trace>
  <inkml:trace contextRef="#ctx0" brushRef="#br0" timeOffset="19950.1411">11512 13328 7,'0'0'28,"8"-9"2,-8 9 2,0 0-12,6-13-2,-6 13-5,0 0-1,0 0-4,0 0 0,11-4-2,-11 4-1,12 0 0,-12 0-1,17 0 0,-5-4-1,3 2 1,1-2-1,2 1-1,0-1 1,1 2-2,1-1 1,0 1-1,1 0 0,0 1 0,-1-1-1,-1 1 0,-1 0 1,-2-1 0,-1 0-1,-2 1 0,-3-1 0,-10 2 1,13-1-1,-13 1 1,0 0-2,9-3 2,-9 3-2,0 0 2,0 0-1,0 0 0,0 0 1,0 0-1,3 15 0,-3-6 0,2 2 1,-2 4-1,0 2 1,0 5-1,0 0 0,1 0 0,-1 2 0,0 0 0,0-2 0,0-3 0,0-1-1,0-5-1,2-1-2,-2-12-3,4 16-10,-4-16-24,0 0 1,0 0 0,0 0 1</inkml:trace>
  <inkml:trace contextRef="#ctx0" brushRef="#br0" timeOffset="20626.179">12004 13792 28,'-7'15'28,"7"-15"4,-10 14-9,5-1-6,5-13-3,-9 20-3,4-8-2,8 1 0,-5 0-3,7 1-1,0-4-1,4 4-1,1-5 0,3 2 0,1-6-2,0 1 0,0-4 1,-1-2-1,0-3 0,-1-3 0,-1-5-1,-2 1 1,-3-2-1,-1-3 1,-1 1-1,-2-1 0,-4 1 0,-3 1 1,-1 3-1,-1 1 0,-4 1 0,0 2 0,0 2 0,-1 0 0,1 3-1,1 0 1,10 1 0,-19 3-2,19-3 0,-14 4-3,14-4-6,-7 15-28,7-15 3,0 0-2,0 0 2</inkml:trace>
  <inkml:trace contextRef="#ctx0" brushRef="#br0" timeOffset="21536.2318">12632 13410 35,'0'0'33,"0"0"1,0 0-7,0 0-6,-4 10-5,6 1-4,-2-11-4,-5 19-2,0-7-1,4 4-1,-1 1-1,2 1-1,-1 3 0,0 2-1,1 2 0,1-3 0,0 2-1,1 0 0,-2-1 0,2-2 0,-1-3 0,1-3 1,-1-1-2,-2-3 0,2 0-1,-1-11-2,-3 14-1,3-14-4,0 0-7,0 0-11,-12 3-10,12-3-1,0 0 3,-9-12 1</inkml:trace>
  <inkml:trace contextRef="#ctx0" brushRef="#br0" timeOffset="21875.2512">12450 13618 23,'12'2'32,"-12"-2"3,16 0 0,-16 0-11,0 0-8,21-3-3,-21 3-4,21-5-2,-7-1-2,4 3-1,2-3-1,5 4-1,0 0 0,2 0-1,2 0 0,-1 2-1,0 1 0,-3 0-1,0 2-2,-7-5-3,2 6-12,-4-4-21,-6-5 1,-10 5-1,9-13 2</inkml:trace>
  <inkml:trace contextRef="#ctx0" brushRef="#br0" timeOffset="22930.3114">12674 13365 25,'-10'-5'25,"-2"3"-4,3 4-2,-2 0-3,-4 0-3,4 2-2,-6-3-1,6 5-1,-4-3-2,3 3 0,-2-1-2,4 5 1,-2-3-2,4 3 0,-3 0-1,5 1-1,-2 1 0,3 4-1,0-1 0,-2 3 0,4-2 0,-2 5 0,0 0 0,1 1 0,3 1-1,-1 0 1,3-2-1,3 0 1,-1 0-1,4-2 1,3-3 0,0 0-1,0-4 1,4 1 0,-1-1 0,3-1 0,0 0 0,2-2-1,-1 0 1,3-1-1,-2-1 1,2-2-1,-2 0 1,1-3-1,-2 0 1,0-2-1,1-2 1,0 0-1,-1-2 1,2-2-1,-1-2 1,-1-1-1,3-1 1,-2-2-1,0 0 1,-2-2-1,-1-1 1,-1-1-1,0-1 0,-3-1 0,-1 0 1,0-3-1,-3-1 0,-3 2 0,-2 0 1,-2 0-1,-3 0 0,-4 0 0,-3 0 0,-3 0 0,-4 0 0,0 1 0,-3-2 0,1 2-1,-1 4 1,-1-1 0,2 4 0,1 1 0,2 2 0,-1 3 0,-1 3-1,1 0 1,-2 3 0,1 2-1,-2 2 1,-1 1-1,1 4-1,-1-4-1,6 4-2,-2-5-6,17-4-27,-12 8 1,12-8-2,0 0 2</inkml:trace>
  <inkml:trace contextRef="#ctx0" brushRef="#br0" timeOffset="24434.3976">13563 13139 17,'0'0'20,"0"0"-2,-10-3-1,10 3 0,0 0-3,-10-6-1,10 6-2,0 0 0,-9-6-2,9 6-1,0 0-1,0 0-2,-14 1 1,14-1-3,-12 4 1,12-4-1,-13 3-1,13-3 0,-17 7 0,17-7 0,-18 12-1,7-5 1,0 1-1,4 2 1,-3 2 0,4 0-1,-1 3 1,2-1-1,2 1 0,3-1 0,1 0 0,0-1 0,1-1-1,3 2 0,0-4 1,1 2-1,1-2 1,-2 2-1,-1 1 1,-1 0-1,-2 1 1,-1-3-1,-3 2 1,-1 1-1,-6-1 0,0 0 1,-3-1-2,-2-1 2,-1-1-2,-2 0 2,1-3-2,-1-3 1,4-1 0,0 1 0,3-3 0,11-1 0,-14-1 0,14 1 0,0 0 0,0 0-1,0 0 1,8-12 0,-8 12 0,20-4 0,-6 4 0,1 2 0,2 3 0,-3 4 0,1-2 0,-4 5 0,-2 3 0,-2 2 0,-3 3 0,0 0 0,-3-1 0,0 2 0,-1 2-1,0-4 1,0 0 0,1-3 0,1-1 0,-1-2 0,2-1 0,0-3 1,-3-9-1,16 15 0,-6-7 0,0-3 0,2 0 0,0-1 0,-1 0 0,1-2-1,0 2-4,-12-4-7,15-4-26,-6 4 0,-9 0 0,7-12 0</inkml:trace>
  <inkml:trace contextRef="#ctx0" brushRef="#br0" timeOffset="26578.5202">14030 13150 21,'0'0'25,"0"0"-4,0 0-5,0 0-2,-10 3-3,10-3-1,-11 4-1,11-4-2,-12 8 0,12-8 0,-13 12-2,13-12 0,-16 19 0,9-7-1,-3 1 1,1 2-3,-1 1 1,2 3 0,-2 0-1,2 3 0,0 0 0,1 3 0,-1 0 0,4 3 0,0 0 0,3 0 0,0-1-1,3 2 1,1-2-1,0-3 0,1 2 0,2-2 0,-1 0 0,0 0-1,0-4 1,1 0 0,2-5-1,-1 1 1,0-4 0,1-1-1,-8-11 1,18 15-1,-9-11 1,-9-4-1,16 5 0,-16-5 0,12-1 0,-12 1-2,9-2-2,-9 2-6,0 0-13,0 0-16,8-9 2,-8 9-2,0 0 2</inkml:trace>
  <inkml:trace contextRef="#ctx0" brushRef="#br0" timeOffset="27787.5893">14217 13345 8,'0'0'26,"0"0"2,12 9-1,-12-9-9,3 14-4,1-2-4,-1 1-3,1 4-2,-1 2-2,1 2-1,-2 2 0,-1-1-1,0-1-1,-1 0 1,-1-3-1,0-5 1,0-3-1,1-10 1,0 0-1,0 0 0,0 0 1,0 0 0,-8-16-1,7 5 1,0-3-1,1 1 1,0-2-1,2 0 1,0 2 0,1 2 0,2 1 0,2 0-1,-7 10 1,15-14 0,-6 9 0,2 1 0,-2-1 0,3 2 2,0 0-1,-1 2-1,1-1 1,-1 1 0,0-1 0,0 0-1,-1-1 0,1 0 0,-11 3 0,17-12-1,-17 12 1,13-13 0,-13 13 0,8-16 0,-8 16 0,0-16 0,0 16-1,-8-15 1,8 15-1,-12-9 0,12 9 0,-15-2 1,15 2-1,-14 7 0,14-7 0,-9 16 0,9-16 1,-4 17-1,4-7 0,1-1 0,-1-9 1,5 14-1,-5-14 0,15 9 0,-5-7 1,-1-2-1,0-2 0,-9 2 0,17-10 0,-17 10 1,11-14-1,-9 5 0,-1-1 0,-2 1 1,1 9-1,-5-15 0,5 15 0,-15-10-1,15 10-1,-15 1-2,15-1-4,-15 12-9,15-12-19,-6 14 1,6-14-2,5 18 2</inkml:trace>
  <inkml:trace contextRef="#ctx0" brushRef="#br0" timeOffset="28135.6091">14661 13549 52,'21'10'37,"-21"-10"-1,16 14 1,-7 0-17,-9-14-9,7 23-4,-7-8-1,3 4-3,-4-1 0,3 4-1,-4-2-1,0 0-1,-1-1 0,-2-3-1,2 0-3,-4-5-1,4 4-4,-7-10-6,10-5-24,-4 11 1,4-11 0,0 0 1</inkml:trace>
  <inkml:trace contextRef="#ctx0" brushRef="#br0" timeOffset="28964.6567">14987 13136 7,'0'-12'28,"0"12"2,0-11-5,0 11-4,0 0-2,-3-11-4,3 11-2,0 0-1,-1 17-3,-2-8-3,5 8-1,-5 5-1,3 5-1,0 3 0,2 3-1,-1 0 0,2 3 0,0 0-1,0 2 0,2-4 0,0-3-1,-1-3 0,0 0 0,-1-5 0,0-4 0,0-4-1,-1-4-1,-2-11 0,3 12-2,-3-12-4,0 0-6,0 0-14,17-8-9,-14-4-1,7 0 3</inkml:trace>
  <inkml:trace contextRef="#ctx0" brushRef="#br0" timeOffset="29479.6861">15171 13356 65,'0'0'36,"11"-6"0,-11 6-10,0 0-10,5 10-6,-5-10-4,4 20-2,-1-5-2,2 3 1,-2 2-1,2 1-1,1 1 0,0-1 0,0-4-1,0 0 1,1-5-1,2-2 0,-9-10 1,16 8-1,-7-10 0,2-4 0,-1-4 0,0-3 0,2-6 0,-1 0 0,2-3 1,-2-3-1,0 1 0,1 3 0,-2 1 0,-1 5 0,0 4 0,-9 11 0,10-11 1,-10 11-1,0 0 0,11 17 1,-9-4 0,1 3-1,1 3 1,0 3 0,-1-1-1,2 1 1,0-1-1,0-2 0,2 0-1,-1-7 0,2 0-3,-8-12-3,19 9-11,-19-9-21,13-8 1,-3-4-2,-1-5 3</inkml:trace>
  <inkml:trace contextRef="#ctx0" brushRef="#br0" timeOffset="29880.7091">15717 13094 49,'1'-13'37,"-1"13"-2,7-13 1,-7 13-13,0 0-14,0 0-3,5 18-1,-9-2-2,5 5 0,-4 6 0,3 2-1,-1 2 0,1 3-1,-5 1 0,3 0 0,1-2 0,0 1 0,0-6 0,2-1 0,2-6-1,4-2 1,2-5 0,3-4 0,3-3-1,3-4 1,1-1-1,2-2 0,1-1 0,-4-2-1,1 0-2,-5-2-2,1 6-5,-15-1-11,6-13-20,-6 13 2,-7-11-1,7 11 2</inkml:trace>
  <inkml:trace contextRef="#ctx0" brushRef="#br0" timeOffset="30112.7223">15616 13337 41,'0'0'34,"0"0"2,0 0 0,0 0-16,12-7-6,3 7-6,4-5-3,4 3-2,2-3-1,3-1-3,2 2-3,-4-6-4,8 7-13,-3-2-16,-9-3 0,0 4 1,-8-7 0</inkml:trace>
  <inkml:trace contextRef="#ctx0" brushRef="#br0" timeOffset="30533.7464">15956 13008 57,'0'0'36,"10"-5"1,-10 5-1,19 6-19,-19-6-8,15 20-2,-7-4-3,4 8 0,-3 0-1,4 8-1,-1 0 0,-1 5 0,-3 0 0,-1 3-1,-4-2 0,-1 2-1,-4 0 1,-3-2 0,-2-4-1,1-2 0,-1-3 1,0-4-1,-1-6 1,3-3-1,1-6 1,4-10-1,-4 13 0,4-13-1,0 0-2,0 0-5,0 0-18,0 0-15,7-11 2,-7 11-2,3-19 2</inkml:trace>
  <inkml:trace contextRef="#ctx0" brushRef="#br0" timeOffset="33260.9024">16285 12912 20,'0'0'22,"0"0"-1,0 0-1,0 0 0,0 0-3,-10-2-2,10 2-1,0 0-3,0 0-1,5-9-2,-5 9-2,0 0-1,12-8-1,-12 8-2,9 1 0,-9-1 0,12 1-2,-12-1 1,16 2 0,-16-2-1,15 10 0,-15-10 1,16 14-1,-11-1 0,0-3 1,-2 3-1,-1 3 1,-1-2 0,-1 2 0,-1-3 0,-1 2 0,0-2 0,-1 2 0,0-3-1,0 3 1,0-3 0,1 0 0,0 0 1,2 0-1,1-1 0,2 1 0,1-3 0,3 1 0,3-1 0,4 0 0,0-1-1,2 0 1,0-2-1,1 1 1,0-3-1,0-1 0,-6-1 1,0-1-1,-11-1 1,13-2-1,-13 2 1,0 0 0,0 0-1,0 0 1,-5-9-1,5 9 0,-9 3 1,9-3-1,-14 15 0,8-4 0,1 3 0,1 4 0,0 3 1,2 0-2,-1 3 1,4 1 0,-1 0 1,2-1 0,-1-1-1,-2 1 1,-1-3 0,-1-2 0,-2-2 0,-2-3 0,-3-3-1,-4 0 1,1-2-1,-3-3 0,2 2-2,-1-4 0,4 1-3,-2-6-6,13 1-30,0 0-1,-11-3 2,11 3-2</inkml:trace>
  <inkml:trace contextRef="#ctx0" brushRef="#br0" timeOffset="35390.0242">6316 14612 9,'0'0'8,"9"-11"-1,-9 11-1,0 0-4,0 0-8,0 0-9</inkml:trace>
  <inkml:trace contextRef="#ctx0" brushRef="#br0" timeOffset="38459.199">6352 14639 13,'0'0'12,"0"0"-2,0 0-2,0 0 0,10-4-1,-10 4 0,0 0 1,0 0-1,0 0 3,0 0-2,0 0 0,0 0 0,10 6-1,-10-6-1,0 0 0,0 0-1,11 0 0,-11 0 0,10 1-1,-10-1 1,13-1-1,-13 1-1,12 0-1,-12 0 2,18 0-2,-18 0 0,19 0 0,-6 1-1,-1 0 1,4 0 0,-1-1-1,2 2 0,-4-1 0,6 0 1,-5 1-1,2 1-1,-1-1 1,1 1-1,-1-1 1,0 0-1,-1-1 1,1 1-1,-1-1 1,1 0-1,-2-1 1,2 1-1,-4-2 1,1 1-1,1-1 1,-1 0-1,2 0 0,-1 1 1,0-1-1,2 0 0,0 1 1,1 0-1,-1 0 0,0 0 0,-2 0 0,1-1 1,-3 0-1,2 2 0,-3-2 0,1 0 0,0 1 0,-1 0 0,1-1 1,1 1-1,-2-2 0,1 1 0,2 0 0,-1-1 0,3 1 1,0-1-1,2 1 0,1 1 0,0-1 1,1 1-1,1-1 0,1 1 1,-3 1 0,2 0-1,0-1 1,0 2-1,1-2 1,1 1-1,1 0 1,0 1-1,1-2 0,2 0 1,0 0-1,-1 1 0,1 0 1,0-1-1,-1 0 0,0 0 0,-2 2 1,-1-1-1,0-2 0,0 1 0,-3 0 0,1 0 1,-1 0-1,2-2 0,0 1 0,0 0 0,-1 1 0,1-1 0,1 0 0,-2 1 0,1 0 0,-1 1 0,-1 0 0,2 0 0,0 0 0,0 2 0,2-2 0,-1-1 0,3 0 0,-1 0 0,3 0 1,0 0-1,2-2 0,0 0 0,0 0 0,1 0 0,0 0 0,-1-1 0,0 0 0,2-1 0,-1 1 0,1-1 0,0 0 0,0-1 0,2 1 0,-1 2 0,1-1 0,-2 1 0,0 1 0,-2 1 0,0 0 0,-1 1 0,-1 0-1,0 1 1,-1-1 0,1 1 0,-2-1 0,2 0 0,-2-1 0,-1 1 0,1 0 1,-1-1-1,1 0-1,-1 0 1,-1-1 0,1 1 0,0 0 0,-1-1 0,0 1 0,0-1 0,-1 0 0,0 0 0,-1 0 0,2 1 0,0-1 0,2 0 0,-1 0 0,2 0 0,1 0 0,0 1 0,0-1 0,0-1 0,-1 0 0,-2 1 0,1-1 0,-1 0 0,-2 0 0,-4 0 0,1-1 0,-3 2 0,-2-1-1,-2 1 2,-1 1-2,-11 0 2,13 0-2,-13 0 1,0 0 0,9 0 0,-9 0 0,0 0 0,0 0-2,0 0 0,-9 3-4,-2-7-7,11 4-19,-17 3-5,2-4-2,1 2 2</inkml:trace>
  <inkml:trace contextRef="#ctx0" brushRef="#br0" timeOffset="39976.2865">6644 14517 4,'11'-6'16,"-11"6"-2,0 0-4,8-13 0,-8 13-2,0 0 1,10-8-1,-10 8 3,0 0-1,13-5 0,-13 5-1,9-4 0,-9 4-1,0 0-1,9-3-1,-9 3 0,0 0-1,0 0 0,0 0 1,0 0-2,-4 9 0,4-9 0,-12 7-1,12-7 0,-18 10-1,8-5 0,-2-1 0,-1 1-1,0 0 0,-2 1 0,0 0 0,0 0 0,-2 1 0,-3 3-1,-1 1 1,1-1-1,-3-1 0,1 2 0,2-2 1,-1 0-1,0-2 1,6-1-2,0-3 2,2 1-1,2-2 1,1-1-1,1 0 1,9-1-1,-14 2 0,14-2 1,-12 0-1,12 0 0,0 0 1,-9 2-1,9-2 0,0 0 0,0 0 0,0 0 1,7 11-1,-7-11 0,12 12 1,-2-5 0,0-2-1,3 6 1,1-3 0,3 1 1,-1 1-2,2 0 1,3-1 0,3 1 0,-1 1-1,1-3 1,-2 0-1,2 3 0,-2-1 1,-3 0-1,-3 0 1,-3-1-1,-2 1 0,-2-1 1,-3 0-1,-6-9 0,6 11 0,-6-11-1,0 0-1,4 9 0,-4-9-4,0 0-6,0 0-28,12 12 1,-12-12-1,0 0 1</inkml:trace>
  <inkml:trace contextRef="#ctx0" brushRef="#br0" timeOffset="44247.5308">10012 14452 2,'0'0'13,"0"0"-1,-11-8-1,11 8 1,0 0 0,0 0 0,-11-10 3,11 10-3,0 0-1,-10-10 0,10 10-2,0 0-1,0 0-2,-14 6-1,14-6 0,-6 15-1,4-5-1,-1-1 1,2 7 0,-3 0-1,3 6-1,-2 1 1,3 3-1,-2 0 0,3 5-1,-1-2 0,1 0 0,2-2-1,0 0 1,-1 0-1,0 0 1,1-4-1,-2-2 0,1 0 0,-1-4 0,0 0 0,0-4 1,0-3-2,-1-10 1,2 14 1,-2-14-1,0 0 0,3 10 0,-3-10-1,0 0 0,0 0-2,4-14-3,-4 14-7,4-20-9,-5 2-13,6 1-1,-5-10 2,5 7 0</inkml:trace>
  <inkml:trace contextRef="#ctx0" brushRef="#br0" timeOffset="45037.576">9988 14425 8,'0'0'18,"0"0"-2,0 0-1,0 0-3,0 0 0,-4-9 0,4 9-3,0 0 0,0 0-1,0 0-1,0 0 1,0 0 0,0 0-2,0 0 1,0 0-2,0 0 0,0 0 0,0 0-1,0 0-1,0 0 0,0 0 0,9-1-1,-9 1 0,14 0 0,-14 0-1,20 0 1,-7-2-1,1-1 1,1 0-1,3 1 0,0-3 0,0 1 1,1-1-1,-1 1-1,1 1 1,-1-2 0,-3 2 0,0 0-1,-3 1 0,-1 1 1,-2 1-1,-9 0 0,11 1 0,-11-1 0,0 0 1,0 0-1,0 0 0,7 11 1,-7-11-1,0 0 0,0 0 0,-2 9 0,2-9 0,1 11 0,-1-11 0,2 17 0,1-6 0,-1 2 0,-1 0 0,0 1 1,0 0-2,0 0 2,-1 0-1,0-4 0,-1-1 0,1-9-1,-1 15 1,1-15-1,-3 9-3,3-9-4,0 0-11,0 0-20,0 0 2,4-10-1,-4 10 1</inkml:trace>
  <inkml:trace contextRef="#ctx0" brushRef="#br0" timeOffset="46075.6349">10371 14793 31,'0'0'30,"3"-11"1,-3 11-8,0 0-7,1-15-4,-1 15-3,0 0-3,6-11-1,-6 11-1,0 0 0,8-13-1,-8 13 0,9-5-1,-9 5 0,14-4 0,-14 4-1,14 1 0,-14-1 1,17 3-1,-17-3 0,14 7 0,-14-7 0,12 15-1,-7-6 1,-3 1 0,-2 3-1,0 1 0,-4 2 0,1 0 0,-5 1-1,1 2-1,-2-1 1,1 2 0,-2-4 0,1 2-1,2-4 2,-1-2-1,2-2 2,6-10 0,-8 10 0,8-10 1,0 0-1,0 0 1,0 0 0,0 0 0,0 0 0,0 0-1,0 0 1,0 0-2,11-7 1,-11 7 0,19 0 0,-9 0-1,3 1 1,-2-1 0,0 2-1,0-1 1,0 0-1,-11-1 1,15 2-1,-15-2 0,11 3 1,-11-3-1,0 0 0,0 0-1,0 0-1,0 0-2,0 0-7,0 0-23,0 0-3,0 0-2,0 0 2</inkml:trace>
  <inkml:trace contextRef="#ctx0" brushRef="#br0" timeOffset="47213.7005">10899 14611 25,'0'0'31,"0"0"2,0 0-5,0 0-8,-10 6-5,10-6-4,0 0-3,0 0-1,12 2-2,-3-2-1,-9 0-1,20-1 0,-9 0 0,2 1-1,0-2 0,2 2-1,-1 1 0,1 0 1,0-1-2,-1 1 1,-1-1 0,0 1-1,0 0 1,0-2-1,-3 0 0,-10 1 0,17-2-1,-17 2-2,12-2-3,-12 2-5,0 0-12,0 0-14,0 0 0,0 0-1,-10-6 1</inkml:trace>
  <inkml:trace contextRef="#ctx0" brushRef="#br0" timeOffset="47652.7249">10861 14769 15,'17'8'30,"-17"-8"1,0 0 2,13 5-11,-13-5-7,13 1-3,-13-1-3,18 1 0,-8-5-3,4 7 0,-1-7-2,2 5 0,-3-2-1,4 4-1,-3-3 0,2 4-1,-3-1 0,1 0 0,0-1-1,-1 1 1,0-1-1,-3-1-1,-9-1 0,15-1-2,-15 1-9,9 9-26,-9-9 1,0 0-1,0 0 0</inkml:trace>
  <inkml:trace contextRef="#ctx0" brushRef="#br0" timeOffset="48564.777">11613 14439 14,'0'0'30,"0"0"0,0 0-4,0 0-6,-8 11-4,8-11-4,-5 14-3,5-14-3,-6 23 1,3-5-3,2 4-1,0 2 1,1 5-2,-1 2 0,1 3-1,0-2 1,2 2-1,-2-3 0,2-2 0,-2-3 0,2-1 0,-1-1-1,0-2 1,0-1 0,-1-2-1,1-2 1,-1-2-1,0-1 0,0-3 0,0-11-1,0 0-1,0 0-2,0 0-7,6-13-21,0 1-3,-5-7-2,4-1 1</inkml:trace>
  <inkml:trace contextRef="#ctx0" brushRef="#br0" timeOffset="49223.8154">11582 14434 7,'2'-11'25,"-2"11"0,0 0-5,0 0-1,0 0-3,0 0-3,0 0-1,0 0-2,0 0 0,9 6-3,-9-6 1,12 2-2,-1 1-1,-11-3 0,20-3-1,-7 0-1,1 2 0,1-2-1,1 0 0,-1 0 0,1 1-1,1-1 1,-1-1-1,0 1 0,-1 1-1,-1 1 1,-2 1-1,0-1 0,-3 1 1,-9 0-1,11 2 0,-11-2 0,0 0 1,0 0-1,0 0 0,8 12 0,-8-12 1,0 10-1,0-10 0,0 17 0,0-6 1,0 1-1,1 2 1,-1 0-1,1 2 0,0 0 1,0 1-1,0-2 0,0 2 0,-1-3 0,1-1-1,0-1 0,-1-12-3,2 18-5,-2-18-17,0 0-14,0 0 2,0 0-1,0 0 1</inkml:trace>
  <inkml:trace contextRef="#ctx0" brushRef="#br0" timeOffset="50065.8635">11986 14923 10,'0'0'29,"13"8"2,-13-8 3,0-10-14,0 10-4,0 0-2,11-10-3,-9 0-1,-2 10-3,9-14-2,-9 14 0,11-12-2,-11 12 0,11-15-2,-11 15 1,9-12-1,-9 12 0,9-11 0,-9 11 0,0 0-1,0 0 1,11-7-1,-11 7 1,0 0-1,5 14 1,-5-14-1,0 20 0,0-6 0,0 1 1,0 3-1,0-1 0,-1 2 0,0-1 1,3 1-1,-2-3 0,0-1-1,0-4 1,-1 0-2,1-11-2,1 16-5,-1-16-7,0 0-17,0 0-5,0 0 0,2 12 1</inkml:trace>
  <inkml:trace contextRef="#ctx0" brushRef="#br0" timeOffset="50334.879">12021 15072 56,'15'3'34,"-15"-3"0,0 0-11,14-2-9,-14 2-3,10 2-5,-10-2-1,19 0 0,-9-2-2,5 3 0,-1-3-2,1-2-1,1 2-2,-1-5-8,1-1-27,0 7 1,-16 1-1,15-11 0</inkml:trace>
  <inkml:trace contextRef="#ctx0" brushRef="#br0" timeOffset="51189.9278">12622 14585 15,'0'0'30,"6"-13"1,-6 13-4,0 0-5,0 0-5,0 0-3,0 0-3,0 0-3,0 0-2,2 12-2,-2-3 0,1 8-2,0-1 0,1 5-1,-1 2 1,0 2-1,1 0 0,0 1 0,-2-1-1,1 0 1,-1-4-1,0-3 0,0-3-1,1-3 0,-1-12-3,0 9-3,0-9-6,0 0-12,0 0-11,0 0-2,-1-18 3,1 18 0</inkml:trace>
  <inkml:trace contextRef="#ctx0" brushRef="#br0" timeOffset="51476.9443">12518 14745 23,'0'0'31,"0"0"1,0 0-6,10-9-5,-2-1-5,6 7-2,-2-8-3,6 6-4,-1-2-1,3 5-1,1-1-2,2 4-1,-3-1-2,0 2-2,1 3-3,-7-4-7,4 0-25,-4 4 1,-14-5-2,12 1 3</inkml:trace>
  <inkml:trace contextRef="#ctx0" brushRef="#br0" timeOffset="52492.0024">12674 14497 19,'-2'-9'29,"2"9"0,0 0-7,-11-10-4,11 10-4,-16-9-2,16 9-3,-18-3-2,7 5-2,-2-1-2,0 4 1,-1-1-2,0 5 0,-2-1-1,2 3 1,-2 0 0,2 2-1,0 0 1,0 1-1,1 2 0,2 0 0,-2 1 0,4 0-1,0 1 0,2 1 0,-1-1 1,5 1-1,-3-1 1,5 3 0,2-3 0,0 1 0,4 0 0,4-2 1,0 1-1,2-1 0,2-4 0,2 0 0,0-1 0,2-2 0,-1-2 0,0-1 0,1-2 0,0 1 1,1-4-1,1 0 0,0-3 0,1-1 0,0-2 0,1-1-1,0-4 1,-1 1-1,-1-2 0,1 1 0,-3-2 1,-1 0-1,-3 0 0,1 0 1,-3-1-1,-2 0 0,0 0 0,-2 1 0,-2-2 0,1 1 0,-2-2 1,-1 0-1,1-1 0,-2 0 0,-1-2 0,-1 0 0,0-1 0,-2 1-1,1 0 0,-2 1 1,-2-2 0,-1 2 0,-1 0-1,-2 1 1,-3 1-1,-1 2 1,-2-1 0,1 4-1,-1 2 1,0 2-1,-1 1 1,0 3-1,-1 3 0,0 2 0,2 1-1,-3 0-2,5 3-1,-2-5-6,9 7-15,6-10-12,-12 7 1,12-7 1,0 0 1</inkml:trace>
  <inkml:trace contextRef="#ctx0" brushRef="#br0" timeOffset="54597.1228">13396 14277 21,'0'0'23,"0"0"-1,0-10 0,0 10-3,0 0-2,0 0-2,0 0-1,-4-9-4,4 9-1,0 0-3,0 0-1,0 0-2,0 0 0,0 0-1,0 0 1,0 0-1,0 0 0,-1-12 0,1 12-1,0 0 1,0 0-1,-10-11 0,10 11 0,0 0-1,-13-6 1,13 6-1,-12-4 0,12 4 1,-13 2-1,13-2 0,-16 5 1,16-5-1,-14 10 1,14-10-1,-16 14 0,16-14 1,-10 17-1,10-17 1,-7 18-1,5-9 1,2 1 0,1 1-1,2 1 1,0 0 0,1 2-1,0 0 1,1 0 0,1-1-1,-2 3 0,-1-2 0,-1 1 1,-1-2-1,-2-1 0,0 0 0,-2-1 0,-1 1 0,4-12 1,-13 15-2,13-15 1,-16 11 1,6-5-1,0-2 0,0-2 0,0-1 0,10-1 0,-15 2 0,15-2 1,-9 0-1,9 0 0,0 0-1,0 0 1,0 0 0,0 0 0,0 0 0,9-3-1,-9 3 2,12 5-1,-12-5 1,17 11-2,-9-1 2,-1 1-2,1 2 2,-3 2-1,-2 0 0,-1 4-1,-2 1 1,-3-3 0,0 2 0,-2-1 0,-1 2-1,0-1 1,1-3 0,1 1 0,1-3 0,3 1 0,0-2 0,2-2 1,-2-11-1,10 17 1,-10-17-1,16 12 1,-16-12-1,17 9 0,-17-9 0,16 5 0,-16-5 0,13 6 0,-13-6 0,9 5-1,-9-5-1,0 0 0,8 12-4,-8-12-3,0 0-12,0 0-19,0 0 2,0 0-2,0 0 3</inkml:trace>
  <inkml:trace contextRef="#ctx0" brushRef="#br0" timeOffset="56363.2231">13874 14287 3,'7'-11'26,"-7"11"2,0 0 1,0 0-12,0 0-2,0 0-3,0 0-3,0 0-1,-10-1-2,10 1-1,0 0 0,-14 10-2,14-10 1,-15 16-1,8-4-1,-1 0 0,-2 3 0,1 2-1,-2 2 1,-2 1 0,2 3-1,-1-1 1,2 4-1,1 2 1,1 3-1,0-1 1,5 1-1,1-2 0,3 2 1,0-4-1,3 0 1,-1-7-1,4-2 0,-1-3 0,0-2 1,2-3-2,-8-10 1,18 14 0,-9-9-2,-9-5 1,17 7-3,-8-2-3,-9-5-7,16-3-18,-16 3-7,12-2 0,-12 2 1</inkml:trace>
  <inkml:trace contextRef="#ctx0" brushRef="#br0" timeOffset="57498.2887">14044 14235 19,'0'0'28,"0"0"-3,0 0-1,-10 4-4,10-4-3,0 0-3,0 16-3,0-16-3,0 23-1,-2-8-2,3 5-2,-1 2 0,2 5-1,-2 0-1,2 4 1,0 3-1,1 0 0,-2-1 0,0 1-1,0-3 1,-1-1 0,0-4-1,1-4 0,-2-6-1,1-3 1,0-4-1,0-9-1,0 0-1,0 0-1,0 11-1,0-11-2,0 0-4,0 0-2,0 0-6,0 0-9,-3-9-6,3 9 2,2-11 1</inkml:trace>
  <inkml:trace contextRef="#ctx0" brushRef="#br0" timeOffset="58141.3255">14261 14461 11,'0'0'29,"10"-8"1,-10 8-3,0 0-6,0 0-4,6-14-4,-6 14-2,0 0-3,0 0-1,0 0-2,-13 10-2,13-10 0,-12 6 0,12-6-1,-11 6 0,11-6-1,-13 9 0,13-9 0,-14 10 1,5-4-2,9-6 1,-20 16 0,9-7 0,-2-1-1,0 1 1,1 1 1,-3 0-2,3-1 2,1 0-1,2-4 0,9-5 0,-12 9 1,12-9-1,0 0 0,0 0 1,0 0-1,14 6 0,-14-6 1,21 5-1,-9-2 0,3 2 0,-1 0 0,2 2-1,-2 1 1,0 1-1,-1 0 0,-2 0 1,0 1-1,-2-1 1,-9-9-1,14 13 0,-14-13-1,11 12 0,-11-12-1,0 0-1,12 9-3,-12-9-2,9 5-7,-9-5-12,0 0-12,18-13 1,-18 13-1,23-16 3</inkml:trace>
  <inkml:trace contextRef="#ctx0" brushRef="#br0" timeOffset="58359.3379">14485 14650 49,'0'0'36,"9"17"1,-7-8-4,-2-9-13,5 22-6,-7-12-5,4 5-3,-3-2-3,0 2-1,-2 1-3,-2-4-5,4 6-9,-6-1-24,1-7 1,0 0-1,-4-6 1</inkml:trace>
  <inkml:trace contextRef="#ctx0" brushRef="#br0" timeOffset="61961.544">14749 14163 25,'0'0'23,"0"0"-2,0 0 0,0 0-4,7 10-3,-6 5-2,-5 1-2,2 9-2,-5-1-2,6 7 0,-5 0-1,6 5 0,-5-3-1,4 2 0,-1-3-1,3 2-1,1-4 0,-1-1-1,1-3 0,-1-4-1,0-2 1,0-2-1,0-6 0,-1-3 0,0-9-2,0 10 0,0-10-3,0 0-2,0 0-7,0 0-7,0 0-14,15-7 0,-15 7 1,0 0 1</inkml:trace>
  <inkml:trace contextRef="#ctx0" brushRef="#br0" timeOffset="62591.58">14928 14438 43,'0'0'31,"6"-15"2,-6 15-12,0 0-5,6-13-5,-6 13-3,0 0-3,10 19 0,-8-5-1,2 4-1,-3 5 0,2 2-2,-1 2 1,0 0-1,-1-1 0,2-1-1,-1-4 0,1-3 0,1-5 0,-4-13 1,10 13-1,-10-13 0,13-4 0,-13 4 0,14-20 1,-5 3-1,2-4 0,-1-2 1,2 1-2,2-1 2,-2 1-1,1 2 0,-2 1 0,-1 7 0,-1 2 0,-9 10 0,13-12 1,-13 12-1,9 0 1,-9 0 0,9 10 0,-5 1 0,-1 1 0,1 5 0,-2 2 0,1 4 0,0-1 0,0 0-1,1 1 1,0-1 0,-1-3-1,1-1 0,1-4-1,-1-3-1,1-1-2,-5-10-3,11 9-11,-11-9-20,0 0 1,14-12 0,-12-5 1</inkml:trace>
  <inkml:trace contextRef="#ctx0" brushRef="#br0" timeOffset="63093.6087">15425 14188 16,'14'-8'31,"-9"-4"1,6 3 1,-11 9-13,11-15-4,-11 15-4,0 0-2,13 3-3,-13-3-2,1 22-1,-3-6-1,1 7 0,-1 1-1,1 4-1,-3 2 0,2 0 1,-1 0-2,1 1 1,-1-2-1,1-1 0,0-1 0,2-4 1,2 1-1,2-3 0,-1-1 0,4-1 0,-1-4 1,2-1-2,1-3 2,0 0-1,-9-11 0,16 13 1,-16-13 0,18 5-1,-8-5 1,2 0-1,-2-2 1,3-2-1,0 1-2,-2-5-2,5 5-5,-9-7-13,-7 10-15,19-12 0,-17 1-1,-2 11 1</inkml:trace>
  <inkml:trace contextRef="#ctx0" brushRef="#br0" timeOffset="63393.6258">15367 14433 32,'5'11'32,"-5"-11"2,10-8-8,2 7-6,0-8-4,7 7-2,-2-7-4,6 4-4,-4-2-1,6 3-1,-4 1-3,-2 1 0,1 4-3,-4-1-1,1 7-7,-7-4-15,-10-4-12,19 14 1,-19-14-2,11 8 2</inkml:trace>
  <inkml:trace contextRef="#ctx0" brushRef="#br0" timeOffset="63846.6518">15691 14174 41,'0'0'34,"9"-2"3,-9 2-1,0 0-14,20 5-10,-20-5-3,20 17-4,-9-3-1,2 6-1,0 2-2,1 5 1,-1 1-1,0 2 0,-3 0-1,2 0 1,-3 1-1,-2-2 0,-1 1 1,-3-3-2,-3-2 2,-1-3-2,-3-2 2,0-4-2,-1-3 1,1-4 0,4-9 0,0 0 0,0 0-1,-10 5-1,10-5-3,0 0-6,5-9-25,-5 9-1,4-9-2,-4 9 2</inkml:trace>
  <inkml:trace contextRef="#ctx0" brushRef="#br0" timeOffset="65184.7283">16016 14095 10,'0'0'25,"0"0"-1,0 0-3,0 0-2,0 0-4,0 0-2,-5-9-1,5 9-2,0 0-1,0 0-2,0 0 0,0 0-3,0 0 0,0 0 0,10-7-2,-10 7 0,13 0 0,-4 1-1,2 1 1,2 2-1,0 1 0,1 1 0,2 2 0,-1 1-1,-1-1 1,-1 2 0,-3 2 0,1-3 0,-5 4-1,0-3 1,-3 1 0,-1 2-1,-2-1 1,-2 1-1,-1 1 1,-1 2-1,-1 0 1,0 2-1,-2-2 1,3 3 0,0-3 0,3 1 0,1-3 0,3 1 1,2-4-1,4 0 0,0-1 1,3-3-1,2-2-1,0 0 1,1-4 0,0 1-1,1-3 1,-2-1 0,0 0-1,-2-1 0,-2 1 1,-10 2 0,14-5-1,-14 5 1,0 0-1,0 0 0,0 0 1,-10-3-1,10 3 0,-15 5 0,15-5 0,-17 12 0,10-1 0,0 0 0,3 4 0,1 2 0,1 3 0,2 1 0,1 3 0,2 1 0,1-1 0,0 1 0,0-1 0,-2-2 0,0-3 0,-2-2 1,-3-3-2,-2-1 2,-3-1-1,-4-4 0,0-2 0,-1-2 1,-1-1-1,2-2-1,2-1 0,10 0-2,-9-3-4,6-6-12,3 9-22,6-12 1,-6 12-1,14-14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6.051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0 21,'0'0'12,"0"0"-1,19-8 1,-19 8-2,14 2 0,-14-2 1,20 4-3,-7-1 1,4 0 0,5 3-1,0-2-1,6 2 0,0-2-2,5 2 0,0-4 0,5 5-1,-3-2 0,4-1-1,2 2 0,3 3-1,-5-1 2,6 3-2,-2-1-1,0 2 1,1 0-1,5 3 1,-4 2-1,0 0 0,4-4 0,1 5 0,0-4 0,2 0 0,1 1 0,0-2 1,-1-1-2,1 4 1,-3-3 0,-1 1 1,3 2-2,-2 1 1,-2-2 0,-1 0-1,0-1 1,4 0-1,-1-2 1,3 0-1,-2 0 0,2-2 1,5 3-1,1-3 0,1 2 0,-1 2 1,-1 2-1,-1 0 1,-2 0-1,-1 2 1,-3 0-1,-1 1 1,0-1 0,0 0-1,-2-1 0,2-1 1,2-1 0,-2 2-1,0 1 1,-2 0-1,0 0 1,1 0-1,2 1 1,-3-1-1,2 0 0,0 0 1,-1-4-1,1 1 0,-4-2 0,3 1 0,-2-2 0,3 0 1,-2 0-1,2-1 0,1 1 0,1 0 1,4-1-1,-1 1 0,0 3 1,-2-2-1,1 3 0,-1 2 0,-1 0 0,-6 2 0,-3-1 0,-2 2 1,-4-4-1,-5 0 0,-6-2 0,-3-3 1,-8-3-1,-2 0 0,-13-9 0,0 0-1,0 0-4,0 0-8,0 0-25,-16 0 1,-6-8-2,6 5 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6:55.63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8276 15787 10,'10'0'23,"-10"0"-5,0 0-1,0 0 0,0 0-4,0 0-1,0 0-1,0 0-2,-4-9 0,4 9-2,0 0-1,0 0-1,0 0-1,0 0 0,0 0 1,0 0-1,0 0-1,0 0-1,5-13 1,-5 13-1,3-10 0,-3 10-1,2-11 0,-2 11 1,1-10-1,-1 10 0,0 0-1,0-9 1,0 9-1,0 0 1,0 0 0,0 0-1,0 0 0,0 0 1,0 0 0,-4 15 0,4-15-1,-3 20 1,1-5-1,1 1 1,0 4-1,0 3 0,1 1 1,-1 1-1,1-1 1,-1 1-1,1 0 0,-1-2 0,-1-1 0,2-3 0,0-3 0,-1 0-1,1-3 1,0-3 0,0-10-1,0 12 0,0-12-1,0 0 0,0 9-2,0-9 0,0 0-4,0 0-4,1-9-5,-1 9-11,-5-19-7,5 19 1,1-28 1</inkml:trace>
  <inkml:trace contextRef="#ctx0" brushRef="#br0" timeOffset="756.0432">8289 15687 10,'4'-11'14,"-4"11"-1,0 0 0,1-10 0,-1 10 0,0 0-1,0 0-1,0 0-1,0 0 0,0 0-2,0 0 0,0 0-1,0 0 0,0 0-1,0 0 0,0 0 0,0 0-1,0 0-1,15-3 0,-15 3 0,11 1-2,-11-1 1,17 0-2,-6-2 1,2 1-1,0-2 1,2 2-1,2-2 0,1-1 0,0-1-1,0 0 1,0 2 0,-1-1-1,-2 0 1,1 1 0,-5-1-1,-1 2 1,0 1 0,-10 1-1,14-5 1,-14 5-1,10-3 0,-10 3 0,0 0 1,0 0-1,10-1 0,-10 1 0,0 0 0,0 0 1,0 0-1,5 11 0,-5-11 0,0 0 0,3 10 0,-3-10 0,0 0 1,4 16-1,-4-16 0,2 15 0,-2-15 0,1 20 1,0-7-1,-1 1 0,0-1 0,0 0 0,0 1 0,-1-4 0,1 1-2,0-11 0,0 9-3,0-9-8,-1-15-25,1 15 0,-1-22 0,0 8 1</inkml:trace>
  <inkml:trace contextRef="#ctx0" brushRef="#br0" timeOffset="2547.1456">8706 16060 16,'0'0'14,"0"0"0,0 0-2,0 0-1,0 0 0,0 0-1,0 0-2,0 0 0,3-9-1,-3 9-2,0 0 0,9-13 1,-9 13-2,9-8 1,-9 8-1,13-8 0,-13 8-1,13-7 0,-3 3 0,-10 4 0,14-4-1,-14 4-1,13-2 1,-13 2-1,14 2 0,-14-2-1,11 11 1,-11-11-1,9 16 0,-6-6-1,-1 3 0,-2 1 0,-2-1-1,-1 2 1,-1-1-1,-2 1 0,-2-2 0,-2 1 1,-2-2 0,1 3 0,-3-3 0,0 0 0,-1-3 1,2 0 0,0 0 0,3-2 0,1-1 0,-1-2 1,10-4-1,-11 6 1,11-6 0,0 0 0,0 0 0,0 0 1,0 0-1,0 0 1,0 0 0,14 3 0,-5-3 0,2-1 0,4-1-1,-1-2 0,4 1 0,0-2-1,3 1 2,0-1-2,0-2 0,0 0 0,-2 3 1,-2 0-1,0-2 1,-6 2-1,-2 1 0,-9 3 1,0 0-1,0 0-1,0 0 0,0 0 0,0 0-4,-10 15-3,10-15-12,-16 2-12,16-2-2,0 0 2,0 0 0</inkml:trace>
  <inkml:trace contextRef="#ctx0" brushRef="#br0" timeOffset="4564.261">9624 15509 31,'0'0'25,"0"0"-2,6-12-2,-6 12-3,0 0-2,0 0-3,0 0-3,0 0-3,0 0 0,0 18-4,-1-6 0,2 3-1,0 2-1,2 5 0,-1 0-1,2 3 1,0 3 0,1-2-1,-1 0-1,0-1 1,0 1-1,-2-3 0,2 2-1,-3-4 0,0 2 0,-2-5-1,2 0-1,-4-2 0,3-1 1,-4-3-2,3-1 1,1-11-2,-5 14-4,5-14-3,0 0-7,-3 13-10,3-13 0,0 0 2</inkml:trace>
  <inkml:trace contextRef="#ctx0" brushRef="#br0" timeOffset="5158.295">9912 15690 5,'-15'1'17,"15"-1"-3,-22 11-1,11-2 0,-6-3-1,4 1-1,-4 0-1,3-1-1,-1 1-1,-1-2-2,3 1 1,-2-2-1,5 1 0,-2-3-1,12-2 1,-16 6-2,16-6 1,-9 4-2,9-4 1,0 0-1,0 0 1,3 10 0,-3-10-2,15 8 0,-4-2 1,1-3-1,2 3-1,1-1 1,1-1-2,0 0 1,0 2-1,-2 1 1,1-2-1,0 4 0,-3-3 1,1 3-1,-2 1 0,-2-2 1,-9-8-1,16 15 0,-16-15 1,0 0 0,10 13-2,-10-13 1,0 0-1,0 0-2,0 0-4,0 0-11,-3 12-17,3-12-1,0 0 0,-10-3 2</inkml:trace>
  <inkml:trace contextRef="#ctx0" brushRef="#br0" timeOffset="5721.3272">10265 15639 31,'6'-9'31,"-6"9"2,0 0-5,0 0-11,-1 11-3,1-11-5,-6 12-1,6-12-4,-7 16-1,7-16-2,-4 14-2,4-14-2,-2 9-8,2-9-12,10 7-11,-10-7-1,0 0 1</inkml:trace>
  <inkml:trace contextRef="#ctx0" brushRef="#br0" timeOffset="10899.6234">9156 15654 16,'0'0'20,"0"0"-3,0 0-1,0 0 0,-9-2-3,9 2-2,0 0-1,0 0-2,0 0-2,0 0-1,0 0-2,0 0 0,0 0 0,0 0-1,-3 12 0,3-12 0,1 10 0,-1-10 0,0 11 0,0-11 0,1 14 0,-1-4-1,3 0 1,-3 0-1,1 4 0,-1 1-1,3 1 2,-3 1-1,3 1-1,-3 1 0,1 1 0,-1 1 1,4-2-1,-3 2 0,0 0 0,1 0 1,0-1-1,0-2 0,2-2 0,-2 0 0,0-2 1,-1-1-1,1-3 0,-2-10 0,2 13-1,-2-13-1,0 0-2,2 13 0,-2-13-2,0 0-3,0 0-4,0 0-4,4 10-6,-4-10-9,0 0 1,0 0 2</inkml:trace>
  <inkml:trace contextRef="#ctx0" brushRef="#br0" timeOffset="11620.6646">9194 15877 3,'0'0'9,"-12"5"1,12-5 0,0 0 1,0 0 2,0 0 1,0 0 1,0 0 0,0 0-2,0 0-2,0 0-1,9 3-1,-9-3-2,12-2-2,-12 2-1,14-1-1,-14 1 0,16 1 0,-16-1 1,18 1-2,-7-2-1,1 0 1,0-1-1,2 0 0,-1 0 0,1-2 0,0 2-1,-1-2 0,0 3 1,-2 0-1,0 0-1,-11 1 0,15 1-3,-15-1-4,11 3-10,-11-3-16,0 0-1,12 13 1,-12-13 1</inkml:trace>
  <inkml:trace contextRef="#ctx0" brushRef="#br0" timeOffset="12831.7339">10316 15928 14,'0'0'18,"0"0"-2,0 0 0,0 0-1,0 0 0,-3 9-2,3-9-1,0 0-1,0 0-2,-4 9-1,4-9-3,0 0-1,0 0-1,0 0-1,-4 10 0,4-10-2,0 0 1,0 0-1,0 0 0,0 0 1,0 0-1,0 0 1,0 0-1,4-10 1,-4 10 0,-4-11 1,4 11-2,-5-10 0,5 10-3,0 0 0,0 0-3,0 0-6,0 0-8,0 11-12,0-11-2,4 12 3</inkml:trace>
  <inkml:trace contextRef="#ctx0" brushRef="#br0" timeOffset="13507.7726">10532 15608 10,'0'0'22,"0"0"-3,0 0-4,-7-10-1,7 10-1,0 0-3,0 0 0,0 0-1,0 0 0,1-9-2,-1 9 0,0 0-2,0 0 0,2 11 0,-2-11-1,1 12-1,1-1 1,-2-1-1,1 5-1,-1 1-1,1 4 1,0 2-1,1 0 0,-1 2-1,0 1 1,1 2 0,-1 1-1,0-3 0,1-1 0,0-1 1,0 0-2,0-3 2,0-1-1,0-4 0,1-2 0,1-2 0,-1-1-1,-3-10 1,4 10-1,-4-10-2,0 0-2,0 0-7,0 0-8,7-15-14,-7 15-1,5-23 1,1 10 2</inkml:trace>
  <inkml:trace contextRef="#ctx0" brushRef="#br0" timeOffset="14209.8127">10757 15714 13,'0'0'25,"0"0"0,0 0-6,0 0-1,0 0-5,0 0-1,5 9-2,-5-9-2,1 17-1,-1-6-3,3 6 0,-3 2-2,1 2 0,1 2 0,-1 0-2,1 1 1,1-3-1,0-3 1,-1-2-1,3-7 0,-1 0 0,-4-9 1,0 0 0,10-4 1,-10 4-1,7-18 0,-4 5 1,0-2-1,1-2 1,0 1-1,2-2 1,0 0-1,2 4 0,1-1 1,1 3-1,0 4 0,1 2 0,-2 3 0,2 3 0,-1 2 0,1 3-1,-1 1 1,-1 2-1,0 2 1,-1 1-1,0 3 0,-1 0 1,-3 4 0,-1 0-1,-1 0 0,-1 0 0,-1 0 1,0 1-1,-1-5 0,0-1 0,2-2 0,0-2-1,-1-9 0,3 11-1,-3-11-2,0 0-4,16 2-13,-7-5-14,-5-7 0,5 1-1,-4-9 2</inkml:trace>
  <inkml:trace contextRef="#ctx0" brushRef="#br0" timeOffset="14763.8444">11188 15510 30,'5'-10'28,"-5"10"2,0 0-7,0 0-9,0 0-4,0 0-2,10 5-2,-10-5 0,7 13-1,-4-3-1,1 6-1,-1 1 1,0 2-2,-1 3 0,0 4 0,-2 2-2,0 1 1,-1 0 0,1 0 0,0 0 0,1 0 0,-1-5 1,3 0 0,-1-5 1,4-2-2,-1-3 2,3-1-1,-8-13 1,17 14-1,-17-14-1,18 8 0,-8-6 1,2 1-1,-2 0-1,2-1 1,-1-1-1,0 0 0,1 0 0,-2-1-1,1 1-1,-11-1-2,21-1-2,-21 1-7,18-8-13,-8 4-11,-10 4 0,4-16 0,-8 1 2</inkml:trace>
  <inkml:trace contextRef="#ctx0" brushRef="#br0" timeOffset="15145.8662">11100 15716 15,'0'0'31,"0"0"2,0 0 2,0 0-13,2-14-4,7 11-4,-4-6-2,8 7-4,-4-4-2,8 5-2,-4-1-1,7 2 0,-4 0-1,5 3 0,-2-1-1,0 1-1,1 0 1,-2-1-1,-3-1 0,0 1-2,-1 0-2,-14-2-8,16-6-26,-16 6 1,0 0-2,0 0 2</inkml:trace>
  <inkml:trace contextRef="#ctx0" brushRef="#br0" timeOffset="19046.0893">12467 15590 22,'0'0'18,"0"0"1,-8-13-2,8 13-1,0-9-1,0 9-2,0 0-2,-5-13-1,5 13-2,0 0-1,0 0-1,0 0-2,0 0 1,0 0-2,0 0-1,-9 12 0,9 2-1,-2 4 0,2 3 0,-1 1 0,1 6 0,0 1 0,0 0-1,1 0 0,0-1 1,0-3 0,0-1-1,0-4 0,0-1 0,0-4 1,-1 1-2,0-3 2,-1-1-2,0-2 1,1-10 0,-2 17-1,2-17 0,-2 13 1,2-13-2,0 0 0,0 0-1,0 0-2,0 0-4,0 0-3,0 0-6,0 0-9,7-11-6,-7-3 0,0 14 2</inkml:trace>
  <inkml:trace contextRef="#ctx0" brushRef="#br0" timeOffset="19666.1248">12442 15608 23,'0'0'13,"0"0"-1,0 0-1,0 0-3,1-9-2,-1 9-2,0 0-1,0 0 2,10-11-1,-10 11 1,11-9 1,-11 9 0,19-9 2,-9 1-1,5 5 0,-2-6 0,5 5-1,-1-5 0,4 5-1,0-2-1,0 1-1,1-1 1,-1 3-1,-3 2-1,1 1 2,-5 1-3,1 2 1,-15-3 0,16 7-1,-16-7 1,7 11-1,-7-11 0,-2 20 0,-2-8 0,0 2-1,2 4 1,-2 0-1,1 1 1,0 1-1,2-3 0,0 0 1,2-3-2,1-2 0,0-1-2,-2-11-3,8 18-7,-8-18-7,4 9-15,4 1 0,-8-10 1,6 17 1</inkml:trace>
  <inkml:trace contextRef="#ctx0" brushRef="#br0" timeOffset="20328.1627">12825 15985 36,'9'-9'31,"-9"9"0,10-12-1,-10 12-16,0 0-4,12-9-4,-12 9-1,0 0 0,11-4 0,-11 4-2,15 4-1,-15-4 0,16 6-1,-6-2-1,-10-4 0,16 12 0,-7-2-1,-5-1-1,0 4-1,-4-1 0,0 3-2,-4-1 1,0 2 0,-5-3 0,2 3 1,-4-3 1,1-1 1,-1-2 1,1 0 2,10-10 0,-15 14 2,15-14 0,0 0 0,-8 11 2,8-11-1,0 0 0,0 0 0,14 4-2,-14-4 0,17 4 0,-8-2-2,3 2 1,0-1-2,1 1 0,1-3 0,-2 2 0,2-2-1,-3-2-2,1 1-3,-12 0-7,18-8-20,-18 8-3,10-8-1,-10 8 2</inkml:trace>
  <inkml:trace contextRef="#ctx0" brushRef="#br0" timeOffset="20922.1966">13217 15571 8,'0'0'15,"0"0"1,0 0 0,0 0 1,0 0 1,2 10-2,-2-10-2,1 11-2,-1-11-3,3 18-3,-2-1-2,-1-1-1,0 6-1,0 0 0,0 4-1,-2 3 1,2-1-1,-3 1 1,3-1-1,-2-1 0,2-1 0,0-2 0,0-4-1,0-5 2,1 1-2,1-5-2,-1-2 2,-1-9-1,3 13 0,-3-13-3,0 0-1,7 12-7,-7-12-10,0 0-11,0 0 1,-9-8 0</inkml:trace>
  <inkml:trace contextRef="#ctx0" brushRef="#br0" timeOffset="21349.2211">13200 15839 7,'11'3'27,"-11"-3"3,9-3 1,-9 3-11,12-8-5,0 5-2,-1-4-3,8 5-3,-2-4-1,6 4 0,-1-3-2,2 3-1,-1-1-1,2 1 0,-2-1-1,-4 2 0,-3-1 1,-3 3-1,-3-2 0,-10 1 1,11-1-1,-11 1 0,0 0-1,0 0 0,-12 7-1,12-7-1,-16 7-3,5-7-6,11 0-21,-14 7-4,4-8 0,10 1 1</inkml:trace>
  <inkml:trace contextRef="#ctx0" brushRef="#br0" timeOffset="22346.2781">13793 15699 6,'0'0'26,"0"0"2,0 0 2,4 10-13,-4-10-2,0 17-4,-4-8-2,6 7-1,-5-2-2,3 6-1,-1 0-1,8-1-1,-6 1 0,2 0-2,0-2 1,1 0-2,1-3 1,0-2-1,-5-13 0,11 15 0,-11-15 1,9 3-1,-9-3 1,8-10 1,-8 10-1,8-20 1,-4 6 0,1-2 0,0 0 0,2-1 0,-1-1 0,3 3 0,-1-2 0,0 3 0,0 2 0,2 3 0,-10 9-1,17-16 0,-17 16-1,16-7 1,-16 7-1,15 1 1,-15-1-1,18 8 0,-9-1 0,-9-7 0,18 19 0,-11-8 0,0 3 0,-1 0-1,-2 3 2,0 0-2,-1 1 1,-2-1-1,0 0 1,0-3 0,1-1 0,-1-3-1,-1-10 0,4 9 0,-4-9-2,0 0-3,15-3-10,-15 3-20,8-10 0,1 0-1,-5-5 1</inkml:trace>
  <inkml:trace contextRef="#ctx0" brushRef="#br0" timeOffset="22802.3042">14312 15708 43,'0'0'31,"0"0"2,0 0-7,0 0-12,0 0-2,0 0-4,0 0-2,0 0-2,0 0-1,-11 11-2,11-11-1,-5 15-2,5-15-2,-3 17-9,3-17-17,-8 11-3,8-11-3,0 0 3</inkml:trace>
  <inkml:trace contextRef="#ctx0" brushRef="#br0" timeOffset="23068.3188">14337 15938 8,'0'0'26,"6"17"1,-6-17 3,-1 9-13,1-9-5,3 10-2,-3-10-3,1 10-1,-1-10-6,0 0-10,1 15-18,-1-15-4,0 0 2,-10-4-1</inkml:trace>
  <inkml:trace contextRef="#ctx0" brushRef="#br0" timeOffset="23729.3572">14588 15516 26,'0'0'30,"0"0"2,0 0-7,0 0-7,0 0-4,0 13-3,3-1-3,-3 2-1,4 6-3,-2 3-1,1 6-1,-1 3-1,0 1 0,-1 4 0,1 0-1,0-2 1,1-2-1,-1-3 1,1-3-2,1-4 1,-1-1-1,4-7 0,-3-2-2,4-1-2,-8-12-7,11 11-9,-1-6-13,-10-5-1,0 0 2,6-17 0</inkml:trace>
  <inkml:trace contextRef="#ctx0" brushRef="#br0" timeOffset="24229.3858">14809 15745 60,'0'0'34,"0"0"-2,-2 13-9,2-13-13,-3 17-3,0-6-2,3 5-1,-2 2-1,3 4-1,-1-1-1,2-1-1,0-1 1,1-2-2,1-2 2,1-6-1,-5-9 0,11 4 0,-11-4 1,17-14 0,-8 0 0,3-1 1,0-5-1,1 3 1,-1-3-1,2 3 2,-3-1-2,0 8 0,-11 10 1,15-14-1,-15 14 0,10 0-1,-10 0 1,6 12 0,-3-1-1,0 2 1,0 3 0,1 1-2,-1 1 2,1 1-2,1-1 0,0-1-2,0-3 1,-3-4-5,4 2-4,-6-12-16,0 0-9,0 0-1,0 0 1</inkml:trace>
  <inkml:trace contextRef="#ctx0" brushRef="#br0" timeOffset="24697.4126">15172 15532 31,'5'-16'31,"-5"16"2,3-12 0,-3 12-16,0 0-6,0 0-2,11 5-2,-10 4-2,2 8-2,-3 3-1,0 4-1,-1 3 0,0 4 0,-1 0-1,0 1 1,0-2-1,1 0 0,0-1 0,1-5 1,1-1-1,1-4 0,1-2 0,1-3-1,0-3 2,3-2-2,-7-9 2,14 10-2,-14-10 1,16 4 1,-6-5-1,1 0 1,0-1-1,0-4 0,3 3 0,-1-5-1,3 4-2,-6-7-2,6 4-6,-9-5-6,2 1-8,2 6-9,-12-6-1,1 11 1</inkml:trace>
  <inkml:trace contextRef="#ctx0" brushRef="#br0" timeOffset="24971.4282">15105 15747 44,'0'0'33,"-5"-9"1,5 9 0,0 0-17,2-16-7,-2 16-2,10-7-3,-10 7 0,16-4-1,-5 4-1,3-1-1,4 0-1,2 1 0,2-3-3,2 3-2,-4-5-8,4 0-25,-4 6 0,-7-7 0,0 5 1</inkml:trace>
  <inkml:trace contextRef="#ctx0" brushRef="#br0" timeOffset="25620.4654">15636 15769 18,'0'0'32,"0"0"1,21-8 2,-9 5-13,3-4-5,8 4-3,-6-3-6,7 4-2,-4-3-3,1 3-1,-2 2-2,-2 0 1,-3 2-2,-3 2 1,0-1-2,-11-3-1,13 5-4,-13-5-8,0 0-13,0 0-7,0 0 0,0 0 1</inkml:trace>
  <inkml:trace contextRef="#ctx0" brushRef="#br0" timeOffset="25982.4861">15825 15662 26,'0'0'29,"0"0"1,0 0 0,11 8-13,-11-8-7,13 2-2,-13-2-2,19 2 0,-9-2-1,3 6 0,-3-4-3,1 2 0,0 0-1,-2 1-1,-9-5 0,12 13 0,-12-13 0,5 13 0,-8-4 0,-1 3 0,-3-1-1,-3 1 1,-1 1 0,-1-1 0,1 1 0,0-4-2,3 2-4,8-11-7,-11 4-19,11-4-2,0 0 0,0 0 1</inkml:trace>
  <inkml:trace contextRef="#ctx0" brushRef="#br0" timeOffset="26462.5134">16110 15504 42,'0'0'31,"9"-5"3,-9 5-7,0 0-11,-3 9-3,3-9-2,1 20-3,-2-8-2,5 9-1,-4 1-2,3 2-1,-1 2 0,1 3-1,0 2-1,-1 1 0,-1 2 0,3-1-1,-1-2 0,0-4-3,2 0 0,-4-9-4,7 0-3,-8-18-12,2 10-13,-2-10-1,11-12 3,-3 2 1</inkml:trace>
  <inkml:trace contextRef="#ctx0" brushRef="#br0" timeOffset="26964.5422">16304 15695 56,'10'19'33,"-10"-19"-1,0 15-2,1 1-19,-3-3-5,4 5-1,-2-3-1,3 4 0,-3-1-1,5 2-1,-2-3 0,2-3-1,-1-4 1,-4-10-2,11 14 2,-11-14-2,15-5 0,-6-5 0,-1-3 0,3-1 1,0-4 0,1-2-1,0 1 1,1 2 0,-1-2 1,-2 3-1,0 2 1,0 3-1,-1 3 1,-9 8-1,13-7 0,-13 7 0,11 4 0,-11-4 0,8 17-1,-5-4 1,0 1-1,0 3 0,-1 1 0,1 2 0,-1 0 0,2-2-2,-1 0 0,-1-4-2,2-1 0,-4-13-4,8 15-6,-8-15-17,0 0-6,0 0 0,7-19 1</inkml:trace>
  <inkml:trace contextRef="#ctx0" brushRef="#br0" timeOffset="27357.5647">16713 15465 56,'0'0'35,"8"-10"-1,-8 10 1,8 10-22,-8-10-6,0 16-1,-1-5-2,3 9 0,-3 1 0,3 6-1,-3 0-2,2 4 1,-1-3-2,-1 0 1,0 0-1,0-2 1,1-4-1,0-2 0,3-4 0,0-1 1,4-5-1,1-1 0,2-3 0,2-1 0,3-1 0,-2-4 0,2 0-2,-2-3-1,1 1-2,-14 2-4,22-10-11,-22 10-17,8-11 0,-8 11 0,-2-16 1</inkml:trace>
  <inkml:trace contextRef="#ctx0" brushRef="#br0" timeOffset="27620.5798">16561 15623 58,'0'0'37,"0"0"0,0 0 2,18 3-21,-9-8-9,12 6-1,-5-5-3,9 5-1,0-3-1,2 1-2,-1 1-1,-2-4-1,1 2-4,-9-6-8,5 1-27,-6 4 1,-15 3 0,8-13 0</inkml:trace>
  <inkml:trace contextRef="#ctx0" brushRef="#br0" timeOffset="30764.7596">8316 16456 10,'0'0'10,"9"4"1,-9-4-1,0 0-1,9 0 2,-9 0-1,12 1 2,-12-1 0,18 0-2,-8-2-1,2 3-1,3-2-1,-1 2-1,0-3-1,5 2 0,-3-2-2,3 2 1,-1-1-1,2 0 1,-2-1-2,4 2 0,-4 0 0,3 0-1,0 0 0,-1 0-1,4 0 1,0 0-1,1 1 0,1-2 0,1 0 0,3 2 2,1-1-2,1 0 0,-1 0 1,1 0-1,-1 0 0,0 0 0,-1-1 0,0 0 0,-1 0 0,0 0 0,0-3 0,1 2 0,2-1 0,1 0 0,0 1 0,0 0 0,2 0 1,0 0-1,0 2 0,-1-2 0,1 3 0,0-1 0,0 1 0,1 0 1,-1-1-1,4 2 1,0-1 0,2 2-1,-1-1 1,1-1 0,1 0-1,-1 0 1,1-1-1,-1 0 0,2-1 0,1 0 0,2-2 1,0 2-1,2-1 0,1-2 0,2 2 0,0 0 0,-2 0 0,1 0 0,-1 0 0,-1 0 0,1-1 0,0 2 0,0 0 0,1-2 0,0-1 0,1 1 0,1 0 0,0-1 0,1 0 0,0 1 0,-1-2 0,2 3 0,0 0 0,1-1 0,-1 1 0,0 0 0,1 1 0,-1 0 0,-4-1 0,0 0 0,2-1 0,-3 2 0,0-1 1,-1-2-1,2 0 0,0 2 0,0 0 1,0 1-1,-2 0 0,1 0 0,0 1 0,-3 1 0,0 1 1,-2-1-1,0-1 0,2 1 0,-2-1 1,0 0-1,0 1 1,2-1-1,-3-1 1,2 1-1,-1 1 0,0-1 1,0 0-1,-1 0 0,1 1 0,0-1 1,2 3-1,-1-2 0,0-1 1,1 2-1,-1 0 1,3 0-1,-2-1 1,2 1 0,-2-1 0,1 1-1,1 0 1,-2 0-1,0 0 0,0 0 1,-3-1-1,4 2-1,-2 1 2,2 1-1,-2-2 0,2 0 0,2-1 0,-1 1 0,3-1 0,-2-1 0,1-1 0,1 1 0,-2 0 0,2-2 0,0 2 0,1-1 0,0 1 0,-1 0 0,1-1 0,2 0 0,0-1 0,-1 2 0,1-1 0,0-1 0,0 0 0,-2-1 0,4 0 0,-2 0 0,-2 1 0,0-2 0,-1 1 0,-1 0 0,0 1 0,0-1 0,-2 1 0,1 0 0,0-2-1,-1 2 1,0-1 0,-3 0 0,1 0 0,-1 1 0,-2-1 0,0 1 0,-1-1 0,2 0 0,0 1 0,2 0 0,-3-1 0,3 1 0,-1 0 0,0-1 0,1 0 0,-3 0 0,1-1 0,0 1 0,2 0 0,-2-1 0,0 1 0,-1-2-1,0 2 1,0-1 0,-1-1-1,-3 0 1,0-1 0,-4 0 0,0 1-1,-2 1 1,-3-2 0,0 2 0,-3 1 0,-2-2 1,-5 2-2,0-1 1,-4 1-1,-4-1-2,-1 5-8,-11-2-22,0 0-2,0 0-2,-14-14 2</inkml:trace>
  <inkml:trace contextRef="#ctx0" brushRef="#br0" timeOffset="32511.8594">11033 16674 27,'0'0'25,"6"-14"-5,-6 14 0,0 0-5,0 0-3,0 0-2,0 0-2,0 0-2,-12 11-2,10-1 0,-1 4-1,0 0-1,0 2 0,2 6 0,-1 2-1,1 2 1,-1 3-2,1 1 1,0-1-1,1 1 1,-1-2-1,0-4 1,0-1 0,0-1-1,-1-7 1,0 1-1,0-4 0,0-2 0,2-10-1,-3 15-1,3-15-3,0 0-5,0 0-6,0 0-11,0 0-6,0 0 1,5-21 0</inkml:trace>
  <inkml:trace contextRef="#ctx0" brushRef="#br0" timeOffset="33085.8923">11068 16640 12,'0'0'12,"0"0"1,0 0 4,0 0-2,0 0 2,2 9-3,-2-9-1,13 0-1,-13 0 0,17-1-2,-17 1-2,21-1-2,-21 1 0,21-1-1,-11-2-1,5 3-1,-2-2-1,1 2 0,1-2 0,0 0-1,0 0 0,-1 2 0,-1 2-1,0 0 0,-2 0 1,-11-2-1,17 11 0,-17-11 0,9 19-1,-8-9 1,1 2 0,-3 2 0,0 0-1,0-1 1,-1 1 0,1-3-2,1 1 0,0-12-4,0 22-9,-1-12-15,1-10-5,1 13 0,-1-13 0</inkml:trace>
  <inkml:trace contextRef="#ctx0" brushRef="#br0" timeOffset="33894.9386">11429 16982 16,'14'-3'29,"-14"3"2,3-11-2,-3 11-10,2-11-2,-2 11-3,9-13-4,0 11 0,-9 2-4,15-10-2,-15 10-2,20-5 0,-10 5-1,2 5-1,-2-1 0,-1 1-1,-9-5 0,15 14-2,-10-4 0,-4 1 0,0 2-1,-6-1 0,0 3-2,-7-1 2,1 3 0,-4 0 1,0 0 2,-1-3 0,0-2 1,3 0 1,-1-3 2,14-9 0,-16 11 1,16-11 0,0 0 2,0 0-2,13 4-1,-1-5 0,2-1 0,2 1-1,2 1-1,1 0 0,-2 0-1,0 0 1,-2 0-1,-1 3 0,-2 0 0,-3-2-2,1 1-2,-10-2-3,14 3-10,-14-3-15,0 0-3,14 1-1,-14-1 2</inkml:trace>
  <inkml:trace contextRef="#ctx0" brushRef="#br0" timeOffset="34256.9593">11920 16684 36,'9'6'34,"-9"-6"0,0 0 1,-3 12-14,3-12-9,0 0-5,-11 7-4,11-7-1,-4 10-4,4-10-5,1 11-14,-1-11-14,6 9-1,-6-9 2,0 0-1</inkml:trace>
  <inkml:trace contextRef="#ctx0" brushRef="#br0" timeOffset="34454.9707">11986 16878 42,'-7'9'32,"7"8"1,0-17-1,-9 12-13,8-3-15,1-9-4,1 9-7,-1-9-16,16 12-9,-16-12-1,10 0 1</inkml:trace>
  <inkml:trace contextRef="#ctx0" brushRef="#br0" timeOffset="36062.0626">12406 16751 14,'0'0'22,"0"0"-2,0 0-4,-1 15 0,1-6-3,0 4-1,3 3-1,-3 3-2,3 5-1,-1-2-2,1 6-2,-1-4-1,1 2-1,0-3 0,0-3 0,-1-4 0,0-2 0,-2-14-1,6 14 1,-6-14-1,0 0 2,0 0-2,11-8 0,-9-1 0,4-2 1,-1-3-1,2-3 0,2-4 0,3-1 0,2-3 1,1 4-1,2-2 0,0 3 0,2 1 1,-2 7-2,0 3 1,-2 8 0,1 5-1,-4 3 1,1 4-1,-3 7 0,-1 4 1,0-1-1,-2 3 1,0-3-1,-1-1 0,1-2 0,-2 0 0,1-8 0,-1 0-2,-5-10-1,11 13-3,-11-13-7,12 1-11,-1 0-11,-11-1-1,16-10 1,-10-3 2</inkml:trace>
  <inkml:trace contextRef="#ctx0" brushRef="#br0" timeOffset="36562.0908">13195 16684 32,'0'0'28,"0"0"3,-12-5-9,2 5-7,1 7-4,-4 1-2,-1 5-2,-4 0 0,1 9-2,-5-1 1,4 6-2,-3 1-1,5 3 0,-4-2-1,7 3 0,2 1 0,4-3-1,5-2 0,4 0 0,3-4-1,5-2 1,3-5-2,1-1 0,5-4-1,-4-2-3,5 0-6,-6-9-13,-1-4-12,2 4 0,-5-8 2,2 3 0</inkml:trace>
  <inkml:trace contextRef="#ctx0" brushRef="#br0" timeOffset="36965.1142">13323 16639 13,'12'-5'30,"-12"5"1,0 0 3,0 0-14,0 0-4,0 0-3,5 15-4,-4 1-2,-4-2-2,3 11-1,-2 2-1,1 3-1,-1 2-1,0 4 1,0 1-2,2-2 1,-1 0-2,2-6 0,1-3-2,-3-3-1,6-2-2,-5-21-6,4 17-3,-4-17-8,0 0-11,0 0-1,3-16 3</inkml:trace>
  <inkml:trace contextRef="#ctx0" brushRef="#br0" timeOffset="37391.1386">13545 16830 28,'0'0'24,"0"0"-4,-2 9 1,2-9-4,-12 10-2,6-1-2,-6-3-2,2 6-3,-6-1-1,1 1-1,-4-2-2,2 6 0,-3-4-1,3 2 1,-2-6-1,6 4 0,1-7-1,12-5 1,-12 11-1,12-11 1,0 0-2,15 6 1,-1-6-1,3 0 0,4 1-1,1-2 0,3 4-1,-4-3 0,2 5-2,-1-4 1,-2 4-2,-5-2-1,1 4-1,-6-4-2,2 5-6,-12-8-5,11-1-16,-11 1 0,11-2 2,-11 2 0</inkml:trace>
  <inkml:trace contextRef="#ctx0" brushRef="#br0" timeOffset="37820.1628">13715 16654 30,'0'0'32,"0"0"1,0 0 2,7 11-16,-7-11-6,9 9-2,-9-9-3,17 17-2,-7-6-1,5 3-2,-4 3-1,4 2-1,-4 5 0,-2 0-1,0 3-1,-5 0 0,-1 2-1,-5-1 1,-1 1-1,-4-5 1,-1 0-1,-1 0 1,-1-3 1,-1-4 0,1-2 0,2-3 0,8-12 0,-13 17-1,13-17-1,-6 9-3,6-9-8,0 0-15,0 0-6,12 4-2,-12-4 1</inkml:trace>
  <inkml:trace contextRef="#ctx0" brushRef="#br0" timeOffset="38300.1902">14169 16742 61,'0'0'34,"-2"9"0,2-9-7,-13 8-17,13-8-3,-5 15-4,5-15-2,-1 16-2,1-16-4,4 19-10,-3-7-16,-1-12-3,6 14 0,-6-14 0</inkml:trace>
  <inkml:trace contextRef="#ctx0" brushRef="#br0" timeOffset="38539.2043">14178 17009 52,'-1'17'34,"-5"-5"1,5-3-6,2 2-15,-1-11-3,0 15-5,0-15-3,4 10-1,-4-10-4,4 11-4,-4-11-11,10 15-18,-10-15 0,0 0-1,0 0 2</inkml:trace>
  <inkml:trace contextRef="#ctx0" brushRef="#br0" timeOffset="39208.2425">14459 16668 16,'0'0'22,"0"0"2,5-11-3,-5 11 1,0 0-4,0 0-2,0 0-2,0 0-3,0 0 0,3 17-4,-2-3-2,-3 3-1,2 7-1,-1 2-1,2 5 0,-1-1-1,1 5 0,0-1 0,2-1-1,2-4 1,-1 0-1,0-4-1,-1-6 0,2-1-1,-3-9-1,2 0-3,-4-9-3,6 11-5,-6-11-11,0 0-10,1-10-2,-1 0 3,0 10 1</inkml:trace>
  <inkml:trace contextRef="#ctx0" brushRef="#br0" timeOffset="39763.2743">14667 16861 65,'0'0'35,"0"0"1,0 0-11,0 0-10,7 14-6,-7-14-3,0 21-1,-1-6-2,4 0 0,-1 0-1,1 0-1,1 1-1,1-1 0,0-1 1,1-2-1,-1-3 0,1 1 0,-6-10-1,12 8 1,-12-8 0,11-3 0,-11 3 0,16-18 0,-6 6 0,-1-5 0,3 0 1,-1-2-1,0 1 1,1 0 0,-2-2 0,-1 6 0,-1 0-1,-1 5 1,-7 9 0,11-11-1,-11 11 1,9-2-1,-9 2 0,0 0 1,13 12-1,-9-3 0,-1 3 0,1 3 0,-1 3-1,0-2 0,2 4 0,-2 0-1,2 1 0,-2-5 0,3-2-2,-2-3 0,3 0-4,-7-11-4,11 10-14,-11-10-11,9 2 0,-9-2 2,0 0 1</inkml:trace>
  <inkml:trace contextRef="#ctx0" brushRef="#br0" timeOffset="40270.3033">15163 16551 59,'0'0'36,"9"2"0,-9-2-1,0 0-21,0 20-6,-2-9-2,1 10-3,-3 2 0,1 4-2,-3 0 0,0 4 0,-1 2-1,0-1 0,0 2 0,1-1 0,-1 1 0,3-3 0,3-4 0,2-5 0,2-3 0,4-1 0,0 0 0,2-7 0,2-2 0,2-2 0,0-3 0,0 1 0,2 0-1,-2-5 0,1-3-1,-4 1-2,4 3-3,-14-1-4,16-6-9,-16 6-16,3-9 0,-3 9-1,-2-13 3</inkml:trace>
  <inkml:trace contextRef="#ctx0" brushRef="#br0" timeOffset="40578.3209">15012 16821 32,'0'0'34,"0"0"2,0 0 2,0 0-12,11-16-10,6 14-4,-6-8-2,10 10-3,-5-6-1,7 6-2,0-1-1,1 2-3,-2 1 0,-1-1-3,3 3-4,-9-8-17,3 1-17,0-3 1,-8-4-1,0 1 3</inkml:trace>
  <inkml:trace contextRef="#ctx0" brushRef="#br0" timeOffset="48144.7535">3254 16388 15,'-12'-3'23,"12"3"-1,0 0-1,0 0-1,0 0-4,0 0-3,0 0-3,0 0-2,0 0-2,-7 10-2,8-1-1,-2 0 0,1 6-1,0 5 0,0 4 0,1 0 0,0 5-1,-1 0 0,2 3 0,0 0-1,0 0 1,0-3 0,1-2-1,-1-1 0,1-3 1,-2 0-1,1-4 0,-1-4-1,-1-3 1,1-1-2,-1-11 0,2 14-1,-2-14-3,0 0-2,0 0-3,0 0-5,0 0-9,0-20-9,0 20 2,2-29 1</inkml:trace>
  <inkml:trace contextRef="#ctx0" brushRef="#br0" timeOffset="48832.7923">3290 16317 19,'0'0'27,"0"0"-5,0 0-2,0 0-4,0 0-2,0 0-2,0 0-3,0 0-2,0 0-2,0 0-1,0 0-1,0 0-1,0 0 0,13 2-1,-4 2 1,3 0 0,1-1 1,4 1-1,-1-1-1,4 1 0,0-4 0,-1 1 0,3 0-1,-1-1 1,-2 1-1,0 1 1,-1-2-1,-1 1 1,-1 0 0,-3 1-1,-2-2 1,0 1 0,-11-1-1,16 0 1,-16 0-1,9-1 1,-9 1-1,0 0 0,10 1 1,-10-1-1,0 0 0,0 0 0,5 12 1,-5-12-1,1 11 0,-1-11 0,-1 18 0,1-8 0,0 3 0,-1 0 0,0 1 0,0 1 0,0 3-1,2-4-1,-1 3-2,-1-6-5,4 3-10,-3 1-16,0-15-1,1 11 1,-1-11 1</inkml:trace>
  <inkml:trace contextRef="#ctx0" brushRef="#br0" timeOffset="49330.8215">3250 16340 22,'0'0'13,"0"0"0,0 0-2,0 0-2,-2 10-2,2-10-2,-1 14 0,0-3-1,1 1-2,-1 1 0,0-1-4,1 5-6,-2-8-11,7 13-5,-5-22 0</inkml:trace>
  <inkml:trace contextRef="#ctx0" brushRef="#br0" timeOffset="50704.9001">3579 16839 22,'0'0'22,"0"0"-3,5-14-1,-5 14-1,0 0-2,6-13-3,-6 13-2,10-10-2,-10 10-2,11-6-1,-11 6-2,16-3 0,-7 3-2,-9 0 0,16-1 0,-16 1-1,16 4 0,-16-4 1,12 11-1,-12-11-1,8 18 0,-5-5-1,-4 2 1,0 1-1,-3 4 0,-2 0 0,-1-3 1,-1 1 0,0-4 1,-2 1 1,2-3 1,8-12 0,-13 14 0,13-14 1,-10 7 0,10-7 0,0 0 0,0 0 0,0 0-1,0 0 0,0 0-1,1 9-1,-1-9 1,13 5 0,-13-5 0,17 10 0,-5-3 0,-1-2 0,1-2 0,1 0 0,-1 2 0,1-2 0,-1-1-1,-2-2 0,1 1-1,-1-1-2,-10 0-5,21-3-16,-8 0-12,-13 3 0,12-11 1</inkml:trace>
  <inkml:trace contextRef="#ctx0" brushRef="#br0" timeOffset="57568.2925">4182 16389 11,'0'0'15,"0"0"1,0 0 1,0 0 0,-11-9 0,11 9-1,0 0-3,0 0-2,0 0-1,0 0-1,-10 7-3,9 4-2,0 1-1,3 5-1,-1 4 1,1 4-2,-1 3 1,2 2-2,0 0 1,0 1-1,-1-1 1,2-2-1,-2-2 0,1-5 0,0-2 0,-1-1-1,0-2 0,0-6 0,2 1-3,-4-11 0,5 10-3,-5-10-6,0 0-7,0 0-10,8-13-4,-8 13 2</inkml:trace>
  <inkml:trace contextRef="#ctx0" brushRef="#br0" timeOffset="57923.313">4213 16561 25,'0'0'30,"0"0"-4,0 0-2,0 0-6,0 0-2,0 0-4,13 4-2,-13-4-3,22 1 0,-10-2-2,8 4 0,-2-3-2,4 2 0,0-1-1,1-2 0,-2-1-1,1 4 1,-3-5-1,-2 2-1,0 2 0,-5 0-1,-1 1-1,-11-2-2,15 4-5,-15-4-17,0 0-10,0 0-2,0 0 2</inkml:trace>
  <inkml:trace contextRef="#ctx0" brushRef="#br0" timeOffset="59369.3956">4934 16189 17,'0'0'28,"0"0"-3,0 0-1,0 0-5,0 0-4,0 19-3,3 4-2,-4-2-3,5 10-1,-4-2-1,3 7 0,-1-2-2,2 5-1,-3-4 0,3 0 0,-3-3-1,1-1-2,0-2 1,0-5-1,0-2-1,-2-6-2,3-4-1,-3-12-3,4 13-2,-4-13-6,0 0-6,0 0-9,10-20-1,-10 20 0</inkml:trace>
  <inkml:trace contextRef="#ctx0" brushRef="#br0" timeOffset="59858.4236">5145 16454 23,'0'0'14,"14"-10"1,-14 10 0,0 0-2,0 0 1,0 0-4,0 0 0,-4 11-2,4-11-1,-18 10 0,8-3-1,-5-2-1,3 2 0,-4-2 0,4 0 0,-3-3-1,5 4 2,-4-3-3,14-3 0,-16 9 0,16-9-1,-10 5 0,10-5 0,-2 9-1,2-9 1,10 9-1,-2 1 0,1-2 0,4 2 0,1 1 1,3 1-2,1-4 1,1 3-1,-1-4 1,0-2-1,-1-2 0,-2 0 0,-1 0-1,-3-2 0,-11-1-1,14-1-1,-14 1-4,11-1-5,-11 1-10,14 1-14,-14-1-1,9-9 1,-9 9 2</inkml:trace>
  <inkml:trace contextRef="#ctx0" brushRef="#br0" timeOffset="60159.4409">5454 16369 46,'0'0'35,"10"-1"1,-10 1-1,0 0-16,0 0-10,0 0-6,-2 13-2,4-3-5,-2-10-6,4 11-12,-4-11-12,4 13-2,-4-13 1,6 11 1</inkml:trace>
  <inkml:trace contextRef="#ctx0" brushRef="#br0" timeOffset="60350.4518">5504 16495 17,'0'0'32,"-1"17"0,1-17 2,-8 10-13,10 1-7,-2-11-5,2 15-3,-2-15-5,7 12-3,-7-12-7,12 15-13,-12-15-11,13 5-1,-13-5 1</inkml:trace>
  <inkml:trace contextRef="#ctx0" brushRef="#br0" timeOffset="60952.4862">5889 16226 36,'-14'7'32,"14"-7"2,-6 11-4,6-11-13,-5 19-5,1-8-3,5 9-4,-3-1-1,2 7-1,0 1-1,1 2 0,0-1-1,2 1-1,1 1 0,1-1 0,-1-1 1,1-4-2,-1-1 0,0-3 0,0-2 0,-1-4-2,0-4 0,-3-10-1,0 0-3,0 0-4,0 0-10,13 1-12,-14-11-1,1 10 0,0-21 3</inkml:trace>
  <inkml:trace contextRef="#ctx0" brushRef="#br0" timeOffset="61528.5192">5995 16493 62,'11'5'34,"-11"-5"-1,9-1-11,-9 1-11,6 15-6,-6-15 0,10 18-3,-5-5-1,0-2 1,1 1-2,0 2 1,1-3-1,-7-11 0,13 17 0,-13-17 0,10 8 0,-10-8 1,10 2-1,-10-2 0,10-8 1,-10 8 0,9-19 2,-5 5-2,6-1 2,-3-2-1,4 1 1,0-2 0,2 1 0,1 1-1,-2 4 0,0 2 0,0 4-1,-12 6 0,17-12 0,-17 12-1,13-1 1,-13 1-1,0 0 0,12 15 0,-12-15 0,7 19 0,-4-5 0,1-1 0,-2 3 0,1-1-1,0 0 0,-1-1 0,-1 1 0,1-3-1,-1-2 0,1 2-1,-2-12-1,0 19-2,0-19-4,1 13-14,-1-13-11,0 0-3,4 9 3,-4-9 1</inkml:trace>
  <inkml:trace contextRef="#ctx0" brushRef="#br0" timeOffset="61996.546">6481 16156 50,'10'-2'35,"-10"2"-1,0 0-1,9 1-20,-9-1-4,-2 20-3,0-5-2,2 9-1,-1 0 0,2 6 0,-2 0-1,1 4 0,-1-1-1,0-1 0,-1-1-1,-1 0 1,2-2-1,-1-2 0,1-2 0,2-5 0,0-2 0,3-3 0,0-4 0,1-2 0,-5-9 1,13 11 0,-13-11-1,17 5 1,-17-5-1,16 5 1,-6-4-1,-10-1-1,17 0 1,-17 0-2,18-1 0,-18 1-3,18-7-3,-18 7-12,13-16-16,-13 16-2,11-16 1,-6 6 1</inkml:trace>
  <inkml:trace contextRef="#ctx0" brushRef="#br0" timeOffset="62263.5612">6313 16393 80,'0'0'40,"18"-6"-1,0-1-5,4 6-21,-3-6-5,9 6-2,-2-3-3,3 5 0,0 1-3,0-1-2,2 3-6,-8-1-28,-1-3-5,0 1 1,-4-5-1</inkml:trace>
  <inkml:trace contextRef="#ctx0" brushRef="#br0" timeOffset="77409.4274">17869 16107 2,'0'0'19,"0"0"2,0-10-5,0 10-3,-1-9-1,1 9 1,0 0-1,1-10-1,-1 10 0,0 0-1,0-13-2,0 13 0,0 0-2,0 0-1,0 0 0,0 0-2,-3 9 0,2 1-1,-3 0 0,3 6 0,-1 1-1,0 3 1,0 3-1,1 0 1,-1 4-1,1 1 0,1 0-1,0 1 1,-1-2-1,3 2 0,-1-3 0,1-2 0,0-3 0,1-1 0,-1-5 0,1-3 0,0-2-2,-3-10 0,4 10-3,-4-10-4,0 0-11,0 0-16,-6-14 2,6 14-3,-11-21 3</inkml:trace>
  <inkml:trace contextRef="#ctx0" brushRef="#br0" timeOffset="78191.4721">17848 16025 21,'0'0'14,"0"0"-1,0 0-2,0 0-1,-3 10-1,3-10-1,0 0-1,0 0 0,-6 9-1,6-9 1,0 0 0,0 0 0,0 0 0,2-11-1,-2 11-1,0 0 0,0 0-1,0 0 0,11-5 0,-11 5 0,10-1 1,-10 1-1,20-4 0,-5 0 0,2 2-1,2-3 0,3 2-1,-1-1-1,2 2 0,0-1 0,0 2 0,-1 0 0,0 1 0,-3 1 0,0-1 0,-1 0-1,-2-1 1,-1 0 0,-2-1 0,-3-2-1,0 2 1,-1-3-1,-9 5 0,12-8 1,-12 8-1,0 0 0,12-7 0,-12 7 0,0 0 1,0 0-1,0 0 0,0 0 0,0 0 0,6 12 1,-6-12-1,1 15 0,-1-6 0,1 4 0,-2-1 0,1 1 0,-1 2 0,-1-1 0,1-1 0,0 0 0,-1-2 0,1-2-1,1-9 0,-1 15-2,1-15-2,0 0-7,0 0-20,0 0-6,0 0 0,-11 2 2</inkml:trace>
  <inkml:trace contextRef="#ctx0" brushRef="#br0" timeOffset="79127.5258">18266 16435 13,'0'0'27,"3"-9"2,-3 9-7,6-13-2,-6 13-4,9-12-1,-9 12-3,9-11-2,-9 11-2,11-9-2,-11 9-2,9-5-1,-9 5-1,10 0-1,-10 0 0,12 5 0,-12-5 0,13 12-1,-13-12 0,16 17 1,-10-7-2,-4 0 1,2 2-1,-5 1 0,-4 0-1,-2 0 1,-3 2-1,-3-2-1,1 3 1,-4-2 0,1 1 0,-2-2 0,4-1 1,-1-1 1,3-4 1,11-7 0,-15 11 1,15-11 1,0 0 0,0 0-1,0 0 1,14 5-1,-14-5 0,17 0 0,-6 0-1,2 2 0,-1-1 0,3 0-1,1 0 1,1 1 0,-1-1 0,-2 0-1,-1 0 0,-1 0 0,-2-1 0,-10 0-2,15 3-2,-15-3-8,0 0-26,10-3 2,-10 3-1,0 0 1</inkml:trace>
  <inkml:trace contextRef="#ctx0" brushRef="#br0" timeOffset="83676.7859">18677 16039 8,'0'0'8,"4"-9"2,-4 9 3,0 0 0,0 0 1,10-12-2,-10 12 1,0 0-2,11-7-1,-11 7-2,0 0-2,9 1 1,-9-1-1,0 0 0,10 12 0,-4-2-1,-4-1 0,2 6-2,-2 1-1,1 3 0,-2 2 0,0 0-2,-2 4 1,2 0-1,-2 1 0,1 0 1,0-4-1,1 2 0,0-1 0,1-3 0,0-4 0,0-1 0,0-4 0,-1-2-1,-1-9-2,2 13 1,-2-13-3,0 0-4,0 0-7,0 0-12,0 0-5,10-4 1,-12-9 0</inkml:trace>
  <inkml:trace contextRef="#ctx0" brushRef="#br0" timeOffset="84218.817">18758 16232 19,'0'0'28,"10"1"2,-10-1-7,11-6-6,1 7-3,-2-4-3,6 4-3,-1-5-2,4 4-1,-3-1-2,4 1-1,-2-1 0,3 0 1,1-2-2,-2 2 0,1-3 1,1 2-1,-4-1 0,-1 1 0,-5-1-1,-1-1-1,-11 4-1,0 0-5,0 0-7,0 0-19,-16 3-1,16-3-1,-24 0 1</inkml:trace>
  <inkml:trace contextRef="#ctx0" brushRef="#br0" timeOffset="90193.1587">19443 16145 2,'1'-10'26,"8"13"1,-9-3-2,0-12-8,0 12-3,0 0-3,0 0-2,5-10-3,-5 10 0,0 0-1,0 0 0,0 0 0,0 0-1,0 0 0,0 0 1,0 0-1,0 0 0,0 0-1,0 0-1,0 0 0,0 0-1,0 0 0,5 14 0,-5-2 0,1 0 0,0 4-1,3 2 1,-1 3-1,0-1 1,-2 0-1,2 1 1,-1-5-1,1 2 0,-1-5 0,0-1 1,-2-12-1,1 12 0,-1-12 1,0 0-1,0 0 1,0 0-1,0 0 1,11-2-1,-11 2 0,7-12 1,-4 2 0,2 1-1,2-3 1,2-3 0,-1 0 0,1-2-1,1 1 1,2-2 0,-2-1-1,2 4 1,-2-2-1,0 5 1,1 0 0,-1 0-1,-1 4 1,1 4-1,0 3 0,0 3 1,-1 3-1,0 4 1,-3 3-1,0 4 1,-2 1-1,-2 1 0,-2 1 0,-2 0 0,1-1 0,0-1 1,1-5-2,-1 1 1,1-13 0,0 15 0,0-15 0,0 0 0,0 0 0,0 0 0,0 0 0,0 0 1,0 0-1,14-17 0,-7 7 0,3-1 0,1-5 0,-1 2 0,2-2 0,1 1 0,-1 0 0,0 3 0,2 0 1,-2 0-1,0 5 0,0 0 0,-2 2 1,0 3-1,-1 1 0,-9 1 0,16 8 1,-16-8-1,13 16 0,-7-4 0,-2 1 0,1 1 1,-1 1-1,-3 4 0,1-2 0,-2-1 0,-2-3 0,0 2 0,0-3 0,-1-1 0,1 0 0,2-11 0,-4 11 0,4-11 0,0 13 0,0-13 0,0 0 0,3 12-2,-3-12-2,0 0-5,14 9-18,-14-9-12,9 1 1,-9-1-2,0 0 2</inkml:trace>
  <inkml:trace contextRef="#ctx0" brushRef="#br0" timeOffset="90587.1812">20222 16126 54,'0'0'35,"0"0"-1,0 0-9,0 0-9,0 0-4,-5 10-3,5-10-4,0 0-1,-6 13-3,6-13-1,0 13-2,0-13-3,0 18-7,0-18-10,-10 9-14,11 2-2,-1-11 3,-3 12 0</inkml:trace>
  <inkml:trace contextRef="#ctx0" brushRef="#br0" timeOffset="90820.1946">20224 16295 39,'0'0'32,"3"14"2,-5-5-9,2-9-8,3 16-3,-3-16-4,3 11-3,-3-11-3,5 10-2,-5-10-3,0 0-3,0 0-13,13 11-18,-13-11 0,0 0-1,-5-11 2</inkml:trace>
  <inkml:trace contextRef="#ctx0" brushRef="#br0" timeOffset="91595.2389">20485 15970 18,'4'-10'27,"-4"10"-1,0 0-5,0 0-1,9 1-4,-9-1-3,0 11-1,0-11-3,-2 18 0,-1-8-3,5 7-1,-3 0-1,2 4-1,-1 1-1,2 2 0,-2 0-1,2 0 1,-1 1-2,1-2 1,-1-2-1,1-1 0,0-4 0,0 0 0,0-1-1,0-1 0,3-1-2,-5-4 0,3 3-2,-3-12-2,5 17-5,-5-17-6,0 0-14,1 14-3,-1-14 2,0 0 0</inkml:trace>
  <inkml:trace contextRef="#ctx0" brushRef="#br0" timeOffset="92277.2779">20685 16161 47,'0'0'31,"0"0"2,0 0-9,3 10-11,0-1-3,-3-9-3,-1 18-2,0-4-2,2 1-1,0 3-1,0 0 0,1-1-1,-1-2 0,1-2-1,-2-3 1,0-10-1,6 13 0,-6-13 1,0 0 0,13-4-1,-13 4 1,15-14 1,-7 4-1,-1-4 2,4 0 0,-1-4 0,3 2 0,-2-4 2,4 2-1,-3-4 1,5 7-1,-4-2 0,2 3 0,-5 2 0,2 4-1,-12 8 0,15-4-1,-15 4 0,10 9-1,-7 0 1,0 6-1,-1 2 0,-1 2 0,0 1-1,0 0 1,0 0-1,0-1 0,1-1 0,-1-2 0,2-3-1,-1 0 0,2 1-1,-4-14-1,6 19-1,-6-19-4,6 14-9,-6-5-19,0-9 1,0 0-1,0 0 3</inkml:trace>
  <inkml:trace contextRef="#ctx0" brushRef="#br0" timeOffset="92791.3073">21121 15976 30,'11'-1'32,"-11"1"2,11-9-4,-11 9-10,0 0-4,13 9-4,-13-9-4,4 19-3,-3-7-2,2 6 0,-2 1-1,0 2-1,-1 2 0,0 1 0,-1 0-1,1-1 0,-1-1 0,1 0 0,0-3 0,0 1 0,2-5 0,0 0 0,2-5 0,0 1 0,2-2 0,-6-9 0,15 9 0,-6-6 1,0 0-1,2-1 0,-1 0 0,1-1 1,1 1-1,0-1-1,-1-1 0,0-1-1,-1-1-2,-10 2-5,19-8-13,-10 5-15,-7-7 1,-2 10-1,1-18 2</inkml:trace>
  <inkml:trace contextRef="#ctx0" brushRef="#br0" timeOffset="93139.3272">21087 16115 39,'0'0'34,"9"-8"1,-9 8-5,18-5-11,-18 5-3,19-6-4,-19 6-4,19-3-1,-19 3-3,21-1 0,-12 1-2,2 3 0,-1-2-1,1 2 0,1-3 0,1 2 0,1-1-2,-1-2-1,3 3-7,-16-2-23,16-5-8,-16 5 2,0 0-2</inkml:trace>
  <inkml:trace contextRef="#ctx0" brushRef="#br0" timeOffset="93968.3746">21713 16091 16,'0'0'30,"0"0"1,0 0 3,-10 9-14,6 2-5,4-11-3,-15 19-4,4-9 0,3 5-3,-5-1-2,5 2 0,-4 0-1,2 0 0,-2 0-2,3 0 0,-1-2 1,2-2-1,2-1 0,0-1-1,6-10 0,-10 11-2,10-11-4,0 0-7,0 0-12,0 0-10,0 0 0,-7-10 2</inkml:trace>
  <inkml:trace contextRef="#ctx0" brushRef="#br0" timeOffset="94281.3924">21496 16099 28,'8'-10'32,"-8"10"3,11 1 0,-11-1-15,19 6-4,-10-3-3,8 11-5,-2-5-1,5 9-3,-1-2-1,4 4 0,-1-1-2,-1 2 0,0-1-1,-1-4-1,-2 2 0,-2-8-2,-3 3-2,-13-13-6,19 14-12,-10-9-14,-9-5 0,0 0 0,0 0 2</inkml:trace>
  <inkml:trace contextRef="#ctx0" brushRef="#br0" timeOffset="94891.4274">21943 15941 23,'0'0'30,"0"0"4,9-11-1,-9 11-12,10 1-6,-10-1-1,9 14-7,-8-2 0,4 8-2,-3 2-1,3 7-1,-2 4-2,0 0 1,-1 3-2,3 0 0,-1 0 0,1-3 0,0-4-2,0-6 1,1-2-1,-1-4-2,2-3-1,-7-14-2,9 15-7,-9-15-6,0 0-15,0 0-1,0 0 2,0 0 1</inkml:trace>
  <inkml:trace contextRef="#ctx0" brushRef="#br0" timeOffset="95437.4587">22142 16163 29,'0'0'31,"13"6"3,-13-6-1,0 0-15,10 19-7,-9-7-3,4 5-2,-4-1-3,2 2-1,-2-1-2,3-1 1,-2-2-2,1-3 0,1-2 1,-4-9-1,0 0 1,13 6 0,-13-6 0,14-12 0,-6 3 1,0-5 1,-1-1-1,4 0 1,-4-3 1,2 0-1,-2-1 1,1 2 0,-4 1 0,3 5-1,-4 0 0,-3 11 0,6-13 0,-6 13-1,0 0 1,9 16-1,-8-6-1,1 4 1,0 0-1,2 4 0,1 0 0,-2 0-1,4-1 0,-5-3-1,5 4-1,-4-7-1,4 4-2,-7-15-4,8 18-7,-6-9-14,-2-9-4,0 0-1,0 0 1</inkml:trace>
  <inkml:trace contextRef="#ctx0" brushRef="#br0" timeOffset="95890.4846">22497 15940 26,'0'0'34,"10"-9"1,-1 9 1,-9 0-14,11 0-5,-2 8-5,-9-8-4,7 19-2,-5-4-2,0 4-2,-3 2 0,2 4-1,-3 2-1,-1 0 1,1 2-1,0 0 0,0-1 0,2-1 0,0-3 0,1-3 0,1-3-1,3-2 1,1-3 0,0-2 0,1-2 0,-7-9-1,14 11 1,-4-6 0,-1-1 0,-9-4-1,17 2 0,-8-3 0,0 0-1,-9 1-3,19-5-5,-17-6-9,0 1-17,-2 10-1,3-16 0,-3 16 1</inkml:trace>
  <inkml:trace contextRef="#ctx0" brushRef="#br0" timeOffset="96160.5">22414 16125 60,'15'3'38,"-1"-2"0,0-6 1,-2-3-24,10 10-5,-5-6-3,3 5-4,-3 2-2,-1-1-2,-2 4-3,-14-6-4,22 7-18,-13-1-13,-9-6 1,0 0 0,0 0 0</inkml:trace>
  <inkml:trace contextRef="#ctx0" brushRef="#br0" timeOffset="97262.5631">22871 16217 24,'12'1'31,"-12"-1"1,16-7-8,-4 8-5,2-4-4,3 6-3,-1-6-3,7 7-1,-5-4-3,4 4 0,-3-3-1,5 2-1,-4-4 0,1 3-1,-5-3 0,2 1-1,-6-2 1,0 1-2,-2 0 0,-10 1 0,0 0-1,0 0-1,0 0-1,0 0-3,0 0-6,-11 0-11,1-3-14,10 3 0,-14-3 2,14 3 0</inkml:trace>
  <inkml:trace contextRef="#ctx0" brushRef="#br0" timeOffset="98130.6127">23102 16065 3,'0'0'24,"0"0"-1,0 0-3,0 0-1,0 0-2,0 0-2,0 0-1,0 0-1,0 0-1,0 0-1,0 0-2,-2 9-1,2-9-2,0 0 0,0 0-1,15 11 0,-15-11-1,15 9 0,-5-6 0,0 4-1,3 1-1,2-1 0,-2 0 0,5 0-1,-2 1 0,0 1-1,-2-3 0,3 2 1,-4-1-1,0 0 0,-1 0 0,-12-7 0,15 10 0,-15-10 0,10 8 0,-10-8 1,0 0-1,-5 9 0,5-9 0,-10 5 0,10-5 0,-13 7 0,4 0 0,9-7 0,-12 10 0,12-10 0,-11 12 0,11-12 0,-14 14 0,9-4 0,1-1-1,-6 2 2,2-1-2,0 1 1,-2 1 0,0-1 0,5 0 0,-5-2 0,1-2 0,9-7 0,-7 12-1,7-12 0,0 0-3,0 0-4,0 0-13,0 0-21,0 0 2,-3-13-2,2 2 2</inkml:trace>
  <inkml:trace contextRef="#ctx0" brushRef="#br0" timeOffset="98972.6609">23565 15970 18,'0'0'30,"0"0"2,0 0-5,11 0-6,-11 0-3,0 0-3,0 11-2,6 2-3,-6-3-3,6 8-1,-4-1-2,3 6-1,-2 2-2,4 4 0,-2 1 0,-3 1-1,0-1 0,1-1 0,-1-2 0,-1-4-1,2-1 1,-4-7-2,2-2 0,-1-13-1,6 18-3,-6-18-6,0 0-12,7 11-13,-7-11-2,0 0 2,0 0 2</inkml:trace>
  <inkml:trace contextRef="#ctx0" brushRef="#br0" timeOffset="99527.6926">23743 16148 36,'0'0'32,"23"4"1,-23-4 0,11 5-14,-4 8-10,-7-1-3,1 7-1,-2 0-3,3 4 0,-3-3 0,2 0-1,1-3-1,-1-2-1,1-2 0,-2-13 0,9 14 0,-9-14 0,11-1 0,-11 1 1,12-11 0,-4 0 0,0-1 1,1-3 0,-1-4 1,1 2 0,-1-2 1,3 0 0,-2-1 1,2 6 0,-4-3-1,4 8 1,-11 9-1,16-10 0,-16 10-1,12 3 0,-12-3 0,11 14 0,-6-1-1,0 0 0,-2 3-1,4 3 0,-2 2 0,-3-1 0,0 0-1,1-1-1,-1 1-1,0-6-2,2 3-3,-4-17-6,-1 14-14,1-14-11,0 0 1,-12 5 0,5-14 2</inkml:trace>
  <inkml:trace contextRef="#ctx0" brushRef="#br0" timeOffset="99995.7194">24175 15922 36,'12'-3'31,"-3"-7"3,2 4-11,-1 6-8,-10 0-1,15 7-5,-15-7 1,21 20-3,-18-8-1,0 9-3,-7 0 1,6 3-3,-2 3 1,-2 2 0,-6 1-1,-3 0-1,5 1 1,2-1-1,3-2 0,-6-1 1,-1-3-1,5-3 0,3-2 0,3-3 0,1-2 0,-3-3 0,2-1 0,8-2 0,-2-2 0,-9-6 0,19 8 0,-9-6 0,-10-2 0,0 0-1,0 0-1,56 1-3,-56-1-7,0 0-17,29-11-8,-29 11 0,-3-18 0</inkml:trace>
  <inkml:trace contextRef="#ctx0" brushRef="#br0" timeOffset="100270.7351">24080 16188 65,'9'-3'39,"7"3"0,4-5 1,-4-3-26,9 8-5,-4-6-3,2 9-2,-23-3 0,50 2-2,-50-2-2,0 0-2,63 11-6,-63-11-17,0 0-15,0 0 1,0 0-2,0 0 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9:08.05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3050 17519 42,'0'0'25,"19"12"2,-10-14-1,5 2-19,5 1-4,3-1-1,3 2-2,3 0 0,2-2 1,3 1 0,4 1 2,1-3 0,3 4 0,4-5 1,4 1 1,2-1-1,4 4-1,0-5 0,6 7 0,-2-2-1,3-2-1,-1 0 1,3 5-1,2-4 1,2-1 0,0 3 1,0-3-1,3 1 1,3 2-1,-2 3 0,3-7 1,-2 4-2,2 0 0,1-2 1,0 0-2,1 0 0,1-1 1,0-1-1,0 6 0,2-4 1,2-3 1,0 3-1,3 2 0,1-2 0,1 2 0,0 0 0,0-4 0,0 2-1,0 4 0,-2-2 1,0-4-1,-3 4 1,1-2-1,0-2 0,0 2 1,1-1-1,3-1 1,2 0-1,0 1 1,2-1-1,3 0 1,2-1-1,3-1 0,1 2 0,-1-1 0,3 0 1,1-1-1,1-1-1,2 2 1,1 2 1,0-3-2,0 1 1,3 1 1,-3-2-2,2 4 1,-1 2 1,0-2-1,-3-2 0,0 3 0,-5-3 0,0 3 0,-1-1 0,0-2 0,-5-2 0,-1 2 0,-2 0 0,0 1 0,-1 2 0,1-4 0,0 3 0,0 2 0,1-3 1,2-1-1,-1-1 0,2 0 1,0 0-1,1 0 1,-1-1-1,0-3 0,1 1 0,0-1 1,3 3-1,-1-2 0,2-4 0,-2 4-1,2-3 2,0 2-1,-1-2-1,0 2 1,-3-5 0,2 5 1,-4 1-1,2-3 1,-5 2 0,1 1-1,0-2 1,0 4 0,-1 2 0,0-3-1,2-1 0,-2 5 0,0 1 0,0-1 1,-3-1-1,2 1 0,-1-3 0,-1 1 0,1 5 0,2-6 1,1 1-2,0 0 1,2 2 0,0-1 0,0 6 0,1-3 0,-2-7 0,3 7 0,-1-1 1,3 2-1,-1-2-1,-2-3 1,3-3 0,-1 5 0,2 1 1,-3-3-1,0-1 0,-2 2 1,1 0 0,0 1 0,-2 3-1,1-4 1,0 2-1,1-1 1,0 0-1,2-3 1,0 2-1,0 1 1,3-3 0,2 3 0,0 0-1,0 1 1,1 0-1,1 3 0,1-2 1,2-1-1,-1 2 1,0 1-2,2-2 2,0 3 0,1-1-1,2-2 1,-2 1-1,-1 3 0,-1-3 1,1-1-1,-4 7 0,0-3 1,0 2 0,-2 1-1,-2 0 0,2 0 0,-3 0 0,2 1 1,-2-6-1,3 4 1,-4-3-1,3-1 1,-1 0-1,3 0 0,0 1 1,1-5 0,1 3-1,-2 0 1,2 2-1,1 1 1,0-2 0,2 3-1,0-3 0,-1 6 0,1-3 1,2-3-1,-1-1 1,0 2-1,-3 2 0,-1-4 1,-1 3-1,0-1 0,-3 2 0,0 4 0,-3-2 0,-1-5 0,-2 1 0,-1 1 1,-5 2-1,0-3 0,-1 2 0,-1-7 1,-2 0-2,1 6 0,-2-1 2,-1-1-1,2 3 1,-2 4-1,0-8 0,3 6 0,-2-3 1,-4-2-1,0 1 0,1 0 0,-1-4-1,-1-3 1,-1 4 0,-1-6 0,-2 2 0,2 2 0,3 4 0,-3-7-1,-3 4 1,1 0 0,-7 4 0,-6-1 1,3 2-1,-7-7-1,-8-6 0,-50 7 0,93 6 0,-93-6-1,80-14-2,-80 14-7,61-8-29,-61 8-1,0 0 2,0 0-1</inkml:trace>
  <inkml:trace contextRef="#ctx0" brushRef="#br0" timeOffset="3224.1843">8944 18072 1,'0'0'9,"0"0"-2,0 0-5,0 0 4,0 0 2,0 0-6,0 0-3,0 0 1,0 0 3,0 0-2,0 0 4,0 0-3,0 0 2,0 0 1,0 0 4,0 0-1,0 0 1,0 0 2,0 0 1,0 0-1,0 0 1,0 0-1,0 0 0,0 0 0,0 0-2,0 0 0,0 0-3,0 0 0,0 0-1,0 0-1,0 0-4,0 0 4,0 0-1,0 0 0,-39 74-4,39-74 4,-2 50-1,2-50 1,-2 60 4,2-60-5,-2 84-2,2-84 2,-2 65 0,2-65-1,0 69 1,0-69-2,-1 69 0,1-69-2,0 0 3,-1 55-1,1-55 2,0 0-3,0 0-2,0 0-2,0 0-8,0 0-13,0 0-12,0 0 0,0 0 0,17-81 2</inkml:trace>
  <inkml:trace contextRef="#ctx0" brushRef="#br0" timeOffset="3805.2177">8863 18042 21,'0'0'23,"3"55"4,-3-55-8,0 0-5,0 0 3,0 0-2,0 0-1,0 0-2,0 0 0,0 0-1,0 0-3,0 0 1,0 0-4,0 0-2,55-42 2,-55 42-1,0 0 0,51-12-2,-51 12 1,0 0 1,70-33-2,-70 33 3,53-24-6,-53 24 5,0 0-1,67-28 1,-67 28-2,0 0-5,0 0 3,0 0 0,0 0 1,0 0-3,0 0-2,49 56 1,-49-56 3,0 0 1,0 0-1,1 54 0,-1-54 0,0 0-3,-1 56 5,1-56-1,0 0-1,0 0-1,-4 50 0,4-50-4,0 0-4,0 0-10,0 0-20,-14 63-4,14-63 5,0 0-5</inkml:trace>
  <inkml:trace contextRef="#ctx0" brushRef="#br0" timeOffset="4686.2681">9456 18547 17,'0'0'27,"0"0"-3,0 0 0,0 0-9,0 0 2,0 0-1,0 0-1,0 0-3,0 0 0,0 0-2,0 0-2,0 0 0,26-59-3,-26 59 0,0 0-2,0 0 0,0 0-2,0 0 0,56-30 0,-56 30-1,0 0-5,0 0 5,0 0 1,24 54-2,-24-54 0,0 0 0,-8 51 1,8-51-1,-18 50 5,18-50-6,0 0 1,-35 60 1,35-60-1,0 0 1,0 0 0,0 0 0,-50 49 1,50-49 0,0 0-1,0 0 0,0 0 1,0 0 1,0 0 0,0 0 0,66 5 0,-66-5-2,0 0 1,59 10 1,-59-10-1,0 0-1,53 9-2,-53-9-4,0 0-9,0 0-21,0 0-2,54-32 0,-54 32 0</inkml:trace>
  <inkml:trace contextRef="#ctx0" brushRef="#br0" timeOffset="10226.5849">10220 17997 18,'0'0'22,"0"0"-6,0 0 2,0 0-2,0 0 0,0 0-5,0 0-1,0 0 1,0 0 2,0 0-5,0 0 0,0 0 0,33 50-1,-33-50-2,0 0 3,0 62-5,0-62-1,0 0 1,0 78 0,0-78-2,-2 67 1,2-67 0,0 63 0,0-63 0,-1 73 0,1-73-2,0 72 0,0-72 2,1 57-2,-1-57-1,0 0 0,0 0 1,0 54-2,0-54 0,0 0-2,0 0-6,0 0-10,0 0-16,0 0 0,0 0-1,0 0 2</inkml:trace>
  <inkml:trace contextRef="#ctx0" brushRef="#br0" timeOffset="10899.6235">10315 18288 6,'0'0'17,"0"0"3,-15 50-6,15-50-1,0 0 2,0 0-2,0 0-1,0 0 1,0 0 0,0 0-1,0 0 0,0 0-1,0 0-1,0 0-2,0 0-2,0 0-1,0 0 1,0 0-1,0 0-2,0 0-4,52-29 4,-52 29-4,0 0 6,0 0-2,55-7-2,-55 7-4,0 0 5,62-15 3,-62 15-5,0 0 4,57 2-4,-57-2 0,0 0 0,0 0 4,0 0-6,0 0-4,0 0 1,0 0-8,0 0-25,0 0-2,0 0 2,0 0-5</inkml:trace>
  <inkml:trace contextRef="#ctx0" brushRef="#br0" timeOffset="14610.8357">11128 18060 15,'0'0'12,"0"0"6,0 0-3,0 0-1,0 0 2,0 0-4,0 0 1,0 0 2,0 57-4,0-57-6,0 0 4,18 59-3,-18-59-1,12 63 0,-12-63-2,12 58 0,-12-58-1,11 56 4,-11-56-6,0 0 5,11 60-4,-11-60 0,0 0-1,0 0 1,0 0-1,0 0 0,0 0 1,0 0 0,0 0-1,40-56 2,-40 56 0,19-69-1,-19 69 1,25-65 0,-25 65 0,26-58-5,-26 58 5,0 0-1,0 0 0,0 0-1,0 0 1,53-21-4,-53 21 3,10 49 5,-10-49-5,9 64-3,-9-64 5,11 65-4,-11-65 2,0 0 4,22 55-3,-22-55-1,0 0 1,0 0-1,0 0 0,57-58 4,-57 58-3,34-65 0,-34 65 0,37-56-1,-37 56 1,0 0-1,50-63 0,-50 63 1,0 0-1,0 0-3,0 0 5,51 41-6,-51-41 5,15 51 1,-15-51-1,14 66-4,-14-66 3,13 62 5,-13-62-5,0 0 1,18 57-5,-18-57-3,0 0-17,0 0-11,0 0-3,0 0-5,41-59 4</inkml:trace>
  <inkml:trace contextRef="#ctx0" brushRef="#br0" timeOffset="15139.8654">12159 17879 37,'0'0'30,"0"0"1,0 0 2,0 0-8,0 0-11,0 0-2,0 0-2,0 0-1,0 0-3,-45 58-6,45-58 3,0 0 0,-42 66-1,42-66-1,-23 69 1,23-69-2,-15 83 4,15-83 2,-2 88-4,2-88-4,16 81 3,-16-81-1,34 56-1,-34-56-7,0 0-6,64 51-19,-64-51-5,0 0-1,0 0 0</inkml:trace>
  <inkml:trace contextRef="#ctx0" brushRef="#br0" timeOffset="15567.8905">12429 17776 56,'0'0'32,"12"21"0,-12-21 0,0 0-20,0 55-1,0-55 1,6 74-6,-6-74 2,8 87-3,-8-87 0,8 92-6,-8-92 5,10 88-3,-10-88 0,8 57-1,-8-57-1,0 0-3,10 60-3,-10-60-3,0 0-20,0 0-11,0 0 4,0 0 4</inkml:trace>
  <inkml:trace contextRef="#ctx0" brushRef="#br0" timeOffset="15954.9126">12626 18090 33,'51'-27'26,"-51"27"0,0 0 3,0 0-19,0 0 0,0 0 1,0 0-2,0 0-5,0 0 3,-50 35 1,50-35-3,0 0 0,-60 52-1,60-52 2,0 0-1,-57 44 2,57-44-4,0 0-2,0 0 3,0 0 1,-33 51-1,33-51-2,0 0 0,0 0-4,63 24 4,-63-24-1,51 10 0,-51-10-1,53 7-1,-53-7-4,0 0 4,62 6 1,-62-6-10,0 0-3,0 0-25,0 0-5,51-11 4,-51 11 6</inkml:trace>
  <inkml:trace contextRef="#ctx0" brushRef="#br0" timeOffset="16203.9268">12948 18188 47,'0'0'33,"41"54"2,-41-54 1,0 0-16,0 0-6,25 61-1,-25-61-5,0 0-2,9 64 0,-9-64-7,0 0 4,-2 75-2,2-75-2,0 0 0,-17 66-12,17-66-26,0 0 1,-33 53 4,33-53-4</inkml:trace>
  <inkml:trace contextRef="#ctx0" brushRef="#br0" timeOffset="18935.0831">13454 17903 7,'0'0'23,"0"0"1,0 0 1,0 0-6,0 0-4,0 0 1,0 0-2,0 0 0,0 0-5,0 0-2,26 62 0,-26-62-3,4 50-1,-4-50 0,7 61-3,-7-61 0,9 61 2,-9-61 0,10 51-1,-10-51-3,0 0 2,0 0-3,0 0 4,0 0-1,0 0 2,56-3-2,-56 3 0,0 0 1,27-68 1,-27 68 2,21-51-4,-21 51 1,0 0-1,39-54-2,-39 54 3,0 0 5,0 0-6,52-18 1,-52 18 1,0 0-4,32 64 2,-32-64 5,12 62-4,-12-62 0,10 65-1,-10-65 2,4 61-2,-4-61 4,0 0-5,0 0-4,13 51-7,-13-51-14,0 0-10,0 0-2,0 0 0,0 0-2</inkml:trace>
  <inkml:trace contextRef="#ctx0" brushRef="#br0" timeOffset="34982.0009">14256 17778 13,'0'0'15,"0"0"0,0 0-1,0 0-2,0 0-1,-11 3 0,11-3-2,0 0 0,-15 7-3,7 3 0,-2-3 0,0 1 0,10-8 0,0 0 1,0 0 2,-44 65-2,44-65-3,0 0 1,-24 74-1,24-74-1,-10 71 0,10-71-3,-3 74-1,3-74-3,2 73 7,-2-73 0,6 62-2,-6-62 2,13 53-1,-13-53 0,0 0-1,29 61 4,-29-61-6,0 0-4,0 0-5,52 46-12,-52-46-13,0 0 1,0 0-1,0 0 1</inkml:trace>
  <inkml:trace contextRef="#ctx0" brushRef="#br0" timeOffset="35877.0521">14485 17714 1,'0'0'20,"0"0"0,9-1-4,-9 1-2,0 0 2,0 0-3,0 0-1,7 10-2,-7-10 1,-1 20-2,1-3-2,0-17 0,0 0 1,-3 73 1,3-73-6,-2 66 2,2-66-6,-3 76 4,3-76-2,-4 68 1,4-68-4,-4 62-1,4-62 3,0 0 0,-5 66 3,5-66-4,0 0 1,0 0-2,0 0-1,-1 53-2,1-53-7,0 0 0,0 0-13,0 0-7,0 0-5,0 0 6</inkml:trace>
  <inkml:trace contextRef="#ctx0" brushRef="#br0" timeOffset="36580.0922">14668 17944 14,'0'0'15,"0"0"-4,0 0 4,0 0 0,0 0-3,54-9 1,-54 9-2,0 0-1,0 0 0,0 0-1,0 0-1,0 0 0,0 0-1,0 0-1,0 0 1,0 0-2,0 0-1,0 0 0,0 0-3,0 0 0,0 0 1,0 0-3,-57 38 0,57-38-1,0 0 0,0 0-1,-60 32 4,60-32 0,0 0-4,0 0 6,-56 29-6,56-29 5,0 0-2,0 0 1,0 0-5,0 0 5,0 0-1,0 0 1,0 0 3,0 0-3,0 0-3,0 0 3,0 0 4,0 0-4,39 56-4,-39-56 3,0 0-3,0 0 3,57 46 4,-57-46-3,0 0-4,34 55 3,-34-55 3,0 0-4,29 51 2,-29-51-5,0 0-3,0 0-7,0 0-7,0 0-11,0 0-5,0 0 5</inkml:trace>
  <inkml:trace contextRef="#ctx0" brushRef="#br0" timeOffset="37161.1248">14848 17761 11,'0'0'23,"0"0"1,12 12-2,-12-12-5,0 0-3,9 7-1,-6 3-2,-3-10-1,12 19-2,-12-19-2,0 0 3,22 63-5,-22-63-1,16 49-2,-16-49 1,0 0-5,22 77 5,-22-77-2,8 55-4,-8-55 5,0 52-1,0-52-4,0 0 4,-14 66 3,14-66-5,0 0 1,0 0-2,-37 51 1,37-51-3,0 0 3,0 0-8,0 0-8,0 0-12,0 0-1,0 0 0,0 0-1</inkml:trace>
  <inkml:trace contextRef="#ctx0" brushRef="#br0" timeOffset="48242.7593">15144 17718 5,'0'0'19,"-1"9"-1,1-9-2,0 0-2,0 0 1,0 0-3,0 0 0,0 0-2,0-9 0,0 9-1,0 0-1,0 0-1,0 0 0,5-10-1,-5 10-1,0 0 0,0 0-1,0 0 0,12-4-1,-12 4 0,0 0 0,0 0 1,9 12-1,-9-12-1,9 11 0,-9-11 0,12 11 0,-12-11-1,13 15 0,-13-15 0,15 11 0,-15-11 0,12 14 0,-7-4 0,2 3-1,-7-13 1,10 24-1,-6-10 0,-4-14 1,0 0 4,0 0-2,13 51 1,-13-51-4,0 0 1,0 0-5,8 64 5,-8-64-2,0 0-3,2 59 0,-2-59 1,0 0-1,-2 54 5,2-54 3,0 0-4,-8 65 1,8-65 0,0 0 1,0 0-1,-16 62 3,16-62-4,0 0 0,0 0 0,-18 52 0,18-52 0,0 0-1,0 0 1,-19 63-3,19-63 2,0 0 1,0 0 1,-29 57-1,29-57 0,0 0 0,0 0 0,0 0 3,-38 60-3,38-60-1,0 0 2,0 0-1,-22 51 0,22-51 0,0 0 0,0 0 1,0 0 0,0 0 1,0 0-4,0 0 1,0 0 2,0 0-1,0 0-1,-28 55 1,28-55-1,0 0-1,0 0 3,0 0-1,0 0 1,0 0-2,0 0 2,0 0-1,0 0 0,0 0-1,0 0 0,0 0-3,0 0-4,0 0-10,0 0-21,0 0 1,0 0-1,0 0 3</inkml:trace>
  <inkml:trace contextRef="#ctx0" brushRef="#br0" timeOffset="52068.9782">15701 18028 7,'0'0'22,"0"0"-3,0 0 1,0 0-7,0 0 1,0 0-3,0 0-1,0 0-1,0 0-1,-12 53 3,12-53-4,0 0-4,0 0 2,0 0-1,0 0 0,-10 51-1,10-51-1,0 0 1,0 0-2,0 0 5,0 0-5,0 0-2,0 0 2,0 0 0,0 0 0,0 0 0,0 0 0,0 0-4,0 0 3,0 0 3,0 0-2,0 0-1,0 0-2,0 0-3,0 0-8,0 0-13,0 0-7,0 0-6,0 0 5</inkml:trace>
  <inkml:trace contextRef="#ctx0" brushRef="#br0" timeOffset="52636.0106">15658 18435 19,'0'0'25,"0"0"3,0 0 2,0 0-13,0 0-4,0 0-2,0 0-2,0 0-2,0 0 0,0 0-2,0 0-4,0 0 3,0 0-1,0 0-1,0 0 0,0 0-1,0 0-3,0 0 5,0 0-2,0 0-1,0 0 2,0 0-1,0 0-4,0 0 4,0 0 3,0 0-5,0 0 4,52 19-3,-52-19 1,0 0-1,0 0 4,2-57-4,-2 57-1,0 0 3,0 0-1,0 0-1,0 0-4,0 0 4,-50-48-1,50 48 0,0 0-2,0 0-6,0 0-12,0 0-13,0 0-1,0 0 0,0 0 0</inkml:trace>
  <inkml:trace contextRef="#ctx0" brushRef="#br0" timeOffset="53453.0574">16021 17849 31,'0'0'27,"0"0"2,0 0-4,0 0-3,48 56-12,-48-56 1,0 0-2,0 0 0,4 60-3,-4-60-1,-2 60-5,2-60 3,-4 57 6,4-57-5,-3 79-2,3-79 0,-1 65-1,1-65 1,3 51 2,-3-51-3,8 56 0,-8-56-1,0 0 0,0 0 0,20 57-3,-20-57-4,0 0-6,0 0-12,0 0-12,0 0 1,0 0 0,0 0 1</inkml:trace>
  <inkml:trace contextRef="#ctx0" brushRef="#br0" timeOffset="54227.1016">16248 18045 23,'0'0'27,"0"0"5,53 36-8,-53-36-9,0 0 0,0 0-4,0 0-2,6 56-2,-6-56 0,0 0-1,-2 53-2,2-53-1,0 0 0,4 54 3,-4-54-4,0 0 0,0 0-2,19 50 1,-19-50-1,0 0 2,0 0-2,0 0 0,0 0 0,0 0 0,0 0 1,0 0-1,54-46 1,-54 46-5,0 0 5,22-51 0,-22 51-1,0 0 0,21-53 1,-21 53-1,0 0 1,0 0 4,30-54-5,-30 54 0,0 0 2,0 0 0,0 0-1,0 0 1,0 0-1,0 0 0,54 31 1,-54-31-4,0 0 3,11 64-1,-11-64 1,0 0-1,1 70 1,-1-70-5,0 0 4,-3 72 3,3-72-4,0 0 1,-1 51-2,1-51-2,0 0-3,0 0-4,0 0-23,0 0-4,0 0 3,0 0-2</inkml:trace>
  <inkml:trace contextRef="#ctx0" brushRef="#br0" timeOffset="54840.1367">16828 17793 24,'0'0'27,"6"20"2,-6-20 3,0 0-11,0 0-4,0 0 1,17 59-2,-17-59-4,0 0-4,7 49-2,-7-49-1,0 0-5,-5 60 3,5-60-5,0 0 1,-10 74-4,10-74 6,-5 50-1,5-50 1,0 51-1,0-51 2,0 0-1,16 62-1,-16-62 1,0 0-1,28 54-4,-28-54 5,0 0-4,0 0 2,0 0 1,47 50-1,-47-50 1,0 0 1,0 0 3,0 0-4,0 0 0,63-3 1,-63 3-3,0 0-2,0 0 2,0 0-11,50-29-12,-50 29-13,0 0 3,0 0-4,0 0 4</inkml:trace>
  <inkml:trace contextRef="#ctx0" brushRef="#br0" timeOffset="55315.1638">16644 17961 25,'0'0'27,"0"0"3,0 0 6,0 0-17,0 0-4,0 0-1,54-19-1,-54 19-4,0 0 2,0 0-1,0 0-2,57 0-4,-57 0 2,0 0 2,70 2-5,-70-2 4,58 2-6,-58-2-1,58 7-2,-58-7 5,53 0-4,-53 0-3,0 0 5,62 5-8,-62-5-3,0 0-11,0 0-16,0 0-4,0 0 2,0 0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09:50:34.1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24493 15162 0,'0'0'8,"0"0"-1,0 0 0,0 0-1,-51-52 0,51 52-1,0 0 1,0 0-1,-57-18 1,40 14-2,-6 1 0,3 1 0,-9 1-1,3 0-1,-8 1 1,4 2-2,-8 0 1,9 1-1,-5 2 1,2-1-1,0 2 1,4 1-1,-1 0 1,4 2-1,-2 0 1,3 1 0,0 2 0,4 1 0,0 1 0,1 0 0,3 2-1,1 0 0,1 1 0,5-2 0,-2 3-1,-1-1 1,1 1-1,2 1 0,-6-1 0,2 1 0,-5 0 0,3 1 0,-4-1 0,5-2-1,-4 1 2,3-2-1,1-1 0,5 0 1,0-1-1,1-2 1,2 0 0,0 1 0,3-1 1,0 0-1,-1 1 1,-2-2 1,4 3-1,-2-3-1,0 4 1,0-3 0,-3 3 0,0-2 0,2 1 0,-2 0-1,0 0 1,-1 0 0,2 1 1,-1 0-2,4 1 1,-2 3 0,3-2 0,-4 2-1,7 2 0,-1-2 1,1 2-1,2-2 1,2 1-1,2-4 1,3 3-1,2-2 0,-2 0 1,1-1 0,3 1-1,0-1 0,0 3 1,-1-1-1,0 1 0,-1 2 1,4-2-2,2 2 1,-2-1 0,0-3 0,5 0 0,-3-2 0,3 0 0,1-3 0,0-1 1,-4-2-2,7 0 2,-2-2-2,0-1 1,1-2-1,4-2 0,-2-1 1,3-3-1,1-1 0,0-3 0,0-1 0,2-1 0,1-3 0,-1-1 0,1-2 0,-1-1 0,-32 15 1,67-34 0,-67 34 0,71-40 0,-71 40 0,65-47 0,-65 47 0,57-49-1,-57 49 1,53-54-1,-53 54 0,40-57 1,-40 57-1,27-59 1,-27 59-1,29-60 1,-29 60-1,6-64 1,-6 64 0,4-65-1,-4 65 1,-4-69 0,4 69 0,-23-74-1,23 74 1,-20-73-1,20 73 0,-34-73 0,34 73 1,-43-68-1,43 68 0,-45-64 1,18 36-2,0 4 1,-2 3-1,-4 3 0,1 5 0,0 3 1,-2 5-1,-2 3-1,4 4 1,-2 1-1,7 5-4,1-5-5,10 5-18,-4 5-8,3-6 0,5 2 1</inkml:trace>
  <inkml:trace contextRef="#ctx0" brushRef="#br0" timeOffset="1596.0909">22748 14248 5,'0'0'25,"0"0"3,13 7-5,-13-7-4,4 10-3,1 1-2,-4-1-3,4 10-1,-6 0-3,3 11-1,-4 5 0,4 9-3,-4 3 0,2 7 0,-2 1-1,4 0 0,-2-1 0,4-2-1,0-9-1,0-5 1,-1-6-2,1-10 0,1-7-1,-5-16 0,0 0-1,-2-19 1,-3-4-1,-5-12 0,1-5 0,-7-7 2,-2-4 0,-2-1 0,-2 3 1,0 1 0,0 1 1,2 3 0,1 3 1,5 4 1,4 0-1,5 5 1,6-1 0,10 3 0,5 0 0,9 7 0,4 1 0,6 7-1,3 5 0,4 7-1,-1 5 0,0 7 0,-4 10 0,-2 6-1,-5 5 1,-3 4 0,-7 2-1,-10 4 0,-7 3 1,-7 1-2,-8-1 1,-7-3-1,-5-3 1,-6-3-1,-2-6 1,4-4 0,1-7-1,2-5 2,6-5-1,4-5 0,15-2 0,0 0 0,6-15 0,8 6 0,7 1 0,6 1 0,5 1 0,2 3 0,1 6 0,-2 3 1,-2 4-1,-2 5 0,-4 2 0,-6 5 1,-8 1-1,-6 1 0,-7 2 0,-8-1 1,-7-3-2,-7-4 1,-9-2 0,-3-4 0,-3-6 0,-6-3 1,0-7-2,0-2 1,5-2-1,2-3 0,9-1-3,1-5-2,14 4-6,4-8-11,12-2-14,16 3 0,4-7 0,15 5 2</inkml:trace>
  <inkml:trace contextRef="#ctx0" brushRef="#br0" timeOffset="1992.1139">23474 14398 8,'0'0'24,"0"0"1,-4 12 0,-5 1-13,-7 3-7,-3 4-1,3 3 0,1 2-2,4 3 1,6-4 0,9 2 1,5-5 0,13-1 1,5-7-1,7-3 1,5-9 1,10-3 0,-5-7-2,4-5 1,-4-6-1,-2-2 0,-11-6 1,0 1-1,-15-4 0,-9 3-1,-10-1 1,-9 8-2,-13 3-1,-11 8 0,-3 4-1,-8 7 0,-2 6-3,-1 1-5,8 11-9,-1 2-19,7-6 1,12 6-2,5-10 2</inkml:trace>
  <inkml:trace contextRef="#ctx0" brushRef="#br0" timeOffset="2407.1377">24022 14369 32,'-13'2'28,"-8"1"1,-1 14-1,-3-2-20,2 2-7,2 3 0,8 2 0,7 2 1,13-3 2,9 1 0,10-5 2,12 2-1,6-10 2,9-1-1,-3-9 0,3 0 1,-53 1-3,97-20 1,-97 20-2,74-34-1,-74 34 0,0 0 1,35-62-3,-44 44 1,-14 1-1,-16 3-1,-4 3 0,-5 4 0,-3 6-2,-7 0-4,11 9-4,0-5-13,6 1-12,19 2-1,10-9 2,12 3-1</inkml:trace>
  <inkml:trace contextRef="#ctx0" brushRef="#br0" timeOffset="2688.1538">24630 13985 49,'37'-65'36,"-37"65"-1,0 0-10,0 0-8,0 0-4,0 0-5,0 0-3,-20 74-2,5-12 0,2 12-1,5 8 1,-3 10 0,6-1 0,2 5 0,-7-4 0,1 0-1,13-8 0,4-7-3,-3-3-7,10-13-25,-15-61-7,41 85 1,-41-85-2</inkml:trace>
  <inkml:trace contextRef="#ctx0" brushRef="#br0" timeOffset="3877.2218">17273 17037 0,'-14'-20'22,"-18"-16"1,-1 9-3,-8-5-10,-4 5-3,-8 1 1,-6 8-2,-8 8 0,-9 7-2,-5 13 1,-8 8-1,-3 14 0,-5 7 0,-4 21 2,-6 8 0,5 23 2,-1 3-1,4 20 0,5 1 0,15 12 0,9 0-1,18 5-1,18-14-3,19-7-4,20-11 5,21-14-2,18-13 0,17-15 1,18-23-2,14-15 1,14-13-1,11-17 5,9-20-5,10-11 1,7-22 0,3-12 2,-1-3 0,2-10-3,-6-10 0,-8-3 1,-12-2-1,-13-4-1,-21 7 0,-14 0-3,-25 4 1,-21 5 3,-25 12 1,-19 10-2,-27 16 0,-22 16 2,-16 13-1,-18 17 1,-9 12-2,-6 9-2,5 7-3,-3-3-7,19 8-16,16 4-8,14-4 1,24 3-1</inkml:trace>
  <inkml:trace contextRef="#ctx0" brushRef="#br0" timeOffset="4152.2371">18417 17622 14,'21'4'23,"-1"10"3,-21 6 1,-3 11-15,4-31-3,-23 86-1,7-29-1,-4 5 0,-1 4-5,2-5-2,0 1-5,19-62-1,-28 85-12,28-85-3,0 0-12,0 0 3</inkml:trace>
  <inkml:trace contextRef="#ctx0" brushRef="#br0" timeOffset="4673.2672">18177 17562 14,'5'-50'28,"-3"3"1,17 9-4,9 8-6,11 2-1,14 12-4,3 3-3,12 9-1,-3 5-2,2 16-2,-10 9-1,-9 8-2,-15 11-1,-14 8 1,-15 5-2,-17 3 2,-12 3-4,-13-4 3,-6-10-4,-8-1-3,2-11 4,-1-3 0,51-35 0,-83 41-1,83-41 5,0 0-2,0 0 3,-27-23 3,56 5-7,16-2 1,10-3 0,8 0 1,3 11-5,1 0 1,-6 11-1,-5 7 4,-56-6 3,78 26-4,-78-26 1,27 53-5,-27-53 5,-30 68-1,30-68 1,-81 73-4,24-38 1,-7-2 3,-6-8 0,0-5 2,2-3-3,7-3-2,9-12 0,52-2-3,-73 1-6,73-1-12,0 0-13,0 0-5,0 0 5,47-52 1</inkml:trace>
  <inkml:trace contextRef="#ctx0" brushRef="#br0" timeOffset="5080.2906">19434 17888 39,'7'-11'24,"-7"11"1,-17-21-2,-5 14-18,-13 0-3,35 7-2,-87 15 1,87-15 2,-93 57 3,93-57 1,-73 77 0,73-77 0,-33 87-2,33-87 0,14 73-2,-14-73 0,66 52-1,-66-52 2,101 21-2,-43-28 0,1-6 2,-2-7-1,-3-3 1,-54 23-2,84-65 3,-84 65 0,42-76-1,-41 38-3,-11 2-1,-13 3 0,-11 6 0,34 27-3,-87-26-1,87 26-3,-100 6-7,100-6-20,-78 20 1,78-20-1,0 0 0</inkml:trace>
  <inkml:trace contextRef="#ctx0" brushRef="#br0" timeOffset="5494.3143">20030 17689 46,'9'3'30,"-22"4"1,-5 5-2,-12 7-18,30-19-6,-73 65-2,73-65 0,-76 92-4,76-92 4,-49 99-5,49-99 4,-3 87 0,3-87 0,45 57 1,-45-57 1,93 26-9,-32-30-1,-4 11 4,-1-39 7,-8-6-1,-9-12-1,-12-5-2,-10-7-1,-22 5 9,-11 3-2,-4-22 0,-6 40-11,-2 2-1,2 12 0,0 6-3,9 10-13,4 3-12,-1-2-2,14 5 1,0 0 1</inkml:trace>
  <inkml:trace contextRef="#ctx0" brushRef="#br0" timeOffset="5794.3314">20489 17419 50,'0'0'31,"13"-8"5,-13 8-2,-22 3-19,12 16-4,-9 2-6,-1 12 0,-5 6-3,-1 10 3,-1 7-2,5 8 1,2-1 0,6-1-2,4-2 1,10-3-2,8-6 1,-8-51-3,35 86 2,-35-86-4,52 65-2,-52-65-5,72 48-17,-72-48-11,81 38 1,-81-38-5,84 19 3</inkml:trace>
  <inkml:trace contextRef="#ctx0" brushRef="#br0" timeOffset="7297.4174">7561 11641 11,'-25'-31'14,"2"11"-1,-16 1-2,-2 11-2,-6 5-2,-6 6-1,-4 3-1,-4 5 0,0 0 1,0 2-2,1 3 0,0 2 0,1 1-1,1 2-1,4 6 0,1 0 0,2 6 0,2 2 0,2 5 1,1 0 0,4 7-1,3 5 1,3 2-1,4 9 0,3 6-1,5 1 0,8 2 1,5 5-2,7 2 1,5-1 0,7 1-1,8-2 1,5-3 0,7-2-1,6-3 1,5-6-1,6-6 2,7-8-2,5-7 2,8-11-1,6-10 0,7-12 1,6-11-1,4-12 1,8-11 0,3-13 1,4-8-1,-4-13 1,5-4 0,-7-7 0,0-6-1,-5-7 1,-5-1 0,-11-8 0,-10-4-1,-12-4 0,-14-2 0,-17-6 0,-16 2-1,-19-2 1,-16 3-2,-16 7 1,-13 13-1,-11 15-1,-14 16 0,-8 24-3,-11 19-3,0 30-12,-3 25-16,-13 13-1,2 22 2,-12 6-1</inkml:trace>
  <inkml:trace contextRef="#ctx0" brushRef="#br0" timeOffset="8573.4904">21126 17252 42,'9'27'31,"-12"-9"2,-2 6-3,-5 4-17,-6 3-5,3 6 1,-1-1-2,2 0-1,1-2-2,7-4 0,4-8-2,8-2-1,9-5 0,8-1 0,7-2 0,8 1-1,3-1 1,2 4-1,-1 2 0,-3 5 1,-41-23-1,65 62 3,-65-62-2,26 78-1,-26-78 1,-11 93-1,-6-41 0,-5 0 0,-5 0 0,27-52-3,-59 90 0,59-90 0,-50 73-2,50-73-4,0 0-6,-53 58-2,53-58-3,0 0-1,0 0 2,0 0-1,-19-53 5,19 53 3,0-52 11,0 52 6,1-56 5,-1 56 5,0 0 1,-5-60 0,5 60 0,0 0 2,0 0-5,0 0-2,0 0-4,-21 58-1,21-58-2,-1 84 1,1-84-3,3 98-3,2-48 2,-5-50 0,20 94 1,-20-94-2,40 63 1,-40-63-2,79 23-5,-29-29-9,13-6-21,14-13 0,0-11-1,6-5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06:02.85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2572 3116 6,'0'0'9,"0"0"0,12 0-1,-12 0 1,10 4 0,-10-4 0,15 2-1,-15-2 1,19 4 0,-5-3-1,0 0-1,3 1 0,0-4-2,4 5 0,0-2-1,2-1 0,2-1-1,1 3 0,0-2-1,2 1 0,-1-1 0,2 1 0,-3-2 0,2 3 0,-2-1 0,1-2-1,-3 1 1,2 1-1,-2-2-1,2 1 1,-1-1 0,1 0-1,-1-1 1,1 2-1,0-1 1,1 0-1,1-1 1,0 2 0,1-1 0,2 0 0,2 0 1,2 1-1,0-1 0,3 2 0,-1-2 0,1 0 0,1-1-1,1 1 1,0 0-1,0-1 0,0 1 1,1 0-1,-1-1 1,2 2-1,0 0 1,-1 0-1,1 0 2,1 2-1,-1-2-1,2 2 0,-1 0 1,2-1-1,-3 0 1,2 0-1,1 0 1,0-2-1,0-1 1,1 1 0,2-1-1,0 0 1,5-1-1,1-1 0,0 1 1,1-1-1,0 0 1,1-1-1,1 1 0,0 1 0,0-1 1,-1 0-1,2 0 0,3 0 0,2 0 1,2 0-1,0-1 0,0 0 1,3 0-1,1 0 1,0-1-1,2 1 1,0-1-1,2 1 1,2 0-1,1 0 1,-1-2-1,1 4 1,2-2-1,-1 1 1,0-1 0,1 3-1,2-1 1,-1 0-1,1 0 1,-2 0 0,1 1-1,0 0 1,1 1-1,-2-3 1,0 2-1,1 0 0,-1-1 0,4 1 1,1 0-1,-2-2 0,1 2 0,2 0 0,-1 1 0,1 1 1,1-1-1,0 1 0,0-1 0,3 1 0,-2-1 0,4-1 1,0 0-1,0 1 1,3 0-1,0-1 0,1 1 0,1 0 0,3 1 1,-1 0-1,0 0 0,2 0 0,-2 1 0,3 0 0,1 1 1,3-1-1,-2 0 1,2 1 0,2-1 0,2 0 0,3-2 0,2 1 0,-3 0-1,2 0 1,-2-1-1,3 0 1,1 0-1,-2 0 0,-1 1 0,-1 0 1,-1-1-1,-1 2 0,1 0 0,-1 0 0,-4 0 0,-2 1 0,1 1 0,-3-2 0,1 2 0,-2-1 0,-3 0 0,-3 0 0,-2 1 1,-1 0-1,-3 0 0,0 0 0,-6-1 0,0 0 0,-2 1 1,-3-1-1,0 2 0,-5 0 0,0-1 0,-3 2 0,-2 0 0,-5 2 0,-3 0 0,-4-1 0,-2 0 0,-3 0 1,-7 0-1,-2 2 0,-6-2 0,-4-1 0,-5-1 0,-4 1 0,-7-1 0,-3 1-1,-11-5 1,9 5-2,-9-5 0,0 0-2,0 0-3,-21 5-9,10-5-22,11 0 2,-25 0-1,12 1 1</inkml:trace>
  <inkml:trace contextRef="#ctx0" brushRef="#br0" timeOffset="4122.2356">3040 3688 9,'0'0'15,"0"0"0,0 10-3,0-10-1,0 0-2,-5 17-1,5-5 0,0 2-1,0 2-2,2 5 0,0 0 0,0 4-1,0 0-1,1 3 1,-1 1-1,2 1-1,-2-1 0,2 0 0,-1-4-1,0 1 0,-1-2 1,2-2-1,-3-6-1,1 0 1,-1-5 0,-1-1-1,0 0 1,0-10-1,0 10 0,0-10-2,0 0-1,0 0-4,0 0-5,0 0-8,-4-13-9,4 13 1,3-23 0</inkml:trace>
  <inkml:trace contextRef="#ctx0" brushRef="#br0" timeOffset="4891.2796">3057 3688 8,'0'0'11,"0"0"-1,0 0 0,0 0-2,0 0 0,0 0-1,-4-10-1,4 10 0,0 0 0,0 0 1,0 0-2,10-3 1,-10 3 0,12-3-1,-12 3 0,16-1 1,-3 0-2,-1-3 0,4 5 0,0-4-1,2 2 0,-1 0-1,2-1-1,-3 0 0,2 1 1,-4 3-1,1-4-1,-3 2 2,0 1-2,-2-1 1,-1 0-1,-9 0 1,17-2-1,-17 2 1,13 1-1,-13-1 1,11 0-1,-11 0 0,0 0 1,10 1-1,-10-1 1,0 0-1,0 0 0,0 0 0,0 0 0,0 0 0,0 0 0,0 0-1,0 0 1,9 10 0,-9-10 1,2 17-1,-1-8 0,0 3 0,0 4 0,2-1 0,-1 1 1,-1-3-1,1 2 0,0-4 0,-1 0 0,1-1 0,-2-10-1,3 12-2,-3-12-2,0 0-5,2 9-8,-2-9-13,0 0-1,0 0 2</inkml:trace>
  <inkml:trace contextRef="#ctx0" brushRef="#br0" timeOffset="7726.4419">3797 3706 11,'0'0'11,"0"0"0,0 0-1,0 0-2,0 0 0,0 0-1,0 0-1,-8 14-1,8-14-1,-1 18 0,2-5-1,0 3 0,-1 3-1,2 3 1,-1 0-1,1 3 1,-1 3-1,1-1 0,-2 1-1,1 2 0,2-1 0,-1-1 0,0-3-1,1 1 1,0-4-1,-2 1 0,3-5 0,-2 0 0,-2-4 0,1-1 0,0-4 0,-1-9 0,1 14-1,-1-14 0,0 0-2,0 0-2,0 0-7,0 0-7,0 0-5,12-3-1</inkml:trace>
  <inkml:trace contextRef="#ctx0" brushRef="#br0" timeOffset="8312.4754">3832 3988 24,'0'0'17,"0"0"-2,0 0-1,0 0-3,0 0-1,0 0-3,0 0-2,0 0 0,0 0-1,0 0-1,0 0 0,12-8 0,-12 8-1,15 0 1,-4 0 1,-1-4-2,2 4 1,1 0 0,2 0-1,-2 0 0,1 0-1,-1 0-1,1 1 1,-1 2 0,0-2 0,-2-2-1,-1 2 1,-10-1 0,17 1-1,-17-1 1,13 0-1,-13 0 0,11 1 1,-11-1-1,0 0 0,9 0-1,-9 0-3,0 0-3,0 0-7,0 0-15,0 0-2,0 0 1,0 0 0</inkml:trace>
  <inkml:trace contextRef="#ctx0" brushRef="#br0" timeOffset="13799.7893">4833 3640 21,'0'0'16,"0"0"1,0 0-1,0 0-3,0 0 0,0 0-3,0 0-2,0 0-1,0 0-2,-7 11-1,7 2-1,-1 2-1,1 5 0,-2 3 0,2 2 0,-1 0 0,2 4-1,1-1 0,0-1 1,1 0-2,0-2 1,0-1-1,1-1 1,0-3 0,-1-2-1,0-5 0,-1 0 0,-2-13 1,5 15 0,-5-15 0,0 0 0,0 0-1,0 0 1,0 0-2,0 0 1,-1-13-1,1 13 0,-3-16-1,1 4 1,0-1-1,-2 0 2,0-2-1,0 2 1,-4-1-1,0 3 2,-1 0-1,-1 1 0,-2 3 0,2 2 0,-2 1 0,-2 1 0,4 2 0,-1 3 0,-2 0 0,3 2 1,-1 0 0,11-4 0,-17 11 1,17-11 0,-16 15 0,16-15-1,-11 11 1,11-11-1,-7 15 0,7-15-1,-1 14 2,1-14-1,7 13 0,-2-4 0,3 0 1,2-1 1,0-2-1,2 1-1,2-4 1,-1 3 0,1-4-1,0 0 0,-2-2 0,0 2 0,-1-1-1,1-1 1,-1-1 0,2 1-2,-2-1 1,0-1-1,4 2-1,-2-3-2,3 2-5,-5-5-4,5 5-7,-2 1-10,-4-8-4,7 8 1,-8-10 1</inkml:trace>
  <inkml:trace contextRef="#ctx0" brushRef="#br0" timeOffset="14486.8286">5110 3914 24,'0'0'25,"0"0"-7,13-9 0,-13 9-4,16-2-2,-16 2-3,19-5 0,-19 5-2,18-6-2,-18 6 0,17-8-1,-17 8 0,15-9-1,-15 9 0,9-10 0,-9 10 0,5-12-1,-5 12 2,2-10-2,-2 10-1,-2-14 1,2 14-1,-6-13 1,6 13-1,-11-11 0,11 11 0,-17-7-1,6 4 0,0 3 1,-1 3-1,0-1 0,-1 3 0,1 2 0,1 1 0,11-8 0,-18 20 0,11-11 0,1 0-1,1 3 1,2-1 0,1-2 0,2 2 0,1-1 0,1 3 0,2-2 0,0 1 1,0-1-1,1 1 1,1-1-1,0-1 1,-6-10-1,17 15 1,-17-15-1,19 11 1,-8-8-1,0-1 0,1-2 0,0-1 0,-1-1-1,1 1-1,-2-5-3,4 6-8,-14 0-7,18-16-14,-3 11-2,-4-3 2,5 5 1</inkml:trace>
  <inkml:trace contextRef="#ctx0" brushRef="#br0" timeOffset="15175.868">5727 3648 23,'0'0'26,"-5"-14"-2,5 14-4,-8-14-4,8 14-2,-11-12-3,11 12-2,-14-8-1,4 3-2,10 5-2,-16-2 0,16 2-1,-18 3 0,18-3-1,-17 7 0,7 0-1,1 1 0,-1 0 0,-2 1 0,2 2 0,-1 2 0,-2 0 0,2 1-1,-1 0 1,1 2 0,3 0 0,0 1-1,1-3 1,3 1-1,2 1 0,2 1 1,2-1-1,0 1 0,2-2 0,1 3 0,0-1 0,0 1 1,0-1-1,0 1 0,0 1 0,1-3 0,-2 1 0,-1-2 0,-1 0-1,0-2 1,-2 1-1,0-4-1,0-10 1,-4 17-1,4-17-1,-6 15-1,6-15-2,-6 9-2,6-9-5,0 0-8,0 0-11,-11-2-2,11 2 3</inkml:trace>
  <inkml:trace contextRef="#ctx0" brushRef="#br0" timeOffset="15483.8854">5404 3906 25,'0'0'28,"-1"-14"1,1 14-9,14-6-3,-14 6-2,19-8-3,-7 1-2,6 4-3,-2-4 1,5 3-3,-4-2-1,4 4-2,-3-1 1,1 0-2,-3 1 0,0 1-2,-2 1-2,-1-3-3,1 8-9,-3-1-20,-11-4 1,18 0-2,-18 0 3</inkml:trace>
  <inkml:trace contextRef="#ctx0" brushRef="#br0" timeOffset="17468.9991">6127 3799 20,'0'0'18,"0"0"-1,0 0-1,0 0-2,0 0-2,0 0-3,0 0 0,6 12-3,-5-2-1,-1-1-2,2 4 0,-2-1 0,2 3-1,-1-2-1,1 0 0,1 2 0,-3-4 0,2 1-1,-2-3 0,0-9 1,2 13-1,-2-13 1,0 0 0,0 0 0,0 0 1,0 0-1,11-7 1,-11 7 0,7-16 0,-2 2-1,2 2 0,1-2 1,0 1-2,0-2 1,3 2 1,-4-2-1,2 3 0,-2 1 0,-7 11 0,13-13 0,-13 13 0,10-7-1,-10 7 1,9 3-1,-9-3 0,11 12 0,-11-12 2,10 18-2,-5-6 0,0-1 1,1-1-1,-1 1 0,-1-1 0,-4-10 1,6 15-1,-6-15 0,5 10 0,-5-10 1,0 0-1,0 0 0,0 0 0,0 0 0,0 0 1,0 0-1,0 0 0,0 0 1,0 0-1,11-10 0,-11 10 0,7-12 0,-7 12 0,11-20 0,-4 10 0,2-1 0,0-1 0,-1 0 0,2 1 0,-1 1 0,0 1 0,0 2 0,-9 7 0,16-12 0,-16 12 0,15-1 1,-15 1-1,17 8 0,-17-8 0,15 13 1,-15-13-1,16 19 0,-10-8 1,-4-1-1,2 2 0,-3-2 0,-1 0 1,-1 2-1,-2-3 1,3-9-1,-6 17 0,6-17 0,-5 12 0,5-12 0,-5 10 0,5-10 0,-1 10 0,1-10 0,3 9-1,-3-9 0,3 10-2,-3-10-1,0 0-5,10 15-4,-10-15-8,0 0-11,13 0-2,-13 0 2</inkml:trace>
  <inkml:trace contextRef="#ctx0" brushRef="#br0" timeOffset="18109.0357">6874 3617 11,'0'0'19,"0"0"0,0 0-2,-13 7-1,13-7-1,-14 10-2,5-4-2,3 4-2,-7-1-2,6 4 0,-6-2-2,5 4-1,-2 0-1,3 5 0,-2-2 0,2 0-1,2 0-1,0-1 1,4 2-1,0 0 1,1-1-1,2 0-1,0 0 1,3 1-1,0 1 1,2-3 0,-1 1 0,1-2-1,1-1 1,0 0-2,2-3 2,-2-2-1,1-2 0,-9-8-1,18 15 0,-18-15-2,19 8-7,-19-8-9,10-1-14,2 4 0,-12-3 0,16-7 1</inkml:trace>
  <inkml:trace contextRef="#ctx0" brushRef="#br0" timeOffset="32552.8619">7627 3707 16,'0'0'28,"0"0"2,0 0 1,-10 8-14,10-8-4,0 0-3,-6 9-5,6-9-4,1 10-5,-1-10-12,0 0-14,5 16-1,-5-16 1,6 9 0</inkml:trace>
  <inkml:trace contextRef="#ctx0" brushRef="#br0" timeOffset="32788.8754">7661 3886 24,'0'0'29,"-4"17"0,4-17 1,0 0-14,-5 15-7,5-15-3,2 10-3,-2-10-4,0 0-3,8 13-8,-8-13-18,0 0 0,15 6 0,-15-6 1</inkml:trace>
  <inkml:trace contextRef="#ctx0" brushRef="#br0" timeOffset="33160.8966">7904 3692 29,'7'-12'31,"-7"12"0,0 0 0,0 0-15,0 0-6,0 0-1,6 18-3,-6-9-2,3 7 0,-2-1-1,1 5-1,0 1-1,1 0 1,-1 1-2,1 2 1,0-2-1,0-2 1,-1-2-2,1-3 1,0 1-2,-3-6-1,4 1-4,-4-11-3,0 0-9,0 0-15,0 0 1,0 0 0,3-11 2</inkml:trace>
  <inkml:trace contextRef="#ctx0" brushRef="#br0" timeOffset="33488.9154">7765 3664 22,'0'0'30,"0"0"1,11-7 2,-11 7-15,24-10-4,-11 3 0,8 4-4,-4-4-3,5 3-1,-4-2-1,4 4-2,-5-1 0,3 2-1,-1-1 0,-2 2-1,1 0 0,-3 0-2,2 2-3,-5-3-4,6 5-15,-5 0-13,-13-4 0,15 5-1,-15-5 2</inkml:trace>
  <inkml:trace contextRef="#ctx0" brushRef="#br0" timeOffset="33970.943">8201 3883 24,'0'0'28,"0"0"1,0 0-6,0 0-5,-4 10-3,4-10-3,6 12-2,-6-12-2,6 17 1,-6-4-2,5 3-2,-3-1-1,0 2-2,-2-2 1,0 1-2,0 0-1,-2-5-4,4-1-8,-4 0-24,2-10 0,0 0 0,0 0 0</inkml:trace>
  <inkml:trace contextRef="#ctx0" brushRef="#br0" timeOffset="34859.9932">8476 3974 14,'0'0'28,"13"14"1,-13-14 1,0 0-12,5 19-2,-5-19-3,6 22-3,-5-12-4,2 6 0,-2-5-2,-1 3-2,0-1-1,-4-4-2,2 1-2,2-10-3,-11 17-4,2-13-2,9-4-7,-14 14-10,1-17-4,13 3 1,-17 1 3</inkml:trace>
  <inkml:trace contextRef="#ctx0" brushRef="#br0" timeOffset="35179.0121">8734 3944 45,'0'0'33,"0"0"0,0 0 0,0 0-21,0 0-2,0 0-3,0 0-5,0 0-1,0 0-1,-1 11-4,1-11-9,0 0-18,0 0-2,0 0 0,15 3 0</inkml:trace>
  <inkml:trace contextRef="#ctx0" brushRef="#br0" timeOffset="35380.023">8826 3967 29,'10'2'29,"-10"-2"2,9 0-2,-9 0-14,12-3-8,-12 3-11,13-9-22,0 12-4,-13-3 1,21-3-1</inkml:trace>
  <inkml:trace contextRef="#ctx0" brushRef="#br0" timeOffset="35588.0355">9007 3975 39,'0'0'33,"0"0"0,0 0 0,0 0-17,0 0-4,0 0-6,0 0-5,12 1-8,-12-1-8,0 0-17,9 3-1,-9-3 0,0 0 0</inkml:trace>
  <inkml:trace contextRef="#ctx0" brushRef="#br0" timeOffset="36442.0843">9300 4002 34,'5'9'33,"-5"-9"1,8 11 1,-7 2-13,-1-13-6,4 21-5,-4-10-5,2 4-1,-4 2-1,0 0-1,-3 0-2,0 1-1,0 0-4,-5-6-7,6-3-26,0 2 1,4-11-1,-10 10 0</inkml:trace>
  <inkml:trace contextRef="#ctx0" brushRef="#br0" timeOffset="47231.7009">9957 3974 5,'0'0'24,"3"13"1,-3-13 2,-1 16-12,4-2-2,-1-1-2,2 2-2,-1-2-2,2 2-2,-1-3 0,1-3-2,-5-9-1,8 12 0,-8-12-1,9 5 0,-9-5 0,10-4 0,-10 4-1,10-11 1,-10 11 0,13-19-1,-5 9 0,-1 1 0,-1-2 1,-6 11-1,13-15 1,-13 15-1,11-8 1,-11 8-1,10 2 1,-10-2 0,10 11-1,-10-11 1,7 18-1,-4-8 0,1-1 1,-1 2-1,1-2 0,-1 0 0,-3-9 0,8 14 0,-8-14-2,3 10-4,-3-10-5,0 0-9,0 0-11,0 0-1,0 0 0,12-1 2</inkml:trace>
  <inkml:trace contextRef="#ctx0" brushRef="#br0" timeOffset="47518.7178">10353 3738 43,'1'-9'31,"-1"9"0,-6 10-8,6-10-9,-8 14-3,8-14-5,-8 17-2,4-7-2,2 0-3,1 1-3,1-11-7,-1 14-14,5-5-7,-4-9 0,0 0 0</inkml:trace>
  <inkml:trace contextRef="#ctx0" brushRef="#br0" timeOffset="47726.7292">10385 3918 8,'3'20'24,"-3"-20"1,1 19 0,-1-19-11,-1 18-6,1-18-3,1 14-6,-1-14-7,0 0-13,6 13-3,-6-13-1,0 0 0</inkml:trace>
  <inkml:trace contextRef="#ctx0" brushRef="#br0" timeOffset="48160.7546">10641 3718 13,'0'0'27,"12"-1"1,-12 1 2,0 0-13,0 0-4,-4 12-3,6 0-3,-5 1-2,4 4-1,-2 1-1,2 4 0,-2-2 0,2 4-2,-2-2 1,1-1-1,-1 0 0,2-3-1,0-1 0,1-4-1,0 0-1,-2-13-3,6 16-6,-6-16-9,0 0-11,0 0-2,7-11 2,-7 11 0</inkml:trace>
  <inkml:trace contextRef="#ctx0" brushRef="#br0" timeOffset="48500.774">10530 3710 12,'-9'-11'29,"9"11"1,0 0 1,0 0-11,0 0-5,-6-10-3,6 10-4,0 0-2,11 6-2,-11-6 0,15 6-1,-5-4-1,4 2 0,2-2 0,3 0 0,1-1-1,0 2 0,2-2 0,0-1 0,-2 0-2,-1 0 0,3 5-4,-6-5-7,6 4-11,0 2-11,-6-3-1,4 5 1,-5-4 1</inkml:trace>
  <inkml:trace contextRef="#ctx0" brushRef="#br0" timeOffset="49020.8038">10953 3898 38,'0'16'29,"0"-16"3,0 15-7,0-2-12,-2-2-3,3 5-4,-3-4-1,3 4-2,-2-4 0,2 0-1,-1-12 0,2 17 0,-2-17 0,0 0-1,7 9 1,-7-9-1,0 0 0,11-6-1,-11 6 1,13-14 0,-5 3-1,0 0 0,0 0 0,0 0 1,1 1-1,-2 1 1,-7 9-1,11-12 0,-11 12 1,0 0-1,11-3 0,-11 3 1,0 0-1,7 13 1,-7-13-1,3 17 1,-2-7-1,0 2 0,0-1 0,-1 2-1,0-3 0,0-10-2,2 17-5,-2-17-10,0 0-15,2 11 0,-2-11-2,0 0 2</inkml:trace>
  <inkml:trace contextRef="#ctx0" brushRef="#br0" timeOffset="49683.8417">11158 3451 20,'-7'-10'29,"7"10"2,0 0 2,0 0-13,0 0-5,-10 2-3,10-2-4,7 15-1,0-2-3,-1-1 0,3 7 0,2-1-1,2 6 0,1 0-2,0 2 1,2 0-1,-2 3 0,-1 0 0,0 2-1,-2 0 0,-1 0 0,-3 1-1,-2-1 0,-2 1 1,-1-4-1,-2 2 0,-2-1 1,-1-2 0,-1-2 0,0-2 0,-3-2 0,1-1 0,1 0 1,-2-6-1,2 0 1,-2-4-1,2 2 1,-1-2 0,6-10-1,-7 13 1,7-13-1,-6 9 0,6-9-1,0 0 0,0 0-2,0 0-4,0 0-8,0 0-21,0 0 0,0 0 0,4-9 1</inkml:trace>
  <inkml:trace contextRef="#ctx0" brushRef="#br0" timeOffset="66611.8099">4484 3620 13,'-9'17'21,"0"-8"-6,1 9-2,-2-5-3,3 5-2,-1 4 0,1 0-3,-1 5 0,2 2-1,1 4 0,3 2 0,3 8-1,1-2 1,5 3-1,3 1 0,2-1-1,6 1 0,1-2-1,3-5-2,2-5-6,1-4-10,7 5-11,-8-16 1,9 6-1</inkml:trace>
  <inkml:trace contextRef="#ctx0" brushRef="#br0" timeOffset="103519.921">3056 2229 15,'-5'-10'19,"5"10"-1,-4-9-1,4 9-3,0 0 0,-7-12-3,7 12-1,0 0-3,0 0 0,0 0-3,0 0 0,-3 12-1,5 0-1,0 5 0,1 2-1,-1 7 0,2 4 1,-2 1-1,2 3 0,-2-2 0,0 0-1,-1-3 1,0 0 0,-1-5-1,1-3 0,-1-5 1,1 0 0,-1-3 0,1-2-1,-1-11 1,0 17-2,0-17 2,0 11-1,0-11 0,-1 12 1,1-12-1,0 0 1,0 12-3,0-12 2,0 0-4,0 0-1,0 0-5,0 0-8,0 0-14,9-9-1,-9-7 2</inkml:trace>
  <inkml:trace contextRef="#ctx0" brushRef="#br0" timeOffset="104197.9597">3039 2176 11,'0'0'12,"-4"-12"0,4 12-1,0 0-1,0 0-1,0 0-1,0 0 0,8-9 0,-8 9-1,0 0 0,10-7-1,-10 7 0,13-3 0,-13 3-1,17-4-1,-6 4 0,0-1 0,0 1 0,3-2-2,-1 2 1,1-3-1,2 2 0,-2-1 0,1 0-1,-4-2 0,2 3 0,-13 1 0,18-5-1,-18 5 1,11-3 0,-11 3-1,0 0 1,9-2-1,-9 2 1,0 0-1,0 0 0,0 0 0,0 0 1,0 0-1,9 6 1,-9-6-1,5 9 1,-5-9-1,8 19 1,-4-7 0,0 2 0,0-1-1,0 2 1,-1 2-1,0-3 2,0-1-2,-1-2 0,1-1 0,-3-10 1,1 15-1,-1-15 0,0 0-3,2 10-1,-2-10-2,0 0-4,4 11-8,-4-11-15,0 0-1,7 16 1</inkml:trace>
  <inkml:trace contextRef="#ctx0" brushRef="#br0" timeOffset="104854.9967">3771 2205 21,'0'0'19,"0"0"-5,0 16 0,0-16-2,1 21-3,0-6-2,0 5 0,3 2 0,-2 1-2,0 3 0,0 0-1,0 3 0,-2-4-1,2 2 1,-2-6-2,0 2 0,0-5-1,0-1 0,0-4 0,-1-4-2,1 0-1,0-9-5,0 12-3,0-12-5,0 0-6,0 0-11,0 0 3</inkml:trace>
  <inkml:trace contextRef="#ctx0" brushRef="#br0" timeOffset="105255.0202">3642 2438 11,'0'0'22,"0"0"-7,0 0-2,0 0-2,8-10-1,-8 10 0,18-4-1,-6 3 0,1-3-1,4 3-1,-2-1 0,3 3-2,-1-2 0,1 2-2,-1-2 0,2 3-1,-3-2 0,1 1-1,-4-1-1,1 0 1,-3 0-1,0-1-3,-1 4-3,-10-3-7,11-6-13,-11 6-6,9-2 0,-9 2 1</inkml:trace>
  <inkml:trace contextRef="#ctx0" brushRef="#br0" timeOffset="106652.1001">3901 2167 4,'0'0'20,"0"0"-4,-11-4-2,11 4 0,0 0-2,-14-4 0,14 4-2,-13-3-1,13 3-1,-16 0-1,6 2-1,0-1-2,10-1-1,-18 3 0,18-3-1,-19 8 0,19-8 0,-17 8-1,17-8 0,-16 9 1,16-9-1,-15 9-1,15-9 2,-13 11-2,13-11 1,-14 13 0,14-13 0,-14 14-1,14-14 0,-13 17 1,6-8-1,2 2 0,-1-2 0,0 0 0,1 1 0,0 0 0,-1-1 1,1 1-1,0-1 0,0 0 0,0 2 1,1 1-1,-2 0 1,2 0-1,0 0 1,1 0-1,1 2 0,1-3 1,1 2-1,1-1 0,1 3 1,1-1-1,2-1 1,-1 0 0,3 0-1,-2 0 1,2-1-1,-1-3 2,1 2-2,-7-11 1,13 15-1,-13-15 1,13 16 0,-13-16 0,15 13-1,-15-13 1,16 15 1,-16-15-2,18 12 1,-9-6 0,2-2 0,-2 0 0,1 0 0,0-3 0,1 0-1,1-1 0,2 0 0,-2-1 0,1 0 0,1-1 0,-2-1 0,2-1 0,-2 2 0,0-2 0,-2 1-1,-1-2 2,2 1-2,-2-3 2,-9 7-2,17-10 1,-17 10 0,17-14 0,-17 14 1,14-16-1,-7 7 0,-1-2 0,-1-1 1,-1 1-1,0-2 1,-1 1 0,-2-4-1,0 2 0,-2-1 1,-1-1-1,-1-2 0,-1 0 1,-1-1-1,-2 3 1,0-2-1,-1 1 0,0 0 0,0 0 1,-2 3-1,1 1 0,-1 0 0,-1 0 1,0 0-1,-1 2 0,-2 0 1,0 1-1,0 0 0,1 1 0,0 1 0,2 1 1,1 1-1,0 1 0,10 5-1,-11-6 0,11 6-1,0 0-4,-10-5-6,10 5-20,2 10-4,-2-10-1,-3 20 1</inkml:trace>
  <inkml:trace contextRef="#ctx0" brushRef="#br0" timeOffset="111030.3505">4543 2047 4,'0'0'24,"0"0"-3,0 0-5,-11-8 0,11 8-1,-12 3-3,12-3-2,-15 3-1,15-3-1,-16 8-2,16-8-1,-16 5-1,16-5-1,-14 9 0,14-9-2,-14 15 1,14-15-1,-10 16 0,6-6 0,1 2-1,1-1 1,1 2-1,1 0 1,0 0 0,2 1-1,1-1 0,0 1 1,0-2-1,0 2 1,1-1-1,-1 1 1,0 0-1,-1 0 2,-1 1-2,0-1 1,-1 3-1,-1-3 1,-2 1-1,-1-1 1,-2 1-1,0-3 0,-2 1 0,-2-3 0,1-2 0,0-1-1,-1 0 1,1-3 0,9-4 0,-15 1 0,15-1-1,-12 0 1,12 0 0,0 0-1,0 0 1,0 0 0,0 0-2,0 0 2,0 0 0,14-1 0,-14 1 0,15 5 0,-15-5 0,16 12 0,-16-12 0,13 20 0,-8-9-1,-1 4 1,-1 1-1,0 0 1,-1-2 0,-1 2 0,0 0-1,1-2 2,0-1-1,-1-4 0,2 1 0,-3-10 1,7 14-1,-7-14 0,0 0 0,13 10 0,-13-10 0,12 6-1,-12-6-2,13 2-8,-13-2-17,19 4-4,-19-4-2,13 1 1</inkml:trace>
  <inkml:trace contextRef="#ctx0" brushRef="#br0" timeOffset="113059.4664">4846 2216 8,'0'0'21,"-11"0"-6,11 0-1,0 0-2,-13 6-2,13-6 0,-10 7-1,10-7-1,-14 13-1,8-3-1,-2 1 0,2 5-2,-2 2 0,3 3 0,-2 2-1,3 4 0,2-2-1,2 3 0,0-4-1,3 2 0,1-2 1,3-2-1,0-4 0,2-1-1,-1-4 1,1 0 0,-1-3 0,-8-10-1,14 14 1,-14-14-2,13 11-1,-13-11-3,9 8-5,-9-8-5,0 0-11,16 8-6,-16-8 1,9 3 1</inkml:trace>
  <inkml:trace contextRef="#ctx0" brushRef="#br0" timeOffset="113527.4934">5177 2282 4,'-3'13'21,"3"-13"-6,-12 14-1,5-5 0,-1 4-3,1 1 2,-5 1-3,4 3-1,-4-2-2,1 2 0,1-2-2,1 2-1,-2-2-1,2 1 0,0-4-2,1 0 0,0-3 0,2-1-2,1 0-1,5-9-2,-7 11-4,7-11-5,0 0-8,0 0-10,0 0 2,0 0 0</inkml:trace>
  <inkml:trace contextRef="#ctx0" brushRef="#br0" timeOffset="113875.5133">4959 2325 15,'0'0'25,"0"0"2,0 0-9,0 0-3,5 11-3,3-1-1,-8-10-2,19 22-1,-10-13-1,6 8-2,-4-4-1,4 6-1,-4-6-1,1 4 0,0-4-1,-1 3 0,-1-3 0,0-1 0,-2-2-1,-8-10 0,15 15 0,-15-15-2,16 7-3,-16-7-5,11-2-10,0 3-14,-11-1 1,12-7 0</inkml:trace>
  <inkml:trace contextRef="#ctx0" brushRef="#br0" timeOffset="114248.5346">5285 2437 10,'0'0'28,"13"-2"0,-13 2-2,0 0-12,0 0 0,0 0-2,0 0-3,0 9-2,0-9-1,4 16-1,-2-6-1,-2-10-1,3 22-1,-2-10 1,1 3-1,-1-3-1,0 1 0,-1-1 0,1-1 0,-1-1-1,0-10-1,2 12-2,-2-12-4,0 0-3,0 0-5,0 0-14,0 0-7,0 0 3,0 0 0</inkml:trace>
  <inkml:trace contextRef="#ctx0" brushRef="#br0" timeOffset="114589.5541">5482 2528 13,'10'1'18,"-10"-1"-1,0 0-1,13 11 0,-13-11-1,5 19-3,-6-10-1,1 4-2,-5 0-1,2 2-2,-4-1-2,3 0 0,-4-2-3,3-3-3,-2 4-8,1-3-9,6-10-12,-9 9 0,9-9 0</inkml:trace>
  <inkml:trace contextRef="#ctx0" brushRef="#br0" timeOffset="115097.5832">5702 2215 8,'0'0'27,"0"0"2,0 0 1,3 12-14,-1-2-4,-3 0-2,3 6-2,-3 1-4,3 5 0,-2-1-1,1 4-1,-1-1 0,0 0-1,-1-2 0,0 1 0,0-4-1,-1-2 1,1-1-1,-1-4 0,1 0-2,1-12-2,-1 16-5,1-16-9,0 0-13,0 0-2,0 0 2</inkml:trace>
  <inkml:trace contextRef="#ctx0" brushRef="#br0" timeOffset="115457.6038">5539 2236 29,'0'0'29,"0"0"3,0 0-3,0 0-16,0 0-2,6-16-4,6 13-1,0-3-1,5 3-1,0-4 1,3 5-1,-1 0-1,2 2-1,-4 0-1,2 2 1,-3-1-1,2 4-1,0 0 1,-2-2 0,1 0-1,-1 0-1,0 2-1,-2-6-5,4 8-8,-6-1-18,-12-6-3,23 1 1,-23-1 0</inkml:trace>
  <inkml:trace contextRef="#ctx0" brushRef="#br0" timeOffset="115771.6217">5983 2401 25,'0'0'30,"3"25"3,-5-16-1,-2 1-17,6 8-2,-6-6-3,4 6-3,-4-7-1,3 6-1,-3-6-2,3 4 0,-3-5-1,2 0-1,2-10-1,-4 15-2,4-15-3,-3 9-7,3-9-11,0 0-12,0 0-1,9-2 1,-9 2 1</inkml:trace>
  <inkml:trace contextRef="#ctx0" brushRef="#br0" timeOffset="116372.6561">6072 2120 22,'0'0'27,"0"0"1,0 0-6,0 0-7,7 11-3,-7-11-3,13 13-2,-13-13-2,16 21 0,-8-5-2,3 2 0,-2 1-2,0 2 0,1 4-1,-4 0 1,1 1 0,-2 1-1,-2-2 0,0 0 1,-3-2-1,-2 0 0,-2-3 0,-1-2 0,-1-1 0,-1-1 1,-2-2-1,1-2 0,0 0 0,3-3 0,5-9-1,-10 15 0,10-15-1,0 0-6,-1 13-9,1-13-16,10 1 0,-1 1 0,-9-2 2</inkml:trace>
  <inkml:trace contextRef="#ctx0" brushRef="#br0" timeOffset="116721.6761">6360 2489 17,'0'0'31,"14"2"1,-14-2 0,0 0-13,3 15-3,-3-15-4,-1 22-3,-2-9-1,2 5-3,-4 1-1,-1 2-1,-1 0-1,1 0-1,-1-3-1,-2-3-4,6 1-8,-4-1-23,7-15 0,-9 6-1,9-6 0</inkml:trace>
  <inkml:trace contextRef="#ctx0" brushRef="#br0" timeOffset="118115.7558">6686 2428 4,'10'13'27,"-10"-13"2,0 0 0,0 0-12,0 0-3,3 9-2,-3-9-5,0 11-2,0-11-3,0 15-1,0-15-1,1 15-3,-1-15-4,1 13-8,-1-13-15,0 0-2,0 0 2,12 5 0</inkml:trace>
  <inkml:trace contextRef="#ctx0" brushRef="#br0" timeOffset="118409.7726">6843 2445 20,'0'0'25,"0"0"1,12 3-7,-12-3-11,0 0 1,10 15-1,-10-15-1,7 12-2,-7-12 0,7 11-1,-7-11-2,7 9 0,-7-9-3,0 0-3,11 10-7,-11-10-9,0 0-10,10-2 0,-10 2 1</inkml:trace>
  <inkml:trace contextRef="#ctx0" brushRef="#br0" timeOffset="118665.7872">7001 2440 12,'0'0'27,"0"0"2,0 0-6,9 4-6,-9-4-2,0 0-4,10 12-3,-10-12-3,4 10-1,-4-10-2,5 9-1,-5-9-2,6 11-4,-6-11-3,7 12-10,-7-12-12,10 10-3,-10-10 3</inkml:trace>
  <inkml:trace contextRef="#ctx0" brushRef="#br0" timeOffset="119158.8154">7298 2497 22,'0'0'28,"0"0"-1,0 0 2,1 14-20,1-4-3,-2-10-1,4 19-1,-3-7-1,1 0 0,-3 2 0,1-2 0,-3 1 0,1-1-2,-3 1 0,0-1-2,-1-2-3,6-10 0,-10 14-6,10-14-5,-11 7-13,11-7-2,0 0 1</inkml:trace>
  <inkml:trace contextRef="#ctx0" brushRef="#br0" timeOffset="119644.8432">7687 2102 11,'0'0'27,"0"0"1,0 0 2,-11 5-14,11-5-4,-10 10-2,0-4-2,4 6-1,-5 2-1,3 5 0,-5 2-2,4 5 1,-3 2-1,3 5-1,0 1 0,4 3-1,1-3-1,3 0 1,2-2-2,3-2 1,1-5-1,2-3 0,2-5-2,2-2 0,2-1-4,-4-7-7,7-1-13,-1-1-9,-3-7 0,3 2 0</inkml:trace>
  <inkml:trace contextRef="#ctx0" brushRef="#br0" timeOffset="120099.8693">8032 2222 30,'0'0'28,"0"0"1,0 0-10,0 0-5,0 0-3,0 0-3,-14 10-3,8 2 0,-4 0-1,0 5-1,-3 1 1,1 5-1,-3 0-1,0 3 1,0-3 0,2 1-1,-2-3-1,4 0 0,-1-6-1,3-2-1,2-2-1,7-11-3,-11 14-1,11-14-7,0 0-9,0 0-11,-12-4-1,12 4 2</inkml:trace>
  <inkml:trace contextRef="#ctx0" brushRef="#br0" timeOffset="120380.8853">7769 2243 19,'0'0'30,"9"9"2,-9-9 2,0 0-14,22 24-7,-14-11-1,9 8-1,-4-2-6,7 3 0,-5-1-2,4 1-1,-3-4-1,-1-2-1,1-2-3,-4-6-5,6 3-13,-2-3-15,-6-9 0,4 5 1,-14-4 0</inkml:trace>
  <inkml:trace contextRef="#ctx0" brushRef="#br0" timeOffset="120842.9117">8104 2411 37,'0'0'32,"0"0"1,0 0-1,-7 11-18,8 1-5,-4-3-4,4 6-1,-3-1 0,3 3-1,-1-4-1,2 1 0,0-3-1,1-2 0,-3-9 0,6 12 0,-6-12-1,10 2 1,-10-2-1,13-8 0,-13 8 0,15-17 1,-6 8-1,0-2 0,-9 11 0,15-16 0,-15 16 0,11-13 0,-11 13 0,0 0 0,9-2 0,-9 2 0,0 0 0,6 13 0,-6-13 0,5 15 0,-3-6-1,-2-9-1,6 19-2,-6-19-5,3 20-9,-3-9-16,0-11-1,3 10 1,-3-10 0</inkml:trace>
  <inkml:trace contextRef="#ctx0" brushRef="#br0" timeOffset="121129.9282">8366 2495 29,'13'7'32,"-13"-7"2,10 9 0,-5 1-15,-5-10-6,5 15-2,-5-4-6,3 2-1,-4-1-1,-1 3-2,-1 1-1,0-2-2,0 3-2,-3-7-4,5 5-12,-3 1-13,4-16-4,-9 18 4,9-18-1</inkml:trace>
  <inkml:trace contextRef="#ctx0" brushRef="#br0" timeOffset="121505.9497">8680 2158 60,'0'0'33,"0"9"-1,0-9-9,2 21-15,-4-10-2,6 8 0,-3 3-1,3 3-1,-1 2-1,1 2-1,0-1-1,0 1 0,-2-1 0,2-2-1,-2-5 0,-2-4-2,2-1-2,-3-6-5,5 1-12,-4-11-14,0 0 0,3 10 0,-3-10 1</inkml:trace>
  <inkml:trace contextRef="#ctx0" brushRef="#br0" timeOffset="121844.9691">8471 2171 35,'1'-11'32,"-1"11"2,12-6-1,-12 6-14,18-6-8,-9-1 0,9 7-4,-3-4-2,9 5 0,-3-3-1,3 5 0,1 1-2,3 0 1,-1 1-2,2 1 0,-1 0 0,0-1-1,-1 4-2,-4-5-2,3 4-5,-9-7-11,0 1-18,1 3 0,-8-5 0,1 4 1</inkml:trace>
  <inkml:trace contextRef="#ctx0" brushRef="#br0" timeOffset="122373.9993">9028 2400 68,'0'0'34,"3"24"-4,-6-9-7,1-2-16,4 3-2,-2-2-2,2 3 0,-1-1-1,1-1 1,0-3-1,1 1 0,-1-3-1,-2-10 0,6 13 0,-6-13-1,0 0 1,13-1-1,-13 1 0,11-13 0,-5 2 0,3-1 0,0 2 0,-1-2 0,2 2 1,-3 1-1,-7 9-1,16-11 1,-16 11 0,14 0 0,-14 0 0,10 8 0,-10-8 0,9 17 0,-4-6 0,-2 0 0,1 3 1,-2-3-2,2 3 0,-2-5-2,0 3-2,-2-12-8,0 0-18,10 12-3,-10-12-2,0 0 1</inkml:trace>
  <inkml:trace contextRef="#ctx0" brushRef="#br0" timeOffset="122854.0268">9185 1966 30,'8'10'33,"-8"-10"1,12 23 1,-3-5-17,-2-4-3,8 11-3,-3-2-5,7 7-1,-2-2-2,4 5-1,0 2-1,-1 2 0,1 2-2,-4-1 1,-3 3-1,-2-3-1,-4 0 1,-2-4 0,-3-4-1,-4-5 0,-2-3 0,-1-5-1,1-3 0,3-14-3,-10 19-4,10-19-12,-18 2-14,18-2-1,-13-3 0,13 3 0</inkml:trace>
  <inkml:trace contextRef="#ctx0" brushRef="#br0" timeOffset="124336.1116">9513 2023 21,'-1'-10'30,"1"10"0,9-8-5,-9 8-5,0 0-4,7-9-5,-7 9-2,0 0-3,14-1-1,-14 1-1,11 5-1,-11-5-1,13 8 0,-13-8 0,18 12 0,-9-7-1,1 4 1,-10-9-1,14 13 0,-14-13 0,10 18 0,-10-18-1,3 19 1,-5-7 0,-1 0 0,-1 1-1,-1 1 1,-1 2-1,1-1 0,-1 2 1,2-2 0,3 1 0,1 0-1,3 0 1,3-2 1,0 0-1,3-2 0,1-1 0,2-1 0,-1-2-1,0-1 1,1-1-1,-2-3 1,0 0-1,0-2 0,-10-1 0,13 0 1,-13 0-1,0 0 0,12-4 1,-12 4-1,0 0-1,0 0 1,0 0 0,0 0 0,-7 14 0,7-14 0,-6 20-1,4-7 1,1 5 0,1-1 0,1 3 0,0-1 0,1 2-1,0 1 1,0 1 0,0-4 0,-1 1 0,-1-2 0,-2-2 1,-1 1-2,-1-6 2,-4-1-1,-2 0 0,-3 0 1,0-1-1,-3 0 1,1-2-1,0-2 0,2 3-4,0-8-5,13 0-26,0 0-3,0 0 0,-1-9-2</inkml:trace>
  <inkml:trace contextRef="#ctx0" brushRef="#br0" timeOffset="127962.319">10369 2041 16,'0'0'15,"0"0"-1,0 0 0,-8-9 0,8 9 0,0 0-2,0 0-2,0 0 0,0 0-2,-11-1-1,10 10-1,1-9-2,-3 23 0,2-9-1,1 8 0,0 1 0,2 8 0,-1-1-1,2 5 1,-2 3-2,1 1 1,0 2 0,0-2 0,-1-2-2,1-2 1,-1-4-1,1-4 0,0-5 1,1-5-1,0-3 0,1-3 1,-4-11-1,4 13 0,-4-13-1,0 0-1,0 0-2,0 0-2,0 0-5,0 0-6,6-12-11,-6 12-6,2-13 2,-2 13 0</inkml:trace>
  <inkml:trace contextRef="#ctx0" brushRef="#br0" timeOffset="128379.3427">10372 2330 15,'0'0'27,"0"0"2,0 0-7,10-1-5,-10 1-2,14-10-3,0 9-1,0-6-2,6 5-1,-2-4-1,5 5-3,-2-1 0,3 1-2,-3 2 1,1 0-2,-5-1 0,-2 1 0,-3 0 0,-1 1 0,-11-2 0,12 2 1,-12-2-1,0 0 0,0 0-1,0 0-1,0 0-2,0 0-4,0 0-7,-8 11-20,8-11-2,0 0-1,0 0 2</inkml:trace>
  <inkml:trace contextRef="#ctx0" brushRef="#br0" timeOffset="130563.4677">11060 2356 12,'0'0'24,"0"0"-6,0 0-1,12-8-1,-12 8-4,20-8 0,-10 3-2,6 3-2,-4-5-1,5 5 0,-5-4-3,6 4 0,-5-3 0,1 2-1,1-4-1,-1 0 0,0-1 0,-1-1 1,0-1 0,-3-1-1,-1-1-1,1 1 2,-4 0-2,0 1 1,-4-1 0,-2 11-1,1-15 0,-1 15 0,-6-15 0,6 15 0,-15-13-1,6 8 1,-3 1 0,-2 0-1,-1 0 0,-2 2 0,1 2 0,-2 1 0,2 4 1,-4 0-1,1 4-1,1 3 1,0 4 0,3 2 0,-1 3 0,3 2 0,1 2-1,5 1 1,2 0 0,3-1 1,3-1-1,3-1 1,3-2 0,3 0 0,3-4 0,4-1 1,-1-3-1,4-1 1,-2-3-1,3 0 1,-1-4-1,0-2 0,-2-2 1,1 0-1,-2-3 0,1-1 0,-1-1 0,0-2 0,-3 1-1,1 1 1,-3-1-1,-2 1 1,-10 4-1,14-5 0,-14 5 0,0 0 0,0 0-1,0 0-1,9-4-3,-9 4-2,0 0-7,0 0-18,0 0-5,11 0-2,-11 0 2</inkml:trace>
  <inkml:trace contextRef="#ctx0" brushRef="#br0" timeOffset="132260.5648">11736 2152 51,'0'0'32,"0"0"3,0 0-11,-11-13-11,11 13-3,0 0-3,0 0-3,-9 13-2,9-13 0,-3 14 0,3-14-2,0 18 1,0-18-2,3 15-2,-3-15-4,6 14-10,-3-5-17,-3-9-1,0 0-1,10 6 2</inkml:trace>
  <inkml:trace contextRef="#ctx0" brushRef="#br0" timeOffset="132522.5798">11765 2433 32,'3'10'31,"-3"-10"1,0 0-1,0 0-18,0 0-5,1 14-3,-1-14-4,-2 9-1,2-9-2,-2 14-2,3-4-3,-1-10-5,-3 11-10,6-1-10,-3-10 2,0 0-1</inkml:trace>
  <inkml:trace contextRef="#ctx0" brushRef="#br0" timeOffset="133088.6122">12194 2079 8,'0'0'30,"0"0"1,0 0 1,-4 13-12,8-4-2,-4-9-5,3 18-3,-4-8-2,5 6-2,-4-2-2,3 5 0,-2 1-2,1 4 0,-2 0-1,0 3 0,-1 1 0,0 0-1,0-3 1,-1-2-1,1-4-1,-2-5-2,3 2-3,0-16-6,0 0-13,5 10-11,-5-10 0,0 0 0,-3-12 2</inkml:trace>
  <inkml:trace contextRef="#ctx0" brushRef="#br0" timeOffset="133756.6503">12000 2072 24,'0'0'27,"0"0"-5,0 0-1,0 0-5,0 0-2,0 0-1,0 0-1,0 0-2,0 0-2,14-1 1,-14 1-3,16 0 0,-4-2-1,4 3-1,2-2-1,6 1 0,-1 0-1,5 1 0,-1-1-1,2 0 1,1 1-1,-1 0 0,-1-1 0,0 2-1,-2-2 0,-3-1-1,3 4-5,-8-7-14,-1 3-19,1 3 0,-7-4 0,0 2 1</inkml:trace>
  <inkml:trace contextRef="#ctx0" brushRef="#br0" timeOffset="140697.0474">11650 3736 7,'0'0'25,"0"0"3,-9-3-6,9 3-3,0 0-1,0 0-3,0 0-1,-6-9-2,6 9-1,0 0-3,0 0-2,0 0 0,0 0-2,0 0 0,4 14-2,-4-14 0,1 14-1,-1-14 0,2 16-1,-1-6 0,-1-10 0,3 16-2,-3-16-3,5 16-9,-5-16-23,0 10 0,0-10-1,0 0 2</inkml:trace>
  <inkml:trace contextRef="#ctx0" brushRef="#br0" timeOffset="141007.0651">11687 3970 52,'6'13'34,"-6"-13"1,3 14-2,1-4-16,-4-10-7,-3 15-3,3-15-2,-2 18-2,2-18-1,-3 17 0,3-17 0,-2 12-1,2-12-1,0 0-1,2 11-4,-2-11-8,0 0-24,0 0 1,5-12-2,-5 12 2</inkml:trace>
  <inkml:trace contextRef="#ctx0" brushRef="#br0" timeOffset="141558.0966">12088 3722 55,'0'0'33,"0"0"0,0 0-9,0 0-10,0 0-5,6 9-1,-6-9-4,3 13 0,-3-13-1,4 22-1,-3-8 0,1 4 0,-2 1 0,1 0-1,-1 1 0,0 3 0,-1 1 0,1-1-1,-1 0 1,0-1-1,0-4 1,1 2-1,-1-3 0,-1-5-1,4-3-1,-2-9-2,0 13-4,0-13-8,0 0-22,0 0 3,-6-10-2,6 10 2</inkml:trace>
  <inkml:trace contextRef="#ctx0" brushRef="#br0" timeOffset="142112.1283">11917 3708 9,'0'0'28,"-6"-12"1,6 12-2,0 0-8,0 0-3,0 0-2,0 0-3,16-3-2,-16 3-1,14-1-2,-3 0 0,4 2-1,1-4-1,5 3-1,-1-4 0,5 0 1,1 0-2,2 0 0,1-2 0,1 4 0,-2-1 0,1 0-1,-2 1 0,-1 2-1,-3 1 1,-4 2 0,-2-1-1,-4 1 1,-2-1 0,-11-2-1,13 7 1,-13-7-1,0 0 0,0 0-1,0 0-1,0 0-3,0 0-20,0 0-14,0 0 0,0 0 0,-13-8 1</inkml:trace>
  <inkml:trace contextRef="#ctx0" brushRef="#br0" timeOffset="142795.1674">12583 3822 36,'0'0'32,"0"0"3,0 0-9,0 0-6,0 0-6,0 0-2,0 0-4,17 2-2,-17-2-2,18-1 0,-5-1-1,2 2 0,2 0-1,-1 0 0,2-1-2,1 1 0,-2-1 0,1 0 0,-1 1-2,-1-3-1,0 4-3,-6-6-7,2 7-14,-3 0-10,-9-2-1,0 0 2</inkml:trace>
  <inkml:trace contextRef="#ctx0" brushRef="#br0" timeOffset="143090.1842">12599 3955 51,'0'0'36,"0"0"-1,0 0-5,0 0-14,17 4-2,-17-4-5,21-5-2,-9 3-3,5 2-2,-4-2 0,4 3-1,-3-1-1,2-1 1,-2 1-1,0-1-1,-3 2-1,-2-3-3,5 4-10,-14-2-24,13-4 3,-13 4-3,10-8 3</inkml:trace>
  <inkml:trace contextRef="#ctx0" brushRef="#br0" timeOffset="144051.2392">13141 3956 16,'10'-2'30,"-10"2"1,12 1-3,-12-1-6,16 0-2,-16 0-5,20-5-1,-20 5-4,25-7-2,-13 1-1,5 2-2,-4-4-1,3 3-1,-3-3 0,1 0-1,-1-1-1,1 2 0,-3-1 0,-1 0 0,1-2 0,-3 1 0,-8 9 0,12-14 0,-12 14 0,1-15-1,-1 15 1,-6-13-1,6 13 1,-17-12-1,5 7 0,0 1 0,-2 0 0,0 4 0,-2 2-1,1 2 1,-1 1-1,0 4 1,0 3-1,-1-1 1,1 4 0,1-1 0,0 2-1,2-1 1,2 2 0,0-3 0,1 1 0,6 2 0,-2 1 0,4-2 1,4 1 0,2-2-1,3 1 1,3 0 0,4 0 0,0-5 0,6 0 0,0-2 1,3-3-1,1-1 0,2-1 0,-1-2 0,1-2-1,1 0 1,-2-3 0,1-1-1,-3 0 0,-3-2-1,0-1-2,-3-3-1,0 6-8,-17 4-29,17-15-1,-17 15 1,2-21-1</inkml:trace>
  <inkml:trace contextRef="#ctx0" brushRef="#br0" timeOffset="149048.525">13765 3562 11,'0'0'23,"0"0"2,0 0-6,0 0-7,9 5 0,-9-5-2,13 9-2,-13-9-1,21 20 1,-11-8-2,7 8 0,-4-1-1,4 7-1,-3 0-1,2 4 0,-2 1 0,0 2-1,-2-1 1,-2 3-2,0-2 1,-4 2-2,-3-1 2,-1-1-2,-2-1 1,-2-2 0,-3-1-1,-1-2 0,-3-3 1,0-1-1,1-2-1,-3-6 0,2 4-2,0-7-4,4 2-5,-4-5-10,9-9-12,-9 13 0,9-13 2</inkml:trace>
  <inkml:trace contextRef="#ctx0" brushRef="#br0" timeOffset="149675.5609">14308 3778 30,'0'0'33,"0"0"0,0 0 1,0 0-17,0 0-5,0 0-3,0 0-4,0 0-4,0 0-2,-1 14-5,1-14-6,-1 11-12,4 0-9,-3-11-1,2 18 0</inkml:trace>
  <inkml:trace contextRef="#ctx0" brushRef="#br0" timeOffset="149883.5728">14328 3999 6,'0'0'28,"-3"20"1,3-20 0,0 0-10,-8 15-6,8-15-2,0 0-6,0 0-6,0 0-5,0 0-14,10 13-10,-10-13 0,0 0 1</inkml:trace>
  <inkml:trace contextRef="#ctx0" brushRef="#br0" timeOffset="150831.627">14630 3765 13,'0'0'23,"0"0"0,0 0-7,0 12 0,0-12-3,0 0-2,-13 17 0,13-17-3,-12 20 0,2-10-2,4 6-1,-1-1-1,2 7-1,-3-1 1,2 5-2,3-2 2,4 4-2,0-2 1,6-1-2,1-4 1,3 0-2,5-7 1,3-1 0,4-5-1,1-3 1,2-3-1,2-1 0,1-3 1,-2-3-1,-1-2 1,-1-2-1,-4-2 0,-1-1 1,-3-3-1,-4-3 1,-2-3-1,-3 2 0,-3-4 1,-3-2-1,-3-1 0,-4-1 0,-3-1 0,-6 3 0,-2 3 0,-4 1-1,-3 5 1,-1 6-1,-1 7 0,-2 4 0,3 8-2,1 0-2,5 6-4,-2-3-6,8 0-12,4 4-7,-4-8 0,11 4 1</inkml:trace>
  <inkml:trace contextRef="#ctx0" brushRef="#br0" timeOffset="151328.6555">15116 3679 40,'0'0'32,"0"0"2,3 19 0,1-7-19,-4-12-4,0 26-2,1-11-5,3 7 0,-4 0-1,4 3-1,-2 0-1,1 5 0,0-2 0,1 2 0,-3-1 0,1-3-1,-1 0 0,0-1-1,0-2 0,-2-9-3,2 1-4,-1-15-6,-1 11-14,1-11-7,0 0-1,0 0 2</inkml:trace>
  <inkml:trace contextRef="#ctx0" brushRef="#br0" timeOffset="151975.6925">15333 3789 3,'11'-4'24,"-11"4"2,0 0 1,0 0-10,9-8-6,-9 8-2,0 0-1,12-7-2,-12 7-1,0 0 0,11-6-2,-11 6 0,0 0 0,9 3 0,-9-3 0,0 0 0,0 0 0,0 0 0,0 0 0,0 0 1,0 0-2,-3 13 0,3-13 0,-9 9 0,9-9 0,-17 15 0,6-5-1,-2 1 1,-2 3 0,0-1 0,-2-1 0,1 4 0,1-3-1,0 1 1,1-4-1,2 0 0,1-2 0,11-8 0,-12 16 0,12-16 0,0 0 0,-2 16-1,2-16 2,8 10-1,-8-10 0,15 13 0,-4-8 1,2 4-2,1-3 1,0 1 0,2 3-1,0 1 1,3-1-1,-3 2 0,0 0 0,-2-1 0,2 1-2,-4-3-2,4 1-4,-16-10-14,10 4-17,-1-5 1,-9 1-1,7-17 2</inkml:trace>
  <inkml:trace contextRef="#ctx0" brushRef="#br0" timeOffset="215678.3361">7269 3676 18,'0'0'14,"0"0"-2,0 0-2,0 0-3,0 0 0,0 0-2,0 0-1,9 10 0,-9-10 1,0 0 0,0 0 0,0 0 0,3 10 1,-3-10 0,0 0 0,-1 11 0,1-11-1,-5 13 0,5-13-1,-7 17 0,7-17 0,-12 20-1,4-9 1,2 3-1,-3-4 0,0 3 0,-2-2 0,2 2-1,-3 0 1,0-1-1,-2-1-2,3 1 1,-1-1 0,-1 1-1,3-2 1,0-1-1,-1-2 0,11-7 0,-12 16 0,12-16 1,-10 12-1,10-12 0,-10 12 1,10-12-1,-8 9 1,8-9-1,0 0 0,-10 10-1,10-10 0,0 0 0,0 0 0,-10 5-1,10-5 0,0 0-1,0 0-2,0 0-4,0 0-7,0 0-16,-12-5-1,12 5 1,0-16 1</inkml:trace>
  <inkml:trace contextRef="#ctx0" brushRef="#br0" timeOffset="216186.3651">7018 3721 9,'0'0'29,"0"0"2,0 0 1,0 0-14,-1-10-2,1 10-3,0 0-4,0 0-2,9 13-1,-3-3-2,1-1-1,3 6 1,-1 0-1,3 2-1,1 1 0,0 2 0,2-1 0,0-1 0,1-2-1,-1 0 0,0 0 0,-1-1 0,-1-2-1,-1 1 1,-4 0 0,-1-2-1,0 0 1,-3-2 0,-4-10-1,6 14 0,-6-14 1,3 11-1,-3-11 0,0 0 0,7 10-1,-7-10 0,8 9 0,-8-9-3,9 9-2,-9-9-7,10 1-17,-10-1-6,13 0-1,-13 0 2</inkml:trace>
  <inkml:trace contextRef="#ctx0" brushRef="#br0" timeOffset="216700.3943">7415 3946 24,'0'0'21,"0"0"0,0 0-1,0 0-4,11-1 0,-11 1-2,0 0-1,0 0-3,5 15-1,-5-15 0,2 21-3,-2-11-1,2 7-2,-2-1 1,1 1-2,0 0 0,-1 0-1,0-3 0,2 0-1,-3 0 1,2-3-1,-1-1-1,0-10-3,3 20-11,-3-20-21,0 0 0,8 11-1,-8-11 1</inkml:trace>
  <inkml:trace contextRef="#ctx0" brushRef="#br0" timeOffset="224013.8128">9819 3658 11,'0'0'12,"3"12"1,-3-12 0,0 0-1,0 0 1,0 0-1,-8 11-2,8-11-1,0 0-1,-5 13-1,5-13 0,-4 12-1,2-2 0,2-10-1,-5 15-1,5-15 0,-12 17 0,12-17-1,-12 18 1,3-7-2,2 0 0,-4-1 1,2 4-1,0-3-1,-1 1 1,1 0-2,0 0 1,-1-1 0,1 1-1,1-2 1,0 1-1,-2-1 0,3-1 1,-2 1-1,1-1 0,0 1 0,8-10 0,-13 17 1,13-17-1,-12 12 1,12-12-1,-10 11 1,10-11-1,-10 13 1,10-13-2,-10 10 1,10-10-1,-8 10 0,8-10-1,0 0-1,0 0-6,0 0-6,0 0-17,0 0-2,3-16 0,-2 4 2</inkml:trace>
  <inkml:trace contextRef="#ctx0" brushRef="#br0" timeOffset="224719.8532">9566 3663 17,'0'0'23,"0"0"-4,0 0-2,3 10 0,-3-10-4,0 0-3,11 15 0,-11-15-2,4 14-1,-4-14 0,6 19-2,-4-10 0,4 3-1,0-2 0,1 3 0,0-3-1,1 4 0,0-3-1,1 3 0,-1-3 0,0 4 0,0-3 0,0 1 0,-1 0-1,1 0 0,1-1 0,-2-1 1,0 0-2,1 0 1,0 0 0,0-1-1,-1 1 1,-1 0-1,2-2 1,-1 2-1,2-2 1,0 0-1,1 0 0,-1 1-1,1-3 2,0 1-1,-1 0 0,-9-8 0,14 14 1,-14-14-1,11 17 0,-11-17 0,6 14-1,-6-14 1,3 15-1,-3-15-1,1 13 0,-1-13-3,0 0-6,-2 13-23,2-13-1,0 0-1,-6-13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15:50.0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3222 7922 10,'0'0'25,"0"0"-2,0 0-4,0 0-1,0 0-5,4 10-3,-4-10-2,0 0 0,0 0-2,0 0 1,0 0-2,0 0 0,0 0-1,0 0-1,0 0 0,11-4 1,-11 4-2,0 0-1,13 2 1,-13-2-1,15 4 0,-5-3 1,1-1-1,2 1 0,-1 3 0,4-3 0,-1 1-1,4-1 1,0-1 0,0 1-1,0 2 1,2-3 0,-1-3 0,-1 4-1,0-3 1,0 2-1,0 2 1,-1 0-1,1-1 0,-1 3 1,1 1-1,0-1 1,-1 0-1,2 2 1,1-4-1,-1 3 1,3-3 0,1-1 0,4-1-1,2 2 1,2-1-1,2-3 1,2 1-1,3 1 1,3-1-1,1-1 0,0 2 1,3-4 0,0 0-1,2 4 0,-2-1 1,1-3 0,2-1-1,-2 3 1,0-2-1,-1 3 0,1 0 1,0-2-1,2-2 1,1 2-1,1 2 1,1-1-1,-1-1 1,0 1-1,-1 0 1,0 1-1,1 0 0,-4-1 1,0-1-1,-1 1 0,3 0 0,0-1 0,2 1 1,0-1-1,3-1 0,-1 1 0,2 1 1,0 0-1,1-1 0,0 2 0,-2 0 0,0 0 0,3 0 1,-1 1-1,4-1 0,2 1 0,0-1 1,2 1-1,4-1 0,0-1 1,1-1-1,3 1 0,0 0 1,4-1-1,0-3 0,3 2 1,-2-1-1,2 1 0,0-1 0,1-1 1,-2-2-2,-1 2 1,-1 0 1,0-1-1,-2 2 0,-2-2 0,1 2 0,-3 2 0,-1 2 0,0-2 0,-3 1 0,2 1 0,-1 1 0,-1 0 1,-1 0-1,0-1 0,-1 0 0,0 2 0,-1 0 0,-2-1 0,1-1 0,1 1 0,2 1 0,1-1 0,-2 1 0,1-1 1,3-2-1,0 3 0,-2-1 1,1-1-1,1-1 0,0 1 0,3 1 0,2 0 0,0 1 0,3-1 1,0 0-1,3 2 0,0 0 0,4-3 0,1 0 0,0 0 0,0-1 0,3 0 0,0 0 0,1-1 1,1-1-2,1 2 1,0 1 1,-1 0-1,4 0 0,-2 0-1,2 1 1,-1 0 0,2 2 0,-2-1 0,-1 1-1,2 2 1,-2-1 0,0 0 0,0 1 0,1-1 0,-1 0 0,0 1 0,1 0 0,-2-1 0,0 1 0,0-2-1,-1 0 1,2 0 0,-2 1 0,-2-3 1,0 0-2,0 0 1,-2 0 0,-1-1 0,-4 0 0,1-2 0,-3 0 0,2 2 0,-4-1 0,0-1 0,-3 1 0,0-1 0,-2 1 0,-6 0 0,-1 1 0,-3-2 0,-4 0 0,-1 3 0,-8-1 0,-5-1-1,-9 3-1,-7-3-2,-8 5-6,-19-3-22,0 0-7,-12 5 2,-12-7-2</inkml:trace>
  <inkml:trace contextRef="#ctx0" brushRef="#br0" timeOffset="2025.1159">5129 8435 14,'0'0'13,"0"0"1,-9 2 1,9-2 0,0 0 1,0 0-2,-1 14 0,1-14-1,0 19-1,-2-7-2,4 11-2,-6 1 0,5 6-2,-4 0-1,3 5-2,-2-2 0,3 3-1,-2-3 0,2-2-1,0-5 0,1 0 0,0-6-1,0-3 1,-1-5-1,0-2-1,-1-10 0,1 10-1,-1-10-2,0 0-3,0 0-5,4-10-6,1 0-11,-5 10-6,6-20 2,3 7 0</inkml:trace>
  <inkml:trace contextRef="#ctx0" brushRef="#br0" timeOffset="2566.1465">5112 8464 30,'0'0'30,"0"0"2,0 0-8,0 0-6,-5-12-3,5 12-5,0 0-2,10-3-2,-10 3-3,20-5 1,-8 2-2,6 2 1,-1-1-1,5-2-1,1-2 1,0 4-1,0-2 0,-1 0 1,-1 0-2,-2 0 1,-2 0-1,-3 3 1,-2 0-1,-12 1 1,14-2-1,-14 2 0,0 0 0,0 0 1,8 10-1,-8-10 0,-1 13 0,1-2 1,0 0-1,0 1 0,1 1 0,1 2 0,-1 1 1,0-1-1,2 0 0,0-2 0,-1 0 0,0-2-1,0 0 0,-2-11-2,4 16-3,-4-16-6,0 0-19,9 7-5,-9-7 0,0 0 0</inkml:trace>
  <inkml:trace contextRef="#ctx0" brushRef="#br0" timeOffset="3473.1987">5939 8478 21,'0'0'22,"0"0"-2,-2-9-1,2 9-1,0 0-3,0 0-2,0 0-3,-10-4-1,10 4-3,0 0-1,0 0-1,-8 14-1,5-5-1,1 7 2,-1 5-2,1 3 0,-1 3-1,1 6 0,0 0 1,2 5-1,2-2 0,0 0-1,0-4 1,1-1 0,1-4-1,0-3 1,-1-6-1,1-2 0,-4-16-1,4 14 0,-4-14-1,0 0-3,0 0-3,8-17-2,-4 7-7,-4-5-5,-1-4-11,4 4 0,-6-7 2</inkml:trace>
  <inkml:trace contextRef="#ctx0" brushRef="#br0" timeOffset="3802.2175">5913 8709 17,'0'0'28,"0"0"-4,0 0-1,0 0-2,11 5-4,2-3-1,-2-4-4,8 6-2,-2-6-2,6 2-3,0-2-2,0 2-1,0-1 0,0 1-1,-1-1 0,-3 0-1,-3 0 1,-3 2-1,-3-1 1,-10 0-1,14 0 0,-14 0 0,0 0-2,0 0 0,0 0-4,0 0-8,0 0-14,10 3-6,-10-3-2,0 0 2</inkml:trace>
  <inkml:trace contextRef="#ctx0" brushRef="#br0" timeOffset="4636.2652">6966 8408 7,'-1'-15'20,"1"15"0,0 0-2,0 0-2,0 0 1,-10-10-3,10 10-2,-11-1-1,11 1-1,-13 7-2,13-7-1,-19 16-1,10-3 0,-7 1-1,3 5-1,-5 1-1,4 4 0,-2 2 0,2 5 0,2 0-1,1 3 0,4-1-1,5 0 1,0 0 0,4 1-1,1-2-1,4-1 2,2-3-1,2 0 0,-2-3 0,2-3 0,-1-3 0,0-3 0,0-3 0,-2-2-1,-3-1 0,-5-10 1,8 11-2,-8-11 0,0 0 0,0 0-1,0 0-2,0 0-3,13 3-6,-13-3-15,2-16-9,4 7 0,-1-3 1</inkml:trace>
  <inkml:trace contextRef="#ctx0" brushRef="#br0" timeOffset="5097.2916">7439 8568 26,'4'-9'29,"-4"9"2,0 0-8,3 9-4,-3-9-3,-10 15-4,6 0-3,-6-3-1,2 7-3,-7-3 0,3 7-2,-6-1 0,3 2-2,-4-3 1,2 3-1,0-2 0,0 0 1,2-1-1,2-3-1,1-2 0,3-3 0,1-3-2,8-10-1,-9 8-3,9-8-4,-2-11-8,1 1-7,-1-6-10,5 2 0,-5-8 1</inkml:trace>
  <inkml:trace contextRef="#ctx0" brushRef="#br0" timeOffset="5398.3088">7156 8620 19,'-5'9'31,"5"-9"1,0 0-3,18 17-7,-9-9-2,8 7-3,-3-4-6,9 7-2,-3-2-3,4 2-1,-1 0-2,3 0 0,-3 0-1,1 1 0,-3-2-1,0-1 0,-4-2-1,0-1 0,-3-1-2,-3-4-1,1 2-2,-12-10-4,17 5-13,-7-6-16,-10 1 1,12-14-1,-10 0 2</inkml:trace>
  <inkml:trace contextRef="#ctx0" brushRef="#br0" timeOffset="5861.3353">7815 8655 35,'0'0'33,"0"0"2,10 7 0,1-5-14,-1-6-6,9 7-4,-5-4-3,9 2-2,-3-3-2,3 3-2,-1-2-1,0 1-2,-1 0 0,-5-2-3,2 1-2,-9-2-2,5 6-7,-14-3-10,0 0-11,0 0 0,-22 1 2,11 5 1</inkml:trace>
  <inkml:trace contextRef="#ctx0" brushRef="#br0" timeOffset="6101.349">7822 8796 36,'2'12'32,"-2"-12"2,0 0-9,17 5-4,-7-10-3,9 7-4,-5-6-4,8 5-4,-3-2-1,2 1-2,-4 0-1,2 2-3,-1 0 0,-4-3-4,4 6-5,-18-5-15,16-4-11,-5 4-1,-11 0 0,16-12 1</inkml:trace>
  <inkml:trace contextRef="#ctx0" brushRef="#br0" timeOffset="6896.3945">8403 8803 20,'16'1'31,"-7"-6"0,8 4 3,1-2-13,-3-4-4,7 3-5,-9-5-2,8 2-4,-6-3-1,4 4-2,-4-4 1,2-1 0,-4 1-2,1 0 1,-4-2-1,-1 3 0,-3-2 0,-1-2 0,-4 0-2,-2 2 1,-4 0-1,-2 0 2,0 1-2,-3 1 0,-1 1 0,-3 5 0,0 1 0,-2 2 0,1 2 0,-5 6-1,0 2 1,1 5 0,-2 2 0,1 2 0,1 2 0,1 1-1,3 2 1,3-2 0,3 1-1,3-2 2,4 0-1,4 0 1,2-2-1,4 0 1,6-4 0,2 1 1,4-6-1,2 2 1,0-4-1,5-4 1,0-1-1,2-3 0,-3-2-1,2-2 0,0-1-1,-2-6-2,2 2-3,-7-8-5,6 3-20,-5-4-8,-7-2 0,1 0 0</inkml:trace>
  <inkml:trace contextRef="#ctx0" brushRef="#br0" timeOffset="7317.4186">8821 8366 69,'0'0'37,"19"2"0,-9 1 2,-10-3-26,26 13-4,-12-4-2,5 9-2,-1 0-2,2 7 0,0 1-2,1 6 0,-2 2 0,1 3 0,-3 2 0,-1 0 0,-4 2-1,-1 2 0,-5 0 1,-2-4-1,-3 1 1,-4-4-1,-2-2 0,-1-2 0,-3-5 0,0-6-1,0-5-1,-2-5-1,4-1-4,-2-12-7,9 2-26,-4-10 0,3-1 2,3-6-2</inkml:trace>
  <inkml:trace contextRef="#ctx0" brushRef="#br0" timeOffset="8212.4697">9439 8573 25,'6'11'32,"-6"-11"2,0 0-1,-1 11-10,1-11-7,-1 11-3,1-11-6,2 14-4,-2-14 0,7 11-1,-7-11 0,12 7-1,-3-8 0,-9 1-1,16-5 0,-16 5 1,12-15-1,-12 15 0,6-13 0,-6 13 0,0-11 0,0 11 0,0 0 0,0 0 0,-12-7-1,12 7-1,0 0-3,-11 0-5,11 0-15,6 12-10,-6-12 0,3 12 0,-3-12 1</inkml:trace>
  <inkml:trace contextRef="#ctx0" brushRef="#br0" timeOffset="8546.4887">9523 8808 33,'0'19'29,"0"-19"2,0 21 0,3-11-16,-3-10-3,5 16-2,-5-16-3,7 10 0,-7-10-3,11 1 0,-11-1-2,9-8 0,-9 8-1,7-12 0,-7 12-1,4-16-2,-4 16 0,-1-12-3,1 12-9,0 0-20,0 0 0,-9-1-1,9 1 1</inkml:trace>
  <inkml:trace contextRef="#ctx0" brushRef="#br0" timeOffset="9322.5333">9852 8548 28,'0'0'32,"0"0"2,-2 11-1,3-1-10,0 0-9,4 9-3,-1 1-4,3 3-4,0 1-1,2 1-1,1-4 0,0 1 0,2-2-1,-2-5 0,0-3 0,1-3 0,-2-5 1,-9-4-1,17-1 0,-17 1 1,14-15-1,-6 2 0,1-1 1,-1-4-1,1-1 0,-1-3 1,1 1-1,-2 1 1,-1 0-2,-1 2 2,-2 2-3,-1 3 1,-2 13-4,1-17-5,-1 17-16,0 0-9,0 0-1,0 0 1</inkml:trace>
  <inkml:trace contextRef="#ctx0" brushRef="#br0" timeOffset="9843.5631">10329 8621 25,'-12'8'31,"4"7"2,-5-2-1,7-2-8,-1 8-10,-2-7-2,8 7-4,-2-4-3,6 2-1,1-4 0,7 2-1,-1-5-1,6 0 0,0-3-1,2-4 0,0-2 0,4 0 0,-1-3 0,-2-2-1,-1-1 1,-2-2-1,-2-1 1,-1-1-1,-2-1 1,-6-3-1,-2-1 1,-1-1-1,-4-6 0,-5 0-1,-3 0 1,-2-2-1,-3 0 0,-2 6 0,-3 1 0,-1 4 1,-2 9-2,2 5 0,-2 7 1,1 4-2,2 3-1,-2-2-3,9 3-4,-4-3-10,8-3-14,7 2 0,2-13 1,10 8 1</inkml:trace>
  <inkml:trace contextRef="#ctx0" brushRef="#br0" timeOffset="10250.5862">10657 8487 63,'11'-5'36,"-11"5"-1,0 0 1,9-1-23,-9 1-4,0 0-3,0 13-3,2-2 0,-2 0 0,1 5-1,-1 5 0,2 5-1,-2-1 1,-2 3-1,0-1 1,1-1-2,0-2 1,1-3-1,1-4-1,-1-6-1,0-11-2,3 9-2,-3-9-8,0 0-14,12-13-10,-5 1 1,-5-6-1,4-2 3</inkml:trace>
  <inkml:trace contextRef="#ctx0" brushRef="#br0" timeOffset="10438.597">10611 8304 63,'0'0'35,"0"0"-1,-13-4-3,13 4-19,0 0-8,4 11-16,-4-11-21,8 11-1,-8-11 0,13 6-1</inkml:trace>
  <inkml:trace contextRef="#ctx0" brushRef="#br0" timeOffset="11472.6562">11110 8234 24,'0'0'32,"8"-18"2,-8 18-6,3-12-5,-3 12-5,0 0-3,-13 3-4,14 8-5,-4 1-1,6 9-1,2 1-1,2 9-1,1 2 0,2 4 0,1-2-1,0 3 0,0-3 0,0-2 0,-4-4-1,-1-5 1,-1-3 0,0-5-1,-2-3 0,-3-13 1,0 0-2,0 0 1,0 0-1,0 0 0,0 0 0,-10-14 1,4 4-2,6 10 1,-16-17 1,2 8-1,1 1 1,-2 0-1,0 3 1,-2 2-1,0 3 1,-1 1 0,-1 2-1,3 4 1,-1 2 0,1 1-1,0 6 1,1 0 0,0 2 0,3 1 0,3 2 1,2-1 0,3-2 0,5 2 0,3-7 1,6 0-1,1-1 1,6-1 0,-1-6 0,4 1 1,1-2-1,3-2 1,0-2-1,3-2 0,-3-3 0,3 0-1,-4 0 1,1-4-2,-1 0-1,-7 2 0,1 1-2,-8-2-1,2 6-3,-11 2-6,0 0-12,0 0-16,-2-11 2,2 11 0,-15-7 2</inkml:trace>
  <inkml:trace contextRef="#ctx0" brushRef="#br0" timeOffset="13699.7836">11210 8357 2,'0'0'3,"0"0"-1,0 0 0,0 0 0,0 0 0,0 0 1,-8-10 2,8 10 1,-4-12 0,4 12 1,-5-10 1,5 10 0,-5-11 0,5 11 0,-6-14 0,6 14 1,0 0-2,-5-11 0,5 11 0,0 0-1,0 0 0,0 0-1,-7-9 0,7 9 0,0 0-1,0 0 1,0 0-1,0 0-1,0 0 0,0 0 0,-9-4-1,9 4 0,0 0 0,0 0-1,0 0 0,1 10 0,1-1 1,-2-9-1,5 18 0,-1-7-1,0 4 1,1 2-1,-1 0 1,1 0-1,-2 0 1,2 1-1,-1 2 0,1 0 1,-1-3-1,-1 2 0,1-3 1,0 1-1,1-3 1,-1 1 0,-1-2 0,1 3-1,-1-2 1,1 1-1,-2 0 1,1 0-1,-1 0 1,0 0-1,1-3 0,-1-2 0,0 1 1,0-2-1,-2-9 1,2 10 0,-2-10 0,0 0 1,2 10-1,-2-10 0,0 0 0,0 0 0,0 0 0,0 0-1,0 0 1,0 0-1,0 0 1,0 0-1,0 0 0,0 0-1,0 0 0,0 0 0,0 0-4,0 0-7,-7-10-24,7 10 2,0 0-2,0-12 2</inkml:trace>
  <inkml:trace contextRef="#ctx0" brushRef="#br0" timeOffset="31975.829">4349 6988 10,'-8'17'24,"-5"-11"-3,6 5-4,-3 2 0,1 1-3,-2 3-3,0-2-2,2 7-1,-3 1-1,3 3-1,-1 1-2,2 4 1,2-1-1,4 2-1,1 0 1,5 1-1,0-3 1,6 1-2,-1-5 1,2-3-1,0-4-1,2-3 0,-2-4-1,1-3 0,-2 0-1,-1-6-2,2 3-6,-11-6-13,10 1-12,-10-1-1,9-2 2,-9 2-1</inkml:trace>
  <inkml:trace contextRef="#ctx0" brushRef="#br0" timeOffset="33275.9033">4814 7127 9,'0'16'24,"0"-16"2,-10 8-10,3 1-1,1 1-3,-1 1-2,-2 0-4,-1 3-1,-2 1-1,1 2-1,-3 1 0,1 2-2,-4-1 1,4 1-2,-1-1 1,2-2 0,1-3-1,1-2 0,10-12 0,-13 15-1,13-15-1,0 0-4,0 0-5,0 0-8,-12-4-10,12 4 0,2-17 1</inkml:trace>
  <inkml:trace contextRef="#ctx0" brushRef="#br0" timeOffset="33857.9366">4542 7151 24,'-6'11'28,"13"1"2,0-1-8,1-1-5,7 5-1,-2 0-4,5 6-3,0-4-2,3 1-1,-2-1-1,2 0-3,-1-2 1,-2-1-3,-1-4 1,-2-2-2,0-1-1,-5-1-1,1 0-2,-11-6-3,17 9-1,-17-9-2,16 5-3,-16-5-2,16-1-1,-6-2-1,1-2 0,2 0 2,-2-1 3,6 1 2,-6-2 4,5 2 3,-4 1 5,1-1 4,-1 4 5,-3-2 2,1 3 3,-10 0 2,16 4 1,-16-4-2,13 10 0,-5 0-3,-8-10-2,9 23-3,-6-9-2,1 5-1,-3-4-2,1 6 0,-2-1 0,0-4-1,0 0-1,-1-2-1,-1-1-2,2-13-2,-3 17-5,3-17-9,0 0-16,0 0 0,-11-13 2,11 13 0</inkml:trace>
  <inkml:trace contextRef="#ctx0" brushRef="#br0" timeOffset="34250.9591">5401 7066 34,'0'0'34,"14"0"1,-14 0-3,0 0-11,0 0-7,-7 13-3,8-3-5,-4 0-2,3 6-2,-1 1 0,1 4 0,0 2-1,0 1-1,-2 2 1,1 3 0,0-1 0,-2-3-1,1-1 0,0-5-2,1-1 0,-3-7-3,6-1-3,-2-10-5,0 0-11,0 0-12,-1-15-1,1 6 3,-7-9 0</inkml:trace>
  <inkml:trace contextRef="#ctx0" brushRef="#br0" timeOffset="34572.9775">5201 7070 30,'-11'7'31,"11"-7"2,0 0-5,0 0-10,21 4-3,-10-10-3,12 3-2,-4-4-2,8 1-2,0-3-2,2 2-1,1 0 0,1 1-1,-1 0-1,1 0-1,-3 0 0,-2 4-1,-2 4-2,-5-6-1,0 8-4,-6-7-5,2 8-10,-5-1-11,-10-4-3,20 2 2,-20-2 1</inkml:trace>
  <inkml:trace contextRef="#ctx0" brushRef="#br0" timeOffset="35006.0023">5731 6845 41,'13'6'33,"-13"-6"2,12 7-3,-12-7-16,13 13-3,1 1-3,-3-1-4,5 5-1,-2 4-2,2 6-1,-2 2-1,0 3 0,-2 1-1,-2 1 0,-5 2 1,-1 3-1,-2-1 1,-2-4-1,-3-2 1,0-2-1,-1-5 1,-1-2 0,-1-5 0,2-6-1,4-13-1,-9 13-2,9-13-5,0 0-25,0 0-3,0 0-1,2-26 0</inkml:trace>
  <inkml:trace contextRef="#ctx0" brushRef="#br0" timeOffset="37057.1196">6523 7004 32,'0'0'28,"0"0"-5,-12-9-2,12 9-4,-11-1-4,-1-2-2,12 3-3,-21-2-2,10 4-1,-4-2-1,3 5 0,-6-1 0,2 1-2,0 1 0,-1 5-1,1-1 0,-1 3 1,1 1-1,0 0 0,2 1-1,1 3 1,2-1 0,3 1 0,2-2-1,2 0 0,3-1 1,4 3-1,1-3 1,2 0-1,1-1 1,3 3-1,2-2 2,0-1-1,2-2 0,1-3-1,2-1 1,0 0 0,2-5 0,-1-3 0,4-1-1,-1-3 0,-2-2-2,0-2 0,-1 5-3,-6-7-4,4 4-7,-9-4-9,-5 0-11,-2 10 0,1-11 2,-1 11 0</inkml:trace>
  <inkml:trace contextRef="#ctx0" brushRef="#br0" timeOffset="37325.1349">6301 7170 21,'-18'-6'28,"18"6"2,0 0-3,0 0-7,0 0-4,10-4-4,4 6-2,-2-5-2,6 2-1,-2-3-3,5 2 0,-3-2-1,2 2-2,1-1-1,-1-3-3,2 2-2,-4-3-8,3 4-12,1 1-11,-7-6 1,2 3 0</inkml:trace>
  <inkml:trace contextRef="#ctx0" brushRef="#br0" timeOffset="37799.1614">6928 6841 39,'10'11'33,"-10"-11"1,2 18 0,-4-3-14,2-15-9,0 24-2,-1-8-3,5 3-2,-3 3-1,2 5-1,-1-2 0,0 4 0,1 2-1,-3 0-1,0 0 1,-2-2-1,0-3 0,0-2 1,0-4-1,1-3 0,-1-1 0,1-6 0,1-10-2,-2 11-1,2-11-3,0 0-6,0 0-10,12-14-15,-9-1 0,3 2 2,-4-10 0</inkml:trace>
  <inkml:trace contextRef="#ctx0" brushRef="#br0" timeOffset="38341.1928">6921 6886 34,'0'0'33,"-14"-3"1,14 3 0,0 0-15,0 0-2,17-1-6,-17 1-4,19-8-2,-7 0 0,4 4-1,0-3-1,2 1-1,1-2-1,0 2 0,0-3 0,4 2 0,0 0 0,-1-1-1,-1-1 1,0 4-1,-4 0 1,0 0-1,-3 3 0,-4 2 0,-10 0 1,13 2-1,-13-2 0,0 0 1,7 10-1,-7-10 0,0 15 0,0-15 1,-1 17-1,-1-5 0,0 0 0,1 2 1,-1 2-1,0-1 0,0 0 0,1 4 0,0-3 0,0 0 1,0-1-1,0-1 0,1-4 1,-1 0-1,1-10 0,-1 12-1,1-12-1,0 0-3,0 0-8,0 0-26,0 0 1,0 0-2,-4-12 2</inkml:trace>
  <inkml:trace contextRef="#ctx0" brushRef="#br0" timeOffset="41238.3587">9698 6877 1,'0'0'23,"0"0"3,0 0-8,0 0 1,0 0-2,0 0-3,0 0-3,0 0-2,4 14-1,-4-14-2,1 17-1,-2-3 0,4 7-2,-3 1 2,2 7-1,-1 1-1,1 3 0,-1-1-1,2 4 0,-2-4-1,1-1 1,-1-3 0,1-1-1,-1-5 0,1-3 0,-1-2 0,1-6-1,-1-1 0,-1-10-1,1 11 0,-1-11-1,0 0-1,0 0-1,0 0-4,0 0-5,0 0-6,0 0-10,-12-20-5,12 20 1,0-27 1</inkml:trace>
  <inkml:trace contextRef="#ctx0" brushRef="#br0" timeOffset="41867.3947">9698 6912 29,'0'0'22,"-9"-12"-3,9 12 1,0 0-4,3-12-2,-3 12-4,8-11-1,-8 11-2,12-13-2,-12 13-2,16-13 0,-7 8-1,3 1 0,1 1 0,0 0 0,3 3 0,0 0 1,3 0-1,-1 1 0,3 2 0,-2-2 0,0 2 0,0 0 0,-2 0 0,-1-1-1,-1 1 1,-2 0-1,-1-1 1,-12-2-1,18 2 0,-18-2 1,10 0-1,-10 0 0,0 0 0,0 0-1,0 0 1,0 0-1,0 0 1,0 0-1,4 12 0,-4-12 0,-1 19 0,1-6 1,0 3-1,-1 1 0,1 2 0,0 0 0,0 2 0,0-1 0,0-3 0,0 1-1,0-3 0,3 0-2,-3-15-3,9 17-7,-9-17-15,0 0-8,13 0 0,-13 0 1</inkml:trace>
  <inkml:trace contextRef="#ctx0" brushRef="#br0" timeOffset="42353.4225">10388 6910 50,'0'0'31,"0"0"2,-2 14-9,2-14-12,0 20-1,-2-6-4,3 7 0,-3 1-3,4 5 0,-2 2-2,1 2 0,0-3 0,0 2-1,1-3 1,-1-3-1,-1 1-1,0-1 1,0-2 0,-1-2 0,-1 0 0,0-4-1,-1-2 0,1-2-1,1-1 1,1-11-2,-2 11-3,2-11-1,0 0-6,0 0-7,0 0-10,0 0-5,1-11-1,-1 11 2</inkml:trace>
  <inkml:trace contextRef="#ctx0" brushRef="#br0" timeOffset="42769.4463">10386 7175 28,'0'0'31,"0"0"1,0 0-8,16-5-4,-2 6-2,-4-7-6,9 4-1,-4-4-4,6 4-1,-3-2-2,4 2 0,-4-1-2,0 2 0,1-1-1,0 3 0,-3 0 0,1 1-1,-3-2 1,-1 1-1,-2-1 0,-2 1 0,-9-1 1,12 1-1,-12-1 0,0 0 1,0 0-1,0 0-1,0 0-2,0 0-4,0 0-9,0 0-21,0 0 0,0 0-1,0-13 2</inkml:trace>
  <inkml:trace contextRef="#ctx0" brushRef="#br0" timeOffset="55912.198">11278 7180 20,'21'-4'20,"-12"-2"-2,6 1-2,0 0-1,0 0-2,3-1-2,-1-3-2,2 1-1,-2-1-1,0 1-1,-3-1-1,1-1 0,-2 0-2,-2 2 0,-11 8 0,16-19-1,-10 9 0,-1 0 0,-3 0 0,-1 1-1,-3-1 0,-1 0 0,-4 1-1,7 9 0,-19-14 1,7 10-1,-2-3 0,-3 4 0,-1-1 0,0 4 0,-1 0 0,-1-1 1,1 2-2,2 2 1,-1 6 0,4-2 0,0 7-1,3-2 1,2 5 0,1 2-1,2 1 1,1 0 1,1-1-2,3 2 1,0 0 1,2 0 0,1-1-1,2 0 2,1 0-1,4 1 0,2-3 2,1-2-1,3-4 0,3 2 0,0-5 0,3-1 0,-1-5 1,3-1-2,-1-2 1,2 0 0,-3-1 0,-1-1-1,0-1 0,-2 2-1,-3-1 0,-2 1 1,-3 0-1,1 0 1,-11 1-1,16-5 0,-16 5-1,16-12 0,-16 12-1,14-16-4,-2 11-6,-12 5-25,13-14 1,-4 9-2,-9 5 3</inkml:trace>
  <inkml:trace contextRef="#ctx0" brushRef="#br0" timeOffset="56413.2266">11968 6996 38,'0'0'32,"0"0"2,0 0-1,-9 13-17,9-13-2,-8 14-2,8-14-5,-9 16-2,9-16-1,-7 18-1,4-9 0,3-9-1,-4 14-1,4-14 0,-4 9 0,4-9-2,0 0 0,0 0-3,0 0-3,0 0-10,0 0-20,0 0 1,0 0-1,0 0 1</inkml:trace>
  <inkml:trace contextRef="#ctx0" brushRef="#br0" timeOffset="56708.2436">11956 7241 19,'-3'9'29,"6"5"0,-3-4-6,0-1-2,2 2-3,-2-11-4,2 12-4,-2-12-1,0 0-3,0 0-1,0 0-2,0 0-2,0 0-1,0 0-3,0 0-3,9 2-8,-9-2-10,-4-9-10,4 9-2,0 0 3</inkml:trace>
  <inkml:trace contextRef="#ctx0" brushRef="#br0" timeOffset="57397.283">12461 6948 28,'0'0'30,"3"-11"2,-3 11-9,0 0-2,6-9-4,-6 9-5,0 0-1,0 0-4,0 0-2,0 0 0,0 0-2,9 15 1,-10-5-2,3 3 1,-2 0-2,0 7 1,1 1 0,-1 0-1,0 2 0,0 2 0,0-1 0,-1 0 0,1-4 0,0 0-1,-1-3 1,1 1-1,0-3 1,-1-3-1,0-3 0,1 0-1,0-9 0,-2 14-1,2-14-1,0 0-3,0 0-3,0 0-9,0 0-19,0 0-1,-4-15 2,4 15 0</inkml:trace>
  <inkml:trace contextRef="#ctx0" brushRef="#br0" timeOffset="57930.3135">12228 6885 13,'0'0'29,"0"0"2,0 0 2,0 0-13,2-11-2,-2 11-3,13-4-2,1 5-5,-4-4-1,6 6-1,1-3-2,6 2 0,1-3-1,6 3 0,-1-4 0,6 2-1,0-2 0,1 0 0,-1-1 0,0 3 0,-4 1-1,-2 0 0,-2 2 0,-5 0 0,-4-1-1,-1 2 1,-5 1-1,-1-3 1,-11-2-1,12 6 0,-12-6-1,0 0-1,9 4-3,-9-4-4,0 0-18,0 0-13,0 0 1,-12 2 0,-1-3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20:03.97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3003 14554 10,'0'0'13,"-9"-1"1,9 1-1,0 0 1,0 0-2,0 0 1,0 0-3,-9-6-1,9 6-1,0 0-1,0 0-2,-9 3 0,9-3 0,0 0-2,-10 13 0,8-3-1,-2-1 1,2 3-2,-1 2 1,1 2-1,-1 2 0,1 3 0,-1-1 0,1 3 0,0 1 0,0 3 0,1 1-1,0 0 1,0 2 0,1-3-1,-1 2 1,1 0-1,0-2 1,1-2-1,-2-3 0,2-1 1,-2-2-1,1-1 0,-1-3 0,0-2 1,0-1-1,0-1 0,-1 0 0,2-11 0,-1 15 0,1-15 0,-2 15 0,2-15 0,0 10 0,0-10-1,0 0-1,0 0-1,0 11-1,0-11-3,0 0-3,0 0-5,0 0-5,9-8-11,-9-7 1,10 7 1</inkml:trace>
  <inkml:trace contextRef="#ctx0" brushRef="#br0" timeOffset="1335.0763">2958 14543 3,'-12'3'9,"12"-3"-1,0 0 1,0 0-1,-10 5 0,10-5 1,0 0 0,0 0 0,0 0 0,0 0-1,0 0-1,0 0-1,0 0 0,0 0-2,0 0 0,5 9-1,-5-9 0,15 4 0,-4 0 0,1-2 0,1 0 0,1-2 0,1 1-1,-1-1 0,3-1 0,-1-1-1,0 0 1,-1 0-1,0-2-1,3 2 0,-4 0 1,3 0-1,-2 0 0,1 1 0,-1 1 1,1 0-1,-2 1 0,-2-1 0,2 2 0,-3-2 0,1 1 0,0 0 0,-2-1 1,1 1-1,-2-1 0,0-1 0,-9 1 0,16-1 1,-16 1-1,10-1 0,-10 1 0,0 0 1,9-2-1,-9 2 1,0 0-1,0 0 0,0 0 0,0 0 0,0 0-1,0 0 1,0 0-1,10-4 0,-10 4 0,0 0 0,0 0 1,9-2-1,-9 2 1,0 0-1,0 0 1,0 0 0,0 0 0,0 0 0,0 0 0,0 0 0,0 0 0,0 0 0,0 0 0,0 0 0,0 0 0,0 0 0,0 0 0,0 0 1,0 0-1,4 9 0,-4-9 1,-2 15 0,1-3-1,0 1 0,0 1 1,-1 1-1,1 2 0,-1 0 1,0-1-1,1 0 0,0-3 0,0-1 0,1 1 1,-1-4-1,1-9 0,0 15 1,0-15-1,0 9 0,0-9 0,0 0 0,0 0 1,0 0-1,0 0 0,0 0 0,0 0-1,0 0 0,0 0-1,-2 10-2,2-10-1,0 0-5,0 0-4,0 0-7,12 2-10,-12-2 1,0 0 1</inkml:trace>
  <inkml:trace contextRef="#ctx0" brushRef="#br0" timeOffset="3632.2077">3844 14669 10,'0'0'10,"0"0"0,0 0-1,0 0 0,0 0-2,0 0-1,0 0 0,0 0-1,0 0-1,0 0 0,0 0 1,0 0-2,0 0 1,0 0-1,0 0 0,-9 9 0,9-9 0,0 0-1,-1 15 0,1-15 0,-2 15 0,2-15-1,-1 19 1,0-6 0,1 2 0,0 2 0,0 3-1,0 1 1,0 1 0,0 3 0,0 0-1,0 2 0,1-1 0,-1-2 0,1 2 0,-1-1 0,1 0 0,-1-2-1,2-2 1,-1 0 0,0-1-1,1-5 1,-2 1 0,0-2 0,1-3-1,-1 1 1,0-12 0,0 13-1,0-13 1,0 10-1,0-10 0,0 0 0,0 0-1,0 0-1,0 0-1,0 0-1,0 0-3,0 0-2,0 0-5,3-12-4,-3 12-8,3-10-1,6 10 0</inkml:trace>
  <inkml:trace contextRef="#ctx0" brushRef="#br0" timeOffset="4464.2553">3890 14937 2,'0'0'6,"0"0"-1,0 0-1,0 0 0,0 0 0,-9-1 0,9 1 1,0 0 1,0 0 1,0 0 0,0 0 0,0 0 1,0 0 0,0 0 0,0 0-1,0 0-1,0 0 0,0 0-1,0 0-2,0 0 0,0 0-1,0 0 0,0 0-1,0 0 0,0 0-1,0 0 1,12 1 0,-12-1 0,12 2 1,-12-2-1,13 4 0,-13-4 1,18 6-1,-18-6 1,18 7-1,-8-4 1,1-1-1,0 2 1,2-1-1,-1-1 1,2-1 0,0 1-1,0-2 1,2 2-1,-2-2 0,1 1 0,-1-1 0,0 1 0,-1 0-1,0-1 1,-2 0-1,0 0 0,2 0 1,-4 0-1,1 0 0,0-1 0,-10 1 1,16 0-1,-16 0 0,13-1 0,-13 1 0,9 0 0,-9 0 1,0 0-1,0 0 0,9 1 0,-9-1 0,0 0 0,0 0 0,0 0-1,0 0-4,0 0-5,0 0-9,0 0-12,7-13-1,-7 13 0</inkml:trace>
  <inkml:trace contextRef="#ctx0" brushRef="#br0" timeOffset="6375.3646">4909 14524 9,'0'0'13,"0"0"0,0 0-2,0 0 0,0 0-3,-9-7 0,9 7-1,0 0 0,-11-3-2,11 3 0,-11 0-2,11 0 0,-12-1 0,12 1-1,-14 1 0,14-1 0,-12 3-1,12-3 0,-13 9 0,13-9 0,-13 12 0,13-12 0,-13 13 1,13-13 0,-13 17 0,13-17 0,-11 14 1,8-4-1,3-10 0,-5 17 0,5-17 0,0 16-1,0-16 0,3 18 1,-3-18-1,9 18 1,-3-7 0,2 0-1,0 2 1,1-2 0,2 2-1,-1-1 0,-1 0-1,-1 0 1,0-1-1,-2 0 0,-1 1 1,-2-2-1,-2 1 0,-2 0 0,-1-2 0,-2 1 0,4-10 0,-12 17 0,2-10 0,1 3-1,-1-2 1,-3 0 0,1-1-1,-1 1 1,1-1 0,-2-2 0,4 1 0,0-4 0,0 0 0,10-2 0,-11 3 0,11-3 0,0 0 0,0 0 0,0 0 0,0 0 0,0 0 0,0 0 0,11-8 0,-11 8 1,16-2-1,-7 2 0,-9 0 1,18 2-1,-18-2 0,15 9 0,-15-9 0,13 17 0,-10-6 0,1 3 0,-2 0 0,-2 3 1,0-1-1,-1 3-1,-1-3 1,-1 2 0,1-1 0,1-2 0,-1 0 0,2-2 0,0-2 0,2 0 0,1-1 0,-3-10 0,7 19 0,-7-19 1,11 15 0,-11-15 0,16 13 0,-16-13 1,18 9 0,-7-6-1,-11-3 1,19 3-1,-19-3 0,14 0-1,-14 0 0,10-2-3,-10 2-4,0 0-8,10-9-18,-10 9 0,0 0 1,0 0-1</inkml:trace>
  <inkml:trace contextRef="#ctx0" brushRef="#br0" timeOffset="8422.4817">5310 14779 12,'0'0'24,"0"0"-3,0 0-3,0 0-1,0 0-4,-9 7-3,9-7-3,1 10-2,1-1-2,2 2-1,2 4 0,2 4-1,1 2 0,1 2 0,2 4-1,0-2 1,0 1-1,1-3 0,-2 1 1,1-4-1,-1-3 0,-2-3 0,0-4 0,-9-10 0,12 11 1,-12-11 1,0 0-1,9-10 1,-7 1 0,-1-4 1,1-3-1,0-4 1,1 0-2,-1-3 1,2 2-1,0 0-1,1 2 1,1 2-1,0 2 0,2 4 0,1 0-1,0 4-2,0-2-3,3 7-6,-2 0-8,-10 2-11,22 1-1,-22-1 1</inkml:trace>
  <inkml:trace contextRef="#ctx0" brushRef="#br0" timeOffset="9201.5263">5873 14769 21,'0'0'21,"3"-11"-2,-3 11-2,0 0-2,0 0-3,-14-7-2,14 7-3,-16 0-1,3 1-1,1 2-2,-2 0 0,0 4-1,-1 1 0,3 2 0,-3 2-1,3 0 0,3 3-1,1 1 1,1 0-1,2 1 0,3 1 0,2 2 0,2-2 0,2 2 1,2-2-2,1 0 2,1 0-1,2-4 0,3-3 0,-2 0 1,3-7 0,-2-2 0,1-4 0,2-4 0,-4-4 0,2-2 0,-5-5 1,2 0-1,-4-5 0,3 1 0,-5-2 0,0-1 0,-2 0 0,0 3-1,-2 0 1,-1 2 0,0 5 0,0 2-1,-1 3 1,2 9-1,0 0 0,0 0 0,0 0 0,-3 20 2,5-6-2,1 5 0,1 3 0,1 1 0,2 2 0,-1 1 0,2-1-2,-1-4 1,3 0 0,-3-4-3,2-2-1,-9-15-5,14 15-7,-14-15-13,0 0-2,15-3 1,-16-11 1</inkml:trace>
  <inkml:trace contextRef="#ctx0" brushRef="#br0" timeOffset="9643.5515">5979 14782 28,'8'-16'28,"2"14"1,-10 2-8,12-2-4,-2 7-5,1 0-3,0 8-4,0 0-1,2 4-2,-2 0-1,-1 2 0,1-1-1,-4 0 1,-1-2-1,-1-2 0,-2-4 0,-3-10 0,0 15 0,0-15 0,0 0 0,-10 1 0,10-1 0,-11-13 0,5 3 1,0-1 0,3-3 0,1 0 0,2-3 1,3 3 0,0-3 0,6 3 1,-1 0 0,4 3-2,1 0 1,1 2-1,2 2-1,-1 1-1,5 3-2,-6-1-3,5 5-4,-5-3-8,-2-2-15,5 10-1,-6-7 1,4 6 2</inkml:trace>
  <inkml:trace contextRef="#ctx0" brushRef="#br0" timeOffset="10111.5782">6827 14642 21,'0'0'26,"0"0"-3,0 0-3,-10 9-2,10-9-5,-8 11-2,4-1-4,-6 1-2,4 6-1,-3 1 0,0 5-2,-2 3 0,-1 4-1,1 3 0,-3 2 0,2 0-1,-3 1 1,1-2-1,1-2 1,2-4-1,1-6 0,0-4 0,2-7-3,3-1-2,5-10-7,-9-4-10,9 4-9,-6-16-1,7 6 1</inkml:trace>
  <inkml:trace contextRef="#ctx0" brushRef="#br0" timeOffset="10467.5987">6548 14768 18,'0'0'30,"0"0"0,5 9 4,-5-9-14,8 18-5,2 1-3,-3-3-3,8 7 0,-1-1-4,4 3-1,1 0-1,2 0-1,0-2 0,2-3-1,-4-2 0,0 0-1,-1-4 1,-2-2-1,-4 0 1,-1-3-1,-11-9-1,11 14 0,-11-14-1,0 0-3,9 11-4,-9-11-6,0 0-8,0 0-12,0 0-1,16-5 2,-12-5 1</inkml:trace>
  <inkml:trace contextRef="#ctx0" brushRef="#br0" timeOffset="10779.6165">7034 14969 20,'0'0'29,"0"0"2,0 0 2,0 0-13,0 0-5,-7 9-3,9 0-2,-2-9-3,3 19-1,-2-9-2,3 7 0,-1-2 0,2 4-1,-2-2-1,1 4 0,-2-3 0,0-1-1,-1-1 0,1-3 0,-2-3 0,0-10-2,1 14 0,-1-14-4,0 0-6,0 0-27,0 0 2,-5-13-2,2-3 1</inkml:trace>
  <inkml:trace contextRef="#ctx0" brushRef="#br0" timeOffset="11448.6548">7343 14705 36,'0'0'32,"0"0"2,0 0-1,0 0-14,0 0-7,0 0-4,-6 10-4,6-10-3,0 0 0,2 13-2,-2-13-3,4 14-6,-4-14-6,0 0-18,8 20 0,-8-20 1,8 15 0</inkml:trace>
  <inkml:trace contextRef="#ctx0" brushRef="#br0" timeOffset="11681.668">7405 14928 13,'-1'25'28,"1"-25"2,-3 18 1,3-18-11,-3 10-7,3-10-3,0 0-5,2 9-3,-2-9-3,0 0-5,10 2-6,-10-2-15,0 0-4,18 0 1,-16-9 0</inkml:trace>
  <inkml:trace contextRef="#ctx0" brushRef="#br0" timeOffset="12211.6984">7773 14670 22,'0'0'27,"0"0"2,0 0-8,0 0-4,0 0-3,3 11-3,-3-11-4,2 13-1,1-3-2,1 0-1,0 5-1,0 1 0,0 4 0,0 0 1,-1 3-2,-1 2 1,0 1-1,-1 1 0,1-2 0,0-2-1,3 0 1,-3-3-1,2-4 1,-3-2-1,3-3 0,-3-1-2,-1-10 0,0 0-4,0 0-4,0 0-8,0 0-15,1-12-1,-1 12 2,-8-27 0</inkml:trace>
  <inkml:trace contextRef="#ctx0" brushRef="#br0" timeOffset="12643.7232">7597 14675 21,'0'0'30,"0"0"1,0 0-3,12 1-8,-12-1-3,16-5-2,-16 5-3,24-8-3,-12 0-2,5 6-2,-1-4 0,2 4-2,0-2 0,3 2 0,1 0-2,1 1 1,0 0-1,0 1-1,-1 0 1,2-2 0,-2 0-1,-3 1 1,-1-3-1,-3 2 1,-1 0-1,-3-1 1,-1 1-1,-10 2-1,12-4-2,-12 4-3,0 0-7,0 0-22,0 0-3,0 0 1,0 0-3</inkml:trace>
  <inkml:trace contextRef="#ctx0" brushRef="#br0" timeOffset="13180.7539">8087 14936 50,'0'0'31,"0"0"2,0 0-11,0 0-5,4 9-6,1 2-3,-4-2-4,3 7 0,-2-2 0,2 5 0,-1-1-1,0 1-1,0-1 1,0 1-1,-2-1 0,2 1-1,-3-5 0,1 2 1,-2-5-1,-1-2 0,2-9-1,-2 12 1,2-12-2,0 0 0,0 0-4,0 0-6,-1-14-26,1 14 0,-2-15 0,2 15 0</inkml:trace>
  <inkml:trace contextRef="#ctx0" brushRef="#br0" timeOffset="14682.8398">8465 14715 28,'0'0'25,"0"0"-5,-10-6 1,10 6-3,0 0-3,0 0-2,-11-4-3,11 4-2,0 0-3,0 0-2,0 0-1,0 0 1,0 0-3,0 0-1,7 9-3,-7-9-5,0 0-13,18 16-9,-18-16-3,12 14 2</inkml:trace>
  <inkml:trace contextRef="#ctx0" brushRef="#br0" timeOffset="15323.8764">8515 15030 34,'0'0'30,"0"0"-4,10 3-3,-10-3-4,0 0-4,0 0-4,10 16-4,-10-16-1,4 19-3,-4-7-1,1 3 0,-3 0-1,0 1-1,-1 2 0,-1 1 0,0-2-1,-3-1 0,2 1 0,-4-4-2,4 0-2,-5-3-1,10-10-4,-13 10-8,3-11-14,10 1-1,-15-3 1,15 3 1</inkml:trace>
  <inkml:trace contextRef="#ctx0" brushRef="#br0" timeOffset="15825.9052">8817 15011 19,'1'14'28,"-1"-14"0,0 0 1,-4 11-15,4-11-6,0 0-2,-1 9-5,1-9-3,0 0-4,10 9-6,-10-9-7,17 7-10,-17-7 1,16-4 0</inkml:trace>
  <inkml:trace contextRef="#ctx0" brushRef="#br0" timeOffset="16065.9189">8991 15017 27,'0'0'28,"13"12"-2,-13-12-6,0 0-5,8 9-4,-8-9-3,0 0-3,10 8-4,-10-8-3,0 0-4,11 5-7,-11-5-11,13 0-6,-13 0 1,13-5 0</inkml:trace>
  <inkml:trace contextRef="#ctx0" brushRef="#br0" timeOffset="16284.9314">9212 15030 18,'0'0'28,"12"8"2,-12-8-5,0 0-8,9 12-3,-9-12-4,0 0-4,7 10-3,-7-10-3,0 0-5,9 7-10,-9-7-15,0 0-2,0 0 2,13-6-1</inkml:trace>
  <inkml:trace contextRef="#ctx0" brushRef="#br0" timeOffset="16941.969">9532 14724 36,'0'0'31,"-12"3"1,12-3-8,-13 3-6,13-3-4,-9 1-5,9-1-1,0 0-3,-11 1-2,11-1-1,0 0-2,0 0-3,0 0-6,11 12-17,-11-12-8,15 10-1,-15-10 1</inkml:trace>
  <inkml:trace contextRef="#ctx0" brushRef="#br0" timeOffset="17236.9859">9639 14905 60,'5'22'33,"-5"-22"0,4 18-9,0-4-13,-3-2-5,3 4 0,-2 0-2,0 2-1,-1 0-1,-1 2-1,-2-1-1,-2-1-1,0 1-2,-5-3-2,3 3-3,-6-6-5,12-13-14,-15 21-7,3-19 1,12-2 0</inkml:trace>
  <inkml:trace contextRef="#ctx0" brushRef="#br0" timeOffset="17884.0229">9887 14783 28,'0'0'26,"3"17"1,-3-17 1,3 22-22,3-5-1,2 1-1,3 4 0,0-1-1,2 2 0,-1-1-2,0 0 0,1-2 0,-1-3 0,-2-4 1,1 0-1,-11-13 2,15 9-1,-15-9 1,12-8 0,-8-4 0,1-1 0,-4-7 1,3 1 0,-3-6 1,3 2-1,-2-4-1,3 2 0,-5 1 0,6 3-1,-4 1 0,4 5-1,-2 0-1,0 4-1,-4 11-4,12-12-4,-1 10-19,-2 7-7,-9-5 0,17 5 0</inkml:trace>
  <inkml:trace contextRef="#ctx0" brushRef="#br0" timeOffset="18552.0611">10442 14753 18,'0'0'28,"0"0"2,-7 9 2,7-9-13,-17-1-6,17 1-4,-18 0-3,18 0 0,-22 4-2,11 1 1,-3 0-3,1 7 0,-1 1 0,1 6 0,-2 0-1,4 3 0,0 1-1,3 1 1,4 0 0,3-1 0,3-3-1,5-2 2,4-3-1,3-3 0,4-5 0,2-1 0,2-6 0,2-1 0,-2-6 0,0-2-1,-2-4 1,-3-3-1,-3-1 1,-2-1 0,-6-4 0,1 1 0,-5-4 0,-2 2 0,-2-1 0,-1 3-1,-3 1 1,3 4 0,-2 4-1,5 12 1,-9-8-1,9 8 1,-6 12 0,6 2-1,0 2 0,2 4 1,1 2-1,2 2 1,0 2-2,2 0 1,3-3-1,-1-4-2,2 2-2,-2-10-4,6 3-6,-15-14-15,20 2-6,-7-6-2,-4-10 3</inkml:trace>
  <inkml:trace contextRef="#ctx0" brushRef="#br0" timeOffset="19127.094">10645 14761 41,'0'0'35,"0"0"1,0 0-1,0 0-11,6 11-10,1 4-7,-3-2-2,4 5-3,-2 0 0,3 4-1,-2 1 0,0-3-1,-1 0-1,-2-5 1,-2-3 0,-2-12 0,2 12 0,-2-12-1,0 0 1,-9-10 0,5 0 0,1-2 0,1 0 0,0-1 0,2 1 0,1 0 0,1 0 1,2 2-1,2 1 0,-6 9 0,16-16 0,-16 16 0,18-12 0,-4 7 0,-1 0 0,4 0 0,-2-2 0,2 0 1,-1-1-1,2-2 0,-3 0 0,-1-1 0,-4-4 0,-1 4 0,-5-3 0,-3 2 0,-2 2 0,1 10 0,-12-15 0,12 15 0,-17-5 0,7 5 0,10 0 0,-13 8-1,13-8 1,-7 13-1,7-13-1,1 12-3,5-2-6,-6-10-15,0 0-11,15 13 0,-15-13 1</inkml:trace>
  <inkml:trace contextRef="#ctx0" brushRef="#br0" timeOffset="19910.1388">11438 14761 18,'0'0'28,"0"0"-2,4-9-3,-4 9-2,0 0-4,0 0-2,0 0-3,0 0-2,-10 16-4,3-7-2,1 8-1,-5-2-1,2 7 0,-5 1-1,0 4 0,-3 2 0,0 1-1,-2-2 0,2-2 1,0 0-1,1-3 0,1-3 0,3-6-1,2-3-1,1-4-1,9-7-2,-12 2-5,12-2-8,0 0-16,-3-19-1,6 9 1,-4-10 1</inkml:trace>
  <inkml:trace contextRef="#ctx0" brushRef="#br0" timeOffset="20216.1563">11204 14830 30,'0'0'31,"0"0"3,0 0-6,0 0-9,10 1-2,-10-1-4,10 14-3,-10-14-3,20 24-2,-7-6-1,5 3-2,2 0-1,3 5 0,0-2 0,2 0 0,0-2-1,-2 0 0,1-3 0,-2-3-1,-2-1-1,-4-5-2,3-1-4,-9-7-4,4 2-16,-2-3-9,-12-1 0,13-11 1</inkml:trace>
  <inkml:trace contextRef="#ctx0" brushRef="#br0" timeOffset="20675.1825">11650 14988 53,'5'13'34,"-5"-13"-1,4 13-3,0 2-16,-3-5-6,5 6-3,-2-1-1,2 2-1,-3-2-1,2-2 0,-1-1-1,1-3 0,-5-9 0,0 0 0,12 6 0,-12-6 0,8-13 0,-4 2 0,1-2 0,2-1 0,-1-2 0,1 3 0,1-1 0,0 4 0,0 1 0,1 3 0,-9 6 0,16-2 0,-16 2-1,15 11 1,-10-2-1,5 2 1,-4 3-1,1 1 0,0 2 0,1-2 0,-2 1 0,0-3-1,0 2-1,-6-15-2,11 19-4,-11-19-8,0 0-21,10-2-1,-10 2 1,2-13 0</inkml:trace>
  <inkml:trace contextRef="#ctx0" brushRef="#br0" timeOffset="20958.1987">12043 14770 70,'0'0'35,"1"9"0,-1-9 1,0 0-28,0 0-6,0 0-2,0 0-5,7 13-12,-7-13-17,0 0-1,13 8 0,-13-8 0</inkml:trace>
  <inkml:trace contextRef="#ctx0" brushRef="#br0" timeOffset="21152.2098">12088 14949 59,'0'18'37,"-2"1"-2,2-5 1,-1-5-16,1 3-13,0-12-5,-1 14-5,7-5-8,-6-9-26,0 0 2,0 0-2,0 0 1</inkml:trace>
  <inkml:trace contextRef="#ctx0" brushRef="#br0" timeOffset="21853.2499">12474 14658 37,'0'0'30,"5"16"2,-5-16-1,3 23-15,-1-3-9,-2 2-2,3 4-1,-2 0-1,2 2 0,-2 1 0,2 0-1,-2-4-1,-1 2 0,0-3-1,-1-2 0,1-4-2,-2-3-3,3-3-3,-1-12-8,0 0-17,0 0-1,0 0 1,-6-14 1</inkml:trace>
  <inkml:trace contextRef="#ctx0" brushRef="#br0" timeOffset="22228.2714">12252 14670 26,'0'0'31,"0"0"3,0 0-1,0 0-10,0 0-7,10-9-3,5 12-3,-1-5-2,8 6-2,4-5-1,5 4-1,1-1-1,5 1-1,-2-2-1,2-1 1,-2-1-1,-1-1-1,-5 0 0,-3-2-1,-1 1-1,-8-4-4,3 6-6,-11-3-15,1 0-12,-1 3 1,-9 1-1,0 0 2</inkml:trace>
  <inkml:trace contextRef="#ctx0" brushRef="#br0" timeOffset="22929.3114">12821 14945 50,'0'0'32,"2"17"2,-5-5-8,1-3-12,7 8-4,-6-6-2,6 7-3,-4-4-1,2 4-1,0-3-1,0 2-1,1-4 0,0 0 0,-1-2 0,-3-11-1,5 15 1,-5-15-1,0 0 0,0 0 0,0 0 1,10-5-1,-7-4 1,3-1 0,0-4 0,2 1 1,-1-2-1,3 3 1,-1-1-1,1 4 1,-10 9-1,19-11 1,-19 11-1,17-2 0,-17 2-1,16 7 1,-16-7 0,12 16-1,-6-4 1,1 1-1,-3 3 0,1-1 0,-1 5 1,-1-3-1,1 0-1,-2-2 0,0 0-1,-2-15-6,5 14-18,-5-14-13,0 0 2,0 0-2,-2-22 2</inkml:trace>
  <inkml:trace contextRef="#ctx0" brushRef="#br0" timeOffset="24215.385">13311 14694 41,'10'15'32,"-10"-15"1,-4 12-1,4-12-17,-14 13-7,14-13-3,-7 13-3,7-13-3,-1 14-1,1-14-4,9 13-5,-9-13-5,13 13-8,-1-1-9,-12-12 1,21 22 1</inkml:trace>
  <inkml:trace contextRef="#ctx0" brushRef="#br0" timeOffset="24408.3961">13429 14951 33,'11'21'28,"-7"-7"-3,3 1-6,-2 1-3,-2-2-4,2 2-3,-5-1-3,2 0-2,-3 0-3,-2-2-2,2 0-8,-2 2-13,-7-7-8,10 7-2,-10-10 1</inkml:trace>
  <inkml:trace contextRef="#ctx0" brushRef="#br0" timeOffset="25614.465">14043 14633 30,'-5'-10'27,"5"10"-1,0 0-6,-14 1-5,14-1-5,-20 4-2,9 0-1,-2 0-3,-1 4 0,-5 0-1,3 5 0,-5-1-1,3 4 1,-3-2-1,4 3 0,0-1 0,4-1 1,3-2-2,4-2 1,3-1-1,6-1 0,-3-9 1,14 16-1,0-10 0,2 1 1,3 0-1,2 3 0,2-2 0,1 1-1,0 1 1,-2 4-1,-3 0 0,-1 2 1,-6-1-2,-1 4 1,-4 1 0,-7 0-1,-4 1 0,-4-2 1,0-2-1,-7 0 0,0-2 1,-4-2-1,-2-4 1,1-2 0,1-2 0,2-3 0,1-1 0,5-3 0,2 1-1,9 1-1,0 0-3,-5-13-5,5 13-8,17-3-16,-7-6 0,7 7 0,-1-8 2</inkml:trace>
  <inkml:trace contextRef="#ctx0" brushRef="#br0" timeOffset="26120.494">14297 15053 33,'0'0'33,"12"-1"1,-12 1-1,-3-10-12,3 10-9,2-10-3,-2 10-4,5-16-1,2 6-1,-1-3-1,3 1-1,-1-4 1,3 2-1,-2-3 0,0 4 0,-2 1 0,-1 2 0,-6 10 0,8-12 0,-8 12-1,0 0 1,6 11-1,-2 1 1,-1 2-1,-1 4 1,3 1-2,-4 3 2,2 2-1,0-2 0,0-1 0,-5 0-1,4-1 1,-1-3 0,0-1-1,1-3-1,0-1-1,-2-12-2,3 18-4,-3-18-6,0 0-9,6 9-11,-6-9-1,0 0 1,0 0 2</inkml:trace>
  <inkml:trace contextRef="#ctx0" brushRef="#br0" timeOffset="26414.5108">14359 15187 46,'-12'7'32,"12"-7"3,0 0-11,0 0-6,13 4-3,-13-4-5,13-7-2,-13 7-3,23-6 0,-11 0-3,2 4 0,-1-1-1,4 1 0,-4 2-1,2-2-1,-4 1 0,-1 0-2,2 2-1,-12-1-3,18 0-3,-18 0-6,14-3-13,-14 3-7,0 0 1,14 1 0</inkml:trace>
  <inkml:trace contextRef="#ctx0" brushRef="#br0" timeOffset="26981.5432">14763 14697 53,'11'3'37,"-11"-3"-2,0 0 0,2 9-18,-2-9-7,-4 9-3,4-9-4,-7 15-2,5-6-3,2-9-3,0 21-6,0-21-11,-1 13-14,10 0 0,-9-13-1,15 18 2</inkml:trace>
  <inkml:trace contextRef="#ctx0" brushRef="#br0" timeOffset="27191.5552">14866 14913 49,'5'16'33,"-6"-4"1,0 2-10,6 3-8,-5-6-4,4 7-3,-6-4-5,5 3-1,0-2-3,-4 2-1,2-1-3,-3-1-4,1 3-11,0 2-16,-8-7 0,6 7 1,-10-11 1</inkml:trace>
  <inkml:trace contextRef="#ctx0" brushRef="#br0" timeOffset="27717.5853">15190 14955 59,'0'15'35,"0"-15"0,0 0-1,-2 12-18,2-12-12,0 0-4,0 12-5,0-12-5,0 0-9,14 13-16,-14-13 0,16 2 1,-16-2 1</inkml:trace>
  <inkml:trace contextRef="#ctx0" brushRef="#br0" timeOffset="27940.5981">15418 14987 33,'0'0'34,"9"12"1,-9-12 0,0 0-12,14 13-8,-14-13-7,0 0-5,13 11-4,-13-11-6,19 2-13,-4 1-14,-15-3 0,20-9-2,-10 0 1</inkml:trace>
  <inkml:trace contextRef="#ctx0" brushRef="#br0" timeOffset="28140.6094">15647 14987 31,'0'0'34,"3"16"1,-3-16-1,0 10-11,3-1-8,-3-9-6,0 0-5,4 12-4,-4-12-5,10 2-14,-10-2-15,10-4 0,-10 4-1,12-12 1</inkml:trace>
  <inkml:trace contextRef="#ctx0" brushRef="#br0" timeOffset="28782.6462">16022 14665 55,'0'0'30,"-2"10"-1,2-10-6,0 0-26,-12 8-14,12-8-12,0 0-2,0 0 2</inkml:trace>
  <inkml:trace contextRef="#ctx0" brushRef="#br0" timeOffset="28982.6577">16108 14924 25,'-4'17'28,"12"5"0,-15-7 2,6 1-19,-1 2-9,-1-4-14,6 8-14,-14-11-2,9 7-1,-11-10 1</inkml:trace>
  <inkml:trace contextRef="#ctx0" brushRef="#br0" timeOffset="29909.7107">16632 14624 33,'0'0'29,"11"-7"4,-11 7-6,0 0-9,0 0-5,-18-6-4,18 6-1,-15 6-2,5 1-1,-6-1-2,5 2 0,-5 1-1,0 2-1,0-1-1,1 1 1,0 0-1,3-1 0,3 0 0,1 1 0,5-1 0,3-1 0,4 0 0,4 2 0,4 0 1,0 2-1,6 0 0,0 1 0,3 2 0,2 0 0,-1 0 0,-5 2 0,2-1 0,-3 1 0,-4-2 0,-2 1-1,-6-1 0,-5 0 1,-3-1-1,-4-2 0,-3-1 1,-2-1 0,-3-4-1,0 0 1,0-2 0,0-2 1,2-2-1,2-1 0,1-2-1,11 2-1,-11-4-1,11 4-3,0 0-7,1-9-12,-1 9-9,15-6-2,-15 6 2</inkml:trace>
  <inkml:trace contextRef="#ctx0" brushRef="#br0" timeOffset="30543.747">16887 14918 41,'0'0'31,"0"0"2,13 11-4,-12-1-14,-1-10-6,2 21-2,-2-6-1,3 4-3,0-1-1,3 1 0,-4-2-1,2 0 0,-1-4-1,2 0 0,-2-4 0,-3-9 1,8 12-1,-8-12 0,0 0 1,11-3-1,-11 3 1,12-14 0,-5 2 0,1-2 1,0-2 0,2 1 0,0-2 1,2 2 0,-1-1-1,4 5 1,-3 2-1,1 4 0,-3 3 0,5 4-1,-5 3 0,1 5 0,-4 2 0,3 2 0,-3 1-1,0 3 1,-1 0-1,-1 1 0,-2 1 0,-2-4-1,1 1-2,-6-6-4,6 5-6,-3-5-27,1-11 3,0 0-2,-9-13 2</inkml:trace>
  <inkml:trace contextRef="#ctx0" brushRef="#br0" timeOffset="32763.874">17551 14689 51,'0'0'35,"0"0"-1,0 0-3,0 0-15,0 0-7,0 0-6,0 0-4,0 0-4,0 0-8,0 0-8,2 10-13,-2-10-1,14 16 1,-14-16 2</inkml:trace>
  <inkml:trace contextRef="#ctx0" brushRef="#br0" timeOffset="32976.8861">17640 14915 46,'-2'14'33,"3"7"1,-6-4-8,0-1-10,3 8-6,-4-5-2,0 4-4,0-2-4,-2 1-2,1 3-5,-5-4-4,3 4-10,2 1-13,-7-9-1,7 5 3,-9-12-1</inkml:trace>
  <inkml:trace contextRef="#ctx0" brushRef="#br0" timeOffset="33864.9369">17985 14876 19,'26'-1'26,"-12"-11"1,7 6-6,-2 0-5,-1-2-3,1 2-2,-3-3 0,4 4-2,-6-7-1,8 5-1,-11-5 0,1 4-3,0-4-1,-1 4 0,-5-3-1,-6 11 0,10-16 0,-10 16-1,-1-14 0,1 14 1,-8-13-2,-1 8 1,0 0-1,-2 2 1,-1-1-1,-4 4 0,-1 1 0,-2 2 0,-1 1 0,0 4 0,0 4 0,-2 0 0,1 4 0,1 3 1,5 2-1,-1 3 1,5 0-1,2 2 1,-1 1 0,7 2 0,1-2 0,1 0 0,0-2 1,6-1-1,-1-3 1,7 1 0,-1-5 0,3 1 0,2-6 0,4 3 0,3-6 1,2 0-2,-1-4 1,3 1-1,-1-5 1,1 0-1,1-3 0,-2-1-1,-3-2 1,-3 0-1,2 1-1,-7-2-2,3 3-3,-11-8-6,6 7-21,-12 4-9,13-9 2,-13 9-1</inkml:trace>
  <inkml:trace contextRef="#ctx0" brushRef="#br0" timeOffset="35945.0559">18648 14577 23,'-5'-13'28,"5"13"0,0 0-6,8-15-4,-8 15-2,7-11-4,-7 11-2,13-10-2,-3 8-1,-10 2-2,20-2-1,-9 1-2,2 2 0,2 0 0,-1 2 0,2 1 0,-1 2-1,0 1 0,-2 3 0,-3-1 0,-1 5-1,-5-1 0,-1 4 0,-5 3 1,-3 0-1,-2 1 0,-4 2 0,1 2 0,-1 2 1,-2 1-1,2-1 1,2-1 0,4 1 0,2-3 1,3-2-1,6-3 0,4-4 1,2-3-1,5-1-1,-1-4 1,1-1 0,0-5-1,2 0 1,-5-3-1,1 1 0,-3-5 0,-2 2 1,-10 4-1,13-8 1,-13 8-1,0 0 0,0 0 0,0 0 1,0 0-1,0 0 0,-12 14 0,4-2 1,4 3-2,-2 3 1,3 2 0,1 0 0,1 4 0,1 1 0,0 3 0,2-1-1,0-2 1,1 2 0,0 0 0,-1-1 0,-3-1 0,0-1 0,1-5 0,-1 2 0,-5-3 0,-2-2 1,-3-3-1,-1-1 0,-1-3 1,-4-1 0,2-1 0,-5-3-1,2-2 1,5 1-1,-1-2 0,4-1-2,10 0-1,-11-2-6,11 2-20,13 1-10,-13-1 0,17-11 0</inkml:trace>
  <inkml:trace contextRef="#ctx0" brushRef="#br0" timeOffset="37943.1702">19502 14819 11,'0'0'25,"0"9"0,0-9 0,0 0-11,-14 11-9,14-11-1,-4 10-1,4-10 0,0 0 1,0 11 0,0-11 0,0 0 1,12 2-1,-12-2 0,0 0 0,11-7-2,-11 7 1,6-10-1,-6 10 0,4-12 0,-4 12 0,-3-11 0,3 11 0,0 0 0,-13-11-1,2 9 1,11 2-1,-17 5-1,6-1 0,11-4-2,-17 11-2,14-2-5,3-9-9,-13 12-15,16 0 0,-3-12 1,6 19 1</inkml:trace>
  <inkml:trace contextRef="#ctx0" brushRef="#br0" timeOffset="38477.2005">19507 15185 35,'0'0'28,"-3"14"1,3-14 0,0 0-18,0 0-5,-5 10-1,5-10-1,8 12 1,-8-12-1,14 9 0,-14-9-2,16 8 1,-6-7-2,-10-1 1,19-2 1,-19 2-1,13-8 0,-13 8 0,4-11 0,-4 11-1,-4-13 1,4 13-1,-18-11 0,4 5-1,0 3 0,0-2 1,0 3-1,0 3 0,2 0 0,12-1-1,-14 8 1,14-8 0,0 10 0,0-10 0,10 10-2,-10-10 0,14 9-4,-4-5-6,-10-4-16,0 0-6,17-3-1,-15-9 2</inkml:trace>
  <inkml:trace contextRef="#ctx0" brushRef="#br0" timeOffset="39397.2532">20191 14735 13,'0'0'31,"0"0"0,0 0 2,0 0-10,0 0-3,0 0-5,0 0-1,3 10-5,-3-10-1,-1 19-2,0-5-1,3 8-2,-3 2 0,2 6-1,0 3-1,1 4 1,-2 1 0,1 1-1,-2-2 0,0 0 0,-1-4-1,1-4 0,-1-1 0,-1-4-1,1-5 1,-1-4-3,2-3-1,1-12-2,0 0-4,0 0-9,-5-10-21,7 1 2,-1-7-1,3 3 2</inkml:trace>
  <inkml:trace contextRef="#ctx0" brushRef="#br0" timeOffset="40107.2934">20004 14729 6,'0'0'12,"-10"-4"-1,10 4 1,0 0-1,0 0 1,-13 1 1,13-1 2,0 0-1,0 0 0,0 0-2,-9-1 1,9 1-2,0 0-1,0 0 0,0 0-3,0 0 0,0 0-1,0 0-1,9-10 0,-9 10-1,12-5 0,1 3-1,0-3 0,8 3 1,4-3-1,4 3-1,3 0 1,5 1-1,2 2 0,4 0 0,-1 1-1,3 0 0,-3 0 0,-2 0 0,-4 0 0,1 0 0,-7-2-1,-5 2 1,-6-3-1,-5 2 1,-4-1-1,-10 0 0,0 0-1,0 0-2,0 0-3,-13-2-10,2 2-26,0 0 0,-4-1 0,-1 0 0</inkml:trace>
  <inkml:trace contextRef="#ctx0" brushRef="#br0" timeOffset="47123.6948">2213 14182 8,'12'5'12,"-12"-5"2,14 1-4,-14-1 0,16 2-1,-7-1-1,2 1-1,-1-1 0,2 1-1,-1 0 0,0 0 0,3 0-1,-1 0 0,3 1 0,-2-1-1,4 1 0,2-2-2,1 0 1,2-1-1,3 2 0,-3-3 0,5 1 0,-1-2 0,3 1-1,-1-1 2,3 2-2,1-2 2,2 2-1,4-1-1,0 1 1,1 0-1,1 0 0,2 0 0,-2 1 0,-1-1-1,2 1 1,0-2-1,1 2 1,0-2-1,2 2 1,2-2-1,2 1 0,-1-1 1,2 1-1,-3 1 0,1 0 0,-2 0 0,0 1 0,-3 0 0,1 1 1,0 1-1,-1-2 0,0 3 0,-1-2 0,1 1 0,1-2 0,-1 1 0,2-1 0,-1 1 1,2 0-1,-1-1 0,2-1 0,0 2 1,0-2-1,1 2 0,1-2 0,0 0 1,-1 0-1,3-1 0,1 0 0,3 0 0,2 0 0,1 0 1,2-1-1,3 0 0,2 0 0,-1 1 0,0 0 1,0-2-1,1 2 0,2 0 0,1 2 0,-1-1 0,0 0 0,3 0 0,3-1 0,-2 2 0,0-1 0,1 1 0,-2-2 2,1 1-2,3 1 0,-3-2 0,0 1 0,3-1 0,0 0 0,1-1 0,1 1 0,2-1 1,-1-1-1,3 0 0,-1-1 0,2 1 0,0-1 0,0 0 0,1 0 0,-2 0 0,1 0 0,1 0 0,-2 2 0,1-3 0,-1 2 0,1-2 0,1 2 0,-1-3 1,1 2-1,1-1 0,1 0 0,1 1 0,0-1 0,1 2 0,1-2 0,0 1 0,1-2 0,-1 2 0,-1-1 0,1 1 0,2-1 0,-1-1 1,1 1-1,1-2 0,0 2 0,3-1 0,1 1 0,-2-1 0,1 0 0,1 2 0,0-1 0,-1 0 0,0 2 0,0 0 0,-1 1 1,2 0-1,1 1 0,2-1 0,-3 1 1,-1 1-1,3-1 0,-1 0 0,1-1 0,-1 1 1,1-1-1,-3 1 0,1 0 0,1-1 0,-3 1 0,1-1 0,-1 2 0,-1-2 0,-1 0 1,-2 1-1,0 0 0,-2-2 0,-1 1 0,-1 0 0,-3-1 1,3 1-1,-2 0 0,0-1 0,-2 2 0,2 0 0,-1-1 0,0 1 0,2 0 0,0 0 0,-2 0 0,3 0 0,1 0 0,-2 0 0,0 1 0,3 0 1,-1 1-1,2-1 0,-2 1 0,1 0 0,2 0 0,-1 1 0,1 0 0,-3 0 0,5 0 0,-2 2 0,0-2 1,2 0-1,-2 0 0,1 0 0,-1 0 0,-2 0 0,-2-1 0,0 0 0,-3 0 0,1 0 0,-1-1 0,-3 1 0,0-2 0,0 2 0,0-1 0,-1-1-1,-1-1 1,-3-1 0,3 2 0,-3-1 0,1 1 0,1 0 0,0-1 1,1 2-1,0 0 0,1 1 0,-2-1 0,5 1 0,-2-1 0,0 1 0,-1 0 0,-2 0 0,1 0 0,2 0 0,-1 0 0,1 1 0,-2-1 0,2 1 0,-3-1 0,4 1 0,-3 2 0,3-1 0,-2 0 0,-2 0 0,1 1 0,1 0 0,-1 1 0,0 0 0,0-3 0,0 1 0,-1-1 0,0 1 0,-1-2 0,0 2 0,0-2 0,-2 2 0,-2-1 0,2 1 0,-3-3 0,1 1 0,0 1 0,-1-2 0,-2 0 0,1-1 0,-1 0 0,-1 0 0,0 1 0,-1-2 0,1 0 0,2-1 0,-1 1 0,-1 0 0,0 0 0,2 0 0,-2 0 0,-1 1 0,-1 0 0,0 1 0,-1-1 0,2 1 1,-1 1-2,-2-1 1,0 0 0,0 1 0,-1 0 0,-3 1 0,0 0 0,-4-2 0,-2 1 1,1-1-2,-3 0 1,-5-1 0,-2 2 0,-3-4 0,-2 1 0,-3 0 1,-3 0-2,-4-1 2,-4 0-2,-2 1-3,-7-5-13,-7-3-15,3 4-1,-14-14 0,1 2 0</inkml:trace>
  <inkml:trace contextRef="#ctx0" brushRef="#br0" timeOffset="57584.293">6282 14728 2,'0'0'9,"-11"-6"-1,11 6-1,0 0 0,0 0-1,0 0-1,0 0 0,0 0-1,0 0 0,0 0 0,0 0 0,0 0 0,0 0 0,-9 5 1,9-5-1,0 0 2,0 0-2,-3 9-1,3-9 1,0 0-1,0 9 0,0-9 0,0 0-1,0 0 0,0 0 0,6 10 0,-6-10 0,0 0-1,0 0 1,0 0-1,0 0 1,0 0 1,0 0 0,11-1 0,-11 1 0,0 0 0,4-16 0,-4 16-1,4-12 0,-4 12 0,2-11-1,-2 11 0,0 0-1,0 0 1,0 0 0,0 0-1,0 0 1,-11 7-1,11-7 0,-5 10 0,5-10 0,-1 11 0,1-11 0,5 13 0,-5-13 1,6 10-1,-6-10 0,10 6 0,-10-6 0,11 2 1,-11-2-1,10-3 1,-10 3 0,0 0-1,7-9 1,-7 9 0,0 0 0,0 0-1,0 0-2,-12-8-1,12 8-3,-14 5-8,14-5-16,-11 8-1,-2-8 0,10 9 1</inkml:trace>
  <inkml:trace contextRef="#ctx0" brushRef="#br0" timeOffset="59928.4276">6105 14840 4,'0'0'5,"0"0"0,-7 12 0,7-12 0,-2 10 0,2-10 0,-3 13-1,3-13 0,-2 12 0,2-12 0,0 11 0,0-11 0,0 12-1,0-12 1,-1 10 0,1-10-1,0 0 0,0 14-1,0-14 0,-1 10-1,1-10 0,0 10-1,0-10 1,0 10-1,0-10 1,-2 10-1,2-10 2,2 11-2,-2-11 1,0 0-1,2 13 0,-2-13 1,0 0-1,4 12 0,-4-12 1,0 0-1,0 0 0,3 11 0,-3-11 1,0 0-1,0 0 0,0 0 1,2 11-1,-2-11 0,0 0 1,0 0-1,0 0 0,-1 9 0,1-9 0,0 0 0,0 0 0,0 0 0,0 0 0,1 9-1,-1-9 1,0 0-3,0 0-2,0 0-4,2 13-6,-2-13-7,0 0 0</inkml:trace>
  <inkml:trace contextRef="#ctx0" brushRef="#br0" timeOffset="61277.5048">6144 14949 3,'0'0'5,"0"0"0,0 0 0,0 0 1,0 0-1,0 0 1,10 4 0,-10-4-1,0 0-1,3 12 0,-3-12-1,4 12 0,-4-12-2,7 15 1,-7-15-2,6 17 1,-6-17 0,3 15-1,-3-15 1,2 15-1,-2-15 1,-2 10-1,2-10 0,0 0 0,-2 10-1,2-10-2,0 0-3,0 0-5,-9 0-8,9 0 0</inkml:trace>
  <inkml:trace contextRef="#ctx0" brushRef="#br0" timeOffset="62630.5822">6116 15014 1,'0'0'5,"0"0"0,2 9 0,-2-9-1,0 0-1,5 15 0,-5-15 0,4 12 0,-4-12 0,4 11-1,-4-11 0,6 9 0,-6-9 1,0 0-2,0 0 1,8 9 0,-8-9 0,0 0 0,0 0 0,0 0 1,0 0-1,4-10 2,-4 10-1,0-10 0,0 10 1,0-14-1,0 14 0,0-11 0,0 11 1,0-11-2,0 11 0,0 0 0,0 0-1,0 0 0,0 0-1,0 0 1,0 0-1,0 0 0,-4 12 1,4-12-1,0 10 1,0-10-1,1 14 1,-1-14-1,3 12 0,-3-12-1,6 13-2,-6-13-3,5 14-10,-5-14-7,0 0-1,0 0 2</inkml:trace>
  <inkml:trace contextRef="#ctx0" brushRef="#br0" timeOffset="64125.6678">6143 15063 5,'0'0'10,"0"0"-1,-2-12 1,2 12-1,0 0-1,2-10 0,-2 10 0,1-9-1,-1 9-1,2-11 1,-2 11-2,0-12-1,0 12 0,-1-9 0,1 9-1,-1-11 0,1 11 0,-3-9 0,3 9 0,0 0-1,0 0-1,-5-11 0,5 11 0,0 0-1,0 0 1,0 0-1,0 0 0,1 11 0,-1-11 0,4 12 0,-4-12 0,3 15 0,-3-15 0,4 13 0,-4-13 0,4 10 0,-4-10 0,0 0 0,0 0 1,0 0-1,0 0 0,0 0 1,0 0 0,0 0 0,0 0-1,0-14 2,0 14-1,-5-10 0,5 10 1,-4-11-1,4 11 1,0 0-2,-6-11 1,6 11-1,0 0 0,0 0 0,0 0-2,3 14-2,-3-14-7,0 0-16,13 19-2,-13-19 1,6 13 0</inkml:trace>
  <inkml:trace contextRef="#ctx0" brushRef="#br0" timeOffset="179388.2604">3402 12060 27,'0'0'26,"0"0"-5,0-9-2,0 9-2,0 0-4,-1-9-1,1 9-2,0 0-2,0 0-2,0 0-1,0 0-2,0 0 1,0 0-2,0 0 0,0 0 0,0 0 0,0 0-1,0 0 1,0 0 0,0 0-1,3 15 1,-2-5-1,1 4 1,-2 1-1,2 6 0,-2 1 0,1 3 0,-1 1 0,1 5 0,-1 0 0,0 2 1,0-2-1,0 0 0,-1-1-1,1-3 1,-1-1 0,-1-3 0,0-4-1,1-2 1,-1-3-1,1-2 0,-1-2 0,2-10 1,-3 14-1,3-14 0,0 0-1,-2 11 1,2-11-2,0 0 0,0 0-2,0 0-3,9-5-5,-9-4-12,2-1-12,6-1-1,-4-7 2,4 2 0</inkml:trace>
  <inkml:trace contextRef="#ctx0" brushRef="#br0" timeOffset="180285.3117">3426 12057 21,'0'0'20,"0"0"-4,0 0-1,-8-10-1,8 10-3,0 0-2,0 0-1,-11-8-1,11 8-2,0 0-1,0 0-1,-2-11 0,2 11-1,0 0-1,7-10 0,-7 10 0,0 0-1,9-9 0,-9 9 0,0 0 1,0 0-1,0 0 0,9-11 0,-9 11 1,0 0-1,0 0 1,0 0 1,0 0 0,0 0 0,0 0 1,0 0 1,0 0-1,0 0 1,0 0-1,0 0 1,0 0-1,0 0 0,0 0 0,12-4 0,-12 4-1,9 2 1,-9-2 0,22 0 0,-10-1 0,5 0-1,0-2 0,2 0 0,4-1 0,-1 1-1,0 0 0,1-1-1,-2 0 0,-1 1 0,0 2 0,-2-1 0,-1-1 0,-2 2 1,-2-1-1,-2 1 0,-2 0 0,-9 1 0,15-1 0,-15 1 1,0 0 0,11 0-2,-11 0 1,0 0 0,0 0 1,10 8-1,-10-8 0,7 12 0,-7-12 0,9 21 0,-4-5 1,-1 0-1,0 1 0,1 1 0,-4 0 0,3-1 1,-3 0-1,0-5 0,0 0 0,0-3 0,-1-9 0,2 11-1,-2-11-1,0 0-1,0 0-3,0 0-5,2 11-12,-2-11-15,0 0 1,3 10 0,-3-10 1</inkml:trace>
  <inkml:trace contextRef="#ctx0" brushRef="#br0" timeOffset="181552.3836">4387 12175 2,'12'6'23,"-12"-6"0,0 0-5,-3-9-1,3 9-1,0 0-2,0 0-2,0 0-2,0 0-1,0 0-2,0 0-2,0 0-1,0 0-1,0 0-1,0 0 0,0 0 1,5 11-2,-4 2 1,-1-2-1,2 6 0,-2 0 0,2 5 0,-1 0 0,1 2-1,0 3 1,1-2 0,-1 1-1,0-1 1,0-3 0,2 0-1,-2-2 0,0-3 1,0-2-1,0-4 0,0-1-1,-2-10 0,3 13-2,-3-13-3,0 0-6,0 0-9,0 0-12,-4-9-2,-1-1 2,5 10 0</inkml:trace>
  <inkml:trace contextRef="#ctx0" brushRef="#br0" timeOffset="181903.4043">4296 12404 23,'0'0'30,"8"-12"2,1 6-6,0 1-8,-9 5-4,20-10-3,-20 10-4,19-7-2,-9 4-1,2 4-1,0-1-1,-1 2-1,0 0 0,2 0 0,2-1 0,2 0-1,-1 0 0,1-4-3,1 3-5,-3-6-11,-4-3-14,6 4-2,-12-9 1,-5 14 1</inkml:trace>
  <inkml:trace contextRef="#ctx0" brushRef="#br0" timeOffset="183232.4803">4554 12153 18,'0'0'25,"0"0"1,-6-10-8,6 10-3,0 0-2,-13-10-2,13 10-2,-12-4-2,12 4 0,-18-3-2,18 3-1,-19-1 0,8 2-1,-1-1 0,2 1 0,-2 0-1,3 4-1,-3-1 1,2 1-1,-1 0-1,-1 3 1,2 2-1,0-1 1,-1 2-1,1 1 1,0-3-1,0 2 1,0 1 0,1-1 0,-2 0-1,1 3 1,1-3 0,-2 3-1,2 0 1,0 2-1,1-2 1,0 2-1,2-2 0,1 1 1,1-2-1,2 0 1,0 2-1,2-2 1,1 0-1,0 0 0,1 0 1,1 0-1,0-1 1,1 0-1,1-2 1,2 2-1,-1-2 1,2-1 0,1 0 0,2 1-1,0-3 1,2 1 0,1-2 0,0 1-1,2-3 1,-1 0-1,2-2 1,0 0-1,0-2 1,0 0-1,1 0 1,0-1-1,-1-2 0,2-1 1,-3-1-1,1-2 0,-1 2-1,0-2 1,-2 0 0,0-1 0,-1-1 0,0 2 0,-1 0 0,-1 0 0,2-2 0,-3 1 0,2-2 0,-2 1-1,-1-1 1,-2-1 0,2-1 0,-4-1 0,-1-2-1,-2 0 1,-2-2 0,-3-3 0,-2 0-1,-1-2 1,-4 1 0,0 0 0,-3 0 0,-1 1-1,0 2 1,-2 3 1,1 1-1,-2 2 0,0-1 0,-1 5 0,2-1 0,1 3 0,-1 0 0,3 3 0,1 1-2,0 1-2,12 1-5,-15 7-17,15-7-10,-11 7 0,11-7-1</inkml:trace>
  <inkml:trace contextRef="#ctx0" brushRef="#br0" timeOffset="185554.6131">5169 11979 2,'0'0'20,"0"0"-5,-11-13-1,11 13-1,0 0-1,-10-4 1,10 4-3,-12-2-1,12 2-1,-17 3-1,17-3-1,-19 4 0,19-4-2,-15 7 0,15-7-1,-12 9 0,12-9-1,-8 9 1,8-9-2,-4 13 1,4-13 0,-1 16 0,2-5 0,0 1 0,1-1 0,0 1 1,2 2-1,0-1 0,1 2-1,0-1 1,0 2-1,0-1 0,0 2 0,0-2-1,-3 1 1,-1-1-1,-2 1 1,-2-1-1,-2-1 0,-2-2 1,-1-3-1,-1-1 1,-2-1-1,0-2 0,0-3 0,0-1 1,2-2-1,9 1 0,-15-3 0,15 3 0,0 0 0,-9-3 0,9 3 0,0 0-1,0 0 1,13 2 0,-13-2 0,15 6 0,-5 0 0,1 1 0,-2 2 0,-1 1 0,1 4 0,-3 2 0,-3 2 0,-1 1-1,-2 2 1,-1 1 0,-1 0-1,-1-1 1,0-1 0,-2 1 1,2-2-2,2-2 2,1-2-1,0-2 1,3-2 0,1-2 0,-4-9-1,10 13 1,-10-13 0,13 5-1,-13-5-1,19 1-4,-19-1-6,19-12-22,-7 9-1,-6-6-2,3 1 1</inkml:trace>
  <inkml:trace contextRef="#ctx0" brushRef="#br0" timeOffset="186057.6419">5415 12096 14,'0'0'25,"1"16"1,-1-16-6,-15 12-3,10-1-2,-5 0-3,4 6-2,-7-4-1,7 10-2,-5-3-2,4 6 1,-1-1-1,5 5-2,-1-3 0,4 1 0,1-1-1,3 0 1,2-3-2,2 0 1,3-3-1,-1-2 0,3-3 0,-1-1-1,0-2 1,2-3-1,-3 1-1,1-5-1,-1 2-3,-11-8-6,20 4-12,-7-4-12,-13 0-1,13-9 1,-11-6 1</inkml:trace>
  <inkml:trace contextRef="#ctx0" brushRef="#br0" timeOffset="186463.6651">5796 12228 5,'0'0'26,"2"9"2,-2-9 1,-14 7-12,7 4-1,-3-1-4,3 4-2,-7-1-3,4 6 0,-4-1-2,0 4 0,-2-5-1,1 4-1,-2-5-1,1 3 0,1-3-1,-1-4 0,3-2-1,0-2-3,13-8-1,-17 8-6,17-8-4,-10-1-9,10 1-10,-5-11-1,0 1 1</inkml:trace>
  <inkml:trace contextRef="#ctx0" brushRef="#br0" timeOffset="186818.6853">5503 12262 14,'0'0'27,"0"0"2,0 0-6,0 0-4,14-7-3,-14 7-2,18 6-3,-9-1-2,7 6-1,-3 0-2,6 4-2,-3 1 0,4 3-1,-4-1 0,3 3-2,-4-3 0,2 2 1,-3-2-1,0-1 0,-2-2-1,-2 1 1,0-4-1,-1-1 1,-2-2-1,-7-9-1,12 8-1,-12-8-2,10 2-5,-10-2-12,0-13-14,0 13-1,0-14-1,0 14 2</inkml:trace>
  <inkml:trace contextRef="#ctx0" brushRef="#br0" timeOffset="187158.7048">5883 12385 38,'10'1'30,"-10"-1"2,0 0-5,13 2-11,-13-2-4,7 9-4,-7-9 1,7 16-3,-7-16-1,7 19-1,-6-8 0,3 1-1,-1-2-2,0 2 1,-1-3-1,0 0 0,-2-9-1,3 15 1,-3-15-2,0 0 1,4 11-2,-4-11-1,0 0-3,0 0-6,0 0-18,0 0-7,0 0 1,-1-10 1</inkml:trace>
  <inkml:trace contextRef="#ctx0" brushRef="#br0" timeOffset="187454.7218">6087 12459 57,'0'0'33,"18"12"-3,-18-12-5,9 8-13,1 0-4,-10-8-2,13 18-2,-9-6-1,-1-1-1,-3 3 0,-1 1-1,-5 0 0,0-2-3,-1 3-1,-6-4-4,5 3-6,-5-3-12,-1-6-9,14-6-1,-23 9 2</inkml:trace>
  <inkml:trace contextRef="#ctx0" brushRef="#br0" timeOffset="187864.7452">6355 12098 35,'0'0'30,"11"20"3,-10-9 0,0 3-18,5 8-2,-5-1-4,5 8-1,-5-2-2,3 4-2,-3-3-1,2 2 0,-3-3-1,2-1-1,-2-6-1,1-2 1,-1-3-2,-1-4-1,2-2-3,-1-9-6,0 0-12,-2 9-13,2-9 0,-8-9 1,-2-3 1</inkml:trace>
  <inkml:trace contextRef="#ctx0" brushRef="#br0" timeOffset="188201.7645">6193 12163 37,'0'0'32,"0"0"2,0 0 0,-2-14-16,13 13-3,-11 1-6,28-8-1,-11 2-1,10 4-1,-3-5-1,7 4-1,-1-1-1,3 1 0,0-1-1,-1 1-1,-2 0 0,-2 2-1,-2 1 0,-4-1-1,-2 3-2,-7-2-3,0 6-4,-13-6-7,13 4-22,-13-4 1,1 16-1,-2-6 3</inkml:trace>
  <inkml:trace contextRef="#ctx0" brushRef="#br0" timeOffset="188481.7805">6692 12324 35,'0'0'32,"10"18"2,-10-18 0,2 17-14,4 2-7,-7-7-3,5 8-3,-5-4-2,5 5-1,-4-4-1,2 2-1,-3-4-1,2-1 0,-1-1-2,-2-1-2,3 0-3,-1-12-7,0 0-24,-1 9 1,1-9-1,0 0 2</inkml:trace>
  <inkml:trace contextRef="#ctx0" brushRef="#br0" timeOffset="189304.8276">6834 12039 27,'12'5'32,"-12"-5"1,0 0 1,15 2-12,-15-2-6,14 4-4,-14-4-4,19 12-2,-8-2-2,2 4-1,0 4-1,0 3-1,-1 3-1,-1 4 1,-2 2-1,-1 1 1,-3 0-2,-1 1 2,-2-2-1,-2-2 0,-1-3 0,-2-5-1,-1-2 0,0-4-1,1 0-2,3-14-5,-7 10-13,7-10-14,-9 0 0,9 0 0,-11-10 1</inkml:trace>
  <inkml:trace contextRef="#ctx0" brushRef="#br0" timeOffset="190267.8823">7081 11892 15,'0'0'30,"0"0"0,8-14 3,-8 14-13,9-9-3,-9 9-5,15-8-3,-15 8-1,18-2-3,-8 1-1,2 3-1,-1 0-2,2 2 1,-3 0-1,2 1-1,-3 0 1,1 3-1,-10-8 1,15 16-1,-10-4 1,-2-1-1,-3 1 1,0 4-1,-3-1 1,-2 3 0,-1-2-1,-1 5 1,1-2 0,1 1 0,1 1 0,2-1 0,2-1 0,4 2 1,2-1-1,2-3 0,3-3 0,1-1 0,1-4 0,2 1 0,-1-4-1,0-3 1,-2-1-1,1-1 1,-4-1-1,-9 0 0,11-1 1,-11 1-1,0 0 0,0 0 0,0 0 0,0 0 0,-12 0-1,12 0 1,-9 12 0,3-2 0,2 5 0,0 3 0,1 1-1,1 4 1,1 1 0,-1 2 0,1 0 0,0-1 0,-1 1-1,0 2 1,0-2 0,-1-2 0,-3-2 0,0-3 0,-2-3 0,-1-3 0,-3-3 1,1-3-1,-2-4 0,1-1 1,0-2-1,0 0 0,3-1 1,9 1-2,-13-4 0,13 4-4,0 0-7,0 0-26,0 0 1,0 0-1,6-16 0</inkml:trace>
  <inkml:trace contextRef="#ctx0" brushRef="#br0" timeOffset="191108.9308">7875 12087 33,'0'0'30,"0"0"2,7-10-1,-7 10-16,0 0-4,0 13-2,2 3-2,-3 0-1,4 8-2,-3 2 1,3 4-1,-1 1-1,1 4-1,-2-2 1,0 0-1,-1-4-1,1 0 0,-2-4-1,0-5-1,1-2-2,-3-7-1,4 0-4,-1-11-5,0 0-11,0 0-12,-16 2 1,16-2 0,-22-16 2</inkml:trace>
  <inkml:trace contextRef="#ctx0" brushRef="#br0" timeOffset="191363.9454">7704 12333 13,'0'0'30,"0"0"1,0 0 3,11-5-10,4 6-5,0-8-4,12 6-2,-2-8-4,7 6-2,-2-4-2,3 2-2,-3-1-2,-1 1-2,-3 4-2,-9-6-4,3 11-7,-10-1-19,-10-3-3,11 5-1,-11-5 1</inkml:trace>
  <inkml:trace contextRef="#ctx0" brushRef="#br0" timeOffset="192198.9931">7920 11999 7,'0'0'26,"0"0"1,-10-4 3,0 2-12,-1 0-4,0 4-3,-5 0-2,2 4-2,-5 1 0,1 5-2,-2-1 0,1 6 0,-3 1-1,5 5 0,-3 0-1,5 3 1,0 0-1,6 4 0,1 0-1,6 2 1,3 0-2,4 1 1,3-1-1,4-1 0,4-1 0,2-3 0,2-5-1,4-1 1,0-6-1,3-1 1,0-6-1,0-1 0,2-3 1,0-4-1,-1-4 0,1 0 0,-2-5 0,-3-1 0,1-3 1,-2-2-1,-1-2 0,-3 0 0,-4-4 0,-2-2 0,-3-3 0,-4 0 0,-5-4 0,-6-5 0,-3 0 0,-3 1 0,-4 0 0,-2 4-1,-3 2 2,-2 4-2,-1 4 1,2 6 0,-2 6 0,-1 3-1,2 4 0,1 1-3,4 6-3,-2-3-8,8 2-23,3 6 2,8-11-1,-11 19 1</inkml:trace>
  <inkml:trace contextRef="#ctx0" brushRef="#br0" timeOffset="192807.0279">8343 12459 38,'5'14'31,"-5"-14"2,-2 9-1,2-9-16,-2 11-5,2-11-4,3 14-1,-3-14-1,5 18-3,-5-18 0,6 19-3,-6-19-4,5 14-8,-3-3-21,-2-11 1,0 0-2,0 0 1</inkml:trace>
  <inkml:trace contextRef="#ctx0" brushRef="#br0" timeOffset="193047.0416">8471 12484 70,'0'0'35,"16"15"-1,-16-15-11,0 0-11,10 15-6,-10-15-3,8 10-1,-8-10-3,8 11-4,-1-2-11,-2 1-18,-5-10 0,0 0-1,0 0 1</inkml:trace>
  <inkml:trace contextRef="#ctx0" brushRef="#br0" timeOffset="193307.0563">8635 12488 65,'16'17'35,"-16"-17"1,0 0-11,13 14-9,-13-14-6,9 13-3,-9-13-1,13 14-2,-13-14-2,11 19-2,-7-10-2,-4-9-4,10 14-13,-10-14-19,0 0 1,0 0-1,0 0 2</inkml:trace>
  <inkml:trace contextRef="#ctx0" brushRef="#br0" timeOffset="194283.1123">9167 12135 36,'7'9'32,"-7"-9"2,0 0-6,0 0-6,0 0-6,3 16-3,-3-16-4,-1 19-2,0-8-3,3 5 0,-2 1-1,1 2-1,0 3-1,0 2 0,-1-2 0,0 3-1,0 0 0,-1-1 1,0-3-1,0-2-1,0-2-1,-1-6-1,3 1-3,-1-12-3,2 11-7,-2-11-20,0 0 0,0 0-2,-7-12 3</inkml:trace>
  <inkml:trace contextRef="#ctx0" brushRef="#br0" timeOffset="194576.1291">9007 12327 36,'0'0'34,"0"0"2,15-13 1,-3 10-13,0-8-6,11 7-7,-4-5-3,6 5-2,-5 0-2,5 3-1,-3 0-2,0 2 0,-3 0-2,0 1-1,0 5-3,-4-10-6,4 1-25,-3 4-2,-7-6 0,2 3-1</inkml:trace>
  <inkml:trace contextRef="#ctx0" brushRef="#br0" timeOffset="195499.1819">9295 12044 39,'0'0'30,"-16"-10"2,7 3-11,9 7-4,-20-9-4,11 7-3,-5-2-2,4 6-2,-5-2-1,-1 5-1,-4-1-1,3 5 0,-4 1 0,3 3-1,-3 2 0,1 1 1,0 1-2,4 2 1,1 0 0,2 2-1,0-3 0,2 2 1,2-1-1,2 3 0,2 0-1,2-2 2,0 2-2,3 0 1,3 1 0,0-1 0,2-1-1,2 0 1,0-4-1,4 2 1,-1-2-1,3-1 1,2-3 0,1 2-1,3-5 1,3 2-1,1-2 1,0-3-1,2-3 0,1 0 0,1-3 0,0-2 1,-3-2-1,1-1 0,-2-4 0,2 2 0,-1-4 0,-5 0 0,1-1 0,-2-2 0,0 1 0,-4-3 0,0-1 0,-4-2 0,-2-1-1,0-4 1,-5-3 0,-4 0-1,-5-4 1,-4-2 0,-3 0 0,-4-1-1,-3 1 1,-4 1 0,-2 3 0,0 2 0,-1 4 0,-1 3 0,2 4 0,-1 2 0,1 3 0,0 4 0,2 1-1,1 3 0,5 3-2,-1 1-2,7 7-7,-3 0-27,5-1 1,6 2-1,4-10 1</inkml:trace>
  <inkml:trace contextRef="#ctx0" brushRef="#br0" timeOffset="197177.2779">9915 11989 23,'0'0'27,"0"0"2,0 0-7,-2-11-4,2 11-4,-11-6-3,11 6-3,-12-2-1,12 2-1,-16-2-1,16 2-1,-17 2 0,17-2-1,-19 7 0,10-2 1,-4 0-1,4 4-1,0-2 1,3 3 0,6-10 0,-10 20-1,11-9 1,6 2-2,0 1 1,3 0 0,0 2-1,2 2 0,-2 2-1,1-1 1,-6 1 0,-2 2-1,-3-2 0,-4 2 1,-4-3-1,-3-1 0,-4-2 0,-1-2 1,-2-3-1,3-3 0,-1-4 0,3-3 0,2-1 0,11 0-1,-10-5 1,10 5 0,2-11 0,-2 11 0,13-8 0,-1 6 0,3 1 0,-1 2 0,3 3 0,0 4 0,0 1-1,-2 2 1,0 5-1,-6 1 0,-2 2 1,-3 1-1,0 1 1,-5 2-1,-2 1 1,1-1 0,-2 1 0,1-1 0,2 0 0,1-2 0,1-3 0,3-2 0,2-2 0,2-2-1,2-3 0,-1-4-1,5 1-3,-5-9-6,7 0-26,-2 0 0,-5-6-2,5-1 2</inkml:trace>
  <inkml:trace contextRef="#ctx0" brushRef="#br0" timeOffset="197577.3007">10345 12158 47,'-2'10'32,"2"-10"1,-14 14-6,7 3-12,-6-4-3,5 9-2,-5-1-3,2 4-2,-2-1-1,1 3-1,-2-1-2,1 1 1,0-3-1,0-3-2,3 0-1,-4-7-3,8 2-7,-4-8-17,10-8-6,-12 4-2,3-12 2</inkml:trace>
  <inkml:trace contextRef="#ctx0" brushRef="#br0" timeOffset="197863.3171">10053 12216 52,'16'5'34,"-16"-5"0,13 6-9,2 6-8,-4-5-3,9 11-4,-4-4-3,6 7-1,-3-1-2,5 1 0,-3-2-2,0 2-1,-1-3 0,0 0-1,-2-2-1,0-3-2,1 1-4,-8-8-9,3 0-21,-1 1-1,-13-7 1,13 3 0</inkml:trace>
  <inkml:trace contextRef="#ctx0" brushRef="#br0" timeOffset="198453.3509">10495 12381 38,'11'3'32,"-11"-3"1,0 0-2,11 12-14,-11-12-5,4 16-2,-4-7-4,3 5-1,-2-1-2,2 2 0,-1-2-1,1 1-1,0-2 0,0-1 0,-3-11 0,9 14-1,-9-14 1,13 6-1,-13-6 0,13-7 0,-13 7 1,15-16-1,-8 3 0,1 0 0,0-3 0,0 0 0,0 0 0,-1 2 0,0 2 1,-1 1-1,-6 11 0,12-10 1,-12 10 0,0 0 0,11 9 0,-11-9 0,6 19 0,-1-7 1,-2 1-1,1 1 0,-2 1 0,1-2-1,-1 0 1,0 0-1,-1-2 0,0 0 0,-1-11-2,1 13-3,3-4-4,-4-9-13,0 0-16,0 0 1,-10 1-1,10-1 1</inkml:trace>
  <inkml:trace contextRef="#ctx0" brushRef="#br0" timeOffset="199162.3913">10907 12483 37,'0'0'34,"15"4"3,-15-4-2,11 4-12,-1 8-5,-10-12-7,8 20-3,-8-5-3,0 3-2,-4 0-1,-3 1-2,-1-2-1,-2-2-1,1-1-2,-4-5-4,5 1-5,-6-9-12,3-1-12,11 0 0,-15-11 0,15 11 2</inkml:trace>
  <inkml:trace contextRef="#ctx0" brushRef="#br0" timeOffset="199630.4182">11230 12085 55,'19'-7'37,"-19"7"-1,15-2 0,-15 2-15,0 0-11,16 19-3,-16-4-3,3 7 0,-2-1-2,2 7 1,-2 2-2,1 2 1,-1-1-2,0 0 1,0-3 0,1-3-1,-1-1-1,-1-7 0,2-1-2,-2-16-3,1 16-6,-1-16-13,-10-3-14,10 3 1,-7-14-1,7 14 2</inkml:trace>
  <inkml:trace contextRef="#ctx0" brushRef="#br0" timeOffset="199950.4363">11062 12118 54,'0'0'38,"10"-4"-1,4 3 2,6 1-18,-2-10-7,12 9-3,-5-7-4,7 5-2,-4-2-1,1 5-2,-1-2 0,-1 1-1,-3 2-1,-4 0-1,-2 1 0,-3 0-2,-2 2-2,-13-4-4,19 8-12,-19-8-20,0 0 1,7 11-1,-7-11 2</inkml:trace>
  <inkml:trace contextRef="#ctx0" brushRef="#br0" timeOffset="200618.4747">11543 12336 49,'0'0'34,"3"14"2,-3-14-1,-5 9-17,10 4-7,-5-3-3,4 4-3,-3 0-1,3 2-1,-2-1-1,2 0-1,-1 0 0,1-3 0,-1 0-1,2-1 1,-5-11-1,6 14 0,-6-14 0,0 0 0,10 6 0,-10-6-1,0 0 1,11-11 0,-6 2 0,0-3 0,0 0 0,1-4 0,1 1 0,1 0 0,-1 1 1,0 2-1,1 1 1,-8 11 0,15-12 0,-15 12 0,14 0 0,-14 0 0,14 8 0,-14-8 0,12 18-1,-6-6 1,-1 2 0,1 1-1,-1 1 1,0-1-1,-2 1 0,1-3 1,-2 1-2,2-3 0,1 0-3,-5-11-7,0 0-22,11 5-7,-11-5 2,2-9-2</inkml:trace>
  <inkml:trace contextRef="#ctx0" brushRef="#br0" timeOffset="202938.6074">10079 12071 7,'0'0'11,"-13"5"1,13-5 1,0 0 1,-11 13 0,11-13 1,-15 15-2,6-4 0,-4 1-1,3 8-1,-5 0 0,7 10-1,-6 2-2,12 9 1,-1 1-2,11 7-1,-1 0-1,11 2-2,2-3-1,6-3-3,4-3-2,-3-11-7,4-6-26,-1 0 0,-9-15-1,2-2 1</inkml:trace>
  <inkml:trace contextRef="#ctx0" brushRef="#br0" timeOffset="204152.6768">11768 11995 16,'0'0'31,"11"-1"2,-1 2 3,2 1-12,-12-2-3,25 6-5,-14 0-4,10 8-3,-7 2-3,5 8-1,-3 4-2,1 6-1,-2 5-1,-2 3 0,-2 1 0,-2 1 0,-3-1-1,-3-2 0,-4-3-1,-4-4-1,-1-3-1,-5-7-3,1 4-4,-8-14-5,6 5-14,1-5-9,-3-6 0,3 0 2</inkml:trace>
  <inkml:trace contextRef="#ctx0" brushRef="#br0" timeOffset="205697.7652">12107 12003 27,'0'0'28,"6"-10"-5,-6 10-1,0 0-3,7-11-1,-7 11-4,0 0-1,17-8-3,-17 8-2,14-5-2,-14 5-1,18-2-1,-18 2-2,17 6 0,-7 0-1,0 2 0,-1 1-1,0 4 1,-3 1-1,0 4 0,-3-1 1,-2 3-1,-2 2 0,-1 0 1,-3 0-1,0 3 0,-2-1 1,1 0-1,1 0 1,3 0 0,1-2 0,2-2 0,3 0 0,3-2 0,2-2 0,4-2 1,1-3-1,1-2-1,2-3 1,1-3 0,1-2-1,-1-3 0,0-2 0,-3-2 0,-1 0 0,-4 0 0,-10 6 0,13-13-1,-13 13 1,0 0 0,0 0-1,-15-6 1,15 6 0,-17 9 0,7-1-1,1 2 1,0 1 0,1 3 0,3 0 0,-1 2 0,3 1 0,1 1 0,1 1 1,0 1-2,1 0 1,1 0 0,0 0 0,-1-1 0,-1-1 1,-1 0-2,-1-3 2,-1 0-1,-4-4 0,0-1 1,-3 0-1,-1-3 0,-1 0 1,-1-1 0,-1 0-1,0-2 1,3-1-1,1-1 0,11-2-2,-16 1-4,16-1-15,0 0-19,10-6 1,-10 6 0,14-20 0</inkml:trace>
  <inkml:trace contextRef="#ctx0" brushRef="#br0" timeOffset="209148.9626">12894 12042 7,'0'-13'22,"0"13"-5,0 0-1,1-10 0,-1 10 0,0 0-3,0 0-1,-2-11-2,2 11-1,0 0-3,0 0 0,0 0-2,0 0 0,2 14-1,0-5 0,-1 3 0,3 4 0,-3 3-1,3 4 0,-3 0 0,1 4 0,-2 4-1,1 2 0,-2 2 0,1 2 0,-2-1 0,1 1 0,0 0 0,0 0-1,1-3 1,-2 0 0,0-4 0,-1-3-1,2-3 1,0-2-1,-1-5 1,1 0-2,-1-7 2,2-10-1,0 16 0,0-16-1,0 0-1,0 0-2,0 9-4,0-9-8,1-11-19,-1 11 1,4-17-2,-4 17 2</inkml:trace>
  <inkml:trace contextRef="#ctx0" brushRef="#br0" timeOffset="209939.0078">12952 12351 17,'0'0'16,"0"0"0,12-7-1,-12 7 0,0 0 1,9-3-3,-9 3-1,0 0-2,11-3 0,-11 3-2,12 2-1,-3 0 0,-9-2-1,17 2 1,-3-4-2,4 3 0,1-5 0,7 2-1,0-3-1,4 1 0,2 0-1,2 0-1,-2-2 0,0 5-1,-4 1 1,-1 3-1,-5 0 0,-2-1 0,-4 0-1,-7-1-1,1 4-3,-10-5-3,12 0-15,-12 0-13,0 0 0,0 0-1,-2-19 1</inkml:trace>
  <inkml:trace contextRef="#ctx0" brushRef="#br0" timeOffset="222990.7543">14423 11212 14,'0'0'14,"0"0"-3,-4-11-2,4 11 0,0 0-1,0 0-1,0 0 0,0 0 0,-10-8-1,10 8-2,-13-1 0,13 1-2,-15 0 1,4 1-1,2 0 0,-4 1 0,3 1-1,0-1 1,-1 1 0,0 1-1,1 0 1,-1 1 0,-1 0-1,2 0 1,-2 1-1,12-6 0,-17 12 0,17-12 0,-14 11 0,14-11 0,0 0-1,-8 12 1,8-12 0,0 0 0,7 11 1,-7-11 0,16 10 0,-16-10 0,23 11 0,-12-8 1,6 4-1,-2-2 0,3 1-1,-3 0 1,3 3-2,-1-1 1,0 2 0,-2 3 0,0-1 0,-2 3-1,-3 0 1,-2 4-1,-2-1 1,-6 2-1,-3 0 0,-4-2 0,-3 1 0,-1-4 0,-1-1 0,0-4 0,-2-1 0,0-3 0,3-3 1,2-3-1,-2 0 0,0-3 0,2-2 1,9 5-1,-17-8 0,17 8 0,-12-9 0,12 9 1,0 0-2,0 0 0,0 0-1,0 0-4,0 0-4,0 0-9,19 2-12,-19-2 0,18 6 0,-18-6 1</inkml:trace>
  <inkml:trace contextRef="#ctx0" brushRef="#br0" timeOffset="223535.7855">14630 11592 10,'13'1'27,"-13"-1"1,8-10-4,-8 10-5,8-15-3,-8 15-4,8-16-3,-1 6-2,-3 0-2,3 1-1,0-3-1,3 2 0,-2-4 0,3 3-2,-1-2 1,1 1-1,-1 1 0,-1 1 0,0 0 0,-9 10-1,13-11 1,-13 11-1,0 0 1,0 0-1,10 4 0,-11 6 1,0 2-1,0 3 0,-1 6 0,-2 2 1,2 0-1,-1-3 0,-2 0 0,4 0 0,0-4 0,-1-2 0,2-4 0,0-10-1,1 15-2,-1-15-1,3 14-4,-3-14-5,0 0-10,3 14-10,-3-14-1,0 0 2</inkml:trace>
  <inkml:trace contextRef="#ctx0" brushRef="#br0" timeOffset="223870.8047">14685 11723 32,'0'0'29,"12"-3"1,-12 3-11,12-9-4,0 7-4,-3-2-2,4 3-2,0-1-3,3 2 0,-1-2 0,1 1-1,2-4 0,1 2-1,-3-2-1,3 1 0,-6 0 0,0-1-1,0 2 0,-3 1-1,-10 2-1,13-2-2,-13 2-2,0 0-6,10 2-15,-10-2-6,0 0 0,0 0 2</inkml:trace>
  <inkml:trace contextRef="#ctx0" brushRef="#br0" timeOffset="224211.8239">15137 11335 19,'13'-6'29,"-13"6"1,0 0 1,0 0-10,0 0-6,0 0-4,0 0-3,0 0 0,0 0-4,0 0-2,5 13-3,-5-13-4,0 14-13,3-3-15,-3-11 0,-3 12-2,3-12 1</inkml:trace>
  <inkml:trace contextRef="#ctx0" brushRef="#br0" timeOffset="224425.8363">15187 11471 21,'0'0'28,"0"25"1,0-25 0,-3 9-11,3-9-9,-2 12-3,2-12-4,2 9-1,-2-9-2,0 0-5,0 0-9,0 0-14,14 7-1,-14-7 1,0 0 0</inkml:trace>
  <inkml:trace contextRef="#ctx0" brushRef="#br0" timeOffset="224946.8662">15446 11294 31,'0'0'28,"11"13"1,-11-13 0,5 13-19,2 4-1,-1-3-3,7 3 0,-3 0-2,5 2-2,-2-3 1,0 2-2,0-3 0,1-3 0,-3 0-1,2-3 0,-2-4 0,-2-3-1,-9-2 1,17-3 0,-17 3 0,13-15 0,-5 3 0,-3-2 0,0-1 0,0-2 0,0-2 1,-2 0 0,0 1 0,2 1 0,-2 2 0,0 2 0,1 4-1,-2 0-3,-2 9-7,13 1-21,-13-1 0,16-3-1,-16 3 0</inkml:trace>
  <inkml:trace contextRef="#ctx0" brushRef="#br0" timeOffset="230525.1853">16049 11287 21,'0'0'14,"-10"-10"-1,10 10 0,0 0-3,0 0 0,-10-7-1,10 7-2,-14-5-1,14 5 0,-19-4-1,8 1 0,-3 3-1,-1-2-1,-1 2 0,1 1-1,0 0 0,0 0 0,1 3-1,0 2 0,1 1 0,0-1 0,3 3-1,-2-1 1,4 3 0,0-2 0,1 4-1,3-3 1,1 2 0,3 1-1,2 0 1,4 2 0,2-2-1,3 1 0,1-3 1,4-1 0,1-3 0,1 0 0,3-2-1,-2-3 2,1-2-1,0-1 0,-1-1 0,-3-1 0,0-1-1,-2-3 1,-1 1 0,-3-2-1,-10 8 0,15-19 1,-10 8-1,1 0 1,-1-2-1,-3 1 1,-2-2-1,-2 1 1,-4-2 0,-2 2-1,-2-1 1,-4-2-1,0 3 0,-3-1 0,-2 4 0,0 2 0,2 3 0,-2 2-1,1 3 0,2 6-1,0-1-2,5 6-2,2-2-6,2 3-9,7 3-10,-1-6 0,11 6 0</inkml:trace>
  <inkml:trace contextRef="#ctx0" brushRef="#br0" timeOffset="231007.2128">16267 11222 19,'11'0'24,"-11"0"3,0 0-9,0 0-3,1 16-2,3-3-2,-4-1-1,4 6-3,-3-1-1,3 3-1,-3-3-2,3 3-1,-1-3 0,0-3-1,0 0 0,0-4-1,-3-10-1,6 14-1,-6-14-4,0 0-6,0 0-19,0 0-1,-6-19 0,6 19 1</inkml:trace>
  <inkml:trace contextRef="#ctx0" brushRef="#br0" timeOffset="231228.2255">16252 11018 19,'0'0'26,"0"0"0,0 0 1,0 0-14,0 0-7,0 0-2,-1 13-3,1-13-2,2 11-5,-2-11-8,-1 10-13,7 1 1,-6-11-1</inkml:trace>
  <inkml:trace contextRef="#ctx0" brushRef="#br0" timeOffset="232043.2721">16619 10953 13,'0'0'26,"13"10"1,-13-10 2,5 14-14,2 2-3,-2 0-3,2 9-2,0-2-1,3 5-1,-4-4-1,2 4 0,-4-3-2,4-1 0,-6 0 0,3-5-2,-3-1 1,1-3-1,-2-2 0,0-3 0,-1-10 1,1 14-1,-1-14 0,0 0 1,0 0-1,0 0 1,-2-12-1,2 12 1,-3-17-2,-2 7 2,0 1-1,5 9 0,-15-16-1,5 10 1,0-1 0,-4 3 0,0 1 0,0 1 0,-1 2 0,1 3 0,-1 3 1,0 1-1,0 4 2,1 2-1,3 2 0,3 2-1,1 1 1,2-1 0,5-3 0,2 0 0,4-4 1,3-1 1,0-4-1,5-2 1,0-4 0,2 2 0,0-4 0,3-1-1,-1-1 0,3 0-1,-3 0 1,-2 1-1,0 0-1,-2 0 1,0 2-1,-3 1 0,-11 1-1,15 0 0,-15 0-4,0 0-4,13 9-13,-13-9-14,0 0 0,-7 15-1,7-15 1</inkml:trace>
  <inkml:trace contextRef="#ctx0" brushRef="#br0" timeOffset="235424.4655">14620 12205 6,'0'0'23,"1"-15"-1,-1 15-3,2-10-1,-2 10-2,0-9-3,0 9-2,-5-9-2,5 9-1,0 0-2,-14-15-1,14 15-2,-17-5 0,17 5-2,-19-1 1,6 1-1,-1 0-1,0 1 1,-1 2-1,1 0 0,0 2 0,-1 0 0,4 2 0,0 0 0,1 2 0,10-9 0,-12 16 0,6-6 0,5-1 0,0 1 0,1-10 0,2 17 0,-2-17 0,10 17 0,-3-8 1,6-2-1,-3 0 2,7 1-1,-3-1-1,4 2 1,-2 1-1,1 0 1,1 1-1,0 2 0,-2 0 1,-2 1-1,-2 1-1,-2 0 1,-6-1 0,-2 0-1,-4 0 1,-5-2 0,-1 0-1,-2-2 1,-3-3 0,0-2 0,0 0 1,-2-4 0,0-2 0,2-2 0,0 0-1,2 0 1,1 0 0,10 3 0,-12-6-1,12 6-1,0 0 0,0 0-2,0 0-2,2-9-3,-2 9-9,16 5-16,-16-5 0,16 1 0,-16-1 1</inkml:trace>
  <inkml:trace contextRef="#ctx0" brushRef="#br0" timeOffset="236018.4995">14773 12398 28,'11'-2'26,"-11"2"0,0 0-8,10 12-5,-6-3-5,2 3-1,-4 0-1,5 2-2,-2-2 0,3 2-1,-2-4-1,1 1 0,-7-11-1,13 14 0,-13-14 0,11 7 0,-11-7 0,9-1-1,-9 1 2,0 0-1,13-15 1,-13 15 0,11-19 0,-2 10 0,-3-3 1,2 2 1,0-2-2,3 1 0,-2 3 1,1 2-2,0 1 1,0 2-1,-10 3-1,17-1 1,-7 3-1,-10-2 0,13 10 1,-13-10-1,11 17 0,-8-6 1,-1 2-1,-1 1 0,-1-1 0,0 2 0,0-1 0,-1-1 0,1-2 0,0-11-1,1 13 0,-1-13-2,0 0-2,0 0-7,11-8-20,-11 8-2,12-12 0,0 8 0</inkml:trace>
  <inkml:trace contextRef="#ctx0" brushRef="#br0" timeOffset="236460.5247">15335 12252 18,'0'0'29,"0"0"2,0 0 1,-9 0-13,9 0-5,0 0-5,-3 13-2,3-13-3,-2 9-2,2-9-3,0 12-4,0-12-12,10 14-15,-10-14 0,0 0-1,0 0 1</inkml:trace>
  <inkml:trace contextRef="#ctx0" brushRef="#br0" timeOffset="236700.5385">15370 12419 41,'2'18'30,"-2"-18"1,1 10-11,-1-10-6,7 11-6,-7-11-2,8 9-4,-8-9-5,10 5-12,-10-5-15,0 0-1,12 0 0,-16-10 1</inkml:trace>
  <inkml:trace contextRef="#ctx0" brushRef="#br0" timeOffset="237577.5886">15586 12255 27,'0'0'24,"4"-12"-1,-4 12-1,0 0-3,0 0-3,0 0-2,0 0-4,0 0-2,0 0-3,8 17 0,-6-5-2,3 4-1,-1 0 0,3 3-1,1-2-1,0 2 1,0-3-1,1-1 1,0-3-2,1 0 2,-10-12-1,15 14 0,-15-14-1,10 7 1,-10-7 0,0 0 0,10 4 0,-10-4 0,0 0-1,9-13 1,-6 4 1,2-2-1,1-2 1,0-2-1,1-4 1,-1 1 1,1 0-1,1-1 1,-2 3 0,2 1-1,-3 0 0,1 3 0,-1 1 0,2 2-1,-7 9-1,6-13-1,-6 13-2,0 0-4,0 0-14,12 2-13,-12-2 0,-2 12-1,2-12 1</inkml:trace>
  <inkml:trace contextRef="#ctx0" brushRef="#br0" timeOffset="238250.6271">16060 12232 27,'0'0'29,"0"0"2,-13-2-8,13 2-6,-10 4-4,1-3-4,9-1-1,-16 11-3,16-11-1,-17 19 0,7-5-2,-2 1 0,2-1 0,3 2-1,1 0 1,4 0-1,3-1 0,3-1 0,6-3 0,1-2-1,6 1 0,-2-3 1,2-2-1,4-4 0,2-2 0,2-3 1,-3-2-1,2-3 1,-2-3 0,0-1 0,0 0-1,-7 0 1,0-2 1,-6 1-1,-2 0 0,-4 2 0,-3-1 0,-4 1 0,-3 0 0,-3-1 0,-5 2-1,-1 2 1,-4 2-1,-4 0 0,0 6 0,1 0-1,-3 4 1,4 7-2,2 0-1,5 6-1,0-5-3,12 8-9,-2-2-18,4-5-1,8 2-1,-7-14 2</inkml:trace>
  <inkml:trace contextRef="#ctx0" brushRef="#br0" timeOffset="238678.6516">16458 12166 19,'0'0'31,"0"0"1,0 0 2,1-11-12,-1 11-5,0 0-4,-4 12-3,4-12-3,-4 18-2,0-8-1,3 5-1,-2 2-1,2 3 0,0 3-1,1 0 0,0-2-1,1 2 1,0 0 0,0-2-1,1-3-1,-1-4-1,3-2-3,-4-12-8,0 0-24,0 0 0,0 0 0,0 0 0</inkml:trace>
  <inkml:trace contextRef="#ctx0" brushRef="#br0" timeOffset="238905.6646">16410 12032 58,'-17'-2'32,"17"2"0,-12 2-1,12-2-25,0 0-4,0 0-8,6 12-9,-6-12-16,16 12-1,-16-12 0,24 11 1</inkml:trace>
  <inkml:trace contextRef="#ctx0" brushRef="#br0" timeOffset="239606.7047">16703 11992 43,'1'-14'31,"-1"14"2,0 0-10,3-10-5,-3 10-6,0 0-1,7 15-4,-5-6-1,2 8-1,0 0-1,1 7-1,-2 2-1,4 3 1,-1-2-2,4 4 1,-2 0-1,1-2 0,0-4 0,2 0 0,-1-4-1,-1-3 0,1 1 0,-4-5 0,0-3-1,-1-2 1,-5-9 0,0 0 0,0 0-1,0 0 1,0 0 0,2-10 0,-8 0 0,-1-1-1,1 0 1,-4-1 0,1 4 1,-4 0-2,0 3 1,0 2 0,-1 2 0,2 4 0,-1 2 0,0 1 0,-1 2-1,2 4 1,-2-1 0,0 5 1,4-2-1,-1 2 1,2-2-1,5 1 1,4-2 0,2-1 1,-2-12-1,21 15 1,-8-12 1,10 0-1,-1-4 1,4 1-1,0-4 0,3 2 0,-4-1-1,1 1 0,-3 1 0,-6-2-3,0 3-2,-17 0-8,14-6-27,-14 6-2,0 0 2,-11-2-2</inkml:trace>
  <inkml:trace contextRef="#ctx0" brushRef="#br0" timeOffset="243053.9019">14578 13281 0,'0'0'26,"0"0"2,11 4 1,-11-4-8,0 0-4,18-6-3,-18 6-1,25-13-3,-13 2-2,5 4 0,-6-6-3,9 3 0,-4-2-2,3 0 0,-2-1-1,-1 2 1,0 1-1,0 1-1,-2 0 1,-3 1-1,-11 8 1,14-14-1,-14 14 0,1-12 0,-1 12-1,-14-8 1,2 4 0,2 2-1,-4 0 0,-5 1 0,-2 1 0,2 0 0,-1 3 0,-1 1 0,1 2 0,-1 3 0,1 2 0,4 1 0,0 4 0,-1 4 1,4 0 0,3 2-1,1 1 0,4 0 1,1 0 0,5 2 0,2-1 0,6-2 1,1-2-1,6-1 1,1-4 0,6-1 0,0-4 0,4-2-1,3-3 1,1-4-1,0-1 0,-3-1 0,-1-2 0,-2 2 0,-4-1-1,-4-2 1,-4 0-1,-2 1 0,-11 3 0,12-12 0,-12 12-2,7-13 0,-7 13-4,-1-15-8,4 5-26,-3 10-1,-3-12 1,3 12 0</inkml:trace>
  <inkml:trace contextRef="#ctx0" brushRef="#br0" timeOffset="244016.9569">15352 13100 24,'0'0'31,"-9"7"2,9-7 0,0 0-12,0 0-5,0 0-1,0 0-4,0 0-2,0 0-2,0 0-1,9-1-2,-9 1-1,0 0-1,6 9-2,-6-9-1,-1 11-2,5-2-3,-4-9-8,1 10-19,-3 0-5,2-10 0,-7 17 0</inkml:trace>
  <inkml:trace contextRef="#ctx0" brushRef="#br0" timeOffset="244316.9741">15353 13379 37,'0'0'31,"14"9"1,-14-9 1,0 0-19,0 0-1,9 0-2,-9 0-3,0 0-2,9 4-1,-9-4-1,0 0-1,0 0-1,2 13-1,-2-13-2,0 11-1,0-11-4,2 11-8,-2-11-23,0 0 2,0 0-3,0 0 3</inkml:trace>
  <inkml:trace contextRef="#ctx0" brushRef="#br0" timeOffset="245093.0185">15985 13020 13,'0'0'29,"0"0"1,0 0 3,0 0-13,9-1-2,-9 1-4,0 0-1,0 0-3,0 15-2,0-15-1,3 23-1,-5-9-2,4 6 0,-2 0-2,3 6 1,-4-1-1,3 3 0,-4-2 0,2 1-1,-1-3 1,2 1-2,-1-1 2,0-3-2,-1-4 0,0 0 1,0-4-2,-1 0 1,-1-3-2,3-10-1,-6 14-2,6-14-4,0 0-9,-16 10-21,16-10 0,-12-10 0,1-1 1</inkml:trace>
  <inkml:trace contextRef="#ctx0" brushRef="#br0" timeOffset="245769.0572">15691 13015 22,'0'0'26,"-11"2"3,11-2-8,0 0-4,0 0-2,0 0 0,11-5-2,5 5 0,-6-5-2,11 5-1,-3-5-2,10 4-1,0-4-1,6 1-2,2-1-1,6 1 0,0-3-1,3 1-1,2-1 0,2 1 1,-5 1-2,-1 3 1,-4 1 0,-7 2 0,-4 0-1,-5 2 0,-6 1-1,-7 1-1,-10-5-2,7 9-4,-6 1-19,-1-10-14,-18 15 2,4-8-2,-2-6 2</inkml:trace>
  <inkml:trace contextRef="#ctx0" brushRef="#br0" timeOffset="251351.3764">2927 12074 15,'-5'38'15,"-3"1"-1,9 11-1,0 0-1,7 8-2,3 0-2,4 2-3,4 1-3,4-5-6,5 2-10,-4-13-10,17 5 0,-10-17 0</inkml:trace>
  <inkml:trace contextRef="#ctx0" brushRef="#br0" timeOffset="257842.7477">7412 11923 13,'0'0'13,"0"0"-1,0 0-1,0 0 0,0 0-2,0 0 0,14-1 0,-14 1-1,11 13-1,-3-2-1,0 4-1,0 4 0,3 4-1,0 4-1,1 3 0,1 1-1,0 4-1,-1 4-1,0-1-3,-3 3-4,-6 2-4,-5 0-5,-3 6-6,-14-4-5,8 8 0</inkml:trace>
  <inkml:trace contextRef="#ctx0" brushRef="#br0" timeOffset="274350.6919">15894 11821 11,'0'0'14,"0"0"1,0 0 1,0 0-1,0 0 0,0 0-2,0 0-1,0 0-2,0 0-1,0 0-1,0 0-1,3-9-1,-3 9 0,0 0-1,0 0 0,0 0 0,0 0-1,0 0-1,0 0 0,0 0-1,0 0 0,5 12-1,-5-12 1,0 0-1,6 11-1,-6-11 1,0 0 0,0 0 0,10 5-1,-10-5 1,0 0 0,0 0 0,0 0-1,11-4 1,-11 4-1,0 0 0,0 0 0,0 0-1,0 0-1,9-3-1,-9 3-4,0 0-5,0 0-16,0 0-7,0 0-1,0 0 2</inkml:trace>
  <inkml:trace contextRef="#ctx0" brushRef="#br0" timeOffset="274838.7198">16091 11783 24,'0'0'26,"0"0"-5,0 0-1,0 0-4,0 0-2,0 0-2,0 0-3,0 0-1,0 0-2,10 5-1,-10-5-2,0 0 0,12 6 1,-12-6-2,0 0-1,10 6 1,-10-6-1,0 0 0,10 9-1,-10-9 1,0 0-1,9 9 1,-9-9-1,0 0-1,0 0 1,10 7-2,-10-7-1,0 0-5,0 0-5,9-13-17,-9 13-4,5-9 1,-5 9 0</inkml:trace>
  <inkml:trace contextRef="#ctx0" brushRef="#br0" timeOffset="275546.7603">16323 11782 15,'0'0'14,"0"0"0,0 0 0,0 0-1,0 0-1,0 0 1,0 0-2,0 0-2,0 0 0,0 0-2,10-3 1,-10 3-2,0 0 0,0 0 0,0 0-1,0 0-1,12 7 1,-12-7-1,0 0 0,7 10-1,-7-10 0,7 10-1,-7-10 0,7 10 0,-7-10-1,6 10 0,-6-10 0,0 0 0,0 0-1,0 0 1,9 1-2,-9-1-2,-1-10-3,1 10-21,0 0-9,2-12 1,-2 12-2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30:11.54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5005 11356 17,'0'0'21,"5"-10"-6,-5 10-2,-2-11-1,2 11 0,0-12-1,0 12-2,0-11 0,0 11-2,0-11 0,0 11-2,0-10-1,0 10 0,0 0-1,0 0 0,0 0-1,0 0 0,0 0 0,0 0-1,0 0 1,0 14-2,0-4 2,-1 6-2,2 0 2,-1 5-1,0 4 0,0 1 2,-1 2-2,1 2 1,-2 1-1,1 0 0,-1 1 0,0-3 0,0-2-1,0-1 1,1-3-1,-1-3 1,1-4-1,1-4 0,0-12 0,1 16-1,-1-16-2,0 0-1,0 0-5,0 0-5,8-10-7,-2 0-12,-5-8 0,6 0 1</inkml:trace>
  <inkml:trace contextRef="#ctx0" brushRef="#br0" timeOffset="743.0423">5029 11270 3,'0'0'11,"0"0"-1,0 0 0,0 0 0,-12-4 1,12 4-1,0 0 0,0 0 2,0 0-3,0 0-1,0 0 0,0 0-1,0 0-1,0 0-1,0 0 0,-10-7-2,10 7 0,0 0 0,0 0 0,0 0-1,13-4 1,-13 4 0,16-6-1,-4 2 1,1 3-1,2-3 0,1 3 0,3-3 0,-1 3 0,2 0-1,0 1 0,-2-1 0,1 0-1,-3 0 1,2 0-1,-6-1 1,1 0-1,-3 1 1,-1 0-1,-9 1 0,16-3 1,-16 3-1,9-2 0,-9 2 0,0 0 1,10-1-1,-10 1 0,0 0 0,0 0 0,8 10 0,-8-10 0,2 17 1,1-5-1,-1 1 0,1 0 0,-1 0 1,0 2-1,0-1 1,0 0-1,0-5 0,-2-9 0,3 17 0,-3-17 0,2 13-1,-2-13-2,1 10-2,-1-10-6,0 0-12,8 13-9,-8-13-3,0 0 3,10-5-1</inkml:trace>
  <inkml:trace contextRef="#ctx0" brushRef="#br0" timeOffset="1291.0737">5840 11289 16,'-7'11'16,"8"3"-2,-5 1 0,6 1-1,-3 4-1,3-2-2,-1 4-2,-1 1-1,2-1-1,-1 3-1,2 1-1,-1 0-2,1 0 0,-1-2 0,0-1-1,-1-2-1,2-1 1,-3-4-1,1-2-1,-1-4 0,0-10-1,-2 15-4,2-15-3,0 0-5,-2 10-10,2-10-2,0 0-1</inkml:trace>
  <inkml:trace contextRef="#ctx0" brushRef="#br0" timeOffset="1738.0994">5866 11520 17,'0'0'24,"0"0"-3,14 1-2,-14-1-2,12 1-4,-3 1-2,-9-2-3,20 2-2,-9-1-1,4 3-1,-1-2 0,3 1 0,0-1-2,1 0 1,1 0 0,-1-1-1,-1 1-1,0-1 0,-2-1-1,-2 2 1,-1-1-1,-3-1 1,-9 0-1,14 0 0,-14 0 0,0 0-2,0 0-6,0 0-14,0 0-10,0 0 0,-6-10 0</inkml:trace>
  <inkml:trace contextRef="#ctx0" brushRef="#br0" timeOffset="3524.2016">6911 11130 5,'-10'-9'21,"10"9"-4,0 0-3,-11-5 0,11 5-2,-13-6-1,13 6-3,-13-3-1,13 3-1,-17 2-2,8 3 0,0 0-1,9-5 0,-18 15-1,12-3 1,-4 0-1,6 1 1,-1 2-1,4 0 0,0 1 1,4 0-1,0-1 0,1-1 0,4 0 0,-2-1-1,1-2 0,0 0 0,-7-11 0,10 16-1,-10-16 1,2 15 0,-2-15-1,-7 13 1,-2-6-1,9-7 1,-19 12-1,6-6 0,1-1 0,-1 1 1,1 0-1,0-3 0,2-1 0,10-2 1,-14 4-1,14-4 1,0 0 0,0 0 0,0 0-1,0 0 1,0 0-1,0 0 2,13 1-2,-2 1 0,-1 1 0,0 3 1,2 2-1,-3 1 0,0 4 0,-2 2 0,1 3 0,-5 1 0,1 2 0,-1 1-1,-2 1 1,-2-1 0,1 0 0,-2-2-2,2-1 2,1-2 0,0 0 0,1-3 0,1-2 2,3 0-2,1-2 1,2-2 0,-9-8 0,17 11 0,-7-7-1,0 1 0,-1 0-1,-9-5-4,19 3-7,-8 0-20,-11-3 0,17-8-2,-12-5 2</inkml:trace>
  <inkml:trace contextRef="#ctx0" brushRef="#br0" timeOffset="6166.3527">8078 11403 19,'0'0'21,"0"0"-1,0 0-2,0 0 0,0 0-3,0 0-3,0 0-1,0 0-3,0 0-2,0 0-1,-2 16-1,0-5-2,1 2 1,-1 3-2,2 1 1,-2 0-1,1 2 0,0 0 2,1 0-2,0-2 0,0-1 0,0-2-1,0-1 1,0-3-1,0-10 1,1 13-1,-1-13 0,0 0 0,0 0 0,0 0-1,0 0 0,0 0-2,0 0-1,0 0-5,0 0-16,0 0-7,4-9 0,-4-3 0</inkml:trace>
  <inkml:trace contextRef="#ctx0" brushRef="#br0" timeOffset="6820.3901">8485 11173 21,'0'0'29,"0"0"0,-14 6 1,14-6-12,0 0-5,0 0-5,0 0-3,-2 10-3,2-10-3,4 10-5,-4-10-8,0 0-15,6 17-2,-6-17 1,4 17 0</inkml:trace>
  <inkml:trace contextRef="#ctx0" brushRef="#br0" timeOffset="7099.4061">8522 11391 9,'0'0'23,"0"21"3,0-21 2,-3 17-13,6-6-3,-1 2-2,1 0-1,-3 1-3,2 1 0,-3-2-3,-2 4 0,-2-2-3,-3 1-2,2 0-2,-5-2-3,0 0-3,-1-2-6,-2-3-10,9 3-4,-9-10 2,11 9 2</inkml:trace>
  <inkml:trace contextRef="#ctx0" brushRef="#br0" timeOffset="17333.9915">9266 10925 7,'0'0'14,"-10"8"-3,10-8-1,-7 10 0,7-10 0,-8 16-1,4-6 1,4-10 0,-9 17-2,6-6 1,0-1-2,2 6-1,-1-2 0,1 3-1,0-2-1,1 6 0,-1-2-1,0 3 0,0-1-1,0 0 1,-1 3-1,1 1-1,0-1 1,0 1-1,0-4 0,0 3-1,0-1 1,1-2 0,1-5-1,-1-3 1,1 1-1,1-3 2,0-1-1,-2-10 1,7 13-1,-7-13 2,12 11-1,-2-5 0,-10-6 0,18 7 0,-7-4-1,-1 0-1,1 0 0,0-3 0,-1 1-2,-10-1-1,20-4-6,-20 4-3,14-11-8,-14 11-11,8-18-3,-8 18 2,1-22 1</inkml:trace>
  <inkml:trace contextRef="#ctx0" brushRef="#br0" timeOffset="17695.0121">9017 11274 17,'0'0'27,"0"0"1,19-11-4,-9 9-6,7-4-3,3 5-2,-1-4-3,6 5-2,-2-4-3,3 4 0,0 0-2,2 1-1,-4 1-1,3-1 0,0-1-1,-2 1-1,0 3-3,-3-5-5,3 4-5,-7 0-12,-4-5-6,2 10-1,-16-8 1</inkml:trace>
  <inkml:trace contextRef="#ctx0" brushRef="#br0" timeOffset="18424.0538">9629 11457 17,'0'0'27,"0"0"2,-2-11-4,2 11-7,0-9-1,0 9-4,0 0-1,8-15-3,-8 15-1,12-9-3,-2 7-1,-10 2-1,20-3-1,-10 2-1,2 3 0,-2 1 0,1 2 0,-1 3-1,-10-8-1,14 18 0,-10-5 0,-1 4-1,-4-1 0,-1 1-1,-4 2 1,0 2-1,-4-4 1,0 3-1,-2-4 2,1 0 0,1-2 0,2 0 1,8-14 1,-14 14 0,14-14 0,-3 12 1,3-12 0,0 0 1,15 5-1,-15-5 1,18 0-1,-7 0 0,1 0 0,-2 0-1,3 1 0,-1 1-1,-1 0 1,1-1-1,0 0-1,2 0 0,-3-2-2,4 3-5,-5-8-11,-3-3-16,8 3 1,-8-6-2,6 3 2</inkml:trace>
  <inkml:trace contextRef="#ctx0" brushRef="#br0" timeOffset="19004.087">10148 11193 34,'0'0'30,"0"0"-2,0 0-4,10-5-3,-10 5-4,0 0-3,0 0-3,0 0-4,-12 5-2,12-5-2,-6 9-2,6-9-2,-6 15 0,6-15-4,-1 16-6,1-16-13,-6 14-11,11-2-1,-5-12 2,8 22 0</inkml:trace>
  <inkml:trace contextRef="#ctx0" brushRef="#br0" timeOffset="19325.1053">10226 11485 25,'0'0'29,"-1"23"2,-1-8-7,-3-2-5,3 7-2,-6-4-3,2 7-3,-5-4-5,1 2 0,-2-2-3,1-2-2,-1 0-5,-1-8-11,2-3-19,4 3 0,-2-9-1,9 0 1</inkml:trace>
  <inkml:trace contextRef="#ctx0" brushRef="#br0" timeOffset="21076.2055">10613 11534 28,'15'6'26,"-15"-6"0,13 6-3,-13-6-11,0 0-3,15 16 0,-15-16-2,10 12-1,-10-12-1,9 12-1,-9-12-1,0 0-3,14 10-4,-14-10-4,0 0-7,11-2-10,-11 2-7,0 0 1,4-12 1</inkml:trace>
  <inkml:trace contextRef="#ctx0" brushRef="#br0" timeOffset="21511.2304">10926 11503 8,'0'0'25,"0"0"1,0 0-5,-9 5-2,9-5-4,-2 11-2,2-11-2,0 13-3,0-13-2,2 14-1,-2-14-2,5 12-1,-5-12-2,10 10 0,-10-10-4,13 6-3,-13-6-8,18 8-10,-18-8-7,14 2 1,-14-2 1</inkml:trace>
  <inkml:trace contextRef="#ctx0" brushRef="#br0" timeOffset="21891.2521">11160 11532 26,'0'0'27,"9"0"1,-9 0-7,0 0-4,11 5-4,-11-5-2,0 0-3,0 0-2,13 15-1,-13-15-1,6 9-2,-6-9-2,9 10-3,-9-10-7,7 11-10,-7-11-12,0 0-1,0 0 1,0 0 1</inkml:trace>
  <inkml:trace contextRef="#ctx0" brushRef="#br0" timeOffset="22874.3083">11561 11216 4,'0'0'26,"0"0"1,0 0 2,0 0-11,-2-10-4,2 10-1,0 0-3,-1-10-2,1 10-1,0 0-2,0 0-1,0 0-1,0 0 0,0 0-2,0 0-2,0 0-4,0 0-6,0 0-14,5 20-7,-5-20-1,7 18 1</inkml:trace>
  <inkml:trace contextRef="#ctx0" brushRef="#br0" timeOffset="23154.3244">11646 11501 32,'3'19'32,"-6"-7"1,5 4 1,-1-2-16,-1-14-4,-4 26-2,-2-14-4,1 6-3,-2-2-2,-1 1-1,-1 0-3,-3-1-2,3 4-5,-8-7-9,5-2-17,1 6-1,-5-9-1,7 5 1</inkml:trace>
  <inkml:trace contextRef="#ctx0" brushRef="#br0" timeOffset="24076.3771">12235 10955 36,'0'0'26,"0"0"-2,-9 15-3,9-15-3,1 22-2,-2-11-3,4 10-3,-4-5-1,4 9-4,-5-2-1,3 5-1,-3-2-1,-1 5 0,-3-2 0,2 2-1,-1-3 0,1 1-1,0-2 1,2-2-1,0-3 1,3-3-1,1 0 1,1-2-1,1-2 1,2-2-1,1 0 1,2-4 0,-1 0-1,2-1 1,0-3-1,1 0 1,0-1-1,1-3 1,-1-1-1,3-1 0,-1-1 1,1-2-1,1-1-1,-1-1 1,2-2-2,-4 1-1,3 2-3,-8-4-2,4 5-5,-11 4-6,11-13-9,-11 13-7,4-10-1,-4 10 4</inkml:trace>
  <inkml:trace contextRef="#ctx0" brushRef="#br0" timeOffset="24437.3977">12080 11271 36,'0'0'31,"9"-3"1,-9 3-3,12-11-13,2 10-2,-6-8-2,10 9-4,-7-5-2,8 5-1,-4-2-2,5 4-1,0-2 0,1 0-1,2 0-1,3 0 0,1-1-1,1-2-2,1 0-4,-4-4-6,3 1-16,1 4-7,-9-3 0,1 4 1</inkml:trace>
  <inkml:trace contextRef="#ctx0" brushRef="#br0" timeOffset="25159.4389">12724 11361 43,'0'0'29,"11"4"3,-11-4-4,0 0-17,0 0-3,1 11-1,3-2-1,-4-9 0,1 19-2,0-9 0,1 3-2,3-1 0,-3 2-1,2-1-1,-3 0 0,1 0 0,0-3 1,-2-10-2,5 17 1,-5-17 1,0 0-1,0 0 0,13 3 0,-13-3 0,10-11 0,-10 11 0,14-16 1,-5 5-1,2 0 0,-1-1 1,3 0 1,-2-1-1,4 3 1,-4-2 0,2 3-1,-1 1 1,-1 2-1,0 2 1,0 2-2,-2 1 1,0 2 0,-9-1-1,16 9 0,-16-9 0,12 16 1,-7-6-2,0 3 2,-2 2-2,-2 1 1,0 0 0,-1 0 0,1-1-1,-2-2 0,2-1-2,-1-12-7,0 0-21,1 11-5,-1-11-1,0-12 2</inkml:trace>
  <inkml:trace contextRef="#ctx0" brushRef="#br0" timeOffset="28866.6511">13337 10993 18,'0'0'18,"0"0"-1,0 0-2,0 0-1,0 0 0,0 0-2,-9-10-1,9 10 0,0 0-1,10-3-2,-10 3 0,10-4-1,-10 4 0,14-6-1,-14 6-2,16-4 0,-16 4-1,15 0-1,-15 0 0,13 7-1,-13-7 0,9 12-1,-9-12 0,7 18 1,-7-18-1,5 20 0,-3-9 1,-2 2-1,-2 0 0,0 2 0,-5 0 0,2 0 0,-1 2 0,0-1 1,0 2-1,0-2 0,2 3 0,-1-4 1,5 0 0,1 2 0,0-4 0,4-1 0,1-2 0,4-1 0,-1-5 0,5 1-1,-2-3 1,2-2 0,1 0-1,-4-1 0,1 0 0,-3 0 0,-9 1 0,11 0 0,-11 0 0,0 0 0,4 10 0,-4-10 0,-4 15 0,2-5 0,0 3 0,-1 0 0,-1 4-1,3 0 1,0 3 0,2-1 0,1 0-1,1 3 1,1-1-1,1-1 1,1-1-1,-3-1 1,1 1-1,-3-2 1,-1-3-1,-3 0 1,-2-4 0,-4 1 0,1 2 0,-4-4 0,-2-2-1,0 4 1,-3-2 1,2-2-1,-1 0 0,3-1-1,2-1 0,1-3-3,10-2-3,-10-1-10,10 1-19,6-10 0,-1-1-1,6 1 2</inkml:trace>
  <inkml:trace contextRef="#ctx0" brushRef="#br0" timeOffset="29509.6879">13970 11208 36,'0'0'31,"0"0"1,0 0 0,0 0-16,-2 15-7,2-15-1,5 17-1,-5-17-1,3 13-2,-3-13 0,9 10-2,-9-10 0,0 0-3,9-6-2,-6-3-3,-3 9-9,0 0-15,2-15-5,-2 15-1,-8-13 3</inkml:trace>
  <inkml:trace contextRef="#ctx0" brushRef="#br0" timeOffset="29977.7146">14003 11535 24,'0'0'28,"0"0"2,0 0-4,11-7-10,-11 7-2,0 0-1,0 0-3,0 0 0,0 0-3,0 0-2,0 0-1,0 0-1,1 11-1,-1-11-1,3 12 1,-3-12-1,1 11 0,-1-11 0,3 14-1,-3-14-1,4 10-3,-4-10-5,0 0-15,9-1-12,-9 1 0,7-17 0,-6-1 0</inkml:trace>
  <inkml:trace contextRef="#ctx0" brushRef="#br0" timeOffset="30758.7593">14556 11105 21,'0'0'28,"12"-7"0,-12 7-3,0 0-8,8-9-2,-8 9-3,0 0-1,0 0-2,0 0 0,0 0-2,9-2-2,-9 2 0,0 0-1,0 12 0,2-3-1,-2-9 0,0 24-1,-1-7 1,0 1-1,1 5-1,-1 4 0,0 0 1,0 4-2,0 0 1,1 1 0,0-1-1,0 1 0,-1-3 1,2-3-1,-2-3 0,1-2 0,0-2-1,0-4 0,0-3-1,0-12-1,1 12-3,-1-12-6,0 0-12,0 0-15,-1-16 1,0 6 0,-3-5 2</inkml:trace>
  <inkml:trace contextRef="#ctx0" brushRef="#br0" timeOffset="31473.8002">14316 11052 11,'0'0'16,"10"-3"0,-10 3 0,0 0-1,0 0 1,0 0-2,0 0-1,0 0-3,0 0-1,0 0-2,0 0-2,0 0-1,0 0-1,0 0-1,0 0 0,0 0 1,0 0-1,0 0 0,10 6 2,-10-6-1,10 0 0,0-2 0,4 2 1,1-3-1,5 3 1,1-3 0,6 2 1,1-3-1,7 4-1,-1-2 1,3 2-1,2-2-1,3 2 0,-2-1-1,-2 0 0,-1 0 0,-5 0-1,-6 0 0,-1 0 0,-8 3-1,-8-2-2,-9 0-4,0 0-6,0 0-20,-3 13-6,-9-13 1,1 3-1</inkml:trace>
  <inkml:trace contextRef="#ctx0" brushRef="#br0" timeOffset="41568.3776">4654 10744 4,'-10'-7'12,"10"7"-2,0 0 0,0 0 0,0 0 0,0 0 1,0 0-2,0 0 1,13-2-2,-13 2 0,18 0-2,-8-2 1,3 2-2,1-1 0,1 2-1,2-1 0,1 1 0,3-2-1,2 2 0,1-1-1,3 0 1,0 0-1,3 0-1,1-2 1,4 2-1,-1-1 0,4 0 0,-1-1 1,3 1-1,1 0 0,1 0-1,3-1 1,0 0 0,-1 1 0,3 0 0,2-2 0,-1 1-1,2-1 1,-1 0 0,2 1 0,1-2 1,-3 1-1,2 0-1,-1 0 1,0 1-1,2-2 1,2 2-1,-2 0 1,2 1-1,2-2 0,-1 2 1,1-1-1,2 1 0,-3 1 1,0 0-1,-1-1 0,-2 0 0,0 2 1,1-1-1,-3 1 0,2-1 0,1 1 0,-2 0 0,2 0 0,1 0 0,1 0 0,-1 1 0,0 0 0,2 0 0,0 0 1,3 0-1,2-1 0,0 1 0,2 1 1,-1-1-1,3-2 0,1 2 0,-1-1 1,0 0-1,-2 0 0,1 0 1,0-1-1,0 2 0,0-1 0,-3 0 0,2-1 1,-1 0-1,0-1 0,0 1 0,0-2 0,1 0 0,1 1 1,2-1-1,-1 0 0,-1 0 0,3-1 0,-1 0 0,1 0 0,-2 1 0,-1-1 0,1-1 0,0 2 0,2 1 0,-2 0 0,0 0 0,3 0 0,0 1 0,-2 0 0,0 0 0,0 0 0,1 0 0,1 0 1,1 1-2,-2-1 2,1 0-1,2-1-1,1 1 1,-2 0 0,-1 0 0,1-2 0,1 2 0,-1 0 0,1 0 0,-2 0 0,1 0 1,0 0-1,0 0 0,-1-1 0,2 0 0,-3 0 1,2 0-1,0 1 0,3-1 0,-3 1 0,2-1 0,-1 2 0,1 0 0,0 0 0,0 0 0,0-1 0,0 2 0,1 0 0,-1 0 0,0 0 0,0-1 0,-1 1 0,0 1 1,-2-2-1,0 0 0,0-1 0,2 1 0,-2 0 0,-2-1 0,2 0 0,0 0 0,-3 1 1,2-2-1,-3 1 0,0 0 0,-1-1 0,1 1 0,-2 0 0,0-1 0,2-1 0,-1 2 0,-3-2 0,-1 2 0,1-1 1,-2 0-1,0 0 0,1 1 0,-4-1 0,2 0 0,-1-1 0,0 2 0,-2 0 0,0-1 0,1 1 0,-3-1 0,-3 1 0,2 0 0,1 0 0,-3 0 0,2-1 0,-1 2 0,-2-1 0,0 0 0,-1 0 0,-2 0 0,-3-1 0,-2 1 0,0-1 0,-4 0 1,-2 0-1,-2 0 0,-4 0 0,-3 0 0,-3 0 0,-1 1 0,-5-1 1,-2 1-1,-3-1 0,-1 0 0,-10 1 0,12 2 0,-12-2 0,0 0 0,9 1 0,-9-1 0,0 0 0,0 0 0,0 0-1,0 0 0,0 0-2,0 0-5,0 0-16,0 0-10,0 0-2,0 0 2,-9-17 0</inkml:trace>
  <inkml:trace contextRef="#ctx0" brushRef="#br0" timeOffset="54390.1109">7812 11192 4,'0'0'20,"0"0"0,0 0-6,0 0-2,0 0-4,0 0 1,0 0-3,0 0 1,0 0 0,0 0 0,0 0 0,0 0-1,0 0 0,0 0-1,-10 0 0,10 0-1,0 0 0,0 0 1,-13 7-1,13-7 0,0 0 0,0 0 1,-13 5-1,13-5 0,0 0-1,0 0 1,0 0-1,-9 3 0,9-3 0,0 0 0,0 0-1,-10-4 0,10 4-1,0 0 1,-12-5-2,12 5 1,-10-1 0,10 1-1,-15 1 1,15-1-1,-17 3 0,7-1 1,-1 2-1,0-1 0,-2 0 1,2 1-1,0 0 0,0 1 0,2-1 0,9-4 0,-14 11 0,14-11 0,-9 12 0,9-12 0,-3 11 0,3-11 0,2 13 0,-2-13 0,8 11 1,-8-11-1,9 10 0,-9-10 1,14 9-1,-14-9 1,17 7-1,-7-2 0,1-1 0,-1 2 0,1 0 0,1 0 0,-1 1 0,1 0 0,-1 1 0,-1 2 0,-1-1 0,0 3 0,-3 0 0,-2 1 1,-1 1-1,-3 0 0,-1 1 0,-2-3 0,-2 1 1,-1-2-1,-2-1 0,8-10 0,-18 14 0,7-9 1,-1-2-1,-1 0 0,-2-2 1,0-1 0,-3-3 0,0 2 0,-1-3 0,0 0 1,0-2-1,0 0 0,1 1 0,4 0 0,-1-1 0,4 1 0,11 5 0,-14-6-1,14 6 0,0 0 1,0 0-2,0 0 0,0 0-1,12 0-2,0 6-5,-12-6-15,22 3-16,-5 0 1,-2-3-2,5 1 3</inkml:trace>
  <inkml:trace contextRef="#ctx0" brushRef="#br0" timeOffset="59751.4176">5364 9594 15,'0'0'18,"0"0"0,0 0 0,-4-9 0,4 9-1,0 0-3,0 0 0,0 0-3,0 0-2,0 0-2,0 0-2,-10 20-2,11-2 1,-2 5-2,2 6-1,0 3 1,2 2-1,-1 2 0,1 2 0,-1 1 0,1-1 0,0-2 0,-1 0 0,0-2-1,-1-1 1,-1-1 0,0-2-1,-2-4 0,2-2 0,-2-2 1,1-6-1,1-1-1,-1-6 0,1-9-2,0 0-4,4 9-10,-4-9-17,4-18 1,3 4-2,-6-9 1</inkml:trace>
  <inkml:trace contextRef="#ctx0" brushRef="#br0" timeOffset="60352.452">5337 9672 18,'0'0'27,"0"0"2,0 0-5,0 0-6,0 0-3,0 0-4,0-11-3,0 11-3,13-3 0,-3 0-1,3-1-1,5 1 1,0-4-2,5 3 1,2-3-2,2 4 0,-1 0 1,2 3-2,-3 1 1,1 1 0,-3 3-1,-2 1 1,-3 0-1,-1-1 1,-4 1-1,-1-2 0,-2-1 1,-10-3-1,17 5 0,-17-5 1,11-1-1,-11 1 0,0 0 1,10-4-1,-10 4 1,0 0-1,0 0 0,0 0 0,0 0 0,5 12 1,-6-3-1,0 2 0,0 3-1,0 5 1,0 0 0,-1 1 0,1-1 0,0 2 1,0-1-1,1-3 0,1-2-1,-1-4-1,3-1-5,-3-10-23,-1 10-4,1-10-1,5-10 1</inkml:trace>
  <inkml:trace contextRef="#ctx0" brushRef="#br0" timeOffset="61033.4909">6166 9673 23,'0'0'28,"0"0"1,9-3-2,-9 3-10,0 0-4,0 0-3,0 0-2,0 0-1,0 0-2,2 12 0,-2-12-1,2 19 0,-2-6-1,3 7-1,-3 1-1,1 7 1,-1 5-1,0 2 0,-1 0 0,0 1-1,-2-1 1,3 0 0,-1-2 0,1-1-1,1-5 1,2 0-1,-1-3 0,0-5 0,1-2-1,-1-4 0,1-2-2,-3-11-1,0 0-6,0 0-9,8-15-15,-2 5 0,-4-10-2,5 4 3</inkml:trace>
  <inkml:trace contextRef="#ctx0" brushRef="#br0" timeOffset="61361.5097">6197 9987 34,'0'0'32,"0"0"2,0-12-8,0 12-5,12-7-4,2 6-4,-5-5-4,9 5-2,-3-2-2,7 3-1,-1-2-2,2-1 0,1 1-1,0 0 0,-2 1 0,1 0 0,-2-1-1,-4 1 0,-4 0 0,-3 1-2,-10 0-2,10 1-6,-10-1-17,0 0-10,0 0 0,9 1-1</inkml:trace>
  <inkml:trace contextRef="#ctx0" brushRef="#br0" timeOffset="64157.6695">7423 9777 11,'0'0'21,"0"0"-2,0 0-2,0 0 0,0 0-4,0 0-2,-12-8-2,12 8-1,-9-1-1,9 1-2,-11-1 0,11 1-1,-13-3 0,13 3-1,-12-1 1,12 1-1,-13-2-1,13 2 0,-17 2-1,8 1 1,-2-1 0,2 1-1,-2 0 0,1 1 0,0 1 0,1 1 0,-1-2-1,10-4 1,-13 11 0,13-11-1,-10 10 1,10-10-1,-7 10 1,7-10-1,-1 9 1,1-9 0,0 0 0,7 12 0,-7-12 0,10 10 1,-10-10-1,14 9 1,-4-5-1,1 1 1,0-1-1,3 3 0,-1-2 0,3 0-1,-2 1 1,2 1-1,-3 2 1,1 1-1,-2 1 1,-2 1 0,-1-1 0,-4 3-1,-2 0 1,-3-1-1,-2 0 0,-3-1 0,-4 0 0,-1-1 0,-3-1 0,-2 0 0,-1-3 0,-1 0 0,0-1 0,-2-3 1,0-2-1,2 0 0,0-1 0,3-1 1,-1-2 0,4 0 0,1-1-1,10 4 1,-14-6 0,14 6-1,0 0 0,0 0 0,0 0 0,0 0-2,0 0 0,11-8-3,2 11-1,-2-4-5,10 5-7,-4-5-8,2 0-10,7 2 0,-3-4 2</inkml:trace>
  <inkml:trace contextRef="#ctx0" brushRef="#br0" timeOffset="64538.6909">7611 10044 26,'0'0'28,"6"-9"-3,-6 9-1,0 0-4,0 0-3,7-13-3,-7 13-3,0 0-2,0 0-2,2 14-2,-2-5-1,-1 1-2,1 5 1,-2 0-1,2 3 0,-2 1-1,2 0 0,-1-1-1,1-2 1,-1-2 0,2-4-1,-1-1 0,0-9 0,0 0 0,0 0-2,0 0-1,0 0-3,0 0-5,0 0-13,7-16-12,-7 16 1,9-18-2,0 10 3</inkml:trace>
  <inkml:trace contextRef="#ctx0" brushRef="#br0" timeOffset="64953.715">7878 9833 43,'0'0'30,"0"0"3,-4 10-4,4-10-14,-2 11-4,2-11-4,0 11-3,0-11-1,1 13-1,-1-13-1,4 11-2,-4-11-3,0 0-8,0 0-13,0 0-8,6 9-1,-6-9 1</inkml:trace>
  <inkml:trace contextRef="#ctx0" brushRef="#br0" timeOffset="65260.7326">7890 10056 57,'-2'11'33,"2"-11"0,0 0-9,-5 11-8,5-11-5,0 0-5,-8 13-3,8-13 0,-2 10-2,2-10 0,1 11-2,-1-11-2,3 12-4,-3-12-7,0 0-17,0 0-3,9 8-1,-9-8 2</inkml:trace>
  <inkml:trace contextRef="#ctx0" brushRef="#br0" timeOffset="65855.7661">8134 9851 47,'4'-13'31,"-4"13"1,0 0-9,0 0-9,0 0-2,0 12-6,2-2 0,-2 0-2,2 7-1,-1-1 0,2 6-2,-1 1 1,2 2-1,1 0 1,0 1-2,2-1 1,1-2 0,2-4-1,1-2 0,0-3 0,2-4 1,-1-6-2,1-2 2,-2-5-1,1-5 0,0-6 0,0-1 0,-2-5 1,3-1 0,-3-6-1,2 1 1,-2-2-1,-1 2 1,-2 2 0,0 2 0,-3 4-1,-1 3 1,-1 6-1,-2 9 0,0 0-2,-1-10-4,1 10-6,-2 11-19,2-11-4,0 15-1,0-15 1</inkml:trace>
  <inkml:trace contextRef="#ctx0" brushRef="#br0" timeOffset="66429.7996">8608 9891 32,'-9'-4'29,"-1"3"3,10 1-1,-15 12-15,3-5-5,5 5-1,-5 0-3,6 5-1,-1-1-2,4 6-1,1-1 0,3 2-2,2-1 2,2 2-2,2-4 0,3 1 0,3-3-1,2-3 1,4-3-1,2-4 1,3-4-1,2-4 1,4-5-1,1-3 0,0-5 1,-1-1-1,-2-3 1,-5 1-1,-5-4 0,-3 2 1,-8 0-1,-7-2 1,-5-1-1,-5 2 0,-5-1 0,-1 3 0,-5 1 0,-2 3 0,-2 3-1,1 6 1,-2 4 0,2 3 0,0 6 0,3-1 0,1 3-2,2 2-1,8 1-2,0-6-4,9 5-11,3-2-15,-2-11 0,12 13 0,-3-14 1</inkml:trace>
  <inkml:trace contextRef="#ctx0" brushRef="#br0" timeOffset="66776.8194">9038 9883 48,'0'0'33,"0"0"1,0 0-1,0 0-19,0 0-2,0 0-5,-5 13-2,4-2-1,2 7-1,-3 1 1,3 3-3,-2 1 2,0 2-2,1-2 1,0-1-1,1-3-1,0-5-1,1-1-1,-2-13-3,8 12-5,-8-12-15,0 0-11,12-13 1,-9-1-2,4 1 2</inkml:trace>
  <inkml:trace contextRef="#ctx0" brushRef="#br0" timeOffset="67005.8324">9006 9601 67,'0'0'36,"-21"2"-2,21-2 2,-10-2-26,10 2-4,0 0-5,0 0-7,0 0-6,14-5-17,-2 10-6,-3-1 0,6 4 0</inkml:trace>
  <inkml:trace contextRef="#ctx0" brushRef="#br0" timeOffset="67939.8859">9446 9493 46,'0'0'33,"0"0"2,0 0 0,0 0-16,-14 1-7,15 11-4,-4 1-3,4 9-1,0 0-1,2 8 0,1 2-1,1 4 0,2 2 0,-1-1-1,-1 1 1,3-3-1,-1-1-1,1-2 1,-2-5 0,1-4-1,-1-3 1,-1-4-1,0-4 1,-5-12-1,5 12 1,-5-12-1,0 0 0,0 0 0,0 0-1,-8-18 2,1 8-2,-1-1 1,-1 0 0,-2-1 0,0 1-1,-1 1 1,-2 2 0,1 3-1,-3 2 1,1 2 0,-1 2 0,1 2 0,-2 1 0,1 1 0,-1 4 0,1 5 0,0 2 1,1 1-1,0 2 0,2 0 0,2 1 1,5 0-1,2-2 1,6-3 0,3-4-1,6 0 2,3-2-1,6-4 1,2-2 0,4 0-1,-1-3 1,2 0 0,-1-3-1,1 1 1,-5-2-1,0 0 0,-3 0 0,-4-1-1,0 0 1,-4 1-1,-2 0 0,-9 4-1,15-9 1,-15 9-2,0 0 0,8-10 0,-8 10-1,0 0-1,0 0-1,0 0-1,11-6 0,-11 6-2,0 0 0,0 0-2,0 0 0,0 0-1,7 9 1,-7-9 0,0 0 0,0 0-5,0 0-15,0 0 1,-10 4 2,10-4 2</inkml:trace>
  <inkml:trace contextRef="#ctx0" brushRef="#br0" timeOffset="73200.1868">10919 9640 17,'-8'-15'17,"8"15"1,0 0 1,0-10 0,0 10-2,0-9-2,0 9-1,0 0-4,0 0-1,0 0-2,0 0-1,0 0-1,0 0-1,1 18-1,1 1-1,-1 3 0,1 4 1,-1 4-1,1 4 0,-1 1-1,2 0 1,-2 0-1,1 0 0,-2-2 1,2-2-2,-2-3 1,1 0-1,-2-4 1,1-3-1,-2-4 0,2-6-1,2 0 0,-2-11-2,-2 9-2,2-9-1,0 0-6,-2-17-9,3 3-14,4 0-1,-6-9 3,7 1 0</inkml:trace>
  <inkml:trace contextRef="#ctx0" brushRef="#br0" timeOffset="73702.2154">10905 9589 6,'-11'-6'25,"11"6"3,0 0-7,0 0 0,0 0-2,0 0-3,0 0-3,13-5-2,1 9-3,-2-6 0,5 3-2,-1-2-2,3 2-1,0-3-1,2 1 0,1-1-1,2-4 0,-1 2 0,2-1 0,-2-2-1,0 1 0,-2 1 0,-4 3 0,-2 2 0,-3 2 1,-2 2-1,-10-4 0,11 13 0,-11-13 1,4 18-1,-2-9 1,-1 1-1,-1 2 0,1 0 0,0 2 0,-1 2 1,0 1-1,0 0 0,1 1 1,-2-2-2,1 1 1,0-3-2,0-2-1,2 0-4,-2-12-6,3 10-17,-3-10-6,10 6 0,-1-4 1</inkml:trace>
  <inkml:trace contextRef="#ctx0" brushRef="#br0" timeOffset="74151.2411">11640 9578 33,'0'0'29,"-2"10"2,2-10-8,-11 20-6,8-4-3,-3 3-5,4 6-1,-3 0-2,4 9-1,-2-4-1,3 6-1,1 1 0,2 2 0,-2-2-1,3 1-1,0-4 0,1-2 0,0-4 0,-1-4-1,0-7-2,-1-4 0,0-1-2,-3-12-3,0 0-8,0 0-5,0 0-12,10-8-3,-10-5 1,0 13 2</inkml:trace>
  <inkml:trace contextRef="#ctx0" brushRef="#br0" timeOffset="74444.258">11627 9931 16,'-3'-11'30,"3"11"0,0 0-2,8-14-6,2 13-2,-10 1-6,20-7-1,-9 1-5,6 7-1,2-1-3,4 3-1,-4-1-1,3 1 0,-2-2-1,-1 1-1,0-2 1,-4 2-2,-3-2 1,-12 0-2,16-2-3,-16 2-2,12-3-9,-12 3-17,0 0-2,9-5-1,-9 5 1</inkml:trace>
  <inkml:trace contextRef="#ctx0" brushRef="#br0" timeOffset="75353.31">12523 9489 3,'0'0'28,"-16"3"0,16-3 3,-19 5-12,9-6-1,-2 3-4,-2-4-2,5 4-4,-6-4-1,6 4-1,-4-1-2,13-1-1,-21 7-1,11 1 1,-1 0-2,0 5 1,0 1-1,3 2 1,0 3-1,4 4 1,1 0-1,5 2 1,1-1-1,5 1 0,0 0-1,2-2 1,-2-1 0,-1-2-1,-2-4 1,-3 0-1,-2-2 0,-2-2 1,-4-2-1,-3-3 0,-3-1-1,0-2 1,-2 1 0,-2-4 0,2-1-1,-2 0 1,3-1 0,0-1 0,13 2-1,-15-5 1,15 5 0,0 0 0,0 0 0,0 0 1,12-1-1,0 6 0,1 0 0,1 1 0,2 2 1,0 1-2,-1 5 2,-1 2-1,-2 3 0,-3 1 0,-4 1 1,-1 3-2,-5 0 2,-1 1-1,-1-3 0,-1-2 0,-1 0 0,2-3 0,1-1 0,3-4 1,2 0-1,1-3 0,-4-9-1,17 11-2,-3-5-4,-5-6-15,5-1-15,2 0 0,-3-7 0,4 3 1</inkml:trace>
  <inkml:trace contextRef="#ctx0" brushRef="#br0" timeOffset="76022.3481">12803 9538 21,'-2'-15'28,"2"15"2,0 0-7,12 1-4,-12-1-4,11 15-4,-2 1-2,-5 1-3,3 8-1,-2 1-1,-1 7-2,-1 0 0,-1 0 0,-1 2-1,-2 0 0,1-4-1,1 0 2,0-1-1,2-2 0,1-3 1,4 1-1,-1-4 0,5-1 0,0-5 1,3 1-1,1-7 0,1-3 0,1-2 0,2-3-1,2-3 1,0-2-2,0-2 0,-3-2-2,2 1-3,-8-5-5,2 4-14,-3 0-9,-10-2-2,-2 9 1,-9-18 2</inkml:trace>
  <inkml:trace contextRef="#ctx0" brushRef="#br0" timeOffset="76262.3619">12819 9859 33,'-20'-8'30,"20"8"1,0 0-9,2-14-6,12 12-2,-5-3-4,10 3-3,-1-3-2,7 5-1,1 0-3,2 0-2,4 2-4,-4-1-4,6 2-11,0 4-13,-8-4 0,4 6 0,-9-5 1</inkml:trace>
  <inkml:trace contextRef="#ctx0" brushRef="#br0" timeOffset="76797.3924">13303 9954 49,'0'0'36,"1"-11"-1,-1 11 1,3-18-18,8 18-6,-11 0-5,23-6-1,-12 3-2,3 5-2,-4 4 1,1 1-2,-1 4 1,-1 1-2,-4 2 1,-5 3-2,-1 3 1,-2 0-1,-1 1 0,-2 0 0,-4-2-1,0 1 1,0-2 0,1-3 1,1-1-1,-1-4 1,9-10-1,-12 11 1,12-11 1,0 0-1,0 0 1,0 0 0,0 0 0,15 0 0,-15 0 0,20-2 0,-9 0 0,3 2 0,2 0 0,0 0-1,2 0-1,-1-1 0,-1 2-2,0-3-2,1 4-4,-7-9-9,3-1-20,0 5 1,-3-4 0,0 1 1</inkml:trace>
  <inkml:trace contextRef="#ctx0" brushRef="#br0" timeOffset="77105.4099">13697 9669 63,'0'0'37,"0"0"-1,0 0 2,1 12-24,-1-12-7,0 0-2,-6 12-3,6-12-1,-1 13-2,1-13-4,4 15-8,-2-4-21,-2-11-2,9 14-1,-9-14 1</inkml:trace>
  <inkml:trace contextRef="#ctx0" brushRef="#br0" timeOffset="77318.4224">13787 9957 72,'2'27'38,"-5"-2"-1,3 2-6,3 5-17,-7-6-6,3 4-3,-8-2-5,1-5-4,4 0-14,1-5-20,-8-11 1,11-7-1,-19-5 1</inkml:trace>
  <inkml:trace contextRef="#ctx0" brushRef="#br0" timeOffset="78007.4617">14172 9988 53,'0'0'33,"0"0"1,-11 8-10,11-8-7,0 0-4,-9 12-6,9-12-1,0 13-3,0-13-2,8 16 0,-8-16-1,13 13-3,-13-13-5,18 5-11,-6-2-16,-12-3 0,20-4 0,-20 4 0</inkml:trace>
  <inkml:trace contextRef="#ctx0" brushRef="#br0" timeOffset="78281.4774">14401 9980 12,'13'2'30,"-13"-2"0,0 0 4,12 16-14,-12-16-2,8 15-3,-8-15-3,6 13-5,-6-13-1,9 13-3,-9-13-1,10 7-2,-10-7-3,0 0-4,17 6-9,-17-6-8,12-7-10,-2 4-2,-10 3 2</inkml:trace>
  <inkml:trace contextRef="#ctx0" brushRef="#br0" timeOffset="78507.4904">14630 9998 47,'10'3'34,"-10"-3"1,0 0-10,13 9-5,-13-9-5,7 11-6,-7-11-3,6 9-2,-6-9-4,3 10-4,-3-10-10,10 9-22,-10-9 0,10-4 0,-8-5 0</inkml:trace>
  <inkml:trace contextRef="#ctx0" brushRef="#br0" timeOffset="79069.5224">14951 9637 49,'-3'10'36,"3"-10"-2,0 0 0,-7 13-15,7-13-11,-3 12-3,3-12-4,2 12-4,4-3-4,-6-9-8,9 16-13,0-4-7,-9-12 0,20 21 1</inkml:trace>
  <inkml:trace contextRef="#ctx0" brushRef="#br0" timeOffset="79277.5344">15060 9965 58,'-8'18'35,"6"5"0,-3-1-10,-5-5-8,7 4-6,-8-5-5,7 3-2,-3-2-3,0-2-3,2 1-5,-4-6-9,9-10-19,-7 15 0,7-15-1,-10 8 1</inkml:trace>
  <inkml:trace contextRef="#ctx0" brushRef="#br0" timeOffset="81488.6609">15475 9564 15,'0'0'17,"7"-12"-2,-7 12 1,0 0 0,4-11 0,-4 11-2,0 0-1,0 0-2,0 0-1,0 0-2,-2 11-2,2 3-1,-4 4-1,2 7 0,-2 2-1,3 5 0,-2 0-1,2 3 0,-2-1-1,-1 2 0,-1-1 0,2 2 0,0-2 0,1 0-1,0-3 1,2 0 0,1-1-1,1-4 1,4-4-1,3-2 1,2-3-1,4-6 1,0-3 0,4-2 0,0-5 0,3-2-1,-1-3 0,-3-5-3,1 2-2,-5-4-3,2 4-6,-10-7-10,-4 2-11,-2 11 0,-4-22 1,4 22 3</inkml:trace>
  <inkml:trace contextRef="#ctx0" brushRef="#br0" timeOffset="81728.6746">15348 9898 19,'0'0'30,"-13"-7"1,13 7 2,0 0-13,12-3-6,2 6-3,1-3-4,8 3-2,3-2-2,6 0-2,4 0-2,0-3-2,3 2-6,-4-4-4,3 2-8,0 4-12,-10-7 0,0 8 1</inkml:trace>
  <inkml:trace contextRef="#ctx0" brushRef="#br0" timeOffset="82176.7001">15822 9945 35,'9'18'30,"-9"-18"2,4 17-10,1-4-3,-5-1-6,5 5-3,-7-2-3,5 2 0,-3-3-3,2 2-1,0-2 0,1-2-2,-3-12 0,10 15 0,-10-15 0,16 4-1,-7-8 1,2-2-1,1-3 1,2-1-1,-2-4 1,1-1-1,1-2 1,-2 1 0,1 1 0,-2 2-1,-2 2 2,-9 11-1,16-13 0,-16 13-1,12 3 1,-12-3 0,7 12 0,-2-2-1,-2-1 0,2 1 0,0 2-1,-5-12-2,9 17-3,-9-17-5,14 10-15,-4-6-9,-10-4-2,16-3 2,-16 3 0</inkml:trace>
  <inkml:trace contextRef="#ctx0" brushRef="#br0" timeOffset="82958.745">16225 9451 38,'15'-12'33,"-4"9"1,-11 3 0,22-13-14,-8 12-8,-4-2-4,3 4-4,-4 1-1,2 4-1,-2-1-1,-9-5 0,15 19 0,-10-8 0,-1 2-1,-1 3 0,-2 0 0,-2 3 1,-1 5-1,-1 0 0,-2 1 0,-2 3 0,1 2 0,1-2 0,3 0 0,0-1 1,3-5-1,4-1 0,4-4 1,4-6-1,1-3 1,4-3 0,-1-4-1,3-2 1,-2-4-1,-2-3 1,-2-1-1,-5 2 0,-9 7 1,8-18-1,-8 18 0,-8-13 0,8 13 0,-17-2 0,6 7-1,-2 3 1,2 2 0,1 7 0,3 3 0,3 0 0,0 7 0,1 2 0,4 2 0,1 2 0,2 0 1,0 0-1,-1 0 0,-3 3 0,1-5 0,0-4 1,-5-4-1,1-1 0,-5-6 0,-1-1 0,-2-7 0,0-3 0,-2-2 0,0-1 0,0-2 0,1-5 0,1 4-1,2-4-1,9 5-3,-10-8-3,10 8-13,0 0-14,10-13-1,-1 8 0,0-7 1</inkml:trace>
  <inkml:trace contextRef="#ctx0" brushRef="#br0" timeOffset="83279.7631">16819 9746 49,'0'0'36,"0"0"-1,9 1-1,-9-1-12,0 0-14,-5 10-3,5-10-3,0 0-1,1 11-3,-1-11-4,6 12-5,-6-12-14,-1 10-10,5 0-1,-4-10 2,5 20 0</inkml:trace>
  <inkml:trace contextRef="#ctx0" brushRef="#br0" timeOffset="83479.7748">16864 9960 36,'-1'16'33,"1"-16"3,-7 20-2,5-6-12,2-14-7,-7 20-6,7-20-4,-5 19-2,5-19-3,0 12-3,0-12-8,7 12-16,-7-12-8,10-1-1,-10 1 1</inkml:trace>
  <inkml:trace contextRef="#ctx0" brushRef="#br0" timeOffset="83880.7977">17260 9666 65,'11'10'35,"-11"-10"0,1 21 1,0-2-26,-7-2-4,6 7-1,-6-2-1,3 4-1,-1-1 0,1 5-1,-3-2 0,3 1 0,2-2 0,-1-2-1,3 1 0,-1-3-1,1-2-1,1-7-2,4 0-4,-6-14-6,0 0-20,10 9-4,-10-9-1,3-11 1</inkml:trace>
  <inkml:trace contextRef="#ctx0" brushRef="#br0" timeOffset="84281.8206">16995 9591 43,'11'-1'35,"10"1"2,2 0 0,3-4-13,12 10-8,-2-6-4,9 5-3,-4-4-2,6 6-2,-5-4-1,-2 2-2,-1-2 0,-4 0-1,-3-1-1,-6 1 0,-5 1-1,-5-2-2,-7 6-2,-9-8-4,8 10-13,-8-10-19,0 0 1,-11 7 0,11-7 1</inkml:trace>
  <inkml:trace contextRef="#ctx0" brushRef="#br0" timeOffset="87060.9796">14837 10672 6,'0'0'5,"18"-1"1,-18 1 0,16-3 2,-16 3-2,20-1 1,-20 1-1,20-1 0,-11-1-1,2 1 0,0 0-1,1 1 0,-2-2 0,3 1-1,-2 0 2,1 0-1,0 1 1,1 0-1,0 0 0,-2 0 0,2 2 0,-2-1 0,3-1-1,-2 1 1,1 1-1,-2-2 0,2 1 0,-2-1-1,4 0 1,-2 0-1,1 0 0,0 0 1,2 0 0,-2-2-1,3 2 1,-2-1-1,1 1 0,0-1 0,1 1-1,-2-1 0,0 2 0,0 0-1,1-1 1,-1 1 0,1 1-1,-1 0 1,1-1 0,0 1 0,1-1 0,-1 1-1,1 0 1,-2-1 0,1 0-1,-2 0 2,1 1-2,-2-1 0,2 2 1,-2-2-1,0 1 1,-1-1-1,1 2 1,-1-2 0,-1 0-1,1 1 1,-1 0 0,2-1-1,1 1 1,-2-1-1,3 0 1,-1 0-1,1 1 1,0-1-1,1-1 0,-3 1 0,2 0 0,-1 0 1,-1-1-1,3 0 0,0 0 1,1 0-1,0 0 1,0-1-1,2 0 1,-1 1-1,1 0 0,0-1 0,-2 1 1,2-1-1,-2 1 0,1 1 0,-3-1 0,2 0 0,-2-1 0,0 2 0,0-1 0,0-1 1,-2 0-1,3 0 0,-1 1 1,1-1-1,-1 1 1,1-1 0,-1 0-1,0 1 1,0 0 0,0-1-1,-3 1 1,5-1 0,-2 1-1,1 0 1,0-1-1,1 0 1,-1 2 0,0 0-1,1-1 1,-3 0-1,0 0 1,1 0-1,-1 1 1,2-1-1,0 0 1,0 0-1,0 1 1,1-1-1,2 0 1,-2 1-1,1-1 0,-2 1 0,2 0 1,-1-1-1,2 0 0,-1-1 0,-2 2 0,3-2 0,-2 1 1,2-1-1,-3 1 0,1-1 0,-2 1 0,1 0 0,-2-1 0,1 0 0,-1 1 0,1 0 0,-1-1 0,1 1 0,-2 1 0,2-1 0,-1 1 0,0-1 1,1 1-1,-1-1 0,2 2 0,-1-2 0,1 0 0,0 1 0,0-1 0,-2 1 0,3-1 0,-2 0 0,1 0 0,0 0 0,0 1 0,-1-2 0,4 1 0,-2 0 0,-1 0 0,1-1 0,-2 0 0,2 0 0,0 1 1,-1 0-1,-1 0 0,3-1 0,-1 1 0,1 0 0,1-1 0,-2 2 0,1-2 0,-1 0 0,1 1 0,-2 0 0,-1-1 0,0 1 0,-1-1-1,-1 1 2,1-1-1,-2 0 0,1 0 0,-3 1 0,1 0 0,1 0 0,-1 0 0,-2-2 0,1 3 0,-1-1 0,0 0 0,-9 0 0,14 0 0,-14 0 0,0 0 0,12 1 0,-12-1 0,0 0 0,12-1 0,-12 1 0,0 0 0,0 0 0,0 0 0,0 0 0,0 0 0,0 0 0,0 0-1,0 0-1,0 0-2,0 0-6,-12-2-24,12 2-2,-9-7-1,-2-3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32:40.0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2059 9531 9,'0'0'17,"0"0"0,0 0 0,0 0-1,0 0-1,-11-7-1,11 7-2,0 0-2,0 0-1,0 0-1,-10-5-1,10 5-2,0 0 0,0 0-1,-5 11-1,5-2 0,-2 1-1,1 3 0,-1 4-1,2 3 1,-3 2-1,2 4 0,0 1-1,-1 1 1,-1 0-1,1 1 1,1-4-1,-1 0 1,1-2-1,0-2 0,0-1 0,1-2 0,0-1 0,0-1 0,0-3-1,0 0 0,2-2 0,-2-11-2,1 14-2,-1-14-3,0 0-3,0 0-7,5-12-7,-5 12-9,9-21 3,-1 9 0</inkml:trace>
  <inkml:trace contextRef="#ctx0" brushRef="#br0" timeOffset="493.0282">2012 9534 18,'0'0'27,"16"1"-3,-16-1-2,18-6-2,-2 4-4,-2-4-3,5 3-3,0-6-2,4 5-2,0-2-2,2 4-1,-2 1-1,-1 1-1,1 0 1,1 3-2,-6 1 1,0 0 0,-3 2-1,-2-1 1,-3 0 0,1 0-1,-11-5 1,14 10 0,-14-10-1,9 12 0,-9-12 1,9 15-1,-6-5 1,-1 2-1,-1 2 0,0 2 1,0-1-1,-1 1 0,0-2 0,1 2 0,-1-3-2,0-13-2,4 16-4,-4-16-12,0 0-13,0 0-2,9-1 2,-9 1-1</inkml:trace>
  <inkml:trace contextRef="#ctx0" brushRef="#br0" timeOffset="1268.0726">2865 9566 2,'0'0'14,"-2"-10"0,2 10 0,0 0 0,0 0-1,0 0 2,-5-10-2,5 10 0,0 0-1,0 0-1,0 0-3,0 0-1,-12-7-1,12 7-3,-2 11 0,2 0-2,-1 3 0,1 4 0,0 5-1,1 4 1,0-1 0,0 5-1,-1 0 1,1-1-1,-1-1 0,0-2 2,-1-2-2,1-2 0,-1 0 1,1-5-1,0-1 0,1-2-1,0-1-1,-1-14 0,1 14-2,-1-14-4,0 0-5,0 0-8,5-10-11,-5 10 0,7-19 1</inkml:trace>
  <inkml:trace contextRef="#ctx0" brushRef="#br0" timeOffset="1608.0918">2869 9808 12,'0'0'28,"10"1"2,-10-1-5,11-3-4,0 5-3,-2-6-3,11 5-4,-5-5-1,8 3-4,-2-4-2,4 3-1,-2-2-1,1 0-1,-2 2-1,-1 2 1,-2 1-2,-2 0 2,-2 2-2,-5-2 1,0 1-1,-10-2-2,10 6-5,-10-6-16,0 0-9,0 0-3,0 0 2,0 0-1</inkml:trace>
  <inkml:trace contextRef="#ctx0" brushRef="#br0" timeOffset="4237.2424">3739 9542 19,'0'0'15,"-10"2"-1,10-2-1,0 0-1,0 0 0,-12 0-2,12 0-1,0 0-2,-14 0 0,14 0-2,-9 4 0,9-4-2,-13 4 0,13-4 0,-11 5 0,11-5-1,-12 5 0,12-5 0,-11 6 0,11-6 0,-8 12-1,8-12 1,-7 13-1,5-3 1,0 1-1,1 0 0,-1 3 1,3 0-1,0-1 0,1 2 1,1 1-1,0 0 0,1-1 0,1 1 0,-1-2 1,0 0-1,0-1-1,-1-1 1,-2-2-1,-1 0 0,-3 0 1,3-10-1,-13 12 0,4-6 0,-2-1 0,-1-1 0,1-1 0,-1-1 0,3-1 0,9-1 0,-14 1 0,14-1 0,0 0 0,0 0-1,0 0 1,0 0 1,0 0-1,0 0 0,12 2 0,-3 0 1,-9-2-1,19 7 1,-10-3-1,1 3 0,-10-7 0,16 17 0,-11-4 1,0 2-1,-2 1 1,-2 2-1,-1 1 1,-1 0-1,-1 1 0,0 0 0,1-4 0,1-1 0,1-3 1,3-1-1,0-1 1,-4-10 0,14 12 0,-4-8-1,0-1 0,0-4-3,5 4-13,0 0-17,-6-10-1,6 5-1,-7-11 1</inkml:trace>
  <inkml:trace contextRef="#ctx0" brushRef="#br0" timeOffset="6086.3482">4015 9743 31,'0'0'27,"0"-9"-6,0 9-2,0 0-4,0 0-3,0 0-2,0 0-3,0 0-2,2 13-2,3-1 0,4 2-1,-1 3-1,2 2 1,4 1-2,-2-1 1,1 2 0,0 1-1,-1-2 1,-1-2-1,1-1 1,-3-2-2,1-1 2,-2-3-1,1-4 0,-9-7 0,14 8 0,-14-8 0,11-2 0,-11 2 1,13-16-1,-7 3 1,0-2-1,2-4 2,-1-1-1,3-1 2,-3-1-2,1 5 1,-2-3 0,2 5 0,-3 0-1,1 4 0,-6 11 0,8-16 0,-8 16-2,0 0 0,12-8-3,-12 8-4,9 1-7,-9-1-16,5 9-2,-5-9-2,11 11 2</inkml:trace>
  <inkml:trace contextRef="#ctx0" brushRef="#br0" timeOffset="6754.3864">4606 9743 9,'0'0'27,"-1"-9"1,1 9 1,-12-10-11,12 10-3,-13-5-5,13 5-1,-17-2-3,7 5-1,-2-2-1,1 4 0,-4 0-2,2 3 0,0 1 1,1 5-2,1-1 0,3 3 0,-1-1-1,4 4 1,3-2-1,2 1 1,2 0-1,2-3 1,6-3-1,1-1 1,1-4-1,3-3 1,0-4-1,2-3 1,-2-4-1,1-2 0,-4-2 1,-1 0-1,-3-2 1,-1 0-1,-2-2 0,-1 2 0,-1 0 1,-3-1-1,-2 0 0,0 1 1,-1 2 0,0 2 0,3 9 0,-8-14 0,8 14-1,0 0 1,0 0 0,-8 14 0,8-2-1,2 3 0,1 5 0,2 0 1,1 0-1,2 1 0,2-2-1,0-3-1,4 3-2,-4-10-3,5 1-5,-4-7-6,3-3-10,1 0-7,-15 0 1,19-11 1</inkml:trace>
  <inkml:trace contextRef="#ctx0" brushRef="#br0" timeOffset="7330.4193">4735 9699 40,'0'0'29,"0"0"-2,12-7-7,-12 7-5,9 14-5,0 1-3,-4 1-3,4 5-1,-1-2-2,2 3 0,-1-2-1,-1-2 0,1-1-1,-1-4 1,-2-3-1,-6-10 1,8 14-1,-8-14 1,0 0 0,0 0 0,1-9 0,-3-1 0,0-1 0,1-2 0,0 0 0,1 0 1,1 0 0,3 1 0,0 1 0,4 2 0,-8 9 0,16-11 0,-16 11-1,20-6 1,-10 4 0,0 2-1,0-1 1,0 1 0,-10 0 0,17-8 0,-17 8 0,13-9 1,-13 9-1,8-16 0,-7 6-1,-1 10 1,-1-17 0,-1 7 0,-3 1 0,5 9 0,-12-11 0,12 11 0,-17-6-1,17 6 0,-15 7 1,15-7-2,-10 17-1,7-8-2,7 4-8,-2 3-20,3-6-1,6 3-1,-11-13 1</inkml:trace>
  <inkml:trace contextRef="#ctx0" brushRef="#br0" timeOffset="8716.4985">5661 9662 16,'0'0'15,"0"0"-1,0 0 0,9-5-1,-9 5 1,0 0-2,0 0-1,-6 13-1,3-4-1,3-9-1,-14 21-2,3-10-2,0 6 0,-2-2-1,-2 5-1,-3-2 0,-1 2-1,0-1 1,0 0-1,0-1 0,2-1 0,1 0-1,4-4 1,1 0-1,2-3 1,3-1-1,6-9 0,-7 12-1,7-12-1,0 0-1,0 0-4,0 0-3,-9 0-5,9 0-5,0 0-7,-7-20-3,7 20 0</inkml:trace>
  <inkml:trace contextRef="#ctx0" brushRef="#br0" timeOffset="9071.5188">5365 9668 23,'0'0'27,"0"0"-3,11 0-2,-11 0-4,15 6-3,-1 4-3,-1-2-2,6 9-2,-1-3-2,5 6 0,-4-1-2,5 3-1,-1 0-1,-1 0 1,-1-4-2,1 1 0,-2-2 0,-1-4 0,-1 1-1,-2-4 1,0-2-1,-3-2-1,0 0-1,-4-6-1,-9 0-3,11 0-5,-11 0-8,0 0-14,4-15-2,-4 15 1,-3-17 2</inkml:trace>
  <inkml:trace contextRef="#ctx0" brushRef="#br0" timeOffset="9405.538">5969 9662 31,'11'4'30,"-11"-4"2,0 0-2,-4 11-14,4-11-6,-7 14-5,7-14-2,-8 17-1,5-7-4,3-10-2,-1 18-9,2-8-13,-1-10-6,2 11 1,-2-11 0</inkml:trace>
  <inkml:trace contextRef="#ctx0" brushRef="#br0" timeOffset="9612.5499">5993 9862 23,'-2'22'25,"2"-22"1,-3 15-9,3-15-4,1 16-5,-1-16-5,4 12-7,-4-12-10,0 0-12,9 10 0,-9-10 0</inkml:trace>
  <inkml:trace contextRef="#ctx0" brushRef="#br0" timeOffset="10052.5749">6380 9604 19,'0'0'23,"9"-1"1,-9 1-10,-2 10-2,1 1-3,1 2-1,0 3-2,0 2 0,2 2-2,-1 2 0,1 4 0,0-2-1,0-1-1,2-1-1,-1-1 0,-1-3-1,0-2-1,0-2-2,-1-4-3,0-1-5,-1-9-7,0 0-11,0 0 0,0 0 2</inkml:trace>
  <inkml:trace contextRef="#ctx0" brushRef="#br0" timeOffset="10459.5983">6201 9601 27,'0'0'28,"0"0"3,0 0-10,0 0-3,4-13-3,8 15-3,-3-6-3,10 4 0,-4-4-2,10 5 0,-2-5-1,3 5-1,-1-3-1,2 4-1,-2-2 0,1 3-1,-3-2-1,-2 1 0,-1 1 0,-3-1-1,0 0 1,-3-2-1,-2-1-1,-3 0 1,-9 1-2,14-2-2,-14 2-4,0 0-7,9-8-23,-9 8 1,0 0-1,1 10 2</inkml:trace>
  <inkml:trace contextRef="#ctx0" brushRef="#br0" timeOffset="10915.6244">6700 9886 54,'0'0'34,"0"0"0,0 0-10,10-5-8,-10 5-4,0 0-5,0 0-2,0 0-1,0 0-1,0 9-1,0 0-1,1 5 0,-2 0 1,1 4-2,0 0 2,0 3-2,0 1 2,1-2-2,-1-3 1,1-3-1,-1-2 1,1-2-1,-1-10 1,2 9-1,-2-9 0,0 0-1,0 0-3,0 0-5,7-10-18,-7 10-9,0-13-1,0 13-1</inkml:trace>
  <inkml:trace contextRef="#ctx0" brushRef="#br0" timeOffset="12206.6982">7098 9657 43,'0'0'32,"0"0"-1,-12-2-6,12 2-5,0 0-5,-9-6-4,9 6-3,0 0-4,0 0-2,-8-9-3,8 9-4,0 0-8,10 7-15,-10-7-7,12 11-1,-2 1 1</inkml:trace>
  <inkml:trace contextRef="#ctx0" brushRef="#br0" timeOffset="12446.712">7182 9870 0,'1'13'26,"9"9"2,-9-5 0,2 1-8,4 3-4,-6-1-3,1 0-1,-4-4-4,-3 4-3,-1-5-3,-3 0-4,2-1-5,-7-3-7,1 0-9,3 2-9,-7-9 1,9 7 0</inkml:trace>
  <inkml:trace contextRef="#ctx0" brushRef="#br0" timeOffset="12994.7433">7594 9527 34,'8'-13'29,"-8"13"2,0 0 0,0 0-18,2 20-3,-4-6-3,3 7-2,-2 2-1,2 6-1,-2 0 1,0 3-2,-1 0-1,0 2 0,-1 0 0,1-2 0,-1 1-1,3-2 0,0-3 1,3 0-1,1-4 0,5-3 1,1-4 0,2-1-1,4-7 1,2-3-1,-1-2 1,1-3 0,-1-2-1,-1-2-2,1 0-3,-5-6-5,2 3-8,-5 0-16,-5-10-1,2 6 2,-8-7 0</inkml:trace>
  <inkml:trace contextRef="#ctx0" brushRef="#br0" timeOffset="13269.759">7469 9799 32,'-10'0'32,"10"0"1,0 0 1,12-7-15,3 6-5,-1-5-4,7 7-4,0-4-2,4 3-1,2 0-2,1 1-2,2 1-3,-4-3-5,6 5-12,0 0-14,-7-4 0,3 5 1,-5-6 0</inkml:trace>
  <inkml:trace contextRef="#ctx0" brushRef="#br0" timeOffset="13845.792">7979 9919 41,'1'-10'32,"-1"10"2,4-11-1,-4 11-12,13-11-10,-13 11-5,13-5-3,-13 5 0,18 3-1,-8 0 0,0 2 0,-10-5-1,18 20 0,-12-8 0,-3 1-2,-1 3 1,-3 0-1,-2 1-1,-3 1 0,1-2 0,-6-2 0,1 1-1,-2-2 2,2 0-1,0-3 1,2 1 1,0-2 1,8-9 0,-9 14 1,9-14 0,-2 10 0,2-10 1,0 0 0,11 9 1,-1-6 0,-1-3-1,4 3 0,0-2-1,3 1 0,1-1 0,2 2-1,1-1 0,2 0 0,0 1-1,-4-2-1,3 3-3,-8-7-6,4 4-20,-8-1-7,-9 0 0,0 0-1</inkml:trace>
  <inkml:trace contextRef="#ctx0" brushRef="#br0" timeOffset="14612.8358">8475 9643 53,'0'0'36,"-9"-8"-1,9 8 1,0 0-20,-11-6-6,11 6-3,0 0-3,0 0-3,-6 13-2,6-13-5,6 17-6,-6-17-11,1 18-13,9-4 1,-5-2-2,4 4 2</inkml:trace>
  <inkml:trace contextRef="#ctx0" brushRef="#br0" timeOffset="14799.8465">8562 9933 42,'2'23'30,"-7"-6"3,3 0-10,-4 4-6,-2-5-7,0 5-4,-2-3-4,-1-2-5,4 2-6,-3-4-13,-3-4-9,10 4-2,-7-12 1</inkml:trace>
  <inkml:trace contextRef="#ctx0" brushRef="#br0" timeOffset="15234.8714">8967 9917 49,'9'15'30,"-9"-15"1,0 0-1,4 13-23,-4-13-3,0 0-2,12 10-3,-12-10-5,13 6-9,-4 3-14,-9-9-2,17 5 2,-17-5-2</inkml:trace>
  <inkml:trace contextRef="#ctx0" brushRef="#br0" timeOffset="15467.8848">9191 9944 47,'0'0'34,"5"9"0,-5-9-1,0 0-16,14 8-7,-14-8-6,14 6-5,-3-3-6,-11-3-6,21 0-11,-5 3-9,-5-8-1,6 6 1</inkml:trace>
  <inkml:trace contextRef="#ctx0" brushRef="#br0" timeOffset="15680.8968">9484 9970 33,'0'0'32,"0"0"0,0 0-1,9 5-12,-9-5-7,0 0-6,11 5-5,-11-5-4,0 0-8,14-4-21,-5 8 1,-9-4-2,10-5 2</inkml:trace>
  <inkml:trace contextRef="#ctx0" brushRef="#br0" timeOffset="16141.9233">9848 9655 59,'-10'-1'33,"10"1"-2,0 0-7,-10 3-13,10-3-7,0 0-8,4 12-8,-4-12-12,11 15-7,-11-15-1,10 16 0</inkml:trace>
  <inkml:trace contextRef="#ctx0" brushRef="#br0" timeOffset="16377.9368">9955 9921 45,'7'25'32,"-8"-4"2,1 4-9,0 2-7,-6-5-5,4 6-3,-6-7-4,2 1-2,-2 0-4,-1-8-5,4 2-15,2-3-14,-8-10-1,11-3 0,-13 1 0</inkml:trace>
  <inkml:trace contextRef="#ctx0" brushRef="#br0" timeOffset="17070.9764">10385 9535 47,'0'0'31,"10"3"2,-10-3-1,-4 16-19,6 2-6,-1 1-2,2 8 0,-2 1-2,3 1 0,0-1-2,0 3 1,-3 0-1,1 1 0,-1-1 0,0 0 0,0-4 0,0 2-1,1-4 1,2-2-1,3-3 1,4-2-2,1-4 2,3-4-1,1-2 0,3-3 0,0-2 0,0-2-1,0-2-2,-6-4-2,4 2-9,-7 0-20,-4-6 0,-6 9-1,5-17 1</inkml:trace>
  <inkml:trace contextRef="#ctx0" brushRef="#br0" timeOffset="17332.9914">10264 9797 25,'-12'0'30,"12"0"1,0 0 0,13-2-12,0 4-9,3-3-3,5 2-2,1-2-2,4 2-2,4 0-5,0-2-6,2 1-11,4 2-11,-8-5 0,5 6 0</inkml:trace>
  <inkml:trace contextRef="#ctx0" brushRef="#br0" timeOffset="17860.0216">10864 9831 17,'0'0'26,"-3"23"1,3-23 1,-5 24-14,6-5-4,1 1-3,2 2-1,-2-1-1,5 2-2,-4-1 2,3-2-2,-2-5 0,3 0-1,-7-15 0,13 16 0,-13-16 0,15 0 0,-15 0-1,19-12 0,-10 3 0,2-2 0,-1-3 2,1-1-1,0 0 0,-1 2 0,-1-2 0,0 4 0,-1 2 0,-8 9-1,12-8 1,-12 8-1,11 8 0,-5 1 0,-1 0 0,1 5-1,0-1 1,0 2-1,-1-1 1,1 1-1,-2-1 0,-1 1 0,0 0-2,-2-4-1,4 4-5,-5-15-11,-3 10-16,3-10 1,0 0-2,12 3 2</inkml:trace>
  <inkml:trace contextRef="#ctx0" brushRef="#br0" timeOffset="18983.0858">11304 9456 17,'12'-2'29,"-12"2"1,19-9 2,-10 6-12,1-1-5,3 6-5,-13-2-3,20 7-2,-10 1 0,1 2-1,-2 1-2,2 5 1,-4 0-2,0 1 1,-1 3 0,0-1-1,-3 1 0,1 0 0,-3-2 0,0 1-1,1-3 0,0 3 1,-1-2-1,0-1 1,0-1-1,0 2 0,1-3 0,1 2 0,0-2 1,3-2-1,1-1 1,3 1-1,2-4 1,1-1 0,2-1 0,2-2-1,1-1 1,0 1-1,-1-3 1,-2-1-1,-1-1 1,-3 2-1,-11-1 1,13 0 0,-13 0 0,0 0 0,0 0-1,0 0 1,-11 8-1,11-8 0,-12 12 0,12-12 0,-11 23 1,6-7-1,1 2 1,1 2-1,1 1 0,1 2 0,2 1 1,-1 1-1,1-2-1,1 1 2,1 1-1,1 0 0,-2-1 0,0-2 0,-1-1 0,-2-3 0,-2-3 0,-2-3 0,5-12 0,-20 13 0,8-8 0,-1-3 0,0 0-2,-1-3-3,14 1-6,-21 6-26,21-6 1,0 0-1,-3-18 0</inkml:trace>
  <inkml:trace contextRef="#ctx0" brushRef="#br0" timeOffset="20313.1619">12124 9647 24,'-9'8'32,"9"-8"3,0 0-1,-13 7-12,13-7-4,0 0-6,-9 11-4,9-11-3,0 0-2,0 0-2,-5 9-3,5-9-2,0 0-5,9 8-9,-9-8-16,0 0-1,16 12-1,-16-12 2</inkml:trace>
  <inkml:trace contextRef="#ctx0" brushRef="#br0" timeOffset="20548.1753">12171 9929 34,'-7'16'30,"8"4"2,-7-4-8,5-5-7,3 3-5,-2-14-3,6 16-4,-6-16-1,0 0-4,13 8-5,-13-8-7,0 0-19,17-7-1,-17 7-1,9-8 1</inkml:trace>
  <inkml:trace contextRef="#ctx0" brushRef="#br0" timeOffset="21087.2062">12756 9676 7,'12'-2'26,"-12"2"1,0 0 3,0 0-12,0 0-6,6 9-1,-6-9-2,1 15-2,-3-6-1,4 5-1,-5 1-1,4 4 0,-4 1-2,1 4 2,-2 0-2,3-1 0,-2 3 0,1 0 0,1-2-1,0 0 0,0-4 0,2-1-1,-2-3 0,1 0 0,0-4-2,0-12-1,0 16-3,0-16-6,0 0-13,0 0-8,0 0-2,0 0 2</inkml:trace>
  <inkml:trace contextRef="#ctx0" brushRef="#br0" timeOffset="21635.2375">12537 9575 25,'0'0'28,"0"0"1,0 0-7,9 2-3,-9-2-3,19 2-2,-9-4-2,8 5-2,-2-4-2,6 5-2,-3-4-1,4 3-1,-1-1-1,2 2 0,1-2-1,4 1-1,2-2 1,2 1-1,-1-2-1,5 1 1,-3-1 0,0 0-1,0-2 1,-4 3-1,-6 2 0,-5-3 0,-3 2 0,-5 0 0,-1 1-1,-10-3-1,0 0-2,0 0-3,11 7-11,-11-7-20,0 0 1,0 0-2,0 0 3</inkml:trace>
  <inkml:trace contextRef="#ctx0" brushRef="#br0" timeOffset="27573.5772">2224 8152 29,'0'0'19,"-2"-12"0,2 12 0,-4-11-3,4 11-3,0 0-2,-5-13-2,5 13-2,0 0-2,4 10-1,-2 0-1,2 3 0,-2 5 0,2 5-1,-3 4 1,2 3-1,-4 3 1,-2 3-1,-1-1-1,-1-1 0,0-2 0,-1-1 0,0-4-1,1-3 0,1-5 1,2-4-1,0-4 0,1 0-1,0-2 1,1-9 0,1 12-1,-1-12-1,3 13-3,-3-13-1,6 12-4,-6-12-6,13 0-9,1 1-9,-14-1 3,25-11 0</inkml:trace>
  <inkml:trace contextRef="#ctx0" brushRef="#br0" timeOffset="28201.6131">2224 8086 30,'0'0'21,"0"0"-2,0 0-1,0 0-4,0 0-1,0 0-3,0 0-2,0 0-1,-9-1-1,9 1-1,0 0-1,14 0 1,-14 0-1,23-2-1,-7-1 1,5 2-1,1-2 0,5 1 0,-1-3-1,2 4 0,-2-1-1,3 0 0,-3 1-1,-2 1 1,-3 0-1,-2 1 0,-3 1 0,-2-1-1,-4 0 2,-10-1-1,12 7 0,-12-7 0,0 0 1,12 5-1,-12-5 0,0 0 0,10 6 0,-10-6 1,0 0-1,11 14 0,-9-4 0,1 0 1,-2 6-1,0 2 0,-1 1 1,0 3-1,-1-1 0,-1-2 0,1 1 0,-1-2-1,2 0 0,-1-6-2,2 2-2,-1-14-9,3 9-20,-3-9-1,0 0-1,15 7 2</inkml:trace>
  <inkml:trace contextRef="#ctx0" brushRef="#br0" timeOffset="28955.6562">3261 8109 2,'0'0'20,"5"19"-2,-8-9-3,4 6-1,-2 2-1,0 3 0,1 2-2,-1 0-2,2 6 0,-3-2-2,1 3-2,-1-3-1,0 1-1,0-1-1,-1-1-2,2-5 0,-1-3-2,1-3-2,-1-3-4,2-3-8,1 2-12,-1-11-2,0 0 1</inkml:trace>
  <inkml:trace contextRef="#ctx0" brushRef="#br0" timeOffset="29355.6791">3093 8360 7,'0'0'27,"0"0"1,11-6 3,-11 6-12,14-9-4,-2 7-2,0-5-3,8 5-3,-4-1-2,5 5-1,-2-1-2,3 2 1,-2 0-2,2 3 0,-2-1 0,1 0 0,-2-2 0,1 0 0,0-2-2,-2-1 0,1 2-7,-7-5-12,0-2-13,3 5-2,-9-10 2,5 8 0</inkml:trace>
  <inkml:trace contextRef="#ctx0" brushRef="#br0" timeOffset="30366.7369">3363 8094 12,'0'0'23,"-16"-4"-4,16 4-1,-20-3-3,9 0-3,-2 2-2,0-2-1,0 2-2,-2-3-2,-1 3 0,1 0-1,-2 1-1,-1 1 0,0 2-1,1 2 0,-1 3-1,0 4 0,3 0 0,-3 3 0,4 2-1,-1 2-1,2 1 2,1-1-1,-1 1 0,3 1 0,1 2 0,0 0 0,4 0 1,1 2-1,3-2 1,3 1 0,3 2 1,1-4 0,7-1 0,-1-3 0,5-1 1,-1-3 0,5-1-1,1-2-1,2-3 0,1-1 0,0-1-1,0 0 0,0-3 0,-1-1 0,2-2 0,-3-2 1,-1-1-1,-1-4 1,1-2-1,0-1 1,-2-3-1,0 0 0,-2-2 1,-1 0-1,-1-3 0,-2 1 1,-1-2-1,-4 1 1,-2-5-1,-1 1 0,-3-1 0,-1 2 1,-5-1-1,-1-1 0,-2 1 0,-3 2 0,-3 1 0,-2 3 0,-3-3 0,-1 2 0,-1 2-1,0 1 0,-3 0 1,2 4-1,3-1-1,1 4 0,2 1-3,4 4-5,0-1-11,0 1-13,10 2 1,0 0 0,0 0 0</inkml:trace>
  <inkml:trace contextRef="#ctx0" brushRef="#br0" timeOffset="31421.7973">4194 8044 3,'0'0'23,"0"0"-2,0 0-2,-12-10-3,12 10 0,0 0-4,-16-13-1,16 13-3,-14-6-1,14 6-2,-21-9-1,12 7-1,-5 0 0,1 2 0,0 0-1,0 2 0,2 1-1,1 4 0,0 0 1,10-7-1,-14 19 0,10-7 0,0 3 0,3 0 0,1 3 0,1 1 2,1 2-2,1 1 0,1-1-1,0 1 2,0 0-2,-1 2 0,-1-1 1,-2 0-1,-2-1 0,-2-1 0,-3-1 0,-3-1 0,-2-2-1,-2-2 1,-1-4-1,-2 0 0,1-4 1,1-2-1,2-2 1,1-2 0,2-1 0,10 0 0,-10-5 0,10 5 0,0 0 0,6-14 0,-6 14 0,17-8 1,-6 5-1,1 2 1,1 2-1,-2 1 0,2 3 1,-4 4-1,0 2 0,-3 0 0,-1 4 0,-2 1 0,-3 2 0,-1 1 0,-4 0 0,2-1 0,-2-1 0,0 1 0,2-3 1,1 0-2,1-3 2,2 0-2,-1-12 2,7 17-1,-7-17 1,16 13-2,-6-9 0,0-1-2,6 3-5,-6-6-10,1-1-16,7 2 1,-6-6-1,7 3 2</inkml:trace>
  <inkml:trace contextRef="#ctx0" brushRef="#br0" timeOffset="31963.8283">4545 8132 10,'0'0'23,"-16"9"-2,16-9-5,-17 15 1,17-15-4,-16 20-1,6-8-1,1 6-2,-4-1-1,5 5 0,-6 1-1,5 5-1,-5-1-2,6 3 2,-1 1-3,4 1 0,-1-1 0,3 1 0,0-3-1,4 2 0,0-3 1,1 1-2,0-4 1,3-3-1,-1-2 1,1-2-3,1-2-1,-6-16-12,7 13-22,4-10 1,-11-3-2,17-17 1</inkml:trace>
  <inkml:trace contextRef="#ctx0" brushRef="#br0" timeOffset="33078.892">4973 8348 35,'3'-9'22,"-3"9"-1,0 0 0,0 0-4,0 0-4,0 0-2,0 0-3,0 0-2,-11 12-2,3-2-1,-4 2 0,0 4-1,-3 1 0,-2 0 1,-2 2-2,1 2 0,-1-3 0,2 2 0,-1-3 0,4-2 0,-1-2-1,4 0 1,1-3-1,10-10 0,-13 11-2,13-11-2,0 0-6,-11 1-7,11-1-15,2-9-2,-4-1 1,2 10 0</inkml:trace>
  <inkml:trace contextRef="#ctx0" brushRef="#br0" timeOffset="33385.9096">4707 8339 31,'0'0'31,"0"0"1,13 7-8,-3 3-5,-10-10-3,24 27-4,-10-14-1,5 8-3,-1-4-2,6 3-1,-5-3-1,5 2-1,-1-2 0,1-2-1,-4-2-1,1 0-1,-4-2 0,0-3-2,-1 0-4,-6-8-5,4 5-11,-2-3-16,-12-2 2,17-2-2,-17 2 2</inkml:trace>
  <inkml:trace contextRef="#ctx0" brushRef="#br0" timeOffset="33652.9249">5248 8534 22,'0'0'31,"11"17"1,-11-17 2,2 23-13,1-2-6,-6-5-4,4 6-3,-5-4-1,1 1-4,-1-2 0,0-2-3,1-2-3,3-13-2,-9 14-7,9-14-6,-14 1-14,14-1-4,-12 0 2,12 0 1</inkml:trace>
  <inkml:trace contextRef="#ctx0" brushRef="#br0" timeOffset="34073.949">5631 8154 39,'0'0'30,"11"-9"3,-11 9-1,0 0-19,0 0-3,-1 17-1,1-1-1,-3 0-3,3 10 0,-4-1-1,1 6-1,-4 2 0,4-1-1,-2-2-1,2 2 1,0-3-1,1-5 0,1-3-2,0-3-1,2-3-3,-3-6-1,5 2-6,-3-11-9,-9-2-15,9 2-1,-10-9 2,10 9 1</inkml:trace>
  <inkml:trace contextRef="#ctx0" brushRef="#br0" timeOffset="34454.9708">5344 8168 38,'-1'-9'33,"1"9"2,10-8-3,-10 8-14,22-8-2,-9 1-5,8 7-3,-1-4-2,8 5 0,-1-2-2,4 3-1,-1 0-1,2 2 0,0-1 0,0 2-1,-3-2-1,-1 3 1,-2-2-1,-3 0 1,0-1-1,-2-1 0,-4 1 0,-2-2 0,-4 0-1,-1-1-1,-10 0-2,9-2-5,-9 2-12,0 0-18,0 0 1,0 0-1,0 0 1</inkml:trace>
  <inkml:trace contextRef="#ctx0" brushRef="#br0" timeOffset="34876.9949">5925 8426 39,'-2'17'32,"2"-17"2,-2 17-4,2-2-12,-5-6-4,6 9-3,-6-5-4,3 4-1,-3-4-1,2 4-1,-2-3 0,1 3-1,0-3-1,0-1 0,0-2 0,1 0-2,1-1 2,2-10-2,-3 11 0,3-11-2,0 0-1,0 0-3,0 0-8,0 0-25,0 0 2,0 0-2,7-14 2</inkml:trace>
  <inkml:trace contextRef="#ctx0" brushRef="#br0" timeOffset="35698.0418">6164 7992 24,'0'0'28,"0"0"-2,1 11-1,-1-11-4,0 0-2,8 15-4,-8-15-1,9 13-5,-9-13-1,12 20-3,-7-6-1,4 4-1,-1 2-1,0 4 0,0 1-1,0 4 0,-1 1-1,-1 3 1,-2 3 0,-2-2-1,-2 2 0,-2 0 0,-3-2-1,-1 1 1,-3-2 0,-2-4 0,0-2 0,-3-2 0,-1-4 0,1-4 0,1-2 1,0-5-1,3-3 0,1-1 1,9-6 0,-13 4-2,13-4 0,0 0-2,0 0-3,-9-10-12,9 10-20,0 0 1,1-14-1,-1 14 1</inkml:trace>
  <inkml:trace contextRef="#ctx0" brushRef="#br0" timeOffset="36721.1003">6478 7861 11,'10'-2'29,"-7"-8"2,6 2 0,0 2-8,-4-4-4,7 6-4,-7-6-4,6 8-2,-11 2-3,16-3-1,-16 3-2,13 6 0,-13-6-1,15 19-1,-8-4 0,-1-1 0,0 3 0,-1 1-1,-1 4 1,-2 1 0,-3 1-1,-3 0 0,-1 0 1,-1 1-1,-1 0 1,-2-2-1,0-3 0,2 1 0,2-3 0,3 1 0,0-3 0,3 1 0,1-1 0,3 0 0,2 0 0,1-1 0,0-1 0,1 1 0,2-2 0,2 1 0,0-3 0,1-2 1,-1-1-1,2-1 0,-3-3 1,0-3-1,-1-1 1,-11 0-1,12-4 0,-12 4 1,0 0-1,0 0 0,-9-8 0,9 8-1,-18 8 1,7-1 0,1 3-1,-3 4 1,3 3 0,0 4-1,0 3 1,2 1 0,1 1 0,3 3 0,0 0 0,1 0 1,3-1-1,1 0 0,0-1 1,2 1-1,-2-2 0,-1-3 0,0-3 0,-1 1 1,-3-4-1,-1-1 1,-1-4-1,-2-2 1,-3-3-1,0-1 0,0-1 0,-4-3-2,4 4-2,-4-9-6,15 3-28,-13 0 0,4-4 0,9 4 1</inkml:trace>
  <inkml:trace contextRef="#ctx0" brushRef="#br0" timeOffset="38003.1735">5327 8562 15,'0'0'19,"0"0"-1,0-10-3,0 10 0,0 0-2,-6-9-1,6 9-3,0 0 0,0 0-3,-10-1 0,10 1-2,0 0 0,-10 8-1,10-8-1,-10 11 1,10-11-1,-10 11 0,10-11 0,-8 10 1,8-10-1,0 0 0,0 0 2,0 0-2,0 0 0,9 6-1,-9-6 1,14-8 0,-14 8 0,13-7-1,-13 7 0,7-10 1,-7 10-1,2-11 0,-2 11-1,0 0-2,-12-9-3,12 9-8,0 0-21,-16 5 0,16-5-2,-10 3 2</inkml:trace>
  <inkml:trace contextRef="#ctx0" brushRef="#br0" timeOffset="40783.3327">7185 8090 11,'-5'-14'21,"5"14"-2,-1-12-1,1 12 0,1-10-4,-1 10-2,0 0-1,0 0-2,4 15-1,-4-3-2,1 7 0,-1 2-2,2 7 0,-1 2 0,1 5 1,-1 2-2,2 0 0,-3-1-1,1 1-1,-1-2 1,1-3-1,-2-3 0,1-3-1,-1-5 1,0-4-1,1-3 0,0-4 0,0-10-1,-1 10-1,1-10-3,0 0-6,0 0-8,0 0-15,8-10 0,-8 10 0,5-13 2</inkml:trace>
  <inkml:trace contextRef="#ctx0" brushRef="#br0" timeOffset="41183.3556">7221 8354 18,'-9'-17'28,"9"17"3,0 0-4,6-12-7,-6 12-3,14-7-4,-1 8-3,-2-3-2,7 3-2,-1-3-1,2 6-1,2-2-1,3 2 0,-3 0-1,3 0 0,-1-1-1,0 3 0,-2-3 0,-2-1 0,-5-3-1,-1 3 1,-4-2-1,-9 0-1,10-1-3,-10 1-5,1-13-24,-1 13-3,0 0-1,1-12 1</inkml:trace>
  <inkml:trace contextRef="#ctx0" brushRef="#br0" timeOffset="43115.4661">8076 8040 22,'0'0'18,"0"0"0,3-12-3,-3 12-1,0 0-2,0 0-1,-10-10-2,10 10-2,-10-5-1,1 2-1,9 3-1,-18-4-1,8 3-1,-2 1 0,2 2-1,-3-2 0,3 3 0,-2 1-1,2 1 1,1 2 0,9-7 0,-16 18 0,11-8 0,1 3 1,2 0 0,1 0 0,2 2 0,2 0 0,1 1 2,2 1-2,2-1 0,-2 0-1,1 2 1,-1-2-1,-1-2 0,-2-1 0,0 0-1,-6-1 1,-1-1-1,-2-2 0,-3-2 1,-2 1-2,-1-3 1,0 1 0,-1-4-1,2-3 1,2 2-1,9-1 1,-14-2 0,14 2 0,0 0 0,0 0 0,0 0 0,0 0 1,0 0 0,0 0-1,17 9 1,-17-9-1,18 15 1,-6-5-1,-2 2 0,-1 1 0,1 2 0,-3 1 0,-2 0 0,-2 0 0,-2 0 0,-3 1 0,-1-1-1,-2 0 1,-2-3 0,0 0 0,0-1 0,2-1 0,1-2 1,4-9-1,-3 14 1,3-14-1,5 11 1,-5-11-1,13 11 1,-13-11 0,18 10-1,-8-3-2,1-5-4,4 4-15,1-1-14,-6-9 2,2 6-3,-4-11 2</inkml:trace>
  <inkml:trace contextRef="#ctx0" brushRef="#br0" timeOffset="44371.538">8399 8074 35,'0'0'29,"0"0"2,0 0-10,0 0-4,2 14-5,-6 0-4,3 9-3,-3-1-1,2 7-1,-2 3-1,1 3 1,0 1-1,1-1-1,0-1-1,1-1 1,0-2-1,1-1 1,1-6-1,1-2 1,1-4 0,2-2 0,1-3 1,2-3-1,4-2 1,-1-1 0,3-4-1,0 1 1,2-3-1,-1-1-1,-1-2-1,-1-1-1,-3 1-1,0-4-4,-1 2-6,-9 4-10,5-17-11,-5 17-1,0-15 2,0 15 0</inkml:trace>
  <inkml:trace contextRef="#ctx0" brushRef="#br0" timeOffset="44638.5532">8294 8347 5,'-9'1'29,"9"-1"1,0 0 3,14-4-11,0 3-3,-2-7-4,9 8-3,-4-6-2,6 2-4,-1-2-2,3 5-1,-3-1-3,1-1-2,2 5-4,-6-5-10,4 1-18,1 8-1,-6-5 0,3 6 0</inkml:trace>
  <inkml:trace contextRef="#ctx0" brushRef="#br0" timeOffset="45227.5869">8776 8434 49,'0'0'33,"16"-9"2,-16 9-4,12-8-16,2 7-4,-5-4-3,6 6-3,-4-2-1,4 3-1,-4 0-2,0 3 0,-1 2-1,-4 3 0,-2 1-1,-2 0 0,-3 3-1,-3 0 0,-2 3-1,-6-3 0,1 3 0,-4-4 0,0 1 0,0-2 1,-1 4 1,3-7 0,0 0 1,13-9 1,-14 14 0,14-14 1,0 0 0,1 10 0,-1-10 1,11 0-1,-2 1 1,3-1 0,-1 0 0,3 4-2,0-3 1,2 4-1,-2-3 0,2 4-1,-3-4 0,0 3 0,0-3-1,-2-5-1,0 4-3,-11-1-6,16-13-16,-16 13-9,11-14 0,-11 14 1</inkml:trace>
  <inkml:trace contextRef="#ctx0" brushRef="#br0" timeOffset="45588.6075">9258 8139 37,'0'0'34,"-11"-6"1,11 6 0,0 0-13,-10 5-9,10-5-5,0 0-2,-4 11-3,4-11-1,0 0-2,-3 13-4,3-13-6,1 10-16,-1-10-9,4 13-2,-1-4 2</inkml:trace>
  <inkml:trace contextRef="#ctx0" brushRef="#br0" timeOffset="45982.63">9297 8484 57,'0'0'36,"0"0"-1,7 13-5,-7-13-12,5 10-5,-5-10-5,3 14-1,-3-14-2,2 19-1,-4-9 0,3 3-1,-4-1 0,0 3-2,-3-1 1,0 2-1,-3-2 0,0-2-1,0 1-2,-2-4-1,2 2-3,-3-9-5,12-2-18,-15 5-11,5-8 1,10 3-1</inkml:trace>
  <inkml:trace contextRef="#ctx0" brushRef="#br0" timeOffset="46677.6693">9616 8432 18,'0'0'30,"0"0"2,0 0 2,0 0-13,-2 16-4,2-16-3,1 11-2,-1-11-4,5 17-2,-5-17-2,9 17 0,-9-17-2,14 12-3,-14-12-2,12 5-6,-1-2-13,-1-2-14,-10-1 0,12-7-2,-8-2 3</inkml:trace>
  <inkml:trace contextRef="#ctx0" brushRef="#br0" timeOffset="46983.6873">9875 8460 54,'0'0'35,"0"0"-2,8 12 2,-8-12-22,5 10-3,-5-10-5,4 14-1,-4-14-2,4 13 0,-4-13-3,5 9-3,-5-9-5,0 0-11,0 0-14,12 7-2,-12-7 0,0 0 1</inkml:trace>
  <inkml:trace contextRef="#ctx0" brushRef="#br0" timeOffset="47265.7029">10069 8468 46,'16'3'32,"-16"-3"2,13 1-9,-13-1-8,5 9-5,-5-9-3,2 13-3,-2-13-2,-1 14-1,1-14-2,1 13-3,-1-13-3,2 12-7,-2-12-24,0 0 2,0 0-2,0 0 1</inkml:trace>
  <inkml:trace contextRef="#ctx0" brushRef="#br0" timeOffset="47633.7239">10413 8167 46,'0'0'34,"-10"0"1,10 0 0,-9-8-13,9 8-15,0 0-2,0 0-4,0 0-5,0 0-5,7 9-16,-7-9-9,10 12-2,-4 0 2</inkml:trace>
  <inkml:trace contextRef="#ctx0" brushRef="#br0" timeOffset="47861.737">10497 8411 24,'-4'18'32,"4"6"2,-6-5 0,0-1-12,4 8-5,-10-9-3,4 3-5,-5 0-3,0-1-4,0-2-5,-2-4-8,1-4-25,2 2 0,-3-5 0,4 1-1</inkml:trace>
  <inkml:trace contextRef="#ctx0" brushRef="#br0" timeOffset="49203.8143">10932 8106 25,'-10'3'28,"10"-3"2,0 0-6,-10 5-5,10-5-4,0 0-4,4 14-2,-4-14-3,5 20 0,-4-5-2,1 4-2,-3 2 0,0 4-1,-2 1 0,-1 3 0,0-1-1,1 1 0,0-3 1,2 0-1,1-1 0,2 0 1,3-3-1,1-2 1,1-2-1,2-1 1,0-2-1,2-3 1,0-1-1,1-4 1,0-2-1,3-2 1,0-3-1,1-3-1,0 0 0,0-2-3,3 1-1,-8-6-7,5 4-9,-2 1-14,-11-5 0,-3 10 0,1-18 3</inkml:trace>
  <inkml:trace contextRef="#ctx0" brushRef="#br0" timeOffset="49458.8289">10827 8364 27,'0'0'32,"22"2"1,-12-8 1,4 1-14,8 5-6,-3-5-3,8 6-5,-4-3-1,4 1-3,1 1-3,-2-1-4,3 4-8,-3-3-13,-2-2-8,2 4-1,-7-7 1</inkml:trace>
  <inkml:trace contextRef="#ctx0" brushRef="#br0" timeOffset="49918.8552">11322 8367 33,'13'11'29,"-13"-11"2,0 15-1,1-1-17,-3-1-5,4 6-2,-3-2-1,3 5-2,0-2 0,2-2-1,0-1 0,2-2 1,1-3 0,1-2-1,-8-10 0,18 7 0,-18-7 0,17-4-1,-8-2 1,4-3 0,-2-4-1,2 1 0,0-2 0,0 2 0,0 0 0,-1 1 1,-12 11-1,15-12 0,-15 12 1,0 0-1,9 10 0,-6-1 0,-1 3 0,0 2 0,0 2-1,2-2 0,0 1-3,-2-4-6,-2-11-28,16 20 2,-16-20-2,18 3 1</inkml:trace>
  <inkml:trace contextRef="#ctx0" brushRef="#br0" timeOffset="51020.9183">12090 8143 33,'0'0'31,"0"0"3,-12 6-10,12-6-4,-14 8-4,5-4-3,5 5-5,4-9-3,-9 16-4,7-6-4,2-10-6,1 16-12,6-4-13,-7-12-2,12 13 1,-12-13 1</inkml:trace>
  <inkml:trace contextRef="#ctx0" brushRef="#br0" timeOffset="51240.9309">12047 8487 50,'0'0'31,"-3"20"2,3-20-11,-1 10-10,1-10-5,12 3-9,-12-3-11,14-11-17,1 7-3,-7-8 2,10 1-1</inkml:trace>
  <inkml:trace contextRef="#ctx0" brushRef="#br0" timeOffset="51747.9599">12737 8044 25,'0'0'31,"0"0"2,0 0-1,-4 11-9,3 4-13,-6-1 0,4 8 0,-5 0-5,4 8-1,-2 1 0,2 4-1,-2 0-1,4 1 0,-1-1-1,2 0 0,0-3-1,0-4 0,2-5-4,-2-5-1,4-3-4,-3-15-10,0 0-16,-3 9-1,3-9 0,-4-10 2</inkml:trace>
  <inkml:trace contextRef="#ctx0" brushRef="#br0" timeOffset="52269.9897">12467 8051 20,'0'0'30,"0"0"2,11-1-4,3 3-4,0-6-4,15 9-3,-1-8-4,14 6-2,0-6-3,10 5-1,1-4-2,1 2-2,-3-1-1,-3 0-1,-8-1-1,-6 1-1,-7 2-1,-10-4-5,0 7-11,-8-3-22,-9-1 1,0 0 0,0 0 0</inkml:trace>
  <inkml:trace contextRef="#ctx0" brushRef="#br0" timeOffset="56820.25">1734 9066 14,'12'3'18,"-12"-3"3,0 0-3,7-9 1,-7 9-4,10-4-2,-10 4-2,16-3-1,-7 1-3,3 1-1,4-3-3,3 3-1,-1-2 0,4 1 0,2-1-1,1 1 0,2-1 1,1 2-2,1-1 2,0 2-1,3-2 1,1 2-1,2-2 0,3 1 0,0-2 0,2 1 0,-1-2 0,4 1 0,-2 2-1,1-1 0,-1 2 0,-1 0 0,-1 1-1,0 2 1,0 1 0,-1-1 0,-1 0 0,2 1 0,1 0 1,0 0-1,0-2 0,2 0 1,-1 0-1,0 0 0,1 0 1,0-1-1,-3 1-1,3 1 1,-3 0 0,1 0 0,-1 0-1,1 1 1,0-2-1,0 2 1,1 1 0,1-3 1,3 1-2,-1 0 1,1 0 0,0 0 1,2-1-1,0-1 0,-1 0-1,-1 1 1,1 1 0,0-2 0,1-1 0,2 2 0,2 0 0,0-1 0,3 2 0,1-2 0,0 1 0,2 0 0,0 1 0,0-2 0,0 1 0,1 0-1,2 0 1,3 0 0,3-1 0,0-1 0,0-1 0,4 2 0,-2-2 0,2 0 1,1 0-2,-1 0 1,2 0 0,0 1 0,3-1 0,-3 1 0,3-1 0,-1-1 0,-1 2 1,1-2-1,-4 1 0,1 1 0,2 0-1,0 0 1,-2 1 1,0 0-2,1 1 2,0 0-1,1 0 0,-3-1 0,1 1 0,1-1 0,0 0 0,1 1 0,1-1 0,-2 0 1,0-1-1,1 0 0,-1 1 0,2-1 0,0 0 0,0 0 0,0 0 0,-3 1 0,4 0 1,-3 0-1,0 1 0,0-1 0,-2 0 0,1 3 0,1-1 0,2-2 1,-2 1-1,3 0 0,-2 0 1,0 0-1,1 1 0,-1-2 1,2 0-1,0 1 0,-1-1 0,0-1 1,1 0-1,2 1 0,-2-1 0,3 0 0,1 0 0,1-1 0,1 0 0,2 1 0,0 0 1,2-1-1,0 0 0,0 1 0,0-1 0,1 1 1,-1 0-1,2-1 0,-2-1 0,0 2 1,0-1-1,0 0 0,-2 1 0,1 0 0,-3 0 0,-2 2 1,3-1-1,-3-1 0,0 1 0,-2 1 0,-2 0 0,-2 0 0,-1-1 0,0-1 0,-3 1 1,-1 0-1,-3 0 0,-1-1 0,-1-2 0,0 1 0,-1 0 0,0-1 0,-1 0 0,-1-1 0,-1 0 0,0 0 1,-2 0-1,-1 0 0,-3 0 0,-4-2 0,-1 2 0,-3 0 0,1 0 0,-3-1 0,-1 1 0,0 0 0,-1 0 0,-1 0 0,3 0 0,-3 0 0,-2 1 0,2 1 0,-1 1 0,-2-1 0,-1 1 0,-2 0 0,-1-1 0,-1 1-1,-2 0 2,-3-1-1,-3-1 0,-3 2 0,0-1 0,-3 0 0,-2 0 0,-4 0 0,-1-1 0,0 2 0,-11 0 0,12-1 0,-12 1 0,0 0 0,9 0 0,-9 0 0,0 0 0,0 0 1,11-1-1,-11 1 0,0 0 0,0 0 0,0 0-1,0 0 1,0 0-1,0 0-2,0 0-3,0 0-7,0 0-15,0 0-7,0 0 0,0 0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34:06.8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11636 8076 20,'0'0'17,"-5"-12"-1,5 12 1,0 0-1,1-11-3,-1 11-1,0 0-1,7-9-3,-7 9-1,0 0-2,7-9-1,-7 9 1,0 0-1,14-4-1,-14 4 1,12-2-2,-12 2 1,16-1 0,-16 1-1,19 0 0,-10 1-1,0 2 0,2-1 0,-11-2 0,15 6-1,-15-6 1,11 9-1,-11-9 1,2 16-1,-2-16 1,-7 18-1,4-7 1,-4 1-1,1 0 0,-2 3 0,1-2 1,2 4-1,0-1 0,2 2 0,0-1 0,2 0 0,2 0 0,2-3 0,2 2 0,0-3 1,5-3-1,1 0 1,3-2 0,1-1 0,0-2 0,1-2-1,-1 0 1,0-1 0,-2 1-1,-13-3 1,15 0 0,-15 0-1,0 0 0,0 0 1,0 0-1,0 0 1,-13 11-1,13-11 0,-16 13 0,7-2 0,-2-1 0,3 1-1,-2 4 1,4 1 0,-2 2 0,5 0 0,-1-1 0,2 1 0,2 1 0,1 0 0,3 0 0,-1-1 1,2 2-1,-2-2 0,4 2 0,-3-2 1,1-3-1,-4 1 0,0-1 0,-2-5 0,1-10 1,-8 17-1,8-17 0,-15 9 1,15-9-1,-16 7 0,16-7 1,-17 2-1,17-2-1,-12 4-2,12-4-6,-10-5-28,10 5 2,0 0-2,0 0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34:49.92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3694 5383 2,'55'0'14,"-2"-8"-2,9 6-1,0-3-1,9 3 0,1-3-2,-1 4-1,1 1-1,0 1 1,0 0-2,-3 2 0,-1 1 0,-5-1 0,0 5-1,2-4 1,2-1-1,-1 0 0,1 1-1,5-3 1,0 1-1,1 0 0,4 0-1,-1-2 1,4 2-1,1-2 0,1 1-1,2-1 1,2 1-1,2-2 1,0 1-1,1 0 1,2 1-1,-1-2 1,4 2-1,-2 1 0,2-1 0,0 2 0,3-2 0,-3 0-1,-1 1 1,3 0 0,-3-1 0,1 0-1,0 0 1,1-1-1,-2 1 1,-2-1 1,3-2-1,-5-1-1,2 1 0,-3-3 1,1 0 0,-3-1-1,-1 0 1,-3-1-1,-5 0 1,0 0-1,-6 0 1,-5-1-1,-5 3 0,-8-2 0,-6-1 0,-3 4-1,-5-2-1,-7 4 0,-6-4-4,-1 8-5,-9-6-13,-16 4-9,18 5-1,-18-5 2</inkml:trace>
  <inkml:trace contextRef="#ctx0" brushRef="#br0" timeOffset="1799.1029">4596 5919 7,'0'0'11,"0"0"1,0 0 0,0 0 0,0 0 0,0 0 0,0 0 0,-10 9-2,10-9 0,-4 19-1,3-4-2,-3 4 0,2 4-2,-2 0-1,2 6 0,-1-1 0,1 3-1,-1-3-2,1 0 1,0-2-1,1-1 0,0-1 0,0-6 0,0-1-1,1-3 1,-1-1-1,1-4 1,0-9-2,-1 12 1,1-12-2,0 0-2,0 0-4,0 0-5,5-12-6,-5 12-10,4-25-3,3 11 2</inkml:trace>
  <inkml:trace contextRef="#ctx0" brushRef="#br0" timeOffset="2358.1349">4515 5894 27,'0'0'27,"-4"-9"-8,4 9 1,0 0-5,6-9-3,-6 9-3,10-7-3,-10 7-1,17-5-1,-6 3-2,5 0 0,1 0-1,6 1 1,0 0-1,3 1 1,1-1-1,1 1 0,1 0 0,0 2-1,-2 1 1,-4-2-1,-3 1 1,-3 2-1,-3-1 1,-3 1-1,-11-4 1,12 4-1,-12-4 1,0 0 1,0 0-1,0 0 0,0 0 0,0 0 0,0 0 1,0 0-1,-2 11-1,2-11 0,-5 11 0,3 1 0,-1 4 0,0 2 0,0 2 1,-1 1-1,1 0 0,0 0 0,1-1 0,-1-3-2,2-5-4,-2-3-3,6 1-7,-3-10-9,0 0-9,12 10 2,-12-10 0</inkml:trace>
  <inkml:trace contextRef="#ctx0" brushRef="#br0" timeOffset="2860.1636">5332 5919 21,'0'0'24,"0"0"1,0 0-13,-3 18 1,2-3-3,-3 2-2,2 6-1,-1 3 0,0 4-1,-1-1-1,3 6-2,-2-3 0,1 1-1,-1 2 0,1-2 0,-1-2-1,1-2 0,-1-3-1,1-4 1,0-3-1,-1-6 0,3-1-2,0-12-1,0 0-4,0 0-4,0 0-6,0 0-5,2-24-8,-2 24 0,2-27 1</inkml:trace>
  <inkml:trace contextRef="#ctx0" brushRef="#br0" timeOffset="3167.1811">5278 6237 16,'17'-3'27,"-17"3"-5,16-5-1,-3 6-3,3-2-3,4 1-4,1-1-2,2 2-3,2-2-1,1 2-1,-1-1-2,-1-1 0,-5-1-1,-1 3 0,-5-2 1,-1 1-1,-12 0 0,11-1 0,-11 1 0,0 0 0,0 0-1,0 0-1,0 0-5,0 0-10,0 0-16,0 0-1,-7-9 0,7 9 1</inkml:trace>
  <inkml:trace contextRef="#ctx0" brushRef="#br0" timeOffset="4277.2446">6223 5958 6,'0'0'23,"0"0"-2,0 0-5,-16-12 0,16 12-2,-16-8-4,4 1-1,3 7-2,-5-3-1,2 3-1,-2 0-1,1 2-1,-2 3 0,4-1-1,-4 3 0,3-1 0,0 3 0,4 4-1,0-1 1,4 3-1,2-2 1,3 4-1,2-3 0,3 7 0,1-4 0,1 1 0,2 2 0,-2-1-1,0 2 1,0-1 0,-4-1-1,-2-3 1,-3-3 0,-2-1-1,-3-1 1,6-11 1,-17 10-2,7-8 1,-1-3-1,2 0 0,0 0 0,9 1 0,-13-9 0,13 9-1,0 0 1,-2-14 0,2 14-2,9-4 2,-9 4 0,17 1 0,-6 3 0,0 3 0,0 1 0,1 3 0,0 2 0,-2 2 2,-2 2-2,0 0 0,-6 1 0,1 1 0,-4 1 0,-3-2 0,-1-1 0,-2 0 0,1-3 0,0 0 1,1-2-1,1-3 0,4-9 0,1 15-1,-1-15 1,9 10 1,-9-10-1,20 3 0,-8-2 0,2-1-1,3 2-4,-4-7-7,6 0-15,1 2-6,-5-5 0,6 4 0</inkml:trace>
  <inkml:trace contextRef="#ctx0" brushRef="#br0" timeOffset="4958.2836">6477 6205 5,'16'11'26,"-16"-11"-1,21-2 2,-7 1-13,-3-5-2,6 5-1,-4-4-3,5 2-1,-5-5-1,2 5 0,-3-5-2,0 3 0,-1-2 0,-1 1-2,-4-3 1,-6 9-2,11-14 1,-11 14-1,3-15 1,-3 15-1,-5-16 0,5 16-1,-14-15 0,14 15 1,-20-15-1,8 10 0,-1 3 0,-2 0 0,1 2 0,-4 4 0,3 2 0,-3 3 0,-1 5 0,1 0-1,0 4 1,2 3 0,1 1 0,4 1 0,0 1 0,5-1 1,4-1 0,3 0 0,2-2 0,6-3 1,3-2 0,5-2 0,0 0 1,4-3-1,0-4 0,1 0-1,1-2 0,0-1 0,-4-2-2,-2-6-2,2 4-4,-8-7-12,-2-2-16,4 3 0,-7-7-1,3 2 1</inkml:trace>
  <inkml:trace contextRef="#ctx0" brushRef="#br0" timeOffset="5780.3306">6940 5922 25,'7'-10'31,"-5"-5"2,7 5-1,-9 10-13,7-16-8,2 12-1,-9 4-4,16-5-1,-16 5-2,18 5 0,-7 1-1,-1 2 0,-1 0 0,1 4-1,-3 1 0,-1-1 1,-2 4 0,-2-1-2,-1 1 2,-2 0-2,-1-1 1,-1 0-1,-2-1 1,-1 2-1,-2 0 1,0-3-1,-1 3 0,0-1 1,-1 1-1,2 0 1,2 1-1,2-4 1,4 0-1,3 0 1,3-3-1,4-1 1,3-2 0,2-3-1,2-2 1,0 0-1,3-2 1,-2-3 0,-2-1-1,-1 1 0,-5-2 1,-10 5 0,13-11 0,-13 11-1,-4-9 0,4 9 0,-12-1 1,12 1-1,-15 6-1,8 3 1,1 3-1,3 5 1,2 5 0,1 1 0,1 3 0,1 3 0,1 0 0,0-2 0,3 0 0,-3-1 0,2-5 0,-3 0 0,-2-5 0,-2-3 0,-3-3 1,5-10-1,-19 12 0,7-10 0,-4-2 1,0-4-1,0-1 0,0 1 0,2-1-1,1-2 0,4 2-3,9 5-2,0 0-3,-11-13-7,11 13-13,17-1-8,-6-3 0,6 4 1</inkml:trace>
  <inkml:trace contextRef="#ctx0" brushRef="#br0" timeOffset="6128.3505">7486 6079 45,'0'0'33,"0"0"0,0 0 2,0 0-21,-9 3-4,9-3-4,-15 13-1,15-13-2,-10 13-2,10-13-2,0 14-3,0-14-10,0 0-21,12 9 1,-12-9-2,18 8 1</inkml:trace>
  <inkml:trace contextRef="#ctx0" brushRef="#br0" timeOffset="6355.3635">7516 6387 37,'1'18'31,"-1"-18"1,-1 17-1,1-17-17,2 12-6,-2-12-5,10 5-7,-10-5-11,0 0-16,16-1-1,-16 1 0,11-8 1</inkml:trace>
  <inkml:trace contextRef="#ctx0" brushRef="#br0" timeOffset="6803.3891">8070 6031 27,'0'0'31,"2"15"2,-2-15 0,-7 19-15,9-3-4,-7-2-3,7 6-3,-3 0-4,3 2 0,0 0-1,2 0-1,1-1-1,1-2 1,-1 3-2,1-4 1,-3 0-2,0-2-1,-1-2-2,-2-3-2,1 3-6,-1-14-9,-9 7-14,9-7-1,0 0 2,0 0 1</inkml:trace>
  <inkml:trace contextRef="#ctx0" brushRef="#br0" timeOffset="7189.4112">7728 5991 16,'0'0'31,"7"-15"1,8 9 2,6 2-13,1-7-3,12 9-3,-1-6-4,15 5-3,-1-4-1,9 5-1,-2-1-2,1 2 0,-3-1-1,-1 2-1,-9-1-1,-6 3 0,-9 0 0,-7-1-1,-7 0-1,-13-1-1,10 5-2,-10-5-2,0 0-8,-13 9-25,13-9 1,-13 0-1,3-3 3</inkml:trace>
  <inkml:trace contextRef="#ctx0" brushRef="#br0" timeOffset="8693.4972">8075 5982 6,'0'0'12,"0"0"-2,0 0 0,0 0-2,0 0 1,0 0-2,0 0 1,-9-9-1,9 9-1,0 0 2,0 0-1,0 0-1,0 0 0,0 0 0,0 0 0,-3 10-1,3-10-1,4 22-1,-3-7 0,4 6 0,-3 3-1,2 5-2,-1 3-6,0 3-15,-5-5-8,8 5-1,-7-11 1</inkml:trace>
  <inkml:trace contextRef="#ctx0" brushRef="#br0" timeOffset="12947.7406">4450 4312 32,'-11'-15'26,"11"15"-3,-7-11-1,7 11-4,0 0-4,-7-9-3,7 9-3,0 13-2,1 3-3,-1 2 0,0 9-2,-1 3 0,0 4 1,-2 3-1,2 2 0,-1-3 0,1-2-1,0-1 1,0-4-1,1-4 1,1-2-2,1-4 2,-1-3-3,1-3 1,1-4-3,-3-9-1,3 11-1,-3-11-4,0 0-5,9-8-7,-9 8-11,7-22 2,1 7 1</inkml:trace>
  <inkml:trace contextRef="#ctx0" brushRef="#br0" timeOffset="13393.766">4409 4257 9,'0'0'27,"0"-10"1,0 10-4,0 0-5,12-13-3,-2 11-3,-10 2-4,24-8-1,-9 2-1,7 2-3,-1-3 0,5 3-1,1-2-1,2 3-1,0 0 0,2 0 0,-3 2 0,0 2-1,-3-1 0,-4 2 1,-1 1-1,-2 2 1,-5 2-1,-3 5 1,-3-1-1,-5 4 1,-2 3 0,0 5 0,-7 1-1,2 2 1,-1 0 0,0-1-1,0-1 0,0 0 0,3-4 0,0-2-1,3-3-2,0-5-2,4 1-5,-4-11-6,13 7-11,-3-2-7,-10-5-1,25-2 1</inkml:trace>
  <inkml:trace contextRef="#ctx0" brushRef="#br0" timeOffset="13754.7867">5288 4319 13,'2'-10'29,"-2"10"0,0 0 2,0 0-13,0 0-4,0 0-5,-8 16-2,5 3-4,1 5 0,0 5 0,1 3 0,0 3-1,1 3-1,0-2 2,1 1-1,-1-3-1,2-1 0,-2-6 0,1-3-1,-1-4-1,0-6-3,2-3 0,-2-11-2,1 9-4,-1-9-4,0 0-9,0 0-10,-3-19 2,3 19 1</inkml:trace>
  <inkml:trace contextRef="#ctx0" brushRef="#br0" timeOffset="14050.8037">5263 4546 28,'12'0'29,"-3"-2"-1,8 0-6,4 2-2,3-3-5,8 7-3,1-4-3,4 3-2,-3-1-2,2 2-2,-5-3-1,-2 3-1,-7-3 0,-4-1 1,-6 0-1,-3 1-1,-9-1 0,0 0-1,0 0-3,0 0-3,0 0-7,0 0-13,-2-14-8,2 14 0,0 0 1</inkml:trace>
  <inkml:trace contextRef="#ctx0" brushRef="#br0" timeOffset="14771.8449">6017 4515 10,'0'0'29,"11"10"0,-11-10 3,14-8-13,2 6-5,-4-2-2,7 2-4,-1-4-2,6 4-1,0-3-1,4 1 0,-4-2-1,3 0-1,-3-1 0,1 1-1,-6-2 1,0-2 0,-6 0-1,0 1 1,-6-4-1,-2 2 0,-4-3 0,-2 0 0,-3 0 0,-2 0-1,-3 1 1,-4-1-1,-2 3 1,-3 1-1,-1 3 0,-3 4 0,-1 4 0,-1 3-1,1 6 1,-2 3-1,2 6 1,1 2 0,4 5-1,1 0 1,4 2-1,1 1 1,4 0 0,3-2 0,4-1 0,3 0 1,1-1 0,4 0 0,4-3 0,2-3 1,3-3 0,4-1-1,4-4 2,2-3-1,3-6 0,1 0 0,0-4 0,0-1-1,-3-1 1,-5-1-2,-3-1-1,-5 0-1,-1 5-2,-9-8-6,-4 9-18,13-1-10,-13 1 0,0 0 0,9-9 1</inkml:trace>
  <inkml:trace contextRef="#ctx0" brushRef="#br0" timeOffset="15119.8648">6871 4429 52,'0'0'35,"0"0"-1,-15 1 1,5 1-23,5 7-2,-5-3-4,4 5-2,6-11-1,-11 16-1,11-16-2,-6 14-1,6-14-3,0 0-6,9 10-15,0-7-10,-9-3-2,16-1 1,-16 1 2</inkml:trace>
  <inkml:trace contextRef="#ctx0" brushRef="#br0" timeOffset="15353.8782">6848 4715 30,'0'0'32,"-2"20"1,2-20-1,0 0-11,0 0-11,0 0-5,14 4-6,-14-4-7,12-5-12,-12 5-12,15-11-1,-9 2 0,4 5 1</inkml:trace>
  <inkml:trace contextRef="#ctx0" brushRef="#br0" timeOffset="15799.9037">7405 4266 23,'15'4'32,"-15"-4"2,8 13 0,-4-1-14,-7 1-6,6 9-1,-6 0-4,4 6-4,-3-1-1,2 4-1,0 1-1,1 1 0,1-3-1,-1 0 1,0-2-1,2-1 0,-1-3-1,-2-5-1,1-2-1,-3-7-3,4-1-3,-2-9-8,0 0-15,0 0-5,-7-17-1,6 6 2</inkml:trace>
  <inkml:trace contextRef="#ctx0" brushRef="#br0" timeOffset="16174.9251">7141 4298 33,'-4'-10'31,"13"9"3,-9 1-8,18-16-6,4 12-3,-3-4-3,12 5-4,-1-2-2,9 5-1,-1-3-1,6 7-2,-1-2 0,3 1-1,-3-2-1,1 4 0,-3-3-1,-3 0 0,-5 1 0,-4-3-1,-4 1 0,-7-1-1,-2 2-2,-16-2-4,15 3-9,-15-3-24,0 0 1,-13 7-2,0-7 3</inkml:trace>
  <inkml:trace contextRef="#ctx0" brushRef="#br0" timeOffset="21788.2462">16663 5260 21,'14'-5'18,"-2"1"3,12 2-3,3-4 0,6 0-4,8 3-2,6-2-2,9 3-2,1-4-2,7 4-2,2-1 0,7 3 0,3 0-1,4 0-1,-2-1 0,2 3 0,0 1 1,2 1-2,-5 1 1,-1-1-1,-2 1 0,0 2-1,0-1 1,-1 1 0,1-3 0,-2 2 0,0-2 0,3 0 0,-5 0 0,1-2 0,1 0 0,-1 0-1,-3 1 1,-1-2 0,2-1-1,-3 1 1,0 2-1,-2-1 1,-2 2 0,0-2 0,1 2 0,0 0-1,-3 1 1,-2 0 0,-2-2 0,-2-1-2,0 0 2,-5 0-2,-5 0 2,-2-4-1,-3 3 0,-5 0-1,-2-1 1,-6 0 0,-3 0-1,-5-1 0,-1 2-4,-8-3-5,1-2-19,-10 4-6,9-12-1,-9 12 1</inkml:trace>
  <inkml:trace contextRef="#ctx0" brushRef="#br0" timeOffset="22978.3141">16812 5952 11,'0'0'25,"-9"-10"3,9 10-11,-6-13 0,6 13-3,0 0-1,0 0-4,0 0-1,-6 15-1,9 2-2,-3 3 0,3 10-1,-2 3 1,3 5 0,-2 1-2,2 4 0,-2-1-1,1-1 1,-2-3-2,2-4 0,-3-7-1,2-3 1,-2-6-1,0-5 0,0-13-1,0 11-2,0-11-1,0 0-2,0 0-7,-1-12-7,1-1-14,4 3-1,-5-8 2,6 2 1</inkml:trace>
  <inkml:trace contextRef="#ctx0" brushRef="#br0" timeOffset="23432.3402">16759 5966 20,'9'-17'29,"3"14"1,0-4-9,1-3-2,6 5-3,-3-4-3,7 4-4,-3-4-2,4 5-1,-1-1-2,1 3-1,-1 0-1,-2-1 0,2 0-1,0 2-1,-4 1 1,-2 0 0,-2-1-1,-2 2 0,-3 0 1,0 3-1,-10-4 0,8 12 1,-8-12-1,3 20 0,-2-5 1,0 3 0,-1 0 0,0 0-1,0 0 1,1-1-1,0 1 1,0-5-2,0-2 0,-1-11-3,1 15-3,-1-15-7,0 0-12,3 11-8,-3-11-2,0 0 2</inkml:trace>
  <inkml:trace contextRef="#ctx0" brushRef="#br0" timeOffset="24086.3777">17553 5904 8,'0'0'26,"0"0"2,1-11-5,-1 11-6,0 0 0,0 0-4,0 0-2,0 0-3,-1 9-2,-1 1-1,2 6-1,-2 3 1,2 4-2,-1 2 0,1 7-1,-1 1 0,2 4 0,-1 0-1,1 0 0,0 1 0,1 1-1,0-3 1,-2-3 0,3-4-1,-2-5 0,0-5 0,0-3-1,0-4 0,-1-12-2,1 12-3,-1-12-6,0 0-7,0 0-14,0 0-2,3-16 2,-5 2 0</inkml:trace>
  <inkml:trace contextRef="#ctx0" brushRef="#br0" timeOffset="24408.3961">17517 6261 1,'0'0'29,"13"-1"2,-13 1 1,18-10-9,2 9-4,-4-7-1,11 6-5,-2-4-2,6 4-4,-4-5-2,2 4-1,-4 0-2,0 0 0,-5 0-1,-1 1-1,-8 0 1,-11 2-1,14-1 0,-14 1-1,0 0-1,0 0-3,0 0-4,0 0-12,-10-3-15,10 3 0,-10-3 0,10 3 1</inkml:trace>
  <inkml:trace contextRef="#ctx0" brushRef="#br0" timeOffset="25437.4549">18437 5881 24,'-7'-11'26,"7"11"-4,-8-9-2,8 9-5,-13-7-1,2 3-4,2 4-3,-5-2-1,3 4-1,-5-1-1,2 6-1,-4 0-1,3 3 0,-1-1-1,4 3 0,1 5 1,4-2-1,3 2 1,4 0-1,4-1 2,2 3-2,4-2 1,1 0-1,0-4 0,1 4 0,-2-3 0,-1 0-1,-3 0 1,-1-1-1,-4 1 1,-3-2-1,-3 3-1,-4-5 1,-1 0-1,-4 0-1,0-2 1,-1-1-1,0 0 1,0-3-1,3-1 0,1 0 1,11-3 0,-13 4 0,13-4 1,0 0-1,0 0 1,15 6 0,-6-3 0,4-1 0,0 2 1,-1 3-1,1-4 0,-3 6 0,-10-9 1,15 14-1,-12-3 0,-2 1 1,-2 1 0,1-1 1,-2 3-1,-1-1 0,0 0 0,1 1 1,1-3-1,5 0 0,-1-3-1,0 1 1,-3-10-1,14 16 0,-3-10-2,-2-5-4,6 1-10,1 2-18,-4-11 2,8 1-3,-7-10 2</inkml:trace>
  <inkml:trace contextRef="#ctx0" brushRef="#br0" timeOffset="26279.5031">18619 5865 11,'0'0'29,"0"0"2,14-11 1,-14 11-14,13-12-2,-13 12-1,12-9-5,-1 8-2,-11 1-4,14 0 0,-14 0-2,11 11 0,-11-11-1,7 15-1,-4-5 0,-2 3 1,-1-1-1,0 0 1,-3 2 0,2 2-1,-3 1 1,-2 0-1,0 0 1,-2 2-1,0-1 1,-1 1-1,4-3 0,-1-2 1,3-1-1,4 0 1,3-2-1,-4-11 1,16 14-1,-4-9 1,1-4-1,3 0 1,-2-1 0,1-3-1,-5 0 1,-10 3-1,16-8 0,-16 8 0,0 0 0,0 0 0,0 0 0,-16 7-1,16-7 1,-15 17 0,7-2 0,2 0-1,1 4 1,2 1 0,4 3-1,4-2 1,0 1 0,2 1-1,0 1 1,0-1-1,-2-1 1,-3-1-1,-1-1 1,-7 2-1,-1-3 0,-2-3 1,-2-2-1,-3-1 1,1-2-1,0-2 1,0 0 0,3-4-1,10-5 0,-16 6-1,16-6-1,0 0-3,0 0-10,0 0-18,0 0 0,9-10-1,-1-4 3</inkml:trace>
  <inkml:trace contextRef="#ctx0" brushRef="#br0" timeOffset="26647.5241">19048 6069 49,'0'0'31,"-6"12"3,6-12-3,-13 3-22,13-3-3,-1 10-1,1-10-3,3 9-5,-3-9-9,0 0-20,14 9 0,-14-9-2,0 0 2</inkml:trace>
  <inkml:trace contextRef="#ctx0" brushRef="#br0" timeOffset="26860.5363">19060 6340 53,'-2'18'34,"-4"-7"0,6 3-1,2-3-21,-2-11-5,4 11-12,-4-11-17,12 6-11,-12-6-2,9-5 1</inkml:trace>
  <inkml:trace contextRef="#ctx0" brushRef="#br0" timeOffset="29586.6923">19302 6066 29,'-5'-16'27,"5"16"-5,0 0-3,-7-11-2,7 11-4,0 0-4,4 14-1,0-1-4,4 5 0,0 4-2,4 4 1,-1 2-2,2 1 0,-1-2 1,-1-2-2,0-2 1,-1-4 0,-1-5-1,-2-3 1,-7-11-1,12 10 1,-12-10-1,11-5 0,-11 5 1,13-18-1,-5 6 0,1-6 1,1-3-1,1-1 0,-1-3 0,4-2 1,-4 1-1,2 0 0,-3 1 2,0 4-2,0 0 0,-1 1 1,-1 5-2,-3 1 2,1 3-4,-1-1 2,1 3-4,-3-4-5,-2 13-9,0 0-13,0 0-1,15-1 1,-15 1 1</inkml:trace>
  <inkml:trace contextRef="#ctx0" brushRef="#br0" timeOffset="45063.5775">19869 6066 7,'0'0'12,"0"0"-1,-12-3-1,12 3-1,0 0-2,-9 5 0,9-5-1,-10 6-1,10-6 1,-17 12-1,17-12-1,-17 15 0,9-6-1,-1 1 1,0-1-1,2 3 0,0 0 0,2 0 0,-1 0 0,2 3 0,-2-2 0,2 0-1,1 2 1,0-1-1,1 0 1,0 0-1,2 0 0,-1-3 0,3 4 0,0-2 0,5-1 0,-4-1 1,6-1-1,-9-10 0,16 16 1,-16-16-1,20 8 1,-10-7-1,3 0 0,0-3 0,2-1-1,0-2 0,2-1 0,1-3 0,-1 0 1,0 0-2,1-2 1,-3-2-1,0 4 1,-5-3-1,2 2 0,-5-2 1,1 0-1,-3 0 0,0-2 0,-3 3 1,1-3-1,-2-2 0,-1 2 0,-4-2 0,0 3 1,0-1-1,-6 1 0,2 1 0,-5 3-1,1 2 1,-4 1 1,2 2-2,-4 1 1,1 2 1,0 2-2,1 2 1,0-1 0,2 1 0,1 2 0,1 2-1,1 0 0,2 3-1,0-3-2,4 3-1,5-10-4,-10 18-6,10-18-12,-6 9-6,6-9 1,0 0 1</inkml:trace>
  <inkml:trace contextRef="#ctx0" brushRef="#br0" timeOffset="45597.608">20291 5998 13,'0'0'25,"0"0"3,0 0-8,0 0-4,-9 8-1,9-8-2,-5 9-4,5-9-1,-6 16-2,1-6-1,2 8 0,-1-3-2,1 4 1,0 1-2,1 3 1,-1 1-1,2-2 0,-1-2-1,1 3 0,0-7 0,1 1 0,0-4 0,1-2 0,-1-11 0,2 11-1,-2-11 0,0 0-2,0 0-1,9 1-4,-9-1-7,0 0-8,8-16-12,-8 16-1,8-20 2,-2 9 0</inkml:trace>
  <inkml:trace contextRef="#ctx0" brushRef="#br0" timeOffset="45851.6225">20305 5824 36,'-10'0'29,"10"0"1,0 0-8,-9 3-12,9-3-1,0 0-4,0 0-2,0 0-5,0 0-5,0 0-12,6 16-10,-6-16-1,0 0 0</inkml:trace>
  <inkml:trace contextRef="#ctx0" brushRef="#br0" timeOffset="46927.6841">20776 5727 2,'0'0'25,"0"0"2,0 0-3,0 0-5,0 0-1,0 0-3,-8 18-4,0-8-2,4 9-2,-4 0 0,3 6-1,-3-3-1,2 9-2,1-2 1,2 4-1,0-2 0,2 2-1,-1-1-1,3 1 0,-2 1 1,0-4-1,-2 1-1,2-2 0,-2-1 1,2-2-1,0-2 0,0-4 0,1-4 0,2-3 0,-1-4 0,-1-9 0,0 0 0,0 0-2,0 0 1,0 0-2,7-9-1,-7-4-2,0 13-2,0-23-2,4 10-1,-8-4-1,6 5 1,-6-5 1,3 3 0,-4 2 3,1 1 1,-2 1 3,-2 1 3,8 9 1,-15-17 1,5 10 2,0 2 1,0 0 0,-3-1 1,3 5 1,-4-3 0,4 5 0,-4-1 0,2 4-1,-3-3-1,4 5 0,-3-2 0,4 3-1,-3-2 1,5 6-2,-1-2 0,3 2 0,-1 1-1,5 0 1,0 0-1,4 2 0,0-2 0,3 2 0,-5-14 0,17 19 0,-6-11 0,4-1-1,0-2 1,3-1 0,2-3-1,1 1 0,-1-1 0,2-3 0,-2 0-1,-2 1-1,0-1-1,-5-1-4,2 6-10,-4-2-22,-11-1 1,11-2-2,-11 2 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26.270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-2-4 31,'0'0'31,"0"0"2,13-5-1,-13 5-14,0 0-4,0 0-2,0 0-6,0 0-2,0 0-2,0 0-2,6 15-3,-6-15-6,0 0-18,20 8-6,-20-8-1,0 0 1</inkml:trace>
  <inkml:trace contextRef="#ctx0" brushRef="#br0" timeOffset="1887.603">89-39 11,'0'0'26,"0"0"1,7-20 0,-7 20-9,0 0-3,8-13-3,-8 13-3,0 0-3,0 0 0,0 0 0,-8 22-1,8-22 1,-10 22-2,10-22 0,-10 21-1,10-21 1,-4 18-2,4-18 1,0 0-1,0 0-1,14 7 1,-14-7-1,0 0 0,16-15 0,-16 15 0,11-15-1,-11 15 1,4-13-1,-4 13 1,0 0-1,-6-17 0,6 17 0,0 0 0,-16 5-1,16-5 1,-9 15-1,9-15 1,-2 19 0,2-19-1,11 20 1,-11-20 0,21 18 0,-21-18 0,22 3 0,-8-4 1,-14 1-1,21-9 0,-21 9 1,9-19-1,-9 19 0,-6-22-1,6 22 0,-16-17-2,16 17-4,-22-7-11,7 3-18,15 4 1,-15 5-2,15-5 3</inkml:trace>
  <inkml:trace contextRef="#ctx0" brushRef="#br0" timeOffset="-312.0006">37 298 14,'0'0'18,"2"-15"-1,-2 15-1,0 0-2,1-16 0,-1 16-2,0 0 0,0-13-1,0 13-1,0 0-2,0 0 1,0 0-2,-6-15 1,6 15-2,0 0-1,0 0 0,0 0-2,0 0 1,-6 19-2,6-4 0,-3 2-1,3 4 1,-3 3-1,2 4 0,-1 2 0,2 2-1,-2 1 1,1-3 0,-1 2-1,1 0 1,-2 2-1,1 0 0,1-4 1,-2-3-2,1-1 2,1-2-1,-1-6 0,1 0 0,1-18 0,-3 20 0,3-20 0,0 0 0,-2 14 1,2-14-2,0 0 1,0 0-2,0 0-2,0 0-5,0 0-12,5-20-15,-10 0 0,5 1-1,-6-13 2</inkml:trace>
  <inkml:trace contextRef="#ctx0" brushRef="#br0" timeOffset="8346.0147">-91 1185 21,'0'0'20,"0"0"-1,0 0-2,0 0 0,0 0-3,0 0-2,0 0-2,0 0-1,0 0-1,0 0-2,0 0-1,-11 13 0,11-13-2,-14 14 1,14-14-1,-22 27-1,7-12 0,-3 6-1,-5-1 0,-1 7 0,-7 0 0,3 4 0,-6-3 0,0 4 0,-3-2-1,1 1 1,1-3 0,4-2 0,-1 1 0,3 0-1,0-4 1,4 0-1,2-4 1,2 1-1,3-3 1,0 1-2,2-6 2,16-12-1,-22 17 0,22-17 0,-17 13 0,17-13 0,0 0 0,-18 12 0,18-12 0,0 0 1,-17 12-1,17-12 0,-19 13 0,19-13 0,-22 16 0,22-16 0,-24 21 1,24-21-1,-22 17 0,22-17 0,-17 17 0,17-17 0,0 0 0,-17 12-1,17-12 1,0 0-1,0 0 0,0 0-1,0 0-3,0 0-6,6-17-24,-6 17 1,11-14-1,-11 14 1</inkml:trace>
  <inkml:trace contextRef="#ctx0" brushRef="#br0" timeOffset="826.8013">990-47 19,'0'0'27,"0"0"4,0 0-6,0 0-3,0 0-3,-18-16-4,18 16-2,-22-5-3,22 5-3,-31-3-1,14 5-2,-3-4 0,1 4-2,-3-1 0,3 4-1,-1-2 0,4 4-1,-1 2 1,0 2-1,1 3 0,1 2 0,1 1 0,0 3 0,1 2 0,-1 1 0,0 1 0,4 2 1,-2 0-1,4 2 0,1 1 0,2 3 1,2-1-1,3 1 0,0 3 0,0 3 0,3-3 0,0 2 0,0 1 0,-1 0 0,2 1 0,-4 2 0,2-2 0,-2 1 0,-2-2 1,2-2-2,-3-3 2,5 0-2,-7-5 1,5-4-1,0-5 1,0-5-2,0-14-1,0 0-4,-6 18-5,6-18-13,-19-24-11,12 9 0,-6-9-1,1 1 2</inkml:trace>
  <inkml:trace contextRef="#ctx0" brushRef="#br0" timeOffset="1123.202">355 607 27,'0'0'32,"0"0"2,-9-16 1,9 16-12,12-13-4,-12 13-4,27-17-3,-10 4-4,13 5-1,-2-4-2,10 4-1,0 1 0,6 1-2,-2-2 0,4 4-1,-4 1-1,-1 0 1,-5 1-1,-4 1-1,-3-1-1,-8-2-3,0 8-6,-21-4-19,12-13-9,-12 13-1,-8-25 1</inkml:trace>
  <inkml:trace contextRef="#ctx0" brushRef="#br0" timeOffset="9765.6171">-1807 3183 12,'13'-15'12,"-13"15"1,11-14 2,-11 14 1,0 0-1,0 0 1,10-13-1,-10 13-2,0 0 0,0 0-2,0 0-2,0 0-2,0 0 0,-13 7-3,13-7-1,-17 24 0,7-6-2,-7 4 1,0 5-1,-5 2 0,-1 2-1,-4 3 0,-2 2 1,-3 2-1,-4-1 1,-2 4-1,-3 0 0,-1-3 1,1-2-1,3-3 1,1-4-1,2-3 1,5-4-1,2-6 0,6-4 1,2-3-1,3 0 0,1-2 0,1-1 0,1 2 0,14-8 0,-24 15 1,24-15-1,-20 15 1,20-15 0,-16 12 0,16-12 0,0 0-1,-14 12 1,14-12-1,0 0 0,0 0 0,0 0-2,0 0-1,0 0-3,0 0-6,0 0-14,0 0-9,3 17-1,-3-17 0,-12 18 2</inkml:trace>
  <inkml:trace contextRef="#ctx0" brushRef="#br0" timeOffset="7066.8124">-1357 2217 15,'0'0'13,"0"0"-1,0 0-1,0 0-2,0 0-1,0 0-1,0 0 0,0 0 1,0 0 0,0 0-1,0 0 0,0 0 0,0 0 0,0 0 0,0 0-1,0 0 0,0 0 0,0 0-1,0 0 0,0 0-1,0 0 1,0 0-2,0 0 0,0 0 0,0 0-1,0 0 1,0 0 0,0 16-1,0-16 0,-12 14 0,12-14-1,-21 20 1,6-7-1,-2 5 0,-1 1 0,-3 0 0,-3 1-1,1 1 1,-3 0 0,2 0-1,-2-1 1,1-2-1,0 0 0,4-3 0,0 1 0,-2-6 1,5-1-1,0-1 0,3-2 0,1 0 0,14-6 0,-19 6 0,19-6 0,0 0 0,0 0 0,0 0 0,-3 15 0,3-15 0,19 12 0,-2-1 1,1 4 0,3 1-1,4 4 2,2 3-2,0 2 1,0 0 0,3 0 0,2 3-1,-2-7 1,2 1-1,0 1 0,-2-3 1,-3-2-2,2-1 2,-3-2-1,-3-5 0,-4 1 1,-4-4-1,-15-7 0,23 8 1,-23-8 0,0 0-1,0 0-1,0 0 0,0 0-4,-2-15-3,2 15-12,0 0-18,-9-17 0,9 17 0,-16-30 1</inkml:trace>
  <inkml:trace contextRef="#ctx0" brushRef="#br0" timeOffset="10623.6187">-3041 4361 19,'0'0'22,"0"0"0,0 0 0,0 0-1,9-16-4,-9 16-1,0 0-3,0 0-2,0 0-3,-8 19-3,8-19-2,-18 25-1,6-7 0,-3 4-1,-5 2-1,1 5 1,-2-2 0,-2 3 0,-3-3 0,7 0-1,-4-1 2,-1 3-2,1-5 1,-1 2 0,-2-4 0,3 3 0,-1-3 0,0-1 1,1-1-2,5-2 2,3-4-2,3 1 1,12-15 0,-18 18-1,18-18 1,0 0-2,0 0 1,-14 14-1,14-14 0,0 0-2,0 0-1,0 0-4,11-14-5,-13 1-9,4-3-13,2 3-1,-4-11 2,5 5 1</inkml:trace>
  <inkml:trace contextRef="#ctx0" brushRef="#br0" timeOffset="11060.4194">-3560 4445 21,'0'0'27,"0"0"3,0 0-7,0 0-5,0 0-2,0 0-1,0 0-3,0 0-1,14 0-4,1 11-1,0-5 0,9 8-1,2 1-2,10 4 0,4 1 0,4 3-2,2-2 0,6 1 0,-2 3 0,0-3-1,-2 1 1,-6-2-1,-4-1 1,-5-2-1,-4-1 1,-6-2-1,-7-3 1,-2-3-1,-14-9 0,18 12 1,-18-12-1,0 0 1,0 0-1,0 0 0,0 0-1,0 0-3,0 0-3,0 0-10,3-15-22,-3 15 2,2-17-3,-2 17 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5:04.7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4178 9341 20,'0'0'24,"20"-7"-6,-9 3-3,3 2-2,2 0-2,-1-1-2,4 2-2,-3-2-1,7 3 0,-3-1 0,3 1-1,3-1-1,1 1-1,1-2 0,4 3 0,-1-2-1,3-1 0,0 1-2,3 3 2,-3-2-1,7 1 0,-2 0 0,2 1 0,2-1 0,0 3 0,2-3 0,-2 1 0,1-2 0,1 2-1,0-2 2,2 0-1,-1-1-1,2 1 1,1-3-1,2 2 1,5 0-1,1-2 1,-1 2-1,-1 1 0,1 0 0,0 0 1,1 1-1,-2 1 0,-2 0 0,1 1 0,1 0 0,2 0 0,2-1 0,3 2 0,-1-1 0,1 0 0,3 1 0,0-2 1,1 1-1,1 0 1,2-2-1,1 0 1,3 0-1,3 0 1,-2-1-1,4 1 1,1-1-1,1 0 1,0 1-1,3-1 0,1 0 1,0 1-1,3 0 0,0-1 1,0 0-1,3 1 1,1 0 0,-1 1 0,0-1-1,1 0 1,1-1 0,0 1 0,3 0 0,0 0-1,1-3 0,0 2 1,2-2-1,2-1 1,1 1-1,1-2 0,2 0 0,2-1 0,-1 1 1,2-2-1,-1 0 0,2 1 1,3-1-1,3-2 0,1 3 0,0-3 1,1 3-2,5-3 2,1 5-1,2-2 0,-1-1 0,1 3 0,1 2 1,4 0-1,-2 0 1,2 1-1,1-3 0,3 2 0,0 2 0,1-2 0,0-3 0,-2 4 0,4-2 1,-1 1-1,0 0 0,-4 0 1,0-1-1,2 1 0,-1-1 0,-3-1 1,-1-1-1,-1 2 0,-1 0 0,0 1 0,-3 0 1,-2 0-1,-2 1 0,1 1 0,-1 2 0,-1-1 1,-2 0-1,-1 1 0,-1-1 0,1 1 0,0 1 0,0 0 0,-3 1 1,-3 0-1,2-2 0,-1 2 0,3-1 1,-1-4-1,-5 2 0,4-1 0,-2-5 0,2 1 1,-2-1-1,0-1 0,-2-1-1,-1 3 1,1-2 1,-2 1-1,1 1 0,0 0 0,-1 1 0,0 1 1,-1 0-1,0 0 0,0-1 0,0 2 0,-1 1 0,-1-1 1,0 0-1,-2 0 0,0 0 0,3 0 0,-1 1 0,-2-2 1,1-1-1,-1 2 0,-2-2 0,1 0 0,0 0 0,-2-2 0,-3 3 0,-2-1 0,-1-1 1,-2 0-1,-2-1-1,-3 1 1,-4 1 1,-2-2-1,-2 1 0,-2-1 0,-5 1 0,-1 2 0,-2 0 0,-4 0 0,-4 0 0,-3 1 0,-4 0 1,-4 0-1,-4 0 0,-7 0 0,-8 1 0,-5 0 0,-7 2 0,-2-1 0,-14-2-3,0 0-6,3 12-28,-13-4 0,-8-5 1,-4 1-2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5:21.45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5653 10241 7,'0'0'20,"0"0"-6,0 0-1,0 0-1,0 0-2,0 0-1,0 0-1,-4 11-1,4-11-1,-1 12 0,2-2-1,-2 3-1,2 1 0,-2 3 0,2 2-1,-1 2 1,1 3-1,-1 1 0,2 1 0,-1-2-1,1 4 1,0 0-1,1 2 1,-1-3-1,1 2-1,-1-2 1,0 2-2,-1 0 2,1-2-1,-2-1-1,1-1 0,-2 0 1,2-4-1,-1-1 1,0-3 0,1-2-1,-1-1 0,2-5 0,-2-9 0,2 12-2,-2-12-1,0 0-3,0 0-6,0 0-18,0 0-3,6-20 2,-2 9 0</inkml:trace>
  <inkml:trace contextRef="#ctx0" brushRef="#br0" timeOffset="988.0565">5660 10233 15,'-11'-8'12,"11"8"0,0 0 0,0 0 1,11-3-1,-11 3 2,14-6-2,-14 6 0,22-10 0,-12 1-2,5 5-1,-4-5-2,5 6-2,0-2-1,3 2-1,-3 1 0,4 2-2,-2-1 2,3 1-2,0 0 0,-1 0 0,-1 0-1,-1 0 1,-1-1-1,-1 1 0,-2 0 0,-2 1 1,-1-1-1,-2 0 1,-9 0-1,13 0 1,-13 0-1,0 0 1,9-4-1,-9 4 1,0 0 0,0 0-1,0 0 1,1-11-1,-1 11 0,0 0 0,0 0 1,0 0-2,0 0 1,0 0 0,0 0-1,0 0 1,0 0 0,0 0 0,-3 10 0,3-10 0,3 19-1,-1-5 2,0-1-1,0 4 0,0 1 0,1 0 0,-1 0 0,1 0 0,1-1 1,-2-4-1,0 1 0,0-3 1,-2-11-1,3 14 0,-3-14 0,0 0 0,1 10 0,-1-10-1,0 0 0,0 0-2,2 11-4,-2-11-7,0 0-20,0 0 0,0 0 0,0 0 0</inkml:trace>
  <inkml:trace contextRef="#ctx0" brushRef="#br0" timeOffset="2098.12">6645 10252 17,'0'0'24,"0"0"-5,0 0-2,2 12-1,-2-12-4,0 20-2,1-4-2,-1 4-2,2 3-1,-1 0-1,2 6-1,-2 2 0,2 1-1,-2 1 1,1 2-1,0-2-1,-1 1 1,0-1-1,1 0 0,-1-3 1,1 1-1,-1-2 0,0-1 0,-1-2-1,0-1 1,0-4 0,-1-2-1,1-3 1,-1-4-1,1-12-1,0 10-2,0-10-6,0 0-11,1-15-12,-1 15 0,5-27 1</inkml:trace>
  <inkml:trace contextRef="#ctx0" brushRef="#br0" timeOffset="3146.18">6714 10618 26,'0'0'21,"0"0"-2,0 0-2,-10-3-1,10 3-3,0 0-2,0 0-1,0 0-2,0 0-1,0 0 0,0 0-2,15 6 1,-15-6-1,18 0 0,-8-1-1,4 3-1,1-6 0,2 1 0,0 1-1,3 2 0,-3-1 0,3-1 0,-3 1-1,1 2 0,-2 0-1,0 3 1,-1-3 0,-2 4-1,0-4 1,-2 4-1,0-3 1,-2 0-1,-9-2 1,15 2 0,-15-2-1,0 0 1,11 2-1,-11-2 0,0 0 0,0 0-2,0 0-1,0 0-3,0 0-8,0 0-23,0 0 0,0 0 0,0 0 1</inkml:trace>
  <inkml:trace contextRef="#ctx0" brushRef="#br0" timeOffset="5871.3358">7857 10494 11,'0'0'23,"0"0"1,0 0-10,0 0 0,0 0-3,0 0-2,-9 6-3,11 5 0,-1 3 0,2 3-2,0 3 1,2 4-1,-1 0-1,2 3 0,1 0-1,0-2-1,0-3 0,1 2 0,1-5-1,-2-4 1,0 0-1,-1-5 0,-6-10 0,11 14 0,-11-14 0,0 0 1,10 7-1,-10-7 0,0 0 0,0 0 0,10-16 0,-6 7 0,2-4 0,0-1 0,2-2 0,0-2 0,3-2 0,-1 0 1,3 1-1,-1 0 1,0-1-1,1 1-1,0 4-4,-2-1-4,2 5-11,2 8-10,-12-8-1,7 12 1</inkml:trace>
  <inkml:trace contextRef="#ctx0" brushRef="#br0" timeOffset="6347.3631">8006 10552 14,'0'0'22,"5"16"1,-5-16-9,4 21-4,1-6 0,3 2-2,2 1 0,0-1-2,4 0-1,-3-1 0,2 1-2,1-3 0,-2-1-2,0 0 1,-2-2-1,1-1-1,-11-10 0,16 16 1,-16-16-1,12 6 1,-12-6 0,10-8 1,-10 8 0,9-22 0,-3 8 1,-1-5 0,2 1 0,0-1 0,1 0-1,-2 2 0,3-2-1,-1 2-3,0 0-3,2 3-9,-1 4-15,-2-7-3,3 6 1,-6-7 0</inkml:trace>
  <inkml:trace contextRef="#ctx0" brushRef="#br0" timeOffset="7008.4009">8358 10233 12,'0'0'25,"1"-10"2,-1 10-2,0 0-9,5 9-3,-1 4-3,-1 5-3,2 8-2,-2 3-1,3 7-1,-2 4 0,1 3-1,-2 0-1,2 3 0,-1-1 0,1-4 0,-1 0 0,1-4-1,2-5 0,-1-1 0,1-7 1,-2-4-1,2-3 0,-4-3 0,2-4 1,-5-10-1,0 0 1,10 2 0,-10-2 0,8-20 0,-5 3 0,4-1 0,-1-6 0,3-1 0,-1-3 0,5-1 2,-3 1-1,2 1 0,1 1 0,0 5 1,-2 3-1,2 5 0,-2 6 0,1 6-1,-3 8 0,1 4 0,-2 6 0,0 3-1,-2 3 1,1 2-1,-1 0 1,1 2-1,-2-4 0,0-2 0,-1-1 0,0-1 1,0-4-1,-2-3-1,1 1 0,-3-13-1,7 15-2,-7-15-4,0 0-10,12 10-17,-12-10 0,10-12 0,-6-2 1</inkml:trace>
  <inkml:trace contextRef="#ctx0" brushRef="#br0" timeOffset="7310.4182">8883 10563 51,'0'0'34,"6"12"-1,-6 0-3,0-12-16,6 26-3,-5-10-3,5 8-3,-3-3-1,2 6-1,-2-4-1,1 3 0,-1-4-1,2-1 0,-2-2-1,-1-5-2,1 1-3,-3-15-3,4 14-9,-4-14-13,0 0-6,0-14 0,-3-3 1</inkml:trace>
  <inkml:trace contextRef="#ctx0" brushRef="#br0" timeOffset="7515.4299">8824 10395 39,'-9'-10'33,"-3"0"3,12 10-4,-21-4-11,10 0-8,11 4-6,0 0-4,0 0-4,0 0-4,0 0-10,17-5-18,-3 8-1,-5-6-1,3 5 1</inkml:trace>
  <inkml:trace contextRef="#ctx0" brushRef="#br0" timeOffset="7897.4517">9063 10145 55,'0'0'36,"5"10"-2,-3 3 1,0 4-20,-2-3-5,5 11-3,-2 1-2,2 7-2,-1 3 0,1 4-1,-2 3 0,2 1-1,-2 2 1,0-1-2,1-4 1,1-2 0,1-1 0,1-6-1,0-4 1,2-5-1,0-4 0,0-6 0,3-1 0,-1-6-2,1-2-2,-2-6-4,6 2-16,0-5-14,-5-3 1,1-2-1,-4-5 0</inkml:trace>
  <inkml:trace contextRef="#ctx0" brushRef="#br0" timeOffset="8477.4849">9354 10644 60,'0'0'34,"19"7"0,-10-4-4,-9-3-18,26-14-3,-10 2-3,6 4-1,-1-5-2,2 3 0,-4-2-1,1 0 0,-2-1-1,-2 4 0,-3-1 1,-4 0-1,-3-1-1,-2 0 1,-2 1 0,-4 0-1,2 10 1,-11-18-1,1 9 0,-3 4 0,-2 1 0,-3 1-1,-1 3 1,2 2 0,-2 2-1,3 4 1,0 4 0,2-1 0,0 5 0,4 2-1,1 6 2,-1 0-1,3 1 0,2 1 1,1 0 0,3 1 0,1-1 0,4-2 1,2-7 0,4 3 0,1-5 0,4-3 0,3-4 0,3-1 0,1-3-1,1-2 1,1-2-1,-1-2-1,-1 1 0,-1-3-3,-1 5-3,-9-6-18,1 3-17,-2-1 2,-10 3-2,9-11 2</inkml:trace>
  <inkml:trace contextRef="#ctx0" brushRef="#br0" timeOffset="9333.5339">10136 10265 28,'-8'13'28,"8"-13"-5,-16 19-1,9-7-4,-5 2-2,3 8-4,-5-3-2,3 9-2,-3 0 0,2 7-2,0 1-1,4 6 0,0-1-1,3 3-1,3 1 0,5-3-1,3-2 1,3-2-2,3-7 0,2-3 0,2-7-2,3-3 0,3-5-4,-3-7-5,6-5-23,-1 0-4,-8-11-1,5 0 2</inkml:trace>
  <inkml:trace contextRef="#ctx0" brushRef="#br0" timeOffset="9768.5587">10370 10202 40,'0'0'31,"0"0"3,6 26 0,-6-7-20,-5 1-3,9 9 1,-8-1-4,7 9-2,-3 0-1,4 5 0,-3-1-2,3 0 0,-1 0-1,2-2 0,-1-5-1,0-2 0,0-4-1,1-4-1,0-8-2,-2-6-1,-3-10-5,0 0-7,15 4-13,-15-4-8,8-21-1,-5 10 2</inkml:trace>
  <inkml:trace contextRef="#ctx0" brushRef="#br0" timeOffset="10189.5828">10397 10531 27,'0'0'32,"9"-13"4,-9 13-1,20-8-12,-8 0-4,6 8-6,-1-5-4,4 7-2,0-1-2,4 3-2,-2 2-2,-2 3 1,-1 2-2,-2 4 1,-2 2 0,-2 2-1,-5 0 1,-2 3-1,-5-1 0,-4 0 0,-3-1 0,-3-4 0,-4-1-1,-2-2 1,-4-3 0,0-3 0,-2-2 1,0-2-1,1-2 0,-1-3 0,3 0 0,0-2 1,5 0-1,2 1 0,10 3-1,-11-8 0,11 8-1,0 0-2,14-2-3,-14 2-9,21-9-22,-4 8 0,-4-2 0,5 0 1</inkml:trace>
  <inkml:trace contextRef="#ctx0" brushRef="#br0" timeOffset="10723.6134">10832 10211 54,'0'0'35,"12"-1"0,-12 1-2,0 0-16,10 19-6,-7-8-3,10 12-2,-3 0-2,5 6 0,1 1-2,3 4 0,-3 0 0,2 3-1,-5 1 0,1 2 0,-5-1 0,-4 0-1,-3 1 1,-4-3-1,-5-2 0,-1-1 0,-4-6 0,-1-3 0,-3-4 0,2-3 0,-1-5 0,3 0 0,2-3-1,10-10 0,-12 10-2,12-10-3,0 0-8,7 10-25,-7-10 1,15-6 0,-15 6 0</inkml:trace>
  <inkml:trace contextRef="#ctx0" brushRef="#br0" timeOffset="13066.7474">11857 10382 27,'0'0'28,"0"0"-5,0 0-2,-12-10-3,12 10-4,-9-4-3,9 4-2,-11-2-2,11 2-2,-18-1-1,9 2 1,-5-1-3,3 3 0,-4 2 0,1-1-1,-2 1 0,2 0 0,-3 2 0,3 0-1,1 2 0,-2-1 0,3-1 0,0 2 1,2-1-1,10-8 0,-14 14 0,14-14 1,-9 12-1,9-12 1,-2 9 0,2-9 0,0 0 0,14 10 0,-14-10 1,18 7 0,-5-3-1,1-1 1,3 0 0,1 1-1,3-1 0,1 2 0,-2-2 0,2 2-1,-2 1 1,-1 1-1,-1 0 1,-2 1-1,-3 3 1,-2 0-1,-2 0 0,0 2 1,-4-1 0,-1 2-1,-3-2 1,-2 2-1,-2-2 1,-4 0-1,-4 1 0,-2-1 0,-5-1 0,-1 2 0,-3-2 0,-1-1 0,1-3 1,-1-1-1,1-3 1,2-1 0,3-3 0,2-2 1,3-3-1,1 1 1,1-2 0,10 7-1,-11-14 0,11 14-1,-3-12 1,3 12-2,0 0-2,11-13-3,4 15-15,-1-2-18,0-4 0,3 2 0,-1-1 1</inkml:trace>
  <inkml:trace contextRef="#ctx0" brushRef="#br0" timeOffset="14600.835">7622 10115 18,'-5'16'13,"-7"-3"0,2 11-1,-3 0-1,2 7-1,-4 4 1,2 4-3,-1 4-1,3 2-1,2 3-1,0 4 0,6 4 0,2-1-1,4 3 0,2 1 0,6 0-1,-1 3 0,6-1-1,-1-5-1,3-4-6,2-7-14,6 2-10,-8-17-1,8 2 0</inkml:trace>
  <inkml:trace contextRef="#ctx0" brushRef="#br0" timeOffset="15651.8952">12132 10027 17,'12'6'27,"-12"-6"0,12 15 3,-1-1-19,-2 4 0,8 6 0,-2 2-2,7 7-1,-3 2-2,5 9 0,-5 2-2,0 4 1,-5 5-2,-3 5-1,-5 2 0,-4 3-1,-6-2 0,-2 0 0,-5-4-1,-2-4 1,0-7-2,-2-9-2,4-3-5,-2-10-15,2-12-10,7-2-2,4-12 1,0 0 0</inkml:trace>
  <inkml:trace contextRef="#ctx0" brushRef="#br0" timeOffset="18454.0555">13098 10377 19,'0'0'22,"0"0"-6,0 0-2,-1 12-3,1-12-1,-1 11-1,1-11-2,-1 14 0,1-14-1,-1 14-1,1-14-1,0 11-1,0-11 0,0 0 0,0 0 0,0 0 0,0 0-1,0 0 1,8-16-1,-8 16 1,2-13-1,-2 13 0,0-14-1,0 14 1,0 0-1,-8-9 0,8 9-1,-10 2-1,10-2-2,-11 9-4,9 1-8,0 4-17,2-14 0,-2 22 0,2-22 1</inkml:trace>
  <inkml:trace contextRef="#ctx0" brushRef="#br0" timeOffset="19076.0911">13132 10725 17,'0'0'22,"0"0"-2,-10-5-1,10 5-3,0 0-3,0 0-1,-4 12-3,4-12-1,-4 14-3,4-14-1,0 18-1,0-18 0,6 16-1,-6-16-1,8 10 0,-8-10 1,9 3-1,-9-3 1,11-6 0,-11 6 0,6-13-1,-6 13 1,3-17 1,-4 8-1,1 9-1,-2-16 0,2 16-1,-6-11 1,6 11 0,-11-6-1,11 6 0,-12 1 0,12-1 0,-11 4-1,11-4-1,0 0-4,-10 10-4,10-10-14,0 0-9,0 0-1,11 10 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6:08.8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13807 10399 28,'0'0'19,"0"0"-2,0 0-1,0 0-1,0 0-3,0 0-3,0 0-1,0 0-2,5 10-1,-5-10-1,5 9-1,-5-9 1,9 17-1,-4-5 0,2 2-1,0 2 1,1 4-1,1 0 0,0 5 0,1 0 0,1 1-1,-1-2 1,1 4-2,2-1 3,-2-1-2,2-4-1,-2-2 0,-1-1 1,1-4-1,-1-2 1,-1-4-1,-9-9 0,15 12 0,-15-12 1,11 3-1,-11-3 1,0 0-1,0 0 1,11-9-1,-11 9 0,4-13 0,-2 4 1,2-2-1,0-2 0,-1-3 0,5-1 0,-2-4 0,4-1 0,0-3 0,0-3 0,3-1 1,-1-1-1,3 1 1,-4 1-1,2 1 1,-3 4 1,-3 6-1,-2 3 0,-1 4-1,-4 10 1,2-10 0,-2 10-1,0 0 1,0 0-1,0 0 0,0 0 0,0 0 0,0 0-1,0 0 1,0 0-1,0 0-1,-6 9-3,6-9-3,0 0-10,1 12-17,-1-12 0,0 0 1,0 0 0</inkml:trace>
  <inkml:trace contextRef="#ctx0" brushRef="#br0" timeOffset="982.056">14624 10379 19,'-1'-10'25,"1"10"-4,0 0-1,-12-2-4,12 2-2,-13 0-2,13 0-3,-16 2-1,16-2-2,-18 8-2,9-1 0,-2-1-2,2 3 1,-3 3-1,3 2-1,-1 1 1,0 2 0,2 2 0,2 0-1,-1 5 1,3 1-1,2-2 0,2 1 0,1-2 1,5 2-1,-2-2 0,4-1 0,2-4 0,1 0 1,0-5-2,1 1 1,3-2 0,-1-3 0,2-4-1,1-1 1,2-3-1,1-2 1,-1-2 0,1-3-1,1-4 0,-2 1 0,1-1 1,-4-2-1,0 0 0,-3-2 1,1-1-2,-2-2 2,-5 0-2,1-2 2,-4-1-1,0 2 0,-3 0 0,-3-1 0,-4 2 0,-2-1 0,-2 3 0,-3-2 0,-2 3 0,-2-1 0,-3 2 0,2 1-1,-1 4 1,-1 1 0,2 2 0,-1 4-1,1 3 1,1 1-1,-1 4 0,2 0-1,2 4-2,-1-1-1,3 5-3,-2-5-7,6 5-9,2-2-11,6-12 0,-9 20 2</inkml:trace>
  <inkml:trace contextRef="#ctx0" brushRef="#br0" timeOffset="1671.0955">15127 10346 6,'0'0'28,"0"0"2,10 6 1,-10-6-11,0 0-4,1 12-3,-1-12-4,-2 19-1,0-9-2,3 9 0,-3-3-2,3 7 0,-1-1-2,1 5 1,-2-1 0,2 3-1,0-1 0,1 0 0,-1-3 0,-1-1-1,1-4 0,0-2 0,0-6-1,-1-2 0,0-10 0,-3 9 0,3-9-3,0 0-2,0 0-8,0 0-22,-3-20-2,2 9 0,-3-11 1</inkml:trace>
  <inkml:trace contextRef="#ctx0" brushRef="#br0" timeOffset="1958.112">15074 10121 33,'0'0'33,"10"-6"2,-10 6-1,0 0-12,0 0-11,6 12-1,-6-12-5,0 0-2,1 12-3,-1-12-4,4 13-10,-4-13-21,0 0 1,12 12-2,-12-12 0</inkml:trace>
  <inkml:trace contextRef="#ctx0" brushRef="#br0" timeOffset="2901.1659">15787 9916 30,'0'0'29,"0"0"-7,0 0-1,0 0-3,7 11-3,-9 0-3,5 8-3,-4 0-2,9 10 0,-7 1-2,2 8-1,-2 2-1,2 6 0,-2 1 0,2 6-1,-3-2 0,1 2 0,-1-2-1,0-2 0,1-4 0,0-5 0,2-6-1,-1-5 1,0-6 0,0-4-1,-1-5 0,-1-14-1,4 15 0,-4-15-1,0 0 0,0 0-2,-3 10-3,3-10-3,0 0-10,0 0-15,0 0-1,0 0 2,-5-13 0</inkml:trace>
  <inkml:trace contextRef="#ctx0" brushRef="#br0" timeOffset="3863.2209">15825 10408 23,'0'0'18,"0"0"-1,0 0-1,0 0 0,0-11-4,0 11 0,0 0-2,0 0-1,0 0-2,-9-7-1,9 7-1,-9-3-1,9 3 0,-16-3-1,5 0 0,0 3 0,-4-2 0,2 2-1,-3 0 0,0 1-1,-2-2 1,3 4-1,-3 1 0,2-1 0,-3 2 0,0 3-1,-1 1 1,-4 2 0,1 2-1,0 1 1,2 3-1,-2 2 0,5 1 1,1 0-1,4 2 1,5 3-1,4-1 1,3-2 0,4 0 0,6-1-1,3-5 2,4 3-1,1-7 1,6-1 0,-1-5 0,6 0 0,-1-4 0,3 0 0,0-4 0,2 0-1,0 0 0,-3-1 0,0 0 0,-3-1 0,-3 0-1,-3 2-1,-1-2-2,-8-2-3,4 4-19,-5-3-13,-8-4 0,-2 9-1,-5-20 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7:02.1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4642 8151 24,'0'0'30,"0"0"1,0 0-7,0 0-6,6-13-4,-6 13-3,0 0-2,0 0-3,0 0-1,8 14-1,-6-1-1,2 3 0,-1 4 0,1 7-1,0 3 0,-1 5 1,-1 3-2,-1 3 1,-1 0-1,1 0 0,-1 2 1,-1-3-2,1-3 1,0-4-1,1-4 0,0-1 0,0-4 1,1-3-1,0-4 0,0-1 0,1-3 0,-1-2 0,0-1-1,-2-10-1,5 10-2,-5-10-3,0 0-14,14-11-14,-12-5-1,5 0 0,-4-13 1</inkml:trace>
  <inkml:trace contextRef="#ctx0" brushRef="#br0" timeOffset="713.0408">4664 8124 16,'0'0'23,"0"0"-6,0 0-1,0 0 0,-9-3-3,9 3-1,0 0 0,0 0-1,0 0-1,0 0-1,5-11-1,-5 11 0,15-7-1,-3 4-1,1-3-1,7 2 0,1-2-1,5 2-1,-1 0 0,8 2-1,-2-3-1,1 3 1,-1 1-1,-2 0 0,-3-2 0,-1 3-1,-4-3 1,-6 1 0,-2 2 0,-3-1 0,-10 1-1,11-2 1,-11 2 0,0 0-1,0 0 1,0 0-1,7 10 0,-7-10 0,2 14 0,0-4 0,1 3 0,-1 3 0,1 3 1,0 1-1,-1-1 0,1 3 0,0-3 1,-1 0-1,0-1 0,-1-3 1,0-2-1,0 0 0,0-2-1,-1-11 0,0 18-2,0-18-6,0 0-26,2 10-5,-2-10 1,0 0 0</inkml:trace>
  <inkml:trace contextRef="#ctx0" brushRef="#br0" timeOffset="2598.1483">5608 8150 15,'0'0'13,"0"0"0,4-11 2,-4 11-1,0-11 2,0 11-1,-2-10-1,2 10-2,0 0-1,0 0-2,-6-9-1,6 9-2,0 0-1,0 0-1,-4 17 0,6-3-2,-2 5 0,3 2 1,-2 5-2,3 7 1,-1 2 0,2 2 0,-2-2-1,3 1 0,-2-3 0,-1 1-1,1-4 1,0-3-1,-1-4 0,0-2 0,0 1 1,-1-3-1,0-3 1,0-1-1,-1-4 1,-1-1-2,0-10 2,-1 16-1,1-16-1,0 0 0,0 0-1,0 0-1,0 0-4,0 0-10,1-10-18,-1 10 1,3-17-2,-3 17 2</inkml:trace>
  <inkml:trace contextRef="#ctx0" brushRef="#br0" timeOffset="3099.1772">5654 8429 22,'4'-10'29,"-4"10"2,0 0-7,0 0-5,0 0-3,0 0-3,0 0-2,6-12-3,-6 12-2,9-1-1,0 4 0,1-2-1,2 0 0,3-2-1,2 4 0,4-2-1,3-1 1,-1 0-1,2 0-1,-2-2 0,1 2 0,-4-2 0,0 0 0,-7 0-1,0 2 0,-13 0 1,15-1 0,-15 1-1,0 0 1,0 0-1,0 0-1,0 0-2,0 0-4,0 0-15,0 0-17,0 0 1,0 0-1,0 0 1</inkml:trace>
  <inkml:trace contextRef="#ctx0" brushRef="#br0" timeOffset="4001.2287">6438 7993 26,'5'-13'29,"-5"13"2,2-9-8,-2 9-3,0 0-5,0 0-4,-2 15-2,2-1-1,4 9-3,-1 4 1,2 10-2,2 2 0,2 7 0,-3 1-1,2 1-1,-1-1 0,-1 0 0,-1-4-1,0-5 0,-3-2-1,0-5 1,-1-6-1,1 1 0,-1-5 1,-1-2-1,1-5 0,0-1-1,0-3 0,-1-10-2,2 17-1,-2-17-4,0 0-8,0 0-16,0 0-5,0-11 0,0-1 2</inkml:trace>
  <inkml:trace contextRef="#ctx0" brushRef="#br0" timeOffset="4642.2655">6497 8397 32,'0'0'33,"4"-18"3,0 7-2,-4 11-9,4-23-10,5 14-5,-4-2-3,6 5-2,-11 6-1,19-8-1,-9 6-1,3 5 0,2 0-1,0 3 1,2 0-1,0 4-1,1 1 1,0 1-1,0 2 1,0-1-1,-2-1 0,-1 3 0,-1-2 0,0-1 1,-3 1-2,-2 0 1,-1-2 0,-3 1 0,-3 1-1,-2-1 1,-2 1-1,-2 0 0,-4 0 1,-2 0-1,-1-1 0,-2 1 1,-1-1 0,-2-1 0,0 0 1,-3-2-1,1-1 2,-2 0-1,0-2 1,2-1-1,-1-1 1,4 0 0,-2-4-1,6 3 1,-1-2-1,12-1 1,-12 2-1,12-2 0,0 0-1,0 0 0,0 0 1,0 0-2,0 0-1,14 5-2,-3-1-4,-11-4-15,14 0-17,-1 1 1,-4-5-1,3 0 2</inkml:trace>
  <inkml:trace contextRef="#ctx0" brushRef="#br0" timeOffset="6279.3591">7170 8316 28,'0'0'30,"0"0"1,0 0-8,0 0-4,0 0-3,2 14-4,-2-14-4,3 14-1,-3-14-4,4 16 0,-4-16-1,5 17 0,-5-17 0,3 10 0,-3-10 0,0 0-1,0 0 1,0 0-1,0 0 0,0-11-2,0 11-2,-5-10-5,5 10-9,0 0-18,0 0 0,0 0-1,-12 9 2</inkml:trace>
  <inkml:trace contextRef="#ctx0" brushRef="#br0" timeOffset="6778.3877">7159 8586 9,'0'0'26,"0"0"1,9 16-2,-9-16-8,6 12-3,-1-1-2,-5-11-2,9 15-3,-9-15-2,7 14 0,-7-14 0,6 9-1,-6-9 2,0 0-1,0 0-1,11-10 0,-11 10-1,4-14 1,-4 14-2,3-12 1,-3 12-2,0 0 2,0 0-2,0 0 0,0 0 0,0 0-1,0 0 1,-8 14-1,8-14 1,-3 16-1,3-16-1,0 12-2,0-12-3,0 0-19,9 6-13,-9-6 2,9-11-1,0 1 1</inkml:trace>
  <inkml:trace contextRef="#ctx0" brushRef="#br0" timeOffset="12935.7399">12435 8142 17,'0'0'19,"0"0"0,6-12-2,-6 12 2,0 0-3,0-10-1,0 10-2,0 0-1,0 0-2,0 0-2,0 0-1,0 0-1,-5 12-2,5-12 0,3 16-1,-7-4-1,8 7 1,0 1-1,1 3 1,-1 3-1,2 5-1,-3 1 1,2 4-1,2 0 0,-2-2 0,-3 0-1,0 2 0,-1-2 1,1-3 0,-2-1-1,0-3 1,0-3-1,-1-1 0,1-4 1,0-2-1,1-6 0,0 1 0,-1-12 0,2 12-1,-2-12 0,0 0-2,0 0-2,0 0-6,13-8-22,-9-1-3,-2-7-2,1 0 1</inkml:trace>
  <inkml:trace contextRef="#ctx0" brushRef="#br0" timeOffset="13751.7865">12450 8162 8,'0'0'26,"0"0"1,0 0-9,9-11 1,-9 11-5,0 0-2,8-9-3,-8 9-2,0 0-2,11-8-1,-11 8 0,10-6 0,-1 6-1,-9 0 1,14-3 0,-14 3 1,21-5-1,-9 1 0,6 4 0,-1-3-1,4 1 0,-1-1 0,5 3-1,-1-3 0,1 3 0,0-2-1,0 0 0,0-1 1,0 2-2,-2-3 1,-2 0 0,-1 1 0,-3 1-1,-3 0 1,-4 1-1,-10 1 0,14-1 1,-14 1-1,0 0 0,0 0 1,9 3-1,-9-3 0,0 0 0,0 0 1,5 12-1,-5-12 1,2 11-1,-2-2 1,1 4-1,-1 0 1,0 1 0,0 2 0,0 0-1,2 0 1,-2 1-1,1-4 1,0-1-1,-1-12 1,3 18-1,-3-18 0,2 10 0,-2-10 0,0 0-1,0 0-3,0 0-2,5 12-12,-5-12-21,0 0 0,0 0 0,0 0 1</inkml:trace>
  <inkml:trace contextRef="#ctx0" brushRef="#br0" timeOffset="14774.8451">13432 8183 17,'0'-9'25,"0"9"-4,-3-10-2,3 10-1,-2-9-3,2 9-1,0 0-2,-6-11-3,6 11 0,0 0-2,0 0 0,0 0-2,0 0-1,0 0-1,0 0 1,0 14-1,2-4 0,-2 1-1,4 6 1,-3 0-1,2 9 1,-2 3-1,3 1 1,-2 4-2,1 2 1,1 1-1,0 1 1,-1-1-1,3-1 0,-1-2 0,-1 0 0,-2-3 0,2-4-1,-2-4 1,0-2-1,0-5 1,-1-4-1,-1-12 0,2 11-1,-2-11-1,0 0-1,0 0-3,-1-19-4,1 19-9,3-15-21,-6 2 2,4 2-1,-4-2 3</inkml:trace>
  <inkml:trace contextRef="#ctx0" brushRef="#br0" timeOffset="15260.8728">13462 8502 6,'0'0'29,"0"0"1,3-9 2,-3 9-10,0 0-2,9-7-4,1 9-3,-10-2-2,19-4-2,-10-1-2,8 3-1,-4-2-1,6 2-2,-3-2 0,5-2 0,1 0-1,0 4-1,0-1 1,1 0-1,-2 0 0,1 0 0,-3 0-1,-3 2 1,-3 1-1,-3-2 1,-10 2-1,11-1 0,-11 1 1,0 0-1,0 0-1,0 0-1,0 0-4,0 0-8,0 0-26,0 0 1,0 0 0,0 0-2</inkml:trace>
  <inkml:trace contextRef="#ctx0" brushRef="#br0" timeOffset="17316.9905">14537 8279 11,'0'0'24,"0"0"0,0 0-5,-4-11-1,4 11-5,0 0-2,-8-9-2,8 9-1,-10-3-1,10 3-1,-13-2-1,4 3-1,-2-2 0,-1 5-1,-1 0 1,1-1-1,-2-1-2,1 3 1,-3 2-1,5-2 0,-3 2 0,4-2 0,-1 2 0,0 3 0,-1-1-1,4 1 1,-3 0-1,3 1 0,1-1 0,1 2 1,2-3-1,4-9 1,-4 14-1,4-14 1,1 16 1,-1-16 0,9 9-1,-9-9 1,15 12 1,-4-6-1,0-1 0,4 1 1,-1-1-2,1 4 1,2-1-1,2 0 0,-1 1 0,1 3-1,-3 1 1,0 3-1,-1-1 1,1 2-1,-4 1 1,-3 3-1,0-1 1,-3 0-1,-2-1 1,-1 0-1,-3-4 0,-2 1 0,-2-5 1,-3-2-1,7-9 0,-19 13 0,9-12 0,-6-1 1,-1-1-1,-1-2 1,0-3-1,-1 1 0,-1 0 1,3 0-1,-2 1 1,7-1-1,1 0 1,1 2-1,10 3 1,-12-4-1,12 4 0,0 0-1,0 0 0,0 0 0,0 0-2,0 0-1,9 7-4,-9-7-6,15 6-19,-2-1-4,-2-3-2,7 2 3</inkml:trace>
  <inkml:trace contextRef="#ctx0" brushRef="#br0" timeOffset="18166.0389">15060 8375 24,'0'0'27,"0"0"0,0 0-6,0 0-5,0 0-3,-15-2-2,15 2-2,-11 7-2,11-7-1,-10 13-2,10-13 1,-6 12-3,6-12 0,-2 13-1,2-13 1,1 10-1,-1-10 0,0 0 0,13 7 0,-13-7 0,0 0 1,12-9-1,-12 9 1,9-9-1,-9 9 1,3-11-1,-3 11 1,-3-12-1,3 12 0,0 0-1,-8-10-1,8 10-1,0 0-4,0 0-8,-8 17-22,8-17 1,-2 20-2,-2-11 3</inkml:trace>
  <inkml:trace contextRef="#ctx0" brushRef="#br0" timeOffset="18848.078">15050 8685 31,'0'0'29,"0"0"3,0 0-10,0 0-5,0 0-5,0 0-2,0 0-4,0 0-1,0 0-1,0 0 0,0 0-2,6 13 0,-6-13 0,0 0-1,7 14 0,-7-14 0,0 0 0,6 12-1,-6-12 1,0 0 0,0 0 0,0 0 1,0 0 0,0 0 0,9-7 0,-9 7 1,2-11-1,-2 11 1,2-10-1,-2 10 0,0 0-1,0 0 0,1-9 1,-1 9-2,0 0 1,0 0-1,0 0 0,10 10 0,-10-10 0,10 7 0,-10-7 0,10 9 1,-10-9-1,12 5 0,-12-5 0,0 0 0,0 0 0,0 0 0,0 0 0,0 0 0,0 0-1,-11-11 0,11 11-2,0 0-4,0 0-21,-8-11-10,8 11 1,5-10-1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7:39.2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7566 8102 32,'0'0'23,"0"0"-2,6-13 0,-6 13-4,0 0-4,0 0-3,-2 11-2,2-11-2,0 26-1,1-7-2,3 8 1,-1 4 0,2 5 0,-1-1-1,2 7 0,-2-3-1,2-2 0,-3-1-2,0-3 1,0-3-1,0-3 1,-2-4-1,1-4 0,-2-3 0,1-2-1,-1-1 0,0-13-2,-1 11-3,1-11-4,0 0-5,0 0-9,-7-11-9,7 11-1,-2-19 2</inkml:trace>
  <inkml:trace contextRef="#ctx0" brushRef="#br0" timeOffset="808.0459">7531 8219 36,'-4'-20'31,"7"6"-1,-1-1-7,-1-1-4,5 5-3,-6-4-5,0 15-2,11-21-4,-11 21 0,16-16-1,-3 9-2,1-1 1,5 1-1,2 1 0,2 0 0,2 2 0,2 3-1,1 1 0,0 5 0,-3 5-1,-4 2 0,-3 5 1,-4 3-2,-5 4 1,-7 3 0,-7 1-2,-5 1 1,-3 0 0,-5-1 0,-1 0 0,-4-6 1,-1-2-1,2-4 1,1-3 0,0-5 0,2-4 0,4-3 1,4-3 0,11 2 0,-14-6 0,14 6 0,2-12-1,-2 12 1,16-10-1,-4 6 1,4 1-1,1 0 0,5 2 0,0 2 0,3 3 1,0-1-1,0 2 0,-1 4 0,-2 2 0,-4 2 0,-2 3 0,-3 0 0,-6 1-1,-3 3 1,-3-1 0,-4-2 0,-2-2 0,-4 0-1,-6-4 2,0-2-1,-5-2 1,0-4 0,-3-2 0,0 0 0,-2-3 0,3-2 1,0-2-1,3 2-1,1-1 1,3 2 0,3-1-1,1 1 0,11 3-1,0 0-1,0 0-1,0 0-2,0 0-4,14 5-6,3-5-21,2 4-1,1-4 0,7 1 1</inkml:trace>
  <inkml:trace contextRef="#ctx0" brushRef="#br0" timeOffset="1310.0746">8176 8303 19,'0'0'27,"-15"3"2,4 6-4,-2 4-7,-4 2-3,4 7-1,-7 1-4,8 7-2,-4-4-1,8 3-1,1-5-1,8 3-1,3-8 0,6-2-1,6-8-1,9-1 1,2-5-1,5-3-1,1-5 1,2-5-1,-2-4-1,0 0 1,-4-3-1,-4-2 1,-7-2-1,-4 0 0,-7 0 1,-6-1-2,-7 1 1,-5-2 0,-7 0-1,-6 3 0,-2 4 1,-5 2 0,1 3-1,-1 2 1,2 5-1,7 8-1,4 4-2,3 0-2,10 8-8,1-1-18,5 1-4,11 4-1,-1-5 2</inkml:trace>
  <inkml:trace contextRef="#ctx0" brushRef="#br0" timeOffset="1805.103">8628 8343 23,'-9'4'30,"-10"-7"3,3 9-1,-2 2-12,-5-3-6,5 7-2,-5-2-3,6 7-2,2-2-3,3 5-1,5-2-1,7 2 0,3 0-1,9-1 1,3-2-2,7-4 1,2-4 0,5 0-1,-1-5 1,2-5-1,1-4 1,-1-4-1,-3-2 1,-3-1-1,-4-5 1,-6-3-1,-6-1 1,-4 0-1,-8-2 1,-6-2-1,-5 1 0,-5-1-1,-3 5 1,-3 4-1,0 6 1,-1 2-1,2 6-1,3 7-1,5 7-1,1-1-6,10 6-14,5 0-12,-1-5 1,9 3-1,-7-15 2</inkml:trace>
  <inkml:trace contextRef="#ctx0" brushRef="#br0" timeOffset="2159.1235">8891 7996 48,'-2'-9'32,"2"9"2,0 0-1,-7 13-21,10 7-1,-4 0-3,6 10-2,-4 4-1,5 8-1,-4 4-1,0 3 0,-1 2-1,0-1 0,-2-2-1,2-2 1,-1-5-1,0-5 0,2-7-1,2-7 0,2 0-1,1-10-2,4 0-4,-11-12-9,19-5-22,-4 2 1,-4-6 0,3 0 0</inkml:trace>
  <inkml:trace contextRef="#ctx0" brushRef="#br0" timeOffset="2679.1532">9067 8446 54,'0'0'36,"24"-12"-1,-10 3 1,2-1-20,9 5-5,-4-4-5,5 3-1,-2 1-2,2-2 0,-5 1-2,-1 0 0,-2-3 1,-4 1-1,-2 0 0,-4-4 0,-4-1-1,-4 3 1,-4-4 0,-3-1-1,-6-1 1,-2 2-1,-3-1 0,-1 4 0,-2 3 0,-3 1 0,1 6 0,0 8-1,1 5 1,1 4 1,1 6-1,2 5 0,2 2 1,7 2 1,3 0-1,5 0 1,2-2 0,5-2 0,3-3-1,6-3 2,1-4-2,3-3 0,1-3 0,0-3 0,3-4-2,0-4 0,2-1-2,-3-5-3,6 4-7,-8-5-23,4-4-5,-2 0 2,0-2-1</inkml:trace>
  <inkml:trace contextRef="#ctx0" brushRef="#br0" timeOffset="3275.1873">9754 8264 39,'-13'6'32,"-9"-3"1,6 4-7,-2 5-8,-8-3-3,7 8-3,-5-4-4,4 9-1,0-2-2,4 1 0,2 0-2,7 3 0,3-4 0,7 2-1,6-3-1,4-3 1,4-2-1,2-2 0,3-3 0,1-4-1,-3-6 0,1-2 0,-3-5 1,-3-2-1,-1-6 0,-4-3 0,-2-3 0,-4-2 0,-1-2 0,-2-4 1,-2 1-1,-1 5 0,-2 2 0,1 6 0,-2 6 0,5 10 0,-9 1 0,5 13 0,1 4 1,2 5-1,1 1 1,3 2-1,2 0 1,1-1-1,6-2-1,1-5 0,1-4-1,-1-5-3,3 2-3,-6-13-10,4-2-21,-1-1 0,-4-6 1,0 0 0</inkml:trace>
  <inkml:trace contextRef="#ctx0" brushRef="#br0" timeOffset="3842.2197">10010 8223 50,'-9'-11'35,"9"11"1,-4 10 0,4-10-16,-3 18-8,-2-4-3,6 12-3,-5 0-1,3 5-1,-1 0 0,1 3-1,0 0-1,2-1 1,0-4-2,3-6 1,0-4-1,3 0 0,0-7-1,-7-12 1,15 11-1,-15-11 0,18-5 0,-18 5 0,17-19 0,-7 1-1,-1-3 1,1 0 0,0-2 0,3-4 0,0 2-1,2 0 1,1 2 0,3 3 0,0 2 0,0 4 0,1 3 0,-2 7 0,-1 4 1,1 4-1,-4 7 0,-3 3 0,-1 8 0,-3 3 1,-2 2-1,-2 1 1,-1 0-1,-2 0 0,0-4 1,1-3-1,-1-3 0,1-5 0,1-1-4,-2-12-6,0 0-30,0 0-1,0 0 1,12-19-2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9:25.4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15541 8329 7,'0'0'16,"0"0"-1,0 0 0,0 0 0,0 0-2,0 0 0,-3-9-1,3 9-2,0 0-2,0 0 0,0 0-1,0 0-1,0 0-1,0 0-1,0 0-1,0 0 0,3 13 0,-3-13 0,5 17-1,2-6 1,-3 2-1,3 3 0,-1 1 0,2 0 0,0 2-1,2 3 1,-2-2-1,2 1 1,-1-1-1,2 0 0,-2 3 1,2 0-1,-1-3 0,2 0 0,-1-1 0,-1-2-1,2-1 1,-4-3 0,3-5-1,0 0 0,-1-4 0,-1-2 0,-9-2 1,17-3-1,-17 3 0,13-13 1,-9 4-1,3-3 0,-3-2 0,0-3 1,0-2-2,0 0 1,1-1 0,0-3 0,2-1 0,-1 2 0,1-2 0,-1 0 0,1 1 0,1-1 0,-1 2 0,-2 1 0,1 2 0,1 2 0,-1 2 1,-1 1-1,-1 4 0,-4 10 0,6-11 0,-6 11 0,0 0 0,0 0 0,0 0-1,0 0 0,-4 14-3,4-14-4,-5 14-12,6 0-16,-1-14 1,-6 17-2,6-17 2</inkml:trace>
  <inkml:trace contextRef="#ctx0" brushRef="#br0" timeOffset="1022.0585">16354 8311 23,'0'0'27,"0"0"-5,-13-13-2,13 13-3,0 0-3,-15 3-3,15-3-2,-17 3-2,17-3-2,-21 15 0,11-6-1,-2-1 0,-1 5-1,-1-1 0,-1 5-1,1 1-1,0 2 1,2 0-1,2 3 0,1-1 0,2 2 1,4-1-1,6-2 1,1 2 0,7 0-1,0-4 1,5-1-1,-1-4 1,5 1-2,-2-5 2,2 0-2,-3-5 1,3-1-1,-3-3 1,0 0-1,3-3 1,1-3-1,-3-1 0,1-2 0,-1-5 0,1-2 0,-1 0 0,0-4 0,-4 1 0,-3-1 0,-1-1 0,-1-1 0,-3 2 1,-2-2-1,-2 2 0,-3-1 0,-1 1 0,-3-1 0,-2 0 0,0 2 0,-3 0 0,-3 3 0,-2 0 0,-2 2-1,-2 3 1,-2 5 0,0 4 0,-2 2 0,0 5 0,-1 5 0,-1 1-1,3 4 0,2 3 0,0-3-1,4 2-3,0-2-2,9 4-9,0-5-14,4-4-5,5 2-1,-2-13 1</inkml:trace>
  <inkml:trace contextRef="#ctx0" brushRef="#br0" timeOffset="1684.0963">16805 8298 19,'0'0'26,"0"0"-5,6-12 0,-6 12-3,0 0-2,0 0-2,0 0-3,0 0-2,0 0-1,8 11-1,-9 0-1,4 1-1,-4 2-1,3 6 0,-2 2-1,2 3 0,-3-2-1,1 3 0,-1-1-1,2 2 1,-1 0-1,1-1 0,-1-5 1,-2 1-1,3-2 0,1-4 0,0-1 0,-2-4 0,0-11 0,1 11-1,-1-11-1,0 0-1,0 0-2,0 0-3,14-4-10,-14 4-21,6-18 1,-1 4-2,-5-8 3</inkml:trace>
  <inkml:trace contextRef="#ctx0" brushRef="#br0" timeOffset="2072.1185">16828 8013 12,'-5'14'27,"5"-14"0,-13 2-4,13-2-4,-10 5-1,10-5-4,-10 6-3,10-6-3,0 0-1,-10 14-1,10-14-3,-7 11 0,7-11-3,0 0-2,5 13-7,-5-13-14,0 0-10,17 3-2,-17-3 2</inkml:trace>
  <inkml:trace contextRef="#ctx0" brushRef="#br0" timeOffset="2859.1636">17477 7782 13,'0'0'30,"0"0"1,0 0 2,0 0-12,0 0-3,-4 16-4,2 1-4,-2-3-3,2 10-2,-2 1 0,2 5-1,-2 1-1,4 5 0,-4 1 0,4 5 0,-4 1 0,4 0-1,-2-1 0,3 4-1,2-3 0,0 1 1,1-3-2,2-1 1,0-3-1,-3-1 1,0-3 0,1-2-1,-2-3 1,0-2-1,0-5 1,0-4-1,0-4 1,0-3-2,-2-10-1,0 0-1,0 0-4,0 0-7,2-21-25,-5 11 1,-4-6-2,2 2 3</inkml:trace>
  <inkml:trace contextRef="#ctx0" brushRef="#br0" timeOffset="3541.2025">17400 8319 26,'2'-10'27,"-2"10"-6,-3-11-1,3 11-3,-6-10-2,6 10-3,-9-8-3,0 0-1,9 8-2,-18-6-1,8 5 1,-5 0-2,5 2-1,-7-1-1,1 4 1,-2 1-1,1 2 0,-1 1 0,3 2 0,-4 2-1,4 2 0,-4 1 1,3 0-1,0 2 0,-1 1 0,-1 0 0,2 1 0,2-1 0,1 0 1,3-1-1,4 2 0,2-3 0,6 1 0,5-3 0,4 2 0,4-1 0,3 0 0,4-2 1,4-3-1,0 0 1,5-2-1,-1-2 1,1-3-1,-2-3 0,1 0-1,2-1 0,-4 0 0,0 0-1,-5-2-1,-1 3-3,-9-6-8,3 0-26,-16 6 1,0 0 0,5-13-2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01:18:12.8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5014 13515 15,'0'0'23,"0"0"-1,0-9-3,0 9 0,0 0-2,-3-10-2,3 10-2,0 0-2,0 0-3,0 0-2,0 0-1,0 0-1,0 0-1,0 0-1,-3 11 0,3-2 0,3 7 0,-2 2 0,1 3 0,-1 3 0,1 4-1,-1 1 0,0 1 0,-2 2-1,0-1 1,0-1 0,-1-1-1,0 1 1,1-3-1,0-3 1,-1 0-1,2-4 0,0-3 0,0-1 1,0-2-1,0-4 0,0-10-1,0 13 0,0-13-1,0 0-1,0 0-2,0 0-4,0 0-6,3-14-8,-1 0-13,-3-6 0,5 0 2,-6-11 1</inkml:trace>
  <inkml:trace contextRef="#ctx0" brushRef="#br0" timeOffset="753.0431">5004 13445 7,'-8'-9'24,"8"9"-4,0 0-2,0 0 1,0 0-3,0 0-2,9-4-2,-9 4-2,0 0-2,0 0-1,15-1-1,-15 1-1,15 0 1,-15 0-2,21-1-1,-9 0 0,4 1 0,0-2-1,4 2 0,-1-1 0,1 0-1,0-2 1,1 4-1,-2-3 0,1 1 0,-2-1 0,-1 2 0,-1-1-1,-1 1 1,0 0 0,-2 0-1,-1 1 0,0-1 1,-2 0-1,-1 0 0,-9 0 0,15 1 0,-15-1 0,9-1 1,-9 1-1,0 0 0,0 0 0,0 0 0,0 0 0,9-3 1,-9 3-1,0 0 0,0 0-1,12-7 1,-12 7 0,9-2 0,-9 2 0,10 2 0,-10-2-1,0 0 1,10 13 0,-10-13 0,2 19 0,-1-5 0,-1 1 0,-2 3 1,0-2-1,-1 3 0,0-1 0,-2 2 1,2-2-1,-1-1 0,0-1 0,2-4 1,1 1-2,0-2 1,1-11-2,0 11-1,0-11-3,0 0-9,0 0-22,10 2 0,-10-2 0,0 0 1</inkml:trace>
  <inkml:trace contextRef="#ctx0" brushRef="#br0" timeOffset="1536.0879">5931 13519 18,'0'0'29,"0"0"1,0 0-5,0 0-5,-7 15-4,7-15-5,3 17-3,-2-6-3,2 9-1,-1 0 0,2 6-2,-1 1-1,0 3 1,-1 2-1,0 3 0,0-3 0,-1 2 1,-1-3-1,1 0 0,-2-5 0,1 0 0,0-5-1,0-2 0,-1-3 1,1-4-2,0-3 1,0-9-1,1 11-2,-1-11-1,0 0-4,0 0-5,0 0-13,8-9-7,-8-3-2,0 12 2</inkml:trace>
  <inkml:trace contextRef="#ctx0" brushRef="#br0" timeOffset="1896.1085">5962 13838 17,'0'0'31,"0"0"2,16-2 0,-16 2-10,17-3-6,-1 5-5,-4-5-1,9 4-5,-3-3-2,3 2 0,1-1-2,1 1 1,-2-1-1,1 3-1,-3-2 0,-3 2 0,-1-1 0,-4 2 0,-11-3 0,15 4 0,-15-4-1,0 0 1,0 0-2,0 0 0,0 0-3,0 0-10,0 0-23,0 0-1,2-11 1,-2 11 0</inkml:trace>
  <inkml:trace contextRef="#ctx0" brushRef="#br0" timeOffset="7688.4396">7493 13636 19,'0'0'20,"0"0"-1,0 0-1,0 0-1,0 0-2,0 0-3,0 0-1,0 0-2,-10 2-1,10-2-2,-7 11-1,7-11-2,-12 15 0,7-4 0,-3-1 0,0 4-1,-2 1-1,0 1 0,-4 2 0,1 0-1,-2 0 1,0 2-1,-1 0 1,2-2 0,-2 0 0,4-2-1,-1-1 1,1-1 0,1-2 0,2 1-1,-2-5 1,3 3-1,8-11 0,-17 16 0,17-16 0,-11 13 1,11-13-1,-9 11-1,9-11 0,0 0 0,0 0-2,0 0-1,0 0-5,0 0-4,0 0-8,0 0-12,5-9-1,-5 9 2,6-22 1</inkml:trace>
  <inkml:trace contextRef="#ctx0" brushRef="#br0" timeOffset="8096.4631">7151 13708 23,'0'0'28,"0"0"-4,0 0-2,0 0-5,0 0-1,0 0-4,19 2-4,-10 2-1,8 6-1,-1 0-2,6 4 1,-2 0-2,5 4 0,0 0-1,2 2 0,0 2 0,-3 0-1,1-3 0,-2 2 0,-3-3 1,-2-2-2,-2-1 1,-4-2 0,-3-5 0,-9-8-1,13 12 1,-13-12-2,0 0 0,0 0-2,0 0-3,0 0-8,0 0-15,9 1-5,-9-1-2,0 0 1</inkml:trace>
  <inkml:trace contextRef="#ctx0" brushRef="#br0" timeOffset="8572.4903">7745 13924 12,'0'0'26,"0"0"2,0 0-3,0 0-7,0 0-4,-11 12-3,11-3-4,0-9 0,-1 17-3,1-17 0,0 15-1,0-15 0,4 12 0,-4-12-1,0 0 1,0 0-2,11 1 1,-11-1-1,6-12 1,-6 12 0,3-14-2,-3 14 1,0-15 0,0 15 0,-6-13-1,6 13-1,0 0-2,-11-1-1,11 1-6,0 0-9,-8 18-14,8-18-2,-2 14 2,2-14 0</inkml:trace>
  <inkml:trace contextRef="#ctx0" brushRef="#br0" timeOffset="9686.5541">7969 13662 15,'0'0'29,"0"0"2,-12-5 1,12 5-13,0 0-4,0 0-4,-3 19-3,3-19-2,2 21 0,-1-7-2,4 4 0,-2-1-1,4 3 0,-2-2-2,2 3 1,-1 0 0,2 0-1,1 1 0,-2 0 0,1-2-1,-1-1 0,0-2 1,-1-2-1,-1-2 0,-5-13 0,6 13-1,-6-13 2,0 0-1,0 0 0,5-15-1,-6 3 2,0-6-2,1-1 1,1-3 0,0-2 0,1-1 0,3 1 1,1-1 0,3 1 0,-2 3 1,5 2-1,-3 2 1,3 6-1,0 2 1,-1 4-1,0 6-1,0 7 1,-1 3-1,0 5 0,-2 2 0,-1 2 0,-1 3 0,-1-1 1,1 3-1,-2-2 0,0-3 0,0 0 0,0-3 1,0-2-2,0-2 2,0-3-1,-4-10 0,0 0 0,12 6 0,-12-6 0,9-14 0,-4 0 0,2-2-1,-1-4 2,0-4-2,2-2 2,-1 0-2,3-1 1,-1 2 1,0 1-1,0 2 1,1 5-1,-2 2 1,2 6-1,-10 9 1,17-6-1,-17 6 1,18 11-1,-10 1 0,0 3 0,0 3 1,1 1-1,0 1 0,-1 2 0,1-2 0,-2 1 0,-1 0 1,0-4-2,-1-1 2,1-3-1,-4 0 0,-1-3 0,0-1 0,-1-9-2,2 12 1,-2-12-2,0 11-1,0-11-1,1 12-7,-1-12-17,0 0-9,-2 14 2,2-14-2</inkml:trace>
  <inkml:trace contextRef="#ctx0" brushRef="#br0" timeOffset="10381.5938">9044 13509 6,'0'0'28,"0"0"0,0 0-4,0 0-4,-6-9-3,6 9-2,0 0-3,-12 16-3,12-16-2,-16 20 0,6-5-3,1 4 0,-4 1-1,3 6-1,-2 1 0,0 3 1,1 2-1,4 4 0,-2 0 1,7 3-1,2-1 0,5 1 0,2-3 0,4-1-1,1-4 0,3-3 0,-1-5-1,1-5 1,-2-2-1,1-4 0,-3-2 0,-2-3-1,1-1-1,-10-6-5,17 2-22,-17-2-9,9-4 1,-9 4-1</inkml:trace>
  <inkml:trace contextRef="#ctx0" brushRef="#br0" timeOffset="11518.6587">9315 13797 5,'0'0'26,"0"0"1,9 2 0,-9-2-11,17 0-1,-7-2-3,5 3-3,-3-3-1,6 2-2,-2-4-1,5 2 0,-2-3-1,2 0-1,-2-4 0,3-1-1,-3 0 0,1-2-1,-5-2 1,2 0-2,-6-2 1,1 1 0,-5 0 0,-2 1 0,-3-1-1,-2 4 1,-3-1-1,-3 2 1,-3 3-1,-4 0 0,-2 2 0,-5 3 0,-2 1 0,-1 3 0,-2 3 0,-2 2 0,0 3 0,1 5 1,2 1-1,2 3 0,2 2 1,2 1 0,3 1-1,4 2 2,1 0-1,6 0 0,1-2 1,6 4 0,3-2 1,7-1 0,2-3 0,6-1-1,3-5 1,4-2-1,2-5 1,2-3-2,-2-5 1,0-1-1,-3-2 0,-2-1-1,-2 0 1,-4 0-1,-5-2 1,-2 1-2,-1-1 1,-11 6-2,12-9-1,-12 9-2,9-7-7,-9 7-16,0 0-12,0 0 2,0 0 0</inkml:trace>
  <inkml:trace contextRef="#ctx0" brushRef="#br0" timeOffset="11941.683">9829 13883 30,'0'0'32,"3"-12"3,-3 12-2,0 0-11,0 0-8,0 0-4,0 0-2,6 15-2,-6-4-2,3 3 0,-2 1-1,2 3-1,-2 1 1,3 1-1,-2-2-1,0 1 0,-1-3 0,0 1 0,0-5 0,0 0-1,-1-12 1,1 13-1,-1-13 0,0 0-1,0 0 0,0 0-3,0 0-5,-2-11-30,1 1 1,1 10 1,0-20-2</inkml:trace>
  <inkml:trace contextRef="#ctx0" brushRef="#br0" timeOffset="12680.7253">10200 13942 51,'0'0'35,"0"0"0,10-1-9,-10 1-7,12 5-5,-12-5-5,12 10-2,-12-10-3,11 16 0,-6-4-2,-1 1 0,-1 1-1,-1 1 0,-3-1-1,0 3 1,-2-3-1,-1 2 1,-4-3-1,1 0 0,-2-3 0,-1 1-1,1-4 1,-2-2-2,11-5-1,-18 3-4,18-3-9,0 0-23,-11 0 2,11 0 0,1-15 0</inkml:trace>
  <inkml:trace contextRef="#ctx0" brushRef="#br0" timeOffset="13310.7614">10548 13923 47,'0'0'33,"0"0"2,0 0-7,0 0-9,-3 10-6,3-10-4,0 0-4,0 0-1,4 14-1,-4-14-1,3 13-1,-3-13-1,1 10 0,-1-10-1,2 10-1,-2-10-3,0 0-6,6 9-13,-6-9-12,0 0-1,0 0 2,9 5 0</inkml:trace>
  <inkml:trace contextRef="#ctx0" brushRef="#br0" timeOffset="13624.7793">10714 13941 20,'0'0'30,"9"-2"-1,-9 2-4,0 0-5,9 2-3,-9-2-5,0 0-2,10 12-1,-10-12-4,0 0 0,5 9-2,-5-9-1,0 0-1,6 9-2,-6-9-1,0 0-5,11 7-9,-11-7-16,0 0-3,14 5 0,-14-5 0</inkml:trace>
  <inkml:trace contextRef="#ctx0" brushRef="#br0" timeOffset="13925.7965">10949 13955 30,'0'0'32,"0"0"3,11 2-8,-11-2-4,0 0-5,0 0-2,14 2-6,-14-2-2,0 0-3,0 0-1,0 0-2,9 13-2,-9-13-3,5 15-5,-5-15-25,-3 14-5,5-4 1,-2-10-2</inkml:trace>
  <inkml:trace contextRef="#ctx0" brushRef="#br0" timeOffset="14699.8408">11293 13917 36,'0'0'35,"0"0"2,9-14-2,-9 14-10,15 3-8,-15-3-7,16 18-4,-9-6-3,4 7-1,-2 0-1,-1 4 0,-1 0 0,-5-3-1,-1 0-1,-2-1 0,-3-4 0,-3-2-1,1-2-1,-5-7-2,11-4-4,-18 4-12,8-9-15,10 5 0,-8-15-1,9 3 2</inkml:trace>
  <inkml:trace contextRef="#ctx0" brushRef="#br0" timeOffset="15520.8878">11632 13766 29,'0'0'32,"18"10"2,-18-10-1,14-5-13,2 8-5,-5-7-4,7 5-4,-2-5-2,4 3-1,-2-4-1,0 2-1,-1-2 0,-1-1-1,-1 0 0,0-1 0,-4-2-1,-1 0 1,-2-1-1,-2-1 1,0-1 0,-2 2-1,-2-3 1,-3 2-1,-2-1 0,-3 1 0,-2 1 0,-2 0 0,-2 4 0,-5 1 0,-2 2-1,-1 4 1,-3 4 0,0 3 0,0 5 0,0 1 0,0 4 0,4 0 0,2 2 1,2 0 0,3-2 0,5 2 1,2-2-1,5 0 2,3 0-2,5 0 2,1 0-1,5 4 0,1-4 0,2 1 0,0-2 0,3 0 0,-1-4 0,2-1-1,-1-3 0,0-5 1,-1-3-2,1-2 0,-2-3 0,-2-6-3,-1 3-2,-2-8-4,4 5-19,-3-2-13,-4 0 1,0-1-1,-1 0 2</inkml:trace>
  <inkml:trace contextRef="#ctx0" brushRef="#br0" timeOffset="16075.9195">12124 13819 44,'0'0'33,"0"0"2,3 10 0,-3-10-11,7 10-15,-7-10-3,2 15-2,-2-3 0,5 2-1,-3-1 0,2 1-1,-2-1 0,2-1 0,-2-2-1,-2-10 0,8 13 0,-8-13-1,0 0 0,10-1 0,-10 1 1,9-15-1,-4 5 0,1-2 0,0-2 0,1 0 1,1-2-1,2 2 0,0 0 1,0 5-1,2 0 1,-1 3 0,0 3-1,1 3 1,-1 4-1,-2 3 1,1 0-1,-2 3 0,-1 4 0,1 1 0,-1 2 0,-1-1 0,-1 0-1,-2-3-1,1 1-1,-2-5-3,2 1-7,-4-10-21,0 0-4,0 0 0,0 0 1</inkml:trace>
  <inkml:trace contextRef="#ctx0" brushRef="#br0" timeOffset="16709.9558">12435 13328 43,'0'0'34,"0"0"2,0 0 1,4 11-15,-4-11-8,0 0-5,12 11-3,-2-1 0,-10-10-2,21 22 0,-10-7-1,4 2-1,-2 4 0,4 2-1,-1-1 0,3 5 0,-1 1 0,2 1-1,-2 1 1,1 2-1,-2-1 0,-1 0 1,-5 3-2,-3-3 1,-2-1 0,-4 2 0,-6-2 0,-2-3 0,-3 0 0,-3-3-1,0-2 2,-2-2-1,0-2 0,2-7 1,2-2-1,10-9-1,-13 13-1,13-13-1,0 0-7,0 0-28,0 0-3,0 0 2,0-10-1</inkml:trace>
  <inkml:trace contextRef="#ctx0" brushRef="#br0" timeOffset="17915.0247">13186 13535 55,'0'0'36,"0"0"0,0 0-8,-7 9-5,7-9-8,0 0-5,0 14-3,0-14-1,0 0-2,0 0-2,0 0 0,0 0-1,0 0-1,0 0-2,0 0-1,3 10-4,-3-10-9,0 0-24,0 0 1,0 0-1,0 0 2</inkml:trace>
  <inkml:trace contextRef="#ctx0" brushRef="#br0" timeOffset="18937.0832">13230 13903 34,'-4'10'30,"4"-10"-2,0 0-5,-4 17-3,4-17-4,2 10-4,-2-10-2,3 11-3,-3-11-2,0 0 0,4 10-1,-4-10-1,0 0 0,0 0-1,0 0 0,0 0 0,0 0 0,10-3-1,-10 3 0,0 0 0,0 0 0,0 0 0,-1-9-1,1 9 1,0 0-1,0 0 1,0 0-1,0 0 0,0 0 0,0 0 0,0 0 1,0 0-1,0 0 0,0 0 0,0 0-1,0 0 1,0 0-1,0 0 1,-3 9-1,3-9 1,0 0-1,0 0 1,0 0 0,0 0-1,0 0 1,0 0-1,0 0 0,-1-11-2,1 11-2,0 0-10,0 0-23,0 0 1,-12 3-1,12-3 2</inkml:trace>
  <inkml:trace contextRef="#ctx0" brushRef="#br0" timeOffset="19792.1321">13991 13507 41,'0'0'32,"0"0"1,0 0-8,-9 3-6,9 9-3,0-12-4,-7 19-4,2-5-1,5 7-2,-3 0-1,4 7-1,-2 0 0,4 2-1,-2 0 0,1 1-1,0-2 0,1-2 0,-1-1 0,0-5-1,-1-3 1,1-4-2,-1-3 0,-1-11-2,1 10-2,-1-10-5,0 0-13,0 0-16,1-14 1,-1 14 0,-6-13 1</inkml:trace>
  <inkml:trace contextRef="#ctx0" brushRef="#br0" timeOffset="20535.1744">13714 13451 21,'0'0'24,"0"0"-2,0 0 0,0 0-3,0 0-2,-9 3 0,9-3-4,0 0-1,11 5-2,-11-5-1,19 3-2,-10-4 0,8 5-2,1-5 0,5 4-2,1-2 1,5-1-2,2 1 0,2 0 0,1-3-1,2 1 0,0-1 0,1-1 0,-2 0 0,-3 1 0,-4-1-1,-2 2 1,-2 1 0,-8 1-1,-3 3 0,-3-1 0,-10-3-1,12 6-2,-12-6-1,0 0-5,5 10-21,-5-10-10,0 0 0,-3 11 0</inkml:trace>
  <inkml:trace contextRef="#ctx0" brushRef="#br0" timeOffset="23853.3644">1915 12820 16,'0'0'24,"0"0"0,11 6 3,-11-6-9,0 0-4,14 7-3,-14-7-3,16 10-2,-3-6-2,1 3 0,4-1-1,5 3 0,2-2 0,6 1 0,6-5 2,3 5-2,3-5 0,6 4 0,-1-4-1,4 1 0,0 0-1,3 0-1,-3 0 1,3-1-1,0 2 1,3-1-1,2 1 1,0-1 0,0-1 0,1 1 0,0 0 0,-1 1-1,-3 0 1,1 0-1,-2-1 0,0 1 0,1-1 1,2 0-1,0 3 0,-1-3 1,3 0-1,0 1 0,1 0 1,2 0-1,-2-1 0,2 1 0,0-2 0,1-1 1,2 0-1,1-2 0,-1 0 0,3-2 0,-2 1 0,1-2 0,0 1 0,2-2 0,1 2 0,1-1 1,4-1-1,-3 2 0,3-1 0,0 1 0,1 1 0,-2 0 0,2 1 0,-1 1 0,2-1 0,0 1 0,3 0 1,0-1-1,1 1 0,4-1 0,0 1 1,2-1-1,1 0 0,1 1 1,-1-2-1,2 1 1,2-1-1,-2 0 0,3-1 1,-2 1-1,4-1 0,0 1 1,1 0-1,2-1 1,-1-1-1,2 2 0,-1-3 1,2 2-1,-3 0 1,3-2-1,1-1 0,2 1 1,-1 0-1,1-2 0,0 0 0,3 0 0,0 1 0,3 0 0,-3 1 0,1 0 0,-1 0 0,2 2 0,1-1 1,1 1-1,-1 0 0,-1-1 0,2 1 0,0 0 0,4-1 0,-1 1 1,0-2-1,-1 3 0,2-3 0,2 3 0,1 0 0,0-1 0,-1 0 0,2 1 0,2 0 0,2-3 0,0 2 0,-1 0 0,2-1 0,2 0 0,0 2 0,2-2 0,-2 2 0,1 0 0,1-2 0,3 2 0,-2 0 0,0 0 0,0 1 0,0 1 0,2 1 0,0 1 0,-3 1 1,1 1-1,-2-2 0,2-2 0,-2 2 0,-1 0 0,1 0 0,-3 1 0,2 1 0,1-4 0,0 4 0,-1 0 0,-2-2 0,3 0 0,-2 0 0,0-3 0,1-2-1,-3 1 1,-1-1 0,0-1 0,0 1 0,-3-1 0,0 0 0,1 1 0,-2 0 1,0-1-1,2 1-1,-4 0 1,3 0 0,1-1 0,-2-1 0,2-1 0,-1-1 0,2-1 0,-2 1 0,4-1 0,-1-1 0,-1 1 0,1-2 0,-1 1 0,-1 2 0,2-2 0,2-2 0,-3 3 0,0 1 1,0-2-1,-2 1 0,6 1 0,-3-2 0,1 2 0,-4-3 1,6 1-1,-3 0 0,-2 0 0,0 1-3,-6-4-7,-3 4-30,-5 1 3,-14-7-1,-13-1-1</inkml:trace>
  <inkml:trace contextRef="#ctx0" brushRef="#br0" timeOffset="28118.6083">2231 11928 20,'0'0'27,"3"-10"2,-3 10-7,4-10-4,-4 10-3,3-9-2,-3 9-4,0 0-2,0 0-1,0 0-1,0 0-2,9 10-1,-7 2 0,1 3-1,-1 3 1,2 5-1,-2-1 0,2 7 0,-2 2 0,0 3 0,-1 0-1,0 2 1,0 0-1,0-1 1,-1-1-1,0-3 0,0-4 0,0-3 1,0-4-1,-1-3 0,2-5-1,-1-12-1,1 15-1,-1-15-2,0 0-5,0 0-11,-4-16-13,8 6-2,-5-11 3,5 3 0</inkml:trace>
  <inkml:trace contextRef="#ctx0" brushRef="#br0" timeOffset="28598.6358">2230 11880 28,'-5'-9'31,"5"9"1,0 0 1,0 0-16,16-3-5,-16 3-2,22-3-2,-9 0-2,8 2-2,-3-4 0,5 3-2,0-4 1,1 2-1,-2-1-1,1 2 0,-1 0-1,-1 1 1,-3 0-2,-2 1 1,-1 1 0,-2 2 0,-2-1 0,-11-1 0,13 2 0,-13-2 0,0 0 1,9 11 0,-9-11 0,4 16-1,-1-6 1,-1 5-1,0 0 2,0 2-2,1 0 1,0 2-2,0-1 1,-1-1-3,3-2-3,-5-5-9,4-1-23,4 0 2,-8-9-2,9 10 2</inkml:trace>
  <inkml:trace contextRef="#ctx0" brushRef="#br0" timeOffset="29345.6785">2985 11950 24,'0'0'32,"-11"4"0,11-4-3,3 9-8,-3-9-5,1 18-5,-3-7-2,5 7-4,-3-1-1,3 6-1,-2 2 0,3 3-1,-2-2-1,2 3 1,-1 0-2,0 1 1,0-1-1,1-2 1,-2-3-1,0-4 0,-1-2-1,0-4 0,0-3-1,-1-11-1,0 12-3,0-12-5,0 0-12,0 0-12,0 0-1,3-12 1,-4 2 1</inkml:trace>
  <inkml:trace contextRef="#ctx0" brushRef="#br0" timeOffset="29627.6946">3016 12223 23,'0'0'32,"0"0"2,0 0 1,9 1-12,-9-1-7,18-3-2,-9-1-4,8 4-2,-3-2-2,4 0-1,-3-3-2,5 4 0,-3-2-2,0 1 0,-1 1-2,-2-1-3,1 6-7,-3-2-28,-3-4 1,-9 2-1,11-14 1</inkml:trace>
  <inkml:trace contextRef="#ctx0" brushRef="#br0" timeOffset="33057.8908">4106 11963 34,'0'0'30,"0"0"-5,0 0-5,-7 9-4,7-9-3,-6 12-4,6-12-2,-12 19-3,3-4 0,1 2-1,-5 4-1,2 3 1,-3 2-2,0 2 1,-1 1-1,-1 1 1,0-2 0,1 1-1,1-3 1,1-3-1,2-4 0,2-4 0,1-3-2,8-12 0,-9 15-2,9-15-1,0 0-5,0 0-4,0 0-9,0 0-12,1-18-1,3 9 2</inkml:trace>
  <inkml:trace contextRef="#ctx0" brushRef="#br0" timeOffset="33410.911">3844 12004 10,'0'0'29,"0"0"1,0 0 4,0 0-13,0 0-3,15 14-4,-6-8-4,11 9-1,-4-3-1,8 7-2,-2-2-2,4 6 0,-2-2-1,1 2-1,-1-1 0,0 1 0,-2-4-1,-1 2 0,-2-2-1,-1-3 1,-3 0-2,-2-4 1,-3 2-3,-1-6 0,1 1-3,-10-9-3,14 5-8,-14-5-21,12-5 2,-1-4-2,-4-6 3</inkml:trace>
  <inkml:trace contextRef="#ctx0" brushRef="#br0" timeOffset="33789.9327">4494 11980 50,'-8'9'35,"8"-9"-2,0 0 0,-9 13-19,9-13-7,0 0-5,-5 13-5,5-13-7,0 0-23,12 13 0,-12-13-1,9 14 1</inkml:trace>
  <inkml:trace contextRef="#ctx0" brushRef="#br0" timeOffset="34018.9458">4539 12189 54,'3'13'36,"-3"-13"-1,3 19 0,2-8-19,-5-11-9,3 13-3,-1-3-3,1-1-2,2 5-4,-4-4-6,3 0-22,1 9-2,-6-8-1,4 4 1</inkml:trace>
  <inkml:trace contextRef="#ctx0" brushRef="#br0" timeOffset="40094.2928">5175 11952 6,'0'0'22,"0"0"2,-9-5-4,9 5-1,0 0-4,0 0-1,0 0-2,0 0-2,0 0-2,-13-12-1,13 12-1,0 0-1,0 0 1,-8-11-2,8 11 0,0 0-2,0 0 1,0 0-1,0 0 0,0 0 0,0 0-1,0 0 1,-5 15-1,5-1 1,2 4-2,-2 5 2,2 4-1,0 3 0,1 3 0,1 2 0,1 0-1,-1-1 1,2 2 0,-3-4-1,1-2 1,-2-6-1,0-3 0,-2-4 0,-2-4 1,2-3-1,0-10-1,-4 12 1,4-12-2,0 0 0,-9 2-3,9-2-3,0 0-10,-9-13-19,9 13 0,-5-17 0,5 4 1</inkml:trace>
  <inkml:trace contextRef="#ctx0" brushRef="#br0" timeOffset="40574.3206">4976 11942 13,'0'0'26,"0"0"0,0 0-4,0 0-3,0 0-2,0 0-2,0 0-2,0 0-3,0 0-1,11-6-1,-11 6-3,16-4 0,-5 1-1,4 3 0,1-2-1,3 2 0,2 0 0,5 1-1,-2-3 0,2 3 0,0-3 0,1 0-1,-1 0 0,0-1 0,-4-2 0,-3 2 0,-1 2-1,-5-2 0,0 2 0,-13 1-1,14 1-1,-14-1-3,0 0-5,0 0-17,0 0-12,3 13 1,-3-13 0,-1 9 1</inkml:trace>
  <inkml:trace contextRef="#ctx0" brushRef="#br0" timeOffset="41391.3675">5521 12233 23,'-12'9'27,"9"0"2,3-9-8,-15 12-4,12-1-4,-4-2-3,6 6-2,-4-2-1,6 4-2,-3-3 0,2 6 0,1-2-2,3 0 0,0-2 0,3 0 0,0-3-1,3-1 0,1-4 0,3-3 0,1-2-1,1-3 0,1-5 0,0-2 0,-2-3 0,2-3-1,-5-1 1,-1 0-1,-2-2 1,-3-2 0,-4 1 0,-2 1-1,-4 2 1,-2-1 0,-5 4 0,-1 1 0,-4 2-1,0 4 0,-3 4 0,1 1 0,0 5-2,0-1-2,10 6-8,-2 0-26,10-11 2,0 0-1,0 0 0</inkml:trace>
  <inkml:trace contextRef="#ctx0" brushRef="#br0" timeOffset="114645.5574">7504 11818 3,'0'0'11,"0"0"0,0 0 0,0 0-1,0 0 0,-10-9-1,10 9 0,0 0 0,0 0 0,0 0-2,-11-8-1,11 8 0,0 0-1,0 0-1,0 0 0,0 0-1,0 0 0,0 0 0,0 0-1,-10-3 0,10 3-1,0 0 1,0 0-1,-3 9 1,3-9-1,-1 14 0,1-14 0,0 20 0,1-5 0,-1-1-1,1 4 2,-1-1-2,1 2 1,1 1 0,0 1 0,0 0-1,0 0 1,0 0 0,0-1-1,2 2 0,-1-2 1,1 1-1,-1 1 0,1-2 0,1-1 1,-2-2-1,0-1 0,-1-1 0,0-2 0,0-4 1,-2-9-1,2 14 0,-2-14 0,0 9 0,0-9 1,0 0-1,0 9 0,0-9 0,0 0 0,-3 11 0,3-11 0,0 0 0,0 0-1,-3 10 0,3-10-2,0 0 0,0 0-3,0 0-3,0 0-5,0 0-7,-2-14-10,2 14 1,4-21 1</inkml:trace>
  <inkml:trace contextRef="#ctx0" brushRef="#br0" timeOffset="115995.6346">7487 11783 3,'0'0'10,"0"0"0,0 0 0,0 0-1,0 0 0,0 0-1,0 0 0,0 0 0,0 0-1,0 0 1,4 10-1,-4-10-1,0 0 0,0 0 0,11 3-1,-11-3-1,12 3 1,-12-3-1,13 2-1,-13-2 0,18 4 0,-9-3 0,2 1-1,0-2 1,1 2-1,-1-2-1,2 1 1,-2-2 0,2 1-1,-2 0 1,1-1-1,0-1 0,-1 1 0,-1 0 0,-1 0 0,-9 1-1,16-1 1,-16 1-1,13-1 1,-13 1-1,9 2 0,-9-2 0,0 0 0,11 1 1,-11-1-1,0 0 0,10 2 0,-10-2 0,0 0 2,10 0-2,-10 0 0,10 0 0,-10 0 0,12-2 0,-12 2 0,12-3 1,-12 3-1,11-3 0,-11 3 0,0 0 0,12-5 0,-12 5 0,0 0 0,0 0 0,9-6-1,-9 6 1,0 0 0,0 0 0,0 0 0,0 0 0,0 0 0,0 0 0,0 0 0,0 0-2,0 0 2,0 0 0,-8 11 0,8-11 0,-5 12 0,5-12 0,-2 18 0,1-7 0,0-1 0,0 4 0,1-1 0,0 1 0,0-3 0,1 0 2,-1-1-2,0-10 0,1 15 0,-1-15 1,0 10-1,0-10-1,0 0-2,0 0-1,0 0-5,0 0-10,10 7-13,-10-7-2,0 0 2,7-19 1</inkml:trace>
  <inkml:trace contextRef="#ctx0" brushRef="#br0" timeOffset="116737.677">8103 11844 13,'-14'-3'16,"14"3"-1,0 0-1,0 0-2,-9 8 0,9-8-1,-3 16-2,1-6-2,2 5 0,-1 0-2,4 4 0,-3 1-1,4 6-1,-1-2 0,3 5-1,0 0 0,1 0 0,-2 1-1,2 1 0,-2-1-1,1-2 1,-3 0 0,0-4-1,-2-2 0,0-2 1,-1-3-1,0-4 0,0-13 0,-2 13 0,2-13 0,0 0-2,0 0-2,0 0-6,0 0-6,0 0-11,0-19-3,0 19 0</inkml:trace>
  <inkml:trace contextRef="#ctx0" brushRef="#br0" timeOffset="117216.7044">8144 12143 12,'-5'-10'23,"5"10"-4,0 0-1,0 0-2,-1-11-2,1 11-2,0 0-3,0-11 0,0 11-2,9-5-1,1 6-1,-1-4 0,4 1-1,0-2 0,4 3-1,-1-2 1,2 2-2,-1-2 0,2 1 0,-3-1 0,3 2-1,-3 0 0,2 0 0,-4 0-1,1 1 1,-3-2-1,0 2 0,-12 0 0,14-2-3,-14 2-4,0 0-12,0 0-15,9-7 0,-9 7-1,-4-17 2</inkml:trace>
  <inkml:trace contextRef="#ctx0" brushRef="#br0" timeOffset="127644.3009">9060 11820 13,'1'-12'23,"-1"12"-7,0 0-1,0 0-1,0 0 0,0 0-1,0 0-2,-10-1-2,10 1-1,-3 9-2,3-9-1,-2 17-1,4-3 0,-4 3-1,4 6-1,-2 1 1,2 4-1,-2 0 0,2 3-1,-2 0 2,1-1-2,0-4 0,-1-1 1,0-1-1,0-4 0,0-2-1,-1-4 1,0-2 0,0-2-1,1-10-1,-3 9-2,3-9-1,0 0-6,0 0-6,-3-14-9,0-2-9,5 3 0,-5-9 2</inkml:trace>
  <inkml:trace contextRef="#ctx0" brushRef="#br0" timeOffset="128039.3235">8887 11842 2,'-16'-8'28,"16"8"1,-11-7 4,11 7-13,0 0-1,-4-14-4,4 14-2,0 0-2,16-9-3,-16 9-2,16-8-1,-5 2-1,5 3-1,1-1 0,2 2 0,2-3-1,3 2 0,-1 0 0,0 1-1,3 0 0,-1 2 0,-2 0 0,-2 2-1,-2-1 1,-2 2-1,-2 0-1,-4 0 0,-1 1-2,-10-4-1,12 8-4,-12-8-7,0 0-17,0 0-6,8 11 1,-8-11 1</inkml:trace>
  <inkml:trace contextRef="#ctx0" brushRef="#br0" timeOffset="128607.3559">9327 12111 17,'-1'14'25,"-11"-8"1,9 7-7,-4 1-5,1 1-2,3 4-2,-2-2-1,6 5-2,-1-4 0,7 3 0,-2-6-2,5 0 0,0-4-1,5-1 0,0-7-1,3-2-1,-1-5 1,2-5-2,0-3 1,-1 0-1,-1-4 0,-2 0 0,-1-1 0,-4-1-1,-4 0 1,-4 3-1,-5 2 0,-5 0 1,-6 3-1,-5 4 0,-3 2 0,0 5 0,-2 3 0,1 2 0,3 5-2,4-2-1,8 3-6,0 2-19,8-14-7,8 15 0,-8-15 0</inkml:trace>
  <inkml:trace contextRef="#ctx0" brushRef="#br0" timeOffset="130499.4641">9715 12285 15,'0'0'27,"-11"2"1,11-2-6,0 0-7,0 0-4,0 0-2,0 0-3,0 0-2,-1 10-1,1-10 0,0 0 0,8 10 1,-8-10-1,0 0 0,0 0-1,10-10 0,-10 10 1,3-12-2,-4 2 1,1 10 0,-2-13 0,2 13-1,0 0 1,-14-11-1,14 11 0,-15 0 0,15 0-1,-15 8 1,15-8 0,-11 11-1,11-11 0,-4 13 0,4-13-2,5 11-2,-5-11-9,12 9-12,-12-9-9,18 1 0,-18-1 1</inkml:trace>
  <inkml:trace contextRef="#ctx0" brushRef="#br0" timeOffset="134100.6701">9857 11950 19,'0'0'11,"0"0"1,1-11 1,-1 11 0,-1-9-1,1 9 1,-2-9-1,2 9-1,0 0 0,0 0-2,-5-11 0,5 11-3,0 0 0,0 0-1,0 0-2,-6 12-1,6-12 1,0 16-1,1-4 0,2 5-1,1 1 0,1 2 0,0 2 0,1 2 1,1 2-2,1-2 1,-1-2 0,-1-1-1,0-3 1,-2-4-1,1-3 1,-5-11 0,4 11-1,-4-11 1,0 0-1,0 0 1,0 0-1,1-13 0,-1 13 1,-1-13-1,0 4 1,2-3-1,0-2 0,2-2 1,0 0 0,2-2-1,0-4 1,3 2 1,0-3-1,0 4 0,0 2 1,1 2-1,-2 4 0,-7 11 0,15-9 0,-15 9-1,15 10 1,-8 2-1,0 4 0,0 4 1,2 1-1,-2 2 0,1-1 0,-1-1 0,1 1 0,-1-4 1,-3-3-1,1-2 0,-3-4 0,-2-9 0,4 10 0,-4-10 0,0 0 0,1-14 0,0 1 0,-1-2 0,4-2 0,-2-2 0,3-2 0,1 0 1,2 2-1,1 0 0,1 3 0,2 1 0,-1 5 1,1 0-1,-1 6 0,1 3 0,-2 2 0,-1 4 0,1 3 0,-3 2 1,0 4-1,-1 1 0,1 2 0,-3 0 0,1 3 0,-2-2 0,0 1 0,-1-1 0,0-5 0,-1-1 0,-1-12 0,1 16 0,-1-16 0,0 0-2,2 10-1,-2-10-7,2-12-28,-2 12 1,0-17-1,1 6 1</inkml:trace>
  <inkml:trace contextRef="#ctx0" brushRef="#br0" timeOffset="136247.7929">10684 11803 14,'0'0'23,"0"0"-5,-7-10-1,7 10-3,0 0-3,0 0-2,0 0-1,0 0-1,-2 13-1,2-13-1,-1 10-1,1-10 0,0 14 0,0-14-1,1 12 1,-1-12-2,0 12 1,0-12-1,0 0 0,0 0-1,0 10 1,0-10-1,0 0 0,0 0-1,0 0 0,0 0-2,1-11-4,-1 11-5,0 0-10,0 0-10,0 0-3,0 0 3</inkml:trace>
  <inkml:trace contextRef="#ctx0" brushRef="#br0" timeOffset="136849.8273">10662 12146 6,'0'0'24,"0"0"-2,-10 7-2,10-7-1,0 0-3,-3 12-3,3-12-1,2 9-2,-2-9-2,3 10-2,-3-10-1,4 10 0,-4-10 0,0 0-2,7 10 0,-7-10 0,0 0-1,0 0 0,10-10 0,-10 10 0,7-17-1,-4 6 1,0 0-2,-1-1 1,0 3-1,-2 9 1,1-14-2,-1 14 0,0 0-2,0 0-1,-6 12-3,8 1-14,0 0-14,-2-13 0,-2 16-1,2-16 3</inkml:trace>
  <inkml:trace contextRef="#ctx0" brushRef="#br0" timeOffset="149708.5629">11383 11748 14,'0'0'24,"0"0"2,0 0-9,0 0 0,0 0-5,0 0 0,0 0-3,0 0-1,0 0-2,0 0 0,4 15-2,0-3 0,-3 0-2,2 6 1,-4 4-1,1 4-1,-1 0 2,-1 4-2,-2 0 0,0 1 0,-2 0 1,1-1-1,-1-3 0,2-4 0,-2-2 0,2-5-1,0-1 1,2-5-1,2-10 0,-3 12-1,3-12-1,0 0-1,0 0-5,0 0-4,7-15-11,-7 15-11,6-21 0,0 11 1</inkml:trace>
  <inkml:trace contextRef="#ctx0" brushRef="#br0" timeOffset="150136.5873">11188 11737 19,'-3'-13'29,"3"13"1,3-12-6,-3 12-5,5-13-2,-4 3-4,-1 10-4,9-9-2,-9 9-1,17-2-1,-4 5-2,2-1 0,6 2 0,0 0 0,5 2-1,2-1 0,3-1 0,0-2 0,2 0-1,-3-3 0,0 1 0,-3-4 0,1 1 0,-5-3-1,-2 1 1,-4 0-1,-2 0-1,-2 2-1,-13 3-4,15 0-12,-15 0-20,0 0 1,0 18-1,0-18 2</inkml:trace>
  <inkml:trace contextRef="#ctx0" brushRef="#br0" timeOffset="150769.6236">11694 12051 4,'0'0'22,"0"0"-1,-9 9-5,9-9-2,-7 18-1,2-7-2,2 3 0,-3 1-2,4 3-1,-1-4-1,3 5-1,0-4-1,3 4 0,1-8-2,5 3 0,0-7 0,1-1-1,3-4 0,0-3-1,3-3 1,-3-3 0,2-3-1,0 0 0,-4-2 0,1-2 0,-3 2 0,-2-3 0,-5 2-1,-2 0 1,-3-1-1,-6 1 1,-1 1-1,-3 2 0,-1 2 0,-1 2 0,1 1-1,3 2 0,-1 5-2,3-2-10,9 0-21,-8 10 1,8-10-1,0 0 1</inkml:trace>
  <inkml:trace contextRef="#ctx0" brushRef="#br0" timeOffset="160643.1883">12424 11815 10,'0'0'17,"-9"14"-4,2-2-1,-4-3-2,0 8-2,-4 2-1,0 0-3,-4 4 1,1 2-2,-4 1-1,0-2 0,-1 2-3,2-4-3,-2 0-6,-1-11-12,11 7-1,-10-14 0</inkml:trace>
  <inkml:trace contextRef="#ctx0" brushRef="#br0" timeOffset="160964.2066">12118 11868 10,'0'0'31,"27"20"-1,-14-9 2,7 3-12,5 6-5,-2-1-4,6 4-5,-4-3-5,3-1-8,-1-6-24,5 7 0,-10-9-2,5 6 2</inkml:trace>
  <inkml:trace contextRef="#ctx0" brushRef="#br0" timeOffset="162237.2795">13036 11694 32,'0'0'26,"0"0"-2,0 0-2,-5 10-4,7 0-2,-5 0-4,6 9-3,-5-1-2,5 4 0,-3 1-3,3 7-1,-2-1 0,1 2-2,0-1 1,-1 0-1,0-1 0,-1 0-1,-2-3 0,0-6 0,0 1-1,-1-6 0,1 1-1,-1-7-1,3-9-4,0 0-8,0 0-15,0 0-4,0 0-1,0-11 2</inkml:trace>
  <inkml:trace contextRef="#ctx0" brushRef="#br0" timeOffset="162672.3043">12819 11617 31,'-10'-1'30,"10"1"3,0 0-11,0 0-2,12 8-4,-12-8-2,13 3-3,-13-3-2,25 2-2,-9-3-2,6 3 0,0-1-2,4 1 0,1-1-2,5 3 1,-1-2-2,2 1 1,0-2 0,-1 1 0,-2-3-1,0 1 1,-3 0-2,-5-1 1,-2 2-3,-6-3-5,1 7-13,-2-2-18,-13-3 1,6 10-2,-6-10 3</inkml:trace>
  <inkml:trace contextRef="#ctx0" brushRef="#br0" timeOffset="163248.3373">13359 12031 56,'0'0'36,"0"0"-1,0 0-4,0 0-14,-2 10-7,4 1-3,-3 1-3,2 6-1,0 4-1,0 2 0,0 2-1,2 0 0,-2 0 0,1-4-1,-1-5-2,-1-17-6,4 11-30,-4-11 1,8-11-1,-3 0 1</inkml:trace>
  <inkml:trace contextRef="#ctx0" brushRef="#br0" timeOffset="164430.4049">14045 11814 32,'0'0'26,"0"0"-3,0 0-4,-10 0-3,10 0-4,-9 6-3,9-6-3,-14 14-2,1-3-1,3 4-2,-5 1 0,1 4 0,-3 1-1,2-1 0,-1 0 0,2 0-1,1-5-2,0-2-4,6-2-5,7-11-9,-18 8-11,18-8 2,-11 2 0</inkml:trace>
  <inkml:trace contextRef="#ctx0" brushRef="#br0" timeOffset="164718.4209">13755 11807 17,'29'8'28,"-15"-4"1,5 13-6,3 3-4,0-1-5,5 6-5,-3-1-2,3 2-5,1-2-6,0 2-18,-1-13-8,7 3-1,-10-11 0</inkml:trace>
  <inkml:trace contextRef="#ctx0" brushRef="#br0" timeOffset="165746.4802">14458 12106 31,'0'0'30,"0"0"-4,0 0-2,0 0-3,0 0-3,-1 9-3,1-9-4,0 0-2,3 9-4,-3-9 0,4 14-2,-4-14-2,6 16-1,-6-16-1,7 13-4,-7-13-7,0 0-25,10 1 1,-10-1-2,9-8 2</inkml:trace>
  <inkml:trace contextRef="#ctx0" brushRef="#br0" timeOffset="166100.5004">14677 12104 30,'0'0'30,"0"0"3,0 0-11,0 0-3,0 0-4,7 16-4,-7-16-3,-1 12-1,1-12-3,0 12-2,0-12 0,1 10-2,-1-10-2,0 0-3,11 9-11,-11-9-18,0 0-1,14 0 0,-14 0 1</inkml:trace>
  <inkml:trace contextRef="#ctx0" brushRef="#br0" timeOffset="166375.5162">14907 12138 46,'9'7'34,"-9"-7"0,0 0-9,12 3-8,-12-3-5,0 0-4,11 8-4,-11-8-1,8 12-4,-8-12-4,7 11-21,-7-11-8,4 10-2,-4-10 2</inkml:trace>
  <inkml:trace contextRef="#ctx0" brushRef="#br0" timeOffset="167284.5682">15533 11797 12,'0'0'17,"0"0"1,11-10-1,-11 10-1,0 0 0,0 0-3,0 0-3,0 0-1,0 0-3,-12 8-3,3 2-1,-3 2-1,-2 6-1,-3 4 0,-2 1-1,-3 1-1,-1 3-1,-2-1-3,3 0-3,-1-4-5,1-8-15,8 5 1,-5-12 0</inkml:trace>
  <inkml:trace contextRef="#ctx0" brushRef="#br0" timeOffset="167578.585">15251 11857 7,'0'0'28,"17"5"1,-6-3 4,4 6-14,6 7-2,1-3-6,6 7-2,1-4-3,4 5-3,3-4-4,-3-1-9,1-7-21,3 5-1,-9-6-2,4 2 2</inkml:trace>
  <inkml:trace contextRef="#ctx0" brushRef="#br0" timeOffset="168732.6509">16048 11718 37,'0'0'29,"0"0"-3,7-9-6,-7 9-4,1-10-4,-1 10-4,0 0-2,0 0-1,4-11-2,-4 11 1,0 0 0,4 15 0,-4-5-1,0 5 1,0 2 0,-1 5-1,0-1 0,1 4-1,-2 2 0,2 1 0,-2-1-1,3-1 0,-3-1 0,3-3-1,-2-1 0,0-3-1,-1-4-1,2-14-1,2 15-4,-2-15-7,0 0-19,0 0-3,1-11-1,-1 11 2</inkml:trace>
  <inkml:trace contextRef="#ctx0" brushRef="#br0" timeOffset="169214.6785">15867 11675 39,'0'0'28,"0"0"-3,0 0-3,0 0-4,10-1-2,-10 1-3,17 2-2,-6-4-3,8 7-2,1-4-1,5 3-1,1-2-2,5 2 0,2 0-1,1 1 0,-3-3 0,0 0-1,-3-2 1,-1-1-2,-4 1 0,-5-6-4,-1 7-5,-17-1-14,15-5-12,-5 9-1,-10-4 0,4 12 1</inkml:trace>
  <inkml:trace contextRef="#ctx0" brushRef="#br0" timeOffset="169857.7153">16361 11975 16,'0'0'31,"0"0"1,0 0 1,-9 13-13,9-13-5,2 16-4,1-1-4,-4-2-1,3 3-4,-2-2 0,2 1-1,0-2 0,-1 0 0,0-4 0,-1-9-1,5 10 1,-5-10-1,0 0 1,9-2-1,-9 2 0,11-12 1,-4 2-1,1 0 0,3 0 0,-2-2 0,2 1 0,0 2 1,-1 1 0,1 1 0,-11 7 0,15-6 1,-15 6-1,12 5 0,-12-5 0,9 14 0,-3-4-1,-3 2 1,0 2-1,1-1 0,-1 2-1,0-2-2,1 4-1,-4-7-4,4 6-12,-2-2-15,-2-14 0,1 15-1,-1-15 2</inkml:trace>
  <inkml:trace contextRef="#ctx0" brushRef="#br0" timeOffset="170377.7451">16751 11906 35,'0'0'34,"0"0"1,12 0 0,-1-7-16,9 7-4,-4-8-6,9 6-2,-3-2-3,7 1 0,-2-1-2,1 3-1,-5-1-1,1 0 1,2 2-2,-2-1 1,-3 2-2,-4-2-2,-2 3-2,-15-2-8,19-6-22,-19 6-1,0 0 1,0 0 0</inkml:trace>
  <inkml:trace contextRef="#ctx0" brushRef="#br0" timeOffset="170772.7677">17079 11745 43,'10'2'34,"-10"-2"1,12-3 0,-2 7-17,-10-4-5,15 4-6,-15-4-2,14 11-1,-14-11-1,19 14-1,-9-6-1,0 1 0,1-1 0,-1 1-1,-2 1 0,-8-10 1,11 17-1,-7-8 0,-5 1 0,1-10 0,-10 20 0,2-8 0,-2-1-1,-2 1 0,1 1-2,-2-6-3,5 5-10,1-2-21,7-10 0,0 0 0,0 0 2</inkml:trace>
  <inkml:trace contextRef="#ctx0" brushRef="#br0" timeOffset="171452.8063">17583 11646 26,'0'0'33,"0"0"2,0 0 0,0 0-11,1-10-7,-1 10-7,0 0-2,0 0-3,0 13-1,1-1-1,1 3 0,1 5-1,-1 4 0,1 4 1,-3 0-2,1 6 0,-1-2 1,-1-1-2,1-1 1,-2-4-2,0-1 1,1-6-2,1-1-1,-1-9-1,2 1-3,-1-10-4,0 0-11,0 0-16,0 0 1,0 0 0,-9-18 1</inkml:trace>
  <inkml:trace contextRef="#ctx0" brushRef="#br0" timeOffset="171800.826">17338 11607 41,'0'0'36,"22"-11"2,-5 4 1,-2-3-15,14 10-6,-3-9-6,11 8-3,-1-7-1,8 6-3,0-4-1,1 4-1,-2-2-1,-2-1-4,-1 4-3,-9-4-18,-1 5-19,-3 0 1,-9-3-2,0-2 2</inkml:trace>
  <inkml:trace contextRef="#ctx0" brushRef="#br0" timeOffset="181004.3529">19756 12763 5,'0'0'6,"10"-2"0,-10 2 0,10-1 0,-10 1 0,0 0-1,14 0 0,-14 0-1,9-1-1,-9 1-1,13-1 1,-13 1-1,14-3 1,-14 3 0,17-1 0,-8 1 0,0-1 1,-9 1-1,18 0 1,-8 0 1,1 0-2,0-1-1,2 0 0,0 0 0,-1-2 0,4 0-1,-1-1 0,0 1 1,-1-1 0,0 2 0,-1-1 0,0 0 1,2 0-1,-3 1 0,0 0 0,-1 1 1,1-2-1,1 3 1,-3-2 0,4 2 0,-5-1 0,4 1 0,-1-1 0,1 0-1,-1 0 0,2 0 0,-2-1-1,2 0 1,-1 0 0,2 1 0,-2-2 0,4 2 1,1-1 0,2 1 0,-1-1 0,2 2 0,-2-2 0,2 2-1,-3 0-1,2 0 1,-6 0-1,1 0 0,0 0 0,1 1 0,-1-1 0,1 1 0,1-2 0,0 2 0,-1-1 0,3 0 0,-3-1 0,4 1 0,0-1 0,0 0 0,2-1 0,1 0 1,1 0-1,-1 1 0,2 0-1,0 0 1,0 0 0,-1 0-1,-1 1 0,1 0 1,1-1-1,0 1 1,0 0-1,-1-1 0,0 2 1,2-1-1,-2 0 1,1 1-1,-4 0 0,2 0 0,1 0 0,0 1 1,-2-1-1,1 0 0,1 2 0,0-2 0,0-1 0,0 1 0,1 0 0,0-1 0,0 0 0,0 1 1,-1 0-1,2-1 0,-2 0 0,0 1 0,-1-2 0,-1 2 0,1 0 0,1-1 1,-1 0-1,-1 1 0,1-1 0,-1 0 0,1 1 1,0 0-1,-1-2 0,-1 2 0,2-1 0,0 0 1,1 0-1,-1 0 0,-1 0 0,1 0 0,0 0 0,0-1 0,2 0 0,-2 1 0,2 0 0,-2 0 0,4-1 0,-2 2 0,0-2 0,0 1 0,0-1 1,1 1-1,2 0 0,-2 0 0,0 0 1,2-1-1,-2 1 1,0 0-1,0-1 1,-1 0-1,-1 0 0,2 0 0,1 0 0,-2 0 0,0-1 0,1 1 0,-2 1 0,2 0 0,0 0 0,-4-1 0,0 0 0,2 1 0,0 0 0,-2-1-1,0 0 1,0-1 0,1 1 0,2-1 1,0 0-1,0 0 0,-1-1 1,2 1-1,0 0 0,1 0 1,1-1-1,-2 1 0,1 1 0,3-2-1,1 1 1,-1 0 0,2-1 0,2 0 0,-3 1-1,2-1 1,1 0 0,-5 1 0,-1 0-1,2-1 1,-2 0 0,-3 0 0,-1 2 0,-4-1-1,0 2 1,3-2 1,-4 1-1,-5 2 0,-14-1 0,20 0 0,-9 1-1,-11-1-3,0 0-8,0 0-27,0 0 0,-11-5 0,1-11 1</inkml:trace>
  <inkml:trace contextRef="#ctx0" brushRef="#br0" timeOffset="187920.7485">19800 11594 1,'1'-13'8,"-1"13"0,0 0 0,0 0 0,1-13 1,-1 13 0,0 0 0,0 0 1,-1-10-1,1 10 2,0 0-2,-4-9 0,4 9-1,0 0 0,0 0-1,0 0-1,0 0 0,-10-11-2,10 11 0,0 0-1,0 0-1,0 0 0,-5 11 0,5-11 0,0 19 0,-1-1 1,2 5 1,-1 1-2,1 9 1,-2 1-1,1 3 0,-2 1 0,1 2-1,-2-2 0,-1-1 0,0-4-1,0-2 0,0-5 1,0-2-2,1-3 1,0-5-1,1-3 0,-1-4 0,3-9-2,-4 12-1,4-12-4,0 0-4,0 0-9,0 0-12,10-2-2,-10 2 2,8-17 1</inkml:trace>
  <inkml:trace contextRef="#ctx0" brushRef="#br0" timeOffset="188527.7832">19716 11539 0,'-1'-12'23,"1"12"3,0 0-7,0 0-1,10-6-2,-10 6-3,0 0-2,8-10-2,-8 10-2,9-8 0,1 6-3,-10 2 0,18-8-1,-7 3 0,3 3-1,1-1-1,1 1 0,4 1 0,-1 1 1,4-1-2,-1 1 1,-1 1-1,0-1 1,0 0-1,-1 0 0,-3-1 0,0 0 1,-2 1-1,-2-2 0,-1 1 1,-12 1-1,15-2 1,-15 2-1,12-1 0,-12 1 1,0 0 0,0 0-1,0 0 0,0 0 1,8 12 0,-8-12 0,5 20 0,-2-7 0,0 0 0,2 4 0,-1 1 0,0 2 0,-1-2-1,-1 1 0,1-3-1,-3-2-2,3 4-5,-5-9-10,2-9-16,5 15-1,-5-15 0,0 0 1</inkml:trace>
  <inkml:trace contextRef="#ctx0" brushRef="#br0" timeOffset="199698.4221">20515 11602 3,'0'0'10,"0"0"-2,0 0-1,0 0 1,0 0-1,0 0 1,0 0 0,-10 1 1,10-1 0,0 0 2,0 0-2,0 0 0,0 0-2,0 0-1,0 0 0,0 0-2,0 0 0,0 0-1,-7-9-1,7 9 0,0 0 1,0 0-2,0 0 1,0 0-1,0 0 0,0 0 0,0 0-1,0 0 0,0 0 0,0 0-1,0 0-1,0 0-3,0 0-5,0 0-9,0 0-12,5 10 1,-5-10 1</inkml:trace>
  <inkml:trace contextRef="#ctx0" brushRef="#br0" timeOffset="201414.5203">20531 11591 28,'0'0'21,"0"0"-1,0 0-1,0 0-3,0 0-3,-11-10-1,11 10-2,0 0-1,0 0-2,0 0-1,0 0-1,0 0 0,0 0-1,-4 15-1,4-3 0,-3 0 0,2 6-1,-3 1 0,3 5-1,-2 1 1,1 3-1,-2 1 0,2 1 0,-1 2 0,1 1 0,0-3 0,0 0-1,1-2 1,0-3 0,1-1-1,-1-3 0,2-7 0,-2-2 0,2-2 1,-1-10-1,0 9-1,0-9-2,0 0-1,0 0-5,0 0-11,2-9-12,-3 0-5,1 9 1,6-21 0</inkml:trace>
  <inkml:trace contextRef="#ctx0" brushRef="#br0" timeOffset="201762.5402">20462 11874 24,'0'0'30,"0"0"4,0 0-9,14-1-5,-14 1-3,22-8-4,-11 2-2,10 4-4,-2-5-1,4 4-3,-1-3 0,2 2-1,0-1-1,-2 2 0,-1 0-1,-2 0 1,-4 0-1,-2 2 0,-3 0 1,-10 1-1,10 0 0,-10 0 0,0 0-2,0 0-3,0 0-6,-16 7-23,16-7-2,-10 1-2,10-1 3</inkml:trace>
  <inkml:trace contextRef="#ctx0" brushRef="#br0" timeOffset="203848.6593">21256 11786 12,'0'0'15,"0"0"0,0 0-1,0 0-1,0 0-1,0 0 1,0 0-3,0 0-1,0 0-2,11 2 0,-11-2 0,12 1-1,-12-1-1,19-2 0,-19 2-1,20-3 0,-9 1-1,4 0 0,-1-2 0,1 1 0,0-1-1,0-1 0,2-1 0,1 0-1,-1-2 0,1 1 0,-4-2 0,3-1 0,-3 0 0,1 1 0,-3-1 0,-1 2 1,-11 8-1,16-17 1,-16 17-1,8-14 0,-8 14 1,1-12-1,-1 12 0,-3-14-1,3 14 1,-8-14-1,8 14 1,-15-14-1,15 14 0,-18-12 0,5 5 0,1 2 0,-2 1 0,-1 2 0,0 0 1,1 3-1,-2-1 0,2 0 0,1 5 0,-1 1 1,1 4-1,1-1 0,1 5 0,0-1 1,-1 5-1,2 0 0,-1 2 1,1 1-1,2-2 1,0 3 0,0-1-1,4 0 1,1 0 1,4 1-1,2-1 0,5 1 0,0-3 1,4 0-1,2-2 1,5-3-1,1-2 0,4-1 0,0-6 1,0-1-1,1-2 0,0-2 0,-2-1-1,-3-1 1,-2-1-1,-3 0 1,-2-1-1,-4 1 0,-9 3 0,11-6 0,-11 6-2,0 0 0,0 0-3,5-10-3,-5 10-7,0 0-18,-2 11-7,2-11 1,0 0 0</inkml:trace>
  <inkml:trace contextRef="#ctx0" brushRef="#br0" timeOffset="204428.6927">21882 11928 17,'0'0'29,"0"0"0,0 0-4,0 0-5,1-10-4,-1 10-3,0 0-3,0 0-2,-14 3-1,14-3-2,-8 12-1,4-2 0,-2 0-2,2 3 1,-1-1-1,1 4 1,0-1-1,3 0 1,1-1-1,2 0 0,2-3 0,3 1-1,-7-12 1,17 15-1,-6-11 0,2-2 0,-2-1-1,2-3 0,-1-1-2,-2-2-1,3 2-5,-8-8-9,3 0-22,2 3 1,-5-3-1,2 1 2</inkml:trace>
  <inkml:trace contextRef="#ctx0" brushRef="#br0" timeOffset="204902.7198">21918 11725 18,'0'0'30,"0"0"1,-5-15 2,5 15-13,0 0-4,-8-15-5,8 15-3,0 0 0,0 0-3,0 0 0,0 0-2,-2 14 0,2-14-1,3 15 0,2-5 0,-5-10-1,7 14 0,-7-14 1,10 8-2,-10-8 1,11 0 0,-11 0-1,0 0 1,11-13-1,-11 13 1,3-15-1,-3 15 0,-5-12 0,5 12 0,-14-5 1,14 5-2,-17 1 1,7 2-1,10-3-2,-15 11-2,13 1-5,2-12-20,-6 12-7,6-12-1,6 11 2</inkml:trace>
  <inkml:trace contextRef="#ctx0" brushRef="#br0" timeOffset="205752.7684">22422 11600 19,'0'0'30,"0"0"0,0 0 3,0 0-14,11-6-4,-11 6-3,0 0-4,3-9-1,-3 9-2,0 0-2,0 0 0,0 0 0,0 0-1,5 9-1,-5-9 1,0 0-1,2 10 1,-2-10-1,0 0 0,0 0 0,-1 11 0,1-11 0,0 0 0,0 0-1,-4 11 1,4-11-1,0 0 0,-1 9 1,1-9-1,0 0 0,0 0 1,0 0-1,0 0 0,0 0 0,10-4 1,-10 4-1,4-9 0,-4 9 0,2-9 0,-2 9 1,0 0-2,1-12 1,-1 12 0,0 0 0,0 0 0,0 0-2,-10 12-1,8-3-3,2-9-6,-4 13-16,4-1-8,0-12-2,-1 23 2</inkml:trace>
  <inkml:trace contextRef="#ctx0" brushRef="#br0" timeOffset="206272.7982">22428 11944 30,'0'0'31,"-10"4"1,10-4-7,0 0-8,0 0-4,0 0-4,0 0-3,0 0-2,-3 11-1,3-11-1,0 10 0,0-10 1,4 12-1,-4-12 0,3 9 0,-3-9 0,0 0 0,11 10-1,-11-10 0,0 0 0,0 0 0,11 2-1,-11-2 1,0 0-1,0 0 0,0 0 1,6-10 0,-6 10-1,0 0 1,-3-12 0,3 12 0,-5-10-1,5 10 1,0 0-1,-6-11 0,6 11-1,0 0-1,0 0-1,0 0-6,0 0-17,0 0-11,0 0 2,6-9-2</inkml:trace>
  <inkml:trace contextRef="#ctx0" brushRef="#br0" timeOffset="207000.8393">23085 11565 48,'0'0'33,"13"-6"1,-13 6-9,0 0-8,0 0-3,0 0-5,0 0-3,-9 7-1,10 6-1,-4 1-1,1 6 0,2 1 0,1 6-1,-3 1 0,2 3 0,1 0-1,-2 1 0,-1-3 1,2 0-2,-3-1 1,0-3-1,1-3 1,-2-2-1,0-2 0,2-5 0,0 0-1,2-13-1,-4 14-1,4-14-3,0 0-6,-9 1-16,9-1-10,-1-9 1,-2-2-2,3 11 4</inkml:trace>
  <inkml:trace contextRef="#ctx0" brushRef="#br0" timeOffset="207662.8777">22872 11526 30,'0'0'25,"0"0"-3,0 0 0,0 0-3,0 0-2,0 0-3,0 0-2,17 0-1,-17 0-3,24-2 0,-5-2-1,8 3-1,3-6-1,10 6 0,-1-3-1,9 1-1,0 0-1,0 3 0,-4 0-1,2 2 0,-6 0-1,-7 1 0,-3 0 0,-6 2 0,-6-1 0,-3-2 1,-5-1-2,-10-1 0,0 0-1,0 0-2,0 0-5,-10 5-11,10-5-20,-10 1 0,10-1 0,-11 3 1</inkml:trace>
  <inkml:trace contextRef="#ctx0" brushRef="#br0" timeOffset="208525.927">23438 11981 29,'0'0'30,"0"0"-2,0 0-5,0 0-4,0 0-3,0 0-4,0 0-3,0 0-1,-3 9-2,3-9-2,-2 14-1,1-2 0,-1-2 0,0 4 0,-3-2-1,6 1 1,0 1-1,-2-1 0,1-2 0,6-1 0,-6-10-1,15 14 0,-3-10 0,-1-1 0,0-3-1,3-2 0,2 1-3,-16 1-2,20-8-6,-20 8-21,7-13-6,-7 13-1,5-19 0</inkml:trace>
  <inkml:trace contextRef="#ctx0" brushRef="#br0" timeOffset="209133.9618">23478 11802 20,'0'0'29,"0"0"2,0 0-7,0 0-4,0 0-3,0 0-3,0 0-3,4 9-1,-4-9-3,0 0-1,-11 12-1,11-12-1,0 0-1,0 10 0,0-10-1,0 0-1,0 0 1,13-1-1,-13 1-1,13-6 1,-13 6-1,14-7 0,-14 7 1,11-4-1,-11 4 0,0 0 0,0 0 1,0 0-1,0 0 1,-9 4-1,9-4 0,-12 7 1,12-7-1,-9 5 0,9-5 0,0 0 0,-10 5 0,10-5-2,0 0-2,0 0-6,10-4-26,-10 4-3,0 0 1,0 0-2</inkml:trace>
  <inkml:trace contextRef="#ctx0" brushRef="#br0" timeOffset="218178.4791">21691 10580 20,'0'0'26,"0"0"1,0 0-8,0 0-3,3 12-3,-3-12-3,2 19-2,-2-7-1,1 7-1,-1 0-1,1 5-1,0-4-1,0 4-1,-2-1 0,2 0 0,-2-3-2,1-1 0,1-3-3,-1-4 0,2 0-5,-2-12-6,0 0-12,10 6-7,-10-6 1,11-10 0</inkml:trace>
  <inkml:trace contextRef="#ctx0" brushRef="#br0" timeOffset="218419.4929">21873 10834 20,'15'21'27,"-15"-21"0,5 22-5,-5-9-6,-2-1-4,-1 1-4,-3-1-3,-1 3-2,-3-3-3,2 0-2,-1-2-5,9-10-7,-16 9-12,16-9-4,0 0 1,0 0 0</inkml:trace>
  <inkml:trace contextRef="#ctx0" brushRef="#br0" timeOffset="219020.5273">22106 10661 9,'4'-15'27,"-4"15"2,5-16 2,-5 16-12,13-19-3,-8 6-5,6 6-2,-3-4-2,5 6-2,-2-3-1,4 5 0,-3-1-2,2 5-1,-2 2 0,2 0-1,-3 3 1,-1 2-2,-2 3 2,-1-1-1,-3 2 0,-3 2-1,-2 0 1,-3 2-1,-3-2 0,-3 2 0,-1-1 0,-4 0 0,1 0 1,-1-1-2,1-2 2,1-2-1,2 0 1,11-10 1,-13 14 1,13-14-1,0 0 0,2 13 0,-2-13 1,13 6 0,-13-6 0,20 6 0,-11-3 0,3 1-1,-2-1-1,2 1 1,0 2-3,-2-3 0,2 4-5,-12-7-10,19-3-17,-7 8 0,-12-5-1,18 1 2</inkml:trace>
  <inkml:trace contextRef="#ctx0" brushRef="#br0" timeOffset="219308.5438">22427 10868 38,'20'7'30,"-20"-7"0,17 6-10,-17-6-4,13 13-7,-9-2-3,-4-1-3,0 4 0,-3-1-2,-2 1 1,-2 2-1,0-3 0,-3 2 0,2-3-1,-1-1-1,1-2-2,8-9-4,-12 11-7,12-11-9,0 0-10,0 0 2,0 0 0</inkml:trace>
  <inkml:trace contextRef="#ctx0" brushRef="#br0" timeOffset="219602.5606">22686 10873 30,'0'0'28,"0"0"2,0 0-12,1 10-4,-1-10-4,0 9-6,0-9-2,4 12-4,-4-12-5,5 10-7,-5-10-11,0 0-5,17 7 1,-17-7 1</inkml:trace>
  <inkml:trace contextRef="#ctx0" brushRef="#br0" timeOffset="219850.5748">22847 10865 21,'0'0'31,"0"0"0,0 0 2,0 0-13,0 0-6,9 6-6,-9-6-5,0 0-3,10 7-3,-10-7-6,0 0-8,12 1-15,-3 4-1,-9-5 1,13-1 1</inkml:trace>
  <inkml:trace contextRef="#ctx0" brushRef="#br0" timeOffset="220063.5869">22991 10848 30,'0'0'32,"7"9"2,-7-9-2,0 0-12,0 0-7,0 0-8,0 0-4,0 0-6,5 10-4,-5-10-13,17 10-10,-17-10-2,11 3 2</inkml:trace>
  <inkml:trace contextRef="#ctx0" brushRef="#br0" timeOffset="220611.6183">23226 10840 45,'15'8'33,"-15"-8"3,20 5-10,-12 5-6,-8-10-5,11 18-6,-11-8-3,0 4-2,-7-1-2,1 2-3,-6 0-1,0-2-2,3 3-2,-9-7-6,9 4-12,1-2-12,-5-9 0,13-2 2,-10 1 1</inkml:trace>
  <inkml:trace contextRef="#ctx0" brushRef="#br0" timeOffset="221407.6638">23492 10644 26,'0'0'28,"0"0"-4,0 0-3,8 13-5,-10-4-3,6 5-3,-4 0-3,1 2-1,-2 0-3,6 0 0,-3-1 0,3-3-2,1-2 0,-6-10-1,10 12 1,-10-12-1,17 3 0,-17-3 0,15-5 1,-15 5-1,16-12 1,-6 3-1,1-1 1,-1 0 0,0-3 2,4 3 0,2-2 0,4 2 1,-4 1 0,2 5-1,-5 2 1,3 5-1,-4 2 0,-1 6 0,-9 4-2,1 2-1,-4 4 1,-1 1-1,2 2-1,-3-3 0,-2 1-2,-2-7-6,9 2-15,-7-3-13,5-14 0,-13 13-1,0-16 1</inkml:trace>
  <inkml:trace contextRef="#ctx0" brushRef="#br0" timeOffset="222302.715">20192 10544 4,'0'0'8,"0"-19"3,0 19 2,1-12 1,-1 12 2,4-11 3,-4 11-2,6-10-2,-6 10-1,10-5-2,-10 5-3,12 10-1,-7 1-3,6 10 0,-4 2-2,3 5-1,-2 5-1,3 2 0,-3 1 0,1-1-1,-1-3 0,-2-4 1,0-1-1,-1-7 0,0-3 0,-1-6 0,-4-11 1,13 8-1,-13-8 1,16-11-1,-7-2 1,1-3 0,1-4 0,1-1 0,-2-8 1,4-2-1,-3-3 0,0-1 0,1 0-1,-2 2 0,-1 4-2,-1 3-1,0 9-5,-8 3-13,-1 4-13,1 10-1,0 0 0,-14 5 0</inkml:trace>
  <inkml:trace contextRef="#ctx0" brushRef="#br0" timeOffset="222550.7292">20182 10703 44,'17'-3'35,"10"1"1,2-4-1,4-8-12,3 11-13,-3-4-5,4 2-4,-2 3-4,-3-1-4,5 6-8,-9-1-14,1-3-6,2 2-1,-4-5 1</inkml:trace>
  <inkml:trace contextRef="#ctx0" brushRef="#br0" timeOffset="229111.1044">20812 10653 26,'0'0'26,"0"0"-5,0 0-3,-2 12-4,0-3-2,-3 1-2,2 5-2,-2 1 0,4 3-1,-5 1-1,8 2 0,1-2-1,4-1 0,1-5-2,4 0-1,2-5-1,1-3-1,2-3-2,-3-7-4,4 0-7,-6-2-12,0-8-9,2 4 0,-8-7 1</inkml:trace>
  <inkml:trace contextRef="#ctx0" brushRef="#br0" timeOffset="229293.1148">20839 10489 30,'0'0'29,"0"0"1,0 0-3,9 0-19,-9 0-14,20 11-15,-20-11-8,25 13 0,-16-9 0</inkml:trace>
  <inkml:trace contextRef="#ctx0" brushRef="#br0" timeOffset="229740.1404">21281 10535 26,'0'0'27,"0"0"-2,0 0-4,-10-7-4,1 7-5,9 0-3,-24 11-1,24-11-2,-23 17-1,12-4-1,-2-1 0,3 4-1,-1 0 1,1 3-3,2-3 1,-1 5-1,4-1 0,1 0-1,0 2 1,6-1-1,0-2 1,4-1-1,3-2 0,2-5 0,4-2-1,0-4 0,4-1 0,-2-7-3,3 1-3,-6-5-3,1 3-10,1 0-12,-11-8-2,4 8 2,-12-9 0</inkml:trace>
  <inkml:trace contextRef="#ctx0" brushRef="#br0" timeOffset="229968.1534">21119 10685 12,'0'0'29,"0"0"1,9-6 2,-9 6-12,20-1-6,-4 6-3,-3-3-5,4 1-4,0 0-3,0 0-5,3 0-9,0 2-12,-5-9-5,8 5 1,-8-9 0</inkml:trace>
  <inkml:trace contextRef="#ctx0" brushRef="#br0" timeOffset="230782.2">21702 10390 3,'-10'-7'21,"10"7"-4,-16 1-2,7 0-1,-1-1-1,-3 0 0,2 3-1,-3-1-1,3 3-2,-2-1-2,1 3-2,-1-2-1,-1 4-1,1-1-1,0 2 0,2-2 0,2 3 0,-1-1 0,4 2 0,2-1 0,3 1 0,2-2-1,2 3 0,-1 4 1,5 1-2,-2-2 1,0 2-1,-2-2 0,-1 1 0,-2-1 2,-3-1-2,-1-6 0,-6 0-2,0 0 2,-4-5 0,-1 0 0,0-2 0,-1-1 0,2-1-1,2-1 2,12 1-1,-11-4 0,11 4 0,9 0 2,5 1-2,2 2 0,4 2 0,1 2 0,-1 3 0,-1 2 0,-2 1 0,-4 4-2,-4 3 2,-5 0-1,-2 1 1,-2 1 0,-3-2 0,1 0 0,-1-1 0,1-4 0,1-1 1,2-3-2,-1-11-3,9 16-14,4-5-14,-13-11-1,22 2 1,-10-8 0</inkml:trace>
  <inkml:trace contextRef="#ctx0" brushRef="#br0" timeOffset="232192.2807">23868 10485 15,'16'-3'30,"-16"3"0,20-7 2,-3 4-12,0-3-2,4 6-6,-2-6-3,5 7-1,-5-1-2,5 5-2,-7 0-2,-4 4-1,-4 3 0,-1 2-1,-5 3 1,-5 3-1,-4 0 0,-3 1 1,3 2 0,0 0-1,2-2 0,-2 1 1,3-2-1,8-3 0,4 0 1,2-4-1,2 0 0,3-3 0,0-2 0,5-2 0,0-3 1,-3-1-1,-6-3 0,1-1 0,-1 0 0,-3-1 1,-9 3-1,0 0 0,-13-7 1,3 9-1,-3 3 0,-5 1 0,-1 2 1,1 2-1,7 4 0,7 0 0,3 1 0,4 0 0,8 3 0,9 1 0,1 2 0,1 0 1,-4-2-1,-7 1 1,0 1-1,-3-2 0,-13-2 0,-10-3-1,-6-1-2,-6-4-4,4 3-11,-3-1-19,-11-6 1,-2 3-2,4-5 3</inkml:trace>
  <inkml:trace contextRef="#ctx0" brushRef="#br0" timeOffset="233254.3413">23530 10655 15,'0'0'16,"0"0"-1,0 0-1,0 0-1,0 0 0,0 0-3,0 0-1,0 0 0,0 0-1,10 2 0,-10-2 0,0 0-1,0 0 0,0 13-1,0-13 0,0 10 0,0-10-2,-1 15 0,-4-6-1,8 3 0,-3-1 0,1 3-1,-1 2 0,0 2 0,-1-1 0,4 3 0,-1-2 0,0 3-1,-2-1 1,4-2-1,-1-1-1,-1-3 1,1-1-1,-3-4 0,0-9 0,3 11-2,-3-11-4,0 0-16,0 0-16,0 0 0,-10-10 0,10 10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01:23:22.83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5776 4179 34,'0'0'24,"0"0"-2,0 0-2,-13-12-2,13 12-4,-16-4-2,7 4-2,-5-4-3,0 7-1,-3-3-1,1 2-2,-3 1-1,1 3 0,-1 2-1,2 2-1,0 4 1,2 2-1,1-1 1,2 6-1,2 1 1,1 1 0,4 0 0,2 1 0,3-2 0,4 1 0,2-3 0,6-2 1,0-5-1,6 1 0,-1-5 0,4-3 0,1-2-2,-1-5-2,3 3-3,-5-7-11,-1 1-19,4 1-1,-5-4 0,2 0 2</inkml:trace>
  <inkml:trace contextRef="#ctx0" brushRef="#br0" timeOffset="395.0226">6022 3834 24,'0'0'28,"0"0"2,9 15 1,-11 0-17,-5 3-3,5 9-2,-4 1-2,3 6-1,-2 0-1,3 4 0,-1-1-1,3 5-2,-2-5 1,1-2-2,0 0 0,1-1 0,0-2-1,0-4 0,0-2-1,-2-7-2,5 0-3,-4-7-6,6 0-7,-2-2-15,-3-10-1,12 3 1,-12-3 1</inkml:trace>
  <inkml:trace contextRef="#ctx0" brushRef="#br0" timeOffset="997.0569">6434 4219 37,'0'-14'31,"0"14"3,0 0-12,-15-14-5,15 14-3,-18-13-4,8 8-2,-5-1-3,1 4-1,-2 1-2,-2 4-1,1 1 0,-1 6 0,1 3 0,1 3-1,2 2 0,2 4 1,4 3-1,3-2 1,4 2-1,5-2 0,2-2 0,5-2 1,4-3-1,1-5 1,1-6 0,2-3-1,-1-3 1,1-4 0,-3-5-1,0-5 1,-2-2-1,-1-1 0,-3 0 1,-2-3-1,-1-1 0,-2 1 1,-2 0-1,-1 3 0,-1 3 0,-1-1 1,0 5-1,0 11 1,-1-11-1,1 11 0,0 0 1,1 14-1,0-4 0,1 8 0,0 1 0,1 0 0,1 3 0,0 1 0,4-1 0,-1-3-1,1 1-2,0-7-2,5 4-9,-4-4-23,1-8 1,4 0-2,-5-9 2</inkml:trace>
  <inkml:trace contextRef="#ctx0" brushRef="#br0" timeOffset="1543.0882">6845 4214 36,'3'-15'33,"5"6"2,-8-5-1,-3 1-17,3 13-4,-4-16-4,4 16-3,-14-11-2,14 11-1,-22-4 0,8 4-1,-4 2-2,1 3 1,-1 3-1,0-1 1,2 3-1,1 1 0,3 0 0,4 0 0,3 1 0,4-3 1,3 0-1,6 0-1,2-1 1,3-1 1,2 1-1,2-2 0,0 1 0,1 0 0,-2 2 0,0 1 0,-3 3 0,-4 1-1,0 2 1,-6 0 0,-5 3 0,-4-1-1,-4-1 1,-2 0 0,-4-3 0,-1-1 1,-1-4-1,1-1 0,1-3 1,4 0-1,0-3-1,3-4-2,9 2-2,0 0-8,2-12-24,9 9 1,1-4-1,6 0 1</inkml:trace>
  <inkml:trace contextRef="#ctx0" brushRef="#br0" timeOffset="2073.1185">7142 4213 26,'0'0'30,"4"-19"-1,-4 10-7,0 9-3,-7-13-5,7 13-3,-15 0-2,15 0-3,-22 12-1,11-3-1,-4 0-1,3 5 0,0-2 0,2 0-1,2-1-1,4 0 1,4-11-1,-1 15-1,1-15 1,8 12-1,-8-12 0,18 14 1,-8-9-1,2 1 1,0 4-1,0 1 0,2-1 0,-1 2 0,-2 1 0,-5 2 0,-3 0 0,-4 0 0,-3 1 0,-2-2 0,-7 0 1,-1-2-1,-4-4 2,5 2 0,-2-5 0,3 0 0,-1-5 1,4 0-1,9 0-1,-11-4 0,11 4-4,-3-9-8,3 9-27,11-11 0,-5 0-1,7 0 1</inkml:trace>
  <inkml:trace contextRef="#ctx0" brushRef="#br0" timeOffset="3727.2132">7998 4016 42,'3'-12'33,"-3"12"2,1-15-8,-6 3-8,5 12-1,-2-14-8,2 14-1,0 0-4,0 0-1,0 0-1,-3 10-1,2 5 0,1 8-1,-1 6 1,0 6-2,0 6 2,0 2-2,0 0 2,0 1-2,0-1 1,1-5 0,0-4-1,1-3-1,0-8 0,0-4-1,1-6-1,-2-13-1,0 0-3,0 0-4,0 0-8,-3-14-20,-2-9 2,1-4 0,-7-8 1</inkml:trace>
  <inkml:trace contextRef="#ctx0" brushRef="#br0" timeOffset="4049.2316">7782 3948 18,'0'0'30,"-16"-1"3,16 1-1,0 0-10,0 0-4,0 0-4,0 0-1,20 3-3,-7-6-3,9 5 0,0-3-1,7 3-1,0-2-2,3 2 0,1-1-2,-2 1 0,0 0 0,-1 0-1,-2-1-1,-3 1 0,-1 1-3,-7-3-2,2 10-5,-10-4-13,-9-6-16,18 21 1,-14-9 0,2 4 1</inkml:trace>
  <inkml:trace contextRef="#ctx0" brushRef="#br0" timeOffset="4530.2591">8371 4311 18,'-8'11'31,"-5"-4"0,6 7 2,-3 2-12,2-3-7,6 4-4,-2-2-3,6 5-1,0-4-2,6 1-1,3-4 0,2-1-1,2-2-1,2-1 1,3-4-1,1-3 1,0-5 0,0 0-1,-4-6 1,0-3 0,-5-1 0,-1-5 0,-6-2 0,-3 0 0,-4 0-1,-2-2 1,-4 2-1,-3 5-1,-1 1 0,-2 4-2,3 4 0,-4 0-3,15 6-3,-20 6-8,20-6-22,-8 12 1,8-12-1,6 14 3</inkml:trace>
  <inkml:trace contextRef="#ctx0" brushRef="#br0" timeOffset="5639.3225">9459 3811 15,'0'0'22,"0"0"-1,0 0-1,-2-10 0,2 10-2,0 0-2,-12-9-2,12 9-4,-15-8-2,3 2-1,0 5-1,-3-3-2,1 6 0,-1 1-1,-1 2 0,0 0-1,1 3 0,2 2 0,2 3-1,2 1 0,2 3 0,2-2-1,3 3 1,2 1-1,3-1 1,-1 3 0,3 0-1,1-2 1,0 1 0,-1-2 0,-1 1 0,-3-2 0,-4-1-1,-2-4 1,-3 0-1,-4-4 0,-3-1 0,-1-4 0,-2-3 0,2-1 1,0-3-1,2-1 0,2-1 0,12 6 0,-14-12 0,14 12 1,-3-10-1,3 10 0,0 0 0,14 1-1,-4 3 1,1 5 0,2 2 0,2 1 0,-1 6-1,1 2 1,-4 1 0,-1 5 0,-3 0 0,-4 2 0,-3 0 0,-4 1 0,-2-3 1,0-3-1,0 1 0,1-3 1,3-3 0,2-2 0,6-1 1,1-5 0,7 2 0,0-2 0,4-2 0,0-2 0,2 1-2,0-1 0,-3-4-3,4 6-8,-7-4-29,0-9 0,-1-1 0,-1-4 0</inkml:trace>
  <inkml:trace contextRef="#ctx0" brushRef="#br0" timeOffset="9188.5255">8464 4310 22,'0'0'19,"0"0"-1,0 0-1,9 4-1,-9-4-3,0 0-1,0 0-2,0 0 0,0 0-2,-13-4-2,13 4 1,0 0-2,-9 0 0,9 0 0,0 0-1,-12-4-1,12 4-1,0 0-1,-11 0 0,11 0-1,-13 8 0,13-8-1,-20 15 0,10-1-2,-2-3-3,3 6-18,2 0-10,-1-6-1,7 2 1,1-13 0</inkml:trace>
  <inkml:trace contextRef="#ctx0" brushRef="#br0" timeOffset="16483.9428">6684 5109 10,'0'0'28,"12"5"1,-12-5-4,0 0-6,0 0-4,0 0-2,0 0-4,11-3-1,-11 3-3,9 3 0,-9-3-1,14 5-1,-4 1-1,-10-6 0,16 9 0,-16-9-1,16 8 0,-16-8 0,11 5 0,-11-5-1,0 0 1,9 1-2,-9-1-1,0 0-1,0 0-4,0 0-9,0 0-18,0 0 0,0 0-2,0 0 3</inkml:trace>
  <inkml:trace contextRef="#ctx0" brushRef="#br0" timeOffset="17163.9817">7015 5138 31,'0'0'27,"0"0"-4,0 0-1,0 0-5,0 0-3,0 0-2,9-8-4,-9 8-1,10 4-2,-10-4 0,15 1-2,-6 2-1,-9-3 0,17 4 0,-17-4-1,17 3 0,-17-3-1,15 0-2,-6 2-1,-9-2-9,12-7-22,-12 7 0,0 0-2,14-4 2</inkml:trace>
  <inkml:trace contextRef="#ctx0" brushRef="#br0" timeOffset="17874.0223">7303 5121 22,'0'0'30,"0"0"-3,0 0-2,10-2-5,-10 2-3,13 0-3,-3 2-4,-10-2-1,19 0-4,-10-1-2,2 1 0,0-1-2,-1 0 1,-1 1-1,-9 0 0,15-4-1,-15 4 1,10-3-1,-10 3-2,0 0-2,0 0-11,0 0-21,0 0 0,4-11 0,-4 11 1</inkml:trace>
  <inkml:trace contextRef="#ctx0" brushRef="#br0" timeOffset="19317.1048">6869 5466 8,'3'-9'27,"-3"9"3,0 0 1,0 0-12,0 0-4,0 0-3,9 11-3,-9-11-3,5 18 0,-3-6-2,4 7 1,-2 2-2,2 3-1,-1 2-1,1 6 1,0 1 0,0 0-1,-2 0 0,1-1 0,-1-2 0,0-3-1,-1-2 1,0-5-1,1-4 0,-1-1 0,0-3 0,-3-12 0,4 14-1,-4-14 0,0 0 0,0 0 0,3 9 0,-3-9-2,0 0 0,1-13-2,-1 13-1,1-15 0,-1 15-1,2-21 1,0 10 0,-4-2 0,2 0 3,-3-1 0,-1 0 1,-1 0 2,-2 1 2,-2 2 0,-1 0 1,1 0 1,-4 0 0,1 4 1,-3-4-1,2 4 1,-3-2-1,3 3 1,-5-2-2,5 5 2,-3 0-3,3 2 1,-2-1-1,2 5 0,0 0 0,-1 4 0,2-1-1,0 4 0,1 0 0,3 6 1,0-1-1,2 4 0,2-1 0,3 2-1,2 0 1,3 0 0,3-3 0,2 0 0,1-3 0,4 0 0,0-3 0,1-3 0,1-3-1,2 0 1,0-3 0,3-1 0,0-2 0,0-4 0,2-1-1,1 1 0,-1 0-1,-3-2-2,0 2-3,-7-6-9,0 5-23,-1 4 0,-12 2 0,15-6 1</inkml:trace>
  <inkml:trace contextRef="#ctx0" brushRef="#br0" timeOffset="20093.1491">7187 5761 37,'0'0'31,"17"-4"1,-17 4 1,0 0-21,17-10-2,-17 10-4,21-3-1,-9 3-1,4-1 0,-2-2-2,5 2 0,-2-2 0,2 0-1,-1-1 0,-1-1 0,-3-3 0,1 3 0,-4-3 0,0-2 0,-5-1 0,-1 0 0,-3-1 0,0 2 1,-1 0-1,-4-1 0,-2-1 0,-4 4 0,-1-1 0,-4 0-1,0 2 0,-5 1 0,-2-1 0,2 5 0,-1 5-1,1 1 1,1 2 0,1 5-1,2 3 1,0 3 0,4 4 1,1 0-1,0-1 0,5 3 1,2 0-1,2-1 1,3-2 0,2 0 0,3-3 0,2 1 0,2-3 0,1-3 0,3-1 0,0-1-1,1-3 1,2-2 0,-2-3 0,3-2-1,-2 0 0,1-1-1,-2-3-1,0-3-2,4 5-8,-9-1-27,0-7 2,3 4-2,-5-4 2</inkml:trace>
  <inkml:trace contextRef="#ctx0" brushRef="#br0" timeOffset="24810.4191">7919 5431 11,'0'0'10,"0"0"0,0 0 0,0 0 0,0 0 1,0 0 1,0 0 0,9-8-1,-9 8 0,0 0-1,0-11-1,0 11-1,0 0-2,0 0-1,-4-11-1,4 11 0,0 0-1,0 0-1,-13-9 0,13 9 0,-10-4-1,10 4 1,-12-3-2,12 3 1,-14 3-1,14-3 1,-15 3-1,15-3 2,-13 9-1,3-3-1,10-6 1,-16 14-1,16-14 1,-15 15-1,8-4 1,7-11 0,-14 18-1,10-5 0,0 0 0,3 3 1,-2 2-1,4 0 1,2 0-1,-1 5 0,3 0 1,-2 0 0,1 0-1,-2 1 0,2-2 0,-1 1 1,-1-2-1,2-1 0,-2-3 0,3 1 1,-1-2-1,1-4 0,-2-2 0,2 0 0,-5-10 0,3 15 0,-3-15 0,0 13 0,0-13 0,-5 12-1,5-12 0,-7 12 0,7-12-2,0 0-1,-11 13-3,11-13-4,0 0-13,0 0-10,-9-4 1,9 4 0</inkml:trace>
  <inkml:trace contextRef="#ctx0" brushRef="#br0" timeOffset="25316.448">7682 5690 3,'0'0'23,"0"0"-3,0 0-3,6 9 0,-6-9 0,10 2-2,-10-2-1,14 1-1,-14-1-1,23 1-3,-10-2 1,7 3-4,-4-3-1,4 3-2,-2-2 0,2 3-2,-1-1 1,1-2-2,-4-1 1,1 2-3,1 0-3,-5-4-21,-1-2-9,2 0 0,-8-8-1</inkml:trace>
  <inkml:trace contextRef="#ctx0" brushRef="#br0" timeOffset="30753.759">8517 5578 17,'0'0'24,"0"0"-2,0 0-3,0 0 0,0 0-4,0 0-2,0 10-3,3 1-3,-1-1-2,3 8-1,-2 1 0,3 3-1,-2 1-1,2 2 0,-1 1-1,2 0 2,-3-4-3,1-3 1,-1-4-1,0-3 1,-4-12-1,8 10 1,-8-10-1,10-8 1,-5-3-1,0-2 1,2-5 0,0-4 0,0-4-1,1 2 1,0-3-1,1-1 1,1 1 0,0 3-1,2 3 1,1 5-1,0 6 1,1 4-1,-3 3 0,0 11 1,-2 4-1,-2 4 1,-3 7-1,1 1 1,-4 1-2,2 3 2,-2-1-1,-1-6 0,1-2 0,0-2 0,1-7 0,-2-10 0,3 12 0,-3-12 0,0 0 0,11-11 0,-11 11 0,12-21 1,-4 7-1,1-2 0,3-3 0,0-1 0,1 2 1,2-2-1,-2 1 1,2 4-1,-2 1 1,1 3 0,-3 6-1,0 4 1,-1 2-1,-1 6 0,-2 6 1,-1 3 0,-2 2-1,2 5 0,-3-2 0,0 1 1,0-1-1,0-3 0,0-5-1,0 1 0,1-3-2,-4-11-3,8 10-10,-8-10-19,0 0-1,4 10-1,-4-10 2</inkml:trace>
  <inkml:trace contextRef="#ctx0" brushRef="#br0" timeOffset="31382.795">9468 5414 22,'-12'4'27,"6"8"-1,-7 2-6,-1 0-2,1 3-3,-3-2-2,2 5-2,-1-3-2,3 7-2,-1-3-1,5 3-1,0 0-2,5 7 0,2-1-1,4 1 0,3-1 0,2 1 0,1-1-1,2-1 0,0-4 1,0-4-1,0-5 0,-1 2-1,-3-6 1,1-3 0,-8-9-3,11 12-1,-11-12-10,13 9-24,-13-9 1,7-11-2,-7-2 1</inkml:trace>
  <inkml:trace contextRef="#ctx0" brushRef="#br0" timeOffset="33683.9266">10000 5565 17,'0'0'24,"0"0"-3,0 0-6,-9 8 0,5 1-3,4-9-1,-13 21-2,3-8-2,1 4-1,-3-1-1,1 7-1,-3 0-1,1-1-1,-1 0 0,1 1-1,0-7 0,0 3 0,2-6-1,0-2 1,11-11-1,-15 13-1,15-13 0,-10 3-3,10-3-6,0 0-7,-3-13-13,3 13-2,1-17 1,-1 17 1</inkml:trace>
  <inkml:trace contextRef="#ctx0" brushRef="#br0" timeOffset="34015.9456">9730 5598 16,'0'0'28,"0"0"3,0 0-7,0 0-4,7 15-3,-7-15-3,16 21-4,-3-10 0,5 7-4,0-5 0,5 1-2,-3-4-1,3 5-1,-1-2 0,2-2-1,-5-2 0,0 1 0,-2-3-1,0 2 0,-2 1 1,-2-5-1,0 0-2,-3 0-1,1 0-5,-11-5-8,12-1-20,-1 2 0,-11-1 0,11-5 0</inkml:trace>
  <inkml:trace contextRef="#ctx0" brushRef="#br0" timeOffset="34337.964">10195 5733 37,'8'10'32,"-8"-10"3,6 16-2,-1-5-15,-5-11-7,4 21-2,-4-11-3,5 4-2,-4-3 0,3 1-2,-2-1 0,1-1-1,-3-10 0,4 15 0,-4-15-2,1 9 1,-1-9-2,0 0-3,2 13-7,-2-13-17,0 0-7,0 0-1,0 0 2</inkml:trace>
  <inkml:trace contextRef="#ctx0" brushRef="#br0" timeOffset="34805.9908">10441 5531 21,'0'0'32,"8"10"3,-8-10-1,0 0-12,0 0-6,-13-1-3,13 1-6,0 0-2,0 0-4,-6 12-1,6-12-6,0 0-14,8 13-14,-8-13-2,0 0 1,2 9 0</inkml:trace>
  <inkml:trace contextRef="#ctx0" brushRef="#br0" timeOffset="35018.0029">10503 5716 57,'-1'11'33,"5"1"-4,-6-3-6,2-9-13,1 11-6,-1-11-5,2 9-8,-2-9-13,9 11-9,-9-11-2,0 0 2</inkml:trace>
  <inkml:trace contextRef="#ctx0" brushRef="#br0" timeOffset="35434.0266">10885 5431 35,'0'0'30,"15"-4"3,-15 4-3,0 0-13,10-2-6,-10 2-2,0 0-1,11 17-1,-5-4-1,-2 1-2,1 9 0,-2-1 0,1 5-1,-1 1-2,0 4 1,-1-2-1,0 2 0,-1-2 0,0-4 0,0-4-2,-1-1 1,0-5-1,-2-5-1,3-1-3,-1-10-4,0 0-10,0 0-20,0 0 2,0 0 0,-11-17 1</inkml:trace>
  <inkml:trace contextRef="#ctx0" brushRef="#br0" timeOffset="35827.0492">10680 5439 50,'0'0'36,"10"-3"-2,1-2 2,4 2-22,-4-7-4,11 7-2,-4-4-2,6 5-1,-1-1-1,4 4-1,0-2 0,0 2-1,0 1 0,0 1 0,-1 0-1,-1-2 0,-2 2 0,-3-2 0,2-1-1,-3 3 0,-3-2 0,-1-2-1,-2 3-2,-3-3-3,3 4-8,-13-3-25,11 3 1,-11-3-1,0 0 0</inkml:trace>
  <inkml:trace contextRef="#ctx0" brushRef="#br0" timeOffset="36257.0738">11290 5678 41,'0'0'33,"0"0"2,0 0-2,0 0-17,0 15-4,0-15-5,0 19-2,-1-5-2,2 1 0,-2 1-1,2 4 1,-1-2-1,0 0 1,-1-3-1,2 0-1,-2-5 0,1-10 1,0 14-2,0-14-1,0 0-3,0 0-8,0 0-25,0 0 0,4-10-1,-4 10 1</inkml:trace>
  <inkml:trace contextRef="#ctx0" brushRef="#br0" timeOffset="37064.1199">11532 5937 29,'0'0'32,"13"0"1,-13 0-8,13 4-3,-2 3-5,-11-7-3,19 11-4,-19-11-2,15 17-2,-9-5-1,-1 2-2,-3-1-1,-2 4-1,-2-3 1,-2 0-1,-4 1-1,0 1 0,-2-4-1,-3 1 1,1 1-2,0-7-1,2 2-3,-3-7-7,13-2-24,0 0 0,-13-8-1,13 8 2</inkml:trace>
  <inkml:trace contextRef="#ctx0" brushRef="#br0" timeOffset="37479.1435">11862 5912 59,'0'0'36,"0"0"-2,0 0-8,0 0-11,0 0-5,0 0-4,2 11-2,-2-11-1,0 0 0,3 10-2,-3-10 0,0 0 0,6 11-1,-6-11-2,0 0-5,13 9-18,-13-9-12,9-2 2,-9 2-3,0 0 2</inkml:trace>
  <inkml:trace contextRef="#ctx0" brushRef="#br0" timeOffset="37766.1599">12005 5915 24,'12'6'29,"-12"-6"1,12 1 2,-12-1-17,10 1-5,-10-1-3,9-1-2,-9 1-1,9 1-1,-9-1-2,0 0-1,10-1-6,-10 1-12,0 0-14,0 0-1,11 3 2,-11-3-1</inkml:trace>
  <inkml:trace contextRef="#ctx0" brushRef="#br0" timeOffset="38113.1798">12240 5919 39,'0'0'35,"0"0"1,0 0 1,0 0-16,9 7-6,-9-7-7,0 0-3,0 0-1,0 0-2,2 10-2,-2-10-3,0 0-6,0 0-29,0 0 1,0 0-1,0 0 2</inkml:trace>
  <inkml:trace contextRef="#ctx0" brushRef="#br0" timeOffset="38783.2183">12587 5940 40,'0'0'35,"14"1"0,-14-1 2,0 0-19,11 6-3,-11-6-6,8 16-3,-4-5-1,1 2-2,-2-1-1,1 3 0,-3 1-1,-2-2-1,-1 1-3,-4-4-1,2 3-6,-9-6-9,3 0-19,0-2 1,-3-4-1,3 0 1</inkml:trace>
  <inkml:trace contextRef="#ctx0" brushRef="#br0" timeOffset="39751.2731">13157 5589 24,'0'0'29,"11"0"1,-11 0 1,0 0-17,0 0 0,-2 13-5,0-2-1,-6-1-2,0 9 1,-6-1-3,2 4 0,-5-1-2,2 2 1,-4-1-1,2 4 0,-1-3-1,3-2 1,1-3-1,1-2-1,0-2 1,3-1-2,3-3-1,7-10-1,-11 9-3,11-9-6,0 0-12,0 0-12,0 0 0,2-10 1,-5-3 2</inkml:trace>
  <inkml:trace contextRef="#ctx0" brushRef="#br0" timeOffset="40051.2903">12865 5609 54,'0'0'35,"14"7"1,-14-7-5,14 7-14,4 8-4,-5-6-3,10 6-2,-1-1-2,4 3-2,0-3-1,3 5 0,0-3-2,-1-1 0,-2 0-1,-2 1-2,0-1 0,-5-3-3,0 3-2,-8-10-7,7 6-13,-5-4-12,-2-6 1,-2 1-1,-9-2 3</inkml:trace>
  <inkml:trace contextRef="#ctx0" brushRef="#br0" timeOffset="40491.316">13354 5765 47,'0'0'35,"13"1"0,-13-1 1,0 0-19,-2 11-6,2-11-5,-3 20-3,2-8-1,2 4 0,1-1-1,1-1 0,0-4-1,3 0 1,-6-10 0,10 10-1,-10-10 1,16-5-1,-16 5 0,16-16 1,-6 5-1,-1-4 0,2 0 0,2 0 0,-2 0 0,1 2 0,-2 4 0,-1-1 1,0 5-1,-9 5 0,16 2 1,-16-2-1,12 14 1,-6-4-1,1 2 0,0 2 1,-1 1-1,-1-3 0,1 0-2,-1-2-1,1 2-6,-6-12-14,0 0-13,0 0-1,9 2 0,-9-2 0</inkml:trace>
  <inkml:trace contextRef="#ctx0" brushRef="#br0" timeOffset="40780.3325">13857 5490 73,'0'0'39,"0"0"-1,0 0 0,0 0-25,0 0-5,0 0-4,0 0-2,0 0-2,0 0-2,0 16-4,0-16-11,-8 9-23,10 1 2,-2-10-1,-3 15 1</inkml:trace>
  <inkml:trace contextRef="#ctx0" brushRef="#br0" timeOffset="41000.3451">13894 5700 73,'3'13'39,"0"4"-1,-2-4 1,-1-13-28,1 21-5,-1-11-3,0-10-5,5 19-5,-5-19-28,0 0-3,0 0 0,0 0-1</inkml:trace>
  <inkml:trace contextRef="#ctx0" brushRef="#br0" timeOffset="41629.3811">14476 5499 56,'0'0'37,"7"-10"0,-7 10 0,0 0-20,0 0-8,5 15-2,-8-2-3,4 8-1,-3 0 0,2 10 0,-2 2-1,2 3 0,-2-2 0,3 2-1,-1-3 0,0 1 0,0-3-1,0-6-1,2-2-1,-3-4-2,4 0-2,-3-19-4,2 17-11,-2-17-20,0 0 3,0 0-2,-4-17 4</inkml:trace>
  <inkml:trace contextRef="#ctx0" brushRef="#br0" timeOffset="41948.3993">14256 5552 46,'4'-9'34,"-4"9"2,15-15-1,2 11-18,-4-8-2,14 9-3,-3-7-3,6 8-1,-2-3-2,4 3-1,-4-3-1,2 5-1,-4-2 0,-2 1-1,-3 0-1,-1 1-1,-3 0-1,-3 1-1,1 3-1,-6-6-4,7 8-9,-16-6-26,14 5 1,-14-5-1,11 3 2</inkml:trace>
  <inkml:trace contextRef="#ctx0" brushRef="#br0" timeOffset="42510.4315">14847 5708 66,'0'0'38,"0"0"0,7 9-3,-7-9-15,0 0-13,-3 11-2,1 0-3,0 2 1,1 1-1,0 2-1,1 0 0,-1 2 0,2 1 0,0 0-1,0-4 1,2-2-1,1 0 0,-4-13 0,7 15 1,-7-15-1,13 0 0,-13 0 0,16-14 1,-8 4-1,2-2 0,1-2 0,-1 1 0,2-1 0,-2 5 0,-1 1 0,-9 8 0,16-12 0,-16 12-1,12 4 1,-12-4 1,11 14-2,-11-14 1,11 20 0,-6-6 0,0 0-1,-1-1 0,2 2-2,-5-3-2,3 5-3,-4-17-12,-3 16-19,3-16 0,0 0 0,3 9 0</inkml:trace>
  <inkml:trace contextRef="#ctx0" brushRef="#br0" timeOffset="42951.4567">15141 5336 72,'6'-11'38,"4"4"-2,-10 7-3,10-6-20,3 14-4,-3-2-2,4 10-2,-1 1 0,4 9-2,0 3 1,2 4-1,1 1-1,2 6 0,-3 1-1,-2 2 0,-2-1-1,-3-4 1,-2-1-1,-4-5 0,-5-3 0,-3-7 0,-4-4-1,0-4 0,-2-2 0,-1-3-2,1 0 0,-3-3-3,11-6-9,-13 11-27,13-11 2,-10-3-1,10 3 2</inkml:trace>
  <inkml:trace contextRef="#ctx0" brushRef="#br0" timeOffset="43493.4877">15714 5514 58,'10'-15'39,"-10"15"-1,0 0-1,3-16-14,-3 16-13,0 0-4,0 0-3,-15 1-1,15-1-1,-5 11-2,5-11-2,-1 15-7,1-15-30,-5 12 1,5-12 1,0 0-2</inkml:trace>
  <inkml:trace contextRef="#ctx0" brushRef="#br0" timeOffset="43707.4998">15788 5678 82,'4'13'39,"4"1"-2,-5 5-5,-2-10-23,5 2-5,-3-1-3,-3-10-4,10 19-10,-7-7-26,-3-12 2,0 0-1,11-6 1</inkml:trace>
  <inkml:trace contextRef="#ctx0" brushRef="#br0" timeOffset="44094.522">16233 5411 47,'0'0'35,"16"-7"1,-16 7-2,9-3-11,-9 3-14,3 15-1,-1-2-3,-2 3 0,4 4-1,-2 4-1,1 3 0,0 4-1,2 1 0,-1 0-2,2-1 1,-3-3-1,1-2 0,0-6-1,-2-3-1,3-6-2,-5-11-4,4 11-13,-4-11-18,0 0 0,-1-13 0,-5 0 2</inkml:trace>
  <inkml:trace contextRef="#ctx0" brushRef="#br0" timeOffset="44448.5423">16026 5375 56,'0'0'39,"0"0"-2,15-5 3,-15 5-18,15-3-10,5 4-4,-1-3 0,7 2-2,-1-3-2,6 5 0,1-2 0,0 0-1,-2 2-2,1 2 1,-4-2-1,-1 2-1,-2 3 0,-3-5 0,-1 2-1,-5-1-3,1 2-2,-16-5-9,14-2-28,-14 2 1,13-7-1,-13 7 1</inkml:trace>
  <inkml:trace contextRef="#ctx0" brushRef="#br0" timeOffset="45163.5832">16885 5492 21,'0'0'33,"1"13"3,-1-13 0,0 0-12,16-1-3,-16 1-7,24-1-4,-13-2-3,7 7-3,-5-1-3,2-4-3,-1 7-6,-14-6-19,13 2-12,-13-2 2,0 0-2</inkml:trace>
  <inkml:trace contextRef="#ctx0" brushRef="#br0" timeOffset="45390.5962">16903 5622 61,'19'13'37,"-9"-8"-1,2-2 0,3 3-23,-15-6-4,24 10-6,-12-6-3,1-1-5,7 4-12,-1-4-20,-3-6 1,-1 4-2,-3-8 2</inkml:trace>
  <inkml:trace contextRef="#ctx0" brushRef="#br0" timeOffset="46326.6495">17633 5366 39,'0'0'33,"-2"-21"2,2 21 0,-7-14-17,-3 3-4,10 11-5,-15-10-4,6 11-1,-5 1 0,3 7-2,-3-1 1,0 4-2,-3 0 0,3 4 0,-1-1 1,4-1-1,4 2 0,2-1 1,3 0-1,5 0 0,3 0 0,4-3 0,3 1-1,-1 2 0,-1-4 1,1 2-1,-4 0 0,-2-3 0,-3 2 0,-5-2 0,-2 0 0,-4 0-1,-2 1 1,-5-2-1,-2 1 1,-3 1-1,1-1 1,0 0 0,1-3-1,3 0 1,1-1 0,5 1 0,9-7 0,0 0 0,-2 9-1,2-9 1,16 9 1,-3-6-1,1 3 0,2 1 0,0 0 0,0 2 0,-3 4 0,0-3 0,-4 2 0,-2 4 0,-2-1 0,-2 0 0,-1-2 0,-2 1 0,2-2 0,-2 1 0,3-3 1,-3-10-1,4 11 1,-4-11-1,10 10 0,-10-10-1,12 3-1,-12-3-6,15-9-24,-6 8-8,-9 1 3,15-13-2</inkml:trace>
  <inkml:trace contextRef="#ctx0" brushRef="#br0" timeOffset="47889.7388">7440 6459 23,'0'0'31,"0"0"2,0 0-1,0 0-12,0 0-6,0 0-3,0 0-3,-7 13-2,7-13-2,1 18 0,-1-18-2,2 18 0,-2-18 0,5 17-2,-5-17 0,0 0-2,17 10-3,-17-10-7,22-5-17,-8 4-7,0-7 0,3 2 0</inkml:trace>
  <inkml:trace contextRef="#ctx0" brushRef="#br0" timeOffset="48142.7535">7662 6459 35,'0'0'31,"0"0"2,9 6-10,-9-6-6,0 0-5,9 11-4,-9-11-3,7 11-1,-7-11-1,8 12-2,-8-12-2,6 9-5,-6-9-9,11 10-18,-11-10-1,12-3 1,-12 3 0</inkml:trace>
  <inkml:trace contextRef="#ctx0" brushRef="#br0" timeOffset="48358.7655">7888 6448 21,'14'7'26,"-14"-7"1,10 8-9,-10-8-5,10 16-5,-10-16-1,9 15-4,-9-15-5,9 10-14,-9-10-11,0 0 0,11 8-1</inkml:trace>
  <inkml:trace contextRef="#ctx0" brushRef="#br0" timeOffset="50081.8645">6796 6719 9,'15'-2'26,"-15"2"-4,0 0-1,4-9-1,-4 9-3,0 0-3,8-14-2,-8 14-3,0 0-2,16-9-2,-16 9-1,11-3 0,-11 3-3,11 0 1,-11 0-1,12 3 0,-12-3 0,11 9 0,-11-9 0,11 9 0,-11-9 0,10 12 0,-10-12 0,8 11-1,-8-11 1,6 12 0,-6-12-1,4 12 1,-4-12-1,-1 12 1,1-12-1,-5 14 1,5-14-2,-6 15 2,6-15-1,-7 15 0,7-15 0,-5 16 0,4-6 0,1 1 0,1 0 0,1 0 0,0 0 0,1 3 0,0-3 0,2 1 1,0-1-1,-5-11 1,12 12-1,-12-12 1,15 9-1,-15-9 1,17 0 0,-17 0-1,16-5 1,-6 3-1,-10 2 1,13-7-1,-13 7 1,9-4-1,-9 4 1,0 0 0,0 0-1,0 0 0,0 0 0,0 0 1,0 0-1,-8 14 0,8-14 0,-6 21 0,3-7 0,1 3 0,0 1 0,0 1 0,2 1 0,0 1-1,0 0 2,1-1-1,-1-2 0,-1 0 0,1-2 0,-2 1 0,-1-3-1,-2-1 2,0-2-2,0 1 1,-1-2 0,0-1 0,6-9 0,-14 13 0,14-13 1,-11 12-1,11-12 0,0 0 0,-12 8 0,12-8-1,0 0 0,0 0-4,-1 10-7,1-10-22,0 0-2,0 0-1,0 0 2</inkml:trace>
  <inkml:trace contextRef="#ctx0" brushRef="#br0" timeOffset="51316.9352">6656 7631 35,'0'0'31,"9"4"0,-9-4-8,0 0-5,10 13-4,-10-13-4,0 0-4,7 11-2,-7-11-1,6 12-1,-6-12-1,0 0 0,10 3-2,-10-3-2,0 0-8,16-8-15,-7 6-8,-9 2-1,14-10 2</inkml:trace>
  <inkml:trace contextRef="#ctx0" brushRef="#br0" timeOffset="51666.9552">6974 7627 36,'0'0'32,"11"3"3,-11-3-8,0 0-6,13 2-6,-13-2-3,0 0-5,0 0-2,10 8-2,-10-8-1,6 9-1,-6-9-2,5 9-2,-5-9-5,8 10-10,-8-10-18,12 1 0,-12-1-1,14-6 2</inkml:trace>
  <inkml:trace contextRef="#ctx0" brushRef="#br0" timeOffset="51906.9689">7235 7620 45,'0'0'33,"14"14"1,-14-14-6,6 13-11,2-3-6,-8-10-4,8 14-4,-8-14-4,7 9-10,-7-9-17,13 5-6,-13-5-1,0 0 1</inkml:trace>
  <inkml:trace contextRef="#ctx0" brushRef="#br0" timeOffset="53557.0629">5637 7764 25,'0'0'30,"0"0"2,0 0-10,0 0-2,0 0-4,0 0-4,3-12-3,-3 12-1,0 0-3,12 2-1,-12-2-1,12 4-1,-12-4-1,17 7 0,-6-2 1,-1 0-1,1 0 0,3 4 0,-2-3 0,1 3 0,-2 0 0,-1 0-1,1 0 1,-2 1-1,-2 1 1,-2-2 0,-5-9-1,8 17 1,-8-17-1,0 18 1,-3-9-1,-1 1 0,0 3 1,-1 2-1,0 0 1,1 0-1,1 0 0,0 0 0,3 0 0,1 1-1,1-3 1,1-1 0,2 1 0,1 0 0,3 0 0,2-2 1,-1 0-1,1 0 1,1-4-1,1 2 1,0-2 0,-1-3-1,-3-3 1,1 1-1,-1-3 1,-9 1-1,15-4 1,-15 4 0,12-11-1,-12 11 1,0 0 0,8-10 0,-8 10-1,0 0 1,0 0-1,0 0 0,-11-4 1,11 4-1,-12 7-1,12-7 1,-11 20 0,6-10 0,2 3-1,0 4 1,2-1 0,0 4 0,2 1-1,0-1 1,1 2 0,1 3 0,0-1 0,-1-4 0,-1 2 0,0-2 0,-1-4 0,-1 0 0,-2-4 0,-2-3 1,5-9-1,-16 16 0,4-11 1,-2-1-1,1-1 0,0 1 1,-1-1-1,4-1 0,0 0 0,10-2-1,-11 2-1,11-2-2,0 0-13,10 7-22,-10-7 1,11-7-2,-4-4 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10:36:46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13591 3453 8,'-2'-12'14,"2"12"-1,0 0-1,-3-13-1,3 13-1,-5-10 0,5 10 0,-6-10-2,6 10 1,-4-11-1,4 11 0,-3-9-1,3 9 1,-1-9-2,1 9 1,0 0-1,-1-10-1,1 10 0,0 0 0,0 0-2,0 0 0,0 0-1,0 0 0,-4 16 0,4-2-1,0 5 0,0 4 0,0 2-1,1 5 1,0 0 0,0 3 0,-1 2-1,1 0 1,-2 1-1,2-2 1,-2-1-1,1-1 1,0-1-1,0-3 1,0-3-1,1-3 0,0-3 1,1-1-1,-2-4 0,1-3 1,0-2-1,-1-9-1,2 10-2,-2-10-4,0 0-8,0 0-16,0-14-3,3 3-3,-4-9 2</inkml:trace>
  <inkml:trace contextRef="#ctx0" brushRef="#br0" timeOffset="620.0355">13499 3358 2,'0'0'21,"0"0"2,9-9-6,-9 9-1,14 2 0,-5-1-3,4 3-1,0-3-1,4 6-2,-1-5 0,4 4-2,-2-5-1,5 3-1,-1-5 1,4 1-2,-2-4-1,2 2 0,-2-1-1,1 1 0,-3-1-1,0 1 0,-5 1 0,-2 1-1,0 1 1,-2 1-1,-2 0 1,1 1-1,-2 0 0,-1 1 0,-9-4 1,17 9-1,-17-9 1,11 14-1,-6-4 1,-1 1-1,-2 1 0,-2 2 1,0 1 0,-1 1-1,0-1 0,-2 1 1,0-2-1,1-1 1,0-1-1,0-3 0,2-9-1,-3 13-3,3-13-6,0 0-13,0 0-13,0 0 0,0 0-1,0 0 1</inkml:trace>
  <inkml:trace contextRef="#ctx0" brushRef="#br0" timeOffset="1350.0773">14057 3906 18,'0'0'27,"0"0"1,-10 2-1,10-2-13,-11 7-1,2-3-4,9-4-1,-15 18-1,8-6-2,0 2-1,2 2-1,1 0 0,3 1-1,1 0 2,5 0-3,2-2 0,4-1 1,0-1-1,2-2 0,4-3 1,1-1-1,2-1 1,1-3-1,-1-3 1,2-2 0,-1-5-1,-1 2 1,-3-5 0,-1-1-1,-4-4 1,-1-2 0,-6-2-1,-1-1 1,-9 0-1,-1-1 0,-5 0-1,-5 6 2,-3 1-2,-5 5 0,-1 4 0,0 4 0,2 5 0,1 1-1,3 2 0,4 1-1,5 3-1,10-11-5,-7 19-16,7-19-13,0 0 1,18 9-1,-8-14 1</inkml:trace>
  <inkml:trace contextRef="#ctx0" brushRef="#br0" timeOffset="1991.1139">14588 3515 2,'2'10'28,"-2"-10"2,0 0 3,11 12-12,-11-12-2,22 2-1,-10-5-3,9 7-3,-5-8-3,6 6-3,-2-3-2,3 1-1,-2-1-2,-1 0-2,0 1-2,-7-3-3,4 6-5,-17-3-11,9-5-15,-9 5 1,0 0 0,-14 6 1</inkml:trace>
  <inkml:trace contextRef="#ctx0" brushRef="#br0" timeOffset="2245.1283">14607 3719 45,'0'0'34,"17"10"1,-17-10-8,19 1-7,-1 3-2,-7-7-8,8 5-4,-3-6-1,4 4-2,-2-2-1,2 1-2,-3 0-1,-2-1-2,4 5-5,-10-4-15,0 2-14,1 2 0,-10-3-1,10 1 2</inkml:trace>
  <inkml:trace contextRef="#ctx0" brushRef="#br0" timeOffset="4292.2455">15433 3303 4,'0'0'13,"0"0"0,0 0-1,0 0-1,0 0-1,0 0-1,0 0-1,0 0 1,0 0-1,0 0-1,0 0 0,0 0 0,-11-6 0,11 6 0,-14-4 0,2-1-2,1 6 0,-4-2 0,1 2-1,-2-3 0,2 4-1,1-2 0,1 2 0,2 0-1,10-2 0,-15 5 0,15-5-2,-10 13 1,6-2 0,1 0 0,1 4 0,-1-1-1,3 3 1,-1 0-1,2 2 2,1-2-2,0 3 0,0-2 1,-1-1 0,-1 2-1,-1-3 1,-3 2-1,-1-3 1,-5 0-1,0-2 1,-4-1-1,-1-2 0,0-4 1,-1-2-1,2-1 0,1-2 1,4-3-1,9 2 0,0 0 0,-6-14 0,6 14 0,13-8 0,-1 5 0,0 3 1,2 3-1,2 3 0,-2 3 0,0 4 0,-3 5 0,-2 4 0,-5 3 0,-1 3 0,-4 0 0,-2 2 0,-3 2 0,1-1 0,0-3-1,0-2 1,3-1 1,2-1-1,1-4 1,4-2-1,1-5 2,4 1-2,0-5 2,1 1-2,1-5 0,-2-3-3,2 3-5,-12-5-21,10 6-7,-10-6 0,0 0-1</inkml:trace>
  <inkml:trace contextRef="#ctx0" brushRef="#br0" timeOffset="13963.7987">14666 4715 38,'0'0'20,"0"0"-2,0 0-1,-10 0-3,10 0-3,0 0-2,-12 7-3,12-7-1,-15 11-1,3-4 0,2 1 0,-4 1-1,2 7-1,-5 0 1,4 4-1,-3 2 0,1 4 0,0 2-1,2 5 1,1 2-1,3-1 2,2 0-2,4 2 0,3-1 0,3-3 1,1-3-1,4-1 1,0-5-2,1-1 1,2-5 0,-1-2 0,-2-4-2,-8-11-2,17 20-9,-17-20-22,0 0 1,12 0-2,-12-12 1</inkml:trace>
  <inkml:trace contextRef="#ctx0" brushRef="#br0" timeOffset="14730.8426">14950 4841 28,'0'0'31,"-10"7"1,10-7-2,0 0-11,0 0-2,9-7-4,-9 7-5,15-10-2,-4 4-2,3 2-1,1-1 0,1 3-2,3 1 0,-1 5 0,1 0-1,-2 3 1,-3 2-1,-2 3 0,-2 2 0,-4 2 0,-6 2-1,-6-1 1,-5 3-1,-3 4 0,-3 1 0,-2-2 1,-1 2-1,-2-2 0,3 0 0,3-1 1,4-3 0,3-2 0,2-4-1,4 0 1,3-1 0,2-2 0,4-1 1,-6-9 0,15 15-1,-5-8 1,3-2 0,1-1 0,4-1-1,0-1 0,2-2 0,-1 0-2,0 1-3,-4-7-4,1 5-11,-3-1-15,-13 2-1,7-12 0,-11 0 1</inkml:trace>
  <inkml:trace contextRef="#ctx0" brushRef="#br0" timeOffset="14946.8548">14941 4997 34,'0'0'32,"11"6"1,-11-6-5,17 9-12,-1-3-1,-2-4-6,5 6-4,1-1-5,-4-4-13,3-3-19,3 7-2,-7-11 0,6 10 0</inkml:trace>
  <inkml:trace contextRef="#ctx0" brushRef="#br0" timeOffset="15166.8674">15373 5175 63,'10'14'35,"-5"-4"0,-1-1-8,2 6-15,-9-3-3,3 1-4,-4 2-4,0-3-3,2 3-6,-3-4-18,5-11-8,-1 9-2,1-9 1</inkml:trace>
  <inkml:trace contextRef="#ctx0" brushRef="#br0" timeOffset="15473.8849">15727 4710 66,'10'-8'36,"-10"8"-2,9-8-4,-3 19-20,-8 3-1,4 13-2,-6 4-4,3 7 0,-2 0-1,3 4-1,-3 0 0,2-4-2,1-1-4,-1-12-7,5-3-25,1-2 1,-6-10-2,1-10 2</inkml:trace>
  <inkml:trace contextRef="#ctx0" brushRef="#br0" timeOffset="16009.9157">15627 4723 62,'7'-17'37,"-1"-1"-1,4 7 0,7 0-24,1-3-1,8 12-4,-3-1-2,5 8-2,-1 2 0,0 5-2,-4 0 0,-5 4-2,-4 4 1,-7-3-1,-6 2-1,-6 1 0,-6 1 1,-5-3 0,-5 2 0,1-4 1,-1-4 0,1-1 0,5-5 0,6-5 1,9-1 0,0 0-1,11-9 2,7 5-1,3 0 0,4 1 1,1 2-1,0 5 0,-2 2 0,-3 4 0,-4 4 0,-5 1-1,-7 3 0,-7 5 0,-6 1 0,-7 0 0,-6-1 0,-7 0 0,-2-3 1,-1-1-1,3-5 1,4-5 0,7-7-1,5-2-1,12 0-1,8-17-3,12 8-7,1-10-21,8-5-6,6 1 0,1-2 0</inkml:trace>
  <inkml:trace contextRef="#ctx0" brushRef="#br0" timeOffset="16390.9375">16101 4888 60,'-21'11'34,"11"-1"0,-4 0 0,1-3-25,10 8-1,-1 1-4,8 2-1,7-1-1,3 3-1,5-3 0,4 0 0,1-2 0,3-4-1,2-4 1,0-3-1,-2-3 1,-1-5-1,-3-4 1,-3-5 0,-5-7 0,-5 0-1,-8-6 1,-5-2 0,-7-1 0,-8 3-1,-6 3 0,-6 4 0,-1 8 0,-1 3 0,4 6-2,5 6-1,9 10-6,3-5-13,13 2-14,13 4 1,8-6-2,10 5 1</inkml:trace>
  <inkml:trace contextRef="#ctx0" brushRef="#br0" timeOffset="16756.9585">16593 4889 44,'-31'4'35,"-1"7"1,-5 6-2,2-6-17,7 12-4,0-4-3,15 5-4,7-3-2,14 1-2,10-4 0,10-2-1,7-5 0,6-4 0,1-7-1,-2-2 0,-3-5 1,-6-5-1,-8-6 1,-7 0 0,-13-6 0,-9-2 0,-13-2 0,-7 0 1,-8 2-1,-4 5-1,-7 6 0,2 1-1,5 10-2,4 1-4,17 14-12,8-2-20,9-9 1,12 13-1,11-9 1</inkml:trace>
  <inkml:trace contextRef="#ctx0" brushRef="#br0" timeOffset="17030.9741">16878 4632 72,'-4'-25'39,"3"10"-2,1 15-3,-13-7-21,13 22-3,-4 2-3,5 13-3,-4 5-1,2 6-1,0 7 0,1 3-3,2 4 1,-1-4-3,4 2-1,-2-10-4,7 0-9,-1-6-23,0-18 1,1-8 0,2-14 2</inkml:trace>
  <inkml:trace contextRef="#ctx0" brushRef="#br0" timeOffset="17444.9978">17005 4919 43,'0'0'35,"18"5"2,-3-4-3,5-5-9,6 9-12,-2-10-2,9 5-4,-2-7-2,4 2-2,-4-6 0,0 2-2,-4-3 1,-2-2-1,-6-3 0,-6 1-1,-5-3 1,-7-1 0,-8 1 0,-6-2-1,-7 3-1,-3 1 1,-5 5 0,-2 3 0,-4 7 0,0 7 0,0 6 0,4 6 0,2 7 1,6 4 0,5 4 0,7 4 0,6 1 0,11 1 0,6-2-1,6-3-1,5-5-3,3-9-1,12-1-7,-6-15-15,6-7-14,2-7 2,2-10-1,1-3 2</inkml:trace>
  <inkml:trace contextRef="#ctx0" brushRef="#br0" timeOffset="17881.0228">17672 4668 49,'0'0'34,"-12"-1"2,0 10-1,-9 5-14,-4-4-13,4 11-2,-2-2-2,2 6-1,4-1-1,6 1 0,6-2-1,8 0 0,6-5 1,8-3-1,3-5 0,5-6 0,0-7 0,2-2 0,-1-5 0,-2-6-1,-5-3 2,-2 0-1,-6-5 0,-6 1 1,-5 0-1,-2 1 1,-6 2 0,-2 7-1,-3 5 1,-1 3-1,-2 10 0,4 6 0,1 7-1,4 5 1,3 4-2,3 0 0,6 2-2,5-4-2,9 0-2,0-11-4,11 1-6,-6-11-10,3-6-9,2-2-3,-5-7 3,2 0 2</inkml:trace>
  <inkml:trace contextRef="#ctx0" brushRef="#br0" timeOffset="18255.0442">17904 4773 32,'3'-16'34,"-7"1"2,1 3-6,3 12-6,-10-4-3,10 4-7,-4 16-6,4-2-3,-2 2-2,5 2-1,-1 1 0,4 2-1,1-4 0,0 0 0,3-4-1,2-5 0,2-4 0,2-6 0,2-6 0,1-6 0,2-5-1,-1-2 1,2-6 0,0 0-1,-2 3 2,-1 1-1,-4 4 0,0 7 1,-4 7 0,1 6 1,-3 8-1,0 7 0,-2 3 1,2 4-2,-1 2 1,1-1-2,2-1-2,-4-4-2,5 3-5,-8-13-17,-4-9-13,16 4 1,-11-13 0,1-3 2</inkml:trace>
  <inkml:trace contextRef="#ctx0" brushRef="#br0" timeOffset="18534.0601">18371 4387 63,'28'18'38,"4"10"0,-1 7 0,-5 0-21,6 14-5,-10-6-2,-1 6-4,-6-2-1,-3 3-2,-6-2 0,-3 0-1,-2-5-2,-2-1 1,-3-2-1,0-3-1,-1-6-1,-2-7-2,3-2-6,-8-8-27,3-10-4,-1-5 0,-3-8 0</inkml:trace>
  <inkml:trace contextRef="#ctx0" brushRef="#br0" timeOffset="19600.1211">18958 4956 27,'0'0'33,"13"-3"1,-13 3 0,0 0-10,14 8-9,-14-8-1,12 28-5,-6-9-3,5 9-1,-1 0-1,4 1-1,-4 0-2,-4 0-2,1-1-3,-8-7-7,1-2-22,-5-1-5,-11-9 1,-1 0-2</inkml:trace>
  <inkml:trace contextRef="#ctx0" brushRef="#br0" timeOffset="21152.2098">14586 5895 20,'0'0'27,"0"0"-3,-11 2-2,0 10-3,1 4-3,-6 4-3,1 9-2,-3 1-2,2 9-2,0 3 0,2 5-3,4-3-1,5 5 0,2-4-1,7-1-1,1-4-2,5-7-1,5-5-5,0-12-11,2-10-16,6-5-1,-1-17 0,7-4 0</inkml:trace>
  <inkml:trace contextRef="#ctx0" brushRef="#br0" timeOffset="21620.2366">14836 5992 21,'2'21'29,"-8"0"2,6 12 2,-2 0-17,-1-3-1,5 6-2,-1-4-4,7 3-1,1-6-3,5-1 0,3-10-2,4-3 0,2-10 0,4-5-1,0-8 0,3-6-1,-2-9 1,0-3-1,-6-3 0,-2-2 0,-6-1 0,-2 2 0,-6 4-1,-5 2 1,-3 6-1,-1 6 1,3 12-1,0 0 1,-13 9-1,11 8 1,1 5 0,2 9 0,0 3-1,4 0 2,0 2-3,2-3 0,2-3-1,2-4-2,3-2-3,0-15-4,6 5-9,-3-13-7,3-6-10,5-1 0,-3-4 2,4-1 3</inkml:trace>
  <inkml:trace contextRef="#ctx0" brushRef="#br0" timeOffset="21786.2461">15425 6297 50,'14'5'33,"-14"-5"1,12 15-9,-5 0-6,-8-1-5,5 11-5,-9-2-4,2 5-1,-5 0-3,0 0-2,0 0-3,-2-5-6,6-1-18,1-5-8,3-17 0,-3 9 0</inkml:trace>
  <inkml:trace contextRef="#ctx0" brushRef="#br0" timeOffset="22228.2714">16034 5819 32,'0'0'34,"0"0"3,5 18 0,-10-3-11,-3-4-8,8 11-5,-7-1-4,7 9-3,-6 0-1,5 2-2,-3 0 0,2 4-2,-1-2 0,0 3-1,0-3-1,-2-5 0,4 1-2,-2-5-1,7 0-3,-4-13-5,12 1-14,2-12-14,0-11 2,6-3-1,-1-10 3</inkml:trace>
  <inkml:trace contextRef="#ctx0" brushRef="#br0" timeOffset="22641.295">16275 6056 40,'0'0'33,"5"24"2,-7-6 0,-2 2-15,3 7-5,-4-2-7,4 4-3,-2-2-2,3-1-1,2-3 0,4-4-1,2-8-1,4-3 1,1-7-1,1-6 0,5-6 0,0-3 0,-1-7 0,0-3 0,-3-3 0,0-3 0,-3 1 0,1 2 0,-6 2 1,-1 4-1,-1 5 1,-5 16 0,7-10 1,-7 10 0,7 17-1,-4-1 1,-1 3 0,2 5-1,-1 3 0,1-2 0,1-2-3,-1-2-1,5 0-2,-6-10-7,6-2-23,0-7-2,-9-2-2,18-20 1</inkml:trace>
  <inkml:trace contextRef="#ctx0" brushRef="#br0" timeOffset="22964.3134">16786 5738 70,'0'0'37,"4"22"-1,-6 2 2,5 4-29,-6-3-1,5 13-3,-6 0-2,0 3-1,-2 2 0,-1 0-1,0-1 0,1-2-1,1-3 1,6-6-1,3-4 0,4-4 1,3-5-1,5-7 0,1-6-1,3-9-1,2-3-2,-4-8-3,5 1-12,-5-8-19,-9-5 0,-3-1-1,-10 0 3</inkml:trace>
  <inkml:trace contextRef="#ctx0" brushRef="#br0" timeOffset="23131.3231">16590 6064 32,'10'11'32,"4"-8"1,19 0 0,4-2-16,3-5-6,4-1-9,0-2-17,3 2-15,-13-13-3,3 7 1,-13-9-1</inkml:trace>
  <inkml:trace contextRef="#ctx0" brushRef="#br0" timeOffset="23464.3421">17042 5605 69,'19'19'38,"0"5"0,0 9-1,6 8-25,-7-3-2,7 9-3,-12 3-3,-1 2-1,-7-2-1,-4 2-1,-5-2 0,-4-3 0,-4-3 0,-1-3-1,-2-5 1,0-3-1,0-7 0,2-6-1,5-4-3,-3-9-3,11-7-19,0 0-14,4-10 1,5-3-1,2-5 1</inkml:trace>
  <inkml:trace contextRef="#ctx0" brushRef="#br0" timeOffset="23883.3661">17577 6154 77,'14'7'40,"-5"-1"-1,4 6 1,-13-12-28,24 23-1,-12-9-3,1 6-1,-3 0-3,2 4 0,-6-3-2,-3 4 0,-5-3-2,-4-3-1,-3-1-2,-3-5-4,5 3-18,-5-7-18,-3-7 1,1-2-1,1-3 2</inkml:trace>
  <inkml:trace contextRef="#ctx0" brushRef="#br0" timeOffset="43410.483">14481 7158 6,'-12'5'22,"12"-5"-5,-11 9-1,11-9-1,-11 12 0,11-12-3,-14 15 0,14-15-3,-13 16-1,2-8-1,6 5-2,-6 0 1,5 2-2,-7 0 0,5 4-1,-1-2 0,-1 5-1,0 1 2,0 1-2,-1-1 0,1 7-1,1 1 1,1-1 0,0 4-1,4 3 0,1-1 1,3 1-1,1-3 0,3-1 1,2-3-1,3 0 0,-1-4 0,1-3 0,2-5 0,0-1 1,-1-5-1,1 1 0,-1-6 0,-1-2 1,-9-5-2,18 1 0,-9-3-2,-9 2-8,13-17-27,-13 17 1,3-23 0,2 11-1</inkml:trace>
  <inkml:trace contextRef="#ctx0" brushRef="#br0" timeOffset="51583.9505">15138 7164 7,'0'0'24,"0"0"-1,2-9-5,-2 9-1,0 0-2,1-14-3,-1 14-2,0-12-1,0 12-1,-3-17-2,3 17 0,-5-17-1,5 17-1,-16-16 0,7 8 0,-3-1-1,-3 5-1,-1 0 0,-2 1-1,-4 2 1,3 2-1,-4 0 0,-1 4 0,-1 1 0,1 1 0,-1 3-1,0 2 1,2 2 0,3 0-1,3 0 1,2 3 0,4 0-1,3 1 1,4 2-1,3 4 1,2 0 0,3 5 0,1 1 1,1 4-1,0 1 0,2 3 0,-2-1 1,0-1-1,-3-1-1,4 0 1,-4 1 0,2-4-1,-2-2 1,0-2-1,-1-3 1,0-1-1,-1-4 1,0-3-1,-2-1 0,1-3 1,-2 0-1,2-13 0,-8 17 1,4-8-1,4-9 0,-11 13 1,11-13-2,-10 9 1,10-9-1,0 0 0,-5 12-1,5-12-1,0 0-3,0 0-3,18 3-14,-8-4-14,-10 1 2,11-17-2,-9 3 2</inkml:trace>
  <inkml:trace contextRef="#ctx0" brushRef="#br0" timeOffset="51956.9718">14573 7612 15,'-12'6'29,"12"-6"2,0 0 3,0 0-14,0 0-2,16-15-3,2 9-3,0-6-4,8 4-1,1-4-2,6 2 0,0 0-2,4 1-1,0 2 0,2 4-1,-2 2 0,1 0 0,-3 2 0,-3 2-1,-1-1 1,-4 0-2,-3 1-2,-8-4-3,2 8-12,-6-3-20,-12-4 1,0 0-2,0 0 2</inkml:trace>
  <inkml:trace contextRef="#ctx0" brushRef="#br0" timeOffset="52813.0208">15510 7743 26,'0'0'33,"0"0"2,0 0 1,0 0-12,-6-10-5,15 12-5,-9-2-4,18 0-3,-9 2-1,8 4 0,-5 0-3,5 8 1,-4 1-1,0 3-1,-3 2-1,-3 2 1,-4 2-1,-4 5 0,-4 0 0,-7-2 0,-5-1-1,-4-1-1,-2-1 1,-4-4-3,4-2-1,-3-9-5,13 1-15,3-6-17,10-4 1,0 0 0,1-16 0</inkml:trace>
  <inkml:trace contextRef="#ctx0" brushRef="#br0" timeOffset="62968.6016">16321 7162 26,'13'-8'30,"-13"8"2,0 0-1,5-11-14,-5 11-5,0 0-2,0 0-3,3 13-1,-4 3-2,2 4-1,-1 7 1,2 7-1,-3 2 0,3 5-1,-1-1 0,1 0-1,0-3 0,0 0 0,2-7-1,-2-3 0,1-6-1,0-3 0,1-4-1,-3-4-1,2 0-3,-3-10-5,0 0-10,0 0-10,-5-17-5,3 6 2,-6-11 1</inkml:trace>
  <inkml:trace contextRef="#ctx0" brushRef="#br0" timeOffset="63611.6384">16214 7214 32,'-18'-10'32,"18"10"-1,-18-16-3,16 4-9,12 4-3,4-9-3,13 4-4,7-7-2,11 3-2,3-1 0,5 1-2,1 2 0,1 5-1,-7 5-1,-2 7 1,-11 6-2,-7 5 1,-8 6-1,-9 5 0,-9 4 0,-10 2 1,-6 3-2,-7 1 1,-6-1 0,-4-1 0,-1-5 0,-5-3 0,2-6 1,4-4-1,4-8 0,6-3 1,5-5-1,16 2 0,-7-14 0,16 6 0,8 1 0,5-1 0,5 5 1,7 1-1,2 2 0,1 4 0,-3 6 0,-1 0 0,-3 3 0,-6 5 0,-9 3 0,-5 1 1,-11 3-1,-8 2 0,-9-1 0,-7 2 0,-7 0 0,-3-6 0,-5-2 0,1-2 1,2-6 0,4-6 0,4-5 0,6-5 0,6-3 0,5 0-1,8-4 0,3-2-1,9 1-3,2 2-2,8 7-5,-1-1-15,6 2-13,6 2 1,2-1 0,7 6 1</inkml:trace>
  <inkml:trace contextRef="#ctx0" brushRef="#br0" timeOffset="64017.6615">17146 7380 45,'2'-20'31,"-2"9"1,-15 4-11,-7 5-9,-1 12 0,-10 3-1,2 13-2,-2 4-4,5 6 0,3 1-1,11 5 0,7-1-1,12-5-1,10-5 0,14-5-1,8-11 1,7-10-1,6-7 0,1-8 0,-1-10 0,-5-3-1,-5-5 1,-13-3 0,-12 0-1,-13 0 1,-14 0-1,-13 3 0,-11 4 1,-8 4-1,-4 6 0,-2 5-1,4 5-1,3 6-1,13 8-4,7-3-8,13 2-23,16 4 1,13-8 0,15 2 1</inkml:trace>
  <inkml:trace contextRef="#ctx0" brushRef="#br0" timeOffset="64397.6834">17618 7356 65,'-17'-3'35,"-1"7"0,-7 4-4,-3-2-22,2 10-2,-1 0-1,7 7 0,6 1-3,10 5-1,8-4 0,10 0 0,9-5-2,7-2 1,6-5 0,2-5-1,2-6 0,-3-7 1,-5-3-1,-5-5 0,-10-2 1,-9-6-1,-12-2 0,-10 0 0,-13-3 0,-11 2 0,-9 3 0,-4 3 0,-3 4 0,3 7-1,6 4-1,7 4-2,15 10-7,11 0-25,12-11-1,27 10-1,7-11 1</inkml:trace>
  <inkml:trace contextRef="#ctx0" brushRef="#br0" timeOffset="64691.7002">17888 6928 76,'0'-20'38,"0"20"-2,11 1 0,-9 16-27,5 17-1,-7 7-3,0 14-2,-4 9 0,-2 4-2,-2 2 1,-1 3-2,0-6 1,4-7-2,5-6-1,3-13-2,10-5-5,0-14-18,7-13-12,5-11 1,1-12 0,2-5 0</inkml:trace>
  <inkml:trace contextRef="#ctx0" brushRef="#br0" timeOffset="65072.722">18113 7426 77,'17'-3'38,"4"-4"0,8-5-9,6 4-16,-4-12-2,8 9-4,-3-9-2,2 3-2,-6-2-1,-3 3 0,-6 0-1,-4 0 0,-8 3-1,-8 0 1,-8 2-1,-9 2 0,-8 2 0,-7 1 0,-6 5 0,-6 3 0,-5 6 0,-1 5 0,-1 8 0,7 6-1,4 3 2,8 4 0,7 1-1,12 0 1,10-2 0,11 0-1,11-6 0,7-7-2,10-1-2,0-11-5,15 1-10,-5-7-21,0-9 0,1-7 0,-5-2 0</inkml:trace>
  <inkml:trace contextRef="#ctx0" brushRef="#br0" timeOffset="65487.7456">18748 7265 71,'-13'-11'36,"-5"9"0,-5 2 1,-5 8-26,8 10-4,-4 3-1,8 6-3,0 3 0,9 3-2,5-1 1,8 0-1,7-8-1,5-5 1,6-6-1,5-4 0,3-9 0,0-5 0,-1-8 0,-2-3 0,-7-7 1,-2-4-1,-6-6 0,-8-4 1,-7-1 0,-6 4-1,-5 3 1,-3 5 0,-5 8 0,-2 10 0,2 12 0,2 15-1,1 7 1,6 7 0,4 3-1,6 3-1,7 0 0,4-4-2,7 1-3,-2-17-5,11-2-20,-1-8-9,-3-11 1,3-5 0</inkml:trace>
  <inkml:trace contextRef="#ctx0" brushRef="#br0" timeOffset="65895.7691">18987 7176 51,'9'5'38,"-5"11"-2,-3 5 1,3 1-14,2 9-13,-6-2-2,3 4-3,-1-2-2,2-3-2,3-4 1,3-5-2,0-6 0,3-7 1,4-6-1,0-6 0,4-7 0,1-7 1,-4-5-2,2-6 2,0-1-2,-3 3 1,0 2 0,-4 4 1,-3 8-1,-10 15 1,13-3 0,-11 17-1,-1 7 2,-1 3-1,0 3 1,0 4-2,1-2 2,3 0-2,0-2 0,4-8-1,1-1-4,-2-7-5,7-6-26,-5-3-4,-9-2 1,20-14 0</inkml:trace>
  <inkml:trace contextRef="#ctx0" brushRef="#br0" timeOffset="67459.8585">19634 7364 20,'0'0'30,"19"-5"3,-6-4 0,8-2-9,6 3-8,2-5-4,14 7-1,1-4-4,13 3-2,0-3-1,6 6-1,3-2-2,-2 4 1,-1-1-1,-6 0-1,-7 1 0,-12 1 0,-10 1 0,-14-1-1,-14 1-3,0 0-2,0 0-7,-26-8-12,5 4-11,3 1-1,-1-6 2,9 3 0</inkml:trace>
  <inkml:trace contextRef="#ctx0" brushRef="#br0" timeOffset="67766.8761">20264 7101 29,'0'0'33,"0"0"1,0 0-2,6-12-9,6 17-7,3-3-4,11 8-4,-2-3-2,6 6-2,-1 1-2,-1 1-1,-5 2 0,-6 1 0,-10 1-1,-7 3 0,-7-1 1,-8 1-2,-7 0 2,-4 0-1,-2-1 0,1-2-1,4 0-1,1-7-3,11 1-15,8-4-17,3-9 1,16-6 0,2-6 0</inkml:trace>
  <inkml:trace contextRef="#ctx0" brushRef="#br0" timeOffset="68067.8933">20945 6821 64,'16'-5'36,"-6"5"1,1 9 1,1 13-25,-9 5-5,2 16 0,-7 4-2,2 12-1,-4 5-2,1 1 0,0-2-1,0-1-1,2-6 0,3-7-1,5-4-2,3-12-3,9-2-8,-2-9-27,2-16 1,6-7 0,-2-10-1</inkml:trace>
  <inkml:trace contextRef="#ctx0" brushRef="#br0" timeOffset="68487.9169">21231 7045 54,'0'0'35,"6"24"0,-4-3 0,4 0-19,2 13-7,-4 1-3,4 5-2,0-3-2,3 2-1,0-7 0,2-4-1,2-7 1,2-5-2,4-10 2,-1-7-1,0-6 1,2-9-1,0-8 0,-2-4 1,-1-9-1,0-3 0,-3-1 1,0 1 0,-4 3 0,-2 8 0,-2 9 1,-1 8 0,-7 12 0,7 14 0,-8 6-1,1 9 1,-1 6-1,2 4-1,1-1 0,0-1 0,2-1-2,-1-8-2,6-1-8,-6-5-26,-3-22 0,15 8 0,-5-18 0</inkml:trace>
  <inkml:trace contextRef="#ctx0" brushRef="#br0" timeOffset="68775.9337">21922 6699 55,'13'7'37,"-8"5"0,0 12 0,-3 7-15,-4 3-14,2 12-1,-7 4-3,0 9-1,-3 2-2,-1 2-1,-1-1 1,3-4-1,4-4 0,3-5 0,6-5 0,7-9-1,7-7 0,4-11-3,8-1-8,-4-9-26,0-13 0,2-6 1,-10-7 0</inkml:trace>
  <inkml:trace contextRef="#ctx0" brushRef="#br0" timeOffset="68963.9441">21768 7165 38,'35'-2'32,"14"4"1,-1-6-1,2 2-22,0 1-15,-7-4-21,3 8-3,-13-9-2,0 6-1</inkml:trace>
  <inkml:trace contextRef="#ctx0" brushRef="#br0" timeOffset="69268.9619">22257 6661 86,'28'31'40,"3"11"-1,5 13-2,-11 4-27,4 16-1,-13-1-3,-2 12-1,-14-1-1,-5-1-2,-10-1 0,-3-4-1,-2-7 0,-1-6-1,3-6-1,2-15-4,10 0-14,5-18-22,2-17-1,-1-10 1,12-9-2</inkml:trace>
  <inkml:trace contextRef="#ctx0" brushRef="#br0" timeOffset="73217.1878">1472 4976 37,'-31'31'34,"7"-8"3,12-4 1,11-5-12,1-14-10,30 1-2,5-16-3,14-5-1,14-13-3,19-6-2,17-16-1,18-3 0,12-7-2,4 0-1,1 2-1,-1 7 0,-12 9 1,-15 7-1,-23 13 0,-20 8-1,-22 12-1,-22 5-1,-19 2-4,-15 12-10,-12-1-25,-6-1-1,-3-2 1,0-1-1</inkml:trace>
  <inkml:trace contextRef="#ctx0" brushRef="#br0" timeOffset="74162.2417">1347 3586 19,'0'0'32,"-16"-8"2,1 6 0,-7 3-12,22-1-3,-55 19-3,55-19-6,-79 48-3,79-48-1,-82 76-1,82-76 0,-64 94-2,50-42-1,12-2 1,2-50-1,39 85-1,0-53 0,13-12 0,10-7 0,5-13-1,0-10 1,-1-9-2,-4-5 1,-7-6 1,-12-4 0,-15-5-1,-16-1 0,-16-3 0,-16 2 0,-16-3 0,-12 3-1,-10 3 0,-2 4 0,4 10-1,6 5-3,50 19-11,-65 12-24,54 1 1,18 11-1,13 4 1</inkml:trace>
  <inkml:trace contextRef="#ctx0" brushRef="#br0" timeOffset="74990.2892">1673 3355 33,'0'-11'33,"-4"0"1,4 11 1,1 15-14,1-4-2,5 19-6,-1 0-4,3 14-2,0 4-1,4 9-1,-2-2-2,0 0 0,0-4-2,1-5 0,-2-6-1,-2-8 0,-2-6 0,-2-10 0,-3-5-1,-1-11 1,0 0 0,-9-14 0,4-7 0,-1-7 0,3-5 0,2-4 0,4-3 1,6 1-1,6 3 0,6 8 0,5 8 0,4 9 0,2 8 0,2 12 0,0 6-1,-2 9 1,-6 8 0,-7 3 1,-7 4-1,-9 2 0,-10 0 0,-8-5 0,-8-4 0,-5-4 1,-8-8 0,2-7 1,0-9-1,3-7 0,4-5 1,5-2-1,4-4-1,7-1-1,8 2-3,0-2-5,18 8-24,2-1-9,7 0 2,8 2-2</inkml:trace>
  <inkml:trace contextRef="#ctx0" brushRef="#br0" timeOffset="75318.308">2402 3546 85,'0'0'37,"0"0"0,0 10-5,3 9-26,6 15 0,-2 5-3,2 10 0,0 5-1,-1 6-1,-2-1 1,-4-1-1,-4-4 0,-3-5 0,-3-7 0,-2-6-1,-4-8 1,-1-10 0,-2-7-1,0-9 0,-2-7-2,0-8-2,3-3-7,-4-11-29,1-11 1,4-6 0,1-14-1</inkml:trace>
  <inkml:trace contextRef="#ctx0" brushRef="#br0" timeOffset="75484.3174">2289 3332 88,'5'-13'35,"5"12"-2,-10 1-11,25-7-29,-4 13-24,4-11-2,8 15-4,-4-2 2</inkml:trace>
  <inkml:trace contextRef="#ctx0" brushRef="#br0" timeOffset="75867.3394">2797 3705 58,'32'-17'37,"5"-3"0,-3-1-1,-8-11-19,5 10-6,-12-4-3,0 7-3,-11-3-2,-3 7 0,-11-1-1,-6 4 0,-8 2-2,-4 3 1,-7 3-1,-5 4 0,-2 7 0,-1 4 0,3 7-1,4 6 1,6 4 0,8 4 1,8 2-1,9 2 0,9 0 0,9-2 1,4-3-1,7-4 0,7-4-2,2-8-1,6-3-6,-6-14-14,5-4-17,0-8 1,-1-10-1,4-3 1</inkml:trace>
  <inkml:trace contextRef="#ctx0" brushRef="#br0" timeOffset="76114.3535">3460 3501 59,'0'-12'37,"-16"14"1,-10 2 0,-5 1-20,-2 11-9,-10 2-2,6 4-2,2 3-2,8 6-1,11 1 0,7 1-1,11-2 0,10-1-1,11-5-1,4-1 0,11-5-3,-1-10-2,8-1-9,-5-10-21,-2-11-3,-2-7-1,-6-10 2</inkml:trace>
  <inkml:trace contextRef="#ctx0" brushRef="#br0" timeOffset="76372.3683">3628 3121 51,'6'-16'37,"-6"16"1,4 10-1,-7 19-12,-2 2-15,5 18-3,-4 1-2,3 11-1,1 3-2,2 7 0,1-1-1,3-2-1,4-5 0,6-6 1,2-7-2,5-9 1,2-8-1,3-11-2,3-9-1,-4-13-6,3-6-27,-9-5-2,-9-12 0,-4-3-1</inkml:trace>
  <inkml:trace contextRef="#ctx0" brushRef="#br0" timeOffset="76553.3786">3497 3463 77,'3'11'38,"21"-5"1,8 2-9,7-8-18,9 6-1,3-6-6,3 1-6,-1-2-34,-8-3-4,-11-5 0,-2-1-1</inkml:trace>
  <inkml:trace contextRef="#ctx0" brushRef="#br0" timeOffset="84462.831">22879 6725 12,'0'0'24,"0"0"-4,0 0-3,0 0 1,0 0-4,0 0-1,0 0-1,-6-12-3,6 12-1,0 0-1,0 0-2,10-11 0,0 8-2,-1-2 2,3-1-3,1 1 0,5-2 0,2 1 0,0 4-1,-3 1 0,1 1 0,-3 3 0,-2 6 0,-3 0 0,-5 6 0,-6 4-1,-1 2 1,-3 6-1,-6 3 0,-4 4 0,2 3 0,-2 2 0,4 1 1,0-1-1,1 1 1,4-5 0,6-3 1,6-3-1,4-5 1,3-5 0,4-4 0,1-5-1,6-4 1,2-4-1,-2 0 0,-4-3-1,1 0 0,-7-3 1,-1 1-1,-13 3 0,10 2 0,-10-2 0,-7 15 0,-2-3 0,-2 6 0,2 4 0,1 6 0,-1 1 0,4 4 0,4 2 0,1 3 0,4 0 0,5-1 0,0 4 0,0-3 0,2 1 0,-1 0 0,-4 1 1,-2-4-1,-3 0 0,-6-3 0,-2-3 1,-3-3-1,-5-1 1,-3-4-1,2-6 1,-2 1 0,1-6 0,4-1-1,3-3 0,1-3-2,9-4-6,0 0-29,0 0 0,9-1 0,-9 1-2</inkml:trace>
  <inkml:trace contextRef="#ctx0" brushRef="#br0" timeOffset="115402.6007">1377 7049 6,'0'0'21,"0"0"-5,-2-11 1,2 11 0,0 0 0,3-9-4,-3 9-2,0 0-2,0 0-1,1 11-1,-1-11-3,-4 18-1,2-7-1,0 6 0,0-2 0,2 2 0,0-1 0,2 3 0,2-1-1,2 0 1,1-2 0,3 0 0,2-3 0,0 1 1,6-4-1,1 0 0,5-5 0,1 1-1,2-3 1,1 0-1,1-1 0,0-1 0,-3-1-1,-2 3 1,-2-1-1,-2-1 1,-2 1-1,-2-1 0,-1 2 0,-2-2-1,-1 2 1,-3-2-2,2 1 0,-11-2-3,12 1-4,-12-1-7,0 0-13,10-9-4,-10-2 0,0 11 1</inkml:trace>
  <inkml:trace contextRef="#ctx0" brushRef="#br0" timeOffset="115740.62">1768 7205 31,'0'0'27,"0"0"4,0 0-3,0 0-14,7 9-3,4-4-4,4-1-3,5 3 0,0-1-1,1 4-2,0 2 1,-2-1-2,-3 2 0,-3 4 0,-8-1 2,-5 3-1,-4-2 0,-6 1 2,-4-2-2,-1 0 0,-2-1 1,0-6-1,1 1-3,-1-5-8,3-6-22,14 1 0,-20-2-2,20 2 2</inkml:trace>
  <inkml:trace contextRef="#ctx0" brushRef="#br0" timeOffset="116567.6673">435 6328 23,'0'0'29,"0"0"1,0 0 1,0 0-16,0 0-2,0 0 0,27 76-1,-27-76-2,8 59-3,-8-59-2,2 75-2,-2-75 0,-6 80-1,6-80-1,-4 74-1,4-74 1,-2 59-1,2-59 1,0 0-2,7 50 0,-7-50-2,0 0-4,0 0-7,0 0-13,0 0-9,13-69 0,-13 69 1</inkml:trace>
  <inkml:trace contextRef="#ctx0" brushRef="#br0" timeOffset="116955.6895">399 6331 19,'0'0'30,"0"0"2,0 0 2,0 0-13,0 0-4,0 0-4,0 0-1,54-20-3,-54 20-3,51-9-1,-51 9-1,64-12-1,-64 12 0,69-20-2,-69 20 1,63-19-2,-63 19 1,0 0 0,63-25 0,-63 25-1,0 0 1,0 0-1,0 0 1,0 0-1,0 0 0,29 64 0,-29-64 1,4 51-1,-4-51 0,4 57 1,-4-57-1,5 55 0,-5-55-1,0 0-2,1 68-3,-1-68-12,0 0-20,0 0-1,0 0 0,0 0 1</inkml:trace>
  <inkml:trace contextRef="#ctx0" brushRef="#br0" timeOffset="117541.723">728 7003 28,'0'0'30,"0"0"2,0 0 0,-38 55-18,38-55-2,0 0-2,0 0-3,-16 53-1,16-53-2,0 0 0,0 0-1,0 0 0,55 48 0,-55-48 0,0 0-1,69-6 1,-69 6 0,0 0-1,66-44 0,-66 44 0,24-52 0,-24 52-1,3-58 1,-3 58-2,-25-58 1,25 58-1,-50-37-1,50 37 1,-54-5-1,54 5-2,0 0-2,-64 57-6,64-57-27,-7 67 1,7-67 0,32 69 0</inkml:trace>
  <inkml:trace contextRef="#ctx0" brushRef="#br0" timeOffset="124168.102">3976 8472 8,'0'0'26,"0"0"1,13-4-7,-13 4-1,13-5-3,-13 5-1,14-7-4,-2 8-1,-1-4-2,7 4-1,-2-2-1,11 4-1,3-2 0,10 5-1,5-3-1,10 3 1,4-2-1,11 4-1,4 2 0,6 0 0,2 0-1,2 3 0,0-2 0,-2 1-1,-3 1 1,-4-3 0,-6-1-1,-6 1 0,-8 0 1,-6-5-1,-8 4-1,-5-6-1,-8 3-2,-11-5-7,2 4-16,-8-1-10,-11-4 0,0 0-1</inkml:trace>
  <inkml:trace contextRef="#ctx0" brushRef="#br0" timeOffset="125052.1526">4165 8301 25,'0'0'25,"22"-6"-5,-11 3-2,6-1-3,-4 2-3,0-2-3,1 3-2,-14 1-1,18-3-1,-18 3 1,0 0-2,0 0 0,1 14 0,-1-14 0,-16 16-1,3-6 1,-4 1-1,-4 0-1,0 1-1,-4-2 1,-2 2-1,-4-4 0,1 0 1,-2-2-1,3 1 1,1-2-1,3-1 1,3-1-1,5 0 1,4-1-1,3 1 0,10-3 0,0 0 0,-6 13-1,6-13 1,10 16 1,-2-3-1,2 0 1,5 3 0,1 1 0,5 4 0,3-2 0,3 3 0,2-2-1,3-1 0,1-2 0,-2-2 0,-4-3 0,-2-3-1,-6-1 1,-4-5-2,-4 2-2,-11-5-3,9 2-18,-9-2-14,0 0 0,0 0-2,-3-16 2</inkml:trace>
  <inkml:trace contextRef="#ctx0" brushRef="#br0" timeOffset="126363.2276">5884 8437 6,'0'0'27,"0"0"3,6-13-6,-6 13-4,0 0-1,-4-13-3,4 13-5,0 0-2,0 0-3,-4 11-1,5 3-2,-1 2 0,1 7-1,-1 4 0,1 5 1,-2-1-1,2 5 0,-3-2 0,1-1-1,-2-4 1,1-2-1,-1-5 0,0-4-1,1-4 1,2-14-1,-5 12 0,5-12-2,0 0-2,-11-11-5,12 1-10,-2-3-16,-1-8-1,2-4-1,-6-7 2</inkml:trace>
  <inkml:trace contextRef="#ctx0" brushRef="#br0" timeOffset="126853.2556">5788 8376 23,'-11'-6'27,"11"6"2,0 0-9,18-9-5,-5 5 0,1-4-3,7 1-2,-4-5-3,7 4-1,-3-3 0,1 4-2,-3-4-1,1 5-1,-2-2-1,1 4 1,-1 0-1,1 3 0,-3-1-1,3 3 1,-1 0 0,1 0 0,-1 0-1,1-1 1,-3 2-1,1 0 1,-4 2 0,0-4-1,-3 2 1,-1 1 0,-9-3-1,10 7 1,-10-7 0,8 11 0,-8-11 0,3 21 0,-4-6 0,0 1 0,-1 1 0,-2 2 0,1 0 0,0-2-1,0 0 1,0-4-2,3-1-2,0-12-5,1 16-18,-1-16-11,0 0 1,0 0-1</inkml:trace>
  <inkml:trace contextRef="#ctx0" brushRef="#br0" timeOffset="127405.2872">6329 8879 43,'16'-11'30,"-13"0"3,5 1-10,-8 10-8,15-21-2,-4 13-3,-3-5-1,4 3-3,-4-2 0,2 4-2,-4-4 0,-6 12-1,12-12-1,-12 12 0,0 0-1,0 0 0,0 0-1,7 13 1,-8 0-1,0 1 1,-1 3-1,1 3 0,-1-1 0,-1 0 1,0-2-1,1 1 0,0-3 0,-1-1 0,2-3-1,1-11-1,-2 18-2,2-18-1,1 15-7,-1-15-9,0 0-15,0 0 0,0 0-1,0 0 2</inkml:trace>
  <inkml:trace contextRef="#ctx0" brushRef="#br0" timeOffset="127635.3004">6359 9037 25,'0'0'32,"-4"9"2,4-9-1,0 0-12,11-1-5,-11 1-4,22-3-4,-9 0-2,3 4-2,2-2-1,-2 2-2,1-2-1,-2 2-2,2 2-2,-6-5-7,6 0-20,-3 1-5,-7-8 0,8 1 1</inkml:trace>
  <inkml:trace contextRef="#ctx0" brushRef="#br0" timeOffset="127974.3197">6784 8570 40,'-5'11'33,"5"-11"2,10 8-4,-10-8-13,27-2-5,-10-5-2,7 7-3,-2-4-4,2 0-1,-1 1-4,-5-3-3,0 6-7,-8-2-20,-10 2-5,13-6 0,-13 6 0</inkml:trace>
  <inkml:trace contextRef="#ctx0" brushRef="#br0" timeOffset="128223.334">6780 8715 53,'0'0'35,"0"11"1,0-11-1,13-3-19,4 3-5,-3-4-3,6 4-2,0-3-3,0 2-1,1 1-1,1 0 0,-3 1-2,2 0-2,1 2-4,-6-5-10,3 0-20,-1 1 0,-3-3-1,0 0 2</inkml:trace>
  <inkml:trace contextRef="#ctx0" brushRef="#br0" timeOffset="140810.0539">7662 8397 20,'0'0'29,"-1"-9"1,1 9-6,0 0-4,-9-12-3,9 12-5,0 0-3,-4 12-2,1-2 0,3 10-3,-2 1-2,1 8 1,-3 4 0,0 5-1,-3-1 0,1 1-1,-2-2 0,0-2 0,0-2 1,1-3-2,1-3 1,1-4-1,0-2 0,1-1 1,0-3-1,1-5 0,3-11 0,-4 15 1,4-15-1,0 0 0,1-10 0,1-4 0,2-4 0,2-4-1,0-4 0,0-9-1,0-2-1,-1-5 1,2 2 0,-4-2 0,0 0 0,-2 3 1,1 3-1,-3 6 2,2 6 0,0 2 0,1 5 1,1 3-1,1 4 1,0 1 0,-4 9 1,13-15-1,-13 15 1,15-11-1,-4 6 1,0-3 0,0 0-1,4 3 1,-1 0 0,3 2-1,0 2 1,4 1-1,0 3 0,3 3 0,-2 1 1,4 1-1,0-2 0,2 2-1,0-2 1,-3 1 0,-2 1 0,-2-1 0,-6 2 0,-2 4-1,-7 1 1,-7 4 0,-6 0 0,-4 5-1,-4 2 1,-1 2-1,-1-3 1,1-1-1,4-2-1,2-5 0,7 2-3,3-18-4,8 16-10,1-12-22,1-9 2,5 2-1,-2-3 2</inkml:trace>
  <inkml:trace contextRef="#ctx0" brushRef="#br0" timeOffset="141297.0814">8222 8713 33,'0'0'30,"0"0"1,-17 1-8,5 4-5,-6 0-3,6 7-5,-7 2-3,5 4 0,-3 1-3,8 6-1,0-1 0,9 1 0,2-1-1,5 0 0,6-4 0,8-2 0,3-6 0,5-6-1,2-7 1,2-1 0,0-7 0,-2-2-1,-5-5 1,-4-3-1,-6-1 0,-7 3 0,-7-3 1,-7 0-2,-8 2 1,-6 3-1,-5 3 0,-3 3 0,1 5 0,-1 1-2,8 8-5,2-2-14,17-3-17,0 0 1,0 0-2,31 9 2</inkml:trace>
  <inkml:trace contextRef="#ctx0" brushRef="#br0" timeOffset="142086.1269">9098 8423 42,'0'0'33,"4"13"2,-5 0-1,-6 10-17,-1-1-6,3 11-1,-5-1-3,3 7-2,-1-2-2,3 0-1,-1-3 0,4-3-1,2-4 1,1-6-2,3-4-1,-4-17-2,8 14-2,-8-14-5,0 0-9,0 0-14,3-19-3,-6 6-1,-8-8 2</inkml:trace>
  <inkml:trace contextRef="#ctx0" brushRef="#br0" timeOffset="142306.1395">8856 8619 55,'0'0'35,"13"-4"0,-2 3-9,5-8-9,10 9-1,-3-6-6,8 8-3,-4-1-2,3 3-1,1 0-3,-2-1-2,1 2-3,-4-8-5,5 5-18,-5-4-12,-7-5 2,2 1-2</inkml:trace>
  <inkml:trace contextRef="#ctx0" brushRef="#br0" timeOffset="142834.1697">9202 8355 24,'-16'-4'30,"-9"-1"3,1 9 1,-5 0-15,-9-1-4,2 13 0,-6-1-5,3 9-3,-1 0-2,6 8 0,2 2-1,7 7-1,5 4 0,8-1-1,7 0 0,10 4-1,5-4 1,8 0-2,6-10 1,4-5 0,6-7-1,4-5 0,5-5 1,2-11-1,1-8 0,3-4 1,-1-7-1,-1-5 0,-1-4 1,-3-4-1,-9-7 0,-6-1 0,-6-1 0,-12-2 0,-13 0-1,-13 3 1,-11 2-1,-14 6 1,-3 7 0,-5 7 0,2 8-1,2 9-2,14 9-4,5 2-20,15 2-12,17 3 1,9-4 0,14 1 0</inkml:trace>
  <inkml:trace contextRef="#ctx0" brushRef="#br0" timeOffset="144672.2748">3659 7600 6,'-22'74'7,"14"8"0,7-4-1,10-1-1,8-8-2,7-7-1,8-10-3,8-13-6,9-5-9</inkml:trace>
  <inkml:trace contextRef="#ctx0" brushRef="#br0" timeOffset="146347.3706">10087 8306 0,'0'0'21,"-12"-5"2,2 2-6,-7 0-3,-1-1 2,0 4-4,-3-3 0,4 6-2,-5-5-1,6 4-1,-2 3-1,4 2-2,-1 5-1,2 4 0,1 3-1,4 2-1,-1 2 1,4 3-1,2-2 0,2 3-1,2-3 0,3-1 1,0-2-2,1 0 1,-1-1 1,-1-4-2,-2-2 2,-2-3-2,-4-2 2,-7-4-2,-2-3 1,-3-2-1,-3-4-1,-2 0 1,0-3 0,-1 2 0,5-3-1,3 2 1,6 1 0,9 5 0,0 0 1,0 0-1,12 5 1,2 4-1,1 5 1,2 3-2,0 3 2,-4 4-1,-4 4 1,-4 1-1,-4 0 0,-3 1 0,-3-3 0,-3 0 0,-3 0 0,-1-4 0,2-2 0,1-5 0,1-2 0,3-5 0,5-9 0,-4 15 0,4-15 0,8 10-1,2-7-1,-1-2-1,10 3-8,-2-4-17,3-6-6,5-3-1,-4-7 1</inkml:trace>
  <inkml:trace contextRef="#ctx0" brushRef="#br0" timeOffset="146787.3958">10467 8341 7,'0'0'26,"0"0"-2,0 0 0,-11 3-7,11-3-1,-14 12-2,7 4-4,-10-1-1,2 10-2,-8 0-1,2 8 0,-6 3 0,2 5-2,1 0 1,3 1-2,4-3 0,7 2-1,6-5 1,7-1-2,6-6-1,6-7 0,5-5-3,1-7-2,5 1-5,-5-13-9,0-6-16,4 0 0,-9-10-1,4 1 3</inkml:trace>
  <inkml:trace contextRef="#ctx0" brushRef="#br0" timeOffset="147315.4259">10576 8461 42,'0'0'30,"-6"13"2,6-13-9,-7 23-5,-2-10-4,6 7-2,-3-2-4,6 9-2,-1-3-1,6 1-2,1-5 0,5 1-1,1-5 0,6-4-1,2-4 0,3-7 0,-1-5-1,3-5 1,-2-7-1,1-2 1,-1-3 0,-3-1 0,-4 1 0,-2 1 0,-4 4 0,-3 4 0,-7 12-1,0 0 1,0 0-1,1 19 0,-7 5 1,-3 5-1,-4 8 1,-2 5-1,-3 2 1,-1 1 0,-1-3-1,2-3 0,3-7-1,1-5 0,7-5-3,0-13-1,7-9-5,0 0-11,0 0-17,21-14 0,-9-8 0,7 1 3</inkml:trace>
  <inkml:trace contextRef="#ctx0" brushRef="#br0" timeOffset="147518.4376">10966 8806 34,'19'14'33,"-7"-1"3,0 5-1,-7 1-10,-3-8-10,4 8-6,-7-5-4,-1 4-2,0-3-1,-1-2-3,1 0-3,2-13-5,-6 20-13,6-20-14,0 0 1,0 0-2,-4-10 3</inkml:trace>
  <inkml:trace contextRef="#ctx0" brushRef="#br0" timeOffset="148339.4842">11201 8385 64,'17'-13'35,"-9"2"1,-8 11-6,18 6-18,-15 7-3,3 14-2,-5 2-2,3 8-1,-1 4-1,1 4-2,0-4 1,-1 0-1,-1-1 0,1-7-2,-1-4 0,-1-6-2,1-5-1,-2-18-1,2 15-2,-2-15-3,0-13-2,-5-9-1,5 3 0,-7-16 0,1-4 1,-4-7 4,0-1 3,-3 1 6,-2-1 4,0 8 5,-2-2 1,6 13 3,-1 0 0,10 10 1,-1 0-3,11 8-3,3-2-2,12 8-1,2 0-1,10 4-1,-2 1-1,1 9-1,-1 4 0,-4 1 0,-4 4-1,-5 3-1,-8 2 0,-9 1-1,-3 1 1,-6-4-1,-5 0 0,-7-1 0,-1-3 0,-2-3 1,1-3-1,3-3 1,1-3-1,6-3 1,10-3 0,0 0 0,0 0 0,23-7 0,-8 5 1,7 2-1,2 2 1,-1 3 0,1 2 0,-1 5-1,-4 6 1,-5 1-1,-3 1 1,-5 3-2,-7 0 1,-6 1 0,-5 0 1,-6 0-1,-4-2-1,-5 0 1,-1-5 0,-1 0 1,1-4-1,2-4 0,4-5 1,4-6-1,6-3 0,6-4 0,7-1-2,3-5-3,11 5-5,-2-6-16,10 2-14,3-2 1,3 1-1,5 0 1</inkml:trace>
  <inkml:trace contextRef="#ctx0" brushRef="#br0" timeOffset="148746.5078">11719 8574 38,'0'0'32,"6"-10"2,-6 10-2,0 0-11,-11 16-14,5 4 1,-6 1-3,3 7-3,1 2 1,3 2-2,3-1 2,5-1-2,5-5-1,5-6 1,6-7 0,5-4 0,2-8 0,3-7 0,-3-5 0,2-6 1,-4-4 0,-1-1-1,-7-2 1,-4-4-1,-6-1 0,-7 1-1,-7 1 0,-6 6 0,-5 2 0,-8 6 0,-4 6 0,-2 10-1,2 11-1,0 2-2,9 9-5,1-3-14,11 0-13,15-1 0,10-9-1,11 0 2</inkml:trace>
  <inkml:trace contextRef="#ctx0" brushRef="#br0" timeOffset="149112.5288">12256 8543 61,'-23'-3'35,"-5"6"0,-2 9 0,0 3-23,-1 1-5,7 6-2,6 2-1,8 1-2,10 1-1,11 0-1,7-5 1,8-3 0,4-5-1,2-6 0,1-3 1,-1-7-1,-5-4 1,-5-5 0,-8-5 0,-7 0 0,-8-6 0,-9-2 1,-11 0-1,-6 3 1,-8 0-2,0 5 1,-1 6-1,2 3 0,5 8-3,5 3-3,15 12-9,6 1-22,11-4 0,11 1-2,5-5 3</inkml:trace>
  <inkml:trace contextRef="#ctx0" brushRef="#br0" timeOffset="149413.546">12426 8292 62,'-1'-34'37,"-4"4"0,4 11-3,1 19-17,0 0-7,4 16-2,-2 10-3,3 12-1,-4 6-2,1 8 1,-5 6-1,-1 1-1,-3 0 1,-3-3-1,-1-4-1,1-4 0,4-5-2,1-7-1,8-7-4,0-13-5,14-4-17,5-10-11,2-11 1,6-7 0,1-7 2</inkml:trace>
  <inkml:trace contextRef="#ctx0" brushRef="#br0" timeOffset="149822.5693">12642 8673 61,'-11'3'37,"11"-3"0,-12 11 0,12-11-21,0 0-5,21-4-3,1 2-4,2-7-1,6 2 0,2-3-3,0-3 1,0-1-1,-4 0 1,-4 0-2,-5-2 2,-8 1-1,-6 1 0,-10-2 0,-6 2 0,-9 1 0,-5 2 0,-3 4 0,-4 4 0,-3 7 0,1 3 1,3 7-1,4 5 0,5 7 1,3 4 0,5 1 0,4 2 0,6 0 0,3 1 0,3-2 0,4-3 0,4-5-2,1-6 0,8-2-3,-1-11-4,13-1-8,-1-7-24,9-11 0,4-4 0,1-7 1</inkml:trace>
  <inkml:trace contextRef="#ctx0" brushRef="#br0" timeOffset="150269.595">13206 8572 73,'-2'-12'37,"2"12"-2,-18-9-5,0 3-18,4 8-3,-7-1-3,0 6-2,0 3-1,1 7-2,1 3 1,6 3-1,5 1 0,6 1-1,5-1 1,9-1-1,5-6 0,4-4 1,2-8-1,3-3 0,-3-6 1,-1-7-1,-2-5 0,-5-6 1,-7-3-1,-3-5 1,-7-1 0,-3-1 0,-4 2-1,-1 5 1,-2 4 0,-2 10 0,2 9-1,2 8 1,1 9 0,4 10-1,2 4 1,3 1-1,3 2 0,2-2-2,7-3 1,-1-7-3,7-4-2,-3-13-5,10 1-8,-5-12-12,2-7-7,4-4-1,-1-7 1</inkml:trace>
  <inkml:trace contextRef="#ctx0" brushRef="#br0" timeOffset="150645.6165">13445 8467 34,'3'-10'35,"-3"10"1,0 0 1,0 0-15,9 21-3,-15-8-8,7 8-3,-5-1-3,4 4-1,-2-2-2,3 0 0,0-3-1,2-4-1,3-4 0,-6-11 0,16 12 0,-5-16 0,3-5-1,0-2 1,2-3 0,0-3 0,2-1-1,0 1 1,-2-1 0,0 7 1,-4 2-1,-1 4 1,-1 3-1,-1 7 1,-9-5-1,14 19 1,-7-2 0,-1 0-1,1 2-1,-1-1-2,6 1-2,-8-6-6,7 2-16,-2-6-12,-9-9 1,18-3-1,-18 3 2</inkml:trace>
  <inkml:trace contextRef="#ctx0" brushRef="#br0" timeOffset="150944.6336">13746 8185 51,'0'0'37,"19"3"-1,-5 13-2,2 1-14,8 15-8,-4-1-2,8 9-2,-7 0-4,0 5 0,-6-4-2,-4 3 1,-8-4-1,-4 1-2,-6-5 1,-3-2 0,-2-1-1,0-6-1,1-2-1,2-6-4,8-2-13,1-17-21,0 0 1,13-3-2,-4-13 2</inkml:trace>
  <inkml:trace contextRef="#ctx0" brushRef="#br0" timeOffset="151841.6849">14097 8239 20,'14'-6'32,"-5"-1"2,9 2 0,2 0-12,-1-5-3,8 8-3,-8-5-6,7 9-3,-6-1-1,-2 5-2,-5 1-1,-4 6-1,-6 2-1,-5 5 0,-6 4-1,-4 2 1,-3 3-1,2 2 0,0-1 0,5-1 1,3-1-1,6-3 1,6-5-1,5-3 1,6-4-1,3-5 1,0-5 0,5-3-1,-2-3 1,-1-2 0,-6-2-1,0 0 0,-17 7 1,11-9-2,-11 9 1,0 0 1,-17 12-2,4 1 1,2 8 0,-3 3 0,5 5 0,1 3 0,3 4 0,3 3 0,2 1 1,1-2-1,2-3 0,-1-2 0,0-3 0,-2-5 0,-5-2 1,-5-7-1,-3-8 0,-3-1 0,-4-4 1,-1-5-1,2 0 0,-1-3-2,6 2-3,1-3-4,13 6-21,0 0-10,0 0 1,0 0-1</inkml:trace>
  <inkml:trace contextRef="#ctx0" brushRef="#br0" timeOffset="160811.1979">4074 8931 0,'-11'-39'1,"-5"0"0,-1-1 0,-3-1-1,-5-2 0,-3 3 0,-6 1 1,-3 0 0,-5 4-1,-6 3 0,-6 3 1,-8 3-1,-4 4 0,-3 0 0,-3 3-1,-6 4 1,-2 2 0,-2 1 0,-3 2-2,-1 1 1</inkml:trace>
  <inkml:trace contextRef="#ctx0" brushRef="#br0" timeOffset="172582.8712">14532 10227 9,'0'0'18,"20"1"-1,-9-2-1,7 3-1,3-2 0,5-2-4,4 2 0,7-3-3,5 1 0,5-4-3,5 2-1,4-2-1,6 1-1,3-1 1,8 0-2,3-2 1,7 1 0,1-1-1,5 2 1,1-4 0,2 3-1,1-1 1,-2 2-1,-2-1 0,-2 3 0,-2 0-1,-2 2 0,-1 3 1,-2 0-1,-5 2 0,1 2 0,-6 2 0,-2 0 1,-2 2-1,-2-2 0,-4 3 0,-1-1 0,0 1 0,-1-2 1,-1-1-1,1-1-1,2-1 2,1-1-1,7-2 1,4-3-1,3-2 1,5 1 0,6-2 0,8-3 1,5-2-1,7 2 0,3-2 0,4 1-1,4-1 1,4 0-1,3 0 0,0 1 0,1 0 0,1 0 1,1 1-1,3 2 1,-2-1-1,-2 3 1,-1 0 0,1 2-1,-3 2 1,0 0-1,-3 1 1,-3 1-1,-2 0 0,0 0 0,-2 1 1,-1-1-1,-6-2 0,-2 1 0,-8-2 0,-7-1-1,-10 0-2,-13-5-7,-13-5-24,-12 6 1,-21-9-3,-11 2 3</inkml:trace>
  <inkml:trace contextRef="#ctx0" brushRef="#br0" timeOffset="175272.025">15237 10604 13,'0'0'26,"0"0"0,-1 11 0,1 0-13,-1 2-3,3 10 0,-2 2-1,4 8-2,-1 0-1,2 7-2,-1 1 0,2 2-1,-1-3-1,1-3-1,0-6 0,-1-3-2,-1-2-1,-2-9-3,2-5-4,-4-12-5,0 0-12,0 0-6,4-28 1,0 10 0</inkml:trace>
  <inkml:trace contextRef="#ctx0" brushRef="#br0" timeOffset="175613.0445">15228 10546 3,'0'0'27,"1"-10"1,8 10 3,1-4-13,7-2-4,8 3 0,3-5-3,8 4-2,1-4-2,5 3-3,-2-2 0,1 4-3,-6 2 0,-3 2 0,-7 3 0,-3 3 0,-8 3-1,-2 3 1,-8 5 1,-2 3 0,-4 0-1,-1 2 1,-3 0-1,-1 0 0,0-1-3,0-2-4,5-2-10,-2 0-17,3-9-2,5 6 0,-4-15 1</inkml:trace>
  <inkml:trace contextRef="#ctx0" brushRef="#br0" timeOffset="175832.0571">15775 10941 21,'0'0'30,"4"19"0,-7-9 2,5 3-16,1 6-7,-4-2 0,1 6-2,-1-2-8,-3-1-10,1-8-19,7 4-2,-4-16 0,0 11 0</inkml:trace>
  <inkml:trace contextRef="#ctx0" brushRef="#br0" timeOffset="176659.1043">16210 10497 21,'0'0'28,"12"7"0,-16 4-3,2 8-9,2 9-3,-3 2-3,3 8-3,-3 2-1,4 7-2,-2-1 0,2 2-1,1-4-2,0-4 0,1-2-3,0-8-2,3-2-5,-4-10-9,-2-9-14,0-9-2,0 0 2,10-3 0</inkml:trace>
  <inkml:trace contextRef="#ctx0" brushRef="#br0" timeOffset="176918.1192">16208 10761 26,'0'0'31,"9"1"2,-9-1 0,11 0-16,6 6-4,-1-6-2,8 6-1,2-5-4,7 1-2,0-4-2,1 2 0,-2-3-1,-3 0-1,-4 1-2,-6-2-3,-4 5-9,-15-1-21,0 0 0,0 0 0,0 0 0</inkml:trace>
  <inkml:trace contextRef="#ctx0" brushRef="#br0" timeOffset="177814.1704">15249 10570 6,'0'0'6,"-12"12"0,12-12 0,-9 16-1,9-16 1,-6 12 0,6-12 2,-5 11 1,5-11 0,0 0-1,-9 12 2,9-12-2,0 0-1,-7 11-1,7-11-1,-1 14 0,1-4-1,0 1-1,1 5-1,1 3-3,0 1-6,-3 1-20,11 12-1,-9-8 1,11 9-1</inkml:trace>
  <inkml:trace contextRef="#ctx0" brushRef="#br0" timeOffset="180455.3211">17311 10472 18,'0'0'17,"0"0"-3,0 0 0,0 0-2,-10-3 0,10 3-3,-13 8-1,1-1 0,1 8-1,-4 4-1,0 10 0,-5 2-1,5 9 0,-3 5-1,6 6 0,1 0 0,4 3-1,5-5-1,8-3 0,2-4-1,4-6-3,7-6-3,-3-11-6,5-8-17,3 1-5,-10-14 2,7 0 0</inkml:trace>
  <inkml:trace contextRef="#ctx0" brushRef="#br0" timeOffset="180896.3467">17490 10632 31,'17'-10'30,"11"6"1,-6-6 0,2 4-21,6 3-1,-2 0-3,-3 6-2,-4 3-2,-7 3-2,-3 4 0,-9 4-1,-8 3 0,-5 4 0,-10 3 1,-3 2-1,-6-1 0,-1 5 1,0-4 0,5-2 1,6-1 0,7-2 0,9-5 0,10-4 1,7-4 0,9-3 0,3-4 0,3 0-2,3-3 0,-5-4-3,2 3-6,-7-3-12,-10-4-11,6 6-1,-15-11 1</inkml:trace>
  <inkml:trace contextRef="#ctx0" brushRef="#br0" timeOffset="181103.3583">17470 10777 31,'13'-10'30,"6"7"1,-4-3-4,6-4-16,8 4-3,1 0-6,1 0-7,0-2-19,5 9-6,-10-7-1,6 7 1</inkml:trace>
  <inkml:trace contextRef="#ctx0" brushRef="#br0" timeOffset="181419.3766">18035 10697 25,'0'0'31,"14"4"1,-14-4-1,17-4-16,2 4-6,-1-3-2,2 0-7,-1 2-6,-5 0-7,-4-3-18,2 9-1,-12-5 0,0 0 2</inkml:trace>
  <inkml:trace contextRef="#ctx0" brushRef="#br0" timeOffset="181584.3859">18024 10816 0,'0'0'26,"0"0"0,12-1 1,4 0-12,1-2-5,5 1-6,0 0-8,-4-6-21,9 12-1,-11-10 0,7 10-1</inkml:trace>
  <inkml:trace contextRef="#ctx0" brushRef="#br0" timeOffset="182086.4148">18481 10544 44,'0'0'32,"10"2"1,-10-2-1,2 15-22,4 4-3,-2 1 0,3 5-1,1 1-3,2 2-1,2-1 0,3-2-1,1-5-1,4-4 1,0-6 0,0-4-1,3-8 0,-1-4 1,-1-6-1,-2-2 1,-3-4-1,-3-2 1,-2 1-1,-3 2 1,-5 3-1,-3 14 1,-3-12-1,3 12 0,-17 17 1,8 5-1,-4 8 0,0 7 0,0 7-1,-2 5 2,2 3-2,0-2 1,3 0 0,0-6-1,4-4-4,1-12-3,7-5-15,7-6-11,-9-17-1,14-1 0,-5-16 1</inkml:trace>
  <inkml:trace contextRef="#ctx0" brushRef="#br0" timeOffset="182379.4313">18804 10522 39,'14'-2'34,"9"11"1,-2-1 1,6 2-17,1 16-8,-5-1-1,4 9-3,-8 1-2,0 4-3,-7 1 0,-3 1-2,-7-3 1,-3 0-1,-4 0 0,-1-5 0,-2-2-2,-2-8-2,5 0-4,-4-12-12,9-11-16,0 0-1,5-10 0,8-5 1</inkml:trace>
  <inkml:trace contextRef="#ctx0" brushRef="#br0" timeOffset="182614.445">19263 10630 47,'0'0'34,"0"0"1,-3-9-1,3 9-14,0 0-16,-6 15-4,6-15-7,-1 20-11,6-8-16,-5-12-1,6 23 1,-5-14 1</inkml:trace>
  <inkml:trace contextRef="#ctx0" brushRef="#br0" timeOffset="182764.4533">19280 10865 9,'0'0'21,"3"11"-6,-3-11-15,0 0-13,0 0-7</inkml:trace>
  <inkml:trace contextRef="#ctx0" brushRef="#br0" timeOffset="183216.4793">19540 10607 37,'0'0'33,"10"26"1,-6-6 0,2-1-18,4 12-3,-5-3-2,4 8-5,-3-6-2,2-1-2,-1-2-1,0-4 0,0-5-1,1-5 1,-8-13-1,14 5 0,-14-5 0,15-16 0,-8-2 0,0-7 0,1-6 1,2-3-1,-2-2 0,1-3 1,-2 3-1,1 4 0,-1 7-2,-1 4-1,-6 21-7,12-16-16,-12 16-10,16 9 0,-16-9 0</inkml:trace>
  <inkml:trace contextRef="#ctx0" brushRef="#br0" timeOffset="183729.5088">19178 10933 19,'23'0'32,"-12"-8"2,7 5-2,-4-3-12,-2-6-5,0 4-4,-9-2-3,-3 10-4,-6-12-2,-5 11-1,-5 0 1,0 5-1,-3-2 1,2 5-1,4-2 0,13-5 0,-11 14-3,11-14-6,9 4-27,5 0 0,1-5 0,8 1 0</inkml:trace>
  <inkml:trace contextRef="#ctx0" brushRef="#br0" timeOffset="184244.5382">20022 10617 28,'-8'13'32,"-5"-8"2,1 6 0,-1 4-15,-8-5-4,6 10-2,-5-5-5,8 6-2,-1-2-1,9 4-2,4-1-1,8 1 0,4-1-1,5-4 0,4-3 0,3-2-1,3-6 0,0-5 1,0-5-1,-2-4 0,-2-6 0,-3-4 0,-5-5 0,-4-2 0,-8-3 0,-7-1 0,-7 0 0,-6 2 1,-5 3-1,-3 6 0,-1 4-1,0 5-1,6 7-3,0 1-6,20 0-24,-7 15-2,7-15-2,14 17 3</inkml:trace>
  <inkml:trace contextRef="#ctx0" brushRef="#br0" timeOffset="184507.5533">20411 10595 79,'-14'-2'39,"1"9"-1,0 2 2,-2 2-31,10 10-3,0 2-2,4 5-1,2-1-1,4 2-1,0 0-1,2-5-2,-1 0-1,-6-7-3,7 1-8,-7-18-16,0 0-9,0 0 0,0-12 0</inkml:trace>
  <inkml:trace contextRef="#ctx0" brushRef="#br0" timeOffset="184673.5628">20308 10382 61,'0'-12'35,"-2"2"0,2 10-2,16 2-26,-3 7-17,6 6-22,-3-5 0,7 8-3,-3-5 1</inkml:trace>
  <inkml:trace contextRef="#ctx0" brushRef="#br0" timeOffset="185215.5938">20862 10352 56,'10'-16'38,"-5"3"-1,-5 13 2,16-2-23,-16 2-5,2 20-2,-4 1-3,3 10-2,-2 5-2,1 7 0,1 2 0,0 5-1,2-2-1,0 1 0,1-6 0,0-2 0,0-8 0,1-7 0,-2-7 0,-1-9 0,-2-10 0,0 0-1,0-12 1,-3-5-1,-4-5 0,-3-4-1,-3 0 1,-6 0 0,-4 4 0,-6 1-1,-2 9 1,-6 6 1,-2 9 0,-1 7-1,1 6 1,4 8 0,7 5 0,9 3 0,8 2 1,13-4 0,12-3-1,13-3 1,10-5 0,9-5 1,3-7-1,2-6 0,-3-6 0,-3-2-3,-5-2-4,-15 0-29,-7-5-5,-5 0 1,-11-3-1</inkml:trace>
  <inkml:trace contextRef="#ctx0" brushRef="#br0" timeOffset="194658.1338">15219 10589 5,'0'0'7,"0"0"-1,0 0 0,0 0 1,-5-11 0,5 11 0,0-13 0,0 13 0,0-16 0,0 16 1,-3-10-1,3 10 1,0 0-3,-9-1 0,9 1-1,-6 17-1,3-3 0,2 4-2,1 3-3,0 2-8,-3-5-15,9 10 0,-10-11-1</inkml:trace>
  <inkml:trace contextRef="#ctx0" brushRef="#br0" timeOffset="196227.2236">15627 11052 2,'0'0'15,"0"0"-1,0 0-1,0 0-1,0 0-1,0 0 0,0 0 2,14-4-2,-14 4-1,15-11-1,-8 2 0,4 0-2,-2-2-1,1 1 0,-1-3-2,1 2-1,-2 0 0,-8 11-1,11-18 0,-11 18 0,4-12 0,-4 12 1,0 0-2,0 0 0,-10 13 0,7 1 0,-2 3-1,1 6 1,2 3-1,0 2 0,2-2 0,0 2 0,2-4 0,0-2 0,3-4 0,-1-3 1,-2-4-1,-2-11 0,3 15 0,-3-15 0,0 0-1,-8 11 1,8-11-1,-13 3 1,13-3-1,-15 2 0,15-2 0,-15-1 1,15 1-1,-14 0 1,14 0-2,-9 0 2,9 0 0,0 0 0,0 0 0,0 0 2,0 0-1,13 7 1,-2-8-1,2 2 2,3-2-1,2 1 0,0-2 1,-1 0-1,-1 0-1,-2 1 0,-3 0 0,-2-1-1,-9 2-1,0 0-3,0 0-1,-4 10-8,4-10-13,-4 19-8,4-19-2,-8 19 2</inkml:trace>
  <inkml:trace contextRef="#ctx0" brushRef="#br0" timeOffset="200130.4468">10607 9216 16,'54'0'13,"-2"-6"0,10 3-1,-1-2-2,9 1-2,3 1 0,6 1-1,4 0-2,2 2 0,3 0-1,-1 1 1,0 1-1,-6-1 0,-2 1 0,-11 0-1,-8 1-3,-10-2-7,-10 5-14,-17-9-6,-3 7 0,-20-4 0</inkml:trace>
  <inkml:trace contextRef="#ctx0" brushRef="#br0" timeOffset="205561.7575">14976 9261 48,'0'0'32,"0"0"2,0 0-10,-8 16-12,8-16-1,-5 27 0,2-5-4,1 9-2,1 3-1,-1 9-1,2 1-2,0 2 1,0 0-1,0-1-1,0-5 1,1-5-1,1-7-1,-1-7-1,3-7-1,-4-14-3,0 0-2,11-10-6,-4-10-2,-7-14-5,2-6-4,-4-8-2,-1-3 3,-2-2 3,-5 0 6,3 6 9,-5 2 8,-1 7 9,2 9 8,-1 5 3,2 7 4,3 3-2,3 1-3,4 13-3,4-17-4,13 14-3,-2-5-4,10 6-1,4-4-1,7 3-1,0 0-1,5 2-1,-2 0 0,0 2 0,-2 1-1,-3 1-1,-7 3 1,-4 3 0,-8 3-1,-6 0 1,-8 6-1,-4 0 1,-4 1-1,-2-1 0,0 0 1,0-4-2,1 0-1,8-14-4,-3 19-9,3-19-23,0 0 0,11 8-1,-11-8 2</inkml:trace>
  <inkml:trace contextRef="#ctx0" brushRef="#br0" timeOffset="205948.7796">15456 9670 9,'0'0'29,"6"-14"1,-4-2 3,3-3-14,3 6-4,-4-9 0,8 8-3,-7-5-3,5 7-2,-5-2-2,-5 14-1,13-12 0,-13 12-2,0 0 0,9 12 0,-8 0-1,1 6 0,-1 2 0,0 2 0,0 2-1,2 1 1,-1-1-2,0-4 0,3-1-2,-5-4-3,5 0-3,-5-15-6,4 17-6,-4-17-8,0 0-8,-8 13 3,-2-13 0</inkml:trace>
  <inkml:trace contextRef="#ctx0" brushRef="#br0" timeOffset="206116.7892">15471 9807 23,'0'0'31,"0"0"3,0 0-7,12 4-4,1-11-6,7 5-4,-1-7-3,6 4-5,-2-3-3,0 0-5,2 5-15,-1 0-17,-12-8 0,4 7-1,-7-7 1</inkml:trace>
  <inkml:trace contextRef="#ctx0" brushRef="#br0" timeOffset="207144.848">15971 9103 16,'14'0'30,"-14"0"2,12-5-4,-12 5-7,4 10-4,-2 6-2,-6-1-4,4 11-3,-5 3-2,4 7-2,-2 2 0,4 3-2,1-1 0,3 2-1,2-4 0,1-2-1,2-6 0,-3-3-1,2-4-3,-1-8-1,0 1-4,-8-16-7,0 0-11,0 0-9,0 0 0,0 0 2</inkml:trace>
  <inkml:trace contextRef="#ctx0" brushRef="#br0" timeOffset="207425.8639">15956 9408 36,'0'0'32,"17"-3"3,-17 3-5,20-6-11,3 8-4,-2-5-1,12 5-4,-3-5-3,6 2-1,-2-2-3,1 3 0,-4-1-1,-3 0-1,-7-1-1,-4 2 0,-5 1-2,-12-1 0,11 2-2,-11-2-2,0 0-7,-14 4-19,14-4-5,-16 0-1,5-5 1</inkml:trace>
  <inkml:trace contextRef="#ctx0" brushRef="#br0" timeOffset="213360.2035">16765 9249 27,'0'0'30,"-17"5"3,17-5-1,14-3-15,-4-9-4,9 7-1,-2-8-3,7 7-2,-1-2-1,4 7-2,-6 0 0,2 6-1,-5 2-1,0 2-1,-3 6 1,-2 3-2,-2 3 1,-3 2 0,-4 2 0,-3 1-1,-5 1 0,-3 3 0,-5-2 0,-3-1 0,-2-1-1,0-2 1,1-4 0,4-2 0,2-3 0,5-3 0,5-3 0,0-9 0,14 11 0,-1-6 0,5-4 0,1 1 0,6-2 0,1 0 0,1-2-1,-1-1-1,1 0-4,-8-3-9,1 0-23,-4 5 2,-16 1-2,9-11 2</inkml:trace>
  <inkml:trace contextRef="#ctx0" brushRef="#br0" timeOffset="213582.2162">16800 9476 48,'-13'-14'34,"13"14"2,20-20-6,-3 6-15,13 7-3,-3-7-2,7 7-4,-2-2-4,0 1-3,3 5-9,-6 2-23,-2-4-3,0 2-1,-6-3 1</inkml:trace>
  <inkml:trace contextRef="#ctx0" brushRef="#br0" timeOffset="213809.2292">17392 9199 66,'-8'11'32,"8"-11"1,1 10-7,-1-10-27,10 15-9,-1-1-20,-9-14-1,16 19-1,-16-19 0</inkml:trace>
  <inkml:trace contextRef="#ctx0" brushRef="#br0" timeOffset="213991.2396">17471 9497 41,'0'19'33,"-6"-9"1,6 3-1,-8 0-16,8-13-10,-2 14-5,5-4-8,-3-10-19,6 10-7,3-6-2,-9-4 0</inkml:trace>
  <inkml:trace contextRef="#ctx0" brushRef="#br0" timeOffset="214263.2552">17734 9135 64,'-6'-9'37,"6"9"-1,-10 3 3,-1 5-28,12 13-3,-5 5-1,7 8-3,2 1-1,2 5-1,0 1-1,2-4-2,1 0 0,-2-6-4,2-1-6,-4-12-12,-1-5-16,-5-13 2,9 4-2,-9-4 2</inkml:trace>
  <inkml:trace contextRef="#ctx0" brushRef="#br0" timeOffset="214740.2825">17630 9139 54,'-14'-22'37,"13"6"-1,5 1 1,7-1-20,17 11-5,3-2-3,11 6-3,0 1-2,3 9-1,-2 2-1,-4 6-1,-10 3-2,-11 1 0,-10 5-1,-11 2 1,-9 2-1,-9-3 1,-6-1-1,-3-1 1,-2-5 1,3-2-1,9-5 2,6-5-2,14-8 1,0 0 0,19 0 0,6-7 0,9 1 1,4 3-1,0 2 0,0 4 0,-5 5 0,-6 5 0,-10 5 0,-6 6 0,-11 3-1,-8 2 1,-6-1-1,-8 1 1,-4-1 0,-3-4 1,-2-4 0,2-4 1,1-7-1,7-4 0,2-5-1,8-6-2,11 6-7,-1-19-24,12 1-5,9-4 0,5-4-1</inkml:trace>
  <inkml:trace contextRef="#ctx0" brushRef="#br0" timeOffset="215101.3031">18262 9337 67,'-24'11'35,"5"7"0,-1 5-5,8-6-21,12 5-3,6-1-1,12-1-2,8-1-2,9-2 0,2 0 0,1-6-1,-2-5 1,-3-1 0,-5-6 2,-5-3-1,-9-5 1,-5-3 0,-10-7 1,-4 1-1,-12-6 0,-4-3 0,-6 1-1,-2 1-1,-3 4-1,1 3 0,3 6-1,3 3-3,11 13-7,2 5-25,12-9-4,8 20 2,12-9-2</inkml:trace>
  <inkml:trace contextRef="#ctx0" brushRef="#br0" timeOffset="215466.3239">18720 9369 53,'-30'3'37,"0"4"0,-4 3-1,3 1-13,11 4-16,2 1-2,14 5 0,7-3-3,12 3 0,9 1-2,8-4 0,5-2 0,2-4 0,-1-3 0,-3-1-1,-4-7 1,-7-4 0,-8-7 1,-7-2 0,-12-3 0,-8-5 0,-9-5 1,-7-3-1,-6 0 1,-2 1-1,-2 2-1,2 3 0,6 4-4,4 0-6,17 4-26,8 14-3,7-20 1,15 11-2</inkml:trace>
  <inkml:trace contextRef="#ctx0" brushRef="#br0" timeOffset="215740.3397">18954 8997 81,'-9'-12'40,"9"12"-1,-11-1-2,14 23-26,-2 2-4,8 11-2,-4 4-2,3 9 0,-2 4-1,0 3-1,-1 2-1,-4-1 0,1-2-3,-3-5-3,5 3-5,-6-19-13,4-6-17,4-9 1,-6-18 0,21 2 1</inkml:trace>
  <inkml:trace contextRef="#ctx0" brushRef="#br0" timeOffset="216089.3593">19148 9424 64,'0'0'38,"16"-11"0,-5 10 2,5 0-24,-1-7-7,10 4-3,-1-4-1,4 0-2,0-2-1,2 1-2,-3-5 1,-2-1-1,-6-2 0,-8 0 0,-4-2-1,-11-1 1,-8 3-1,-9 1 1,-6 4 0,-8 6 0,-3 4 0,-1 7 1,1 8 0,5 7 0,5 4 1,9 5-1,7 1 0,9 2 0,10 1 0,6-3-4,9-1-3,1-12-8,13-1-26,-1-5 1,0-9-1,4-5-1</inkml:trace>
  <inkml:trace contextRef="#ctx0" brushRef="#br0" timeOffset="216463.3809">19643 9227 75,'-26'2'38,"8"14"-1,-6 8-1,-9-1-26,16 8-4,2 2-2,8 1-1,7-3 0,10-5-2,8-5 0,5-6-1,7-8 0,1-5 0,1-6 0,-3-7 0,-2-3 0,-4-7 0,-7-1 0,-2-2 1,-9 1 1,-3 1 0,-6 4 0,-1 5 0,-8 4 0,1 8 0,-1 6 0,-1 7-1,3 3 0,1 6-2,5 1-1,4 0-2,10 6-5,-4-12-10,8-1-22,3-1 1,0-10-1,4-3 2</inkml:trace>
  <inkml:trace contextRef="#ctx0" brushRef="#br0" timeOffset="216809.4008">19906 9280 69,'0'0'37,"0"12"-1,-2-2 3,-7-1-29,7 11-4,2-2 0,0 4-3,4-3-1,3-2-1,0-3 0,4-3-1,4-5 1,-1-5-1,5-5 0,0-4-1,2-5 1,0-1 1,-3-2 0,0 2 0,-5 0 1,1 5 0,-14 9 1,15-5 0,-15 5-1,9 17 0,-8-2 0,-1 4-2,1 4-5,-5-3-19,4-1-17,3-3 1,-3-16-1,12 13 1</inkml:trace>
  <inkml:trace contextRef="#ctx0" brushRef="#br0" timeOffset="217904.4635">20960 9093 36,'10'18'32,"-7"-7"3,4 4-7,-1 9-9,-6-1-4,5 12-3,-7-5-3,3 7-2,-4-4-2,1-1-3,-1-4 0,0-4-3,2-5-3,-2-10-2,8 2-5,-5-11-4,9-1-5,-9 1-7,6-20-4,-2 5-3,-6-11 2</inkml:trace>
  <inkml:trace contextRef="#ctx0" brushRef="#br0" timeOffset="218231.4822">20936 9152 34,'-8'-23'31,"-2"0"2,8 6-6,5 3-4,2-1-7,12 7-3,3-4-4,12 4-2,1-3-2,6 7-1,1-1 0,1 5-2,-4 1 0,-2 4 0,-8-2-1,-5 4-1,-7 0 1,-3-2 0,-12-5-1,8 15 1,-9-6 0,0 2 1,-3 2-1,0 3 1,-2 2-1,-1 3 0,0 1-1,2-2 0,0 1-2,0-4-2,8 6-6,-5-8-9,6 1-22,5 0 2,0-5-1,4 3 2</inkml:trace>
  <inkml:trace contextRef="#ctx0" brushRef="#br0" timeOffset="218445.4943">21418 9499 50,'0'0'36,"4"22"0,-7-12 0,3-10-16,0 21-10,-6-11-3,4 7-3,-4-2-2,4-1-3,3 2-3,-1-16-5,7 23-15,2-12-13,-9-11 1,12 9-1,-12-9 1</inkml:trace>
  <inkml:trace contextRef="#ctx0" brushRef="#br0" timeOffset="218740.5113">21722 9108 77,'6'-9'39,"-6"9"-2,0 0-3,4 17-25,1 8-2,-7 2 0,3 10-2,-3 3-2,1 4 0,-1 2-2,1 1 0,0 0 0,2-6-2,2-5-1,0-6-3,5 0-5,-4-14-8,3-6-22,2-4 1,-9-6 0,11-14 1</inkml:trace>
  <inkml:trace contextRef="#ctx0" brushRef="#br0" timeOffset="218944.5229">21749 9409 41,'11'-2'36,"3"-2"1,10 2 0,5 5-10,3-13-13,13 9-2,-8-5-4,4 4-2,-7-2-2,-3 3-3,-8 1-2,-11-2-5,0 8-13,-12-6-21,0 0 0,-15-6 0,2-1 0</inkml:trace>
  <inkml:trace contextRef="#ctx0" brushRef="#br0" timeOffset="221817.6873">22285 9281 43,'0'0'31,"11"25"1,-10-5-8,2-5-9,5 11-3,-6-4-2,3 3-2,-2-3-3,2 0-1,2-6-1,4-1-1,-2-5 0,2-5 0,2-3 0,0-3-1,1-5 0,0-3 0,-3-4 0,0-4 0,0-5-1,1-2 1,-3-6-1,1 0 1,0 2 0,-2 3-1,-2 3 1,0 10 1,-6 12-1,0 0 1,3 25 0,-7 5 0,-1 9-1,-1 5 1,-1 7-1,-2 4 0,1-2-1,2-1 1,-1-3-2,1-6 1,3-5-2,0-7-1,4-5-2,-3-13-5,6 0-6,-4-13-16,6-9-6,1-6-1,-2-14 3</inkml:trace>
  <inkml:trace contextRef="#ctx0" brushRef="#br0" timeOffset="221993.6973">22737 9240 45,'12'0'32,"-12"0"1,0 0 0,0 0-18,0 15-14,-3-5-8,3-10-23,3 24-2,-3-24-1,0 22 1</inkml:trace>
  <inkml:trace contextRef="#ctx0" brushRef="#br0" timeOffset="222179.708">22779 9453 60,'3'17'34,"-5"-5"-1,8 3-6,-2 1-19,2-5-5,3 1-5,2 3-10,0-1-18,-2-9-3,4 3-1,-3-11 1</inkml:trace>
  <inkml:trace contextRef="#ctx0" brushRef="#br0" timeOffset="222899.7492">22983 9073 48,'12'-25'34,"-4"5"3,5 15-8,-3 15-12,-9 6-4,8 12-4,-7 8-4,3 9-1,-5 4-2,2 2-2,-1 0-1,0-6-1,5 0-2,-5-7-2,3-5 0,0-12 0,2-5-1,-6-16 2,0 0 0,-2-11 1,-2-11 3,-4-13 1,-1-11 1,-6-5 1,0-10 1,3 0 0,1-4 2,8 6 1,2 2-1,11 12 0,0 7 1,14 12-1,3 8-1,3 13 0,1 8-1,4 8-1,-8 8 0,-2 6-1,-6 5 0,-8 4-1,-11-1 0,-4 3 0,-12-2 0,-6-2 0,-2-3 0,-3-6 0,1-1 0,4-8 0,8-1 0,2-6 0,12-7 0,0 0-1,22 8 1,-1-5 0,8-2 0,6 4 1,0 1-1,6 3 1,-1 1 0,-7 6-1,-7-1 1,-5 6 0,-11 2-1,-11 2 1,-10 1-1,-11 2 1,-7-1-1,-3-2 1,0-3-1,-4-5 1,6-4-1,7-4 1,4-6-1,7-8-1,12 5-2,-1-24-4,15 12-9,5-6-24,3-6 1,12-2 0,4-3 0</inkml:trace>
  <inkml:trace contextRef="#ctx0" brushRef="#br0" timeOffset="223246.769">23607 9320 68,'-18'13'37,"-8"-3"-1,3 5-4,2 1-22,-2 0-3,13 3-2,7-1 0,9 0-2,6-1-1,15-3 0,8-3 0,4-3-1,1-5 0,0-3 0,-5-5 0,-4-5 0,-5-5 0,-12-3 0,-13-7 0,-11-5-1,-9 0-1,-11 0 1,-4 3 0,-5 3 0,0 6-2,6 5 0,8 12-3,7 6-3,16 12-7,6-1-16,14 1-8,15 2 1,9-4 0</inkml:trace>
  <inkml:trace contextRef="#ctx0" brushRef="#br0" timeOffset="223588.7886">24045 9363 49,'-25'-18'36,"2"13"0,-5 0-4,-4-2-13,-1 14-8,2 1-3,12 9-2,4 2-2,11 6-1,10 0-2,15 2 1,8-1-2,8-4 1,5-6-1,-1-3 0,0-8 0,1-7 0,-6-6 0,-12-5 0,-12-9 0,-9-4 0,-12-3 1,-11-7 0,-13 0-1,-10 3 1,-6 1-2,4 3 0,6 7-3,4 0-5,16 14-8,6 5-21,13 3 1,20-5-2,10 1 2</inkml:trace>
  <inkml:trace contextRef="#ctx0" brushRef="#br0" timeOffset="224184.8227">24225 8975 33,'-10'-34'33,"5"11"2,3 4 0,-7 10-17,15 23-5,5 11-3,6 14-2,0 6-3,-1 13-1,-5 3-1,-4 4-1,3-1 0,-3-5-2,-9-4 0,-5-7-1,0-7-2,4-11-1,5-5-1,-1-15-1,-1-10-1,0 0 0,0 0 2,0 0 1,0 0 2,57-65 1,-57 65 3,0 0 2,54-64 1,-54 64 1,0 0 0,75-46-1,-75 46 1,49-21-1,-49 21 0,53-16-2,-53 16 0,63-14 0,-63 14-1,0 0 1,64-32-2,-64 32 1,0 0-1,0 0 0,12-65 0,-12 65-1,0 0 1,-55-42-1,55 42 0,-68-5 0,68 5 0,-59 18 1,59-18 0,0 0-1,-58 66 0,58-66 0,-11 55 0,11-55-1,9 54 0,-9-54-2,0 0-4,49 60-3,-49-60-8,71 24-8,-71-24-12,85 6-1,-85-6 1,107-10 1</inkml:trace>
  <inkml:trace contextRef="#ctx0" brushRef="#br0" timeOffset="224584.8456">25038 9327 42,'0'0'36,"5"-50"2,-5 50-7,0 0-7,-79-13-8,79 13-6,-92 18-5,92-18-1,-66 39-3,66-39 1,-52 50-1,52-50-1,0 0 0,23 68 0,-23-68 0,54 28 0,-54-28 0,78 4 0,-78-4 0,83-18 1,-83 18-1,59-38 1,-59 38-1,40-53 1,-40 53 0,1-51 0,-1 51 1,0 0-2,0 0 1,0 0-1,-64-32 1,64 32 0,0 0-1,-46 78 0,46-78-1,-14 74 1,14-74-2,-3 67-2,3-67-2,21 51-3,-21-51-5,0 0-9,0 0-10,54 24-5,-54-24 0,0 0 2</inkml:trace>
  <inkml:trace contextRef="#ctx0" brushRef="#br0" timeOffset="224845.8605">25237 9366 36,'0'0'33,"0"0"1,0 0-1,0 0-17,0 0-3,0 0-3,-34 53-3,34-53-2,0 0 0,0 0-1,0 0 0,57 43 0,-57-43-1,0 0-1,0 0 0,55-9-1,-55 9 0,0 0 0,0 0-2,0 0-2,0 0-2,0 0-5,0 0-23,0 0-5,2 58 0,-2-58-1</inkml:trace>
  <inkml:trace contextRef="#ctx0" brushRef="#br0" timeOffset="241366.8054">20752 10050 8,'14'0'13,"-14"0"0,10 0 0,-10 0-2,12 1 0,-12-1-2,13-1 0,-13 1-2,11 0-1,-11 0-1,14 0 0,-14 0-1,15 0-1,-5 0 0,1-2 1,1 1-1,0-2 0,1 3 0,-2-2 1,2 2-1,-2-2-1,-1 3 1,1-1-1,-1 3 1,-1-1-1,3 2 0,0-2 0,3 1 1,-1 0-1,4-1 0,-2-2 1,3 0-1,-2-2 1,3 0-1,-4-1-1,-1 0 1,1-1-1,-1 3 0,0-1 0,-1 1 0,0 0 0,1 2 0,-1 0 0,2 2 0,-2-1-1,2 1 1,-1-1 0,0 1 0,0 0 0,3-1 0,-2-1-1,2 2 1,0-2-1,0 1 1,0-1-1,1 0 1,-1 1-1,-1 2 1,-2 0-1,2 0 0,-1-1 1,1 1-1,-1 1 1,2-1-1,-1 0 0,3-1 1,1-1-1,0 2 1,2 0-1,1-1 1,1 1 0,0 1-1,3-1 1,2 1-1,-1 0 0,1-1 1,1 1-1,2-1 1,0-1 0,3 0-1,-3-1 1,0-1 0,-1 1-1,-1-1 1,-1-1-1,0 2 0,-2-1 1,2-1-1,1 0 1,1-1 0,0 0 0,1-1-1,1 0 1,0 0-1,-1-1 1,0 2-1,-1 1 0,0-1 0,1-1 0,1 1 0,0 1 1,5 0-1,-1 0-1,-1-1 1,2-2 0,3 2 0,-2 0 1,1-2-1,1 0 0,-1-1 0,0-1 1,5 1-1,1-1 0,-3 0 0,2 0 0,1 1-1,-3 1 1,2 1 0,-1 2 0,-6 1-1,-4 1 1,2 2 0,-2 1 1,-2 0-1,0 2 1,0-2-1,-1 1 1,6-1 0,5-1-1,-3 0 1,2 1-2,3-1 1,6 0 0,-2-2 0,3 2 0,-5 1 0,5-1 0,3 1 1,-2 0-1,-1 0 1,4 0-1,-1 1 1,-4-3-1,0-1 1,-51-2-1,90 4 0,-90-4 1,63 0-1,-63 0 0,0 0 0,58-2 0,-58 2 0,0 0 0,0 0 0,62 1 0,-62-1 0,0 0 0,58 4 0,-58-4 0,0 0 0,0 0-1,0 0 0,0 0-1,0 0 0,0 0-1,0 0-2,0 0-6,0 0-8,0 0-20,0 0 1,0 0-1,-63-38 2</inkml:trace>
  <inkml:trace contextRef="#ctx0" brushRef="#br0" timeOffset="272913.6098">11365 15230 5,'11'-14'23,"17"8"0,-4-5-10,8-1-1,4-1 0,5 1-3,6 3-1,7 1-2,9 3 0,6 1-2,12 2 1,12-1-2,12 3 1,13-1-1,17 2 1,11-2-1,11 3 1,12-3 0,13 4 0,5-1 0,13 2 0,6-2-1,5 2 2,10-3-2,9 1 0,9-2 0,10 3-1,7-2 0,11 1-1,4 1 0,9 1 1,1 1-2,4 2 1,3 3 0,2-2-1,4-1 0,1 0 1,2 3 0,1-2-1,3-1 1,1-2-1,-4-1 1,1 3-1,-4-2 1,-2-3-1,-4 0 0,-4 0 0,-9 0 0,-7 5 0,-8-4 0,-12 3 0,-14 0 0,-15 3-3,-17 4-7,-22 2-27,-25-11 1,-13-1-1,-42-10 0</inkml:trace>
  <inkml:trace contextRef="#ctx0" brushRef="#br0" timeOffset="274336.6912">12786 15897 27,'-6'-12'28,"6"12"3,-5 15-6,1-2-11,3 12-3,-3 4-2,4 10-3,-3 2-1,2 5-1,-1-3-1,3 1-1,-1-5-1,1-5-1,2-5-2,-3-10-4,6-5-5,-6-14-8,0 0-8,16-9-6,-16-16 0,5-3 2</inkml:trace>
  <inkml:trace contextRef="#ctx0" brushRef="#br0" timeOffset="274523.7019">12737 15739 7,'-8'-32'25,"9"13"-1,-6-4-6,5 10-6,1 0-7,-1 13-9,10-1-16,-10 1-4,17 9 0</inkml:trace>
  <inkml:trace contextRef="#ctx0" brushRef="#br0" timeOffset="275399.752">11563 15710 35,'0'0'30,"7"-17"2,0 7-10,-7 10-5,0 0-4,9 23-1,-12 2-2,1 16-3,-8 5-1,3 14-2,-4 5 0,-1 5-1,0-2-1,3-1-1,-1-9 0,7-6-1,4-5-3,1-14-2,9-7-2,-4-15-4,8-4-6,-4-16-6,3-12-10,1-4-3,-9-19 2</inkml:trace>
  <inkml:trace contextRef="#ctx0" brushRef="#br0" timeOffset="275752.7722">11444 15658 16,'-15'-28'29,"12"14"0,1-1-4,8 3-4,7 6-4,4-6-3,11 8-3,2-6-2,10 7-2,4-8-2,9 4-1,-2-4-1,1 3-2,-1-1 1,-4 4-1,-5 3-1,-6 1 1,-9 6-1,-6 4 1,-9 6-1,-5 5 1,-6 3 0,-5 4-1,-2 1 1,-2 2 0,-3 0-1,2-2 0,2 0-1,0-7-3,5 2-5,-2-7-11,4-3-16,9 1-2,-9-14 1,16 11 1</inkml:trace>
  <inkml:trace contextRef="#ctx0" brushRef="#br0" timeOffset="276481.8139">12021 16247 20,'12'-3'31,"-10"-6"1,-2 9-1,0 0-11,4-11-7,-3 21-2,-9-1-3,6 10-1,-5 0-3,4 6-1,-1 0 0,2 2 0,0-3-2,4-2 0,2-2-3,-1-6-4,5 1-9,1-2-21,-9-13 2,12 2-3,-8-11 2</inkml:trace>
  <inkml:trace contextRef="#ctx0" brushRef="#br0" timeOffset="277623.8792">12813 15680 13,'10'-9'20,"-8"-6"-4,5 4 0,-4-4 0,0 2-2,0 1-1,-6-1-1,3 13-1,-6-15-2,6 15-1,-9 3-2,5 10 0,-2 2-2,3 11 0,-2 5-1,3 6 1,1 7-1,2 6-1,0 0 0,1 2 0,-1-2 0,1-1-1,-2-2 0,-2-3-1,1-8 0,-1-6 1,0-6-1,0-6-1,2-4-1,0-14-4,0 0-9,0 0-20,7-16 0,-1-4-1,-6-10 1</inkml:trace>
  <inkml:trace contextRef="#ctx0" brushRef="#br0" timeOffset="277885.8942">12794 15946 36,'23'15'33,"-6"-12"1,9-1-1,5 1-18,0-6-2,11 3-1,-4-5-5,5 4-3,-2-3-1,-3-1-1,-5 2-1,-4 0-1,-8 1-1,-7 1-1,-14 1-3,0 0-8,-9 1-24,-7 5 2,-9-5-2,2 5 1</inkml:trace>
  <inkml:trace contextRef="#ctx0" brushRef="#br0">13798 15831 6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3:31:08.2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5957 7161 6,'17'1'20,"-17"-1"-5,14 0-3,-14 0-1,19 1-2,-10 1 0,4 1 0,-1-1-2,0-1-1,3 2 0,-1-2-1,2 2 0,0-2-1,2 0 0,1-2-1,2 3 0,1-2 0,2 0-1,-2-1-1,4 1 1,-2-1-1,2 2 0,-1-1 1,-2-1-1,3 1 0,-2-1 0,1 1 0,1 0 0,-3-1 0,2 1 0,-1-1-1,1 2 1,-2 0 0,0-1-1,1 0 0,0 1 1,1-2-1,0 1 1,1-1-1,0-1 0,1 0 1,0 2-1,0-1 0,-1 0 0,0 0 0,-3 1 0,0 1 0,-1 0 0,-2 1 0,-1-1 1,0 0-1,-3 2 0,1 0 0,-2-1 0,3 0 0,-3 1 0,2-1 0,0 1 0,1-1 0,0-1 0,-1-1 0,2 3 0,-3-1 1,4-2-1,-2 0 0,2-1 0,1 0 0,0 1 0,1 0 0,2 0 0,1-1 0,-1 1 1,1 2-1,1-1 0,0 1 0,0-1 1,1-1-1,-1 1 0,-1 1 0,1-1 0,-2-1 0,1 1 0,-2-1 0,0 2 0,2-1 0,1-1 0,0 1 0,0 0 0,1 0 1,-1 1-1,2 0 0,1-1 0,-1 0 0,-1 3 1,1 1-1,1-3 0,1 0 1,2 0-1,0 0 0,1 0 1,-1 0 0,1-2-1,1-1 1,0 2-1,-2 0 2,-1-1-1,0 0-1,1 0 1,-2 0-1,0 2 1,-1-1-1,0-1 0,1 0 1,1 2-1,-1-1 0,0 0 1,2 0-1,1 0 0,1 0 1,-1 2-1,1 0 0,-1-2 1,-1 0-1,0 0 0,-2 1 1,0 1-1,1-2 0,0-1 1,-1 0-1,1 1 0,1 3 1,-1-4 0,2-1-1,0 1 0,1 2 1,0-1-1,3-1 1,0 0-1,2-2 1,1 2-1,1 1 1,0 0 0,-2-3-1,1 2 0,1 3 1,1-1-1,-3 2 1,1 0-1,1 1 1,2 0 0,1-1 0,0 0 0,2-2 0,0 3-1,3-5 0,0 2 1,1-1 0,-1 0-1,4-3 0,0 0 1,-1-1 0,0 0-1,1 3 1,1-4 0,3 0-1,1 1 0,-1 2 1,1-1-1,1-1 1,0 0 0,3-2-1,-2 4 1,-1-2 0,2 0-1,-2 0 1,3 1-1,2 1 1,1 0 0,-1-1 0,0 1-1,1 0 1,0 2-1,0-1 1,0-1 0,-3-1-1,1 3 0,2-1 0,0 1 1,-2 0-1,0 0 0,0 0 1,-1 2-1,-1 1 0,-3-2 1,-1 0-1,2 1 0,-3 1 1,3 0-1,1 3 1,-1-4-1,2 2 0,-1 2 0,2-1 1,-2 0-1,0-1 0,-1 0 0,0-4 1,2 4-1,0-4 0,-1-1 0,0 1 0,0 0 0,0-1 0,0-1 1,-3 1-1,1-1 0,-2 0 0,1 0 0,-1 1 0,0-2 0,-1 2 0,1 1 0,0-2 0,-3 1 1,-1 2-1,1-1 0,-1 0 0,-2 1 0,0-1 0,-1 0 0,1 0 1,1 0-1,3-1 0,-3 0 0,3-1 0,0 0 0,1 0 0,1 1 0,-1-1 0,0 0 0,-2 1 0,-1-1 0,2 0 1,0 0-2,2 0 2,-1-2-1,1 1 0,1 0 0,0-1 0,-1 1 1,0 0-2,-1-3 1,-1 1 0,-1 3 0,-2-2 0,-1 0 0,3 0-1,0 0 1,-3 0 1,2 5-1,-1-1 0,-3-4 1,5 3-1,-1 2 0,-4-1 1,0 0-1,0 0 0,0-2 0,1-2 1,0 5-1,0-2 0,-1-1 0,3-3 0,-1 4 0,2-4 0,-2 2 1,1 2-1,1-4 0,-3 0 0,0 2 0,1 1 1,-2-2-1,0 3 0,0-4 0,0 2 0,-2 2 0,-1-1 1,-1-1-1,-1 1 0,-2 0 0,-2 1 0,0-1 0,-4 0 1,-1 0-1,-2 1 0,-3 0 0,-3 1 0,-3-1 1,-3-1-2,-6 1 1,-5 1 0,-9-1-1,9 2-1,-9-2-2,0 0-4,0 0-6,-12 0-26,12 0 1,-14 3 0,14-3 0</inkml:trace>
  <inkml:trace contextRef="#ctx0" brushRef="#br0" timeOffset="3590.2053">6980 7891 4,'0'0'14,"0"0"-1,0 0 0,0 0-1,0 0 0,0 0-1,0 0 0,-10-1-2,10 1-1,0 0 0,0 0-1,0 0-1,0 0-1,0 0-1,0 0 0,0 0-1,-7 14-2,6-2 1,3 4-1,-1 4 1,1 5-1,0 5 0,0 5-1,1 4 1,0 1 0,-1 0-1,2-1 0,-2 0 0,1-2 1,-1-2-1,1-5 0,-1-4 0,0-1 1,0-3-1,0-2 0,-1-5 1,1-3-1,-2-12-1,2 16 1,-2-16-1,0 0-2,0 0-1,0 0-5,10-9-8,-10 9-13,4-22-1,2 6 1,-8-9 1</inkml:trace>
  <inkml:trace contextRef="#ctx0" brushRef="#br0" timeOffset="4331.2476">6977 7871 13,'0'0'15,"-6"-10"-1,6 10-1,0 0 0,0 0-2,0 0 0,0 0-3,0 0-1,0 0-1,0 0 0,0 0-1,0 0 0,12-2 0,-3 4-1,-9-2 1,20 0 0,-8-2-1,3 1-1,0-1 0,2 0-1,2-1 0,2 0 0,-2-1-1,2 2 0,-1 0 0,0 0 0,-2 0 0,0 1-1,-4 0 1,-2 2 1,1 0-1,-3 0-1,0 0 1,0 1-1,-10-2 1,15 6-1,-15-6 1,14 3-1,-14-3 0,0 0 0,11 3 1,-11-3 0,0 0-1,0 0 1,0 0-1,0 0 1,4 11-1,-4-11 1,-1 12-1,1-1 0,0 2 0,0 3 0,-1 0 1,1 0-1,0 0 0,0-1 0,1-1 1,-1-1-1,0-13 1,2 16-1,-2-16-1,3 11 0,-3-11-2,0 0-2,7 10-6,-7-10-7,0 0-15,0 0-1,10 3 0,-10-3 3</inkml:trace>
  <inkml:trace contextRef="#ctx0" brushRef="#br0" timeOffset="7004.4006">8004 7915 9,'0'0'14,"0"0"0,0 0-1,0 0 0,-10-3-1,10 3-1,0 0-2,0 0-1,0 0-2,0 0 0,-8 15-2,8-5 0,1 3-1,0 3 0,1 4-1,0 2 0,1 4 0,-1-1 0,3 4 0,-4 1-1,1 2 1,0 1 0,-1 1 0,-1 0-1,0 0 0,-1-2 0,0 1 0,-1-3 0,1-3 0,-2-4-1,0 1 1,1-5-1,0-3 1,0-2 0,1-5-1,1-9 1,-3 15 0,3-15-1,0 0 0,0 0-1,0 0-2,0 0-3,0 0-4,0 0-7,-1-12-13,-1 0-1,2 12 1,3-22 1</inkml:trace>
  <inkml:trace contextRef="#ctx0" brushRef="#br0" timeOffset="7638.4369">8024 8243 6,'0'0'13,"0"0"-1,0 0-1,0 0-2,0 0 0,0 0-2,10-5 0,-10 5-1,0 0 1,0 0-1,10 3 0,-10-3 1,0 0-1,12 8 0,-12-8-1,13 4 0,-13-4 0,15 3-1,-5-2 0,3 1 0,-1-3 0,6 4-1,-1-4 0,2 1-1,2-2 0,-2 3 0,1-1 0,1 2-1,-3-2 0,0 1 0,-3-1 0,1 3 0,-3 1 1,0-2-1,-3 0-1,0-1 1,-10-1-1,16 1 1,-16-1-1,0 0 1,11 3 0,-11-3-1,0 0 1,0 0 0,0 0-1,0 0 1,0 0-2,0 0 0,0 0 0,0 0-2,0 0-5,0 0-5,0 0-20,0 0 0,0 0 0,0 0 1</inkml:trace>
  <inkml:trace contextRef="#ctx0" brushRef="#br0" timeOffset="10123.579">9480 8305 8,'0'0'22,"0"0"-4,0 0-2,5 10-1,-5-10-1,12-3-3,-1 1-1,1-4-2,3 4-1,1-5-1,3 2-2,-1-5-1,4 4 0,-4-2 0,3 1-1,-2-2 0,-1 0 0,-2 0 0,-2 2 0,-3 0 1,-1-2-1,-4 0 0,-6 9 0,8-14-1,-8 14 2,2-14-2,-2 14 0,-4-14 0,4 14-1,-9-12 1,9 12-1,-14-13 0,14 13 0,-19-13 1,9 8-1,-3-1 0,1 2 0,-2 1 0,1 3 0,-2 1-1,0 2 1,-1 3 0,0 5-1,0 1 1,0 1 0,0 5 0,0-1 0,1 2-1,2 2 1,0 0 0,4 0 0,1 3 0,3 0 0,0 0 0,1 2 0,4-1 1,4 0 0,0-2-1,3-2 2,3-2-1,3-1 0,2-7 1,4 0 0,-1-2 0,5-3 0,-1-3 0,1-1 0,-2-4 0,2-1 0,-3-1 0,0-2-1,-3-1 0,-3 2 0,-1-2 0,-4 3-1,-9 4 1,13-9-1,-13 9 1,0 0-2,0 0-1,0 0-2,13-5-3,-13 5-12,0 0-18,0 0 1,10 0-1,-10 0 1</inkml:trace>
  <inkml:trace contextRef="#ctx0" brushRef="#br0" timeOffset="10685.6112">10000 8613 35,'14'-13'31,"-11"4"2,-3 9 0,13-11-16,-11-1-5,-2 12-1,10-20-5,-10 20 0,11-19-2,-11 19-1,14-17 0,-14 17-1,11-16 0,-11 16 0,10-11-1,-10 11 0,0 0-1,9-9 1,-9 9-1,0 0 0,0 0 0,2 10 1,-2-10-1,-1 16 0,0-6 0,2 5 0,-5 1 1,4 3-1,-1-1 0,0 2 0,0 0 0,1-1 0,0 1 0,-1-4-1,1-3 1,0 0-2,-1 0 0,1-13-3,1 18-2,-1-18-4,2 11-12,-2-11-13,0 0 0,5 11 1,-5-11 1</inkml:trace>
  <inkml:trace contextRef="#ctx0" brushRef="#br0" timeOffset="11019.6303">10037 8790 16,'0'0'30,"0"0"1,0 0 3,0 0-13,12-6-4,-1 3-4,-11 3-3,22-13-3,-11 6-3,6 3 0,-4-1-2,3 2-1,-2 0 0,1 4-1,-3-2 0,1 3 0,-3 0 1,-1-1-1,-9-1-1,14 4-1,-14-4-1,9 2-4,-9-2-9,10 6-19,-10-6 0,0 0 0,0 0 1</inkml:trace>
  <inkml:trace contextRef="#ctx0" brushRef="#br0" timeOffset="11486.6567">10607 8220 24,'0'0'29,"0"0"3,5 9-1,-5-9-13,-1 25-4,-2-9-5,4 8-2,-4-1-1,3 6-2,-3-1 0,2 0-1,-1-1-1,1 1 0,-1-2-1,1 0 0,0 1 0,2-5-1,-1-1 0,1 0-1,1-3-2,-1-9-3,3 3-8,-3-2-17,-1-10-3,0 0-1,2-11 1</inkml:trace>
  <inkml:trace contextRef="#ctx0" brushRef="#br0" timeOffset="11847.6775">10472 8506 45,'0'0'33,"13"-8"1,-13 8-6,13-7-10,2 7-4,-5-5-5,9 5-2,-5-3-2,4 3 0,0-1-3,-1 0 1,2 0-2,-1 3-1,0 0 1,1-1-1,-3-1 1,2 1-1,-2 1-1,-1-1 1,-1 1-2,-4-3-2,4 4-7,-14-3-23,9 0-2,-9 0-2,0 0 2</inkml:trace>
  <inkml:trace contextRef="#ctx0" brushRef="#br0" timeOffset="12837.7343">11213 8346 25,'20'5'31,"-8"-7"3,4 2-3,-3-2-9,0-5-7,7 3-3,-4-5-4,5 8-2,-5-5-1,3 0-1,-1-3-2,1 4 1,0-3-1,0 1-1,-4-3 1,1-1-1,0-1 0,-2 2 0,-3 0 0,-3-2 0,-4-2-1,-1 4 1,-4-1 0,-3 1-1,4 10 1,-17-17-1,4 9 0,-3 2 0,0 1 1,0 0-1,-3 2 0,0 2 0,0 1 0,-1 3 0,3 2 0,-2 2 0,-1 4-1,2 3 1,-2-1 0,3 4 0,0 1 0,2 1 0,0 2-1,2 2 1,2 0 0,2 2 1,2 1-1,4 1 1,1 0 0,4 0 0,3-3 0,3-1 0,3-3 0,4-3 1,1-1-1,4-3 0,2-3 0,3-3 0,0-4 0,0 0 1,-1-1-1,1-3 0,-1-1-1,-2-1 1,-2-1-1,-3 0 0,-3 0 0,0-3-1,0 3-2,-14 4-2,21-6-7,-21 6-26,11-3-2,-11 3 0,11-3 0</inkml:trace>
  <inkml:trace contextRef="#ctx0" brushRef="#br0" timeOffset="13512.7729">11831 8538 57,'0'0'36,"3"-13"-1,-3 13 0,-2-17-18,2 17-7,4-15-1,-4 15-3,8-11-1,-8 11-2,12-9 0,-12 9-1,14-4-1,-14 4 1,16 2-1,-16-2-1,15 6 0,-15-6 1,16 14-1,-11-3 0,-1 1 0,-1 1-1,-3 4 1,-2 2-1,-1 0 1,-2 1-2,-3-1 2,-2 0-1,1 0 0,-4 1 1,2-5 0,0 2 0,-2-4-1,2 0 1,1 2 0,0-5 0,3 0 0,7-10 0,-8 14 0,8-14 0,-1 9 1,1-9-1,0 0 1,16 1 0,-5-1 1,1-2 0,2-1 0,3 2-1,0-2 0,0 2 0,0 0-1,-1-1 0,0 2-1,-3 0-2,1 3-1,-14-3-5,20 3-6,-20-3-15,0 0-9,0 0 0,0 0 0</inkml:trace>
  <inkml:trace contextRef="#ctx0" brushRef="#br0" timeOffset="14574.8336">9350 7837 10,'0'0'22,"-11"-2"-4,11 2-1,-12 8-1,12-8-2,-16 13-1,6-6-3,1 3-2,-2 5-1,3-1-2,-6 5 0,3 3-2,-2 1 1,-3 6-1,1 3 0,-2 3-1,-1-1 0,1 6 0,0 0-1,3 4 1,0-1 1,6 2-2,-1-4 1,6 3 0,1-3 0,4-3 0,2-4 0,3-1-1,5-1 2,1-2-2,2-4 1,2-3-1,0-4 1,1 0-2,1-3 0,-1-4-2,0-3-3,-2-6-5,5-3-26,2 3 2,-4-8-3,7 1 3</inkml:trace>
  <inkml:trace contextRef="#ctx0" brushRef="#br0" timeOffset="15777.9024">12235 7994 46,'0'0'32,"0"0"0,0 0-8,0 0-8,0 0-3,0 0-3,0 0-3,13-3-1,-13 3-1,0 0 0,12 11-2,-5-2 0,-1 1 0,1 3 0,1 1-2,1 5 1,-1 0-1,1 4 1,1 2-1,0 2 0,-1 1-1,0 4 1,-1 1-1,-2 1 1,-1 1-1,-1 0 1,0 2-1,-2 1 0,-2 1 0,-2 0 0,-2-3 1,1 1-2,-2-1 2,-1-4-1,-2-2 1,-2-5-1,0-3 0,0-3 0,-1-5-1,1-3 1,2-1-1,8-10 0,-14 10-2,14-10 0,0 0-4,-10-2-4,10 2-27,0 0 0,10-12-1,-10 12 2</inkml:trace>
  <inkml:trace contextRef="#ctx0" brushRef="#br0" timeOffset="16866.9647">12863 8241 31,'0'0'32,"0"0"2,0 0-1,0 0-13,0 0-7,-4 10-3,4-10-2,0 0-3,4 9 0,-4-9-2,0 0 1,0 0-1,0 0-1,0 0-1,8 10-2,-8-10-1,0 0-5,6 13-7,-6-13-23,0 12 0,2-3-1,-2-9 2</inkml:trace>
  <inkml:trace contextRef="#ctx0" brushRef="#br0" timeOffset="17266.9876">12878 8578 8,'0'0'29,"0"0"1,0 0 1,0 0-11,0 0-3,0 11-3,0-11-3,0 12-1,0-12-3,2 11-1,0 1-1,-2-12 0,0 17-1,0-17-1,0 18 0,0-18-1,0 15-1,0-15 0,0 0-2,2 13-4,-2-13-9,0 0-25,-1-12 3,0 2-2,1 10 1</inkml:trace>
  <inkml:trace contextRef="#ctx0" brushRef="#br0" timeOffset="18910.0816">13469 8146 12,'0'0'27,"0"0"2,0-13-3,0 13-6,0 0-4,-4-13-4,4 13-3,0 0-2,0 0-1,0 0-2,-11 9 1,11-9-2,-8 22 0,4-4 0,1 4-1,-1 4 1,2 5 0,-2 3-1,4 5 1,-2-1-1,2 1 0,-2 0-1,2-2 0,-3-2 0,2-3-1,-1-5 1,0-4-1,1-6 0,-1-1 0,1-4 0,1-12 0,1 14-1,-1-14-2,0 0-1,0 0-5,19-7-12,-7-1-15,-3-4 0,4-1-1,-2-6 2</inkml:trace>
  <inkml:trace contextRef="#ctx0" brushRef="#br0" timeOffset="19505.1154">13629 8417 65,'0'0'34,"12"10"-1,-12-10-8,-8 13-14,8 0-1,-4-2-5,4 6-1,-2 0 0,1 2 0,0-2-2,3 4 0,-2-4 0,1 1-1,1-3 1,0-1-2,0-3 1,1-2-1,-3-9 1,10 6 0,-10-6-1,13-9 0,-5-1 0,3-4 1,-1-2-1,2-4 0,3-1 0,0-2 0,2-3 0,0 2 0,0 0 1,0 2-1,-2 1 0,1 3 0,-5 5 0,-1 4 0,-10 9 1,16-5-1,-16 5 0,8 13 1,-6 0 0,-1 2-1,0 2 1,-1 4-1,-1 1 1,0 1-1,0-1 1,0-2-1,0-3 0,1 4 0,1-2 1,1-5-2,0-1 1,-2-13-1,7 16-1,-7-16-2,13 6-3,-13-6-5,15-15-17,-4 8-9,-3-6 1,4 2 0</inkml:trace>
  <inkml:trace contextRef="#ctx0" brushRef="#br0" timeOffset="20019.145">14263 8066 47,'0'0'33,"0"0"2,0 0 0,11 11-21,-11-11-1,-2 26-4,-2-9-2,3 9-1,-2 1 0,1 4-2,-2 2 0,1 2-2,-1 3 0,1-3 0,0 3-1,0-3-1,-1-2 1,1 1-1,0-3 0,0-1 1,1-2-1,-2-2 0,4-3 1,1-4-1,3-1 0,0-5 0,3-1 1,3-4-1,1-4 0,2-2 0,4-2 1,0-2-1,1-1 0,1-2 0,1 1 1,2-5-2,-1 1-1,0-2 0,0 2-2,-5-6-3,5 7-4,-10-9-10,0 4-19,-4 2 2,-5-2 0,-2 12 1</inkml:trace>
  <inkml:trace contextRef="#ctx0" brushRef="#br0" timeOffset="20359.1645">14153 8415 44,'-17'-14'33,"17"14"3,-8-12-7,7 0-10,12 9-3,-4-8-5,10 7-2,0-5-1,10 7-2,-1-7-1,6 3-1,-1-2-1,6 0 0,-2-1-2,1 0 1,0 1-2,0 0 0,-6 3 0,-3-2-1,-1 5-2,-10-2-3,-1 7-5,-15-3-16,0 0-13,0 0 0,0 0 0,0 0 2</inkml:trace>
  <inkml:trace contextRef="#ctx0" brushRef="#br0" timeOffset="22618.2937">6497 5957 10,'0'0'26,"-2"-10"2,2 10-9,0 0 1,-3-10-4,3 10-3,0 0-2,0 0-2,-1 9-1,4 4-2,-2 4-1,6 7-1,-5 3-2,4 10 1,-3 3-1,3 0 0,-3 3 0,1 4 0,-3-2-1,0-2 1,-1-2-1,1-2 0,-1-5-1,1 1 1,0-6-1,1-4 1,0-4-1,0-3-1,0-3-1,-1-5 0,-1-10-3,0 0-3,9 5-12,-9-5-16,7-22 1,-2 7-1,-5-11 2</inkml:trace>
  <inkml:trace contextRef="#ctx0" brushRef="#br0" timeOffset="23153.3243">6537 5968 14,'0'0'26,"3"-15"2,-3 15-8,2-10-3,-2 10-3,3-12-1,-3 12-2,7-11-1,-7 11-3,12-11-1,-3 1 0,7 6-1,-1-3-2,7 0 0,1-3 0,5 3-1,-2 0 0,3 3 0,-1 0 0,-1 1 0,-3 0-1,-1 4 1,-5 0-1,-3 2 1,-2 0-1,-1 1 0,-12-4 0,15 11-1,-10-1 2,-5-10-1,10 19-1,-7-2 0,-1 0 2,0 3-2,0 2 1,0 0 0,0 1-1,0 1 0,0-2 1,0-4 0,0 1-1,1-4-1,-1-2 0,-2-13-2,6 20-5,-6-20-12,0 0-19,0 0 1,0 0-1,0 0 2</inkml:trace>
  <inkml:trace contextRef="#ctx0" brushRef="#br0" timeOffset="23754.3587">7473 5912 46,'0'0'31,"0"0"0,0 0-6,-1 17-13,5 2-3,-7 0-2,8 9-1,-6 4 1,6 8-2,-4 0 0,3 2-2,-3 0 0,2 1 0,-2-1-1,1-6 0,-1-2-1,0-5-1,0-7 0,-1-3-2,3-3-2,-3-16-2,4 11-4,-4-11-10,0 0-16,0 0-1,4-17 2,-4 17 1</inkml:trace>
  <inkml:trace contextRef="#ctx0" brushRef="#br0" timeOffset="24076.3771">7495 6268 38,'17'-8'32,"-17"8"2,12-9-8,-1 7-8,-11 2-4,25-3-2,-12-2-3,6 4-2,-3-3-2,6 3-2,-4-2 0,3 2-1,-2-1 0,0-1 0,-3-1-2,-2 3 1,-2 0-1,-2 0 1,-10 1-2,12 0 0,-12 0-3,0 0-3,10 9-11,-10-9-20,0 0 1,0 0-1,0 0 1</inkml:trace>
  <inkml:trace contextRef="#ctx0" brushRef="#br0" timeOffset="24910.4248">8186 6346 13,'12'6'29,"-12"-6"2,22 1 2,-13-5-11,4-8-7,10 4-2,-3-7-3,6 2-1,-4-5-3,5-1-1,0-4-2,0 5-1,-4-3 1,-1 1-1,-5-1 0,0 4-1,-7 1 1,-2 3-1,-7 1 1,-4 3-1,3 9-1,-16-14 1,2 9-1,-1 2 1,-3 2-1,-3 3 0,0 1 0,0 4 0,-1 4 0,1 1 0,-1 6 0,1 5-1,2 3 1,1 3 1,3 5-1,4 2 0,3 1 0,4 0 0,4-2 1,5-4 0,4-1 0,5-4 0,3-6 0,4-3 1,3-7-1,1-2 0,2-6 1,3-1-1,-1-4 1,1-5-1,-2-2 0,-1 0 0,-3-4-1,-1 4 1,-4-1 0,-4-2-1,-4 3 0,-11 10-1,15-12-2,-15 12-2,0 0-6,0 0-17,0 0-12,0 0 0,0 0 1,3 13 0</inkml:trace>
  <inkml:trace contextRef="#ctx0" brushRef="#br0" timeOffset="25357.4504">8867 6388 49,'0'0'33,"3"-9"2,-3 9-8,0 0-9,0 0-4,0 0-4,0 0-3,-3 16-1,0-5-2,3 5 0,-4 3-1,4 5 0,-2-2 0,3 3 0,-1-2-1,0 3 0,2-7 0,0 0-1,-1-4 1,2-4-1,-3-11-1,3 11 1,-3-11-1,0 0 1,0 0-2,6-15-1,-6 15-4,1-21-8,-1 21-26,5-15 0,-6 4 0,1 11-1</inkml:trace>
  <inkml:trace contextRef="#ctx0" brushRef="#br0" timeOffset="27739.5866">8839 6486 3,'0'0'10,"-12"4"-1,12-4 0,0 0-1,0 0 0,-9 5 1,9-5-1,0 0 1,0 0-1,0 0 2,-10 7-2,10-7 0,0 0-2,0 0 1,0 0-1,0 0-1,0 0-1,0 0-1,0 0 0,0 0 0,0 0-1,0 0-1,0 0 0,-10 0-1,10 0 0,0 0 1,0 0-2,0 0 2,0 0-2,0 0 1,-9 8 0,9-8 1,0 0-1,0 0 0,0 0 0,0 0 1,0 0 0,0 0 0,0 0 0,0 0 1,0 0 1,9-8 0,-9 8-1,13-11 1,-6 0 1,2 4-2,1-3 1,0 0-1,-2-1 0,-8 11 0,15-17-1,-15 17 1,10-10-1,-10 10 0,0 0-1,0 0 1,0 0 0,0 0-1,0 0 0,0 0 1,0 0-1,0 0 0,0 0 0,0 0 1,0 0-1,9 13 0,-9-3 0,1 2 1,-1 3-1,-1 1 0,0 3 1,0 2-1,0-1 0,-1-1 1,-1 1-1,2 2 0,-1-4 0,1 0 1,-1-2-1,0-3 0,0-1 1,0-1-1,2-11 0,-5 12 0,5-12-1,-7 10 1,7-10-1,-9 6 0,9-6 0,-9 6 0,9-6 0,-11 3 1,11-3-1,-11 2 1,11-2 0,-9 0-1,9 0 1,0 0 0,-11 0 0,11 0 0,0 0 0,0 0 0,3-12 0,-3 12 1,14-10 0,-2 4 0,1 0 0,2 3 0,2-2 0,0 1 0,0 1-1,1 3 1,-2-1-1,-1 0 1,-1 2-1,-3 1 1,0-1-1,-11-1 0,15 5 1,-15-5 0,0 0-2,10 4 1,-10-4-2,0 0-3,0 0-9,12-1-22,-12 1 0,3-11-1,-5-2 2</inkml:trace>
  <inkml:trace contextRef="#ctx0" brushRef="#br0" timeOffset="28387.6237">9334 6147 42,'0'0'32,"0"15"2,0-15-9,-10 8-8,12 1-5,-2-9-3,-5 15-3,5-15-4,-1 15-3,4-5-5,-3-10-13,0 9-14,0-9-1,10 9-1,-10-9 1</inkml:trace>
  <inkml:trace contextRef="#ctx0" brushRef="#br0" timeOffset="28615.6367">9377 6434 35,'0'0'32,"-2"22"0,2-22 0,-6 12-18,8-2-4,-2-10-6,2 10-3,-2-10-5,0 0-8,10 4-19,-10-4-2,10 4 1,-10-4 0</inkml:trace>
  <inkml:trace contextRef="#ctx0" brushRef="#br0" timeOffset="30244.7299">9902 5885 20,'0'0'15,"-10"-2"2,10 2-1,0 0 1,-9-3-1,9 3-2,0 0-1,0 0-2,-6 9-1,2 0-1,6 8-2,-4-1 1,5 10-3,-2 0 0,4 9-1,-3 5 0,2 4-2,-1 0 1,1 5-2,-2 1 0,0-4 1,0 0-2,-1-4 1,0-7-1,1-6 1,-1-6-1,0-9 0,1-4-2,-2-10-1,0 0-2,10-2-5,-1 1-6,-6-8-8,4-2-12,6 5-1,-5-8 3,6 7 0</inkml:trace>
  <inkml:trace contextRef="#ctx0" brushRef="#br0" timeOffset="30779.7605">10090 6289 32,'0'0'32,"13"0"1,-13 0-6,0 0-8,3 18-4,-3-18-5,4 26-1,-2-10-3,2 4-2,0-3-1,4 5 0,-3-4-1,2-1 0,-1-4-2,1-2 1,1-2-1,-8-9 0,12 14 0,-12-14 0,10-4 0,-10 4 0,12-11 0,-6-1 0,2-4 0,1-5 0,2-3 0,0 0 0,2 0 0,-1-3 0,0 2 0,0 6 0,-3 2 1,0 5-1,-9 12 1,14-10 0,-14 10-1,12 6 1,-7 4 0,2 2-1,-2 4 1,1 5-1,-1-1 0,0 5 1,0-1-1,0-1 1,-1-2-1,1 1-1,-2-2 1,0-5-1,0 0-1,-3-15-2,5 18-3,-5-18-4,4 10-14,-4-10-12,0 0 0,14-12 1,-8-2 2</inkml:trace>
  <inkml:trace contextRef="#ctx0" brushRef="#br0" timeOffset="31220.7857">10660 5944 51,'1'-12'35,"-1"12"-1,0 0 2,-6-9-22,6 9-4,0 13-2,2 1-3,-2 2-1,2 4-1,-1 4 0,1 3-1,-1 2 0,1 5-1,-1 1-1,1-3 1,-2 2-1,1 3 0,0-1 1,0-2-1,1-2 0,2-6 1,1-6-1,1 2 1,2-6 0,1-4 0,4-4 0,2-2-1,4-3 1,0 1 0,2-1-1,1-4 1,-2-3-1,1 0-2,-2 1 0,-5-4-2,1 4-3,-9-11-7,3 6-16,-9 8-9,2-16 1,-2 16 1</inkml:trace>
  <inkml:trace contextRef="#ctx0" brushRef="#br0" timeOffset="31481.8007">10594 6231 32,'-19'-6'34,"19"6"2,-7-9 0,5-4-12,2 13-6,13-13-6,3 9-1,-3-8-4,8 9 0,1-2-3,2 1 0,1 1-2,3 1-1,-1 2-1,-2-1-3,4 7-7,-9-4-30,1-6-1,-2 0 2,-4-11-3</inkml:trace>
  <inkml:trace contextRef="#ctx0" brushRef="#br0" timeOffset="32917.8828">12986 6016 14,'0'0'25,"4"-9"-5,-4 9 0,1-10 0,-1 10-3,4-10-3,-4 10-2,0 0-1,-5-10-2,5 10-1,0 0-2,-3 13-1,3-13-1,-4 25 0,1-8-1,4 7 0,-3 3 0,5 7-1,-3-2 0,2 8 1,-1 0-2,1-1 1,-1 1-1,0-1 0,-1-5 0,-1-2 0,0-1-1,0-7 1,0-6-1,0-2-1,0-4 1,1-12-1,0 14-2,0-14-1,0 0-2,0 0-3,11 0-6,-11 0-12,4-17-9,4 8-2,-3-7 3,4 4 1</inkml:trace>
  <inkml:trace contextRef="#ctx0" brushRef="#br0" timeOffset="33774.9318">12996 6025 14,'0'0'27,"-7"-11"1,7 11-5,0 0-4,-5-13-4,5 13-2,0 0-2,0 0-3,-1-13-1,1 13 0,0 0-3,6-9 0,-6 9-2,0 0 1,8-16-1,-8 16 0,9-8-1,-9 8 1,11-5-1,-11 5 0,11-9 0,-11 9-1,0 0 1,11-5-1,-11 5 0,0 0 0,0 0 1,0 0-1,0 0 0,0 0 1,0 0-1,9-6 1,-9 6-1,0 0 1,0 0 0,0 0 0,0 0 0,0 0 0,10 6 1,-10-6-1,13 1 0,-2 2 0,2-1 1,2 1-1,3-2 1,2 0-1,1-1 0,3 2 0,-2-1 0,0-1 0,1-1-1,-2 0 1,-2 1-1,-1 0 1,-5 0-1,-1-1 0,-3 1 1,-9 0-1,12 1 0,-12-1 1,0 0-1,10-1 0,-10 1 0,0 0 0,10 0 1,-10 0-1,0 0 0,11 0 0,-11 0 0,9 7 0,-9-7 0,7 14 0,-7-14 0,5 20 0,-3-5 1,-1 0-1,-1 3 1,-1 0-2,-2 0 2,0 3-1,2 0 0,-3-2 1,3-1-2,0 0 1,-1-2 0,1-5 1,1 0-1,0-11-1,0 11-1,0-11-2,0 0-4,0 0-8,0 0-25,14 3 2,-14-3-1,13 1 2</inkml:trace>
  <inkml:trace contextRef="#ctx0" brushRef="#br0" timeOffset="34844.9929">13859 6028 15,'0'0'28,"0"0"2,0 0-1,-5 14-10,6-4-4,-4 1-4,4 7-2,-3 2-2,4 9-2,-3 2 1,3 4-2,-3 2-1,3 7 0,-2-3-1,2 1 0,-2-3 0,1-5-1,-2-5-1,1-3 0,1-6-1,-2-9-2,4 0-4,-3-11-6,0 0-12,9 1-11,-9-1 1,4-13 0</inkml:trace>
  <inkml:trace contextRef="#ctx0" brushRef="#br0" timeOffset="35179.0121">13851 6360 56,'0'0'35,"0"0"0,13-5-9,-13 5-8,15-7-5,-3 0-3,7 5-3,0-7-1,6 3-2,-1 0-1,3 2-1,1 0-1,-2-1 0,-3-1-1,-4 4 0,-3 1 0,-5 1-1,-11 0 0,10 6-1,-10-6-2,-9 13-3,7 0-4,-9-9-9,11-4-19,-16 18 2,7-14-1,9-4 2</inkml:trace>
  <inkml:trace contextRef="#ctx0" brushRef="#br0" timeOffset="35928.055">14420 6367 40,'10'5'34,"-1"-5"1,-9 0 1,15-19-14,-2 16-10,-3-7-4,6 2-2,-2-1-2,4 0 0,-1 0-1,3 2 0,2-2 0,1-2-1,-1-3 0,0 3-1,0-2 1,-1 1-1,-1-3 0,-1 0 0,-5 0-1,-1 3 1,-4 2 0,-2-3-1,-4 2 1,-3 11-1,-4-17 0,4 17 0,-18-15 1,6 7-1,-4 3 0,-3 2 0,0 1 0,-3 1 0,-2 4 0,3 2 0,0-1 0,-1 5 0,1 0 0,3 2 0,0 0-1,4 6 1,-1 0 0,3 2 1,2 2-1,0 0 0,4 2 0,2 4 0,2 1 1,3-1 0,3-2-1,3 1 1,3 0-1,2-3 2,3-4-1,2-3 0,2-5 0,0 1 0,3-6 0,1-2 1,-1-3-1,1-1 0,-3-1-1,0 0 1,-3-2 0,-1-2-1,-2 2-1,-3-1-1,0 4 0,-11 0-4,16 1-4,-16-1-14,10-1-18,-10 1 1,15 8 0,-15-8 1</inkml:trace>
  <inkml:trace contextRef="#ctx0" brushRef="#br0" timeOffset="36576.0914">14964 6509 52,'0'0'34,"6"-13"1,-6 13-1,5-14-14,-4 2-11,-1 12-3,10-13-1,-10 13-1,13-11-1,-13 11 0,15-9-1,-15 9 0,16 0 0,-16 0-1,16 3 0,-7 5-1,-1 1 1,-4 4-1,-1 1 0,-2 3 0,-2 1-1,-2 3 0,-1 3 1,-6-3-1,1-1 0,0 1 0,-2-2 1,0-2 0,0 0 0,-1-4 0,2-4 0,2 2 0,8-11 1,-14 12 0,14-12 0,0 0 0,0 0 1,5 10 0,-5-10 1,16 2-1,-5-4 0,2 4 0,-1-2 0,1 0-1,2 0 0,-1 0 0,0-2-1,-2 4 0,1 1 0,-3-4 0,-1 1-3,-9 0 0,16 1-4,-16-1-5,12-8-26,-12 8-2,9-11 1,-9 11-1</inkml:trace>
  <inkml:trace contextRef="#ctx0" brushRef="#br0" timeOffset="36943.113">15352 6167 37,'0'0'33,"0"0"2,0 0 1,0 0-16,0 0-3,0 0-7,0 0-2,-3 9-2,3-9-2,-2 14 0,2-14-1,0 18 0,0-18-2,1 20 0,1-9-1,-2-11-4,7 18-6,-7-18-22,3 12-7,-3-12 1,0 0-2</inkml:trace>
  <inkml:trace contextRef="#ctx0" brushRef="#br0" timeOffset="37198.127">15376 6448 47,'0'14'32,"6"4"2,-7-4 1,0-5-23,6 9-1,-7-8-4,5 3 0,-3-13-3,1 16-1,-1-16-3,1 9-5,-1-9-16,0 0-14,0 0 0,0 0-2,3-14 1</inkml:trace>
  <inkml:trace contextRef="#ctx0" brushRef="#br0" timeOffset="37786.1608">15733 6004 50,'2'-14'33,"-2"14"2,10-13 0,-10 13-23,0 0-1,0 0-3,7 24-2,-9-4 0,4 8-1,-3 0-2,3 11 1,-4-1-1,6 3 0,-4 1-1,0 1 0,0-4-1,2 3 0,-1-3 0,2-5 0,0-2-2,-2-5 0,3-4-3,0-4-2,4 1-9,-4-7-25,-4-13 2,10 7-2,-10-7 2</inkml:trace>
  <inkml:trace contextRef="#ctx0" brushRef="#br0" timeOffset="38359.1934">15915 6280 47,'0'0'35,"0"0"2,0 0-2,0 0-9,0 0-17,-1 14-3,0 1-3,3 8 0,-1 2-1,3 3 0,-1 1-1,2-1 1,-2-2-2,3-1 1,-1-5 0,1-5 0,1-6-1,-7-9 0,15 7 1,-6-9-1,3-4 1,0-6-1,0-3 0,0-1 0,2-4 0,1-4 1,0 0-1,2 0 0,-2 0 0,0 3 0,0 2 1,0 2-1,-3 3 1,0 8-1,-12 6 1,14-1 0,-14 1 0,10 17-1,-5-3 1,-2 5 0,0 4-1,-1-2 1,0 2 0,0 3-1,-2-3 1,2-2 0,-1-1 0,1-3-1,0-2 0,0 1 0,2-4-2,-1-3 0,-3-9-3,10 11-3,0-3-9,-10-8-23,16-2 1,-7-5-1,-1-6 3</inkml:trace>
  <inkml:trace contextRef="#ctx0" brushRef="#br0" timeOffset="38854.2217">16452 5937 53,'0'0'35,"5"-18"1,-5 18-3,0 0-14,9-5-7,-9 5-3,7 11-2,-1 4-2,-4 1 0,3 4-2,-1 4 0,1 4 0,-1 2-1,0 6 0,1-1-1,-1 1 1,-2 1-2,1 5 1,-1-3 0,0-2-1,-1-1 0,2-4 0,-2-5 0,1 0 1,0-4-1,0-8 0,0-1 0,4-2 0,-1-3 0,-5-9 0,16 14 0,-4-11 1,0 0-1,5 1 0,-2-2 0,3-2 1,-1-2-2,3 1 0,1-1 0,-1 1-1,3-1-2,-7-5-3,8 6-8,-11-2-26,-1-5 1,-3 3 0,-9 5 1</inkml:trace>
  <inkml:trace contextRef="#ctx0" brushRef="#br0" timeOffset="39155.239">16344 6289 44,'-2'-13'36,"2"13"1,6-14 0,1 2-15,10 10-6,-3-5-5,9 6-3,0-4-2,8 8-1,2-1-1,5-1-2,0-2 0,1 1-2,1 0-1,-4-4-3,2 6-9,-7-7-26,-9-4-2,-4 3 1,-9-4-1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38.953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-1147-1752 22,'0'0'18,"0"0"-2,0 0 0,0 0-1,-15 0-2,15 0-2,0 0 0,-8 14-3,8-14 0,-1 19-2,5-1 0,-2-2 0,7 6-1,-2 1-2,8 10 1,-1 0 1,6 8-3,-2-1 1,5 2-1,-4-1 0,4 4 0,1-1 0,0-3-2,-1-3 1,0-1 0,-4-3 0,-1-3-1,-2-3 1,-1-6 0,-8-5-1,1-4 1,-8-13-1,7 16 1,-7-16 0,0 0-1,0 0 1,-3 15-1,3-15 1,0 0-2,0 0 0,0 0-4,-6 16-3,6-16-9,0 0-18,0 0 0,0 0-1,6 20 2</inkml:trace>
  <inkml:trace contextRef="#ctx0" brushRef="#br0" timeOffset="1466.4025">-946-573 20,'0'0'18,"9"-15"0,-9 15-1,0 0 1,0 0-3,0 0-1,8-13-1,-8 13-2,0 0-1,15 13-2,-15-13 0,15 26-3,-6-9 1,7 7-2,-3-3 0,5 6-1,-3-3 0,5 3-1,-4-4 1,4-2-2,-4-1 0,4 0 0,-2-5 0,0-2-1,1-2 1,-1-5 0,1-3-1,1-4 0,0-7 1,-1-4-1,1-3 1,0-6 0,-4-1-1,1 0 0,-2-2 1,-3 4-1,-1 0 0,-1 1 1,-4 3 0,-6 16 0,8-24 0,-8 24 0,0 0 0,0-16 1,0 16-1,0 0 0,0 0 0,0 0 0,0 0-1,0 0 0,-8 16 1,8-16-1,-1 15 1,1-15-1,-2 15 1,2-15 0,0 0 0,0 0-1,0 0 0,0 0 1,0 0-2,-9-15 2,8 0-2,2-3 1,1-2 0,1-1 0,0 0 0,1-2 0,2 5-1,0 5 1,-6 13 0,9-18 1,-9 18-2,0 0 1,0 0 0,0 0 1,6 15-1,-6-15 0,-9 28 0,2-5 0,-2 4 1,3 5-1,-2 4 1,-1 4-1,-1 0 0,-3 4 1,3 0-1,-2 0 1,1 3-1,-4-2 0,0 1 0,0 0 0,1-2 0,2 0 0,0-2 0,1-2 0,1-4 0,1-1 0,0-6 0,1-4 0,1-2 1,-1-5-1,2-1 0,0-4 0,6-13 0,-8 18 1,8-18-1,0 0 0,-7 17 0,7-17 0,0 0 0,-3 14 0,3-14 0,0 0 0,-5 16 0,5-16 0,-3 15 0,3-15 0,-6 16 0,6-16 0,-7 13 0,7-13 0,0 0 0,-6 14 0,6-14 0,0 0 0,0 0-1,0 0 1,0 0-1,0 0 1,0 0-1,0 0-1,0 0 0,0 0-1,0 0-1,0 0-5,0 0-10,0 0-20,0 0 1,0 0-1,10-18 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3:32:07.5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6961 14651 18,'0'0'17,"0"0"-2,0 0 0,0 0-1,0 0 0,0 0-3,0 0-2,0 0 0,0 0-2,0 0-1,0 0-2,0 0-1,0 0 0,0 0-1,0 0-1,0 0 1,0 0 0,-6-9-1,6 9 0,0 0 1,0 0-1,0 10 0,0-10 0,1 21 0,0-3 0,1 4 0,0 6 0,0 3 0,2 6 0,-2 4 1,3 1-1,-3 2 1,2-1 0,0-2-1,-1 0 0,-1-2 0,0-2 1,-1-5-2,0-2 1,-1-4 0,1-3-1,-1-6 0,0 0 0,1-5 1,-1-3-1,0-9 0,0 11 0,0-11 0,0 0 0,0 0-2,0 0-3,0 0-6,2-17-12,-4 2-10,7 0-2,-6-7 2,6 1 0</inkml:trace>
  <inkml:trace contextRef="#ctx0" brushRef="#br0" timeOffset="1104.0628">6979 14587 8,'0'0'11,"-2"11"-2,2-11 0,0 0 0,-3 9 1,3-9 0,0 0 0,0 0 2,0 0-1,0 0-1,12 9 0,-12-9-1,0 0-2,10-2 1,-10 2-2,12-2-1,-12 2 0,16-4-1,-5 1 0,-11 3 1,22-10-2,-12 7 0,4-1-1,0 2 0,3 0-1,-1 1 1,2 1-1,0-1 0,2 0 0,1 0-1,0 0 1,-1-1 0,2-1 0,-2 2-1,2-2 1,-1 1-1,-1 2 1,0-2-1,0 0 1,-4-2-1,-2 2 0,-1-2 0,-2 2 0,-11 2 1,13-6-1,-13 6 1,0 0-1,0 0 1,5-10-1,-5 10 1,0 0-1,0 0 1,0 0-1,-9-6 0,9 6 0,0 0 0,0 0 0,0 0 0,0 0-1,-5 13 1,5-13 0,1 15 1,-1-4-1,1 0 0,-1 3 0,3 3 1,-3 2-1,3-1 0,-2 2 0,0-1 0,-1 2 0,0-1 0,0-3 0,-1-1 0,1-3 0,-2-2 0,2-11 0,-1 12 0,1-12-1,0 0-1,0 0-2,0 0-7,0 0-21,0 0-4,0 0-1,6-11 1</inkml:trace>
  <inkml:trace contextRef="#ctx0" brushRef="#br0" timeOffset="2428.1389">8016 14612 12,'0'0'16,"0"0"-2,0 0 0,0 0-2,-10 6-1,10-6 0,-2 19-3,1-8-1,2 6-1,-1 0-1,2 4 1,0 2-2,1 2 0,-2 0 0,2 5-1,-2-1-1,1 1 0,-2 0-1,1 3 1,-1-1-2,1 1 1,-1-1 0,-1-1-1,1 0 1,0 0-1,-2 0 1,2-1-1,0-3 0,0-1 0,-1-2 0,1-4 0,0-4 0,1-2 0,-1-14 0,2 13-1,-2-13-2,0 0-2,0 0-7,0 0-11,7-15-7,-7 15 1,8-23 0</inkml:trace>
  <inkml:trace contextRef="#ctx0" brushRef="#br0" timeOffset="3241.1854">8046 15015 4,'0'0'22,"0"0"-3,0 0-2,0 0-2,0 0-1,0 0-2,0 0-2,10 1-1,-10-1-1,0 0-1,14-1 0,-14 1-2,10 0 1,-10 0-2,15 0 0,-6-1 0,4 2 1,1-1-2,4 2 0,0-1-1,4 0 0,-1-2 0,3 2 0,-1-1-1,0 1 0,-2-2 1,1 0-1,-3 0 0,0 1-1,-2 1 1,-3-1 0,-1 0-1,-2 1 0,-11-1 1,14 3-1,-14-3 1,0 0-1,10 2 1,-10-2-1,0 0 0,0 0 0,0 0-2,0 0-2,0 0-6,-5-10-17,5 10-8,0 0-2,3-10 2</inkml:trace>
  <inkml:trace contextRef="#ctx0" brushRef="#br0" timeOffset="7578.4332">9457 15018 12,'0'0'14,"0"0"-1,0 0 1,0 0-1,9 7-1,-9-7 1,0 0-2,11 4-1,-11-4-1,13 1-2,-13-1-2,21-2 0,-11-2-1,5 1 0,-1-2-1,2-1 0,-1-2-1,3-1 0,-2-2 0,0-1 0,-1-3 0,1 3-1,-3-3 1,0 2 0,-2-2-1,-2 2 2,-2 1-2,-1-1 0,-1 2 0,-3 0 0,-1 0-1,-1 11 1,-1-18 0,1 18 0,-6-15 0,6 15-1,-9-13 0,9 13 1,-14-12-1,4 8 0,1 0 1,-2 1-1,-2 1 0,1 0 0,-1 1 0,-1 1 0,1 1 0,-1 0 0,2 2 0,-2 2-1,2 0 1,-1 3 0,0 2 0,1 1 0,0 1 0,0 5 0,0 0 0,3 0 0,-1 3 0,3 0 0,0 4 0,3 0 0,0 1 0,3-1 0,1-2 0,0 1 0,3-1 1,0-4-1,2-2 1,3-1-1,0-2 1,2-2 1,3-1-1,2 0 1,2-4-1,1 0 1,1-2 0,2-1 0,-2-3-1,2 1 1,-1-2 0,-1-1-1,0-2 0,-2 1 0,0-1 0,-1 1 0,-2-1 0,-1 0-1,0-3 1,-1 4-1,-3-1 1,-9 4-1,16-9 0,-16 9 1,11-8-1,-11 8 0,0 0 0,12-11 0,-12 11-1,0 0-3,11-6-2,-11 6-6,10-9-20,-10 9-6,10-2 0,-10 2 2</inkml:trace>
  <inkml:trace contextRef="#ctx0" brushRef="#br0" timeOffset="8782.5024">10008 15203 29,'0'0'28,"-2"11"-7,2-11 0,0 0-6,0 0-2,7-17-2,-7 17-3,9-15-2,-9 15-1,9-21-1,-1 10 0,-4 0-1,2 1 1,-2-2-2,1 3 0,-2 0 0,-3 9 0,6-13-1,-6 13 0,0 0 0,0 0 0,0 0 0,0 0-1,0 0 0,6 18 1,-5-7-1,1 3 0,-1 4 0,1 2 0,-1 1 1,1 2-1,-1 1 0,1-1 1,-3-1-1,2-1 0,-2-4 0,2-2 0,-2-2 0,3-3 0,-2-10 0,0 14-1,0-14 1,0 0-1,4 9 0,-4-9-2,0 0 1,0 0-1,0 0-1,0 0-1,0 0 2,-10-8 0,10 8 0,0 0 1,-9-8 1,9 8 0,0 0 1,-14-4 0,14 4 0,-10 0 1,10 0-1,0 0 1,-9 2 1,9-2 0,0 0 1,0 0 0,0 0 1,11 0 0,-11 0-1,14-6 1,-14 6-1,19-7-1,-8 2 0,2 2 0,0-2-1,1 3-1,2 1 1,-3 0 0,0 1-1,-1 1 1,0 0-1,-3 1 0,-9-2 0,15 4 0,-15-4-2,0 0 0,11 6-4,-11-6-5,0 0-21,0 0-3,0 0-2,0 0 3</inkml:trace>
  <inkml:trace contextRef="#ctx0" brushRef="#br0" timeOffset="10211.5841">10647 14825 28,'0'0'26,"0"0"-3,0 0-1,-7 12-5,7-12-2,-3 11-3,3-11-3,-2 16-3,0-5-1,4 7-1,-2 0 0,2 3-2,-1 4 1,2 1-2,-1 1 1,2 1-1,-2-2 1,3-2-1,-2-2 0,1-1-1,0 0 1,-1-6 0,1 0-2,-2-5 1,2-1-1,-4-9-2,4 15 0,-4-15-3,0 0-5,0 0-4,0 0-11,0 0-7,0 0-1,0 0 2</inkml:trace>
  <inkml:trace contextRef="#ctx0" brushRef="#br0" timeOffset="10805.6181">10526 15032 21,'0'0'17,"0"0"-2,0 0 0,0 0-1,0 0 0,0 0-3,0 0 0,0 0-3,0 0 0,0 0-2,0 0-1,0 0 1,0 0-2,0 0 1,0 0-1,0 0 0,0 0 1,11 8-2,-2-7 1,1-1-1,5 2 0,-1-3 0,4 3-1,1-3 0,2 3 0,0-3-1,1 0 1,-2-1-1,2 0 0,-1 0 0,-2 0-1,-1 1 1,-3-1-1,-2 0 1,-2 2-1,-2 1 0,-9-1 0,11 1-1,-11-1 0,0 0-3,0 0-1,0 0-7,0 0-15,0 0-9,0 0-1,3-13 1</inkml:trace>
  <inkml:trace contextRef="#ctx0" brushRef="#br0" timeOffset="11855.678">11216 15021 25,'0'0'30,"14"-3"1,-14 3-9,15-11-3,-4 7-4,-3-8-4,7 5-2,-4-6-1,7 3-3,-4-4-1,4 4 0,-2-5-1,2 2 0,-3-3-1,2 3 0,-3-2 0,-1 2-1,-5-1 0,-1 2 0,-2 0-1,-3 1 1,-3 1 0,1 10-1,-10-16 1,10 16-1,-16-13 0,5 7 0,-1 1 0,-1-1 0,-2 2 0,0 0 0,-1 1 0,0 1 0,-2 1-1,0 1 1,1 2 0,0 3-1,2 2 1,-1 3 0,1 1 0,0 3 0,2 1 0,-1 4 0,3-1 0,-1 3 0,-1 1 0,3 1 0,4 2 0,1 0 0,2 0 1,5-1-1,1-1 1,5 0 0,1-3 0,5-3 0,-2-3 1,5 0-1,-2-3 1,2-2 0,-1-2-1,3 1 0,-2-3 0,2 1 1,0-1-1,-1-2 0,0-1 0,-1 0-1,-1-4 1,-1 0 0,0-2 0,-2 0-1,1-4 0,-3 2 0,1-2 0,0 0-2,1 1-3,-2-3-2,5 9-8,-6-3-25,1-1 2,1 1-2,-12 4 2</inkml:trace>
  <inkml:trace contextRef="#ctx0" brushRef="#br0" timeOffset="12637.7229">11720 15114 28,'0'0'30,"0"0"3,0 0-7,0 0-8,-5-12-3,5 12-4,5-16-1,-5 16-2,8-13-2,-8 13-2,12-12 0,-12 12-2,14-9 0,-4 8 0,-1 2-1,1 2 0,1 2-1,0 4 1,-1 1-1,2 3 0,-5 1 0,0 3-1,-1 1 0,0 3 0,-1-1 0,-4-3-1,0 2 0,-3-1 0,0 0 0,-4-4-1,2 0 2,-3-5-1,0 1 0,7-10 2,-14 14-1,14-14 1,-12 6 0,12-6 1,0 0 0,-9 4 0,9-4 1,0 0 0,0 0 1,0 0 0,0 0 0,12-7 0,-12 7-1,14-4 1,-5 2-1,2 2-1,2-1 1,0 1-1,0 1 0,2 0 0,-2 1-1,0 1 1,-2-1-2,-1 1 0,1 2-3,-11-5-3,13 5-9,-13-5-22,0 0 0,0 0-1,0 0 2</inkml:trace>
  <inkml:trace contextRef="#ctx0" brushRef="#br0" timeOffset="13619.779">9183 14552 1,'5'9'23,"-5"-9"1,0 0-8,0 0-1,-9 9 0,3 0-4,6-9 0,-12 22-3,4-10-1,-1 8-1,-4 0-1,1 7-1,-3 0-1,4 5 1,-5 4-1,4 4 1,-3 3-1,4 2 0,2 1 1,5 3-1,2-3 0,5 2 0,3-4-1,5-1 1,5-4-1,3-3 0,1-6-1,3-2 1,0-7-1,0-2-1,1-3 0,-1-7-2,0 0-3,-6-7-7,4-2-24,1 1 1,-8-4-2,3 0 2</inkml:trace>
  <inkml:trace contextRef="#ctx0" brushRef="#br0" timeOffset="14689.8402">11201 15074 5,'0'0'17,"0"0"-1,0 0-1,0 0-1,10-7-2,-10 7 1,0 0-2,7-10-1,-7 10-2,8-9-2,-8 9 0,13-9-3,-13 9-1,16-9-8,-5-2-22,6 11-1,-9-13 0,10 6 0</inkml:trace>
  <inkml:trace contextRef="#ctx0" brushRef="#br0" timeOffset="16144.9235">12158 14546 25,'0'0'28,"8"13"2,-8-13-6,0 0-7,7 10-3,-7-10-2,15 8-4,-5-5-1,3 7 0,0-3-2,2 5-1,0-2-1,1 5-1,-1 0 1,0 6-1,-2 0-1,0 2 0,-3 5-1,-1 2 1,0 0-2,-4 1 1,-1 2 0,-2-1 0,-2 0-1,-1-1 1,-2-3-1,0 0 1,-2-2 0,0-3 0,-1-4-1,0-1 1,0-5 0,0-1 0,6-12 0,-11 13-1,11-13-1,0 0-2,-6 11-4,6-11-8,0 0-19,0 0 0,4-12 0,-4 12 1</inkml:trace>
  <inkml:trace contextRef="#ctx0" brushRef="#br0" timeOffset="16921.9679">12723 14700 29,'0'0'33,"0"0"2,0 0 0,-9 10-14,9-10-4,0 0-6,0 0-3,0 0-2,-9 6-2,9-6-1,2 10-1,-2-10-2,3 17-2,-3-17-4,8 21-5,-9-11-18,3 0-7,2 0-2,-4-10 1</inkml:trace>
  <inkml:trace contextRef="#ctx0" brushRef="#br0" timeOffset="17156.9813">12784 15046 30,'-3'10'31,"7"6"1,-4-16 0,-7 15-16,8-5-5,-1-10-5,1 14-2,-1-14-4,0 0-6,0 0-20,15 15-6,-15-15 0,0 0-1</inkml:trace>
  <inkml:trace contextRef="#ctx0" brushRef="#br0" timeOffset="18358.05">13458 14667 25,'0'0'26,"0"0"-5,10-9 1,-10 9-5,0 0-2,0 0-2,0 0-3,-9-5-2,9 5-3,-12-2-1,2 1 0,10 1-1,-18 0-1,8 2-1,-3 0 0,-2 3 0,0 0 0,-4 0-1,0 3 0,1 2 1,-2 2-1,3-1 0,0 2 0,3-3 0,1 1 0,4 0 0,3-2 1,6-9-1,-6 13 1,6-13 0,6 13 0,3-7 1,1 0 0,6 3 0,-1 1 0,6 2 0,-1-2 0,3 3 0,0 1 0,0 3-1,-1 2 0,-2 0 0,0 1 0,-2 0 0,-2 4-1,-2-1 0,-2-1 0,-4-1 1,-1-1-2,-2-1 1,-2-2 0,-4-1 0,-3-2-1,-1-1 1,-4-2-1,-3-2 1,-4-1 0,0-1-1,-5-2 1,-1-2 0,-2-2 0,0-1 0,0-2 0,3-1 0,0 0 0,3-2 0,2-3 0,3 3 0,4-1 0,9 6 0,-9-10-2,9 10-2,0 0-2,10-15-7,2 8-24,4 4 1,-2-5-1,6 0 1</inkml:trace>
  <inkml:trace contextRef="#ctx0" brushRef="#br0" timeOffset="18906.0814">13750 14683 34,'0'0'28,"9"3"3,-9-3-10,0 0-7,0 17-4,0-17 0,2 23-2,-2-9-1,2 7 0,-2-2-3,2 7-1,-5 2 0,3 3-1,-2 1-1,0 2 0,-2-1-1,2 2 1,-1-3-1,2-1 1,3-6-1,0 0 1,2-4 0,3-4 1,2-1-1,1-5 1,3-1 0,1-3 0,0-2 0,5-3-1,-2-3 1,2 1-1,1-4 0,1 0-1,-2-3-1,-1-1-1,-1 0-2,-4-4-4,2 5-9,-15 7-21,8-20 2,-8 9-2,-7-4 3</inkml:trace>
  <inkml:trace contextRef="#ctx0" brushRef="#br0" timeOffset="19207.0986">13639 14890 42,'-17'5'33,"17"-5"2,0 0-8,0 0-6,13-7-3,-1-2-7,9 5-1,0-8-3,7 6-2,-3-1-1,3 2-1,-2-2-1,-1 4-1,-1 2-1,-4 0-1,-1 6-1,-5-4-5,4 9-10,-1-3-23,-7-2 2,0 0-2,-10-5 2</inkml:trace>
  <inkml:trace contextRef="#ctx0" brushRef="#br0" timeOffset="19982.1429">14119 14846 52,'3'11'35,"-3"-11"1,2 13-2,-5 2-15,0-5-10,9 9-2,-4 0-3,7 4-1,-2 1-1,4 3-1,-1-1 0,0 1 0,-1-4-1,-2 1 0,0-4-1,-3-4 0,-1 2 0,-4-9-1,1-9 0,-3 9 1,3-9-1,0 0 1,-12-13 0,6 2 0,1-7 1,2-1 0,0 0 1,2-3 0,1 0 0,2 2-1,1-2 1,5 3 1,0 2-1,4 2 0,0 4 0,3 2 0,-1 0 0,4 5 0,-3 0-1,2 2 1,-3 1-1,0 0 1,-4 1-1,-1 1 0,-9-1 0,14-2 0,-14 2 1,0 0-1,3-15 0,-3 15 1,-5-14-1,0 5 0,0-2 0,-1 2 0,6 9 0,-13-14 0,13 14 0,-13-9 0,13 9 0,-10 2 0,10-2 0,0 0-1,-4 16 1,4-16-1,4 19 0,-4-19-3,12 19-3,-12-19-10,13 13-20,-1-3 0,-12-10 0,24 9 0</inkml:trace>
  <inkml:trace contextRef="#ctx0" brushRef="#br0" timeOffset="20370.1651">14555 14845 59,'0'0'37,"0"0"-2,0 0 0,0 0-20,-6 11-6,6-11-2,0 16-3,-1-3-1,3 5 0,-3 2-2,2 3 1,1 2-2,0 0 1,-1 2 0,2-1 0,0-2-1,0-2 0,2-4 0,-1-2-1,2-2-2,-6-14-2,11 16-6,-11-16-20,0 0-6,7-10-1,-7-2 0</inkml:trace>
  <inkml:trace contextRef="#ctx0" brushRef="#br0" timeOffset="20616.1789">14520 14629 73,'0'0'38,"-12"-7"-2,12 7-1,0 0-23,0 0-6,0 0-2,-1 11-4,1-11-2,9 12-4,-9-12-10,6 9-22,-6-9 1,13 12-1,-13-12 2</inkml:trace>
  <inkml:trace contextRef="#ctx0" brushRef="#br0" timeOffset="21452.227">14874 14839 31,'0'0'34,"13"-9"1,-13 9 0,0 0-14,0 0-4,-10-3-7,10 12-3,0-9-2,-5 22-2,3-5-1,3 3 0,-1 4-1,3 2 0,1 1-1,0 1 1,1-2-1,1 1 0,-1-2 1,2-4-1,-2-4 0,0-3 0,0-5 0,-5-9 0,9 8 0,-9-8 0,0 0 0,12-16-1,-8 3 2,0-2-1,1-4 0,1-1 0,2-3 1,0 0-1,2-2 2,2 3 0,0 0-1,2 3 1,0 5 0,2 5 0,0 1 0,0 6-1,-1 4 0,-1 5 0,0 4 0,-1 4 0,0 3-1,-3 5 0,-2 2 1,1 0-1,-3 2 0,-1 0 0,-2-1 0,1-1 0,-1-5 0,0-1 0,1-2 0,-1-4-2,1-4 0,-4-9-3,10 10-2,-10-10-5,14-5-16,-14 5-13,15-15 3,-5 6-1,-3-6 2</inkml:trace>
  <inkml:trace contextRef="#ctx0" brushRef="#br0" timeOffset="22354.2786">15654 14956 31,'0'0'31,"3"-22"0,-4 8-7,0 5-4,-5-6-5,6 15-3,-13-19-1,13 19-5,-20-15-1,9 10-2,-4 3 0,0 3-1,-1 0 0,-1 3-1,0 4 1,-1 4-1,3-1 0,-1 4 0,4-2 0,0 3 0,4 1 0,3 2 0,1-3 0,5 3 0,2-1 0,4 0 0,1 0 0,5-3 0,1 0 0,2-3-1,2-3 1,1-2-1,0-3 0,-1-4 0,0-4 1,-2-3-1,-1-3 0,-2-2 0,-1-4 0,-3-2 0,-1 1 1,-2-3-1,-4 1 0,0 0 1,-2 2-1,-2 3 1,0 1 0,2 13 0,-7-16-1,7 16 1,0 0 0,0 0-1,-6 12 0,6 1 1,0 2-1,2 3 0,2 3 0,0 2 0,1 3 0,2 2 0,-1 3 0,1 0 0,0 1-1,-1 1 1,0 0-1,-3-2 1,-2-1-1,-2-2 0,-2-3 1,-4-2 0,-2-3 0,-2-3 1,-4-2 0,0-1-1,-1-6 1,0 0 1,-2-4-1,3-1 0,1-2-1,4-2 0,10 1-1,-15-8-3,15 8-5,0 0-28,0 0-4,4-13 2,-1 2-2</inkml:trace>
  <inkml:trace contextRef="#ctx0" brushRef="#br0" timeOffset="28724.643">6231 14347 12,'5'-11'21,"6"10"-2,-11 1-5,7-9-3,-7 9-1,7-11-2,-7 11 0,6-10-1,-6 10 0,0 0-1,7-10-1,-7 10 0,0 0 0,0 0 0,10-8 0,-10 8 0,11-3 0,-11 3 0,19-3 0,-9-1 0,6 4-1,-2-4 0,5 5-1,1-4 0,3 2-1,1-2 0,4 1 0,0-2-1,4-2 1,2 0-1,3 0-1,1 0 1,4-1 0,1-1-1,3 1 1,-1 1 0,2 1-1,-1 1 0,-2-2 1,3 1-1,-2 2 0,0-2 0,-1 2 0,3-1 0,-1-1 0,1-2 0,4 3 1,-2-2-1,1 1 0,-1 1 0,1-1 0,-1 1 1,-3 0-1,3 0 0,-4 0 0,-2 0 0,2 0 0,-2 1 0,2 0 0,0-1 0,0 0 1,-1 2-1,2 1 0,-1 1 0,1-1 0,-1 0 0,1 2 0,0-1 0,2 0 0,-2 2 0,2-1 0,-1 2 0,3 0 0,0-1 0,2 1 0,0-1 0,2 1 0,-1-1 0,1 0 0,-1-2 0,0 1 0,2 0 1,-1 0-1,0 0 0,-1 0 0,2 0 0,1 1 0,1 0 0,0 0 0,1 1 0,-2-1 0,5 0 0,-1-1 0,-1 0 0,2 0 0,0 1 0,1-1 0,1-1 0,3 1 0,-1 0 0,0 0 0,3 0 0,-1-1 0,0-1 0,0 0 0,1 0 0,-1 0 0,0-1 0,1 1 0,-2 0 0,-2 1 0,0 0 0,2 0 0,-4 1 0,-1 1 0,-2 2 0,-1-1 0,0-1 0,0 1 0,1 1 0,-2 0 0,0 0 0,-1 0 0,0-2 0,0 1 0,0-1 0,0-1 1,-1 0-1,0 0 0,1-2-1,0 1 1,0-1 0,0-1 0,-1 2 0,0 0 0,1 0 0,-1-1 0,-1 0 0,0 1 0,0 1 0,1-1 1,1 1-1,2 1 0,-2-1 0,2 1 0,1 1 0,-1-1 0,2 1 0,1-1 0,-1 0 0,-1 1 0,2-2 0,-1 0 0,2 1 0,2-1 0,-2 1 0,0 0 0,2-1 0,0 0 0,-3 0 0,1 2 0,-1-2 0,0 0 0,-1 0 0,1 0 0,-3 0 0,1-1 0,-1 2 0,-2-3 0,-1 2 0,0 0 1,0 0-1,-3 0 0,2 0 0,0-1-1,0 0 1,1 1 1,-1-1-1,1-1 0,0 0 0,0 1 0,-4 0 0,2 0 0,1 1 0,-3 0 0,2 0 0,-1 3-1,-4-2 1,2 1 0,5 0 1,-4 0-1,0 1 0,0-1 0,-1-1 0,2 0 0,3-1 0,-3 1 0,-3-1 0,0 2 0,-2-3 0,1 0 0,-3 0 0,-1 0 0,-3 1 0,0 0 0,0-1 0,-4 1 0,0-2 0,-5 2 0,-2-1 0,-3 0 0,-4-1 0,-4 1 0,-1-1 0,-5 0 0,-3-1 0,-10 2 0,13 0 0,-13 0-1,0 0 0,0 0 0,0 0-2,0 0-5,0 0-26,0 0-3,0 0 0,-8-13 0</inkml:trace>
  <inkml:trace contextRef="#ctx0" brushRef="#br0" timeOffset="31522.803">6585 13283 10,'0'0'25,"0"0"-1,12-3 0,-12 3-9,0 0-3,0 0-1,-6 9-3,6-9-1,-4 14 0,3-3-2,-2 1 0,2 4-1,-3 1-1,3 4 0,-1 3 0,1 4-1,1 0 1,2 4-1,-1 1-1,2 2 1,1 0 0,0-2 0,-1-2-1,2-3 1,-2-4-1,0-4 0,0-4-1,-1-5 1,-2-11-1,3 15-1,-3-15 0,0 0-2,0 0-1,0 0-3,0 0-9,0 0-12,-2-22-6,4 10 0,-5-11 1</inkml:trace>
  <inkml:trace contextRef="#ctx0" brushRef="#br0" timeOffset="32170.8401">6573 13256 17,'-3'-11'27,"3"11"1,0 0-7,0 0-4,0 0-3,0 0-2,0 0-3,0 0-2,0 0 0,0 0-2,0 0 1,0 0-2,13-5 1,-13 5-2,13-8 0,-4 2 0,7 2 0,-1-4-1,5 1 0,2-2 0,0 2-1,2 0 0,1 0 0,-1 1 0,-2 1 0,0 2-1,-3 1 0,-4 2 1,2 1-1,-5 0 0,-1 0 0,-11-1 1,14 4-1,-14-4 0,11 4 0,-11-4 0,0 0 0,13 4 0,-13-4 0,0 0 0,12 10 1,-12-10-2,7 12 2,-1-2-2,-2 3 2,-1 1 0,1 2-2,-1-1 2,1 4-1,-1-1 1,0 0-1,-2-1 0,1-2 0,0 0 0,-1-2-1,0-2 1,-2-1-2,1-10 0,0 13-2,0-13-1,0 0-5,3 13-12,-3-13-14,0 0 0,0 0-1,0 0 2</inkml:trace>
  <inkml:trace contextRef="#ctx0" brushRef="#br0" timeOffset="33193.8986">7267 13324 28,'0'0'30,"0"0"1,0 0-7,0 0-6,0 0-5,0 0-4,-10 10-3,11 3 0,-2 0-1,5 6-2,-3 2 0,2 4-1,-1-2 0,1 5 0,0 2-2,0 0 1,0 1-1,0 0 1,0-3-1,0-2 0,2 0 0,-2-6 0,1-1-2,-1-7-1,2 1-2,-5-13-5,6 10-9,-6-10-15,0 0-1,0 0 2,6-15 0</inkml:trace>
  <inkml:trace contextRef="#ctx0" brushRef="#br0" timeOffset="33487.9154">7281 13577 36,'0'0'32,"10"3"2,2-8-7,2 4-6,2-5-4,7 4-5,-1-4-5,6 1-1,-1-1-1,3-2-2,-3 3-2,-1 0 0,-6 1-1,-1-1-1,-5 2-1,-14 3-2,15 1-4,-15-1-8,0 0-22,0 0 2,-9 1-1,9-1 2</inkml:trace>
  <inkml:trace contextRef="#ctx0" brushRef="#br0" timeOffset="34228.9578">7777 13555 67,'0'0'35,"21"-13"0,-10 7-10,-1-7-11,10 4-4,-5-6-3,8 3-3,-4-3-1,3 3 0,-1-3 0,0 4-1,0-3 1,-1 3-2,-3 1 1,-1-1-1,-2 0 0,-2 1 0,0-2-1,-4 1 1,-1-2-1,-1 2 1,-3-1-2,-1-4 2,-4 2-2,-1 0 2,-5 0-2,-1 1 2,-2 2-2,-5 1 1,0 0-1,-3 7 1,0 2-1,-1 3 1,0 7 0,1 1-1,1 4 1,0 4 0,3 3 0,-1 0 0,3 3 1,3 3-1,0-1 0,4 1 1,3 0-1,3-1 1,3 1-1,4 0 1,3-2 0,2 0 1,2-2-1,2-3 0,1-1 1,2-3-1,1-2 0,-1-3 1,0-3-1,2-1 0,-1-5 0,-1-2-1,0-2 1,-2-1 0,-2-3-1,-1 3 1,-2-2-1,-1-1-1,-11 6 0,13-7-2,-13 7-2,11-5-5,-1 8-11,-10-3-21,14-8 2,-14 8-1,17-11 2</inkml:trace>
  <inkml:trace contextRef="#ctx0" brushRef="#br0" timeOffset="34534.9753">8302 13578 35,'0'0'35,"0"0"1,0 0 1,10-3-12,-10 3-8,0 0-6,0 0-3,-4 19-3,1-9 0,3 6-2,0-1 0,1 3-1,1-1 0,1 2 0,0-1-1,0-2 0,1-1-1,0-3 0,1-3-2,-5-9-2,11 14-4,-11-14-10,0 0-22,8-11 0,-4 0 0,2 1 1</inkml:trace>
  <inkml:trace contextRef="#ctx0" brushRef="#br0" timeOffset="34884.9952">8529 13305 30,'0'0'34,"-1"-13"1,1 13 0,0 0-13,0 0-4,2 16-5,-2-16-4,-1 15-2,1-15-1,0 17-1,0-17-1,0 15-1,0-15-2,1 14-1,-1-14-6,0 0-8,0 11-26,0-11 1,0 0-2,6 11 2</inkml:trace>
  <inkml:trace contextRef="#ctx0" brushRef="#br0" timeOffset="35132.0095">8575 13615 41,'0'0'34,"5"18"1,-5-18 1,0 0-19,7 10-3,-7-10-5,0 0-3,0 0-4,3-10-5,-3 10-11,0 0-22,0 0 0,0 0-1,4-12 1</inkml:trace>
  <inkml:trace contextRef="#ctx0" brushRef="#br0" timeOffset="36127.0663">9077 13214 17,'0'-11'28,"0"11"2,0 0-4,6-11-7,-6 11-2,0 0-3,0 0-4,-10-9-1,10 9-3,-14 3-1,14-3-1,-21 8-1,8-2-1,-4 1 0,2 4 0,-3 0 0,1 2-1,-1-2 0,3 2 0,-1 0 0,5 0 0,1-2 1,4-2-2,3 0 2,4 0-1,-1-9 0,12 15 1,0-7-1,3-1 1,3 1-1,3 1 1,1-1-1,3 0 0,-1 3-1,2 1 1,-2 1-1,-3 1 1,-2 5-1,-5 0 0,-2 3 0,-5 2-1,-3 1 1,-8-1 0,-2 1 0,-4-1-1,-1-4 1,-2-4 0,-3-2 0,0-5 1,-2-3-1,2-4 1,2-2 0,0-2-1,0-3 1,4-1 0,10 6-1,-14-14 0,14 14-1,-2-16-1,2 16-3,13-19-4,2 16-12,3-5-19,-1-4 1,8 2 0,-1-7 1</inkml:trace>
  <inkml:trace contextRef="#ctx0" brushRef="#br0" timeOffset="36562.0908">9383 13165 66,'0'-9'35,"-4"-2"-1,4 11-9,0 0-12,0 0-4,-4 24-2,1-3-3,4 6-1,-2 2-1,2 6 0,0 2-1,1 2 0,0 4 0,1-3 0,1 0-1,1 1 1,1-4 0,2-1 0,-1-5 0,4-2 0,0-7 0,3-3 1,2-5-1,2-5 1,-1-6-1,2-3 0,0-5-1,0-2 0,0-3-1,-5-3-2,2 3-4,-8-9-5,5 8-16,-3-4-10,-8 0 0,-1 2-1,-7-3 3</inkml:trace>
  <inkml:trace contextRef="#ctx0" brushRef="#br0" timeOffset="36822.1061">9312 13437 36,'0'0'34,"0"0"1,12 3 1,5-4-15,-5-6-4,13 6-5,-2-7-5,6 6-1,-2-3-2,3 5 0,-3-1-2,1 1-1,-4 3-2,-3-2-2,0 6-4,-8-5-6,5 5-16,-4-1-9,-5-2 0,1 2-1</inkml:trace>
  <inkml:trace contextRef="#ctx0" brushRef="#br0" timeOffset="37242.1302">9691 13445 64,'0'0'37,"0"0"0,0 0-7,0 0-11,6 11-7,-6-11-8,11 23 0,-4-8-2,1 3-1,2 4 0,-2 2-2,0 0 0,0-2 1,-3 1-2,-1-4 1,-1 0-1,-2-5 1,-1-4-1,0-10 1,0 0 0,0 0 1,0 0 0,-12-17 1,8 1 0,1-1 1,0-3-1,3 1 1,1-4 1,2 3-1,5-2 0,4 5-1,0-2 1,4 4-2,-1 4 0,2 0-3,3 8-5,-6-5-10,-2 6-21,3 5 0,-4-1 0,2 1 1</inkml:trace>
  <inkml:trace contextRef="#ctx0" brushRef="#br0" timeOffset="37543.1472">9996 13448 58,'0'0'37,"0"0"-1,0 0 3,9 14-22,-9-14-6,4 16-4,-2-4-3,3 4-2,-1 3 0,1 1 0,-1 2-2,3 0 1,-2-3 0,1-1-1,0-1-1,-1-4 1,2-2-2,-7-11-1,11 12-3,-11-12-5,0 0-20,9-7-7,-9-4 0,0 11 0</inkml:trace>
  <inkml:trace contextRef="#ctx0" brushRef="#br0" timeOffset="37765.1599">10000 13292 58,'-10'-10'38,"10"10"-1,-11-14 2,-1 6-21,12 8-7,0 0-5,0 0-3,0 0-3,0 0-3,15 18-9,-12-7-26,-3-11 1,11 15-2,-11-15 1</inkml:trace>
  <inkml:trace contextRef="#ctx0" brushRef="#br0" timeOffset="38504.2023">10301 13406 37,'-1'-15'35,"1"15"2,0 0-1,-10-12-13,10 12-6,0 0-8,-7 16-2,2-5-3,4 8-1,-2 1-1,3 6-1,0 2-1,1 2 1,2 1-1,2-2 1,-1-4-1,2-4 0,-1-4 0,2-5 1,-7-12-1,14 4 0,-14-4 1,13-18-1,-5 3 1,0-3-1,0-5 0,1 0 0,0-1 1,0 2-1,0 2 0,-1 4 0,0 2 1,-8 14-1,13-12 0,-13 12 1,15 4 0,-15-4-1,16 21 0,-8-8 1,3 0-1,-1 3 0,0-1 0,0 2 0,-2 1-2,-2-3 0,1 1-2,-3-3-3,5 6-6,-9-19-10,3 17-16,-3-17 1,10 8-1,-10-8 3</inkml:trace>
  <inkml:trace contextRef="#ctx0" brushRef="#br0" timeOffset="39215.2429">10745 13520 56,'13'-14'36,"-11"4"0,0-3-10,-2 13-6,3-19-8,-3 19-2,-3-18-4,3 18-1,-9-17-2,9 17 0,-18-12 0,9 9-2,-3 2 1,0 3-1,-2 1 0,0 5-1,1 3 1,1 3 0,1 3-1,2 2 1,1 0-1,2 3 1,4 0-1,4-1 0,5-1 0,2-3 1,3-1-1,4-4 1,1-3-1,3-4 1,-1-5-1,1-5 1,-1-5-1,-1-3 0,-2-4 1,-2-2-1,-2-2 0,-3-2 0,-3 1 0,-2 1 0,-4 2 0,-2 2 0,0 1 0,-1 4 0,3 12 1,-6-13-1,6 13 0,0 0 0,0 0 0,1 20 0,2-5 0,1 2 0,0 3 0,3 5 0,-1-1 0,1 6 1,2 0-1,-1-1 0,0 1 0,-2 0 0,-2-3-1,-2-2 1,-3-3 0,-3-5 0,-5-1 0,-3-2 0,-4-3 0,-2 0 0,-2-4 0,-1 1 1,-1-1-1,4-3 0,1 1-2,4-7-7,13 2-30,0 0-3,-2-14 2,12 3-1</inkml:trace>
  <inkml:trace contextRef="#ctx0" brushRef="#br0" timeOffset="40834.3356">11656 13146 12,'-6'12'26,"6"-12"3,-8 11-6,5-1-5,3-10-2,-3 21-2,0-9-2,5 4-3,-4-4-1,4 5-1,-3-1-1,3 3-2,-3-1 0,4 3-1,-5-1-1,2 3 0,-1 0 0,0 0-1,-1 2 0,1 1 0,-2-2 0,2 0-1,0-3 1,0 0-1,2-2 0,0-1 0,1-3 0,0-4-1,1 0-2,-3-11-2,7 14-2,-7-14-6,0 0-12,13-12-11,-11-3 0,5 1 1,-5-8 1</inkml:trace>
  <inkml:trace contextRef="#ctx0" brushRef="#br0" timeOffset="41488.373">11614 13206 13,'-11'-6'28,"11"6"1,0 0-7,0 0-4,0 0-2,0 0-2,13 1-3,-13-1-1,11-4-4,-11 4 1,19-6-2,-9 0-2,5 3 1,-2-6-2,5 4 0,0-2 0,3 2-1,-1 0 1,1 0-1,0 2 0,0 3 0,-3 2-1,0 1 1,-4 1 0,0 0-1,-4 0 1,-1 1-1,-9-5 1,16 7-1,-16-7 1,10 4-1,-10-4 1,0 0-1,11 3 1,-11-3-1,0 0 0,0 0 0,11-5 1,-11 5-1,0 0 0,0 0 0,0 0 0,0 0 1,0 0-1,0 0 0,0 0 0,0 0 0,7 15 1,-7-15-1,1 18 0,-2-6 0,1 0 1,-1 2-1,0-2 1,0 0-2,0-1 1,0-2-3,3 0-2,-2-9-9,0 0-24,0 0 1,9 1-2,-9-1 2</inkml:trace>
  <inkml:trace contextRef="#ctx0" brushRef="#br0" timeOffset="42158.4113">12236 13255 32,'0'0'31,"-13"-2"2,13 2-7,0 0-6,-10 10-4,9 3-6,1-13 0,-6 24-4,1-7-1,5 4 0,-3 0-3,4 6 1,-2 3-1,1 1 0,0 3-1,1 3 0,1-2-1,0 0 1,0 0-1,1-4 0,0-4-2,-1-4 0,2-4-3,-3-10-3,7 3-8,-8-12-22,0 0 2,0 0-1,9-22 1</inkml:trace>
  <inkml:trace contextRef="#ctx0" brushRef="#br0" timeOffset="42451.4281">12209 13559 46,'0'0'34,"11"-9"1,-1 4-9,-10 5-6,24-9-4,-13 2-7,7 7-3,-3-2 0,5 4-3,-4-2-1,3 3 0,-2-2-1,0 1 0,0-2 0,0-2-1,-4 0 0,-1-4-3,-2 4-2,-10 2-5,10-12-18,-10 12-9,-1-9 0,1 9-1</inkml:trace>
  <inkml:trace contextRef="#ctx0" brushRef="#br0" timeOffset="43173.4693">12728 13502 46,'0'0'35,"0"0"2,0 0-1,12 0-15,2 1-8,-3-8-3,7 5-3,-2-4-2,4 0-2,2-1 0,3 2-1,-2-3 0,2-2 0,-1 0-1,-1-1 0,0-2 0,-2 1 0,-4-2-1,-1 2 1,-4-1-1,-1-1 1,-6 2-1,-2 0 0,-2 0 0,-4 2 0,-2-1 0,-3 2 0,-3 2-1,-1 0 1,-3 0-2,-1 3 2,-3 2-1,1 3 1,-3 2-1,-1 4 1,-1 2 0,1 4 0,-1 4 0,1 1 0,3 3 0,1 2 0,3 1 0,5 1 1,4 3-1,6-2 1,4 1-1,5 1 1,3-2 0,3 1 0,2-4 0,2 0 0,1-3 0,0-1 0,-1-2 0,0-4 0,0-1 0,-1-5 0,0-2 0,-3-3-1,1-3 0,-2-2-1,-1-1-1,-3-3-2,1 5-6,-11 2-16,12-13-15,-12 13 0,14-5 0,-4 5 1</inkml:trace>
  <inkml:trace contextRef="#ctx0" brushRef="#br0" timeOffset="43700.4995">13266 13713 62,'0'0'37,"-5"-19"1,5 5-1,0 14-20,0-22-5,0 22-3,5-16-3,-5 16-3,11-11 0,-11 11-1,14-3-1,-5 5 0,2 1-1,0 3 1,0 4-1,-2 0 0,-1 3-1,-3 2 0,-1 3 0,-4-1-1,-2 3-1,-3-3 0,-2 2 0,-2-2 1,0-1-1,-2-3 2,1-1 0,0-3 1,10-9 1,-12 14 0,12-14 2,0 0-1,0 0 2,0 0-1,0 0 1,11 6-1,-11-6 0,21 2 0,-8-1-1,1 2 0,1-1-1,3 1-1,-2 1-2,-1-5-7,3 3-32,-2-3-1,-3-6 1,3-6-2</inkml:trace>
  <inkml:trace contextRef="#ctx0" brushRef="#br0" timeOffset="44765.5605">13667 13322 37,'-3'-12'33,"3"12"3,0 0-6,-6-10-7,6 10-4,0 0-6,0 0-5,0 0-3,0 0-1,-9 4-2,9-4-2,0 11-2,0-11-2,4 19-5,-4-19-12,-2 16-17,6-4 1,-4-12-2,3 21 3</inkml:trace>
  <inkml:trace contextRef="#ctx0" brushRef="#br0" timeOffset="45033.5758">13669 13606 38,'0'22'32,"0"-22"2,-1 16 0,1-16-15,-1 10-9,1-10-3,0 0-2,7 12-2,-7-12-2,0 0-2,8 10-3,-8-10-4,0 0-10,11 13-16,-11-13 1,0 0-2,11 8 2</inkml:trace>
  <inkml:trace contextRef="#ctx0" brushRef="#br0" timeOffset="45862.6228">14171 13225 31,'2'-9'27,"-2"9"-5,0 0-1,6-11-5,-6 11-1,0 0-3,-10-5-3,10 5-2,-16 0 0,7-4-1,-1 5-2,-4-1-1,3 3 0,-4-1-1,1 3-1,-3 4 1,1 1-1,-2 1 0,2 3-1,-2-1 1,1 2-1,3-1 1,2 1 0,2-4-1,4 0 1,4-1 0,2-10 1,8 15-1,4-9 1,1 0-1,6 0 1,-1-3-1,4 1 0,2 1 0,0 0 0,-1 2 0,-2 1-1,-1 2 0,-5 3 1,-1 2-1,-4 4 0,-6-2 0,-2 4 0,-5 1-1,-3-1 1,-2 2-1,-5-1 1,-2-2-1,-2-2 1,-3 1-1,0-4 1,-2-3 0,-1-2 1,1-4 0,2-3-1,1-3 1,3-1 0,3-3 0,4-1-1,9 5 0,-5-17-1,5 17-3,11-19-3,7 13-8,-2 0-24,1-6 2,8 2-1,-1-5 1</inkml:trace>
  <inkml:trace contextRef="#ctx0" brushRef="#br0" timeOffset="46356.6515">14473 13201 54,'0'0'34,"0"0"-1,0 0-4,4 14-15,-2 2-4,-4 1-4,3 7-2,-3 0 0,1 5-1,-1 1-1,-3 4-1,2-1 0,0 2 0,-1-1-1,2 0 1,0-1 0,3-2 0,1-3-1,2-1 1,1-5 0,3-2 0,0-5 0,2 0 1,-1-6 0,3 0-1,0-4 1,1-1 0,1-4 0,3-2-1,0-1 0,2-4 0,0 1-1,0-3-3,2 1-1,-6-7-5,5 9-9,-10-2-21,-4-6 1,-1 3-1,-9-5 2</inkml:trace>
  <inkml:trace contextRef="#ctx0" brushRef="#br0" timeOffset="46610.666">14413 13452 38,'-11'2'34,"2"-4"3,9 2 0,0 0-15,5-9-3,10 6-5,-5-6-5,8 4-3,-2-4 0,5 5-2,-3-1-1,1 2-2,-1 2-1,1 1-3,2 5-1,-4-4-5,7 9-11,-1-3-21,-4-2 2,2 2-2,-3-3 3</inkml:trace>
  <inkml:trace contextRef="#ctx0" brushRef="#br0" timeOffset="47166.6972">14810 13460 59,'0'0'38,"0"0"0,1-14 0,-1 14-19,0 0-6,0 0-8,9 11-1,-7 2-2,2 4 0,2 3-1,0 4-1,0 2 0,0 2-1,0-2 0,0-3 0,-1-1-1,0-3 0,0-3 1,-2-6 0,-3-10 0,0 0 1,0 0 0,0 0 0,-3-9 1,0-3 0,0-4-1,0-1 1,3-3 0,1 4 0,2-3 1,4 2-1,0 1 0,4 1-1,3 2 1,1 2 0,1 1 0,0 0 0,0 1-1,-1 1 1,-1 4-1,-4 0 1,-10 4-1,13-2 0,-13 2 0,0 0 0,0 0-1,0 0 1,-9 6-1,9-6 0,-13 6-1,13-6-1,-13 8-2,13-8-5,0 0-12,-5 14-18,5-14 2,0 0 0,8 9 1</inkml:trace>
  <inkml:trace contextRef="#ctx0" brushRef="#br0" timeOffset="47498.7168">15210 13472 61,'0'0'38,"0"0"1,-11-7 0,11 7-20,0 0-8,0 0-2,0 0-4,-3 15-2,3-3-1,2 3 0,-1 4-1,0 2 0,0 2-1,1 1 0,0 0 0,-1-5 0,0 0-1,0-5-1,0-1-2,-1-13-4,5 9-12,-5-9-21,4-11 2,-2 0-2,-1-6 2</inkml:trace>
  <inkml:trace contextRef="#ctx0" brushRef="#br0" timeOffset="47706.7285">15193 13289 53,'-3'-9'39,"3"9"0,0 0 1,-6-15-15,6 15-11,0 0-6,0 0-4,-4 12-4,4-12-4,7 17-14,0-5-22,-3-3 1,4 2-1,-8-11 0</inkml:trace>
  <inkml:trace contextRef="#ctx0" brushRef="#br0" timeOffset="48747.7882">15405 13440 22,'0'0'26,"0"0"0,0 0 0,0 0-3,5-13-2,-5 13-3,0 0-2,0 0-5,0 0-2,5 10-2,-3-1-1,2 7-2,-2 0-2,4 6 0,-3 2-1,1 2 0,-1 1 0,-1 0 0,-1-3-1,0 0 0,0-4 0,0-5 1,-1-3-1,0-12 0,2 13 0,-2-13 0,0 0 0,0 0 0,5-15 0,-1 6 0,1-3 1,0-2-1,2-2 0,1-2 0,4-2 0,1 0 1,1 0 0,2 1-1,-2 0 1,3 4 0,-3 4 0,0 4 0,-2 4 0,-1 7 0,-1 3-1,-2 8 1,1 3-1,-2 5 0,-1 4 1,0 1-1,0 1 0,0 0 0,-2-3 0,0-2-1,0-4 0,-1-4-2,1-3-1,-4-13-3,7 14-7,-7-14-15,0 0-11,7-11 0,-3 1 0</inkml:trace>
  <inkml:trace contextRef="#ctx0" brushRef="#br0" timeOffset="49530.833">16079 13622 18,'3'-10'30,"8"8"1,-8-9 4,0 1-14,-3 10-3,2-16-4,-2 16-3,-1-15-3,1 15-1,-9-18-2,4 9-1,-4-2-2,0-1 0,-1 3 0,0 0-2,-4 1 1,2 4 0,-1 2-1,-1 4 1,-2 3-1,1 6 0,-2 1 0,3 5 0,1 2 0,2 4 1,1 0 0,5 1 0,2-2 1,4 0-1,4-3 1,5-3-1,1-4 0,6-4 1,4-5-1,-2-4-1,3-4 1,1-3-1,-3-4 1,1-3 0,-1-3-1,-5-2 1,-4 2-1,-2 1 1,-5 0 0,-2 1-1,-6 1 1,0 3-1,4 12 1,-13-14-1,13 14 1,-11-3-1,11 3 0,-5 11 0,5 4 0,2 2 1,-1 6-1,3 5 0,2 4 0,-1 1 0,2 3 0,-1-1 1,-1-1-1,-2 3 0,0-3 0,-4-6 0,-4-3 0,-3-4 0,-5-4 1,-4-5-1,-4-2 0,-2-7 0,-1-2-1,-2-2 1,3-1-2,2-4-3,9 6-9,12 0-26,-7-16-1,7 16 1,19-21-1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10:50:24.05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1336 6452 41,'0'0'32,"-2"10"2,1 3-3,1 10-19,-5 3-1,4 11-1,-5 3-3,1 7-1,0 0-2,-1 7-1,0-3 0,1-2-1,1-4-1,-1-4-2,3-5-2,0-8-1,2-3-4,0-25-8,1 13-14,-1-13-7,5-11 0,0-3 2</inkml:trace>
  <inkml:trace contextRef="#ctx0" brushRef="#br0" timeOffset="443.0254">1436 6712 41,'14'16'34,"-9"-1"1,-1 10 0,2 5-23,-4-4-1,2 10-2,-3-3-4,-1 0-1,2-5-3,0-1 0,1-4 0,2-6-1,0-6 0,-5-11 0,14 7 0,-5-12-1,1-4 1,1-11-1,0-4 0,1-3 0,4-5 0,-1-3 1,4 3 0,-1 2 1,-1 5-1,0 7 1,-3 8 1,0 9 0,-5 6 0,-1 9 0,-4 5 0,1 7 1,-3 2-2,1 3 1,-1 0-1,2 1-1,1-2-2,-1-8-2,3 1-3,-7-23-7,16 10-20,-4-10-2,-1-14-2,3-6 3</inkml:trace>
  <inkml:trace contextRef="#ctx0" brushRef="#br0" timeOffset="711.0407">1937 6385 45,'0'0'35,"5"14"0,-6 3 0,-3 10-25,4 17-3,-6 3 2,4 9-3,-4 1-2,2 5-2,0 0 0,3-2-1,0-5 0,5-8 0,2-9-1,4-6-1,4-8 0,2-12-2,4-2-4,-4-17-7,6-1-13,-4-3-9,-8-11 0,0-1 0</inkml:trace>
  <inkml:trace contextRef="#ctx0" brushRef="#br0" timeOffset="885.0506">1809 6701 43,'-17'-3'35,"17"3"1,0 0 0,0 0-20,30 4-5,-6-5-5,8 3-6,7 3-15,5-2-20,-3-4-1,2 1-1,-5-6 1</inkml:trace>
  <inkml:trace contextRef="#ctx0" brushRef="#br0" timeOffset="1138.0651">2447 6726 55,'-5'13'34,"5"-13"-1,-13 10-4,7 0-20,-9-1-2,1 6 0,-7 4-2,-3 1-3,-6 4 0,-2 3-1,-2 1 0,-1-2-1,2 1-3,0-11-5,11 0-9,0-10-9,8-12-9,12-5-1,1-15 1</inkml:trace>
  <inkml:trace contextRef="#ctx0" brushRef="#br0" timeOffset="1345.077">2203 6682 59,'10'-2'37,"-10"2"-1,11 3-6,2 12-14,-7 0-5,11 6-4,-2 2-2,5 6-2,2 1-2,2-1-1,1 2-2,-4-8-3,5 1-6,-8-11-10,0-5-17,3-3 1,-6-11-1,0-4 2</inkml:trace>
  <inkml:trace contextRef="#ctx0" brushRef="#br0" timeOffset="1579.09">2599 6420 67,'21'-4'38,"-12"14"-1,4 9-5,-2 9-22,-5 2-2,8 12-1,-5 2-2,1 6-4,0 2 0,-3-2-2,0-2-2,-3-5-4,8-1-6,-9-13-16,3-10-9,5-8 0,-11-11 1</inkml:trace>
  <inkml:trace contextRef="#ctx0" brushRef="#br0" timeOffset="1961.1121">2871 6731 66,'12'-1'38,"-12"1"-1,9 16 0,-4 0-25,-5-1-6,5 9-1,-3 0-2,2 1-1,0 3-2,2-1-1,-1-3 1,0-5-1,2-2 0,-7-17 0,19 9 0,-9-11-1,3-8 1,-2-9 0,0-6-1,1-6 1,-1-1 1,-2-1 0,0 5 0,-2 2 0,-1 4 1,0 9 0,-6 13 1,13 0 0,-7 11-1,1 6 0,-1 3-1,3 4 0,0 3-2,-2-3-2,5 3-6,-5-7-11,-1-7-16,5-1-1,-11-12 0,21-11 2</inkml:trace>
  <inkml:trace contextRef="#ctx0" brushRef="#br0" timeOffset="2193.1255">3279 6331 69,'1'-10'39,"-1"10"-2,11 23 2,-12 4-30,8 12-3,-3 6-2,4 7-1,1 3-2,1 2-1,0 0-1,-1-6-2,3 0-2,-4-11-3,8-3-11,-7-7-20,-5-12 1,0-8 0,-4-10 2</inkml:trace>
  <inkml:trace contextRef="#ctx0" brushRef="#br0" timeOffset="2368.1355">3239 6732 64,'0'0'38,"14"-1"0,3 3 2,8-1-30,-1-5-2,8 6-3,2-2-7,-1-4-8,7 2-29,-3 2 1,-6-4-1,2 4 1</inkml:trace>
  <inkml:trace contextRef="#ctx0" brushRef="#br0" timeOffset="2609.1493">3770 6731 31,'0'0'33,"22"-2"3,-8-1-2,7-7-12,2 11-11,-3-5-2,4 3-3,-3 1-4,4 1-2,-3 1-1,-3 0-4,5 4-5,-8-5-13,-1 0-12,4 2-1,-7-8 1,3 4 1</inkml:trace>
  <inkml:trace contextRef="#ctx0" brushRef="#br0" timeOffset="2884.165">4044 6531 42,'7'-9'35,"6"12"0,-2-1 1,1 2-22,6 10-3,-3 2-4,3 6-3,-2 1-2,-2 3-1,-3 1 0,-4 3-2,-3-1 2,-5-2-2,-3-3 0,-3-4 1,-2 1-1,-1-6-1,2 2-2,-3-10-3,6 4-10,5-11-17,-10 6-1,10-6-1,-1-10 2</inkml:trace>
  <inkml:trace contextRef="#ctx0" brushRef="#br0" timeOffset="3175.1816">4562 6370 78,'0'0'37,"-9"19"0,5-8-7,6 18-24,-1-1 1,4 14-2,-3 1-2,2 8-1,-1 1 0,0-3-2,-1 1-1,-2-5-3,3 0-2,-4-12-10,5-6-22,0-5 0,-2-10-1,-2-12 2</inkml:trace>
  <inkml:trace contextRef="#ctx0" brushRef="#br0" timeOffset="3569.2042">4684 6720 42,'16'7'34,"-9"3"2,2 4-2,-6 11-13,-1-6-13,4 7-2,-2-2-4,3 0-1,0-3-1,1-5 1,-1-5-1,3-4-1,1-8 1,2-9 0,1-4 0,0-7 0,1-4 1,-1-5-1,3 0 0,-2 1 1,-2 4 0,-1 5 0,-4 4 1,-8 16 0,14-7 0,-8 17 0,-4 2 0,0 7 0,-1 4 0,1 3-2,1 2-2,1-2-1,1 1-4,-3-12-7,6-3-24,1-4 1,-9-8-1,19-14 1</inkml:trace>
  <inkml:trace contextRef="#ctx0" brushRef="#br0" timeOffset="3817.2184">5073 6345 70,'11'6'38,"-5"14"0,-2 13-1,9 2-29,-6 4-1,4 12-2,-1-2-2,0 2-1,-2 1-1,-2-3-1,1-2 0,-4-5-3,2-7-3,-7-11-5,5 1-14,-3-10-12,0-15-1,-15 8-1,4-19 3</inkml:trace>
  <inkml:trace contextRef="#ctx0" brushRef="#br0" timeOffset="3970.2271">5008 6673 63,'7'-9'38,"9"9"1,8 1 0,2-2-23,11 7-7,-1-3-5,0-3-13,-3-2-29,5 0 0,-4-13-2,8-5 1</inkml:trace>
  <inkml:trace contextRef="#ctx0" brushRef="#br0" timeOffset="5291.3027">1487 12855 58,'-16'9'37,"-4"-2"-1,-1 2-2,8 6-20,-9-2-5,2 8-1,-3-2-3,5 6-2,6-3 0,6 4-1,6-1-1,8 2 0,7-3 0,8 0 0,4-1-1,1 2 1,1 1-1,-3 0 0,-5 1 1,-6 0-1,-11 0 1,-6-2-1,-8 0 0,-6-4 1,-9-5 0,-5-3 0,-1-7-1,0-4 1,6-6-1,0-4 0,5-3-3,6-5-5,8 2-18,9-4-14,7-5 1,7-2-1,6-3 0</inkml:trace>
  <inkml:trace contextRef="#ctx0" brushRef="#br0" timeOffset="5611.321">1674 12863 104,'-8'-10'40,"8"10"0,-9 3-10,11 10-24,-5 5-2,2 10-1,0 6-2,2 5 0,2 6 0,1 2-1,0 4 1,3-2-2,2-1 2,1-4-2,0-2 0,1-5-1,-1-5 0,0-7 0,3-6-1,-2-9 0,1-5-2,-1-10-3,7-1-14,0-9-18,-3-9 1,-1-1 0,-7-8 1</inkml:trace>
  <inkml:trace contextRef="#ctx0" brushRef="#br0" timeOffset="6073.3474">1671 13149 54,'-20'4'39,"8"3"-1,12-7 3,0 0-20,12 15-11,3-11-1,9 2-4,2-2-4,-1-3-3,8 4-6,-8-7-6,6 6-4,-9-8-3,4 6 1,-12-7 2,4 7 5,-9-4 5,-9 2 8,11 3 7,-11-3 6,0 0 3,2 9 0,4 3 0,-6-12-1,11 21-6,-4-10-2,6 5-2,-2-1-1,2 2-1,-3 0-1,1-2-2,-2-1 0,-2-2 0,-2-3 0,-5-9 1,4 12-1,-4-12 1,0 0 0,-9-9 0,5-4 0,0-3 1,0-5-2,6-2 1,1-1-2,4-2 0,5 2-3,0-4-5,11 8-16,1 2-15,-2-1 2,2 4-2,-2-1 2</inkml:trace>
  <inkml:trace contextRef="#ctx0" brushRef="#br0" timeOffset="6273.3588">2264 13184 49,'-5'17'37,"5"4"1,-3-2 0,1-7-16,7 9-11,-6-7-3,6 4-4,-1-3-3,2 0-1,0-4-3,-6-11-4,12 17-14,-2-15-18,-10-2 1,9-12-1,-6-4 2</inkml:trace>
  <inkml:trace contextRef="#ctx0" brushRef="#br0" timeOffset="6433.368">2229 13012 89,'-14'-12'38,"14"12"0,1 12-5,-1-12-31,5 11-7,10 5-14,1-2-20,-1 0 2,4 2-2,-3-2 2</inkml:trace>
  <inkml:trace contextRef="#ctx0" brushRef="#br0" timeOffset="6800.389">2432 13136 53,'0'0'38,"0"0"-2,0 0 0,0 0-17,2 12-11,-4 1-4,3 5-2,-2 3-1,2 3-1,1 0 2,1 0-2,0-5 2,3 1 0,1-6 1,2-3-1,4-11-1,3-3 0,0-11 0,2-3 0,1-7-1,0-2 0,-1-2 0,-3 3 0,-4 2 1,-3 6 0,-3 7-1,-5 10 0,0 0 0,2 9-2,1 7-1,-3 0-5,9 8-3,-2-7-14,6 3-14,11-3 1,-1-6-1,8-2 2</inkml:trace>
  <inkml:trace contextRef="#ctx0" brushRef="#br0" timeOffset="7240.4141">2907 13141 45,'-14'-7'36,"-9"-1"2,2 9-1,-5 10-11,-3-3-16,12 14-4,0-1-2,9 7-1,4-1-1,7 1-1,2-4 1,7-2-1,4-6 0,2-7-1,3-7 1,-1-7-1,-1-10 0,0-4 1,-1-5-1,-1-4 0,-5-1 0,-2 1 0,-1 2 0,-2 5 0,-2 8 0,-5 13 0,10-4-1,-6 13 1,2 11 0,-2 8 0,-1 7 1,-1 7-1,-3 6 1,-2 6 0,-5 0 1,-4 4 0,-6-3-1,-4-4 1,-4-7-1,-1-9 0,-1-11-1,2-13-1,6-8-4,-1-21-7,16-9-27,3-7-1,4-8-1,10-6 0</inkml:trace>
  <inkml:trace contextRef="#ctx0" brushRef="#br0" timeOffset="7483.428">3234 13045 99,'0'0'39,"1"17"1,-6 8-10,-7-6-27,1 7-1,-2 3 0,-2 2-2,1 2 0,-3-2-2,4 0-1,-3-9-3,8 0-4,-4-15-9,12-7-21,0 0 2,-7-22-1,8-2 2</inkml:trace>
  <inkml:trace contextRef="#ctx0" brushRef="#br0" timeOffset="7657.4376">3057 13016 78,'0'0'40,"12"-2"-1,3 8-3,8 15-24,-4-1-6,10 7-2,-1 3-3,2 2-2,3 3-3,-4-5-4,8 5-6,-11-10-16,4-7-9,1-2-1,-2-13 2</inkml:trace>
  <inkml:trace contextRef="#ctx0" brushRef="#br0" timeOffset="8017.4586">3867 12783 83,'-6'-17'39,"-9"5"-2,-3 5-9,-6 12-21,-3 1-3,0 8-1,1 5-1,7 5-2,6 4 0,7 3 1,7 2-1,6 1 0,8 1 0,6 0 1,4-1-2,2-1 2,-3-2-2,-1-2 1,-3 0 0,-8 0 0,-6-2 0,-8-1 0,-10-4 1,-6-1 0,-5-3 0,-3-5-2,-1-6-1,-2-9-5,10 0-13,7-9-19,3-11 1,9-3-1,6-9 1</inkml:trace>
  <inkml:trace contextRef="#ctx0" brushRef="#br0" timeOffset="8712.4983">3959 12752 90,'0'0'38,"13"-4"1,-13 4-9,0 19-21,4 4-4,-3 8-3,0 6 0,0 7-2,1 4 1,1 3-1,-1 1 0,1 2 1,2-3-1,1-8 0,-1-6-2,1-8 1,-4-9-1,0-8 1,-2-12-2,0 0 0,-16-24 2,4 2-1,-2-4 1,-1-3 0,4 2 2,1 0 1,5 5 0,5 2 1,8 7 0,4 0 0,9 8 0,3 2 1,3 4-1,0 2-1,5 5 0,-3 2-1,0 2 1,-3 3-2,-4 1 1,-6 4-1,-1 2 0,-5 2 1,-6-1-1,-4-1 0,-3-3 0,-2-1 0,-2-5 0,-2-2 1,9-11-1,-17 5-1,17-5 1,-10-13 0,9-1 0,3-4 0,4-2-1,3-4 1,4-2 0,2-1-1,3 1 2,-1 7-1,2 2 1,-2 5 0,0 6 0,-2 5-1,0 5 1,-3 5 0,0 4 0,-3 3-1,-1 3 0,-3 0 0,1 4 0,-3-1 0,-3-2-1,0 0-1,-3-5-2,3 2-4,0-17-12,-9 9-22,9-9 0,-3-11 0,4-2 1</inkml:trace>
  <inkml:trace contextRef="#ctx0" brushRef="#br0" timeOffset="8892.5085">4382 12966 61,'-5'-12'41,"5"12"-2,0 0 1,0 0-14,0 0-22,6 17-4,0-7-5,7 9-8,-8-8-9,8 1-18,0 4 1,-2-6-1,3 3 2</inkml:trace>
  <inkml:trace contextRef="#ctx0" brushRef="#br0" timeOffset="9200.5263">4521 13094 53,'0'0'39,"2"18"-1,-3-2-8,-3-2-9,6 12-7,-8-5-6,7 7-3,-2-2-2,4-2-2,-1-1 0,3-3-1,1-5 1,2-5-1,2-7 0,1-6 0,0-6 0,2-6 0,1-6-1,1-3 1,0-1 0,0 0 0,-1 1-1,-2 4 1,0 5 0,-2 7-1,-10 8 0,14 1 0,-8 8-3,-6-9-3,11 28-8,-10-12-18,5-1-5,5 1-1,-2-7 2</inkml:trace>
  <inkml:trace contextRef="#ctx0" brushRef="#br0" timeOffset="9627.5507">4875 13160 52,'-16'11'34,"-3"0"0,6 4-7,-1 8-14,-3-5-5,9 6-1,2-2-3,6 0-1,6-8-1,6-3-1,1-5 0,5-5 0,-1-5 0,1-6 1,-4-3-1,2-5 1,-6-3 0,0 0-1,-3-1 0,-1 5 0,-1 1-1,-1 5 1,-4 11 0,11-9-1,-11 9 0,11 17 1,-6 0 0,0 4-1,-2 6 0,-1 4 0,-4 4 0,-3 6 0,-6 3 1,-8 0-1,-5 3 0,-1-1 0,-5-3 0,-2-5 0,3-5-3,0-13-3,12-6-22,6-9-10,1-18 1,13-5-1</inkml:trace>
  <inkml:trace contextRef="#ctx0" brushRef="#br0" timeOffset="10128.5793">5265 13142 66,'0'0'39,"15"11"1,2-6-1,10 4-27,-1-6-5,9 7-1,0-4-3,1-1-3,1 2-5,-6-7-3,1 6-4,-14-12-8,2 4-8,-8-3-10,-9-6 0,0-1 1</inkml:trace>
  <inkml:trace contextRef="#ctx0" brushRef="#br0" timeOffset="10348.5919">5542 13016 50,'0'0'36,"-11"-9"0,11 9-8,5 15-5,-4-4-11,9 9-4,-3 1-3,6 6-1,-4-1-1,1 4-2,-4-1 1,-1-1-1,-8-2 0,-3-4-2,-4-1-1,-6-7-3,5 3-5,-8-11-15,5-4-13,14-2 0,-13-4-1,13 4 2</inkml:trace>
  <inkml:trace contextRef="#ctx0" brushRef="#br0" timeOffset="10697.6119">6015 12886 74,'-10'-10'38,"-5"10"0,-9 2 0,-11 3-32,8 9-1,-2 4-2,7 8 1,8 2-2,9 4 0,6 1-1,9 4 1,7 0-1,3 4 0,2-2 0,-2 0-1,-4-3 1,-6-1-1,-4-2 0,-9-5-1,-6-1 1,-5-8 0,-7-5-1,-4-5 1,1-4-2,-1-8-1,7 0-5,-2-12-12,8-4-20,12 0 2,8-9-1,8-1 1</inkml:trace>
  <inkml:trace contextRef="#ctx0" brushRef="#br0" timeOffset="11366.6502">6120 12881 63,'5'-13'37,"-5"13"1,2 10 1,-9 4-24,5 15-9,-2 4-2,3 9 0,1 2-2,2 5-1,1 0 0,3-1-1,0-4-1,-4-6-1,1-3-1,-5-10-2,2-2 0,-7-13 0,7-10-1,-22 7 1,8-11 1,-3-6 1,2-2 0,2-6 5,4-1 0,6-1 1,3-2 1,11 4 1,3-3 0,10 7 2,2-3-2,7 11 1,-3 0-1,3 6-1,-4 3 0,-2 5-2,-4 4 1,-4 6-2,-6 2 0,-5-1-1,-3 2 1,-3-1-2,-4-2 1,-2-1 0,-2-6-1,6-11 1,-17 12 1,8-11-1,9-1 0,-15-10 1,9-1-1,4-3 0,3-3 0,5-2 1,2 0-2,2 0 2,3 2-2,0 4 1,1 4 0,1 1 0,-2 7 0,0 2 0,-3 5 0,0 4 0,-1 1 0,-3 4 0,-1 0 1,-1 2-2,-1 0 1,-1 0 0,-1-1-1,-1-4-1,1-2-1,-1-10-3,0 0-9,0 0-26,0 0 1,8-22-1,-6-2 1</inkml:trace>
  <inkml:trace contextRef="#ctx0" brushRef="#br0" timeOffset="11538.66">6429 12908 74,'0'0'39,"0"0"-1,0 0 1,0 0-28,1 13-8,9 2-9,-3-5-13,5 4-20,4 4 0,-1-6 0,2 3 1</inkml:trace>
  <inkml:trace contextRef="#ctx0" brushRef="#br0" timeOffset="11866.6788">6573 13113 40,'0'19'34,"-6"-2"2,5 5-1,-2 4-15,-5-4-7,6 5-5,-4-6-3,6 3-1,-1-5 0,4-3-1,-3-16 0,10 14 0,-10-14 0,19-9-1,-5-4 0,1-6 0,3-5 0,2-2-1,0-1 0,0 1 0,-3 2-1,-1 6 1,-4 5-1,-2 8-1,-10 5-1,0 0-2,13 24-4,-16-14-7,13 11-11,-1-4-14,0-2 2,6-1-2,0-5 3</inkml:trace>
  <inkml:trace contextRef="#ctx0" brushRef="#br0" timeOffset="12271.7019">6908 13194 51,'-8'-14'37,"8"14"-2,-17-1-7,2 2-9,7 11-7,-8-3-3,8 9-4,1-2 0,4 4-3,6-3 0,5 1-1,4-4 1,2-3-2,2-5 0,1-4 0,-1-6 1,-1-3 0,-4-8-2,0-1 2,-2-4-1,-2 0 1,-1 0-1,-1 4 1,-1 4-1,-4 12 0,0 0 1,11 10-1,-9 12 0,-2 7-1,-1 8 1,-2 6-1,-1 4 0,-3 6-1,-2 1 2,-3-2-1,-2-3 0,-3-5 1,-3-5 0,-2-11 0,-1-5-1,0-14-5,6-7-26,-2-5-6,-3-9 1,6 2-2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3:51:35.0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3555 8147 6,'11'-3'17,"-11"3"-5,11-3 1,-11 3 0,19-2 0,-7 0-1,0 0-2,5 2-2,-2-3 0,4 3-2,1 0-1,1 1-1,2-1-1,1 3 0,2-1 0,2 1-1,0 0 0,1 1-1,2-1-1,1 3 1,0-1 0,4-1-1,-2 1 1,3 0 0,2-1-1,3 1 1,0-1 0,2-1 0,-2-2-1,1 1 1,4-1-1,0-2 0,-2 1 0,1-1 1,0 0-1,1 0 0,2 2 0,3-3 1,-2 2-1,2 1 0,1 0 0,0 0 0,2 1 0,1-1 0,-3-1 0,0 2 0,0 1 0,1-3 0,1 1 0,1 0 0,1 0 1,1 0-1,1 2 0,0-3 1,2 0-1,0 1 1,-1 1-1,1-3 1,-1-1-1,2 1 0,3-1 0,1 0 1,1 0-1,0 1 1,3-2 0,0 5-1,0 1 1,1-1 0,-1 0 0,3 1 0,1 0-1,0 2 0,-1-1 1,2-2-1,0 0 0,3 2 1,-1-1-1,0 1 1,1-2 0,1 3 0,0-4-1,2 5 1,1-5-1,-2 1 2,3-2-2,0 2 1,0-2-1,3 0 1,2-1 0,2-1 0,0 2 0,3-2-1,1 2 1,2-4-1,0 2 1,-1 0-1,0-1 0,2 0 0,0 0 0,1 0 1,-1-2-1,0 2 0,0 0 1,1 0-1,0 0 0,-1 2 1,3-2-1,-2 1 0,-1 1 0,1-2 0,-1 0 0,0 1 0,3-2 0,0 1 0,-2 2 1,1-1-2,0-2 2,-1 4-1,1-3 0,-1 1 0,0 0 0,-3 0 0,1 0 0,-1 0 0,-1 1 0,1-1 1,-1-1-1,3 2 0,-2 0 0,-2-1 0,1-1 0,1 1 0,2-1 0,-3 0 0,1 1 0,-2-1 0,2-1 0,1 3 0,-3-2 0,3 0 0,0-1 0,1 0 0,-1 0 0,2-2 0,-3 1 0,0-1 1,2 0-2,-2 2 1,1-2 0,-2 1 0,0 0 1,-1 0-1,-1 0 0,0 2 0,-1-1 0,-2-2 1,-3 2-1,-1 2 0,-4-2 0,-2 2 1,-6 1-1,-3-1 0,-4 1 0,-7 1 0,-3-1 0,-4 0 1,-4 1-1,-6 0 0,-4 0 0,-3 0 0,-5 1 0,-4 0 0,-5 1 0,-4 0 0,-4 0-1,-4-2 0,-9 0-1,11 3-2,-11-3-4,0 0-11,0 0-16,0 0 0,-10-9 1,10 9 0</inkml:trace>
  <inkml:trace contextRef="#ctx0" brushRef="#br0" timeOffset="3073.1757">5051 8870 10,'0'0'16,"0"0"0,0 0-3,0 0-1,0 0-2,-10 0-1,10 0-2,-4 15-1,4-1-1,-1 1-1,2 7 0,0 1 0,2 6 0,-1 3-1,1 5 0,-2 0-1,2 4 0,-2 1 1,-1 1-2,0-2 1,0-1-1,-1-5 0,0-3 0,-1-5 0,2-3-1,-1-5 1,1-3-1,0-3 0,0-4 1,0-9-2,0 14 1,0-14-2,0 0-1,0 0-4,0 0-5,0 0-4,8-16-8,-9-4-5,8 3 1</inkml:trace>
  <inkml:trace contextRef="#ctx0" brushRef="#br0" timeOffset="3936.2251">5054 8856 3,'-2'-10'5,"2"10"0,0 0 1,0 0 1,0 0 0,0 0 0,0 0-1,0 0 0,0 0 1,0 0 0,0 0 0,0 0-1,0 0 2,12 2-2,-12-2 1,20 2-1,-8 0-1,3-2 0,-1 3-2,3-2 1,1 1-1,0-1 0,2 1-1,-4-2 1,3 0-2,-3-1 1,4-1 0,-4-1-1,1 1 0,0-1-1,-3 0 1,0 0-1,-1 2 0,-2-1 1,-1 1-1,-1 1 0,-9 0 1,14-2-1,-14 2 0,14-2 0,-14 2 1,9-1-1,-9 1 0,0 0 0,11-1 0,-11 1 1,0 0-1,0 0 0,0 0 1,4 11-1,-4-11 0,0 13 1,0-13-1,-3 18 0,1-5 0,1 2 0,-1-1 0,1 2 0,0-2 0,0-1 0,1-1 0,1 0 0,-1-12 0,1 12 0,-1-12 0,2 10-1,-2-10 0,0 0-3,0 0-4,5 10-8,-5-10-13,0 0-1,13 9 0</inkml:trace>
  <inkml:trace contextRef="#ctx0" brushRef="#br0" timeOffset="4951.2832">5994 8974 12,'-9'1'15,"9"-1"-2,-2 14-1,1-4-1,-1 1-2,2 5-1,0 4-1,1 3-1,1 5-1,-1 3 0,3 2-1,-2 3-1,1 4 0,1-2-1,-1 0 0,-1-1-1,0 1 0,1-5-1,-3-1 1,3-5-1,-1-4 0,0-4 0,-1-4 0,1-3 0,-2-12-1,1 10 0,-1-10-2,0 0-1,0 0-3,0-12-2,0 12-4,0-18-2,0 18-4,0-23-6</inkml:trace>
  <inkml:trace contextRef="#ctx0" brushRef="#br0" timeOffset="5433.3107">6006 9317 12,'0'0'19,"0"0"-1,9-14-2,-9 14-2,13-5 0,-13 5-4,16 2-2,-4-3-2,2 4-1,2-4-1,2 2-1,0-3-1,2 2 0,1-2 0,1-3 0,-3 4-1,3-2 0,-5 1 0,1 1 0,-3 0 0,-2 2 0,-3-2-1,-10 1 0,17 3 1,-17-3-1,10 2 1,-10-2-1,0 0 0,0 0 0,0 0 0,10 0-1,-10 0-1,0 0-2,0 0-7,0 0-8,0 0-12,-8 12 1,8-12 1</inkml:trace>
  <inkml:trace contextRef="#ctx0" brushRef="#br0" timeOffset="10458.5982">7416 9106 10,'-14'-2'14,"14"2"0,-14-1-1,14 1-1,-16-1 0,7 0 0,0-1-2,-4 0-1,3 2-2,-4-2 0,2 3-2,-4-2-1,3 2 0,-5 1-1,4 3-1,-4 0 0,1 3 0,0-2 0,0 5-1,0 1 1,2 0 0,-1 0-1,4 2 0,0-2 0,5 4 0,0 2 0,4 0 0,2 1 0,2 1-1,3-1 1,2 2-1,6-2 1,1 0-1,0-4 1,4-1-1,0-2 0,-1-4 1,2 0-1,0-3 0,-2-3 1,0-4-1,3-3 0,-2-4 1,4-2-1,0-5 1,0-1 0,-1-5 0,-1-2-1,-1 2 1,-3-3 0,-3 1 2,-4 1-2,1 3 0,-7-2 0,0 4 0,-4 1 0,-1 1 0,-1 1 0,-2 1-1,0 2 1,0 2-1,6 10 1,-11-13-1,11 13 0,0 0 0,0 0 1,-10 19-1,10-5 0,1 3 0,1 4 0,1 1 0,0 3 0,1 1 1,0 0-1,1-2 0,2-2 1,3 2-1,0-2 1,1-5-1,1-4 0,1-1 0,3-3 1,-1-1-1,0-4 1,-1-2-1,-2-2-1,0 0-1,-1 0-2,-11 0-9,16-10-17,-16 10-4,9-7-2,-9 7 1</inkml:trace>
  <inkml:trace contextRef="#ctx0" brushRef="#br0" timeOffset="11756.6724">8144 8949 20,'0'0'17,"0"0"-1,0 0 0,0 0-2,0 0-1,0 0-3,-14 4 0,14-4-2,-13 0-2,13 0 0,-14 1-1,14-1-1,-18 4 0,8-2-1,-1-2 0,0 3 0,0-3-1,1 3 1,-4-1-1,4 0 0,-3-2-1,13 0 1,-17 3-1,17-3 1,-15 4-1,15-4-1,-9 2 1,9-2-1,0 0 1,0 0-1,-9 9 0,9-9 1,0 11-1,0-2 0,0 2 1,0 2-1,0 1 0,1 5 1,0 1-1,0-1 0,0 1 0,1 3 0,-1-1 0,0 1 0,0 4 1,0-1-1,-1-1 0,0 1-1,0-1 1,-1 0-1,0-3 1,0 0-1,0-5 0,0 0 0,1-3 1,0-2-1,0-1 1,0-11-1,3 15 1,-3-15 0,0 0 0,11 10 0,-11-10 0,15 1 0,-6-1 0,3-1 1,-1-2-1,3 2 1,0-1 0,1-1 0,-1 2-1,-1-1 1,1 1 0,-2 0-1,-1 0 0,-1 0 0,-1 1 0,-9 0-1,13-2-1,-13 2-4,11-1-5,-11 1-9,0 0-14,0 0-1,6-14 2,-6 14 1</inkml:trace>
  <inkml:trace contextRef="#ctx0" brushRef="#br0" timeOffset="12251.7007">8419 9111 20,'0'0'23,"0"0"-3,0 0-1,0 0-1,1 12-3,-1-12-2,0 11-3,0-11-2,0 19-2,-1-8-1,2 5-2,-2-2 0,2 3 0,-1 1-1,1 4 0,-1-3 0,1-1-1,-1-3 0,0 0 0,1-2 0,0-2-1,-1-11-1,0 9 0,0-9-2,0 0-3,0 0-3,0 0-10,0 0-14,0 0-1,-1-11 1,1 11 2</inkml:trace>
  <inkml:trace contextRef="#ctx0" brushRef="#br0" timeOffset="12825.7335">8432 8960 24,'0'0'19,"0"0"-1,0 0-2,0 0-1,-10 2-3,10-2-2,0 0-3,0 0-1,0 0-1,0 0-2,0 0 0,0 0-2,0 0 1,0 0-1,0 0 0,0 0 0,1 11-1,-1-11 1,0 0 0,0 0-1,12 6 0,-12-6 0,10-4 1,-10 4-1,0 0 0,11-12 0,-11 12 0,7-12-1,-7 12-2,0 0-1,-3-10-5,3 10-3,0 0-10,0 0-9,-14 1 2,14-1 0</inkml:trace>
  <inkml:trace contextRef="#ctx0" brushRef="#br0" timeOffset="13847.792">8747 8907 5,'-20'-2'22,"20"2"-2,-9 2-4,9-2-1,-9 3-2,9-3-2,0 0-2,0 0-1,0 0-1,0 0 0,0 0-1,0 0 0,0 0-1,11 4 0,-2-4-1,0-2-1,4 2 0,-2-2 0,5 3 0,-1-1-2,2 0 1,0 0-2,1 1 1,1-1 0,-1 0 0,0 1 0,-1 0-1,-2 0 1,-1 3-1,-1-2 1,-3 2-1,-10-4 1,13 7-1,-13-7 1,0 0-1,6 9 0,-6-9 1,0 0-1,-9 13 0,5-3 1,4-10-1,-11 18 0,6-4 0,-1-1 0,2 3 0,1 0 0,1 1 0,1-1 0,1 3-1,1 0 1,1-2 1,0 3-2,0-2 1,1 2 0,0 3 0,-1 1 0,0-2-1,0 1 1,-1 1-1,1-1 1,-2-2-1,0 0 1,0-5-1,0-1 1,-2-1 0,0-1 0,-1-4 0,3-9-1,-12 15 1,12-15 0,-14 11 0,14-11 0,-17 8 0,17-8 0,-16 4 0,16-4 1,-15 1-1,15-1 1,0 0-1,-10-6 0,10 6 0,0 0 0,-1-13-2,1 13-1,2-11-2,-2 11-6,0 0-8,4-15-15,-4 15 0,0 0 1,0 0 1</inkml:trace>
  <inkml:trace contextRef="#ctx0" brushRef="#br0" timeOffset="15085.8628">9425 9032 28,'-1'-9'26,"1"9"-5,0 0-2,0 0-4,0 0-3,0 0-2,0 0-2,0 0-2,0 0-1,0 0-2,-1 9 0,1-9 0,2 11-1,-2-11 0,2 14-1,-2-14 1,1 11-1,-1-11-1,0 0 0,4 9-4,-4-9-4,0 0-13,0 0-12,0 0 0,0 0 0,0 0 1</inkml:trace>
  <inkml:trace contextRef="#ctx0" brushRef="#br0" timeOffset="15906.9098">9492 9402 10,'0'0'15,"0"0"-1,0 0 0,9 6 0,-9-6-2,0 0 0,0 0-3,0 0-2,0 0-1,10-5-1,-10 5-2,0 0 0,0 0 0,0 0-1,0 0-1,-10-4 0,10 4 0,-9 2 0,9-2-1,-9 5 1,9-5 0,-10 7-1,10-7 1,0 0 0,0 0 0,-8 10 0,8-10 1,0 0-1,0 0 1,0 0 0,10-3 0,-10 3 1,0 0-1,9-12-1,-9 12 1,0 0-1,0 0-1,0 0 0,2-9-3,-2 9-3,0 0-6,0 0-14,-9 11-6,0-11 1,9 0 0</inkml:trace>
  <inkml:trace contextRef="#ctx0" brushRef="#br0" timeOffset="59485.4023">10230 8937 10,'0'0'12,"0"0"0,0 0 1,0 0-1,0 0 0,0 0-1,0 0 0,0 0-3,0 0 0,0 0-1,0 0-2,0 0 0,0 0-1,-3 15 0,5-3 0,-1 2-1,2 5 0,-1 1 0,2 1-1,-1 2 0,0 3 0,-1-1-1,3-1 1,-3 0-1,0-1 0,-1 2 0,1-2 0,-2-2 0,1 0 0,-2-5 0,2 1 0,-2-2 0,1-1 0,-1-5 0,1-9-1,-1 16 0,1-16 1,-2 13-1,2-13 0,0 0 0,-3 10 0,3-10 0,0 0-2,0 0-2,0 0-3,0 0-7,-5-11-8,1-1-10,4 12-1,1-27 1</inkml:trace>
  <inkml:trace contextRef="#ctx0" brushRef="#br0" timeOffset="60307.4493">10027 8904 8,'0'0'13,"0"0"-1,0 0 1,0 0 0,0 0-1,-5-12 0,5 12-1,0 0-1,0 0-2,0 0-1,0 0-1,0 0-1,0 0-1,0 0-1,0 0 1,16 3 0,-16-3-1,19 0 0,-6-1 0,4-1 0,1 1 0,4 0-1,-2-3 1,5 4-1,-1-2 1,1 1-1,-2 0-1,2 2 0,-3-2 0,0 2 0,-2 1 0,0-2 0,-3-1 0,0 3 0,2-1-1,-2-2 1,-1 1 0,-2 0 0,-1-1-1,-1 1 1,-3 0-1,-9 0 1,13-4-1,-13 4-1,0 0 0,0 0-1,0 0-4,0 0-5,0 0-13,9 10-10,-9-10-2,0 0 2</inkml:trace>
  <inkml:trace contextRef="#ctx0" brushRef="#br0" timeOffset="68733.9313">4171 7201 14,'-3'-11'20,"3"11"-2,0 0-1,0 0-1,0 0-2,0 0-2,0 0-3,0 0-2,0 0-1,-10 6-1,10-6-2,0 0 0,-1 15 0,1-15 0,0 20-1,0-6 1,1 6-1,0 1 0,0 7-1,1 2 1,0 3-1,-1 0 0,1 3 0,-1-3 0,1-1-1,0 0 1,0-4 0,-1-2-1,0 0 0,1-3 0,-1 0 2,-1-4-2,1 0 0,0-2 0,0-2 0,-1-3 0,1-2 0,-1-10-2,2 13 0,-2-13-1,0 0-2,0 0-4,0 0-5,0 0-9,11-5-11,-13-8 3,6 3-1</inkml:trace>
  <inkml:trace contextRef="#ctx0" brushRef="#br0" timeOffset="69622.9819">4152 7135 5,'0'0'11,"2"-9"-1,-2 9-1,0 0 0,0 0-1,0 0 0,0 0-1,0 0 0,0 0-1,0 0 1,0 0-2,0 0 1,10 5 0,-10-5 0,0 0 0,9 6-1,-9-6 1,10 1-2,-10-1 1,15 1-2,-15-1 1,21 0-1,-10-1 0,5 1-1,-3-3 0,5 5-1,-2-2 1,2 0 0,-2-2-1,2 4 1,-2-2-1,2 2 1,-2-1 0,0 0-1,0-1 0,-1 1 1,1-1-1,1 0-1,-2 0 1,0-1-1,-1 0 1,-2 2-1,-1-1 0,0-2 1,-11 2-1,11-1 1,-11 1 0,0 0-1,0 0 1,0 0 0,0 0 0,0 0 0,0 0 0,0 0-1,0 0 0,0 0 0,0 0 0,0 0 0,0 0 0,0 0 0,9 11 0,-9-11 0,2 16 0,-1-5 0,2 0 0,-1 3 0,0 3 0,1-2 0,-1 3 0,0-1 0,1-4 1,-1 1-1,0-1 0,-1-4 0,-1-9 1,2 14-2,-2-14 0,0 0-2,0 0-4,0 0-6,0 0-11,12 11-10,-12-11-2,0 0 2</inkml:trace>
  <inkml:trace contextRef="#ctx0" brushRef="#br0" timeOffset="71000.0609">4172 7164 7,'0'0'10,"0"0"0,0 0 1,0 0-1,0 0 1,0 0-1,0 0-2,0 0 0,0 0-2,-2 17-2,1-6 0,2 3-4,-1 4-4,3 7-9,-6-6-11,14 13 0,-14-8-1</inkml:trace>
  <inkml:trace contextRef="#ctx0" brushRef="#br0" timeOffset="72823.1652">5083 7200 18,'-5'-14'16,"5"14"-1,0 0-1,0 0-1,0 0 1,0 0-4,0 0 0,0 0-2,0 0-1,0 0-1,0 0-1,0 0-1,0 0-1,0 0 0,0 0 0,0 0-1,0 0 1,0 0-1,0 0-1,0 0 0,0 0 0,0 0 0,-6 17-1,4-2 1,2 3-1,2 2 1,-1 4-1,1 1 0,1 5 0,0 1 1,1 0-1,0 1 0,1 0 0,0 2 0,0-2 0,-1 0 0,-1-4 1,0-3-1,0 0 0,-2-7 0,1-4 0,-1-5-1,-1-9 1,1 14 0,-1-14-1,0 9 0,0-9 0,0 0 0,-2 10 0,2-10-1,0 0 0,-1 13 0,1-13-3,0 0-3,0 0-6,0 0-10,0 0-7,-2-14 1,2 14 0</inkml:trace>
  <inkml:trace contextRef="#ctx0" brushRef="#br0" timeOffset="73319.1936">5115 7468 11,'0'0'20,"0"0"-1,0 0-2,0 0-1,14-11 0,-14 11-3,15-3-1,-3 2-2,-12 1-2,23-3-2,-12 2 0,7 2-1,-4-2-1,6 2-1,-1-3 1,0 3-1,2-2-1,1 0 1,-2-3-2,2 6 0,-2-4 0,-3 1 0,-2-1 0,-2 2 0,-13 0-1,16-1 0,-16 1-1,0 0-1,9 1-7,-9-1-16,0 0-9,0 0-2,-10-4 1</inkml:trace>
  <inkml:trace contextRef="#ctx0" brushRef="#br0" timeOffset="76812.3934">6398 7325 8,'-11'-10'22,"11"10"-4,0 0-3,-12-4-2,12 4 1,-13-4-3,13 4-2,-13-4-1,13 4-1,-15-6-2,15 6 0,-17-2-1,7 1-1,-3 0-1,1 1 0,-3 1 0,0 1 0,-2 1-1,-1 4 1,0-3-1,0 6 0,0-1 0,1 3 0,4 0-1,1 2 1,1 0-1,5 3 0,2 1 1,1-1 0,2 5-1,4 0 1,0-1-1,3 0 1,2 1 0,2-5-1,1-1 1,3-1-1,2-4 1,1-4 0,1-5 0,1-3 0,0-4 1,3-3-1,-2-2 0,-1-4 0,-1-4 0,0 1 0,-3 0 0,0 0 0,-4-2 0,-2 1 0,-1-1 1,-1 4-1,-2-1 0,-2-1 1,-2 0-1,1 4-1,-3 1 1,1 1 0,0 11 0,-3-14-1,3 14 1,0 0-1,0 0 0,0 0 0,-6 12 0,5 1 0,0 1 0,1 4 0,0 2 0,1 1 0,1-1 0,1 1 0,1-2 0,2-3 0,0-1 0,3-3 0,2-2 0,1-2 0,1-2 1,0-4-1,0-1 1,1-1-1,-1-2 0,-1-2 0,-3 1-1,-9 3-2,16-8-4,-16 8-12,5-15-16,-5 15 0,0 0-2,0 0 2</inkml:trace>
  <inkml:trace contextRef="#ctx0" brushRef="#br0" timeOffset="77147.4119">6758 7222 43,'0'0'32,"0"0"2,-9-1-10,9 1-9,-11 9-5,11-9-2,-11 13-3,11-13-2,-7 18-1,5-8-2,2 1-2,0-11-4,2 18-8,0-7-14,-2-11-6,7 19 0,-7-19 0</inkml:trace>
  <inkml:trace contextRef="#ctx0" brushRef="#br0" timeOffset="77407.4274">6789 7467 1,'2'17'25,"-2"-17"1,2 16-4,-2-16-4,-1 17-3,1-6-3,0-11-2,-2 13-2,2-13-3,-1 9-1,1-9-3,0 0-3,0 0-8,0 0-14,0 0-7,0 0 1,0 0-1</inkml:trace>
  <inkml:trace contextRef="#ctx0" brushRef="#br0" timeOffset="78503.4901">7214 7151 18,'0'0'19,"13"-9"-1,-13 9 1,0 0-2,0 0-3,5-10-2,-5 10 0,0 0-3,0 0-2,-2 15-1,2-2-2,-3 1 0,2 5-2,-2 6 0,1 6 0,-2 3-1,1 3 0,-2 4-1,1 0 1,0-1 1,-4 2-2,4-6 0,-3-5 0,4-5 0,-2-6 0,2-5 1,0-6-1,3-9 0,-4 10 0,4-10 0,0 0 0,-1-12 1,1 3-1,0-4 0,5-2 0,-3-8 0,2-2 0,-1 0 0,3-7 0,-1-4 0,2 1 0,1-2 0,-1 2 1,1 1-1,0 2 2,1 1-1,-1 6 0,0 1 1,2 5 0,-4 2-1,1 5 1,-2 2-1,-5 10 0,12-7 0,-12 7 0,11 8 0,-6 5-1,1 2 1,0 2 0,2 2 0,0 7 0,1-1 0,1 4 0,-1 1 0,1 1 0,-1 1 1,3 2-2,-2 0 1,1-3 0,-4-1-1,-1-2 0,-1-5 0,0-2-1,0-3 0,-2-4-1,-1-1-1,-2-13-1,4 19-3,-4-19-4,0 0-9,0 0-7,0 0-9,0 0 1,-12-8 1</inkml:trace>
  <inkml:trace contextRef="#ctx0" brushRef="#br0" timeOffset="78771.5054">7179 7485 26,'16'-3'30,"-5"-6"0,5-1-9,8 1-1,-2-6-4,6 9-4,-4-3-4,4 3-1,-5-2-3,1 5-4,-1 0-1,-5 0-6,4 6-6,-6-3-14,-4-3-6,5 8-2,-6-8 2</inkml:trace>
  <inkml:trace contextRef="#ctx0" brushRef="#br0" timeOffset="79312.5364">7641 7306 38,'0'0'32,"0"0"1,0 0-8,8 18-10,-8-18-3,6 25-4,-3-8-4,3 4-1,-2-1-2,1 3 0,-1 0 0,1 0-1,-1 0 0,-1-3 1,0-3-2,-2 1 1,-1-6-1,0 0 1,0-12-1,-5 15 1,5-15-1,0 0 1,0 0 0,0 0 0,-10 9 0,10-9 1,0 0 0,0-16 0,0 16 1,5-22 0,-1 5 1,4-3-1,-1-2 2,4 1-1,-1-4 1,2 4-1,-1 0 0,2 2 0,0 3-1,1 5 0,-3 0-1,1 4-1,0 2 1,-1 2-2,-1 2-1,0 2-1,-1 4-2,-9-5-5,16 16-13,-10-6-14,-2 0 0,2 2-1,-6-12 2</inkml:trace>
  <inkml:trace contextRef="#ctx0" brushRef="#br0" timeOffset="79833.5661">7996 7398 36,'0'0'32,"0"0"3,0 0-10,0 0-6,0 0-4,0 0-4,0 0-5,9 16-2,-5-4-1,-1 2-1,2 4 0,0 3-1,0-1-1,2 1 0,-1 1 0,0-3 0,1-2 0,-1-2 0,0-3 0,-1-3-1,-5-9 1,7 10 0,-7-10 0,0 0 0,0 0 0,-2-17 0,1 4 1,-1-2-1,0-5 1,0-3 0,2 3 0,0-3 1,3 2 0,0 1 0,3 4 0,-2 0-1,6 5 1,-1 4-1,2-1 0,4 3-2,-1-2-1,4 4-1,-3-3-3,9 6-6,-7-6-11,0 1-15,4 5 1,-5-4 0,3 6 2</inkml:trace>
  <inkml:trace contextRef="#ctx0" brushRef="#br0" timeOffset="80461.6021">8453 7376 7,'0'0'29,"16"-7"3,-16 7 0,0 0-9,10-9-4,-10 9-4,0 0-4,-10-11-3,10 11-2,-17 0-2,6 0-2,-4 1 0,3 5-2,-5 1 1,2 1 0,-1 5-1,1 1 1,0 0-1,2 4 1,1 0-1,1-3 1,4 2-1,3-1 0,3 1 1,4-2 0,3 0-1,3-2 1,3-3-1,2 0 1,2-4-1,0-4 1,1-3-1,-1-3 0,3-3 1,0-3-1,-4-3 1,1-2-1,-3-1 1,-2-1-1,-2-1 0,-3-2 1,-4-1-1,-3 1 0,-3-1 0,-2 5 0,-3 1 1,1 3-1,0 2 0,8 10 0,-15-2 0,15 2 0,-9 18 0,8-6 0,4 4-1,1 3 1,1 2 0,4 0 1,0 0-1,1 1 0,3-3-1,1-1 1,-1-1-2,0-10 0,4 2-5,-5-10-6,6 1-15,-2-3-9,-4-7-1,3 0 2</inkml:trace>
  <inkml:trace contextRef="#ctx0" brushRef="#br0" timeOffset="81076.6373">8702 7301 43,'0'0'35,"1"14"1,-1-14 0,-3 14-19,9 1-4,-7-2-4,8 6-4,-5-3-1,6 1-1,-2 0-1,3-3-1,2-2 1,3 0-2,0-4 2,2-2-1,0-3-1,0-3 1,3-3 0,-2-3-1,0-1 0,-2-5 1,1-3-1,-1 1 0,0-5 1,-3 1-1,0-3 0,-2 0 0,-3 4 0,-1 2 0,-1 3 0,-2 3 1,-3 9-1,0 0-1,0 0 2,-4 15 0,0 1 0,0 2-1,0 5 0,0 5 0,1 5 1,-1 2-1,1 0 0,1 3 1,-1 0-1,2 3 0,-3-2 1,3-3 0,-1-2-1,0-3 0,1-2 1,-1-4-1,1-3 0,-1-8 1,1 0-1,0-3-1,1-11 0,-1 10-2,1-10-6,0 0-24,0 0-7,0-12 1,-1-4-1</inkml:trace>
  <inkml:trace contextRef="#ctx0" brushRef="#br0" timeOffset="82864.7395">9372 7022 7,'-4'9'23,"-7"-7"-3,11-2-3,-13 12 1,13-12-4,-14 14-2,4-7-3,3 4 0,-3-4-2,4 6-2,-5 0 0,4 2-1,-2 0-2,1 2 0,-1 2 0,2 1 0,1 5 0,1 0 0,-1-1 0,5 4-1,0 0 1,3-1 1,2 0-1,1 0-1,1-4 1,2 2-1,1-1 1,3-5 0,-1 0-1,2-1 0,-1-3 1,0-1-1,0-3 0,-1-4-1,-1-2 0,-10-5 0,16 8-3,-16-8-1,11-1-7,-11 1-9,0-9-15,0 9-1,0 0 2,7-13 0</inkml:trace>
  <inkml:trace contextRef="#ctx0" brushRef="#br0" timeOffset="83312.7652">9661 7206 7,'12'-3'28,"-11"-9"1,-1 12 2,11-8-13,-11 8-4,0 0-1,0 0-5,0 0-1,0 0-2,11 3 0,-11-3 0,2 17-1,-1-4-1,1 6-1,0-1 1,0 6-1,-1 2 0,1 1-1,-1 1 0,1 3 0,-1-2 0,0-2 1,0-2-2,0 0 1,0-4-1,0-4 1,0-2-2,-1-15 0,1 13-2,-1-13-3,0 0-3,0 0-8,0-11-9,0 11-9,0-22-1,1 13 2</inkml:trace>
  <inkml:trace contextRef="#ctx0" brushRef="#br0" timeOffset="83765.7911">9512 7163 20,'0'0'29,"-3"-16"2,3 16-9,6-9-2,-6 9-3,7-12-4,-7 12-4,9-9-2,-9 9 0,15-6-3,-6 1 0,6 5-2,0-4 1,6 2-1,-2-1 0,6 3-1,0-2 1,1 1-1,3 1 0,0-2 0,-3 2 0,0 1 0,-1-2 0,-2 1-1,-3-2 1,-1 1-1,-6 0 1,-3 0-2,-1 1 0,-9 0-2,9-4-3,-9 4-7,1-10-21,-1 10-3,0 0 0,-9-2 0</inkml:trace>
  <inkml:trace contextRef="#ctx0" brushRef="#br0" timeOffset="84481.832">10045 6962 41,'0'0'32,"0"0"2,0 0-10,0 0-7,-9-8-3,9 8-4,0 0-4,0 0-2,8 9-1,-8-9-1,10 15-1,-2 0 0,1 1 1,1 3-1,1 3 0,1 1 0,-1 2 0,1 6-1,-4 3 1,0 0-1,-1 2 1,-1 1-1,-2 0 0,-2-1 0,-2-1 1,-1-4-1,-2-4 0,-2-1 1,-1-3-1,-1-5 0,0-1 1,-2-4-1,1-2 0,8-11 1,-12 15-1,12-15 1,-10 6-1,10-6 0,0 0 0,0 0 0,0 0 0,0 0-2,0 0-1,0 0-4,0 0-7,0 0-24,0 0 2,10-1-2,-8-9 2</inkml:trace>
  <inkml:trace contextRef="#ctx0" brushRef="#br0" timeOffset="87413.9997">11806 7096 13,'0'0'24,"0"0"-3,0 0-3,3-11-1,-3 11-4,0 0-2,0 0-2,0 0-1,0 0-2,4 18-1,-3-5-1,3 8 0,-3 1-1,5 5 0,-5 4 0,3 4 0,-1 2 0,1 2 0,-3-1-2,1 2 1,-3 1-1,1 0 0,0-5 0,-2-3-1,0-3 0,0-2 1,1-5-1,0-6 0,1-1-1,0-16 0,1 11-3,-1-11-4,0 0-6,6-12-10,-6-5-9,7 2-2,-5-12 2</inkml:trace>
  <inkml:trace contextRef="#ctx0" brushRef="#br0" timeOffset="88035.0353">11789 7116 28,'0'0'24,"9"-12"-5,-9 12 0,11-9-2,-11 9-4,15-8-3,-15 8-2,18-7-2,-9 3-1,6-1-1,-1 0-2,4 0 1,1-1-1,1 2-1,3-1 1,2 1 0,-1 0-1,1 5 0,0 0 2,-1 2-2,-1 1 0,0 0 0,-3-1 0,1 1 0,-4 0 0,0-2 0,-4-1 0,1 0-1,-3-1 1,-2 0 0,-9 0-1,14-2 1,-14 2-1,0 0 0,9-3 1,-9 3-1,0 0 0,0 0 0,0 0 0,5 11 1,-5 0-1,1-1 0,-1 4 0,0 2 0,-1 2 1,1 1-1,-1 1 0,1-3 0,-1-2 0,1 0 0,0-1 0,0-14-1,2 16-1,-2-16-3,2 11-5,-2-11-13,0 0-11,0 0-1,0 0 1,0 0-1</inkml:trace>
  <inkml:trace contextRef="#ctx0" brushRef="#br0" timeOffset="88904.085">12674 7228 19,'2'-15'26,"-2"15"-5,0 0-4,0 0-1,0 0-2,4 9-4,-1 2-1,-4 1-2,6 3 0,-5-1-1,4 8-1,-3-3-1,3 7 0,-3-1 1,1 4-3,-1-2 0,-1 8 0,0-3-1,0-1 1,-1 1-2,0-2 1,-1-3-1,1-4 0,0-5 0,0-6-1,2-2-2,-1-10-1,0 0-4,0 0-2,0 0-6,0 0-6,0-21-8,0 21-4,-2-26 2</inkml:trace>
  <inkml:trace contextRef="#ctx0" brushRef="#br0" timeOffset="89211.1024">12673 7474 23,'0'0'29,"11"-2"-5,-11 2-1,19 0-4,-9-4-2,10 5-3,-2-7-3,7 5-3,-3-3 0,7 2-3,-2-4-2,2 4-1,-4 0 0,0-1-1,-5 2 0,-1 0-1,-5 0 0,-1 1 0,-4 1 0,-9-1-1,10-1-1,-10 1-2,0 0-3,0 0-6,0 0-12,4 12-10,-4-12-1,0 0 2</inkml:trace>
  <inkml:trace contextRef="#ctx0" brushRef="#br0" timeOffset="89807.1366">13356 7355 33,'0'0'31,"0"0"3,0 0-11,0 0-4,0 0-4,4 10-6,-4-10-1,0 12-3,2 1-1,-3-2-1,2 5 1,-1 0-2,2 4 0,-2-1 0,1 4 0,-1 0-1,0-1 1,1-4-2,1 2 1,0-4 0,0-3-1,1-2 0,-3-11 0,5 12-2,-5-12-1,0 0-2,0 0-6,11-11-13,-11 11-12,7-20-2,-4 8 2,-2-8 1</inkml:trace>
  <inkml:trace contextRef="#ctx0" brushRef="#br0" timeOffset="90308.1653">13373 7186 9,'0'0'29,"-16"1"1,16-1 2,0 0-13,0 0-4,0 0-3,0 0-5,0 0-3,0 0-1,0 0-1,0 0-1,0-10 0,0 10 0,10-5-1,-10 5 0,9-9 1,-9 9-1,0 0 0,10-10 1,-10 10 0,0 0-1,0 0 2,0 0-1,-13-2 0,13 2 0,-12 7 0,12-7 0,-12 10 0,12-10 0,-9 12 1,9-12-1,0 0 0,0 11 0,0-11 0,10 5-1,-10-5 1,14 1-1,-14-1-1,12-1-1,-12 1-2,10 0-3,-10 0-14,0 0-13,0 0-2,0 0 2,0 0 0</inkml:trace>
  <inkml:trace contextRef="#ctx0" brushRef="#br0" timeOffset="91122.2117">13852 7220 15,'0'0'32,"-4"10"1,4-10 1,0 0-13,0 0-4,0 0-4,0 0-4,0 0-4,0 0-1,-4 9-1,4-9-2,-1 10 0,1-10-1,1 9-1,-1-9-2,3 10-2,-3-10-10,0 0-20,0 0 0,0 0-1,13-3 1</inkml:trace>
  <inkml:trace contextRef="#ctx0" brushRef="#br0" timeOffset="91490.2323">13868 7471 43,'0'0'32,"0"0"2,0 0-12,5 12-6,-5-12-3,0 0-3,0 0-4,5 11-1,-5-11-1,3 15-1,-3-15 0,3 17-1,-3-8 0,0-9 0,2 14-2,-2-14 0,3 12 0,-3-12-2,0 0-3,0 0-3,9-6-13,-9 6-15,3-16 0,1 4 0,-4-4 0</inkml:trace>
  <inkml:trace contextRef="#ctx0" brushRef="#br0" timeOffset="91958.2597">14210 7078 34,'0'0'33,"7"-11"2,-7 11-1,0 0-17,0 0-3,0 0-4,-6 25-4,2-8-1,2 5-2,-1 3 0,0 9-1,1 0 0,1 4 0,1-1 0,2 1-1,-1 0 0,2 1 0,0-3-1,1-5 1,0-5-2,1-3-1,0-3 0,-3-7-2,5 2-4,-7-15-4,8 11-12,-8-11-13,9 5 0,-9-5 2,0 0 0</inkml:trace>
  <inkml:trace contextRef="#ctx0" brushRef="#br0" timeOffset="92479.2895">14355 7347 57,'0'0'34,"0"0"0,2 22-10,-3-12-12,5 9-1,-5 0-4,4 3-3,-2 1-1,3 2-1,0-2 0,2-4-1,4-2 0,0-5-1,1-5 0,1-1 1,-1-6-1,1-6 0,-2-2 0,1-1 0,-2-4 0,0-2 1,1-4-1,0-1 0,3-3 0,-1 1 0,2 3 0,-1-2 0,0 2 1,-1 7-1,0 2 1,-1 4 0,-2 6 0,-9 0 0,14 10 0,-7 1 0,-2 3 0,0 2 0,-2 5 0,2 0 0,0 0-1,1 3 1,0-1-2,-1-4 1,2 0-2,-1-4-2,3 1-2,-9-16-4,12 18-13,-12-18-13,0 0-1,15 10 0,-15-10 2</inkml:trace>
  <inkml:trace contextRef="#ctx0" brushRef="#br0" timeOffset="93027.3208">14894 6965 35,'13'11'32,"-13"-11"4,4 11-11,2 4-4,-5-3-4,6 12-4,-7-4-5,5 9-1,-4 0-3,1 5-1,-3 1 0,3 2-2,-2-1 0,2 4 0,0-3 0,0 0-1,0-1 1,2 3-1,-1-6 0,1-1 0,1-3 0,-1-4 1,2-3-1,-1-2 0,1-6 1,1-2 0,-7-12 0,19 11-1,-7-9 1,5-2 0,0-1-1,1-3 0,0-1-1,1-1-2,1-1-1,-6-2-3,4 5-5,-12-11-13,-1 1-13,1 5 0,-6-8 0,0 5 2</inkml:trace>
  <inkml:trace contextRef="#ctx0" brushRef="#br0" timeOffset="93322.3377">14769 7326 31,'0'0'35,"0"0"2,0 0-1,16-10-12,-6-3-5,13 7-5,-5-6-5,13 5-1,-4-2-3,6 5-1,-2-1 0,2 3-2,0 4-2,-2-1-3,-1 6-5,-8-5-31,0-5-2,-3-4 0,-4-10 0</inkml:trace>
  <inkml:trace contextRef="#ctx0" brushRef="#br0" timeOffset="100999.7767">9723 7139 8,'0'0'8,"0"0"0,0 0-1,0 0 0,0 0-1,0 0 0,0 0 0,0 0 0,0 0 0,0 0 1,0 0 0,0 0 1,0 0 0,-3-10-1,3 10-1,0 0 1,0 0-2,0 0 0,2-10-1,-2 10-1,0 0 0,0 14-1,-1-2-2,1 4 0,-1 6-1,0 6-3,2 4-7,0 6-17,-3-11-2,7 7 0,-7-11 1</inkml:trace>
  <inkml:trace contextRef="#ctx0" brushRef="#br0" timeOffset="102562.8661">9732 7117 7,'0'0'10,"0"0"0,0 0 0,0 0 0,0 0 0,0 0-1,0 0 1,0 0-1,0 0 0,1 9-1,-1-9-1,0 0 0,-1 14-1,1-14 0,-1 10-1,1-10 0,0 12 0,0-12-2,-1 15 1,1-15-2,0 17 1,0-17-2,0 18 1,0-9-3,1 1 0,0 4-1,-1-5-5,2 6-10,1 3-14,-5-6-2,6 8 2,-8-8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3:54:27.3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5501 16074 15,'-1'-13'23,"1"13"3,0 0-9,0 0-2,0 0-1,1-11-3,-1 11-1,0 0-2,0 0-2,0 0-1,0 0-1,-1 14-1,2-2 0,-3 2 0,3 4-1,-1 2 0,3 6 1,-2 2-1,2 4-1,-1 1 0,2 1 0,-2-1 0,2 1-1,-2-3 1,1-3-1,0-4 1,0-3-1,-2-2 1,3-4-1,-4-2 0,0-13 0,2 16 0,-2-16-1,1 10-1,-1-10-2,0 0-4,0 0-4,2-14-7,-2 14-14,1-21 0,1 10 1,-7-14 1</inkml:trace>
  <inkml:trace contextRef="#ctx0" brushRef="#br0" timeOffset="1100.0628">5511 15981 10,'0'0'10,"1"-12"0,-1 12 0,0 0-2,0 0 0,0 0-1,0 0 1,0 0-1,0 0 1,0 0-2,0 0 0,0 0-1,0 0 1,0 0-2,0 0 0,0 0 1,0 0-1,0 0 0,0 0 0,0 0 0,-9 2 0,9-2-1,0 0 1,0 0-1,0 0-1,0 0 0,0 0-1,9-4 1,-9 4-2,0 0 2,11 0-1,-11 0-1,15 1 1,-6 0 0,1-1 1,5 0-1,-2-1 0,5 0 1,-1-2 0,2 2-1,0-2 0,0 1 0,0-1 0,-1-1-1,-1 1 1,-1 0 0,1 1-1,-3-1 1,1 1 0,-1 0 0,-1 1-1,-2 0 1,1-1 0,-3 1-1,-9 1 1,14-2-1,-14 2 0,10-2 1,-10 2-1,0 0 0,9-2 0,-9 2 0,0 0 1,0 0-1,0 0 0,0 0 0,0 0 0,0 0 0,0 0 0,0 0 1,0 0-1,0 0 0,0 0 0,0 0 1,0 0-2,0 0 1,0 0 0,9 4 1,-9-4-2,0 0 1,0 0 1,0 0-2,0 0 1,0 0 0,0 0 0,10 7 0,-10-7 0,0 0 0,0 0 1,0 0-1,0 0 1,0 0-1,0 0 0,0 0 0,0 0 1,5 13-1,-5-13 0,3 17 1,-2-6-1,0 4 1,-1 1 0,1 2 0,0-1-1,-1 1 1,1-3-1,-1-3 0,0-2 0,0-10-2,0 0-3,0 0-4,0 0-11,0 0-14,0 0-1,-9-6-1,-2-2 2</inkml:trace>
  <inkml:trace contextRef="#ctx0" brushRef="#br0" timeOffset="1769.1012">5498 16031 6,'0'0'6,"0"0"-1,0 0-1,0 0 0,0 0-1,0 0-1,5-10 0,-5 10 1,0 0 1,0 0 0,4-11 0,-4 11 2,0 0 1,0 0 0,0 0 1,0-10 0,0 10 1,0 0-2,0 0 1,0 0-2,0 0 0,0 0-2,0 0 0,0 0-1,0 0-1,-4 16 0,5-4 0,0 3 0,1 5-2,1 0-1,2 4-4,0 0-11,-6-2-12,10 9-1,-13-9 1,9 10-1</inkml:trace>
  <inkml:trace contextRef="#ctx0" brushRef="#br0" timeOffset="4122.2356">6511 15992 10,'0'0'12,"0"0"-1,0 0 2,-4-11-1,4 11 0,0 0 0,0 0 1,0 0-2,0 0 0,0 0-1,0 0-1,0 0-2,-1 13 0,2-3-2,-2 3-1,3 3 0,-2 5-1,3 6-1,-1 2 1,1 5-1,0 1-1,3 1 0,-3 0 0,1 1 0,0-2 0,-1-2 0,-1-4-1,1-3 1,-2-2 0,0-2 0,-2-1-1,2-5 0,-2 0 1,1-4-2,0 0 2,-1-1-2,1-11 2,0 12-2,0-12 1,0 0 0,0 0-1,0 0-1,0 0-3,0 0-6,0 0-7,4-11-16,-5-3 0,1 14 1,-2-24 2</inkml:trace>
  <inkml:trace contextRef="#ctx0" brushRef="#br0" timeOffset="4924.2816">6563 16314 12,'0'0'11,"0"0"1,0 0-2,0 0 1,0 0-1,6-9 0,-6 9 1,0 0-2,0 0-1,0 0-1,0 0 0,0 0 0,0 0-1,0 0-1,0 0 0,0 0 0,0 0 0,0 0 0,0 0-1,0 0 0,0 0 0,0 0 0,0 0-1,0 0 1,0 0-2,0 0 1,0 0-1,0 0 0,0 0 1,0 0-1,0 0-1,0 0 1,11 1 0,-11-1 0,15-1-1,-6 1 1,3-1-1,0-2 0,2 2 0,2-1 1,2 0-1,0-1 0,3-1 0,0 0 0,0 1 0,1 1-1,0-3 1,-2 2-1,2 1 0,-3-1 0,-2 1 0,-1 0 0,-2-2 0,-2 3 0,-3 1 0,-9 0 1,12-2 0,-12 2-1,0 0 0,0 0 1,0 0-1,0 0 1,0 0-1,0 0-2,0 0-1,-3 13-5,3-13-11,0 0-20,0 0 2,0 0-2,0 0 2</inkml:trace>
  <inkml:trace contextRef="#ctx0" brushRef="#br0" timeOffset="6467.3699">8032 16048 18,'12'-7'17,"-12"7"-1,0 0-1,0 0-1,12-10 1,-12 10-3,0 0-1,11-2-1,-11 2-1,0 0-1,0 0 0,0 0-1,0 0 0,0 0 0,1-10-2,-1 10-1,0 0 0,-10-8-1,10 8-1,-13-7 0,13 7 0,-17-4 0,6 2-1,1 2 0,-3-1 0,1 2 0,-1 1 0,-1 1-1,0 1 1,0 1-1,1 2 0,-1 1 1,1 3-1,-1 1 0,1 0 0,0 4 0,-2 0 0,2 3 0,0 0-1,3 2 2,1 0-2,0 1 1,4 0 0,3-1 1,2-3-1,2 1 0,5-2 0,3-2 0,2-2 0,4-2 1,1-2-1,3-3 0,2-2 1,2-3-1,-1-3 1,1-3-1,1-4 0,-2-3 0,0-4 1,0 0-1,-3-5 0,-4 0 0,0-4 1,-4 2 0,-3-2-1,-1 1 1,-5-1-1,-2 1 0,-2 1 1,-4 2-1,-3 3 0,0 3 1,-2 1-1,0 5 0,0 3 0,1 4 0,9 2 0,-14 8 0,10 1 0,2 5 0,2 3 0,1 3 0,2 1 0,1 4 0,2 0 0,3-1 0,-1 0 0,1-3 1,2-3-1,0 0 0,1-4 0,2-3 0,-1-3 0,0-1 1,1-2-1,0-2-1,-2 2-1,-2-6-2,5 6-12,-4-3-22,-11-2 0,12-6 0,-12 6 0</inkml:trace>
  <inkml:trace contextRef="#ctx0" brushRef="#br0" timeOffset="7543.4314">8713 15899 22,'0'0'27,"10"-7"1,-10 7-6,0 0-4,0 0-4,-4-11-2,4 11-2,0 0-3,-13-1-2,4 0 1,9 1-3,-17 0 0,7 1-1,-1-2 0,0 2-1,-3-1 1,2 1-1,-2-1 1,3 2-1,-3-1 0,3 0 0,0-1 0,11 0 1,-19 7-1,19-7 0,-13 6 0,13-6 0,-10 8 1,10-8-2,-4 12 2,4-12-2,-1 11 1,2-2-1,0 0 1,0 2 0,1 2-1,0 2 1,2 1-1,-1 3 0,1 1 1,0 2-1,-1 1 0,1 3 0,0-2 0,0 2 0,1-1 0,-3-1 0,1 1-1,-2-4 1,1 1-1,-1-4 0,0-3 1,-1 0-1,1-2 1,0-3-1,-1-10 1,5 15 0,-5-15-1,0 0 1,13 9 0,-13-9 0,15 1 0,-6-3 1,3 0-1,0 0 1,3-2 0,0 1-1,2-1 1,-1 0 0,1-1-1,-3 2 0,0 0 0,-3 1 0,-2 1 0,-9 1-1,16-2-2,-16 2-2,0 0-4,0 0-7,0 0-10,11 6-11,-11-6 1,0 0 1</inkml:trace>
  <inkml:trace contextRef="#ctx0" brushRef="#br0" timeOffset="8063.4612">9028 15996 13,'0'0'27,"4"-12"2,-4 12-6,0 0-4,0 0-1,0 0-3,0 0-3,0 0-2,2 11-1,-2-11-4,-1 15 0,2-2-2,-2 0 0,2 5-1,-2 0 0,2 3 0,-1 1-1,1 2 0,-1-2 0,1 2 0,-1-1 0,2-4-1,0-1 0,0-2 1,-1-4-1,1-3 0,-2-9 0,5 13-1,-5-13 0,0 0-3,0 0-4,0 0-8,0 0-19,11-7-1,-13-2 0,2 9 0</inkml:trace>
  <inkml:trace contextRef="#ctx0" brushRef="#br0" timeOffset="8539.4884">9035 15813 25,'0'0'22,"0"0"-1,0 0 0,0 0-4,0 0 0,-11-7-3,11 7-2,0 0-3,0 0-1,0 0-1,0 9-2,0-9-2,0 0 0,-2 10-1,2-10-1,0 0 0,2 12-1,-2-12 1,0 0-2,6 9 0,-6-9-4,0 0-9,0 0-20,0 0 0,0 0-1,0 0 1</inkml:trace>
  <inkml:trace contextRef="#ctx0" brushRef="#br0" timeOffset="9534.5453">9307 15851 19,'0'0'25,"-14"-2"0,14 2-5,0 0-2,0 0-3,0 0-1,-11 1-2,11-1-2,0 0-1,0 0-1,9 1-1,1 1-2,-10-2 1,19-2-2,-6 1 0,2 2-1,2-2-1,0 0 0,-1-1 0,0 1-2,1 0 1,-2 0 0,0 0 0,-2 1-1,-1-2 1,-3 2-1,0 1 1,-9-1-1,13 2 1,-13-2-1,0 0 0,0 0 1,4 12-1,-4-12 0,-4 17 1,2-7-1,1 2 0,-1 1 0,1 2 1,1 1-2,1 0 2,1 0-1,1 1 0,1 1 0,0 2 0,1 0 0,1 0 0,0 3 0,0 0 0,-1-2 0,-1 0-1,0 0 1,-2-2 0,-1 1 0,-1-2 0,-1-4 0,-2-3-1,-2 4 2,-1-4-1,-2 0 0,-2-2 0,-1-1 0,-1-3-1,0 2 1,-1-2 1,2-3-1,1-1 0,0 1 0,-1-4 0,11 2 0,-16-3 0,16 3 0,-12-5 0,12 5 0,-10-5 0,10 5-1,0 0-2,0 0-4,9-7-16,2 7-16,-11 0 2,15-9-2,-6 1 2</inkml:trace>
  <inkml:trace contextRef="#ctx0" brushRef="#br0" timeOffset="10324.5905">9908 16022 2,'0'0'20,"0"0"-3,0 0 1,-13 1-1,13-1 0,0 0-1,-9 0 0,9 0-3,0 0 0,0 0-3,0 0 1,0 0-3,10-1-1,1 3-1,-1-4-1,5 2 0,0-3-2,3 3-1,1-1 0,2 1-2,-3-2 1,0 1-1,-1-1 1,0 1-2,-3-1 1,-3-1-1,-1 2-1,-10 1-1,10 0-2,-10 0-3,0 0-5,0 0-10,-13 12-13,13-12 0,-22 13 1,11-2 2</inkml:trace>
  <inkml:trace contextRef="#ctx0" brushRef="#br0" timeOffset="10677.6107">9896 16194 26,'0'0'28,"12"4"4,-12-4-1,0 0-14,17-3-2,-17 3-3,18 3-3,-18-3 0,22 5-2,-10-5-1,4 3-1,1-4-2,1 2 0,-1-3 0,1 1-2,-1-2 1,0 0-2,-3 1 1,-2-2-1,-1 2 0,-11 2-1,16-3-3,-16 3-4,0 0-15,12 2-14,-12-2 0,-12 4-1,3-5 2</inkml:trace>
  <inkml:trace contextRef="#ctx0" brushRef="#br0" timeOffset="11933.6825">10520 16129 13,'0'0'23,"0"0"-4,0 0 0,0 0 1,0 0-4,0 0 0,0 0-2,13 1-2,-13-1-2,15-6-1,-15 6-2,22-8-2,-10 2 0,4 3-1,-2-5-1,5 3 0,-3-3 0,2 3-1,0-5 1,-1 4-2,-4-3 1,-1 1-1,-2-2 1,-10 10-1,14-18 0,-14 18 0,5-17 1,-5 17-2,3-16 1,-3 16 0,-4-16 0,0 7-1,4 9 0,-17-17 0,6 9 0,-6 1 0,1 0 0,-3 1 0,1 2 0,-1 3 0,0 3 0,2 2 0,0 2 0,2 2-1,0 3 2,2 2-2,1 1 1,2 1 0,2 0 0,1 4 0,0-1 0,4 0 1,1 1-1,3 2 0,1 0-1,2-1 1,4-1 1,1 0-1,1-3 0,4 1 0,-1-3 1,4-2-1,-1-4 0,2 0 1,0-2 0,2 0 0,-1-4-1,1-2 1,-2-4 0,1 1 0,-2-2 0,1-3 0,-2-1 0,2-2 0,-3 0-1,-1 0 1,1-1 0,-1 2-1,-3 2 0,-2 1-1,-9 7 0,13-9-2,-13 9-4,0 0-13,0 0-20,0 0 0,-11 10-1,11-10 2</inkml:trace>
  <inkml:trace contextRef="#ctx0" brushRef="#br0" timeOffset="21355.2214">3453 14510 16,'0'0'24,"0"-10"-5,0 10-1,-5-10 0,5 10-4,0 0-1,1-9-3,-1 9-1,0 0-1,0 0-1,0 0-2,0 0-1,0 0-1,-2-10 0,2 10-1,0 0 0,0 0 0,-3 13-1,3-13 1,-2 21-1,2-4 1,-2 3 0,2 5-1,-1 1 1,2 5-1,-1 3 0,1 1-1,0 0 1,2 0 0,-1 0-1,1 0 1,0 0-1,1-2 1,-1-1-1,1-1 1,-2-5-1,-1-1 1,2-3-1,-2-4 0,-1-1 1,0-6-2,0-11 0,-1 13-1,1-13-3,0 0-6,0 0-14,2-15-10,-5 0-2,4-1 2,-7-9 1</inkml:trace>
  <inkml:trace contextRef="#ctx0" brushRef="#br0" timeOffset="22303.2756">3487 14481 5,'0'0'10,"0"0"-1,0 0 1,9-8-1,-9 8 1,0 0 1,0 0-1,0 0 1,0 0-1,-9-8-2,9 8-1,0 0-1,0 0-1,0 0-2,0 0 0,0 0-1,-5-9 0,5 9 0,0 0 1,0 0 0,0 0 0,0 0 0,0 0 0,0 0 1,0 0 0,0 0 0,0 0 0,13-8 0,-2 8 1,-1-2-1,5 1 0,-1-4-1,3 3 0,0-1 0,5 1-1,-3-2 0,2 1-1,0-2 0,-1 1 0,0-1 0,-1 0-1,-2 0 1,-1 1-1,-2 1 0,-1-1 1,-3 2-1,-1 1 0,1 0 0,-10 1 0,13 0 0,-13 0 0,0 0 1,12 2-1,-12-2 0,0 0 0,0 0 1,0 0-1,0 0 1,0 0-1,0 0 0,0 0 0,0 0 0,0 0 0,10 6 0,-10-6-1,0 0 1,0 0 0,9 11 0,-9-11 0,3 10 0,-3-10 1,3 15-1,-2-6 0,-1 2 0,1 0 0,0 1 0,-1-1 0,1-1 1,-1-10-1,0 16 0,0-16 0,0 10 0,0-10-2,0 0-7,-3 10-27,3-10 0,0 0-2,-10-10 2</inkml:trace>
  <inkml:trace contextRef="#ctx0" brushRef="#br0" timeOffset="23393.338">4327 14477 19,'0'0'16,"1"-12"2,-1 12-2,0 0 2,0 0-4,0 0 0,0 0-2,0 0-2,0 0-2,1 14-2,-1-14-2,1 21 0,-1-5 0,3 6 0,-2-1 0,1 5-1,-2 1-1,2 5 0,-2 0 0,1 1 0,-1-2-1,0 0 0,1-1 0,-1-3-1,1-3 1,0-4-1,0-1 1,0-3-1,1-3 0,0-2 1,-1-1-1,1 0 0,-2-10 0,2 17 0,-2-17 0,1 15-1,-1-15 0,0 9-1,0-9-2,0 0-8,0 0-22,0 0 0,1-20-1,2 9 1</inkml:trace>
  <inkml:trace contextRef="#ctx0" brushRef="#br0" timeOffset="24047.3754">4369 14762 29,'0'0'22,"0"0"-1,0 0-1,0 0-3,0-11-1,0 11-3,0 0-2,0 0-2,0 0-2,12-6 1,-12 6-3,0 0-1,14-1 0,-5 3-1,-9-2 0,20 1 0,-8-2-1,5 2 0,1-1-1,2 0 1,-1-2-1,3 1 0,0-2 0,-1 1 0,-1-2-1,-2 1 1,-4 0 0,-1 2 0,-4-1-1,-9 2 1,9-4-1,-9 4-1,0 0-2,0 0-3,0 0-14,0 0-18,-16 6 1,16-6-1,-21 3 1</inkml:trace>
  <inkml:trace contextRef="#ctx0" brushRef="#br0" timeOffset="26525.5171">5529 14545 27,'0'0'21,"3"-12"-1,-3 12-1,3-10-2,-3 10-3,0-10-2,0 10-2,-1-11-2,1 11-2,0 0 0,0 0-2,-8-9 0,8 9 1,-9-1-2,9 1-1,-14-1 0,2 2 0,3 2-1,-3 0 0,0 0-1,-2 2 1,0 1-1,-1 3 0,0 5 1,0-1-1,0 5 0,0 0 1,0 5-1,2 2 0,0 1 1,3 0-1,2 1 1,2 0-1,2 0 1,3-1 0,6-2 0,1-3 0,4 0 0,2-3 1,3-6-1,2-5 0,2-4 0,0-3 1,1-5-1,0-6 0,1-5 0,-3-4 1,1-1-1,-4-2 0,0-1 0,-4 0 1,-1 0-1,-4 0 0,-1 1-1,-3 2 1,-1 1-1,0 2 0,-1 2 1,-2 3-2,2 2 2,0 2-1,0 9 0,0 0 0,0 0 0,0 0 1,0 0-1,-1 16 0,0-1 0,2 3 0,1 1 0,-1 2 1,0 2-1,0 3 0,1 0 1,1 1-1,1 0 1,3-3 0,1-3 0,1-3 0,4-4 0,-1-2 0,3-6 0,-2-5 0,2-1-1,-1-3 0,-3-3-3,3 3-3,-9-11-17,1 3-17,-2 1 0,-3-1 0,-1 2 1</inkml:trace>
  <inkml:trace contextRef="#ctx0" brushRef="#br0" timeOffset="26932.5404">5897 14536 49,'2'10'33,"-2"-10"3,0 12-1,0-12-15,0 0-9,-2 17-4,2-17-3,-1 12-2,1-12-1,1 12-3,-1-12-3,2 11-13,-2-11-18,5 10 0,-5-10-1,3 10 2</inkml:trace>
  <inkml:trace contextRef="#ctx0" brushRef="#br0" timeOffset="27165.5538">5941 14710 55,'-2'22'34,"2"-22"-3,-2 13-3,3-2-14,-1-11-4,0 10-4,0-10-1,0 0-1,5 10-3,-5-10-5,0 0-15,15 6-15,-15-6-1,0 0 0,1-17 0</inkml:trace>
  <inkml:trace contextRef="#ctx0" brushRef="#br0" timeOffset="28255.6161">6470 14348 22,'0'0'28,"0"0"0,-6 16-4,2-6-6,1 6-4,-3-2-4,4 10-1,-4-2-2,4 6-2,-3 2 1,2 4-3,-4 0 1,3 3-1,-3-3-1,1 1 0,-1-4 0,0-1 0,1-7-1,2-3 0,0-7 0,1-4 0,3-9-1,0 0 0,0 0 0,-3-11-1,5 0 0,-2-5-1,2 0 0,0-6 0,1 0 0,-1-5 0,3-1-1,-1-1 1,3 0 1,-1-2 0,2 1 0,0 0 0,1 1 1,0 4 1,1 1 0,-1 3 0,0 2 1,0 2 1,-1 3-1,1 3 0,-9 11 1,14-10-1,-14 10 0,13 8 0,-13-8-1,12 22 1,-5-6 0,3 2 0,-2 1 0,2 2 0,-1 1 0,3 1 1,-3 2-1,1 2 0,0-1 0,0 2 0,-1-1-1,2 1 0,-2-2 1,0 0-2,2-3 0,-3-3 1,0 1-1,-2-4 0,1-1-1,-3-4-1,0 1-2,-4-13-2,3 13-4,-3-13-9,0 0-21,-9-5 2,9 5 0,-16-9 2</inkml:trace>
  <inkml:trace contextRef="#ctx0" brushRef="#br0" timeOffset="28535.6321">6402 14651 41,'10'-4'34,"-2"-5"1,8 1 1,2-2-17,-3-2-4,7 5-5,-6-5-5,6 7 0,-4 1-3,3 4-1,-3 2-1,-2 1-3,5 4-4,-6-4-11,2 3-19,4 2 1,-6-7-1,5 2 1</inkml:trace>
  <inkml:trace contextRef="#ctx0" brushRef="#br0" timeOffset="29050.6616">6882 14485 47,'0'0'33,"14"2"1,-14-2 0,0 0-17,11 11-6,-9 1-4,5 4-3,-2 2-1,2 4 0,-1 0-1,1 4-1,-2 0 1,2 1-2,-2-3 1,-1 0 0,0-3-1,-2-2 1,-1-5-1,1-1 0,-2-13 1,0 12-1,0-12 0,0 0 0,-1-17 1,1 4-1,0-3 0,0-3 0,1-3 1,1-1-1,1 1 1,2-1 0,1 1 0,0 4 0,0 1-1,2 5 2,1 1-2,0 4 0,0 2 1,2 4-2,0 6 0,1-3-2,5 7-3,-6-4-9,7 1-23,-1 5 1,-3-4 0,0 4 0</inkml:trace>
  <inkml:trace contextRef="#ctx0" brushRef="#br0" timeOffset="29572.6914">7248 14521 63,'15'-2'35,"-15"2"0,13-1-2,-13 1-18,11 11-6,-1 4-4,-3-2-1,3 6-2,0 2 0,0 1-1,0 2 0,0 1-1,-2-2 0,-1-3 0,-1-1 0,-2-4 0,1-1-1,-5-14 2,3 12-2,-3-12 1,0 0 0,-3-13 0,0 0 0,0-2 1,-1-4-1,2 0 0,-1-5 0,2 0 1,0-2 0,3 3 2,1 0-2,5 3 2,2 0-1,1 5 0,2 2 0,2 4 0,3 4-2,-1 0-1,4 7-3,-5-3-3,6 12-12,-2-2-20,-5-3 1,1 2-2,-5-3 2</inkml:trace>
  <inkml:trace contextRef="#ctx0" brushRef="#br0" timeOffset="30193.727">7826 14501 35,'0'0'31,"0"0"2,-11-11-2,0 6-13,11 5-4,-20 0-3,20 0-4,-24 10-1,13-1-2,-4 1-1,4 5 1,-1 1-1,3 3-1,0 1 1,2 2-2,4 0 1,2 2-1,4-4 1,2 1-1,4-5-1,2 1 1,3-5 0,1-4-1,5-5 1,0-3-1,1-5 1,0-4-1,-1-3 1,-1-4-1,-1-2 0,-2-4 1,-7-1-1,-1 0 0,-5 1 0,-3-1 1,-4 1-2,-4 3 2,1 1-2,-2 6 1,-2 2 0,2 6-1,9 4 1,-15 7 0,11 3 0,1 5 0,2 4 0,2-1 0,4 4 1,1-2-1,2-1 0,2 1 0,4-2 0,0-4-1,4-1-1,-3-4-3,8 3-5,-8-10-12,1 0-17,4-2 1,-6-6 0,3 1 2</inkml:trace>
  <inkml:trace contextRef="#ctx0" brushRef="#br0" timeOffset="30755.7591">8128 14462 69,'0'0'38,"10"-8"-1,-10 8 2,0 0-24,9 10-5,-5 1-4,6 4-2,-3 4-1,3 3 0,1 1-1,1 1 0,0-2-1,2-3 0,0-2 0,2-3-1,0-6 1,2-3-1,-1-5 1,0-3-1,1-6 1,-2-3-1,0-5 0,-2 0 0,0-2 0,-4 1 1,-2 0-2,-2 1 2,-3 3-2,0 5 1,-3 9 1,0 0-1,0 0 0,-10 4 0,6 10 0,-1 5 0,0 5 0,-1 4 1,-1 6-1,0 2 0,0 2 1,1 2 0,0 0-1,-1-2 1,2-1 0,2-2 0,0-4-1,1-4 0,2-3 0,-1-5-1,2-4-3,-1-15-3,4 19-17,-4-19-18,0 0 1,0 0-1,-1-24 2</inkml:trace>
  <inkml:trace contextRef="#ctx0" brushRef="#br0" timeOffset="31557.805">8963 14146 29,'0'0'29,"0"0"1,0-10-8,0 10-3,0 0-3,0 0-4,-12-7-2,12 7-2,-11 7-1,11-7-2,-19 15-1,8-1 0,-4 0-1,-1 7 1,-3 0-1,2 6 0,-1 1 0,4 5 0,-1 0 0,7 4 0,2-1-1,5 2 0,2-1 0,6-1-1,2-2 1,4-2-1,2-3 0,3-2-1,1-2 1,-1-5 0,0-4 0,-3-1-1,-1-4-1,-4-4-1,-10-7-1,12 5-4,-12-5-12,12 2-21,-12-2 0,1-16-1,-1 3 2</inkml:trace>
  <inkml:trace contextRef="#ctx0" brushRef="#br0" timeOffset="32044.8328">9373 14277 57,'11'-10'35,"-11"10"0,8-14-7,-8 14-9,0 0-5,0 0-5,0 0-2,9 12-1,-9-12-2,-1 21 0,0-4-1,1 4 0,-1 1-2,1 3 1,-1 2 0,1 0-1,0 1 0,2 0 0,-1-1 0,1-2-1,0-1 1,1-3-2,-1-4 1,0-2-2,0-5 0,-2-10-4,5 10-4,-5-10-12,-9-16-18,9 16 0,-6-22 0,2 8 2</inkml:trace>
  <inkml:trace contextRef="#ctx0" brushRef="#br0" timeOffset="32425.8546">9185 14252 40,'0'0'34,"0"0"3,-2-11-1,2 11-13,11-10-6,-11 10-5,16-12-3,-16 12-2,20-8-1,-7 4-2,4 0 0,1-1-1,5 4 0,2-2-2,3 3 1,2-2-1,4 2 1,-2 0-2,1 1 1,-2 0 0,-3-2-1,-4 1-1,-3 0 0,-3 1-1,-7-3-3,-1 8-5,-10-6-21,0 0-11,0 0 1,-4-15-1</inkml:trace>
  <inkml:trace contextRef="#ctx0" brushRef="#br0" timeOffset="33286.9039">9847 14036 53,'0'0'36,"0"0"1,0 0-7,13 0-7,-13 0-7,0 0-5,12 9-3,-1-1-2,-11-8-1,20 21-1,-9-8-2,0 6 0,0 1 0,1 4-1,-3 2 0,0 4 0,-2 0-1,-3 3 0,-2 0 1,-1-2-1,-4 0 0,-1 0 1,-2-2-1,-1-2 1,-1-2-1,-1 0-1,0-3 2,0 0-1,1-4 1,0-2-2,1-4 2,2-1-1,5-11 1,-9 11-1,9-11-1,0 0 0,0 0-2,-10 0-1,10 0-3,0 0-8,0-9-26,0 9-1,0 0 2,0 0-1</inkml:trace>
  <inkml:trace contextRef="#ctx0" brushRef="#br0" timeOffset="38396.1955">11558 14165 9,'0'0'24,"0"0"-4,0 0-1,0 0-1,0-13-3,0 13-2,0 0-2,0 0-1,-2-10-3,2 10 0,0 0-2,0 0-2,-1 9 1,1-9-2,2 18 2,0-5-2,-1 5 0,3 4 0,-2 3 0,2 4 0,-1 0 0,2 3 0,-1-1-1,0 1 0,0-4 0,1 0 1,-1-5-2,1-1 1,-1-1 0,1 0 0,-2-2 0,1-1-1,-2-1 1,1-2-1,-2-1 0,1 0 0,0-4 0,-2-10 0,0 13-1,0-13-2,0 0-2,0 0-4,0 0-10,0 0-15,0 0-1,13-12 0,-13-4 1</inkml:trace>
  <inkml:trace contextRef="#ctx0" brushRef="#br0" timeOffset="39137.2385">11594 14129 0,'0'0'15,"0"0"-3,0 0 0,0-9-1,0 9-1,0 0 1,0 0 0,0 0 1,0 0-2,0 0 0,0 0 0,0 0-1,0 0-1,4-13 0,8 10 0,-3-6-1,8 2 1,-1-4-2,6 2-2,0-4 0,3 3-1,0-2-1,1 3-1,-3 1 0,-1 4 0,-2 0 0,-1 4-1,-5 1 0,-2 3 0,-1 1 1,-11-5-1,14 14 0,-14-14 1,9 18-1,-7-8 0,-1 3 1,-1-1 0,-1 2 0,0 2-1,-1 1 1,-1 3 0,2-3-1,0-1 1,0 0 0,2-2-1,0 1 1,0-4-1,-1-11 0,4 15 1,-4-15-1,4 13-1,-4-13 0,0 0-2,11 9-4,-11-9-10,0 0-21,0 0 2,10-12-1,-10 12 1</inkml:trace>
  <inkml:trace contextRef="#ctx0" brushRef="#br0" timeOffset="40060.2907">12408 14151 36,'0'0'31,"0"0"2,0 0-9,0 0-5,0 0-4,0 0-5,0 0-1,-6 20-4,7-6-1,4 10-1,0 2-1,0 6 0,0 0 0,1 3-1,0-1 0,1 1 1,-1-4-1,1-3 0,-4-4-1,3-2 1,-3-4-1,2-4 0,-2-2-1,-3-12-2,4 11-2,-4-11-7,0 0-11,0 0-13,8-18 1,-6 9-2,-4-8 3</inkml:trace>
  <inkml:trace contextRef="#ctx0" brushRef="#br0" timeOffset="40380.3096">12471 14400 32,'0'0'30,"0"0"3,0 0-6,12-3-7,-12 3-5,23-4-1,-10-2-5,7 6-2,-3-5-1,6 4-2,-1-3-1,2 2-1,-2 0-1,-1 1 0,-3 0 0,-2 0-1,-2 0 1,-5 0-1,-9 1 0,10-1-1,-10 1 0,0 0-2,0 0-3,0 0-5,0 0-13,-6 9-13,6-9 2,0 0-2,0 0 2</inkml:trace>
  <inkml:trace contextRef="#ctx0" brushRef="#br0" timeOffset="40882.3383">13183 14217 37,'7'13'33,"-7"-13"2,1 11-1,0-1-12,-1-10-8,0 26-5,-2-10-2,6 7-2,-5 3-1,3 3-1,-2-1 0,2 3 0,-2-3-1,2 0-1,-1-2 1,0-2-1,0-4 0,1-2-2,0-4 0,-2-14-2,9 11-5,-9-11-12,1-17-18,5 4 0,-4-9-1,3 0 2</inkml:trace>
  <inkml:trace contextRef="#ctx0" brushRef="#br0" timeOffset="41123.3521">13167 14083 41,'0'0'35,"-9"4"1,9-4-1,-9 6-9,9-6-14,0 0-4,0 0-4,0 0-3,0 0-5,0 0-10,0 0-23,10 6 1,-10-6-1,14-1 1</inkml:trace>
  <inkml:trace contextRef="#ctx0" brushRef="#br0" timeOffset="41629.381">13618 14273 56,'0'0'37,"0"0"-2,11-6 1,-11 6-19,0 0-7,0 0-4,0 0-2,0 14-2,0-14-1,0 15 0,0-15-1,3 16-2,1-4-5,-4-12-18,1 9-13,-1-9 2,0 0-1,9 9 0</inkml:trace>
  <inkml:trace contextRef="#ctx0" brushRef="#br0" timeOffset="41945.399">13659 14520 53,'0'13'35,"0"-13"1,-1 18 1,4-9-19,-3-9-6,0 0-4,2 11-2,-2-11-2,4 11 0,-4-11-2,6 10-1,-6-10-1,5 15 1,-5-15-2,3 12-2,-3-12-2,5 13-9,-5-13-25,0 0 1,0 0 0,-2-15 0</inkml:trace>
  <inkml:trace contextRef="#ctx0" brushRef="#br0" timeOffset="42706.4426">13956 14092 22,'0'0'27,"0"0"0,12-7-1,-12 7-11,0 0-2,0 0-3,0 0-1,5 15 0,-5-15-2,3 21 1,-2-7-1,5 5-2,-5 2 0,4 6-1,-3 0 0,3 5-1,-3 0 0,4 2-1,-2-1 0,2 1 0,-1-3 0,1-1-1,-1-3 0,1 0 0,0-4 0,-1-1-1,-1-4 1,0-3-1,-2-1-1,0-5 0,-2-9-1,1 11-2,-1-11-3,0 0-5,0 0-15,0 0-10,8-13 0,-8 13-1,-2-24 3</inkml:trace>
  <inkml:trace contextRef="#ctx0" brushRef="#br0" timeOffset="43294.4763">14198 14373 48,'12'-11'34,"-12"11"3,10-10-2,-10 10-14,0 0-9,10-4-4,-10 4-2,3 14-2,-2-2-2,1 6 1,0 2-1,1 1-1,-1 1 0,1 2 0,1-2 0,1 0-1,2-5 1,-2-3-1,1-4 1,-6-10-1,12 5 0,-12-5 1,14-13-2,-7 1 2,-1-4-1,2-1 0,-1-4 0,0 0 0,2 1 0,0-1 0,1-1 0,0 4-1,2 2 2,1 4-2,-2 5 1,3 4 0,-3 3 0,1 5 0,-1 5 1,-1 2-1,-2 4 0,0 1 1,-2 3-1,0 1 0,1-2 1,-1 1-1,0-1 0,-1-1 0,0-3 0,0-3-2,2-2 0,-7-10-4,11 10-6,-11-10-25,0 0-1,10-18 0,-7 3-1</inkml:trace>
  <inkml:trace contextRef="#ctx0" brushRef="#br0" timeOffset="43735.5015">14770 13934 87,'0'0'36,"13"11"1,-6 4-7,-7-15-21,8 23-2,-2-6-3,3 8 0,-4 5-2,1 5 0,-3 3-1,-1 6 0,-1 1-1,-1 0 1,0-3-1,1-3 1,1-3-1,2-3 1,3-6 0,2-4 0,1-5 0,3-1-1,0-4 1,0-2 0,2-3-1,-1 0 1,0-2-1,-1-2 1,2-1-1,-2-3 0,2-1-1,-2-3-2,5 3-2,-7-10-6,8 4-23,-6 0-7,-6-4 2,2 0-1</inkml:trace>
  <inkml:trace contextRef="#ctx0" brushRef="#br0" timeOffset="44090.5212">14722 14259 65,'-16'0'37,"16"0"0,0 0 1,-10-15-23,10 15-5,6-9-3,5 8-1,-1-3-2,6 4 1,2-3-2,5 5 0,2-2-1,4 2 0,0 0 0,0 0-1,-2-2 0,-2 1-1,-4-1 1,-2 0-1,-4-1 0,-4-1-1,-11 2-1,11-4-3,-11 4-4,0 0-24,0 0-8,0 0 0,-11-5 0</inkml:trace>
  <inkml:trace contextRef="#ctx0" brushRef="#br0" timeOffset="64010.6612">17223 14476 9,'0'0'24,"0"0"-3,0 0-2,0 0-4,3 9-3,-3-9-2,0 0-2,0 0-1,0 0 0,0 0-1,-1 9 1,1-9 0,0 0-1,0 0 0,2-9 0,-2 9-1,1-12-1,-1 2-1,0 10 0,2-20-1,-1 6 1,-1-2-1,2-1 0,-2-3 0,1-1 0,-2-5-1,0-1 1,0-2-1,-1-1 0,-1 0 1,1-1-1,-2 1 0,1 3-1,-2 0 1,0 4 0,0 1-1,2 2 1,-1 2-1,-1 2 1,1 1-2,0-1 2,0 2-1,1 0 0,0 2 0,0 1 0,0 2 0,2 0 0,1 9 1,-5-13-1,5 13 0,0 0 0,-3-11 0,3 11 0,0 0 0,2-9 0,-2 9 0,0 0 0,0 0 0,4-11 1,-4 11-1,0 0 0,0 0 0,0 0 0,0 0 0,10-4 0,-10 4 1,0 0-1,11 0 0,-11 0 1,11-2-1,-11 2 0,13-1 1,-13 1-1,17-1 0,-8 2 0,1 0 0,3-1 1,-1 1-1,4-1 0,1 0 1,2 0-1,1 0 1,3-1-1,1-1 1,1-1-1,1 1 1,-1 0-1,-2 0 0,0-1 0,-2 0 0,-4 2 1,-2 0-1,-3-1 0,-2 1 0,-10 1 0,14-1 0,-14 1 1,0 0-1,11-3 0,-11 3 0,0 0 0,0 0 0,0 0 1,0 0-2,0 0 2,11-3-1,-11 3 0,0 0 0,0 0 0,0 0 0,0 0 0,0 0 0,0 0 0,0 0 1,0 0-1,0 0-1,0 0 2,0 0-1,0 0 0,0 0 0,0 0 0,8 12 0,-8-12 0,4 10 0,-4-10 0,5 15-1,-1-6 2,-2 3-1,2 3 0,-3-1 0,1 2 0,-1-1 1,-1 0-1,0-2 1,-1-2-1,1-11 0,1 13 1,-1-13-1,0 0 0,0 0 1,0 0-2,0 0 0,0 0-3,9-6-6,-9 6-28,0 0-2,0 0 1,-3-10-2</inkml:trace>
  <inkml:trace contextRef="#ctx0" brushRef="#br0" timeOffset="65066.721">18009 13904 19,'0'0'23,"0"0"0,0 0-2,0 0-3,0 0-1,0 0-3,0 0-2,0 0-2,0 0-2,0 0 0,2 12-2,1 1-2,-5-2 1,6 9-1,-1 1 0,-1 5-1,1 1-1,2 4 1,-3 0-2,2 3 1,-1 1-1,-1 0 0,0-3-1,-1 1 1,-2-3 0,1-2-1,-2-1 1,1-5-1,0-2 0,1-5 1,0-1-1,1-5 0,-1-9 0,1 9-2,-1-9-1,0 0-5,15-6-10,-15 6-21,11-16 2,-5 5-1,-4-6 1</inkml:trace>
  <inkml:trace contextRef="#ctx0" brushRef="#br0" timeOffset="65520.7475">18037 14190 18,'0'0'26,"10"1"3,-10-1-6,0 0-5,10-3-2,-10 3-3,11-1-1,-11 1-1,16 0 0,-16 0-3,19-2-1,-9-1 0,6 4-2,-1-5-1,5 3-1,2-4-1,3 1 0,0-3 0,1 0-1,-1 0-1,1 0 1,-3 1-1,-9 0 0,-3 4-2,-11 2-2,0 0-4,-7 10-14,-5-3-17,-2 3 1,-7-4-1,6 2 2</inkml:trace>
  <inkml:trace contextRef="#ctx0" brushRef="#br0" timeOffset="67834.8799">18744 14267 5,'0'0'15,"0"0"-3,0 0-1,0 0 1,0 0 0,0 0 1,0 0 2,0 0-2,10-13 0,-10 13-2,16-10 0,-4 6-2,-3-7 0,4 4-2,-3-6 0,6 3-2,-7-5 0,6 3-1,-7-3 0,4 2 0,-4-3-1,1 5 0,-3-4 0,1 4-1,-3 0 0,2 0 0,-3 1-1,-1 1 0,-1-1 0,-1 10 0,-1-15 0,1 15-1,-7-11 1,7 11-1,-13-6 0,4 5 0,-3 1 0,1 2 0,-2 2 0,-2 0 0,-1 2 0,-1 1 0,2 2 0,-2 2 0,1 3 0,1 0 0,1 1 0,1 4 1,2 1-1,1 1 1,4 1-1,5 1 1,0-2 0,5 3 0,3-3 0,4-1 1,3-3-1,6 1 0,0-5 1,2-1-1,3-4 0,2-3 0,1-4 0,0-1 0,-1-2 0,-2-2-1,0-4 1,0 2-1,-1-2 1,-4 1-1,-3-1 1,-2 3-1,-4 0 0,-11 5 1,13-5-1,-13 5-1,0 0 1,0 0-1,0 0-1,0 0-2,-10 9-2,10-9-5,0 0-15,-9 12-16,9-12 2,-12 5 0,12-5 1</inkml:trace>
  <inkml:trace contextRef="#ctx0" brushRef="#br0" timeOffset="68802.9353">19467 13964 27,'0'0'30,"0"0"3,0 0-9,0 0-3,0 0-4,0 0-3,0 0-2,0 0-5,9 4-1,-9-4-1,0 0-1,-1 12-1,1-12-1,0 0 0,2 11 0,-2-11-1,0 0 0,0 0-1,2 9 0,-2-9-1,0 0-2,0 0-3,0 0-7,0 0-24,2 9 0,-2-9-1,0 0 2</inkml:trace>
  <inkml:trace contextRef="#ctx0" brushRef="#br0" timeOffset="69144.9547">19506 14199 41,'0'0'30,"0"0"1,4 13-9,-4-13-6,0 0-3,0 0-3,4 12-1,-4-12-2,4 10-1,-4-10-2,2 10 0,-2-10-1,4 14 0,-4-14-2,3 11 0,-3-11-2,0 0-2,8 13-9,-8-13-24,0 0-1,0 0 0,-4-13 1</inkml:trace>
  <inkml:trace contextRef="#ctx0" brushRef="#br0" timeOffset="71328.0797">20096 13835 8,'9'-7'20,"-9"7"-1,0 0 0,0 0 0,2-11-1,-2 11-1,0 0-1,0 0-2,0 0-3,0 0 0,0 0-3,0 0-1,0 0-2,8 16 0,-8-7-1,3 9-1,-3 1 0,3 6 0,-1 3-1,1 4 0,0 0 1,1 2-2,-1 1 0,0-2 1,1-5-1,1 0-1,-3-5 1,1-1 0,-2-4-1,0 0 0,-2-4 1,1 0-1,-1-2 0,0-2-1,0 1 1,1-11-1,-2 13-1,2-13-2,0 0-3,0 0-7,0 0-23,-1-9-2,-1 0 0,1-1 1</inkml:trace>
  <inkml:trace contextRef="#ctx0" brushRef="#br0" timeOffset="72291.1348">19896 13842 10,'-10'-1'18,"10"1"0,0 0 1,0 0-1,0 0 0,0 0-3,0 0 0,0 0-2,0 0-1,0 0-2,0 0 0,9-7-3,3 5 1,-3-4-2,7 3 0,-2-4-1,7 4 0,0-2-2,4 3 0,1-1-1,3 3 1,1-1-2,1 2 1,1-1-1,1 1 1,-1-2-1,2 1 0,-1-1 1,-2 0-1,-3-1 0,-2 2 0,-4-1 1,-3 1-2,-4 1 1,-6-1 0,-9 0-1,13 0 1,-13 0-1,0 0 1,0 0-1,0 0 0,0 0 0,0 0-2,0 0-2,0 0-5,0 0-32,0 0-1,-12-3 1,12 3-1</inkml:trace>
  <inkml:trace contextRef="#ctx0" brushRef="#br0" timeOffset="75506.3187">3204 15481 16,'15'5'30,"-15"-5"1,15 3 2,-15-3-12,11-1-6,-1 5-4,-10-4-3,16 0 0,-16 0-2,20-1-2,-10-2 0,5 4-1,0-2 0,6 2 0,-1-1-1,3 2-1,3-1 1,4 1-1,1-1 0,3 1 0,1-2 0,1 2 0,2 0-1,1 0 1,2-1-1,1 0 1,0 0 0,1-1-1,2 1 1,3-1 0,1-2-1,3 1 0,-1-1 1,3 1-1,0-1 1,0 0-1,-3 0 0,3 1 1,0-1-1,-1-1 0,-1 2 0,1 0 0,0 1 0,2 0 0,3 0 0,-1 0 1,0 1-1,0 0 0,-1 2 0,0-2 0,1-1 0,-1 2 0,-2-2 0,2 0 0,-2 0 0,4 0 0,2-2 0,0 0 0,0-1 0,1 0 0,2 0 1,-1 0-1,0 0 0,-1-1 0,0-1 0,2 2 0,0 0 0,2-1 0,-1 1 0,-1 1 0,4 1 1,-2 0-1,-2 1 0,0-1 0,0 0 0,-1 1 0,2-1 0,0 1 0,-1 0 0,0-1 0,3 3 0,-1-1 0,0-1 0,2 0 0,-1 0 0,1-1 0,2 1 0,1 0 1,1-2-1,-1 0-1,2 1 2,1 0-1,-2 0 0,1-2 0,-1 2 0,0 0 0,2-1 0,2 0 0,-3 1 0,5 0 0,-2 1 0,1-1 0,3-2 0,-1 2 0,0-1 0,1 1 0,0 1 1,-1 0-1,0 0-1,1 1 1,-1 1 1,1 0-1,-1 2 0,2 0 0,0-2 0,0 1 0,1 1 0,1-2 0,-1 0 0,1 0 0,1 1 0,-1-3 0,2 0 0,-1 2 0,0-2 0,1 1 0,1-2 0,1 1-1,0 0 1,0 0 0,2 0 0,-1 0 0,1-1 0,1 1 0,0-1 0,2-1-1,0 1 1,0-1 0,2 0 0,0 0 0,0-1 0,2 1 0,-2 1 0,-1 0 0,1 1 0,3 0 0,-4 1 0,2 0 0,1 1 0,2-1 0,0 1-1,-1 1 2,2-1-2,-1 1 1,3 0 0,1-1 0,0 2 0,-3-2 0,4 0 0,-1 0 0,0-1 0,2 0 0,1-1 0,-2 2 0,3-2 0,0 0 0,1 0 0,2 0 0,2 0-1,-2-2 2,5 1-2,-2-1 1,2-1 0,-1 1 0,2-1 0,1 0 0,2 1 0,2 1 1,-2-1-1,5-1 0,2 1 0,-1-1 0,1 2 0,1 0 1,0-1-1,0 0 0,0 0 0,0 1 0,-1-1 1,1 1-1,0-3 0,-1 3 0,-1-1 0,0 1 0,0 0 1,-3 0-1,1 1 0,-2-1 0,-2 1 0,-1 0 0,-2 0 0,-1 1 0,-5-1 1,0-1-1,-3 0 0,-1-1 0,-4 0 0,-1 0 0,-1-2 0,-1 0 0,-2-1 0,-1 0 0,-2 0 1,0 0-1,0 0 0,-1 0 0,-2 0 0,-1 0 0,0 1 0,2-1 1,-2 2-1,-1 0 0,-1-1 0,1 0 1,-2 1-1,-1-1 1,-2 2-1,-2 0 1,-4 0-1,-3 1 0,-3 0 1,-6 1-1,-3-1 0,-5 1 1,-5-1-2,-4 2 0,-6 1-2,-9-6-9,-5 1-28,-7 1 0,-17-8 0,-7-3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3:56:11.9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7601 15883 14,'-11'-10'13,"11"10"-2,0 0 0,-12 8-2,12-8-1,-14 8 0,14-8 0,-14 17 0,6-5-1,-3 1-1,2 3 0,-2 3-1,0 6-1,-2 4 1,3 1-1,-2 6-1,7 3 1,0 2-1,6 5 0,2-2-1,6 1 0,6-5-2,3 0-1,7 0-4,-1-6-13,-1-10-11,12 2-2,-11-14 2,9 3-2</inkml:trace>
  <inkml:trace contextRef="#ctx0" brushRef="#br0" timeOffset="1316.0753">11120 15788 11,'0'0'23,"0"0"-3,0 0-2,0 0 1,0 0-5,14 13 0,-14-13-3,16 14-1,-8-3-3,5 7-1,-2-1-2,2 4-1,-1 2 0,-1 4-2,-3 3 1,-1 3-2,-2 3 0,-4 0 0,-2 4-1,-4 0 1,-2 0-1,-2-1 1,-1-1-1,-1-4 1,0-6-2,-5-6-3,7-2-9,1-2-17,-4-16-2,12-2 2,-14-10-1</inkml:trace>
  <inkml:trace contextRef="#ctx0" brushRef="#br0" timeOffset="2112.1207">11666 16003 5,'0'0'29,"0"0"-1,0 0 3,0 0-11,0 0-4,0 0-4,0 0-2,0 0-3,0 13-3,0-13 0,-2 14-2,2-14 1,-2 12-3,2-12 0,0 14-3,0-14-2,2 9-8,-2-9-11,0 0-8,2 11-2,-2-11 2</inkml:trace>
  <inkml:trace contextRef="#ctx0" brushRef="#br0" timeOffset="2792.1597">11691 16298 15,'0'0'14,"-5"13"0,5-13-2,0 0-2,2 14 1,-2-14 0,3 10-1,-3-10-1,0 0 0,4 10 1,-4-10 0,0 0-1,0 0-1,0 0-1,0 0-2,0 0-1,0 0 0,0 0-4,0 0-5,0 0-11,0 0-17,0 0 1,0 0-2,5-14 1</inkml:trace>
  <inkml:trace contextRef="#ctx0" brushRef="#br0" timeOffset="4091.234">12027 16020 18,'0'0'24,"0"0"-4,0 0-1,0 0-2,0 0-4,0 0-1,0 0-3,0 0-1,13 1-2,-13-1-1,6 13-2,-4-3-1,5 3 0,-1 0 0,4 3 0,-3 0-1,1 2 0,-1 1-1,3 0 1,0 0-1,-2-1 0,3 0 0,-2-2 1,0-1-1,3-2 0,-3-2 0,0-2 0,-9-9 0,17 15 0,-17-15 0,12 7 1,-12-7-1,0 0 0,10 5 0,-10-5 0,0 0 0,0 0 1,0 0-1,0 0 0,0 0 0,10 2 0,-10-2 0,0 0 0,0 0 0,9 9 0,-9-9 0,0 0 0,9 8 0,-9-8 0,0 0 0,0 0 0,11 9 0,-11-9 0,0 0 0,0 0 0,0 0 0,10 4 0,-10-4 2,0 0-2,0 0 0,5-11 0,-5 11 1,2-12-1,-2 12 1,3-15-1,-3 15 1,4-20-1,-1 8 1,1-2 0,-1 1-1,1-2 1,0 0 0,1-1-1,0-1 1,1 3 0,-1-1 1,0 1-1,-1 1 0,1 2 0,-2 0 1,-3 11-1,5-14 0,-5 14 0,5-11 0,-5 11 0,0 0-1,0 0 1,0 0-1,0 0 0,0 0 0,0 0 0,0 0-1,0 0 1,0 0-2,0 0 0,0 0-1,0 0-2,0 0-4,0 0-8,4-9-18,-4 9 2,0 0-2,0 0 2</inkml:trace>
  <inkml:trace contextRef="#ctx0" brushRef="#br0" timeOffset="5385.3081">12770 16052 14,'0'0'27,"1"-12"1,-1 12-6,0 0-4,0 0-3,0 0-3,-16-10-2,16 10-3,-16 0-1,7 1-2,-2 0-1,0 2 1,-1 0-2,-1 2 0,1 2 0,0-1-1,-3 0 1,4 3-1,-3 1 0,3 1 0,-1 0 0,1 2 1,2-1-1,1 3 0,0-3 0,3 3-1,2-3 1,1 1 0,1 1-1,2-1 0,1 1 1,2-2-1,0 2 1,3-1-1,-1 0 1,2 0 0,0-3 0,3-1 0,-1 0 0,1-1 0,2-2-1,-1-1 1,3-3-1,-1 2 1,0-3-1,-1-1 1,1-3-1,1 1 0,1-2 0,-1-1 0,-2 1 1,2-2-1,1 0 0,0-2 0,-2 1 0,0 0 0,-1-2 0,0-1 0,-2 0 0,-1-1 0,-1-1 0,-2 2 0,0 0 1,-2-2-1,-1 1 0,-3-2 0,-1 2 0,-2-1 1,-1-1-1,0-1 0,-3-1 0,0 3 0,-2-2 0,-1 3 0,0 0 0,-1 0 0,-2 4 0,1 1 0,-2 1 0,0 0 0,-1 1 0,0 1 0,1 2 0,-3-1 0,1 1 0,-1 0 0,0 1 0,-1 1-1,1 1 1,-3 0-1,3 0 0,1 1-2,4 3-2,-3-5-5,14-1-25,0 0 0,-10 10-3,10-10 3</inkml:trace>
  <inkml:trace contextRef="#ctx0" brushRef="#br0" timeOffset="6134.3509">13196 16047 23,'0'0'28,"0"0"0,0 0-5,7-11-3,-7 11-3,0 0-3,0 0-4,0 0-1,0 10-2,0-10-3,-1 10 0,1-10-2,-1 18 0,0-4 0,1 3 0,-1 1-1,2 2 1,0-1-2,0 4 1,-1 0 0,1-2 0,-1-1-1,1-2 0,-1-3 1,0 1-1,0-5 0,0-11 1,1 12-1,-1-12 0,0 0 0,0 0-1,0 0 0,0 0-2,0 0-5,0 0-17,0 0-12,0 0 1,3-18-1,-1 9 1</inkml:trace>
  <inkml:trace contextRef="#ctx0" brushRef="#br0" timeOffset="6567.3756">13135 15820 40,'13'8'30,"-13"-8"3,0 0-6,0 0-11,3 13-5,-3-13-4,2 14 0,1-4-3,-3-10-2,3 14-1,-3-14-4,6 12-10,-6-12-20,11 5-1,-11-5 0,0 0 0</inkml:trace>
  <inkml:trace contextRef="#ctx0" brushRef="#br0" timeOffset="7432.4251">13781 15758 12,'-7'-10'26,"7"10"1,0 0-5,0 0-4,0 0-3,0 0-3,-5 11-1,5-11-3,-1 18-1,-1-7-1,4 6 1,-4 1-2,5 6-2,-3 0 0,3 5 0,-2 0 0,4 2-2,-5 2 1,6 1 0,-3-2-1,3 1 0,-3-1-1,5-1 1,-4-1-1,2-1 1,-1-3-1,-1-2 0,1-5 1,-2-2-1,0-4 0,-2-2 1,-1-11-2,1 10 1,-1-10-1,0 0-3,0 0-3,-6-11-12,2-1-16,4 12-1,-11-18-1,11 18 2</inkml:trace>
  <inkml:trace contextRef="#ctx0" brushRef="#br0" timeOffset="8241.4714">13824 16082 27,'0'0'29,"0"0"1,-1-11-10,1 11-3,0 0-3,0 0-4,-8-13-1,8 13-2,0 0 0,0 0-2,-9-8-1,9 8 0,-10-4-2,10 4 1,-18-4-1,8 2 0,-4-1-1,3 0 1,-3 0 0,0 1-1,-1-1 0,2 1 0,0 1 0,-1 1 0,0 2 0,-1 0-1,1 1 1,0 2 0,0 1 0,1 2-1,1 0 1,2-1 0,-1 2-1,1 2 1,0-1-1,0 1 1,2 2-1,2 1 1,0 1-1,1 0 1,0 1-1,4 0 1,3 1 0,2-2 0,2 0 0,2-2 0,1-1-1,3 0 1,-1-4 0,1 1 0,1-3-1,0 1 1,2-1 0,-1-2-1,1-1 1,2 0 0,0-3 0,1 1-1,1-2 1,3-2 0,-2 1-1,0 1 1,1-2-1,-3 2 1,1 1-1,-3 0 0,-1 0 0,-4 1 0,-1 1-1,-10-2 0,14 1-4,-14-1-6,6-10-29,-6 10-1,3-12 2,-2 0-1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10:56:53.14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7095 5458 10,'0'0'6,"0"0"0,0 0 1,11-4-2,-11 4 0,12 0-1,-12 0 0,14 0-1,-4 2-1,-10-2 0,14 0 0,-5 0 0,1 0 0,1-1 0,0 0 0,3 1 0,0-1 0,2 1 0,0-1 0,2 1-1,1 0 0,0 1-1,2 1 1,0-2-1,2 0 0,-1 2 0,3-2 0,1 1 0,0 0 0,0-1 0,1 0 1,0 0-1,-1 2 1,1-2-1,-3 0 1,-1 3-1,-1-1 1,-1 0-1,2 3 1,-4-2-1,3 0 1,2 2-1,-2 0 1,2-1 0,1 0-1,1 0 2,-1 2-2,1-1 1,2 2-1,-1-2 1,1 1-1,-1 2 0,3-1 1,-2-1-1,2-1 0,-1 0 1,0-1-1,1-1 0,-2-1 0,2-2 1,-1 0-1,-1 0 0,3 1 0,-2-2 1,2 1-1,-1 0 0,0 0 0,1 1 0,-1 0 0,-1 0 0,-1 0 0,2 1 0,-2-1 0,0 1 1,3 1-1,1-1 0,2 0 0,1 2 0,0-1 0,1 2 0,0-2 0,1 1 0,0-2 0,1 2 0,-2-3 0,0 1 1,-1-2-1,1 1 0,1 0 1,0 0 0,1-2 0,-4 0-1,4 0 1,-1 2 0,2 1 0,0-2-1,-1 1 1,0 1-1,-2 0 0,2 0 1,-1 3 0,-2-4-1,0 0 1,1 0 0,-2 0 0,0-2 0,-1 1 0,3-1 0,-4 0-1,2 0 1,-2-1-1,0 0 1,1 0-1,1 3 0,-1-2 1,1 0 0,-2 2-1,1-1 0,0 1 1,2 2-1,-2-2 1,2-1-1,-1 1 0,2-1 0,2 1 0,2-1 1,0 1-1,4-2 1,1 0-1,-1 1 0,4-1 1,0-2 0,0 2-1,-1 0 0,1-1 1,-3 1-1,-1 1 0,-2-1 0,-4-1 1,-1 4 0,-5-3 0,-3 2 0,-5-1 0,0 2 1,-3-2-1,-3 4 0,0 1 1,-3-2-1,0-1-1,-2 1 0,-1 0 1,-3-1-1,-9-2-2,10 4-4,-10-4-17,0 0-7,-12-1 2,1 8-1</inkml:trace>
  <inkml:trace contextRef="#ctx0" brushRef="#br0" timeOffset="3119.1783">8730 7951 30,'-10'-1'35,"10"1"2,-9 11-1,2 8-12,-1-6-7,9 15-3,-7 2-4,6 15-3,-4 1-2,3 11-1,-3 3-2,2 1 1,-3 0-2,3 2 0,-1-6 1,2-7-2,0-7 0,1-9 0,1-8-1,1-9-2,3-6 0,-5-11-2,12-20-4,-9-7-3,7-2-4,-11-19-7,4-7-8,-4-8-7,-8-12 0,2 3 7</inkml:trace>
  <inkml:trace contextRef="#ctx0" brushRef="#br0" timeOffset="3441.1968">8624 7961 22,'-12'-43'33,"11"14"3,-1 6-3,3 6-8,12 14-3,-4-3-6,16 10-3,0-1-5,11 7-1,3-2 0,10 4-2,1-3-1,5 0-1,2-3 0,0 1-1,-5-2 0,-4-4-1,-7-1 0,-5 1-1,-11 0 1,-5 1 0,-10 1-1,-10-3 1,2 18 0,-7-6-1,-1 3 1,-2 2 0,-1 3-2,1-1 0,1 5-2,2-2-1,4 4-3,-1-7-6,11 8-20,-2-1-11,4-2 2,1-1 0</inkml:trace>
  <inkml:trace contextRef="#ctx0" brushRef="#br0" timeOffset="3716.2125">9755 8086 49,'13'3'38,"4"4"-1,1-2 1,6-7-18,1 9-10,-7-6-3,7 6-3,-3 2-6,-5-6-5,4 8-11,-9 0-20,-5-1 0,-4 0 0,-9-1 0</inkml:trace>
  <inkml:trace contextRef="#ctx0" brushRef="#br0" timeOffset="3901.2231">9782 8337 42,'-8'10'36,"12"-1"2,6-9 1,-1-4-19,15 7-5,-5-7-4,9 5-5,-5-1-3,6 1-5,-1 5-5,-6-6-11,4 1-21,4 0 1,-4-4-2,4 2 2</inkml:trace>
  <inkml:trace contextRef="#ctx0" brushRef="#br0" timeOffset="4528.259">11073 7685 33,'-20'-10'36,"4"10"2,-5 1-2,2-6-12,2 8-8,-6-7-3,9 10-4,-2-5-3,6 6-1,0 2-2,4 4-1,-1 5-1,4 5 0,2 5 0,1 2 0,2 7-1,0 6 0,3 0 1,0 1-2,-1-2 2,-1-1-2,-2 0 1,-5-2 0,-5-6-1,-6-7 1,-6-6-1,-2-4 1,-4-7-1,-1-7 1,2-5 0,2-5 0,7-4 0,5-2 0,8 1 0,7-2 0,6 5 0,5 5 0,4 3 0,2 6 0,2 7 0,0 5 1,-3 6-1,-1 7-1,-3 5 1,-4 2 1,-3 4-2,-3 1 1,-2 1 0,-1 1 1,1-2 0,1-2-1,1-4 2,3-3-2,3-5 1,2-8-2,4 4-10,0-11-29,-3-12-2,6-4 2,1-13-1</inkml:trace>
  <inkml:trace contextRef="#ctx0" brushRef="#br0" timeOffset="5623.3216">11742 7830 36,'0'0'34,"-20"18"3,4 13-1,-11 14-17,-2 3-7,9 13-2,1 3-2,8 6-3,7-1-3,9 1-2,10-4-3,2-14-7,14-4-17,2-8-10,-3-15 0,6-4-1</inkml:trace>
  <inkml:trace contextRef="#ctx0" brushRef="#br0" timeOffset="6131.3506">12335 8024 56,'0'0'36,"0"-17"0,0 17 0,-13-3-23,-5 5-5,3 7 0,-10 3-1,1 11-2,-5 5-1,2 9 0,0 6-1,6 3 0,5 0-1,11 2-1,9-4 1,11-7-1,9-10-1,11-9 1,4-12 0,4-9-1,2-11 1,-3-10-1,-5-7 1,-7-3-1,-9-4 1,-12-5-1,-11 1 0,-6 3 0,-10 6 1,-5 4-1,-3 9 0,0 7 0,2 8 0,6 12 1,6 7-1,6 7 1,7 8-1,7 2-1,7 2-1,3 0-1,12 1-5,-2-11-9,13-4-22,-1-1-2,-1-10-1,0-1 2</inkml:trace>
  <inkml:trace contextRef="#ctx0" brushRef="#br0" timeOffset="6292.3599">12775 8370 57,'14'18'40,"-6"3"-1,-2 4 2,-3 2-18,-11-6-10,6 7-6,-7-3-5,0 0-5,3 4-16,-1-8-21,-2-4 0,3-1-2,6-16 2</inkml:trace>
  <inkml:trace contextRef="#ctx0" brushRef="#br0" timeOffset="7128.4076">13505 7908 29,'21'1'34,"-11"1"2,-2 14 0,-9 9-15,-9 4-4,3 15-5,-11 2-5,3 9-1,-7 2-3,4 3 0,1-5-2,0-4 1,2-7-2,4-7 0,3-7 0,3-8 0,2-10 0,3-12 1,0 0-2,-5-27 1,6-5 1,-1-13-1,2-11 0,2-12 0,3-5 0,3-1 0,1 2 0,3 4 1,1 9-1,1 13 1,1 15 0,1 17 1,0 14-1,2 11 1,-3 16 0,3 14 0,0 8 1,1 9-1,2 5-1,1 5 1,-2-2-2,0-2 0,3-7-3,-4-11-2,2-5-5,-7-17-13,-3-7-19,-1-8 2,-12-9-1,-4-15 2</inkml:trace>
  <inkml:trace contextRef="#ctx0" brushRef="#br0" timeOffset="7300.4175">13370 8208 77,'10'12'36,"11"-4"-2,13-3-9,4 10-21,4-3-2,6-1-9,6 4-11,1-4-16,-8-12-2,3 3 1,-11-10 0</inkml:trace>
  <inkml:trace contextRef="#ctx0" brushRef="#br0" timeOffset="7955.455">13998 8144 48,'21'-7'38,"-21"7"0,18 7 0,-8 9-16,-9-4-9,11 9-5,-5-1-4,3 8-1,-1-1 0,0 1-2,2 0 0,-2-3-1,-3-4 0,-3-1 0,-1-5 0,-2-15 0,0 0 0,0 0 0,-4-19 0,1-3 0,3-6 0,1-6 1,2-1-1,0 1-1,3 1-1,1 2-1,6 7-3,0-1-4,7 12-5,-3-3-6,9 10-4,-5-3 0,6 8 0,-5-1 4,1 7 9,-7 0 7,-1 2 11,-3 5 7,-5-3 8,3 6 2,-6-5 1,4 4-1,-8-14-4,19 26-5,-13-15-4,7 5-2,-5-1-3,5 2-1,-4 1-1,1 2-2,-4 1 1,0 0-1,-3-2-1,-1-1 0,-3-2 0,-1-2 0,0-5 0,2-9 0,-9 2 0,9-2-1,-8-21 1,6 2 0,4-6 0,2-4 0,4-1 1,2-1-1,2 1 0,4 1 0,1 7-1,2 1-1,5 8-4,-5-1-7,10 8-25,-4 4-1,1 0-1,4 5 0</inkml:trace>
  <inkml:trace contextRef="#ctx0" brushRef="#br0" timeOffset="8384.4795">14964 8145 82,'-6'-9'40,"-5"0"-1,0-6-9,-1 12-18,-7-5-3,3 7-3,-3 0-3,5 9 0,-1 3-1,4 8 0,1 5-1,3 3 0,1 3 0,7 5-1,4-2 1,3-5-1,3-3 1,6-8-1,1-8 0,4-8 0,1-9 0,-2-10 0,1-8 1,-3-4-2,-5-4 2,-3-4-1,-5 2 0,-5 3 0,-5 5-1,-4 8 1,-2 7 0,-3 9 0,-1 9 0,3 10 0,2 6-1,2 6 2,5 4-2,4 0-1,7 2-1,1-5-5,11 4-8,-7-10-25,5-10 0,2-8-1,-1-10 2</inkml:trace>
  <inkml:trace contextRef="#ctx0" brushRef="#br0" timeOffset="8811.5039">15196 8008 75,'-5'13'38,"3"11"0,-2 4-2,-4-4-27,10 8 0,1-4-3,6 0-1,1-5-2,8 0 0,0-7-1,5-4-1,0-5 0,4-8 0,-2-7 0,3-4-1,-1-4 1,0-6-1,0-3 0,-2-1 1,-3 0-1,-4 3 0,-3 6 0,-5 5 1,-10 12-1,0 0 0,-3 19 1,-8 4 0,-5 12-1,-2 9 1,-2 8 0,-2 7 1,0 2-1,3 0 0,1-2 0,3-1-2,3-7-1,1-13-6,10-9-33,-3-10-2,4-19 1,0 0-1</inkml:trace>
  <inkml:trace contextRef="#ctx0" brushRef="#br0" timeOffset="9292.5315">16140 7593 72,'7'10'38,"-23"11"0,-8 16-5,-3 15-23,-13 6-1,7 18 0,-1-1-2,11 6-1,9-5-2,13-1-2,10-10-1,9-12-3,13-6-7,-2-21-16,9-9-17,-1-11 1,-3-16-1,-2-8 2</inkml:trace>
  <inkml:trace contextRef="#ctx0" brushRef="#br0" timeOffset="9513.5441">16334 7711 73,'13'2'38,"-13"13"0,-1 12 1,-2 10-32,-3 5-3,4 10 1,-1 3-2,2 2-1,3 1-4,0-8-7,10-4-16,-2-8-14,-2-17 1,5-10-2,0-15 2</inkml:trace>
  <inkml:trace contextRef="#ctx0" brushRef="#br0" timeOffset="9908.5667">16631 7860 95,'2'12'38,"-3"8"1,-7 0-10,6 11-25,-1 1 0,5 7-1,-1-1 0,4-1-2,2-1 0,1-7 0,1-7-1,3-4 0,-1-8 0,2-10-1,5-8 0,-1-6 0,4-6 0,-1-7-1,-1 0 1,0-2 0,-2 3 1,-4 6 1,-5 6 0,-8 14 0,4-9 1,-4 9-1,-3 19 1,1-1 0,0 5-1,3 1-1,3 2-2,2-3-1,6 2-6,-4-15-10,6-1-21,3-10 0,1-11 0,2-5 1</inkml:trace>
  <inkml:trace contextRef="#ctx0" brushRef="#br0" timeOffset="10142.58">17147 7554 66,'0'0'39,"0"0"0,11 21 1,-14 16-18,-6 5-16,6 10-1,-1 5-1,2 6-2,0 1 0,4 0-1,1-2 0,1-5-2,3-5-2,-1-10-3,6-3-11,-5-12-24,0-13 0,-7-14 0,0 0 1</inkml:trace>
  <inkml:trace contextRef="#ctx0" brushRef="#br0" timeOffset="10293.5887">17044 8069 66,'-8'-14'38,"20"10"0,8-4 0,3-2-28,12 3-5,4 0-11,-2-1-24,1-7-7,-1 3 0,-8-6-2</inkml:trace>
  <inkml:trace contextRef="#ctx0" brushRef="#br0" timeOffset="10543.603">17424 7689 82,'18'0'41,"-3"15"-1,5 5 1,-8 7-33,9 16-1,-8 3-3,0 7-2,-6 3 0,-3 4-2,-6-1 0,-4-6-2,-1-2-1,-8-16-6,11-3-25,-3-10-8,-3-14 2,10-8-1</inkml:trace>
  <inkml:trace contextRef="#ctx0" brushRef="#br0" timeOffset="11598.6634">17801 7487 39,'0'0'35,"20"21"0,1 0-6,3 3-5,14 17-3,-3 0-6,10 11-5,-3 0-4,2 7-1,-6 0-2,-6 3-2,-8-3-1,-10-2 0,-12-5-1,-8-2 0,-9-1 1,-5-6-2,-4-4 0,-4-7-2,5 1-7,-5-9-25,10-8-3,5-5 0,13-11-1</inkml:trace>
  <inkml:trace contextRef="#ctx0" brushRef="#br0" timeOffset="12995.7433">18546 8346 30,'27'7'36,"-1"-1"4,5 6-1,2 7-12,-9-3-8,4 14-5,-15-2-6,-3 10-2,-8 0-3,-5-1-3,-6 1-2,-9-7-5,3 3-12,-2-11-21,-7-8 0,-2-8-1,-7-10 1</inkml:trace>
  <inkml:trace contextRef="#ctx0" brushRef="#br0" timeOffset="13717.7846">11882 9071 11,'-4'16'29,"-8"0"3,1 13-1,-8 13-10,-7 5-2,3 18-1,-7 2-3,8 14-3,-1-6-4,11 4-1,3-11-4,18-5-1,9-11-3,8-17-4,14-8-8,1-18-18,6-14-7,5-8-1,-4-16 1</inkml:trace>
  <inkml:trace contextRef="#ctx0" brushRef="#br0" timeOffset="13991.8002">12248 9057 64,'0'0'37,"10"-8"0,-10 8-3,10 27-21,-10-2-4,8 18-1,-5 2-2,6 13-2,-2 1-1,3 4-1,1-1-1,0 1-1,1-3-1,-1-8-2,1-3-4,-6-15-6,8-2-16,-3-12-10,-11-20 0,13 2 0</inkml:trace>
  <inkml:trace contextRef="#ctx0" brushRef="#br0" timeOffset="14270.8162">12573 9358 48,'0'0'31,"0"0"1,-14 10-8,-8 7-15,-11 2 1,1 10-1,-9-1 0,5 7-1,-1-2-2,9 2 0,4-6-1,15 0 0,9-7-1,11-5-1,8-4-1,11-3-1,5-6-1,3-4-2,8 1-4,-5-11-7,7 6-8,-6-3-18,-3-7 0,-1 3 0,-9-2 2</inkml:trace>
  <inkml:trace contextRef="#ctx0" brushRef="#br0" timeOffset="14451.8265">12811 9619 66,'16'19'39,"-8"-7"-1,2-3-9,2 10-12,-9-5-6,6 8-3,-5-2-4,0 0-2,-4 2-1,-3-1-2,1 1-2,-5-6-3,7 4-10,-5-6-24,5-14 2,0 0-2,0 0 2</inkml:trace>
  <inkml:trace contextRef="#ctx0" brushRef="#br0" timeOffset="14719.8419">13450 9007 69,'14'-11'39,"-14"11"-1,0 16 2,-11 6-29,-4 17-4,-7 5 0,7 11-3,-2 2 0,8 7-1,4 1-1,5-2-1,3-1-1,5-6-1,6-3-2,-1-11-4,11-2-9,-6-14-25,4-16 1,2-10-1,-1-14 2</inkml:trace>
  <inkml:trace contextRef="#ctx0" brushRef="#br0" timeOffset="15100.8637">13690 9341 72,'0'0'38,"3"25"1,-7-1-1,-6 4-28,8 6-3,-2-1-3,6 3-1,-1-3-1,6-3 0,2-6-2,7-9 1,3-9-2,4-5 1,3-8-1,2-9 0,2-8 0,-1-4 0,0-3 0,-5-1 1,-2 3 0,-4 2 1,-5 4-1,-4 11 1,-9 12 0,0 0 1,0 0-1,4 29 0,-5-4 0,2 4-1,3 2-1,4 0 0,3 0-3,1-8-5,11 1-11,1-11-20,-2-12 1,2-9-1,1-10 2</inkml:trace>
  <inkml:trace contextRef="#ctx0" brushRef="#br0" timeOffset="15362.8787">14370 8983 73,'6'-16'39,"-6"16"0,6 9 1,-4 18-29,-9 7-4,4 11-2,-4 10-2,2 8-2,-1 4 1,2 3-1,0 1 0,4-2 0,3-3-1,3-4 0,5-12-1,4-11 0,4-9-4,-1-19-8,8-11-24,-4-11-3,-5-12 1,-4-9-2</inkml:trace>
  <inkml:trace contextRef="#ctx0" brushRef="#br0" timeOffset="15533.8884">14184 9382 79,'13'12'38,"14"-1"-1,8 6-10,4-13-21,11-2-6,4-1-11,-3-2-25,-5-9 0,2-2-2,-10-6 1</inkml:trace>
  <inkml:trace contextRef="#ctx0" brushRef="#br0" timeOffset="15788.903">14756 8930 55,'16'-1'39,"2"11"0,2 11 1,2 11-16,-7 5-16,3 13-1,-4 6-2,-5 8-2,-5 5-1,-3 2-1,-5 1 0,-2 0-2,-2-3 0,0-8-5,6-1-13,-1-11-22,0-14 1,4-12-2,-1-23 3</inkml:trace>
  <inkml:trace contextRef="#ctx0" brushRef="#br0" timeOffset="16669.9534">15405 9015 57,'-13'5'37,"13"-5"0,0 0-5,-8-15-17,8 15-4,12-22-3,4 13-3,2-3-1,3 8-1,2 4-1,1 6 0,-2 7-1,-3 9-1,-5 7 0,-8 6 1,-6 5-1,-5 3 1,-4 0-1,-2 1 1,1-5 0,2-3 0,4-7 0,7-4 0,6-6 0,7-5 0,5-6 0,4-2-1,1-5 1,0 0-1,-1 0 1,-4 0-1,-5 0 0,-6 3-1,-10-4 1,3 13 0,-8-1 0,-3 2 0,-1 3 0,3 5 0,2 4 0,3 2 0,3 4 0,3 1 0,3 3 0,1 3 0,1 1 0,-2-2 0,-4-1 0,-2 3 1,-5-1 0,-5-4-1,-6-4 1,-2-2 0,-4-6-1,-1-2-1,1-2-2,-1-13-9,9-2-29,3-2 0,9-2 0,-10-6 0</inkml:trace>
  <inkml:trace contextRef="#ctx0" brushRef="#br0" timeOffset="27296.5612">2709 10607 16,'-10'7'31,"10"-7"1,0 0 2,-14 9-13,14-9-3,-6 12-4,8 2-2,-6-1-3,6 12-2,-6 3-1,4 7-2,-3 6-1,0 7-1,-3 0-2,2 3 1,-2-2-1,2-5-1,1-6 0,-1-6-2,3-6 0,0-13-3,7-2-3,-6-11-6,12-10-7,-6-2-13,2-14-2,1-4 1,-7-13 1</inkml:trace>
  <inkml:trace contextRef="#ctx0" brushRef="#br0" timeOffset="27648.5814">2570 10510 25,'6'-16'32,"-2"-3"4,9 6-2,7 5-14,-2-3-4,12 9-3,-1-4-4,10 4-2,1-1-2,6 4-1,2-1-1,0 1-1,-1-1 0,-4 1-1,-4 3 0,-7 0 0,-9 1 0,-5 2-1,-8 0 1,-3 4 0,-7-1 0,-4 2 0,-2 3-1,-2 1 1,-1 3 0,-1 2 0,0-1-1,2 2 0,1 1 0,1-4-3,7 4-3,-2-8-10,10-4-23,0 2-1,1-2 0,4-2 1</inkml:trace>
  <inkml:trace contextRef="#ctx0" brushRef="#br0" timeOffset="28169.6111">2699 10469 35,'0'0'28,"0"0"-3,0 0-5,-12-3-4,12 3-4,-13 13-4,1-3-3,4 6-1,-3 2-1,2 7 0,-1 1-1,3 4-1,1 3 0,2 1-3,4 6-7,2 3-23,-1-13 0,10 3-2,-4-11 1</inkml:trace>
  <inkml:trace contextRef="#ctx0" brushRef="#br0" timeOffset="28598.6357">3528 10557 22,'0'0'31,"-14"3"2,11 16 1,-5 8-16,-3 4-4,9 16-3,-8 2 0,7 13-3,-5 0-2,5 5-2,-1-6-1,4-3 0,0-7-3,2-10 0,5-7-4,-2-14-2,7-3-7,-12-17-13,9-4-10,-9 4-2,11-26 2,-6 5 0</inkml:trace>
  <inkml:trace contextRef="#ctx0" brushRef="#br0" timeOffset="28804.6475">3493 10940 42,'0'0'36,"19"-11"2,-4 9-4,4-4-12,14 6-6,-5-5-5,13 7-2,-4-3-4,5 2-1,-5 0-2,-2 2 0,-6-2-3,-6 1-1,-4 4-3,-9-6-7,2 2-22,-12-2-5,0 0-1,0 0 0</inkml:trace>
  <inkml:trace contextRef="#ctx0" brushRef="#br0" timeOffset="29485.6864">4731 10756 18,'0'0'32,"-5"-20"0,5 20 2,-15-13-15,-2 1-4,6 8-3,-7-3-3,7 6-2,-5-1-3,4 7 0,-3 1-1,-1 8 0,-5 3-1,2 10 0,-4 4 0,2 8 0,2 2 0,4 3 0,7 1-1,10-4 1,8-5 0,10-6-1,6-8 0,8-10 0,2-11 1,4-8-1,1-11 0,-7-8 0,-2-6 0,-3-7 0,-5-3 1,-6 0-1,-6-2 0,-5 3-1,-6 4 1,-1 6 0,-3 6 0,-2 9-1,5 16 0,-12-2 1,8 18-1,2 11 0,3 10 0,2 8 1,4 6-1,3 2 1,2-1-1,3-2 0,2-8-1,1-7 0,2-10-4,-1-14-7,6-10-28,-4-7-2,-1-13 2,3-7-2</inkml:trace>
  <inkml:trace contextRef="#ctx0" brushRef="#br0" timeOffset="29779.7033">5293 10711 73,'-14'0'40,"14"0"0,-14 5 1,14-5-21,-11 4-16,11-4-5,-3 11-6,10 2-16,0-2-17,-4-2 0,3 5-1,-4-2 1</inkml:trace>
  <inkml:trace contextRef="#ctx0" brushRef="#br0" timeOffset="29920.7113">5258 11057 81,'1'14'38,"-1"-14"-1,6 9-11,-6-9-20,15-1-31,-15 1-10,13-12-2,-13 12-2</inkml:trace>
  <inkml:trace contextRef="#ctx0" brushRef="#br0" timeOffset="30769.7599">6073 10526 49,'4'-9'34,"-4"9"1,4 9 0,-4 9-20,-4 14-6,-7 7-4,0 13-2,-2 5 0,2 5-1,-3 1 0,3-1 0,-2-9-2,5-6 1,2-8-1,1-11 1,2-9 0,3-19-1,0 0 1,0-11-1,3-15 1,0-12 0,-1-10 0,1-9-1,1-9-1,0-3 1,1 1 0,2 6 0,-1 6 0,1 11 0,1 14 0,5 16 1,0 15 0,4 16 0,0 12 1,6 9-1,4 9 1,5 7 0,1 0 0,4 2-1,3-1-1,-3-7-1,1-3-3,-7-11-2,2 0-7,-14-13-22,-7-8-4,-12-12 0,0 0 1</inkml:trace>
  <inkml:trace contextRef="#ctx0" brushRef="#br0" timeOffset="30937.7695">5936 10895 49,'13'-11'34,"21"10"3,7-1-5,4-2-21,16 8-4,4 1-14,0 4-24,-2-5-2,2 3-3,-11-8 1</inkml:trace>
  <inkml:trace contextRef="#ctx0" brushRef="#br0" timeOffset="31296.79">6658 10649 73,'0'0'37,"15"4"0,-4 7-2,-3 7-27,8 11-3,-3 4-1,2 3-3,0 2-1,-1 1 0,1 0-1,-6-4 0,0-4-1,-4-8 1,-2-6 0,-4-6 0,1-11 1,-7-10 0,0-10 1,2-6-1,0-7 2,4-5 0,0-3-1,5 1 1,2 0-1,3 6 0,3 5-2,3 1-4,7 15-11,-1 5-22,1 0 1,1 7-1,-1 3 0</inkml:trace>
  <inkml:trace contextRef="#ctx0" brushRef="#br0" timeOffset="31657.8107">7070 10760 52,'7'9'38,"-7"-9"-1,0 0 0,14 18-19,-14-18-7,9 23-4,-5-8-3,6 7-1,-1 2-1,1 0-1,-1 2 0,-1-3-1,-1-3 1,-2-3-1,-1-2 0,-8-6-1,4-9 1,-13-1 0,4-9 0,0-7 0,1-7 0,2-6 0,2-6 0,8 1 0,3-2 1,4 2-1,2 5 1,2 5-1,3 7 0,1 8-1,2 9-4,-4 0-4,7 12-8,-5 0-18,4 0-4,4 0 0,0-2 1</inkml:trace>
  <inkml:trace contextRef="#ctx0" brushRef="#br0" timeOffset="32045.8329">7557 10751 39,'4'-11'36,"-4"11"1,-4-18 1,-10 5-15,2 10-7,-9-3-6,1 9-3,-6 4-3,2 8-2,0 6 0,3 5 0,3 5-1,7 5 0,4 1 0,8 1-1,8-3 1,4-5-1,6-5 0,4-8 0,3-9 0,0-11 1,-1-8-2,-1-7 1,-5-9 0,-4-5 0,-4-4-1,-6-2 1,-6 3 0,-4 5 0,-4 6 0,-3 6-1,-3 10 1,1 8 0,0 9 0,5 10 0,3 5 0,3 3-2,8 5-1,2-6-4,14 6-8,-2-4-23,4-13-1,5-6-1,-2-10 2</inkml:trace>
  <inkml:trace contextRef="#ctx0" brushRef="#br0" timeOffset="32446.8558">7758 10703 61,'0'0'38,"0"0"-1,-9 25-1,3 0-18,0-1-10,7 8-3,-1-1-1,7 3-1,6-2-1,4-4-1,3-7 0,5-6 1,2-11-2,0-5 0,1-8 1,-1-8-1,-4-6 1,-2-2-1,-5-2 0,-1 2 0,-6 4 0,-4 7 0,-5 14 0,0 0-1,0 0 1,-13 27 1,2 6-1,0 7 0,1 8 0,-2 3 1,3 1-1,2 1 0,1-4 0,1-8-3,7-6-5,-2-18-19,0-17-13,16 4 1,-2-22-1,9-11 1</inkml:trace>
  <inkml:trace contextRef="#ctx0" brushRef="#br0" timeOffset="32741.8727">8678 10331 50,'0'0'35,"-14"6"0,0 5-4,-5 11-17,-9 2 0,6 12-2,-9 5-2,12 10-3,-4 3-1,11 7 0,2-1-2,10 2-1,5-4-1,8-1-2,8-9-2,-2-10-3,10-3-13,-2-15-23,-7-13 1,-1-8-2,-6-11 2</inkml:trace>
  <inkml:trace contextRef="#ctx0" brushRef="#br0" timeOffset="33121.8944">8941 10414 72,'3'25'38,"1"9"0,-3 4 1,-4-1-30,5 11-2,-4-3-1,3 1-3,-1-4-1,3-3-3,5-5-4,-4-12-9,4-2-25,3-7 0,0-11-1,3-1 2</inkml:trace>
  <inkml:trace contextRef="#ctx0" brushRef="#br0" timeOffset="33529.9178">9159 10605 75,'1'10'40,"1"8"-1,-1 3 1,1-4-27,1 13-8,-2 1-1,6 2-1,-2-4-2,3 0 0,0-4-1,1-5 0,2-7-1,1-7 0,2-5 0,-1-9-1,3-4 0,-2-11 0,3-4 0,-2-5 0,1-6 0,-2-1 1,2 2 1,-4 5 1,-3 4 0,0 9 2,-4 6-1,-5 13 0,9 13 1,-6 6 0,-3 7-1,2 4-1,0 4 0,2 0-2,1 2-3,-2-12-5,11 0-24,0-8-7,-2-13 0,6-6 0</inkml:trace>
  <inkml:trace contextRef="#ctx0" brushRef="#br0" timeOffset="33810.9338">9676 10287 79,'10'6'39,"-7"11"-1,1 12 1,2 7-31,-7 0-2,4 12-2,-5 2-1,0 2-2,-3-1 1,2 0-1,1-3 0,2-2-1,3-5-1,3-8 0,5-5-3,-1-10-4,12-3-7,-10-11-20,4-10-4,-2-5-1,-6-10 2</inkml:trace>
  <inkml:trace contextRef="#ctx0" brushRef="#br0" timeOffset="33971.943">9619 10629 38,'-19'-9'34,"19"9"1,0 0 0,12 3-17,15 7-7,3-4-6,7 3-5,2 1-11,-2 0-16,-4-9-8,3 1 0,-12-7 1</inkml:trace>
  <inkml:trace contextRef="#ctx0" brushRef="#br0" timeOffset="34264.9598">9971 10209 75,'19'20'40,"4"13"-1,3 8 2,-10 3-28,8 14-3,-7-2-3,-1 9-3,-5-2-1,-2-1 0,-7-3-1,-3-3-1,-2-3 0,-4-7-1,0-5-1,-3-9-1,2-3-5,-8-15-15,5-5-21,11-9 2,-17-5-1,17 5 0</inkml:trace>
  <inkml:trace contextRef="#ctx0" brushRef="#br0" timeOffset="41574.3779">12289 10672 17,'18'-9'31,"-18"9"2,21-7 2,-21 7-13,12-7-8,-1 17-1,-8-1-2,3 15-4,-5 5-2,3 10 0,-4 4-2,1 9 0,-2 3-1,1 0 0,-1-4-2,2-4 1,-1-8-2,1-7 0,2-8-1,-2-9-2,-1-15-2,0 0-3,0 0-5,3-9-3,-2-4-7,-5-9-7,-4-9-5,2-3 3</inkml:trace>
  <inkml:trace contextRef="#ctx0" brushRef="#br0" timeOffset="41942.3989">12291 10655 48,'0'-32'33,"8"9"-1,0 3-8,1 1-5,5 9-5,-2-3-5,5 8-1,-2 0-3,7 5-1,-1 0-1,3 3-1,-1-1-1,3 1 0,1-1 0,3 1-1,-2-1 1,-2-1-1,-3 1 0,-5 0 1,-2 0-1,-5 0 1,-11-2-1,9 7 1,-9-7-1,0 0 1,0 13-1,0-13 1,1 15-1,0-4 0,1 1 1,0 2-1,2 0 1,-1 2-3,2 2-1,-4-4-7,8 4-10,-3-1-19,-1-4 0,1 3 0,-1-4 1</inkml:trace>
  <inkml:trace contextRef="#ctx0" brushRef="#br0" timeOffset="42336.4212">13240 10533 42,'1'-17'34,"-1"17"1,4-10 1,-4 10-22,0 19-2,-3 5-2,4 12-4,-4 5-1,1 11-2,-2 4 0,1 6 0,-1 3-2,1-1 0,-1-5-1,2-4 0,1-6 0,1-11-1,1-6-2,-1-12-4,5-3-8,-5-17-24,0 0 2,0 0-1,8-10 1</inkml:trace>
  <inkml:trace contextRef="#ctx0" brushRef="#br0" timeOffset="42563.4344">13203 10992 45,'10'-11'37,"4"8"1,4-1 1,1-3-20,13 10-5,-3-7-3,7 7-4,-4-4-2,4 1-2,-6 0-2,-5 0 0,-3 0-3,-5-2-2,-2 5-7,-15-3-30,0 0 2,0 0-2,0 0 2</inkml:trace>
  <inkml:trace contextRef="#ctx0" brushRef="#br0" timeOffset="43090.4646">14111 10587 27,'-21'-17'34,"21"17"1,-7 9-8,11 2-5,8 17-3,-2 7-3,7 14-5,-5 7-3,3 10-2,-2 1-3,-1 2-1,-4-3-2,-2-6-1,2-6-1,-5-12-3,6-4-8,-7-17-14,5-11-11,5-6 0,-2-11 0,5-6 1</inkml:trace>
  <inkml:trace contextRef="#ctx0" brushRef="#br0" timeOffset="43358.4799">14397 10899 44,'10'-6'31,"-10"6"1,0 0 0,-12 15-23,-7 1-4,3 9 0,-9 1-1,3 6 0,-1-3 0,6 3 0,5-4 0,7 0 1,7-7-1,9-3-1,5-4 0,11-4 0,2-2-1,4-4-1,1-1-3,-2-5-4,4 3-13,-2-4-19,-7-6 1,-2-1-1,-5-8 1</inkml:trace>
  <inkml:trace contextRef="#ctx0" brushRef="#br0" timeOffset="43553.4909">14706 10751 60,'-5'-11'35,"5"11"0,0 0-1,0 0-24,0 0-8,15 7-4,-15-7-6,18 24-14,-4-3-12,-5 0-1,6 4 0,-4-3 1</inkml:trace>
  <inkml:trace contextRef="#ctx0" brushRef="#br0" timeOffset="43727.5009">14864 11127 44,'-4'11'35,"5"2"1,-1-13-1,0 0-19,-4 15-5,4-15-7,0 0-3,9 14-7,-9-14-10,10-3-19,3 3 0,-3-9-1,9 2 1</inkml:trace>
  <inkml:trace contextRef="#ctx0" brushRef="#br0" timeOffset="43974.5152">15123 10625 67,'4'-21'39,"-4"9"-1,0 12 3,10 13-27,-14 5-5,6 12-4,-3 7-1,3 8-1,-1 7-1,3 4-1,1 0-2,2-4-1,2 1-3,0-12-4,10 0-11,0-10-21,-2-11 1,4-7 0,-4-12 1</inkml:trace>
  <inkml:trace contextRef="#ctx0" brushRef="#br0" timeOffset="44347.5365">15395 10887 69,'10'-10'38,"-10"10"0,16 1-10,-3 16-13,-8 2-4,5 10-5,-4 3-2,4 4-2,-3-1-1,1-3 0,-1-1 0,3-5-1,1-8-1,1-7 1,3-8-1,3-5 1,0-8-1,1-6 0,-1-6 1,0-8-1,-3-2 1,-1 0 0,-3 3 0,-4 4 1,-1 3-1,-2 11 1,-4 11-1,5 9 1,-4 11-1,2 6 1,-1 1-1,3 5-1,4 4-1,-1-7-4,7 1-10,-2-7-23,2-10 1,5-6-2,0-10 2</inkml:trace>
  <inkml:trace contextRef="#ctx0" brushRef="#br0" timeOffset="44616.5519">16172 10504 70,'0'0'39,"0"0"0,6 28 1,-7 10-25,-3 6-8,5 12-2,-3 4-1,3 6-2,0 0 0,2-2-1,0-4 0,2-4-1,2-6-1,2-11-2,3-4-6,-5-15-12,1-6-20,4-6 1,-12-8-1,13-11 1</inkml:trace>
  <inkml:trace contextRef="#ctx0" brushRef="#br0" timeOffset="44790.5614">16031 10975 48,'-18'-20'39,"16"9"-1,14 3 2,15-2-16,13 17-11,-1-7-4,7 8-3,-3 1-5,-3-3-4,0 8-13,-10-5-25,-11-7 1,-3 0-1,-16-2 1</inkml:trace>
  <inkml:trace contextRef="#ctx0" brushRef="#br0" timeOffset="47058.6912">2287 11593 61,'0'0'30,"-9"-6"1,9 6-4,0 0-6,-5-11-6,14 14-3,-9-3-3,19 4-3,-7 1-3,9 2 0,1-1-1,5 3 0,7 0-1,5-1 0,3-4-1,6 1 1,2-1-1,5-4 1,3 1-1,1 0 0,-2-2 1,-2 2-1,0 0 0,-2 1 0,-2-1 0,-3 2 0,1 0 0,-1 0 0,5-2 0,3-1 1,4 0-1,4-2 0,2 0 1,2-3 0,2-1-1,0 0 1,-1 1 0,-2 0-1,-1-1 0,1 1 1,2 0-1,0 0 0,-1 3 0,0-1 0,4 0 0,-2 2 0,-1 1 0,1 0 0,-1 0 0,1 1 0,1 0 0,1 1 0,-3-2 0,3 1 0,0-1 0,-1 1 0,0 0 0,1 0 0,1 0 0,1 2 0,3 0 0,-3-1 1,5 0-1,-2 0 0,2-1 0,1 0 0,3-1 0,3-1 0,2 0 0,4 1 0,1-1 0,3 0 0,3-1 0,3 2 0,0 1 0,-1-1 1,1 0-1,1 1 0,2 0 0,0-1 0,3 3 0,-5-2 0,3 1 0,0 1 0,0 2 1,0-1-1,0 2 0,-1 0 0,0 1 0,0 0 0,-2-1 0,2 2 0,2-3 0,-3 2 0,2 0 0,-1 0 0,-3-3 0,3 2 0,0-1 0,0-1 0,-5 1 1,0-2-1,-3-1 0,0 3 0,-2-2 0,3-2 0,-2 0 0,-2 1 0,3-1 0,-1 1 0,2 0 0,3-1 0,2 1 0,-2 2 0,1 0 0,1-1 0,-3 3 0,0-2 0,2 2 0,-2-1 0,-3 1 0,0 0 0,-5-1 0,-1 1 0,-1-1 0,-3 0 0,-3 1 0,-3 1 0,0-1 0,-5 1 0,4 0 0,-2 0 0,2 0 0,2 1 0,-2 0 0,1 1 0,1-1 0,-1-1 0,1 0 0,-2 3 0,1-2 0,-1-2 0,1 0 0,0 0 0,1-1 0,-3-1 0,2 0 0,-2-2 0,1-1 1,-1 2-1,0-2 0,3 0 0,1 0 1,6 0-1,-1-2-1,5 1 1,4-1 0,5-1 0,1-1 0,-2 0 0,6-3 0,-4-1 0,2 0 1,2-2-1,-2 1 0,1-1 0,-2 3 0,2-2 0,-3 2 0,2-2 0,1 2 0,-2 1 0,-4-1 1,1-1-1,-4-1 0,-3 1 0,-4 1 0,-6-2 0,-6 0 1,-7 1-1,-8-1 0,-10 1 0,-10 1 0,-8-2 0,-13 3 0,-10 1-1,-12 4-3,-12-6-10,-10 7-28,-10 0-1,-16-2 1,-10-1-2</inkml:trace>
  <inkml:trace contextRef="#ctx0" brushRef="#br0" timeOffset="48508.7745">5975 7049 15,'-3'10'23,"3"-10"2,0 0 1,0 0-8,12-10-2,4 2-2,-1-5-2,10 7-1,2-5-1,10 7-2,3-2-2,11 5-2,3 0 0,9 7-1,3-1-1,10 2 1,3-2-2,6 2 1,0-1-1,1 1 0,-2 0 1,0-1-1,-6-1 0,-4 3 0,-8 1 0,-7-1 0,-6 1 0,-5 0-1,-5 1 1,-3 0-1,-5-1 0,-3-2 1,-3-3-1,-1 0 0,-5-4 0,0 0 0,-4-3 0,-5-2 0,-3 1-2,-11 4-9,9-12-28,-9 12 0,-11-4 0,-3 4-1</inkml:trace>
  <inkml:trace contextRef="#ctx0" brushRef="#br0" timeOffset="52441.9995">6006 12211 59,'0'-18'36,"0"18"-6,0 0-2,0 0-10,-3 13-5,1 5-4,6 12-3,-5 4-2,3 8 0,-2 5-2,1 5 0,-3 2 0,0-2-1,0-4 0,1-1-1,1-5 0,0-3 0,2-5 0,0-7-3,4-4-2,-2-12-5,11-2-23,-2-8-6,0-12 0,3-3 0</inkml:trace>
  <inkml:trace contextRef="#ctx0" brushRef="#br0" timeOffset="52842.0222">5982 12212 42,'0'0'35,"6"-14"2,10 9 0,7 1-22,0-7-2,12 6-2,0-8-3,5 6-3,-2-3-1,3 5-1,-5 0-1,-2 4-1,-7 2 0,-4 4-1,-5 1 1,-4 2 0,-2 3 0,-3 0 0,-3 0 0,0 1 0,-2 0 0,1 0 0,-3 1 0,1 1-1,0 2 1,-2 1-2,0 2 0,-2 2-2,1 3-3,-4-3-5,6 9-14,-2-3-16,-1-3 1,3 0 0,0-5 2</inkml:trace>
  <inkml:trace contextRef="#ctx0" brushRef="#br0" timeOffset="53283.0476">6906 12199 29,'5'-10'34,"5"6"2,-10 4 1,12-10-15,-1 17-6,-11-7-4,13 26-3,-10-3-3,2 12-2,-4 4 0,1 8-2,-3 3-1,-1 5 1,-1 2-1,1-3-1,0-3 1,1-5-2,2-5-1,-1-9-2,6-1-5,-3-18-11,-3-13-20,16 8 1,-8-17 0,1-5 1</inkml:trace>
  <inkml:trace contextRef="#ctx0" brushRef="#br0" timeOffset="53475.0586">6977 12557 51,'14'-2'39,"2"-2"1,7 1 0,4 3-18,0-7-9,10 7-4,-7-3-3,2 3-4,-4 1-3,-5-1-7,0 2-31,-9 7-3,-14-9 3,4 19-2</inkml:trace>
  <inkml:trace contextRef="#ctx0" brushRef="#br0" timeOffset="56592.2368">8357 12444 27,'0'0'24,"11"-4"0,-11 4 3,12-16-11,-2 10-4,-5-8 1,7 5-3,-8-5 0,3 4-1,-7-4-3,1 5-1,-8-2 0,7 11-2,-24-10 0,6 11-1,-8 2 0,-3 6-1,-5 5 1,0 6-1,-4 5 0,3 4 0,3 6-1,7 4 1,7 0 0,10 1 0,12-1 0,10-2 0,10-6 0,10-5 0,6-7 0,4-7 0,1-8-1,2-8 1,-6-7 0,-3-4-1,-7-9 1,-6-4 0,-6-3 0,-5-4 0,-6-3 0,-6-2-1,-3-1 1,-2 4-1,-1 6 1,-1 7-1,0 9 0,5 15 0,-12 6 0,9 14 0,3 14 0,2 8 0,3 3 0,2 4 0,3-4 0,4-1-1,3-7 0,2-9-4,5-3-8,-3-12-27,3-13 0,3-6 0,-1-11 0</inkml:trace>
  <inkml:trace contextRef="#ctx0" brushRef="#br0" timeOffset="57125.2672">9223 12249 43,'0'0'34,"13"-9"3,-13 9-1,0 0-22,-10-5 0,-1 2-3,0 5-3,-9-3-3,0 2-1,-7 0-1,-2 1-1,-2-1 0,2 0-1,-1 1 0,7 0 0,3 1-1,6 1 1,14-4-1,-10 15 1,12-5-1,7 5 1,1 2-1,1 5 1,2 3-1,-1 3 1,-1 3-2,-4 3 2,-1 4-1,-4-1-1,-2 3 1,-2-1-1,-1-1 1,-1 0-1,-1-3 1,0 0-1,2-8 0,1-1 1,2-4 0,2-6 0,3-2 0,1-4 1,4-3-1,2-3 1,2-2 0,4-2 0,2-1-1,1-1-1,2 3-2,-4-8-6,8 0-26,-3-1-5,-1-6 1,0 0-2</inkml:trace>
  <inkml:trace contextRef="#ctx0" brushRef="#br0" timeOffset="57413.2838">9519 12042 65,'2'-10'39,"-2"10"-1,3 10 2,-1 20-25,-2 0-8,6 12 0,-4 6-3,2 7-1,-1 4-1,0 0-1,0 2-2,-1-5-1,1-2-2,-2-9-3,6-1-7,-10-14-12,3-7-13,3-4 0,-3-19 0,0 0 2</inkml:trace>
  <inkml:trace contextRef="#ctx0" brushRef="#br0" timeOffset="57692.2994">9758 12452 37,'8'-16'34,"1"12"0,-9 4 1,0-10-14,0 10-10,-21 18-5,6 0 0,-10 1-2,1 8-1,-1-2 1,2 4-1,1-3 0,9 0 0,4-5-1,9-3 0,8-4 0,8-5-1,6-6 0,3-1-1,4-2-1,-1-4-3,1 3-5,-6-5-16,1-1-14,-1 0 1,-4-1-2,3-3 2</inkml:trace>
  <inkml:trace contextRef="#ctx0" brushRef="#br0" timeOffset="58201.3289">10038 12196 88,'-10'-10'40,"10"10"2,-5-15-2,14 10-32,5-5-3,10 5-1,3-2-1,5 2-1,0 1-1,-1 1 0,-3 0 0,-2 6-1,-4 0 1,-4 3-1,-7 4 0,-4 6 1,-5 2-1,-1 6 1,-3 2-1,-1 3 0,-1 4 0,1 2 1,0 1-1,0 1 0,2 1 0,-1 1 0,1 0 1,0-1-1,0 2 0,-1-2 0,-1 0 0,1 0 0,0-1 0,-2-5 0,-1-2 0,-1-6 0,-3-2 0,-3-4 0,-4-5 0,-3-4 1,-2-3-1,0-2 0,-2-3 0,1 0 0,4 0-2,1-2-2,17 1-8,-13 9-30,13-9-1,0 0 1,9-5-1</inkml:trace>
  <inkml:trace contextRef="#ctx0" brushRef="#br0" timeOffset="58775.3616">10811 12404 87,'0'0'39,"0"0"0,-10-6-3,10 6-28,2 12-5,-2-12-3,12 17-5,-12-17-17,12 13-17,2-4 0,-3-4-1,2 1 1</inkml:trace>
  <inkml:trace contextRef="#ctx0" brushRef="#br0" timeOffset="58951.3718">10883 12716 81,'-5'23'41,"-1"-2"-2,3-1 2,7-3-30,-2-4-7,5-2-5,7 4-18,1-5-21,-2-7 0,3-2-1,-3-6 1</inkml:trace>
  <inkml:trace contextRef="#ctx0" brushRef="#br0" timeOffset="62023.5475">11448 12273 32,'1'-18'32,"4"2"-4,-4 3-4,-5-4-2,4 17-3,-9-12-4,9 21-3,-9 4-3,7 16-3,-4 5-2,6 12-1,-2 8-1,4 6 0,2 1 0,0 1-1,2-3 1,2-5-2,3-4 1,-2-7-2,2-8-2,-1-10-2,2-3-7,-12-22-9,11 3-19,-2-12 2,-4-11-2,3-4 3</inkml:trace>
  <inkml:trace contextRef="#ctx0" brushRef="#br0" timeOffset="62458.5724">11683 12507 47,'0'0'36,"7"25"0,-7-5 0,-5 7-19,8 10-7,-4-1-2,4 6-3,-1-5-1,5 1-2,-1-7 0,3-7 0,0-6-1,6-8 0,-1-8-1,2-7 1,0-7-1,2-6 0,0-8 0,0-4 0,1-6-1,-5-5 0,1 0 0,-3 2 0,-1 5 0,-1 6 1,-3 6-1,-2 10 1,-5 12 1,8 11 0,-3 9 0,1 7 0,1 2 0,1 5 0,2 0 0,3 0 0,0 0-1,2-6 0,-1-1-3,1-8-2,5 3-9,-4-9-25,0-11 1,3-6-1,-1-13 1</inkml:trace>
  <inkml:trace contextRef="#ctx0" brushRef="#br0" timeOffset="62764.5899">12383 12122 52,'0'0'39,"0"0"-1,-3 17 1,1 8-12,-2-1-19,8 15-2,-5 2-1,1 8-2,-3 2-2,1 5 0,-2 0 0,1 0 0,-1-6-1,2-2 1,3-7-1,3-5 0,2-6 0,4-6-1,6-7 0,3-9-2,3-2-3,-2-10-6,8 1-19,-6-4-8,-4-5-1,0 1 0</inkml:trace>
  <inkml:trace contextRef="#ctx0" brushRef="#br0" timeOffset="62966.6013">12293 12564 60,'-19'-13'39,"19"13"0,-7-10 2,19 3-22,13 11-8,5-5-4,8 5-2,2-1-2,3 1-5,4 4-8,-9-1-30,-5-6 0,-1-1-1,-9-4 0</inkml:trace>
  <inkml:trace contextRef="#ctx0" brushRef="#br0" timeOffset="71713.1017">384 12411 35,'0'0'27,"0"0"-1,0 0-4,0 0-4,0 0-3,0 0-4,0 0-3,0 0-2,0 0 0,45 90-2,-45-90 0,3 90-2,-3-90-1,6 91 0,-6-91-2,8 81-1,-8-81-1,9 57-2,-9-57-5,0 0-3,0 0-15,12 55-6,-12-55-1,0 0 3</inkml:trace>
  <inkml:trace contextRef="#ctx0" brushRef="#br0" timeOffset="72167.1277">410 12349 27,'0'0'32,"0"0"2,0 0 1,36-54-16,-36 54-5,0 0-2,59-48-5,-59 48-2,52-38-2,-52 38-1,55-32-1,-55 32 0,0 0-1,61-23 1,-61 23 0,0 0 0,0 0 0,0 0-1,0 0 1,43 67 0,-43-67 0,0 0-1,3 66 2,-3-66-2,0 0 2,0 66-1,0-66-1,0 0 1,-7 58-1,7-58-1,0 0-3,0 0-4,-2 51-10,2-51-20,0 0 1,0 0-1,0 0 1</inkml:trace>
  <inkml:trace contextRef="#ctx0" brushRef="#br0" timeOffset="72435.143">963 12319 61,'0'0'35,"0"0"0,0 0-7,30 53-15,-30-53-6,-6 69 0,6-69-2,-3 90-2,3-90-1,-1 97-2,1-97 0,3 91-3,-3-91-4,5 73-11,-5-73-18,0 0 0,7 55 0,-7-55 1</inkml:trace>
  <inkml:trace contextRef="#ctx0" brushRef="#br0" timeOffset="72656.1556">1003 12726 35,'0'0'34,"0"0"3,0 0 0,59-32-14,-32 29-9,6-7-3,-1 7-5,3-2-3,-7 2-2,0 1-3,-6 0-3,-1 5-8,-10-1-20,-1-3-5,-10 1 1,0 0 0</inkml:trace>
  <inkml:trace contextRef="#ctx0" brushRef="#br0" timeOffset="73439.2004">1831 12601 45,'5'-11'36,"-8"-4"0,0 0 0,-6 4-15,-6-6-11,1 7-2,-5 3-4,-1 7-2,-5 5-1,-1 11-1,1 6 0,2 8-1,3 6 1,7 5 0,7 1 0,11 2 0,8-6 0,9-6 1,4-7-1,3-9 0,4-11 1,-3-9-1,-1-8 1,-4-8-1,-5-5 1,-5-2-1,-4-5 2,-4-3-2,-6 1 2,-3 4-1,-6 3 2,0 5-1,-1 4-1,0 8 1,0 10-1,0 11 0,6 9 0,2 7-1,7 5-1,3 3-1,4 4-2,0-6-4,10 2-10,-1-6-21,0-14-1,2-7 0,-3-13 2</inkml:trace>
  <inkml:trace contextRef="#ctx0" brushRef="#br0" timeOffset="73611.2101">2085 12521 53,'-13'6'30,"15"5"-1,-2-11-11,-4 10-32,17 5-15,-13-15-1,15 21 0</inkml:trace>
  <inkml:trace contextRef="#ctx0" brushRef="#br0" timeOffset="73786.2203">2137 12709 33,'-8'21'31,"8"-21"0,-7 21 0,6-11-20,-3 0-7,3 1-6,2 2-10,1 3-16,-2-16-4,7 13 1,-7-13 0</inkml:trace>
  <inkml:trace contextRef="#ctx0" brushRef="#br0" timeOffset="74265.2473">2382 12378 68,'0'0'37,"0"0"-1,-4 11-2,4 9-25,-4 0-4,1 10-2,-2 6-1,0 5-1,-2 1 0,0 2-1,0-2 0,-1-3-1,1-4 0,1-7-1,2-7 1,1-10-1,3-11 1,0 0 0,5-17 1,0-6 0,2-9 0,0-6 2,-1-10-1,1-3 2,0-4-1,2 1 0,-3 2 1,2 8-1,-3 8 1,3 12-2,-2 12 1,-6 12 0,15 21-1,-4 6 0,-1 7-1,3 4 1,4 6-1,1 1-1,0 0-2,-2-7-4,4 3-10,-6-6-22,-3-10 0,0-4-1,-8-11 2</inkml:trace>
  <inkml:trace contextRef="#ctx0" brushRef="#br0" timeOffset="74433.2573">2326 12683 50,'16'-4'32,"18"3"0,-3-3-14,6-1-12,4 0-11,-3-6-21,6 9-4,-12-7-2,6 5 1</inkml:trace>
  <inkml:trace contextRef="#ctx0" brushRef="#br0" timeOffset="75090.2947">2755 12544 34,'0'-12'35,"0"12"1,5-11-2,-5 11-14,9-2-3,-9 2-6,12 18-4,-7-3-2,5 7-3,-2 3 0,-1 3-2,0 0 1,-2-1-2,-3-1 1,0-4-1,-2-5 1,-2-5-1,2-12 1,0 0 0,0 0 0,-8-17 0,9-4-1,4-8 2,1-6-1,3-2 0,2 0 1,4 3-1,-1 3 1,3 7-1,0 8 0,1 9 0,2 10-1,-3 4-2,3 10-1,-5 2-1,5 6 0,-4-3 0,0 3 0,-5-4 0,1 1 2,-5-5 1,-1-5 4,-2 0 1,-4-12 1,5 15 1,-5-15 0,1 10 0,-1-10 0,-3 11-1,3-11 0,-2 20-1,-1-7-2,3 4 1,-1-1-2,1 2 1,-1 1-1,2-4 0,-1-2 0,1-4 0,-1-9 1,0 0-1,0 0 0,3-13 0,-2-5 1,3-4-1,1-5 0,1-2 0,3-1-1,4 0 1,0 7-3,-1-2 0,4 12-4,-4-2-6,8 12-8,-6 2-12,3 1-5,4 5 0,-3-4 2</inkml:trace>
  <inkml:trace contextRef="#ctx0" brushRef="#br0" timeOffset="75497.3182">3435 12581 50,'7'-12'37,"-2"0"0,-5 12-9,-7-19-7,7 19-7,-19-7-5,7 13-4,-5 4-2,4 9-2,0 3 0,4 6-1,4 3 1,5 2-2,3 0 1,6-2-1,4-4 0,1-7 1,4-8-2,-1-8 1,2-7 0,-2-7 0,0-6 1,-4-7 0,-2-6 0,-4-2 1,-4-1-1,-5 2 1,-3 4 0,-1 5 1,-6 6-1,1 11 0,-2 8 1,3 10-1,2 7 1,4 6-2,2 3 2,3 2-2,4-1 0,3-5-2,8-3-2,-3-8-4,11 0-9,-6-8-22,3-13 0,2-4 0,-3-7 0</inkml:trace>
  <inkml:trace contextRef="#ctx0" brushRef="#br0" timeOffset="75918.3421">3712 12547 55,'0'0'37,"-4"10"1,3 3-1,2 2-18,-4-4-9,8 4-5,1-2-2,3 0-2,1-1 0,2-1-1,-1-3 1,0-1-1,0 0 0,0 0 0,3-3-1,2-2 1,0-2 0,3-3-1,1-2 0,1-2 0,1-2 1,-2 0 0,-5 0 0,0 2 1,-5 0 0,-10 7 0,11-5 0,-11 5 1,0 0 0,1 15-1,-3-4 0,1 4 1,-2 5-1,1 2 0,0 2-1,0 3 1,1 1-1,0-3-1,2 1-2,-2-8-5,7 5-11,0-9-22,-6-14 2,0 0-2,0 0 2</inkml:trace>
  <inkml:trace contextRef="#ctx0" brushRef="#br0" timeOffset="76217.3593">4441 12119 42,'7'-12'32,"-7"12"3,0 0 0,-6 17-22,-3 13-2,-12 8 0,3 11-4,-6 6-1,3 11 0,-2-1-2,7 5-1,0-3-1,7-6-1,4-7-2,4-10-4,8-4-7,-2-12-24,5-18-3,2-7 0,-3-13 1</inkml:trace>
  <inkml:trace contextRef="#ctx0" brushRef="#br0" timeOffset="76474.374">4508 12283 60,'5'17'37,"5"7"0,-4-3 2,-7 2-27,8 13-4,-6-5-2,1 5-2,-1-1-4,0-2-1,2-2-4,-4-7-5,8 2-9,-4-4-19,-1-11 1,-2-11-2,10 6 3</inkml:trace>
  <inkml:trace contextRef="#ctx0" brushRef="#br0" timeOffset="76837.3948">4622 12506 36,'1'-14'35,"-1"14"1,0 0-1,2 13-12,2 1-12,-4 1-5,5 2-4,2 1-1,1 0-1,0-1 0,1-2-1,2-2 1,-3-4 0,2-5-1,0-3 1,-1-4 0,2-6 1,0-5-1,0-1 0,0-3 0,2 1 1,-3 1 0,0 2 2,-3 3-1,-7 11 0,0 0 1,5 10 0,-7 3 0,0 6-2,-1 0-1,1 2-2,2 2-1,-2-7-4,11 5-4,-9-21-11,8 9-16,4-7 0,-2-9 2,3-2 1</inkml:trace>
  <inkml:trace contextRef="#ctx0" brushRef="#br0" timeOffset="77078.4086">4941 12299 43,'0'0'36,"0"0"2,9 10 0,-8 4-14,4 16-12,-6-1-4,4 8-1,-3 1-3,3 4-2,-1-1 0,0-1-1,2-3-1,-1-7-4,6 0-7,-8-11-14,4-9-16,-5-10 2,0 0-1,0 0 2</inkml:trace>
  <inkml:trace contextRef="#ctx0" brushRef="#br0" timeOffset="77240.4175">4801 12554 43,'0'0'34,"19"-1"0,1-1-7,6-3-16,5 4-4,0 1-12,-2 1-20,-6-6-7,1 3-3,-11-9 2</inkml:trace>
  <inkml:trace contextRef="#ctx0" brushRef="#br0" timeOffset="77513.4334">5100 12228 64,'13'-1'39,"-3"14"0,2 12 2,4 11-24,-8 0-8,7 13-1,-8 2-2,1 7-2,-5 0-1,-8-1-2,-4-3 0,-2-6-1,-2-4-1,-1-8-1,0-7-3,-1-13-2,7 3-14,8-19-21,-17 2 1,17-2 0,-19-21 1</inkml:trace>
  <inkml:trace contextRef="#ctx0" brushRef="#br0" timeOffset="79286.5349">506 13192 11,'0'0'27,"0"0"-4,0 0 1,0 0-5,0 0-1,0 0-3,0 0-2,0 0-3,51-20 0,-51 20-1,76 11-2,-25-10-2,14 3-1,14-5 0,10 0-2,13-4 0,7-1 0,5-2 0,6 2 0,4 0-2,-2 2 0,0 2 0,1 2 1,-2 1 0,-3 3 0,0-1-1,0 0 0,1-1 2,5-1-1,-1-2 0,-1-1 0,1-3-1,8-2 0,1-3 1,2 1 0,-1-1-1,-2 0 1,-2 2-1,1 2 0,-5 2 1,-6 2-1,-5 2 1,-4 2-1,-2 0 0,0 1 1,0 1-1,-4 0 0,0-1 0,-1 1 1,-2 0-1,3 1 1,-2-2-1,-3 1 0,-2 0 1,1 0-1,0 0 0,-1-1 0,0 1 1,-2 1-1,-2 1 0,-2-1 0,0 0 1,-2 0-1,-1 2 0,-2-1 1,4 0-1,-1 0 0,-1-1 0,3 3 0,0-2 1,0 1-1,1 1 0,2 2 0,0-1 1,0 1-1,3-1 1,0-1-1,3-1 0,4 0 0,2-1 1,1-3-1,0 3 0,1-2 0,-2 0 0,5 2 0,0 0 0,-2-1 1,1 2-2,-1-1 1,3-1 0,3 0 0,2-1 1,0 0-1,1 0 0,2 0 0,2-2 0,5 0 0,2-1 0,2 1 0,4-1 0,5 0 0,4 0 1,4-2-1,2 1 0,3-1 0,3 0 0,2-1 0,-1 0 0,-1 2 0,-1-1 1,-3 0-1,-2 1 0,-9 0 1,-7 0-1,-7 2 1,-8-1-1,-11 0 0,-15 1 1,-13-1-1,-16 1 0,-13 2 0,-15 0 0,-17 0-3,-10 7-6,-9-11-32,-25 9-2,0-8 1,-13-8-1</inkml:trace>
  <inkml:trace contextRef="#ctx0" brushRef="#br0" timeOffset="86062.9224">2379 13975 24,'-4'18'32,"-5"-5"2,5 7-2,1 5-10,0-3-6,9 12-1,-6 0-5,5 12-2,-6 1-2,1 6-2,-3 0-2,-3 3-1,0-3-1,-2-4-1,1-4 0,-1-9 0,2-4-3,-1-11-4,8-2-11,2-9-19,-3-10 1,12-12-1,-3-9 2</inkml:trace>
  <inkml:trace contextRef="#ctx0" brushRef="#br0" timeOffset="86463.9454">2285 13907 52,'0'0'36,"-7"-13"0,7 13 0,20-5-22,-7-4-5,12 9 0,-1-5-2,8 5-2,1-3-1,4 3-2,-1 0 0,0-1-1,-1 1 0,-1 0-1,-2-1 0,-2 0 0,-7 0 1,-2 1-1,-5 2 1,-3 2-1,-3 3 0,-4 4 1,-3 2 0,0 5 0,-3 0 0,-2 4-1,0 0 1,0-1 0,1 1-2,-2-4-3,8 3-4,-6-7-16,9-1-17,3 0 1,0-4 0,7 2 0</inkml:trace>
  <inkml:trace contextRef="#ctx0" brushRef="#br0" timeOffset="86843.9671">3351 13868 70,'0'0'39,"-13"2"-1,8 14 1,6 13-30,-10 5-2,4 11-2,-4 6-2,2 9 0,-1 4-1,1 3-1,-3-4 0,3-2 0,2-2-2,0-8-1,2-2-1,-1-13-5,6-1-8,-5-8-24,3-14 0,0-13 0,0 0 1</inkml:trace>
  <inkml:trace contextRef="#ctx0" brushRef="#br0" timeOffset="87079.9806">3272 14300 58,'-9'-10'39,"9"10"0,-4-11 1,13 5-22,13 11-7,3-5-3,12 7-3,4-5-1,7 5-1,0-2-1,-1 1-2,-5-2 0,-7-1-3,-6 2-1,-11-7-10,-6 6-27,-12-4 1,0 0-2,-1-11 2</inkml:trace>
  <inkml:trace contextRef="#ctx0" brushRef="#br0" timeOffset="87841.0242">4562 14185 35,'3'-10'32,"-3"10"3,-5-13-2,-13 7-17,-1 10-6,-10-2-3,-2 11 0,-7 3-1,1 11-2,0 3 1,10 6-1,7 0 0,9 3-1,9-1 0,14-1 0,7-8-1,10-4 0,7-8-1,6-5 0,-2-8 0,1-5 0,-3-7 0,-4-7-1,-4-6 1,-4-5 0,-7-7 0,-3-7-1,-8-1 1,-4 0-1,-4 2 0,-3 6 0,-4 10 1,-4 9-1,-1 14 0,1 15 1,2 11-1,5 8 0,4 6 0,5 3 1,8 2-1,6-3 0,8-4-2,3-7-1,8 0-7,-6-7-28,4-11-2,-1-7-1,-6-11 1</inkml:trace>
  <inkml:trace contextRef="#ctx0" brushRef="#br0" timeOffset="88415.057">5660 13932 71,'15'-6'39,"-15"6"-1,0 0 1,-9-4-28,-10 3-5,2 5 1,-10-3-4,0 4-1,-6-3 1,1 3-1,-1 0 0,2-1-1,2 0 1,5 0-2,5 0 1,6 1 0,13-5 0,-8 21-1,10-5 1,3 5-1,2 8 0,1 4 0,0 7 0,-2 5 1,-2 4-2,-3 3 1,-2 0 0,-1-2-1,-1 0 1,1-3-1,1-4 1,2-7 0,2-6 0,2-4 0,2-6 0,3-3 0,1-6 1,0-2-1,3-4 0,1-2-1,6-1-2,-1-5-5,11-1-30,0-1-3,3-7 1,5-3-2</inkml:trace>
  <inkml:trace contextRef="#ctx0" brushRef="#br0" timeOffset="88877.0834">6225 14171 77,'-12'-21'39,"-4"5"-1,-8 0 1,-9 5-31,4 10-4,-5 5 1,2 11-2,-1 7-1,4 10 0,2 6-1,8 6 1,5 0-1,10 4 0,9-4 0,12-5 0,9-7-1,7-8 0,5-9 0,5-9 0,2-9 0,-3-9-1,-4-8 1,-5-5 0,-7-8 0,-6-4 0,-9-3 1,-6 0-1,-6 1 1,-4 6 0,-3 6-1,-2 7 1,-3 14 0,3 11-1,2 15 0,1 10 0,5 8 0,4 6 0,6 5-2,4-4-1,11 5-7,-3-13-22,10-10-9,9-10 0,2-15 0</inkml:trace>
  <inkml:trace contextRef="#ctx0" brushRef="#br0" timeOffset="89365.1113">7115 13940 86,'-15'14'39,"-4"-5"0,0-2 2,6 5-34,-4-8-2,4 1-1,-5-3-1,3-1 0,-3-2-1,0 0 0,0-1 0,1 0-1,3-1 0,3 2-1,1 1 1,10 0-1,0 0 0,-6 15 1,10-1-2,0 4 2,2 8-2,0 5 2,-2 6-1,0 7 0,-3 2 0,-2 4 0,-2 0 0,-2 0 0,-1-3 0,1-2 0,1-5-1,1-6 1,2-5 0,3-4 0,2-5 1,5-4-2,0-3 2,3-5-2,3-4 2,2-2-1,2-2-2,2-3-1,2 1-5,-3-11-13,5 1-22,4-2 2,0-5-1,1-2 1</inkml:trace>
  <inkml:trace contextRef="#ctx0" brushRef="#br0" timeOffset="89638.127">7385 13903 55,'-8'-42'40,"-1"8"0,3 12 1,6 22-19,0 0-9,1 25-5,2 6-2,3 15-2,0 10-1,0 12-1,-3 8 0,-2 2-1,-3 2-1,-2-3-1,2-2 0,0-11-3,3-6-1,-2-21-9,13-9-23,-2-12-5,2-16 1,7-11 0</inkml:trace>
  <inkml:trace contextRef="#ctx0" brushRef="#br0" timeOffset="89897.1418">7654 14256 62,'0'0'37,"0"0"0,2 15 1,-11-6-25,3 10-6,-9-3-2,3 6-1,-6-2-1,3-1 1,-1 0-2,3 1 2,3-4-2,6 2 0,5-4 0,7 0 0,5-4-2,6-1 0,5-1-3,0-8-2,7 4-15,-1-8-21,-3-6 1,3-2-1,-2-7 1</inkml:trace>
  <inkml:trace contextRef="#ctx0" brushRef="#br0" timeOffset="90334.1667">7912 13966 87,'3'-13'40,"7"2"0,5 5 2,2-3-33,13 9-3,1-4-3,5 5-1,3 2 0,-1 2-1,-4 0 0,-4 0-1,-5 2 1,-5-1-1,-5 5 1,-6 0-1,-6 5 0,-3 0 1,-3 6-1,-2 3 0,-2 3 0,0 3 0,0 5 0,1 3 1,1 4-2,2 1 2,1 3-1,2-1 0,1 2 0,-1-3 0,-1-4 0,-2-4 0,-5-7 0,-2-7 0,-3-5 1,-5-7-1,-4-4 0,-1-7-1,1-7-1,0-5-2,10 2-7,-3-8-25,13-3-6,7 0 0,8-7 0</inkml:trace>
  <inkml:trace contextRef="#ctx0" brushRef="#br0" timeOffset="90839.1957">8401 13840 78,'28'-6'41,"7"-1"0,4 3 0,10 5-29,-6-1-5,2 6-1,-7-1-3,-1 3-1,-6-2-1,-4 2 0,-7-2 0,-4 1 0,-6 0 0,-2 2-1,-3 3 1,-2 1 0,-1 3 0,-1 3-1,-1 5 1,0 2-1,-1 5 0,1 3 1,0 4-1,-2 5 0,0 0 0,-1 3 0,1-1 0,0 2 0,0-2-1,0-4 1,-3 2 0,-1-4 0,-3-4 0,-3-3 0,-3-3 0,-4-5 0,-3-2 1,-1-4-1,-1-4 1,-1-5 0,-1-2-1,1-3 0,4 1 1,1-4-2,6 2-2,-2-6-8,16 3-31,0 0-1,0 0 0,18-9 0</inkml:trace>
  <inkml:trace contextRef="#ctx0" brushRef="#br0" timeOffset="91698.2447">9430 14120 69,'-12'24'38,"0"-6"-1,5-3-9,7 0-15,0-15-6,-1 15-5,1-15-8,9 3-19,-9-3-11,20-11-1,-11 2-1,7 4 1</inkml:trace>
  <inkml:trace contextRef="#ctx0" brushRef="#br0" timeOffset="91859.254">9454 14430 47,'-3'29'32,"-6"-10"2,9 0-3,0-5-25,3-3-13,8-1-23,-11-10-2,18 1 0,-7-10 0</inkml:trace>
  <inkml:trace contextRef="#ctx0" brushRef="#br0" timeOffset="92171.2718">9927 13888 64,'0'-21'36,"2"12"1,-2 9 0,0 0-28,-5 31-2,2 2-1,3 14-2,-3 10-1,2 9 0,-2 3-1,1 5-1,-1-7 0,2-4-1,4-5-2,-1-14-3,8-1-10,-1-16-24,6-17 1,6-7-2,0-14 2</inkml:trace>
  <inkml:trace contextRef="#ctx0" brushRef="#br0" timeOffset="92580.2951">10210 14221 79,'19'-1'38,"-13"11"0,1 2-9,2 14-17,-8 1-6,3 8-1,-3 0-2,3 0-1,-1 0-1,4-5 0,0-7 0,4-4-1,1-10 0,3-6 1,0-6-1,3-7 0,-1-7 0,4-6 0,0-6 0,-2-5 0,0-3 0,-3 2 0,0 3 0,-3 4 0,-1 9 0,-12 19-1,10-5 1,-8 20 0,-1 12 0,1 4 1,0 5-2,2 1 1,3-1 0,1-4-2,3-1-2,3-12-4,6 0-13,4-11-18,-3-14 0,5-4-1,-3-11 2</inkml:trace>
  <inkml:trace contextRef="#ctx0" brushRef="#br0" timeOffset="92839.3101">10968 13849 83,'0'0'41,"0"26"-1,-5 3 0,-4 7-32,8 11-3,-2 2-1,2 5-2,2 2 0,1 0-1,1-3-1,1-1 0,1-4 0,0-8-1,2-4-1,0-9-1,6-5-3,-13-22-11,18 10-23,-6-12-1,-6-9 1,1-4 1</inkml:trace>
  <inkml:trace contextRef="#ctx0" brushRef="#br0" timeOffset="93007.3197">10849 14291 65,'0'0'40,"0"0"0,29 3 0,1 3-22,4-9-10,11 2-5,-2 2-7,-7-6-19,-3 2-17,-4 0 1,-11-3-1,-4 0 0</inkml:trace>
  <inkml:trace contextRef="#ctx0" brushRef="#br0" timeOffset="101298.7937">4318 13292 3,'152'18'7,"4"-17"0,9-12 0,-2-14-3,-3-13-1,-5-14-2,-13-14 0,-14-12 0,-20-8 2,-20-9 1,-24-5 1,-27-9-1,-28-1 1,-29 0 0,-33 7 0,-27 6-1,-26 12-4,-25 15-4,-21 14-7,-11 29-4,-17 13-6</inkml:trace>
  <inkml:trace contextRef="#ctx0" brushRef="#br0" timeOffset="119397.8291">13662 13925 49,'-11'-14'36,"11"14"1,-13 2-6,4 6-13,10 17-5,-6 7-4,6 17-2,-5 7-2,3 10-2,-2 3-1,0 0-1,-1-3-1,-1-9 0,2-8-2,0-11-1,4-9-2,-3-16-5,2-13-4,0 0-9,15-18-6,-6-6-9,-5-15 0,2-6 3</inkml:trace>
  <inkml:trace contextRef="#ctx0" brushRef="#br0" timeOffset="119688.8458">13588 13930 55,'0'-31'35,"1"7"-2,5 2-6,12 12-6,-1-6-8,16 9-3,0-4-3,11 5-1,-1-1-2,8 1-1,-1 3-1,-2 3 0,-4 2-1,-4 4 0,-9 3 0,-7 4-1,-7 8 2,-7 2-2,-8 2 1,-3 4 0,-4 2 0,-1 1-1,-1 1-1,1-2-1,2 1-5,-1-11-10,5 1-24,8-5 1,-8-17-1,19 11 1</inkml:trace>
  <inkml:trace contextRef="#ctx0" brushRef="#br0" timeOffset="119939.8601">14482 13799 83,'8'15'38,"-7"8"1,-4 7-8,-3 14-22,-9 8-3,6 12-1,-5 4-1,2 6-2,3-3-1,2-4-1,5-5-2,3-9-3,9-6-7,-4-17-15,6-10-13,3-12 1,-3-12-1,3-6 1</inkml:trace>
  <inkml:trace contextRef="#ctx0" brushRef="#br0" timeOffset="120116.8702">14516 14274 64,'4'-16'39,"7"6"0,1 0-1,0-6-20,10 13-9,1-4-3,7 6-2,1 2-3,2 0-5,6 8-14,0-2-22,-4-6 1,2 1-2,-5-4 1</inkml:trace>
  <inkml:trace contextRef="#ctx0" brushRef="#br0" timeOffset="120697.9034">15750 14051 57,'-18'-6'37,"6"-1"1,-8-2 0,-7-3-23,4 8-5,-13-2-3,-3 12-2,-4 5-2,-3 11-1,-2 8 0,2 13 0,3 10-1,8 7 1,9 4-1,16 0 1,11-1-1,16-6 0,15-9 0,13-15 0,6-16-1,7-12 0,0-15 1,1-13-1,-7-12 1,-8-11-1,-11-7 1,-9-5 0,-11 0 0,-8-1 0,-10 4 0,-5 8-1,-4 8 1,-2 12 0,1 11-1,0 15 0,5 15 0,5 13 1,4 13-1,4 5 1,4 7-2,5 1 1,6 2-1,0-5-2,4-1-3,-2-17-9,7-11-26,-1-7-2,-2-14 2,1-10-1</inkml:trace>
  <inkml:trace contextRef="#ctx0" brushRef="#br0" timeOffset="120869.9131">16124 14002 67,'0'0'39,"-4"17"-2,1-1 0,5 3-26,2 2-32,8-3-16,-2-4 0,6 2-1,-1-4 1</inkml:trace>
  <inkml:trace contextRef="#ctx0" brushRef="#br0" timeOffset="121024.9221">16188 14389 66,'-13'29'38,"7"-1"-3,-4-13-6,10-15-54,3 18-6,-3-18-3,13-2-2</inkml:trace>
  <inkml:trace contextRef="#ctx0" brushRef="#br0" timeOffset="121610.9557">16580 13772 58,'34'23'37,"-12"12"0,-11 23-3,-9 15-20,-16 10-5,0 11 0,-11-2-3,5 3-2,-2-13-1,5-7-1,6-19-1,6-17-1,6-22 1,-1-17-1,19-17 0,-3-19 0,3-18 0,1-16 0,1-15 0,1-11 0,-2-3 0,-2 2 0,-2 7 2,-3 13-1,-3 16 1,1 23 1,-3 21-1,1 27 1,-1 20 0,6 16 0,1 12-1,8 10 0,7 8-1,4 0 0,8 2-2,3-7-3,5-3-4,-9-16-9,0-6-26,-8-11 0,-12-15 1,-12-11 0</inkml:trace>
  <inkml:trace contextRef="#ctx0" brushRef="#br0" timeOffset="121777.9653">16662 14239 73,'-18'-16'40,"18"4"0,24 6 1,12 7-27,10-2-8,13 7-4,7 7-7,-5-2-10,2 4-26,-3 5 2,-8-7-2,-4 0 1</inkml:trace>
  <inkml:trace contextRef="#ctx0" brushRef="#br0" timeOffset="122393.0004">17338 14054 63,'6'-28'41,"0"13"0,-6 15 1,14-2-19,-1 29-11,-9 7-6,3 15-2,-2 6-3,4 5 0,0 1-2,-3-2 1,-1-5-1,-2-10 0,-2-11-1,-3-13 2,2-20-1,-11-8 0,4-20 1,-1-17 0,4-14 0,5-9 0,9-5 0,5-2 0,6 5 0,5 7 0,1 13-1,1 16 1,2 18 0,-2 16 0,-2 14-1,-3 13 1,0 10 0,-1 8 1,-1 7-1,-2 4 1,-2-2 0,-2-3 0,-2-3 0,-2-6 1,-3-8-1,-2-6 1,-1-7-1,-1-7 0,-1-4 0,-3-10-1,2 14 0,-2-14 1,0 0-1,-10 11 0,10-11 0,-18 3 0,7-6-1,-1-4 1,0-6 0,2-6-1,4-9 1,5-7-1,7-7 0,6-4 0,10-1 1,5 0-1,3 6 1,3 5-1,1 9 1,-2 10-2,-2 12-1,-6 3-7,7 14-23,-8 3-9,-3 2 1,2 4-1</inkml:trace>
  <inkml:trace contextRef="#ctx0" brushRef="#br0" timeOffset="122800.0237">18388 14102 81,'1'-18'40,"-2"5"0,-10 4 1,-9 4-30,1 13-5,-8 8-2,0 10-1,-1 6-1,4 7 0,4 4 0,6 3 0,7-3 0,10-2-1,9-7 0,5-9 0,6-8-1,2-11 1,0-11-1,0-8 0,-2-10 0,-5-7 0,-8-5 0,-7-1-1,-6-1 2,-5 6-2,-5 7 1,-4 9 0,-2 10 1,3 10-1,3 12 1,5 7 0,7 10-1,5 1 0,6 3-1,7-5-2,7 2-4,-3-15-6,11-3-20,-3-8-10,-3-16 0,-1-7 1</inkml:trace>
  <inkml:trace contextRef="#ctx0" brushRef="#br0" timeOffset="123161.0444">18531 14065 67,'0'0'42,"-15"14"-1,7 11 2,1 14-14,0-2-22,10 7-2,3 0-2,10 0-1,8-5 0,6-11-1,4-7-1,4-11 1,0-11 0,-1-9-1,-1-10 1,-2-7-1,-6-6 1,-1-2-1,-4 1 0,-4 5 0,-8 7 0,-6 10 0,-5 12 1,-12 21-1,-7 11 1,-6 11 0,-4 10-1,0 9 1,-1 5 0,3 1-2,5-1 0,6-9-2,11-7-3,1-20-10,14-9-28,6-18 0,7-18 1,6-20-1</inkml:trace>
  <inkml:trace contextRef="#ctx0" brushRef="#br0" timeOffset="123388.0573">19380 13584 96,'-2'28'41,"-15"14"3,-11 16-2,0 10-33,-3 11-5,5 11 1,7 0-2,7 2-2,11-3-2,10-9-1,9-10-5,0-21-12,6-9-23,5-18-2,-2-17 2,4-11-1</inkml:trace>
  <inkml:trace contextRef="#ctx0" brushRef="#br0" timeOffset="123776.0795">19612 13956 92,'-11'20'40,"1"13"2,-7 8-2,4 4-31,-1 10-6,4 1-3,6 1 1,5-5-3,5-6 1,5-8-3,4-13 1,3-9-2,-1-15-1,5-6 1,-4-11 0,2-4 1,-5-7 1,1 2 3,-4 2 1,-6 0 4,0 10 0,-12 2 2,6 11 1,-12 4-1,7 10 0,-3-1-1,3 7-3,4 2-1,5-2 0,5 0-3,2-5 1,4 1-3,0-8 0,6-1-5,-7-15-11,2 0-23,1-8 0,-3-10-1,2-5 2</inkml:trace>
  <inkml:trace contextRef="#ctx0" brushRef="#br0" timeOffset="124023.0937">20037 13595 68,'16'10'43,"-2"20"-1,-1 15 2,5 6-14,1 10-22,-9 5-3,3 4-2,-4-1-1,-3 2-1,0 0-2,-3-3 0,-3-6-2,-1-7-1,1-6-2,-6-13-5,9 1-16,-4-16-16,-5-10 2,6-11-2,-16-12 3</inkml:trace>
  <inkml:trace contextRef="#ctx0" brushRef="#br0" timeOffset="124202.1039">20006 14258 68,'-9'-23'40,"5"3"1,13 10 0,15 9-23,-1-3-9,14 4-7,4 7-9,-4-4-27,3 1-6,0-1 0,-10-8-2</inkml:trace>
  <inkml:trace contextRef="#ctx0" brushRef="#br0" timeOffset="124405.1155">20473 13584 81,'40'42'41,"-2"21"0,-5 15 2,-5 9-31,-6 11-5,1 8-2,-13-6-1,-8 1-2,-9-9-1,-4-12-3,-1-9-6,-9-14-30,3-22-5,3-14 2,15-21-2</inkml:trace>
  <inkml:trace contextRef="#ctx0" brushRef="#br0" timeOffset="126019.2078">21751 13791 46,'14'-1'37,"-14"1"3,17 19-3,-12 1-13,6 18-8,-9 3-5,5 15-3,-6 5-3,-1 8-2,-4 4-2,-2-2-2,-1-6-1,-3-9-3,2-3-2,-2-17-3,7-4-4,-5-20-3,8-12-3,0 0 0,2-27 2,-3-15 1,4-12 3,-4-16 5,0-13 9,-1 1 9,-6-7 8,5 12 1,-8 1 1,8 19 1,-5 5-1,10 22-2,-3 6-4,11 13-6,1 0-3,10 5-2,5 0 0,8 2-1,5-1 0,5 2 0,2 1 0,0 1-1,-5 0 1,-4 1 0,-6 2-1,-8 5 0,-9 4 1,-4 5 0,-9 4-1,-3 3 1,-4 4 0,0 7 0,0 0 0,2 1-1,1-3-1,0-5-2,7 1-6,-5-11-17,7-3-16,4-8 1,1-10-1,3-3 2</inkml:trace>
  <inkml:trace contextRef="#ctx0" brushRef="#br0" timeOffset="126431.2314">22594 13885 81,'5'-61'39,"-8"2"-1,-1 5-1,1 12-28,-12 15-2,15 27-1,-20 4-2,10 30 0,0 20-1,5 14-1,2 11 0,1 11-1,3 4-1,2-2-1,1-4-1,0-11-3,7-6-7,-8-21-18,5-16-12,4-18 1,-3-19 0</inkml:trace>
  <inkml:trace contextRef="#ctx0" brushRef="#br0" timeOffset="127160.2731">22581 14108 78,'17'9'41,"1"-7"0,6-4-3,11 7-21,-13-9-7,10 6-3,-6-3-3,-2 3-2,-1-1-1,-1 1-2,2 1-4,-5-6-8,7 0-29,-6 1-2,-4-1 3,-1 1-2</inkml:trace>
  <inkml:trace contextRef="#ctx0" brushRef="#br0" timeOffset="127499.2924">23273 13578 76,'13'-2'41,"1"19"-2,-4 10 1,-7 15-27,8 21-6,-8 3-1,2 10-1,-7 1-3,-3 4 0,-3-2-3,2-5 0,1-6-3,-3-11-1,8-5-4,-8-17-7,10-3-12,3-15-13,-5-17 2,9-3-1,0-18 3</inkml:trace>
  <inkml:trace contextRef="#ctx0" brushRef="#br0" timeOffset="127709.3045">23494 14149 34,'22'-22'32,"-16"2"1,-6 20 1,-14-9-15,-19 12-7,2 14-3,-11 3-2,-1 11-1,-2 3 1,11 6-2,6-1-1,15 3-1,13-6-2,12-5-1,14-5-2,13-10-2,12-2-8,-5-8-25,-1-14-2,-1-5 0,-8-11 1</inkml:trace>
  <inkml:trace contextRef="#ctx0" brushRef="#br0" timeOffset="127896.3152">23766 13878 82,'8'14'38,"-4"-1"0,1 8 0,-5 2-35,-3 4-9,2-2-10,0 1-22,2 2 1,1-10-2,6-1 2</inkml:trace>
  <inkml:trace contextRef="#ctx0" brushRef="#br0" timeOffset="128087.3261">23795 14185 74,'-5'23'40,"0"-2"-2,1 2 2,3 2-29,1-3-6,3-2-6,2 4-9,0-10-20,-5-14-9,16 9 0,-4-19 0</inkml:trace>
  <inkml:trace contextRef="#ctx0" brushRef="#br0" timeOffset="128288.3376">24085 13688 58,'6'-13'38,"-6"13"-1,0 25 2,-6 3-16,1 15-20,0 8-2,4 8-2,2 9-4,3-4-12,2-1-21,3 1 0,-4-12-1,1-4 1</inkml:trace>
  <inkml:trace contextRef="#ctx0" brushRef="#br0" timeOffset="128670.3595">24350 14150 70,'2'-10'39,"-2"10"-1,-13 7 1,-5 6-26,1 15-7,9 4-4,1 7 1,7-39-1,5 81 0,-5-81 0,24 77 0,-24-77-1,42 54 0,-42-54 0,0 0 0,67 24-1,-67-24-1,0 0 1,59-54-1,-59 54 1,29-63-1,-29 63 2,26-59-1,-26 59 0,0 0 1,0 0 0,0 0 0,0 0 0,0 0-1,0 0-1,0 0-2,-35 77-2,35-77-6,0 0-16,-7 64-14,7-64 1,0 0-1,0 0 2</inkml:trace>
  <inkml:trace contextRef="#ctx0" brushRef="#br0" timeOffset="128903.3728">24764 13699 78,'0'0'40,"0"0"0,22 72 1,-26-22-32,1 21-4,12 5-1,-2 10-1,-13 1-1,-1 0-1,4-5-2,-4-7-1,-4-7-3,11-68-7,-27 83-23,27-83-5,0 0-1,0 0 0</inkml:trace>
  <inkml:trace contextRef="#ctx0" brushRef="#br0" timeOffset="129082.383">24558 14057 87,'0'0'39,"90"48"-1,-25-25-2,-11 10-40,4 3-33,-3-12-1,-55-24-1,74 42 0</inkml:trace>
  <inkml:trace contextRef="#ctx0" brushRef="#br0" timeOffset="130963.4906">1871 15148 17,'-3'11'30,"3"-11"4,0 0 1,0 11-17,0-11-2,21-1-4,-7-3 1,11 5-5,-1-5-1,14 3-3,3-3-1,11 1 0,5-1-1,8 0 0,9-1-1,8 1 1,6-1 0,10 0-1,5-1 1,4 0 0,8-1-1,9 0 0,5-3 0,8 0 1,3 0-1,4-1 0,5-2 0,7-1 0,1 0 0,3 0 0,0-1 1,4 3-1,-1-1 0,3 3 0,0 0 0,0 4-1,1-1 1,0 4 0,3 2-1,-2 2 1,0 2-1,1 3 1,-4 2-1,0 1 0,-1 3 1,0 0-1,-3 1 1,1 0-1,1 0 0,0-1 0,4 1 0,1 0 1,1-1-1,4-1 0,2 1 0,4-1 0,-1-1 1,7 0-1,0-4 0,3-2 0,3 0 1,5-2-1,5 0 0,1-4 0,7-2 0,1 3 0,4-1 1,3 1-2,3 0 1,-2 2 0,2 1 0,2 2 0,0 1 0,3 0 1,-1 2-1,0 1 0,3 0 0,0 3 1,1-2-1,1 3 0,0 2 0,2-2 0,-1 1 0,1 1 0,0-2 0,4 1 0,0-1 0,0-4 1,3 2-1,-2-3 0,3-1 0,2 0 0,-1-4 0,-1-1 1,3 0-1,-1 0 0,2-3 1,3-1-1,-1-1 0,1 0 0,2-1 1,2-2-1,-1-1 0,4 2 0,-1-4 0,-2 3 1,1-3-1,0 3 1,-3-3-1,0 4 1,-3-2-1,-3 1 1,-6 3-1,-2 1 0,-4 4 0,-7 0-1,-6 3 1,-5-1 0,-8 2 0,-7 1 0,-6 2 0,-10-3-1,-8 0 1,-7 1-3,-10 6-4,-20-3-32,-17-7-5,-20-3 1,-22-12-1</inkml:trace>
  <inkml:trace contextRef="#ctx0" brushRef="#br0" timeOffset="143865.2286">5748 15874 61,'0'0'37,"0"0"0,0 0-7,9 24-18,-8-3-2,6 19-2,-4 3-1,4 17-2,-3 3-1,2 6 0,-4 1-2,1 3 1,-3-6-2,-1-4 0,0-10 0,0-10-1,0-9 0,0-5-1,0-8-1,1-21-4,-3 10-3,-4-28-10,8-7-18,-2-8-3,-1-15-1,2-10 2</inkml:trace>
  <inkml:trace contextRef="#ctx0" brushRef="#br0" timeOffset="144187.247">5763 15909 14,'-9'-31'34,"3"9"3,-4 0-1,4 4-12,6 18-4,4-21-4,10 19-4,2-2-4,10 4-3,4-2-1,8 2 0,6-2-2,4-1 0,5-1-1,3-1 0,-3-2 0,1 4 0,-5 3-1,-6 2 1,-7 6-1,-7 3 1,-10 6 0,-8 5-1,-8 4 1,-4 2 0,-4 1 0,-2 0-2,0-1 1,-1-5-4,7 2-5,-5-7-27,9-7-6,4 0 1,3-6-1</inkml:trace>
  <inkml:trace contextRef="#ctx0" brushRef="#br0" timeOffset="144534.2668">7054 15783 22,'2'-33'33,"2"17"2,-4 16 1,-9 14-14,5 25-7,-7 9-2,6 18-4,-3 6-3,3 11-1,-1 0-1,3-1-2,1-7 0,0-3-1,2-9-2,0-12-2,3-10-7,-6-18-23,2-14-5,1-9-1,-3-14 1</inkml:trace>
  <inkml:trace contextRef="#ctx0" brushRef="#br0" timeOffset="144731.2781">7058 16236 61,'30'1'40,"6"1"0,0 0 1,-1-5-22,12 11-8,-6-7-4,3 7-3,-7 2-3,-3-6-7,-1-1-34,-5 2-2,-10-8 2,-3-4-2</inkml:trace>
  <inkml:trace contextRef="#ctx0" brushRef="#br0" timeOffset="145604.3279">8711 16100 47,'-8'-12'35,"-8"-6"1,-3 4-11,2 7-8,-11-4-4,2 13-4,-8 1-4,2 14 0,-5 5-2,1 10 0,-2 8 0,4 9 0,4 2 0,9 5 0,9-1-1,11-1 0,9-7 0,16-8-1,11-13-1,10-9 1,8-13 0,7-10 0,3-10 0,1-10-1,-3-7 0,-5-8 1,-9-1 0,-8-4-1,-12-1 0,-13 0 0,-12 4 0,-9 7 0,-7 10 0,-7 12 0,-1 16 0,1 16 1,2 15-2,5 11 2,8 8-2,9 8 2,8 2 0,7-2-1,5-3-1,4-10-1,7-1-7,-3-11-27,4-12-5,4-13 1,-5-11 0</inkml:trace>
  <inkml:trace contextRef="#ctx0" brushRef="#br0" timeOffset="146551.3822">9802 15873 59,'-10'14'36,"-2"-10"1,0-2-10,-1 3-10,-9-10-7,6 6-2,-11-8-2,3 4-3,-7-4 0,0 1-1,-7-3 0,5 1-1,-1 3 0,2 0 0,3 2 0,6 3-1,6 4 1,7 8-1,6 6 1,7 6-1,2 7 1,3 9-1,1 8 0,1 6 1,-2 9-1,-2 2 0,-4 2-1,-4 3 2,-1-2-1,-3-5 0,1-2 0,0-7 0,3-9 0,1-4 0,4-7 0,2-7 0,3-8 0,4-3 0,4-6 0,2-6 1,3-3-1,3-1 0,3-5 0,3-5-2,6 1-4,-4-11-9,9-2-26,3 1 1,-3-12 0,4-3 0</inkml:trace>
  <inkml:trace contextRef="#ctx0" brushRef="#br0" timeOffset="146812.3971">9990 15755 69,'-10'-24'39,"10"24"-1,0 0 2,-5 13-29,15 25-4,0 7-2,7 16-2,-2 10 0,2 7-1,-3 5-1,1 1-1,-3 0-2,-3-8-2,3-5-4,-10-15-7,9-6-16,1-15-8,-4-16 0,5-11-1</inkml:trace>
  <inkml:trace contextRef="#ctx0" brushRef="#br0" timeOffset="147092.4132">10343 16191 46,'13'-24'35,"-9"6"2,-4 18-1,0 0-14,-24 16-13,8 8-4,-8 2-2,-1 7 0,-5 1-1,1 3 0,0-1 0,5-2 1,4-6-1,11-4 0,9-5 1,11-4-1,11-5-1,10-4 1,6-4-1,7-3 0,4 0-2,0-4-1,-3 2-4,-7-6-5,2 4-23,-11 1-6,-9-5 1,-2 2-1</inkml:trace>
  <inkml:trace contextRef="#ctx0" brushRef="#br0" timeOffset="147607.4426">10725 15824 83,'0'0'39,"-5"-11"1,5 11-1,13-14-31,2 4-4,8 2 0,5-1-2,5 2-1,0 1 0,2 2-1,-2 2 1,-5 4-1,-5 4 1,-5 4-1,-7 3 0,-6 4 1,-5 4-1,-3 5 0,-2 1 1,0 1-1,0 2 1,2 4-1,2 1 0,3 3 1,2 1 0,3 3-1,2 2 0,2 4 1,-1 2-1,1-1 0,0 1 0,1 1 0,-2 1 1,-3-3-1,-3-4 1,-3-2-1,-4-6 1,-4-2-1,-6-5 2,-4-8-1,-3-7-1,1-3 1,1-6-1,0-6-1,8-2-3,2-11-7,11 0-31,1 1 0,2-4 0,4 0 0</inkml:trace>
  <inkml:trace contextRef="#ctx0" brushRef="#br0" timeOffset="148831.5126">11851 16180 53,'0'0'39,"0"0"1,14-7 1,7 9-20,1-12-8,17 11-2,1-6-4,11 4-1,1 0-3,4 0 0,-1 0-2,-4 1 0,-5 1-2,-9-1-1,-7 3-3,-12-3-3,-4 9-9,-14-9-26,-8 13 1,-8-7 0,-8 1 1</inkml:trace>
  <inkml:trace contextRef="#ctx0" brushRef="#br0" timeOffset="149031.5239">11924 16420 78,'14'8'41,"12"-4"0,11 1-3,5-12-24,13 7-4,0-6-4,3 3-2,-3 0-3,-3 1-3,-6 7-8,-17 1-31,-6 0-2,-7 0 2,-16-6-2</inkml:trace>
  <inkml:trace contextRef="#ctx0" brushRef="#br0" timeOffset="161042.211">13413 16024 33,'21'-13'32,"-11"-4"-1,-5 1-1,-5 5-12,-14-5-4,-3 11-4,-14 1 0,-1 13-3,-9 5-1,0 15-2,-5 6 0,7 14 0,5 3-1,14 6 0,11-1-1,13-2 1,12-7-2,14-9 0,12-14-1,10-10 0,5-15 1,1-10-1,-1-11 1,-3-10-1,-8-6 1,-7-8-1,-12-2 0,-10-2 0,-14 4 1,-10 3-1,-8 7 0,-4 12 1,-5 10-1,1 13 1,0 15 0,7 13-1,6 11 1,8 7 0,7 6 0,8-2 0,8 1-1,4-5-1,7-5-3,-1-13-3,10-2-15,-2-14-20,-3-11 2,0-8-1,-2-13 1</inkml:trace>
  <inkml:trace contextRef="#ctx0" brushRef="#br0" timeOffset="161543.2397">14305 15934 90,'12'-11'39,"-5"-3"0,-2-8-5,1 12-26,-7-5-3,2 4 0,-8 2-2,-2 3-1,-8 1 0,-4 1 0,-9 2-1,-2 4 1,-6 2-1,-2 1 0,-1 3-1,3 4 1,7 3 0,6-1-1,11 3 0,8 0 0,9 3 1,7 3-1,9 4 0,3 0 1,4 5-1,0 6 0,-1 4 0,-4 3 0,-4 2-1,-4 2 1,-9 1-1,-6-1 1,-8 1-1,-1-5 1,-4-5 0,-1-3 0,4-6 0,1-8 0,8-7 0,5-3 0,-2-13 0,22 6 0,-4-7 0,1-2-1,5-2-1,0-2-1,5 4-4,-6-13-10,8 4-24,4 0-1,-1-3 0,4-1 2</inkml:trace>
  <inkml:trace contextRef="#ctx0" brushRef="#br0">14961 16207 65,'16'-31'39,"-1"3"-1,-4-3 1,-10-2-24,7 7-9,-8 1-1,-2 7-1,-8 4-1,-7 11 0,-10 5-1,-8 15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5:54.89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4891 10839 14,'0'0'26,"-12"-12"1,12 12-7,-17-8-3,5 2-3,3 4-2,-5-3-2,3 2-2,-4-2-1,3 5-2,-4-1-1,1 4 0,-2 0 0,0 3-2,0 1 0,-1 4 0,-2 2 0,3 2 0,0 1-1,3 1 0,-2 2 0,4 3 0,1-3 0,1 1 0,2-2-1,4 1 1,-1-1-1,3 0 1,2-2 0,3 0 1,0 0-1,3-2 0,2 0 1,2 0-1,0-3 0,1 2 0,2-3 0,0 0-1,3-2 1,-1 0-1,3-2 1,1-1 0,2-1-1,-1-1 1,1-2-1,0-1 1,1-1-1,1 0 0,-3-1 0,-1-1 0,-2 0-1,1-1-1,-3 1-1,-3-2-2,0 5-3,-12 0-8,10-11-12,-10 11-8,1-10-1,-1 10 2</inkml:trace>
  <inkml:trace contextRef="#ctx0" brushRef="#br0" timeOffset="394.0225">4607 10983 7,'0'0'27,"0"0"2,0 0-6,0 0-2,0 0-3,14-5-3,-2 6-2,-1-5-3,6 8-2,-1-5-2,4 6-2,-1-2-2,2 3 0,0-2 0,3 1 0,-2-2-1,-1-1 0,-3 0 0,-1-1-1,-2-1 1,-2 0-1,-4 0-2,-9 0-3,11-1-10,-11 1-21,0 0 0,0 0 0,-7-12 1</inkml:trace>
  <inkml:trace contextRef="#ctx0" brushRef="#br0" timeOffset="1210.0692">5235 10727 22,'0'0'28,"11"5"2,-11-5-5,0 0-7,1 13-4,-1-13-2,1 18-4,-3-6-1,5 4 0,-3 0-2,3 5-1,-2 0-1,4 4 0,-2 1-1,1 1 0,-2 3-1,2 3 0,-1-2 0,0-2 0,-1 0 0,1 0 0,-1-3-1,0-3 1,1-4-1,-1-3 1,0-4-1,-1-1 0,0-2 0,-1-9 0,0 0-1,-1 10 0,1-10-3,0 0-3,0 0-6,-4-10-13,-1 1-9,5 0-2,-3-8 2</inkml:trace>
  <inkml:trace contextRef="#ctx0" brushRef="#br0" timeOffset="1957.1119">5237 10643 12,'0'0'27,"0"0"2,0 0-5,0 0-6,0 0-3,0 0-3,0 0-1,0 0-4,0 0 0,12 3-2,-12-3 1,11-2 0,-11 2-2,16-4 0,-7 3-1,5-1 0,-2 0-1,5 1 0,-1 1 0,3 1-1,0 0 0,1 0-1,0 0 1,2 2-1,-1 0 1,0-1 0,-1-1-1,-1 1 1,1 0 0,-3-1-1,-1-1 1,-2 0-1,-3-1 1,-2 1-1,-9 0 1,10-2 0,-10 2 0,0 0-1,0 0 1,0 0-1,0 0 0,0 0 1,0 0-1,0 0-1,0 0 1,0 0 0,0 0 0,0 0 0,7 10 0,-7-10 0,2 13 0,-1-3 1,0 3-1,1 2 0,0 2-1,-1 2 2,1 0-2,-1 3 2,1-1-2,0-1 2,0-1-1,-1-2 0,1-2 0,-1-5 1,-1-10-1,2 14 0,-2-14-1,0 0-4,0 0-5,0 0-24,-9-8-3,9 8-1,-13-19-1</inkml:trace>
  <inkml:trace contextRef="#ctx0" brushRef="#br0" timeOffset="2652.1517">5270 10668 3,'0'0'14,"0"0"-3,2 12-2,-2-12-2,0 20-1,0-3-2,1 6-2,0 5-3,-1 2-11,6 14-6,-11-6 0</inkml:trace>
  <inkml:trace contextRef="#ctx0" brushRef="#br0" timeOffset="9055.5178">2664 10767 6,'0'0'23,"0"0"-3,0 0-1,0 0-1,0 0-2,0 0-3,0 0-2,0 0-2,0 0-3,0 0-1,-9 1-1,9-1 0,-11 13-1,6-2 0,-5 3 0,3 2 1,-2 2 0,2 4-1,-3 2 0,3 4 0,-1 1 0,3 2-1,-1-1 0,4 2 0,-1-1 0,4 0 0,-1-1-1,2-1 1,0 0-1,3 1 0,0-2 0,0-2-1,1-2 1,1 0 0,1-1 0,0-3-1,0-3 1,-1-2-1,1-3 1,0-1-1,-1-1 1,-7-10-1,11 12 0,-11-12 0,0 0 1,13 10-1,-13-10 0,0 0 0,0 0-1,0 0-2,10 1-3,-10-1-6,0 0-15,7-9-10,-7 9-1,0 0 2,9-15 0</inkml:trace>
  <inkml:trace contextRef="#ctx0" brushRef="#br0" timeOffset="9725.5554">3109 11038 11,'9'-6'25,"-9"6"-4,1-10-1,-1 10-1,0 0-4,4-11-2,-4 11-3,0 0-1,0 0-2,0 0 0,0 0-1,0 0-1,0 0 0,-11 18-2,4-8 0,-2 4 0,-1 1-1,-1 3 1,-4-1-2,2 4 1,-2-1-1,1-1 0,-1-1 0,3-1 1,0 1-1,1-3 0,2-2-1,1-2 1,8-11 0,-16 18 0,16-18 0,-13 13-1,13-13 1,-14 6-2,14-6 0,-10 6-2,10-6 0,0 0-2,0 0-4,-12-3-8,12 3-15,4-9-4,-8-1 1,4 10 1</inkml:trace>
  <inkml:trace contextRef="#ctx0" brushRef="#br0" timeOffset="10137.5798">2861 10997 30,'-6'-11'32,"6"11"1,0 0-9,0 0-4,0 0-4,0 0-4,0 0-3,8 11-4,4-1 0,0-1-1,5 7-1,1-2 0,3 3-1,0 0 0,3 2 0,-2-1-1,0 1 0,-1 1 0,-1-3-1,-3 3 1,-1 0-1,-3-3 1,-1 0-1,-2-3 1,-2-2-1,1-2 0,-9-10 0,13 13 0,-13-13-1,10 5 0,-10-5-1,0 0-2,0 0-3,0 0-8,0 0-21,0 0-1,0 0 0,4-10 1</inkml:trace>
  <inkml:trace contextRef="#ctx0" brushRef="#br0" timeOffset="10533.6025">3387 11031 36,'0'0'33,"0"0"1,-9 1 0,9-1-17,0 0-5,0 0-3,0 0-5,-10 9-1,10-9-4,0 0-3,0 0-11,0 0-19,3 13 0,-3-13-1,0 0 0</inkml:trace>
  <inkml:trace contextRef="#ctx0" brushRef="#br0" timeOffset="10780.6166">3390 11230 40,'2'24'31,"-2"-24"1,2 18-8,1-7-9,-3-11-5,4 12-4,-4-12-2,0 0-2,0 0-4,11 0-3,-11 0-11,12-2-16,-12-7 0,0 9-1,6-15 1</inkml:trace>
  <inkml:trace contextRef="#ctx0" brushRef="#br0" timeOffset="11430.6538">3831 10929 5,'0'0'25,"0"0"1,0 0-5,0 0-4,0 0-1,11-4-3,-11 4-1,0 0-2,0 0-2,1 13-1,-1-13-2,-3 19 1,0-4-2,2 5-2,-2 1 0,2 4 1,-1 0-2,2 2 1,-1 0-1,0-2 0,-2 0 0,3-2 0,-1-1 0,2-1-1,-2-2 1,1-2 0,0-4-1,1-1 0,-1-12-1,2 16-1,-2-16-2,0 0-3,0 0-10,0 0-17,0 0-1,-4-9-1,-2-4 2</inkml:trace>
  <inkml:trace contextRef="#ctx0" brushRef="#br0" timeOffset="12096.6919">3608 10905 12,'0'0'14,"12"-1"1,-12 1 0,0 0 1,11-5-1,-11 5-1,0 0-2,9-3 0,-9 3-2,0 0-1,11 7-2,-11-7-1,0 0 0,12 2-1,-12-2 1,14 3-2,-4-2 0,-10-1 0,20 0 0,-9-1-1,3 0-1,-2-1 1,4 1-1,1 2 0,2 0-1,2-2 0,1 4 0,-2-1 0,2 1-1,-1 0 1,0 0-1,-3-1 1,-2 1-1,-1 0 1,-3-1 0,1-2-1,-3 1 1,0-2 0,1 1 0,-11 0-1,16-6 1,-16 6-1,15-5 0,-15 5 0,11-2 0,-11 2-1,0 0-1,9-2 0,-9 2-1,0 0-4,0 0-8,-1-12-24,1 12 2,0 0-1,0 0 1</inkml:trace>
  <inkml:trace contextRef="#ctx0" brushRef="#br0" timeOffset="12871.7362">4194 10714 7,'1'-11'28,"-1"11"3,0 0 1,0 0-11,0 0-3,0 0-4,0 0-4,0 0-1,12 4-2,-12-4-2,11 17 0,-6-6-1,4 6 0,0 0-1,1 4 0,-2 2-1,3 4-1,-3 2 1,1 1-1,-1 1 0,1-2-1,-2-1 1,0 1-1,-1-1 0,-1-1 1,-1-3-1,-1 0 0,-2-2 0,-2 1 0,-3 2 0,-1-2 0,0-1 0,-2 1 0,0 0 0,-3-2 0,1-1 0,0 0 0,2-4 0,-2 1 0,2-3 0,0-1 0,1-3 1,1 1-1,5-11 0,-7 12 1,7-12-1,0 0 0,0 0 0,0 0-1,0 0-1,0 0-3,0 0-12,10 4-22,-10-4 2,7-10-2,-5 0 2</inkml:trace>
  <inkml:trace contextRef="#ctx0" brushRef="#br0" timeOffset="14845.8491">5278 10675 16,'0'0'13,"0"0"-1,0 0 0,0 0-2,0 0-1,0 0 1,0 0-1,-1 10-1,1-10 0,0 0-2,1 12 0,-1-12 0,0 18-2,1-6 0,-2 1-1,1 4 0,0 3-2,0 0-3,3 6-10,0 5-16,-5-8-2,8 9 1,-10-9 0</inkml:trace>
  <inkml:trace contextRef="#ctx0" brushRef="#br0" timeOffset="27422.5685">2442 11679 10,'0'0'12,"3"-13"0,-3 13 0,0 0-1,0 0 0,0 0 0,10-9-1,-10 9-1,9-5-2,-9 5 0,12-3-2,-12 3 0,18-4-1,-6 3 0,0-1 0,3 2 0,-2-2 1,3 2-2,-1-2 1,4 3-1,-2-1 0,1 0-1,2 0 1,0 1-1,0-1 0,3 2 0,-1-3 2,0 2-2,4-3 0,1 3 0,1-3 0,2 1-1,-1-3 0,2 2 0,-1-1-1,2 1 1,-3 1-1,0-1 0,0 0 0,1 1 0,-2 0 0,2 0 1,-1 1-1,1-2 0,-1 1 0,1 0 0,-2 0 0,1 0 1,0 1-1,1 0 1,1-1-1,1 1 0,0-1 1,0 1-1,2 0 0,-2 0 0,0-1 1,-1 2-1,-2 0 0,-3 1 0,1-1-1,-1 1 1,-1 0 0,0-1 0,-2 0 0,3 0 0,0-2 0,1 2 0,1-1 0,3 0 1,0 1-1,2 0 0,4 0 1,0 1-1,1 0 0,2 1 1,-1-2-1,1 1 0,-1 1 0,-1-2 0,0-1 0,-1 2 0,1-2 0,-4 1 0,0-1 0,0 0 1,-2 0-1,1 1 0,-1 1 0,0-2 1,2 0-2,0 1 2,2-1-1,-1 0 0,-1 0 0,-1 0 0,-2-2 0,-1 2 0,-3-1 1,-1-1-1,-3 0 0,1 1 0,3-1 0,0 1 0,0 0 0,1 0 1,0-1-1,0 2 0,1 0 0,0-1 0,-1 0 0,0 0 0,0 0 0,1-1 0,2 1 0,1-1 0,0 0 0,1 0 0,-1 0 0,-2 0 0,0 1 0,-3 0 0,-3 0 1,-3 0-1,-1 0 0,-1 1 0,-4-1 0,2 1-1,-1 1 2,1-1-1,-2 0-1,-1 0 2,-1 1-1,-2 0 0,-1 0 0,-10-1 0,10 0 0,-10 0 0,0 0 1,0 0-1,0 0 1,0 0-1,0 0 0,0 0 0,0 0 1,0 0-1,0 0 0,0 0 0,0 0-1,0 0 0,0 0-2,0 0-6,0 0-26,0 0 0,-3-11 0,3 11 0</inkml:trace>
  <inkml:trace contextRef="#ctx0" brushRef="#br0" timeOffset="30153.7247">2867 11996 12,'-4'-11'13,"4"11"1,0 0 1,0 0 2,0 0-1,0 0-1,0 0-2,-2-11 0,2 11-2,0 0-1,0 0-2,0 0-1,0 0 0,0 0-2,0 0-1,0 0-1,0 0 0,0 0-1,0 0-1,0 0 1,1 13 0,-1-13 0,0 18 0,0-5 0,1 3 0,-2 1 0,3 2 0,-2 1-1,1 2 0,-1 1 0,2-1 0,-2 1 0,1 0 0,0 0-1,1-2 1,-1-1-1,1 0 0,-1-3 0,1 0 1,-1-2-1,1 0 0,-1-2 0,1-2 1,-1 1-1,0-3 0,-1-9 0,2 15 0,-2-15 0,0 0-1,2 10-1,-2-10 0,0 0-1,0 0-2,0 0-1,0 0-2,0 0-3,0 0-5,0 0-6,0 0-13,0 0 1,0 0 1,0 0 3</inkml:trace>
  <inkml:trace contextRef="#ctx0" brushRef="#br0" timeOffset="31269.7885">2847 11950 0,'0'0'11,"0"0"0,0 0-1,0 0 0,0 0 1,0 0-1,0 0 1,0 0 1,0 0-2,0 0 1,0 0-1,10 0-1,-10 0 0,0 0 0,0 0-2,10 2 0,-10-2-1,0 0 0,11-1-2,-11 1-1,15-3 0,-4 1 0,0 0-1,2 2 0,-1-1-1,5 0 1,-1 0-1,2 3 0,-1-2 1,1 3 0,-1-3-1,-1 0 0,0 0-1,-2 1 1,0-1 0,-2-3 0,-1 2-1,0 1 0,0-1 0,-11 1 0,19-5 0,-10 3 0,-9 2 0,17-4 0,-17 4 0,14-7 0,-14 7 0,11-7 0,-11 7 0,0 0 0,13-8 0,-13 8 0,0 0 0,9-1 0,-9 1 0,0 0 0,0 0 0,10 4 0,-10-4 0,0 0 0,0 0 0,0 0 0,0 0 0,0 0 1,0 0-1,0 0 0,0 0 1,8 12-1,-8-12 0,0 0 0,-2 10 1,2-10-1,-2 13 0,2-13 0,-1 15 1,-1-6-1,2 3 0,0 0 0,2-2 0,-1 2 1,-1-2-1,1 1 0,1-2 0,-2-9 1,3 13-1,-3-13 0,2 12 0,-2-12 1,0 0-1,0 0 0,4 9-1,-4-9 1,0 0-3,0 0-1,0 0-7,0 0-17,0 0-8,0 0 0,0 0-2</inkml:trace>
  <inkml:trace contextRef="#ctx0" brushRef="#br0" timeOffset="32499.8589">3724 11971 10,'0'0'20,"0"0"-6,0 0 0,0 0 0,0 0 0,0 0-1,0 0 0,8 12-1,-8-12-1,0 0-2,0 0-1,2 13-2,-2-13-1,2 14 0,-2-14-1,2 20 0,-2-6-1,3 3-1,-2 0 1,3 5 0,-3-1-1,1 3 0,0 1 0,2 0 0,-1-1-1,0 2 1,0 0-1,1-1 0,-1-1-1,1-2 1,-1-1 0,0-1-1,-1-3 1,0-1-1,-1-2 0,1-2 0,-2-2 0,0-10 1,2 14-1,-2-14 0,0 11 0,0-11 0,0 0 0,0 0-1,0 0 0,0 0 0,0 0-1,0 0-1,0 0-1,0 0-1,-1 9-3,1-9-5,0 0-7,0 0-15,0 0 1,-1-9 1,-3-1 1</inkml:trace>
  <inkml:trace contextRef="#ctx0" brushRef="#br0" timeOffset="33300.9047">3753 12266 8,'0'0'14,"0"0"0,0 0 0,0 0-1,0 0-1,0 0 1,0 0-1,0 0-1,0 0 0,0 0-1,0 0 0,0 0-2,9 4 0,-9-4-2,0 0 1,0 0-2,0 0 0,0 0-1,13-1 0,-13 1 0,13-2-1,-13 2 0,21-3 0,-10 0-1,3 3 0,1-1 0,1 0-1,0 1 0,1 2 0,-1-1 0,-1 0 0,1 0 0,-1 0-1,-1-1 1,-1 1 0,0-1-1,-3 0 1,-1-1-1,-9 1 1,14 0-1,-14 0 1,0 0-1,10-1 0,-10 1 1,0 0-1,0 0 1,0 0-1,0 0 0,0 0 0,0 0 0,0 0 0,0 0-1,0 0 0,0 0-2,0 0-4,0 0-10,0 0-22,0 0 1,0 0 0,-3-10 0</inkml:trace>
  <inkml:trace contextRef="#ctx0" brushRef="#br0" timeOffset="35713.0426">4796 12104 6,'0'0'22,"0"0"4,0 0-6,0 0-2,0 0-3,0 0-2,0 0-1,5-10-2,-5 10-1,0 0-2,0 0-2,0 0-1,0 0 0,0 0-2,0 0 0,0 0 0,0 0-1,-6 13 0,6-13 0,-11 13 0,5-4-1,-3 3 1,-1 0 0,0 3-1,-1 0 0,-1 2 1,2-1-1,0 1 1,-1 0 0,2 1-1,1 0 1,-1-3 0,2 0 0,0-2 0,1-2-1,0 0 1,0-2 0,6-9-1,-9 13 1,9-13-1,-8 12 1,8-12-1,-8 10 0,8-10 0,0 0 0,-12 9-1,12-9 0,0 0 0,-9 6-1,9-6-2,0 0-2,0 0-6,0 0-5,0 0-13,0 0-3,-7-13-1,7 13 2</inkml:trace>
  <inkml:trace contextRef="#ctx0" brushRef="#br0" timeOffset="36330.0778">4504 12079 18,'0'0'25,"0"0"-2,0 0-4,0 0-2,0 0-2,0 0-2,0 0-2,15 13-2,-15-13-1,11 15-2,-11-15 1,15 21-2,-6-8-2,2 2 1,1 0-1,3 1-1,2-1 0,1 2 0,2-1 0,0 0-1,2 0 1,1-1-1,-2 1 0,-2 0 0,1 0 0,-1-2 0,-2 0-1,1-1 1,-3-2-1,0 0 0,-2-3 1,0 0-1,-1-2 0,-3-1 0,-9-5 1,15 6-1,-15-6 0,0 0 1,0 0-1,0 0-1,0 0-1,0 0-2,0 0-3,0 0-9,0 0-20,0 0 0,0 0 0,0 0 1</inkml:trace>
  <inkml:trace contextRef="#ctx0" brushRef="#br0" timeOffset="37197.1268">5141 12103 21,'1'14'26,"-1"-14"0,0 0-5,0 0-5,-11 4-3,11-4-2,0 0-3,0 11-2,0-11-1,0 0 0,6 10-2,-6-10 0,0 0-1,9 10 0,-9-10 0,0 0 0,9 3-1,-9-3 0,0 0 0,0 0 0,4-9 0,-4 9 0,0 0-1,-4-11 1,4 11-1,0 0 1,-10-10-1,10 10 0,0 0 1,-9-2-1,9 2-1,0 0-1,0 0-4,0 0-7,0 0-18,-6 17-1,6-17-2,-2 9 1</inkml:trace>
  <inkml:trace contextRef="#ctx0" brushRef="#br0" timeOffset="37765.1599">5162 12335 3,'0'0'20,"0"0"2,-4 9-4,4-9-6,0 0 0,0 0-2,2 11 0,-2-11 0,0 0-1,0 0 0,2 9-2,-2-9 0,0 0-2,-3 11-1,3-11-1,-1 10-1,1-10 0,0 0-1,-1 9 0,1-9 0,0 0-1,0 0 2,0 0-1,11-3 0,-11 3-1,0 0 1,13-8 0,-13 8 0,0 0 0,0 0 0,9-9 1,-9 9-1,0 0 1,0 0-1,0 0 0,0 0 0,0 0-1,0 0 1,-10-4-2,10 4-1,0 0-5,0 0-10,0 0-17,0 0 1,0 0-1,-14 0 0</inkml:trace>
  <inkml:trace contextRef="#ctx0" brushRef="#br0" timeOffset="38782.2182">5541 12013 9,'14'0'28,"-14"0"0,0 0 3,0 0-12,0 0-3,0 0-3,4 9-3,-4-9-2,4 12-3,0-1 1,-3-1-1,3 2-1,-3 2-2,3 2 1,-3 0-1,2 5 0,-1-2 0,1 1-1,-2 2 0,1 0 0,-1 1 0,0-1 0,0-3-1,0 0 1,-1 0-1,1-2 0,-1-1 1,0-3-1,0-3 0,2 2 0,-2-3 0,0-9-1,-2 15-1,2-15-1,0 0-3,0 0-7,0 0-22,0 0-1,0 0 1,-8-13 0</inkml:trace>
  <inkml:trace contextRef="#ctx0" brushRef="#br0" timeOffset="39712.2708">5347 12029 19,'0'0'26,"0"0"1,13-3-3,-13 3-7,0 0-2,14-4-2,-14 4-3,14-1-2,-14 1 0,17-1-1,-17 1-2,20 2-1,-11 0 0,5 1-1,-2-3 0,5 3 0,-2-2 0,4 0 0,-1-1-1,3 0 1,0-1-1,-1 2-1,0-2 1,-1 2-1,-2-1 0,0 2 0,-2-1-1,0 2 1,-3-2 0,1 0 0,-1 0-1,-1 0 1,0-1 0,-2 0-1,0 0 1,-9 0-1,16 1 1,-7-1-1,-9 0 0,16-2 1,-16 2-1,14 0 0,-14 0 0,13-1 0,-13 1 0,11 0 0,-11 0 0,0 0 0,9-1 1,-9 1-1,0 0 0,0 0 0,0 0 0,0 0 0,9 1 0,-9-1 0,0 0 0,0 0 0,0 0 0,0 0 0,0 0-1,0 0-1,0 0-4,0 0-10,0 0-24,0 0 3,-11-14-3,11 14 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7:59.6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9807 12017 12,'0'0'27,"0"0"1,-10 3-5,10-3-5,0 0-3,0 0-2,-15 6-2,15-6-3,-5 17-3,5-2-1,-3 4-2,2 5 0,-1 2 0,3 7 0,-1 5-1,1 0 1,-1 1-1,0 2 0,0-5 0,1-1 1,-1-4-1,1-5 0,-1-6-1,0-2 1,1-6-1,-1-1 0,0-11-1,1 10-1,-1-10-2,0 0-2,6 9-6,-6-9-7,0 0-13,5-10-3,-7-2 4,2 12-1</inkml:trace>
  <inkml:trace contextRef="#ctx0" brushRef="#br0" timeOffset="507.029">9968 12228 26,'15'14'28,"-14"-5"1,4 13 2,-6 0-15,-3 1-5,4 3-3,-4-2-1,5 2-1,-1-7-2,4 1 0,-1-4-1,3-3-1,0-3-1,-6-10-1,16 12 1,-16-12 0,17 0-1,-6-5 1,-2-6-1,4-1 1,-2-4-1,1-5 0,2-3 1,0-2-1,2 0 0,-1 2 1,1 2 0,-3 2 0,0 5 0,0 5 0,-13 10 0,18 0 0,-14 10 0,1 6 0,-3 5 0,-1 5 0,0 0-1,0 3 1,0-3-1,1 0 1,0-3-1,2-5 0,2-6 0,-1-3-1,-5-9 0,11 7-3,-2-6-4,-9-1-9,13-19-16,-3 9-1,-4-8-2,5 0 2</inkml:trace>
  <inkml:trace contextRef="#ctx0" brushRef="#br0" timeOffset="856.049">10441 12011 40,'11'-9'33,"-11"9"2,14-5-1,-14 5-14,5 13-7,0 3-4,-6 5-4,5 6-1,-5 3-2,2 5 0,-2 4-1,0 2 1,0 2-2,1-2 1,-1-1-1,2-1 0,0-3 0,2-6 0,1-4 0,3-5 0,1-4 0,2-5 0,1-3 0,2-7 0,0-2-2,1-4-1,1-1-3,-4-8-7,5-1-18,-5 1-4,-4-5-1,-2 4 0</inkml:trace>
  <inkml:trace contextRef="#ctx0" brushRef="#br0" timeOffset="1141.0653">10350 12263 37,'0'0'32,"12"-4"3,-2-3 0,0-3-16,10 7-4,-4-6-4,8 7-4,-5-2-2,3 1-1,-2 2-3,-1 2 0,-3 1 0,-1 1-1,0 0-1,-3-1-2,4 3-2,-7-6-8,4 0-24,-1 3 1,-12-2-1,12-4 2</inkml:trace>
  <inkml:trace contextRef="#ctx0" brushRef="#br0" timeOffset="2380.1361">11204 12119 8,'0'0'28,"2"-14"2,-2 14 1,0 0-11,-7-13-2,7 13-3,-12-6-4,12 6-2,-17-5-2,6 3-2,-4-4-1,0 4-1,-3-2 0,2 0-1,-2 2 0,1 1-1,-1 1 0,4 3 0,0 4-1,0 2 1,1 3-1,1 6 1,1 1-1,-1 5 1,3 1-1,1 2 0,2 2 0,2 0 1,3 0-1,3-1 0,3-3 1,3 0-1,2-2 1,4-2 0,1-5 0,3 1 0,-1-5 0,3 0 0,3-3-1,-1-1 1,0-2 0,0-1-1,-3 1 0,0-3 0,-2-2-2,-3-2-2,1 3-6,-15-2-18,15-13-9,-5 7 0,-3-6-1</inkml:trace>
  <inkml:trace contextRef="#ctx0" brushRef="#br0" timeOffset="2907.1663">11433 12312 30,'0'0'30,"0"0"3,4 12 0,-4-12-11,-5 16-11,-7-6 0,5 7-3,-5-1-2,5 3-1,-3-1-1,6 5-2,-1-4 1,5 1-2,2-4 1,4 2-1,3-2 0,2-3-1,4-6 1,3-3 0,2-5-1,3-2 1,1-4-1,0-4 1,1-6-1,-1-1 0,-4-1 0,-1-1 0,-5 0 1,-4-2-1,-5-1 0,-6 1 0,-4 0 1,-7-1-1,-3 3 0,-5 3 0,-2 4 0,-1 7 0,-1 4 0,0 5 0,3 9 0,3 2-1,1 6 0,3 1 0,5 2-2,2-2-1,7 3-3,1-8-5,9 4-9,0-3-15,2-7 1,8-1-2,-4-10 3</inkml:trace>
  <inkml:trace contextRef="#ctx0" brushRef="#br0" timeOffset="3449.1973">11769 12252 50,'0'0'37,"7"-9"-1,-7 9 0,0 0-13,-6 12-11,6 0-4,-5 0-3,4 4-3,1 1 0,2 4-1,3 1 0,2 1-1,0-1 1,2-1-1,0-2 0,-1-2 0,0-2-1,1-4 1,-9-11 0,10 11 0,-10-11-1,10-4 1,-10 4 0,13-23 0,-6 4 0,2-4-1,3-2 2,0-3-1,2-1 0,2 3 1,2 1 0,-1 4 0,1 4 1,-1 5-1,-1 4 1,-3 7-1,0 6 1,-3 5-1,-2 5-1,-2 4 1,0 5-1,-3 3 1,-1 1-1,0 0 1,-2 0-2,1-3 1,0-3-1,2-1 1,0-5-2,0-5 0,4-1-4,-7-10-2,17 4-11,-17-4-20,16-11 1,-4-1-1,-2-6 2</inkml:trace>
  <inkml:trace contextRef="#ctx0" brushRef="#br0" timeOffset="3976.2274">12410 12202 63,'0'0'36,"2"-12"-1,-2 12-2,0 0-17,-18-15-6,18 15-2,-17 1-3,7 2 0,-1 1-2,0 3-1,-1 1-1,1 3 0,-2 3 0,3-3-1,0 1 1,2 2-1,2-2 0,3-3 0,3 1 0,0-10 0,13 12 0,-2-6 0,2 1 0,4-2 1,0 0-1,2 3 0,2 0 0,-4 3 0,0 1 0,-3 1 0,-3 1 0,-3 4 0,-3-2 0,-4 1 0,-3-1 0,-2 0 0,-2-3 0,-2 0 0,-1-4 0,-1-2 0,-4-2 0,3 0 0,-1 0 0,-2-2 0,3-1 0,-1-1-1,3 0 1,9-1-2,-11-1-1,11 1-4,0 0-6,0-11-24,5 2 0,3 0-2,-1-6 2</inkml:trace>
  <inkml:trace contextRef="#ctx0" brushRef="#br0" timeOffset="4370.25">12651 11951 72,'0'0'37,"0"0"-2,0 0-2,0 0-22,-10 13-4,10 4-2,-3 1-1,3 5-2,-1 4-1,3 6 1,-1 4-1,1 2 0,2 5-1,-1-1 1,1 1-1,2-3 0,-1-2 0,3-6 1,0-3-1,3-5 1,-1-6-1,1-5 1,4-5-1,0-3 0,2-4 0,-2-5-1,3 0-2,-5-8-4,5 4-4,-10-6-14,-2-2-12,1 3-1,-9-6 1,-2 3 1</inkml:trace>
  <inkml:trace contextRef="#ctx0" brushRef="#br0" timeOffset="4610.2636">12515 12221 39,'0'0'33,"0"0"3,13-6 0,2 4-14,-2-7-7,13 7-3,-4-5-3,6 5-3,-3-5-2,1 5-1,-1 0-2,-4 0-3,-1 2-2,-8-4-8,3 1-26,-5 3 0,-10 0-1,0 0 2</inkml:trace>
  <inkml:trace contextRef="#ctx0" brushRef="#br0" timeOffset="5532.3164">13189 12047 17,'0'0'22,"3"-15"-1,-3 15-1,0 0-1,0 0-3,0 0-3,0 0-2,-13-3-3,3 7-2,3 6-1,-4-1-2,-3 8 1,0 1 1,-1 7-2,-1 2 0,0 5 0,1 2 0,2 6 0,1 0-1,6 0 1,1-3-1,6 0 0,2-5-1,4-2 0,4-5 0,3-6 0,1-2-1,1-5-1,1-1-2,-2-8-2,4 4-5,-7-10-12,-3-1-13,4 1-1,-6-8 1,4 2 0</inkml:trace>
  <inkml:trace contextRef="#ctx0" brushRef="#br0" timeOffset="5914.3382">13343 11848 51,'0'0'32,"10"0"2,-10 0 0,-1 18-24,6 7 0,-6 0-2,7 11-1,-4 3-2,5 9-2,-2 1 0,2 6 0,0-3-2,3 0 1,-2-1-2,-1-1 1,0-7-1,0-7 0,-2-5-1,-1-6-1,1-6-2,-5-19-3,6 15-8,-6-15-14,-1-11-7,4 1-1,-3-7 2</inkml:trace>
  <inkml:trace contextRef="#ctx0" brushRef="#br0" timeOffset="6280.3592">13590 12236 18,'0'0'28,"11"2"1,-11-2 2,0 0-14,-9 19-5,1-10-1,0 5-1,-4-1-3,1 2 0,-6 0-3,2 3 0,-3-3-1,3 0 0,-1-2 0,4 0 0,2-2-1,5-2 0,5-9 0,3 10 0,7-8 0,3 0 0,6-2-1,1 0 0,4-1 0,1 1 0,1-1-1,-1-1-2,0 2-1,-4-4-2,2 4-4,-9-7-10,0 1-17,-1 1-1,-13 5 1,14-13 1</inkml:trace>
  <inkml:trace contextRef="#ctx0" brushRef="#br0" timeOffset="6690.3827">13721 11944 44,'13'-5'35,"-13"5"1,18-5-1,-9 14-9,2-5-13,6 11-4,-3-2-2,5 8-3,-4 2 0,5 5-1,-5 3-2,2 4 1,-2 3-1,-2 5 0,0-1-1,-4 2 1,-3 1-1,-1-2 0,-3-1 0,-4-5 1,-3-5-2,0-1 1,-2-6 1,-1-5-1,-1-4 0,1-4 0,-1-4-1,9-8-1,-11 10-1,11-10-6,-5-16-29,5 16-1,0-18 0,5 5 0</inkml:trace>
  <inkml:trace contextRef="#ctx0" brushRef="#br0" timeOffset="7704.4406">14251 12148 39,'0'0'31,"8"-9"-4,-8 9-4,0 0-4,0 0-3,0 0-4,0 0-3,0 0-4,-1 12-2,1-12 0,-7 15-2,7-15 0,-4 12 0,4-12-1,-4 12-1,4-12-3,0 0-7,0 0-15,0 0-9,0 0 0,0 0 0</inkml:trace>
  <inkml:trace contextRef="#ctx0" brushRef="#br0" timeOffset="8033.4595">14293 12411 31,'0'0'31,"2"10"2,-2-10-7,0 0-8,-4 11-2,4-11-6,0 0-1,-6 13-4,6-13-2,1 12-1,-1-12 0,3 13-1,-3-13 0,2 10 0,-2-10-1,0 0-1,0 0-5,0 0-10,9 7-19,-9-7 1,4-15-2,-4 0 2</inkml:trace>
  <inkml:trace contextRef="#ctx0" brushRef="#br0" timeOffset="9239.5285">14629 11965 33,'0'0'32,"0"0"2,0 0 0,0 0-17,0 0-4,1 17 0,-1-17-5,1 19-2,-1-6-2,3 4 0,-2 3 0,2 6-2,-2 2 0,2 1 0,-1 3 0,-1 1-1,1 2 0,1 1 0,-2-2 0,2-1 0,2-4-1,-1-1 1,-1-4-1,2-2 0,-1-7 0,-1-4-1,2 0-1,-5-11-1,0 0-4,0 0-6,12 3-19,-12-3-6,0 0 0,3-13 0</inkml:trace>
  <inkml:trace contextRef="#ctx0" brushRef="#br0" timeOffset="9870.5646">14862 12231 57,'0'0'36,"10"-4"-1,-10 4-1,0 0-16,0 0-10,0 0-2,11 1-2,-11-1-1,5 15 1,-2-2-2,0 3 0,-1 4-2,1 2 1,0 3 0,0 1 0,-2 0-1,1-2 0,1-4 0,0-3 0,0-5 1,-3-12-1,8 10 0,-8-10 0,13-9 0,-6-2 0,1-6 0,1-3 0,1-5 0,0-3 0,0-2 0,2 2 0,-1 3 0,-1 2 0,0 3 0,-2 5 1,0 5-1,3 6 0,-11 4 0,17 2 0,-17-2 1,18 15-1,-10-2 0,1 3 1,-1 3-1,-3 4 0,-1 1 1,0 2-1,-2-2 0,1 0 0,-2-3 0,1-3 1,0-3-2,0-5 0,-2-10-1,6 11-3,-6-11-7,0 0-27,9-6 1,-6-4-1,-1-8 2</inkml:trace>
  <inkml:trace contextRef="#ctx0" brushRef="#br0" timeOffset="10322.5904">15304 11867 55,'14'1'36,"-14"-1"1,8 9 0,-9 5-13,3-3-16,6 10-2,-2 0-2,2 7-1,-1 2 0,0 6-1,0-2-1,-1 3 0,-2 1 0,-1 2 0,-1 0-1,0-1 1,-1-3-1,2-2 0,-1-3 0,3-4 1,-1-3-1,1-6 0,2-2 1,2-4-1,2-2 1,1-4-1,5-2 1,-3-1-1,3-3 1,0-1-1,1-2 0,-2 0 0,1-1 0,-3-1-1,0 0-1,-3-3-3,3 4-4,-9-7-15,-5 11-16,7-17 1,-9 4 0,-1 0 1</inkml:trace>
  <inkml:trace contextRef="#ctx0" brushRef="#br0" timeOffset="10565.6043">15267 12195 73,'12'-8'38,"2"0"1,3 1 0,8 3-25,-4-6-5,7 6-4,-2 0-2,2 1-2,1 3-4,-5-5-5,4 5-21,-7-3-11,-7-5 1,-3-1 0</inkml:trace>
  <inkml:trace contextRef="#ctx0" brushRef="#br0" timeOffset="16250.9295">9549 11763 8,'10'-1'11,"-10"1"-1,10 2 1,-10-2-1,12-1 0,-12 1-1,13-2 0,-13 2 1,16-5-3,-16 5 1,16-5-2,-6 2 1,1 2-2,-1-3 0,3 3 0,-1-2-2,3 2 0,1-2 0,1 2 0,-1-1-1,4 2 0,-3-1 0,4 1 1,-1-1-1,1 2 0,-2-1 1,4 0-1,-2 0 1,3 0-1,2-1 0,0-1 0,1 0-1,1 1 0,2-2 0,0 1-1,1 0 1,1 0-1,0-1 1,3 1 0,0 0 0,2-1-1,1 0 1,2 0-1,-1-1 1,0 2-1,2 0 1,-2-1-1,2 0 0,2 1 1,-2-1 0,0 1-1,3-1 0,-2-1 0,0 1 0,1-1 1,-3 1-1,-1-1 0,1 2 0,0 0 0,-2 1 1,1-1-1,1 1 0,0-1 0,2 1 1,2 1-1,0 0 0,1-2 0,2 0 1,0 2-1,0 0 0,1-1 1,1 1-1,1 1 1,-3-2-1,1 2 1,0-1-1,0 0 1,3 0-1,0 0 0,-2-1 1,3 1-1,1-1 0,-1 0 1,1 0-1,1 0 0,-2-1 0,2 1 1,-2 0-1,1 2 0,2-1 0,1 1 1,2 1-1,1 1 0,0-2 0,3 1 1,2 0-1,1 0 1,-2-1-1,4 1 1,0-1-1,4 1 1,1-1-1,0 1 1,1-2 0,-2 0-1,5-1 0,-1 0 1,-2-1-1,3 1 0,-4-2 0,-1 1 0,3-2 1,-2 1-1,0-1 0,-2 0 0,-1 0 0,-3 0 0,0 1 1,3-1-1,-5 1 0,1 2 0,-3 0 0,-2 0 0,-1 2 0,-3-3 0,2 1 0,-6 2 0,0 0 0,-2-2 0,-2 1 0,-1 0 0,0-1 1,-2 1-1,0 1 0,0-1 0,0-1 0,-2 3 0,0-2 1,-4 0-1,0 1 0,-2 0 0,-2-1 0,-4 1 0,0-1 0,-3 0 1,-2-1-1,-1 3 0,-3 0 0,-1-2 0,-3 0 0,-2 0 0,0 0 1,-3 0-1,-1 1 0,-12-1 0,17-1 0,-17 1-1,0 0 1,0 0-1,0 0-1,0 0-5,0 0-15,0 0-15,-20 1 0,7-3 0,-7-7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4:49.2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1504 16351 10,'0'0'22,"-3"-9"-7,3 9-2,0 0 0,3-9 1,-3 9-1,0 0-2,0 0 0,12 1-1,-12-1-1,9 5 0,-9-5-1,10 9-2,-10-9 1,8 18-2,-5-8-1,1 8-1,-2-2 0,1 5-1,0 2 0,-2 1 0,-1 2-1,1 2 1,-2-2-1,1 0 0,-1-2 1,1 1-1,-3-5 0,3 1 0,0-7 0,1 0 0,1-3-1,-1 0 1,-1-11-2,2 14 1,-2-14 0,1 10 0,-1-10-1,0 0-1,0 11-2,0-11-6,0 0-16,0 0-10,0 0-1,-1-12 0,-2-2 0</inkml:trace>
  <inkml:trace contextRef="#ctx0" brushRef="#br0" timeOffset="1069.061">1478 16325 10,'0'0'11,"0"0"-2,0 0-2,0 0 0,3-10-1,-3 10 0,0 0-1,0 0 1,1-10 0,-1 10 0,0 0 0,0 0-1,0 0 0,-9-8 0,9 8 0,0 0 0,0 0 0,0 0 0,-2-10 1,2 10 0,0 0 0,15-5 0,-15 5-1,19-7 1,-7 2-1,2 4 0,1-3 1,3 2-3,-2-4 1,5 4-2,-1-1 1,-2 0-1,1-1 0,0 2-1,-2 0 1,-1 1-1,-1 0-1,-4 0 1,1 2 0,-2 0-1,-10-1 0,16 3 1,-16-3-1,12 1 1,-12-1-1,10 3 0,-10-3 1,10 1-1,-10-1 0,0 0 1,9 1-1,-9-1 1,0 0-1,0 0 1,0 0 0,0 0 0,9-1-1,-9 1 1,0 0 0,0 0-1,0 0 1,0 0-1,0 0 0,0 0 0,9 0 0,-9 0 0,0 0-1,10 3 1,-10-3-1,0 0 1,11 3-1,-11-3 1,0 0 0,12 0-1,-12 0 0,0 0 0,10-2 2,-10 2-2,0 0 1,0 0-1,9-3 1,-9 3 0,0 0 1,0 0-1,0 0 1,0 0-1,2 13 1,-2-13 0,1 15-1,-1-15 1,2 18-1,0-7 1,0-2-1,1 2 1,-3-11-1,4 14 0,-4-14 1,4 11-2,-4-11 1,0 0-3,0 0-6,1 11-30,-1-11 2,0 0-2,-13-11 1</inkml:trace>
  <inkml:trace contextRef="#ctx0" brushRef="#br0" timeOffset="2626.1502">2222 16315 14,'0'0'27,"0"0"-4,3-10-1,-3 10-3,0 0-3,0 0-3,0 0-3,0 0-2,0 0-1,3 12-2,-3-12 1,5 18-2,-4-7-1,5 6 0,-4 0 0,2 4-1,-2 0-1,0 0 1,0 3-1,0 1-1,-2-1 0,1 0 1,-2-4-1,1 1 0,1-5 1,-1 1-1,-1-5 0,1 2 1,0-4-1,1 0 0,0 1 1,1-1-1,-2 0 0,0-10 0,2 17 0,-2-17-1,3 9-2,-3-9-4,0 0-7,0 0-15,0 0-7,0 0 0,6-18 1</inkml:trace>
  <inkml:trace contextRef="#ctx0" brushRef="#br0" timeOffset="3155.1803">2286 16517 20,'0'0'26,"0"0"-1,0 0-8,0 0-3,0 0-2,0 0-3,0 0-1,0 0 1,18 11-1,-18-11 1,17 2-1,-17-2 0,23-3-2,-13-2 0,6 4-2,-4-4-1,5 5-1,-5-5 0,4 4-1,0 0-1,-2-2 1,1 5-2,0-2 2,-2 0-2,-2 0 1,-1 0 0,-10 0-1,11 2 0,-11-2-2,0 0-6,0 0-18,0 0-9,-6 10-1,6-10 1</inkml:trace>
  <inkml:trace contextRef="#ctx0" brushRef="#br0" timeOffset="4603.2632">2879 16622 15,'0'0'22,"14"0"-1,-14 0-1,14-8-1,-3 4-2,-11 4-4,21-12-2,-11 5-3,4 1-1,-4-3-2,5 0-1,-4-2-1,3 0 0,-3-2 0,0 2 0,0-2-1,-2 2-1,-3-1 1,1 1 0,-5 1 0,-2 10 0,1-16-1,-1 16 1,-9-14-1,9 14 0,-14-11 0,5 7 0,-2 2 0,-1 1-1,0 2 0,-1 0 0,1 3 0,-2 2 0,2 2 0,-2 3 0,2 1 0,-1 1 0,1 6 0,-1 2-1,1-1 2,1 2-1,2 0 0,1-1 0,3-1 1,3 1-1,3-4 1,3-1 0,3-3 0,4 3-1,0-6 1,6 1 1,-2-3-1,4 0 1,-1-6 0,1 3-1,0-3 1,1-3-1,0-2 0,0 1 1,-1-2-2,0-3-1,2 2-4,-7-7-6,6 2-28,-5 5 0,-15 5 0,19-13 1</inkml:trace>
  <inkml:trace contextRef="#ctx0" brushRef="#br0" timeOffset="5092.2912">3309 16746 17,'0'0'31,"0"0"0,10-3 3,-10 3-14,5-17-8,4 11 0,-3-7-2,6 5-2,-5-5-3,3 5 0,-2-4-1,-8 12 0,14-15-1,-14 15-1,10-12 0,-10 12-1,0 0 0,0 0 0,0 0 0,11 0 1,-11 0-2,3 12 1,-1-3 0,1 4 0,-1 1 0,0 4 0,0 1 0,1 1 0,-1 3-1,0-2 0,-1-2 0,1-1 0,1-2 0,-1-4-2,1 1-1,-3-13-3,5 13-4,-5-13-5,0 0-9,3 11-11,-3-11-4,0 0 3,0 0 0</inkml:trace>
  <inkml:trace contextRef="#ctx0" brushRef="#br0" timeOffset="5351.3061">3390 16889 27,'-9'-1'32,"9"1"2,0 0-9,0 0-5,0 0-4,0 0-4,0 0-2,0 0-4,12 0-1,-3-1-1,7 5 0,-2-3-2,3-1 0,1-2-1,3 1 0,-1-1-1,-2-3-1,2 2-1,-4-5-2,2 7-5,-9-7-11,-9 8-17,17-7 2,-17 7-3,0 0 3</inkml:trace>
  <inkml:trace contextRef="#ctx0" brushRef="#br0" timeOffset="5814.3325">3685 16438 44,'0'0'33,"0"0"3,0 0-10,0 0-8,0 0-2,0 0-6,0 0-3,0 0-2,0 0-2,0 0-2,4 10-1,-4-10-3,0 0-9,1 11-26,-1-11 2,0 0-2,-3 11 2</inkml:trace>
  <inkml:trace contextRef="#ctx0" brushRef="#br0" timeOffset="6061.3467">3732 16653 63,'0'0'33,"3"13"1,-3-13-10,0 0-17,4 14 0,-4-14 0,7 11-3,-7-11-1,7 11-2,-7-11-2,4 9-7,-4-9-27,0 0 0,0 0-1,0 0 1</inkml:trace>
  <inkml:trace contextRef="#ctx0" brushRef="#br0" timeOffset="7210.4124">4088 16356 21,'2'-12'31,"-2"12"3,3-9-6,-3 9-6,0 0-4,-2-14-4,2 14-2,0 0-5,5 12-1,-5-12-2,2 25-1,-2-8-1,3 6 0,-1 5 0,0 4 0,-1 1-1,2-2 0,-1-1 1,3-1-2,-1-3 1,0-5-1,0-3 1,1-7-1,-5-11 0,9 16-2,-9-16-1,0 0-1,15 10-4,-15-10-4,10 0-10,-10 0-16,0 0 0,13-4 1,-13 4 1</inkml:trace>
  <inkml:trace contextRef="#ctx0" brushRef="#br0" timeOffset="7753.4435">4283 16514 22,'7'-10'32,"-7"10"2,0 0 0,0 0-14,17-3-4,-17 3-2,9 19-4,-6-7-3,4 7-2,-3-3-1,2 5-1,-2-1 0,1 0-2,-2-5 1,2-1-2,-1-3 1,0-2-1,-4-9 1,9 9-1,-9-9 0,0 0 0,13-7 0,-8-3 0,1-2 0,1-2 0,0-2-1,0 0 2,-1-5-2,2 2 2,-1 2-2,-2 3 2,-1 2-1,-4 12 1,7-14-1,-7 14 1,10 1 0,-10-1 0,9 17 0,-1-4-1,0 0 2,1 3-2,-1 1 1,0 3-1,0-3 1,-1 1-1,0-2 0,-3-1-1,1-1 0,0-2-2,0 1-1,-5-13-5,9 16-9,-9-16-21,0 0 0,0 0 0,10-6 1</inkml:trace>
  <inkml:trace contextRef="#ctx0" brushRef="#br0" timeOffset="8153.4663">4630 16345 66,'0'0'37,"0"0"-1,0 0 2,0 0-28,8 15-3,-3-5-2,4 6-1,-2 1-1,1 7-1,0 1 0,-2 2-1,-2 0 0,-1 3-1,0-2 1,-2 0 0,0-2-1,0-4 0,1-4 0,0-2 0,3-3 0,-5-13 0,13 15 0,-13-15 1,19 4-1,-8-3 0,0-3 0,0-1 1,0-2-3,-2-2 0,4 3-5,-13 4-6,15-14-23,-15 14-1,6-15-3,-6 15 2</inkml:trace>
  <inkml:trace contextRef="#ctx0" brushRef="#br0" timeOffset="8414.4813">4591 16525 58,'0'0'37,"0"0"1,0 0 0,0 0-23,10-12-5,8 9-1,-3-4-3,8 4-2,0-3-1,2 5-1,-4 0 0,1 0-2,-2 2-2,-5 0-3,4 9-9,-11 0-27,-8-10 2,13 12-1,-13-12 1</inkml:trace>
  <inkml:trace contextRef="#ctx0" brushRef="#br0" timeOffset="9583.5481">6399 16258 25,'-7'-13'28,"7"13"-4,-4-12-1,1 2-4,3 10-2,-4-10-3,4 10-3,0 0-1,-4 11-2,4-11-2,-3 29 0,1-7-2,5 5 1,-3 1-1,4 6-1,-1-1 0,1 4 0,-1-1-1,0-2 0,-1-4-1,1 1 0,-3-4 0,0-3-1,-3-4 1,2-4-2,-1-1 0,-1-5-1,3-10-1,-5 10-3,5-10-4,0 0-8,1-9-18,-1 9-2,6-23 0,2 8 1</inkml:trace>
  <inkml:trace contextRef="#ctx0" brushRef="#br0" timeOffset="10026.5735">6376 16253 39,'0'0'32,"-1"-13"2,1 13-6,10-11-12,-7 2-4,11 7 1,-3-8-5,9 7-2,-3-5-1,7 3 0,-2-2-2,4 2 0,-3-3-1,4 1 0,-4 1-1,2-1 0,-1 0 0,-1 2 0,-1-2-1,-2 4 1,-3 4-1,-2 3 1,-4 5 0,-4 3-1,-4 4 1,-1 2 0,-4 5-1,1 1 1,-3 0-1,1-1 1,-1-2-1,2-1 0,0-2-1,1-4-1,4-1-3,-3-13-6,8 15-15,-8-15-14,15 9 1,-6-4 0,-9-5 2</inkml:trace>
  <inkml:trace contextRef="#ctx0" brushRef="#br0" timeOffset="10499.6005">7081 16253 55,'-1'-13'35,"1"13"0,0 0-5,0 0-17,3 10-1,-3-10-4,7 25-1,-4-6-3,2 7-1,-3 2 1,2 4-2,-2-1 0,-2 6 0,0-1-1,-2-1-1,1-3 1,0-1 0,0-4-1,1-2 0,1-4-2,1-6-1,5-1-2,-7-14-9,11 3-23,-11-3-1,15-7-1,-15 7 2</inkml:trace>
  <inkml:trace contextRef="#ctx0" brushRef="#br0" timeOffset="10825.6192">7109 16530 35,'0'0'34,"0"0"2,2-14 1,3 3-16,8 9-4,-1-9-5,6 8-3,0-5-3,5 5-1,-3-2-1,6 2-1,-5 0-1,3 3 0,-3-1-1,0 2-1,-4 1 1,1-1 0,-5 0-1,-1 1 0,-12-2 1,11 7-2,-11-7 0,0 0-1,0 0-5,-15 4-10,5-3-23,10-1 0,-15-2-1,15 2 1</inkml:trace>
  <inkml:trace contextRef="#ctx0" brushRef="#br0" timeOffset="11755.6724">7832 16501 21,'0'0'27,"0"0"-2,0 0-2,0 0-3,0 0-3,23-7-2,-13-3-2,9 7-1,-4-8-3,8 5-2,-3-4-2,3 2-1,0-4-2,1 1 0,-3 0 0,-1 0-1,-3-1 0,-3 0 0,-3 1-1,-4 0 1,-5 1 0,-4 1-1,-5 0 1,-5-1-1,-1 4 1,-5 0-1,-1 2 0,-2 1 1,0 4-1,0 2 0,1 4 0,0 4 1,1 4-1,1 4 0,0 2 1,3 4-1,1-1 1,2 2 0,4 2-1,3-1 1,4-1 0,5-2 1,4-4-1,4-1 0,4-1 1,4-4-2,0-3 2,4-5-1,1-1-1,0-2 0,-1-2 0,-1-3-2,-1 0-2,-3-3-4,3 4-12,-5-2-20,-7-2 0,0 0 0,-10 5 2</inkml:trace>
  <inkml:trace contextRef="#ctx0" brushRef="#br0" timeOffset="12264.7015">8238 16622 58,'10'-8'38,"-10"8"-1,9-16 1,1 13-21,-7-9-7,9 8-3,-12 4-2,15-11-2,-15 11-2,18-4 1,-18 4-1,15 7 0,-15-7 0,13 15-1,-9-4 0,-3 3-1,-2 2 1,-2 0-1,-2 1 0,-3 3 0,-1-2 0,0-3 0,-2 2 1,2-4 0,1-3-1,-1 0 1,9-10 0,-10 12 1,10-12-1,0 0 1,0 0 0,0 0 0,10 7 0,-10-7 1,20 1-1,-6-2 0,-1 1 0,3-1 0,-1 0-1,2 1 0,-3 0-1,0-2 1,0 4-1,-2-3-1,0 3-3,-12-2-4,17 2-12,-6-2-18,-11 0 0,11-3 0,-11 3 0</inkml:trace>
  <inkml:trace contextRef="#ctx0" brushRef="#br0" timeOffset="12569.7189">8623 16422 59,'10'-4'37,"-10"4"0,0 0 1,0 0-23,0 0-6,4 15-2,-4-15-4,0 11-3,1-1-2,-1-10-8,5 12-28,-5-12 1,5 15-1,-5-15 1</inkml:trace>
  <inkml:trace contextRef="#ctx0" brushRef="#br0" timeOffset="12776.7308">8658 16622 70,'1'13'37,"-1"-13"0,-1 18 1,6-7-29,-5-11-4,5 12-4,-5-12-9,8 15-27,-8-15-1,12 5-1,-12-5 0</inkml:trace>
  <inkml:trace contextRef="#ctx0" brushRef="#br0" timeOffset="13432.7683">9014 16329 34,'0'0'28,"5"-12"2,-1 3-11,-4 9-7,3-10-1,-3 10 1,0 0-1,0 0-2,3 10 1,1 6-2,-6-2-1,6 10-2,-4-1 0,3 7-1,-1-1-1,1 8 0,-1-6 0,3 2-2,-3-3 1,2-2-1,-1-4 0,2-2-1,-1-6 0,1-3 0,1-1-2,-6-12-1,9 16-3,-9-16-7,10 0-22,-10 0-3,10-5-2,0 0 3</inkml:trace>
  <inkml:trace contextRef="#ctx0" brushRef="#br0" timeOffset="13925.7965">9245 16481 60,'0'0'37,"0"0"0,0 0 0,9 8-21,-9-8-8,1 22-2,-1-8-2,4 4-2,-2-2 1,4 5-2,-1-1 2,1 1-2,-1-5 0,2-2 0,0-2 0,-7-12 0,14 14-1,-5-14 1,1-4-1,1-4 1,0-5-1,3-1 0,-1-4 0,-1-2 0,0-3 0,-1 4 1,-1 1-1,-2 3 0,-2 2 1,-1 3 0,-5 10 1,11-1-1,-11 1 0,10 19 0,-6-6-1,2 5 1,1 3 0,-1 0-1,1 1 1,-2-1-2,1-3 2,0 0-2,0-1-1,-2-6-2,4 0-6,-8-11-14,0 0-18,10-4 3,-10 4-2,12-19 2</inkml:trace>
  <inkml:trace contextRef="#ctx0" brushRef="#br0" timeOffset="14286.817">9640 16305 52,'1'-12'39,"-1"12"-2,0 0 2,0 0-13,13 4-15,-12 6-3,4 9-3,-2 1-2,2 5-1,-2 3 0,1 4-1,-1 1-1,-1 2 1,-1-2-1,0-1 1,-1-2 0,1-1-1,0-3 1,0-4 0,1-7 0,4-1-1,-6-14 1,19 14 0,-7-10-1,5-6-1,2-3-1,-3-3-3,5 3-5,-9-10-15,2 3-17,-4 0 2,-5-2-1,-5 5 2</inkml:trace>
  <inkml:trace contextRef="#ctx0" brushRef="#br0" timeOffset="14494.829">9512 16495 65,'9'-1'39,"5"-4"0,9 0 0,7 3-24,-6-8-7,11 8-2,-2 0-6,-7-2-11,-1 3-27,-2 5-1,-6-4 1,-4 3-1</inkml:trace>
  <inkml:trace contextRef="#ctx0" brushRef="#br0" timeOffset="17233.9857">1458 17080 2,'0'0'25,"0"0"2,0 0-5,1-10-4,-1 10-3,8-10-3,-8 10-1,14-9-2,-2 4-2,0 4 0,3-1-2,0 0-1,2 0 0,2 4 0,0-2-2,1 2 1,-2-2-1,2 2 0,0-1 1,0 1-1,-1 0 0,1-1 0,1-2-1,-2 3 1,4-3-2,0 1 1,-1 1-2,0 0 1,-1-1 0,1 3 0,-1-1 0,0-2 0,-1 1 1,0 3 0,0-3-1,1-1 1,1 1 0,-1-3 0,3-1-1,0 6 0,0-3 1,-1-2-1,1 1 0,1 1 1,-1 1-1,2 1 0,0-1 1,-1 2-1,1-3 0,0 2 0,1 0 1,-2 0 0,3 2-2,0 0 1,0-1-1,1 1 1,-1 0-1,1 0 1,1-2-1,0 1 0,0-1 2,0 0-1,3-3 0,0 2 0,1 1 0,1-1 0,1 2 1,0-3-1,1 0 0,0 1 0,-1 4 1,1-5-1,1-1 0,1 1-1,0-1 1,1 2 0,2-1 0,1 1-1,4-5 1,0 2 0,3-1 1,0 3-1,3-1 0,-1-2 0,-1 0 1,2 0-1,-2 3-1,-1-1 2,0 0-1,0-1 0,0 0 0,2 2 0,2 0 1,-1-1 0,2-1-1,1 0 1,-1 1-1,3 1 1,0-1-1,-1-2 1,0-2-1,0 5 0,-1-1 1,2 0-1,1-1 0,-2 0 0,0 0 1,1 1-1,1 1 0,-1-4 0,2-2 0,-1 5 0,0-1 0,2-1 0,0 0 1,3 1-1,0 0 0,0 0 0,0 0 1,2 0 0,0-3-1,0 1 0,-1 2 1,-1 0-1,1 0 1,2-2-1,1 1 0,-2 2 1,3 1-1,-2-3 0,1-1 0,0 2 1,-1-2-1,1 2 0,0 2 1,-1-5-1,-1 1 1,-1 4-1,1-1 0,-1-3 0,-3 1 0,2 1 1,-3-2-1,-1 3 0,3-2 1,1 0-1,-3 0 1,1 2-2,-1 1 2,0-2-1,0 3 0,-3 0 0,1 2 0,-1-3 0,0 1 1,0 0-1,0 0 0,2 0 0,-2-3 1,0 2-1,-1 0 0,2 0 0,-1 0 0,-1-1 0,0-2 0,1 5 0,0-4 0,1 1 1,-1 2-1,0-2 0,0 1 0,0-1 0,1 2 0,-2-1 1,-2 1-1,-2-2 0,0 0 0,-1 1 0,0 1 0,-1-1 0,-1-3 0,-1 2 0,1-2 0,-4 4 0,1 0 0,-3-2 0,-1-1 0,-2 2 0,-2 3 0,-1-2 0,-4 3 1,0-7-1,-3 1 0,-1 2 0,-1 1 1,-4-1-1,-4-1 0,-2 0 0,-4 0 0,-3 3 0,-12-2 1,11 3-1,-11-3 0,0 0 1,-13 2-1,2-1 1,2 2-3,-3-3-1,12 0-10,-22 8-27,11-4 0,0-2 0,-3-6 0</inkml:trace>
  <inkml:trace contextRef="#ctx0" brushRef="#br0" timeOffset="19231.0998">3229 17465 52,'0'0'23,"-1"9"2,1-9-1,0 0-10,-2 9-1,2-9-3,3 20 0,-3-10-3,4 8 0,-3 3-2,4 4 0,-3 3-2,1 8 0,-2-3 0,-1-33 0,4 82 2,-4-82-3,1 71 2,-1-71-4,1 70 2,-1-70-2,0 0-1,2 51-4,-2-51 2,0 0 1,0 0-9,0 0-5,0 0-22,9-21 1,-9 6 0,3-15 5</inkml:trace>
  <inkml:trace contextRef="#ctx0" brushRef="#br0" timeOffset="19738.1289">3235 17454 36,'-9'2'28,"9"-2"4,0 0-10,0 0-5,0 0-5,0 0 0,11-15-4,-3 5-1,7 2-2,-2-3 0,6 2-3,-2 0 0,6 0 0,-2-3-1,3 6 0,-2 0 0,1-2 0,0 0-1,-4 4 1,0 0-1,-4-1 1,-2 7 0,-4 0 0,-9-2 0,13 8 0,-13-8 1,5 17 2,-5-6-3,2 4 3,-2-2-2,1 3 1,-2 1 0,2 6 0,0-2-1,0 7-1,1-2 0,0-7 1,0-2-2,1-1 1,0 0-2,0-7 2,0 4-1,-3-13-2,0 0-2,4 13-7,-4-13-24,9 15-4,-9-15 1,0 0-3</inkml:trace>
  <inkml:trace contextRef="#ctx0" brushRef="#br0" timeOffset="20546.1751">4055 17472 29,'0'0'27,"0"0"-4,0 0-2,0 0-2,-3-11-4,3 11-2,0 0-3,0-14 0,0 14-1,0 0-3,0 0-1,0 0-1,0 0 0,4 22 0,-2-8-1,-3 8 0,2 0-1,-1 7 0,1 7 1,-2-4-2,1 11 1,0-4 0,0-39 0,2 82 2,-2-82-3,3 78 3,-3-78-5,4 54 3,-4-54 0,0 0 2,0 0-4,0 0-3,0 0 0,0 0-7,0 0 0,0 0-5,0 0-18,0 0-7,0 0 1,0 0 4</inkml:trace>
  <inkml:trace contextRef="#ctx0" brushRef="#br0" timeOffset="20888.1947">4066 17730 36,'0'0'34,"4"-12"2,5 5-1,3 2-14,-5-7-4,11 10-3,-5-1-5,9-1-2,-3 5-3,4 2 0,-2 1-2,2 0 0,-1-6-1,1 6 0,-3-9 0,-2 8 0,-1-8-1,-2 4 1,-2-8 0,-4 9-2,0 7 0,-9-7-2,15 8-11,-15-8-24,0 0-1,13 2 0,-13-2 0</inkml:trace>
  <inkml:trace contextRef="#ctx0" brushRef="#br0" timeOffset="21478.2285">5092 17408 32,'0'0'32,"3"-12"0,-3 12 2,0 0-17,-9-6-3,9 6 1,-17 13-7,10 6 0,-7 0-3,3 7 2,-4 5-3,4 5 2,-3 4-3,5 0 0,1-3 0,8-37-1,-5 84 4,5-84-5,13 69 3,-13-69-3,28 50 0,-28-50-6,0 0-9,61 51-22,-61-51-7,0 0 5,60 8-5</inkml:trace>
  <inkml:trace contextRef="#ctx0" brushRef="#br0" timeOffset="22018.2594">5214 17752 63,'14'8'36,"-4"-1"-2,-1-13 3,-1-9-25,9 7-4,0 0-1,4-7-1,0-1-3,3-4-1,-4-4 1,2 10-1,-4 4 0,-2-7 0,-4-2-1,-2 12 1,-6-3 0,-4 10-1,-3-13 1,3 13-2,-17-17 1,5 11-1,-4 3 1,-1-5 0,-3-2-1,2 11 0,-2 6 0,1-4 1,1 5-1,1-1 0,1 5 0,2 9 0,4 9 1,2-15 0,3 9-1,2-2 1,5 2 0,4 4 0,2 4 1,-8-32 0,0 0-1,40 60 4,-40-60-3,34 29 1,-17-21-2,-17-8-1,34 8 0,-34-8-2,34-2 3,-19 4-10,7-7-6,-22 5-26,34 5 0,-12-12 1,-3-1 0</inkml:trace>
  <inkml:trace contextRef="#ctx0" brushRef="#br0" timeOffset="22384.2803">5660 17876 73,'0'0'36,"0"0"0,0 0 3,21-10-18,-11-5-12,-6 3-4,6-9-1,-3 1-3,5 12 3,-5-7-1,1-4-1,-4 8-3,-4 11 3,10-15 0,-10 15-1,0 0 1,0 0 0,0 0 0,6 16-3,-6-16 2,0 0-4,0 0 4,6 61-1,-6-61 0,0 0 0,8 52 3,-8-52-3,0 0 1,6 54-4,-6-54-10,0 0-13,6 51-15,-6-51-4,0 0 3,0 0 2</inkml:trace>
  <inkml:trace contextRef="#ctx0" brushRef="#br0" timeOffset="22619.2937">5783 18013 59,'0'0'37,"0"0"1,0 0 4,0 0-27,0 0-2,0 0-3,0 0-3,0 0-2,0 0-6,0 0 4,0 0-6,0 0 4,0 0-2,57-10-2,-57 10-3,0 0-13,55 7-21,-55-7 1,0 0 4,0 0-3</inkml:trace>
  <inkml:trace contextRef="#ctx0" brushRef="#br0" timeOffset="22973.3138">6185 17503 72,'1'11'35,"-1"-11"1,3 19-2,-3-19-24,4 24-1,-4-8-2,5 9 0,-4-1-3,5 4 0,-5 7 0,2-2-1,-3-33-2,5 76 0,-5-76 0,6 63-4,-6-63-3,6 54-16,-6-54-16,0 0 2,0 0-2,6 20 0</inkml:trace>
  <inkml:trace contextRef="#ctx0" brushRef="#br0" timeOffset="23268.3308">6086 17744 69,'-9'7'36,"9"-7"0,0 0 3,0 0-26,0 0-3,6-17-2,8 14-2,-2-2-2,8 1 1,0-1-1,6 5-1,-1 1-1,3-3 1,-3 3-2,2-2 0,-4-2 0,-2 3-2,-3-2 0,-5 2-3,2-3-8,-15 3-28,9 7-1,-9-7 2,0 0-3</inkml:trace>
  <inkml:trace contextRef="#ctx0" brushRef="#br0" timeOffset="23950.3698">6712 17706 52,'14'9'37,"-1"-9"0,6 1 0,2-9-14,0-6-11,10 2-2,-6-4-3,5-1-3,-3-2-1,-1-2-1,-5 6 0,-5 3-1,-6-1 0,-4 1 0,-7 2-1,-5 0 0,-8 2 1,-2-4-1,-4 6 0,-3 7 0,-3 0 0,3 1 0,-2 2 2,2 4-1,2 0-2,5 19 1,1-7 1,6 4 0,4 0 0,2 1 0,4 13 0,5-7 1,0 2-1,5-14 1,2 5-1,-13-24 0,0 0 3,54 55 0,-54-55-4,0 0 3,66 14-3,-66-14 0,0 0 0,64 6-12,-41-7-32,-4-2 0,-19 3 4,30-3-4</inkml:trace>
  <inkml:trace contextRef="#ctx0" brushRef="#br0" timeOffset="24404.3958">7171 17819 88,'0'0'38,"8"-11"1,-8 11 0,-2-16-27,2 16-5,14-16-2,-2 15-2,-2 3 0,3 3-1,-1 2-2,0-11 1,0 12-1,-12-8 0,0 0 3,0 0-3,19 63 3,-19-63-4,0 0 2,-19 58 2,19-58-4,0 0 0,-34 50 2,34-50-2,0 0-1,0 0 2,0 0-2,0 0-1,0 0 4,0 0-4,0 0 1,0 0 3,0 0-1,0 0 4,0 0-2,55 20-2,-55-20-1,0 0-2,0 0 1,55-10-12,-55 10-25,0 0-5,0 0 4,0 0 1</inkml:trace>
  <inkml:trace contextRef="#ctx0" brushRef="#br0" timeOffset="24758.4161">7348 17414 88,'5'-10'38,"-5"10"1,12-2 2,8 3-31,-8 0-3,9 7-1,-1 4-1,5 6 1,0 10-3,1 4-1,-4 1-1,0 17 0,-5-4 1,-5 3-1,-6 1 0,-6-50 3,2 94-4,-2-94 0,-8 79 0,8-79 0,0 0 0,-17 58-6,17-58-23,0 0-14,0 0-1,0 0 5,13-25-3</inkml:trace>
  <inkml:trace contextRef="#ctx0" brushRef="#br0" timeOffset="25280.4459">7998 17471 61,'3'12'37,"-3"-12"-3,-1 9 4,1-9-22,-10 9-8,10-9-2,1 13-1,-1-13-3,1 16-1,0-5-4,3-2-8,-5 7-20,1-16-5,6 10 1,-6-10-2</inkml:trace>
  <inkml:trace contextRef="#ctx0" brushRef="#br0" timeOffset="25505.4588">8027 17738 57,'-5'14'35,"5"2"1,-2-3 0,2-13-16,8 9-9,-8-9-2,10 8-3,-10-8-4,11-1-4,-2 7-12,3-3-23,-12-3 1,6-11 0,-6 11-2</inkml:trace>
  <inkml:trace contextRef="#ctx0" brushRef="#br0" timeOffset="26100.4928">8429 17334 50,'0'0'36,"0"0"1,6 12-1,-6-12-15,-9 11-10,12-1-1,-5 6-3,5 8 0,-1 2-3,2 12 1,-2 4-1,3-3 1,-1 7-4,1 1 1,0-7-1,2 3 0,-7-43-1,10 64 0,-10-64-4,0 0-13,19 49-22,-7-44-1,-2-7 1,4-17-2</inkml:trace>
  <inkml:trace contextRef="#ctx0" brushRef="#br0" timeOffset="26575.52">8609 17625 80,'0'0'38,"1"12"0,-2-1 1,1-11-22,8 12-9,-6-3-2,6 11-3,-2-5 0,2-5-1,0 6-1,1-4 0,-1-3-1,0 13 1,0-11-1,-8-11 2,14-7-2,-14 7 0,17-1 1,-7-11-1,-1-2 0,3-8 0,0-3 0,0 10 0,3-4 0,-3-4 0,1 4 1,-3 15 0,1-4 0,-11 8 1,16-3-1,-16 3 0,10 15 0,-6 9 0,1-8-1,0-2 1,-1 13 0,1-1-1,0-1 0,0 0 1,-5-25-2,11 34 3,-5-22-6,-6-12-3,0 0-5,0 0-21,10 36-9,-10-36 2,8-23-1</inkml:trace>
  <inkml:trace contextRef="#ctx0" brushRef="#br0" timeOffset="26928.5402">9082 17350 78,'0'0'39,"0"0"-1,-7 15 4,-1-1-32,8 6-2,-2 4-1,4 6-2,-2 4-1,3 6 2,-1 3-4,2-5 1,0 0-2,3 0 1,0-7-1,1-1 1,3-6-2,1 0 2,1-14-2,3 4 0,0-9 1,1-8-1,0-1-1,-2-2-1,2 1-2,-6-7-6,4 7-26,-6-8-5,-9 13 1,1-13-2</inkml:trace>
  <inkml:trace contextRef="#ctx0" brushRef="#br0" timeOffset="27163.5536">8951 17558 93,'0'0'40,"0"0"2,24-6-1,-1 3-26,7-6-9,9-4-1,4-1-3,2 4-4,4 6-11,-4-7-27,-9 2-2,-8-3 2,-13 5-1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7:13.90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12216 16029 0,'0'0'3,"0"0"-1,0 0 1,0 0-1,0 0 1,0 0-1,0 0 2,0 0 0,0 0 0,0 0 1,0 0 1,0 0 0,0 0 1,-9 2 1,9-2-1,0 0 2,0 0-1,0 0 1,0 0 0,-8 12-2,8-12 1,-3 14-2,3-14 1,-2 21-2,-2-9 0,4 6-1,-2 0 0,3 5-1,-2 1 0,3 4-1,-2 0 0,4 4 0,-3-5-1,1 3 0,1-3-1,-1 0 1,0-4-1,0-3 0,0-4 0,-1 0 1,1-4-1,-1-2 0,-1-10 0,1 15 1,-1-15-1,1 10 0,-1-10 0,0 0 1,0 0-1,0 0 0,1 10 0,-1-10 0,0 0 0,0 0 0,0 0 0,0 0-1,1 13 0,-1-13-1,0 0-1,0 0-2,5 14-3,-5-14-6,0 0-16,0 0-3,7-14 3,-7 14-1</inkml:trace>
  <inkml:trace contextRef="#ctx0" brushRef="#br0" timeOffset="2314.1324">12186 15981 19,'0'0'13,"0"0"2,0 0-3,0 0 0,0 0-1,0 0-1,0 0-1,0 0-1,0 0-1,0 0-1,3 11 0,-3-11-1,0 0 1,0 0-1,9 10-1,-9-10 0,11 4-1,-11-4 1,18 1-1,-8-1-1,3 2 1,1-2 0,2 0-2,0-1 1,0 0-1,1 0 0,1 0 0,-2-2-1,2-1 1,-1-1 0,1 1-1,-2 1 1,0-2-1,-4 2 1,-1 2-1,-2-1 0,-9 2 0,11 0 0,-11 0 0,0 0 1,0 0-2,0 0 2,0 0-1,0 0 0,0 0 1,0 0 0,11 9 0,-11-9 0,1 12 0,-1-3 0,2 4 0,-2 2 0,1 2 0,1 0-1,-1 4 1,1-2-1,-1-3 0,0-1 0,0-4 1,-1-11-1,3 15 0,-3-15 0,0 0-2,0 0-2,0 0-10,-2-10-22,2 10 1,2-10-1,-2 10 0</inkml:trace>
  <inkml:trace contextRef="#ctx0" brushRef="#br0" timeOffset="2868.1641">12835 15957 9,'0'0'26,"1"9"1,-1-9-6,5 15-1,1 0-5,-2 0-2,5 6-2,-4 2-3,4 6-1,-5 2-3,3 1-1,-4 1-1,1 1 0,-1-2 0,-1-1-1,0-5-1,2-3 1,-2-5-1,1-2 0,0-4-1,-3-12-2,6 16 0,-6-16-3,0 0-3,0 0-5,0 0-10,9 3-9,-9-3 1,1-11 1</inkml:trace>
  <inkml:trace contextRef="#ctx0" brushRef="#br0" timeOffset="3216.1839">12908 16193 34,'0'0'30,"12"-11"-5,-12 11-3,16-10-3,-2 9-4,-4-4-3,9 6-2,-6-4-2,5 5-3,-3-1-2,1 3 0,1-2-1,-1 2 0,-1-1-1,0 0-1,-2 0 1,-1-2 0,-3 0-1,1 0 0,-10-1-1,0 0-1,12 2-6,-12-2-6,1-9-21,-1 9 0,0 0-1,0 0 0</inkml:trace>
  <inkml:trace contextRef="#ctx0" brushRef="#br0" timeOffset="3624.2073">13368 15877 21,'0'0'30,"13"4"2,-13-4 1,-1 19-14,4 3-6,-4-2-2,5 11-2,-2-1-2,2 8-2,-3 0-2,5 0-1,-3 1-1,1-2 0,0-1-1,0-2 1,1-4-1,-3-5 0,3-2-1,-2-4 0,0-4-3,-2-4-2,2 0-4,-3-11-6,0 0-19,0 0 0,0 0 1,0 0 1</inkml:trace>
  <inkml:trace contextRef="#ctx0" brushRef="#br0" timeOffset="4069.2328">13413 16248 32,'7'-9'33,"-5"-3"2,8 2-6,2 4-9,-3-7-3,9 11-4,-4-3-5,7 6-2,-3-1-3,4 2-1,-3 1 0,1 5-1,-4 0 0,2-1-1,-4 4 1,-1 1-1,-3 1 0,-3 3 0,-2-1 0,0 1-1,-5 0 1,-3 1-1,-2-2 0,-3-3 1,-2-2-1,-3-2 1,-1 0 0,-3-3-1,1-4 2,-2-1-1,1-2 1,1 0 0,2 0 0,2-2 1,3 0-2,9 4 1,-9-4 0,9 4-1,0 0 0,0 0-2,16 3-3,-16-3-7,21 1-19,-7 4-6,-2-3-1,1 3 1</inkml:trace>
  <inkml:trace contextRef="#ctx0" brushRef="#br0" timeOffset="4535.2594">13928 16099 45,'0'0'32,"-6"11"3,6-11-8,-12 9-12,12-9-4,-2 10-2,2-10-4,0 10-2,0-10-2,3 9-1,-3-9-4,0 0-9,5 14-16,-5-14-6,0 0 0,5 10 1</inkml:trace>
  <inkml:trace contextRef="#ctx0" brushRef="#br0" timeOffset="4731.2706">13951 16306 41,'0'17'33,"-5"-8"1,5 2-1,1 2-18,-1-13-6,-1 13-2,1-13-6,0 0-10,0 0-24,0 0 0,0 0-2,15-6 1</inkml:trace>
  <inkml:trace contextRef="#ctx0" brushRef="#br0" timeOffset="5309.3036">14253 15981 16,'3'-11'31,"-3"11"2,0 0 1,-3-9-13,3 9-4,0 0-3,6 23-3,-7-9-4,3 9-3,-2 3-1,2 7 0,-1 2-1,1 2-1,0-1 0,1-1 1,0-4-2,1-4 0,2-4-3,0-12 0,3 1-6,-9-12-6,11-7-12,-11 7-9,11-24-1,-8 7 2</inkml:trace>
  <inkml:trace contextRef="#ctx0" brushRef="#br0" timeOffset="5890.3369">14237 15996 11,'-8'-18'31,"10"8"1,-4-7 3,3 4-13,9 3-3,-3-6-3,11 9-1,-7-5-6,10 7-2,-4 2-2,5 9-2,2-3-1,-2 7 0,-3 3-1,-1 5-2,-4 3 1,-3 1-1,-4 0 0,-6 1 0,-5 1 0,-7-2-1,-2-1 1,-3-3 1,-1-3 0,-2-3-1,1-4 2,0-4-1,5-3 1,2-1 0,11 0 0,-9-7-1,9 7 1,9-11 0,3 6 0,2 3 0,6 2 0,3 2 0,0 2-1,1 3 0,0 5 0,-1-1 0,-4 6-1,-2-1 0,-7 4 0,-3-3 0,-4 4 0,-5-4 0,-4-1 0,-4-1 1,-7-5 0,-1-3 0,-2-4 0,-1-1 1,2-4 0,0-1 0,3-2 0,3 0 0,13 5-1,-13-12-1,13 12-1,1-11-4,10 13-7,-11-2-26,19 0 2,-2 1-2,0-2 2</inkml:trace>
  <inkml:trace contextRef="#ctx0" brushRef="#br0" timeOffset="6285.3595">14728 16173 43,'-16'13'31,"7"11"2,-7-5 0,-2 2-22,14 7-4,-1-4 0,10 1-2,1-6-1,8 0-2,4-8 0,7-2 0,2-7 0,2-6 0,-2-5-1,0-4 1,-3-6 0,-3 0 0,-9-4 0,-4 0-1,-8-1 0,-5 4 0,-7 0 1,-5 4-2,-3 6 1,-4 6-1,0 4 0,-2 3 0,5 7-2,0 1-1,10 6-4,-1-5-7,12-2-23,7 3 0,3-7 0,11 1 1</inkml:trace>
  <inkml:trace contextRef="#ctx0" brushRef="#br0" timeOffset="6669.3815">15092 16143 48,'-15'10'34,"3"12"3,-6-2-2,1 1-18,9 9-7,-2-6-2,10 4-3,3-7-2,11-2 0,2-6-2,7-2 0,2-7 0,3-5 0,-1-4 0,-1-4 0,-2-4 0,-5 0 0,-7-6 0,-4-1 0,-7-2 0,-5 1 0,-6-1 0,-5 3-1,-3 1 1,-4 5-1,-2 5 0,1 5 0,1 5-2,2 2 0,6 9-3,-1-6-6,14 10-12,7-4-16,-6-13 1,16 16-1,-4-14 2</inkml:trace>
  <inkml:trace contextRef="#ctx0" brushRef="#br0" timeOffset="6979.3992">15307 15845 70,'0'0'37,"-11"3"0,8 12 1,5 8-26,-6 1-7,5 8-1,0 5-1,2 6-2,2 2 0,2 1 0,-2-3 0,1 2 0,-1-6 0,1-4 0,1-6 0,0-4 0,-1-6-1,1-6-1,3-4-5,-10-9-10,14-2-24,-2 1 2,0-7-2,0-3 2</inkml:trace>
  <inkml:trace contextRef="#ctx0" brushRef="#br0" timeOffset="7534.431">15543 16263 8,'-4'-18'29,"4"18"3,9-10-4,-3 0-6,4 7-2,-5-8-3,9 9-1,-8-10-4,8 9-3,-6-6-3,5 5-1,-3-5-2,2 2-1,-3-1 0,0 0-1,-3-2 1,1 0-2,-5 1 1,-2-2 0,-5-1 0,-2 2 0,-4-1-1,-5 2 0,0 3 0,-4 5 0,-3 3 0,1 6 0,1 6 0,1 4 0,6 6 1,4 3 0,4 2 0,6 2 0,7-2 0,4 0 0,5-4 0,2-3 0,2-3 0,-1-2-1,2-6-1,-2-3 0,1-3-2,-2-8-3,7 3-5,-10-11-9,8-1-21,1-2 2,-2-6-1,5 0 1</inkml:trace>
  <inkml:trace contextRef="#ctx0" brushRef="#br0" timeOffset="7981.4566">15920 16086 65,'-12'8'39,"-3"1"-1,0 6 2,4 5-25,-6-6-6,9 8-2,0-4-3,5 6-2,3-4 0,4-2 0,3-1-1,3-1 0,1-5-1,2-3 0,2-4 1,0-6-1,-1-4 0,2-3 0,-1-6 1,-1 0-1,-1-4 0,-2-2 1,-3-5-1,-2 4 0,-1-1 0,-2 3 1,-5 3-1,0 2 0,2 15 1,-9-7-1,9 7 0,-12 20 1,6-4 0,1 4-1,2 5 1,3-1-1,2 1 0,3 0 0,4-2 0,1-6 0,2 0-2,-1-7-2,6 0-5,-7-15-9,5 0-23,1-4 0,-3-5 0,0-4 1</inkml:trace>
  <inkml:trace contextRef="#ctx0" brushRef="#br0" timeOffset="8427.4821">16236 16068 56,'-1'15'38,"-5"-4"0,4 6 2,-1 4-18,-3-2-12,8 6-2,-3-4-4,4 5 0,-1-4-2,3-2 0,1-5-1,-1 0 0,-5-15 0,11 14 0,-11-14 0,13-5-1,-13 5 1,13-21-1,-6 8 1,3-4-1,-1-1 0,0-2 0,3-1 0,-2 5 0,-1 2 0,0 3 0,1 1 0,0 6 0,-1 3 1,-9 1-1,16 17 1,-10-1 0,-1 1 0,0 6 0,-1 1 0,-2-3 0,0 1 0,-1-4-1,1-2 0,-1-5-3,4 1-8,-5-12-30,0 0-1,0 0 0,7-18-1</inkml:trace>
  <inkml:trace contextRef="#ctx0" brushRef="#br0" timeOffset="10473.5991">17223 15967 22,'0'0'29,"0"0"1,0 0 0,1 9-14,-2 6-3,-4-2-2,5 9-3,-6 3-1,6 7-1,-4 1-2,5 4 0,-3 0-1,3 1-1,-1-2-1,2-3 1,-2-5-2,2-7 0,0-4 0,-1-8-2,-1-9-3,0 0-4,15-1-9,-15 1-15,4-25-2,0 8 0,-5-10 0</inkml:trace>
  <inkml:trace contextRef="#ctx0" brushRef="#br0" timeOffset="10846.6204">17178 15978 8,'-8'-12'28,"8"12"3,0 0-1,-1-12-10,10 8-2,-9 4-2,24-10-3,-9 2-3,6 4-2,1-2-3,4 1-1,-5 0-1,3 4-1,-3-1-1,1 1 0,-5 1 0,0 2-1,-5 0 0,-2 1 0,0 2 1,-10-5-1,9 19 1,-9-5-1,-2 1 0,-2 2 1,-1 0-1,0 2 0,-1-2 0,2 0 0,2-3-2,-1-4-3,6 2-7,-4-3-24,1-9-1,9 3 0,-9-3 0</inkml:trace>
  <inkml:trace contextRef="#ctx0" brushRef="#br0" timeOffset="11240.643">17682 15949 35,'-1'-16'31,"1"16"2,0 0-8,-1-11-10,1 11-2,2 9-1,1 6-2,-4 0-4,3 6-1,-3 4-1,2 7-1,-2 5 0,2 3-1,-2 1 0,2 3-1,-1-4 0,2 0 0,0-4 0,1-6-1,0-6-1,-1-6-2,3-4-2,-5-14-5,10 8-10,-10-8-17,4-10 1,2 1-2,-7-8 3</inkml:trace>
  <inkml:trace contextRef="#ctx0" brushRef="#br0" timeOffset="11487.6567">17723 16195 26,'11'-2'35,"-11"2"1,20 0 1,-7 7-12,1-13-9,11 9-3,-6-9-3,8 6-4,-3-5-1,3 1-2,-3 0-2,-3-1-2,-1 6-5,-20-1-12,12-9-21,-12 9 0,0 0 0,-14 12 0</inkml:trace>
  <inkml:trace contextRef="#ctx0" brushRef="#br0" timeOffset="18231.0428">18371 16241 18,'0'0'14,"0"0"-2,0 0 1,14-1 0,-14 1 0,17-7 0,-8-1-2,5 2-1,-2-3-1,5 1-1,-5-4-2,4 3-1,-2-1-1,0-2-1,0 1 0,-1 1-2,-1-2 1,-1 1 0,-1-1-1,-1 3 1,-4-2-1,0 1 0,-4-1 0,-1 2 0,0 9 0,-8-16 1,8 16-1,-19-14-1,6 8 1,-1 1-1,-2 3 0,-2 2 1,0 1-1,0 5 0,0 1 0,0 1 0,0 4 0,2 3 1,1 2-1,3 1 0,1 2 1,1 1-1,3 0 1,4 3 0,1 0 0,3-2 1,0-1-1,5 0 1,2-5-1,5 1 1,1-5 0,4-1-1,0-6 1,4 2 0,1-7-1,1-1 1,-3-2-1,2-3 0,-2-2-1,-2-1-1,2 3-3,-8-8-5,6 10-9,-9 2-17,-10 2-2,16-6 0,-16 6 1</inkml:trace>
  <inkml:trace contextRef="#ctx0" brushRef="#br0" timeOffset="18632.0657">18740 16340 22,'11'-1'28,"-11"1"2,7-14-9,2 7-4,-2-3-1,6 2-4,-5-7-2,5 4-3,-5-4 0,4 5-3,-4-2 0,0 2-1,-4 1 0,-4 9-1,0 0 0,0 0-1,0 0 1,7 9-1,-9 4-1,1 3 1,-2 2-1,3 2 0,-1 0 1,1 1-1,1-1 0,2-3 0,0-1-1,-1-4-1,3 1-1,-5-13-4,7 17-7,-7-17-8,0 0-14,2 10 0,-2-10 1,0 0 1</inkml:trace>
  <inkml:trace contextRef="#ctx0" brushRef="#br0" timeOffset="18879.0798">18796 16456 34,'0'0'31,"0"0"2,16-4-9,-1 3-9,-3-6-2,9 5-2,-5-4-2,6 4-4,-4-2-1,1 0-2,-2 0-1,-2 1-2,0 2-2,-5-4-4,5 7-8,-15-2-18,13-6-1,-3 5-1,-10 1 1</inkml:trace>
  <inkml:trace contextRef="#ctx0" brushRef="#br0" timeOffset="19181.0971">19159 16011 35,'0'0'30,"14"-7"4,-14 7-10,0 0-7,0 0-3,0 0-2,9 17-2,-9-17-5,1 15-1,-2-5-3,1-10-5,0 20-11,-1-5-19,1-15-2,-4 20 0,4-20 1</inkml:trace>
  <inkml:trace contextRef="#ctx0" brushRef="#br0" timeOffset="19390.1089">19203 16247 37,'-8'10'30,"7"7"2,1-17-2,-10 14-19,13-3-6,-3-11-3,11 12-6,-2-5-10,5 3-17,-14-10 0,15 4 0,-15-4 0</inkml:trace>
  <inkml:trace contextRef="#ctx0" brushRef="#br0" timeOffset="19788.1318">19610 15995 27,'0'0'31,"17"-5"2,-17 5 0,9-3-13,-3 12-9,-6-9-2,6 23 0,-6-8-3,5 7-2,-5 2 0,2 5-1,-2 1-1,1 1 0,-2 1-1,1 0 0,-1-2-1,1-4 1,0-3-3,-1-5-1,3-2-6,-2-16-9,0 0-18,-1 11 0,1-11-1,-1-17 2</inkml:trace>
  <inkml:trace contextRef="#ctx0" brushRef="#br0" timeOffset="20142.1521">19463 15990 41,'0'0'33,"5"-15"3,8 11 0,7 1-22,-3-8-1,13 7-2,-2-8-2,9 7-2,-2-3-2,5 3-1,-4-2-1,0 3-1,-4 2 0,-1 3-1,-7-1 0,-3 3 0,-6 0 0,-3 2-2,-12-5 2,14 7-2,-14-7-1,0 0-4,8 9-13,-8-9-20,0 0-1,0 0 1,-18-12 0</inkml:trace>
  <inkml:trace contextRef="#ctx0" brushRef="#br0" timeOffset="21079.2057">21020 15945 16,'5'-20'29,"-5"20"2,6-18-1,-6 9-12,0 9-2,0 0-2,10 0-3,-10 0-1,2 21-3,-3-5-2,4 10-1,-4 0-1,1 10-1,-1 0 0,0 3 0,-1 1 0,1-1-1,-1-2 0,2-3 0,0-3-1,4-5 1,-3-4-1,0-7-1,1-2-1,-2-13-2,4 12-6,-4-12-6,-1-10-22,1 10 1,2-21-1,4 9 2</inkml:trace>
  <inkml:trace contextRef="#ctx0" brushRef="#br0" timeOffset="21527.2313">21013 15923 26,'-11'-20'31,"11"20"2,-2-15 1,5 4-14,9 8-7,-3-7 0,11 8-3,-2-9-2,8 8-1,0-4-2,5 4-2,-1-1 0,0 2-2,0 0 0,-1 2-1,-6 0 1,-5 1-1,-1 1 0,-6 0 0,-11-2 0,12 6 0,-12-6 0,0 0 0,0 0 0,3 11 0,-3-11 0,0 0 0,-7 15 1,7-15-1,-4 9 0,4-9 0,-3 12 0,3-12 0,-2 12 0,2-12-1,4 12 0,-4-12-1,6 17-1,-6-17-4,7 18-8,-5-2-23,-2-16 0,2 23 0,-2-12 1</inkml:trace>
  <inkml:trace contextRef="#ctx0" brushRef="#br0" timeOffset="22161.2676">21740 15876 13,'0'0'27,"2"13"0,-3-2-7,2 2-2,2 8-1,-2 0-2,4 10-2,-3-1-3,2 9-2,-3-1 0,2 4-3,-4 1-3,0 0 0,-3 0-2,0-3 1,-2-4-1,0-5 0,2-5-3,-2-7-3,6-2-5,0-17-10,0 0-14,-2 9-1,2-9 2,5-13 0</inkml:trace>
  <inkml:trace contextRef="#ctx0" brushRef="#br0" timeOffset="22435.2833">21737 16234 41,'0'0'32,"0"0"2,17-12-5,-4 13-15,-1-7-2,10 8 0,-3-8-3,7 5-2,-3-4-1,8 3-2,-3-3-2,0 1-1,-2 1-1,-2-3-2,0 5-4,-9-6-7,2 2-25,-6 6 1,-11-1-2,0 0 3</inkml:trace>
  <inkml:trace contextRef="#ctx0" brushRef="#br0" timeOffset="23110.3219">22286 16194 16,'25'-3'30,"-12"-5"2,9 6 3,-2-2-15,-2-8-5,9 9-1,-7-9-2,6 5-3,-7-7-3,2 6-1,-6-3-2,0 2-1,-5 1 0,-10 8-1,7-17-1,-7 17 1,-6-15-1,-3 8 1,-4-3-1,-1 2 0,-4 1 0,-1 3 0,-1 1 0,-5 2 0,1 3-1,1 6 1,1 4 0,2 6 0,3 4 0,1 2 0,3 2 1,6 4 0,3-1 0,3 0 1,3-2-1,5-2 1,4-5 0,7-1 0,1-3-1,5-5 0,1-3 0,4-3-1,1-1-2,-3-5-3,5 4-6,-13-11-6,8 2-22,-4 6 0,-7-4-1,0 5 3</inkml:trace>
  <inkml:trace contextRef="#ctx0" brushRef="#br0" timeOffset="23558.3475">22654 16326 40,'8'-12'34,"-8"12"2,15-14 1,-10 2-21,11 10-2,-4-7-3,7 9-2,-5-4-3,4 7-2,-3-2-1,-2 4-1,-3 1-2,-2 5 0,-6 1 0,-4 2-1,-3 2 0,-7 0 0,-1 1-1,-4 1 1,1-1 0,-3-1 1,3-4-1,2 2 0,2-3 1,6-2 0,6-9 1,-6 13-1,6-13 1,13 4 0,-2-3 0,3-2 0,2-1 0,2 1 0,0 0 0,1 0 0,0 1-1,-6-1-1,-1 4-3,-2-6-6,3 7-14,-2 0-15,-11-4 1,9-4-2,-9 4 3</inkml:trace>
  <inkml:trace contextRef="#ctx0" brushRef="#br0" timeOffset="23805.3616">23007 16035 55,'0'0'34,"-9"4"-2,9-4-4,0 0-21,7 12-1,-7-12-1,8 16-5,-8-16-9,2 10-18,5 3-6,-7-13-2,-1 22 1</inkml:trace>
  <inkml:trace contextRef="#ctx0" brushRef="#br0" timeOffset="23984.3718">23036 16274 30,'0'0'30,"-1"21"2,1-21-1,-7 11-17,8 1-7,-1-12-4,2 16-7,-2-16-16,13 13-10,-13-13-2,9 3 1</inkml:trace>
  <inkml:trace contextRef="#ctx0" brushRef="#br0" timeOffset="24446.3983">23454 16021 28,'2'-10'30,"12"8"4,-14 2-8,12-6-9,-2 10-2,-10-4-1,8 11-2,-8-11-3,2 23-1,-4-8-2,3 8-2,-6 0-1,5 4 0,-3 0-2,-1 3 0,2-1 0,-1-1 0,-1-2-1,0-3-1,5-1 1,-4-5-3,1-2 0,2-15-5,2 17-5,-2-17-10,0 0-15,0 0 0,-14-16-1,14 16 3</inkml:trace>
  <inkml:trace contextRef="#ctx0" brushRef="#br0" timeOffset="24775.4171">23251 15996 26,'0'0'33,"0"0"3,12-8 1,1 8-15,1-7-4,13 8-4,-3-7-2,18 6-4,-5-5-2,4 4-1,-5-2-3,4 3 0,-6-1-1,-2 1 0,-4 1-1,-7 1 1,-4 1-2,-2-1-1,0 2-3,-15-4-6,14 4-11,-14-4-18,0 0 0,0 0-1,0 0 2</inkml:trace>
  <inkml:trace contextRef="#ctx0" brushRef="#br0" timeOffset="33007.888">12108 16756 0,'0'0'4,"0"0"-2,0 0 0,0 0-1,0 0-2,0 0 3,0 0 4,0 0 1,0 0 0,0 0 1,-3 9 0,3-9 2,0 0 1,0 0-3,0 0-2,0 0 1,10 1-1,-10-1 0,9 0 0,-9 0-2,15-2 1,-4 4-1,-2-2 0,5 2 0,-3-2-1,5 0 0,-4 1-1,4 1 0,-2 0 1,4-1-2,-2-1 1,3 2 0,2-2 0,1 1 1,3-3-1,4 1 0,0-1-1,2 0 1,0 0-1,3-2 0,-3 1 0,4 1 0,1-5 0,3 4 0,-1-2 1,1 2-1,1-1 0,2 0-1,-1 2 1,-1-1-1,-1 2 0,-1-1 2,2-1-2,1 5 0,-1-4 0,1 2 1,2 0-1,1 2 1,0-2-1,3 1 1,-2 0-1,2-1 1,0-1-1,1 1 1,0-1-1,1-1 1,1 1 0,0 1-1,-1 0 0,2 1 1,-1-1-1,1 0 0,1 0 1,-3 3-2,2-4 1,-2 1 0,1 0 1,0 0-1,-2 0 0,2 1 0,-3-1 1,4 0-1,-2 1 1,1 0-1,3 1 0,3 0 0,0-1 1,1 1-1,2-1 0,0 0 0,3 1 0,1-1 0,-1-1 1,1 2-1,0-3 0,3 0 0,2 1 0,0-1 1,1-1-1,3 1 0,0 0 1,0-2-1,5 3 1,-1-1-1,2-3 0,0 2 1,1-3-1,-1 2 0,2-2 1,0 1-1,-1 0 0,1 1 1,-1 1-1,1 2 0,-1-1 0,1 1 1,0 1-1,0 2 0,0-2 0,0 1 0,0-1 0,1 0 1,-1 1-1,2-1 0,-3 1 0,1-2 0,-1 0 1,-2 0-1,0 0 0,-1-1 0,1 0 0,-2-1 0,-2 0 1,2-1-1,-1 0 0,0 1 0,-1 0 0,1 0 1,-1 0-1,1 2 0,-2 0 0,0 2 0,0 1 0,-1-1 1,-1 0-1,-3 1 0,1 0 0,-1-1 1,1 0-1,2 0 0,-2-2 0,0 2 0,3-1 0,1 0 1,-2-2-1,1 3 0,0-2 0,1 1 0,0 0 1,2-1-1,-3-1 0,2-1 0,1 3 1,-2-3-1,2 1 1,-2 1-1,-1-1 0,2 1 1,-1 2 0,-3 1-1,1-1 0,0 3 0,-4-3 1,-2 1 0,0 0-1,0 2 0,-1-2 1,1 0-1,-3 0 1,1 0-1,-1 0 1,1 3-1,0-3 0,-3-2 1,0 0-1,1 1 1,-1-1-1,1 0 0,2 0 1,-3-3-1,1 0 0,-1 1 0,2-1 0,-3 1 1,1-1-1,-2 0 1,-1-2-1,2 2 0,0 0 0,0-1 0,-1 0 0,-1 1 0,1-2-1,-2 1 1,0 1 1,-2 1-1,-3-1 0,0 1 1,0 1-1,-3-1 1,0 1-1,3 2 1,-2-2-1,-1 1 0,2 0-1,-4 1 1,0-1-1,0 0 1,-4 1 0,-1-3-1,-1 4 2,0-2 0,-4 1-1,1-1 1,-1 2-1,-4-3 1,-2 1 0,1 0-1,-6-1 0,-1 1 0,-1-1 0,-5 0-1,-2 0 1,-1 2 1,-3-2-1,-11 0 0,0 0 1,10 1-1,-10-1 1,0 0-1,-9 0 1,9 0-1,-14 0 0,14 0-1,-10 3-2,-1-8-11,-1 4-27,-2 3 3,-6-8-3,1 2 3</inkml:trace>
  <inkml:trace contextRef="#ctx0" brushRef="#br0" timeOffset="42827.4496">13413 17230 5,'0'0'10,"0"0"1,0 0 0,0 0-3,0 0 1,0 0 0,0 0-1,0 0-1,0 0 1,0 0-2,0 0-1,0 0 0,0 0-1,0 0 0,0 0 0,0 0 0,0 0 0,0 0 1,0 0-1,0 0-1,0 0 0,0 0 0,2 11 0,-1 1-1,-3-3 0,3 8 0,-3-4 1,2 11-1,-1-2 1,3 2 1,-2-1-1,1 2 1,0 1 1,2 3-1,1-3-2,1 0 2,-1 0-4,-2 3 2,1-1-1,1-7 1,-1-4-2,-1 2 1,-1-9-1,0 2 0,-1-12 1,1 10-1,-1-10 0,0 0-1,0 0 0,0 0 0,0 0 0,0 0-1,0 0-2,0 0-5,0 0-6,0 0-8,0 0-10,0 0-1,-3-19 2,3 19 0</inkml:trace>
  <inkml:trace contextRef="#ctx0" brushRef="#br0" timeOffset="43895.5107">13439 17202 8,'0'0'10,"0"0"0,0 0-1,0 0 0,0 0 0,0 0-1,0 0 0,0 0-1,0 0-2,0 0 0,0 0-2,0 0-1,0 0 2,0 0-2,0 0 0,0-9 1,0 9 0,0 0 0,0 0 1,2-11-1,-2 11 0,0 0 1,10-4 0,-10 4-1,13-5 1,-13 5 0,20-4-1,-8 3 0,2 1-1,1 1 1,0-1-2,1-1 1,0 3 0,1-2 0,-1 0-1,0-1 0,0 1 0,-1-1 0,-1 0 0,1 0 0,-3 1 0,-1-2-1,-1 3 1,-1-1-1,-9 0 1,16-2-1,-16 2 0,9 1 0,-9-1 0,0 0 1,0 0-1,0 0 1,9 0-1,-9 0 2,0 0-1,0 0-1,0 0 0,0 0 1,0 0-1,0 0 0,0 0 0,0 0 0,0 0 0,0 0 0,0 0 0,0 0 0,0 0 0,0 0 0,0 0 0,0 0 0,0 0 0,1 10 0,-1-10 0,0 0 1,4 9-1,0 3 0,-4-12-1,3 18 1,-2-3-1,0-1 1,-1 1-1,1-2 1,-2 0 0,1-4 0,0 0 1,0-9-1,-1 11 0,1-11 1,0 0-1,0 0 1,0 0-1,0 0-1,0 0-3,0 0-3,0 0-6,0 0-14,10 8-6,-10-8-1,0 0 0</inkml:trace>
  <inkml:trace contextRef="#ctx0" brushRef="#br0" timeOffset="44933.5701">14134 17222 7,'-14'4'16,"14"-4"1,0 0-3,0 0-1,-9 8 0,9-8-2,0 0-2,0 0-1,-4 12-1,4-12-1,1 22 0,0-8-3,2 9 1,-3 0 1,4 6 0,-4 0-1,3 3 0,-3-3 0,1 0 0,-1-2-1,1-2 0,0-5-2,0 6 0,1-9 1,0-3 0,0-3-2,1 0 0,-3-11 0,5 14-1,-2-3-3,-3-11-2,0 0-4,0 0-7,0 0-15,0 0 0,0 0 1,12-13 2</inkml:trace>
  <inkml:trace contextRef="#ctx0" brushRef="#br0" timeOffset="45325.5925">14119 17475 22,'0'0'25,"0"0"2,0 0-10,11-2-2,-11 2-1,18-7-3,-18 7-1,23-9-2,-12 7-2,6 5-1,-5-2 0,4 0-2,-4 0 1,2 2-3,-2-2 0,0 3 0,-2-5 0,0 1 0,-10 0 0,14 2-1,-14-2 0,11-3 0,-11 3 1,0 0-1,0 0 0,0 0 0,10-2-1,-10 2-2,0 0-4,0 0-5,0 0-20,0 0 0,0 0-1,11 4 1</inkml:trace>
  <inkml:trace contextRef="#ctx0" brushRef="#br0" timeOffset="47409.7115">14735 17280 4,'0'0'11,"0"0"-1,0 0 1,0 0-1,0 0 0,0 0 0,0 0 1,0 0-1,0 0-1,0 0-1,0 0 0,0 0-1,-11 0-1,11 0 0,-11 3-1,11-3 0,-15 8-1,6-3 0,9-5-1,-18 14 0,10-1 0,-3-3 0,4 2-1,-1 0 1,2 2 2,-2-2-2,4 4 0,0 0-1,2-5 2,0 4-3,2 5 2,-1-2-1,3 2 0,0-4-2,1-1 2,0-2-1,2 9 0,1-9 1,-1-3-1,0 0 0,-5-10-1,11 16 1,-11-16 0,9 17 0,-9-17-1,0 0 1,0 0-1,9 5 1,-9-5-1,0 0 0,0 0 0,0 0 1,0 0-2,0 0 0,0 0-3,10 2-4,-10-2-6,0 0-14,11 3-7,-11-3-1,9-3 1</inkml:trace>
  <inkml:trace contextRef="#ctx0" brushRef="#br0" timeOffset="47933.7409">14920 17389 24,'0'0'19,"0"0"-1,0 0-1,0 0-2,0 0-3,0 0-1,0 0-1,0 0-2,0 0-1,0 0-1,7 11 0,-7-11-1,1 24 1,-1-7-2,1 0 2,-2 2-4,2 1 2,-2-1-2,1-1-1,-1 1 1,1-3-1,-1-1 0,1 0-1,0-1 1,0-14-1,1 14 0,-1-14-1,0 0-3,0 0-5,0 0-13,11-5-11,-10-10-1,4 0-1,-6-6 2</inkml:trace>
  <inkml:trace contextRef="#ctx0" brushRef="#br0" timeOffset="48158.7546">14961 17187 27,'-14'-1'28,"14"10"-1,0-9 1,0 0-20,0 0-6,0 0-1,0 0-5,0 0-6,13 9-17,-13-9 0,20-2 1,-20 2-1</inkml:trace>
  <inkml:trace contextRef="#ctx0" brushRef="#br0" timeOffset="48694.7852">15275 17170 6,'7'9'24,"-7"-9"2,0 0-8,0 0-2,-3-9-2,3 9-1,0 0-3,-10-4-2,10 4-1,-12-4 0,12 4-2,-16-1 0,5 3-1,11-2-1,-19 11 1,10-4-2,-2 4 0,2 5-2,-2 0 1,3 2-1,1-2 1,1 2-1,1 1 1,3 3-1,2-2 2,1 1 1,2 1-1,2 4 0,-1 2 0,1-5 1,0 3-2,1-4 2,0-1-3,0 2 0,-2-6 1,0-4-1,-1 1 0,-1-1-1,-1-1 0,-2-2-2,1-10-1,0 0-3,0 13-6,0-13-4,0 0-12,0 0-5,-13-4 0,13 4 1</inkml:trace>
  <inkml:trace contextRef="#ctx0" brushRef="#br0" timeOffset="49000.8027">15090 17495 10,'0'0'26,"0"0"2,2 10 4,-2-10-14,0 0-1,13-11-3,-7 1-1,9 2-4,-6-1 1,9 2-4,-5 0-2,6 4 0,-4 0-2,2 0 0,-3-1-1,0 5-1,-1 0 0,-3 2-1,3-1-3,-13-2-3,18 4-10,-18-4-17,13 8-1,-13-8 1,0 0-1</inkml:trace>
  <inkml:trace contextRef="#ctx0" brushRef="#br0" timeOffset="49756.846">15718 17266 7,'0'0'23,"0"0"-4,0 0-2,0 0-2,-9 3-1,9-3-2,-12 10-2,6 0-1,-3-3-2,0 8 0,-3-5 0,2 10 1,-3-2-2,5 5 1,-3 2-1,3 5 0,0-8-2,5 2 2,2 2-4,4-3 1,3-5-2,3 3 1,1-4-1,3-5 0,1-3 0,-1 2-1,1-5-2,-3-1-1,4 2-4,-15-7-8,20 0-19,-7-6-1,-13 6-2,16-9 2</inkml:trace>
  <inkml:trace contextRef="#ctx0" brushRef="#br0" timeOffset="50111.8663">15879 17194 46,'0'0'31,"0"0"3,5-13-7,-5 13-16,0 0-2,3 11-2,-4 0-1,3 9-3,-3 1 0,2 4-1,-2 4 2,1 4 0,-1 2-2,2 2 2,-1-2-1,2 1 0,1-8-1,1 0 1,0-7-4,0 0 0,2-12-3,-6-9-3,12 11-7,-12-11-15,6-14-6,-6 14-1,8-26 1</inkml:trace>
  <inkml:trace contextRef="#ctx0" brushRef="#br0" timeOffset="50558.8918">15948 17416 36,'0'0'28,"0"0"6,0 0-3,-8-13-15,8 13-3,14-8 0,-1 6-4,-4-3-3,9 5 1,-5-2-3,5 4-1,-3 1-1,1 3 1,-2-1-2,-1 7-1,-2 3 1,-5-1 0,1 2-2,-3 2 1,-3-1 1,-3-2-1,-3 3 0,-3-8 0,-1-2 0,-2 5-1,-2-5 2,-3-4-1,0-1 0,0 2 0,0-7 1,2 3 0,1-2 0,4-3 0,9 4-1,-10-3 0,10 3 1,0 0-1,12-6-2,-3 5-2,7 4-5,-4-1-8,8-3-21,1 2 2,-1-2-2,4 3 2</inkml:trace>
  <inkml:trace contextRef="#ctx0" brushRef="#br0" timeOffset="51014.9179">16235 17227 20,'-9'-14'31,"9"14"0,-3-14 3,2 3-18,1 11-3,9-14-2,1 13 0,-10 1-4,20 5-1,-10 7-2,2 5-2,0 2 0,-1 7 0,-2 1 0,1 6 1,-4 1-1,-1-2 1,-2-1-1,1 1 2,-3-2-2,-2-3 2,-2-4-2,-1-2 0,-3-2 0,-2-4 0,-2 0 0,-1-5 0,-1-3-1,2 3 0,1-4 0,10-6-1,-11 6-3,11-6-3,0 0-12,17 8-22,-7-10 2,4-4-1,-4-3 0</inkml:trace>
  <inkml:trace contextRef="#ctx0" brushRef="#br0" timeOffset="55288.1623">16837 17413 23,'0'0'17,"11"10"1,-11-10 1,0 0-6,16-1 2,-7-3-3,3 4-2,-1-4-2,6-2-1,-3-3-2,5 6-2,-3-4 0,2 0-2,0 0 0,1-4 1,-2 5-1,-3-1 1,-1 1-1,1-2 0,-5 0 0,-9 8 0,12-14 1,-12 14-1,3-16 2,-3 16-2,-7-14 0,7 14 0,-16-17 0,5 9 0,-3 3-1,-1 2 1,-1-3-1,2 3 0,-3 0 0,2 6-1,-1 3 1,2 2 1,0 0-1,2 4 0,0 4 0,3 3 1,1 0 0,2 1 2,1-2 0,2 8 0,2 1 0,5-3 0,1-3 0,3-4 1,2-1-3,4-2 1,0 1 0,4-11 1,-1-4-2,2 3 1,1-2 0,-3 2-1,1-1 0,-3-5 0,0 4-1,-3 1 0,-2-1-1,-10-1-1,16-1-3,-16 1-4,12 2-8,-12-2-15,0 0-4,15 4-2,-15-4 1</inkml:trace>
  <inkml:trace contextRef="#ctx0" brushRef="#br0" timeOffset="55771.19">17298 17610 23,'0'0'27,"0"0"2,12-5-8,-12 5-3,12-15 0,-2 7-3,-10 8-3,15-15-2,-11 4-3,6 0-1,-10 11-1,11-14-2,-11 14 0,6-10-1,-6 10 0,5-15 0,-5 15-1,0 0 0,0 0 0,10-3 0,-10 3-2,0 0 2,0 0-1,12 13 1,-12-13-1,4 13 1,-2-3-1,0 5 1,-1-1-1,-1 5 0,0 0 0,-1-4 1,1 0-2,-1 6 1,0-3 0,-1-2 1,2-1-2,-1-2 0,2-3-3,-4 3-2,7 3-7,-7-7-8,3-9-14,0 0-1,0 0-1,0 0 2</inkml:trace>
  <inkml:trace contextRef="#ctx0" brushRef="#br0" timeOffset="56075.2073">17366 17768 32,'0'0'30,"-6"11"2,6-11 0,-6-10-14,6 10-4,10-4 1,4 1-5,-5-6-2,9 7 0,-3-4-2,6 4-2,-3-4 0,2 6-2,-3-9-1,-2 10 0,-3-1-1,0-11 0,-12 11-1,12-5-2,-12 5-6,0 0-12,6 17-17,-6-17 1,-1 9-1,2 3 1</inkml:trace>
  <inkml:trace contextRef="#ctx0" brushRef="#br0" timeOffset="57095.2655">17895 17489 19,'-5'19'31,"5"-19"0,0 0 4,0 0-16,15-6-2,-1 0-2,-1-7-2,6 3-3,-2-5-3,5 9-2,-4-3-1,3-3-2,-4 4-1,1 4 0,-5-1 1,0-1-1,-2 1 0,-11 5-2,14-13 0,-14 13 0,0 0 1,3-18-2,-3 18 1,-13-16-1,3 5 1,-2 0 1,-3 3 0,0-1 0,-1 4 0,-1 5 0,0 2 0,0 4 3,2 8-2,-1 3 1,3 3-1,2 5 1,2 4-1,3-4 1,4 1-1,3 4-1,4-7 1,5-1-1,2-3 1,4-4 0,0-5-1,3 2 2,-1 3-1,2-9 0,-1-2-2,-2-1 2,0 2-1,-3-4-2,2 7-5,-16-8-10,14-8-22,-4-2 0,-3 1 0,-1-4 1</inkml:trace>
  <inkml:trace contextRef="#ctx0" brushRef="#br0" timeOffset="57416.2841">18238 17159 65,'0'0'36,"0"0"0,0 0 1,11 15-26,-11-5-5,7 11 0,-5-1-1,5 8-2,-3 0 2,1 6-1,-1 0-1,3 1 0,-3 0 0,1-5 1,1 0-2,-1 2 0,0-6-2,0-4-3,2-1-4,-5-9-7,10-5-17,-2 1-9,-1-5 2,4-11-2</inkml:trace>
  <inkml:trace contextRef="#ctx0" brushRef="#br0" timeOffset="57866.3098">18649 17357 44,'1'-11'34,"-1"11"0,-4-13 1,-6 8-22,10 5-3,-23-4-3,10 9 0,-4-1-3,3 6 1,-3 2-1,1-1 1,2 1-2,4 3 1,0-3-1,10-12 0,-7 19-1,9-7 0,-2-12 0,15 17-1,-3-10 0,2-1-1,3 0 1,3 10-1,0-3 1,0-1 0,-2 4-1,-1-3 0,-4 4-1,-3-1 2,-6 5-1,-6-9 1,-4 4-2,-5-3 1,-3-2 1,-2-2-1,-1-5 0,-1-3-1,4-3-1,0-3-3,14 5-4,-15-19-14,15 19-15,1-20-1,4 8 0,4 4 1</inkml:trace>
  <inkml:trace contextRef="#ctx0" brushRef="#br0" timeOffset="58480.3449">18839 17502 58,'-1'10'35,"1"-10"0,3 9 0,-3-9-19,11-4-7,0 1-2,-2 1-1,7 3-1,-3-4-2,3-3-1,-2-7 0,2 9-1,-2-2 1,0 2-1,-4-5-1,0 1 0,-3-2 1,-7 10-1,12-11 1,-8-5-3,-3 4 1,-1-1-1,-3 1 1,-1-3-1,-3 3 1,7 12-1,-19-15 0,7 16 2,-1 4 0,-1 2 2,-1 2-1,2 5 1,-1 2 0,3 3 1,2 9 0,0-5 1,3 0-2,4 6 1,1-2-1,4-7 1,2 0 0,5 2-2,0-8 2,4 6-1,3-9-1,2-10 0,0 3 1,2 3-2,0-5-2,-4-7-8,2 2-30,-3-4-2,-5-6 1,-11 13-2</inkml:trace>
  <inkml:trace contextRef="#ctx0" brushRef="#br0" timeOffset="59440.3998">19509 17458 37,'10'8'31,"-10"-8"-1,17-10-5,-5 2-11,-2-6 1,7 3-4,-6-2-2,5-3-3,-4 1-2,4 5 0,-3-1-2,0 1 1,-2 2-3,0-3 1,-2-3 0,-2 4 0,-7 10 0,6-18 0,-10 6-1,0 1 1,-4 2 0,-4 2-1,-1 4 1,-3 1-1,-2 3 0,-1 4 0,-1 4 1,2 4-1,-3 3 1,4 4 2,-1 2 0,5 4 1,1-1-1,7 2 2,1 4-4,6-2 4,3-7-2,5 6-1,5-5-1,1-9 2,4-3-3,1 3 1,2-9 2,2 1-3,0 0-2,-1-12-2,2 8-5,-9 0-17,4-1-14,-1-6 0,-4-2-2,-1 4 2</inkml:trace>
  <inkml:trace contextRef="#ctx0" brushRef="#br0" timeOffset="59897.426">19883 17616 51,'0'0'35,"0"0"-1,19-6 1,-19 6-12,15-14-14,2 11-2,-4-1-1,4-1-2,-4 6-2,1 3 1,-4 5-1,-10-9-2,11 18 1,-8-7-1,-5 3-1,-3 8 1,0-2-1,-4 0 0,-2-3 0,1 4 1,0-7 0,0 7 0,2-7 0,8-14 1,-6 11 0,6-11 0,0 0 1,19-5-1,-7 1 1,3-9-1,1 3 1,2 9-2,1 0 1,-1 9-2,0-11-4,-5 10-13,-1-2-20,5 4 0,-6-1-1,2-6 2</inkml:trace>
  <inkml:trace contextRef="#ctx0" brushRef="#br0" timeOffset="60994.4887">20255 17106 14,'0'0'28,"0"0"1,0 0-4,-4-9-5,4 9-1,0 0-4,12 1-2,-12-1-1,16 6-3,-16-6-2,21 20-2,-9-3-1,6 5-2,-2 3 0,2 8-1,-2-2 1,1 3 0,-3 5 0,-2 4 0,-5-5 0,-4-2 0,-4 3 0,-3-4 1,-3 2-2,-3-11 0,-1-6-1,0 0 0,1-6 1,10-14-1,-14 9 0,14-9-1,0 0-3,-2 13-8,11-13-25,3-5-2,-1 0 0,4 3 1</inkml:trace>
  <inkml:trace contextRef="#ctx0" brushRef="#br0" timeOffset="62328.565">20902 17255 3,'0'0'25,"0"0"3,0 0-5,0 0-4,2-11-1,-2 11-4,0 0-2,1-12-3,-1 12-3,0 0-1,0 0-2,0 0 0,0 0 0,0 0 0,1 13-1,-1-13 0,-4 17 0,4-17 0,-4 12 0,4-12 0,0 0 0,0 0-1,0 0 1,0 0-1,2-11 0,-2 11 0,3-9-1,-3 9-2,0 0-3,0 0-5,0 0-15,0 0-10,1 17-2,-1-17 1,3 20 1</inkml:trace>
  <inkml:trace contextRef="#ctx0" brushRef="#br0" timeOffset="62790.5915">20950 17543 7,'-5'10'25,"5"-10"3,0 0 2,0 0-11,0 0-3,0 0-1,0 0-3,0 0-1,0 12-1,0-12-4,6 14-1,-6-14-1,7 10-1,-7-10-1,0 0 0,11 10 1,-11-10-2,0 0 1,12-10-1,-12 10 0,4-12-1,-4 12 1,0 0 0,-5-15-1,5 15 0,-12-9 1,12 9 0,-16 6-1,6-5 1,10-1-2,-14 9 1,11 0-3,3-9-5,2 20-16,7-16-13,-9-4 0,25-3 1,-12-7 0</inkml:trace>
  <inkml:trace contextRef="#ctx0" brushRef="#br0" timeOffset="63687.6428">21556 17252 0,'0'0'30,"0"0"0,0 0 4,0-14-11,0 14-5,5-12-2,-5 12-3,4-9-2,-4 9-2,0 0-3,2 12-2,-2-12 0,-3 23 0,-2-8-1,3 8-1,-3 3 1,2 2 0,-3 1 1,2 9 0,-2-3-1,1-3 1,1 2-2,2-3 1,0-1-1,2-7-1,1 2 0,0-11-1,-1-14-1,4 22-1,-4-22 0,0 0-3,0 0-6,0 0-6,7-12-23,-6 2 1,-2 0-1,1-5 2</inkml:trace>
  <inkml:trace contextRef="#ctx0" brushRef="#br0" timeOffset="64327.6793">21303 17177 16,'-10'0'21,"10"0"0,0 0-1,0 0 0,0 0-2,0 0-3,12 3 0,-12-3-2,25 1 0,-10-8-2,12 7 0,0-5-3,11 3 0,-1-4-2,5 4-2,2-2 0,3 1-1,-4 2-1,-1-1 0,-5 1-1,-2 6-1,-6 0 1,-4-4 0,-8 0-1,-2 2-1,-4-2-1,-11-1-3,13 10-11,-13-10-27,0 0 3,0 0 0,-12-5-1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26.270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877EF7E6-F4F2-4BFE-AC1A-8B06BB3DB4EA}" emma:medium="tactile" emma:mode="ink">
          <msink:context xmlns:msink="http://schemas.microsoft.com/ink/2010/main" type="writingRegion" rotatedBoundingBox="10673,12287 6387,17397 5568,16710 9854,11600"/>
        </emma:interpretation>
      </emma:emma>
    </inkml:annotationXML>
    <inkml:traceGroup>
      <inkml:annotationXML>
        <emma:emma xmlns:emma="http://www.w3.org/2003/04/emma" version="1.0">
          <emma:interpretation id="{8B47FC95-0E0B-4871-ACF7-E3486B7ABE70}" emma:medium="tactile" emma:mode="ink">
            <msink:context xmlns:msink="http://schemas.microsoft.com/ink/2010/main" type="paragraph" rotatedBoundingBox="10673,12287 6387,17397 5568,16710 9854,11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B95741-7F4A-421F-AE7F-D81455BE08F5}" emma:medium="tactile" emma:mode="ink">
              <msink:context xmlns:msink="http://schemas.microsoft.com/ink/2010/main" type="line" rotatedBoundingBox="10673,12287 6387,17397 5568,16710 9854,11600"/>
            </emma:interpretation>
          </emma:emma>
        </inkml:annotationXML>
        <inkml:traceGroup>
          <inkml:annotationXML>
            <emma:emma xmlns:emma="http://www.w3.org/2003/04/emma" version="1.0">
              <emma:interpretation id="{949BF817-ABCE-4F2D-8B97-86129F5E7FF9}" emma:medium="tactile" emma:mode="ink">
                <msink:context xmlns:msink="http://schemas.microsoft.com/ink/2010/main" type="inkWord" rotatedBoundingBox="10673,12287 6387,17397 5568,16710 9854,11600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it.</emma:literal>
                </emma:interpretation>
                <emma:interpretation id="interp2" emma:lang="en-US" emma:confidence="0">
                  <emma:literal>fit.</emma:literal>
                </emma:interpretation>
                <emma:interpretation id="interp3" emma:lang="en-US" emma:confidence="0">
                  <emma:literal>I'!</emma:literal>
                </emma:interpretation>
                <emma:interpretation id="interp4" emma:lang="en-US" emma:confidence="0">
                  <emma:literal>I'?</emma:literal>
                </emma:interpretation>
              </emma:one-of>
            </emma:emma>
          </inkml:annotationXML>
          <inkml:trace contextRef="#ctx0" brushRef="#br0">-2-4 31,'0'0'31,"0"0"2,13-5-1,-13 5-14,0 0-4,0 0-2,0 0-6,0 0-2,0 0-2,0 0-2,6 15-3,-6-15-6,0 0-18,20 8-6,-20-8-1,0 0 1</inkml:trace>
          <inkml:trace contextRef="#ctx0" brushRef="#br0" timeOffset="1887.603">89-39 11,'0'0'26,"0"0"1,7-20 0,-7 20-9,0 0-3,8-13-3,-8 13-3,0 0-3,0 0 0,0 0 0,-8 22-1,8-22 1,-10 22-2,10-22 0,-10 21-1,10-21 1,-4 18-2,4-18 1,0 0-1,0 0-1,14 7 1,-14-7-1,0 0 0,16-15 0,-16 15 0,11-15-1,-11 15 1,4-13-1,-4 13 1,0 0-1,-6-17 0,6 17 0,0 0 0,-16 5-1,16-5 1,-9 15-1,9-15 1,-2 19 0,2-19-1,11 20 1,-11-20 0,21 18 0,-21-18 0,22 3 0,-8-4 1,-14 1-1,21-9 0,-21 9 1,9-19-1,-9 19 0,-6-22-1,6 22 0,-16-17-2,16 17-4,-22-7-11,7 3-18,15 4 1,-15 5-2,15-5 3</inkml:trace>
          <inkml:trace contextRef="#ctx0" brushRef="#br0" timeOffset="-312.0006">37 298 14,'0'0'18,"2"-15"-1,-2 15-1,0 0-2,1-16 0,-1 16-2,0 0 0,0-13-1,0 13-1,0 0-2,0 0 1,0 0-2,-6-15 1,6 15-2,0 0-1,0 0 0,0 0-2,0 0 1,-6 19-2,6-4 0,-3 2-1,3 4 1,-3 3-1,2 4 0,-1 2 0,2 2-1,-2 1 1,1-3 0,-1 2-1,1 0 1,-2 2-1,1 0 0,1-4 1,-2-3-2,1-1 2,1-2-1,-1-6 0,1 0 0,1-18 0,-3 20 0,3-20 0,0 0 0,-2 14 1,2-14-2,0 0 1,0 0-2,0 0-2,0 0-5,0 0-12,5-20-15,-10 0 0,5 1-1,-6-13 2</inkml:trace>
          <inkml:trace contextRef="#ctx0" brushRef="#br0" timeOffset="8346.0147">-91 1185 21,'0'0'20,"0"0"-1,0 0-2,0 0 0,0 0-3,0 0-2,0 0-2,0 0-1,0 0-1,0 0-2,0 0-1,-11 13 0,11-13-2,-14 14 1,14-14-1,-22 27-1,7-12 0,-3 6-1,-5-1 0,-1 7 0,-7 0 0,3 4 0,-6-3 0,0 4 0,-3-2-1,1 1 1,1-3 0,4-2 0,-1 1 0,3 0-1,0-4 1,4 0-1,2-4 1,2 1-1,3-3 1,0 1-2,2-6 2,16-12-1,-22 17 0,22-17 0,-17 13 0,17-13 0,0 0 0,-18 12 0,18-12 0,0 0 1,-17 12-1,17-12 0,-19 13 0,19-13 0,-22 16 0,22-16 0,-24 21 1,24-21-1,-22 17 0,22-17 0,-17 17 0,17-17 0,0 0 0,-17 12-1,17-12 1,0 0-1,0 0 0,0 0-1,0 0-3,0 0-6,6-17-24,-6 17 1,11-14-1,-11 14 1</inkml:trace>
          <inkml:trace contextRef="#ctx0" brushRef="#br0" timeOffset="826.8013">990-47 19,'0'0'27,"0"0"4,0 0-6,0 0-3,0 0-3,-18-16-4,18 16-2,-22-5-3,22 5-3,-31-3-1,14 5-2,-3-4 0,1 4-2,-3-1 0,3 4-1,-1-2 0,4 4-1,-1 2 1,0 2-1,1 3 0,1 2 0,1 1 0,0 3 0,1 2 0,-1 1 0,0 1 0,4 2 1,-2 0-1,4 2 0,1 1 0,2 3 1,2-1-1,3 1 0,0 3 0,0 3 0,3-3 0,0 2 0,0 1 0,-1 0 0,2 1 0,-4 2 0,2-2 0,-2 1 0,-2-2 1,2-2-2,-3-3 2,5 0-2,-7-5 1,5-4-1,0-5 1,0-5-2,0-14-1,0 0-4,-6 18-5,6-18-13,-19-24-11,12 9 0,-6-9-1,1 1 2</inkml:trace>
          <inkml:trace contextRef="#ctx0" brushRef="#br0" timeOffset="1123.202">355 607 27,'0'0'32,"0"0"2,-9-16 1,9 16-12,12-13-4,-12 13-4,27-17-3,-10 4-4,13 5-1,-2-4-2,10 4-1,0 1 0,6 1-2,-2-2 0,4 4-1,-4 1-1,-1 0 1,-5 1-1,-4 1-1,-3-1-1,-8-2-3,0 8-6,-21-4-19,12-13-9,-12 13-1,-8-25 1</inkml:trace>
          <inkml:trace contextRef="#ctx0" brushRef="#br0" timeOffset="10623.6187">-3041 4361 19,'0'0'22,"0"0"0,0 0 0,0 0-1,9-16-4,-9 16-1,0 0-3,0 0-2,0 0-3,-8 19-3,8-19-2,-18 25-1,6-7 0,-3 4-1,-5 2-1,1 5 1,-2-2 0,-2 3 0,-3-3 0,7 0-1,-4-1 2,-1 3-2,1-5 1,-1 2 0,-2-4 0,3 3 0,-1-3 0,0-1 1,1-1-2,5-2 2,3-4-2,3 1 1,12-15 0,-18 18-1,18-18 1,0 0-2,0 0 1,-14 14-1,14-14 0,0 0-2,0 0-1,0 0-4,11-14-5,-13 1-9,4-3-13,2 3-1,-4-11 2,5 5 1</inkml:trace>
          <inkml:trace contextRef="#ctx0" brushRef="#br0" timeOffset="11060.4194">-3560 4445 21,'0'0'27,"0"0"3,0 0-7,0 0-5,0 0-2,0 0-1,0 0-3,0 0-1,14 0-4,1 11-1,0-5 0,9 8-1,2 1-2,10 4 0,4 1 0,4 3-2,2-2 0,6 1 0,-2 3 0,0-3-1,-2 1 1,-6-2-1,-4-1 1,-5-2-1,-4-1 1,-6-2-1,-7-3 1,-2-3-1,-14-9 0,18 12 1,-18-12-1,0 0 1,0 0-1,0 0 0,0 0-1,0 0-3,0 0-3,0 0-10,3-15-22,-3 15 2,2-17-3,-2 17 3</inkml:trace>
          <inkml:trace contextRef="#ctx0" brushRef="#br0" timeOffset="7066.8124">-1357 2217 15,'0'0'13,"0"0"-1,0 0-1,0 0-2,0 0-1,0 0-1,0 0 0,0 0 1,0 0 0,0 0-1,0 0 0,0 0 0,0 0 0,0 0 0,0 0-1,0 0 0,0 0 0,0 0-1,0 0 0,0 0-1,0 0 1,0 0-2,0 0 0,0 0 0,0 0-1,0 0 1,0 0 0,0 16-1,0-16 0,-12 14 0,12-14-1,-21 20 1,6-7-1,-2 5 0,-1 1 0,-3 0 0,-3 1-1,1 1 1,-3 0 0,2 0-1,-2-1 1,1-2-1,0 0 0,4-3 0,0 1 0,-2-6 1,5-1-1,0-1 0,3-2 0,1 0 0,14-6 0,-19 6 0,19-6 0,0 0 0,0 0 0,0 0 0,-3 15 0,3-15 0,19 12 0,-2-1 1,1 4 0,3 1-1,4 4 2,2 3-2,0 2 1,0 0 0,3 0 0,2 3-1,-2-7 1,2 1-1,0 1 0,-2-3 1,-3-2-2,2-1 2,-3-2-1,-3-5 0,-4 1 1,-4-4-1,-15-7 0,23 8 1,-23-8 0,0 0-1,0 0-1,0 0 0,0 0-4,-2-15-3,2 15-12,0 0-18,-9-17 0,9 17 0,-16-30 1</inkml:trace>
          <inkml:trace contextRef="#ctx0" brushRef="#br0" timeOffset="9765.6171">-1807 3183 12,'13'-15'12,"-13"15"1,11-14 2,-11 14 1,0 0-1,0 0 1,10-13-1,-10 13-2,0 0 0,0 0-2,0 0-2,0 0-2,0 0 0,-13 7-3,13-7-1,-17 24 0,7-6-2,-7 4 1,0 5-1,-5 2 0,-1 2-1,-4 3 0,-2 2 1,-3 2-1,-4-1 1,-2 4-1,-3 0 0,-1-3 1,1-2-1,3-3 1,1-4-1,2-3 1,5-4-1,2-6 0,6-4 1,2-3-1,3 0 0,1-2 0,1-1 0,1 2 0,14-8 0,-24 15 1,24-15-1,-20 15 1,20-15 0,-16 12 0,16-12 0,0 0-1,-14 12 1,14-12-1,0 0 0,0 0 0,0 0-2,0 0-1,0 0-3,0 0-6,0 0-14,0 0-9,3 17-1,-3-17 0,-12 18 2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8.87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5291 3696 10,'11'-24'23,"11"18"2,-14-8-5,5 6-2,-13 8-5,0 0 0,19-7-3,-19 7 0,0 0-1,0 0 0,-9 23-2,-5-16 0,6 10-2,-8-1-1,2 7-1,-7 0 0,1 6 0,-5-2-2,0 6 1,0 2-1,-1 0 0,0 1 0,-2-1-1,-1 1 0,0 0 1,2 0-1,-2-2 0,0-3 0,2 1 0,0-3 0,6-3 1,1-7-1,4-1 1,16-18-1,-23 22 1,23-22 0,0 0 0,0 0-1,0 0 1,0 0 0,0 0-1,7-19-1,-7 19-2,16-13-3,-16 13-6,12-14-15,-12 14-9,0 0 0,0 0-1</inkml:trace>
  <inkml:trace contextRef="#ctx0" brushRef="#br0" timeOffset="1076.4019">4212 4654 28,'0'0'28,"0"0"-5,4-18-3,-4 18-2,0 0-4,0 0-2,0 0-3,0 0-3,20 0-1,-20 0-1,13 26 0,-7-11 0,6 6-1,1 0-1,2 5 0,0-3 0,3 4-1,0-4 1,2 1-1,-1-1 0,3-2 0,-3-6 0,2-2 0,1-5-1,-1-3 1,0-4-1,-3-7 1,2-6-1,1-3 1,-3-6-1,5-2 0,-4-3 1,2-2-1,1-4 0,0 3 0,-4 0 0,1 4 1,-4 0-1,-2 4 0,-2 5 1,-11 16 1,12-20-1,-12 20 0,0 0 0,0 0 1,-8 15-1,-1 2-1,-3 4 1,-3 6-1,0 6 0,-3 5 1,0 8-1,0 3 0,-1 1 0,0 5 0,1 1 0,3-3 1,-4-3-1,6-4 0,-2-6 0,3-4 1,3-6-1,-1-4 1,1-6 0,3-1-1,2-5 1,4-14 0,-8 18-1,8-18 1,0 0-1,-6 14 1,6-14-1,0 0 1,0 0-1,0 0-1,0 0 1,0 0 0,0 0-1,0 0-1,0 0-1,0 0-5,15 10-10,-15-10-21,14 2 2,-14-2-1,0 0 1</inkml:trace>
  <inkml:trace contextRef="#ctx0" brushRef="#br0" timeOffset="-780.0014">5598 3023 24,'-14'5'26,"14"-5"1,-15 7-5,15-7-8,0 0-2,-18 6-1,18-6-1,0 0-1,0 0 0,0 0 0,18 5-2,-18-5-1,40-14 0,-16-1-2,9 6 0,-1-6-1,9 4-1,-2-1-1,2 3 0,3 3-1,-2-2 1,0 2-1,2 3 0,-3-3 0,-2-1 0,-3 2 1,1-2-1,-10-2 0,-1 4 0,-5-1 0,-6 2 0,-15 4-3,14-5-3,-14 5-9,0 15-21,0-15-1,-17 11 0,-3-5 0</inkml:trace>
  <inkml:trace contextRef="#ctx0" brushRef="#br0" timeOffset="-1201.2021">5864 2665 23,'3'-14'27,"-3"14"2,0 0-4,0 0-9,0 0-1,0 0-3,0 0-2,0 0-3,3 18 1,-3-18-3,-6 17 0,6-17-2,-6 26 0,3-10-1,0 7 0,-3 1 0,6 5 0,-3 3-1,4 4 0,-2 0 0,2 5 1,-2-2-1,2 1 0,1-3-1,-1 1 1,-1-5-1,-1-4 1,-1-5-1,-1-2 1,2-6-1,-4-1 0,5-15-1,-10 14-1,10-14-2,0 0-2,0 0-6,-21-5-7,21 5-8,-2-19-9,-6-4-1,8 6 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57:58.2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2656 5456 24,'0'0'24,"-2"-11"1,2 11-2,0 0-3,0 0-4,0 0-1,-1-10-3,1 10-3,0 0-1,1 14-3,-1-14-2,-3 21 0,1-4-1,1 6 1,-2 2-2,2 5 1,-3 4 0,3 3-1,0 3 0,0 0 1,1 1-1,0-2-1,1-2 1,0-2 0,1-1 0,0-4-1,1-3 1,0-2-1,-2-5 1,2-3-1,-1 0 1,-1-5-1,-1-12 0,1 15-1,-1-15 1,0 0 0,-1 11-1,1-11 0,0 0-2,0 0-2,0 0-4,1-9-7,5-2-20,2 2 0,-3-9-1,6-1 1</inkml:trace>
  <inkml:trace contextRef="#ctx0" brushRef="#br0" timeOffset="1">2638 5440 7,'0'0'18,"0"0"1,0 0-2,0 0-1,0 0 0,0 0-2,0 0-1,0 0-2,0 0-1,15 3-2,-15-3 0,23 1 0,-9-3-1,7 2-1,-2-5-2,4 4 0,2-3-1,2 0-1,-1-1 0,1 2 0,-2-3-1,-2 3 0,-1-2 0,-2 2 0,-6 1-1,0 0 1,-4 1-1,-10 1 1,13-1-1,-13 1 1,12 0-1,-12 0 0,9 5 0,-9-5 1,10 7-1,-10-7 0,12 15 1,-7-5-1,-2 2 1,1 0 0,-3 3-1,1 1 1,-2 2-1,0-2 1,-1 0-1,0-1 0,1-2 0,-1-2-1,1 1-1,0-12-4,2 12-10,-2-12-21,1 9 0,-1-9 0,0 0 0</inkml:trace>
  <inkml:trace contextRef="#ctx0" brushRef="#br0" timeOffset="2">3438 5497 29,'1'-9'30,"-1"9"2,0 0-1,0 0-17,-6 11-1,6-11-2,-4 18-3,1-4-1,4 7-2,-4 3-1,4 7-1,-3 2 0,1 2 0,0 1-1,2 0-1,-2 0 0,2-4 0,0-2-1,1-5 1,-1-2-1,2-1 0,0-2 1,0-6 0,1 0-1,-1-1-1,-3-13-1,4 10-2,-4-10-2,0 0-8,0 0-13,6-12-9,-9-3-1,4 2 2</inkml:trace>
  <inkml:trace contextRef="#ctx0" brushRef="#br0" timeOffset="3">3428 5746 27,'0'-11'31,"0"11"2,0 0-4,11-9-9,-1 12-2,-10-3-3,24-1-4,-11-1-3,9 5-1,-4-5-1,7 4-1,-3-4-2,4 1 0,-2-1-1,-2 1-1,-2-1 0,-2-2 0,-1 1-1,-4 1 0,-1 1 0,-12 1 0,11-2-1,-11 2-1,0 0-1,0 0-4,0 0-9,-13 5-23,1-4 1,1 0-1,-4-3 1</inkml:trace>
  <inkml:trace contextRef="#ctx0" brushRef="#br0" timeOffset="4">4087 5777 33,'0'0'30,"0"0"3,14 2-11,-14-2-4,19-3-1,-10-2-4,10 3-2,-3-5-4,8 2-1,-3-5-2,3 3 0,-1-4-1,1-2-1,-3-1-1,-2 1 0,-2-3 0,-4 2 0,-5-2 0,-1 2 0,-4-2 0,-4 2-1,-3 0 1,-4 0 0,-3 1-1,1 3 0,-5 1 0,0 5 0,-3 3 0,-3 6 0,0 5 0,-2 4 0,0 7 0,-1 5 0,1 3 0,2 4 0,2 2 0,4 0 1,5-2 0,3 1 0,5-5-1,6-1 2,4-5-1,4-3 1,6-6-1,4-1 0,4-4 1,3-1-1,2-5 1,1-1-1,-1-4 0,-2 1 0,-2-3 0,-3 0 0,-4-3-1,-3-1-1,-4 2-2,-3-3-3,1 7-7,-11 2-19,5-13-8,-5 13 0,0 0 0</inkml:trace>
  <inkml:trace contextRef="#ctx0" brushRef="#br0" timeOffset="5">4636 5976 42,'0'0'36,"0"0"0,-4-17 0,2 6-16,2 11-4,7-19-6,-7 19-2,13-21-2,-4 10-2,-3-1-1,3 0 0,-2-2-1,0 4 0,-1 0-1,-6 10 1,9-14-2,-9 14 1,0 0-1,9-6 1,-9 6-1,0 0 0,4 16 0,-2-3 0,0 2 0,-1 3 1,1 2-2,-1 3 2,0 1-1,1 0 0,0-2 1,0-2-2,0-3 1,0-2-2,0-5 0,-2-10-2,4 15-3,-4-15-5,0 0-8,0 0-15,-11 9-4,11-9 0,-15 5 2</inkml:trace>
  <inkml:trace contextRef="#ctx0" brushRef="#br0" timeOffset="6">4654 6111 37,'-2'11'32,"2"-11"3,0 0-8,0 0-5,10-8-3,2 9-5,-12-1-4,20-5-3,-8 2-2,2 2-2,0 0 0,0 0-2,-2-1 0,1 2-1,-4 0 0,-9 0-2,17-3-2,-17 3-6,14-8-20,-14 8-9,0 0 1,13-13 0</inkml:trace>
  <inkml:trace contextRef="#ctx0" brushRef="#br0" timeOffset="7">5130 5613 40,'0'0'35,"0"0"3,0 0-1,0 0-13,0 0-8,-10-6-4,10 6-5,0 0-3,0 0-1,0 9-3,0-9-2,0 0-3,-1 9-8,1-9-26,3 15 2,-5-6-2,3 4 1</inkml:trace>
  <inkml:trace contextRef="#ctx0" brushRef="#br0" timeOffset="8">5127 5870 46,'0'12'33,"0"-12"2,0 0-3,0 0-16,0 0-3,6 10-5,-6-10-6,0 0-4,10 5-7,-10-5-25,0 0 0,9 1-2,-9-1 2</inkml:trace>
  <inkml:trace contextRef="#ctx0" brushRef="#br0" timeOffset="9">5500 5482 34,'0'0'30,"11"3"3,-11-3-10,2 14-4,4 0-3,-6-4-3,6 11-3,-4-3-3,5 6-1,-5 0-2,3 3 0,-2 0-1,3 3-1,-2-2-1,0-2 1,-1 0-2,2-2 1,-1-2-1,-1-4 1,-1-1-2,-1-7-1,1 0-2,-2-10-3,4 10-9,-4-10-19,0 0-2,0 0 0,-12-16 1</inkml:trace>
  <inkml:trace contextRef="#ctx0" brushRef="#br0" timeOffset="10">5363 5516 49,'4'-9'36,"-1"-3"0,-3 12 0,15-11-16,-15 11-6,16-7-3,-16 7-5,24-1-1,-9 2-1,6 1 0,0-2-1,5 2 0,0-1-1,1-1 0,3-1 0,0 0-1,1-2 1,-1 2-1,-3 0 0,-1 0 0,-3-3-1,-2 4 1,-2-1-1,-4 0 0,-4 2-1,-11-1-1,13 0-1,-13 0-2,0 0-5,0 0-19,-7 12-13,7-12 2,-18 10-1,7-1 3</inkml:trace>
  <inkml:trace contextRef="#ctx0" brushRef="#br0" timeOffset="11">5917 5869 47,'0'0'36,"-3"-10"2,3 10-4,0 0-6,-9-3-16,9 3-2,0 0-4,1 13-1,-1-13-3,1 20 0,-1-3 0,0 1 0,-1 3 0,1 1-1,-2-3 0,2 2 0,-3-4 0,2-1 0,2-7 0,-1-9 0,3 10-1,-3-10 0,0 0-2,0 0-2,12-7-14,-12 7-23,3-15 2,-3 15-1,-5-23-1</inkml:trace>
  <inkml:trace contextRef="#ctx0" brushRef="#br0" timeOffset="12">6822 6045 12,'10'6'23,"-10"-6"0,0 0-6,6 13-2,-6-13-3,8 13-2,-8-13-2,8 12-1,-8-12-3,9 9 0,-9-9-2,0 0 0,10 4-2,-10-4-3,0 0-6,0 0-12,6-13-8,-6 13 2,4-13-2</inkml:trace>
  <inkml:trace contextRef="#ctx0" brushRef="#br0" timeOffset="13">7050 6036 3,'0'0'19,"0"0"-3,0 0 0,0 0-2,0 0-2,2 10 0,-2-10-1,2 9-1,-2-9-3,3 12-1,-3-12-1,0 0-2,4 12-2,-4-12-2,0 0-5,0 0-6,0 0-16,12-6 0,-12 6 0,7-9 1</inkml:trace>
  <inkml:trace contextRef="#ctx0" brushRef="#br0" timeOffset="14">7261 6041 8,'10'3'24,"-10"-3"1,0 0-1,0 0-9,0 0-1,0 0-3,2 11-4,-2-11-1,4 11-1,-4-11-1,6 10-2,-6-10-1,9 11-5,-9-11-6,0 0-19,12 9 0,-12-9-1,0 0 1</inkml:trace>
  <inkml:trace contextRef="#ctx0" brushRef="#br0" timeOffset="15">8590 5394 22,'0'0'27,"5"-11"-5,-5 11 0,0 0-2,6-13-4,-6 13-2,0 0-3,0 0-2,0 0-1,0 0-2,0 0-1,0 0-2,7 16 0,-5-2 0,0 2-1,0 3 0,1 6 0,-1 3 0,-1 0-1,0 5 0,0 3 0,-2 0-1,0 1 0,-1 0 1,-1-4-1,1-2 0,-1-3 0,1-5 0,0-3 0,1-3 0,1-4 0,0-4 1,0-9-2,1 12 1,-1-12-1,0 0-1,0 0-3,0 0-4,0 0-9,9-11-18,-9-1 1,4-1-2,-4-8 3</inkml:trace>
  <inkml:trace contextRef="#ctx0" brushRef="#br0" timeOffset="16">8599 5389 15,'0'0'15,"0"0"1,0 0-2,10-8-3,-10 8-2,0 0 0,6-11-2,-6 11 1,0 0-2,0 0 1,4-9-2,-4 9 1,0 0 0,0 0 0,9 0-1,-9 0 1,15 0 0,-5-1 0,5 2 1,0-4-2,5 3-1,-1-2-1,3 1 0,-1 0-1,2 1-1,-1-2 0,0 2 0,-2 0 0,-1 0-1,-1 1 1,0 0-1,-4-1 0,0 0 0,-4 1 1,-1 0-1,-9-1 0,14-1 1,-14 1-1,0 0 1,0 0 0,0 0-1,0 0 0,0 0 1,7 9-1,-7-9 1,0 12-1,0-1 0,-1 0 0,2 0 1,-1 3-1,1-1 0,0-2 0,1 0 0,-1-1 0,-1-10-1,3 13-1,-3-13-2,4 10-4,-4-10-8,0 0-19,0 0 0,0 0-1,0 0 1</inkml:trace>
  <inkml:trace contextRef="#ctx0" brushRef="#br0" timeOffset="17">9320 5387 27,'0'0'28,"11"8"2,-11-8 1,-5 11-18,7 3 0,-6 1-2,6 9-2,-7 2-1,5 7-1,-4 2-2,3 4-1,-3 1-1,2 2 0,-2-3-1,2 0 0,-2-5-1,3-3-1,-1-6 1,2-4-1,0-3 0,1-7 1,-1-11-2,2 16 0,-2-16 0,0 0-3,3 9-4,-3-9-9,-2-12-18,2 12-1,1-13 1,-1 13 0</inkml:trace>
  <inkml:trace contextRef="#ctx0" brushRef="#br0" timeOffset="18">9337 5710 47,'0'0'33,"14"-4"3,-3 4-7,-1-5-12,12 6 0,-3-8-6,8 6-4,-2-4-1,3 0-2,-3 0-2,0 2-1,-6 0 0,-3 1 0,-6 1-1,-10 1 0,10-1-1,-10 1-1,0 0-1,0 0-3,0 0-8,-16 14-24,6-14 1,10 0-1,-23 8 2</inkml:trace>
  <inkml:trace contextRef="#ctx0" brushRef="#br0" timeOffset="19">9998 5668 16,'0'0'30,"13"-1"1,-13 1 2,14-14-12,2 14-5,-4-8 0,7 5-3,-3-6-5,6 4-3,-1-5 0,1 4-2,0-2-1,0-3-1,-2 1 1,1 0-2,-4-1 1,-3 0 0,-1 0 0,-4 0-1,-4-1 1,-1 2-1,-5-1 1,-2 0-1,-3 0 1,-3 0-1,-4 2 0,-1 1 1,-3 4-1,-2 0 0,-2 3 0,0 4 0,1 6 0,0 0 0,0 7 0,3 3 1,-1 3-1,4 6 1,1 3 0,3 3 0,-1 2-1,6 2 1,1 0 0,3-4 0,3-2 0,4-3 0,4-6 0,2-3 1,5-5-1,4-4 0,4-6 0,3-2 0,1-4 0,0-2-1,-2-4 1,0-1-1,-2-3-1,-7 2-1,-2 1-1,-8-5-4,2 10-10,-10 3-23,3-10 2,-3 10-2,0 0 3</inkml:trace>
  <inkml:trace contextRef="#ctx0" brushRef="#br0" timeOffset="20">10536 5789 34,'0'0'32,"11"10"2,-11-10 0,-2 13-13,3 0-8,-6-3-1,5 6-5,-3-4-2,5 3-1,-2-4-2,4-2 1,-4-9-1,9 15-1,-9-15 1,15 4-1,-15-4 0,18-8 0,-8 0 0,1 0-1,0-3 1,1-2-1,0 0 0,0 0 1,-2 0-1,0 2 1,1 0-1,-11 11 0,14-13 1,-14 13 0,11 1-1,-11-1 1,10 11 0,-6 1-1,-1 0 1,1 2-1,0 0 0,0 1 1,1-1-1,-1 0 0,-1-2 0,-2-2 0,-1-10-2,2 14-2,-2-14-6,0 12-27,0-12 0,0 0-1,0-10 0</inkml:trace>
  <inkml:trace contextRef="#ctx0" brushRef="#br0" timeOffset="21">11025 5530 41,'0'0'33,"0"0"2,0 0-1,0 0-16,1 13-3,-1-13-5,-3 9-5,3-9-3,-2 10 0,2-10-1,0 0-2,0 0-4,0 0-4,11 11-11,-11-11-15,10-1 0,-10 1-1,0 0 1</inkml:trace>
  <inkml:trace contextRef="#ctx0" brushRef="#br0" timeOffset="22">11081 5821 26,'0'0'31,"-1"11"1,1-11 0,0 0-15,-3 11-3,3-11-4,0 0-4,0 0-2,13 10-3,-13-10-4,9 1-8,-9-1-16,15 1-5,-15-1-2,11 0 2</inkml:trace>
  <inkml:trace contextRef="#ctx0" brushRef="#br0" timeOffset="23">11630 5440 42,'0'0'32,"12"-7"3,-12 7-2,4-11-19,-4 11-3,0 0 0,0 0-5,0 0-2,9 10-1,-10 1 0,2 4-1,-2 3 1,1 5-1,-2 1 0,3 3 0,-2 0 0,2 4 0,-2 0-1,1-2 0,0 0-1,0-2 1,1-1-1,-2-5 0,1-3 0,-1-5-2,2-3 0,-1-10-1,-1 12-3,1-12-6,0 0-10,-3-9-15,3 9 1,-8-16-1,0 2 2</inkml:trace>
  <inkml:trace contextRef="#ctx0" brushRef="#br0" timeOffset="24">11436 5466 21,'0'0'30,"20"-12"4,-8 4 0,0-1-14,9 7-1,-3-5-1,9 6-6,-7-4-2,9 5-3,-2-4-1,4 4-2,-1-3-1,5 2 0,-3-2-1,1 3 0,-3 0-1,-2 1-1,-4 0 1,-3 2-1,-7 1-1,-4-1 1,-10-3-2,13 9-1,-13-9-3,0 0-3,6 14-10,-6-14-20,0 0 1,-8 12-1,8-12 2</inkml:trace>
  <inkml:trace contextRef="#ctx0" brushRef="#br0" timeOffset="25">12067 5816 44,'0'0'32,"0"0"2,2 12-1,0-1-18,-2-11-6,0 22 1,-1-8-4,2 2-2,-2 1 0,3 1-1,0-2-1,-1-1 0,2-3 0,0-2-1,-3-10 1,9 10-1,-9-10 0,12-4-1,-12 4 1,18-15 0,-9 4-1,3-2 0,0-3-1,1 5 1,1-1 0,0 0 0,-1 1 1,-2 3-1,1 1 0,-2 5 0,-1 2 1,1 1-1,-10-1 1,15 12-1,-8-3 1,1 2 0,-3 1 0,-1 1 0,-2 3 0,0 1 0,-1 0 0,0-2 0,-1-2-1,0 0 0,1-2 0,-1-11-4,6 14-12,-6-14-22,0 0 0,0 0 0,10-18 0</inkml:trace>
  <inkml:trace contextRef="#ctx0" brushRef="#br0" timeOffset="26">13730 5446 9,'0'0'21,"0"0"3,0 0 1,0 0-8,0 0-1,0 0-1,0 0-2,0 0-1,0 0-3,0 0-2,0 0-1,0 0-1,1 10-2,-1-10 0,-1 16 0,0-3 0,3 6-1,-2 1 1,3 5 0,-2 5-1,2 5 0,-2 2 0,2 2-1,0-1 0,0-1 0,-1-1 0,1-2-1,2-6 1,-2-4-1,3-3 0,-3-1 0,0-5 1,1-4 0,0-1-1,-1 1-1,-3-2 2,0-9-1,1 16 0,-1-16 0,-2 9-1,2-9-1,-1 10-1,1-10-1,0 0-9,0 0-18,4-20-5,5 8-1,-3-6 0</inkml:trace>
  <inkml:trace contextRef="#ctx0" brushRef="#br0" timeOffset="27">13736 5455 21,'-6'-9'18,"6"9"-2,0 0 2,-1-13-2,1 13-3,0 0-2,-1-9 0,1 9-2,0 0-1,0 0-2,0 0-1,0 0-1,0 0-1,0 0 1,0 0-1,0 0 2,0 0-2,17-2 1,-8 1 0,5 2 0,0-3-1,5 3 0,-2-1-1,5 0 0,-1 0-1,0 3-1,2-2 1,0 0-1,1 0 1,-2-2-1,1 0 0,-1 1 1,-5-1-1,-2-1 1,-3-1-1,-1 3 0,-11 0 1,0 0-1,9 1 1,-9-1-1,0 0 1,0 0-1,-7 15 1,7-15-1,-1 20 1,3-6-1,-1 2 1,3 2-1,-1-1 1,1-1-1,1-2 1,0 1-2,0-4 1,-5-11-1,6 13-2,-6-13-4,0 0-17,11 7-13,-11-7 0,0 0-1,-3-16 2</inkml:trace>
  <inkml:trace contextRef="#ctx0" brushRef="#br0" timeOffset="28">14445 5524 5,'10'-4'25,"-10"4"3,0 0 3,1 10-12,-1 0-5,2 5 0,-3 0-1,6 11-2,-8-2-1,5 8-3,-5-2-2,4 7 0,-2-4-2,1 1 0,-1-3-1,2-2 0,-1-2 0,1-3-1,-1 0 0,1-3-1,-1-5 1,0-1-1,0-4 0,0-11-2,2 13 0,-2-13-4,0 0-7,0 0-9,2-15-14,-2 15 1,2-21-1,0 12 1</inkml:trace>
  <inkml:trace contextRef="#ctx0" brushRef="#br0" timeOffset="29">14470 5809 38,'0'0'31,"13"-1"4,-1-3-9,3 4-10,-3-5 0,7 5-2,-4-4-5,6 3-2,-4-2-2,6 4-2,-3 0 0,-1 0-1,0 0-1,0 0 0,-2-1 0,1 0-1,-3-1 1,-1-1-1,-3-1-1,-11 3 0,16-3-1,-16 3-3,0 0-9,0 0-24,0 0 2,-12 7-2,2-8 2</inkml:trace>
  <inkml:trace contextRef="#ctx0" brushRef="#br0" timeOffset="30">15618 5504 16,'0'0'24,"9"-5"-1,-9 5 2,0 0-9,9-8-1,-9 8-2,0 0-2,0 0-1,-4-12-2,4 12-2,0 0 0,-10-11-2,10 11-1,-14-9 0,14 9 0,-16-9-1,5 3 0,0 1-1,-1 0 1,-1 0-1,-1 1 0,-2 2 0,2-1-1,-1 4 1,2 1 0,1 0-1,1 3 0,1 3 1,4 2-1,3 2 1,1 5 0,2 1 0,3 2 0,2 6 0,0 2 0,2 0 1,0 3-2,1 2 1,-2 0-1,2 0 1,-2 1-1,1-3 0,-1 0 0,1-2 0,-1 2 0,1-5 1,0-2-1,-1-1 0,0-4 0,-1-2 0,-1-2 1,0-3-1,-4-12 0,6 15-1,-6-15 1,0 0-2,2 9-2,-2-9-3,0 0-11,0 0-19,0 0-1,-14-8 1,4-2 1</inkml:trace>
  <inkml:trace contextRef="#ctx0" brushRef="#br0" timeOffset="31">15311 5833 25,'0'0'32,"17"-7"2,-7 1 1,5-5-13,7 10-8,-3-7 0,10 4-3,-4-3-4,6 4-2,-3-4-1,2 3-2,-2-1 0,-3 1 0,-3-1-2,-1 3 0,-2 0 0,-3-1 0,-1 2-1,-5 0-1,3 3-1,-13-2-3,21 3-5,-21-3-13,0 0-12,18 3-1,-18-3 1,14 4 1</inkml:trace>
  <inkml:trace contextRef="#ctx0" brushRef="#br0" timeOffset="32">16044 5589 48,'0'0'32,"0"0"2,-2 13-7,2-13-16,-3 9 1,3-9-3,-2 12-3,2-12-2,1 13-3,3-3-3,-4-10-9,0 0-24,13 17 1,-13-17-1,6 16 1</inkml:trace>
  <inkml:trace contextRef="#ctx0" brushRef="#br0" timeOffset="33">16082 5888 16,'0'0'31,"4"19"1,-4-19 2,-2 11-14,7-1-2,-5-10-3,5 14-3,-5-14-5,3 11-3,-3-11 0,2 13-3,-2-13 0,0 0-3,4 15-9,-4-15-25,0 0 2,0 0-3,0 0 2</inkml:trace>
  <inkml:trace contextRef="#ctx0" brushRef="#br0" timeOffset="34">16635 5407 11,'-12'-1'22,"12"1"-5,-16 12 0,16-12-1,-19 16-1,7-6-3,1 3-2,-3-1 0,3 6-2,-5 2 0,4 4-1,-3 2-2,4 8 1,-3 2 0,6 6 0,-1-1-2,5 8 1,0-3 1,7 4-2,2-6 0,5 0 0,3-8-1,5 0-1,2-7 0,1-4 0,2-9-1,0 0-1,-2-6 1,-3-3-1,-3 0 0,-4-7-2,-2 1-3,-9-1-7,9-12-26,-9 12 1,-2-11-2,2 11 2</inkml:trace>
  <inkml:trace contextRef="#ctx0" brushRef="#br0" timeOffset="35">16961 5619 12,'4'-9'29,"-4"9"0,0 0 3,0 0-15,1 14-2,-1-14 0,2 23-3,-4-9-2,7 6-3,-6 2 0,4 3-2,-5-1-1,3 5-1,-3-4-1,0 2 0,-1-4 0,2-2-2,-1-5 1,1-2-1,0-2-1,1-12-1,0 11-3,0-11-4,0 0-6,0 0-16,0 0-5,-1-11-1,-2 0 2</inkml:trace>
  <inkml:trace contextRef="#ctx0" brushRef="#br0" timeOffset="36">16763 5623 36,'0'0'32,"3"-9"3,-3 9 0,10-16-19,11 11 1,-8-4-4,12 5-3,-2-4-3,6 6-2,-2-6 0,3 5-2,1-1 0,0 2-1,-2 0-1,0 2 0,-2 1 0,1-1-1,-2 1-2,-3-1 0,-2 5-3,-6-7-5,5 11-9,-6-7-20,-14-2 0,16 9 0,-16-9 2</inkml:trace>
  <inkml:trace contextRef="#ctx0" brushRef="#br0" timeOffset="37">17242 6025 38,'0'0'32,"12"-8"2,-9-3 0,-1-3-18,8 3-4,-5-6-1,6 6-4,-4-3-2,2 4 0,-4-1-2,-5 11 0,12-13-1,-12 13 0,0 0 0,0 0 0,0 0-1,9 6 0,-9-6-1,2 18 1,-3-4 0,2 0-1,-2 2 1,1 1-1,0 2 1,0-1-1,0-2-1,-1-1 0,4-1-2,-3-4-2,5 5-6,-5-15-10,-6 12-17,6-12 1,-1 11-1,1-11 2</inkml:trace>
  <inkml:trace contextRef="#ctx0" brushRef="#br0" timeOffset="38">17285 6157 50,'0'0'35,"0"0"0,0 0-8,9-1-8,4 2-2,-13-1-5,25-9-4,-11 5-2,5 2-2,0-2-1,0 3-1,-4 0-1,2-2-1,-1 2-3,-3-3-3,1 4-15,-2 0-18,-12 0 1,13-8-1,-13 8 1</inkml:trace>
  <inkml:trace contextRef="#ctx0" brushRef="#br0" timeOffset="39">19552 5499 28,'0'0'30,"4"20"3,-5-8 1,-1 2-17,5 10-5,-5-6 1,5 11-1,-5-4-5,5 5-1,-4-4-3,4 3 0,-3-2-1,1-2 0,-1-3-1,1 0-1,-1-5 0,-1-1-1,1-4 0,0-12-2,0 15-3,0-15-5,0 0-8,0 0-18,-12-3 2,12 3-2,-13-20 2</inkml:trace>
  <inkml:trace contextRef="#ctx0" brushRef="#br0" timeOffset="40">19303 5512 36,'0'0'34,"12"-9"2,-3 6 0,4 3-16,-2-5-2,10 7-6,-2-6-3,7 7-3,1-2-1,5 1-1,2-2-1,2 4 0,-1-3-1,2 0-1,-2-1 1,1-1-1,-4 0-1,-3 2 1,-4 0-1,-3-1 0,-3 1-2,-9 2-1,-1 3-4,-9-6-10,0 0-24,0 9 2,0-9-1,-8 12 0</inkml:trace>
  <inkml:trace contextRef="#ctx0" brushRef="#br0" timeOffset="41">19890 5856 35,'0'0'34,"0"0"0,0 0-7,0 0-6,7 17-4,-7-17-3,2 18-6,-4-9-2,6 6-2,-3-1-1,2 5-1,-1-3 1,1-1-2,-1-3 0,1 1 0,1-3 0,-4-10 0,7 10-1,-7-10 1,0 0-1,14-3 0,-14 3 0,11-12 1,-4 1-2,2 0 1,1 0-1,-1-3 1,1 3-1,0-1 1,0 0-1,1 6 1,-1 2 0,1 1 1,-1 0-1,2 5 0,-1 2 1,0 3-1,-1 5 1,-1 0 0,-1 2-1,-2 3 0,-2 1 1,-2-3 0,0-2-1,-1 1 0,-1-14 0,1 14-1,-1-14-1,0 0-3,4 12-10,-4-12-24,0 0 1,0 0 0,3-10 0</inkml:trace>
  <inkml:trace contextRef="#ctx0" brushRef="#br0" timeOffset="42">17981 5624 9,'0'0'14,"0"0"-5,0 0 0,0 0 0,0 0-2,0 0-1,-3 11-2,3-11 0,-6 9-2,6-9 1,-11 18-1,2-7 0,0 4-1,-2 0 1,-3 3 0,1 2-1,-3 0 0,1 1 0,-1-1 0,0 2-1,-1-1 0,1-1 0,1-1 0,1-3 1,3 2-1,-1-4 1,6 0-1,6-14 1,-12 17 0,12-17-1,-5 12 0,5-12-2,0 0-6,0 0-3,-12-2-10,12 2-2,0 0 0</inkml:trace>
  <inkml:trace contextRef="#ctx0" brushRef="#br0" timeOffset="43">17685 5621 19,'0'0'15,"3"12"1,4 0-2,-1 1 0,5 3-1,2 1-1,1-1-1,7 4-2,0-4-1,4 5-1,-3-3-1,5-1-2,-3 0-2,2 0 0,-1 2-1,-4-4-1,2 1-4,-5-4-6,-3-5-18,3 8-4,-18-15 3,17 12-2</inkml:trace>
  <inkml:trace contextRef="#ctx0" brushRef="#br0" timeOffset="44">19129 5641 4,'0'0'5,"0"0"1,0 0-1,0 0 1,0 0 0,0 0-1,0 0 0,0 0 1,0 0 0,0 0 0,0 0 0,0 0 0,-4 16-1,-2-7 1,1 3-1,-4 5-1,-2 1 0,-2 4-1,-4 0-1,0 2 0,-4-1 0,4 3 0,-4-3 1,3-2-1,2-2 0,2-1 0,4-3-1,2-4-2,8-11-4,-7 12-5,7-12-16,0 0 0,-1-13 1</inkml:trace>
  <inkml:trace contextRef="#ctx0" brushRef="#br0" timeOffset="45">18878 5668 15,'4'-9'19,"-4"9"-5,0 0 1,13-1-2,-13 1 1,13 5-3,-2 2-1,0 3-2,5 8 0,2 1-1,7 6 0,0 1-2,5 4 0,1-2-2,1 1-1,0-2-2,-1-7-5,-2-1-11,3-2-15,-14-11 0,3 1 0,-21-7 0</inkml:trace>
  <inkml:trace contextRef="#ctx0" brushRef="#br0" timeOffset="46">18271 5807 14,'0'0'15,"0"0"-1,0 0-1,0 0-2,11 9-2,-11-9-2,0 0 0,0 0-2,0 0-3,8 9-1,-8-9-6,0 0-7,0 0-11,11 8-1,-11-8 1</inkml:trace>
  <inkml:trace contextRef="#ctx0" brushRef="#br0" timeOffset="47">18450 5770 3,'0'0'14,"0"0"0,4 13-3,-4-13-2,0 0-2,5 13 0,-5-13-2,0 0 0,8 12-2,-8-12 0,6 10-1,-6-10 0,0 0-5,0 0-4,0 0-8,14 10-6,-14-10-1</inkml:trace>
  <inkml:trace contextRef="#ctx0" brushRef="#br0" timeOffset="48">18625 5751 17,'0'0'21,"0"0"-7,0 0-5,0 0 0,4 16-3,-4-7-1,0-9 0,-1 17-2,2-8-1,-1-9-1,4 14-2,-4-14-12,17 8-9,-17-8-1,13-5 0</inkml:trace>
  <inkml:trace contextRef="#ctx0" brushRef="#br0" timeOffset="49">20651 5766 16,'0'0'14,"0"0"0,0 0-1,-9-2-1,9 2 0,0 0 0,0 0-2,0 0 0,0 0-1,0 0 0,-10 1-2,10-1 1,0 0-2,0 0 0,0 0-1,0 0 0,11 0-1,-11 0 0,11-1-1,-1 2 0,3-3 0,5 1 0,3-3-1,5 3 1,2-1-1,4 0 0,2 0 0,1-1 0,-1 1-1,-2 1 0,-1 1 0,-2-2 0,-3 0-1,-3 3 1,-4 0-1,-1-1 1,-5 1-1,1 0 1,-14-1-1,15 1 1,-15-1-1,10 0 1,-10 0-1,0 0 0,0 0 0,0 0 0,0 0-1,0 0-2,0 0-3,-10-3-8,10 3-20,0 0-3,-10-8-1,10 8 1</inkml:trace>
  <inkml:trace contextRef="#ctx0" brushRef="#br0" timeOffset="50">21052 5601 24,'0'0'31,"-3"-10"2,3 10 0,0 0-15,0-10-4,0 10-1,0 0-3,16 3-4,-16-3-1,15 6-1,-6-2 0,4 3-1,0-2 0,4 2-1,0-2 0,2 2-1,-1 0 1,3-2-1,-2 0 0,-2 3-1,-1 0 1,-2 0 0,-3-1-1,0 1 0,-4 2 1,-2 1-1,-2 1 1,-2-1 0,-3-1-1,-1 2 0,-3 1 1,0-2-1,-4 0 0,-1-1 0,-1 0 1,-1 1-1,1-1 0,0-3 1,0 0-2,2 1 1,10-8 0,-16 12 1,16-12-1,-9 9 0,9-9-1,0 0 1,-6 12 0,6-12 0,0 0-2,0 0 0,0 9-5,0-9-9,0 0-23,0 0 1,9-8-1,0 4 1</inkml:trace>
  <inkml:trace contextRef="#ctx0" brushRef="#br0" timeOffset="51">22009 5559 10,'0'0'28,"0"0"3,2-9 2,-2 9-13,0 0-3,0 0-3,0 0-3,0 0-2,0 0-3,0 0-2,9 12 0,-9-12-1,2 21 0,-2-5 0,4 5 0,-6 4-1,4 3 1,-4 2-1,2 2 0,-4 4 0,3-1 0,-2-3-1,1-1 0,-1-2 0,0-4-1,1-5 1,1-5-1,0-4 1,1-2-3,0-9 1,0 0-3,0 0-2,0 0-7,0-9-13,0 9-12,0-22 0,0 7 1,-3-6 0</inkml:trace>
  <inkml:trace contextRef="#ctx0" brushRef="#br0" timeOffset="52">21788 5515 10,'0'0'17,"0"0"0,0 0 0,0 0-2,0 0 0,0 0-1,0 0-2,0 0 0,0 0-1,9-7-1,1 9-1,1-4-1,6 6 0,3-5-2,8 4-1,5-4 0,6 3-1,4-4-1,2 3-1,1-1 0,-1 0 0,-5 1-1,-1 0-1,-9 1 1,-7 2-1,-4 0 1,-5 1-1,-4-1-1,-10-4 0,10 7-1,-10-7-4,0 0-11,0 0-20,0 0 0,0 0-1,0-12 1</inkml:trace>
  <inkml:trace contextRef="#ctx0" brushRef="#br0" timeOffset="53">22521 5356 5,'0'-10'28,"0"10"1,0 0 2,0 0-12,0 0-3,0 0-1,0 0-3,0 0-3,10 9 0,-10-9-3,13 13 0,-3-5-1,6 5 0,0 0-1,2 6-1,2 0 0,2 7-1,-1 1 0,1 6-1,-3 3 0,-5 9 0,-4 1-1,-1 2 1,-7 1-1,-5-2 1,-7 0-1,-1-4 1,-3-5 0,0-7-1,0-5 1,-2-4-1,3-6 1,2-2-1,11-14 0,-15 13 0,15-13 0,0 0-3,0 0-3,-13 2-11,13-2-22,0 0 1,0 0-2,0 0 2</inkml:trace>
  <inkml:trace contextRef="#ctx0" brushRef="#br0" timeOffset="54">2366 6883 13,'0'0'17,"10"5"1,-10-5 0,0 0-4,0 0 0,0 0-2,0 0 0,9-4-1,-9 4-2,10-1 0,-10 1-1,14-4-2,-4 5 0,-10-1-1,22-3-1,-7 0-2,3 1 0,1-2-1,3 2 0,0-1 0,5-2 0,1 1 0,4 1-1,1-2 2,3 1-1,6 0 0,0 1 0,1 0 0,1 1 0,-3-1-1,1 1 1,-5 1-1,-1 1 0,-4 0 0,-3 0 1,0 2-1,0-1 0,0-1 0,3 3 0,1-2 1,2 0-1,3-1 1,5 0-1,1-2 1,3 1-1,0-1 1,0 2-1,-1-3 0,0 1 1,-2 1-1,1-2 0,-2 2 0,-1-1 0,1-2 0,0 2 0,2 2 0,1-1 1,2 0-2,0 2 1,3-1 0,-1 1 1,3 2-1,1-2 0,2 0 0,1 2 0,-1-1 0,3-2 0,2 0 0,4 0 0,5-1 0,0 0 0,1 0 1,3-1-1,0-1 0,2 1 0,2 1 0,0-2 0,2 0 0,2 0 0,2-1 0,1-1 0,2 2 0,2-4 1,2 2-1,2 0 0,1-2 0,-1 1 0,2 1 0,0 0 0,1 0 0,2 1 0,3-2 0,-2 1 0,3 0 0,2 2 0,0-1 1,5-1-1,2 2 0,2-2 0,-1 2 0,3 0 0,0 1 1,3-2-1,1 1 0,-3 1-1,1-2 1,2-2 1,-3 2-1,4-3 0,-1 1 0,-2 0 0,-1 1-1,2-3 2,-1 2-2,0 1 1,0-2 0,-2 3 0,-1 0 0,-1-1 0,1-1 0,1 2 0,-4 2 0,0 0 0,-2-1 0,-1 0 0,2 1 0,-1 1 0,0 0 0,-2 1 0,1-1 0,0 1 0,4 2 0,-1-1 0,0 1 0,0 0 1,-2 0-2,2 1 1,1 0 1,2 0-1,-3-1-1,0-1 1,1 0 0,2 0 0,4 0 0,1-3 0,2 1 0,-1 1 0,2 0 0,2 0 1,2 0-1,1 0 0,-2 0 0,4 0-1,-1 1 2,4-2-1,1 0 0,2 1-1,-1 0 2,2 0-1,3 0 0,-1 0 0,0 0 0,0 1 0,0 1 0,2-1 0,2 0 0,0 1 0,-2 2 0,2-1 0,1-1 0,0 1 0,-1 1 1,1 2-1,-2-1 0,2 2 1,-3-2-1,1 2 0,-2-1 1,1 1-1,-1-1 0,-1 0 0,0-2 0,0 1 0,0-1 0,0-2 1,-2 1-1,1 0 0,3-3 0,-2 1 0,1 0 0,-2-3 0,0 1 0,-1 0 0,-3-2 0,-2-1 1,-3 2-1,0-2 0,0 0 0,-3 1 0,1 0 0,1-1 0,-4 2 0,1 1 0,-1 0 0,-3-1 1,-2 2-1,-2 0 0,-3 0 0,-2 1 0,1 2 0,-5-1 0,1 2 0,-6 0 0,1-1 0,-3 1 0,-2 1 0,-2-2 1,-4 1-1,0 2 0,-4-1 0,-2-1 0,-4 1 1,0-1-1,-8-1 0,-2 1 0,-4-1 1,-6 0-1,-5-2 0,-9 0 0,-4 0 0,-7-1 0,-3 0 1,-10-1-3,-2 1-1,-12-3-8,2 3-23,-12 0-4,0 0 0,-16-3 0</inkml:trace>
  <inkml:trace contextRef="#ctx0" brushRef="#br0" timeOffset="55">7815 7445 22,'0'0'21,"0"0"-6,0 0-2,0 0-2,0 0 0,0 0-4,0 0 0,0 0-1,0 0 0,11 8 1,-11-8 0,5 9 0,-5-9 0,4 17-1,-4-5 0,4 9-1,-3 1-1,1 7 2,-1 3-3,2 6 0,-2-1 0,2 2-1,0-2-1,0-2 1,0-1-1,0-3-1,1-6 1,-1-2 0,1-3-1,-2-2 1,1-4 0,-1-2 0,-1-1-1,-1-11-1,0 0-1,0 0-4,0 0-3,2-12-10,1-4-15,1-1-1,-3-9-1,4 1 2</inkml:trace>
  <inkml:trace contextRef="#ctx0" brushRef="#br0" timeOffset="56">7828 7462 21,'0'0'19,"0"0"-3,6-10 1,-6 10 0,0 0-4,0 0-1,4-10-2,-4 10 0,0 0-2,0 0 0,0 0-2,0 0-2,6-11 0,-6 11-1,0 0 0,0 0 0,8-9-2,-8 9 1,9-3-1,-9 3 1,17-3 0,-4 1 0,1-4 0,5 3 0,3-2 0,2-1 0,0 0-1,2-1 1,0 0-1,0 3-1,-3 1 1,-4 1 0,-2-1-1,-5 4 0,-12-1 1,16 1 0,-16-1 0,0 0 0,0 0-1,0 0 1,-2 12 0,2-12 0,0 0-2,-9 16 1,8-7 1,1 0-1,0 4 0,1 0 0,2 1-1,1 1 1,-1 0 0,1-3 1,-1-2-2,1 1 1,-4-11-2,5 11-1,-5-11-6,0 0-9,0 0-19,11 6 1,-11-6-1,9-4 2</inkml:trace>
  <inkml:trace contextRef="#ctx0" brushRef="#br0" timeOffset="57">8538 7415 11,'0'0'27,"2"-14"2,-2 14 1,0 0-13,0 0-3,0 0-1,0 0-3,4 15-2,-5-4-3,3 7 1,-2 1-2,2 10 0,-1 1 0,1 4-1,-1 1-1,1 4 1,1-1-2,-1 0 1,1-3-1,0-3-1,-1-5 1,1-3-1,0-5 1,-1-3-1,0-6 0,-2-10 0,3 14-1,-3-14-1,0 0-1,0 0-1,0 0-4,0 0-6,0 0-5,0 0-15,5-11-1,-5 11 2,5-18 1</inkml:trace>
  <inkml:trace contextRef="#ctx0" brushRef="#br0" timeOffset="58">8582 7653 19,'0'0'22,"0"0"-3,-10 3-1,10-3 1,0 0-4,0 0-1,0 0-1,10 6-2,1-1-1,-2-5-2,6 3 0,-1-3-2,6 3-1,-1-3-1,3 3-1,-1 0-1,-1-2 0,0 0-1,0 3 0,-2-2 0,-2 0 0,-2-1 0,-2 1-1,-2-2 1,-10 0 0,13 3 0,-13-3 0,0 0-1,0 0-1,0 0 0,0 0-4,0 0-12,0 0-20,0 0 0,2-10-1,-2 10 2</inkml:trace>
  <inkml:trace contextRef="#ctx0" brushRef="#br0" timeOffset="59">9949 7439 15,'3'-12'24,"-3"12"-1,0 0 0,0 0-4,0-9-3,0 9-2,0 0-2,-17-11-2,17 11-3,-14-5 1,14 5-3,-18-4-1,9 3-1,-2-2 0,0 2-1,0-1 0,2 2-1,-3 0 1,1 3-2,-1-1 1,2 3 0,-1 2 0,0 2-1,2 1 1,1 3-1,2 2 1,2 1-1,1 3 1,3 2-1,3-2 0,0 6 1,4 1 0,0-1-1,2 0 0,0 0 1,-1 1-1,0-2 0,-1 1 1,1-5-1,-4-1 0,-1 0 0,-1-4 0,0-1 1,-2-3-1,0-1 0,0-10 0,-1 18 0,1-18-1,-1 11-1,1-11-2,0 0-2,-1 10-6,1-10-8,0 0-16,-4-13 1,4 13-1,-4-13 2</inkml:trace>
  <inkml:trace contextRef="#ctx0" brushRef="#br0" timeOffset="60">9689 7666 32,'0'0'31,"0"0"2,0 0 0,11-11-16,2 12-3,1-5-1,6 6-5,-1-5-2,4 5-1,-2-3-2,2 1-1,-3-1-1,-1 3 0,-3-2 0,-3 0-1,0 1 0,-3-1 0,-1 0-2,-9 0-1,14 2-3,-14-2-5,10-2-12,-10 2-13,0 0 0,14 3 1,-14-3 2</inkml:trace>
  <inkml:trace contextRef="#ctx0" brushRef="#br0" timeOffset="61">10405 7407 13,'-2'-12'25,"2"12"2,0 0-7,0 0-3,0 0 0,0 0-3,0 0-3,0 0-1,0 0-2,-14 8 0,14-8-2,-17 16-1,9-3 0,-6 3 0,2 2-1,-3 2 0,0 5 0,1-1-1,2 7 0,-1 2-1,5 1 0,1-1 0,5 5-1,2-1 1,4-1 0,2-2-1,3-3 0,2-2 0,2-1-1,0-3 1,2-5 0,-2-3 0,0-1-1,-1-4 2,1-3-2,-3-1 1,-10-8 0,15 4-1,-15-4 0,12-2-1,-12 2-2,0 0-4,2-16-17,-3 7-16,1 9 1,-3-13-1,3 13 1</inkml:trace>
  <inkml:trace contextRef="#ctx0" brushRef="#br0" timeOffset="62">10663 7730 19,'8'-10'27,"-8"10"-4,13-5 1,-13 5-4,14-4-3,-14 4-4,16-4-1,-16 4-3,16-5-1,-16 5-3,22-3-1,-10 0-1,4 1 0,-1-5-1,3 2 0,0-3 0,2-1-1,-2-5 0,-1 5 0,-1-1 0,-2-2 0,-4 1 0,-1 1-1,-4-1 1,-5 11 0,2-15-1,-5 3 1,-3 1 0,6 11-1,-16-16 0,5 8 0,-1 1 1,-1 0-1,0 0 0,-2 4-1,-1 0 2,0 0-1,0 2 0,0 2 0,1 0 0,1 4 0,2 3 0,-1 2 0,2 3 0,3 5 1,-1 3-1,2 1 1,2 5 0,2 3 0,1 0 0,2 2 0,2-2 0,2-1 0,2-3 0,1-2 0,2-4-1,1-4 2,2-5-2,3-1 1,2-6 0,3-1 0,0-2 0,1-3 0,1-2 0,1-2 0,-3 1 0,-2-2 0,-3 1 0,-2-1-1,-3 1 0,-10 6-2,16-8-1,-16 8-2,11-5-7,-11 5-13,6-9-15,-6 9 1,13-3 1,-13 3 0</inkml:trace>
  <inkml:trace contextRef="#ctx0" brushRef="#br0" timeOffset="63">11185 7800 28,'0'0'29,"0"0"3,0 0-7,0 0-8,9-7 0,-9 7-3,10-15-2,-10 15-4,13-16-1,-6 6-2,-1-1 0,2 1-2,-4-1 0,-4 11-1,9-13 0,-9 13 0,6-11-1,-6 11 0,0 0 0,0 0 0,0 0-1,0 0 1,8 15-1,-7-3 0,2 3 1,-2 1-1,0 2 1,1 4-1,-1-1 0,1-1 1,0-2-1,-1-3-1,2-2 0,-1-3-1,1-1-1,-3-9-2,0 0-4,0 0-5,8 11-8,-8-11-12,0 0-2,0 0-2,0 0 5</inkml:trace>
  <inkml:trace contextRef="#ctx0" brushRef="#br0" timeOffset="64">11232 7916 27,'-9'5'30,"9"-5"1,0 0-8,0 0-4,5 11-1,-5-11-5,17 0-2,-7-4-2,7 3-2,-1-3-1,5 1-2,-1-1-1,0 1 0,-2 0-1,-3-2-1,1 2-2,-5 1-1,2 2-2,-13 0-5,16-4-8,-16 4-17,0 0-3,16-3 0,-16 3 2</inkml:trace>
  <inkml:trace contextRef="#ctx0" brushRef="#br0" timeOffset="65">11580 7894 42,'9'-2'33,"-9"2"3,9-4-8,-9 4-8,11 2-1,-1 6-6,-10-8-4,12 12-2,-12-12-2,14 21-1,-8-6-1,1 0-1,-2 2 0,1 0-2,-3 0 1,-2-2-2,0 0 0,-1-15-4,-3 20-9,3-20-25,-15 9 0,15-9 1,-17-4-2</inkml:trace>
  <inkml:trace contextRef="#ctx0" brushRef="#br0" timeOffset="66">11918 7858 29,'0'0'30,"0"0"3,0 0-9,0 0-5,5 15-2,-5-15-3,6 13-3,-6-13-3,7 12-3,-7-12-1,10 13-2,-10-13-1,0 0-2,12 8-3,-12-8-9,0 0-17,11-4-6,-11 4 0,0 0 0</inkml:trace>
  <inkml:trace contextRef="#ctx0" brushRef="#br0" timeOffset="67">12087 7869 6,'0'0'26,"10"-2"1,-10 2-3,10 1-3,-10-1-2,10 0-4,-10 0-2,10 4-2,-10-4-1,12 7-3,-12-7-1,10 6-2,-10-6-1,9 10 0,-9-10-1,0 0-1,13 13 0,-13-13-1,0 0 0,6 9-2,-6-9-3,0 0-7,0 0-14,0 0-9,9-6-1,-9 6 1,7-10 0</inkml:trace>
  <inkml:trace contextRef="#ctx0" brushRef="#br0" timeOffset="68">12283 7879 25,'0'0'32,"0"0"1,11-4 1,-11 4-13,0 0-3,0 0-4,11 15-5,-11-15-2,5 12-2,-5-12-1,7 12-1,-7-12-2,6 11-2,-6-11-3,0 0-9,0 0-24,11 4 0,-11-4 0,2-9 0</inkml:trace>
  <inkml:trace contextRef="#ctx0" brushRef="#br0" timeOffset="69">12565 7867 36,'0'0'33,"20"-1"1,-7 2-7,-2-2-6,7 8-2,-8-2-6,4 5-3,-14-10-4,16 26-1,-14-10-2,-2 2-2,-3 0 0,-2 0-2,-3-2-1,0-3-3,3 2-5,-5-7-19,10-8-9,0 0 2,-12-9-1</inkml:trace>
  <inkml:trace contextRef="#ctx0" brushRef="#br0" timeOffset="70">12968 7623 23,'0'0'29,"0"0"1,0 0-7,0 0-2,0 0-4,0 0-3,11 7-3,-11-7-1,12 2-4,-12-2-1,20-1-1,-9-3-1,4 4-1,1-4 0,2-1-1,-1-2 1,0-1-1,0-2 0,-1 0-1,-1 0 1,-2-4 0,-5 2-1,1 0 1,-4-1-1,-2 2 1,-2-1-1,-4 2 1,-2 1-1,5 9 1,-18-16-1,4 10 0,-2 3 0,0 2 0,-1 3 0,-2 3 0,1 3-1,-1 5 1,1 1 0,1 7 1,1 3-1,1 0 2,3 3-2,2 2 2,4-1 0,3 2-1,3-3 1,3-3 0,3-4-1,3 1 1,2-5 0,4-5-1,0-4 1,4-2-1,3-3 0,2-1 0,-1-2 0,0-3 0,-1-1-1,-2 3 0,-3 0 0,-2-1-2,-4 2-3,-11 1-2,19 0-9,-19 0-21,11 2-3,-11-2 0,17 0 0</inkml:trace>
  <inkml:trace contextRef="#ctx0" brushRef="#br0" timeOffset="71">13444 7707 29,'2'-10'31,"8"8"3,-10 2-4,2-11-10,-2 11-3,0 0-2,10 11-5,-10-11-4,0 16 0,-1-4-2,4 3 0,-3 2-1,2 1-1,0-1-1,2 1 1,-1-2-1,4-4 0,-2-2 0,-5-10 0,15 8-1,-5-10 1,0-4 0,0-3-1,2-3 0,-1-2 1,1 1-1,-1-1 0,-2-1 0,0 3 0,-1 2 0,-1 1-1,-7 9 1,11-6 0,-11 6 0,9 2-1,-9-2 1,11 14 0,-11-14 0,11 19 0,-5-9 0,-1 3 0,0 0 0,0-4 0,-1 2-1,-4-11-2,6 17-2,-6-17-6,0 0-17,0 0-11,0 0 1,0 0-1</inkml:trace>
  <inkml:trace contextRef="#ctx0" brushRef="#br0" timeOffset="72">13786 7309 37,'0'0'33,"3"11"3,-3-11-2,3 10-15,10 3-1,-7-3-4,7 7-5,-2-1-3,4 6-1,1-1-1,1 6-1,-1 2-1,0 1-1,-1 2 0,-2 3 0,-2 3 0,-4 0-1,-5 2 0,-3-3 0,-2-2 0,-4 1 0,-2-4 0,0-7-1,1-4 1,-1-5-1,4-3 1,5-13-1,-5 14-2,5-14-6,0 0-29,8-10-1,-4 1 1,2-3-1</inkml:trace>
  <inkml:trace contextRef="#ctx0" brushRef="#br0" timeOffset="73">14368 7467 43,'0'0'33,"0"0"2,0 0-9,0 0-8,0 0-1,0 0-6,-5 13-4,5-13-1,-1 9-2,1-9-1,2 13-1,-2-13 0,5 16-1,-4-7 0,-1-9 0,4 12-2,-4-12-1,0 0-3,0 0-8,0 0-22,11 5-1,-11-5-3,0 0 3</inkml:trace>
  <inkml:trace contextRef="#ctx0" brushRef="#br0" timeOffset="74">14400 7754 35,'2'12'32,"-2"-12"2,0 0-2,1 12-15,-1-12-2,0 0-2,-5 11-4,5-11-3,-2 9-1,2-9-2,2 12 0,-2-12 0,2 12-1,-2-12-1,0 0 0,3 12-1,-3-12 0,0 0-3,0 0-11,10 9-24,-10-9 1,0 0-2,0-17 3</inkml:trace>
  <inkml:trace contextRef="#ctx0" brushRef="#br0" timeOffset="75">14986 7402 19,'0'0'30,"0"0"3,0 0-6,0 0-4,9 2-4,-9-2-3,0 0-3,0 0-3,6 16-3,-6-16-1,2 21-1,-2-5-2,2 7 0,-2-1 0,2 6 0,-4 2-2,2 1 1,0 0-1,-1 1 0,1-2 0,-1-4-1,1-1 1,-1-5-1,1-6 0,1-3 0,-1-11-1,-1 12-1,1-12-1,0 0-3,0 0-7,-7-17-14,6 8-13,-1-3 2,-4-5-1,3 1 1</inkml:trace>
  <inkml:trace contextRef="#ctx0" brushRef="#br0" timeOffset="76">14825 7408 0,'-11'-12'25,"11"12"4,0 0 2,-5-14-11,5 14-2,0 0 0,12-8-3,-12 8-1,12-4-4,-12 4-2,18-3-1,-8 1-2,6 4 0,-3-3-1,6 3 0,-1-1-1,6 2 0,0-2 0,6 4-1,0-3 0,3 0 0,-1 2-1,0 0 0,-1-2 0,-1 0 0,-5 0-1,-6-1 1,-3 0-1,-5 2 0,-11-3-1,14 0 0,-14 0-2,0 0-3,0 0-13,0 0-21,0 0 0,0 0 0,0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58:55.1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3222 7922 10,'0'0'25,"0"0"-2,0 0-4,0 0-1,0 0-5,4 10-3,-4-10-2,0 0 0,0 0-2,0 0 1,0 0-2,0 0 0,0 0-1,0 0-1,0 0 0,11-4 1,-11 4-2,0 0-1,13 2 1,-13-2-1,15 4 0,-5-3 1,1-1-1,2 1 0,-1 3 0,4-3 0,-1 1-1,4-1 1,0-1 0,0 1-1,0 2 1,2-3 0,-1-3 0,-1 4-1,0-3 1,0 2-1,0 2 1,-1 0-1,1-1 0,-1 3 1,1 1-1,0-1 1,-1 0-1,2 2 1,1-4-1,-1 3 1,3-3 0,1-1 0,4-1-1,2 2 1,2-1-1,2-3 1,2 1-1,3 1 1,3-1-1,1-1 0,0 2 1,3-4 0,0 0-1,2 4 0,-2-1 1,1-3 0,2-1-1,-2 3 1,0-2-1,-1 3 0,1 0 1,0-2-1,2-2 1,1 2-1,1 2 1,1-1-1,-1-1 1,0 1-1,-1 0 1,0 1-1,1 0 0,-4-1 1,0-1-1,-1 1 0,3 0 0,0-1 0,2 1 1,0-1-1,3-1 0,-1 1 0,2 1 1,0 0-1,1-1 0,0 2 0,-2 0 0,0 0 0,3 0 1,-1 1-1,4-1 0,2 1 0,0-1 1,2 1-1,4-1 0,0-1 1,1-1-1,3 1 0,0 0 1,4-1-1,0-3 0,3 2 1,-2-1-1,2 1 0,0-1 0,1-1 1,-2-2-2,-1 2 1,-1 0 1,0-1-1,-2 2 0,-2-2 0,1 2 0,-3 2 0,-1 2 0,0-2 0,-3 1 0,2 1 0,-1 1 0,-1 0 1,-1 0-1,0-1 0,-1 0 0,0 2 0,-1 0 0,-2-1 0,1-1 0,1 1 0,2 1 0,1-1 0,-2 1 0,1-1 1,3-2-1,0 3 0,-2-1 1,1-1-1,1-1 0,0 1 0,3 1 0,2 0 0,0 1 0,3-1 1,0 0-1,3 2 0,0 0 0,4-3 0,1 0 0,0 0 0,0-1 0,3 0 0,0 0 0,1-1 1,1-1-2,1 2 1,0 1 1,-1 0-1,4 0 0,-2 0-1,2 1 1,-1 0 0,2 2 0,-2-1 0,-1 1-1,2 2 1,-2-1 0,0 0 0,0 1 0,1-1 0,-1 0 0,0 1 0,1 0 0,-2-1 0,0 1 0,0-2-1,-1 0 1,2 0 0,-2 1 0,-2-3 1,0 0-2,0 0 1,-2 0 0,-1-1 0,-4 0 0,1-2 0,-3 0 0,2 2 0,-4-1 0,0-1 0,-3 1 0,0-1 0,-2 1 0,-6 0 0,-1 1 0,-3-2 0,-4 0 0,-1 3 0,-8-1 0,-5-1-1,-9 3-1,-7-3-2,-8 5-6,-19-3-22,0 0-7,-12 5 2,-12-7-2</inkml:trace>
  <inkml:trace contextRef="#ctx0" brushRef="#br0" timeOffset="1">5129 8435 14,'0'0'13,"0"0"1,-9 2 1,9-2 0,0 0 1,0 0-2,-1 14 0,1-14-1,0 19-1,-2-7-2,4 11-2,-6 1 0,5 6-2,-4 0-1,3 5-2,-2-2 0,3 3-1,-2-3 0,2-2-1,0-5 0,1 0 0,0-6-1,0-3 1,-1-5-1,0-2-1,-1-10 0,1 10-1,-1-10-2,0 0-3,0 0-5,4-10-6,1 0-11,-5 10-6,6-20 2,3 7 0</inkml:trace>
  <inkml:trace contextRef="#ctx0" brushRef="#br0" timeOffset="1.0001">5112 8464 30,'0'0'30,"0"0"2,0 0-8,0 0-6,-5-12-3,5 12-5,0 0-2,10-3-2,-10 3-3,20-5 1,-8 2-2,6 2 1,-1-1-1,5-2-1,1-2 1,0 4-1,0-2 0,-1 0 1,-1 0-2,-2 0 1,-2 0-1,-3 3 1,-2 0-1,-12 1 1,14-2-1,-14 2 0,0 0 0,0 0 1,8 10-1,-8-10 0,-1 13 0,1-2 1,0 0-1,0 1 0,1 1 0,1 2 0,-1 1 1,0-1-1,2 0 0,0-2 0,-1 0 0,0-2-1,0 0 0,-2-11-2,4 16-3,-4-16-6,0 0-19,9 7-5,-9-7 0,0 0 0</inkml:trace>
  <inkml:trace contextRef="#ctx0" brushRef="#br0" timeOffset="2.0001">5939 8478 21,'0'0'22,"0"0"-2,-2-9-1,2 9-1,0 0-3,0 0-2,0 0-3,-10-4-1,10 4-3,0 0-1,0 0-1,-8 14-1,5-5-1,1 7 2,-1 5-2,1 3 0,-1 3-1,1 6 0,0 0 1,2 5-1,2-2 0,0 0-1,0-4 1,1-1 0,1-4-1,0-3 1,-1-6-1,1-2 0,-4-16-1,4 14 0,-4-14-1,0 0-3,0 0-3,8-17-2,-4 7-7,-4-5-5,-1-4-11,4 4 0,-6-7 2</inkml:trace>
  <inkml:trace contextRef="#ctx0" brushRef="#br0" timeOffset="3.0001">5913 8709 17,'0'0'28,"0"0"-4,0 0-1,0 0-2,11 5-4,2-3-1,-2-4-4,8 6-2,-2-6-2,6 2-3,0-2-2,0 2-1,0-1 0,0 1-1,-1-1 0,-3 0-1,-3 0 1,-3 2-1,-3-1 1,-10 0-1,14 0 0,-14 0 0,0 0-2,0 0 0,0 0-4,0 0-8,0 0-14,10 3-6,-10-3-2,0 0 2</inkml:trace>
  <inkml:trace contextRef="#ctx0" brushRef="#br0" timeOffset="4.0001">6966 8408 7,'-1'-15'20,"1"15"0,0 0-2,0 0-2,0 0 1,-10-10-3,10 10-2,-11-1-1,11 1-1,-13 7-2,13-7-1,-19 16-1,10-3 0,-7 1-1,3 5-1,-5 1-1,4 4 0,-2 2 0,2 5 0,2 0-1,1 3 0,4-1-1,5 0 1,0 0 0,4 1-1,1-2-1,4-1 2,2-3-1,2 0 0,-2-3 0,2-3 0,-1-3 0,0-3 0,0-3 0,-2-2-1,-3-1 0,-5-10 1,8 11-2,-8-11 0,0 0 0,0 0-1,0 0-2,0 0-3,13 3-6,-13-3-15,2-16-9,4 7 0,-1-3 1</inkml:trace>
  <inkml:trace contextRef="#ctx0" brushRef="#br0" timeOffset="5.0001">7439 8568 26,'4'-9'29,"-4"9"2,0 0-8,3 9-4,-3-9-3,-10 15-4,6 0-3,-6-3-1,2 7-3,-7-3 0,3 7-2,-6-1 0,3 2-2,-4-3 1,2 3-1,0-2 0,0 0 1,2-1-1,2-3-1,1-2 0,3-3 0,1-3-2,8-10-1,-9 8-3,9-8-4,-2-11-8,1 1-7,-1-6-10,5 2 0,-5-8 1</inkml:trace>
  <inkml:trace contextRef="#ctx0" brushRef="#br0" timeOffset="6.0001">7156 8620 19,'-5'9'31,"5"-9"1,0 0-3,18 17-7,-9-9-2,8 7-3,-3-4-6,9 7-2,-3-2-3,4 2-1,-1 0-2,3 0 0,-3 0-1,1 1 0,-3-2-1,0-1 0,-4-2-1,0-1 0,-3-1-2,-3-4-1,1 2-2,-12-10-4,17 5-13,-7-6-16,-10 1 1,12-14-1,-10 0 2</inkml:trace>
  <inkml:trace contextRef="#ctx0" brushRef="#br0" timeOffset="7.0001">7815 8655 35,'0'0'33,"0"0"2,10 7 0,1-5-14,-1-6-6,9 7-4,-5-4-3,9 2-2,-3-3-2,3 3-2,-1-2-1,0 1-2,-1 0 0,-5-2-3,2 1-2,-9-2-2,5 6-7,-14-3-10,0 0-11,0 0 0,-22 1 2,11 5 1</inkml:trace>
  <inkml:trace contextRef="#ctx0" brushRef="#br0" timeOffset="8.0001">7822 8796 36,'2'12'32,"-2"-12"2,0 0-9,17 5-4,-7-10-3,9 7-4,-5-6-4,8 5-4,-3-2-1,2 1-2,-4 0-1,2 2-3,-1 0 0,-4-3-4,4 6-5,-18-5-15,16-4-11,-5 4-1,-11 0 0,16-12 1</inkml:trace>
  <inkml:trace contextRef="#ctx0" brushRef="#br0" timeOffset="9.0001">8403 8803 20,'16'1'31,"-7"-6"0,8 4 3,1-2-13,-3-4-4,7 3-5,-9-5-2,8 2-4,-6-3-1,4 4-2,-4-4 1,2-1 0,-4 1-2,1 0 1,-4-2-1,-1 3 0,-3-2 0,-1-2 0,-4 0-2,-2 2 1,-4 0-1,-2 0 2,0 1-2,-3 1 0,-1 1 0,-3 5 0,0 1 0,-2 2 0,1 2 0,-5 6-1,0 2 1,1 5 0,-2 2 0,1 2 0,1 2 0,1 1-1,3 2 1,3-2 0,3 1-1,3-2 2,4 0-1,4 0 1,2-2-1,4 0 1,6-4 0,2 1 1,4-6-1,2 2 1,0-4-1,5-4 1,0-1-1,2-3 0,-3-2-1,2-2 0,0-1-1,-2-6-2,2 2-3,-7-8-5,6 3-20,-5-4-8,-7-2 0,1 0 0</inkml:trace>
  <inkml:trace contextRef="#ctx0" brushRef="#br0" timeOffset="10.0001">8821 8366 69,'0'0'37,"19"2"0,-9 1 2,-10-3-26,26 13-4,-12-4-2,5 9-2,-1 0-2,2 7 0,0 1-2,1 6 0,-2 2 0,1 3 0,-3 2 0,-1 0 0,-4 2-1,-1 2 0,-5 0 1,-2-4-1,-3 1 1,-4-4-1,-2-2 0,-1-2 0,-3-5 0,0-6-1,0-5-1,-2-5-1,4-1-4,-2-12-7,9 2-26,-4-10 0,3-1 2,3-6-2</inkml:trace>
  <inkml:trace contextRef="#ctx0" brushRef="#br0" timeOffset="11.0001">9439 8573 25,'6'11'32,"-6"-11"2,0 0-1,-1 11-10,1-11-7,-1 11-3,1-11-6,2 14-4,-2-14 0,7 11-1,-7-11 0,12 7-1,-3-8 0,-9 1-1,16-5 0,-16 5 1,12-15-1,-12 15 0,6-13 0,-6 13 0,0-11 0,0 11 0,0 0 0,0 0 0,-12-7-1,12 7-1,0 0-3,-11 0-5,11 0-15,6 12-10,-6-12 0,3 12 0,-3-12 1</inkml:trace>
  <inkml:trace contextRef="#ctx0" brushRef="#br0" timeOffset="12.0001">9523 8808 33,'0'19'29,"0"-19"2,0 21 0,3-11-16,-3-10-3,5 16-2,-5-16-3,7 10 0,-7-10-3,11 1 0,-11-1-2,9-8 0,-9 8-1,7-12 0,-7 12-1,4-16-2,-4 16 0,-1-12-3,1 12-9,0 0-20,0 0 0,-9-1-1,9 1 1</inkml:trace>
  <inkml:trace contextRef="#ctx0" brushRef="#br0" timeOffset="13.0001">9852 8548 28,'0'0'32,"0"0"2,-2 11-1,3-1-10,0 0-9,4 9-3,-1 1-4,3 3-4,0 1-1,2 1-1,1-4 0,0 1 0,2-2-1,-2-5 0,0-3 0,1-3 0,-2-5 1,-9-4-1,17-1 0,-17 1 1,14-15-1,-6 2 0,1-1 1,-1-4-1,1-1 0,-1-3 1,1 1-1,-2 1 1,-1 0-2,-1 2 2,-2 2-3,-1 3 1,-2 13-4,1-17-5,-1 17-16,0 0-9,0 0-1,0 0 1</inkml:trace>
  <inkml:trace contextRef="#ctx0" brushRef="#br0" timeOffset="14.0001">10329 8621 25,'-12'8'31,"4"7"2,-5-2-1,7-2-8,-1 8-10,-2-7-2,8 7-4,-2-4-3,6 2-1,1-4 0,7 2-1,-1-5-1,6 0 0,0-3-1,2-4 0,0-2 0,4 0 0,-1-3 0,-2-2-1,-1-1 1,-2-2-1,-2-1 1,-1-1-1,-2-1 1,-6-3-1,-2-1 1,-1-1-1,-4-6 0,-5 0-1,-3 0 1,-2-2-1,-3 0 0,-2 6 0,-3 1 0,-1 4 1,-2 9-2,2 5 0,-2 7 1,1 4-2,2 3-1,-2-2-3,9 3-4,-4-3-10,8-3-14,7 2 0,2-13 1,10 8 1</inkml:trace>
  <inkml:trace contextRef="#ctx0" brushRef="#br0" timeOffset="15.0001">10657 8487 63,'11'-5'36,"-11"5"-1,0 0 1,9-1-23,-9 1-4,0 0-3,0 13-3,2-2 0,-2 0 0,1 5-1,-1 5 0,2 5-1,-2-1 1,-2 3-1,0-1 1,1-1-2,0-2 1,1-3-1,1-4-1,-1-6-1,0-11-2,3 9-2,-3-9-8,0 0-14,12-13-10,-5 1 1,-5-6-1,4-2 3</inkml:trace>
  <inkml:trace contextRef="#ctx0" brushRef="#br0" timeOffset="16.0001">10611 8304 63,'0'0'35,"0"0"-1,-13-4-3,13 4-19,0 0-8,4 11-16,-4-11-21,8 11-1,-8-11 0,13 6-1</inkml:trace>
  <inkml:trace contextRef="#ctx0" brushRef="#br0" timeOffset="17.0001">11110 8234 24,'0'0'32,"8"-18"2,-8 18-6,3-12-5,-3 12-5,0 0-3,-13 3-4,14 8-5,-4 1-1,6 9-1,2 1-1,2 9-1,1 2 0,2 4 0,1-2-1,0 3 0,0-3 0,0-2 0,-4-4-1,-1-5 1,-1-3 0,0-5-1,-2-3 0,-3-13 1,0 0-2,0 0 1,0 0-1,0 0 0,0 0 0,-10-14 1,4 4-2,6 10 1,-16-17 1,2 8-1,1 1 1,-2 0-1,0 3 1,-2 2-1,0 3 1,-1 1 0,-1 2-1,3 4 1,-1 2 0,1 1-1,0 6 1,1 0 0,0 2 0,3 1 0,3 2 1,2-1 0,3-2 0,5 2 0,3-7 1,6 0-1,1-1 1,6-1 0,-1-6 0,4 1 1,1-2-1,3-2 1,0-2-1,3-2 0,-3-3 0,3 0-1,-4 0 1,1-4-2,-1 0-1,-7 2 0,1 1-2,-8-2-1,2 6-3,-11 2-6,0 0-12,0 0-16,-2-11 2,2 11 0,-15-7 2</inkml:trace>
  <inkml:trace contextRef="#ctx0" brushRef="#br0" timeOffset="18.0001">11210 8357 2,'0'0'3,"0"0"-1,0 0 0,0 0 0,0 0 0,0 0 1,-8-10 2,8 10 1,-4-12 0,4 12 1,-5-10 1,5 10 0,-5-11 0,5 11 0,-6-14 0,6 14 1,0 0-2,-5-11 0,5 11 0,0 0-1,0 0 0,0 0-1,-7-9 0,7 9 0,0 0-1,0 0 1,0 0-1,0 0-1,0 0 0,0 0 0,-9-4-1,9 4 0,0 0 0,0 0-1,0 0 0,1 10 0,1-1 1,-2-9-1,5 18 0,-1-7-1,0 4 1,1 2-1,-1 0 1,1 0-1,-2 0 1,2 1-1,-1 2 0,1 0 1,-1-3-1,-1 2 0,1-3 1,0 1-1,1-3 1,-1 1 0,-1-2 0,1 3-1,-1-2 1,1 1-1,-2 0 1,1 0-1,-1 0 1,0 0-1,1-3 0,-1-2 0,0 1 1,0-2-1,-2-9 1,2 10 0,-2-10 0,0 0 1,2 10-1,-2-10 0,0 0 0,0 0 0,0 0 0,0 0-1,0 0 1,0 0-1,0 0 1,0 0-1,0 0 0,0 0-1,0 0 0,0 0 0,0 0-4,0 0-7,-7-10-24,7 10 2,0 0-2,0-12 2</inkml:trace>
  <inkml:trace contextRef="#ctx0" brushRef="#br0" timeOffset="19.0001">4349 6988 10,'-8'17'24,"-5"-11"-3,6 5-4,-3 2 0,1 1-3,-2 3-3,0-2-2,2 7-1,-3 1-1,3 3-1,-1 1-2,2 4 1,2-1-1,4 2-1,1 0 1,5 1-1,0-3 1,6 1-2,-1-5 1,2-3-1,0-4-1,2-3 0,-2-4-1,1-3 0,-2 0-1,-1-6-2,2 3-6,-11-6-13,10 1-12,-10-1-1,9-2 2,-9 2-1</inkml:trace>
  <inkml:trace contextRef="#ctx0" brushRef="#br0" timeOffset="20.0001">4814 7127 9,'0'16'24,"0"-16"2,-10 8-10,3 1-1,1 1-3,-1 1-2,-2 0-4,-1 3-1,-2 1-1,1 2-1,-3 1 0,1 2-2,-4-1 1,4 1-2,-1-1 1,2-2 0,1-3-1,1-2 0,10-12 0,-13 15-1,13-15-1,0 0-4,0 0-5,0 0-8,-12-4-10,12 4 0,2-17 1</inkml:trace>
  <inkml:trace contextRef="#ctx0" brushRef="#br0" timeOffset="21.0001">4542 7151 24,'-6'11'28,"13"1"2,0-1-8,1-1-5,7 5-1,-2 0-4,5 6-3,0-4-2,3 1-1,-2-1-1,2 0-3,-1-2 1,-2-1-3,-1-4 1,-2-2-2,0-1-1,-5-1-1,1 0-2,-11-6-3,17 9-1,-17-9-2,16 5-3,-16-5-2,16-1-1,-6-2-1,1-2 0,2 0 2,-2-1 3,6 1 2,-6-2 4,5 2 3,-4 1 5,1-1 4,-1 4 5,-3-2 2,1 3 3,-10 0 2,16 4 1,-16-4-2,13 10 0,-5 0-3,-8-10-2,9 23-3,-6-9-2,1 5-1,-3-4-2,1 6 0,-2-1 0,0-4-1,0 0-1,-1-2-1,-1-1-2,2-13-2,-3 17-5,3-17-9,0 0-16,0 0 0,-11-13 2,11 13 0</inkml:trace>
  <inkml:trace contextRef="#ctx0" brushRef="#br0" timeOffset="22.0001">5401 7066 34,'0'0'34,"14"0"1,-14 0-3,0 0-11,0 0-7,-7 13-3,8-3-5,-4 0-2,3 6-2,-1 1 0,1 4 0,0 2-1,0 1-1,-2 2 1,1 3 0,0-1 0,-2-3-1,1-1 0,0-5-2,1-1 0,-3-7-3,6-1-3,-2-10-5,0 0-11,0 0-12,-1-15-1,1 6 3,-7-9 0</inkml:trace>
  <inkml:trace contextRef="#ctx0" brushRef="#br0" timeOffset="23.0001">5201 7070 30,'-11'7'31,"11"-7"2,0 0-5,0 0-10,21 4-3,-10-10-3,12 3-2,-4-4-2,8 1-2,0-3-2,2 2-1,1 0 0,1 1-1,-1 0-1,1 0-1,-3 0 0,-2 4-1,-2 4-2,-5-6-1,0 8-4,-6-7-5,2 8-10,-5-1-11,-10-4-3,20 2 2,-20-2 1</inkml:trace>
  <inkml:trace contextRef="#ctx0" brushRef="#br0" timeOffset="24.0001">5731 6845 41,'13'6'33,"-13"-6"2,12 7-3,-12-7-16,13 13-3,1 1-3,-3-1-4,5 5-1,-2 4-2,2 6-1,-2 2-1,0 3 0,-2 1-1,-2 1 0,-5 2 1,-1 3-1,-2-1 1,-2-4-1,-3-2 1,0-2-1,-1-5 1,-1-2 0,-1-5 0,2-6-1,4-13-1,-9 13-2,9-13-5,0 0-25,0 0-3,0 0-1,2-26 0</inkml:trace>
  <inkml:trace contextRef="#ctx0" brushRef="#br0" timeOffset="25.0001">6523 7004 32,'0'0'28,"0"0"-5,-12-9-2,12 9-4,-11-1-4,-1-2-2,12 3-3,-21-2-2,10 4-1,-4-2-1,3 5 0,-6-1 0,2 1-2,0 1 0,-1 5-1,1-1 0,-1 3 1,1 1-1,0 0 0,2 1-1,1 3 1,2-1 0,3 1 0,2-2-1,2 0 0,3-1 1,4 3-1,1-3 1,2 0-1,1-1 1,3 3-1,2-2 2,0-1-1,2-2 0,1-3-1,2-1 1,0 0 0,2-5 0,-1-3 0,4-1-1,-1-3 0,-2-2-2,0-2 0,-1 5-3,-6-7-4,4 4-7,-9-4-9,-5 0-11,-2 10 0,1-11 2,-1 11 0</inkml:trace>
  <inkml:trace contextRef="#ctx0" brushRef="#br0" timeOffset="26.0001">6301 7170 21,'-18'-6'28,"18"6"2,0 0-3,0 0-7,0 0-4,10-4-4,4 6-2,-2-5-2,6 2-1,-2-3-3,5 2 0,-3-2-1,2 2-2,1-1-1,-1-3-3,2 2-2,-4-3-8,3 4-12,1 1-11,-7-6 1,2 3 0</inkml:trace>
  <inkml:trace contextRef="#ctx0" brushRef="#br0" timeOffset="27.0001">6928 6841 39,'10'11'33,"-10"-11"1,2 18 0,-4-3-14,2-15-9,0 24-2,-1-8-3,5 3-2,-3 3-1,2 5-1,-1-2 0,0 4 0,1 2-1,-3 0-1,0 0 1,-2-2-1,0-3 0,0-2 1,0-4-1,1-3 0,-1-1 0,1-6 0,1-10-2,-2 11-1,2-11-3,0 0-6,0 0-10,12-14-15,-9-1 0,3 2 2,-4-10 0</inkml:trace>
  <inkml:trace contextRef="#ctx0" brushRef="#br0" timeOffset="28.0001">6921 6886 34,'0'0'33,"-14"-3"1,14 3 0,0 0-15,0 0-2,17-1-6,-17 1-4,19-8-2,-7 0 0,4 4-1,0-3-1,2 1-1,1-2-1,0 2 0,0-3 0,4 2 0,0 0 0,-1-1-1,-1-1 1,0 4-1,-4 0 1,0 0-1,-3 3 0,-4 2 0,-10 0 1,13 2-1,-13-2 0,0 0 1,7 10-1,-7-10 0,0 15 0,0-15 1,-1 17-1,-1-5 0,0 0 0,1 2 1,-1 2-1,0-1 0,0 0 0,1 4 0,0-3 0,0 0 1,0-1-1,0-1 0,1-4 1,-1 0-1,1-10 0,-1 12-1,1-12-1,0 0-3,0 0-8,0 0-26,0 0 1,0 0-2,-4-12 2</inkml:trace>
  <inkml:trace contextRef="#ctx0" brushRef="#br0" timeOffset="29.0001">9698 6877 1,'0'0'23,"0"0"3,0 0-8,0 0 1,0 0-2,0 0-3,0 0-3,0 0-2,4 14-1,-4-14-2,1 17-1,-2-3 0,4 7-2,-3 1 2,2 7-1,-1 1-1,1 3 0,-1-1-1,2 4 0,-2-4-1,1-1 1,-1-3 0,1-1-1,-1-5 0,1-3 0,-1-2 0,1-6-1,-1-1 0,-1-10-1,1 11 0,-1-11-1,0 0-1,0 0-1,0 0-4,0 0-5,0 0-6,0 0-10,-12-20-5,12 20 1,0-27 1</inkml:trace>
  <inkml:trace contextRef="#ctx0" brushRef="#br0" timeOffset="30.0001">9698 6912 29,'0'0'22,"-9"-12"-3,9 12 1,0 0-4,3-12-2,-3 12-4,8-11-1,-8 11-2,12-13-2,-12 13-2,16-13 0,-7 8-1,3 1 0,1 1 0,0 0 0,3 3 0,0 0 1,3 0-1,-1 1 0,3 2 0,-2-2 0,0 2 0,0 0 0,-2 0 0,-1-1-1,-1 1 1,-2 0-1,-1-1 1,-12-2-1,18 2 0,-18-2 1,10 0-1,-10 0 0,0 0 0,0 0-1,0 0 1,0 0-1,0 0 1,0 0-1,4 12 0,-4-12 0,-1 19 0,1-6 1,0 3-1,-1 1 0,1 2 0,0 0 0,0 2 0,0-1 0,0-3 0,0 1-1,0-3 0,3 0-2,-3-15-3,9 17-7,-9-17-15,0 0-8,13 0 0,-13 0 1</inkml:trace>
  <inkml:trace contextRef="#ctx0" brushRef="#br0" timeOffset="31.0001">10388 6910 50,'0'0'31,"0"0"2,-2 14-9,2-14-12,0 20-1,-2-6-4,3 7 0,-3 1-3,4 5 0,-2 2-2,1 2 0,0-3 0,0 2-1,1-3 1,-1-3-1,-1 1-1,0-1 1,0-2 0,-1-2 0,-1 0 0,0-4-1,-1-2 0,1-2-1,1-1 1,1-11-2,-2 11-3,2-11-1,0 0-6,0 0-7,0 0-10,0 0-5,1-11-1,-1 11 2</inkml:trace>
  <inkml:trace contextRef="#ctx0" brushRef="#br0" timeOffset="32.0001">10386 7175 28,'0'0'31,"0"0"1,0 0-8,16-5-4,-2 6-2,-4-7-6,9 4-1,-4-4-4,6 4-1,-3-2-2,4 2 0,-4-1-2,0 2 0,1-1-1,0 3 0,-3 0 0,1 1-1,-3-2 1,-1 1-1,-2-1 0,-2 1 0,-9-1 1,12 1-1,-12-1 0,0 0 1,0 0-1,0 0-1,0 0-2,0 0-4,0 0-9,0 0-21,0 0 0,0 0-1,0-13 2</inkml:trace>
  <inkml:trace contextRef="#ctx0" brushRef="#br0" timeOffset="33.0001">11278 7180 20,'21'-4'20,"-12"-2"-2,6 1-2,0 0-1,0 0-2,3-1-2,-1-3-2,2 1-1,-2-1-1,0 1-1,-3-1-1,1-1 0,-2 0-2,-2 2 0,-11 8 0,16-19-1,-10 9 0,-1 0 0,-3 0 0,-1 1-1,-3-1 0,-1 0 0,-4 1-1,7 9 0,-19-14 1,7 10-1,-2-3 0,-3 4 0,-1-1 0,0 4 0,-1 0 0,-1-1 1,1 2-2,2 2 1,-1 6 0,4-2 0,0 7-1,3-2 1,2 5 0,1 2-1,2 1 1,1 0 1,1-1-2,3 2 1,0 0 1,2 0 0,1-1-1,2 0 2,1 0-1,4 1 0,2-3 2,1-2-1,3-4 0,3 2 0,0-5 0,3-1 0,-1-5 1,3-1-2,-1-2 1,2 0 0,-3-1 0,-1-1-1,0-1 0,-2 2-1,-3-1 0,-2 1 1,-3 0-1,1 0 1,-11 1-1,16-5 0,-16 5-1,16-12 0,-16 12-1,14-16-4,-2 11-6,-12 5-25,13-14 1,-4 9-2,-9 5 3</inkml:trace>
  <inkml:trace contextRef="#ctx0" brushRef="#br0" timeOffset="34.0001">11968 6996 38,'0'0'32,"0"0"2,0 0-1,-9 13-17,9-13-2,-8 14-2,8-14-5,-9 16-2,9-16-1,-7 18-1,4-9 0,3-9-1,-4 14-1,4-14 0,-4 9 0,4-9-2,0 0 0,0 0-3,0 0-3,0 0-10,0 0-20,0 0 1,0 0-1,0 0 1</inkml:trace>
  <inkml:trace contextRef="#ctx0" brushRef="#br0" timeOffset="35.0001">11956 7241 19,'-3'9'29,"6"5"0,-3-4-6,0-1-2,2 2-3,-2-11-4,2 12-4,-2-12-1,0 0-3,0 0-1,0 0-2,0 0-2,0 0-1,0 0-3,0 0-3,9 2-8,-9-2-10,-4-9-10,4 9-2,0 0 3</inkml:trace>
  <inkml:trace contextRef="#ctx0" brushRef="#br0" timeOffset="36.0001">12461 6948 28,'0'0'30,"3"-11"2,-3 11-9,0 0-2,6-9-4,-6 9-5,0 0-1,0 0-4,0 0-2,0 0 0,0 0-2,9 15 1,-10-5-2,3 3 1,-2 0-2,0 7 1,1 1 0,-1 0-1,0 2 0,0 2 0,0-1 0,-1 0 0,1-4 0,0 0-1,-1-3 1,1 1-1,0-3 1,-1-3-1,0-3 0,1 0-1,0-9 0,-2 14-1,2-14-1,0 0-3,0 0-3,0 0-9,0 0-19,0 0-1,-4-15 2,4 15 0</inkml:trace>
  <inkml:trace contextRef="#ctx0" brushRef="#br0" timeOffset="37.0001">12228 6885 13,'0'0'29,"0"0"2,0 0 2,0 0-13,2-11-2,-2 11-3,13-4-2,1 5-5,-4-4-1,6 6-1,1-3-2,6 2 0,1-3-1,6 3 0,-1-4 0,6 2-1,0-2 0,1 0 0,-1-1 0,0 3 0,-4 1-1,-2 0 0,-2 2 0,-5 0 0,-4-1-1,-1 2 1,-5 1-1,-1-3 1,-11-2-1,12 6 0,-12-6-1,0 0-1,9 4-3,-9-4-4,0 0-18,0 0-13,0 0 1,-12 2 0,-1-3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59:28.5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4178 9296 20,'0'0'24,"16"-5"-6,-8 2-3,3 2-2,2 0-2,-2-2-2,4 3-2,-2-2-1,5 2 0,-3-1 0,3 1-1,3-1-1,0 1-1,1-1 0,3 2 0,-1-2-1,2 0 0,1 0-2,2 2 2,-3-1-1,6 1 0,-1 0 0,1 0 0,1 0 0,1 1 0,1-1 0,-1 1 0,0-2 0,1 1-1,0-1 2,2 0-1,-1-1-1,2 1 1,0-2-1,2 1 1,3 1-1,2-2 1,-1 1-1,-1 1 0,0 0 0,1 0 1,1 1-1,-2 0 0,-2 0 0,1 2 0,1-1 0,2 0 0,1-1 0,2 2 0,0-1 0,0 0 0,3 1 0,0-2 1,0 1-1,2 0 1,1-1-1,0 0 1,3 0-1,3-1 1,-3 0-1,4 1 1,1-1-1,1 0 1,-1 1-1,3-1 0,1 0 1,-1 0-1,3 1 0,0-1 1,0 0-1,2 1 1,1-1 0,0 2 0,-1-1-1,1-1 1,1 0 0,0 1 0,2 0 0,0-1-1,1-1 0,0 1 1,2-1-1,1-2 1,1 2-1,0-2 0,3 0 0,0 0 0,0 0 1,2-1-1,-1 0 0,1 0 1,3 0-1,2-1 0,1 1 0,0-1 1,0 1-2,5-1 2,0 2-1,2 0 0,-1-1 0,1 2 0,0 1 1,4 0-1,-2 1 1,2 0-1,1-2 0,2 1 0,-1 2 0,2-2 0,0-2 0,-2 3 0,3-1 1,0 0-1,-1 0 0,-3 1 1,1-2-1,1 1 0,-1 0 0,-3-1 1,0-1-1,0 2 0,-2-1 0,0 2 0,-1-1 1,-3 0-1,-1 1 0,1 1 0,-1 1 0,-1 0 1,-2-1-1,0 1 0,-1-1 0,1 1 0,0 1 0,0 0 0,-3 1 1,-2-1-1,2-1 0,-1 2 0,2-2 1,0-2-1,-5 2 0,4-2 0,-2-2 0,2 0 1,-2-1-1,0-1 0,-1 0-1,-1 2 1,0-1 1,-1 0-1,1 1 0,0 0 0,-1 0 0,0 2 1,-1-1-1,0 0 0,1 0 0,-1 1 0,-1 0 0,0 0 1,0 0-1,-2 0 0,0 0 0,2 0 0,0 1 0,-2-2 1,1 0-1,-1 1 0,-1-1 0,0-1 0,0 1 0,-1-2 0,-3 2 0,-1 0 0,-1-1 1,-1 0-1,-2-1-1,-2 1 1,-4 1 1,-1-2-1,-2 1 0,-1-1 0,-4 1 0,-1 1 0,-1 0 0,-4 1 0,-3-1 0,-2 1 0,-3 0 1,-3 0-1,-4 0 0,-4 0 0,-8 1 0,-3-1 0,-5 2 0,-2 0 0,-11-2-3,0 0-6,2 8-28,-10-2 0,-6-4 1,-3 1-2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59:28.5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5652 10175 7,'0'0'20,"0"0"-6,0 0-1,0 0-1,0 0-2,0 0-1,0 0-1,-3 8-1,3-8-1,-1 8 0,2-1-1,-2 2-1,2 1 0,-2 2 0,2 1-1,-1 1 1,1 3-1,-1 0 0,1 1 0,0-1-1,0 2 1,1 1-1,0 1 1,0-3-1,0 3-1,0-3 1,-1 2-2,0 0 2,1-1-1,-2-1-1,1-1 0,-2 1 1,2-4-1,-1 0 1,0-2 0,0-2-1,0 0 0,2-4 0,-2-6 0,1 9-2,-1-9-1,0 0-3,0 0-6,0 0-18,0 0-3,5-14 2,-2 6 0</inkml:trace>
  <inkml:trace contextRef="#ctx0" brushRef="#br0" timeOffset="1">5657 10170 15,'-8'-6'12,"8"6"0,0 0 0,0 0 1,8-2-1,-8 2 2,11-4-2,-11 4 0,17-7 0,-9 1-2,4 3-1,-3-3-2,3 4-2,1-2-1,1 2-1,-1 1 0,3 1-2,-2-1 2,2 1-2,0 0 0,0 0 0,-1 0-1,-1 0 1,-1-1-1,0 1 0,-2 0 0,-2 1 1,0-1-1,-2 0 1,-7 0-1,10 0 1,-10 0-1,0 0 1,7-3-1,-7 3 1,0 0 0,0 0-1,0 0 1,1-7-1,-1 7 0,0 0 0,0 0 1,0 0-2,0 0 1,0 0 0,0 0-1,0 0 1,0 0 0,0 0 0,-3 7 0,3-7 0,3 13-1,-2-3 2,1-1-1,-1 2 0,1 2 0,0-1 0,0 1 0,0-1 0,1 0 1,-1-3-1,-1 1 0,1-3 1,-2-7-1,2 10 0,-2-10 0,0 0 0,1 7 0,-1-7-1,0 0 0,0 0-2,2 8-4,-2-8-7,0 0-20,0 0 0,0 0 0,0 0 0</inkml:trace>
  <inkml:trace contextRef="#ctx0" brushRef="#br0" timeOffset="1.0001">6427 10183 17,'0'0'24,"0"0"-5,0 0-2,1 8-1,-1-8-4,0 14-2,1-3-2,-1 3-2,2 2-1,-2 0-1,3 4-1,-2 2 0,1 0-1,-1 1 1,0 1-1,1-1-1,-1 0 1,-1 0-1,2 0 0,-1-2 1,0 0-1,0-1 0,0 0 0,-1-2-1,0-1 1,0-2 0,-1-2-1,1-2 1,-1-3-1,1-8-1,0 7-2,0-7-6,0 0-11,1-10-12,-1 10 0,4-19 1</inkml:trace>
  <inkml:trace contextRef="#ctx0" brushRef="#br0" timeOffset="2.0001">6481 10437 26,'0'0'21,"0"0"-2,0 0-2,-8-2-1,8 2-3,0 0-2,0 0-1,0 0-2,0 0-1,0 0 0,0 0-2,12 4 1,-12-4-1,14 0 0,-7-1-1,4 2-1,1-3 0,1 0 0,1 0-1,1 2 0,-1 0 0,1-2 0,-2 1-1,1 2 0,-1 0-1,-1 2 1,0-3 0,-2 4-1,1-4 1,-3 4-1,1-3 1,-2 1-1,-7-2 1,11 1 0,-11-1-1,0 0 1,9 1-1,-9-1 0,0 0 0,0 0-2,0 0-1,0 0-3,0 0-8,0 0-23,0 0 0,0 0 0,0 0 1</inkml:trace>
  <inkml:trace contextRef="#ctx0" brushRef="#br0" timeOffset="3.0001">7373 10351 11,'0'0'23,"0"0"1,0 0-10,0 0 0,0 0-3,0 0-2,-7 4-3,9 4 0,-1 1 0,1 3-2,0 2 1,2 2-1,-1 1-1,2 2 0,1 0-1,-1-2-1,1-2 0,0 2 0,1-4-1,-2-3 1,1 1-1,-2-4 0,-4-7 0,9 9 0,-9-9 0,0 0 1,8 5-1,-8-5 0,0 0 0,0 0 0,8-11 0,-5 5 0,1-3 0,1-1 0,1-1 0,1-1 0,1-2 0,0 0 1,2 1-1,0 0 1,-1-1-1,1 1-1,0 2-4,-1 0-4,1 3-11,2 6-10,-10-5-1,6 7 1</inkml:trace>
  <inkml:trace contextRef="#ctx0" brushRef="#br0" timeOffset="4.0001">7490 10391 14,'0'0'22,"4"11"1,-4-11-9,3 15-4,1-5 0,2 2-2,2 0 0,0 0-2,3 0-1,-3-1 0,2 1-2,1-3 0,-1 0-2,-1 0 1,-1-1-1,0-1-1,-8-7 0,13 11 1,-13-11-1,9 4 1,-9-4 0,8-5 1,-8 5 0,7-16 0,-2 7 1,-1-4 0,1 0 0,1 0 0,0 0-1,-1 1 0,2-1-1,-1 1-3,0 0-3,2 2-9,-1 4-15,-2-6-3,3 4 1,-5-4 0</inkml:trace>
  <inkml:trace contextRef="#ctx0" brushRef="#br0" timeOffset="5.0001">7765 10170 12,'0'0'25,"1"-7"2,-1 7-2,0 0-9,3 6-3,1 3-3,-2 4-3,2 5-2,-2 2-1,3 5-1,-2 2 0,1 3-1,-2 0-1,2 2 0,-1-1 0,1-2 0,-1-1 0,1-2-1,2-4 0,-2-1 0,2-4 1,-2-3-1,1-2 0,-2-3 0,0-2 1,-3-7-1,0 0 1,8 2 0,-8-2 0,6-14 0,-3 2 0,2-1 0,0-3 0,2-2 0,-1-1 0,4-1 2,-2 1-1,2 0 0,0 1 0,0 3 1,-1 3-1,1 3 0,-2 4 0,2 4-1,-3 6 0,0 3 0,0 3 0,-1 3-1,-1 2 1,0 2-1,0-1 1,0 2-1,-1-3 0,0-2 0,-1 0 0,0-1 1,0-2-1,-1-3-1,0 1 0,-2-9-1,6 10-2,-6-10-4,0 0-10,9 7-17,-9-7 0,8-8 0,-5-2 1</inkml:trace>
  <inkml:trace contextRef="#ctx0" brushRef="#br0" timeOffset="6.0001">8175 10399 51,'0'0'34,"5"8"-1,-5 0-3,0-8-16,4 18-3,-3-7-3,4 6-3,-3-3-1,2 5-1,-2-3-1,1 2 0,0-3-1,1 0 0,-2-2-1,0-3-2,0 0-3,-2-10-3,3 10-9,-3-10-13,0 0-6,0-10 0,-2-2 1</inkml:trace>
  <inkml:trace contextRef="#ctx0" brushRef="#br0" timeOffset="7.0001">8129 10282 39,'-7'-7'33,"-3"0"3,10 7-4,-16-3-11,7 1-8,9 2-6,0 0-4,0 0-4,0 0-4,0 0-10,14-4-18,-3 6-1,-4-4-1,2 4 1</inkml:trace>
  <inkml:trace contextRef="#ctx0" brushRef="#br0" timeOffset="8.0001">8315 10109 55,'0'0'36,"4"7"-2,-2 2 1,-1 3-20,-1-3-5,4 9-3,-1 0-2,1 4-2,-1 3 0,1 3-1,-2 2 0,2 0-1,-2 2 1,1 0-2,0-4 1,1-1 0,0-1 0,2-3-1,-1-4 1,2-3-1,0-3 0,0-4 0,3-1 0,-2-3-2,2-3-2,-3-3-4,6 1-16,-1-4-14,-3-1 1,0-2-1,-2-3 0</inkml:trace>
  <inkml:trace contextRef="#ctx0" brushRef="#br0" timeOffset="9.0001">8543 10455 60,'0'0'34,"15"5"0,-8-3-4,-7-2-18,20-10-3,-8 2-3,6 2-1,-2-3-2,2 2 0,-3-1-1,0-1 0,-1 0-1,-1 3 0,-3-1 1,-3 0-1,-2 0-1,-2-1 1,-1 1 0,-4 0-1,2 7 1,-9-12-1,2 6 0,-4 2 0,0 1 0,-3 1-1,-1 2 1,2 2 0,-2 0-1,2 4 1,1 2 0,1 0 0,0 3 0,3 1-1,1 5 2,-1 0-1,3 0 0,1 1 1,1 0 0,2 1 0,1-1 0,3-2 1,2-4 0,3 2 0,0-3 0,4-3 0,2-3 0,2 0 0,1-2-1,1-2 1,1-1-1,-1-1-1,-1 0 0,0-1-3,-2 2-3,-6-3-18,0 1-17,-1 0 2,-8 2-2,7-7 2</inkml:trace>
  <inkml:trace contextRef="#ctx0" brushRef="#br0" timeOffset="10.0001">9154 10192 28,'-7'9'28,"7"-9"-5,-12 13-1,6-5-4,-3 2-2,2 5-4,-4-1-2,2 5-2,-2 0 0,2 6-2,0 0-1,2 4 0,1-1-1,2 3-1,3 0 0,3-2-1,3-1 1,2-2-2,2-4 0,2-3 0,2-4-2,1-3 0,4-3-4,-4-5-5,6-3-23,-1 0-4,-7-8-1,5 0 2</inkml:trace>
  <inkml:trace contextRef="#ctx0" brushRef="#br0" timeOffset="11.0001">9336 10148 40,'0'0'31,"0"0"3,5 18 0,-5-4-20,-4-1-3,7 7 1,-6 0-4,5 6-2,-2-1-1,4 4 0,-4 0-2,3-1 0,0 1-1,1-2 0,-1-4-1,0-1 0,0-2-1,1-4-1,0-5-2,-2-4-1,-2-7-5,0 0-7,12 3-13,-12-3-8,6-14-1,-3 6 2</inkml:trace>
  <inkml:trace contextRef="#ctx0" brushRef="#br0" timeOffset="12.0001">9357 10376 27,'0'0'32,"7"-9"4,-7 9-1,16-5-12,-7-1-4,5 6-6,0-3-4,2 4-2,1 0-2,2 2-2,-1 1-2,-2 2 1,0 2-2,-2 2 1,-1 2 0,-2 1-1,-4 0 1,-2 2-1,-3 0 0,-4 0 0,-2-2 0,-2-1 0,-3-2-1,-2-1 1,-3-2 0,-1-2 0,0-2 1,-1-1-1,1-1 0,0-2 0,2-1 0,-1-1 1,5 1-1,1 0 0,8 2-1,-9-6 0,9 6-1,0 0-2,11-1-3,-11 1-9,17-7-22,-4 7 0,-3-2 0,4 0 1</inkml:trace>
  <inkml:trace contextRef="#ctx0" brushRef="#br0" timeOffset="13.0001">9697 10155 54,'0'0'35,"10"-1"0,-10 1-2,0 0-16,7 13-6,-4-5-3,7 8-2,-2 0-2,3 4 0,2 0-2,2 4 0,-3 0 0,2 1-1,-4 2 0,1 0 0,-4 0 0,-3 0-1,-2 1 1,-4-2-1,-3-2 0,-1 0 0,-4-5 0,0-2 0,-2-2 0,1-3 0,-1-3 0,3 0 0,1-2-1,8-7 0,-10 7-2,10-7-3,0 0-8,6 7-25,-6-7 1,12-4 0,-12 4 0</inkml:trace>
  <inkml:trace contextRef="#ctx0" brushRef="#br0" timeOffset="14.0001">10498 10273 27,'0'0'28,"0"0"-5,0 0-2,-10-7-3,10 7-4,-7-3-3,7 3-2,-8-1-2,8 1-2,-14-1-1,7 2 1,-4-1-3,2 2 0,-3 2 0,2-2-1,-3 2 0,2-1 0,-2 2 0,2 0-1,1 1 0,-2 0 0,3-1 0,-1 1 1,2-1-1,8-5 0,-10 10 0,10-10 1,-8 8-1,8-8 1,-1 7 0,1-7 0,0 0 0,11 7 0,-11-7 1,14 4 0,-4-1-1,1-1 1,2 0 0,1 1-1,3-1 0,0 2 0,-1-2 0,1 1-1,-2 1 1,0 1-1,-1 0 1,-1 1-1,-3 1 1,-1 1-1,-2-1 0,0 3 1,-4-2 0,1 2-1,-4-2 1,0 2-1,-3-2 1,-2 0-1,-4 1 0,-1 0 0,-4-2 0,-1 2 0,-2-1 0,-1-1 0,1-2 1,-1-1-1,1-2 1,1-1 0,3-2 0,1-1 1,3-2-1,0 1 1,1-2 0,8 5-1,-8-10 0,8 10-1,-3-8 1,3 8-2,0 0-2,9-9-3,3 10-15,-1-1-18,0-2 0,2 0 0,-1 0 1</inkml:trace>
  <inkml:trace contextRef="#ctx0" brushRef="#br0" timeOffset="15.0001">7190 10088 18,'-4'11'13,"-5"-2"0,1 8-1,-2-1-1,1 6-1,-3 2 1,2 3-3,-1 3-1,3 1-1,1 2-1,0 3 0,4 3 0,2-1-1,4 3 0,1 0 0,4-1-1,0 3 0,5 0-1,-2-4-1,3-3-6,2-5-14,4 1-10,-6-11-1,7 1 0</inkml:trace>
  <inkml:trace contextRef="#ctx0" brushRef="#br0" timeOffset="16.0001">10713 10027 17,'9'4'27,"-9"-4"0,9 11 3,0-2-19,-2 4 0,6 3 0,-1 2-2,5 5-1,-2 2-2,4 5 0,-4 2-2,-1 3 1,-3 3-2,-2 3-1,-4 2 0,-4 2-1,-4-1 0,-2 0 0,-3-3-1,-2-3 1,-1-5-2,0-6-2,2-2-5,-1-7-15,1-8-10,6-2-2,3-8 1,0 0 0</inkml:trace>
  <inkml:trace contextRef="#ctx0" brushRef="#br0" timeOffset="17.0001">11467 10270 19,'0'0'22,"0"0"-6,0 0-2,-1 8-3,1-8-1,0 8-1,0-8-2,-1 9 0,1-9-1,-1 10-1,1-10-1,0 8-1,0-8 0,0 0 0,0 0 0,0 0 0,0 0-1,0 0 1,6-11-1,-6 11 1,2-10-1,-2 10 0,0-9-1,0 9 1,0 0-1,-6-6 0,6 6-1,-8 1-1,8-1-2,-9 6-4,8 1-8,-1 3-17,2-10 0,-2 15 0,2-15 1</inkml:trace>
  <inkml:trace contextRef="#ctx0" brushRef="#br0" timeOffset="18.0001">11494 10511 17,'0'0'22,"0"0"-2,-8-4-1,8 4-3,0 0-3,0 0-1,-3 9-3,3-9-1,-3 9-3,3-9-1,0 13-1,0-13 0,4 11-1,-4-11-1,7 7 0,-7-7 1,7 2-1,-7-2 1,8-4 0,-8 4 0,5-9-1,-5 9 1,2-12 1,-3 6-1,1 6-1,-1-11 0,1 11-1,-5-8 1,5 8 0,-8-4-1,8 4 0,-10 1 0,10-1 0,-8 2-1,8-2-1,0 0-4,-8 7-4,8-7-14,0 0-9,0 0-1,8 7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59:28.6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13807 10251 28,'0'0'19,"0"0"-2,0 0-1,0 0-1,0 0-3,0 0-3,0 0-1,0 0-2,4 7-1,-4-7-1,4 6-1,-4-6 1,7 12-1,-3-4 0,1 2-1,1 1 1,0 3-1,1 0 0,0 3 0,1 0 0,0 1-1,0-1 1,1 2-2,1 0 3,-1-1-2,1-3-1,-2-1 0,0-1 1,1-2-1,-2-2 1,1-3-1,-8-6 0,11 8 0,-11-8 1,9 2-1,-9-2 1,0 0-1,0 0 1,8-6-1,-8 6 0,4-9 0,-3 3 1,2-2-1,0-1 0,0-2 0,3-1 0,-1-2 0,2-1 0,1-3 0,0-1 0,2-1 1,0-1-1,1 1 1,-2 0-1,1 2 1,-2 2 1,-3 4-1,-1 2 0,-1 3-1,-3 7 1,2-7 0,-2 7-1,0 0 1,0 0-1,0 0 0,0 0 0,0 0 0,0 0-1,0 0 1,0 0-1,0 0-1,-5 7-3,5-7-3,0 0-10,1 8-17,-1-8 0,0 0 1,0 0 0</inkml:trace>
  <inkml:trace contextRef="#ctx0" brushRef="#br0" timeOffset="1">14445 10237 19,'-1'-7'25,"1"7"-4,0 0-1,-9-1-4,9 1-2,-10 0-2,10 0-3,-13 1-1,13-1-2,-14 6-2,7-2 0,-1 1-2,1 1 1,-3 2-1,3 2-1,-1 0 1,1 2 0,0 1 0,3 0-1,-2 4 1,3 0-1,1-1 0,2 1 0,1-2 1,4 2-1,-2-2 0,3 0 0,2-4 0,1 1 1,-1-4-2,2 1 1,1-1 0,0-2 0,2-4-1,0 0 1,2-2-1,1-1 1,-2-2 0,2-2-1,0-2 0,-1 0 0,1-1 1,-4-1-1,1 0 0,-3-1 1,1-1-2,-2-2 2,-3 1-2,0-2 2,-3-1-1,0 2 0,-2 0 0,-3-1 0,-2 2 0,-2-1 0,-2 1 0,-2 0 0,-2 2 0,-1-2 0,-3 3 0,2 0-1,-1 3 1,-1 0 0,2 2 0,0 2-1,-1 3 1,2 1-1,-1 2 0,2 0-1,1 3-2,-1-1-1,3 4-3,-2-4-7,4 4-9,3-2-11,4-8 0,-7 14 2</inkml:trace>
  <inkml:trace contextRef="#ctx0" brushRef="#br0" timeOffset="2">14838 10214 6,'0'0'28,"0"0"2,8 4 1,-8-4-11,0 0-4,0 8-3,0-8-4,-1 14-1,-1-7-2,3 6 0,-2-2-2,1 5 0,0-1-2,1 4 1,-2-1 0,2 2-1,0-1 0,0 1 0,0-3 0,-1 0-1,1-3 0,0-2 0,0-4-1,-1-1 0,0-7 0,-3 6 0,3-6-3,0 0-2,0 0-8,0 0-22,-2-13-2,1 5 0,-2-7 1</inkml:trace>
  <inkml:trace contextRef="#ctx0" brushRef="#br0" timeOffset="3">14796 10058 33,'0'0'33,"8"-4"2,-8 4-1,0 0-12,0 0-11,5 8-1,-5-8-5,0 0-2,1 9-3,-1-9-4,3 9-10,-3-9-21,0 0 1,9 8-2,-9-8 0</inkml:trace>
  <inkml:trace contextRef="#ctx0" brushRef="#br0" timeOffset="4">15353 9916 30,'0'0'29,"0"0"-7,0 0-1,0 0-3,6 8-3,-8-1-3,5 6-3,-4 1-2,7 6 0,-5 0-2,1 7-1,-1 1-1,1 3 0,-1 2 0,1 4-1,-2-2 0,1 2 0,-1-2-1,0-1 0,1-3 0,0-3 0,1-4-1,0-4 1,-1-4 0,1-3-1,-1-3 0,-1-10-1,3 10 0,-3-10-1,0 0 0,0 0-2,-3 7-3,3-7-3,0 0-10,0 0-15,0 0-1,0 0 2,-4-9 0</inkml:trace>
  <inkml:trace contextRef="#ctx0" brushRef="#br0" timeOffset="5">15383 10257 23,'0'0'18,"0"0"-1,0 0-1,0 0 0,0-8-4,0 8 0,0 0-2,0 0-1,0 0-2,-7-4-1,7 4-1,-7-3-1,7 3 0,-13-2-1,5 0 0,-1 2 0,-2-1 0,0 1-1,-1 0 0,-1 1-1,-1-2 1,3 3-1,-3 1 0,1-1 0,-2 1 0,0 3-1,0 0 1,-4 2 0,1 1-1,0 0 1,2 3-1,-2 1 0,4 1 1,0 0-1,4 1 1,4 3-1,3-2 1,2 0 0,3-1 0,5-1-1,3-3 2,2 3-1,2-6 1,4 0 0,-1-4 0,5 0 0,-1-3 0,2 1 0,1-4 0,1 1-1,0-1 0,-3 0 0,1 0 0,-3 0 0,-2-1-1,-2 1-1,-1 0-2,-7-3-3,4 4-19,-4-2-13,-7-4 0,-1 7-1,-4-13 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59:28.61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4642 8096 24,'0'0'30,"0"0"1,0 0-7,0 0-6,5-9-4,-5 9-3,0 0-2,0 0-3,0 0-1,6 9-1,-5 0-1,3 2 0,-2 3 0,1 5-1,0 2 0,0 3 1,-2 2-2,0 3 1,-1-1-1,1 0 0,-1 2 1,-1-2-2,1-2 1,0-4-1,1-2 0,-1 0 0,1-4 1,1-1-1,-1-3 0,1-1 0,0-2 0,0-2 0,-1 0-1,-1-7-1,4 7-2,-4-7-3,0 0-14,11-7-14,-9-4-1,3 0 0,-2-10 1</inkml:trace>
  <inkml:trace contextRef="#ctx0" brushRef="#br0" timeOffset="1">4659 8077 16,'0'0'23,"0"0"-6,0 0-1,0 0 0,-7-2-3,7 2-1,0 0 0,0 0-1,0 0-1,0 0-1,4-8-1,-4 8 0,12-5-1,-3 3-1,1-2-1,6 1 0,0-1-1,5 1-1,-2 1 0,7 0-1,-2-1-1,1 1 1,-1 2-1,-1-1 0,-3-1 0,0 2-1,-4-2 1,-4 1 0,-2 1 0,-2-1 0,-8 1-1,9-2 1,-9 2 0,0 0-1,0 0 1,0 0-1,5 7 0,-5-7 0,2 10 0,-1-3 0,1 2 0,0 2 0,0 2 1,1 1-1,-2-1 0,2 2 0,-1-1 1,0-1-1,-1-1 0,0-1 1,0-2-1,-1 0 0,1-2-1,-1-7 0,0 13-2,0-13-6,0 0-26,2 7-5,-2-7 1,0 0 0</inkml:trace>
  <inkml:trace contextRef="#ctx0" brushRef="#br0" timeOffset="2">5397 8095 15,'0'0'13,"0"0"0,3-8 2,-3 8-1,0-7 2,0 7-1,-2-7-1,2 7-2,0 0-1,0 0-2,-5-6-1,5 6-2,0 0-1,0 0-1,-3 11 0,5-1-2,-2 3 0,2 2 1,-1 3-2,2 5 1,-1 1 0,2 1 0,-1 0-1,1 0 0,0-3 0,-2 2-1,1-3 1,0-3-1,-1-2 0,1-1 0,-1 0 1,0-2-1,-1-2 1,1 0-1,-1-4 1,-1 0-2,0-7 2,-1 11-1,1-11-1,0 0 0,0 0-1,0 0-1,0 0-4,0 0-10,1-7-18,-1 7 1,2-11-2,-2 11 2</inkml:trace>
  <inkml:trace contextRef="#ctx0" brushRef="#br0" timeOffset="3">5432 8288 22,'4'-7'29,"-4"7"2,0 0-7,0 0-5,0 0-3,0 0-3,0 0-2,4-8-3,-4 8-2,7-1-1,0 3 0,1-1-1,2 0 0,1-2-1,3 3 0,2-1-1,3-1 1,-1 0-1,1 0-1,-1-2 0,1 2 0,-4-1 0,1 0 0,-6-1-1,0 2 0,-10 0 1,12 0 0,-12 0-1,0 0 1,0 0-1,0 0-1,0 0-2,0 0-4,0 0-15,0 0-17,0 0 1,0 0-1,0 0 1</inkml:trace>
  <inkml:trace contextRef="#ctx0" brushRef="#br0" timeOffset="4">6045 7986 26,'4'-9'29,"-4"9"2,1-6-8,-1 6-3,0 0-5,0 0-4,-1 10-2,1 0-1,3 6-3,-1 3 1,2 6-2,2 2 0,1 5 0,-3 1-1,3 0-1,-2-1 0,0 1 0,-1-3-1,0-4 0,-3-1-1,1-3 1,-2-5-1,2 1 0,-1-4 1,-1 0-1,1-5 0,-1 0-1,1-2 0,-1-7-2,2 12-1,-2-12-4,0 0-8,0 0-16,0 0-5,0-8 0,0 0 2</inkml:trace>
  <inkml:trace contextRef="#ctx0" brushRef="#br0" timeOffset="5">6091 8266 32,'0'0'33,"3"-13"3,0 6-2,-3 7-9,3-16-10,4 10-5,-3-2-3,5 4-2,-9 4-1,15-6-1,-8 5-1,4 3 0,0 0-1,1 2 1,1 0-1,1 3-1,0 1 1,0 0-1,0 2 1,0-1-1,-2-1 0,0 3 0,-1-2 0,0-1 1,-2 1-2,-2 0 1,-1-1 0,-2 0 0,-3 1-1,-1-1 1,-1 1-1,-2 0 0,-4 0 1,0 0-1,-2 0 0,-1 0 1,-1-1 0,-2 0 0,1-1 1,-3-1-1,1 0 2,-2-1-1,1 0 1,1-2-1,-1 0 1,3 0 0,-1-3-1,4 2 1,0-2-1,9 0 1,-10 2-1,10-2 0,0 0-1,0 0 0,0 0 1,0 0-2,0 0-1,11 3-2,-2 0-4,-9-3-15,11 0-17,-1 1 1,-3-4-1,3 0 2</inkml:trace>
  <inkml:trace contextRef="#ctx0" brushRef="#br0" timeOffset="6">6617 8210 28,'0'0'30,"0"0"1,0 0-8,0 0-4,0 0-3,1 10-4,-1-10-4,3 9-1,-3-9-4,3 11 0,-3-11-1,4 12 0,-4-12 0,2 7 0,-2-7 0,0 0-1,0 0 1,0 0-1,0 0 0,0-8-2,0 8-2,-4-7-5,4 7-9,0 0-18,0 0 0,0 0-1,-9 7 2</inkml:trace>
  <inkml:trace contextRef="#ctx0" brushRef="#br0" timeOffset="7">6608 8397 9,'0'0'26,"0"0"1,7 11-2,-7-11-8,5 8-3,-1 0-2,-4-8-2,7 10-3,-7-10-2,5 10 0,-5-10 0,5 6-1,-5-6 2,0 0-1,0 0-1,8-7 0,-8 7-1,4-9 1,-4 9-2,2-9 1,-2 9-2,0 0 2,0 0-2,0 0 0,0 0 0,0 0-1,0 0 1,-6 10-1,6-10 1,-3 11-1,3-11-1,0 8-2,0-8-3,0 0-19,7 4-13,-7-4 2,7-7-1,0 0 1</inkml:trace>
  <inkml:trace contextRef="#ctx0" brushRef="#br0" timeOffset="8">10729 8089 17,'0'0'19,"0"0"0,5-8-2,-5 8 2,0 0-3,0-7-1,0 7-2,0 0-1,0 0-2,0 0-2,0 0-1,0 0-1,-4 8-2,4-8 0,2 12-1,-5-4-1,6 5 1,0 1-1,1 2 1,-1 2-1,2 3-1,-3 1 1,2 3-1,2 0 0,-2-1 0,-3-1-1,1 2 0,-1-1 1,0-3 0,-1 0-1,0-2 1,0-3-1,-1 0 0,1-3 1,0-1-1,1-4 0,0 0 0,-1-8 0,1 8-1,-1-8 0,0 0-2,0 0-2,0 0-6,11-5-22,-8-1-3,-2-5-2,2 0 1</inkml:trace>
  <inkml:trace contextRef="#ctx0" brushRef="#br0" timeOffset="9">10741 8103 8,'0'0'26,"0"0"1,0 0-9,7-7 1,-7 7-5,0 0-2,6-7-3,-6 7-2,0 0-2,9-5-1,-9 5 0,7-4 0,1 4-1,-8 0 1,10-2 0,-10 2 1,17-4-1,-8 1 0,5 3 0,0-2-1,2 1 0,0-1 0,3 2-1,0-2 0,0 2 0,1-2-1,-1 1 0,1-1 1,-1 1-2,-1-2 1,-1 1 0,-2 0 0,-1 0-1,-3 1 1,-3 0-1,-8 1 0,10-1 1,-10 1-1,0 0 0,0 0 1,7 3-1,-7-3 0,0 0 0,0 0 1,4 8-1,-4-8 1,2 7-1,-2 0 1,1 2-1,-1 0 1,0 0 0,0 2 0,0 1-1,1-1 1,-1 0-1,1-2 1,0 0-1,-1-9 1,2 12-1,-2-12 0,2 7 0,-2-7 0,0 0-1,0 0-3,0 0-2,4 8-12,-4-8-21,0 0 0,0 0 0,0 0 1</inkml:trace>
  <inkml:trace contextRef="#ctx0" brushRef="#br0" timeOffset="10">11508 8118 17,'0'-6'25,"0"6"-4,-3-7-2,3 7-1,-1-7-3,1 7-1,0 0-2,-5-7-3,5 7 0,0 0-2,0 0 0,0 0-2,0 0-1,0 0-1,0 0 1,0 9-1,2-2 0,-2 1-1,3 4 1,-2 0-1,1 6 1,-1 2-1,2 0 1,-1 4-2,0 1 1,1 1-1,0 0 1,-1-1-1,3 0 0,-1-1 0,-1-1 0,-1-1 0,1-3-1,-2-3 1,1-2-1,0-3 1,-2-3-1,0-8 0,2 8-1,-2-8-1,0 0-1,0 0-3,-1-13-4,1 13-9,2-10-21,-4 1 2,3 1-1,-3-1 3</inkml:trace>
  <inkml:trace contextRef="#ctx0" brushRef="#br0" timeOffset="11">11531 8339 6,'0'0'29,"0"0"1,3-7 2,-3 7-10,0 0-2,7-4-4,0 5-3,-7-1-2,15-3-2,-8 0-2,7 1-1,-4 0-1,5 0-2,-3-1 0,4-1 0,2 0-1,-1 3-1,0-1 1,1 0-1,-2 0 0,2-1 0,-4 1-1,-1 2 1,-3 0-1,-2-2 1,-8 2-1,8 0 0,-8 0 1,0 0-1,0 0-1,0 0-1,0 0-4,0 0-8,0 0-26,0 0 1,0 0 0,0 0-2</inkml:trace>
  <inkml:trace contextRef="#ctx0" brushRef="#br0" timeOffset="12">12371 8184 11,'0'0'24,"0"0"0,0 0-5,-3-7-1,3 7-5,0 0-2,-6-7-2,6 7-1,-8-2-1,8 2-1,-10-1-1,3 2-1,-2-2 0,0 4-1,-2-1 1,2 1-1,-2-2-2,1 2 1,-3 2-1,5-1 0,-3 1 0,3-2 0,0 2 0,-1 2 0,0-1-1,2 1 1,-1 0-1,2 0 0,0 0 0,1 2 1,2-3-1,3-6 1,-3 10-1,3-10 1,1 11 1,-1-11 0,7 6-1,-7-6 1,12 8 1,-4-4-1,1 0 0,3 0 1,-2 0-2,2 2 1,1-1-1,2 1 0,-1 0 0,1 2-1,-2 1 1,-1 2-1,0 0 1,0 1-1,-2 0 1,-3 3-1,0-2 1,-2 1-1,-2-1 1,-1 1-1,-2-4 0,-2 1 0,-1-3 1,-2-2-1,5-6 0,-15 9 0,7-8 0,-4-1 1,-2-1-1,0-1 1,0-2-1,-1 0 0,0 1 1,2-1-1,-2 2 1,5-2-1,2 1 1,0 1-1,8 2 1,-9-3-1,9 3 0,0 0-1,0 0 0,0 0 0,0 0-2,0 0-1,7 5-4,-7-5-6,11 4-19,-1-1-4,-1-1-2,5 0 3</inkml:trace>
  <inkml:trace contextRef="#ctx0" brushRef="#br0" timeOffset="13">12779 8251 24,'0'0'27,"0"0"0,0 0-6,0 0-5,0 0-3,-11-2-2,11 2-2,-9 5-2,9-5-1,-8 9-2,8-9 1,-4 9-3,4-9 0,-2 9-1,2-9 1,1 6-1,-1-6 0,0 0 0,10 5 0,-10-5 0,0 0 1,9-6-1,-9 6 1,7-6-1,-7 6 1,3-8-1,-3 8 1,-3-8-1,3 8 0,0 0-1,-6-7-1,6 7-1,0 0-4,0 0-8,-6 12-22,6-12 1,-2 14-2,-1-8 3</inkml:trace>
  <inkml:trace contextRef="#ctx0" brushRef="#br0" timeOffset="14">12772 8465 31,'0'0'29,"0"0"3,0 0-10,0 0-5,0 0-5,0 0-2,0 0-4,0 0-1,0 0-1,0 0 0,0 0-2,4 9 0,-4-9 0,0 0-1,6 10 0,-6-10 0,0 0 0,4 8-1,-4-8 1,0 0 0,0 0 0,0 0 1,0 0 0,0 0 0,8-4 0,-8 4 1,1-8-1,-1 8 1,2-7-1,-2 7 0,0 0-1,0 0 0,0-6 1,0 6-2,0 0 1,0 0-1,0 0 0,8 7 0,-8-7 0,8 5 0,-8-5 0,8 6 1,-8-6-1,9 3 0,-9-3 0,0 0 0,0 0 0,0 0 0,0 0 0,0 0 0,0 0-1,-8-7 0,8 7-2,0 0-4,0 0-21,-7-8-10,7 8 1,4-7-1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59:28.6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7557 8067 32,'0'0'23,"0"0"-2,5-9 0,-5 9-4,0 0-4,0 0-3,-1 7-2,1-7-2,0 18-1,0-5-2,3 6 1,0 3 0,1 3 0,-1-1-1,2 5 0,-2-2-1,1-1 0,-1-2-2,-1-1 1,0-2-1,1-2 1,-2-3-1,0-3 0,-1-2 0,1-1-1,-1-1 0,0-9-2,-1 7-3,1-7-4,0 0-5,0 0-9,-5-7-9,5 7-1,-2-13 2</inkml:trace>
  <inkml:trace contextRef="#ctx0" brushRef="#br0" timeOffset="1">7530 8148 36,'-3'-14'31,"5"4"-1,0 0-7,-1-1-4,3 3-3,-4-2-5,0 10-2,9-15-4,-9 15 0,12-11-1,-1 6-2,0 0 1,3 0-1,3 1 0,1-1 0,1 3 0,2 1-1,1 1 0,0 3 0,-2 4-1,-4 2 0,-2 3 1,-3 1-2,-4 4 1,-5 2 0,-6 0-2,-4 1 1,-2 0 0,-4 0 0,-1-1 0,-3-4 1,-1-1-1,2-3 1,1-2 0,-1-3 0,2-3 0,4-3 1,2-1 0,9 1 0,-11-4 0,11 4 0,2-9-1,-2 9 1,12-7-1,-2 5 1,2 0-1,1 0 0,4 1 0,1 2 0,1 1 1,1 0-1,-1 2 0,0 2 0,-2 2 0,-3 1 0,-1 2 0,-3 0 0,-5 1-1,-2 1 1,-2 1 0,-3-3 0,-2 0 0,-3-1-1,-5-2 2,1-2-1,-5-1 1,0-3 0,-2-1 0,0-1 0,-1-1 0,2-2 1,-1-1-1,4 1-1,0 0 1,2 1 0,2-1-1,2 1 0,8 2-1,0 0-1,0 0-1,0 0-2,0 0-4,11 3-6,2-3-21,2 3-1,1-3 0,5 1 1</inkml:trace>
  <inkml:trace contextRef="#ctx0" brushRef="#br0" timeOffset="2">8034 8206 19,'0'0'27,"-12"2"2,4 4-4,-3 3-7,-2 2-3,3 4-1,-6 1-4,7 5-2,-3-3-1,5 2-1,2-4-1,6 3-1,2-6 0,5-1-1,4-6-1,8 0 1,1-4-1,4-2-1,0-4 1,3-3-1,-2-2-1,-1-1 1,-2-2-1,-4-1 1,-4-2-1,-5 1 0,-4-1 1,-5 0-2,-6 1 1,-4-2 0,-5 0-1,-4 2 0,-3 3 1,-3 1 0,1 2-1,-2 2 1,3 3-1,5 6-1,3 3-2,2-1-2,8 6-8,1 0-18,4 0-4,8 3-1,0-4 2</inkml:trace>
  <inkml:trace contextRef="#ctx0" brushRef="#br0" timeOffset="3">8387 8234 23,'-7'2'30,"-8"-4"3,3 6-1,-2 2-12,-4-3-6,4 6-2,-4-2-3,4 4-2,3 0-3,1 3-1,5-2-1,5 2 0,2 0-1,7-1 1,3-1-2,5-3 1,2-3 0,4 0-1,-1-3 1,1-4-1,1-2 1,0-3-1,-3-2 1,-2 0-1,-4-4 1,-4-2-1,-5 0 1,-3-1-1,-6-1 1,-4-1-1,-5 0 0,-4 0-1,-2 3 1,-2 3-1,0 4 1,-1 1-1,1 5-1,3 5-1,4 4-1,0-1-6,8 5-14,5 0-12,-2-4 1,7 3-1,-5-11 2</inkml:trace>
  <inkml:trace contextRef="#ctx0" brushRef="#br0" timeOffset="4">8592 7993 48,'-1'-6'32,"1"6"2,0 0-1,-6 9-21,9 5-1,-4 0-3,5 6-2,-3 4-1,3 5-1,-2 3-1,-1 2 0,0 1-1,0 0 0,-2-2-1,2-1 1,-1-4-1,0-3 0,2-5-1,1-4 0,1-1-1,2-7-2,2 1-4,-8-9-9,15-4-22,-3 2 1,-3-4 0,2 0 0</inkml:trace>
  <inkml:trace contextRef="#ctx0" brushRef="#br0" timeOffset="5">8730 8305 54,'0'0'36,"19"-8"-1,-8 1 1,1 0-20,8 4-5,-4-3-5,4 2-1,-1 0-2,1-1 0,-3 1-2,-2 0 0,-1-2 1,-3 0-1,-1 1 0,-4-4 0,-3 0-1,-3 2 1,-3-2 0,-2-2-1,-6 0 1,0 2-1,-3-2 0,-1 4 0,-2 1 0,-1 1 0,0 4 0,0 6-1,0 4 1,2 2 1,0 4-1,2 4 0,2 1 1,5 1 1,2 1-1,4-1 1,2-1 0,4-1 0,2-2-1,5-3 2,0-2-2,3-2 0,1-3 0,-1-1 0,3-3-2,0-3 0,2-1-2,-3-3-3,5 2-7,-7-3-23,4-2-5,-2-1 2,0-1-1</inkml:trace>
  <inkml:trace contextRef="#ctx0" brushRef="#br0" timeOffset="6">9266 8179 39,'-10'4'32,"-7"-2"1,5 3-7,-2 3-8,-7-1-3,6 4-3,-3-2-4,2 7-1,0-3-2,4 2 0,1-1-2,6 3 0,1-3 0,7 1-1,4-2-1,3-2 1,3-1-1,2-2 0,2-1 0,1-4-1,-2-4 0,0-1 0,-2-3 1,-2-2-1,-1-4 0,-3-2 0,-2-3 0,-3 0 0,-1-2 0,-1-3 1,-2 1-1,0 3 0,-2 2 0,0 4 0,0 4 0,3 7 0,-7 1 0,3 8 0,2 4 1,1 3-1,1 0 1,3 2-1,1 0 1,0 0-1,6-2-1,0-4 0,1-2-1,-1-4-3,2 2-3,-4-10-10,3 0-21,-1-2 0,-3-4 1,0 1 0</inkml:trace>
  <inkml:trace contextRef="#ctx0" brushRef="#br0" timeOffset="7">9466 8150 50,'-7'-7'35,"7"7"1,-3 7 0,3-7-16,-2 12-8,-2-2-3,5 8-3,-4 0-1,2 3-1,-1 1 0,2 1-1,-1 1-1,2-1 1,-1-3-2,3-4 1,1-3-1,1 0 0,1-4-1,-6-9 1,11 7-1,-11-7 0,14-3 0,-14 3 0,14-13 0,-7 0-1,0-1 1,1-1 0,0-1 0,2-3 0,0 2-1,2 0 1,1 1 0,1 2 0,1 1 0,0 4 0,1 1 0,-2 5 0,-1 3 1,1 3-1,-3 5 0,-2 1 0,-2 7 0,-1 1 1,-2 2-1,-2 0 1,0 0-1,-2 1 0,0-3 1,1-3-1,-1-1 0,0-4 0,2-1-4,-2-8-6,0 0-30,0 0-1,0 0 1,9-13-2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59:28.6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15540 8161 7,'0'0'16,"0"0"-1,0 0 0,0 0 0,0 0-2,0 0 0,-2-6-1,2 6-2,0 0-2,0 0 0,0 0-1,0 0-1,0 0-1,0 0-1,0 0-1,0 0 0,2 9 0,-2-9 0,4 12-1,2-5 1,-3 2-1,2 2 0,0 1 0,1 0 0,0 1-1,2 2 1,-1-1-1,0 1 1,0-1-1,2-1 0,-2 3 1,2 0-1,-2-2 0,3 0 0,-2-1 0,0-1-1,2-1 1,-4-2 0,2-3-1,1-1 0,-1-2 0,-1-2 0,-7-1 1,13-2-1,-13 2 0,10-9 1,-7 3-1,3-2 0,-3-2 0,0-2 1,0-1-2,0 0 1,1-1 0,0-2 0,2-1 0,-2 2 0,2-1 0,-2-1 0,2 1 0,0-1 0,0 2 0,-2 1 0,0 0 0,2 3 0,-2 0 1,0 2-1,-1 2 0,-3 7 0,5-8 0,-5 8 0,0 0 0,0 0 0,0 0-1,0 0 0,-3 10-3,3-10-4,-4 9-12,5 1-16,-1-10 1,-5 12-2,5-12 2</inkml:trace>
  <inkml:trace contextRef="#ctx0" brushRef="#br0" timeOffset="1">16175 8149 23,'0'0'27,"0"0"-5,-10-9-2,10 9-3,0 0-3,-12 2-3,12-2-2,-13 2-2,13-2-2,-16 10 0,8-4-1,-1 0 0,-2 3-1,1-1 0,-2 4-1,1 0-1,0 2 1,2 0-1,1 2 0,1-1 0,1 2 1,4-1-1,4-1 1,1 0 0,6 1-1,0-2 1,3-2-1,0-2 1,3 0-2,-1-3 2,2 0-2,-3-4 1,3 0-1,-3-2 1,1 0-1,1-3 1,2-1-1,-3-1 0,0-2 0,1-3 0,-1-1 0,0-1 0,0-2 0,-3 1 0,-2-2 0,-1 1 0,-1-2 0,-2 2 1,-2-2-1,-2 2 0,-2-1 0,0 1 0,-3-1 0,-1 0 0,-1 2 0,-2-1 0,-2 3 0,-2 0 0,-1 1-1,-2 2 1,-1 3 0,-1 4 0,-1 0 0,1 4 0,-2 4 0,-1 0-1,3 3 0,1 3 0,1-3-1,2 1-3,1-1-2,6 3-9,1-3-14,3-4-5,3 2-1,-1-9 1</inkml:trace>
  <inkml:trace contextRef="#ctx0" brushRef="#br0" timeOffset="2">16528 8140 19,'0'0'26,"0"0"-5,4-9 0,-4 9-3,0 0-2,0 0-2,0 0-3,0 0-2,0 0-1,7 8-1,-8-1-1,3 2-1,-3 1-1,3 3 0,-2 3-1,1 1 0,-1-1-1,0 2 0,-1-1-1,2 2 1,-1 0-1,0-1 0,0-4 1,-1 1-1,2-1 0,0-3 0,1 0 0,-2-4 0,0-7 0,1 8-1,-1-8-1,0 0-1,0 0-2,0 0-3,11-3-10,-11 3-21,4-12 1,0 2-2,-4-5 3</inkml:trace>
  <inkml:trace contextRef="#ctx0" brushRef="#br0" timeOffset="3">16546 7942 12,'-4'10'27,"4"-10"0,-10 1-4,10-1-4,-8 4-1,8-4-4,-8 4-3,8-4-3,0 0-1,-8 9-1,8-9-3,-5 8 0,5-8-3,0 0-2,4 9-7,-4-9-14,0 0-10,13 2-2,-13-2 2</inkml:trace>
  <inkml:trace contextRef="#ctx0" brushRef="#br0" timeOffset="4">17053 7782 13,'0'0'30,"0"0"1,0 0 2,0 0-12,0 0-3,-4 11-4,3 1-4,-2-2-3,1 6-2,-1 2 0,1 2-1,-1 2-1,3 3 0,-3 0 0,3 4 0,-3 1 0,3 0-1,-1-1 0,1 3-1,3-2 0,-1 0 1,1-1-2,2-2 1,-1-1-1,-1-1 1,-1-2 0,1-2-1,-1-1 1,-1-2-1,1-4 1,0-2-1,-1-3 1,1-2-2,-2-7-1,0 0-1,0 0-4,0 0-7,1-14-25,-3 7 1,-4-4-2,3 1 3</inkml:trace>
  <inkml:trace contextRef="#ctx0" brushRef="#br0" timeOffset="5">16992 8154 26,'2'-7'27,"-2"7"-6,-2-7-1,2 7-3,-5-7-2,5 7-3,-7-6-3,0 1-1,7 5-2,-14-5-1,6 5 1,-4-1-2,4 2-1,-5-1-1,1 2 1,-2 2-1,0 1 0,0 0 0,3 2 0,-4 2-1,3 0 0,-3 2 1,3-1-1,-1 2 0,0 0 0,-1 1 0,1 0 0,2-1 0,1 1 1,2-1-1,4 1 0,1-2 0,4 1 0,5-3 0,2 3 0,4-2 0,2 0 0,3-1 1,4-2-1,-1 0 1,4-1-1,-1-2 1,2-2-1,-3-2 0,2 0-1,1-1 0,-3 1 0,-1-1-1,-3-1-1,0 2-3,-8-4-8,2-1-26,-12 5 1,0 0 0,4-9-2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00:04.5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6961 14651 18,'0'0'17,"0"0"-2,0 0 0,0 0-1,0 0 0,0 0-3,0 0-2,0 0 0,0 0-2,0 0-1,0 0-2,0 0-1,0 0 0,0 0-1,0 0-1,0 0 1,0 0 0,-6-9-1,6 9 0,0 0 1,0 0-1,0 10 0,0-10 0,1 21 0,0-3 0,1 4 0,0 6 0,0 3 0,2 6 0,-2 4 1,3 1-1,-3 2 1,2-1 0,0-2-1,-1 0 0,-1-2 0,0-2 1,-1-5-2,0-2 1,-1-4 0,1-3-1,-1-6 0,0 0 0,1-5 1,-1-3-1,0-9 0,0 11 0,0-11 0,0 0 0,0 0-2,0 0-3,0 0-6,2-17-12,-4 2-10,7 0-2,-6-7 2,6 1 0</inkml:trace>
  <inkml:trace contextRef="#ctx0" brushRef="#br0" timeOffset="1">6979 14587 8,'0'0'11,"-2"11"-2,2-11 0,0 0 0,-3 9 1,3-9 0,0 0 0,0 0 2,0 0-1,0 0-1,12 9 0,-12-9-1,0 0-2,10-2 1,-10 2-2,12-2-1,-12 2 0,16-4-1,-5 1 0,-11 3 1,22-10-2,-12 7 0,4-1-1,0 2 0,3 0-1,-1 1 1,2 1-1,0-1 0,2 0 0,1 0-1,0 0 1,-1-1 0,2-1 0,-2 2-1,2-2 1,-1 1-1,-1 2 1,0-2-1,0 0 1,-4-2-1,-2 2 0,-1-2 0,-2 2 0,-11 2 1,13-6-1,-13 6 1,0 0-1,0 0 1,5-10-1,-5 10 1,0 0-1,0 0 1,0 0-1,-9-6 0,9 6 0,0 0 0,0 0 0,0 0 0,0 0-1,-5 13 1,5-13 0,1 15 1,-1-4-1,1 0 0,-1 3 0,3 3 1,-3 2-1,3-1 0,-2 2 0,0-1 0,-1 2 0,0-1 0,0-3 0,-1-1 0,1-3 0,-2-2 0,2-11 0,-1 12 0,1-12-1,0 0-1,0 0-2,0 0-7,0 0-21,0 0-4,0 0-1,6-11 1</inkml:trace>
  <inkml:trace contextRef="#ctx0" brushRef="#br0" timeOffset="2">8016 14612 12,'0'0'16,"0"0"-2,0 0 0,0 0-2,-10 6-1,10-6 0,-2 19-3,1-8-1,2 6-1,-1 0-1,2 4 1,0 2-2,1 2 0,-2 0 0,2 5-1,-2-1-1,1 1 0,-2 0-1,1 3 1,-1-1-2,1 1 1,-1-1 0,-1-1-1,1 0 1,0 0-1,-2 0 1,2-1-1,0-3 0,0-1 0,-1-2 0,1-4 0,0-4 0,1-2 0,-1-14 0,2 13-1,-2-13-2,0 0-2,0 0-7,0 0-11,7-15-7,-7 15 1,8-23 0</inkml:trace>
  <inkml:trace contextRef="#ctx0" brushRef="#br0" timeOffset="3">8046 15015 4,'0'0'22,"0"0"-3,0 0-2,0 0-2,0 0-1,0 0-2,0 0-2,10 1-1,-10-1-1,0 0-1,14-1 0,-14 1-2,10 0 1,-10 0-2,15 0 0,-6-1 0,4 2 1,1-1-2,4 2 0,0-1-1,4 0 0,-1-2 0,3 2 0,-1-1-1,0 1 0,-2-2 1,1 0-1,-3 0 0,0 1-1,-2 1 1,-3-1 0,-1 0-1,-2 1 0,-11-1 1,14 3-1,-14-3 1,0 0-1,10 2 1,-10-2-1,0 0 0,0 0 0,0 0-2,0 0-2,0 0-6,-5-10-17,5 10-8,0 0-2,3-10 2</inkml:trace>
  <inkml:trace contextRef="#ctx0" brushRef="#br0" timeOffset="4">9457 15018 12,'0'0'14,"0"0"-1,0 0 1,0 0-1,9 7-1,-9-7 1,0 0-2,11 4-1,-11-4-1,13 1-2,-13-1-2,21-2 0,-11-2-1,5 1 0,-1-2-1,2-1 0,-1-2-1,3-1 0,-2-2 0,0-1 0,-1-3 0,1 3-1,-3-3 1,0 2 0,-2-2-1,-2 2 2,-2 1-2,-1-1 0,-1 2 0,-3 0 0,-1 0-1,-1 11 1,-1-18 0,1 18 0,-6-15 0,6 15-1,-9-13 0,9 13 1,-14-12-1,4 8 0,1 0 1,-2 1-1,-2 1 0,1 0 0,-1 1 0,-1 1 0,1 1 0,-1 0 0,2 2 0,-2 2-1,2 0 1,-1 3 0,0 2 0,1 1 0,0 1 0,0 5 0,0 0 0,3 0 0,-1 3 0,3 0 0,0 4 0,3 0 0,0 1 0,3-1 0,1-2 0,0 1 0,3-1 1,0-4-1,2-2 1,3-1-1,0-2 1,2-2 1,3-1-1,2 0 1,2-4-1,1 0 1,1-2 0,2-1 0,-2-3-1,2 1 1,-1-2 0,-1-1-1,0-2 0,-2 1 0,0-1 0,-1 1 0,-2-1 0,-1 0-1,0-3 1,-1 4-1,-3-1 1,-9 4-1,16-9 0,-16 9 1,11-8-1,-11 8 0,0 0 0,12-11 0,-12 11-1,0 0-3,11-6-2,-11 6-6,10-9-20,-10 9-6,10-2 0,-10 2 2</inkml:trace>
  <inkml:trace contextRef="#ctx0" brushRef="#br0" timeOffset="5">10008 15203 29,'0'0'28,"-2"11"-7,2-11 0,0 0-6,0 0-2,7-17-2,-7 17-3,9-15-2,-9 15-1,9-21-1,-1 10 0,-4 0-1,2 1 1,-2-2-2,1 3 0,-2 0 0,-3 9 0,6-13-1,-6 13 0,0 0 0,0 0 0,0 0 0,0 0-1,0 0 0,6 18 1,-5-7-1,1 3 0,-1 4 0,1 2 0,-1 1 1,1 2-1,-1 1 0,1-1 1,-3-1-1,2-1 0,-2-4 0,2-2 0,-2-2 0,3-3 0,-2-10 0,0 14-1,0-14 1,0 0-1,4 9 0,-4-9-2,0 0 1,0 0-1,0 0-1,0 0-1,0 0 2,-10-8 0,10 8 0,0 0 1,-9-8 1,9 8 0,0 0 1,-14-4 0,14 4 0,-10 0 1,10 0-1,0 0 1,-9 2 1,9-2 0,0 0 1,0 0 0,0 0 1,11 0 0,-11 0-1,14-6 1,-14 6-1,19-7-1,-8 2 0,2 2 0,0-2-1,1 3-1,2 1 1,-3 0 0,0 1-1,-1 1 1,0 0-1,-3 1 0,-9-2 0,15 4 0,-15-4-2,0 0 0,11 6-4,-11-6-5,0 0-21,0 0-3,0 0-2,0 0 3</inkml:trace>
  <inkml:trace contextRef="#ctx0" brushRef="#br0" timeOffset="6">10647 14825 28,'0'0'26,"0"0"-3,0 0-1,-7 12-5,7-12-2,-3 11-3,3-11-3,-2 16-3,0-5-1,4 7-1,-2 0 0,2 3-2,-1 4 1,2 1-2,-1 1 1,2 1-1,-2-2 1,3-2-1,-2-2 0,1-1-1,0 0 1,-1-6 0,1 0-2,-2-5 1,2-1-1,-4-9-2,4 15 0,-4-15-3,0 0-5,0 0-4,0 0-11,0 0-7,0 0-1,0 0 2</inkml:trace>
  <inkml:trace contextRef="#ctx0" brushRef="#br0" timeOffset="7">10526 15032 21,'0'0'17,"0"0"-2,0 0 0,0 0-1,0 0 0,0 0-3,0 0 0,0 0-3,0 0 0,0 0-2,0 0-1,0 0 1,0 0-2,0 0 1,0 0-1,0 0 0,0 0 1,11 8-2,-2-7 1,1-1-1,5 2 0,-1-3 0,4 3-1,1-3 0,2 3 0,0-3-1,1 0 1,-2-1-1,2 0 0,-1 0 0,-2 0-1,-1 1 1,-3-1-1,-2 0 1,-2 2-1,-2 1 0,-9-1 0,11 1-1,-11-1 0,0 0-3,0 0-1,0 0-7,0 0-15,0 0-9,0 0-1,3-13 1</inkml:trace>
  <inkml:trace contextRef="#ctx0" brushRef="#br0" timeOffset="8">11216 15021 25,'0'0'30,"14"-3"1,-14 3-9,15-11-3,-4 7-4,-3-8-4,7 5-2,-4-6-1,7 3-3,-4-4-1,4 4 0,-2-5-1,2 2 0,-3-3-1,2 3 0,-3-2 0,-1 2-1,-5-1 0,-1 2 0,-2 0-1,-3 1 1,-3 1 0,1 10-1,-10-16 1,10 16-1,-16-13 0,5 7 0,-1 1 0,-1-1 0,-2 2 0,0 0 0,-1 1 0,0 1 0,-2 1-1,0 1 1,1 2 0,0 3-1,2 2 1,-1 3 0,1 1 0,0 3 0,2 1 0,-1 4 0,3-1 0,-1 3 0,-1 1 0,3 1 0,4 2 0,1 0 0,2 0 1,5-1-1,1-1 1,5 0 0,1-3 0,5-3 0,-2-3 1,5 0-1,-2-3 1,2-2 0,-1-2-1,3 1 0,-2-3 0,2 1 1,0-1-1,-1-2 0,0-1 0,-1 0-1,-1-4 1,-1 0 0,0-2 0,-2 0-1,1-4 0,-3 2 0,1-2 0,0 0-2,1 1-3,-2-3-2,5 9-8,-6-3-25,1-1 2,1 1-2,-12 4 2</inkml:trace>
  <inkml:trace contextRef="#ctx0" brushRef="#br0" timeOffset="9">11720 15114 28,'0'0'30,"0"0"3,0 0-7,0 0-8,-5-12-3,5 12-4,5-16-1,-5 16-2,8-13-2,-8 13-2,12-12 0,-12 12-2,14-9 0,-4 8 0,-1 2-1,1 2 0,1 2-1,0 4 1,-1 1-1,2 3 0,-5 1 0,0 3-1,-1 1 0,0 3 0,-1-1 0,-4-3-1,0 2 0,-3-1 0,0 0 0,-4-4-1,2 0 2,-3-5-1,0 1 0,7-10 2,-14 14-1,14-14 1,-12 6 0,12-6 1,0 0 0,-9 4 0,9-4 1,0 0 0,0 0 1,0 0 0,0 0 0,12-7 0,-12 7-1,14-4 1,-5 2-1,2 2-1,2-1 1,0 1-1,0 1 0,2 0 0,-2 1-1,0 1 1,-2-1-2,-1 1 0,1 2-3,-11-5-3,13 5-9,-13-5-22,0 0 0,0 0-1,0 0 2</inkml:trace>
  <inkml:trace contextRef="#ctx0" brushRef="#br0" timeOffset="10">9183 14552 1,'5'9'23,"-5"-9"1,0 0-8,0 0-1,-9 9 0,3 0-4,6-9 0,-12 22-3,4-10-1,-1 8-1,-4 0-1,1 7-1,-3 0-1,4 5 1,-5 4-1,4 4 1,-3 3-1,4 2 0,2 1 1,5 3-1,2-3 0,5 2 0,3-4-1,5-1 1,5-4-1,3-3 0,1-6-1,3-2 1,0-7-1,0-2-1,1-3 0,-1-7-2,0 0-3,-6-7-7,4-2-24,1 1 1,-8-4-2,3 0 2</inkml:trace>
  <inkml:trace contextRef="#ctx0" brushRef="#br0" timeOffset="11">11201 15074 5,'0'0'17,"0"0"-1,0 0-1,0 0-1,10-7-2,-10 7 1,0 0-2,7-10-1,-7 10-2,8-9-2,-8 9 0,13-9-3,-13 9-1,16-9-8,-5-2-22,6 11-1,-9-13 0,10 6 0</inkml:trace>
  <inkml:trace contextRef="#ctx0" brushRef="#br0" timeOffset="12">12158 14546 25,'0'0'28,"8"13"2,-8-13-6,0 0-7,7 10-3,-7-10-2,15 8-4,-5-5-1,3 7 0,0-3-2,2 5-1,0-2-1,1 5-1,-1 0 1,0 6-1,-2 0-1,0 2 0,-3 5-1,-1 2 1,0 0-2,-4 1 1,-1 2 0,-2-1 0,-2 0-1,-1-1 1,-2-3-1,0 0 1,-2-2 0,0-3 0,-1-4-1,0-1 1,0-5 0,0-1 0,6-12 0,-11 13-1,11-13-1,0 0-2,-6 11-4,6-11-8,0 0-19,0 0 0,4-12 0,-4 12 1</inkml:trace>
  <inkml:trace contextRef="#ctx0" brushRef="#br0" timeOffset="13">12723 14700 29,'0'0'33,"0"0"2,0 0 0,-9 10-14,9-10-4,0 0-6,0 0-3,0 0-2,-9 6-2,9-6-1,2 10-1,-2-10-2,3 17-2,-3-17-4,8 21-5,-9-11-18,3 0-7,2 0-2,-4-10 1</inkml:trace>
  <inkml:trace contextRef="#ctx0" brushRef="#br0" timeOffset="14">12784 15046 30,'-3'10'31,"7"6"1,-4-16 0,-7 15-16,8-5-5,-1-10-5,1 14-2,-1-14-4,0 0-6,0 0-20,15 15-6,-15-15 0,0 0-1</inkml:trace>
  <inkml:trace contextRef="#ctx0" brushRef="#br0" timeOffset="15">13458 14667 25,'0'0'26,"0"0"-5,10-9 1,-10 9-5,0 0-2,0 0-2,0 0-3,-9-5-2,9 5-3,-12-2-1,2 1 0,10 1-1,-18 0-1,8 2-1,-3 0 0,-2 3 0,0 0 0,-4 0-1,0 3 0,1 2 1,-2 2-1,3-1 0,0 2 0,3-3 0,1 1 0,4 0 0,3-2 1,6-9-1,-6 13 1,6-13 0,6 13 0,3-7 1,1 0 0,6 3 0,-1 1 0,6 2 0,-1-2 0,3 3 0,0 1 0,0 3-1,-1 2 0,-2 0 0,0 1 0,-2 0 0,-2 4-1,-2-1 0,-2-1 0,-4-1 1,-1-1-2,-2-1 1,-2-2 0,-4-1 0,-3-2-1,-1-1 1,-4-2-1,-3-2 1,-4-1 0,0-1-1,-5-2 1,-1-2 0,-2-2 0,0-1 0,0-2 0,3-1 0,0 0 0,3-2 0,2-3 0,3 3 0,4-1 0,9 6 0,-9-10-2,9 10-2,0 0-2,10-15-7,2 8-24,4 4 1,-2-5-1,6 0 1</inkml:trace>
  <inkml:trace contextRef="#ctx0" brushRef="#br0" timeOffset="16">13750 14683 34,'0'0'28,"9"3"3,-9-3-10,0 0-7,0 17-4,0-17 0,2 23-2,-2-9-1,2 7 0,-2-2-3,2 7-1,-5 2 0,3 3-1,-2 1-1,0 2 0,-2-1-1,2 2 1,-1-3-1,2-1 1,3-6-1,0 0 1,2-4 0,3-4 1,2-1-1,1-5 1,3-1 0,1-3 0,0-2 0,5-3-1,-2-3 1,2 1-1,1-4 0,1 0-1,-2-3-1,-1-1-1,-1 0-2,-4-4-4,2 5-9,-15 7-21,8-20 2,-8 9-2,-7-4 3</inkml:trace>
  <inkml:trace contextRef="#ctx0" brushRef="#br0" timeOffset="17">13639 14890 42,'-17'5'33,"17"-5"2,0 0-8,0 0-6,13-7-3,-1-2-7,9 5-1,0-8-3,7 6-2,-3-1-1,3 2-1,-2-2-1,-1 4-1,-1 2-1,-4 0-1,-1 6-1,-5-4-5,4 9-10,-1-3-23,-7-2 2,0 0-2,-10-5 2</inkml:trace>
  <inkml:trace contextRef="#ctx0" brushRef="#br0" timeOffset="18">14119 14846 52,'3'11'35,"-3"-11"1,2 13-2,-5 2-15,0-5-10,9 9-2,-4 0-3,7 4-1,-2 1-1,4 3-1,-1-1 0,0 1 0,-1-4-1,-2 1 0,0-4-1,-3-4 0,-1 2 0,-4-9-1,1-9 0,-3 9 1,3-9-1,0 0 1,-12-13 0,6 2 0,1-7 1,2-1 0,0 0 1,2-3 0,1 0 0,2 2-1,1-2 1,5 3 1,0 2-1,4 2 0,0 4 0,3 2 0,-1 0 0,4 5 0,-3 0-1,2 2 1,-3 1-1,0 0 1,-4 1-1,-1 1 0,-9-1 0,14-2 0,-14 2 1,0 0-1,3-15 0,-3 15 1,-5-14-1,0 5 0,0-2 0,-1 2 0,6 9 0,-13-14 0,13 14 0,-13-9 0,13 9 0,-10 2 0,10-2 0,0 0-1,-4 16 1,4-16-1,4 19 0,-4-19-3,12 19-3,-12-19-10,13 13-20,-1-3 0,-12-10 0,24 9 0</inkml:trace>
  <inkml:trace contextRef="#ctx0" brushRef="#br0" timeOffset="19">14555 14845 59,'0'0'37,"0"0"-2,0 0 0,0 0-20,-6 11-6,6-11-2,0 16-3,-1-3-1,3 5 0,-3 2-2,2 3 1,1 2-2,0 0 1,-1 2 0,2-1 0,0-2-1,0-2 0,2-4 0,-1-2-1,2-2-2,-6-14-2,11 16-6,-11-16-20,0 0-6,7-10-1,-7-2 0</inkml:trace>
  <inkml:trace contextRef="#ctx0" brushRef="#br0" timeOffset="20">14520 14629 73,'0'0'38,"-12"-7"-2,12 7-1,0 0-23,0 0-6,0 0-2,-1 11-4,1-11-2,9 12-4,-9-12-10,6 9-22,-6-9 1,13 12-1,-13-12 2</inkml:trace>
  <inkml:trace contextRef="#ctx0" brushRef="#br0" timeOffset="21">14874 14839 31,'0'0'34,"13"-9"1,-13 9 0,0 0-14,0 0-4,-10-3-7,10 12-3,0-9-2,-5 22-2,3-5-1,3 3 0,-1 4-1,3 2 0,1 1-1,0 1 1,1-2-1,1 1 0,-1-2 1,2-4-1,-2-4 0,0-3 0,0-5 0,-5-9 0,9 8 0,-9-8 0,0 0 0,12-16-1,-8 3 2,0-2-1,1-4 0,1-1 0,2-3 1,0 0-1,2-2 2,2 3 0,0 0-1,2 3 1,0 5 0,2 5 0,0 1 0,0 6-1,-1 4 0,-1 5 0,0 4 0,-1 4 0,0 3-1,-3 5 0,-2 2 1,1 0-1,-3 2 0,-1 0 0,-2-1 0,1-1 0,-1-5 0,0-1 0,1-2 0,-1-4-2,1-4 0,-4-9-3,10 10-2,-10-10-5,14-5-16,-14 5-13,15-15 3,-5 6-1,-3-6 2</inkml:trace>
  <inkml:trace contextRef="#ctx0" brushRef="#br0" timeOffset="22">15654 14956 31,'0'0'31,"3"-22"0,-4 8-7,0 5-4,-5-6-5,6 15-3,-13-19-1,13 19-5,-20-15-1,9 10-2,-4 3 0,0 3-1,-1 0 0,-1 3-1,0 4 1,-1 4-1,3-1 0,-1 4 0,4-2 0,0 3 0,4 1 0,3 2 0,1-3 0,5 3 0,2-1 0,4 0 0,1 0 0,5-3 0,1 0 0,2-3-1,2-3 1,1-2-1,0-3 0,-1-4 0,0-4 1,-2-3-1,-1-3 0,-2-2 0,-1-4 0,-3-2 0,-1 1 1,-2-3-1,-4 1 0,0 0 1,-2 2-1,-2 3 1,0 1 0,2 13 0,-7-16-1,7 16 1,0 0 0,0 0-1,-6 12 0,6 1 1,0 2-1,2 3 0,2 3 0,0 2 0,1 3 0,2 2 0,-1 3 0,1 0 0,0 1-1,-1 1 1,0 0-1,-3-2 1,-2-1-1,-2-2 0,-2-3 1,-4-2 0,-2-3 0,-2-3 1,-4-2 0,0-1-1,-1-6 1,0 0 1,-2-4-1,3-1 0,1-2-1,4-2 0,10 1-1,-15-8-3,15 8-5,0 0-28,0 0-4,4-13 2,-1 2-2</inkml:trace>
  <inkml:trace contextRef="#ctx0" brushRef="#br0" timeOffset="23">6231 14347 12,'5'-11'21,"6"10"-2,-11 1-5,7-9-3,-7 9-1,7-11-2,-7 11 0,6-10-1,-6 10 0,0 0-1,7-10-1,-7 10 0,0 0 0,0 0 0,10-8 0,-10 8 0,11-3 0,-11 3 0,19-3 0,-9-1 0,6 4-1,-2-4 0,5 5-1,1-4 0,3 2-1,1-2 0,4 1 0,0-2-1,4-2 1,2 0-1,3 0-1,1 0 1,4-1 0,1-1-1,3 1 1,-1 1 0,2 1-1,-1 1 0,-2-2 1,3 1-1,-2 2 0,0-2 0,-1 2 0,3-1 0,-1-1 0,1-2 0,4 3 1,-2-2-1,1 1 0,-1 1 0,1-1 0,-1 1 1,-3 0-1,3 0 0,-4 0 0,-2 0 0,2 0 0,-2 1 0,2 0 0,0-1 0,0 0 1,-1 2-1,2 1 0,-1 1 0,1-1 0,-1 0 0,1 2 0,0-1 0,2 0 0,-2 2 0,2-1 0,-1 2 0,3 0 0,0-1 0,2 1 0,0-1 0,2 1 0,-1-1 0,1 0 0,-1-2 0,0 1 0,2 0 1,-1 0-1,0 0 0,-1 0 0,2 0 0,1 1 0,1 0 0,0 0 0,1 1 0,-2-1 0,5 0 0,-1-1 0,-1 0 0,2 0 0,0 1 0,1-1 0,1-1 0,3 1 0,-1 0 0,0 0 0,3 0 0,-1-1 0,0-1 0,0 0 0,1 0 0,-1 0 0,0-1 0,1 1 0,-2 0 0,-2 1 0,0 0 0,2 0 0,-4 1 0,-1 1 0,-2 2 0,-1-1 0,0-1 0,0 1 0,1 1 0,-2 0 0,0 0 0,-1 0 0,0-2 0,0 1 0,0-1 0,0-1 1,-1 0-1,0 0 0,1-2-1,0 1 1,0-1 0,0-1 0,-1 2 0,0 0 0,1 0 0,-1-1 0,-1 0 0,0 1 0,0 1 0,1-1 1,1 1-1,2 1 0,-2-1 0,2 1 0,1 1 0,-1-1 0,2 1 0,1-1 0,-1 0 0,-1 1 0,2-2 0,-1 0 0,2 1 0,2-1 0,-2 1 0,0 0 0,2-1 0,0 0 0,-3 0 0,1 2 0,-1-2 0,0 0 0,-1 0 0,1 0 0,-3 0 0,1-1 0,-1 2 0,-2-3 0,-1 2 0,0 0 1,0 0-1,-3 0 0,2 0 0,0-1-1,0 0 1,1 1 1,-1-1-1,1-1 0,0 0 0,0 1 0,-4 0 0,2 0 0,1 1 0,-3 0 0,2 0 0,-1 3-1,-4-2 1,2 1 0,5 0 1,-4 0-1,0 1 0,0-1 0,-1-1 0,2 0 0,3-1 0,-3 1 0,-3-1 0,0 2 0,-2-3 0,1 0 0,-3 0 0,-1 0 0,-3 1 0,0 0 0,0-1 0,-4 1 0,0-2 0,-5 2 0,-2-1 0,-3 0 0,-4-1 0,-4 1 0,-1-1 0,-5 0 0,-3-1 0,-10 2 0,13 0 0,-13 0-1,0 0 0,0 0 0,0 0-2,0 0-5,0 0-26,0 0-3,0 0 0,-8-13 0</inkml:trace>
  <inkml:trace contextRef="#ctx0" brushRef="#br0" timeOffset="24">6585 13283 10,'0'0'25,"0"0"-1,12-3 0,-12 3-9,0 0-3,0 0-1,-6 9-3,6-9-1,-4 14 0,3-3-2,-2 1 0,2 4-1,-3 1-1,3 4 0,-1 3 0,1 4-1,1 0 1,2 4-1,-1 1-1,2 2 1,1 0 0,0-2 0,-1-2-1,2-3 1,-2-4-1,0-4 0,0-4-1,-1-5 1,-2-11-1,3 15-1,-3-15 0,0 0-2,0 0-1,0 0-3,0 0-9,0 0-12,-2-22-6,4 10 0,-5-11 1</inkml:trace>
  <inkml:trace contextRef="#ctx0" brushRef="#br0" timeOffset="25">6573 13256 17,'-3'-11'27,"3"11"1,0 0-7,0 0-4,0 0-3,0 0-2,0 0-3,0 0-2,0 0 0,0 0-2,0 0 1,0 0-2,13-5 1,-13 5-2,13-8 0,-4 2 0,7 2 0,-1-4-1,5 1 0,2-2 0,0 2-1,2 0 0,1 0 0,-1 1 0,-2 1 0,0 2-1,-3 1 0,-4 2 1,2 1-1,-5 0 0,-1 0 0,-11-1 1,14 4-1,-14-4 0,11 4 0,-11-4 0,0 0 0,13 4 0,-13-4 0,0 0 0,12 10 1,-12-10-2,7 12 2,-1-2-2,-2 3 2,-1 1 0,1 2-2,-1-1 2,1 4-1,-1-1 1,0 0-1,-2-1 0,1-2 0,0 0 0,-1-2-1,0-2 1,-2-1-2,1-10 0,0 13-2,0-13-1,0 0-5,3 13-12,-3-13-14,0 0 0,0 0-1,0 0 2</inkml:trace>
  <inkml:trace contextRef="#ctx0" brushRef="#br0" timeOffset="26">7267 13324 28,'0'0'30,"0"0"1,0 0-7,0 0-6,0 0-5,0 0-4,-10 10-3,11 3 0,-2 0-1,5 6-2,-3 2 0,2 4-1,-1-2 0,1 5 0,0 2-2,0 0 1,0 1-1,0 0 1,0-3-1,0-2 0,2 0 0,-2-6 0,1-1-2,-1-7-1,2 1-2,-5-13-5,6 10-9,-6-10-15,0 0-1,0 0 2,6-15 0</inkml:trace>
  <inkml:trace contextRef="#ctx0" brushRef="#br0" timeOffset="27">7281 13577 36,'0'0'32,"10"3"2,2-8-7,2 4-6,2-5-4,7 4-5,-1-4-5,6 1-1,-1-1-1,3-2-2,-3 3-2,-1 0 0,-6 1-1,-1-1-1,-5 2-1,-14 3-2,15 1-4,-15-1-8,0 0-22,0 0 2,-9 1-1,9-1 2</inkml:trace>
  <inkml:trace contextRef="#ctx0" brushRef="#br0" timeOffset="28">7777 13555 67,'0'0'35,"21"-13"0,-10 7-10,-1-7-11,10 4-4,-5-6-3,8 3-3,-4-3-1,3 3 0,-1-3 0,0 4-1,0-3 1,-1 3-2,-3 1 1,-1-1-1,-2 0 0,-2 1 0,0-2-1,-4 1 1,-1-2-1,-1 2 1,-3-1-2,-1-4 2,-4 2-2,-1 0 2,-5 0-2,-1 1 2,-2 2-2,-5 1 1,0 0-1,-3 7 1,0 2-1,-1 3 1,0 7 0,1 1-1,1 4 1,0 4 0,3 3 0,-1 0 0,3 3 1,3 3-1,0-1 0,4 1 1,3 0-1,3-1 1,3 1-1,4 0 1,3-2 0,2 0 1,2-2-1,2-3 0,1-1 1,2-3-1,1-2 0,-1-3 1,0-3-1,2-1 0,-1-5 0,-1-2-1,0-2 1,-2-1 0,-2-3-1,-1 3 1,-2-2-1,-1-1-1,-11 6 0,13-7-2,-13 7-2,11-5-5,-1 8-11,-10-3-21,14-8 2,-14 8-1,17-11 2</inkml:trace>
  <inkml:trace contextRef="#ctx0" brushRef="#br0" timeOffset="29">8302 13578 35,'0'0'35,"0"0"1,0 0 1,10-3-12,-10 3-8,0 0-6,0 0-3,-4 19-3,1-9 0,3 6-2,0-1 0,1 3-1,1-1 0,1 2 0,0-1-1,0-2 0,1-1-1,0-3 0,1-3-2,-5-9-2,11 14-4,-11-14-10,0 0-22,8-11 0,-4 0 0,2 1 1</inkml:trace>
  <inkml:trace contextRef="#ctx0" brushRef="#br0" timeOffset="30">8529 13305 30,'0'0'34,"-1"-13"1,1 13 0,0 0-13,0 0-4,2 16-5,-2-16-4,-1 15-2,1-15-1,0 17-1,0-17-1,0 15-1,0-15-2,1 14-1,-1-14-6,0 0-8,0 11-26,0-11 1,0 0-2,6 11 2</inkml:trace>
  <inkml:trace contextRef="#ctx0" brushRef="#br0" timeOffset="31">8575 13615 41,'0'0'34,"5"18"1,-5-18 1,0 0-19,7 10-3,-7-10-5,0 0-3,0 0-4,3-10-5,-3 10-11,0 0-22,0 0 0,0 0-1,4-12 1</inkml:trace>
  <inkml:trace contextRef="#ctx0" brushRef="#br0" timeOffset="32">9077 13214 17,'0'-11'28,"0"11"2,0 0-4,6-11-7,-6 11-2,0 0-3,0 0-4,-10-9-1,10 9-3,-14 3-1,14-3-1,-21 8-1,8-2-1,-4 1 0,2 4 0,-3 0 0,1 2-1,-1-2 0,3 2 0,-1 0 0,5 0 0,1-2 1,4-2-2,3 0 2,4 0-1,-1-9 0,12 15 1,0-7-1,3-1 1,3 1-1,3 1 1,1-1-1,3 0 0,-1 3-1,2 1 1,-2 1-1,-3 1 1,-2 5-1,-5 0 0,-2 3 0,-5 2-1,-3 1 1,-8-1 0,-2 1 0,-4-1-1,-1-4 1,-2-4 0,-3-2 0,0-5 1,-2-3-1,2-4 1,2-2 0,0-2-1,0-3 1,4-1 0,10 6-1,-14-14 0,14 14-1,-2-16-1,2 16-3,13-19-4,2 16-12,3-5-19,-1-4 1,8 2 0,-1-7 1</inkml:trace>
  <inkml:trace contextRef="#ctx0" brushRef="#br0" timeOffset="33">9383 13165 66,'0'-9'35,"-4"-2"-1,4 11-9,0 0-12,0 0-4,-4 24-2,1-3-3,4 6-1,-2 2-1,2 6 0,0 2-1,1 2 0,0 4 0,1-3 0,1 0-1,1 1 1,1-4 0,2-1 0,-1-5 0,4-2 0,0-7 0,3-3 1,2-5-1,2-5 1,-1-6-1,2-3 0,0-5-1,0-2 0,0-3-1,-5-3-2,2 3-4,-8-9-5,5 8-16,-3-4-10,-8 0 0,-1 2-1,-7-3 3</inkml:trace>
  <inkml:trace contextRef="#ctx0" brushRef="#br0" timeOffset="34">9312 13437 36,'0'0'34,"0"0"1,12 3 1,5-4-15,-5-6-4,13 6-5,-2-7-5,6 6-1,-2-3-2,3 5 0,-3-1-2,1 1-1,-4 3-2,-3-2-2,0 6-4,-8-5-6,5 5-16,-4-1-9,-5-2 0,1 2-1</inkml:trace>
  <inkml:trace contextRef="#ctx0" brushRef="#br0" timeOffset="35">9691 13445 64,'0'0'37,"0"0"0,0 0-7,0 0-11,6 11-7,-6-11-8,11 23 0,-4-8-2,1 3-1,2 4 0,-2 2-2,0 0 0,0-2 1,-3 1-2,-1-4 1,-1 0-1,-2-5 1,-1-4-1,0-10 1,0 0 0,0 0 1,0 0 0,-12-17 1,8 1 0,1-1 1,0-3-1,3 1 1,1-4 1,2 3-1,5-2 0,4 5-1,0-2 1,4 4-2,-1 4 0,2 0-3,3 8-5,-6-5-10,-2 6-21,3 5 0,-4-1 0,2 1 1</inkml:trace>
  <inkml:trace contextRef="#ctx0" brushRef="#br0" timeOffset="36">9996 13448 58,'0'0'37,"0"0"-1,0 0 3,9 14-22,-9-14-6,4 16-4,-2-4-3,3 4-2,-1 3 0,1 1 0,-1 2-2,3 0 1,-2-3 0,1-1-1,0-1-1,-1-4 1,2-2-2,-7-11-1,11 12-3,-11-12-5,0 0-20,9-7-7,-9-4 0,0 11 0</inkml:trace>
  <inkml:trace contextRef="#ctx0" brushRef="#br0" timeOffset="37">10000 13292 58,'-10'-10'38,"10"10"-1,-11-14 2,-1 6-21,12 8-7,0 0-5,0 0-3,0 0-3,0 0-3,15 18-9,-12-7-26,-3-11 1,11 15-2,-11-15 1</inkml:trace>
  <inkml:trace contextRef="#ctx0" brushRef="#br0" timeOffset="38">10301 13406 37,'-1'-15'35,"1"15"2,0 0-1,-10-12-13,10 12-6,0 0-8,-7 16-2,2-5-3,4 8-1,-2 1-1,3 6-1,0 2-1,1 2 1,2 1-1,2-2 1,-1-4-1,2-4 0,-1-4 0,2-5 1,-7-12-1,14 4 0,-14-4 1,13-18-1,-5 3 1,0-3-1,0-5 0,1 0 0,0-1 1,0 2-1,0 2 0,-1 4 0,0 2 1,-8 14-1,13-12 0,-13 12 1,15 4 0,-15-4-1,16 21 0,-8-8 1,3 0-1,-1 3 0,0-1 0,0 2 0,-2 1-2,-2-3 0,1 1-2,-3-3-3,5 6-6,-9-19-10,3 17-16,-3-17 1,10 8-1,-10-8 3</inkml:trace>
  <inkml:trace contextRef="#ctx0" brushRef="#br0" timeOffset="39">10745 13520 56,'13'-14'36,"-11"4"0,0-3-10,-2 13-6,3-19-8,-3 19-2,-3-18-4,3 18-1,-9-17-2,9 17 0,-18-12 0,9 9-2,-3 2 1,0 3-1,-2 1 0,0 5-1,1 3 1,1 3 0,1 3-1,2 2 1,1 0-1,2 3 1,4 0-1,4-1 0,5-1 0,2-3 1,3-1-1,4-4 1,1-3-1,3-4 1,-1-5-1,1-5 1,-1-5-1,-1-3 0,-2-4 1,-2-2-1,-2-2 0,-3-2 0,-3 1 0,-2 1 0,-4 2 0,-2 2 0,0 1 0,-1 4 0,3 12 1,-6-13-1,6 13 0,0 0 0,0 0 0,1 20 0,2-5 0,1 2 0,0 3 0,3 5 0,-1-1 0,1 6 1,2 0-1,-1-1 0,0 1 0,-2 0 0,-2-3-1,-2-2 1,-3-3 0,-3-5 0,-5-1 0,-3-2 0,-4-3 0,-2 0 0,-2-4 0,-1 1 1,-1-1-1,4-3 0,1 1-2,4-7-7,13 2-30,0 0-3,-2-14 2,12 3-1</inkml:trace>
  <inkml:trace contextRef="#ctx0" brushRef="#br0" timeOffset="40">11656 13146 12,'-6'12'26,"6"-12"3,-8 11-6,5-1-5,3-10-2,-3 21-2,0-9-2,5 4-3,-4-4-1,4 5-1,-3-1-1,3 3-2,-3-1 0,4 3-1,-5-1-1,2 3 0,-1 0 0,0 0-1,-1 2 0,1 1 0,-2-2 0,2 0-1,0-3 1,0 0-1,2-2 0,0-1 0,1-3 0,0-4-1,1 0-2,-3-11-2,7 14-2,-7-14-6,0 0-12,13-12-11,-11-3 0,5 1 1,-5-8 1</inkml:trace>
  <inkml:trace contextRef="#ctx0" brushRef="#br0" timeOffset="41">11614 13206 13,'-11'-6'28,"11"6"1,0 0-7,0 0-4,0 0-2,0 0-2,13 1-3,-13-1-1,11-4-4,-11 4 1,19-6-2,-9 0-2,5 3 1,-2-6-2,5 4 0,0-2 0,3 2-1,-1 0 1,1 0-1,0 2 0,0 3 0,-3 2-1,0 1 1,-4 1 0,0 0-1,-4 0 1,-1 1-1,-9-5 1,16 7-1,-16-7 1,10 4-1,-10-4 1,0 0-1,11 3 1,-11-3-1,0 0 0,0 0 0,11-5 1,-11 5-1,0 0 0,0 0 0,0 0 0,0 0 1,0 0-1,0 0 0,0 0 0,0 0 0,7 15 1,-7-15-1,1 18 0,-2-6 0,1 0 1,-1 2-1,0-2 1,0 0-2,0-1 1,0-2-3,3 0-2,-2-9-9,0 0-24,0 0 1,9 1-2,-9-1 2</inkml:trace>
  <inkml:trace contextRef="#ctx0" brushRef="#br0" timeOffset="42">12236 13255 32,'0'0'31,"-13"-2"2,13 2-7,0 0-6,-10 10-4,9 3-6,1-13 0,-6 24-4,1-7-1,5 4 0,-3 0-3,4 6 1,-2 3-1,1 1 0,0 3-1,1 3 0,1-2-1,0 0 1,0 0-1,1-4 0,0-4-2,-1-4 0,2-4-3,-3-10-3,7 3-8,-8-12-22,0 0 2,0 0-1,9-22 1</inkml:trace>
  <inkml:trace contextRef="#ctx0" brushRef="#br0" timeOffset="43">12209 13559 46,'0'0'34,"11"-9"1,-1 4-9,-10 5-6,24-9-4,-13 2-7,7 7-3,-3-2 0,5 4-3,-4-2-1,3 3 0,-2-2-1,0 1 0,0-2 0,0-2-1,-4 0 0,-1-4-3,-2 4-2,-10 2-5,10-12-18,-10 12-9,-1-9 0,1 9-1</inkml:trace>
  <inkml:trace contextRef="#ctx0" brushRef="#br0" timeOffset="44">12728 13502 46,'0'0'35,"0"0"2,0 0-1,12 0-15,2 1-8,-3-8-3,7 5-3,-2-4-2,4 0-2,2-1 0,3 2-1,-2-3 0,2-2 0,-1 0-1,-1-1 0,0-2 0,-2 1 0,-4-2-1,-1 2 1,-4-1-1,-1-1 1,-6 2-1,-2 0 0,-2 0 0,-4 2 0,-2-1 0,-3 2 0,-3 2-1,-1 0 1,-3 0-2,-1 3 2,-3 2-1,1 3 1,-3 2-1,-1 4 1,-1 2 0,1 4 0,-1 4 0,1 1 0,3 3 0,1 2 0,3 1 0,5 1 1,4 3-1,6-2 1,4 1-1,5 1 1,3-2 0,3 1 0,2-4 0,2 0 0,1-3 0,0-1 0,-1-2 0,0-4 0,0-1 0,-1-5 0,0-2 0,-3-3-1,1-3 0,-2-2-1,-1-1-1,-3-3-2,1 5-6,-11 2-16,12-13-15,-12 13 0,14-5 0,-4 5 1</inkml:trace>
  <inkml:trace contextRef="#ctx0" brushRef="#br0" timeOffset="45">13266 13713 62,'0'0'37,"-5"-19"1,5 5-1,0 14-20,0-22-5,0 22-3,5-16-3,-5 16-3,11-11 0,-11 11-1,14-3-1,-5 5 0,2 1-1,0 3 1,0 4-1,-2 0 0,-1 3-1,-3 2 0,-1 3 0,-4-1-1,-2 3-1,-3-3 0,-2 2 0,-2-2 1,0-1-1,-2-3 2,1-1 0,0-3 1,10-9 1,-12 14 0,12-14 2,0 0-1,0 0 2,0 0-1,0 0 1,11 6-1,-11-6 0,21 2 0,-8-1-1,1 2 0,1-1-1,3 1-1,-2 1-2,-1-5-7,3 3-32,-2-3-1,-3-6 1,3-6-2</inkml:trace>
  <inkml:trace contextRef="#ctx0" brushRef="#br0" timeOffset="46">13667 13322 37,'-3'-12'33,"3"12"3,0 0-6,-6-10-7,6 10-4,0 0-6,0 0-5,0 0-3,0 0-1,-9 4-2,9-4-2,0 11-2,0-11-2,4 19-5,-4-19-12,-2 16-17,6-4 1,-4-12-2,3 21 3</inkml:trace>
  <inkml:trace contextRef="#ctx0" brushRef="#br0" timeOffset="47">13669 13606 38,'0'22'32,"0"-22"2,-1 16 0,1-16-15,-1 10-9,1-10-3,0 0-2,7 12-2,-7-12-2,0 0-2,8 10-3,-8-10-4,0 0-10,11 13-16,-11-13 1,0 0-2,11 8 2</inkml:trace>
  <inkml:trace contextRef="#ctx0" brushRef="#br0" timeOffset="48">14171 13225 31,'2'-9'27,"-2"9"-5,0 0-1,6-11-5,-6 11-1,0 0-3,-10-5-3,10 5-2,-16 0 0,7-4-1,-1 5-2,-4-1-1,3 3 0,-4-1-1,1 3-1,-3 4 1,1 1-1,-2 1 0,2 3-1,-2-1 1,1 2-1,3-1 1,2 1 0,2-4-1,4 0 1,4-1 0,2-10 1,8 15-1,4-9 1,1 0-1,6 0 1,-1-3-1,4 1 0,2 1 0,0 0 0,-1 2 0,-2 1-1,-1 2 0,-5 3 1,-1 2-1,-4 4 0,-6-2 0,-2 4 0,-5 1-1,-3-1 1,-2 2-1,-5-1 1,-2-2-1,-2-2 1,-3 1-1,0-4 1,-2-3 0,-1-2 1,1-4 0,2-3-1,1-3 1,3-1 0,3-3 0,4-1-1,9 5 0,-5-17-1,5 17-3,11-19-3,7 13-8,-2 0-24,1-6 2,8 2-1,-1-5 1</inkml:trace>
  <inkml:trace contextRef="#ctx0" brushRef="#br0" timeOffset="49">14473 13201 54,'0'0'34,"0"0"-1,0 0-4,4 14-15,-2 2-4,-4 1-4,3 7-2,-3 0 0,1 5-1,-1 1-1,-3 4-1,2-1 0,0 2 0,-1-1-1,2 0 1,0-1 0,3-2 0,1-3-1,2-1 1,1-5 0,3-2 0,0-5 0,2 0 1,-1-6 0,3 0-1,0-4 1,1-1 0,1-4 0,3-2-1,0-1 0,2-4 0,0 1-1,0-3-3,2 1-1,-6-7-5,5 9-9,-10-2-21,-4-6 1,-1 3-1,-9-5 2</inkml:trace>
  <inkml:trace contextRef="#ctx0" brushRef="#br0" timeOffset="50">14413 13452 38,'-11'2'34,"2"-4"3,9 2 0,0 0-15,5-9-3,10 6-5,-5-6-5,8 4-3,-2-4 0,5 5-2,-3-1-1,1 2-2,-1 2-1,1 1-3,2 5-1,-4-4-5,7 9-11,-1-3-21,-4-2 2,2 2-2,-3-3 3</inkml:trace>
  <inkml:trace contextRef="#ctx0" brushRef="#br0" timeOffset="51">14810 13460 59,'0'0'38,"0"0"0,1-14 0,-1 14-19,0 0-6,0 0-8,9 11-1,-7 2-2,2 4 0,2 3-1,0 4-1,0 2 0,0 2-1,0-2 0,0-3 0,-1-1-1,0-3 0,0-3 1,-2-6 0,-3-10 0,0 0 1,0 0 0,0 0 0,-3-9 1,0-3 0,0-4-1,0-1 1,3-3 0,1 4 0,2-3 1,4 2-1,0 1 0,4 1-1,3 2 1,1 2 0,1 1 0,0 0 0,0 1-1,-1 1 1,-1 4-1,-4 0 1,-10 4-1,13-2 0,-13 2 0,0 0 0,0 0-1,0 0 1,-9 6-1,9-6 0,-13 6-1,13-6-1,-13 8-2,13-8-5,0 0-12,-5 14-18,5-14 2,0 0 0,8 9 1</inkml:trace>
  <inkml:trace contextRef="#ctx0" brushRef="#br0" timeOffset="52">15210 13472 61,'0'0'38,"0"0"1,-11-7 0,11 7-20,0 0-8,0 0-2,0 0-4,-3 15-2,3-3-1,2 3 0,-1 4-1,0 2 0,0 2-1,1 1 0,0 0 0,-1-5 0,0 0-1,0-5-1,0-1-2,-1-13-4,5 9-12,-5-9-21,4-11 2,-2 0-2,-1-6 2</inkml:trace>
  <inkml:trace contextRef="#ctx0" brushRef="#br0" timeOffset="53">15193 13289 53,'-3'-9'39,"3"9"0,0 0 1,-6-15-15,6 15-11,0 0-6,0 0-4,-4 12-4,4-12-4,7 17-14,0-5-22,-3-3 1,4 2-1,-8-11 0</inkml:trace>
  <inkml:trace contextRef="#ctx0" brushRef="#br0" timeOffset="54">15405 13440 22,'0'0'26,"0"0"0,0 0 0,0 0-3,5-13-2,-5 13-3,0 0-2,0 0-5,0 0-2,5 10-2,-3-1-1,2 7-2,-2 0-2,4 6 0,-3 2-1,1 2 0,-1 1 0,-1 0 0,-1-3-1,0 0 0,0-4 0,0-5 1,-1-3-1,0-12 0,2 13 0,-2-13 0,0 0 0,0 0 0,5-15 0,-1 6 0,1-3 1,0-2-1,2-2 0,1-2 0,4-2 0,1 0 1,1 0 0,2 1-1,-2 0 1,3 4 0,-3 4 0,0 4 0,-2 4 0,-1 7 0,-1 3-1,-2 8 1,1 3-1,-2 5 0,-1 4 1,0 1-1,0 1 0,0 0 0,-2-3 0,0-2-1,0-4 0,-1-4-2,1-3-1,-4-13-3,7 14-7,-7-14-15,0 0-11,7-11 0,-3 1 0</inkml:trace>
  <inkml:trace contextRef="#ctx0" brushRef="#br0" timeOffset="55">16079 13622 18,'3'-10'30,"8"8"1,-8-9 4,0 1-14,-3 10-3,2-16-4,-2 16-3,-1-15-3,1 15-1,-9-18-2,4 9-1,-4-2-2,0-1 0,-1 3 0,0 0-2,-4 1 1,2 4 0,-1 2-1,-1 4 1,-2 3-1,1 6 0,-2 1 0,3 5 0,1 2 0,2 4 1,1 0 0,5 1 0,2-2 1,4 0-1,4-3 1,5-3-1,1-4 0,6-4 1,4-5-1,-2-4-1,3-4 1,1-3-1,-3-4 1,1-3 0,-1-3-1,-5-2 1,-4 2-1,-2 1 1,-5 0 0,-2 1-1,-6 1 1,0 3-1,4 12 1,-13-14-1,13 14 1,-11-3-1,11 3 0,-5 11 0,5 4 0,2 2 1,-1 6-1,3 5 0,2 4 0,-1 1 0,2 3 0,-1-1 1,-1-1-1,-2 3 0,0-3 0,-4-6 0,-4-3 0,-3-4 0,-5-4 1,-4-5-1,-4-2 0,-2-7 0,-1-2-1,-2-2 1,3-1-2,2-4-3,9 6-9,12 0-26,-7-16-1,7 16 1,19-21-1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01:24.4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3555 8147 6,'11'-3'17,"-11"3"-5,11-3 1,-11 3 0,19-2 0,-7 0-1,0 0-2,5 2-2,-2-3 0,4 3-2,1 0-1,1 1-1,2-1-1,1 3 0,2-1 0,2 1-1,0 0 0,1 1-1,2-1-1,1 3 1,0-1 0,4-1-1,-2 1 1,3 0 0,2-1-1,3 1 1,0-1 0,2-1 0,-2-2-1,1 1 1,4-1-1,0-2 0,-2 1 0,1-1 1,0 0-1,1 0 0,2 2 0,3-3 1,-2 2-1,2 1 0,1 0 0,0 0 0,2 1 0,1-1 0,-3-1 0,0 2 0,0 1 0,1-3 0,1 1 0,1 0 0,1 0 1,1 0-1,1 2 0,0-3 1,2 0-1,0 1 1,-1 1-1,1-3 1,-1-1-1,2 1 0,3-1 0,1 0 1,1 0-1,0 1 1,3-2 0,0 5-1,0 1 1,1-1 0,-1 0 0,3 1 0,1 0-1,0 2 0,-1-1 1,2-2-1,0 0 0,3 2 1,-1-1-1,0 1 1,1-2 0,1 3 0,0-4-1,2 5 1,1-5-1,-2 1 2,3-2-2,0 2 1,0-2-1,3 0 1,2-1 0,2-1 0,0 2 0,3-2-1,1 2 1,2-4-1,0 2 1,-1 0-1,0-1 0,2 0 0,0 0 0,1 0 1,-1-2-1,0 2 0,0 0 1,1 0-1,0 0 0,-1 2 1,3-2-1,-2 1 0,-1 1 0,1-2 0,-1 0 0,0 1 0,3-2 0,0 1 0,-2 2 1,1-1-2,0-2 2,-1 4-1,1-3 0,-1 1 0,0 0 0,-3 0 0,1 0 0,-1 0 0,-1 1 0,1-1 1,-1-1-1,3 2 0,-2 0 0,-2-1 0,1-1 0,1 1 0,2-1 0,-3 0 0,1 1 0,-2-1 0,2-1 0,1 3 0,-3-2 0,3 0 0,0-1 0,1 0 0,-1 0 0,2-2 0,-3 1 0,0-1 1,2 0-2,-2 2 1,1-2 0,-2 1 0,0 0 1,-1 0-1,-1 0 0,0 2 0,-1-1 0,-2-2 1,-3 2-1,-1 2 0,-4-2 0,-2 2 1,-6 1-1,-3-1 0,-4 1 0,-7 1 0,-3-1 0,-4 0 1,-4 1-1,-6 0 0,-4 0 0,-3 0 0,-5 1 0,-4 0 0,-5 1 0,-4 0 0,-4 0-1,-4-2 0,-9 0-1,11 3-2,-11-3-4,0 0-11,0 0-16,0 0 0,-10-9 1,10 9 0</inkml:trace>
  <inkml:trace contextRef="#ctx0" brushRef="#br0" timeOffset="1">5051 8870 10,'0'0'16,"0"0"0,0 0-3,0 0-1,0 0-2,-10 0-1,10 0-2,-4 15-1,4-1-1,-1 1-1,2 7 0,0 1 0,2 6 0,-1 3-1,1 5 0,-2 0-1,2 4 0,-2 1 1,-1 1-2,0-2 1,0-1-1,-1-5 0,0-3 0,-1-5 0,2-3-1,-1-5 1,1-3-1,0-3 0,0-4 1,0-9-2,0 14 1,0-14-2,0 0-1,0 0-4,0 0-5,0 0-4,8-16-8,-9-4-5,8 3 1</inkml:trace>
  <inkml:trace contextRef="#ctx0" brushRef="#br0" timeOffset="2">5054 8856 3,'-2'-10'5,"2"10"0,0 0 1,0 0 1,0 0 0,0 0 0,0 0-1,0 0 0,0 0 1,0 0 0,0 0 0,0 0-1,0 0 2,12 2-2,-12-2 1,20 2-1,-8 0-1,3-2 0,-1 3-2,3-2 1,1 1-1,0-1 0,2 1-1,-4-2 1,3 0-2,-3-1 1,4-1 0,-4-1-1,1 1 0,0-1-1,-3 0 1,0 0-1,-1 2 0,-2-1 1,-1 1-1,-1 1 0,-9 0 1,14-2-1,-14 2 0,14-2 0,-14 2 1,9-1-1,-9 1 0,0 0 0,11-1 0,-11 1 1,0 0-1,0 0 0,0 0 1,4 11-1,-4-11 0,0 13 1,0-13-1,-3 18 0,1-5 0,1 2 0,-1-1 0,1 2 0,0-2 0,0-1 0,1-1 0,1 0 0,-1-12 0,1 12 0,-1-12 0,2 10-1,-2-10 0,0 0-3,0 0-4,5 10-8,-5-10-13,0 0-1,13 9 0</inkml:trace>
  <inkml:trace contextRef="#ctx0" brushRef="#br0" timeOffset="3">5994 8974 12,'-9'1'15,"9"-1"-2,-2 14-1,1-4-1,-1 1-2,2 5-1,0 4-1,1 3-1,1 5-1,-1 3 0,3 2-1,-2 3-1,1 4 0,1-2-1,-1 0 0,-1-1-1,0 1 0,1-5-1,-3-1 1,3-5-1,-1-4 0,0-4 0,-1-4 0,1-3 0,-2-12-1,1 10 0,-1-10-2,0 0-1,0 0-3,0-12-2,0 12-4,0-18-2,0 18-4,0-23-6</inkml:trace>
  <inkml:trace contextRef="#ctx0" brushRef="#br0" timeOffset="4">6006 9317 12,'0'0'19,"0"0"-1,9-14-2,-9 14-2,13-5 0,-13 5-4,16 2-2,-4-3-2,2 4-1,2-4-1,2 2-1,0-3-1,2 2 0,1-2 0,1-3 0,-3 4-1,3-2 0,-5 1 0,1 1 0,-3 0 0,-2 2 0,-3-2-1,-10 1 0,17 3 1,-17-3-1,10 2 1,-10-2-1,0 0 0,0 0 0,0 0 0,10 0-1,-10 0-1,0 0-2,0 0-7,0 0-8,0 0-12,-8 12 1,8-12 1</inkml:trace>
  <inkml:trace contextRef="#ctx0" brushRef="#br0" timeOffset="5">7416 9106 10,'-14'-2'14,"14"2"0,-14-1-1,14 1-1,-16-1 0,7 0 0,0-1-2,-4 0-1,3 2-2,-4-2 0,2 3-2,-4-2-1,3 2 0,-5 1-1,4 3-1,-4 0 0,1 3 0,0-2 0,0 5-1,0 1 1,2 0 0,-1 0-1,4 2 0,0-2 0,5 4 0,0 2 0,4 0 0,2 1 0,2 1-1,3-1 1,2 2-1,6-2 1,1 0-1,0-4 1,4-1-1,0-2 0,-1-4 1,2 0-1,0-3 0,-2-3 1,0-4-1,3-3 0,-2-4 1,4-2-1,0-5 1,0-1 0,-1-5 0,-1-2-1,-1 2 1,-3-3 0,-3 1 2,-4 1-2,1 3 0,-7-2 0,0 4 0,-4 1 0,-1 1 0,-1 1 0,-2 1-1,0 2 1,0 2-1,6 10 1,-11-13-1,11 13 0,0 0 0,0 0 1,-10 19-1,10-5 0,1 3 0,1 4 0,1 1 0,0 3 0,1 1 1,0 0-1,1-2 0,2-2 1,3 2-1,0-2 1,1-5-1,1-4 0,1-1 0,3-3 1,-1-1-1,0-4 1,-1-2-1,-2-2-1,0 0-1,-1 0-2,-11 0-9,16-10-17,-16 10-4,9-7-2,-9 7 1</inkml:trace>
  <inkml:trace contextRef="#ctx0" brushRef="#br0" timeOffset="6">8144 8949 20,'0'0'17,"0"0"-1,0 0 0,0 0-2,0 0-1,0 0-3,-14 4 0,14-4-2,-13 0-2,13 0 0,-14 1-1,14-1-1,-18 4 0,8-2-1,-1-2 0,0 3 0,0-3-1,1 3 1,-4-1-1,4 0 0,-3-2-1,13 0 1,-17 3-1,17-3 1,-15 4-1,15-4-1,-9 2 1,9-2-1,0 0 1,0 0-1,-9 9 0,9-9 1,0 11-1,0-2 0,0 2 1,0 2-1,0 1 0,1 5 1,0 1-1,0-1 0,0 1 0,1 3 0,-1-1 0,0 1 0,0 4 1,0-1-1,-1-1 0,0 1-1,0-1 1,-1 0-1,0-3 1,0 0-1,0-5 0,0 0 0,1-3 1,0-2-1,0-1 1,0-11-1,3 15 1,-3-15 0,0 0 0,11 10 0,-11-10 0,15 1 0,-6-1 0,3-1 1,-1-2-1,3 2 1,0-1 0,1-1 0,-1 2-1,-1-1 1,1 1 0,-2 0-1,-1 0 0,-1 0 0,-1 1 0,-9 0-1,13-2-1,-13 2-4,11-1-5,-11 1-9,0 0-14,0 0-1,6-14 2,-6 14 1</inkml:trace>
  <inkml:trace contextRef="#ctx0" brushRef="#br0" timeOffset="7">8419 9111 20,'0'0'23,"0"0"-3,0 0-1,0 0-1,1 12-3,-1-12-2,0 11-3,0-11-2,0 19-2,-1-8-1,2 5-2,-2-2 0,2 3 0,-1 1-1,1 4 0,-1-3 0,1-1-1,-1-3 0,0 0 0,1-2 0,0-2-1,-1-11-1,0 9 0,0-9-2,0 0-3,0 0-3,0 0-10,0 0-14,0 0-1,-1-11 1,1 11 2</inkml:trace>
  <inkml:trace contextRef="#ctx0" brushRef="#br0" timeOffset="8">8432 8960 24,'0'0'19,"0"0"-1,0 0-2,0 0-1,-10 2-3,10-2-2,0 0-3,0 0-1,0 0-1,0 0-2,0 0 0,0 0-2,0 0 1,0 0-1,0 0 0,0 0 0,1 11-1,-1-11 1,0 0 0,0 0-1,12 6 0,-12-6 0,10-4 1,-10 4-1,0 0 0,11-12 0,-11 12 0,7-12-1,-7 12-2,0 0-1,-3-10-5,3 10-3,0 0-10,0 0-9,-14 1 2,14-1 0</inkml:trace>
  <inkml:trace contextRef="#ctx0" brushRef="#br0" timeOffset="9">8747 8907 5,'-20'-2'22,"20"2"-2,-9 2-4,9-2-1,-9 3-2,9-3-2,0 0-2,0 0-1,0 0-1,0 0 0,0 0-1,0 0 0,0 0-1,11 4 0,-2-4-1,0-2-1,4 2 0,-2-2 0,5 3 0,-1-1-2,2 0 1,0 0-2,1 1 1,1-1 0,-1 0 0,0 1 0,-1 0-1,-2 0 1,-1 3-1,-1-2 1,-3 2-1,-10-4 1,13 7-1,-13-7 1,0 0-1,6 9 0,-6-9 1,0 0-1,-9 13 0,5-3 1,4-10-1,-11 18 0,6-4 0,-1-1 0,2 3 0,1 0 0,1 1 0,1-1 0,1 3-1,1 0 1,1-2 1,0 3-2,0-2 1,1 2 0,0 3 0,-1 1 0,0-2-1,0 1 1,-1 1-1,1-1 1,-2-2-1,0 0 1,0-5-1,0-1 1,-2-1 0,0-1 0,-1-4 0,3-9-1,-12 15 1,12-15 0,-14 11 0,14-11 0,-17 8 0,17-8 0,-16 4 0,16-4 1,-15 1-1,15-1 1,0 0-1,-10-6 0,10 6 0,0 0 0,-1-13-2,1 13-1,2-11-2,-2 11-6,0 0-8,4-15-15,-4 15 0,0 0 1,0 0 1</inkml:trace>
  <inkml:trace contextRef="#ctx0" brushRef="#br0" timeOffset="10">9425 9032 28,'-1'-9'26,"1"9"-5,0 0-2,0 0-4,0 0-3,0 0-2,0 0-2,0 0-2,0 0-1,0 0-2,-1 9 0,1-9 0,2 11-1,-2-11 0,2 14-1,-2-14 1,1 11-1,-1-11-1,0 0 0,4 9-4,-4-9-4,0 0-13,0 0-12,0 0 0,0 0 0,0 0 1</inkml:trace>
  <inkml:trace contextRef="#ctx0" brushRef="#br0" timeOffset="11">9492 9402 10,'0'0'15,"0"0"-1,0 0 0,9 6 0,-9-6-2,0 0 0,0 0-3,0 0-2,0 0-1,10-5-1,-10 5-2,0 0 0,0 0 0,0 0-1,0 0-1,-10-4 0,10 4 0,-9 2 0,9-2-1,-9 5 1,9-5 0,-10 7-1,10-7 1,0 0 0,0 0 0,-8 10 0,8-10 1,0 0-1,0 0 1,0 0 0,10-3 0,-10 3 1,0 0-1,9-12-1,-9 12 1,0 0-1,0 0-1,0 0 0,2-9-3,-2 9-3,0 0-6,0 0-14,-9 11-6,0-11 1,9 0 0</inkml:trace>
  <inkml:trace contextRef="#ctx0" brushRef="#br0" timeOffset="12">10230 8937 10,'0'0'12,"0"0"0,0 0 1,0 0-1,0 0 0,0 0-1,0 0 0,0 0-3,0 0 0,0 0-1,0 0-2,0 0 0,0 0-1,-3 15 0,5-3 0,-1 2-1,2 5 0,-1 1 0,2 1-1,-1 2 0,0 3 0,-1-1-1,3-1 1,-3 0-1,0-1 0,-1 2 0,1-2 0,-2-2 0,1 0 0,-2-5 0,2 1 0,-2-2 0,1-1 0,-1-5 0,1-9-1,-1 16 0,1-16 1,-2 13-1,2-13 0,0 0 0,-3 10 0,3-10 0,0 0-2,0 0-2,0 0-3,0 0-7,-5-11-8,1-1-10,4 12-1,1-27 1</inkml:trace>
  <inkml:trace contextRef="#ctx0" brushRef="#br0" timeOffset="13">10027 8904 8,'0'0'13,"0"0"-1,0 0 1,0 0 0,0 0-1,-5-12 0,5 12-1,0 0-1,0 0-2,0 0-1,0 0-1,0 0-1,0 0-1,0 0-1,0 0 1,16 3 0,-16-3-1,19 0 0,-6-1 0,4-1 0,1 1 0,4 0-1,-2-3 1,5 4-1,-1-2 1,1 1-1,-2 0-1,2 2 0,-3-2 0,0 2 0,-2 1 0,0-2 0,-3-1 0,0 3 0,2-1-1,-2-2 1,-1 1 0,-2 0 0,-1-1-1,-1 1 1,-3 0-1,-9 0 1,13-4-1,-13 4-1,0 0 0,0 0-1,0 0-4,0 0-5,0 0-13,9 10-10,-9-10-2,0 0 2</inkml:trace>
  <inkml:trace contextRef="#ctx0" brushRef="#br0" timeOffset="14">4171 7201 14,'-3'-11'20,"3"11"-2,0 0-1,0 0-1,0 0-2,0 0-2,0 0-3,0 0-2,0 0-1,-10 6-1,10-6-2,0 0 0,-1 15 0,1-15 0,0 20-1,0-6 1,1 6-1,0 1 0,0 7-1,1 2 1,0 3-1,-1 0 0,1 3 0,-1-3 0,1-1-1,0 0 1,0-4 0,-1-2-1,0 0 0,1-3 0,-1 0 2,-1-4-2,1 0 0,0-2 0,0-2 0,-1-3 0,1-2 0,-1-10-2,2 13 0,-2-13-1,0 0-2,0 0-4,0 0-5,0 0-9,11-5-11,-13-8 3,6 3-1</inkml:trace>
  <inkml:trace contextRef="#ctx0" brushRef="#br0" timeOffset="15">4152 7135 5,'0'0'11,"2"-9"-1,-2 9-1,0 0 0,0 0-1,0 0 0,0 0-1,0 0 0,0 0-1,0 0 1,0 0-2,0 0 1,10 5 0,-10-5 0,0 0 0,9 6-1,-9-6 1,10 1-2,-10-1 1,15 1-2,-15-1 1,21 0-1,-10-1 0,5 1-1,-3-3 0,5 5-1,-2-2 1,2 0 0,-2-2-1,2 4 1,-2-2-1,2 2 1,-2-1 0,0 0-1,0-1 0,-1 1 1,1-1-1,1 0-1,-2 0 1,0-1-1,-1 0 1,-2 2-1,-1-1 0,0-2 1,-11 2-1,11-1 1,-11 1 0,0 0-1,0 0 1,0 0 0,0 0 0,0 0 0,0 0 0,0 0-1,0 0 0,0 0 0,0 0 0,0 0 0,0 0 0,0 0 0,9 11 0,-9-11 0,2 16 0,-1-5 0,2 0 0,-1 3 0,0 3 0,1-2 0,-1 3 0,0-1 0,1-4 1,-1 1-1,0-1 0,-1-4 0,-1-9 1,2 14-2,-2-14 0,0 0-2,0 0-4,0 0-6,0 0-11,12 11-10,-12-11-2,0 0 2</inkml:trace>
  <inkml:trace contextRef="#ctx0" brushRef="#br0" timeOffset="16">4172 7164 7,'0'0'10,"0"0"0,0 0 1,0 0-1,0 0 1,0 0-1,0 0-2,0 0 0,0 0-2,-2 17-2,1-6 0,2 3-4,-1 4-4,3 7-9,-6-6-11,14 13 0,-14-8-1</inkml:trace>
  <inkml:trace contextRef="#ctx0" brushRef="#br0" timeOffset="17">5083 7200 18,'-5'-14'16,"5"14"-1,0 0-1,0 0-1,0 0 1,0 0-4,0 0 0,0 0-2,0 0-1,0 0-1,0 0-1,0 0-1,0 0-1,0 0 0,0 0 0,0 0-1,0 0 1,0 0-1,0 0-1,0 0 0,0 0 0,0 0 0,-6 17-1,4-2 1,2 3-1,2 2 1,-1 4-1,1 1 0,1 5 0,0 1 1,1 0-1,0 1 0,1 0 0,0 2 0,0-2 0,-1 0 0,-1-4 1,0-3-1,0 0 0,-2-7 0,1-4 0,-1-5-1,-1-9 1,1 14 0,-1-14-1,0 9 0,0-9 0,0 0 0,-2 10 0,2-10-1,0 0 0,-1 13 0,1-13-3,0 0-3,0 0-6,0 0-10,0 0-7,-2-14 1,2 14 0</inkml:trace>
  <inkml:trace contextRef="#ctx0" brushRef="#br0" timeOffset="18">5115 7468 11,'0'0'20,"0"0"-1,0 0-2,0 0-1,14-11 0,-14 11-3,15-3-1,-3 2-2,-12 1-2,23-3-2,-12 2 0,7 2-1,-4-2-1,6 2-1,-1-3 1,0 3-1,2-2-1,1 0 1,-2-3-2,2 6 0,-2-4 0,-3 1 0,-2-1 0,-2 2 0,-13 0-1,16-1 0,-16 1-1,0 0-1,9 1-7,-9-1-16,0 0-9,0 0-2,-10-4 1</inkml:trace>
  <inkml:trace contextRef="#ctx0" brushRef="#br0" timeOffset="19">6398 7325 8,'-11'-10'22,"11"10"-4,0 0-3,-12-4-2,12 4 1,-13-4-3,13 4-2,-13-4-1,13 4-1,-15-6-2,15 6 0,-17-2-1,7 1-1,-3 0-1,1 1 0,-3 1 0,0 1 0,-2 1-1,-1 4 1,0-3-1,0 6 0,0-1 0,1 3 0,4 0-1,1 2 1,1 0-1,5 3 0,2 1 1,1-1 0,2 5-1,4 0 1,0-1-1,3 0 1,2 1 0,2-5-1,1-1 1,3-1-1,2-4 1,1-4 0,1-5 0,1-3 0,0-4 1,3-3-1,-2-2 0,-1-4 0,-1-4 0,0 1 0,-3 0 0,0 0 0,-4-2 0,-2 1 0,-1-1 1,-1 4-1,-2-1 0,-2-1 1,-2 0-1,1 4-1,-3 1 1,1 1 0,0 11 0,-3-14-1,3 14 1,0 0-1,0 0 0,0 0 0,-6 12 0,5 1 0,0 1 0,1 4 0,0 2 0,1 1 0,1-1 0,1 1 0,1-2 0,2-3 0,0-1 0,3-3 0,2-2 0,1-2 0,1-2 1,0-4-1,0-1 1,1-1-1,-1-2 0,-1-2 0,-3 1-1,-9 3-2,16-8-4,-16 8-12,5-15-16,-5 15 0,0 0-2,0 0 2</inkml:trace>
  <inkml:trace contextRef="#ctx0" brushRef="#br0" timeOffset="20">6758 7222 43,'0'0'32,"0"0"2,-9-1-10,9 1-9,-11 9-5,11-9-2,-11 13-3,11-13-2,-7 18-1,5-8-2,2 1-2,0-11-4,2 18-8,0-7-14,-2-11-6,7 19 0,-7-19 0</inkml:trace>
  <inkml:trace contextRef="#ctx0" brushRef="#br0" timeOffset="21">6789 7467 1,'2'17'25,"-2"-17"1,2 16-4,-2-16-4,-1 17-3,1-6-3,0-11-2,-2 13-2,2-13-3,-1 9-1,1-9-3,0 0-3,0 0-8,0 0-14,0 0-7,0 0 1,0 0-1</inkml:trace>
  <inkml:trace contextRef="#ctx0" brushRef="#br0" timeOffset="22">7214 7151 18,'0'0'19,"13"-9"-1,-13 9 1,0 0-2,0 0-3,5-10-2,-5 10 0,0 0-3,0 0-2,-2 15-1,2-2-2,-3 1 0,2 5-2,-2 6 0,1 6 0,-2 3-1,1 3 0,-2 4-1,1 0 1,0-1 1,-4 2-2,4-6 0,-3-5 0,4-5 0,-2-6 0,2-5 1,0-6-1,3-9 0,-4 10 0,4-10 0,0 0 0,-1-12 1,1 3-1,0-4 0,5-2 0,-3-8 0,2-2 0,-1 0 0,3-7 0,-1-4 0,2 1 0,1-2 0,-1 2 1,1 1-1,0 2 2,1 1-1,-1 6 0,0 1 1,2 5 0,-4 2-1,1 5 1,-2 2-1,-5 10 0,12-7 0,-12 7 0,11 8 0,-6 5-1,1 2 1,0 2 0,2 2 0,0 7 0,1-1 0,1 4 0,-1 1 0,1 1 0,-1 1 1,3 2-2,-2 0 1,1-3 0,-4-1-1,-1-2 0,-1-5 0,0-2-1,0-3 0,-2-4-1,-1-1-1,-2-13-1,4 19-3,-4-19-4,0 0-9,0 0-7,0 0-9,0 0 1,-12-8 1</inkml:trace>
  <inkml:trace contextRef="#ctx0" brushRef="#br0" timeOffset="23">7179 7485 26,'16'-3'30,"-5"-6"0,5-1-9,8 1-1,-2-6-4,6 9-4,-4-3-4,4 3-1,-5-2-3,1 5-4,-1 0-1,-5 0-6,4 6-6,-6-3-14,-4-3-6,5 8-2,-6-8 2</inkml:trace>
  <inkml:trace contextRef="#ctx0" brushRef="#br0" timeOffset="24">7641 7306 38,'0'0'32,"0"0"1,0 0-8,8 18-10,-8-18-3,6 25-4,-3-8-4,3 4-1,-2-1-2,1 3 0,-1 0 0,1 0-1,-1 0 0,-1-3 1,0-3-2,-2 1 1,-1-6-1,0 0 1,0-12-1,-5 15 1,5-15-1,0 0 1,0 0 0,0 0 0,-10 9 0,10-9 1,0 0 0,0-16 0,0 16 1,5-22 0,-1 5 1,4-3-1,-1-2 2,4 1-1,-1-4 1,2 4-1,-1 0 0,2 2 0,0 3-1,1 5 0,-3 0-1,1 4-1,0 2 1,-1 2-2,-1 2-1,0 2-1,-1 4-2,-9-5-5,16 16-13,-10-6-14,-2 0 0,2 2-1,-6-12 2</inkml:trace>
  <inkml:trace contextRef="#ctx0" brushRef="#br0" timeOffset="25">7996 7398 36,'0'0'32,"0"0"3,0 0-10,0 0-6,0 0-4,0 0-4,0 0-5,9 16-2,-5-4-1,-1 2-1,2 4 0,0 3-1,0-1-1,2 1 0,-1 1 0,0-3 0,1-2 0,-1-2 0,0-3 0,-1-3-1,-5-9 1,7 10 0,-7-10 0,0 0 0,0 0 0,-2-17 0,1 4 1,-1-2-1,0-5 1,0-3 0,2 3 0,0-3 1,3 2 0,0 1 0,3 4 0,-2 0-1,6 5 1,-1 4-1,2-1 0,4 3-2,-1-2-1,4 4-1,-3-3-3,9 6-6,-7-6-11,0 1-15,4 5 1,-5-4 0,3 6 2</inkml:trace>
  <inkml:trace contextRef="#ctx0" brushRef="#br0" timeOffset="26">8453 7376 7,'0'0'29,"16"-7"3,-16 7 0,0 0-9,10-9-4,-10 9-4,0 0-4,-10-11-3,10 11-2,-17 0-2,6 0-2,-4 1 0,3 5-2,-5 1 1,2 1 0,-1 5-1,1 1 1,0 0-1,2 4 1,1 0-1,1-3 1,4 2-1,3-1 0,3 1 1,4-2 0,3 0-1,3-2 1,3-3-1,2 0 1,2-4-1,0-4 1,1-3-1,-1-3 0,3-3 1,0-3-1,-4-3 1,1-2-1,-3-1 1,-2-1-1,-2-1 0,-3-2 1,-4-1-1,-3 1 0,-3-1 0,-2 5 0,-3 1 1,1 3-1,0 2 0,8 10 0,-15-2 0,15 2 0,-9 18 0,8-6 0,4 4-1,1 3 1,1 2 0,4 0 1,0 0-1,1 1 0,3-3-1,1-1 1,-1-1-2,0-10 0,4 2-5,-5-10-6,6 1-15,-2-3-9,-4-7-1,3 0 2</inkml:trace>
  <inkml:trace contextRef="#ctx0" brushRef="#br0" timeOffset="27">8702 7301 43,'0'0'35,"1"14"1,-1-14 0,-3 14-19,9 1-4,-7-2-4,8 6-4,-5-3-1,6 1-1,-2 0-1,3-3-1,2-2 1,3 0-2,0-4 2,2-2-1,0-3-1,0-3 1,3-3 0,-2-3-1,0-1 0,-2-5 1,1-3-1,-1 1 0,0-5 1,-3 1-1,0-3 0,-2 0 0,-3 4 0,-1 2 0,-1 3 0,-2 3 1,-3 9-1,0 0-1,0 0 2,-4 15 0,0 1 0,0 2-1,0 5 0,0 5 0,1 5 1,-1 2-1,1 0 0,1 3 1,-1 0-1,2 3 0,-3-2 1,3-3 0,-1-2-1,0-3 0,1-2 1,-1-4-1,1-3 0,-1-8 1,1 0-1,0-3-1,1-11 0,-1 10-2,1-10-6,0 0-24,0 0-7,0-12 1,-1-4-1</inkml:trace>
  <inkml:trace contextRef="#ctx0" brushRef="#br0" timeOffset="28">9372 7022 7,'-4'9'23,"-7"-7"-3,11-2-3,-13 12 1,13-12-4,-14 14-2,4-7-3,3 4 0,-3-4-2,4 6-2,-5 0 0,4 2-1,-2 0-2,1 2 0,-1 2 0,2 1 0,1 5 0,1 0 0,-1-1 0,5 4-1,0 0 1,3-1 1,2 0-1,1 0-1,1-4 1,2 2-1,1-1 1,3-5 0,-1 0-1,2-1 0,-1-3 1,0-1-1,0-3 0,-1-4-1,-1-2 0,-10-5 0,16 8-3,-16-8-1,11-1-7,-11 1-9,0-9-15,0 9-1,0 0 2,7-13 0</inkml:trace>
  <inkml:trace contextRef="#ctx0" brushRef="#br0" timeOffset="29">9661 7206 7,'12'-3'28,"-11"-9"1,-1 12 2,11-8-13,-11 8-4,0 0-1,0 0-5,0 0-1,0 0-2,11 3 0,-11-3 0,2 17-1,-1-4-1,1 6-1,0-1 1,0 6-1,-1 2 0,1 1-1,-1 1 0,1 3 0,-1-2 0,0-2 1,0-2-2,0 0 1,0-4-1,0-4 1,0-2-2,-1-15 0,1 13-2,-1-13-3,0 0-3,0 0-8,0-11-9,0 11-9,0-22-1,1 13 2</inkml:trace>
  <inkml:trace contextRef="#ctx0" brushRef="#br0" timeOffset="30">9512 7163 20,'0'0'29,"-3"-16"2,3 16-9,6-9-2,-6 9-3,7-12-4,-7 12-4,9-9-2,-9 9 0,15-6-3,-6 1 0,6 5-2,0-4 1,6 2-1,-2-1 0,6 3-1,0-2 1,1 1-1,3 1 0,0-2 0,-3 2 0,0 1 0,-1-2 0,-2 1-1,-3-2 1,-1 1-1,-6 0 1,-3 0-2,-1 1 0,-9 0-2,9-4-3,-9 4-7,1-10-21,-1 10-3,0 0 0,-9-2 0</inkml:trace>
  <inkml:trace contextRef="#ctx0" brushRef="#br0" timeOffset="31">10045 6962 41,'0'0'32,"0"0"2,0 0-10,0 0-7,-9-8-3,9 8-4,0 0-4,0 0-2,8 9-1,-8-9-1,10 15-1,-2 0 0,1 1 1,1 3-1,1 3 0,1 1 0,-1 2 0,1 6-1,-4 3 1,0 0-1,-1 2 1,-1 1-1,-2 0 0,-2-1 0,-2-1 1,-1-4-1,-2-4 0,-2-1 1,-1-3-1,-1-5 0,0-1 1,-2-4-1,1-2 0,8-11 1,-12 15-1,12-15 1,-10 6-1,10-6 0,0 0 0,0 0 0,0 0 0,0 0-2,0 0-1,0 0-4,0 0-7,0 0-24,0 0 2,10-1-2,-8-9 2</inkml:trace>
  <inkml:trace contextRef="#ctx0" brushRef="#br0" timeOffset="32">11806 7096 13,'0'0'24,"0"0"-3,0 0-3,3-11-1,-3 11-4,0 0-2,0 0-2,0 0-1,0 0-2,4 18-1,-3-5-1,3 8 0,-3 1-1,5 5 0,-5 4 0,3 4 0,-1 2 0,1 2 0,-3-1-2,1 2 1,-3 1-1,1 0 0,0-5 0,-2-3-1,0-3 0,0-2 1,1-5-1,0-6 0,1-1-1,0-16 0,1 11-3,-1-11-4,0 0-6,6-12-10,-6-5-9,7 2-2,-5-12 2</inkml:trace>
  <inkml:trace contextRef="#ctx0" brushRef="#br0" timeOffset="33">11789 7116 28,'0'0'24,"9"-12"-5,-9 12 0,11-9-2,-11 9-4,15-8-3,-15 8-2,18-7-2,-9 3-1,6-1-1,-1 0-2,4 0 1,1-1-1,1 2-1,3-1 1,2 1 0,-1 0-1,1 5 0,0 0 2,-1 2-2,-1 1 0,0 0 0,-3-1 0,1 1 0,-4 0 0,0-2 0,-4-1 0,1 0-1,-3-1 1,-2 0 0,-9 0-1,14-2 1,-14 2-1,0 0 0,9-3 1,-9 3-1,0 0 0,0 0 0,0 0 0,5 11 1,-5 0-1,1-1 0,-1 4 0,0 2 0,-1 2 1,1 1-1,-1 1 0,1-3 0,-1-2 0,1 0 0,0-1 0,0-14-1,2 16-1,-2-16-3,2 11-5,-2-11-13,0 0-11,0 0-1,0 0 1,0 0-1</inkml:trace>
  <inkml:trace contextRef="#ctx0" brushRef="#br0" timeOffset="34">12674 7228 19,'2'-15'26,"-2"15"-5,0 0-4,0 0-1,0 0-2,4 9-4,-1 2-1,-4 1-2,6 3 0,-5-1-1,4 8-1,-3-3-1,3 7 0,-3-1 1,1 4-3,-1-2 0,-1 8 0,0-3-1,0-1 1,-1 1-2,0-2 1,-1-3-1,1-4 0,0-5 0,0-6-1,2-2-2,-1-10-1,0 0-4,0 0-2,0 0-6,0 0-6,0-21-8,0 21-4,-2-26 2</inkml:trace>
  <inkml:trace contextRef="#ctx0" brushRef="#br0" timeOffset="35">12673 7474 23,'0'0'29,"11"-2"-5,-11 2-1,19 0-4,-9-4-2,10 5-3,-2-7-3,7 5-3,-3-3 0,7 2-3,-2-4-2,2 4-1,-4 0 0,0-1-1,-5 2 0,-1 0-1,-5 0 0,-1 1 0,-4 1 0,-9-1-1,10-1-1,-10 1-2,0 0-3,0 0-6,0 0-12,4 12-10,-4-12-1,0 0 2</inkml:trace>
  <inkml:trace contextRef="#ctx0" brushRef="#br0" timeOffset="36">13356 7355 33,'0'0'31,"0"0"3,0 0-11,0 0-4,0 0-4,4 10-6,-4-10-1,0 12-3,2 1-1,-3-2-1,2 5 1,-1 0-2,2 4 0,-2-1 0,1 4 0,-1 0-1,0-1 1,1-4-2,1 2 1,0-4 0,0-3-1,1-2 0,-3-11 0,5 12-2,-5-12-1,0 0-2,0 0-6,11-11-13,-11 11-12,7-20-2,-4 8 2,-2-8 1</inkml:trace>
  <inkml:trace contextRef="#ctx0" brushRef="#br0" timeOffset="37">13373 7186 9,'0'0'29,"-16"1"1,16-1 2,0 0-13,0 0-4,0 0-3,0 0-5,0 0-3,0 0-1,0 0-1,0 0-1,0-10 0,0 10 0,10-5-1,-10 5 0,9-9 1,-9 9-1,0 0 0,10-10 1,-10 10 0,0 0-1,0 0 2,0 0-1,-13-2 0,13 2 0,-12 7 0,12-7 0,-12 10 0,12-10 0,-9 12 1,9-12-1,0 0 0,0 11 0,0-11 0,10 5-1,-10-5 1,14 1-1,-14-1-1,12-1-1,-12 1-2,10 0-3,-10 0-14,0 0-13,0 0-2,0 0 2,0 0 0</inkml:trace>
  <inkml:trace contextRef="#ctx0" brushRef="#br0" timeOffset="38">13852 7220 15,'0'0'32,"-4"10"1,4-10 1,0 0-13,0 0-4,0 0-4,0 0-4,0 0-4,0 0-1,-4 9-1,4-9-2,-1 10 0,1-10-1,1 9-1,-1-9-2,3 10-2,-3-10-10,0 0-20,0 0 0,0 0-1,13-3 1</inkml:trace>
  <inkml:trace contextRef="#ctx0" brushRef="#br0" timeOffset="39">13868 7471 43,'0'0'32,"0"0"2,0 0-12,5 12-6,-5-12-3,0 0-3,0 0-4,5 11-1,-5-11-1,3 15-1,-3-15 0,3 17-1,-3-8 0,0-9 0,2 14-2,-2-14 0,3 12 0,-3-12-2,0 0-3,0 0-3,9-6-13,-9 6-15,3-16 0,1 4 0,-4-4 0</inkml:trace>
  <inkml:trace contextRef="#ctx0" brushRef="#br0" timeOffset="40">14210 7078 34,'0'0'33,"7"-11"2,-7 11-1,0 0-17,0 0-3,0 0-4,-6 25-4,2-8-1,2 5-2,-1 3 0,0 9-1,1 0 0,1 4 0,1-1 0,2 1-1,-1 0 0,2 1 0,0-3-1,1-5 1,0-5-2,1-3-1,0-3 0,-3-7-2,5 2-4,-7-15-4,8 11-12,-8-11-13,9 5 0,-9-5 2,0 0 0</inkml:trace>
  <inkml:trace contextRef="#ctx0" brushRef="#br0" timeOffset="41">14355 7347 57,'0'0'34,"0"0"0,2 22-10,-3-12-12,5 9-1,-5 0-4,4 3-3,-2 1-1,3 2-1,0-2 0,2-4-1,4-2 0,0-5-1,1-5 0,1-1 1,-1-6-1,1-6 0,-2-2 0,1-1 0,-2-4 0,0-2 1,1-4-1,0-1 0,3-3 0,-1 1 0,2 3 0,-1-2 0,0 2 1,-1 7-1,0 2 1,-1 4 0,-2 6 0,-9 0 0,14 10 0,-7 1 0,-2 3 0,0 2 0,-2 5 0,2 0 0,0 0-1,1 3 1,0-1-2,-1-4 1,2 0-2,-1-4-2,3 1-2,-9-16-4,12 18-13,-12-18-13,0 0-1,15 10 0,-15-10 2</inkml:trace>
  <inkml:trace contextRef="#ctx0" brushRef="#br0" timeOffset="42">14894 6965 35,'13'11'32,"-13"-11"4,4 11-11,2 4-4,-5-3-4,6 12-4,-7-4-5,5 9-1,-4 0-3,1 5-1,-3 1 0,3 2-2,-2-1 0,2 4 0,0-3 0,0 0-1,0-1 1,2 3-1,-1-6 0,1-1 0,1-3 0,-1-4 1,2-3-1,-1-2 0,1-6 1,1-2 0,-7-12 0,19 11-1,-7-9 1,5-2 0,0-1-1,1-3 0,0-1-1,1-1-2,1-1-1,-6-2-3,4 5-5,-12-11-13,-1 1-13,1 5 0,-6-8 0,0 5 2</inkml:trace>
  <inkml:trace contextRef="#ctx0" brushRef="#br0" timeOffset="43">14769 7326 31,'0'0'35,"0"0"2,0 0-1,16-10-12,-6-3-5,13 7-5,-5-6-5,13 5-1,-4-2-3,6 5-1,-2-1 0,2 3-2,0 4-2,-2-1-3,-1 6-5,-8-5-31,0-5-2,-3-4 0,-4-10 0</inkml:trace>
  <inkml:trace contextRef="#ctx0" brushRef="#br0" timeOffset="44">9723 7139 8,'0'0'8,"0"0"0,0 0-1,0 0 0,0 0-1,0 0 0,0 0 0,0 0 0,0 0 0,0 0 1,0 0 0,0 0 1,0 0 0,-3-10-1,3 10-1,0 0 1,0 0-2,0 0 0,2-10-1,-2 10-1,0 0 0,0 14-1,-1-2-2,1 4 0,-1 6-1,0 6-3,2 4-7,0 6-17,-3-11-2,7 7 0,-7-11 1</inkml:trace>
  <inkml:trace contextRef="#ctx0" brushRef="#br0" timeOffset="45">9732 7117 7,'0'0'10,"0"0"0,0 0 0,0 0 0,0 0 0,0 0-1,0 0 1,0 0-1,0 0 0,1 9-1,-1-9-1,0 0 0,-1 14-1,1-14 0,-1 10-1,1-10 0,0 12 0,0-12-2,-1 15 1,1-15-2,0 17 1,0-17-2,0 18 1,0-9-3,1 1 0,0 4-1,-1-5-5,2 6-10,1 3-14,-5-6-2,6 8 2,-8-8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7:29:20.253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01:24.5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5501 16074 15,'-1'-13'23,"1"13"3,0 0-9,0 0-2,0 0-1,1-11-3,-1 11-1,0 0-2,0 0-2,0 0-1,0 0-1,-1 14-1,2-2 0,-3 2 0,3 4-1,-1 2 0,3 6 1,-2 2-1,2 4-1,-1 1 0,2 1 0,-2-1 0,2 1-1,-2-3 1,1-3-1,0-4 1,0-3-1,-2-2 1,3-4-1,-4-2 0,0-13 0,2 16 0,-2-16-1,1 10-1,-1-10-2,0 0-4,0 0-4,2-14-7,-2 14-14,1-21 0,1 10 1,-7-14 1</inkml:trace>
  <inkml:trace contextRef="#ctx0" brushRef="#br0" timeOffset="1">5511 15981 10,'0'0'10,"1"-12"0,-1 12 0,0 0-2,0 0 0,0 0-1,0 0 1,0 0-1,0 0 1,0 0-2,0 0 0,0 0-1,0 0 1,0 0-2,0 0 0,0 0 1,0 0-1,0 0 0,0 0 0,0 0 0,-9 2 0,9-2-1,0 0 1,0 0-1,0 0-1,0 0 0,0 0-1,9-4 1,-9 4-2,0 0 2,11 0-1,-11 0-1,15 1 1,-6 0 0,1-1 1,5 0-1,-2-1 0,5 0 1,-1-2 0,2 2-1,0-2 0,0 1 0,0-1 0,-1-1-1,-1 1 1,-1 0 0,1 1-1,-3-1 1,1 1 0,-1 0 0,-1 1-1,-2 0 1,1-1 0,-3 1-1,-9 1 1,14-2-1,-14 2 0,10-2 1,-10 2-1,0 0 0,9-2 0,-9 2 0,0 0 1,0 0-1,0 0 0,0 0 0,0 0 0,0 0 0,0 0 0,0 0 1,0 0-1,0 0 0,0 0 0,0 0 1,0 0-2,0 0 1,0 0 0,9 4 1,-9-4-2,0 0 1,0 0 1,0 0-2,0 0 1,0 0 0,0 0 0,10 7 0,-10-7 0,0 0 0,0 0 1,0 0-1,0 0 1,0 0-1,0 0 0,0 0 0,0 0 1,5 13-1,-5-13 0,3 17 1,-2-6-1,0 4 1,-1 1 0,1 2 0,0-1-1,-1 1 1,1-3-1,-1-3 0,0-2 0,0-10-2,0 0-3,0 0-4,0 0-11,0 0-14,0 0-1,-9-6-1,-2-2 2</inkml:trace>
  <inkml:trace contextRef="#ctx0" brushRef="#br0" timeOffset="2">5498 16031 6,'0'0'6,"0"0"-1,0 0-1,0 0 0,0 0-1,0 0-1,5-10 0,-5 10 1,0 0 1,0 0 0,4-11 0,-4 11 2,0 0 1,0 0 0,0 0 1,0-10 0,0 10 1,0 0-2,0 0 1,0 0-2,0 0 0,0 0-2,0 0 0,0 0-1,0 0-1,-4 16 0,5-4 0,0 3 0,1 5-2,1 0-1,2 4-4,0 0-11,-6-2-12,10 9-1,-13-9 1,9 10-1</inkml:trace>
  <inkml:trace contextRef="#ctx0" brushRef="#br0" timeOffset="3">6511 15992 10,'0'0'12,"0"0"-1,0 0 2,-4-11-1,4 11 0,0 0 0,0 0 1,0 0-2,0 0 0,0 0-1,0 0-1,0 0-2,-1 13 0,2-3-2,-2 3-1,3 3 0,-2 5-1,3 6-1,-1 2 1,1 5-1,0 1-1,3 1 0,-3 0 0,1 1 0,0-2 0,-1-2 0,-1-4-1,1-3 1,-2-2 0,0-2 0,-2-1-1,2-5 0,-2 0 1,1-4-2,0 0 2,-1-1-2,1-11 2,0 12-2,0-12 1,0 0 0,0 0-1,0 0-1,0 0-3,0 0-6,0 0-7,4-11-16,-5-3 0,1 14 1,-2-24 2</inkml:trace>
  <inkml:trace contextRef="#ctx0" brushRef="#br0" timeOffset="4">6563 16314 12,'0'0'11,"0"0"1,0 0-2,0 0 1,0 0-1,6-9 0,-6 9 1,0 0-2,0 0-1,0 0-1,0 0 0,0 0 0,0 0-1,0 0-1,0 0 0,0 0 0,0 0 0,0 0 0,0 0-1,0 0 0,0 0 0,0 0 0,0 0-1,0 0 1,0 0-2,0 0 1,0 0-1,0 0 0,0 0 1,0 0-1,0 0-1,0 0 1,11 1 0,-11-1 0,15-1-1,-6 1 1,3-1-1,0-2 0,2 2 0,2-1 1,2 0-1,0-1 0,3-1 0,0 0 0,0 1 0,1 1-1,0-3 1,-2 2-1,2 1 0,-3-1 0,-2 1 0,-1 0 0,-2-2 0,-2 3 0,-3 1 0,-9 0 1,12-2 0,-12 2-1,0 0 0,0 0 1,0 0-1,0 0 1,0 0-1,0 0-2,0 0-1,-3 13-5,3-13-11,0 0-20,0 0 2,0 0-2,0 0 2</inkml:trace>
  <inkml:trace contextRef="#ctx0" brushRef="#br0" timeOffset="5">8032 16048 18,'12'-7'17,"-12"7"-1,0 0-1,0 0-1,12-10 1,-12 10-3,0 0-1,11-2-1,-11 2-1,0 0-1,0 0 0,0 0-1,0 0 0,0 0 0,1-10-2,-1 10-1,0 0 0,-10-8-1,10 8-1,-13-7 0,13 7 0,-17-4 0,6 2-1,1 2 0,-3-1 0,1 2 0,-1 1 0,-1 1-1,0 1 1,0 1-1,1 2 0,-1 1 1,1 3-1,-1 1 0,1 0 0,0 4 0,-2 0 0,2 3 0,0 0-1,3 2 2,1 0-2,0 1 1,4 0 0,3-1 1,2-3-1,2 1 0,5-2 0,3-2 0,2-2 0,4-2 1,1-2-1,3-3 0,2-2 1,2-3-1,-1-3 1,1-3-1,1-4 0,-2-3 0,0-4 1,0 0-1,-3-5 0,-4 0 0,0-4 1,-4 2 0,-3-2-1,-1 1 1,-5-1-1,-2 1 0,-2 1 1,-4 2-1,-3 3 0,0 3 1,-2 1-1,0 5 0,0 3 0,1 4 0,9 2 0,-14 8 0,10 1 0,2 5 0,2 3 0,1 3 0,2 1 0,1 4 0,2 0 0,3-1 0,-1 0 0,1-3 1,2-3-1,0 0 0,1-4 0,2-3 0,-1-3 0,0-1 1,1-2-1,0-2-1,-2 2-1,-2-6-2,5 6-12,-4-3-22,-11-2 0,12-6 0,-12 6 0</inkml:trace>
  <inkml:trace contextRef="#ctx0" brushRef="#br0" timeOffset="6">8713 15899 22,'0'0'27,"10"-7"1,-10 7-6,0 0-4,0 0-4,-4-11-2,4 11-2,0 0-3,-13-1-2,4 0 1,9 1-3,-17 0 0,7 1-1,-1-2 0,0 2-1,-3-1 1,2 1-1,-2-1 1,3 2-1,-3-1 0,3 0 0,0-1 0,11 0 1,-19 7-1,19-7 0,-13 6 0,13-6 0,-10 8 1,10-8-2,-4 12 2,4-12-2,-1 11 1,2-2-1,0 0 1,0 2 0,1 2-1,0 2 1,2 1-1,-1 3 0,1 1 1,0 2-1,-1 1 0,1 3 0,0-2 0,0 2 0,1-1 0,-3-1 0,1 1-1,-2-4 1,1 1-1,-1-4 0,0-3 1,-1 0-1,1-2 1,0-3-1,-1-10 1,5 15 0,-5-15-1,0 0 1,13 9 0,-13-9 0,15 1 0,-6-3 1,3 0-1,0 0 1,3-2 0,0 1-1,2-1 1,-1 0 0,1-1-1,-3 2 0,0 0 0,-3 1 0,-2 1 0,-9 1-1,16-2-2,-16 2-2,0 0-4,0 0-7,0 0-10,11 6-11,-11-6 1,0 0 1</inkml:trace>
  <inkml:trace contextRef="#ctx0" brushRef="#br0" timeOffset="7">9028 15996 13,'0'0'27,"4"-12"2,-4 12-6,0 0-4,0 0-1,0 0-3,0 0-3,0 0-2,2 11-1,-2-11-4,-1 15 0,2-2-2,-2 0 0,2 5-1,-2 0 0,2 3 0,-1 1-1,1 2 0,-1-2 0,1 2 0,-1-1 0,2-4-1,0-1 0,0-2 1,-1-4-1,1-3 0,-2-9 0,5 13-1,-5-13 0,0 0-3,0 0-4,0 0-8,0 0-19,11-7-1,-13-2 0,2 9 0</inkml:trace>
  <inkml:trace contextRef="#ctx0" brushRef="#br0" timeOffset="8">9035 15813 25,'0'0'22,"0"0"-1,0 0 0,0 0-4,0 0 0,-11-7-3,11 7-2,0 0-3,0 0-1,0 0-1,0 9-2,0-9-2,0 0 0,-2 10-1,2-10-1,0 0 0,2 12-1,-2-12 1,0 0-2,6 9 0,-6-9-4,0 0-9,0 0-20,0 0 0,0 0-1,0 0 1</inkml:trace>
  <inkml:trace contextRef="#ctx0" brushRef="#br0" timeOffset="9">9307 15851 19,'0'0'25,"-14"-2"0,14 2-5,0 0-2,0 0-3,0 0-1,-11 1-2,11-1-2,0 0-1,0 0-1,9 1-1,1 1-2,-10-2 1,19-2-2,-6 1 0,2 2-1,2-2-1,0 0 0,-1-1 0,0 1-2,1 0 1,-2 0 0,0 0 0,-2 1-1,-1-2 1,-3 2-1,0 1 1,-9-1-1,13 2 1,-13-2-1,0 0 0,0 0 1,4 12-1,-4-12 0,-4 17 1,2-7-1,1 2 0,-1 1 0,1 2 1,1 1-2,1 0 2,1 0-1,1 1 0,1 1 0,0 2 0,1 0 0,1 0 0,0 3 0,0 0 0,-1-2 0,-1 0-1,0 0 1,-2-2 0,-1 1 0,-1-2 0,-1-4 0,-2-3-1,-2 4 2,-1-4-1,-2 0 0,-2-2 0,-1-1 0,-1-3-1,0 2 1,-1-2 1,2-3-1,1-1 0,0 1 0,-1-4 0,11 2 0,-16-3 0,16 3 0,-12-5 0,12 5 0,-10-5 0,10 5-1,0 0-2,0 0-4,9-7-16,2 7-16,-11 0 2,15-9-2,-6 1 2</inkml:trace>
  <inkml:trace contextRef="#ctx0" brushRef="#br0" timeOffset="10">9908 16022 2,'0'0'20,"0"0"-3,0 0 1,-13 1-1,13-1 0,0 0-1,-9 0 0,9 0-3,0 0 0,0 0-3,0 0 1,0 0-3,10-1-1,1 3-1,-1-4-1,5 2 0,0-3-2,3 3-1,1-1 0,2 1-2,-3-2 1,0 1-1,-1-1 1,0 1-2,-3-1 1,-3-1-1,-1 2-1,-10 1-1,10 0-2,-10 0-3,0 0-5,0 0-10,-13 12-13,13-12 0,-22 13 1,11-2 2</inkml:trace>
  <inkml:trace contextRef="#ctx0" brushRef="#br0" timeOffset="11">9896 16194 26,'0'0'28,"12"4"4,-12-4-1,0 0-14,17-3-2,-17 3-3,18 3-3,-18-3 0,22 5-2,-10-5-1,4 3-1,1-4-2,1 2 0,-1-3 0,1 1-2,-1-2 1,0 0-2,-3 1 1,-2-2-1,-1 2 0,-11 2-1,16-3-3,-16 3-4,0 0-15,12 2-14,-12-2 0,-12 4-1,3-5 2</inkml:trace>
  <inkml:trace contextRef="#ctx0" brushRef="#br0" timeOffset="12">10520 16129 13,'0'0'23,"0"0"-4,0 0 0,0 0 1,0 0-4,0 0 0,0 0-2,13 1-2,-13-1-2,15-6-1,-15 6-2,22-8-2,-10 2 0,4 3-1,-2-5-1,5 3 0,-3-3 0,2 3-1,0-5 1,-1 4-2,-4-3 1,-1 1-1,-2-2 1,-10 10-1,14-18 0,-14 18 0,5-17 1,-5 17-2,3-16 1,-3 16 0,-4-16 0,0 7-1,4 9 0,-17-17 0,6 9 0,-6 1 0,1 0 0,-3 1 0,1 2 0,-1 3 0,0 3 0,2 2 0,0 2 0,2 2-1,0 3 2,2 2-2,1 1 1,2 1 0,2 0 0,1 4 0,0-1 0,4 0 1,1 1-1,3 2 0,1 0-1,2-1 1,4-1 1,1 0-1,1-3 0,4 1 0,-1-3 1,4-2-1,-1-4 0,2 0 1,0-2 0,2 0 0,-1-4-1,1-2 1,-2-4 0,1 1 0,-2-2 0,1-3 0,-2-1 0,2-2 0,-3 0-1,-1 0 1,1-1 0,-1 2-1,-3 2 0,-2 1-1,-9 7 0,13-9-2,-13 9-4,0 0-13,0 0-20,0 0 0,-11 10-1,11-10 2</inkml:trace>
  <inkml:trace contextRef="#ctx0" brushRef="#br0" timeOffset="13">3453 14510 16,'0'0'24,"0"-10"-5,0 10-1,-5-10 0,5 10-4,0 0-1,1-9-3,-1 9-1,0 0-1,0 0-1,0 0-2,0 0-1,0 0-1,-2-10 0,2 10-1,0 0 0,0 0 0,-3 13-1,3-13 1,-2 21-1,2-4 1,-2 3 0,2 5-1,-1 1 1,2 5-1,-1 3 0,1 1-1,0 0 1,2 0 0,-1 0-1,1 0 1,0 0-1,1-2 1,-1-1-1,1-1 1,-2-5-1,-1-1 1,2-3-1,-2-4 0,-1-1 1,0-6-2,0-11 0,-1 13-1,1-13-3,0 0-6,0 0-14,2-15-10,-5 0-2,4-1 2,-7-9 1</inkml:trace>
  <inkml:trace contextRef="#ctx0" brushRef="#br0" timeOffset="14">3487 14481 5,'0'0'10,"0"0"-1,0 0 1,9-8-1,-9 8 1,0 0 1,0 0-1,0 0 1,0 0-1,-9-8-2,9 8-1,0 0-1,0 0-1,0 0-2,0 0 0,0 0-1,-5-9 0,5 9 0,0 0 1,0 0 0,0 0 0,0 0 0,0 0 0,0 0 1,0 0 0,0 0 0,0 0 0,13-8 0,-2 8 1,-1-2-1,5 1 0,-1-4-1,3 3 0,0-1 0,5 1-1,-3-2 0,2 1-1,0-2 0,-1 1 0,0-1 0,-1 0-1,-2 0 1,-1 1-1,-2 1 0,-1-1 1,-3 2-1,-1 1 0,1 0 0,-10 1 0,13 0 0,-13 0 0,0 0 1,12 2-1,-12-2 0,0 0 0,0 0 1,0 0-1,0 0 1,0 0-1,0 0 0,0 0 0,0 0 0,0 0 0,10 6 0,-10-6-1,0 0 1,0 0 0,9 11 0,-9-11 0,3 10 0,-3-10 1,3 15-1,-2-6 0,-1 2 0,1 0 0,0 1 0,-1-1 0,1-1 1,-1-10-1,0 16 0,0-16 0,0 10 0,0-10-2,0 0-7,-3 10-27,3-10 0,0 0-2,-10-10 2</inkml:trace>
  <inkml:trace contextRef="#ctx0" brushRef="#br0" timeOffset="15">4327 14477 19,'0'0'16,"1"-12"2,-1 12-2,0 0 2,0 0-4,0 0 0,0 0-2,0 0-2,0 0-2,1 14-2,-1-14-2,1 21 0,-1-5 0,3 6 0,-2-1 0,1 5-1,-2 1-1,2 5 0,-2 0 0,1 1 0,-1-2-1,0 0 0,1-1 0,-1-3-1,1-3 1,0-4-1,0-1 1,0-3-1,1-3 0,0-2 1,-1-1-1,1 0 0,-2-10 0,2 17 0,-2-17 0,1 15-1,-1-15 0,0 9-1,0-9-2,0 0-8,0 0-22,0 0 0,1-20-1,2 9 1</inkml:trace>
  <inkml:trace contextRef="#ctx0" brushRef="#br0" timeOffset="16">4369 14762 29,'0'0'22,"0"0"-1,0 0-1,0 0-3,0-11-1,0 11-3,0 0-2,0 0-2,0 0-2,12-6 1,-12 6-3,0 0-1,14-1 0,-5 3-1,-9-2 0,20 1 0,-8-2-1,5 2 0,1-1-1,2 0 1,-1-2-1,3 1 0,0-2 0,-1 1 0,-1-2-1,-2 1 1,-4 0 0,-1 2 0,-4-1-1,-9 2 1,9-4-1,-9 4-1,0 0-2,0 0-3,0 0-14,0 0-18,-16 6 1,16-6-1,-21 3 1</inkml:trace>
  <inkml:trace contextRef="#ctx0" brushRef="#br0" timeOffset="17">5529 14545 27,'0'0'21,"3"-12"-1,-3 12-1,3-10-2,-3 10-3,0-10-2,0 10-2,-1-11-2,1 11-2,0 0 0,0 0-2,-8-9 0,8 9 1,-9-1-2,9 1-1,-14-1 0,2 2 0,3 2-1,-3 0 0,0 0-1,-2 2 1,0 1-1,-1 3 0,0 5 1,0-1-1,0 5 0,0 0 1,0 5-1,2 2 0,0 1 1,3 0-1,2 1 1,2 0-1,2 0 1,3-1 0,6-2 0,1-3 0,4 0 0,2-3 1,3-6-1,2-5 0,2-4 0,0-3 1,1-5-1,0-6 0,1-5 0,-3-4 1,1-1-1,-4-2 0,0-1 0,-4 0 1,-1 0-1,-4 0 0,-1 1-1,-3 2 1,-1 1-1,0 2 0,-1 2 1,-2 3-2,2 2 2,0 2-1,0 9 0,0 0 0,0 0 0,0 0 1,0 0-1,-1 16 0,0-1 0,2 3 0,1 1 0,-1 2 1,0 2-1,0 3 0,1 0 1,1 1-1,1 0 1,3-3 0,1-3 0,1-3 0,4-4 0,-1-2 0,3-6 0,-2-5 0,2-1-1,-1-3 0,-3-3-3,3 3-3,-9-11-17,1 3-17,-2 1 0,-3-1 0,-1 2 1</inkml:trace>
  <inkml:trace contextRef="#ctx0" brushRef="#br0" timeOffset="18">5897 14536 49,'2'10'33,"-2"-10"3,0 12-1,0-12-15,0 0-9,-2 17-4,2-17-3,-1 12-2,1-12-1,1 12-3,-1-12-3,2 11-13,-2-11-18,5 10 0,-5-10-1,3 10 2</inkml:trace>
  <inkml:trace contextRef="#ctx0" brushRef="#br0" timeOffset="19">5941 14710 55,'-2'22'34,"2"-22"-3,-2 13-3,3-2-14,-1-11-4,0 10-4,0-10-1,0 0-1,5 10-3,-5-10-5,0 0-15,15 6-15,-15-6-1,0 0 0,1-17 0</inkml:trace>
  <inkml:trace contextRef="#ctx0" brushRef="#br0" timeOffset="20">6470 14348 22,'0'0'28,"0"0"0,-6 16-4,2-6-6,1 6-4,-3-2-4,4 10-1,-4-2-2,4 6-2,-3 2 1,2 4-3,-4 0 1,3 3-1,-3-3-1,1 1 0,-1-4 0,0-1 0,1-7-1,2-3 0,0-7 0,1-4 0,3-9-1,0 0 0,0 0 0,-3-11-1,5 0 0,-2-5-1,2 0 0,0-6 0,1 0 0,-1-5 0,3-1-1,-1-1 1,3 0 1,-1-2 0,2 1 0,0 0 0,1 1 1,0 4 1,1 1 0,-1 3 0,0 2 1,0 2 1,-1 3-1,1 3 0,-9 11 1,14-10-1,-14 10 0,13 8 0,-13-8-1,12 22 1,-5-6 0,3 2 0,-2 1 0,2 2 0,-1 1 0,3 1 1,-3 2-1,1 2 0,0-1 0,0 2 0,-1-1-1,2 1 0,-2-2 1,0 0-2,2-3 0,-3-3 1,0 1-1,-2-4 0,1-1-1,-3-4-1,0 1-2,-4-13-2,3 13-4,-3-13-9,0 0-21,-9-5 2,9 5 0,-16-9 2</inkml:trace>
  <inkml:trace contextRef="#ctx0" brushRef="#br0" timeOffset="21">6402 14651 41,'10'-4'34,"-2"-5"1,8 1 1,2-2-17,-3-2-4,7 5-5,-6-5-5,6 7 0,-4 1-3,3 4-1,-3 2-1,-2 1-3,5 4-4,-6-4-11,2 3-19,4 2 1,-6-7-1,5 2 1</inkml:trace>
  <inkml:trace contextRef="#ctx0" brushRef="#br0" timeOffset="22">6882 14485 47,'0'0'33,"14"2"1,-14-2 0,0 0-17,11 11-6,-9 1-4,5 4-3,-2 2-1,2 4 0,-1 0-1,1 4-1,-2 0 1,2 1-2,-2-3 1,-1 0 0,0-3-1,-2-2 1,-1-5-1,1-1 0,-2-13 1,0 12-1,0-12 0,0 0 0,-1-17 1,1 4-1,0-3 0,0-3 0,1-3 1,1-1-1,1 1 1,2-1 0,1 1 0,0 4 0,0 1-1,2 5 2,1 1-2,0 4 0,0 2 1,2 4-2,0 6 0,1-3-2,5 7-3,-6-4-9,7 1-23,-1 5 1,-3-4 0,0 4 0</inkml:trace>
  <inkml:trace contextRef="#ctx0" brushRef="#br0" timeOffset="23">7248 14521 63,'15'-2'35,"-15"2"0,13-1-2,-13 1-18,11 11-6,-1 4-4,-3-2-1,3 6-2,0 2 0,0 1-1,0 2 0,0 1-1,-2-2 0,-1-3 0,-1-1 0,-2-4 0,1-1-1,-5-14 2,3 12-2,-3-12 1,0 0 0,-3-13 0,0 0 0,0-2 1,-1-4-1,2 0 0,-1-5 0,2 0 1,0-2 0,3 3 2,1 0-2,5 3 2,2 0-1,1 5 0,2 2 0,2 4 0,3 4-2,-1 0-1,4 7-3,-5-3-3,6 12-12,-2-2-20,-5-3 1,1 2-2,-5-3 2</inkml:trace>
  <inkml:trace contextRef="#ctx0" brushRef="#br0" timeOffset="24">7826 14501 35,'0'0'31,"0"0"2,-11-11-2,0 6-13,11 5-4,-20 0-3,20 0-4,-24 10-1,13-1-2,-4 1-1,4 5 1,-1 1-1,3 3-1,0 1 1,2 2-2,4 0 1,2 2-1,4-4 1,2 1-1,4-5-1,2 1 1,3-5 0,1-4-1,5-5 1,0-3-1,1-5 1,0-4-1,-1-3 1,-1-4-1,-1-2 0,-2-4 1,-7-1-1,-1 0 0,-5 1 0,-3-1 1,-4 1-2,-4 3 2,1 1-2,-2 6 1,-2 2 0,2 6-1,9 4 1,-15 7 0,11 3 0,1 5 0,2 4 0,2-1 0,4 4 1,1-2-1,2-1 0,2 1 0,4-2 0,0-4-1,4-1-1,-3-4-3,8 3-5,-8-10-12,1 0-17,4-2 1,-6-6 0,3 1 2</inkml:trace>
  <inkml:trace contextRef="#ctx0" brushRef="#br0" timeOffset="25">8128 14462 69,'0'0'38,"10"-8"-1,-10 8 2,0 0-24,9 10-5,-5 1-4,6 4-2,-3 4-1,3 3 0,1 1-1,1 1 0,0-2-1,2-3 0,0-2 0,2-3-1,0-6 1,2-3-1,-1-5 1,0-3-1,1-6 1,-2-3-1,0-5 0,-2 0 0,0-2 0,-4 1 1,-2 0-2,-2 1 2,-3 3-2,0 5 1,-3 9 1,0 0-1,0 0 0,-10 4 0,6 10 0,-1 5 0,0 5 0,-1 4 1,-1 6-1,0 2 0,0 2 1,1 2 0,0 0-1,-1-2 1,2-1 0,2-2 0,0-4-1,1-4 0,2-3 0,-1-5-1,2-4-3,-1-15-3,4 19-17,-4-19-18,0 0 1,0 0-1,-1-24 2</inkml:trace>
  <inkml:trace contextRef="#ctx0" brushRef="#br0" timeOffset="26">8963 14146 29,'0'0'29,"0"0"1,0-10-8,0 10-3,0 0-3,0 0-4,-12-7-2,12 7-2,-11 7-1,11-7-2,-19 15-1,8-1 0,-4 0-1,-1 7 1,-3 0-1,2 6 0,-1 1 0,4 5 0,-1 0 0,7 4 0,2-1-1,5 2 0,2-1 0,6-1-1,2-2 1,4-2-1,2-3 0,3-2-1,1-2 1,-1-5 0,0-4 0,-3-1-1,-1-4-1,-4-4-1,-10-7-1,12 5-4,-12-5-12,12 2-21,-12-2 0,1-16-1,-1 3 2</inkml:trace>
  <inkml:trace contextRef="#ctx0" brushRef="#br0" timeOffset="27">9373 14277 57,'11'-10'35,"-11"10"0,8-14-7,-8 14-9,0 0-5,0 0-5,0 0-2,9 12-1,-9-12-2,-1 21 0,0-4-1,1 4 0,-1 1-2,1 3 1,-1 2 0,1 0-1,0 1 0,2 0 0,-1-1 0,1-2-1,0-1 1,1-3-2,-1-4 1,0-2-2,0-5 0,-2-10-4,5 10-4,-5-10-12,-9-16-18,9 16 0,-6-22 0,2 8 2</inkml:trace>
  <inkml:trace contextRef="#ctx0" brushRef="#br0" timeOffset="28">9185 14252 40,'0'0'34,"0"0"3,-2-11-1,2 11-13,11-10-6,-11 10-5,16-12-3,-16 12-2,20-8-1,-7 4-2,4 0 0,1-1-1,5 4 0,2-2-2,3 3 1,2-2-1,4 2 1,-2 0-2,1 1 1,-2 0 0,-3-2-1,-4 1-1,-3 0 0,-3 1-1,-7-3-3,-1 8-5,-10-6-21,0 0-11,0 0 1,-4-15-1</inkml:trace>
  <inkml:trace contextRef="#ctx0" brushRef="#br0" timeOffset="29">9847 14036 53,'0'0'36,"0"0"1,0 0-7,13 0-7,-13 0-7,0 0-5,12 9-3,-1-1-2,-11-8-1,20 21-1,-9-8-2,0 6 0,0 1 0,1 4-1,-3 2 0,0 4 0,-2 0-1,-3 3 0,-2 0 1,-1-2-1,-4 0 0,-1 0 1,-2-2-1,-1-2 1,-1-2-1,-1 0-1,0-3 2,0 0-1,1-4 1,0-2-2,1-4 2,2-1-1,5-11 1,-9 11-1,9-11-1,0 0 0,0 0-2,-10 0-1,10 0-3,0 0-8,0-9-26,0 9-1,0 0 2,0 0-1</inkml:trace>
  <inkml:trace contextRef="#ctx0" brushRef="#br0" timeOffset="30">11558 14165 9,'0'0'24,"0"0"-4,0 0-1,0 0-1,0-13-3,0 13-2,0 0-2,0 0-1,-2-10-3,2 10 0,0 0-2,0 0-2,-1 9 1,1-9-2,2 18 2,0-5-2,-1 5 0,3 4 0,-2 3 0,2 4 0,-1 0 0,2 3 0,-1-1-1,0 1 0,0-4 0,1 0 1,-1-5-2,1-1 1,-1-1 0,1 0 0,-2-2 0,1-1-1,-2-1 1,1-2-1,-2-1 0,1 0 0,0-4 0,-2-10 0,0 13-1,0-13-2,0 0-2,0 0-4,0 0-10,0 0-15,0 0-1,13-12 0,-13-4 1</inkml:trace>
  <inkml:trace contextRef="#ctx0" brushRef="#br0" timeOffset="31">11594 14129 0,'0'0'15,"0"0"-3,0 0 0,0-9-1,0 9-1,0 0 1,0 0 0,0 0 1,0 0-2,0 0 0,0 0 0,0 0-1,0 0-1,4-13 0,8 10 0,-3-6-1,8 2 1,-1-4-2,6 2-2,0-4 0,3 3-1,0-2-1,1 3-1,-3 1 0,-1 4 0,-2 0 0,-1 4-1,-5 1 0,-2 3 0,-1 1 1,-11-5-1,14 14 0,-14-14 1,9 18-1,-7-8 0,-1 3 1,-1-1 0,-1 2 0,0 2-1,-1 1 1,-1 3 0,2-3-1,0-1 1,0 0 0,2-2-1,0 1 1,0-4-1,-1-11 0,4 15 1,-4-15-1,4 13-1,-4-13 0,0 0-2,11 9-4,-11-9-10,0 0-21,0 0 2,10-12-1,-10 12 1</inkml:trace>
  <inkml:trace contextRef="#ctx0" brushRef="#br0" timeOffset="32">12408 14151 36,'0'0'31,"0"0"2,0 0-9,0 0-5,0 0-4,0 0-5,0 0-1,-6 20-4,7-6-1,4 10-1,0 2-1,0 6 0,0 0 0,1 3-1,0-1 0,1 1 1,-1-4-1,1-3 0,-4-4-1,3-2 1,-3-4-1,2-4 0,-2-2-1,-3-12-2,4 11-2,-4-11-7,0 0-11,0 0-13,8-18 1,-6 9-2,-4-8 3</inkml:trace>
  <inkml:trace contextRef="#ctx0" brushRef="#br0" timeOffset="33">12471 14400 32,'0'0'30,"0"0"3,0 0-6,12-3-7,-12 3-5,23-4-1,-10-2-5,7 6-2,-3-5-1,6 4-2,-1-3-1,2 2-1,-2 0-1,-1 1 0,-3 0 0,-2 0-1,-2 0 1,-5 0-1,-9 1 0,10-1-1,-10 1 0,0 0-2,0 0-3,0 0-5,0 0-13,-6 9-13,6-9 2,0 0-2,0 0 2</inkml:trace>
  <inkml:trace contextRef="#ctx0" brushRef="#br0" timeOffset="34">13183 14217 37,'7'13'33,"-7"-13"2,1 11-1,0-1-12,-1-10-8,0 26-5,-2-10-2,6 7-2,-5 3-1,3 3-1,-2-1 0,2 3 0,-2-3-1,2 0-1,-1-2 1,0-2-1,0-4 0,1-2-2,0-4 0,-2-14-2,9 11-5,-9-11-12,1-17-18,5 4 0,-4-9-1,3 0 2</inkml:trace>
  <inkml:trace contextRef="#ctx0" brushRef="#br0" timeOffset="35">13167 14083 41,'0'0'35,"-9"4"1,9-4-1,-9 6-9,9-6-14,0 0-4,0 0-4,0 0-3,0 0-5,0 0-10,0 0-23,10 6 1,-10-6-1,14-1 1</inkml:trace>
  <inkml:trace contextRef="#ctx0" brushRef="#br0" timeOffset="36">13618 14273 56,'0'0'37,"0"0"-2,11-6 1,-11 6-19,0 0-7,0 0-4,0 0-2,0 14-2,0-14-1,0 15 0,0-15-1,3 16-2,1-4-5,-4-12-18,1 9-13,-1-9 2,0 0-1,9 9 0</inkml:trace>
  <inkml:trace contextRef="#ctx0" brushRef="#br0" timeOffset="37">13659 14520 53,'0'13'35,"0"-13"1,-1 18 1,4-9-19,-3-9-6,0 0-4,2 11-2,-2-11-2,4 11 0,-4-11-2,6 10-1,-6-10-1,5 15 1,-5-15-2,3 12-2,-3-12-2,5 13-9,-5-13-25,0 0 1,0 0 0,-2-15 0</inkml:trace>
  <inkml:trace contextRef="#ctx0" brushRef="#br0" timeOffset="38">13956 14092 22,'0'0'27,"0"0"0,12-7-1,-12 7-11,0 0-2,0 0-3,0 0-1,5 15 0,-5-15-2,3 21 1,-2-7-1,5 5-2,-5 2 0,4 6-1,-3 0 0,3 5-1,-3 0 0,4 2-1,-2-1 0,2 1 0,-1-3 0,1-1-1,-1-3 0,1 0 0,0-4 0,-1-1-1,-1-4 1,0-3-1,-2-1-1,0-5 0,-2-9-1,1 11-2,-1-11-3,0 0-5,0 0-15,0 0-10,8-13 0,-8 13-1,-2-24 3</inkml:trace>
  <inkml:trace contextRef="#ctx0" brushRef="#br0" timeOffset="39">14198 14373 48,'12'-11'34,"-12"11"3,10-10-2,-10 10-14,0 0-9,10-4-4,-10 4-2,3 14-2,-2-2-2,1 6 1,0 2-1,1 1-1,-1 1 0,1 2 0,1-2 0,1 0-1,2-5 1,-2-3-1,1-4 1,-6-10-1,12 5 0,-12-5 1,14-13-2,-7 1 2,-1-4-1,2-1 0,-1-4 0,0 0 0,2 1 0,0-1 0,1-1 0,0 4-1,2 2 2,1 4-2,-2 5 1,3 4 0,-3 3 0,1 5 0,-1 5 1,-1 2-1,-2 4 0,0 1 1,-2 3-1,0 1 0,1-2 1,-1 1-1,0-1 0,-1-1 0,0-3 0,0-3-2,2-2 0,-7-10-4,11 10-6,-11-10-25,0 0-1,10-18 0,-7 3-1</inkml:trace>
  <inkml:trace contextRef="#ctx0" brushRef="#br0" timeOffset="40">14770 13934 87,'0'0'36,"13"11"1,-6 4-7,-7-15-21,8 23-2,-2-6-3,3 8 0,-4 5-2,1 5 0,-3 3-1,-1 6 0,-1 1-1,-1 0 1,0-3-1,1-3 1,1-3-1,2-3 1,3-6 0,2-4 0,1-5 0,3-1-1,0-4 1,0-2 0,2-3-1,-1 0 1,0-2-1,-1-2 1,2-1-1,-2-3 0,2-1-1,-2-3-2,5 3-2,-7-10-6,8 4-23,-6 0-7,-6-4 2,2 0-1</inkml:trace>
  <inkml:trace contextRef="#ctx0" brushRef="#br0" timeOffset="41">14722 14259 65,'-16'0'37,"16"0"0,0 0 1,-10-15-23,10 15-5,6-9-3,5 8-1,-1-3-2,6 4 1,2-3-2,5 5 0,2-2-1,4 2 0,0 0 0,0 0-1,-2-2 0,-2 1-1,-4-1 1,-2 0-1,-4-1 0,-4-1-1,-11 2-1,11-4-3,-11 4-4,0 0-24,0 0-8,0 0 0,-11-5 0</inkml:trace>
  <inkml:trace contextRef="#ctx0" brushRef="#br0" timeOffset="42">17223 14476 9,'0'0'24,"0"0"-3,0 0-2,0 0-4,3 9-3,-3-9-2,0 0-2,0 0-1,0 0 0,0 0-1,-1 9 1,1-9 0,0 0-1,0 0 0,2-9 0,-2 9-1,1-12-1,-1 2-1,0 10 0,2-20-1,-1 6 1,-1-2-1,2-1 0,-2-3 0,1-1 0,-2-5-1,0-1 1,0-2-1,-1-1 0,-1 0 1,1-1-1,-2 1 0,1 3-1,-2 0 1,0 4 0,0 1-1,2 2 1,-1 2-1,-1 2 1,1 1-2,0-1 2,0 2-1,1 0 0,0 2 0,0 1 0,0 2 0,2 0 0,1 9 1,-5-13-1,5 13 0,0 0 0,-3-11 0,3 11 0,0 0 0,2-9 0,-2 9 0,0 0 0,0 0 0,4-11 1,-4 11-1,0 0 0,0 0 0,0 0 0,0 0 0,10-4 0,-10 4 1,0 0-1,11 0 0,-11 0 1,11-2-1,-11 2 0,13-1 1,-13 1-1,17-1 0,-8 2 0,1 0 0,3-1 1,-1 1-1,4-1 0,1 0 1,2 0-1,1 0 1,3-1-1,1-1 1,1-1-1,1 1 1,-1 0-1,-2 0 0,0-1 0,-2 0 0,-4 2 1,-2 0-1,-3-1 0,-2 1 0,-10 1 0,14-1 0,-14 1 1,0 0-1,11-3 0,-11 3 0,0 0 0,0 0 0,0 0 1,0 0-2,0 0 2,11-3-1,-11 3 0,0 0 0,0 0 0,0 0 0,0 0 0,0 0 0,0 0 0,0 0 1,0 0-1,0 0-1,0 0 2,0 0-1,0 0 0,0 0 0,0 0 0,8 12 0,-8-12 0,4 10 0,-4-10 0,5 15-1,-1-6 2,-2 3-1,2 3 0,-3-1 0,1 2 0,-1-1 1,-1 0-1,0-2 1,-1-2-1,1-11 0,1 13 1,-1-13-1,0 0 0,0 0 1,0 0-2,0 0 0,0 0-3,9-6-6,-9 6-28,0 0-2,0 0 1,-3-10-2</inkml:trace>
  <inkml:trace contextRef="#ctx0" brushRef="#br0" timeOffset="43">18009 13904 19,'0'0'23,"0"0"0,0 0-2,0 0-3,0 0-1,0 0-3,0 0-2,0 0-2,0 0-2,0 0 0,2 12-2,1 1-2,-5-2 1,6 9-1,-1 1 0,-1 5-1,1 1-1,2 4 1,-3 0-2,2 3 1,-1 1-1,-1 0 0,0-3-1,-1 1 1,-2-3 0,1-2-1,-2-1 1,1-5-1,0-2 0,1-5 1,0-1-1,1-5 0,-1-9 0,1 9-2,-1-9-1,0 0-5,15-6-10,-15 6-21,11-16 2,-5 5-1,-4-6 1</inkml:trace>
  <inkml:trace contextRef="#ctx0" brushRef="#br0" timeOffset="44">18037 14190 18,'0'0'26,"10"1"3,-10-1-6,0 0-5,10-3-2,-10 3-3,11-1-1,-11 1-1,16 0 0,-16 0-3,19-2-1,-9-1 0,6 4-2,-1-5-1,5 3-1,2-4-1,3 1 0,0-3 0,1 0-1,-1 0-1,1 0 1,-3 1-1,-9 0 0,-3 4-2,-11 2-2,0 0-4,-7 10-14,-5-3-17,-2 3 1,-7-4-1,6 2 2</inkml:trace>
  <inkml:trace contextRef="#ctx0" brushRef="#br0" timeOffset="45">18744 14267 5,'0'0'15,"0"0"-3,0 0-1,0 0 1,0 0 0,0 0 1,0 0 2,0 0-2,10-13 0,-10 13-2,16-10 0,-4 6-2,-3-7 0,4 4-2,-3-6 0,6 3-2,-7-5 0,6 3-1,-7-3 0,4 2 0,-4-3-1,1 5 0,-3-4 0,1 4-1,-3 0 0,2 0 0,-3 1-1,-1 1 0,-1-1 0,-1 10 0,-1-15 0,1 15-1,-7-11 1,7 11-1,-13-6 0,4 5 0,-3 1 0,1 2 0,-2 2 0,-2 0 0,-1 2 0,-1 1 0,2 2 0,-2 2 0,1 3 0,1 0 0,1 1 0,1 4 1,2 1-1,1 1 1,4 1-1,5 1 1,0-2 0,5 3 0,3-3 0,4-1 1,3-3-1,6 1 0,0-5 1,2-1-1,3-4 0,2-3 0,1-4 0,0-1 0,-1-2 0,-2-2-1,0-4 1,0 2-1,-1-2 1,-4 1-1,-3-1 1,-2 3-1,-4 0 0,-11 5 1,13-5-1,-13 5-1,0 0 1,0 0-1,0 0-1,0 0-2,-10 9-2,10-9-5,0 0-15,-9 12-16,9-12 2,-12 5 0,12-5 1</inkml:trace>
  <inkml:trace contextRef="#ctx0" brushRef="#br0" timeOffset="46">19467 13964 27,'0'0'30,"0"0"3,0 0-9,0 0-3,0 0-4,0 0-3,0 0-2,0 0-5,9 4-1,-9-4-1,0 0-1,-1 12-1,1-12-1,0 0 0,2 11 0,-2-11-1,0 0 0,0 0-1,2 9 0,-2-9-1,0 0-2,0 0-3,0 0-7,0 0-24,2 9 0,-2-9-1,0 0 2</inkml:trace>
  <inkml:trace contextRef="#ctx0" brushRef="#br0" timeOffset="47">19506 14199 41,'0'0'30,"0"0"1,4 13-9,-4-13-6,0 0-3,0 0-3,4 12-1,-4-12-2,4 10-1,-4-10-2,2 10 0,-2-10-1,4 14 0,-4-14-2,3 11 0,-3-11-2,0 0-2,8 13-9,-8-13-24,0 0-1,0 0 0,-4-13 1</inkml:trace>
  <inkml:trace contextRef="#ctx0" brushRef="#br0" timeOffset="48">20096 13835 8,'9'-7'20,"-9"7"-1,0 0 0,0 0 0,2-11-1,-2 11-1,0 0-1,0 0-2,0 0-3,0 0 0,0 0-3,0 0-1,0 0-2,8 16 0,-8-7-1,3 9-1,-3 1 0,3 6 0,-1 3-1,1 4 0,0 0 1,1 2-2,-1 1 0,0-2 1,1-5-1,1 0-1,-3-5 1,1-1 0,-2-4-1,0 0 0,-2-4 1,1 0-1,-1-2 0,0-2-1,0 1 1,1-11-1,-2 13-1,2-13-2,0 0-3,0 0-7,0 0-23,-1-9-2,-1 0 0,1-1 1</inkml:trace>
  <inkml:trace contextRef="#ctx0" brushRef="#br0" timeOffset="49">19896 13842 10,'-10'-1'18,"10"1"0,0 0 1,0 0-1,0 0 0,0 0-3,0 0 0,0 0-2,0 0-1,0 0-2,0 0 0,9-7-3,3 5 1,-3-4-2,7 3 0,-2-4-1,7 4 0,0-2-2,4 3 0,1-1-1,3 3 1,1-1-2,1 2 1,1-1-1,1 1 1,-1-2-1,2 1 0,-1-1 1,-2 0-1,-3-1 0,-2 2 0,-4-1 1,-3 1-2,-4 1 1,-6-1 0,-9 0-1,13 0 1,-13 0-1,0 0 1,0 0-1,0 0 0,0 0 0,0 0-2,0 0-2,0 0-5,0 0-32,0 0-1,-12-3 1,12 3-1</inkml:trace>
  <inkml:trace contextRef="#ctx0" brushRef="#br0" timeOffset="50">3204 15481 16,'15'5'30,"-15"-5"1,15 3 2,-15-3-12,11-1-6,-1 5-4,-10-4-3,16 0 0,-16 0-2,20-1-2,-10-2 0,5 4-1,0-2 0,6 2 0,-1-1-1,3 2-1,3-1 1,4 1-1,1-1 0,3 1 0,1-2 0,1 2 0,2 0-1,1 0 1,2-1-1,1 0 1,0 0 0,1-1-1,2 1 1,3-1 0,1-2-1,3 1 0,-1-1 1,3 1-1,0-1 1,0 0-1,-3 0 0,3 1 1,0-1-1,-1-1 0,-1 2 0,1 0 0,0 1 0,2 0 0,3 0 0,-1 0 1,0 1-1,0 0 0,-1 2 0,0-2 0,1-1 0,-1 2 0,-2-2 0,2 0 0,-2 0 0,4 0 0,2-2 0,0 0 0,0-1 0,1 0 0,2 0 1,-1 0-1,0 0 0,-1-1 0,0-1 0,2 2 0,0 0 0,2-1 0,-1 1 0,-1 1 0,4 1 1,-2 0-1,-2 1 0,0-1 0,0 0 0,-1 1 0,2-1 0,0 1 0,-1 0 0,0-1 0,3 3 0,-1-1 0,0-1 0,2 0 0,-1 0 0,1-1 0,2 1 0,1 0 1,1-2-1,-1 0-1,2 1 2,1 0-1,-2 0 0,1-2 0,-1 2 0,0 0 0,2-1 0,2 0 0,-3 1 0,5 0 0,-2 1 0,1-1 0,3-2 0,-1 2 0,0-1 0,1 1 0,0 1 1,-1 0-1,0 0-1,1 1 1,-1 1 1,1 0-1,-1 2 0,2 0 0,0-2 0,0 1 0,1 1 0,1-2 0,-1 0 0,1 0 0,1 1 0,-1-3 0,2 0 0,-1 2 0,0-2 0,1 1 0,1-2 0,1 1-1,0 0 1,0 0 0,2 0 0,-1 0 0,1-1 0,1 1 0,0-1 0,2-1-1,0 1 1,0-1 0,2 0 0,0 0 0,0-1 0,2 1 0,-2 1 0,-1 0 0,1 1 0,3 0 0,-4 1 0,2 0 0,1 1 0,2-1 0,0 1-1,-1 1 2,2-1-2,-1 1 1,3 0 0,1-1 0,0 2 0,-3-2 0,4 0 0,-1 0 0,0-1 0,2 0 0,1-1 0,-2 2 0,3-2 0,0 0 0,1 0 0,2 0 0,2 0-1,-2-2 2,5 1-2,-2-1 1,2-1 0,-1 1 0,2-1 0,1 0 0,2 1 0,2 1 1,-2-1-1,5-1 0,2 1 0,-1-1 0,1 2 0,1 0 1,0-1-1,0 0 0,0 0 0,0 1 0,-1-1 1,1 1-1,0-3 0,-1 3 0,-1-1 0,0 1 0,0 0 1,-3 0-1,1 1 0,-2-1 0,-2 1 0,-1 0 0,-2 0 0,-1 1 0,-5-1 1,0-1-1,-3 0 0,-1-1 0,-4 0 0,-1 0 0,-1-2 0,-1 0 0,-2-1 0,-1 0 0,-2 0 1,0 0-1,0 0 0,-1 0 0,-2 0 0,-1 0 0,0 1 0,2-1 1,-2 2-1,-1 0 0,-1-1 0,1 0 1,-2 1-1,-1-1 1,-2 2-1,-2 0 1,-4 0-1,-3 1 0,-3 0 1,-6 1-1,-3-1 0,-5 1 1,-5-1-2,-4 2 0,-6 1-2,-9-6-9,-5 1-28,-7 1 0,-17-8 0,-7-3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01:47.6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3694 5383 2,'55'0'14,"-2"-8"-2,9 6-1,0-3-1,9 3 0,1-3-2,-1 4-1,1 1-1,0 1 1,0 0-2,-3 2 0,-1 1 0,-5-1 0,0 5-1,2-4 1,2-1-1,-1 0 0,1 1-1,5-3 1,0 1-1,1 0 0,4 0-1,-1-2 1,4 2-1,1-2 0,1 1-1,2-1 1,2 1-1,2-2 1,0 1-1,1 0 1,2 1-1,-1-2 1,4 2-1,-2 1 0,2-1 0,0 2 0,3-2 0,-3 0-1,-1 1 1,3 0 0,-3-1 0,1 0-1,0 0 1,1-1-1,-2 1 1,-2-1 1,3-2-1,-5-1-1,2 1 0,-3-3 1,1 0 0,-3-1-1,-1 0 1,-3-1-1,-5 0 1,0 0-1,-6 0 1,-5-1-1,-5 3 0,-8-2 0,-6-1 0,-3 4-1,-5-2-1,-7 4 0,-6-4-4,-1 8-5,-9-6-13,-16 4-9,18 5-1,-18-5 2</inkml:trace>
  <inkml:trace contextRef="#ctx0" brushRef="#br0" timeOffset="1">4596 5919 7,'0'0'11,"0"0"1,0 0 0,0 0 0,0 0 0,0 0 0,0 0 0,-10 9-2,10-9 0,-4 19-1,3-4-2,-3 4 0,2 4-2,-2 0-1,2 6 0,-1-1 0,1 3-1,-1-3-2,1 0 1,0-2-1,1-1 0,0-1 0,0-6 0,0-1-1,1-3 1,-1-1-1,1-4 1,0-9-2,-1 12 1,1-12-2,0 0-2,0 0-4,0 0-5,5-12-6,-5 12-10,4-25-3,3 11 2</inkml:trace>
  <inkml:trace contextRef="#ctx0" brushRef="#br0" timeOffset="2">4515 5894 27,'0'0'27,"-4"-9"-8,4 9 1,0 0-5,6-9-3,-6 9-3,10-7-3,-10 7-1,17-5-1,-6 3-2,5 0 0,1 0-1,6 1 1,0 0-1,3 1 1,1-1-1,1 1 0,1 0 0,0 2-1,-2 1 1,-4-2-1,-3 1 1,-3 2-1,-3-1 1,-3 1-1,-11-4 1,12 4-1,-12-4 1,0 0 1,0 0-1,0 0 0,0 0 0,0 0 0,0 0 1,0 0-1,-2 11-1,2-11 0,-5 11 0,3 1 0,-1 4 0,0 2 0,0 2 1,-1 1-1,1 0 0,0 0 0,1-1 0,-1-3-2,2-5-4,-2-3-3,6 1-7,-3-10-9,0 0-9,12 10 2,-12-10 0</inkml:trace>
  <inkml:trace contextRef="#ctx0" brushRef="#br0" timeOffset="3">5332 5919 21,'0'0'24,"0"0"1,0 0-13,-3 18 1,2-3-3,-3 2-2,2 6-1,-1 3 0,0 4-1,-1-1-1,3 6-2,-2-3 0,1 1-1,-1 2 0,1-2 0,-1-2-1,1-2 0,-1-3-1,1-4 1,0-3-1,-1-6 0,3-1-2,0-12-1,0 0-4,0 0-4,0 0-6,0 0-5,2-24-8,-2 24 0,2-27 1</inkml:trace>
  <inkml:trace contextRef="#ctx0" brushRef="#br0" timeOffset="4">5278 6237 16,'17'-3'27,"-17"3"-5,16-5-1,-3 6-3,3-2-3,4 1-4,1-1-2,2 2-3,2-2-1,1 2-1,-1-1-2,-1-1 0,-5-1-1,-1 3 0,-5-2 1,-1 1-1,-12 0 0,11-1 0,-11 1 0,0 0 0,0 0-1,0 0-1,0 0-5,0 0-10,0 0-16,0 0-1,-7-9 0,7 9 1</inkml:trace>
  <inkml:trace contextRef="#ctx0" brushRef="#br0" timeOffset="5">6223 5958 6,'0'0'23,"0"0"-2,0 0-5,-16-12 0,16 12-2,-16-8-4,4 1-1,3 7-2,-5-3-1,2 3-1,-2 0-1,1 2-1,-2 3 0,4-1-1,-4 3 0,3-1 0,0 3 0,4 4-1,0-1 1,4 3-1,2-2 1,3 4-1,2-3 0,3 7 0,1-4 0,1 1 0,2 2 0,-2-1-1,0 2 1,0-1 0,-4-1-1,-2-3 1,-3-3 0,-2-1-1,-3-1 1,6-11 1,-17 10-2,7-8 1,-1-3-1,2 0 0,0 0 0,9 1 0,-13-9 0,13 9-1,0 0 1,-2-14 0,2 14-2,9-4 2,-9 4 0,17 1 0,-6 3 0,0 3 0,0 1 0,1 3 0,0 2 0,-2 2 2,-2 2-2,0 0 0,-6 1 0,1 1 0,-4 1 0,-3-2 0,-1-1 0,-2 0 0,1-3 0,0 0 1,1-2-1,1-3 0,4-9 0,1 15-1,-1-15 1,9 10 1,-9-10-1,20 3 0,-8-2 0,2-1-1,3 2-4,-4-7-7,6 0-15,1 2-6,-5-5 0,6 4 0</inkml:trace>
  <inkml:trace contextRef="#ctx0" brushRef="#br0" timeOffset="6">6477 6205 5,'16'11'26,"-16"-11"-1,21-2 2,-7 1-13,-3-5-2,6 5-1,-4-4-3,5 2-1,-5-5-1,2 5 0,-3-5-2,0 3 0,-1-2 0,-1 1-2,-4-3 1,-6 9-2,11-14 1,-11 14-1,3-15 1,-3 15-1,-5-16 0,5 16-1,-14-15 0,14 15 1,-20-15-1,8 10 0,-1 3 0,-2 0 0,1 2 0,-4 4 0,3 2 0,-3 3 0,-1 5 0,1 0-1,0 4 1,2 3 0,1 1 0,4 1 0,0 1 0,5-1 1,4-1 0,3 0 0,2-2 0,6-3 1,3-2 0,5-2 0,0 0 1,4-3-1,0-4 0,1 0-1,1-2 0,0-1 0,-4-2-2,-2-6-2,2 4-4,-8-7-12,-2-2-16,4 3 0,-7-7-1,3 2 1</inkml:trace>
  <inkml:trace contextRef="#ctx0" brushRef="#br0" timeOffset="7">6940 5922 25,'7'-10'31,"-5"-5"2,7 5-1,-9 10-13,7-16-8,2 12-1,-9 4-4,16-5-1,-16 5-2,18 5 0,-7 1-1,-1 2 0,-1 0 0,1 4-1,-3 1 0,-1-1 1,-2 4 0,-2-1-2,-1 1 2,-2 0-2,-1-1 1,-1 0-1,-2-1 1,-1 2-1,-2 0 1,0-3-1,-1 3 0,0-1 1,-1 1-1,2 0 1,2 1-1,2-4 1,4 0-1,3 0 1,3-3-1,4-1 1,3-2 0,2-3-1,2-2 1,0 0-1,3-2 1,-2-3 0,-2-1-1,-1 1 0,-5-2 1,-10 5 0,13-11 0,-13 11-1,-4-9 0,4 9 0,-12-1 1,12 1-1,-15 6-1,8 3 1,1 3-1,3 5 1,2 5 0,1 1 0,1 3 0,1 3 0,1 0 0,0-2 0,3 0 0,-3-1 0,2-5 0,-3 0 0,-2-5 0,-2-3 0,-3-3 1,5-10-1,-19 12 0,7-10 0,-4-2 1,0-4-1,0-1 0,0 1 0,2-1-1,1-2 0,4 2-3,9 5-2,0 0-3,-11-13-7,11 13-13,17-1-8,-6-3 0,6 4 1</inkml:trace>
  <inkml:trace contextRef="#ctx0" brushRef="#br0" timeOffset="8">7486 6079 45,'0'0'33,"0"0"0,0 0 2,0 0-21,-9 3-4,9-3-4,-15 13-1,15-13-2,-10 13-2,10-13-2,0 14-3,0-14-10,0 0-21,12 9 1,-12-9-2,18 8 1</inkml:trace>
  <inkml:trace contextRef="#ctx0" brushRef="#br0" timeOffset="9">7516 6387 37,'1'18'31,"-1"-18"1,-1 17-1,1-17-17,2 12-6,-2-12-5,10 5-7,-10-5-11,0 0-16,16-1-1,-16 1 0,11-8 1</inkml:trace>
  <inkml:trace contextRef="#ctx0" brushRef="#br0" timeOffset="10">8070 6031 27,'0'0'31,"2"15"2,-2-15 0,-7 19-15,9-3-4,-7-2-3,7 6-3,-3 0-4,3 2 0,0 0-1,2 0-1,1-1-1,1-2 1,-1 3-2,1-4 1,-3 0-2,0-2-1,-1-2-2,-2-3-2,1 3-6,-1-14-9,-9 7-14,9-7-1,0 0 2,0 0 1</inkml:trace>
  <inkml:trace contextRef="#ctx0" brushRef="#br0" timeOffset="11">7728 5991 16,'0'0'31,"7"-15"1,8 9 2,6 2-13,1-7-3,12 9-3,-1-6-4,15 5-3,-1-4-1,9 5-1,-2-1-2,1 2 0,-3-1-1,-1 2-1,-9-1-1,-6 3 0,-9 0 0,-7-1-1,-7 0-1,-13-1-1,10 5-2,-10-5-2,0 0-8,-13 9-25,13-9 1,-13 0-1,3-3 3</inkml:trace>
  <inkml:trace contextRef="#ctx0" brushRef="#br0" timeOffset="12">8075 5982 6,'0'0'12,"0"0"-2,0 0 0,0 0-2,0 0 1,0 0-2,0 0 1,-9-9-1,9 9-1,0 0 2,0 0-1,0 0-1,0 0 0,0 0 0,0 0 0,-3 10-1,3-10-1,4 22-1,-3-7 0,4 6 0,-3 3-1,2 5-2,-1 3-6,0 3-15,-5-5-8,8 5-1,-7-11 1</inkml:trace>
  <inkml:trace contextRef="#ctx0" brushRef="#br0" timeOffset="13">4450 4312 32,'-11'-15'26,"11"15"-3,-7-11-1,7 11-4,0 0-4,-7-9-3,7 9-3,0 13-2,1 3-3,-1 2 0,0 9-2,-1 3 0,0 4 1,-2 3-1,2 2 0,-1-3 0,1-2-1,0-1 1,0-4-1,1-4 1,1-2-2,1-4 2,-1-3-3,1-3 1,1-4-3,-3-9-1,3 11-1,-3-11-4,0 0-5,9-8-7,-9 8-11,7-22 2,1 7 1</inkml:trace>
  <inkml:trace contextRef="#ctx0" brushRef="#br0" timeOffset="14">4409 4257 9,'0'0'27,"0"-10"1,0 10-4,0 0-5,12-13-3,-2 11-3,-10 2-4,24-8-1,-9 2-1,7 2-3,-1-3 0,5 3-1,1-2-1,2 3-1,0 0 0,2 0 0,-3 2 0,0 2-1,-3-1 0,-4 2 1,-1 1-1,-2 2 1,-5 2-1,-3 5 1,-3-1-1,-5 4 1,-2 3 0,0 5 0,-7 1-1,2 2 1,-1 0 0,0-1-1,0-1 0,0 0 0,3-4 0,0-2-1,3-3-2,0-5-2,4 1-5,-4-11-6,13 7-11,-3-2-7,-10-5-1,25-2 1</inkml:trace>
  <inkml:trace contextRef="#ctx0" brushRef="#br0" timeOffset="15">5288 4319 13,'2'-10'29,"-2"10"0,0 0 2,0 0-13,0 0-4,0 0-5,-8 16-2,5 3-4,1 5 0,0 5 0,1 3 0,0 3-1,1 3-1,0-2 2,1 1-1,-1-3-1,2-1 0,-2-6 0,1-3-1,-1-4-1,0-6-3,2-3 0,-2-11-2,1 9-4,-1-9-4,0 0-9,0 0-10,-3-19 2,3 19 1</inkml:trace>
  <inkml:trace contextRef="#ctx0" brushRef="#br0" timeOffset="16">5263 4546 28,'12'0'29,"-3"-2"-1,8 0-6,4 2-2,3-3-5,8 7-3,1-4-3,4 3-2,-3-1-2,2 2-2,-5-3-1,-2 3-1,-7-3 0,-4-1 1,-6 0-1,-3 1-1,-9-1 0,0 0-1,0 0-3,0 0-3,0 0-7,0 0-13,-2-14-8,2 14 0,0 0 1</inkml:trace>
  <inkml:trace contextRef="#ctx0" brushRef="#br0" timeOffset="17">6017 4515 10,'0'0'29,"11"10"0,-11-10 3,14-8-13,2 6-5,-4-2-2,7 2-4,-1-4-2,6 4-1,0-3-1,4 1 0,-4-2-1,3 0-1,-3-1 0,1 1-1,-6-2 1,0-2 0,-6 0-1,0 1 1,-6-4-1,-2 2 0,-4-3 0,-2 0 0,-3 0 0,-2 0-1,-3 1 1,-4-1-1,-2 3 1,-3 1-1,-1 3 0,-3 4 0,-1 4 0,-1 3-1,1 6 1,-2 3-1,2 6 1,1 2 0,4 5-1,1 0 1,4 2-1,1 1 1,4 0 0,3-2 0,4-1 0,3 0 1,1-1 0,4 0 0,4-3 0,2-3 1,3-3 0,4-1-1,4-4 2,2-3-1,3-6 0,1 0 0,0-4 0,0-1-1,-3-1 1,-5-1-2,-3-1-1,-5 0-1,-1 5-2,-9-8-6,-4 9-18,13-1-10,-13 1 0,0 0 0,9-9 1</inkml:trace>
  <inkml:trace contextRef="#ctx0" brushRef="#br0" timeOffset="18">6871 4429 52,'0'0'35,"0"0"-1,-15 1 1,5 1-23,5 7-2,-5-3-4,4 5-2,6-11-1,-11 16-1,11-16-2,-6 14-1,6-14-3,0 0-6,9 10-15,0-7-10,-9-3-2,16-1 1,-16 1 2</inkml:trace>
  <inkml:trace contextRef="#ctx0" brushRef="#br0" timeOffset="19">6848 4715 30,'0'0'32,"-2"20"1,2-20-1,0 0-11,0 0-11,0 0-5,14 4-6,-14-4-7,12-5-12,-12 5-12,15-11-1,-9 2 0,4 5 1</inkml:trace>
  <inkml:trace contextRef="#ctx0" brushRef="#br0" timeOffset="20">7405 4266 23,'15'4'32,"-15"-4"2,8 13 0,-4-1-14,-7 1-6,6 9-1,-6 0-4,4 6-4,-3-1-1,2 4-1,0 1-1,1 1 0,1-3-1,-1 0 1,0-2-1,2-1 0,-1-3-1,-2-5-1,1-2-1,-3-7-3,4-1-3,-2-9-8,0 0-15,0 0-5,-7-17-1,6 6 2</inkml:trace>
  <inkml:trace contextRef="#ctx0" brushRef="#br0" timeOffset="21">7141 4298 33,'-4'-10'31,"13"9"3,-9 1-8,18-16-6,4 12-3,-3-4-3,12 5-4,-1-2-2,9 5-1,-1-3-1,6 7-2,-1-2 0,3 1-1,-3-2-1,1 4 0,-3-3-1,-3 0 0,-5 1 0,-4-3-1,-4 1 0,-7-1-1,-2 2-2,-16-2-4,15 3-9,-15-3-24,0 0 1,-13 7-2,0-7 3</inkml:trace>
  <inkml:trace contextRef="#ctx0" brushRef="#br0" timeOffset="22">16663 5260 21,'14'-5'18,"-2"1"3,12 2-3,3-4 0,6 0-4,8 3-2,6-2-2,9 3-2,1-4-2,7 4-2,2-1 0,7 3 0,3 0-1,4 0-1,-2-1 0,2 3 0,0 1 1,2 1-2,-5 1 1,-1-1-1,-2 1 0,0 2-1,0-1 1,-1 1 0,1-3 0,-2 2 0,0-2 0,3 0 0,-5 0 0,1-2 0,1 0 0,-1 0-1,-3 1 1,-1-2 0,2-1-1,-3 1 1,0 2-1,-2-1 1,-2 2 0,0-2 0,1 2 0,0 0-1,-3 1 1,-2 0 0,-2-2 0,-2-1-2,0 0 2,-5 0-2,-5 0 2,-2-4-1,-3 3 0,-5 0-1,-2-1 1,-6 0 0,-3 0-1,-5-1 0,-1 2-4,-8-3-5,1-2-19,-10 4-6,9-12-1,-9 12 1</inkml:trace>
  <inkml:trace contextRef="#ctx0" brushRef="#br0" timeOffset="23">16812 5952 11,'0'0'25,"-9"-10"3,9 10-11,-6-13 0,6 13-3,0 0-1,0 0-4,0 0-1,-6 15-1,9 2-2,-3 3 0,3 10-1,-2 3 1,3 5 0,-2 1-2,2 4 0,-2-1-1,1-1 1,-2-3-2,2-4 0,-3-7-1,2-3 1,-2-6-1,0-5 0,0-13-1,0 11-2,0-11-1,0 0-2,0 0-7,-1-12-7,1-1-14,4 3-1,-5-8 2,6 2 1</inkml:trace>
  <inkml:trace contextRef="#ctx0" brushRef="#br0" timeOffset="24">16759 5966 20,'9'-17'29,"3"14"1,0-4-9,1-3-2,6 5-3,-3-4-3,7 4-4,-3-4-2,4 5-1,-1-1-2,1 3-1,-1 0-1,-2-1 0,2 0-1,0 2-1,-4 1 1,-2 0 0,-2-1-1,-2 2 0,-3 0 1,0 3-1,-10-4 0,8 12 1,-8-12-1,3 20 0,-2-5 1,0 3 0,-1 0 0,0 0-1,0 0 1,1-1-1,0 1 1,0-5-2,0-2 0,-1-11-3,1 15-3,-1-15-7,0 0-12,3 11-8,-3-11-2,0 0 2</inkml:trace>
  <inkml:trace contextRef="#ctx0" brushRef="#br0" timeOffset="25">17553 5904 8,'0'0'26,"0"0"2,1-11-5,-1 11-6,0 0 0,0 0-4,0 0-2,0 0-3,-1 9-2,-1 1-1,2 6-1,-2 3 1,2 4-2,-1 2 0,1 7-1,-1 1 0,2 4 0,-1 0-1,1 0 0,0 1 0,1 1-1,0-3 1,-2-3 0,3-4-1,-2-5 0,0-5 0,0-3-1,0-4 0,-1-12-2,1 12-3,-1-12-6,0 0-7,0 0-14,0 0-2,3-16 2,-5 2 0</inkml:trace>
  <inkml:trace contextRef="#ctx0" brushRef="#br0" timeOffset="26">17517 6261 1,'0'0'29,"13"-1"2,-13 1 1,18-10-9,2 9-4,-4-7-1,11 6-5,-2-4-2,6 4-4,-4-5-2,2 4-1,-4 0-2,0 0 0,-5 0-1,-1 1-1,-8 0 1,-11 2-1,14-1 0,-14 1-1,0 0-1,0 0-3,0 0-4,0 0-12,-10-3-15,10 3 0,-10-3 0,10 3 1</inkml:trace>
  <inkml:trace contextRef="#ctx0" brushRef="#br0" timeOffset="27">18437 5881 24,'-7'-11'26,"7"11"-4,-8-9-2,8 9-5,-13-7-1,2 3-4,2 4-3,-5-2-1,3 4-1,-5-1-1,2 6-1,-4 0-1,3 3 0,-1-1-1,4 3 0,1 5 1,4-2-1,3 2 1,4 0-1,4-1 2,2 3-2,4-2 1,1 0-1,0-4 0,1 4 0,-2-3 0,-1 0-1,-3 0 1,-1-1-1,-4 1 1,-3-2-1,-3 3-1,-4-5 1,-1 0-1,-4 0-1,0-2 1,-1-1-1,0 0 1,0-3-1,3-1 0,1 0 1,11-3 0,-13 4 0,13-4 1,0 0-1,0 0 1,15 6 0,-6-3 0,4-1 0,0 2 1,-1 3-1,1-4 0,-3 6 0,-10-9 1,15 14-1,-12-3 0,-2 1 1,-2 1 0,1-1 1,-2 3-1,-1-1 0,0 0 0,1 1 1,1-3-1,5 0 0,-1-3-1,0 1 1,-3-10-1,14 16 0,-3-10-2,-2-5-4,6 1-10,1 2-18,-4-11 2,8 1-3,-7-10 2</inkml:trace>
  <inkml:trace contextRef="#ctx0" brushRef="#br0" timeOffset="28">18619 5865 11,'0'0'29,"0"0"2,14-11 1,-14 11-14,13-12-2,-13 12-1,12-9-5,-1 8-2,-11 1-4,14 0 0,-14 0-2,11 11 0,-11-11-1,7 15-1,-4-5 0,-2 3 1,-1-1-1,0 0 1,-3 2 0,2 2-1,-3 1 1,-2 0-1,0 0 1,-2 2-1,0-1 1,-1 1-1,4-3 0,-1-2 1,3-1-1,4 0 1,3-2-1,-4-11 1,16 14-1,-4-9 1,1-4-1,3 0 1,-2-1 0,1-3-1,-5 0 1,-10 3-1,16-8 0,-16 8 0,0 0 0,0 0 0,0 0 0,-16 7-1,16-7 1,-15 17 0,7-2 0,2 0-1,1 4 1,2 1 0,4 3-1,4-2 1,0 1 0,2 1-1,0 1 1,0-1-1,-2-1 1,-3-1-1,-1-1 1,-7 2-1,-1-3 0,-2-3 1,-2-2-1,-3-1 1,1-2-1,0-2 1,0 0 0,3-4-1,10-5 0,-16 6-1,16-6-1,0 0-3,0 0-10,0 0-18,0 0 0,9-10-1,-1-4 3</inkml:trace>
  <inkml:trace contextRef="#ctx0" brushRef="#br0" timeOffset="29">19048 6069 49,'0'0'31,"-6"12"3,6-12-3,-13 3-22,13-3-3,-1 10-1,1-10-3,3 9-5,-3-9-9,0 0-20,14 9 0,-14-9-2,0 0 2</inkml:trace>
  <inkml:trace contextRef="#ctx0" brushRef="#br0" timeOffset="30">19060 6340 53,'-2'18'34,"-4"-7"0,6 3-1,2-3-21,-2-11-5,4 11-12,-4-11-17,12 6-11,-12-6-2,9-5 1</inkml:trace>
  <inkml:trace contextRef="#ctx0" brushRef="#br0" timeOffset="31">19302 6066 29,'-5'-16'27,"5"16"-5,0 0-3,-7-11-2,7 11-4,0 0-4,4 14-1,0-1-4,4 5 0,0 4-2,4 4 1,-1 2-2,2 1 0,-1-2 1,-1-2-2,0-2 1,-1-4 0,-1-5-1,-2-3 1,-7-11-1,12 10 1,-12-10-1,11-5 0,-11 5 1,13-18-1,-5 6 0,1-6 1,1-3-1,1-1 0,-1-3 0,4-2 1,-4 1-1,2 0 0,-3 1 2,0 4-2,0 0 0,-1 1 1,-1 5-2,-3 1 2,1 3-4,-1-1 2,1 3-4,-3-4-5,-2 13-9,0 0-13,0 0-1,15-1 1,-15 1 1</inkml:trace>
  <inkml:trace contextRef="#ctx0" brushRef="#br0" timeOffset="32">19869 6066 7,'0'0'12,"0"0"-1,-12-3-1,12 3-1,0 0-2,-9 5 0,9-5-1,-10 6-1,10-6 1,-17 12-1,17-12-1,-17 15 0,9-6-1,-1 1 1,0-1-1,2 3 0,0 0 0,2 0 0,-1 0 0,2 3 0,-2-2 0,2 0-1,1 2 1,0-1-1,1 0 1,0 0-1,2 0 0,-1-3 0,3 4 0,0-2 0,5-1 0,-4-1 1,6-1-1,-9-10 0,16 16 1,-16-16-1,20 8 1,-10-7-1,3 0 0,0-3 0,2-1-1,0-2 0,2-1 0,1-3 0,-1 0 1,0 0-2,1-2 1,-3-2-1,0 4 1,-5-3-1,2 2 0,-5-2 1,1 0-1,-3 0 0,0-2 0,-3 3 1,1-3-1,-2-2 0,-1 2 0,-4-2 0,0 3 1,0-1-1,-6 1 0,2 1 0,-5 3-1,1 2 1,-4 1 1,2 2-2,-4 1 1,1 2 1,0 2-2,1 2 1,0-1 0,2 1 0,1 2 0,1 2-1,1 0 0,2 3-1,0-3-2,4 3-1,5-10-4,-10 18-6,10-18-12,-6 9-6,6-9 1,0 0 1</inkml:trace>
  <inkml:trace contextRef="#ctx0" brushRef="#br0" timeOffset="33">20291 5998 13,'0'0'25,"0"0"3,0 0-8,0 0-4,-9 8-1,9-8-2,-5 9-4,5-9-1,-6 16-2,1-6-1,2 8 0,-1-3-2,1 4 1,0 1-2,1 3 1,-1 1-1,2-2 0,-1-2-1,1 3 0,0-7 0,1 1 0,0-4 0,1-2 0,-1-11 0,2 11-1,-2-11 0,0 0-2,0 0-1,9 1-4,-9-1-7,0 0-8,8-16-12,-8 16-1,8-20 2,-2 9 0</inkml:trace>
  <inkml:trace contextRef="#ctx0" brushRef="#br0" timeOffset="34">20305 5824 36,'-10'0'29,"10"0"1,0 0-8,-9 3-12,9-3-1,0 0-4,0 0-2,0 0-5,0 0-5,0 0-12,6 16-10,-6-16-1,0 0 0</inkml:trace>
  <inkml:trace contextRef="#ctx0" brushRef="#br0" timeOffset="35">20776 5727 2,'0'0'25,"0"0"2,0 0-3,0 0-5,0 0-1,0 0-3,-8 18-4,0-8-2,4 9-2,-4 0 0,3 6-1,-3-3-1,2 9-2,1-2 1,2 4-1,0-2 0,2 2-1,-1-1-1,3 1 0,-2 1 1,0-4-1,-2 1-1,2-2 0,-2-1 1,2-2-1,0-2 0,0-4 0,1-4 0,2-3 0,-1-4 0,-1-9 0,0 0 0,0 0-2,0 0 1,0 0-2,7-9-1,-7-4-2,0 13-2,0-23-2,4 10-1,-8-4-1,6 5 1,-6-5 1,3 3 0,-4 2 3,1 1 1,-2 1 3,-2 1 3,8 9 1,-15-17 1,5 10 2,0 2 1,0 0 0,-3-1 1,3 5 1,-4-3 0,4 5 0,-4-1 0,2 4-1,-3-3-1,4 5 0,-3-2 0,4 3-1,-3-2 1,5 6-2,-1-2 0,3 2 0,-1 1-1,5 0 1,0 0-1,4 2 0,0-2 0,3 2 0,-5-14 0,17 19 0,-6-11 0,4-1-1,0-2 1,3-1 0,2-3-1,1 1 0,-1-1 0,2-3 0,-2 0-1,-2 1-1,0-1-1,-5-1-4,2 6-10,-4-2-22,-11-1 1,11-2-2,-11 2 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01:54.6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2059 9531 9,'0'0'17,"0"0"0,0 0 0,0 0-1,0 0-1,-11-7-1,11 7-2,0 0-2,0 0-1,0 0-1,-10-5-1,10 5-2,0 0 0,0 0-1,-5 11-1,5-2 0,-2 1-1,1 3 0,-1 4-1,2 3 1,-3 2-1,2 4 0,0 1-1,-1 1 1,-1 0-1,1 1 1,1-4-1,-1 0 1,1-2-1,0-2 0,0-1 0,1-2 0,0-1 0,0-1 0,0-3-1,0 0 0,2-2 0,-2-11-2,1 14-2,-1-14-3,0 0-3,0 0-7,5-12-7,-5 12-9,9-21 3,-1 9 0</inkml:trace>
  <inkml:trace contextRef="#ctx0" brushRef="#br0" timeOffset="1">2012 9534 18,'0'0'27,"16"1"-3,-16-1-2,18-6-2,-2 4-4,-2-4-3,5 3-3,0-6-2,4 5-2,0-2-2,2 4-1,-2 1-1,-1 1-1,1 0 1,1 3-2,-6 1 1,0 0 0,-3 2-1,-2-1 1,-3 0 0,1 0-1,-11-5 1,14 10 0,-14-10-1,9 12 0,-9-12 1,9 15-1,-6-5 1,-1 2-1,-1 2 0,0 2 1,0-1-1,-1 1 0,0-2 0,1 2 0,-1-3-2,0-13-2,4 16-4,-4-16-12,0 0-13,0 0-2,9-1 2,-9 1-1</inkml:trace>
  <inkml:trace contextRef="#ctx0" brushRef="#br0" timeOffset="2">2865 9566 2,'0'0'14,"-2"-10"0,2 10 0,0 0 0,0 0-1,0 0 2,-5-10-2,5 10 0,0 0-1,0 0-1,0 0-3,0 0-1,-12-7-1,12 7-3,-2 11 0,2 0-2,-1 3 0,1 4 0,0 5-1,1 4 1,0-1 0,0 5-1,-1 0 1,1-1-1,-1-1 0,0-2 2,-1-2-2,1-2 0,-1 0 1,1-5-1,0-1 0,1-2-1,0-1-1,-1-14 0,1 14-2,-1-14-4,0 0-5,0 0-8,5-10-11,-5 10 0,7-19 1</inkml:trace>
  <inkml:trace contextRef="#ctx0" brushRef="#br0" timeOffset="3">2869 9808 12,'0'0'28,"10"1"2,-10-1-5,11-3-4,0 5-3,-2-6-3,11 5-4,-5-5-1,8 3-4,-2-4-2,4 3-1,-2-2-1,1 0-1,-2 2-1,-1 2 1,-2 1-2,-2 0 2,-2 2-2,-5-2 1,0 1-1,-10-2-2,10 6-5,-10-6-16,0 0-9,0 0-3,0 0 2,0 0-1</inkml:trace>
  <inkml:trace contextRef="#ctx0" brushRef="#br0" timeOffset="4">3739 9542 19,'0'0'15,"-10"2"-1,10-2-1,0 0-1,0 0 0,-12 0-2,12 0-1,0 0-2,-14 0 0,14 0-2,-9 4 0,9-4-2,-13 4 0,13-4 0,-11 5 0,11-5-1,-12 5 0,12-5 0,-11 6 0,11-6 0,-8 12-1,8-12 1,-7 13-1,5-3 1,0 1-1,1 0 0,-1 3 1,3 0-1,0-1 0,1 2 1,1 1-1,0 0 0,1-1 0,1 1 0,-1-2 1,0 0-1,0-1-1,-1-1 1,-2-2-1,-1 0 0,-3 0 1,3-10-1,-13 12 0,4-6 0,-2-1 0,-1-1 0,1-1 0,-1-1 0,3-1 0,9-1 0,-14 1 0,14-1 0,0 0 0,0 0-1,0 0 1,0 0 1,0 0-1,0 0 0,12 2 0,-3 0 1,-9-2-1,19 7 1,-10-3-1,1 3 0,-10-7 0,16 17 0,-11-4 1,0 2-1,-2 1 1,-2 2-1,-1 1 1,-1 0-1,-1 1 0,0 0 0,1-4 0,1-1 0,1-3 1,3-1-1,0-1 1,-4-10 0,14 12 0,-4-8-1,0-1 0,0-4-3,5 4-13,0 0-17,-6-10-1,6 5-1,-7-11 1</inkml:trace>
  <inkml:trace contextRef="#ctx0" brushRef="#br0" timeOffset="5">4015 9743 31,'0'0'27,"0"-9"-6,0 9-2,0 0-4,0 0-3,0 0-2,0 0-3,0 0-2,2 13-2,3-1 0,4 2-1,-1 3-1,2 2 1,4 1-2,-2-1 1,1 2 0,0 1-1,-1-2 1,-1-2-1,1-1 1,-3-2-2,1-1 2,-2-3-1,1-4 0,-9-7 0,14 8 0,-14-8 0,11-2 0,-11 2 1,13-16-1,-7 3 1,0-2-1,2-4 2,-1-1-1,3-1 2,-3-1-2,1 5 1,-2-3 0,2 5 0,-3 0-1,1 4 0,-6 11 0,8-16 0,-8 16-2,0 0 0,12-8-3,-12 8-4,9 1-7,-9-1-16,5 9-2,-5-9-2,11 11 2</inkml:trace>
  <inkml:trace contextRef="#ctx0" brushRef="#br0" timeOffset="6">4606 9743 9,'0'0'27,"-1"-9"1,1 9 1,-12-10-11,12 10-3,-13-5-5,13 5-1,-17-2-3,7 5-1,-2-2-1,1 4 0,-4 0-2,2 3 0,0 1 1,1 5-2,1-1 0,3 3 0,-1-1-1,4 4 1,3-2-1,2 1 1,2 0-1,2-3 1,6-3-1,1-1 1,1-4-1,3-3 1,0-4-1,2-3 1,-2-4-1,1-2 0,-4-2 1,-1 0-1,-3-2 1,-1 0-1,-2-2 0,-1 2 0,-1 0 1,-3-1-1,-2 0 0,0 1 1,-1 2 0,0 2 0,3 9 0,-8-14 0,8 14-1,0 0 1,0 0 0,-8 14 0,8-2-1,2 3 0,1 5 0,2 0 1,1 0-1,2 1 0,2-2-1,0-3-1,4 3-2,-4-10-3,5 1-5,-4-7-6,3-3-10,1 0-7,-15 0 1,19-11 1</inkml:trace>
  <inkml:trace contextRef="#ctx0" brushRef="#br0" timeOffset="7">4735 9699 40,'0'0'29,"0"0"-2,12-7-7,-12 7-5,9 14-5,0 1-3,-4 1-3,4 5-1,-1-2-2,2 3 0,-1-2-1,-1-2 0,1-1-1,-1-4 1,-2-3-1,-6-10 1,8 14-1,-8-14 1,0 0 0,0 0 0,1-9 0,-3-1 0,0-1 0,1-2 0,0 0 0,1 0 1,1 0 0,3 1 0,0 1 0,4 2 0,-8 9 0,16-11 0,-16 11-1,20-6 1,-10 4 0,0 2-1,0-1 1,0 1 0,-10 0 0,17-8 0,-17 8 0,13-9 1,-13 9-1,8-16 0,-7 6-1,-1 10 1,-1-17 0,-1 7 0,-3 1 0,5 9 0,-12-11 0,12 11 0,-17-6-1,17 6 0,-15 7 1,15-7-2,-10 17-1,7-8-2,7 4-8,-2 3-20,3-6-1,6 3-1,-11-13 1</inkml:trace>
  <inkml:trace contextRef="#ctx0" brushRef="#br0" timeOffset="8">5661 9662 16,'0'0'15,"0"0"-1,0 0 0,9-5-1,-9 5 1,0 0-2,0 0-1,-6 13-1,3-4-1,3-9-1,-14 21-2,3-10-2,0 6 0,-2-2-1,-2 5-1,-3-2 0,-1 2-1,0-1 1,0 0-1,0-1 0,2-1 0,1 0-1,4-4 1,1 0-1,2-3 1,3-1-1,6-9 0,-7 12-1,7-12-1,0 0-1,0 0-4,0 0-3,-9 0-5,9 0-5,0 0-7,-7-20-3,7 20 0</inkml:trace>
  <inkml:trace contextRef="#ctx0" brushRef="#br0" timeOffset="9">5365 9668 23,'0'0'27,"0"0"-3,11 0-2,-11 0-4,15 6-3,-1 4-3,-1-2-2,6 9-2,-1-3-2,5 6 0,-4-1-2,5 3-1,-1 0-1,-1 0 1,-1-4-2,1 1 0,-2-2 0,-1-4 0,-1 1-1,-2-4 1,0-2-1,-3-2-1,0 0-1,-4-6-1,-9 0-3,11 0-5,-11 0-8,0 0-14,4-15-2,-4 15 1,-3-17 2</inkml:trace>
  <inkml:trace contextRef="#ctx0" brushRef="#br0" timeOffset="10">5969 9662 31,'11'4'30,"-11"-4"2,0 0-2,-4 11-14,4-11-6,-7 14-5,7-14-2,-8 17-1,5-7-4,3-10-2,-1 18-9,2-8-13,-1-10-6,2 11 1,-2-11 0</inkml:trace>
  <inkml:trace contextRef="#ctx0" brushRef="#br0" timeOffset="11">5993 9862 23,'-2'22'25,"2"-22"1,-3 15-9,3-15-4,1 16-5,-1-16-5,4 12-7,-4-12-10,0 0-12,9 10 0,-9-10 0</inkml:trace>
  <inkml:trace contextRef="#ctx0" brushRef="#br0" timeOffset="12">6380 9604 19,'0'0'23,"9"-1"1,-9 1-10,-2 10-2,1 1-3,1 2-1,0 3-2,0 2 0,2 2-2,-1 2 0,1 4 0,0-2-1,0-1-1,2-1-1,-1-1 0,-1-3-1,0-2-1,0-2-2,-1-4-3,0-1-5,-1-9-7,0 0-11,0 0 0,0 0 2</inkml:trace>
  <inkml:trace contextRef="#ctx0" brushRef="#br0" timeOffset="13">6201 9601 27,'0'0'28,"0"0"3,0 0-10,0 0-3,4-13-3,8 15-3,-3-6-3,10 4 0,-4-4-2,10 5 0,-2-5-1,3 5-1,-1-3-1,2 4-1,-2-2 0,1 3-1,-3-2-1,-2 1 0,-1 1 0,-3-1-1,0 0 1,-3-2-1,-2-1-1,-3 0 1,-9 1-2,14-2-2,-14 2-4,0 0-7,9-8-23,-9 8 1,0 0-1,1 10 2</inkml:trace>
  <inkml:trace contextRef="#ctx0" brushRef="#br0" timeOffset="14">6700 9886 54,'0'0'34,"0"0"0,0 0-10,10-5-8,-10 5-4,0 0-5,0 0-2,0 0-1,0 0-1,0 9-1,0 0-1,1 5 0,-2 0 1,1 4-2,0 0 2,0 3-2,0 1 2,1-2-2,-1-3 1,1-3-1,-1-2 1,1-2-1,-1-10 1,2 9-1,-2-9 0,0 0-1,0 0-3,0 0-5,7-10-18,-7 10-9,0-13-1,0 13-1</inkml:trace>
  <inkml:trace contextRef="#ctx0" brushRef="#br0" timeOffset="15">7098 9657 43,'0'0'32,"0"0"-1,-12-2-6,12 2-5,0 0-5,-9-6-4,9 6-3,0 0-4,0 0-2,-8-9-3,8 9-4,0 0-8,10 7-15,-10-7-7,12 11-1,-2 1 1</inkml:trace>
  <inkml:trace contextRef="#ctx0" brushRef="#br0" timeOffset="16">7182 9870 0,'1'13'26,"9"9"2,-9-5 0,2 1-8,4 3-4,-6-1-3,1 0-1,-4-4-4,-3 4-3,-1-5-3,-3 0-4,2-1-5,-7-3-7,1 0-9,3 2-9,-7-9 1,9 7 0</inkml:trace>
  <inkml:trace contextRef="#ctx0" brushRef="#br0" timeOffset="17">7594 9527 34,'8'-13'29,"-8"13"2,0 0 0,0 0-18,2 20-3,-4-6-3,3 7-2,-2 2-1,2 6-1,-2 0 1,0 3-2,-1 0-1,0 2 0,-1 0 0,1-2 0,-1 1-1,3-2 0,0-3 1,3 0-1,1-4 0,5-3 1,1-4 0,2-1-1,4-7 1,2-3-1,-1-2 1,1-3 0,-1-2-1,-1-2-2,1 0-3,-5-6-5,2 3-8,-5 0-16,-5-10-1,2 6 2,-8-7 0</inkml:trace>
  <inkml:trace contextRef="#ctx0" brushRef="#br0" timeOffset="18">7469 9799 32,'-10'0'32,"10"0"1,0 0 1,12-7-15,3 6-5,-1-5-4,7 7-4,0-4-2,4 3-1,2 0-2,1 1-2,2 1-3,-4-3-5,6 5-12,0 0-14,-7-4 0,3 5 1,-5-6 0</inkml:trace>
  <inkml:trace contextRef="#ctx0" brushRef="#br0" timeOffset="19">7979 9919 41,'1'-10'32,"-1"10"2,4-11-1,-4 11-12,13-11-10,-13 11-5,13-5-3,-13 5 0,18 3-1,-8 0 0,0 2 0,-10-5-1,18 20 0,-12-8 0,-3 1-2,-1 3 1,-3 0-1,-2 1-1,-3 1 0,1-2 0,-6-2 0,1 1-1,-2-2 2,2 0-1,0-3 1,2 1 1,0-2 1,8-9 0,-9 14 1,9-14 0,-2 10 0,2-10 1,0 0 0,11 9 1,-1-6 0,-1-3-1,4 3 0,0-2-1,3 1 0,1-1 0,2 2-1,1-1 0,2 0 0,0 1-1,-4-2-1,3 3-3,-8-7-6,4 4-20,-8-1-7,-9 0 0,0 0-1</inkml:trace>
  <inkml:trace contextRef="#ctx0" brushRef="#br0" timeOffset="20">8475 9643 53,'0'0'36,"-9"-8"-1,9 8 1,0 0-20,-11-6-6,11 6-3,0 0-3,0 0-3,-6 13-2,6-13-5,6 17-6,-6-17-11,1 18-13,9-4 1,-5-2-2,4 4 2</inkml:trace>
  <inkml:trace contextRef="#ctx0" brushRef="#br0" timeOffset="21">8562 9933 42,'2'23'30,"-7"-6"3,3 0-10,-4 4-6,-2-5-7,0 5-4,-2-3-4,-1-2-5,4 2-6,-3-4-13,-3-4-9,10 4-2,-7-12 1</inkml:trace>
  <inkml:trace contextRef="#ctx0" brushRef="#br0" timeOffset="22">8967 9917 49,'9'15'30,"-9"-15"1,0 0-1,4 13-23,-4-13-3,0 0-2,12 10-3,-12-10-5,13 6-9,-4 3-14,-9-9-2,17 5 2,-17-5-2</inkml:trace>
  <inkml:trace contextRef="#ctx0" brushRef="#br0" timeOffset="23">9191 9944 47,'0'0'34,"5"9"0,-5-9-1,0 0-16,14 8-7,-14-8-6,14 6-5,-3-3-6,-11-3-6,21 0-11,-5 3-9,-5-8-1,6 6 1</inkml:trace>
  <inkml:trace contextRef="#ctx0" brushRef="#br0" timeOffset="24">9484 9970 33,'0'0'32,"0"0"0,0 0-1,9 5-12,-9-5-7,0 0-6,11 5-5,-11-5-4,0 0-8,14-4-21,-5 8 1,-9-4-2,10-5 2</inkml:trace>
  <inkml:trace contextRef="#ctx0" brushRef="#br0" timeOffset="25">9848 9655 59,'-10'-1'33,"10"1"-2,0 0-7,-10 3-13,10-3-7,0 0-8,4 12-8,-4-12-12,11 15-7,-11-15-1,10 16 0</inkml:trace>
  <inkml:trace contextRef="#ctx0" brushRef="#br0" timeOffset="26">9955 9921 45,'7'25'32,"-8"-4"2,1 4-9,0 2-7,-6-5-5,4 6-3,-6-7-4,2 1-2,-2 0-4,-1-8-5,4 2-15,2-3-14,-8-10-1,11-3 0,-13 1 0</inkml:trace>
  <inkml:trace contextRef="#ctx0" brushRef="#br0" timeOffset="27">10385 9535 47,'0'0'31,"10"3"2,-10-3-1,-4 16-19,6 2-6,-1 1-2,2 8 0,-2 1-2,3 1 0,0-1-2,0 3 1,-3 0-1,1 1 0,-1-1 0,0 0 0,0-4 0,0 2-1,1-4 1,2-2-1,3-3 1,4-2-2,1-4 2,3-4-1,1-2 0,3-3 0,0-2 0,0-2-1,0-2-2,-6-4-2,4 2-9,-7 0-20,-4-6 0,-6 9-1,5-17 1</inkml:trace>
  <inkml:trace contextRef="#ctx0" brushRef="#br0" timeOffset="28">10264 9797 25,'-12'0'30,"12"0"1,0 0 0,13-2-12,0 4-9,3-3-3,5 2-2,1-2-2,4 2-2,4 0-5,0-2-6,2 1-11,4 2-11,-8-5 0,5 6 0</inkml:trace>
  <inkml:trace contextRef="#ctx0" brushRef="#br0" timeOffset="29">10864 9831 17,'0'0'26,"-3"23"1,3-23 1,-5 24-14,6-5-4,1 1-3,2 2-1,-2-1-1,5 2-2,-4-1 2,3-2-2,-2-5 0,3 0-1,-7-15 0,13 16 0,-13-16 0,15 0 0,-15 0-1,19-12 0,-10 3 0,2-2 0,-1-3 2,1-1-1,0 0 0,-1 2 0,-1-2 0,0 4 0,-1 2 0,-8 9-1,12-8 1,-12 8-1,11 8 0,-5 1 0,-1 0 0,1 5-1,0-1 1,0 2-1,-1-1 1,1 1-1,-2-1 0,-1 1 0,0 0-2,-2-4-1,4 4-5,-5-15-11,-3 10-16,3-10 1,0 0-2,12 3 2</inkml:trace>
  <inkml:trace contextRef="#ctx0" brushRef="#br0" timeOffset="30">11304 9456 17,'12'-2'29,"-12"2"1,19-9 2,-10 6-12,1-1-5,3 6-5,-13-2-3,20 7-2,-10 1 0,1 2-1,-2 1-2,2 5 1,-4 0-2,0 1 1,-1 3 0,0-1-1,-3 1 0,1 0 0,-3-2 0,0 1-1,1-3 0,0 3 1,-1-2-1,0-1 1,0-1-1,0 2 0,1-3 0,1 2 0,0-2 1,3-2-1,1-1 1,3 1-1,2-4 1,1-1 0,2-1 0,2-2-1,1-1 1,0 1-1,-1-3 1,-2-1-1,-1-1 1,-3 2-1,-11-1 1,13 0 0,-13 0 0,0 0 0,0 0-1,0 0 1,-11 8-1,11-8 0,-12 12 0,12-12 0,-11 23 1,6-7-1,1 2 1,1 2-1,1 1 0,1 2 0,2 1 1,-1 1-1,1-2-1,1 1 2,1 1-1,1 0 0,-2-1 0,0-2 0,-1-1 0,-2-3 0,-2-3 0,-2-3 0,5-12 0,-20 13 0,8-8 0,-1-3 0,0 0-2,-1-3-3,14 1-6,-21 6-26,21-6 1,0 0-1,-3-18 0</inkml:trace>
  <inkml:trace contextRef="#ctx0" brushRef="#br0" timeOffset="31">12124 9647 24,'-9'8'32,"9"-8"3,0 0-1,-13 7-12,13-7-4,0 0-6,-9 11-4,9-11-3,0 0-2,0 0-2,-5 9-3,5-9-2,0 0-5,9 8-9,-9-8-16,0 0-1,16 12-1,-16-12 2</inkml:trace>
  <inkml:trace contextRef="#ctx0" brushRef="#br0" timeOffset="32">12171 9929 34,'-7'16'30,"8"4"2,-7-4-8,5-5-7,3 3-5,-2-14-3,6 16-4,-6-16-1,0 0-4,13 8-5,-13-8-7,0 0-19,17-7-1,-17 7-1,9-8 1</inkml:trace>
  <inkml:trace contextRef="#ctx0" brushRef="#br0" timeOffset="33">12756 9676 7,'12'-2'26,"-12"2"1,0 0 3,0 0-12,0 0-6,6 9-1,-6-9-2,1 15-2,-3-6-1,4 5-1,-5 1-1,4 4 0,-4 1-2,1 4 2,-2 0-2,3-1 0,-2 3 0,1 0 0,1-2-1,0 0 0,0-4 0,2-1-1,-2-3 0,1 0 0,0-4-2,0-12-1,0 16-3,0-16-6,0 0-13,0 0-8,0 0-2,0 0 2</inkml:trace>
  <inkml:trace contextRef="#ctx0" brushRef="#br0" timeOffset="34">12537 9575 25,'0'0'28,"0"0"1,0 0-7,9 2-3,-9-2-3,19 2-2,-9-4-2,8 5-2,-2-4-2,6 5-2,-3-4-1,4 3-1,-1-1-1,2 2 0,1-2-1,4 1-1,2-2 1,2 1-1,-1-2-1,5 1 1,-3-1 0,0 0-1,0-2 1,-4 3-1,-6 2 0,-5-3 0,-3 2 0,-5 0 0,-1 1-1,-10-3-1,0 0-2,0 0-3,11 7-11,-11-7-20,0 0 1,0 0-2,0 0 3</inkml:trace>
  <inkml:trace contextRef="#ctx0" brushRef="#br0" timeOffset="35">2224 8152 29,'0'0'19,"-2"-12"0,2 12 0,-4-11-3,4 11-3,0 0-2,-5-13-2,5 13-2,0 0-2,4 10-1,-2 0-1,2 3 0,-2 5 0,2 5-1,-3 4 1,2 3-1,-4 3 1,-2 3-1,-1-1-1,-1-1 0,0-2 0,-1-1 0,0-4-1,1-3 0,1-5 1,2-4-1,0-4 0,1 0-1,0-2 1,1-9 0,1 12-1,-1-12-1,3 13-3,-3-13-1,6 12-4,-6-12-6,13 0-9,1 1-9,-14-1 3,25-11 0</inkml:trace>
  <inkml:trace contextRef="#ctx0" brushRef="#br0" timeOffset="36">2224 8086 30,'0'0'21,"0"0"-2,0 0-1,0 0-4,0 0-1,0 0-3,0 0-2,0 0-1,-9-1-1,9 1-1,0 0-1,14 0 1,-14 0-1,23-2-1,-7-1 1,5 2-1,1-2 0,5 1 0,-1-3-1,2 4 0,-2-1-1,3 0 0,-3 1-1,-2 1 1,-3 0-1,-2 1 0,-3 1 0,-2-1-1,-4 0 2,-10-1-1,12 7 0,-12-7 0,0 0 1,12 5-1,-12-5 0,0 0 0,10 6 0,-10-6 1,0 0-1,11 14 0,-9-4 0,1 0 1,-2 6-1,0 2 0,-1 1 1,0 3-1,-1-1 0,-1-2 0,1 1 0,-1-2-1,2 0 0,-1-6-2,2 2-2,-1-14-9,3 9-20,-3-9-1,0 0-1,15 7 2</inkml:trace>
  <inkml:trace contextRef="#ctx0" brushRef="#br0" timeOffset="37">3261 8109 2,'0'0'20,"5"19"-2,-8-9-3,4 6-1,-2 2-1,0 3 0,1 2-2,-1 0-2,2 6 0,-3-2-2,1 3-2,-1-3-1,0 1-1,0-1-1,-1-1-2,2-5 0,-1-3-2,1-3-2,-1-3-4,2-3-8,1 2-12,-1-11-2,0 0 1</inkml:trace>
  <inkml:trace contextRef="#ctx0" brushRef="#br0" timeOffset="38">3093 8360 7,'0'0'27,"0"0"1,11-6 3,-11 6-12,14-9-4,-2 7-2,0-5-3,8 5-3,-4-1-2,5 5-1,-2-1-2,3 2 1,-2 0-2,2 3 0,-2-1 0,1 0 0,-2-2 0,1 0 0,0-2-2,-2-1 0,1 2-7,-7-5-12,0-2-13,3 5-2,-9-10 2,5 8 0</inkml:trace>
  <inkml:trace contextRef="#ctx0" brushRef="#br0" timeOffset="39">3363 8094 12,'0'0'23,"-16"-4"-4,16 4-1,-20-3-3,9 0-3,-2 2-2,0-2-1,0 2-2,-2-3-2,-1 3 0,1 0-1,-2 1-1,-1 1 0,0 2-1,1 2 0,-1 3-1,0 4 0,3 0 0,-3 3 0,4 2-1,-1 2-1,2 1 2,1-1-1,-1 1 0,3 1 0,1 2 0,0 0 0,4 0 1,1 2-1,3-2 1,3 1 0,3 2 1,1-4 0,7-1 0,-1-3 0,5-1 1,-1-3 0,5-1-1,1-2-1,2-3 0,1-1 0,0-1-1,0 0 0,0-3 0,-1-1 0,2-2 0,-3-2 1,-1-1-1,-1-4 1,1-2-1,0-1 1,-2-3-1,0 0 0,-2-2 1,-1 0-1,-1-3 0,-2 1 1,-1-2-1,-4 1 1,-2-5-1,-1 1 0,-3-1 0,-1 2 1,-5-1-1,-1-1 0,-2 1 0,-3 2 0,-3 1 0,-2 3 0,-3-3 0,-1 2 0,-1 2-1,0 1 0,-3 0 1,2 4-1,3-1-1,1 4 0,2 1-3,4 4-5,0-1-11,0 1-13,10 2 1,0 0 0,0 0 0</inkml:trace>
  <inkml:trace contextRef="#ctx0" brushRef="#br0" timeOffset="40">4194 8044 3,'0'0'23,"0"0"-2,0 0-2,-12-10-3,12 10 0,0 0-4,-16-13-1,16 13-3,-14-6-1,14 6-2,-21-9-1,12 7-1,-5 0 0,1 2 0,0 0-1,0 2 0,2 1-1,1 4 0,0 0 1,10-7-1,-14 19 0,10-7 0,0 3 0,3 0 0,1 3 0,1 1 2,1 2-2,1 1 0,1-1-1,0 1 2,0 0-2,-1 2 0,-1-1 1,-2 0-1,-2-1 0,-2-1 0,-3-1 0,-3-1 0,-2-2-1,-2-2 1,-1-4-1,-2 0 0,1-4 1,1-2-1,2-2 1,1-2 0,2-1 0,10 0 0,-10-5 0,10 5 0,0 0 0,6-14 0,-6 14 0,17-8 1,-6 5-1,1 2 1,1 2-1,-2 1 0,2 3 1,-4 4-1,0 2 0,-3 0 0,-1 4 0,-2 1 0,-3 2 0,-1 1 0,-4 0 0,2-1 0,-2-1 0,0 1 0,2-3 1,1 0-2,1-3 2,2 0-2,-1-12 2,7 17-1,-7-17 1,16 13-2,-6-9 0,0-1-2,6 3-5,-6-6-10,1-1-16,7 2 1,-6-6-1,7 3 2</inkml:trace>
  <inkml:trace contextRef="#ctx0" brushRef="#br0" timeOffset="41">4545 8132 10,'0'0'23,"-16"9"-2,16-9-5,-17 15 1,17-15-4,-16 20-1,6-8-1,1 6-2,-4-1-1,5 5 0,-6 1-1,5 5-1,-5-1-2,6 3 2,-1 1-3,4 1 0,-1-1 0,3 1 0,0-3-1,4 2 0,0-3 1,1 1-2,0-4 1,3-3-1,-1-2 1,1-2-3,1-2-1,-6-16-12,7 13-22,4-10 1,-11-3-2,17-17 1</inkml:trace>
  <inkml:trace contextRef="#ctx0" brushRef="#br0" timeOffset="42">4973 8348 35,'3'-9'22,"-3"9"-1,0 0 0,0 0-4,0 0-4,0 0-2,0 0-3,0 0-2,-11 12-2,3-2-1,-4 2 0,0 4-1,-3 1 0,-2 0 1,-2 2-2,1 2 0,-1-3 0,2 2 0,-1-3 0,4-2 0,-1-2-1,4 0 1,1-3-1,10-10 0,-13 11-2,13-11-2,0 0-6,-11 1-7,11-1-15,2-9-2,-4-1 1,2 10 0</inkml:trace>
  <inkml:trace contextRef="#ctx0" brushRef="#br0" timeOffset="43">4707 8339 31,'0'0'31,"0"0"1,13 7-8,-3 3-5,-10-10-3,24 27-4,-10-14-1,5 8-3,-1-4-2,6 3-1,-5-3-1,5 2-1,-1-2 0,1-2-1,-4-2-1,1 0-1,-4-2 0,0-3-2,-1 0-4,-6-8-5,4 5-11,-2-3-16,-12-2 2,17-2-2,-17 2 2</inkml:trace>
  <inkml:trace contextRef="#ctx0" brushRef="#br0" timeOffset="44">5248 8534 22,'0'0'31,"11"17"1,-11-17 2,2 23-13,1-2-6,-6-5-4,4 6-3,-5-4-1,1 1-4,-1-2 0,0-2-3,1-2-3,3-13-2,-9 14-7,9-14-6,-14 1-14,14-1-4,-12 0 2,12 0 1</inkml:trace>
  <inkml:trace contextRef="#ctx0" brushRef="#br0" timeOffset="45">5631 8154 39,'0'0'30,"11"-9"3,-11 9-1,0 0-19,0 0-3,-1 17-1,1-1-1,-3 0-3,3 10 0,-4-1-1,1 6-1,-4 2 0,4-1-1,-2-2-1,2 2 1,0-3-1,1-5 0,1-3-2,0-3-1,2-3-3,-3-6-1,5 2-6,-3-11-9,-9-2-15,9 2-1,-10-9 2,10 9 1</inkml:trace>
  <inkml:trace contextRef="#ctx0" brushRef="#br0" timeOffset="46">5344 8168 38,'-1'-9'33,"1"9"2,10-8-3,-10 8-14,22-8-2,-9 1-5,8 7-3,-1-4-2,8 5 0,-1-2-2,4 3-1,-1 0-1,2 2 0,0-1 0,0 2-1,-3-2-1,-1 3 1,-2-2-1,-3 0 1,0-1-1,-2-1 0,-4 1 0,-2-2 0,-4 0-1,-1-1-1,-10 0-2,9-2-5,-9 2-12,0 0-18,0 0 1,0 0-1,0 0 1</inkml:trace>
  <inkml:trace contextRef="#ctx0" brushRef="#br0" timeOffset="47">5925 8426 39,'-2'17'32,"2"-17"2,-2 17-4,2-2-12,-5-6-4,6 9-3,-6-5-4,3 4-1,-3-4-1,2 4-1,-2-3 0,1 3-1,0-3-1,0-1 0,0-2 0,1 0-2,1-1 2,2-10-2,-3 11 0,3-11-2,0 0-1,0 0-3,0 0-8,0 0-25,0 0 2,0 0-2,7-14 2</inkml:trace>
  <inkml:trace contextRef="#ctx0" brushRef="#br0" timeOffset="48">6164 7992 24,'0'0'28,"0"0"-2,1 11-1,-1-11-4,0 0-2,8 15-4,-8-15-1,9 13-5,-9-13-1,12 20-3,-7-6-1,4 4-1,-1 2-1,0 4 0,0 1-1,0 4 0,-1 1-1,-1 3 1,-2 3 0,-2-2-1,-2 2 0,-2 0 0,-3-2-1,-1 1 1,-3-2 0,-2-4 0,0-2 0,-3-2 0,-1-4 0,1-4 0,1-2 1,0-5-1,3-3 0,1-1 1,9-6 0,-13 4-2,13-4 0,0 0-2,0 0-3,-9-10-12,9 10-20,0 0 1,1-14-1,-1 14 1</inkml:trace>
  <inkml:trace contextRef="#ctx0" brushRef="#br0" timeOffset="49">6478 7861 11,'10'-2'29,"-7"-8"2,6 2 0,0 2-8,-4-4-4,7 6-4,-7-6-4,6 8-2,-11 2-3,16-3-1,-16 3-2,13 6 0,-13-6-1,15 19-1,-8-4 0,-1-1 0,0 3 0,-1 1-1,-1 4 1,-2 1 0,-3 1-1,-3 0 0,-1 0 1,-1 1-1,-1 0 1,-2-2-1,0-3 0,2 1 0,2-3 0,3 1 0,0-3 0,3 1 0,1-1 0,3 0 0,2 0 0,1-1 0,0-1 0,1 1 0,2-2 0,2 1 0,0-3 0,1-2 1,-1-1-1,2-1 0,-3-3 1,0-3-1,-1-1 1,-11 0-1,12-4 0,-12 4 1,0 0-1,0 0 0,-9-8 0,9 8-1,-18 8 1,7-1 0,1 3-1,-3 4 1,3 3 0,0 4-1,0 3 1,2 1 0,1 1 0,3 3 0,0 0 0,1 0 1,3-1-1,1 0 0,0-1 1,2 1-1,-2-2 0,-1-3 0,0-3 0,-1 1 1,-3-4-1,-1-1 1,-1-4-1,-2-2 1,-3-3-1,0-1 0,0-1 0,-4-3-2,4 4-2,-4-9-6,15 3-28,-13 0 0,4-4 0,9 4 1</inkml:trace>
  <inkml:trace contextRef="#ctx0" brushRef="#br0" timeOffset="50">5327 8562 15,'0'0'19,"0"0"-1,0-10-3,0 10 0,0 0-2,-6-9-1,6 9-3,0 0 0,0 0-3,-10-1 0,10 1-2,0 0 0,-10 8-1,10-8-1,-10 11 1,10-11-1,-10 11 0,10-11 0,-8 10 1,8-10-1,0 0 0,0 0 2,0 0-2,0 0 0,9 6-1,-9-6 1,14-8 0,-14 8 0,13-7-1,-13 7 0,7-10 1,-7 10-1,2-11 0,-2 11-1,0 0-2,-12-9-3,12 9-8,0 0-21,-16 5 0,16-5-2,-10 3 2</inkml:trace>
  <inkml:trace contextRef="#ctx0" brushRef="#br0" timeOffset="51">7185 8090 11,'-5'-14'21,"5"14"-2,-1-12-1,1 12 0,1-10-4,-1 10-2,0 0-1,0 0-2,4 15-1,-4-3-2,1 7 0,-1 2-2,2 7 0,-1 2 0,1 5 1,-1 2-2,2 0 0,-3-1-1,1 1-1,-1-2 1,1-3-1,-2-3 0,1-3-1,-1-5 1,0-4-1,1-3 0,0-4 0,0-10-1,-1 10-1,1-10-3,0 0-6,0 0-8,0 0-15,8-10 0,-8 10 0,5-13 2</inkml:trace>
  <inkml:trace contextRef="#ctx0" brushRef="#br0" timeOffset="52">7221 8354 18,'-9'-17'28,"9"17"3,0 0-4,6-12-7,-6 12-3,14-7-4,-1 8-3,-2-3-2,7 3-2,-1-3-1,2 6-1,2-2-1,3 2 0,-3 0-1,3 0 0,-1-1-1,0 3 0,-2-3 0,-2-1 0,-5-3-1,-1 3 1,-4-2-1,-9 0-1,10-1-3,-10 1-5,1-13-24,-1 13-3,0 0-1,1-12 1</inkml:trace>
  <inkml:trace contextRef="#ctx0" brushRef="#br0" timeOffset="53">8076 8040 22,'0'0'18,"0"0"0,3-12-3,-3 12-1,0 0-2,0 0-1,-10-10-2,10 10-2,-10-5-1,1 2-1,9 3-1,-18-4-1,8 3-1,-2 1 0,2 2-1,-3-2 0,3 3 0,-2 1-1,2 1 1,1 2 0,9-7 0,-16 18 0,11-8 0,1 3 1,2 0 0,1 0 0,2 2 0,2 0 0,1 1 2,2 1-2,2-1 0,-2 0-1,1 2 1,-1-2-1,-1-2 0,-2-1 0,0 0-1,-6-1 1,-1-1-1,-2-2 0,-3-2 1,-2 1-2,-1-3 1,0 1 0,-1-4-1,2-3 1,2 2-1,9-1 1,-14-2 0,14 2 0,0 0 0,0 0 0,0 0 0,0 0 1,0 0 0,0 0-1,17 9 1,-17-9-1,18 15 1,-6-5-1,-2 2 0,-1 1 0,1 2 0,-3 1 0,-2 0 0,-2 0 0,-2 0 0,-3 1 0,-1-1-1,-2 0 1,-2-3 0,0 0 0,0-1 0,2-1 0,1-2 1,4-9-1,-3 14 1,3-14-1,5 11 1,-5-11-1,13 11 1,-13-11 0,18 10-1,-8-3-2,1-5-4,4 4-15,1-1-14,-6-9 2,2 6-3,-4-11 2</inkml:trace>
  <inkml:trace contextRef="#ctx0" brushRef="#br0" timeOffset="54">8399 8074 35,'0'0'29,"0"0"2,0 0-10,0 0-4,2 14-5,-6 0-4,3 9-3,-3-1-1,2 7-1,-2 3-1,1 3 1,0 1-1,1-1-1,0-1-1,1-1 1,0-2-1,1-1 1,1-6-1,1-2 1,1-4 0,2-2 0,1-3 1,2-3-1,4-2 1,-1-1 0,3-4-1,0 1 1,2-3-1,-1-1-1,-1-2-1,-1-1-1,-3 1-1,0-4-4,-1 2-6,-9 4-10,5-17-11,-5 17-1,0-15 2,0 15 0</inkml:trace>
  <inkml:trace contextRef="#ctx0" brushRef="#br0" timeOffset="55">8294 8347 5,'-9'1'29,"9"-1"1,0 0 3,14-4-11,0 3-3,-2-7-4,9 8-3,-4-6-2,6 2-4,-1-2-2,3 5-1,-3-1-3,1-1-2,2 5-4,-6-5-10,4 1-18,1 8-1,-6-5 0,3 6 0</inkml:trace>
  <inkml:trace contextRef="#ctx0" brushRef="#br0" timeOffset="56">8776 8434 49,'0'0'33,"16"-9"2,-16 9-4,12-8-16,2 7-4,-5-4-3,6 6-3,-4-2-1,4 3-1,-4 0-2,0 3 0,-1 2-1,-4 3 0,-2 1-1,-2 0 0,-3 3-1,-3 0 0,-2 3-1,-6-3 0,1 3 0,-4-4 0,0 1 0,0-2 1,-1 4 1,3-7 0,0 0 1,13-9 1,-14 14 0,14-14 1,0 0 0,1 10 0,-1-10 1,11 0-1,-2 1 1,3-1 0,-1 0 0,3 4-2,0-3 1,2 4-1,-2-3 0,2 4-1,-3-4 0,0 3 0,0-3-1,-2-5-1,0 4-3,-11-1-6,16-13-16,-16 13-9,11-14 0,-11 14 1</inkml:trace>
  <inkml:trace contextRef="#ctx0" brushRef="#br0" timeOffset="57">9258 8139 37,'0'0'34,"-11"-6"1,11 6 0,0 0-13,-10 5-9,10-5-5,0 0-2,-4 11-3,4-11-1,0 0-2,-3 13-4,3-13-6,1 10-16,-1-10-9,4 13-2,-1-4 2</inkml:trace>
  <inkml:trace contextRef="#ctx0" brushRef="#br0" timeOffset="58">9297 8484 57,'0'0'36,"0"0"-1,7 13-5,-7-13-12,5 10-5,-5-10-5,3 14-1,-3-14-2,2 19-1,-4-9 0,3 3-1,-4-1 0,0 3-2,-3-1 1,0 2-1,-3-2 0,0-2-1,0 1-2,-2-4-1,2 2-3,-3-9-5,12-2-18,-15 5-11,5-8 1,10 3-1</inkml:trace>
  <inkml:trace contextRef="#ctx0" brushRef="#br0" timeOffset="59">9616 8432 18,'0'0'30,"0"0"2,0 0 2,0 0-13,-2 16-4,2-16-3,1 11-2,-1-11-4,5 17-2,-5-17-2,9 17 0,-9-17-2,14 12-3,-14-12-2,12 5-6,-1-2-13,-1-2-14,-10-1 0,12-7-2,-8-2 3</inkml:trace>
  <inkml:trace contextRef="#ctx0" brushRef="#br0" timeOffset="60">9875 8460 54,'0'0'35,"0"0"-2,8 12 2,-8-12-22,5 10-3,-5-10-5,4 14-1,-4-14-2,4 13 0,-4-13-3,5 9-3,-5-9-5,0 0-11,0 0-14,12 7-2,-12-7 0,0 0 1</inkml:trace>
  <inkml:trace contextRef="#ctx0" brushRef="#br0" timeOffset="61">10069 8468 46,'16'3'32,"-16"-3"2,13 1-9,-13-1-8,5 9-5,-5-9-3,2 13-3,-2-13-2,-1 14-1,1-14-2,1 13-3,-1-13-3,2 12-7,-2-12-24,0 0 2,0 0-2,0 0 1</inkml:trace>
  <inkml:trace contextRef="#ctx0" brushRef="#br0" timeOffset="62">10413 8167 46,'0'0'34,"-10"0"1,10 0 0,-9-8-13,9 8-15,0 0-2,0 0-4,0 0-5,0 0-5,7 9-16,-7-9-9,10 12-2,-4 0 2</inkml:trace>
  <inkml:trace contextRef="#ctx0" brushRef="#br0" timeOffset="63">10497 8411 24,'-4'18'32,"4"6"2,-6-5 0,0-1-12,4 8-5,-10-9-3,4 3-5,-5 0-3,0-1-4,0-2-5,-2-4-8,1-4-25,2 2 0,-3-5 0,4 1-1</inkml:trace>
  <inkml:trace contextRef="#ctx0" brushRef="#br0" timeOffset="64">10932 8106 25,'-10'3'28,"10"-3"2,0 0-6,-10 5-5,10-5-4,0 0-4,4 14-2,-4-14-3,5 20 0,-4-5-2,1 4-2,-3 2 0,0 4-1,-2 1 0,-1 3 0,0-1-1,1 1 0,0-3 1,2 0-1,1-1 0,2 0 1,3-3-1,1-2 1,1-2-1,2-1 1,0-2-1,2-3 1,0-1-1,1-4 1,0-2-1,3-2 1,0-3-1,1-3-1,0 0 0,0-2-3,3 1-1,-8-6-7,5 4-9,-2 1-14,-11-5 0,-3 10 0,1-18 3</inkml:trace>
  <inkml:trace contextRef="#ctx0" brushRef="#br0" timeOffset="65">10827 8364 27,'0'0'32,"22"2"1,-12-8 1,4 1-14,8 5-6,-3-5-3,8 6-5,-4-3-1,4 1-3,1 1-3,-2-1-4,3 4-8,-3-3-13,-2-2-8,2 4-1,-7-7 1</inkml:trace>
  <inkml:trace contextRef="#ctx0" brushRef="#br0" timeOffset="66">11322 8367 33,'13'11'29,"-13"-11"2,0 15-1,1-1-17,-3-1-5,4 6-2,-3-2-1,3 5-2,0-2 0,2-2-1,0-1 0,2-2 1,1-3 0,1-2-1,-8-10 0,18 7 0,-18-7 0,17-4-1,-8-2 1,4-3 0,-2-4-1,2 1 0,0-2 0,0 2 0,0 0 0,-1 1 1,-12 11-1,15-12 0,-15 12 1,0 0-1,9 10 0,-6-1 0,-1 3 0,0 2 0,0 2-1,2-2 0,0 1-3,-2-4-6,-2-11-28,16 20 2,-16-20-2,18 3 1</inkml:trace>
  <inkml:trace contextRef="#ctx0" brushRef="#br0" timeOffset="67">12090 8143 33,'0'0'31,"0"0"3,-12 6-10,12-6-4,-14 8-4,5-4-3,5 5-5,4-9-3,-9 16-4,7-6-4,2-10-6,1 16-12,6-4-13,-7-12-2,12 13 1,-12-13 1</inkml:trace>
  <inkml:trace contextRef="#ctx0" brushRef="#br0" timeOffset="68">12047 8487 50,'0'0'31,"-3"20"2,3-20-11,-1 10-10,1-10-5,12 3-9,-12-3-11,14-11-17,1 7-3,-7-8 2,10 1-1</inkml:trace>
  <inkml:trace contextRef="#ctx0" brushRef="#br0" timeOffset="69">12737 8044 25,'0'0'31,"0"0"2,0 0-1,-4 11-9,3 4-13,-6-1 0,4 8 0,-5 0-5,4 8-1,-2 1 0,2 4-1,-2 0-1,4 1 0,-1-1-1,2 0 0,0-3-1,0-4 0,2-5-4,-2-5-1,4-3-4,-3-15-10,0 0-16,-3 9-1,3-9 0,-4-10 2</inkml:trace>
  <inkml:trace contextRef="#ctx0" brushRef="#br0" timeOffset="70">12467 8051 20,'0'0'30,"0"0"2,11-1-4,3 3-4,0-6-4,15 9-3,-1-8-4,14 6-2,0-6-3,10 5-1,1-4-2,1 2-2,-3-1-1,-3 0-1,-8-1-1,-6 1-1,-7 2-1,-10-4-5,0 7-11,-8-3-22,-9-1 1,0 0 0,0 0 0</inkml:trace>
  <inkml:trace contextRef="#ctx0" brushRef="#br0" timeOffset="71">1734 9066 14,'12'3'18,"-12"-3"3,0 0-3,7-9 1,-7 9-4,10-4-2,-10 4-2,16-3-1,-7 1-3,3 1-1,4-3-3,3 3-1,-1-2 0,4 1 0,2-1-1,1 1 0,2-1 1,1 2-2,1-1 2,0 2-1,3-2 1,1 2-1,2-2 0,3 1 0,0-2 0,2 1 0,-1-2 0,4 1 0,-2 2-1,1-1 0,-1 2 0,-1 0 0,-1 1-1,0 2 1,0 1 0,-1-1 0,-1 0 0,2 1 0,1 0 1,0 0-1,0-2 0,2 0 1,-1 0-1,0 0 0,1 0 1,0-1-1,-3 1-1,3 1 1,-3 0 0,1 0 0,-1 0-1,1 1 1,0-2-1,0 2 1,1 1 0,1-3 1,3 1-2,-1 0 1,1 0 0,0 0 1,2-1-1,0-1 0,-1 0-1,-1 1 1,1 1 0,0-2 0,1-1 0,2 2 0,2 0 0,0-1 0,3 2 0,1-2 0,0 1 0,2 0 0,0 1 0,0-2 0,0 1 0,1 0-1,2 0 1,3 0 0,3-1 0,0-1 0,0-1 0,4 2 0,-2-2 0,2 0 1,1 0-2,-1 0 1,2 0 0,0 1 0,3-1 0,-3 1 0,3-1 0,-1-1 0,-1 2 1,1-2-1,-4 1 0,1 1 0,2 0-1,0 0 1,-2 1 1,0 0-2,1 1 2,0 0-1,1 0 0,-3-1 0,1 1 0,1-1 0,0 0 0,1 1 0,1-1 0,-2 0 1,0-1-1,1 0 0,-1 1 0,2-1 0,0 0 0,0 0 0,0 0 0,-3 1 0,4 0 1,-3 0-1,0 1 0,0-1 0,-2 0 0,1 3 0,1-1 0,2-2 1,-2 1-1,3 0 0,-2 0 1,0 0-1,1 1 0,-1-2 1,2 0-1,0 1 0,-1-1 0,0-1 1,1 0-1,2 1 0,-2-1 0,3 0 0,1 0 0,1-1 0,1 0 0,2 1 0,0 0 1,2-1-1,0 0 0,0 1 0,0-1 0,1 1 1,-1 0-1,2-1 0,-2-1 0,0 2 1,0-1-1,0 0 0,-2 1 0,1 0 0,-3 0 0,-2 2 1,3-1-1,-3-1 0,0 1 0,-2 1 0,-2 0 0,-2 0 0,-1-1 0,0-1 0,-3 1 1,-1 0-1,-3 0 0,-1-1 0,-1-2 0,0 1 0,-1 0 0,0-1 0,-1 0 0,-1-1 0,-1 0 0,0 0 1,-2 0-1,-1 0 0,-3 0 0,-4-2 0,-1 2 0,-3 0 0,1 0 0,-3-1 0,-1 1 0,0 0 0,-1 0 0,-1 0 0,3 0 0,-3 0 0,-2 1 0,2 1 0,-1 1 0,-2-1 0,-1 1 0,-2 0 0,-1-1 0,-1 1-1,-2 0 2,-3-1-1,-3-1 0,-3 2 0,0-1 0,-3 0 0,-2 0 0,-4 0 0,-1-1 0,0 2 0,-11 0 0,12-1 0,-12 1 0,0 0 0,9 0 0,-9 0 0,0 0 0,0 0 1,11-1-1,-11 1 0,0 0 0,0 0 0,0 0-1,0 0 1,0 0-1,0 0-2,0 0-3,0 0-7,0 0-15,0 0-7,0 0 0,0 0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01:54.70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11636 8076 20,'0'0'17,"-5"-12"-1,5 12 1,0 0-1,1-11-3,-1 11-1,0 0-1,7-9-3,-7 9-1,0 0-2,7-9-1,-7 9 1,0 0-1,14-4-1,-14 4 1,12-2-2,-12 2 1,16-1 0,-16 1-1,19 0 0,-10 1-1,0 2 0,2-1 0,-11-2 0,15 6-1,-15-6 1,11 9-1,-11-9 1,2 16-1,-2-16 1,-7 18-1,4-7 1,-4 1-1,1 0 0,-2 3 0,1-2 1,2 4-1,0-1 0,2 2 0,0-1 0,2 0 0,2 0 0,2-3 0,2 2 0,0-3 1,5-3-1,1 0 1,3-2 0,1-1 0,0-2 0,1-2-1,-1 0 1,0-1 0,-2 1-1,-13-3 1,15 0 0,-15 0-1,0 0 0,0 0 1,0 0-1,0 0 1,-13 11-1,13-11 0,-16 13 0,7-2 0,-2-1 0,3 1-1,-2 4 1,4 1 0,-2 2 0,5 0 0,-1-1 0,2 1 0,2 1 0,1 0 0,3 0 0,-1-1 1,2 2-1,-2-2 0,4 2 0,-3-2 1,1-3-1,-4 1 0,0-1 0,-2-5 0,1-10 1,-8 17-1,8-17 0,-15 9 1,15-9-1,-16 7 0,16-7 1,-17 2-1,17-2-1,-12 4-2,12-4-6,-10-5-28,10 5 2,0 0-2,0 0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02:06.84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5005 11356 17,'0'0'21,"5"-10"-6,-5 10-2,-2-11-1,2 11 0,0-12-1,0 12-2,0-11 0,0 11-2,0-11 0,0 11-2,0-10-1,0 10 0,0 0-1,0 0 0,0 0-1,0 0 0,0 0 0,0 0-1,0 0 1,0 14-2,0-4 2,-1 6-2,2 0 2,-1 5-1,0 4 0,0 1 2,-1 2-2,1 2 1,-2 1-1,1 0 0,-1 1 0,0-3 0,0-2-1,0-1 1,1-3-1,-1-3 1,1-4-1,1-4 0,0-12 0,1 16-1,-1-16-2,0 0-1,0 0-5,0 0-5,8-10-7,-2 0-12,-5-8 0,6 0 1</inkml:trace>
  <inkml:trace contextRef="#ctx0" brushRef="#br0" timeOffset="1">5029 11270 3,'0'0'11,"0"0"-1,0 0 0,0 0 0,-12-4 1,12 4-1,0 0 0,0 0 2,0 0-3,0 0-1,0 0 0,0 0-1,0 0-1,0 0-1,0 0 0,-10-7-2,10 7 0,0 0 0,0 0 0,0 0-1,13-4 1,-13 4 0,16-6-1,-4 2 1,1 3-1,2-3 0,1 3 0,3-3 0,-1 3 0,2 0-1,0 1 0,-2-1 0,1 0-1,-3 0 1,2 0-1,-6-1 1,1 0-1,-3 1 1,-1 0-1,-9 1 0,16-3 1,-16 3-1,9-2 0,-9 2 0,0 0 1,10-1-1,-10 1 0,0 0 0,0 0 0,8 10 0,-8-10 0,2 17 1,1-5-1,-1 1 0,1 0 0,-1 0 1,0 2-1,0-1 1,0 0-1,0-5 0,-2-9 0,3 17 0,-3-17 0,2 13-1,-2-13-2,1 10-2,-1-10-6,0 0-12,8 13-9,-8-13-3,0 0 3,10-5-1</inkml:trace>
  <inkml:trace contextRef="#ctx0" brushRef="#br0" timeOffset="2">5840 11289 16,'-7'11'16,"8"3"-2,-5 1 0,6 1-1,-3 4-1,3-2-2,-1 4-2,-1 1-1,2-1-1,-1 3-1,2 1-1,-1 0-2,1 0 0,-1-2 0,0-1-1,-1-2-1,2-1 1,-3-4-1,1-2-1,-1-4 0,0-10-1,-2 15-4,2-15-3,0 0-5,-2 10-10,2-10-2,0 0-1</inkml:trace>
  <inkml:trace contextRef="#ctx0" brushRef="#br0" timeOffset="3">5866 11520 17,'0'0'24,"0"0"-3,14 1-2,-14-1-2,12 1-4,-3 1-2,-9-2-3,20 2-2,-9-1-1,4 3-1,-1-2 0,3 1 0,0-1-2,1 0 1,1 0 0,-1-1-1,-1 1-1,0-1 0,-2-1-1,-2 2 1,-1-1-1,-3-1 1,-9 0-1,14 0 0,-14 0 0,0 0-2,0 0-6,0 0-14,0 0-10,0 0 0,-6-10 0</inkml:trace>
  <inkml:trace contextRef="#ctx0" brushRef="#br0" timeOffset="4">6911 11130 5,'-10'-9'21,"10"9"-4,0 0-3,-11-5 0,11 5-2,-13-6-1,13 6-3,-13-3-1,13 3-1,-17 2-2,8 3 0,0 0-1,9-5 0,-18 15-1,12-3 1,-4 0-1,6 1 1,-1 2-1,4 0 0,0 1 1,4 0-1,0-1 0,1-1 0,4 0 0,-2-1-1,1-2 0,0 0 0,-7-11 0,10 16-1,-10-16 1,2 15 0,-2-15-1,-7 13 1,-2-6-1,9-7 1,-19 12-1,6-6 0,1-1 0,-1 1 1,1 0-1,0-3 0,2-1 0,10-2 1,-14 4-1,14-4 1,0 0 0,0 0 0,0 0-1,0 0 1,0 0-1,0 0 2,13 1-2,-2 1 0,-1 1 0,0 3 1,2 2-1,-3 1 0,0 4 0,-2 2 0,1 3 0,-5 1 0,1 2 0,-1 1-1,-2 1 1,-2-1 0,1 0 0,-2-2-2,2-1 2,1-2 0,0 0 0,1-3 0,1-2 2,3 0-2,1-2 1,2-2 0,-9-8 0,17 11 0,-7-7-1,0 1 0,-1 0-1,-9-5-4,19 3-7,-8 0-20,-11-3 0,17-8-2,-12-5 2</inkml:trace>
  <inkml:trace contextRef="#ctx0" brushRef="#br0" timeOffset="5">8078 11403 19,'0'0'21,"0"0"-1,0 0-2,0 0 0,0 0-3,0 0-3,0 0-1,0 0-3,0 0-2,0 0-1,-2 16-1,0-5-2,1 2 1,-1 3-2,2 1 1,-2 0-1,1 2 0,0 0 2,1 0-2,0-2 0,0-1 0,0-2-1,0-1 1,0-3-1,0-10 1,1 13-1,-1-13 0,0 0 0,0 0 0,0 0-1,0 0 0,0 0-2,0 0-1,0 0-5,0 0-16,0 0-7,4-9 0,-4-3 0</inkml:trace>
  <inkml:trace contextRef="#ctx0" brushRef="#br0" timeOffset="6">8485 11173 21,'0'0'29,"0"0"0,-14 6 1,14-6-12,0 0-5,0 0-5,0 0-3,-2 10-3,2-10-3,4 10-5,-4-10-8,0 0-15,6 17-2,-6-17 1,4 17 0</inkml:trace>
  <inkml:trace contextRef="#ctx0" brushRef="#br0" timeOffset="7">8522 11391 9,'0'0'23,"0"21"3,0-21 2,-3 17-13,6-6-3,-1 2-2,1 0-1,-3 1-3,2 1 0,-3-2-3,-2 4 0,-2-2-3,-3 1-2,2 0-2,-5-2-3,0 0-3,-1-2-6,-2-3-10,9 3-4,-9-10 2,11 9 2</inkml:trace>
  <inkml:trace contextRef="#ctx0" brushRef="#br0" timeOffset="8">9266 10925 7,'0'0'14,"-10"8"-3,10-8-1,-7 10 0,7-10 0,-8 16-1,4-6 1,4-10 0,-9 17-2,6-6 1,0-1-2,2 6-1,-1-2 0,1 3-1,0-2-1,1 6 0,-1-2-1,0 3 0,0-1-1,0 0 1,-1 3-1,1 1-1,0-1 1,0 1-1,0-4 0,0 3-1,0-1 1,1-2 0,1-5-1,-1-3 1,1 1-1,1-3 2,0-1-1,-2-10 1,7 13-1,-7-13 2,12 11-1,-2-5 0,-10-6 0,18 7 0,-7-4-1,-1 0-1,1 0 0,0-3 0,-1 1-2,-10-1-1,20-4-6,-20 4-3,14-11-8,-14 11-11,8-18-3,-8 18 2,1-22 1</inkml:trace>
  <inkml:trace contextRef="#ctx0" brushRef="#br0" timeOffset="9">9017 11274 17,'0'0'27,"0"0"1,19-11-4,-9 9-6,7-4-3,3 5-2,-1-4-3,6 5-2,-2-4-3,3 4 0,0 0-2,2 1-1,-4 1-1,3-1 0,0-1-1,-2 1-1,0 3-3,-3-5-5,3 4-5,-7 0-12,-4-5-6,2 10-1,-16-8 1</inkml:trace>
  <inkml:trace contextRef="#ctx0" brushRef="#br0" timeOffset="10">9629 11457 17,'0'0'27,"0"0"2,-2-11-4,2 11-7,0-9-1,0 9-4,0 0-1,8-15-3,-8 15-1,12-9-3,-2 7-1,-10 2-1,20-3-1,-10 2-1,2 3 0,-2 1 0,1 2 0,-1 3-1,-10-8-1,14 18 0,-10-5 0,-1 4-1,-4-1 0,-1 1-1,-4 2 1,0 2-1,-4-4 1,0 3-1,-2-4 2,1 0 0,1-2 0,2 0 1,8-14 1,-14 14 0,14-14 0,-3 12 1,3-12 0,0 0 1,15 5-1,-15-5 1,18 0-1,-7 0 0,1 0 0,-2 0-1,3 1 0,-1 1-1,-1 0 1,1-1-1,0 0-1,2 0 0,-3-2-2,4 3-5,-5-8-11,-3-3-16,8 3 1,-8-6-2,6 3 2</inkml:trace>
  <inkml:trace contextRef="#ctx0" brushRef="#br0" timeOffset="11">10148 11193 34,'0'0'30,"0"0"-2,0 0-4,10-5-3,-10 5-4,0 0-3,0 0-3,0 0-4,-12 5-2,12-5-2,-6 9-2,6-9-2,-6 15 0,6-15-4,-1 16-6,1-16-13,-6 14-11,11-2-1,-5-12 2,8 22 0</inkml:trace>
  <inkml:trace contextRef="#ctx0" brushRef="#br0" timeOffset="12">10226 11485 25,'0'0'29,"-1"23"2,-1-8-7,-3-2-5,3 7-2,-6-4-3,2 7-3,-5-4-5,1 2 0,-2-2-3,1-2-2,-1 0-5,-1-8-11,2-3-19,4 3 0,-2-9-1,9 0 1</inkml:trace>
  <inkml:trace contextRef="#ctx0" brushRef="#br0" timeOffset="13">10613 11534 28,'15'6'26,"-15"-6"0,13 6-3,-13-6-11,0 0-3,15 16 0,-15-16-2,10 12-1,-10-12-1,9 12-1,-9-12-1,0 0-3,14 10-4,-14-10-4,0 0-7,11-2-10,-11 2-7,0 0 1,4-12 1</inkml:trace>
  <inkml:trace contextRef="#ctx0" brushRef="#br0" timeOffset="14">10926 11503 8,'0'0'25,"0"0"1,0 0-5,-9 5-2,9-5-4,-2 11-2,2-11-2,0 13-3,0-13-2,2 14-1,-2-14-2,5 12-1,-5-12-2,10 10 0,-10-10-4,13 6-3,-13-6-8,18 8-10,-18-8-7,14 2 1,-14-2 1</inkml:trace>
  <inkml:trace contextRef="#ctx0" brushRef="#br0" timeOffset="15">11160 11532 26,'0'0'27,"9"0"1,-9 0-7,0 0-4,11 5-4,-11-5-2,0 0-3,0 0-2,13 15-1,-13-15-1,6 9-2,-6-9-2,9 10-3,-9-10-7,7 11-10,-7-11-12,0 0-1,0 0 1,0 0 1</inkml:trace>
  <inkml:trace contextRef="#ctx0" brushRef="#br0" timeOffset="16">11561 11216 4,'0'0'26,"0"0"1,0 0 2,0 0-11,-2-10-4,2 10-1,0 0-3,-1-10-2,1 10-1,0 0-2,0 0-1,0 0-1,0 0 0,0 0-2,0 0-2,0 0-4,0 0-6,0 0-14,5 20-7,-5-20-1,7 18 1</inkml:trace>
  <inkml:trace contextRef="#ctx0" brushRef="#br0" timeOffset="17">11646 11501 32,'3'19'32,"-6"-7"1,5 4 1,-1-2-16,-1-14-4,-4 26-2,-2-14-4,1 6-3,-2-2-2,-1 1-1,-1 0-3,-3-1-2,3 4-5,-8-7-9,5-2-17,1 6-1,-5-9-1,7 5 1</inkml:trace>
  <inkml:trace contextRef="#ctx0" brushRef="#br0" timeOffset="18">12235 10955 36,'0'0'26,"0"0"-2,-9 15-3,9-15-3,1 22-2,-2-11-3,4 10-3,-4-5-1,4 9-4,-5-2-1,3 5-1,-3-2-1,-1 5 0,-3-2 0,2 2-1,-1-3 0,1 1-1,0-2 1,2-2-1,0-3 1,3-3-1,1 0 1,1-2-1,1-2 1,2-2-1,1 0 1,2-4 0,-1 0-1,2-1 1,0-3-1,1 0 1,0-1-1,1-3 1,-1-1-1,3-1 0,-1-1 1,1-2-1,1-1-1,-1-1 1,2-2-2,-4 1-1,3 2-3,-8-4-2,4 5-5,-11 4-6,11-13-9,-11 13-7,4-10-1,-4 10 4</inkml:trace>
  <inkml:trace contextRef="#ctx0" brushRef="#br0" timeOffset="19">12080 11271 36,'0'0'31,"9"-3"1,-9 3-3,12-11-13,2 10-2,-6-8-2,10 9-4,-7-5-2,8 5-1,-4-2-2,5 4-1,0-2 0,1 0-1,2 0-1,3 0 0,1-1-1,1-2-2,1 0-4,-4-4-6,3 1-16,1 4-7,-9-3 0,1 4 1</inkml:trace>
  <inkml:trace contextRef="#ctx0" brushRef="#br0" timeOffset="20">12724 11361 43,'0'0'29,"11"4"3,-11-4-4,0 0-17,0 0-3,1 11-1,3-2-1,-4-9 0,1 19-2,0-9 0,1 3-2,3-1 0,-3 2-1,2-1-1,-3 0 0,1 0 0,0-3 1,-2-10-2,5 17 1,-5-17 1,0 0-1,0 0 0,13 3 0,-13-3 0,10-11 0,-10 11 0,14-16 1,-5 5-1,2 0 0,-1-1 1,3 0 1,-2-1-1,4 3 1,-4-2 0,2 3-1,-1 1 1,-1 2-1,0 2 1,0 2-2,-2 1 1,0 2 0,-9-1-1,16 9 0,-16-9 0,12 16 1,-7-6-2,0 3 2,-2 2-2,-2 1 1,0 0 0,-1 0 0,1-1-1,-2-2 0,2-1-2,-1-12-7,0 0-21,1 11-5,-1-11-1,0-12 2</inkml:trace>
  <inkml:trace contextRef="#ctx0" brushRef="#br0" timeOffset="21">13337 10993 18,'0'0'18,"0"0"-1,0 0-2,0 0-1,0 0 0,0 0-2,-9-10-1,9 10 0,0 0-1,10-3-2,-10 3 0,10-4-1,-10 4 0,14-6-1,-14 6-2,16-4 0,-16 4-1,15 0-1,-15 0 0,13 7-1,-13-7 0,9 12-1,-9-12 0,7 18 1,-7-18-1,5 20 0,-3-9 1,-2 2-1,-2 0 0,0 2 0,-5 0 0,2 0 0,-1 2 0,0-1 1,0 2-1,0-2 0,2 3 0,-1-4 1,5 0 0,1 2 0,0-4 0,4-1 0,1-2 0,4-1 0,-1-5 0,5 1-1,-2-3 1,2-2 0,1 0-1,-4-1 0,1 0 0,-3 0 0,-9 1 0,11 0 0,-11 0 0,0 0 0,4 10 0,-4-10 0,-4 15 0,2-5 0,0 3 0,-1 0 0,-1 4-1,3 0 1,0 3 0,2-1 0,1 0-1,1 3 1,1-1-1,1-1 1,1-1-1,-3-1 1,1 1-1,-3-2 1,-1-3-1,-3 0 1,-2-4 0,-4 1 0,1 2 0,-4-4 0,-2-2-1,0 4 1,-3-2 1,2-2-1,-1 0 0,3-1-1,2-1 0,1-3-3,10-2-3,-10-1-10,10 1-19,6-10 0,-1-1-1,6 1 2</inkml:trace>
  <inkml:trace contextRef="#ctx0" brushRef="#br0" timeOffset="22">13970 11208 36,'0'0'31,"0"0"1,0 0 0,0 0-16,-2 15-7,2-15-1,5 17-1,-5-17-1,3 13-2,-3-13 0,9 10-2,-9-10 0,0 0-3,9-6-2,-6-3-3,-3 9-9,0 0-15,2-15-5,-2 15-1,-8-13 3</inkml:trace>
  <inkml:trace contextRef="#ctx0" brushRef="#br0" timeOffset="23">14003 11535 24,'0'0'28,"0"0"2,0 0-4,11-7-10,-11 7-2,0 0-1,0 0-3,0 0 0,0 0-3,0 0-2,0 0-1,0 0-1,1 11-1,-1-11-1,3 12 1,-3-12-1,1 11 0,-1-11 0,3 14-1,-3-14-1,4 10-3,-4-10-5,0 0-15,9-1-12,-9 1 0,7-17 0,-6-1 0</inkml:trace>
  <inkml:trace contextRef="#ctx0" brushRef="#br0" timeOffset="24">14556 11105 21,'0'0'28,"12"-7"0,-12 7-3,0 0-8,8-9-2,-8 9-3,0 0-1,0 0-2,0 0 0,0 0-2,9-2-2,-9 2 0,0 0-1,0 12 0,2-3-1,-2-9 0,0 24-1,-1-7 1,0 1-1,1 5-1,-1 4 0,0 0 1,0 4-2,0 0 1,1 1 0,0-1-1,0 1 0,-1-3 1,2-3-1,-2-3 0,1-2 0,0-2-1,0-4 0,0-3-1,0-12-1,1 12-3,-1-12-6,0 0-12,0 0-15,-1-16 1,0 6 0,-3-5 2</inkml:trace>
  <inkml:trace contextRef="#ctx0" brushRef="#br0" timeOffset="25">14316 11052 11,'0'0'16,"10"-3"0,-10 3 0,0 0-1,0 0 1,0 0-2,0 0-1,0 0-3,0 0-1,0 0-2,0 0-2,0 0-1,0 0-1,0 0-1,0 0 0,0 0 1,0 0-1,0 0 0,10 6 2,-10-6-1,10 0 0,0-2 0,4 2 1,1-3-1,5 3 1,1-3 0,6 2 1,1-3-1,7 4-1,-1-2 1,3 2-1,2-2-1,3 2 0,-2-1-1,-2 0 0,-1 0 0,-5 0-1,-6 0 0,-1 0 0,-8 3-1,-8-2-2,-9 0-4,0 0-6,0 0-20,-3 13-6,-9-13 1,1 3-1</inkml:trace>
  <inkml:trace contextRef="#ctx0" brushRef="#br0" timeOffset="26">4654 10744 4,'-10'-7'12,"10"7"-2,0 0 0,0 0 0,0 0 0,0 0 1,0 0-2,0 0 1,13-2-2,-13 2 0,18 0-2,-8-2 1,3 2-2,1-1 0,1 2-1,2-1 0,1 1 0,3-2-1,2 2 0,1-1-1,3 0 1,0 0-1,3 0-1,1-2 1,4 2-1,-1-1 0,4 0 0,-1-1 1,3 1-1,1 0 0,1 0-1,3-1 1,0 0 0,-1 1 0,3 0 0,2-2 0,-1 1-1,2-1 1,-1 0 0,2 1 0,1-2 1,-3 1-1,2 0-1,-1 0 1,0 1-1,2-2 1,2 2-1,-2 0 1,2 1-1,2-2 0,-1 2 1,1-1-1,2 1 0,-3 1 1,0 0-1,-1-1 0,-2 0 0,0 2 1,1-1-1,-3 1 0,2-1 0,1 1 0,-2 0 0,2 0 0,1 0 0,1 0 0,-1 1 0,0 0 0,2 0 0,0 0 1,3 0-1,2-1 0,0 1 0,2 1 1,-1-1-1,3-2 0,1 2 0,-1-1 1,0 0-1,-2 0 0,1 0 1,0-1-1,0 2 0,0-1 0,-3 0 0,2-1 1,-1 0-1,0-1 0,0 1 0,0-2 0,1 0 0,1 1 1,2-1-1,-1 0 0,-1 0 0,3-1 0,-1 0 0,1 0 0,-2 1 0,-1-1 0,1-1 0,0 2 0,2 1 0,-2 0 0,0 0 0,3 0 0,0 1 0,-2 0 0,0 0 0,0 0 0,1 0 0,1 0 1,1 1-2,-2-1 2,1 0-1,2-1-1,1 1 1,-2 0 0,-1 0 0,1-2 0,1 2 0,-1 0 0,1 0 0,-2 0 0,1 0 1,0 0-1,0 0 0,-1-1 0,2 0 0,-3 0 1,2 0-1,0 1 0,3-1 0,-3 1 0,2-1 0,-1 2 0,1 0 0,0 0 0,0 0 0,0-1 0,0 2 0,1 0 0,-1 0 0,0 0 0,0-1 0,-1 1 0,0 1 1,-2-2-1,0 0 0,0-1 0,2 1 0,-2 0 0,-2-1 0,2 0 0,0 0 0,-3 1 1,2-2-1,-3 1 0,0 0 0,-1-1 0,1 1 0,-2 0 0,0-1 0,2-1 0,-1 2 0,-3-2 0,-1 2 0,1-1 1,-2 0-1,0 0 0,1 1 0,-4-1 0,2 0 0,-1-1 0,0 2 0,-2 0 0,0-1 0,1 1 0,-3-1 0,-3 1 0,2 0 0,1 0 0,-3 0 0,2-1 0,-1 2 0,-2-1 0,0 0 0,-1 0 0,-2 0 0,-3-1 0,-2 1 0,0-1 0,-4 0 1,-2 0-1,-2 0 0,-4 0 0,-3 0 0,-3 0 0,-1 1 0,-5-1 1,-2 1-1,-3-1 0,-1 0 0,-10 1 0,12 2 0,-12-2 0,0 0 0,9 1 0,-9-1 0,0 0 0,0 0 0,0 0-1,0 0 0,0 0-2,0 0-5,0 0-16,0 0-10,0 0-2,0 0 2,-9-17 0</inkml:trace>
  <inkml:trace contextRef="#ctx0" brushRef="#br0" timeOffset="27">7812 11192 4,'0'0'20,"0"0"0,0 0-6,0 0-2,0 0-4,0 0 1,0 0-3,0 0 1,0 0 0,0 0 0,0 0 0,0 0-1,0 0 0,0 0-1,-10 0 0,10 0-1,0 0 0,0 0 1,-13 7-1,13-7 0,0 0 0,0 0 1,-13 5-1,13-5 0,0 0-1,0 0 1,0 0-1,-9 3 0,9-3 0,0 0 0,0 0-1,-10-4 0,10 4-1,0 0 1,-12-5-2,12 5 1,-10-1 0,10 1-1,-15 1 1,15-1-1,-17 3 0,7-1 1,-1 2-1,0-1 0,-2 0 1,2 1-1,0 0 0,0 1 0,2-1 0,9-4 0,-14 11 0,14-11 0,-9 12 0,9-12 0,-3 11 0,3-11 0,2 13 0,-2-13 0,8 11 1,-8-11-1,9 10 0,-9-10 1,14 9-1,-14-9 1,17 7-1,-7-2 0,1-1 0,-1 2 0,1 0 0,1 0 0,-1 1 0,1 0 0,-1 1 0,-1 2 0,-1-1 0,0 3 0,-3 0 0,-2 1 1,-1 1-1,-3 0 0,-1 1 0,-2-3 0,-2 1 1,-1-2-1,-2-1 0,8-10 0,-18 14 0,7-9 1,-1-2-1,-1 0 0,-2-2 1,0-1 0,-3-3 0,0 2 0,-1-3 0,0 0 1,0-2-1,0 0 0,1 1 0,4 0 0,-1-1 0,4 1 0,11 5 0,-14-6-1,14 6 0,0 0 1,0 0-2,0 0 0,0 0-1,12 0-2,0 6-5,-12-6-15,22 3-16,-5 0 1,-2-3-2,5 1 3</inkml:trace>
  <inkml:trace contextRef="#ctx0" brushRef="#br0" timeOffset="28">5364 9594 15,'0'0'18,"0"0"0,0 0 0,-4-9 0,4 9-1,0 0-3,0 0 0,0 0-3,0 0-2,0 0-2,0 0-2,-10 20-2,11-2 1,-2 5-2,2 6-1,0 3 1,2 2-1,-1 2 0,1 2 0,-1 1 0,1-1 0,0-2 0,-1 0 0,0-2-1,-1-1 1,-1-1 0,0-2-1,-2-4 0,2-2 0,-2-2 1,1-6-1,1-1-1,-1-6 0,1-9-2,0 0-4,4 9-10,-4-9-17,4-18 1,3 4-2,-6-9 1</inkml:trace>
  <inkml:trace contextRef="#ctx0" brushRef="#br0" timeOffset="29">5337 9672 18,'0'0'27,"0"0"2,0 0-5,0 0-6,0 0-3,0 0-4,0-11-3,0 11-3,13-3 0,-3 0-1,3-1-1,5 1 1,0-4-2,5 3 1,2-3-2,2 4 0,-1 0 1,2 3-2,-3 1 1,1 1 0,-3 3-1,-2 1 1,-3 0-1,-1-1 1,-4 1-1,-1-2 0,-2-1 1,-10-3-1,17 5 0,-17-5 1,11-1-1,-11 1 0,0 0 1,10-4-1,-10 4 1,0 0-1,0 0 0,0 0 0,0 0 0,5 12 1,-6-3-1,0 2 0,0 3-1,0 5 1,0 0 0,-1 1 0,1-1 0,0 2 1,0-1-1,1-3 0,1-2-1,-1-4-1,3-1-5,-3-10-23,-1 10-4,1-10-1,5-10 1</inkml:trace>
  <inkml:trace contextRef="#ctx0" brushRef="#br0" timeOffset="30">6166 9673 23,'0'0'28,"0"0"1,9-3-2,-9 3-10,0 0-4,0 0-3,0 0-2,0 0-1,0 0-2,2 12 0,-2-12-1,2 19 0,-2-6-1,3 7-1,-3 1-1,1 7 1,-1 5-1,0 2 0,-1 0 0,0 1-1,-2-1 1,3 0 0,-1-2 0,1-1-1,1-5 1,2 0-1,-1-3 0,0-5 0,1-2-1,-1-4 0,1-2-2,-3-11-1,0 0-6,0 0-9,8-15-15,-2 5 0,-4-10-2,5 4 3</inkml:trace>
  <inkml:trace contextRef="#ctx0" brushRef="#br0" timeOffset="31">6197 9987 34,'0'0'32,"0"0"2,0-12-8,0 12-5,12-7-4,2 6-4,-5-5-4,9 5-2,-3-2-2,7 3-1,-1-2-2,2-1 0,1 1-1,0 0 0,-2 1 0,1 0 0,-2-1-1,-4 1 0,-4 0 0,-3 1-2,-10 0-2,10 1-6,-10-1-17,0 0-10,0 0 0,9 1-1</inkml:trace>
  <inkml:trace contextRef="#ctx0" brushRef="#br0" timeOffset="32">7423 9777 11,'0'0'21,"0"0"-2,0 0-2,0 0 0,0 0-4,0 0-2,-12-8-2,12 8-1,-9-1-1,9 1-2,-11-1 0,11 1-1,-13-3 0,13 3-1,-12-1 1,12 1-1,-13-2-1,13 2 0,-17 2-1,8 1 1,-2-1 0,2 1-1,-2 0 0,1 1 0,0 1 0,1 1 0,-1-2-1,10-4 1,-13 11 0,13-11-1,-10 10 1,10-10-1,-7 10 1,7-10-1,-1 9 1,1-9 0,0 0 0,7 12 0,-7-12 0,10 10 1,-10-10-1,14 9 1,-4-5-1,1 1 1,0-1-1,3 3 0,-1-2 0,3 0-1,-2 1 1,2 1-1,-3 2 1,1 1-1,-2 1 1,-2 1 0,-1-1 0,-4 3-1,-2 0 1,-3-1-1,-2 0 0,-3-1 0,-4 0 0,-1-1 0,-3-1 0,-2 0 0,-1-3 0,-1 0 0,0-1 0,-2-3 1,0-2-1,2 0 0,0-1 0,3-1 1,-1-2 0,4 0 0,1-1-1,10 4 1,-14-6 0,14 6-1,0 0 0,0 0 0,0 0 0,0 0-2,0 0 0,11-8-3,2 11-1,-2-4-5,10 5-7,-4-5-8,2 0-10,7 2 0,-3-4 2</inkml:trace>
  <inkml:trace contextRef="#ctx0" brushRef="#br0" timeOffset="33">7611 10044 26,'0'0'28,"6"-9"-3,-6 9-1,0 0-4,0 0-3,7-13-3,-7 13-3,0 0-2,0 0-2,2 14-2,-2-5-1,-1 1-2,1 5 1,-2 0-1,2 3 0,-2 1-1,2 0 0,-1-1-1,1-2 1,-1-2 0,2-4-1,-1-1 0,0-9 0,0 0 0,0 0-2,0 0-1,0 0-3,0 0-5,0 0-13,7-16-12,-7 16 1,9-18-2,0 10 3</inkml:trace>
  <inkml:trace contextRef="#ctx0" brushRef="#br0" timeOffset="34">7878 9833 43,'0'0'30,"0"0"3,-4 10-4,4-10-14,-2 11-4,2-11-4,0 11-3,0-11-1,1 13-1,-1-13-1,4 11-2,-4-11-3,0 0-8,0 0-13,0 0-8,6 9-1,-6-9 1</inkml:trace>
  <inkml:trace contextRef="#ctx0" brushRef="#br0" timeOffset="35">7890 10056 57,'-2'11'33,"2"-11"0,0 0-9,-5 11-8,5-11-5,0 0-5,-8 13-3,8-13 0,-2 10-2,2-10 0,1 11-2,-1-11-2,3 12-4,-3-12-7,0 0-17,0 0-3,9 8-1,-9-8 2</inkml:trace>
  <inkml:trace contextRef="#ctx0" brushRef="#br0" timeOffset="36">8134 9851 47,'4'-13'31,"-4"13"1,0 0-9,0 0-9,0 0-2,0 12-6,2-2 0,-2 0-2,2 7-1,-1-1 0,2 6-2,-1 1 1,2 2-1,1 0 1,0 1-2,2-1 1,1-2 0,2-4-1,1-2 0,0-3 0,2-4 1,-1-6-2,1-2 2,-2-5-1,1-5 0,0-6 0,0-1 0,-2-5 1,3-1 0,-3-6-1,2 1 1,-2-2-1,-1 2 1,-2 2 0,0 2 0,-3 4-1,-1 3 1,-1 6-1,-2 9 0,0 0-2,-1-10-4,1 10-6,-2 11-19,2-11-4,0 15-1,0-15 1</inkml:trace>
  <inkml:trace contextRef="#ctx0" brushRef="#br0" timeOffset="37">8608 9891 32,'-9'-4'29,"-1"3"3,10 1-1,-15 12-15,3-5-5,5 5-1,-5 0-3,6 5-1,-1-1-2,4 6-1,1-1 0,3 2-2,2-1 2,2 2-2,2-4 0,3 1 0,3-3-1,2-3 1,4-3-1,2-4 1,3-4-1,2-4 1,4-5-1,1-3 0,0-5 1,-1-1-1,-2-3 1,-5 1-1,-5-4 0,-3 2 1,-8 0-1,-7-2 1,-5-1-1,-5 2 0,-5-1 0,-1 3 0,-5 1 0,-2 3 0,-2 3-1,1 6 1,-2 4 0,2 3 0,0 6 0,3-1 0,1 3-2,2 2-1,8 1-2,0-6-4,9 5-11,3-2-15,-2-11 0,12 13 0,-3-14 1</inkml:trace>
  <inkml:trace contextRef="#ctx0" brushRef="#br0" timeOffset="38">9038 9883 48,'0'0'33,"0"0"1,0 0-1,0 0-19,0 0-2,0 0-5,-5 13-2,4-2-1,2 7-1,-3 1 1,3 3-3,-2 1 2,0 2-2,1-2 1,0-1-1,1-3-1,0-5-1,1-1-1,-2-13-3,8 12-5,-8-12-15,0 0-11,12-13 1,-9-1-2,4 1 2</inkml:trace>
  <inkml:trace contextRef="#ctx0" brushRef="#br0" timeOffset="39">9006 9601 67,'0'0'36,"-21"2"-2,21-2 2,-10-2-26,10 2-4,0 0-5,0 0-7,0 0-6,14-5-17,-2 10-6,-3-1 0,6 4 0</inkml:trace>
  <inkml:trace contextRef="#ctx0" brushRef="#br0" timeOffset="40">9446 9493 46,'0'0'33,"0"0"2,0 0 0,0 0-16,-14 1-7,15 11-4,-4 1-3,4 9-1,0 0-1,2 8 0,1 2-1,1 4 0,2 2 0,-1-1-1,-1 1 1,3-3-1,-1-1-1,1-2 1,-2-5 0,1-4-1,-1-3 1,-1-4-1,0-4 1,-5-12-1,5 12 1,-5-12-1,0 0 0,0 0 0,0 0-1,-8-18 2,1 8-2,-1-1 1,-1 0 0,-2-1 0,0 1-1,-1 1 1,-2 2 0,1 3-1,-3 2 1,1 2 0,-1 2 0,1 2 0,-2 1 0,1 1 0,-1 4 0,1 5 0,0 2 1,1 1-1,0 2 0,2 0 0,2 1 1,5 0-1,2-2 1,6-3 0,3-4-1,6 0 2,3-2-1,6-4 1,2-2 0,4 0-1,-1-3 1,2 0 0,-1-3-1,1 1 1,-5-2-1,0 0 0,-3 0 0,-4-1-1,0 0 1,-4 1-1,-2 0 0,-9 4-1,15-9 1,-15 9-2,0 0 0,8-10 0,-8 10-1,0 0-1,0 0-1,0 0-1,11-6 0,-11 6-2,0 0 0,0 0-2,0 0 0,0 0-1,7 9 1,-7-9 0,0 0 0,0 0-5,0 0-15,0 0 1,-10 4 2,10-4 2</inkml:trace>
  <inkml:trace contextRef="#ctx0" brushRef="#br0" timeOffset="41">10919 9640 17,'-8'-15'17,"8"15"1,0 0 1,0-10 0,0 10-2,0-9-2,0 9-1,0 0-4,0 0-1,0 0-2,0 0-1,0 0-1,0 0-1,1 18-1,1 1-1,-1 3 0,1 4 1,-1 4-1,1 4 0,-1 1-1,2 0 1,-2 0-1,1 0 0,-2-2 1,2-2-2,-2-3 1,1 0-1,-2-4 1,1-3-1,-2-4 0,2-6-1,2 0 0,-2-11-2,-2 9-2,2-9-1,0 0-6,-2-17-9,3 3-14,4 0-1,-6-9 3,7 1 0</inkml:trace>
  <inkml:trace contextRef="#ctx0" brushRef="#br0" timeOffset="42">10905 9589 6,'-11'-6'25,"11"6"3,0 0-7,0 0 0,0 0-2,0 0-3,0 0-3,13-5-2,1 9-3,-2-6 0,5 3-2,-1-2-2,3 2-1,0-3-1,2 1 0,1-1-1,2-4 0,-1 2 0,2-1 0,-2-2-1,0 1 0,-2 1 0,-4 3 0,-2 2 0,-3 2 1,-2 2-1,-10-4 0,11 13 0,-11-13 1,4 18-1,-2-9 1,-1 1-1,-1 2 0,1 0 0,0 2 0,-1 2 1,0 1-1,0 0 0,1 1 1,-2-2-2,1 1 1,0-3-2,0-2-1,2 0-4,-2-12-6,3 10-17,-3-10-6,10 6 0,-1-4 1</inkml:trace>
  <inkml:trace contextRef="#ctx0" brushRef="#br0" timeOffset="43">11640 9578 33,'0'0'29,"-2"10"2,2-10-8,-11 20-6,8-4-3,-3 3-5,4 6-1,-3 0-2,4 9-1,-2-4-1,3 6-1,1 1 0,2 2 0,-2-2-1,3 1-1,0-4 0,1-2 0,0-4 0,-1-4-1,0-7-2,-1-4 0,0-1-2,-3-12-3,0 0-8,0 0-5,0 0-12,10-8-3,-10-5 1,0 13 2</inkml:trace>
  <inkml:trace contextRef="#ctx0" brushRef="#br0" timeOffset="44">11627 9931 16,'-3'-11'30,"3"11"0,0 0-2,8-14-6,2 13-2,-10 1-6,20-7-1,-9 1-5,6 7-1,2-1-3,4 3-1,-4-1-1,3 1 0,-2-2-1,-1 1-1,0-2 1,-4 2-2,-3-2 1,-12 0-2,16-2-3,-16 2-2,12-3-9,-12 3-17,0 0-2,9-5-1,-9 5 1</inkml:trace>
  <inkml:trace contextRef="#ctx0" brushRef="#br0" timeOffset="45">12523 9489 3,'0'0'28,"-16"3"0,16-3 3,-19 5-12,9-6-1,-2 3-4,-2-4-2,5 4-4,-6-4-1,6 4-1,-4-1-2,13-1-1,-21 7-1,11 1 1,-1 0-2,0 5 1,0 1-1,3 2 1,0 3-1,4 4 1,1 0-1,5 2 1,1-1-1,5 1 0,0 0-1,2-2 1,-2-1 0,-1-2-1,-2-4 1,-3 0-1,-2-2 0,-2-2 1,-4-2-1,-3-3 0,-3-1-1,0-2 1,-2 1 0,-2-4 0,2-1-1,-2 0 1,3-1 0,0-1 0,13 2-1,-15-5 1,15 5 0,0 0 0,0 0 0,0 0 1,12-1-1,0 6 0,1 0 0,1 1 0,2 2 1,0 1-2,-1 5 2,-1 2-1,-2 3 0,-3 1 0,-4 1 1,-1 3-2,-5 0 2,-1 1-1,-1-3 0,-1-2 0,-1 0 0,2-3 0,1-1 0,3-4 1,2 0-1,1-3 0,-4-9-1,17 11-2,-3-5-4,-5-6-15,5-1-15,2 0 0,-3-7 0,4 3 1</inkml:trace>
  <inkml:trace contextRef="#ctx0" brushRef="#br0" timeOffset="46">12803 9538 21,'-2'-15'28,"2"15"2,0 0-7,12 1-4,-12-1-4,11 15-4,-2 1-2,-5 1-3,3 8-1,-2 1-1,-1 7-2,-1 0 0,-1 0 0,-1 2-1,-2 0 0,1-4-1,1 0 2,0-1-1,2-2 0,1-3 1,4 1-1,-1-4 0,5-1 0,0-5 1,3 1-1,1-7 0,1-3 0,1-2 0,2-3-1,2-3 1,0-2-2,0-2 0,-3-2-2,2 1-3,-8-5-5,2 4-14,-3 0-9,-10-2-2,-2 9 1,-9-18 2</inkml:trace>
  <inkml:trace contextRef="#ctx0" brushRef="#br0" timeOffset="47">12819 9859 33,'-20'-8'30,"20"8"1,0 0-9,2-14-6,12 12-2,-5-3-4,10 3-3,-1-3-2,7 5-1,1 0-3,2 0-2,4 2-4,-4-1-4,6 2-11,0 4-13,-8-4 0,4 6 0,-9-5 1</inkml:trace>
  <inkml:trace contextRef="#ctx0" brushRef="#br0" timeOffset="48">13303 9954 49,'0'0'36,"1"-11"-1,-1 11 1,3-18-18,8 18-6,-11 0-5,23-6-1,-12 3-2,3 5-2,-4 4 1,1 1-2,-1 4 1,-1 1-2,-4 2 1,-5 3-2,-1 3 1,-2 0-1,-1 1 0,-2 0 0,-4-2-1,0 1 1,0-2 0,1-3 1,1-1-1,-1-4 1,9-10-1,-12 11 1,12-11 1,0 0-1,0 0 1,0 0 0,0 0 0,15 0 0,-15 0 0,20-2 0,-9 0 0,3 2 0,2 0 0,0 0-1,2 0-1,-1-1 0,-1 2-2,0-3-2,1 4-4,-7-9-9,3-1-20,0 5 1,-3-4 0,0 1 1</inkml:trace>
  <inkml:trace contextRef="#ctx0" brushRef="#br0" timeOffset="49">13697 9669 63,'0'0'37,"0"0"-1,0 0 2,1 12-24,-1-12-7,0 0-2,-6 12-3,6-12-1,-1 13-2,1-13-4,4 15-8,-2-4-21,-2-11-2,9 14-1,-9-14 1</inkml:trace>
  <inkml:trace contextRef="#ctx0" brushRef="#br0" timeOffset="50">13787 9957 72,'2'27'38,"-5"-2"-1,3 2-6,3 5-17,-7-6-6,3 4-3,-8-2-5,1-5-4,4 0-14,1-5-20,-8-11 1,11-7-1,-19-5 1</inkml:trace>
  <inkml:trace contextRef="#ctx0" brushRef="#br0" timeOffset="51">14172 9988 53,'0'0'33,"0"0"1,-11 8-10,11-8-7,0 0-4,-9 12-6,9-12-1,0 13-3,0-13-2,8 16 0,-8-16-1,13 13-3,-13-13-5,18 5-11,-6-2-16,-12-3 0,20-4 0,-20 4 0</inkml:trace>
  <inkml:trace contextRef="#ctx0" brushRef="#br0" timeOffset="52">14401 9980 12,'13'2'30,"-13"-2"0,0 0 4,12 16-14,-12-16-2,8 15-3,-8-15-3,6 13-5,-6-13-1,9 13-3,-9-13-1,10 7-2,-10-7-3,0 0-4,17 6-9,-17-6-8,12-7-10,-2 4-2,-10 3 2</inkml:trace>
  <inkml:trace contextRef="#ctx0" brushRef="#br0" timeOffset="53">14630 9998 47,'10'3'34,"-10"-3"1,0 0-10,13 9-5,-13-9-5,7 11-6,-7-11-3,6 9-2,-6-9-4,3 10-4,-3-10-10,10 9-22,-10-9 0,10-4 0,-8-5 0</inkml:trace>
  <inkml:trace contextRef="#ctx0" brushRef="#br0" timeOffset="54">14951 9637 49,'-3'10'36,"3"-10"-2,0 0 0,-7 13-15,7-13-11,-3 12-3,3-12-4,2 12-4,4-3-4,-6-9-8,9 16-13,0-4-7,-9-12 0,20 21 1</inkml:trace>
  <inkml:trace contextRef="#ctx0" brushRef="#br0" timeOffset="55">15060 9965 58,'-8'18'35,"6"5"0,-3-1-10,-5-5-8,7 4-6,-8-5-5,7 3-2,-3-2-3,0-2-3,2 1-5,-4-6-9,9-10-19,-7 15 0,7-15-1,-10 8 1</inkml:trace>
  <inkml:trace contextRef="#ctx0" brushRef="#br0" timeOffset="56">15475 9564 15,'0'0'17,"7"-12"-2,-7 12 1,0 0 0,4-11 0,-4 11-2,0 0-1,0 0-2,0 0-1,0 0-2,-2 11-2,2 3-1,-4 4-1,2 7 0,-2 2-1,3 5 0,-2 0-1,2 3 0,-2-1-1,-1 2 0,-1-1 0,2 2 0,0-2 0,1 0-1,0-3 1,2 0 0,1-1-1,1-4 1,4-4-1,3-2 1,2-3-1,4-6 1,0-3 0,4-2 0,0-5 0,3-2-1,-1-3 0,-3-5-3,1 2-2,-5-4-3,2 4-6,-10-7-10,-4 2-11,-2 11 0,-4-22 1,4 22 3</inkml:trace>
  <inkml:trace contextRef="#ctx0" brushRef="#br0" timeOffset="57">15348 9898 19,'0'0'30,"-13"-7"1,13 7 2,0 0-13,12-3-6,2 6-3,1-3-4,8 3-2,3-2-2,6 0-2,4 0-2,0-3-2,3 2-6,-4-4-4,3 2-8,0 4-12,-10-7 0,0 8 1</inkml:trace>
  <inkml:trace contextRef="#ctx0" brushRef="#br0" timeOffset="58">15822 9945 35,'9'18'30,"-9"-18"2,4 17-10,1-4-3,-5-1-6,5 5-3,-7-2-3,5 2 0,-3-3-3,2 2-1,0-2 0,1-2-2,-3-12 0,10 15 0,-10-15 0,16 4-1,-7-8 1,2-2-1,1-3 1,2-1-1,-2-4 1,1-1-1,1-2 1,-2 1 0,1 1 0,-2 2-1,-2 2 2,-9 11-1,16-13 0,-16 13-1,12 3 1,-12-3 0,7 12 0,-2-2-1,-2-1 0,2 1 0,0 2-1,-5-12-2,9 17-3,-9-17-5,14 10-15,-4-6-9,-10-4-2,16-3 2,-16 3 0</inkml:trace>
  <inkml:trace contextRef="#ctx0" brushRef="#br0" timeOffset="59">16225 9451 38,'15'-12'33,"-4"9"1,-11 3 0,22-13-14,-8 12-8,-4-2-4,3 4-4,-4 1-1,2 4-1,-2-1-1,-9-5 0,15 19 0,-10-8 0,-1 2-1,-1 3 0,-2 0 0,-2 3 1,-1 5-1,-1 0 0,-2 1 0,-2 3 0,1 2 0,1-2 0,3 0 0,0-1 1,3-5-1,4-1 0,4-4 1,4-6-1,1-3 1,4-3 0,-1-4-1,3-2 1,-2-4-1,-2-3 1,-2-1-1,-5 2 0,-9 7 1,8-18-1,-8 18 0,-8-13 0,8 13 0,-17-2 0,6 7-1,-2 3 1,2 2 0,1 7 0,3 3 0,3 0 0,0 7 0,1 2 0,4 2 0,1 2 0,2 0 1,0 0-1,-1 0 0,-3 3 0,1-5 0,0-4 1,-5-4-1,1-1 0,-5-6 0,-1-1 0,-2-7 0,0-3 0,-2-2 0,0-1 0,0-2 0,1-5 0,1 4-1,2-4-1,9 5-3,-10-8-3,10 8-13,0 0-14,10-13-1,-1 8 0,0-7 1</inkml:trace>
  <inkml:trace contextRef="#ctx0" brushRef="#br0" timeOffset="60">16819 9746 49,'0'0'36,"0"0"-1,9 1-1,-9-1-12,0 0-14,-5 10-3,5-10-3,0 0-1,1 11-3,-1-11-4,6 12-5,-6-12-14,-1 10-10,5 0-1,-4-10 2,5 20 0</inkml:trace>
  <inkml:trace contextRef="#ctx0" brushRef="#br0" timeOffset="61">16864 9960 36,'-1'16'33,"1"-16"3,-7 20-2,5-6-12,2-14-7,-7 20-6,7-20-4,-5 19-2,5-19-3,0 12-3,0-12-8,7 12-16,-7-12-8,10-1-1,-10 1 1</inkml:trace>
  <inkml:trace contextRef="#ctx0" brushRef="#br0" timeOffset="62">17260 9666 65,'11'10'35,"-11"-10"0,1 21 1,0-2-26,-7-2-4,6 7-1,-6-2-1,3 4-1,-1-1 0,1 5-1,-3-2 0,3 1 0,2-2 0,-1-2-1,3 1 0,-1-3-1,1-2-1,1-7-2,4 0-4,-6-14-6,0 0-20,10 9-4,-10-9-1,3-11 1</inkml:trace>
  <inkml:trace contextRef="#ctx0" brushRef="#br0" timeOffset="63">16995 9591 43,'11'-1'35,"10"1"2,2 0 0,3-4-13,12 10-8,-2-6-4,9 5-3,-4-4-2,6 6-2,-5-4-1,-2 2-2,-1-2 0,-4 0-1,-3-1-1,-6 1 0,-5 1-1,-5-2-2,-7 6-2,-9-8-4,8 10-13,-8-10-19,0 0 1,-11 7 0,11-7 1</inkml:trace>
  <inkml:trace contextRef="#ctx0" brushRef="#br0" timeOffset="64">14837 10672 6,'0'0'5,"18"-1"1,-18 1 0,16-3 2,-16 3-2,20-1 1,-20 1-1,20-1 0,-11-1-1,2 1 0,0 0-1,1 1 0,-2-2 0,3 1-1,-2 0 2,1 0-1,0 1 1,1 0-1,0 0 0,-2 0 0,2 2 0,-2-1 0,3-1-1,-2 1 1,1 1-1,-2-2 0,2 1 0,-2-1-1,4 0 1,-2 0-1,1 0 0,0 0 1,2 0 0,-2-2-1,3 2 1,-2-1-1,1 1 0,0-1 0,1 1-1,-2-1 0,0 2 0,0 0-1,1-1 1,-1 1 0,1 1-1,-1 0 1,1-1 0,0 1 0,1-1 0,-1 1-1,1 0 1,-2-1 0,1 0-1,-2 0 2,1 1-2,-2-1 0,2 2 1,-2-2-1,0 1 1,-1-1-1,1 2 1,-1-2 0,-1 0-1,1 1 1,-1 0 0,2-1-1,1 1 1,-2-1-1,3 0 1,-1 0-1,1 1 1,0-1-1,1-1 0,-3 1 0,2 0 0,-1 0 1,-1-1-1,3 0 0,0 0 1,1 0-1,0 0 1,0-1-1,2 0 1,-1 1-1,1 0 0,0-1 0,-2 1 1,2-1-1,-2 1 0,1 1 0,-3-1 0,2 0 0,-2-1 0,0 2 0,0-1 0,0-1 1,-2 0-1,3 0 0,-1 1 1,1-1-1,-1 1 1,1-1 0,-1 0-1,0 1 1,0 0 0,0-1-1,-3 1 1,5-1 0,-2 1-1,1 0 1,0-1-1,1 0 1,-1 2 0,0 0-1,1-1 1,-3 0-1,0 0 1,1 0-1,-1 1 1,2-1-1,0 0 1,0 0-1,0 1 1,1-1-1,2 0 1,-2 1-1,1-1 0,-2 1 0,2 0 1,-1-1-1,2 0 0,-1-1 0,-2 2 0,3-2 0,-2 1 1,2-1-1,-3 1 0,1-1 0,-2 1 0,1 0 0,-2-1 0,1 0 0,-1 1 0,1 0 0,-1-1 0,1 1 0,-2 1 0,2-1 0,-1 1 0,0-1 1,1 1-1,-1-1 0,2 2 0,-1-2 0,1 0 0,0 1 0,0-1 0,-2 1 0,3-1 0,-2 0 0,1 0 0,0 0 0,0 1 0,-1-2 0,4 1 0,-2 0 0,-1 0 0,1-1 0,-2 0 0,2 0 0,0 1 1,-1 0-1,-1 0 0,3-1 0,-1 1 0,1 0 0,1-1 0,-2 2 0,1-2 0,-1 0 0,1 1 0,-2 0 0,-1-1 0,0 1 0,-1-1-1,-1 1 2,1-1-1,-2 0 0,1 0 0,-3 1 0,1 0 0,1 0 0,-1 0 0,-2-2 0,1 3 0,-1-1 0,0 0 0,-9 0 0,14 0 0,-14 0 0,0 0 0,12 1 0,-12-1 0,0 0 0,12-1 0,-12 1 0,0 0 0,0 0 0,0 0 0,0 0 0,0 0 0,0 0 0,0 0-1,0 0-1,0 0-2,0 0-6,-12-2-24,12 2-2,-9-7-1,-2-3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09:00.72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18441 1669 22,'0'0'25,"0"0"2,20-12-5,-10 9-4,3-3-3,5 8-3,0-5-4,8 3-1,-2 1-2,7 4-1,3-2-2,4 7 1,2-1-1,3 2 0,2 0 0,-1 5-1,4 1 1,0 0-1,-3 3 1,-2 0-1,-3 2 1,-3 2-1,-4 2 0,-4-1-1,-3 4 2,-5 2-4,-3-2 2,-2 2-1,-2 0 1,-2-1 0,2 1 0,-3 0 0,-2-2 0,2 0 0,-2 1 0,-1 0 0,6 1 0,-2 1 0,1 2 0,2-2 0,1 0 0,-1 0 0,4 2 0,-3-1 1,-1 0-1,2 6 1,-4 0 0,-2 3 0,-3 3 0,0 2 0,-5 5 0,1 3 0,-5 4 0,-4-1 0,1 1-1,-1 2 1,-1 2 0,0 0-1,-1 1 1,-1-1-1,1-2 1,-1 1 0,2 0-1,-2 0 1,2-1-1,1-1 1,-1-2-2,0 1 1,3-3 1,0 1-1,-1 0 0,2 0 0,-2 0 0,-2 2 0,2 2 1,2 1-1,-2 0 0,-3 2 0,1-1 0,0 1 1,0 1-1,2-1 0,-2 2 1,-5 2-1,1 1 1,0 4-1,-2-4 0,0 3 0,-3-1 1,0 1-1,-3 0 0,2-1 1,0 2-1,1 0 0,0 2 1,0-2-1,1 4 0,1-4 0,1 1 1,3 2-2,0-3 2,2 3-1,-1-2 0,5 0 0,3-4-1,1 3 1,4-3 1,2-3-1,2-4 0,4-4 0,3-3 1,4-2-1,0 0 1,3-8-1,1-1 0,2-1 0,0-2 0,3-5 0,1-2 0,-1-3 0,1-5 0,0 1 0,-1-4 1,0-5-1,-2 0 0,-3-1 0,-3-2 0,-2-1 0,-4-2 1,-3-5-2,-1-1 2,-11-7-1,12 15 1,-12-15-1,0 0 0,0 0 0,-14 1 0,5-2 1,-3 1-1,-1-1 0,1 1 0,-2 2 0,0 1 0,1-1 0,1 4 0,-1 0 0,0 2 0,-1 2 0,1 1 0,1 1 0,0 1 0,0 5-1,-1 0 1,-1 2 1,1 3-2,0 0 1,1 4 0,-2 4 0,-1 2 0,-2 2 0,0 1-1,0 5 1,2 0 0,-3 5 1,0 0-1,-1 0 0,2 0 0,-1 3 0,4 2 0,-2-1 0,1 3 0,2-2 0,0 1 0,2 1 0,2 1 0,1-2 0,1-1 0,1 1 0,0-3 1,2 2-1,1 0 0,0 0 0,1 1 0,-1 1 1,2 3-2,-4-3 2,5 2-2,-3 1 2,2-2-2,1 1 2,0 1-1,-2 0 0,-2-1 0,5 2 0,-4-2 1,1 3-1,1 1 1,-1-2-1,0 0 0,5 1 0,0 0 0,-1-3 0,2 0 1,-3-1-1,1-3 0,0 0 0,0 0 1,-7-3-1,1-5-1,2 1 2,1 2-1,-1-4 0,0-1 0,-2-3 0,-1-2 0,2-1 0,-2-1 0,-1-1 0,-4-2 0,0 2 0,-3-1 0,3-2 0,-2 1 0,1-1 0,-2 0 0,-1-2 0,1-2-1,-1 0 2,4-2-2,-3-2 1,-2 0 0,-1-2 1,-1-3-1,-1 0 0,-1-3 0,-1-1 0,-4-2 0,1-3 0,-3-4 0,-2 1-1,0-5 1,-4-2 1,1-2-1,1-2 0,0 0 0,2 1 0,0-1 1,5 1-1,3 0 0,5 3 0,3 1 1,1 0-1,11 1-1,0 0-1,0 0-2,0 0-7,20 5-28,-8-3 0,0-6 0,6-1 0</inkml:trace>
  <inkml:trace contextRef="#ctx0" brushRef="#br0" timeOffset="2146.1227">20184 5999 49,'0'0'32,"0"0"2,0 0-8,-13 3-9,12 8-4,-4-1-5,2 13-4,0 4 0,2 7 0,0 3-1,3 7 0,0 3-2,3 3 1,-2 1-1,2-4 0,0-2 0,-1-3-1,-2-5 0,-2-9 1,0-6-2,-1-9 1,1-13 0,0 0-1,0 0 0,0 0 0,-10-25 0,8 7 0,3-3 1,2-1-1,1 2 1,1-2 0,3 2 0,2 5 1,5 2-1,1 4 1,4 4 0,2 5 0,3 5 0,4 4 0,-1 4 0,1 1 0,-1 4-1,-2 3 0,-5 0 1,-4 1-1,-8-2 0,-7-1 1,-7 0-1,-6-2 0,-8-1 1,-4-2-1,-5-3 1,-2 0-1,-1-2 2,3-1-1,1-2 0,4 0 0,7-4 0,5 2 0,11-4-1,0 0-1,1 10-3,-1-10-5,26 3-16,-6-2-13,1-8 1,6 0-2,-3-9 2</inkml:trace>
  <inkml:trace contextRef="#ctx0" brushRef="#br0" timeOffset="2433.1392">20691 5928 55,'0'0'37,"0"0"0,-13 20-1,10 0-15,-2 13-11,-3 1-2,5 11-3,1 5-2,2 7-1,2-1-1,1-3 1,4-2-1,1-1-1,5-8-2,0-9-3,5-2-8,-4-11-26,1-12 1,3-3-1,-4-9 2</inkml:trace>
  <inkml:trace contextRef="#ctx0" brushRef="#br0" timeOffset="2866.1639">20988 6312 57,'-9'13'36,"0"8"-1,-3 2 0,-3-1-20,8 9-4,-1-4-3,6 6-5,3-3 0,7-2-1,2-6 0,9-2 0,3-8 0,5-3 0,1-8-1,2-7 1,0-7-1,-1-3-1,-1-6 2,-4-3-2,-5-5 1,-4-5 0,-6-1-1,-6 1 1,-7 2-1,-5 0 1,-5 4-1,-4 7 0,-4 7 0,1 6 0,-5 9 0,1 4-1,3 4 0,3 7-1,4 7-2,2-3-2,12 8-7,-2-5-22,12-1-3,9-1 0,5-5 0</inkml:trace>
  <inkml:trace contextRef="#ctx0" brushRef="#br0" timeOffset="3194.1827">21817 6244 47,'0'0'32,"-30"-13"3,3 12-1,-8 6-15,-6-6-8,7 7-3,-4 0-1,5 9-1,-1 2-1,9 5-1,2 1-1,7 5 0,4 1-1,8 2 0,5 0-1,8-2 0,3-1 0,6-2-1,4-5-1,3-4-2,7-1-5,-9-10-16,7-4-14,1-4-1,-3-10 0,1-1 1</inkml:trace>
  <inkml:trace contextRef="#ctx0" brushRef="#br0" timeOffset="3475.1988">21891 5820 83,'6'10'38,"-3"9"0,-1 8 1,-6 7-30,10 12-3,-4 7-2,3 9 0,0 4-2,1 6-1,2 0 0,1-5-2,0-2-1,-1-6-2,3-4-1,-9-15-8,5-8-17,-2-9-9,-2-14 1,-3-9-1</inkml:trace>
  <inkml:trace contextRef="#ctx0" brushRef="#br0" timeOffset="3860.2207">22266 6251 46,'0'0'33,"-1"15"1,-7-5 0,-6 0-18,3 9-3,-7-4-4,1 6-2,-5-4-2,3 5 0,-4-2-1,3-1 0,2-2-1,2 0-1,4-3 0,5 0 1,4-2-1,6 0 0,-3-12 0,18 20 0,-2-11 0,5 0 1,3 1-2,2 0 1,0 0-1,0 3 0,-1 0 0,-3-2 0,-1 2-2,-6-4-4,3 6-8,-5-5-27,-13-10-2,16 6 2,-16-6-2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33:10.03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2066 2089 17,'3'-16'16,"2"7"2,-4 0 0,-1 9 2,3-12-3,-3 12 0,0 0-1,-10-10-3,10 10-2,0 0-1,-6 10-3,6-10-1,-7 16-2,1-5-1,4 6 0,-2 3 0,2 5 0,0 2-1,3 8 0,-1 3 0,1 4-1,-1 1 1,0 1-1,0-2 0,0 1 0,0-4 0,-1-7 0,0-5-1,1-5-1,1-4 2,2-3-2,-1-1 2,-2-14-2,6 14 2,-6-14-2,2 11 2,-2-11-1,0 0 0,0 0-1,0 0-1,0 0 0,4-11-5,-6-3-3,11 3-10,-5-5-19,-1-9 1,4 0 0,0-7 1</inkml:trace>
  <inkml:trace contextRef="#ctx0" brushRef="#br0" timeOffset="982.056">2051 1977 13,'-10'14'15,"10"-14"0,0 0-1,0 0-1,-10 1-1,10-1 0,0 0-1,0 0-2,0 0 0,0 0-2,-11-3 0,11 3-1,0 0-1,0 0-1,0 0 1,0 0-1,0 0-1,0 0 1,9 4 0,-9-4 0,18 9 0,-3-6 0,0-4-1,5 4 0,0-2 0,2 4 0,4-3 0,1-3 0,-1 2-1,2 5-1,0-6 0,0 4 1,0-4-1,-1-1-1,-2-1 1,-1 5 0,3-6-1,-6-2-1,0 5 1,0-2 0,-6 3 0,3-1 0,-3-3 0,-1 1-1,-5 1 1,3 2 0,-12-1 0,14 0 1,-14 0-1,10-5 0,-10 5 1,0 0-1,0 0 1,0 0-1,0 0 1,0 0-1,0 0 0,0 0 1,0 0-1,0 0 0,0 0 0,-3-9 0,3 9 0,0 0 0,0 0 0,0 0-1,-10 11 1,8-2 1,1 3-2,-1 2 2,0 3-1,1 1 0,-1 3 0,1 1 1,1-4-1,-1 1 0,0-2 0,0-2 0,1-3 0,0-2 1,0-10-1,-1 11 0,1-11 0,0 0-1,0 0-1,0 0-3,0 0-6,0 0-20,0 0-7,4-11-1,-4 11 0</inkml:trace>
  <inkml:trace contextRef="#ctx0" brushRef="#br0" timeOffset="1957.112">3137 1919 45,'0'0'30,"-1"-11"-4,1 11-5,-4-9-3,4 9-4,-8-12-3,8 12-1,-9-8-4,9 8 1,-13-10-4,13 10 1,-19-7-2,8 8-1,-3 0 1,0 3-1,-3 1 0,1 4-1,-3 4 2,0 1-2,1 2 0,1 2 1,2 6-1,3 3 2,6 0-2,5-2 2,5 1 0,7 1 0,1-3-1,7-1 2,1-9-2,2-2 1,0-3 0,-1-4 0,-1-3-1,0-3 1,-4-4-1,-2 0 0,-3-2-1,-2 0 0,-9 7-1,12-15-1,-12 15-2,4-13-4,-4 13-10,0 0-22,9-1 0,-9 1 0,0 0 1</inkml:trace>
  <inkml:trace contextRef="#ctx0" brushRef="#br0" timeOffset="3837.2195">3627 2334 29,'0'0'28,"-10"2"-6,10-2 0,0 0-3,0 0-3,13 7-2,-13-7-3,16 6 1,-16-6-3,25 7-2,-10-7-1,4 5-2,2-5 0,6 4-1,0-4 0,4 0-1,0-3 0,1 2-1,-2 0 0,-1-2 0,-4 1-1,-4 0 1,-3 0-2,-7 1 0,-1 2-3,-10-1-8,7-9-27,-7 9 0,0 0 0,-17-3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39:06.43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1852 3762 50,'0'0'31,"-4"-11"-2,4 11-4,-11-11-12,-1 4-1,12 7-4,-19-8 1,9 10-5,-2-2 0,-1 3 0,-3 0-2,0 5 0,-3 2 0,-1 3 0,-1 2-2,0 1 1,-1 1-1,2 2 1,3 1-1,0-1 1,4 0-1,4 1 0,1-1 2,8 2-1,3 0 0,5-3 0,3-2 1,6 0 0,2-2 0,4-4-1,3-4 1,-2 0-1,-1-4 0,1-2-1,0-1-1,-4-4-3,2 5-8,-8-2-26,2-7 0,1 3 0,-5-7-1</inkml:trace>
  <inkml:trace contextRef="#ctx0" brushRef="#br0" timeOffset="394.0226">2084 3387 38,'0'0'34,"0"-15"1,0 15-1,0 0-19,0 0-1,-2 21-5,-6-3-2,6 10-3,-3 5-2,2 7 1,-1 5-1,1 5-1,0 0 0,2 0 1,0-2-2,1-5 0,0-4 0,2-4-1,1-4-2,0-9-1,3 1-4,-4-13-7,7 4-11,0-4-10,-9-10-1,13 6 2,-13-6 2</inkml:trace>
  <inkml:trace contextRef="#ctx0" brushRef="#br0" timeOffset="996.0569">2461 3788 9,'0'0'29,"1"-13"1,-1 13 2,0 0-11,-14-13-3,14 13-3,-19-8-4,8 11-2,-4-4-3,2 5-1,-5-1-1,2 4-1,-1 1-2,1 2 1,1 2-1,1 1 0,4-1-1,3 3 0,3 0 1,4 0-1,4 0 1,3 1-1,3-1 0,4-2 0,1 1 1,2-5-1,0-3 0,0 1 1,0-5-1,0-3 1,-2-5-1,0-2 1,-3-5-1,2-2 1,0-3-1,0-5 0,-2-4-1,0-1 1,-5-1 0,-3 2 0,-3 3 1,-2 2-1,-5 5 1,6 17 0,-17-11 0,8 15 0,0 6-1,3 6 0,3 5-1,2 2 1,2 3 0,4 0 0,4 1-1,2-2-1,3 2-2,-1-9-5,8 3-11,-2-8-18,-1-8 1,3 0-1,-6-10 2</inkml:trace>
  <inkml:trace contextRef="#ctx0" brushRef="#br0" timeOffset="1471.0838">2957 3676 43,'0'0'32,"-7"-16"2,7 16 0,-18-8-21,-2 1-3,4 8-1,-5-4-3,1 5-3,-3 3 0,1 3 0,-2 2-2,5 2 1,1 2-1,4 0 0,1 2 0,7-1-1,4 0 1,5 0-1,6 1 1,5-3-1,3 2 0,5-2 1,3 1-1,0 0 0,0 0 0,-2-1-1,-3 0 1,-6 1 0,-2-2-1,-7 1 2,-7-4-2,-4 0 1,-6 0 0,-4-1 0,-3-2 0,1-5 0,-2-1 0,0-2-1,5 1 0,-1-5-3,16 6-4,-13-14-7,15 4-18,-2 10-3,12-11 0,4 7 1</inkml:trace>
  <inkml:trace contextRef="#ctx0" brushRef="#br0" timeOffset="1957.112">3316 3708 19,'0'-18'30,"0"18"0,-19-9 3,3 7-16,3 8-3,-6-4-4,4 7-3,-6-2-1,6 8-1,-3-4-2,4 3-1,-1-1 0,4 0-1,3 1 0,2-1-1,3-1 0,4-2 1,2 1-1,3 1 0,3-1 0,3-2 0,1 1-1,1 0 1,1 1-1,-2 0 1,1-1-1,-3-1-1,-4 5 2,-4-1 0,-1 0-1,-5-1 1,-2-3 1,-2 3-1,-5-3 2,-1-1-1,0-5 1,-2-1-1,1-1 0,1-1-1,4 1-8,-2 0-24,11-1-2,0 0-1,-10-14 1</inkml:trace>
  <inkml:trace contextRef="#ctx0" brushRef="#br0" timeOffset="2886.1651">4085 3532 36,'0'0'32,"-13"-6"2,13 6 0,-15-3-17,-2-6-4,7 8-2,-8-5-4,5 3-1,-5-3-2,3 4-1,-2-2-1,1 4 0,-1 2-1,-3 5 0,1 4-1,-2 5 1,2 6-1,2 4 0,1 6 0,4 3 1,3 4-1,7 2 0,3-3 1,4 0 0,6-4-1,5 0 2,2-6-1,4-4 1,2-6 0,2-3-1,1-5 0,1-3 1,-2-4-1,0-2 0,-2-1 1,-1-1-3,-4-1 1,-3-2-4,-1 4-6,-15 0-30,15-11 2,-15 11-2,10-17 1</inkml:trace>
  <inkml:trace contextRef="#ctx0" brushRef="#br0" timeOffset="4023.2302">4783 3502 35,'-11'-4'29,"11"4"3,-21 4-11,8-8-6,2 7-3,-4-6-2,5 6-3,-5-3-3,5 3 1,-2-1-2,12-2-1,-17 11 0,12-2 0,-2 2 0,4 2-1,1 2 0,3 0 1,1 1-1,4 2 1,1 1-1,3-1 1,1 0-1,2 1 0,0-3 0,0 3 0,-4-4 0,-1 0 0,-4-2-1,-5 0 1,-4-2-1,5-11-1,-22 15 1,8-7 0,-3-1-1,0-2 1,1-2-1,2-1 1,4-1-1,10-1 1,-14 1 0,14-1 0,0 0-1,0 0 1,16 5 0,-6 0 0,2 0 0,3 2 0,0 2 0,1 3 0,-2-1 0,-1 1 0,-3 1 1,-2 4-1,-4 1 0,0-1 1,-4-2-1,-1 1 0,-2-2 0,1-1 0,0-2 1,2-11-2,1 11 1,-1-11 0,12 7 0,-3-8-2,6 3-5,-3-7-13,4-1-15,8 0-1,-1-8 0,4 1 1</inkml:trace>
  <inkml:trace contextRef="#ctx0" brushRef="#br0" timeOffset="4572.2616">5149 3544 71,'0'0'36,"11"-2"-1,-7 11 0,-3 3-30,6 3-1,-2 4-1,5 5 0,-1 4-2,3 3 0,-1-2-1,2 2 1,-1-1 0,1-2-1,-1-4 0,-1-4 0,0-5 0,-3-2 0,-8-13 0,14 9 1,-14-9-1,10-12 1,-7-1-1,0-5 1,1-5-1,1-4 1,0-3-1,2 1 0,-2 1 1,0 1-1,0 3 1,-2 6-1,0 3-1,-2 4 0,-1 11-3,1-14-3,-1 14-6,0 0-15,10 3-8,-10-3-1,16 10 2</inkml:trace>
  <inkml:trace contextRef="#ctx0" brushRef="#br0" timeOffset="5145.2942">5737 3577 43,'-3'-14'32,"3"14"2,-14-6-8,0 2-10,3 7-3,-8-2-4,4 8-2,-6-1-3,1 6 0,0 3-1,0 5 0,2-2-1,4 5-1,3 1 0,4-1 0,7 0 0,5-2-1,4-3 0,5-2 1,3-5-1,2-4 0,2-4 1,0-2-1,-3-8 1,1-3-1,-3-4 1,-2-4-1,-3-1 1,-1-4 0,-3-4-1,-1 1 1,-2 0-1,-2 1 1,0 3-1,-2 2 0,0 3 1,-1 6-1,1 9 0,0 0 0,0 0 0,-7 21 0,7-5 0,0 5 0,1 1-1,1 2 1,2 0 0,2-2-2,2 1-1,-2-7-4,8 1-9,-4-6-22,1-10 1,3-2-1,-3-6 2</inkml:trace>
  <inkml:trace contextRef="#ctx0" brushRef="#br0" timeOffset="5706.3264">5886 3555 47,'0'0'33,"7"13"1,-7-13-1,7 17-21,3 3-1,-3-1-6,3 3-2,-1 3-3,-2-1-1,0 0 0,-2-3 0,-2-2 0,-1-4 0,-2-4 0,0-11 1,0 0 0,0 0 1,-11-6-1,8-8 1,1-2-1,1-5 0,2 0 0,1 1 0,2 0 0,1 2 0,1 3 0,3 4 0,0 1 0,0 4 1,1 3-1,0 1 1,-1-1-1,1 2 0,-10 1 1,15-2 0,-15 2 0,9-3-1,-9 3 2,4-11-1,-4 11 0,-2-14 0,2 14 0,-7-16 0,7 16 0,-10-9-1,10 9 1,-14 2-1,14-2 1,-12 12-1,8-1 1,0 1-1,3 0 0,1-1-1,4 1-4,-5-2-12,1-10-17,10 15-1,-10-15-1,16-1 2</inkml:trace>
  <inkml:trace contextRef="#ctx0" brushRef="#br0" timeOffset="8493.4857">6690 3590 20,'9'-3'28,"-9"3"1,0 0-6,9-9-4,-9 9-3,0 0-3,0 0-2,0 0-2,0 0-2,0 0-1,0 0-2,0 0-1,0 0 0,-11 14-1,11-14-1,-17 20 0,4-3 0,0 2-1,-4 3 0,2 3 1,-2 1-1,1 1 0,-1-3 0,3 0 0,0-3 0,3-3 1,3-2-1,0-4 0,8-12 0,-11 15 0,11-15 0,0 0 0,-7 9-1,7-9-1,0 0-2,-16-4-5,16 4-8,0 0-17,-9-8-1,9 8-1,-4-22 1</inkml:trace>
  <inkml:trace contextRef="#ctx0" brushRef="#br0" timeOffset="8840.5057">6435 3587 36,'0'0'31,"0"0"3,0 0-1,0 0-16,0 0-2,8 10-3,5 0-5,-1-3-1,5 9 0,1-4-2,4 7 0,-1-2-1,4 4-1,-3 1-1,2 0 1,-3-1-1,1 0 0,-1-3 0,-2-1 0,-2-4-1,-3-1 0,-2-4-1,-3-2-1,-9-6-1,11 4-3,-11-4-10,0 0-23,0 0 2,12-10-2,-12-1 2</inkml:trace>
  <inkml:trace contextRef="#ctx0" brushRef="#br0" timeOffset="9309.5325">7026 3521 68,'0'0'37,"0"0"0,0 0 1,-10 10-25,10-10-4,-10 2-4,10-2-3,0 0-3,-8 9-3,8-9-5,3 11-14,1-1-15,-4-10 1,5 20-1,-5-20 2</inkml:trace>
  <inkml:trace contextRef="#ctx0" brushRef="#br0" timeOffset="9515.5443">7021 3754 36,'-1'13'33,"1"-13"2,-8 17-1,2-7-14,6-10-6,-4 12-6,4-12-3,0 0-3,0 12-2,0-12-3,0 0-10,10 13-22,-10-13 1,0 0-2,0 0 2</inkml:trace>
  <inkml:trace contextRef="#ctx0" brushRef="#br0" timeOffset="10632.6082">7327 3417 41,'0'0'29,"0"0"2,6 12-11,-5 3-6,-3-1-2,5 9-4,-4 0-1,4 6-1,-3 0 0,3 6-2,-2-1-1,1 0 0,-1-1-2,0 0 0,0-3 0,-1-3-1,0-2 0,0-7-1,0-1-1,-1-5-1,4 0-2,-3-12-6,1 11-5,-1-11-14,0 0-4,0 0 0,5-12 2</inkml:trace>
  <inkml:trace contextRef="#ctx0" brushRef="#br0" timeOffset="11233.6426">7484 3646 14,'0'0'27,"12"6"1,-12-6 3,4 11-14,3 0-5,-5-2 1,6 7-4,-4-2-3,3 5 0,-2-2-2,2 1 0,-2-2-2,0 1 0,-1-2-1,-1-2-1,0-1 0,-1-3 1,-2-9-1,3 13 0,-3-13 0,0 0 0,0 0 0,0 0 0,10-10 0,-6-1 0,1-4 0,2 0 0,2-4 1,0-1-1,1 0 1,2-1 0,0-2 1,1 6-1,1-1 1,-1 3 0,-1 2 0,0 7-1,-1 1 1,0 4-1,-11 1-1,15 10 1,-10 3-1,1 1 0,-2 3 1,-1-1-1,0 3 0,0 1 0,-1 0 0,0-1 1,1-2-2,-2-1 1,2-4 0,-2 1-1,1-2-1,-2-11 0,4 15-2,-4-15-5,5 10-8,-5-10-17,0 0 0,0 0-1,0 0 1</inkml:trace>
  <inkml:trace contextRef="#ctx0" brushRef="#br0" timeOffset="11668.6675">7971 3403 47,'0'0'31,"9"-3"3,-9 3-1,0 0-21,-3 22-2,2-9-2,3 7-3,-1 3-1,1 5-2,-3 0 0,2 3 0,-3 4-2,1 1 1,-2 1-1,0 0 0,0 0 0,0-5 1,1-1-2,2-5 1,1-6 0,4-3 0,1-5 0,-6-12 0,17 12 0,-4-9 0,0-5 1,1 1-1,0-2 1,2-3-2,-3-1-1,-2-3-3,5 3-7,-9-5-16,-1-1-7,3 0-1,-9-2 2</inkml:trace>
  <inkml:trace contextRef="#ctx0" brushRef="#br0" timeOffset="11950.6836">7882 3615 27,'0'0'32,"0"0"2,0 0 1,13 4-14,-4-8-5,11 7-1,-2-6-5,6 7-3,-1-5-2,3 4-1,-3-1-1,-1 0-2,-1 1-1,-3-2-2,0 2-5,-18-3-18,17-2-13,-17 2 0,12-4 0,-12 4 1</inkml:trace>
  <inkml:trace contextRef="#ctx0" brushRef="#br0" timeOffset="12812.7329">8395 3582 34,'0'0'34,"0"0"2,0 0 0,-2-11-13,2 11-6,0 0-5,0 0-4,0 0-4,0 0-1,0 0-1,0 0-2,10 15-4,-10-15-4,10 12-17,-4-2-12,-6-10 0,8 19-1,-6-8 1</inkml:trace>
  <inkml:trace contextRef="#ctx0" brushRef="#br0" timeOffset="13058.747">8476 3828 42,'7'16'33,"-7"-16"3,3 17-2,0-3-15,-6-5-5,5 8-5,-6-4-3,-1 7-2,-3-1-1,-2 2-3,-1 1-1,-2-3-3,0 4-5,-4-5-12,-1-4-15,8 1 0,-4-8-1,5 0 2</inkml:trace>
  <inkml:trace contextRef="#ctx0" brushRef="#br0" timeOffset="14300.818">9555 3419 18,'2'-11'30,"-2"11"2,-1-10 1,1 10-11,0 0-5,0 0-4,0 0-3,-11 6-4,10 9-1,-1 1-2,2 8 1,0 4-2,3 4 1,0 4-1,2 3 0,-1-1 0,2 2-1,0-4 0,1-2 0,-1-5-1,-2-4 1,0-6-1,-1-5 0,-3-14 0,5 11 0,-5-11 0,0 0 0,-1-17 0,-1 6 0,-2-4 0,-3-1-1,-2-4 1,-4-1 0,-1 1-1,-3 0 1,-1 2-1,-3 4 1,0 3-1,1 3 1,-1 7 0,0 4-1,2 6 1,0 3 0,2 4 0,2-1 0,2 3 0,2 2 0,4 0 0,4 2 1,4-4 0,6 1 0,4-5 0,6 0 1,2-4-1,4-3 1,3-4-1,2 0 0,0-6 0,-1 1 0,-2-2-1,-4 0 0,0 1-1,-5-1-2,-2 4-3,-14 0-6,19-4-14,-19 4-12,12-2 1,-12 2-2,9-2 3</inkml:trace>
  <inkml:trace contextRef="#ctx0" brushRef="#br0" timeOffset="14903.8525">9821 3767 39,'0'0'34,"4"-14"1,-4 14 0,12-9-15,-8-2-5,10 7-5,-14 4-4,19-14-2,-8 7-2,0 2 0,0 1-1,2 0 0,-2-1-1,1 1 1,-2-1-1,-1 1 0,0 0 1,1-1-1,-10 5 1,14-11-1,-14 11 0,9-12 1,-9 12 0,2-14-1,-6 4 0,-1 1 1,-2-1-1,-3 1 0,-4-1 0,-1 1 0,-3 2 0,-2 5 0,-1 4-1,-3 3 1,0 3 0,4 5 0,0 3 0,2 3 0,5 2 0,4 1 0,3 2 1,7-1-1,3 0 1,4 0-1,3-2 0,3-3 1,-1 0-1,3-3 1,-1-2-1,0-1 1,0-3-1,-2-3 0,1-2 0,1-2 0,0-1-2,1-5-3,4 4-6,-4-6-21,4-4-5,2 2-1,-3-4 0</inkml:trace>
  <inkml:trace contextRef="#ctx0" brushRef="#br0" timeOffset="15496.8864">10494 3527 37,'6'-19'32,"-4"9"3,-7-3-2,1-1-12,4 14-8,-17-21-4,8 14-3,-5-3-2,3 6 0,-4 0-1,2 3-1,-3 1 0,3 3 0,-1 2-1,1 4 0,0-1 0,0 3 0,1 4-1,1 0 0,3 4 1,3 2-1,2-1 0,3 3 1,2 3-1,3 0 0,2 1 0,2 2 1,0-1-1,0 0 0,1 0 0,-3-1-1,-1-2 1,-3-6-1,-1 1-1,-4-8-1,2 2-4,0-14-7,-8 10-14,8-10-8,-13 1-1,13-1 0</inkml:trace>
  <inkml:trace contextRef="#ctx0" brushRef="#br0" timeOffset="15739.9003">10195 3766 38,'0'0'34,"14"-8"2,-2 3 1,-1-4-15,12 9-4,-7-7-5,10 7-5,-4-4-3,3 2-1,-2 0-3,2 0-2,0 5-6,-9-5-18,2 3-14,-1 1 1,-6-3-1,0 3 1</inkml:trace>
  <inkml:trace contextRef="#ctx0" brushRef="#br0" timeOffset="17070.9764">10855 3635 22,'0'0'30,"2"10"1,-2-10-2,0 0-10,6 16-2,-6-16-4,9 17-3,-7-6-3,4 5-3,-2 0-1,0 3-1,0 0 0,-1 2-1,1-4 0,0 2 0,-2-4-1,2-2 1,-2-3-1,-2-10 0,8 14 0,-8-14 0,0 0 0,15-2 0,-15 2 0,14-18 0,-7 2 0,3-3 0,-1-4 1,2-2-1,0-3 0,-1 3 1,-2 3 0,2 2 0,-4 2 0,0 9-1,-6 9 1,0 0 0,10-4 0,-10 4-1,8 19 0,-4-6 0,1 4 0,0-1 1,1 3-1,-1-2 0,1 1 0,-1-3 0,-1-1 0,0-3 0,-2-1 0,-2-10 0,7 9 0,-7-9-1,0 0 1,12-7 0,-7-3 0,2-1 0,1-3 0,3-3 0,-1-1 1,3 0-1,0-3 1,1 5 1,0 1-1,0 1 0,-1 3 0,-1 5 0,-1 3 1,0 4-2,-11-1 1,15 14-1,-10-1 0,0 3 1,-2 5-1,-1 0 0,-1 0 0,1 4 0,-1-1 0,0-4 0,0-2 0,0-1 0,2-6-1,-3-11 0,5 16-3,-5-16-4,0 0-15,15 0-15,-15 0 1,5-13-1,-4 2 1</inkml:trace>
  <inkml:trace contextRef="#ctx0" brushRef="#br0" timeOffset="18090.0347">11803 3458 15,'-13'0'28,"10"11"1,-11-7 2,0 5-14,2 6-1,-4 1-3,5 9-4,-5-1-1,5 7 0,-2-1-2,7 6 0,1-2-2,4 4 0,1-4-1,5 0-1,2-1-1,4-1 1,4-2-1,1-2 0,2-1-1,0-2 0,2-1-1,-2-6-4,2 1-19,-3-6-13,-7-9 1,1-4-1,-7-10 0</inkml:trace>
  <inkml:trace contextRef="#ctx0" brushRef="#br0" timeOffset="18812.076">12038 3668 51,'0'0'32,"0"0"2,0 0-9,0 0-11,1 11-2,0 8-4,-7 0-3,5 7-2,-2 2 0,2 5 0,-1 0-1,3 1 0,-1-1-1,2-2-1,2-3-1,-2-8-3,4 2-3,-5-11-6,5 0-11,-6-11-12,0 0 0,11-2 2,-13-11 1</inkml:trace>
  <inkml:trace contextRef="#ctx0" brushRef="#br0" timeOffset="19247.1008">11940 3639 60,'6'-12'36,"-2"-5"-1,6 0-10,4 5-9,-2-4-4,9 7-4,-6-1-3,7 6-2,-3 0 0,5 5-2,-2 3 0,0 2 1,-4 4-2,0 5 1,-3-2 0,-3 4-1,-5 3 1,-5-1-1,-3 2 0,-4 2 0,-3-4-1,-3 0 1,-2-1 0,-2-2 0,1-5 0,-1-1 0,4-2 1,-1-4-1,2-2 0,1 0 0,9-2 0,-13-1 0,13 1-1,0 0-1,0 0-3,-9-4-4,9 4-8,0 0-21,13 5 2,-4-4-2,0-2 3</inkml:trace>
  <inkml:trace contextRef="#ctx0" brushRef="#br0" timeOffset="19609.1216">12472 3602 67,'0'0'37,"-2"-9"-1,2 9 1,0 0-26,0 0-2,-10-6-5,10 6-4,0 0-3,1 10-4,5 0-11,-3-1-19,-3-9 0,5 17 0,-5-17 2</inkml:trace>
  <inkml:trace contextRef="#ctx0" brushRef="#br0" timeOffset="19813.1331">12482 3806 62,'-8'21'35,"8"-21"0,-10 13-7,6-3-14,4-10-5,-9 7-3,9-7-5,0 0-4,0 0-13,0 0-21,0 0 3,0 0-3,9-18 2</inkml:trace>
  <inkml:trace contextRef="#ctx0" brushRef="#br0" timeOffset="21434.226">12816 3487 19,'0'0'29,"0"0"3,0 0 1,-11 10-14,11 1-2,0-11-4,-2 20-2,-1-6-4,4 5-2,-3-2-1,4 6 0,-3 0-2,2 2 1,-3 0-2,1 3 0,-2-2 0,1 1 0,-1-2-1,-2-3 0,1-1-2,1-3 0,1-2-1,-2-6-4,7 2-5,-3-12-11,0 0-12,0 0-2,13 0 3,-1-5 0</inkml:trace>
  <inkml:trace contextRef="#ctx0" brushRef="#br0" timeOffset="21940.255">12975 3662 31,'0'0'29,"9"2"1,-9-2-4,-4 17-12,6-1-3,-4-2-3,5 5-2,-3-1-1,2 4 0,-1-2 0,2 0-1,-2-5-2,3 2 1,-2-6-1,0-2-1,-2-9 0,0 0 0,11 8-1,-11-8 0,12-10 0,-3 0 1,-1-3-1,2-1-1,3-1 2,-1-3-2,2 1 1,-3 1 1,0 2-1,-1 3 0,-10 11 0,16-11 1,-16 11-1,0 0 1,9 11 0,-7 0 0,1 3-1,0 2 1,0 1 0,0 2-1,0 0 1,0-1-1,0-1 0,-2-2-1,1-2-1,-1-2-2,1-1-2,-2-10-5,0 0-7,3 11-17,-3-11 0,7-9 1,-4-3 2</inkml:trace>
  <inkml:trace contextRef="#ctx0" brushRef="#br0" timeOffset="22321.2767">13387 3476 36,'0'0'30,"0"0"2,-1 16 0,2-3-21,-5 0 1,5 7-3,-4 0-4,3 5 0,-4 1-1,1 3-1,-1 1 0,2 1 0,-1-2-1,0 0 0,2-1-1,1-2 1,4-4-2,1-2 1,0-5-1,1 0 1,1-5-1,4-3 0,-1-3 0,-1-2 0,2-2-1,-11 0-1,21-6-3,-13-4-7,3 3-16,-11 7-8,11-17 0,-11 17 1</inkml:trace>
  <inkml:trace contextRef="#ctx0" brushRef="#br0" timeOffset="22576.2913">13238 3708 42,'0'0'32,"0"0"3,0 0-1,13-1-20,0-4-1,8 5-4,-2-4-4,5 4-1,1-2-2,2 1-1,-1 2-2,-2 0-2,-1 3-4,-5-6-9,3-1-18,-3 4-1,-6-7-1,3 4 2</inkml:trace>
  <inkml:trace contextRef="#ctx0" brushRef="#br0" timeOffset="22957.3131">13635 3433 33,'17'-5'33,"-17"5"0,13 6 1,-6 5-14,-7-11-7,17 25-3,-10-6-5,4 7-1,-4 3-1,1 4 0,-1 2-2,-2 3 1,-3 3-1,-3-1 1,-3-3-1,-1 0 1,-2-3-1,0-3 0,-5-6 0,5-3 0,-2-5 0,3-3 0,0-5-1,6-9-1,-8 11-1,8-11-7,0 0-25,0 0-3,0 0 0,0 0 0</inkml:trace>
  <inkml:trace contextRef="#ctx0" brushRef="#br0" timeOffset="23663.3534">14056 3602 24,'0'0'32,"3"9"3,-3-9-1,0 0-14,-8 14-3,8-14-3,-6 9-6,6-9-2,-6 13-2,6-13-2,-1 13-2,1-13-1,1 10-5,4-1-10,-5-9-20,0 0 0,8 12-1,-8-12 2</inkml:trace>
  <inkml:trace contextRef="#ctx0" brushRef="#br0" timeOffset="23903.3672">14056 3829 24,'0'16'27,"0"-16"3,-7 19-5,7-8-11,0-11 0,0 17-3,0-17-4,-1 13-1,1-13-3,0 0-5,2 11-8,-2-11-17,0 0-4,0 0-2,0 0 2</inkml:trace>
  <inkml:trace contextRef="#ctx0" brushRef="#br0" timeOffset="24298.3898">14353 3585 65,'0'0'36,"10"-5"0,-10 5 2,0 0-27,1 23-3,-2-8-2,4 7-3,-1 3 0,3 3-1,-2 2-1,3 0 0,-1 0-2,0-1 0,3-2-3,-4-8-3,6 3-10,-7-6-21,-1-6 1,3-1-1,-5-9 2</inkml:trace>
  <inkml:trace contextRef="#ctx0" brushRef="#br0" timeOffset="24975.4286">14315 3632 53,'-2'-14'36,"8"4"0,-2-1 1,1-7-21,10 9-3,-1-6-4,5 7-3,-1-1-1,5 3-1,-4 2-2,2 6-1,0 1 0,-3 2-1,-2 2 0,-1 2 0,-1 3-1,-5 1-1,0 4 0,-6-2 0,1 4-1,-7-2-1,0 4 1,-7-4 0,0 0-1,-5-2 2,1-2-1,-2-3 2,2-2 0,-2-3 2,2-4 0,3 0 0,1-3 1,10 2 0,-9-5 1,9 5-1,0 0 0,12-9 0,-1 8 0,1 1-1,2 1 0,5 2-1,0 2 1,1 2-1,1 2 0,-1 2 0,-1 4-1,-1 0 0,-3 3 0,-4 1-1,-5-1 1,-4 1-1,-3-2 1,-3 0-1,-3-3 1,-5-1 1,0-4-1,-3-2 2,0-2-1,-3 0 1,1-4 0,-2-2 0,1-2-1,1 0 1,2-1 0,1 0-1,14 4 0,-15-8-1,15 8-2,0 0-3,0 0-12,13-8-20,-13 8 3,21-7-3,-10 0 2</inkml:trace>
  <inkml:trace contextRef="#ctx0" brushRef="#br0" timeOffset="29720.7">14998 3713 2,'0'0'20,"0"0"-1,-16 10-6,16-10 0,-13 13 0,3-3-2,2 4-2,-3 0-1,1 4-1,-1 1-2,2 3 0,-1-1 0,4 3-1,1-1 0,3-2-1,3-1 1,2-2-1,3-2 0,6-1 0,-1-4 0,2-3-1,2-5 0,-1-1 0,1-7 0,1 0 0,2-5-1,-3-3 2,2-1-3,1-2 2,-3-3-2,1-1 1,-4 0-1,-1 0 1,-5-2 0,-2-1 0,-6 0 0,-5 3 0,-4 2 0,-3 2-1,-4 1 1,-3 5-1,0 4 0,-1 3 0,1 5-1,2 1 0,4 4-2,2 2-2,8 7-5,-2-5-9,5 2-14,12 2-2,-2-6 3,9 6 0</inkml:trace>
  <inkml:trace contextRef="#ctx0" brushRef="#br0" timeOffset="30268.7313">15340 3766 14,'3'-9'26,"-3"9"1,0 0-6,-12-4-5,12 4-3,-16 4-3,5 4-2,-5-1-1,1 8-1,-2-2-1,3 7-1,-3-3 0,6 4-2,-1-1 0,7 2 0,4 0 1,6 1-3,5-2 1,6-2-2,7-2 2,4-3-1,2-2 0,2-5 0,0-5 0,0-4 1,-3-4-1,-3-7 1,-5-2-2,-4-4 2,-5-1-1,-5-3 2,-5-2-2,-6-2 0,-5-1 0,-4 2 0,-3 5 1,-1 0-2,0 5 1,-1 3-1,1 6 0,2 5-2,4 7-1,2 2-3,7 8-5,-2 0-13,2-2-7,9 6-1,-4-6 2</inkml:trace>
  <inkml:trace contextRef="#ctx0" brushRef="#br0" timeOffset="30674.7545">15658 3430 26,'0'0'31,"4"-10"1,-4 10 0,0 0-15,0 0-3,8 16-4,-11-4-2,3 7-3,-3 4 0,3 5 0,-4 3-1,3 7 0,-1 0-1,1 4-1,1 0 0,-1 0-1,1-4 0,2 0 0,0-5-1,1-4 0,2 0-2,-1-6-1,5-1-3,-2-10-5,7 1-11,1-5-15,-4-7 1,5-2-1,-6-11 3</inkml:trace>
  <inkml:trace contextRef="#ctx0" brushRef="#br0" timeOffset="31150.7818">15863 3848 32,'6'-11'31,"-6"11"1,9-4 1,-9 4-16,16-5-4,-16 5-4,22-9-2,-8 1-2,3 1-2,0-1 0,0-2-1,0-2-1,-3 1 0,-1-1 0,-4-2 0,-2 0 0,-4-2 0,-3 0-1,-2 2 1,-5 2-1,-3 1 0,-3 1 0,-2 4 0,-3 6 0,-1 3 0,-2 8-1,-2 2 1,5 4 0,-2 6 1,4 2-1,1 2 1,3 0-1,4 3 1,3-4 0,6-2 0,1-2 0,6-2 0,0-5 0,3 0 0,3-6-1,-1-4 0,2-1-1,0-3-1,5 0-3,-7-8-6,7 0-18,-2 0-8,-3-6 0,2 2 1</inkml:trace>
  <inkml:trace contextRef="#ctx0" brushRef="#br0" timeOffset="32060.8338">16346 3687 20,'-2'-16'30,"2"16"0,0 0 2,-9-4-15,9 4-2,-14-2-5,14 2-4,-18 5 0,7 1-1,-3-2-2,2 3 0,-4-1 0,3 4-1,-2 0 0,1 2-1,0 0 0,3 4 0,1-1 0,2 4 0,3-2 0,3 2 0,4-2 0,4 1 0,4-2-1,1-4 2,4-4-2,1 0 1,2-6 0,0-3 0,1-6 0,0-2-1,-3-4 1,2-2 0,-5-2 0,0-4 0,0-1 0,-5 2 0,-2-1 0,-3 0 0,0 4-1,-3 2 1,-2 4 0,2 11-1,-8-9 1,8 9-1,-9 9 0,4 2 0,1 4 0,1 2 0,1 3 0,1 0 0,4 0 0,0 0-2,3-2 0,-1-3-1,5-1-3,-10-14-5,17 16-12,-7-11-14,-10-5 0,16-4 0,-16 4 3</inkml:trace>
  <inkml:trace contextRef="#ctx0" brushRef="#br0" timeOffset="32545.8616">16561 3635 50,'0'0'33,"0"0"2,0 0-1,-5 11-18,4 6-6,-5-2-5,4 8-1,-3 1-2,4 1 1,-1-2-2,0 2 1,2-3-2,3-2 1,-1-3-1,0-4 0,1-4 0,-3-9 0,10 10 0,-10-10-1,14-4 1,-14 4 0,19-15 0,-7 4 0,1-1 0,-1-4 0,4 1 0,0-1 1,-2 2-1,0-1 1,1 3 0,-3 3-1,1 1 1,-2 6-1,-1 3 1,0 5-1,-10-6 0,14 21 0,-9-5 0,-1 1 0,-3 3-1,-2 0 1,-1-1-1,-4-1 0,3 0-3,-4-6-4,6-2-20,-1 0-8,2-10 1,0 0-2</inkml:trace>
  <inkml:trace contextRef="#ctx0" brushRef="#br0" timeOffset="34479.9722">17019 3610 15,'0'0'29,"21"11"2,-12-14 3,6 0-15,3 5-2,-1-5-5,4 6-3,-6-2-1,1 4-4,-2-7-3,-4 4-4,1 1-5,-11-3-6,0 0-15,12 2-5,-12-2 0,0 0 0</inkml:trace>
  <inkml:trace contextRef="#ctx0" brushRef="#br0" timeOffset="34719.9859">17017 3757 21,'0'0'29,"-7"15"2,7-15 2,0 0-15,8 15-4,1-14-4,8 3-3,-2-2-2,5 1 0,0-3-3,1 0-2,2-1-2,-1-4-5,1 4-7,-4-2-15,-1-6-4,3 4-1,-6-6 1</inkml:trace>
  <inkml:trace contextRef="#ctx0" brushRef="#br0" timeOffset="35562.0341">17611 3419 5,'0'0'27,"-16"-9"1,16 9 2,-11 3-13,11-3 0,-14 4-5,4-4-2,10 0-2,-19 8-3,9-1-1,-5 0 0,2 0-1,-1 0 0,-1 1-2,2 1 1,2 0 0,3 1-1,3 2 1,4 0 0,4 3 0,1 0-1,6 1 0,-1-1 0,3 1 0,-2 1 0,2 0 0,-5-1-1,-1 1 1,-1-3-1,-3 1 1,-3 1-1,-1 0 1,-4-3 0,-1-2-1,-4-2 0,-1-2 1,-1-2-1,-2-2 1,2-2-1,1-1 0,3-3 0,9 3 0,-10-5-1,10 5 1,0 0 0,10-11 0,-1 7 0,2 4 0,1 0-1,-2 3 1,3 1 0,-1 4 0,-3 1 0,0 4 0,-2 1 0,-3 2-1,0 2 1,-3 2-1,-1 2 1,-2-3 0,1 3 0,-1 0-1,0-2 1,1-1 0,2-3 1,1-2-1,2-3 1,2 0-2,-6-11 2,16 9 0,-7-8-1,2 0-2,0-1-2,-2-5-5,4 4-18,-1-2-8,-12 3-1,17-11 1</inkml:trace>
  <inkml:trace contextRef="#ctx0" brushRef="#br0" timeOffset="35900.0534">17796 3841 32,'0'10'30,"0"-10"3,-1 12-2,3 0-17,-2-12-3,-1 17-4,1-17-3,3 17 0,-3-17-3,7 14-3,-7-14-4,6 10-10,-6-10-16,0 0-1,0 0 1,16-4 0</inkml:trace>
  <inkml:trace contextRef="#ctx0" brushRef="#br0" timeOffset="36185.0695">17970 3831 36,'0'0'30,"0"0"1,0 0-11,11 9-4,-11-9-5,3 12-3,-3-12-3,2 19-2,0-10-1,0 0-1,0 0-3,-2-9-2,2 16-5,-2-16-12,0 0-10,1 10-2,-1-10 2,0 0 0</inkml:trace>
  <inkml:trace contextRef="#ctx0" brushRef="#br0" timeOffset="36420.0832">18138 3829 21,'0'0'31,"0"0"0,8 10 1,-8-10-13,10 16-4,-10-16-7,5 17-3,-5-8-3,0-9-4,5 16-7,-5-6-22,0-10 0,0 0-2,0 0 1</inkml:trace>
  <inkml:trace contextRef="#ctx0" brushRef="#br0" timeOffset="37454.1423">18338 3379 15,'-4'-13'26,"4"13"-6,0 0-1,0 0 0,0 0-2,0 0-2,0 0-2,0 0-2,19 2-2,-19-2-2,21-2-1,-10 0-2,4 4 0,-2-1-2,2 3-1,-2 2 0,-1 1-1,-12-7 0,16 16 1,-11-4-1,-1-1 0,0 1 0,-3 3 0,-2 0 0,-5 2 1,1 2-1,-4 0 0,1 2-1,-1-1 2,1-1-1,1-1 0,3-2 0,4 1 0,1-4 0,6 0 1,1-4 0,2-1-1,3-2 1,1-1 0,2-1-1,-2-4 1,2 0-1,-3-2 0,-1 0 0,-3-2 0,-9 4 0,9-2 0,-9 2-1,0 0 0,-3 12 0,3-12 1,-7 19-2,2-5 1,3 2 0,0 3-1,2 1 1,-1 0-1,0 3 1,0-2 0,0-1 0,1-2 0,-2-2 0,-2-2 1,1-4 0,3-10-1,-9 16 1,9-16 0,-13 10 0,13-10 0,-13 5 0,13-5 0,-11 4 0,11-4-2,0 0-1,-13 6-5,13-6-8,0 0-18,0 0 1,0 0-1,-9-4 2</inkml:trace>
  <inkml:trace contextRef="#ctx0" brushRef="#br0" timeOffset="38998.2305">18785 3336 28,'10'3'31,"-10"-3"2,16-15-6,-1 13-7,-4-3-2,9 5-7,-6-4-1,6 10-5,-5-3-1,3 6-2,-3 2-1,-1 3 0,-3-1-1,-3 6 0,-2-2 1,-3 2-1,-3 3 1,-3-1-1,-4 3 0,1-1 1,-2-1-1,1-1 0,1 0 0,1-1 0,3-5 1,3 1-1,4-6 1,1-1-1,-6-9 1,19 10 0,-7-9 0,2-1 0,2-3-1,-1 1 1,-1-4-1,0 3 1,-3-1-1,0 1 1,-11 3-1,11-6 0,-11 6 1,0 0-1,0 0 0,-9-6 0,9 6-1,-11 5 1,11-5-1,-10 17 1,5 0 0,2-1 0,3 5 0,3 4 0,2 3 0,2 1 0,-1 1 0,3-1 0,0 1 0,-1-2 0,-3-3 0,-1-1 0,-3-4 0,-2-2 0,-1-2 1,-7-4-1,-1-3 1,-1-1-2,-3-5 2,1-1-1,-2-1 0,2-3-1,2 0-3,-1-5-5,9-3-25,3 10-2,-3-13-1,6 4 1</inkml:trace>
  <inkml:trace contextRef="#ctx0" brushRef="#br1" timeOffset="52977.0302">8570 4513 34,'2'-12'30,"-2"12"2,0 0 0,0 0-15,0 0-4,0 0-3,0 0-2,-6 18-4,6 0 0,-1 4 0,2 8-1,-3 4 1,2 6-1,-2 3 1,3 6-2,-2 0 1,2-1-2,-2-4 0,2-1 0,0-5 0,1-5-1,1-8 0,0-5 0,-1-8 0,-1-2 1,-1-10-2,0 0-1,0 0-1,0 0-5,0 0-10,5-13-19,-6 3 1,2-2-2,-1-7 3</inkml:trace>
  <inkml:trace contextRef="#ctx0" brushRef="#br1" timeOffset="53501.06">8943 4522 14,'11'-5'24,"-11"5"3,0 0-9,4-10 1,-4 10-3,0 0 0,0 0-3,0 0-2,0 0-3,4 17 1,-4-17-3,-2 20-1,-1-2-1,2 7-1,-4 1 1,2 7-2,0 0 1,0 7-1,1 1 0,1 2 0,0-4 0,3 2-1,1-1 0,2-3 0,0-2 0,1-3-1,-1-3 0,0-5-1,0-3-1,-4-9-5,5-1-16,-6-11-15,0 0 2,0 0-2,-9-1 1</inkml:trace>
  <inkml:trace contextRef="#ctx0" brushRef="#br1" timeOffset="54274.1043">8434 5012 47,'0'0'30,"11"20"3,-9-9-5,1-2-12,5 7-4,-2-5-1,6 6-2,-3-4-2,6 4-2,-2-2 0,6 2-1,-1 0-1,4 1-1,-2 0 0,2 0-1,1 1 0,1-1 0,0-1 0,-4-1-1,1-4 1,0 1-1,-2-3 1,-1-3-1,0-3 1,-1-2-1,0-8 0,3-1 0,1-5 0,1-5 0,2-6 1,3-1 0,2-6 0,4-3 1,1 2-1,1 1 1,-3 3-1,-2 5 1,-5 4-1,-2 6-1,-6 6 0,-7 6-1,-10 0 0,10 13-2,-7 0-2,-3-13-9,-3 18-24,1-6-2,2-12 1,-7 11 0</inkml:trace>
  <inkml:trace contextRef="#ctx0" brushRef="#br2" timeOffset="67457.8584">3546 5971 32,'4'-13'26,"-4"13"-4,4-13 0,-4 4-2,0 9-2,0-16-4,0 16-2,2-11-3,-2 11-2,0 0-2,0 0-1,0 0-1,1 11-1,-1 4 0,1 2 0,-2 5 0,2 6-1,-1 2 1,1 4-1,-1 2 0,0 0 0,-2-3-1,2 1 1,1-1-1,0-3 1,1-3-1,0-4 1,-1-4-1,1-3 0,1-2 0,-3-14-1,3 14-1,-3-14-1,0 0-4,0 0-7,0 0-21,7-13-1,-8 0-1,5 1 1</inkml:trace>
  <inkml:trace contextRef="#ctx0" brushRef="#br2" timeOffset="68319.9077">3589 5873 1,'0'0'16,"0"0"-3,0 0 1,0 0-1,0 0 1,1-10 0,-1 10-2,0 0-2,-3-12-1,3 12-2,0 0-2,-11-12-2,11 12 0,0 0 0,-12-1-1,12 1 0,0 0 0,0 0 0,0 0 1,-10 10 0,10-10-1,0 0 1,0 0-1,-2 10 1,2-10-1,0 0 0,0 0 0,3 9 1,-3-9 0,10 4 0,-1-1 0,-9-3 0,22-1 1,-10-1-1,6 2 1,-3-3-1,4 3 0,0-1-1,2 1 0,-1 0 0,1 0-1,2-1 0,0 1 0,0 0-1,-3-1 1,0-1-1,-4 1 1,-2 0-1,-2 1 1,-12 0-1,12-2 1,-12 2 0,0 0-1,0 0 1,0 0 0,0 0-1,0 0 0,0 0 1,0 0-1,0 0 0,0 0 0,0 0 0,-3 10 0,3 0 0,-1 1 0,-1 3 0,2 3 0,-2 3 0,2 1 0,-1 0 1,1-1-1,-1-2 1,2 0-2,0-2 2,1-2-1,1-4 0,-3-10 0,4 14 0,-4-14-1,4 9-1,-4-9-3,0 0-7,0 0-26,5-11 1,-5 11-1,6-21-1</inkml:trace>
  <inkml:trace contextRef="#ctx0" brushRef="#br2" timeOffset="69181.957">4460 5669 15,'6'-12'29,"-6"12"1,0 0-5,5-11-3,-5 11-2,-4-10-4,4 10-3,-6-13-4,6 13-2,-13-15-2,13 15 0,-17-11-2,6 6-1,-3 0 0,2 5-1,-4 0 1,1 6-1,-1 1 0,2 4 0,-2 3 0,3 5 0,0 4-1,3 1 1,3 0 0,3 1 0,1 2 0,6-2-1,3-2 1,5-6 0,4-3 0,2-1 0,3-4 1,1-1-1,0-4 0,1-2 0,-4-2 0,0 0 0,-5-2-1,-1-3 0,-3-1-4,-9 6-5,15-13-28,-15 13-2,0 0 0,0 0-1</inkml:trace>
  <inkml:trace contextRef="#ctx0" brushRef="#br2" timeOffset="69919.9991">4781 6025 35,'0'0'30,"-9"7"2,9-7-8,0 0-4,0 0-4,0 0-2,0 0-4,13-7-2,3 6-2,-2-4 0,9 3-1,-3-2 0,2 2-2,1-1-1,0 3-1,-4 0-2,-3-1-1,-3 5-3,-13-4-3,17 5-8,-17-5-16,0 0-5,-3 14-1,3-14 2</inkml:trace>
  <inkml:trace contextRef="#ctx0" brushRef="#br2" timeOffset="70179.0141">4760 6160 56,'0'0'36,"13"2"0,-4-6-5,5 5-12,-5-7-5,9 8-4,-3-4-3,5 2-2,-3-2-2,4 3-1,1-1-2,-2-1-2,2 4-5,-6-9-12,1 4-20,1 1 1,-4-4-1,0 0 2</inkml:trace>
  <inkml:trace contextRef="#ctx0" brushRef="#br2" timeOffset="71627.0967">5637 5797 31,'0'0'24,"0"0"-2,0 0 0,0 0-3,0 0-2,0 0-3,0 0-2,0 0-3,-3-11-2,3 11-2,-11-12-1,11 12-1,-14-10-1,5 6 0,-1 1 0,0 1-1,-1 3 0,-1 2-1,1 3 1,0 2-1,0 2 1,2 1 0,2 3-1,3 3 1,0-2 0,4 0 0,4 1 0,1 0 0,5 1 1,0-2-1,3-2 0,0 2 1,2 2-1,-3-2 1,-1-3-1,-2 1 0,-3-1-1,-4-1 1,-4 1-1,-3-3 0,-6-3 0,-1 2 0,-3 0-1,-2-2 1,-1-3 0,3 1-1,0-1 1,3-2 0,12-1-1,-13 4 1,13-4 0,0 0-1,9-1 1,2 2-1,3-1 1,0 4 0,2 0 1,-1 3-1,1 2 0,-4 3 0,-2 0 0,-3 3-1,-3 3 1,-2 1 0,-3 3 0,-1-4 0,-1 0 0,0-1-1,0 1 1,2-4 0,1-2 1,0-12 0,11 13-1,-2-8 1,3 0 0,2 0 0,0-3 0,2 0-2,-2-3-4,5 7-16,-1-4-17,-7-4 0,1 1-1,-2-11 1</inkml:trace>
  <inkml:trace contextRef="#ctx0" brushRef="#br2" timeOffset="72457.1444">6251 5763 31,'7'-11'28,"-7"11"-1,4-10-6,-4 10-3,0 0-3,-7-11-3,7 11-2,-12 4-1,12-4-3,-21 16-1,8-1-1,-4 2-1,1 7 1,-1 2-1,0 7 0,2 2 1,3 6 0,3-1 0,6 2-1,3-2 0,5-1-1,4-3 0,6-3 0,1-4-2,4-7 1,1-4-2,-2-1 0,2-4-2,-4-5-2,1 2-8,-8-8-26,-1-4 1,0 3 0,-9-1-1</inkml:trace>
  <inkml:trace contextRef="#ctx0" brushRef="#br2" timeOffset="72899.1696">6622 5886 15,'0'0'28,"0"0"2,11-7 1,-11 7-10,0 0-4,-6 10-4,6-10-3,-16 23-2,4-8-2,1 8-2,-6-2 1,0 5-2,-5-2 0,2 2-1,-1-3 0,2 1-1,2-7 0,3-3-1,3-3-1,11-11-2,-8 9-4,8-9-8,1-10-17,-1 10-3,10-20-2,-4 10 3</inkml:trace>
  <inkml:trace contextRef="#ctx0" brushRef="#br2" timeOffset="73170.1851">6369 5882 51,'0'0'32,"0"0"4,0 0-10,14 3-6,-14-3-5,25 16-4,-9-6-3,10 9-1,-2 0-1,4 0-2,-2-1-1,2 2-2,-1-1 1,-3 0-3,-1 0-2,-5-8-3,1 5-5,-8-6-11,0 1-17,-1 1 1,-2-3-1,0 0 3</inkml:trace>
  <inkml:trace contextRef="#ctx0" brushRef="#br2" timeOffset="73379.1971">6809 6126 42,'21'-3'33,"-11"4"2,2 6 0,0 5-16,-9-1-4,4 7-7,-8 1-3,2 4-2,-3-3-2,-1 1-3,1 2-3,-5-12-10,1 1-21,5 0 1,1-12 0,0 0 0</inkml:trace>
  <inkml:trace contextRef="#ctx0" brushRef="#br2" timeOffset="74112.239">7100 5760 37,'0'0'31,"-11"-9"3,11 9-9,0 0-4,0 0-4,0 0-2,0 0-5,0 0-1,3 9-3,-1 6-1,-1 2-2,1 5-1,0 2 0,0 9-2,1 1 2,2 0-1,-1-1 0,3 0-2,1-1 1,1-4-4,1 0-3,-5-15-11,2-1-21,3-3 1,-10-9-1,13-1 2</inkml:trace>
  <inkml:trace contextRef="#ctx0" brushRef="#br2" timeOffset="74621.2681">7310 5936 67,'0'0'36,"9"0"-2,-9 0 3,-5 16-23,7 1-6,-4-2-3,4 8-2,0 0 1,3 0-2,0-3 1,3-1-1,1-5-1,3 0-1,0-4 1,0-4 0,2-4-1,-1-2-1,2-5 1,-2-4 0,3-3 0,-2-4-1,2-3 0,-3-4 1,0 0-1,-2-3 2,-1 1-2,-3 2 1,-1 3 0,-2 3 0,-2 5 1,-2 12-1,1-12 0,-1 12 1,2 12-1,1 2 1,-1 5 0,3 2 0,1 4 0,4 4-1,-1 1 1,4-2-1,0 1 0,-1-4-2,4-4-3,-3-7-3,6 1-15,-3-8-16,-2-10 1,1-3 0,-3-8 0</inkml:trace>
  <inkml:trace contextRef="#ctx0" brushRef="#br2" timeOffset="74989.2892">7827 5673 54,'0'0'35,"0"0"0,10 16 0,-9 2-14,-1-3-12,5 10-2,-2 1-3,1 7 0,-2 3-1,1 1-1,0 1-1,-1 2 0,1 0 0,-1-3-1,1-3 1,2-2-1,0-7-1,2-3 2,2-2-1,1-8 0,1-4 0,1-2 1,2-5-1,-2-4 0,2-1 0,-1-5-3,1 2-2,-4-4-9,1-2-24,-1 3 1,-4-1-1,-2 0 1</inkml:trace>
  <inkml:trace contextRef="#ctx0" brushRef="#br2" timeOffset="75196.301">7740 6030 56,'4'-14'35,"7"3"0,8 0-1,5 2-19,-2-3-7,5 5-4,1 3-7,-3-2-13,-3 1-18,6 6 0,-7-3-2,3 4 1</inkml:trace>
  <inkml:trace contextRef="#ctx0" brushRef="#br2" timeOffset="75576.3228">8064 5638 69,'1'-13'37,"-1"13"0,10 4 2,-10-4-24,18 21-5,-7-2-4,8 9-1,-3 6-1,2 5-1,-3 8-1,-1 0-2,-5 1 1,-4-1-1,-3 0 1,-3-4-1,-5-3 0,0-5-1,-4-6 1,3-6 0,-1-3-1,2-8 1,0-1-1,6-11 0,-5 13-3,5-13-7,0 0-27,0 0-1,0 0 0,-2-9 0</inkml:trace>
  <inkml:trace contextRef="#ctx0" brushRef="#br2" timeOffset="76454.373">8582 6090 72,'0'0'37,"14"-10"-1,-14 10-6,16 3-14,-16-3-6,14 17-3,-9-4-3,1 7-1,-3 1-2,0 3 0,-2-1 0,-2 4-1,-3 0-1,-2-5-1,0-1-2,-4-6-3,4 2-7,-2-5-25,8-12 2,-12 2-1,8-13 2</inkml:trace>
  <inkml:trace contextRef="#ctx0" brushRef="#br2" timeOffset="77909.4561">9489 5697 28,'9'-14'28,"7"5"-4,-5 1-2,-2 1-5,2 3-2,-11 4-4,0 0-2,0 0-2,-7 22-1,-7-5 1,1 8-2,-7-1 0,3 10 0,-2-2-1,3 6 1,2-3-1,7 3-1,1-5 1,8 1-2,6-4 0,4-3-1,5-3-1,3-3-2,4-4-2,-3-8-6,6 2-20,-4-5-7,-3-7-1,-1 1 0</inkml:trace>
  <inkml:trace contextRef="#ctx0" brushRef="#br2" timeOffset="78703.5016">9728 5774 34,'15'1'31,"-15"-1"2,14 11 0,-7-1-16,-7-10-3,9 24-3,-8-10-3,3 6-2,-4-4-2,2 4-1,-2 0-1,2 0 0,-1-1 0,2-4-2,4-2 1,-1-1-1,2-2 1,-8-10-1,18 8 1,-8-8-1,1-6-1,1-2 1,-2-4 0,0-5 0,3-1 0,-1-3-1,1-5 1,-1 0 0,2 0 1,-3 1-1,1 2 0,-2 3 0,-2 7 0,-8 13 1,10-9-1,-10 9 0,2 17 0,-2 1 1,-1 5-1,1 2 0,1 1 0,1 2 0,5-1 1,-1-2-1,4-7 0,1 0 0,2-8 0,-2-3 1,4-8-1,-2-7 0,1-4 0,0-4 0,0-3 0,2-6 0,-3-1 0,5-1 0,-4 2 2,1 4-1,-3 2 1,0 3-1,-3 3 1,-9 13 0,16-3 0,-16 3-1,12 18 0,-6-5-1,-1 4 1,0 4-1,1 1 1,-1-1-1,-1-1 0,-1 3 0,0-3 0,-1-2-1,1 0-2,-3-8-2,4 4-4,-4-14-16,-2 12-14,2-12 1,0 0-1,13 4 3</inkml:trace>
  <inkml:trace contextRef="#ctx0" brushRef="#br2" timeOffset="79055.5218">10566 6010 61,'0'0'38,"12"3"0,-12-3 1,0 0-18,14 19-8,-11-9-5,2 4-1,-4 2-3,0 5-2,-2-2-1,-2 4-1,-1 2-2,-4-4-1,3 0-5,-6-5-15,2-2-17,0 0 1,0-8-2,9-6 3</inkml:trace>
  <inkml:trace contextRef="#ctx0" brushRef="#br2" timeOffset="115525.6077">11314 5703 1,'0'0'6,"0"0"1,0 0 0,0 0 1,10-9 0,-10 9 1,0 0 0,0 0 1,0 0-1,-3-11 0,3 11 1,0 0-1,-8-11 0,8 11-1,-9-9-1,9 9 1,-13-6-2,13 6 1,-17-8-1,7 8-1,-3-3-1,3 4 1,-5-2-1,3 3-1,-3-2-1,0 6 0,-1 1-1,0 1 0,-3 1 0,2 4 0,-3 1-1,0 4 1,1 0-1,0 1 0,-1 0 0,4 3 0,0 0 1,3 0-1,4-1 1,1 1 0,4 2 0,6 3 1,4-4 0,3 2 0,4-5 1,6 1-1,5-6 0,4 0 0,2-9 0,2-3 0,1-4-1,1-2 0,-1-2 0,0-4 0,-6 2 0,-2-1-1,-5-3 0,-2 3 1,-7 2-1,-11 6 0,12-12-1,-12 12 0,0 0-2,-12-7-1,12 7-2,-18 9-6,18-9-11,-11 16-14,11-16 1,-10 15-1,10-15 3</inkml:trace>
  <inkml:trace contextRef="#ctx0" brushRef="#br2" timeOffset="116102.6407">11911 5751 13,'2'-10'27,"8"10"1,-10 0-4,0 0-6,0 0-1,0 0-4,-4 19-1,-8-9-4,3 7-2,-5-2-1,-4 6-2,-3-2-1,1 1 0,-3 0-2,1-1 1,0 3-1,3-3 1,-1-2-1,6 0 0,2-3-1,1-2-1,5-2-2,6-10-4,-11 9-5,11-9-5,0 0-11,-2-10-4,1-1 1,5 1 1</inkml:trace>
  <inkml:trace contextRef="#ctx0" brushRef="#br2" timeOffset="116388.6571">11623 5757 28,'-4'-13'29,"4"13"3,0 0-10,10 10-5,2 4-1,-4-3-4,7 9-1,-1-4-3,7 6-1,0-2-2,5 2-1,-1-6-1,1 2-1,0-4-1,-1 0 1,-2 1-1,0-3 0,-6-2-1,-3-2-2,-1 1-1,-13-9-7,19 5-20,-19-5-6,0 0-1,9 4 2</inkml:trace>
  <inkml:trace contextRef="#ctx0" brushRef="#br2" timeOffset="117403.7152">12246 5635 10,'2'-18'25,"-2"18"1,6-12-6,-6 12 0,0 0-3,0 0-2,0 0-2,0 0-2,8 22-2,-9-7-1,5 8-3,-4 3 0,3 7-1,-2 1-1,3 3-1,-2-2 0,1 3-1,1-1 1,1-5-2,-1-2 1,1-7-1,-1-4-1,0-5-3,2 0-3,-6-14-8,0 0-17,14-6-4,-11-8 0,3 2 0</inkml:trace>
  <inkml:trace contextRef="#ctx0" brushRef="#br2" timeOffset="117879.7424">12446 5781 17,'0'0'28,"14"23"2,-13-10 2,3 3-13,2 8-5,-6 0-2,5 1-2,-4-3-2,2 3-3,-2-5-1,4 0-2,-2-3 0,3-5-1,-6-12-1,12 13 0,-12-13 1,14-6-1,-6-5 0,3-3 1,-1-6-2,0-1 2,3-1-1,-1-5 0,1 1 0,-1 5 1,-1 2 0,-1 2 0,-2 5 0,-8 12 0,14-11 1,-14 11-1,12 13 0,-8 0 1,0 3-2,0 3 1,0 6 1,1 0-2,-2 0 1,1-1-1,0-3 1,0-1-2,2-2 0,-1-7-3,-5-11-4,13 8-8,-13-8-20,18-6 0,-11-6 0,3-3 1</inkml:trace>
  <inkml:trace contextRef="#ctx0" brushRef="#br2" timeOffset="118218.7618">12872 5573 35,'0'0'31,"0"0"3,10 17 0,-10-4-16,7 11-5,-6-1-1,7 10-4,-5-1-1,2 7-2,-2-2-3,1 0 0,-3-3-1,2 3-1,-1-3 1,1-4-1,0-5 0,1-2 0,3-5 1,1-3-1,2-3 0,2-5 0,2-5 0,2-2 0,-1-2-1,1-6-1,0 4-3,-7-9-6,8 0-20,-7 6-5,-8-8-1,-1 3 1</inkml:trace>
  <inkml:trace contextRef="#ctx0" brushRef="#br2" timeOffset="118473.7764">12758 5809 42,'11'-12'34,"10"8"2,0-3 0,4-3-14,5 7-9,-2-5-3,5 6-3,-5-2-3,0 1-2,0 0-3,-6 0-5,4 5-18,-7 0-14,-6-3 1,-3 1-1,-10 0 2</inkml:trace>
  <inkml:trace contextRef="#ctx0" brushRef="#br2" timeOffset="119300.8237">13444 5881 18,'0'0'28,"0"0"2,7 11 3,11-11-13,0-6-5,11 6-1,1-8-2,12 3-1,-3-7-3,7 6-2,-4-4-1,0 2-2,-4 1-1,-4 0-1,-4 1-1,-6 3-2,-5 3-1,-8-2-2,0 5-4,-11-3-11,0 0-16,0 0 0,-18-1-1,8 2 3</inkml:trace>
  <inkml:trace contextRef="#ctx0" brushRef="#br2" timeOffset="119703.8467">13777 5693 47,'10'-9'34,"4"7"1,-4-4-1,-10 6-18,22-4-4,-12 4-4,6 5-3,-3 1-1,3 7-1,-2-3 0,3 3-1,-4-1 0,0 3 0,-2-1-1,-2 1 0,-4 1-1,-3-2 1,-4 0-1,-1 2 1,-3-1-1,-2-1 1,-3 0-1,1-4 0,-1 1 0,-1 1 0,3-3 0,9-9 0,-15 13-1,15-13-1,-2 15-4,2-15-24,0 0-7,17 2-1,-5-10 0</inkml:trace>
  <inkml:trace contextRef="#ctx0" brushRef="#br2" timeOffset="120259.8785">14280 5584 64,'0'0'34,"0"0"1,0 13-9,4 9-11,-3-1-5,7 11-2,-4 0-3,4 7 0,-3 1-2,0 0-1,1-4-1,-1-5 0,-1-1-1,-2-4-3,1-4 0,-2-12-5,4 2-8,-5-12-13,0 0-8,0 0-1,3-23 2</inkml:trace>
  <inkml:trace contextRef="#ctx0" brushRef="#br2" timeOffset="120853.9121">14216 5633 41,'3'-10'32,"-2"-1"3,9 4 0,3-1-16,-1-6-6,12 10-3,1-3-2,7 6-1,-3-1-3,3 7-1,-2-1-1,0 5 0,-4 4-2,-4 0 1,-9 5-2,-5 2 0,-5 4 1,-6-1-1,-5 1 0,-10 0-1,-2-1 1,-5 0 0,-2-2 1,-2-7-1,0-3 1,3 0-1,4-5 1,6-3 1,7-3-1,9 0 1,0 0 0,17-11 0,7 7 1,5-2-1,3 0 0,3 3 0,2 3 0,1 1 0,-6 3-1,-2 2 0,-8 4 0,-4 4-1,-6 4 0,-5 0 1,-9 4 0,-4 0-1,-4 1 0,-9-1 1,-2-1 0,-4-3-1,-5-5 1,0-1 0,2-6 0,-1-3 0,3-4 0,6-3 1,4-2-1,5 1 0,11 5-1,-4-12-2,14 10-4,0-5-9,5 3-22,5 5 1,1-3 0,6 1 1</inkml:trace>
  <inkml:trace contextRef="#ctx0" brushRef="#br2" timeOffset="121320.9392">14944 5761 24,'0'0'28,"-24"10"2,11 6 3,-10 2-15,1-1-4,7 10-2,-3-6-3,10 6 0,0-4-2,11 3-2,4-6-1,9-3-2,4-5 1,6-4-2,2-5 0,4-5 0,-1-7-1,2-4 1,-2-2-1,-2-3 1,-4-3-1,-6 1 0,-5-2 1,-6 0-1,-9 0 0,-8 2 0,-8 4 0,-6 3 0,-3 4 0,-4 4 0,-5 9-1,1 4 0,4 6 0,1 1-1,9 4-4,0-2-6,15-3-25,7 5 1,7-10 0,11 1 1</inkml:trace>
  <inkml:trace contextRef="#ctx0" brushRef="#br2" timeOffset="121723.9621">15416 5765 63,'-31'10'35,"1"9"-1,-1-1 1,0-1-24,11 6-4,4-2-3,12 3 0,5-1 0,10-2-2,8-8 0,8 0 0,7-7-1,3-4 0,0-5-1,-1-6 1,0-3-2,-8-2 2,-3-3-1,-8-2 0,-9 2 0,-7-2 0,-9 1 0,-8-1 1,-8 1-1,-3 4 0,-4 2-1,-1 5 0,1 9-5,-2 2-27,8 0-3,10 4 0,15-8-2</inkml:trace>
  <inkml:trace contextRef="#ctx0" brushRef="#br2" timeOffset="122357.9984">15757 5493 12,'-1'-18'27,"10"4"4,-13 1 1,1 3-12,3 10-4,0 0-1,-7 13-1,2 2-1,6 14-4,-6 4-3,6 12-1,-5 3-1,5 6-1,-1 0-1,2-2 0,-5-4-1,4-1-1,1-9 0,0-9-3,4-4-3,-6-25-16,11 12-15,2-11-1,-1-12 0,5-5 1</inkml:trace>
  <inkml:trace contextRef="#ctx0" brushRef="#br2" timeOffset="122784.0229">15916 5862 57,'19'2'33,"-6"-5"0,8 2 1,0-1-23,-3-5-2,6 3-5,-3-4 0,0 4 0,-2-3-2,0-2 0,-4-2 0,0 3-1,-8-1-1,-6-3 1,-6 1-1,-7 1 0,-4-2 0,-7 4 1,-4 2-1,-4 1 0,1 4-1,1 6 1,0 5 1,5 4-1,0 3 1,9 5 1,3 1-1,7 4 1,3-4 0,6 0 0,5 0 1,7 1-2,2-5 1,5-1-1,1-4-2,0-3-4,9 1-8,-2-4-26,-2-9 2,3-2-2,-6-5 2</inkml:trace>
  <inkml:trace contextRef="#ctx0" brushRef="#br2" timeOffset="123366.0562">16495 5773 45,'13'-5'32,"-10"-8"2,-3 13-1,5-15-16,-10 6-6,5 9-5,-15-6 0,4 10-2,-9 0 0,2 6 0,-6 3-2,1 5 1,-3 1-1,3 3 1,2-2-1,3 5 0,6-5 0,7-1 0,6-2 0,5-4 0,9-1-1,7-5 0,4-3 0,1-4 0,3-4-1,0-1 0,-1-5 0,-4 0 0,-3-2 1,-6-4-1,-3 0-1,-4-1 1,-3 0 0,-6-3 1,-2 0-1,-3 3-1,-2-1 1,0 7 0,7 11 1,-16-12-1,16 12 0,-13 12 0,9 2 0,1 4 1,2 3 0,1 1-1,2 3 0,3 1 0,2 1 0,2-7-3,2 2-3,-3-12-9,4 1-24,4-3 0,-2-10 1,4-4-2</inkml:trace>
  <inkml:trace contextRef="#ctx0" brushRef="#br2" timeOffset="123812.0817">16830 5724 71,'0'14'36,"3"7"-1,-4 2 1,-1-3-28,7 7-3,-3-4-1,3 1-1,0-5-1,2 0 0,-2-5-1,1-4 0,-6-10-1,13 3 0,-13-3 1,13-12-1,-5 0 1,-1-6-1,3-2 0,1-2 0,2-1 0,0 1 0,0 1 1,0 3 0,-1 6 1,1 6 0,-4 6 0,-9 0 1,12 16-1,-8 2 0,0 1-1,-1 4 1,-2 2-2,2 1 1,-1-1-1,1-3-2,3 2-3,-7-11-11,2-3-23,1-1 0,-2-9 1,0 0-2</inkml:trace>
  <inkml:trace contextRef="#ctx0" brushRef="#br2" timeOffset="124849.141">17111 5462 27,'0'0'32,"0"0"3,17 3 0,-7 7-11,0-2-5,9 10-6,-4-2-3,9 9-3,-2 1-2,2 8 0,-5 2-3,-1 5 0,-6 2-2,-4 0 1,-8 5-2,-8-5 1,-4-2-1,-4-5 1,0-5-1,-2-8 1,3-3 1,1-7-2,4-6 1,10-7-4,0 0-7,0 0-27,0 0 1,0 0-1,12-22 0</inkml:trace>
  <inkml:trace contextRef="#ctx0" brushRef="#br2" timeOffset="125846.198">17668 5391 44,'5'-11'32,"-5"11"4,10-12-4,-7 3-12,9 6-5,-6-7-5,9 8-2,-15 2-2,22-6-1,-10 5-1,1 4-2,0-1 0,-4 5-1,-2 2 0,-1 1 0,-1 3-1,-5 3 0,-5 4 0,-3-1 1,-5 5-1,-2 2 0,-1 1 0,-2 1 0,3-1 0,0-3 1,6-1-1,4 2 0,5-4 2,7-5-1,3-1 0,5-3 0,2-2 1,3 1-1,2-4 0,0-4 0,0-1-1,-1 0 0,-4-2 0,-3-1 0,-5-1 0,-9 2 0,0 0 0,0 0-1,0 0 1,-13 8 0,1 2-1,-1 2 0,1 6 1,-1 2 0,5 4-1,0 0 1,3 3-1,6 4 0,2 0 1,0 0-1,2-1 1,-2 0-2,-1-1 2,-2-3-1,-3 0 1,-7-7 0,-4-4-1,-2 1 1,-2-6 0,-3-4 0,3 0-1,-1-4 0,6 0-4,-1-5-7,14 3-26,0 0 0,-1-11 0,13 8-1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42:42.98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4197 10263 24,'0'0'29,"2"-9"3,-2 9-1,-7-13-12,7 13-4,0 0-3,0 0-2,-7-9-4,7 9-1,0 0-2,4 12 0,-2-2 0,2 6-1,-2 5 0,1 6 0,-1 3-1,0 4 1,-2 2-1,1 4 0,-2 2-1,1-2 1,-1-3-1,1-3 0,0-3 1,1-3-1,0-5 0,0-5 0,2-5 0,-1-4 0,-2-9-1,0 0-1,0 0-3,0 0-2,11-4-7,-12-6-14,1-4-8,3 0-1,-4-8 2</inkml:trace>
  <inkml:trace contextRef="#ctx0" brushRef="#br0" timeOffset="876.0501">4182 10263 1,'0'0'23,"0"0"2,0 0-6,3-12-1,-3 12-3,0 0-2,0 0 0,-2-10-3,2 10-1,0 0-1,-9-11-1,9 11-1,0 0 1,-4-9-3,4 9 0,0 0 0,-3-10-1,3 10 0,0 0-1,12-4 0,-12 4 0,14-2 0,-5 0-1,5 0 1,0-1-1,3 1 1,-1 0-1,1-1 0,0-1 0,1 1 0,-1 0 0,-1 0 0,-3 2 0,1-1-1,-3 0 1,1 1-1,-3 0 0,-9 1 0,14 1 1,-14-1-1,12-1 0,-12 1 0,0 0 0,11-1 1,-11 1-1,0 0 0,0 0 0,11-2 0,-11 2 0,0 0 0,0 0 0,9-1 0,-9 1 0,0 0 0,11 1 0,-11-1 0,14 1 0,-14-1 0,13 2 0,-13-2-1,15 2 1,-15-2 0,11 4 0,-11-4 0,0 0 0,0 0 0,0 0 0,8 12 0,-8-12 0,0 0 0,-3 13 0,3-13 0,-3 15 0,0-5 0,1 0 0,0 1 0,0 3 0,0 0 0,1 0 0,0-3 1,1 2-1,1-1-1,-1-2 2,0-10-1,2 13 0,-2-13 0,0 0-1,0 0 1,0 0-3,0 0-2,0 0-9,0 0-25,0 0 2,0 0-2,0 0 2</inkml:trace>
  <inkml:trace contextRef="#ctx0" brushRef="#br0" timeOffset="1623.0927">4955 10221 6,'1'-13'25,"-1"13"2,0 0-4,0-11-3,0 11-3,0 0-3,0 0-1,0 0-3,-2 9-1,2-9-2,-1 20-1,0-4-2,2 6-1,-2 2 0,2 7-1,-1 0 0,1 2-1,-1 3 0,1 0 0,-1 0 0,1-1-1,1-5 1,-1-4-1,0-3 1,1-3-1,-1-5 1,0-2-1,-1-13 0,2 11 0,-2-11-1,0 0 0,0 0 0,0 0-2,-2 10-2,2-10-5,0 0-10,0 0-14,0 0-1,0 0 0,-2-14 1</inkml:trace>
  <inkml:trace contextRef="#ctx0" brushRef="#br0" timeOffset="2096.1199">4976 10476 17,'-8'-12'30,"8"12"1,0 0 2,0 0-13,0 0-3,0 0-4,0 0-1,2-9-5,8 10-1,-10-1-1,20-1-1,-5-1-1,2 2 0,1-2-1,2 2 0,3-1-1,1 2 1,-1 0-1,-1-1 0,0-2 0,-1 3-1,-2-1 1,-1 0 0,-5-2-1,1 1 1,-4-2-1,0 3 0,-10 0 0,10-3 0,-10 3-2,0 0 0,0 0-5,0 0-17,0 0-14,-2 11 0,2-11 0,-9 7 1</inkml:trace>
  <inkml:trace contextRef="#ctx0" brushRef="#br0" timeOffset="8153.4664">6095 10519 9,'0'0'26,"17"-1"1,-17 1 2,14-9-13,-3 6-3,0-3-3,4 1-2,-3-1-1,5 2-2,-3-4 0,5 3-1,-5-4 0,4 3-1,-4-1 1,2 0-1,-4-3-1,1 3 1,-4-2-1,0 0 0,-2-2-1,-1 1 1,-4-1 0,0 0-1,-2 0 1,-1-2-1,-3 2 0,-1 1 0,-3-1 0,-1 3 0,-1 0 0,-4 1-1,0 3 1,-1 3-1,-1-1 0,-2 4 0,2 3 0,-4 1 0,0 4 0,4 3 0,-2 2 0,2 4 0,0 1 0,3 4 0,0 0 0,4 3 1,3-2-1,1 0 1,3 2 0,2 0 0,3-3 0,3 0 0,1-2 0,4-3 0,2-1 1,4-3-1,-1-5 1,6-1-1,-1-5 1,4-1-1,2-5 1,0 0-1,-1-4 0,0-1 0,-4-3 0,1 0 0,-4-1-1,-3-2 0,-2 1-3,-5-2 1,0 7-5,-7-5-5,5 2-24,-7 10-3,0 0 0,0 0 2</inkml:trace>
  <inkml:trace contextRef="#ctx0" brushRef="#br0" timeOffset="8588.4913">6606 10533 24,'0'0'28,"0"0"2,3 14 2,-3-14-15,-4 16-4,4-3-2,-3-4-3,4 6-1,-1-15-1,1 20-2,-1-20-1,5 13-1,-5-13 1,0 0-2,11 4 0,-11-4 1,0 0-1,6-10 0,-6 10 0,0-16 1,-3 7-2,3 9-1,-7-12-1,7 12-5,0 0-12,-10-7-17,10 7 2,0 0-3,-10 9 2</inkml:trace>
  <inkml:trace contextRef="#ctx0" brushRef="#br0" timeOffset="9892.5655">6835 10304 16,'0'0'25,"0"0"1,0 0-4,0 0-4,0 0-2,0 0-3,2 10-2,1 0-2,-3-10-2,2 24 0,-2-11-2,3 7-1,-3-1-1,3 4 0,-1-1-1,2 1 0,0-3-1,3 0 0,-2-2 0,3-2 0,-2-3-1,2-2 1,-2-2-1,-6-9 0,10 11 0,-10-11 1,0 0-1,10 0 0,-10 0 0,6-12 0,-3 1 1,0-1-1,1-3 0,1-3 0,1-2 0,2-2 0,0-2 0,1-1 0,0 1 0,2 0 1,-1 0-1,0 3 1,-1 2 0,0 2 0,-2 5 1,-7 12-1,14-10 0,-14 10 0,11 11-1,-5 0 0,-1 7 1,2 3-1,-2 4 0,0 1 0,0 0 0,0 2 0,1-2 0,-1-2 0,-1 0 0,2-4 0,-3-4 0,4-1 0,-2-4 1,-5-11-1,12 9 0,-12-9 0,10-4 1,-10 4-1,12-20 0,-8 4 0,2-2 0,0-2 0,2-2 0,1-3 0,1 1 0,1 0-1,1 1 2,-1 1-1,1 3 1,1 1-1,-2 4 1,2 5-1,-2 5 1,0 5 0,1 6-1,-1 5 0,-1 4 0,0 5 0,-2 3 0,-1 1 1,-1 2-1,0-3 0,-2 1 0,-1-4 0,0-4 0,-1-2 1,0-3-1,-2-12 0,4 15 0,-4-15 0,0 0-2,0 0-5,0 0-18,10 4-13,-10-4 1,0 0-2,2-19 2</inkml:trace>
  <inkml:trace contextRef="#ctx0" brushRef="#br0" timeOffset="11127.6365">7928 10156 23,'0'0'27,"9"-6"1,-9 6-7,-2-10-4,2 10-3,0 0-3,0 0-1,0 0-2,-11-3-2,11 3 0,-12 10-2,2 2 0,1 3-1,-2 3 0,-1 5-1,0 4 1,-2 5 0,1 1-1,3 4 1,0-2-1,5 3 0,4-1 0,4 1-1,2-4 1,7 1-1,0-5 1,3-3-1,0-3 1,2-3-2,-3-5 1,0-3 0,-2-4 0,-1-4-1,0-2 0,-11-3 0,15 4-1,-15-4-2,10-3-6,-10 3-28,0 0 0,-1-11 0,1 11-2</inkml:trace>
  <inkml:trace contextRef="#ctx0" brushRef="#br0" timeOffset="12417.7103">8304 10476 19,'-7'10'25,"7"-10"-3,0 0-1,0 0-3,0 0-2,15 1-1,-15-1-3,22-7 0,-9 0-2,4 3-3,-2-5-1,3 4-2,0-3-1,2 1-1,-4-2 0,2 1 0,-3-2-1,0-2 1,-3 1-1,-1-1 0,-4-2 0,-4 1-1,-2-2 1,-3 4 0,-3-2-1,-6 1 0,-1 2 1,-4 1-1,-1 1 0,-2 4 0,-2 4 0,0 3 0,-1 7 0,2 3 0,1 7 0,0 2 0,2 4 0,1 3 1,3 1-1,2 0 0,4-1 0,4-1 1,3-1 0,4-1 0,4-6 0,6 0 1,0-6 0,6 0-1,0-6 2,2-2-2,4-7 0,0-2 1,-1-1-1,-1-4 1,-3-3-2,-1 2 1,-2-1-1,-4-2-1,-4 5-2,-10 7-3,18-10-5,-18 10-18,0 0-11,12-1 2,-12 1-1</inkml:trace>
  <inkml:trace contextRef="#ctx0" brushRef="#br0" timeOffset="12892.7375">8776 10597 42,'0'0'33,"12"-16"3,-12 16-1,16-14-14,-13-1-5,6 7-6,-5-7-3,5 5-2,-3-1-1,-6 11-1,13-17-1,-13 17 0,9-11-1,-9 11 0,0 0 0,0 0 0,11 1-1,-11-1 0,2 13 0,0-1 1,-1 0-1,1 6 0,-1 0 1,0 3-2,1 0 2,-1-1-1,1 1 0,0-1 0,0-2 0,0-4-1,1-2 0,0-3-1,1 1-1,-4-10-3,5 11-3,-5-11-6,0 0-19,0 0-3,0 0-1,0 0 2</inkml:trace>
  <inkml:trace contextRef="#ctx0" brushRef="#br0" timeOffset="13186.7543">8784 10750 36,'0'0'33,"0"0"1,0 0 1,9 8-16,-9-8-2,22-4-6,-11-1-2,8 5-3,-4-3-1,5-1-2,-2 0-1,0 1-1,0 1 0,-3 0-1,0 1-1,-3 0 0,0 1-1,-12 0-1,16 3-3,-16-3-4,13 0-17,-13 0-9,0 0 0,14 1-1,-14-1 2</inkml:trace>
  <inkml:trace contextRef="#ctx0" brushRef="#br0" timeOffset="13533.7741">9204 10665 57,'10'-11'35,"-10"11"0,0 0 0,0 0-17,9 13-10,-9-13-2,4 22-1,-3-8-2,2 3-1,-1-1-1,0 2 1,-2-1-2,-1 2 0,0-2-1,-4-3-1,2 2-2,3-16-3,-9 22-7,2-10-22,7-12 0,-12 5 0,12-5 0</inkml:trace>
  <inkml:trace contextRef="#ctx0" brushRef="#br0" timeOffset="14289.8174">9590 10620 32,'0'0'30,"0"0"2,0 0 0,0 16-15,0-16-6,3 12-2,-3-12-1,6 13-2,-6-13-3,10 10-1,-10-10-2,11 5-2,-11-5-6,11 4-15,-11-4-10,12-4-2,-12 4 1,10-11 1</inkml:trace>
  <inkml:trace contextRef="#ctx0" brushRef="#br0" timeOffset="14562.833">9733 10618 28,'0'0'29,"13"-1"1,-13 1 0,0 0-15,13 1-2,-13-1-5,13 7-1,-13-7-2,16 9 0,-16-9-1,16 9-3,-16-9 0,11 6-4,-11-6-5,11 5-9,-11-5-16,0 0 0,0 0 0,13-3 1</inkml:trace>
  <inkml:trace contextRef="#ctx0" brushRef="#br0" timeOffset="14811.8472">9920 10613 37,'0'0'32,"9"-4"2,-9 4-1,0 0-12,11 2-6,-11-2-7,8 11-3,-8-11-2,7 14-2,-7-14-1,7 12-5,-1-2-8,-6-10-22,7 9 0,-7-9 0,0 0 0</inkml:trace>
  <inkml:trace contextRef="#ctx0" brushRef="#br0" timeOffset="15299.8749">10242 10622 67,'0'0'37,"13"8"-1,-13-8-2,7 10-19,2 3-7,-5-3-2,2 6-3,-4 2-2,-1 0-1,-2 1-2,-4 1-2,1 3-3,-6-9-7,4 1-23,-2 0 1,-3-8-1,6 3 1</inkml:trace>
  <inkml:trace contextRef="#ctx0" brushRef="#br0" timeOffset="16186.9258">10564 10429 48,'0'0'33,"0"0"2,13-12-7,-3 10-11,-3-8-1,7 7-6,-2-4-3,4 4-1,0-4-2,4 2-1,-2-3-1,2 1-1,1-1 0,-1-1 0,-2-2 0,-1 1 0,-5 1 0,-2-3-1,-4 2 1,-4 1-1,-6-2 0,4 11 0,-19-17 1,4 8-1,-4-2 0,-3 6 0,0 3 0,-2 0 0,1 3 0,-1 6 0,2 3 0,0 9 0,3 4-1,3 3 2,2 2-2,4 5 1,3 0 1,4 0-1,5-3 1,4-2 0,2-3 0,8-1 0,2-9 0,3-2 1,5-7-1,2-1 1,-1-4-1,1-4 0,1-4 0,-3-1-2,-3 2 0,-2-5-3,-3 8-5,-9-6-11,0 5-20,-9 4 0,12-1 1,-12 1 0</inkml:trace>
  <inkml:trace contextRef="#ctx0" brushRef="#br0" timeOffset="16963.9703">11073 10573 38,'0'0'33,"1"-20"2,-1 11-7,0 9-7,0 0-4,0 0-6,0 0-4,-1 10-3,0 3-1,2 4-2,-1 2 0,1 2-1,1 0 0,1 0 0,1 0 1,1-7-1,1-1 0,-1-4 0,-5-9 0,17 5 0,-17-5-1,17-13 1,-6-1 0,1-3 1,-2-4-2,3-2 2,-2 0-1,1 2 0,-1 1 1,0 5-1,-2 2 1,-9 13-1,16-8 1,-16 8 0,10 12-1,-6 0 0,-1 2 0,1 4 0,-2 0 1,0 2-2,-1 0 1,0-2 0,1-3-1,-1-3-1,2-1-3,-3-11-4,7 11-18,-7-11-8,0 0-2,16-7 1,-13-5 1</inkml:trace>
  <inkml:trace contextRef="#ctx0" brushRef="#br0" timeOffset="18474.0567">11364 10104 27,'0'0'29,"0"0"4,6 11-8,-6-11-4,17 9-3,-6-6-4,9 5-2,-1-2-3,8 5-3,-3 1-2,3 4-1,-3 4-1,2 5 0,-5 3-2,-3 4 1,-4 4-1,-3 2 0,-4 2-1,-2 2 1,-6-1 0,-3-1-1,0-2 1,-3-5-1,0-3 2,0-6-2,-2-4 2,1-5-1,3-6-1,5-9 0,-8 9-2,8-9-6,0 0-28,4-9 1,-4 9-1,14-11 1</inkml:trace>
  <inkml:trace contextRef="#ctx0" brushRef="#br0" timeOffset="20685.1832">12070 10308 12,'0'0'28,"0"0"1,0 0-3,-11-10-6,11 10-4,0 0-4,-10 4-3,10-4-2,0 0-3,-6 12-1,6-12-1,0 12 1,0-12-1,3 11 0,-3-11-1,0 0 1,0 0-1,0 0 1,0 0-1,0 0-1,0 0-1,0 0-4,0 0-9,6-15-19,-6 15 0,0 0-2,0 9 2</inkml:trace>
  <inkml:trace contextRef="#ctx0" brushRef="#br0" timeOffset="21155.2101">12057 10565 10,'4'10'24,"-4"-10"2,0 0-7,0 0-1,3 9-4,-3-9-1,0 0-2,11 15-2,-11-15-2,0 0-1,11 12-2,-11-12-2,0 0 0,7 14-1,-7-14-1,0 0 1,0 0 2,0 0-2,0 0 0,5-13 0,-5 13 1,-2-15-1,0 4 1,2 11-1,-2-15-1,2 15 1,0 0 0,0 0-1,0 0-2,0 0-4,0 0-22,0 0-5,0 0-1,0 0 1</inkml:trace>
  <inkml:trace contextRef="#ctx0" brushRef="#br0" timeOffset="22328.2772">12726 10266 8,'0'0'15,"-3"-9"0,3 9 0,0 0 0,0 0 0,-4-12 1,4 12-3,0 0 0,0 0-1,2-12-2,-2 12 0,0 0-2,0 0 1,1-9-2,-1 9-1,0 0-1,0 0-1,0 0 0,0 0-1,-2 13-1,2 1-1,-1 1 1,2 5-1,-1 2 0,1 4 0,1 3 0,0 3-1,0 1 1,0-2-1,1-3 0,0 2 1,-1-3 0,0-5-2,-1-4 2,-1-2-2,0-4 0,-2-2-1,2-1-1,0-9-2,0 0-6,0 0-11,-13 0-16,13 0 1,0-13 0,2 3 1</inkml:trace>
  <inkml:trace contextRef="#ctx0" brushRef="#br0" timeOffset="22930.3114">12511 10178 18,'-13'5'15,"13"-5"-1,0 0-1,0 0 0,0 0 1,-11 7 0,11-7-2,0 0 0,-9 2 0,9-2-2,0 0-1,0 0-1,0 0 0,0 0-1,14-5-1,-2 2 0,9 3-1,1-4 0,9 2 0,3-3-1,7 1-1,3-1 0,3 1-1,2-1 0,1 2-1,-3-2 0,-1 3 0,-3 0-1,-5 1 1,-5-1 0,-5 1-1,-6-1 0,-7 2-1,-2 2-2,-13-2-6,11-4-30,-11 4 0,0 0 0,-15-1-1</inkml:trace>
  <inkml:trace contextRef="#ctx0" brushRef="#br0" timeOffset="51985.9735">2806 8799 28,'0'0'28,"0"0"-3,0 0-3,0 0-6,0 0-3,0 0-4,10-2-2,-10 2-2,3 11 0,-3-11-1,6 20 0,-4-7 2,2 6-2,-1 2 0,1 2-1,-1 2 0,3 3-1,-1-1-1,1 3 1,-1-3-1,1 0-1,-2-3 1,0 0-1,0-5 0,0-4 1,-2-2-1,0-1 0,0-3 0,-2-9 0,1 12-1,-1-12-1,0 0-1,-2 10-2,2-10-4,0 0-4,0 0-4,0 0-10,-11 5-8,11-5 2,0 0 2</inkml:trace>
  <inkml:trace contextRef="#ctx0" brushRef="#br0" timeOffset="52861.0231">2820 8809 14,'7'-12'17,"-7"12"-4,-3-10 0,3 10-1,-7-9 0,7 9 0,0 0 0,0 0-1,-8-10-1,8 10 0,0 0-1,0 0-1,4-9-1,-4 9-1,0 0 0,17-9-2,-17 9 0,19-8-1,-6 4-1,2 2 1,1-3-1,3 2 0,1 0-1,3 0 1,-1-1-1,2 0 0,0 0 0,0 0 0,-1 1-1,-1 1 1,0-2-1,-1 2-1,-3 2 2,-2-2-2,-3 2 1,-1 0 0,-12 0 0,15 0-1,-15 0 2,0 0-1,0 0 0,0 0 1,0 0-1,0 0 1,0 0-1,0 0 0,9-2 1,-9 2-1,0 0 0,0 0 1,0 0-1,0 0 0,0 0 0,0 0 1,0 0-1,3 14 0,-3-14 0,1 20 1,1-9-1,0 3 0,0-2 0,0 3 0,0-3 1,-1 1-1,1-3 0,-2-10 0,2 16-2,-2-16-2,2 16-6,-2-16-16,0 0-11,-1 11 0,1-11 0,0 0 0</inkml:trace>
  <inkml:trace contextRef="#ctx0" brushRef="#br0" timeOffset="53536.062">3572 8695 8,'0'0'28,"-2"-9"2,2 9-2,0 0-7,-2-10-4,2 10-3,0 0-4,-2 17-2,-1-8-1,4 6-3,-1 0-2,1 7 0,0 2 0,2 1 1,-1 1-2,2 4 1,0 0-1,-1 1 0,0-1 0,1-1-1,1-4 1,-1 1-1,-1-4 0,0-6 1,-1-2-2,1-3 1,0-2-1,-3-9 0,2 12-3,-2-12-2,0 0-9,0 0-17,0 0-2,0 0-1,0 0 1</inkml:trace>
  <inkml:trace contextRef="#ctx0" brushRef="#br0" timeOffset="53971.087">3613 8946 28,'0'0'30,"14"-7"2,-14 7 1,0 0-16,12-5-3,-12 5-3,17-1 0,-17 1-4,21-2-1,-9 0-1,4 2-1,-2-2-1,1 1 0,0-2-1,-2-1 0,-1 2-1,0 1 0,-3-1 0,-9 2-1,14-1 1,-14 1-1,9-3 0,-9 3 0,0 0 0,0 0 0,11 2-3,-11-2-2,0 0-15,0 0-18,0 0 1,10 5-2,-10-5 2</inkml:trace>
  <inkml:trace contextRef="#ctx0" brushRef="#br0" timeOffset="55265.1609">4185 8905 28,'21'-5'27,"-14"-6"-1,9 6-7,-2 0-8,-2-1-2,6 0-1,-5-5 0,7 3-1,-5-4-1,4 3-1,-4-2 0,2 2-1,-5-3 0,1 3 0,-5-1-2,-8 10 0,12-18 0,-12 18-1,5-17 1,-5 17-1,-2-15 0,2 15 1,-7-16-1,7 16-1,-12-14 1,12 14 0,-19-12-1,8 6 1,-2 0-1,0 5 0,0-1 0,-2 1 0,2 3 0,-2 2 0,3 3 0,-2 2 0,3 1 0,-1 3 0,0 1 1,3 4-1,1 2 1,0 1 1,3 2-1,3 4 1,1-4-1,4 3 1,1-1-1,5 0 1,0-4 0,3 0-1,2-2 1,1-5-1,0-1 0,1-3 1,0-2-1,0 0 1,0-5-1,0-2 1,1-3-1,0 0 1,1-4-1,1-1 0,-2-1 0,2-2 0,-2-1-1,-1 2-1,-3 3-2,-3-3-2,1 11-8,-11-2-27,0 0 2,9 9-2,-9-9 2</inkml:trace>
  <inkml:trace contextRef="#ctx0" brushRef="#br0" timeOffset="55727.1875">4766 8716 61,'0'0'35,"0"0"0,0 0-9,0 0-10,-11-1-5,11 1-3,0 0-3,0 0-1,-5 12-1,5-12 0,-4 9-2,3 1 0,-2-1 0,3-9 0,-4 18 0,2-9 0,2-9-1,-3 15 0,3-15-1,-3 10-3,3-10-6,1 10-25,-1-10-3,0 0 1,13-8-2</inkml:trace>
  <inkml:trace contextRef="#ctx0" brushRef="#br0" timeOffset="56025.2045">4795 8962 19,'0'0'31,"-1"14"1,1-14 1,0 0-12,2 18-5,-2-18-5,3 9-1,-3-9-4,2 9-2,-2-9-2,0 0-1,3 12-1,-3-12-3,0 0-6,0 0-23,0 0-3,0 0 0,9-3 1</inkml:trace>
  <inkml:trace contextRef="#ctx0" brushRef="#br0" timeOffset="58391.3398">5435 8615 20,'0'0'26,"0"0"-1,3-14-2,-3 14-4,-5-13-2,5 13-3,-7-12-3,7 12-2,-11-11-1,11 11-2,-18-5-1,18 5-1,-21-4-2,11 3 0,-4-1 0,-1 4 0,0 0 0,-1 1-1,-1 1 0,0 4 0,-1 4 1,-2 3-2,0 3 1,2 1 0,0 2 0,2 4-1,3-1 1,3 1 0,1 0-1,7 3 1,2-1 0,3 0 0,4 0-1,3 0 1,0-1-1,4 1 1,-1-3 0,3-3-1,1-2 1,1 0-1,-1-5 0,2-3 1,2-4 0,1-2-1,3-5 1,1-1 0,0-6 0,2-2 0,-2-4 0,0 2 0,-3-3 0,-3 0 0,-4-1-1,-2 3 1,-6 2-1,-8 10 0,7-13 1,-7 13-1,0 0 0,-9-2 0,9 2 0,-11 7-1,11-7 0,-9 10-3,9-1-8,0-9-26,-1 9-2,1-9 1,0 0-1</inkml:trace>
  <inkml:trace contextRef="#ctx0" brushRef="#br0" timeOffset="59837.4226">6782 8650 15,'0'0'26,"0"0"3,-9-10-8,9 10-2,0 0-2,-14-11-3,14 11-2,0 0-2,-10 6-1,10-6-3,-6 19-1,1-6 0,4 10-2,0 0 0,2 7 0,-1 0-1,4 5 0,-1-1-1,0-1 1,1 0-1,-1-1 0,0-3-1,-1-3 1,0-4-1,-1-5 1,-1-2-1,1-3 0,0-3 0,-1-9-1,0 0-3,0 0-3,0 0-9,0 0-22,5-15 2,-1-1-2,-3-10 2</inkml:trace>
  <inkml:trace contextRef="#ctx0" brushRef="#br0" timeOffset="60350.4519">6755 8658 15,'-4'-9'29,"4"9"2,2-10 2,-2 10-14,0 0-2,5-13-2,6 13-2,-11 0-3,11-6-3,-11 6-1,19-6-1,-8 1-1,4 3-1,3-4-1,2 3 0,0-2 0,5 0-1,1-3 0,0 1 0,0 0-1,-1 1 0,0 1 1,-3 1-1,-3 3 0,-3 2 1,-5 1-1,-1 4 1,-10-6-1,9 13 1,-9-13-1,0 20 1,-1-8 0,0 3-1,0 0 1,-1 1-1,0-1 1,1 3-1,0 0 2,-1-3-2,1-3 0,0 1 0,0-4 0,1-9 0,-1 17-1,1-17-1,0 10-1,0-10-2,2 11-4,-2-11-11,0 0-19,0 0 1,0 0-2,17 6 3</inkml:trace>
  <inkml:trace contextRef="#ctx0" brushRef="#br0" timeOffset="61027.4906">7559 8476 26,'0'0'28,"0"0"-2,12-10-2,-12 10-3,0 0-4,8-11-2,-8 11-2,0 0-4,-3-15-1,3 15-2,0 0-2,-10-11 0,10 11 0,-15-3-2,5 2 1,-1 1-1,-2 2 0,-1 3 0,0 0-1,-1 2 0,0 0 0,2 5 0,-1 1 0,2 2 0,1 2-1,4 3 1,0 2 0,4 2 0,3 1 0,3 0-1,3-1 1,2-3-1,3-1 1,3-3 0,3-5-1,0-4 1,2-4 0,2-3 0,-3-3 1,2-2-1,-4-2-1,0-1 1,-4-2-1,-12 9-2,17-11-1,-17 11-4,0 0-11,9-4-23,-9 4 1,0 0 0,0 0-1</inkml:trace>
  <inkml:trace contextRef="#ctx0" brushRef="#br0" timeOffset="61835.5368">7967 8670 28,'-2'-14'28,"2"14"-4,0 0-1,0 0-3,0 0-3,0 0-2,0 0-3,-10-11-2,10 11-1,0 0-3,0 0-1,0 0-1,0 0-2,0 0 1,-8 10-2,6 0 0,1 4 0,-1 2 0,1 7 0,-1 1 0,0 5 1,0 2-2,1 2 1,-1 2-1,1-1 1,1 0-1,1-5 1,-1-2-1,1-3-1,0-5 1,1-4 0,-1-6-2,-1-9 0,3 10-1,-3-10-2,0 0-3,0 0-4,0 0-11,0 0-14,-1-12 1,1 12-1,-2-16 3</inkml:trace>
  <inkml:trace contextRef="#ctx0" brushRef="#br0" timeOffset="62182.5567">7942 8904 43,'0'0'32,"0"0"4,0 0-7,9-14-9,2 13-2,-2-8-5,7 7-3,-2-7-3,6 4-1,-2-4-1,3 6-2,1-2 0,2 2-1,-2 0-1,0 1 0,-2 1 0,-2 2-1,-2 1 1,-2-1-1,-5 0 0,-9-1 0,11 4-1,-11-4 0,0 0-1,0 0-3,6 11-6,-6-11-28,0 0-2,0 0 3,0 0-2</inkml:trace>
  <inkml:trace contextRef="#ctx0" brushRef="#br0" timeOffset="80926.6288">8519 8766 2,'12'7'25,"-12"-7"1,0 0 1,0 0-8,0 0-4,0 0-2,0 0-1,6 11-2,-6-11-2,2 13-1,-3-3 0,4 6-2,-3 2-1,1 2-1,-2 1-1,1 4 0,0 0-2,1 0 1,-1-1 0,1-2-1,-1-2 0,2-3 0,0-1 0,0-5 1,-2-11-1,6 12 0,-6-12 1,0 0-1,7-11 1,-5-1 0,1-6 0,1-1 0,1-5 0,1-3 0,2-2 0,1 1 0,0 1 0,1 7 0,-1 3-1,0 4 1,0 4-1,-9 9 1,17 2-1,-17-2 1,14 21-1,-6-6 0,-1 2 0,0 4 0,-1 0 0,1 0 0,-2-1 0,0-2 0,-1-1 0,-1-5 0,0-2 0,-3-10 0,4 11 0,-4-11 0,0 0 0,0 0 0,0 0 0,0 0-1,1-12 1,-1 12 0,7-18 0,-2 5 0,2-1 0,3-1 0,2-1 1,2-4-1,1 3 0,-1 0 0,2 4 0,-2 2 0,0 2 0,-3 3 0,-2 6 0,-9 0 0,16 11 0,-11 0 0,0 0 0,0 5 0,-1 1 0,0 3 0,0 1 0,0 0 0,-1-1 0,0 1 0,0-2 0,0-2 1,0-4-2,-1-2 2,-2-11-1,4 13-1,-4-13-1,0 0-5,0 0-16,0 0-14,0 0 2,8-12-3,-10 1 3</inkml:trace>
  <inkml:trace contextRef="#ctx0" brushRef="#br0" timeOffset="81655.6705">9203 8821 37,'0'0'33,"10"9"1,-10-9 0,0 0-16,0 0-4,-11 0-5,11 0-2,-3 10-4,3-10 0,0 10-2,0-10 1,0 10-1,0-10-1,1 13 1,-1-13 0,0 0 0,0 9-1,0-9 0,0 0-2,0 0-2,0 0-6,0 0-17,0 0-8,-1-9-1,1 9 0</inkml:trace>
  <inkml:trace contextRef="#ctx0" brushRef="#br0" timeOffset="81941.6868">9203 9048 42,'0'0'34,"2"9"1,-2-9 0,0 0-16,8 11-6,-8-11-4,5 12-2,-5-12-2,5 13-2,-5-13-1,4 17-1,-4-17-4,2 9-11,-2-9-23,0 0 1,0 0-1,-3-14 0</inkml:trace>
  <inkml:trace contextRef="#ctx0" brushRef="#br0" timeOffset="84486.8324">9641 8768 1,'2'-9'10,"-2"9"0,-1-10-2,1 10 0,0-12 1,0 12-1,-1-10 1,1 10 1,0 0 0,1-11 1,-1 11-1,0 0 0,0 0 0,0 0-1,-1-10-1,1 10-1,0 0-2,0 0 0,2 14-1,1-5-1,-2 5 0,2 4 0,-1 3-1,3 5 1,-2-1-1,2 2 0,-2 1-1,1 0 0,-2-1 0,1-2 0,-1-3-1,-1-5 0,-1 0 0,0-4-1,-1-4 0,1-9-2,-3 12-4,3-12-6,0 0-8,0 0-12,-11-7-1,11 7 1,-11-18 1</inkml:trace>
  <inkml:trace contextRef="#ctx0" brushRef="#br0" timeOffset="84886.8553">9451 8672 23,'0'0'27,"0"0"4,13 6-8,-4-6-4,6 3-3,-3-5-1,9 7-3,-5-7-2,10 4-2,-4-4-2,6 2-1,-2-3-1,2 3-1,-2-4 0,3 0-1,-2-1 0,0 2-1,-3 0 0,-2-1 0,-5 1-1,-1 0 0,-4 1-2,-12 2-1,14 4-4,-14-4-11,0 0-21,-6 9 3,6-9-3,-9 10 3</inkml:trace>
  <inkml:trace contextRef="#ctx0" brushRef="#br0" timeOffset="85534.8924">10221 8785 7,'0'0'24,"0"0"2,0 0-7,0 0 0,0 0-3,0 0-2,-8 11-3,8-11-2,-11 20-2,3-6-2,-1 3 0,-2 0-2,1 2 0,-4 2 0,3 2-2,-3-1 1,1 1-1,-1-4 0,0 2-1,2-1 1,0-4-1,3-4-1,-1-2-1,4 0-4,6-10-2,0 0-8,-10 7-16,10-7-1,-1-12 0,-3-1 2</inkml:trace>
  <inkml:trace contextRef="#ctx0" brushRef="#br0" timeOffset="85822.9087">9952 8826 27,'0'0'31,"0"0"2,0 0 1,19 10-15,-8-6-3,7 6-3,-2-3-3,7 8-3,-2-5-2,6 5-2,-1-1 0,1 0-2,-3-1 1,-1 0-2,0 1 1,-4-4-1,-3 3-2,-4-6-3,0 4-8,-7 0-22,-5-11-1,10 8-2,-10-8 3</inkml:trace>
  <inkml:trace contextRef="#ctx0" brushRef="#br0" timeOffset="86223.9317">10477 8719 31,'8'-16'30,"-8"16"2,5-10 0,-5 10-14,0 0-6,0 0-2,12 2-1,-12-2-2,4 21-2,-2-7-1,2 6-1,-1 3-1,1 3 0,-1 1-1,1 0-1,1-1 0,0 2 1,-1-1-1,-1-5 0,1-4-1,-1-5-2,1 0-3,-4-13-7,0 0-22,0 0 0,5-13-1,-5 1 0</inkml:trace>
  <inkml:trace contextRef="#ctx0" brushRef="#br0" timeOffset="86583.9524">10324 8706 44,'0'0'34,"0"0"1,0 0 1,0 0-19,9-16-3,6 14-4,-4-4-3,10 4-1,-3-3-2,6 5-1,0-2 0,2 1-1,0 1-1,-1 0 1,2 0-2,-3 0 1,-1 0 0,-3 0-1,-2 0 0,-2 1-1,-3-1-1,-13 0-2,19 5-4,-19-5-9,0 0-22,0 0 1,0 0-1,0 0 2</inkml:trace>
  <inkml:trace contextRef="#ctx0" brushRef="#br0" timeOffset="86990.9756">10803 8914 52,'0'0'35,"0"0"-1,0 0 2,0 0-19,0 0-4,8 9-5,-8-9-2,0 21-2,0-6-1,2 2 0,-1 3-1,0 4 0,0 0-1,0 1 0,1-4 0,-2 0-1,1-5 1,0-2-1,0-4 0,-1-10-1,0 0-3,0 0-9,0 0-25,10-17 0,-8 5 0,3-3-1</inkml:trace>
  <inkml:trace contextRef="#ctx0" brushRef="#br0" timeOffset="87715.0171">11224 8735 7,'0'0'24,"5"14"2,-5-14 2,-11 14-13,8 2-3,-3-1-1,0 5-1,-3 0-2,2 1-1,-3-4-2,-1 1 0,1-3-2,-1-2-1,-2-2 0,2-1-2,0-3 0,1-4-3,10-3-4,-14 7-6,14-7-12,0 0-6,-13-7-2,13 7 2</inkml:trace>
  <inkml:trace contextRef="#ctx0" brushRef="#br0" timeOffset="88028.035">11038 8771 22,'-2'-16'30,"2"16"3,0 0-4,0 0-8,12-2-3,-12 2-4,16 13-2,-6-4-3,8 7-2,-3-2-2,5 3-1,-1 0-2,2 2 1,0-2-2,1-3 1,-4 1-2,0-1 1,-3-1-1,0-2 0,-3-2-2,-1-6-2,0 6-4,-11-9-10,10-1-20,-10 1 1,11-3-1,-11 3 2</inkml:trace>
  <inkml:trace contextRef="#ctx0" brushRef="#br0" timeOffset="88357.0538">11461 8994 43,'0'0'32,"0"0"2,0 0 0,0 0-20,12 4-1,-12-4-6,5 11-2,-5-11-1,7 16-2,-7-16-1,7 16-1,-2-6-3,-5-10-6,0 0-23,15 7-3,-15-7 0,12-4 0</inkml:trace>
  <inkml:trace contextRef="#ctx0" brushRef="#br0" timeOffset="88601.0677">11629 8945 49,'9'12'32,"-9"-12"2,0 0 0,3 16-19,-3-16-6,0 15-4,0-15-1,1 18-2,0-9-3,-1-9-3,6 18-8,-6-18-14,3 10-8,-3-10-1,10 3 2</inkml:trace>
  <inkml:trace contextRef="#ctx0" brushRef="#br0" timeOffset="88824.0805">11772 8984 59,'0'0'35,"0"0"0,14 7-6,-6 2-14,-8-9-4,6 13-6,-6-13-2,4 18-3,0-7-6,-4-11-12,1 11-17,-1-11 0,7 9-1,-7-9 1</inkml:trace>
  <inkml:trace contextRef="#ctx0" brushRef="#br0" timeOffset="89344.1102">12214 8699 50,'0'0'35,"0"0"-2,-6 13 2,-1 1-21,-7-3-4,4 9-3,-7 2-3,3 4 0,-4-1-2,2 3 0,-2-1-2,4-2 1,0-1-3,1-8-2,7 2-9,-3-5-24,9-13 2,-11-1-1,8-9 1</inkml:trace>
  <inkml:trace contextRef="#ctx0" brushRef="#br0" timeOffset="89592.1244">11944 8717 59,'12'8'36,"-2"1"0,-1 0 0,2 0-20,8 10-5,-2-4-3,7 6-2,-1-2-2,2 2-2,0-1-1,-1-4-2,1 5-5,-8-10-17,2-4-16,-3 1 1,-6-8-1,0 0 2</inkml:trace>
  <inkml:trace contextRef="#ctx0" brushRef="#br0" timeOffset="90154.1566">12488 8641 71,'7'15'35,"-4"-4"-1,4 7 1,-2 4-29,-2 0-2,1 3-1,-1 2-2,-1 0 0,0-1-1,-1-3-1,1 0-2,-3-5-5,4 0-10,-1-2-16,-2-16-1,-3 9 0,3-9 1</inkml:trace>
  <inkml:trace contextRef="#ctx0" brushRef="#br0" timeOffset="90440.1729">12318 8619 44,'0'0'34,"0"0"3,15 2-1,-1 2-15,5-10-8,10 6-2,-2-8-3,6 7-2,-2-5-3,2 0 0,-1 1-2,-1 2-1,-3 3-3,-4-1-2,1 9-9,-9 1-25,1-1 1,-4 5-2,-5-3 3</inkml:trace>
  <inkml:trace contextRef="#ctx0" brushRef="#br0" timeOffset="90936.2013">12796 8860 50,'9'17'33,"-9"-17"2,-1 15-1,-2 1-9,-1-5-20,6 8 0,-2-1-2,1 2 0,0 0-1,2 1 0,0-1 0,2-4-1,-1-4 0,1-3-1,-5-9 0,13 6 0,-13-6 0,19-16 1,-9 3-1,1-3 0,1-4 0,0 2 1,0-1 0,-3 3-1,-1 2 1,1 5 0,-9 9 0,12-8 0,-12 8 0,9 12-1,-6 2 0,3 1 1,-3 3-1,2 2-1,-1 4 0,-1-3-1,3 1-9,-2-3-27,-4-19 2,12 15-2,-12-15 1</inkml:trace>
  <inkml:trace contextRef="#ctx0" brushRef="#br0" timeOffset="92184.2727">13161 8742 36,'0'0'30,"-9"1"-3,9-1-3,0 0-5,0 0-3,0 0-2,0 0-3,17-6-3,-17 6-2,22-3-1,-9 0-1,6 1-2,3-1 0,2 0-1,1-2 0,-1 3-1,3-1 1,-3 0-1,-2 0 0,-1 1 0,-5 2 0,-5 1-1,-1 3 0,-10-4-1,0 0-2,0 0-4,0 0-6,0 0-12,-13 5-10,13-5-1,-15-5 1,15 5 2</inkml:trace>
  <inkml:trace contextRef="#ctx0" brushRef="#br0" timeOffset="92524.2919">13360 8630 51,'0'0'34,"0"0"-1,0 0-7,15 2-10,-15-2-4,20 5-4,-9-3-2,8 5-2,-4-1-1,2 2-2,1 0 0,0 2 0,-5 1 0,0 0 0,-7 2 0,-3-2-1,-4 3 1,-3-1-1,-4-1 0,1 0 1,-4-2-1,-1-1 0,0 1 0,2-3-1,10-7-4,-18 8-15,18-8-17,0 0 1,0 0-1,0 0 1</inkml:trace>
  <inkml:trace contextRef="#ctx0" brushRef="#br0" timeOffset="97998.6052">13112 10685 22,'0'0'16,"0"0"0,0 0-1,-9-6-1,9 6 2,0 0-4,0 0 0,0 0-1,0 0-2,0 0-2,0 0-1,0 0-1,0 0-2,0 0-1,0 0 0,-1 14 0,1-4-1,1 5 0,-1-1 0,1 5-1,-1 2 1,1-1 0,0-1-1,1-3 0,-1-1 1,3-4-1,-2-2 1,-2-9-1,0 0 1,13 2 0,-13-2 0,8-13 0,-4 0 0,1-1 0,2-2 0,0 0-1,1-1 1,0 2 0,2 1 0,-1 3-1,0 4 1,-9 7 0,18-6-1,-18 6 1,15 7-1,-15-7 0,14 19 0,-8-7 1,-1 3-1,-1 1 0,-1 2 0,0-3 0,-1 0 0,0-1 0,-1-4 0,-2 0 0,1-10 0,0 0-1,2 9-2,-2-9-4,0 0-9,0 0-18,9-10-1,-9 10 0,11-14 1</inkml:trace>
  <inkml:trace contextRef="#ctx0" brushRef="#br0" timeOffset="98392.6278">13526 10668 13,'0'0'28,"-11"-9"2,11 9 2,0 0-12,-5 10-4,5 0-3,0-10-3,-3 25-1,0-8-3,5 3-1,-2 1-2,1 3 0,-1 0-1,2-1-1,-1-2 0,1-1 0,-2-2-1,-1 0-1,1-2 0,1-3-1,0 0-3,-1-13-4,-1 18-8,1-18-14,0 0-3,-3 9-2,3-9 3</inkml:trace>
  <inkml:trace contextRef="#ctx0" brushRef="#br0" timeOffset="98678.6441">13402 10851 28,'0'0'30,"0"0"2,-11 0 0,11 0-15,0 0-3,0 0-3,20 3-2,-8-6-3,6 5-1,4-4-2,0 0 0,2-4-1,3 2-2,-1-3 0,-2 0-1,0 3-2,-5-5-1,2 7-6,-9-6-8,3 0-16,-3 7-1,-12 1 0,15-3 2</inkml:trace>
  <inkml:trace contextRef="#ctx0" brushRef="#br0" timeOffset="98967.6607">13788 10692 43,'7'-10'33,"-7"10"1,1-10-4,-1 10-14,0 0-2,4 15-5,-5-6-3,3 4-2,-2 4-1,3 4 0,-2 1-1,2 2-1,-1-1 0,0 1 0,0-3-1,0-1-2,2 0-4,-6-10-13,2-10-18,2 14 1,-2-14-1,0 0 1</inkml:trace>
  <inkml:trace contextRef="#ctx0" brushRef="#br0" timeOffset="100239.7334">13899 8673 25,'0'0'21,"10"-11"-1,-10 11-1,0 0-2,12-7-2,-12 7-2,0 0-1,10 8-2,-5 2-3,-5 1 0,3 10 0,-3-2-3,1 4 1,-2 2-3,1 5 0,-2-4 0,1 3-1,0-4 0,2-3-1,-1-1 0,-1-5-2,1-1 0,0-15-3,1 16-5,-1-16-8,0 0-16,0 0-2,-9-12 2,9 12 1</inkml:trace>
  <inkml:trace contextRef="#ctx0" brushRef="#br0" timeOffset="100577.7527">13776 8676 15,'0'0'30,"-6"-10"2,5 0 2,1 10-13,10-12-3,-4 1-3,11 6-2,-5-5-4,10 2-2,-4-2-2,8 5 0,-2-3-2,4 4 0,-2 1-1,2 2-1,-2 1 0,-2 3 0,-2-1-1,-1 1 0,-3 0-2,-2-1-1,-1 4-1,-5-8-6,4 8-13,-4-3-16,-10-3 3,13 8-2,-13-8 2</inkml:trace>
  <inkml:trace contextRef="#ctx0" brushRef="#br0" timeOffset="101195.7881">14219 8890 50,'0'0'32,"4"-12"3,-4 12-12,10-8-8,-10 8-3,0 0-2,0 0-4,10 9-2,-10-9-1,6 23-1,-3-7-1,0 2 0,2 0-1,-2 4 0,0-1 0,0-3 0,-1 0 0,0-1 0,0-4 0,0-2-1,-2-11 1,3 12 0,-3-12 0,0 0 0,9-10 0,-6 0 0,1-4 1,3-3-2,0-3 2,3 1-1,0-1 1,0 2-1,1 2 1,-1 4 0,0 1-1,-10 11 2,16-5-2,-16 5 1,13 5-1,-5 5 0,-1-1 0,0 4 0,0 3 0,-4 0 0,2 1 0,1 2-1,-1-2 1,-4-1-1,1-2-1,0-1 0,0-2-1,-2-11-4,9 12-9,-9-12-19,0 0 0,11-1-1,-7-8 2</inkml:trace>
  <inkml:trace contextRef="#ctx0" brushRef="#br0" timeOffset="101495.8053">14639 8852 47,'0'0'31,"1"17"3,-4-8-2,3-9-18,-1 26-6,0-11-1,3 4-2,-3-3-2,2 6-1,-1-3 0,1-2 0,0 2-2,-1-1-1,0-1-4,-4-6-4,6 3-13,-1-3-12,-1-11-1,-4 11 1,4-11 1</inkml:trace>
  <inkml:trace contextRef="#ctx0" brushRef="#br0" timeOffset="101755.8201">14550 9025 50,'0'0'32,"8"-14"3,2 7-10,2 6-8,-2-7-2,6 7-5,-3-5-3,4 5-2,-3-2-2,4 2-1,-5 1-3,1 0-2,0 5-5,-5-9-13,-9 4-14,21 0-1,-21 0-1,17-4 1</inkml:trace>
  <inkml:trace contextRef="#ctx0" brushRef="#br0" timeOffset="102036.8361">14861 8890 44,'0'0'35,"0"0"1,0 0 0,0 0-13,9 5-10,-9-5-4,5 21-3,-6-5-2,4 5-1,-1 2 0,-1 1-2,0 0 0,1-2 0,0 0-2,-2-2-3,5-2-14,-1-6-20,-4-12 0,0 0-1,0 0 1</inkml:trace>
  <inkml:trace contextRef="#ctx0" brushRef="#br0" timeOffset="152732.7359">2747 9763 3,'0'0'17,"0"0"0,-2-10-2,2 10-3,0 0-1,0 0-1,0 0-2,0 0 1,9-2 0,-9 2 0,10-1 0,-10 1-1,13-3 0,-13 3 0,18-4-1,-8 0-1,3 4 0,0-3-3,2 1 0,2 0-1,1 0 0,1 0 0,3 1-1,-2-3 1,4 1-1,0 0 1,2 1-1,-1-1 0,2-2 1,2 0-2,4 1 1,-2-2-1,2 2 0,0 0 0,1 0 0,0 1 0,3 1-1,-4 1 2,2 0-1,1 1 0,2 1 0,1 0 1,1 1-1,1-1 0,-1-1 0,3 0 0,2 0 0,-2-1 0,1-1 1,0 1-1,0-1 0,1 0 0,-1 1 0,-2 3 0,-2 0 0,-2 1 1,-1 0-1,-1 0 0,-4 2 0,-3-1 0,-2 2 0,-3-3 0,-1 0 0,-1-1 1,-4 1-1,0 0 0,0-2 0,-1 0 0,0 0 0,2 0 0,1-1 0,-1 0 0,3-1 0,-1-2-1,0 1 1,1 0 0,1-2 0,-2 0 0,-1 2 0,2-2 0,0 0 0,0 2 0,2 0 0,3 1 0,2 1 0,2 1 0,4-2 0,2 0 0,4 3 0,0 0 0,3-1 0,3 0 0,-1 1 0,2 0 0,0 3 0,1-1 0,0-1 0,1 1 0,3 2 0,-1-1 0,-2-1 0,2 2 0,-1-2 1,0 1-1,1 0 0,-3 0 1,-2-2 0,1 0-1,-1 2 1,1-2 0,1-1-1,0-1 1,2 0-1,-2-2 1,2 2-1,-1-1 1,-2 0-1,3-1 0,-2 1 0,0-1 1,-1 0-1,1-1 1,3 0-1,0 0 0,3-1 0,-1 0 1,2 1-1,1-1 0,-1 2 0,3 0 0,0 1 1,-1-1-1,1 1 0,0 1 0,0 0 0,1 0 1,3 0-1,-2-1 0,1 1 0,2-1 0,-1 0 1,0 0-1,1-1 0,-1-1 0,0-1 1,2 0-1,0-1 0,1 0 0,-1 1 1,0-3-1,2 2 0,-1-1 0,-1 1 0,-1 0 1,-1-1-1,1 1 0,2 0 0,0 2 1,-1-1-1,-1 1 0,2 2 0,0-1 0,0 1 0,-2 0 0,0 1 1,0-1-1,0 1 0,1 0 0,-3 0 0,0 1 0,3 0 0,-2 1 0,0-1 0,1 0 1,1-1-1,1 1 0,4-1 0,0 0 0,0-2 0,1 0 0,4 1 0,-1-1 0,2-1 0,-1 0 0,2-3 1,1 1-1,1 2 0,0 0 0,1-3 0,-2 0 0,2 2-1,1 0 2,-4 1-1,1 2 0,0-1 0,1 0 0,1 2-1,1 1 2,0-2-1,0 1 0,2 0 0,2-1 0,-1 1 0,1-2 0,0 0 0,1-1 0,0 2 0,1-1 0,0-2 1,-2 0-1,0 1 0,-2 0 0,1-1 0,-1 1 0,-1-1 0,-1 0 0,0 2-1,-1 0 2,-1-2-1,-1 2 0,-2 1 0,-1-2 0,-1 1 0,-3 0 0,-2 0 0,-3-2 0,3 3 0,0-2 1,-1 0-1,-1 1 0,-2 0 0,2 0 0,0 1 0,1-1 0,-3 1 0,-2 0 0,2-1 0,-1 1 0,1-1 1,-3 0-1,0 0 0,0 0 0,0 0 0,-1 0 0,0 0 1,0 0-1,0 1 0,1-2 0,2 0 0,-1 0 0,-1-1 1,1 1-1,3-1 0,-1 0 0,1 1 0,-1 1 0,1-1 0,2 2 0,2-2 1,0 1-1,-3-1 0,3 0 0,0 1 0,-1 0 0,0 0 0,-2 0 0,5 2 0,-1-3 0,1 1 0,1 1 1,-2 0-1,2 0 0,1 1 0,-1-2 0,0 3 0,-1-1 0,0 0 0,0 0 0,2-1 0,-1 0 0,-2-1 0,2 0 1,-2-2-1,1 2 0,1 0 0,-1-1 0,-1-3 0,0 0 0,1 4 0,-2-1 1,1-2-1,-2 1 0,0 0 0,1-1 0,3 1 0,-2 1 0,0-4 1,0 2-2,2 1 1,-1 0 1,1-1-1,-1 1 0,-4 0 0,3 0 1,-1 1-1,1-1 0,-3 0 0,3 0 0,-2 2 0,-1 0 0,1-1 1,0 1-1,-1 1 0,0-1 0,0 2 0,0 0 0,0-1 0,2 0 0,-2 1 0,-1 0 0,2-1 1,-2 0-1,-1-1 0,0 1 0,0 0 0,-3-1 0,0-1 0,2 1 1,-2 0-1,0 0 0,0 0 0,-2-1 0,1 1 1,0 0-1,-1-1 0,-3 0 0,-1 0 0,-3 0-2,-9-4-6,0-1-32,-13 3-1,-12-5 1,-9-1 0</inkml:trace>
  <inkml:trace contextRef="#ctx0" brushRef="#br0" timeOffset="158921.0894">16346 8590 10,'0'0'10,"0"0"-1,0 0-1,0 0 0,0 0-1,0 0 0,0 0 0,0 0 0,1-10-1,-1 10 2,0 0-1,0 0 0,0 0 0,0 0 0,0 0-1,0 0 0,0 0-1,0 0-1,0 0 1,0 0-2,0 0 0,0 0 0,0 0-1,1 11 1,-1-11-1,4 19 0,-2-3 1,-2 0-1,2 6 1,-2 1 0,1 4 0,-2-1-1,0 5-1,0-4 1,1 4-1,-2-3 0,2-2 0,0-1 0,0 0-1,2-4 0,-2 0 0,1-2 1,0-6-1,0 1 0,-1-1 0,1-3 0,-1-10 0,2 12 0,-2-12-2,0 0-1,0 0-3,0 0-7,6-11-8,-6 0-12,0 11-2,6-28 2,0 14 1</inkml:trace>
  <inkml:trace contextRef="#ctx0" brushRef="#br0" timeOffset="159570.1269">16317 8602 14,'0'0'25,"-1"-16"2,1 16-8,7-11-3,-7 11-4,0 0-1,11-11-4,-11 11-1,10-4-1,-10 4-2,13-3 0,-4 3-1,1-1 0,4 1 1,-1-1-1,5-1 0,-2 0 0,5 2 0,-1-1 1,1 1-1,-1-2 1,-2 3-2,0-1 1,0 2-1,-3-1 1,0 0-1,-2-1 0,-1 4 0,-1-4 0,-1 0 0,-1-1 0,-9 1 0,16-4 0,-16 4-1,11-3 1,-11 3-1,10-4 0,-10 4 0,0 0 1,0 0-1,0 0 0,0 0 0,0 0 0,0 0 0,0 0 1,7 12-1,-7-12 0,0 16 1,1-2 0,-1 1 0,-1 0 0,0 2 0,0 1 0,-1 0 0,0-1 0,0-2 0,-1-4-1,1-1-1,2-10-2,0 10-5,0-10-29,0 0 3,7-9-3,-7 9 2</inkml:trace>
  <inkml:trace contextRef="#ctx0" brushRef="#br0" timeOffset="161841.2568">17090 8659 7,'0'0'25,"0"0"1,0 0-5,0 0-2,0 0-4,0 0-2,0 0-2,0 0-3,0 0-1,-1 9-3,1 2 0,3 4-1,-3 4-1,3 2 0,-3 3-1,1 5 2,-1 1-1,-1-2-1,1 2 0,1 1 0,0-2-1,0 0 1,-1-4-1,2-3 0,-2-1 0,0-2 0,1-4-1,-3-6-1,2-9-1,0 0-3,0 12-4,0-12-6,-1-12-9,1 12-8,3-19 1,2 8 1</inkml:trace>
  <inkml:trace contextRef="#ctx0" brushRef="#br0" timeOffset="162162.2752">17079 8899 18,'0'0'28,"0"0"1,9-4-5,1 4-5,-1-5-2,8 6-2,-3-6-2,9 4-3,-4-4-3,6 3-1,-2-3-3,1 3 0,-3 0-1,0 0-1,-3 3 0,-4-1-1,-2 0 0,-2 0 1,-10 0 0,10 0-1,-10 0-1,0 0 0,0 0-2,0 0-7,-9-7-26,9 7 0,-12-1 0,12 1 0</inkml:trace>
  <inkml:trace contextRef="#ctx0" brushRef="#br0" timeOffset="163690.3626">17734 8928 10,'0'0'23,"0"0"-2,0 0-1,-4 10-1,4-10-3,0 0-2,13 4-1,-13-4-3,12 0-2,-12 0-2,14 1-1,-14-1 0,18-2-3,-18 2 1,20-4-1,-10 1-1,2 0 1,3-3-1,0-2 0,3 1 1,1-4-1,1 0 0,0-2 0,1-2 0,-3 1-1,0 0 1,-5-1 0,0 0 0,-4 2-1,-3 0 1,-2 1 0,-4 1 0,-3 1 0,-3-1-1,6 11 0,-22-16 1,8 9-1,-3 0 0,-2 3 0,-1 1 0,0 2 0,2 4 0,0 2 0,2 5 0,0 2-1,2 4 1,0 1 0,2 4 0,1 3 0,1-1 0,2 3 1,2 1 0,2-1 0,3-1 0,5-2 0,0-3 1,4-1 0,2-4-1,6 0 1,1-6 0,4-1 0,2-3 0,2 0-1,-2-3 1,3-1-1,-3-2 0,-2 0-1,-2-3-1,-3 2-2,-2 3-4,-14-1-14,0 0-17,13-5-1,-13 5 1,0 0 0</inkml:trace>
  <inkml:trace contextRef="#ctx0" brushRef="#br0" timeOffset="164311.3981">18365 8994 26,'0'0'29,"0"0"2,0 0-7,0 0-6,-15 2-3,15-2-3,-12 13-3,7 0-1,-5-4-2,4 5-1,-4 0-1,4 1-1,-2 1 0,5 1-1,2-2 1,5 1-1,3-3 0,3-1-1,5-1 0,3-3 0,0-2 0,0-3-2,0-2-1,-4-5-4,4 2-14,-2-3-18,-8-8 2,0 1-2,-5-8 2</inkml:trace>
  <inkml:trace contextRef="#ctx0" brushRef="#br0" timeOffset="164534.4109">18399 8783 46,'0'0'35,"0"0"1,0-11-1,0 11-10,0 0-14,0 0-6,0 0-4,0 0-6,0 0-30,0 0 0,0 0-1,0 0 1</inkml:trace>
  <inkml:trace contextRef="#ctx0" brushRef="#br0" timeOffset="166338.5141">18876 8746 36,'0'0'29,"0"0"2,0 0-11,0 0-5,0 0-3,0 0-4,0 0-3,-2 9-2,2-9-1,0 0 0,3 11 0,-3-11-1,0 0 1,11 5-2,-11-5 3,9-4-2,-9 4 0,0 0 1,9-14-1,-9 14 0,3-10 0,-3 10 0,-3-10 0,3 10-1,0 0 0,-13-1-2,13 1-2,-10 8-9,10-8-18,-5 13-2,5-13-1,-3 18 1</inkml:trace>
  <inkml:trace contextRef="#ctx0" brushRef="#br0" timeOffset="166729.5363">18893 8957 27,'0'11'27,"0"-11"2,-2 10-8,2-10-5,-2 14-4,3-5-2,-1-9-2,1 10-2,-1-10 0,0 0-1,0 0 0,0 0-2,10 6 0,-10-6-1,6-12 0,-6 12 0,7-16-1,-7 16 0,2-15 0,-2 15-1,-3-12 0,3 12 0,0 0-1,-11 1 0,11-1-3,-10 6-6,10-6-24,-2 12-1,2-12 0,0 0 2</inkml:trace>
  <inkml:trace contextRef="#ctx0" brushRef="#br0" timeOffset="167947.6061">19438 8558 18,'9'-3'30,"-9"3"1,7-10 2,-7 10-13,0 0-5,0 0-2,2 19-3,-1-1-3,-4 2-1,4 7-3,-3 1 1,2 5-1,-1 0-1,1 3 0,0-3-1,0 0 0,-1-3 0,2-3 0,-1-2-1,1-6-1,0-5-1,-1-14-2,4 17-3,-4-17-8,0 0-19,0 0-2,-5-17 0,5 17 1</inkml:trace>
  <inkml:trace contextRef="#ctx0" brushRef="#br0" timeOffset="168329.628">19186 8575 12,'0'0'29,"2"-14"3,-2 14 0,17-10-10,-8 3-5,9 8-1,-2-5-2,9 5-4,1-4-3,8 7 0,0-4-1,7 2-1,-2-2-1,2 1-1,-3-1-1,1 2 0,-6-1 0,-1-1-1,-4-1-1,-5 3 1,-3-1-1,-4 0 0,-4 0-1,-3-1-1,-9 0-2,0 0-3,12 16-7,-20-7-25,8-9 1,-8 21-1,8-21 1</inkml:trace>
  <inkml:trace contextRef="#ctx0" brushRef="#br0" timeOffset="168762.6527">19802 8885 30,'15'3'31,"-15"-3"2,0 0-1,0 0-13,0 0-5,0 0-5,0 0-1,-3 14-3,3-14 0,-7 19-2,1-8 0,3 4 0,-2-1 0,3 2 0,-1 0-1,2 0 0,2-2 0,2-1 0,1-3-1,4 0 1,2-4-1,2-1 0,1-1-1,0-3-1,2-1-2,-2-6-4,7 3-17,-5-6-15,-3-6 2,2 0-2,-5-7 2</inkml:trace>
  <inkml:trace contextRef="#ctx0" brushRef="#br0" timeOffset="168937.6627">19864 8711 72,'0'0'37,"0"0"0,0 0 1,0 0-28,14-8-9,-2 5-34,1 4-1,-13-1-2,16-5-1</inkml:trace>
  <inkml:trace contextRef="#ctx0" brushRef="#br0" timeOffset="171320.799">21159 9519 8,'19'3'13,"-8"-6"1,7 6-2,-7-6 0,5 3-3,-5 1-1,2 1-1,-1-1-1,-1 0-1,3 0 0,-2-1 0,3 2 0,-2-1 0,3-1 1,-2-2-1,2 4-1,-1-3 1,2 1-1,-3-2-1,2 2-1,-1-1 0,2 2 1,-2-2-1,2 1 0,-2-2 1,1 4-1,-2-2 1,3 1-1,-3-1 1,2 1-1,-1-1 2,3 1-1,-1-1-1,4 1 1,-1-4 0,1 4-1,1-2 0,3-1 0,-3 0 0,2 1-1,-1-2 0,2 2 0,-1-1 0,2-3 0,-2 1 0,2 2 0,-1 1 0,2-2 0,-1 1-1,1 1 1,-3-1-1,1 3 1,-2 1 0,2-2-1,-3 1 0,1 2 1,-2-1-1,0 0 0,-1 0 0,3-1 1,1 2 0,-3-1-1,1-1 0,2-1 1,0-1-1,-1 2 1,1 0-1,-1-1 1,-1 1-1,1-1 0,1 1 0,1 0 0,-2-1 0,2 0 0,0 0 0,0 1 0,0-2 0,1 1 0,-1 1 0,-1-2 0,4 1 0,-2 0 0,0-1 0,1 0 0,4 0 0,-2 0 1,2-1-1,-1 1 1,0-2-1,2 2 1,0 0-1,-3-1 1,-1 1-1,3 0-1,-1 0 1,1 0 0,0 0 0,-1 1 0,1 0-1,2 0 1,-1 1 0,-4-1 0,1 0 0,0 1 0,-1 0-1,2-1 1,-3 0 0,4-1 1,-2 1 0,2-1-1,1 0 1,-2 0-1,1 0 1,2 1-1,0 0 1,1-1-1,0 1-1,-2 1 1,0-1 0,2 1 0,-1-1 0,-5 0-1,-2-1 1,-3 1 0,-1 0 0,-1-1 1,-5-1-2,-5 2 2,-11 0-1,18-2 0,-5 2 0,-13 0 1,9 0-1,-9 0 0,0 0 0,15 1 0,-15-1 0,0 0-2,0 0-1,0 0-6,12-3-26,-12 3-3,0 0 0,-20-10 0</inkml:trace>
  <inkml:trace contextRef="#ctx0" brushRef="#br0" timeOffset="174618.9877">21485 8825 1,'0'0'24,"0"0"1,0 0-5,0 0 0,0 0-3,0 0-2,0 0-2,0 0-3,14-5-1,-14 5-3,10-13-1,-5 2 0,-5 11-1,15-20-1,-4 8 0,-3-1-1,2 2 1,-2 0-1,0 0 0,-8 11-1,9-15 0,-9 15 0,0 0 0,0 0 0,0 0-1,-2 10 0,0 4 1,-1 5-1,0 3 0,0 6 0,1 1 0,-1 3 0,-1 2 1,1 1-1,1-3 0,-2-3 0,1-3 1,0-2-1,-1-3 0,1-4 0,0-3-1,0-4 0,3-10 0,-8 15 0,8-15-1,0 0-1,-8 9 0,8-9 1,0 0 0,-9 4-1,9-4 2,0 0-1,-11 0 1,11 0 2,0 0 0,0 0 0,0 0 1,-9-1 0,9 1 1,0 0 0,14 2 1,-5-3-1,5 2 0,2-1 0,2 2 0,2-1-1,1-1-1,-3-1 0,1 3 0,-3-1-1,-2-1 0,-2-1 0,-1 1 0,-11 0 0,10-2-1,-10 2 0,0 0-1,0 0-2,0 0-1,0 0-4,-15-11-10,15 11-17,0 0 0,-10-12 0,10 12 2</inkml:trace>
  <inkml:trace contextRef="#ctx0" brushRef="#br0" timeOffset="175128.0168">22069 8790 18,'20'-2'27,"-20"2"0,14-3 3,-14 3-16,0 0-2,10-3-3,-10 3-2,0 0 0,0 0-3,0 0 0,-13 8 0,13-8-2,-18 10 0,7-1 1,-7-2-2,1 2-1,-3 2 1,1 0-1,-2 0 0,2 2 1,1-2-1,3-1 1,15-10 0,-14 18 1,14-18 0,4 15 0,-4-15 1,24 6 0,-10-5 1,6 3-1,-2-3 0,4-1-1,-2 0-1,-3 1-1,-1 0-2,-6 0-3,5 5-7,-15-6-15,0 0-9,0 0-1,-8 11 2,8-11 1</inkml:trace>
  <inkml:trace contextRef="#ctx0" brushRef="#br0" timeOffset="175339.0289">21930 9017 49,'0'13'33,"0"-13"2,15-1-7,-1 4-10,-2-8-4,6 7-6,-2-3-2,3 2-2,-1 0-3,1 0-2,0 2-6,-3-4-8,1 1-21,1 2 1,-6-4-1,4 2 0</inkml:trace>
  <inkml:trace contextRef="#ctx0" brushRef="#br0" timeOffset="175715.0503">22427 8806 31,'0'0'30,"0"0"3,1 12 0,-6-2-13,5-10-6,-10 24-1,2-12-4,4 6-2,-6-1-2,7 3 0,0-1-2,1 2-1,2-3-1,3-2 0,2-1-1,3 0 0,1-6 0,1-2 0,2-3-2,0-6-2,6 2-5,-9-9-13,2-2-15,5-2 1,-6-3-1,4-2 2</inkml:trace>
  <inkml:trace contextRef="#ctx0" brushRef="#br0" timeOffset="175911.0613">22455 8695 49,'0'0'34,"-14"-3"0,14 3 2,0 0-13,0 0-13,0 0-5,0 9-3,0-9-2,12 8-4,-12-8-8,11 1-24,-2 5 1,-9-6-1,12 4 2</inkml:trace>
  <inkml:trace contextRef="#ctx0" brushRef="#br0" timeOffset="176718.1077">23046 8840 20,'0'0'27,"0"0"0,12-3-3,-12 3-4,0 0-3,0 0-2,0 0-3,0 0-2,0 0-2,0 0-3,-15 10-1,3-7-2,1 3-1,-5 2 0,-1 0 0,-3 2-1,0 0 0,1 0 0,2-1 0,2-2 1,1 1 0,4-1-1,10-7 1,-11 10-1,11-10 1,0 0 0,3 15 0,-3-15 0,14 10 0,-1-8 0,0 3 0,0-2 0,5-1-1,2 0 1,-2-1-1,1 0-1,-3 0-2,-2 6-1,-14-7-6,21 5-11,-21-5-15,2 11 0,-2-11-1,-14 13 1</inkml:trace>
  <inkml:trace contextRef="#ctx0" brushRef="#br0" timeOffset="176925.1196">22880 9066 38,'0'0'31,"0"0"3,0 0-4,-1 13-9,1-13-8,16 5-2,-7-4-4,7 4-2,1-4-1,1 2-2,1-1-3,-1-2-4,3 5-8,-5-1-23,-2-8 1,1 2-1,-15 2 0</inkml:trace>
  <inkml:trace contextRef="#ctx0" brushRef="#br0" timeOffset="177733.1658">23359 8836 21,'16'-1'32,"-16"1"2,12-3-3,-12 3-8,0 0-4,14 6-5,-14-6-5,5 11-3,-5-11-2,3 23 0,-1-10-2,1 5 0,-3 1-1,5 3 0,-2 2-1,-1-1 1,1-1-1,0-2 0,-3 0 0,4-6 0,-1-1 0,-3-13 0,0 11 0,0-11 0,0 0 0,12-5-1,-12 5 1,10-17 0,-4 7 0,5-5 0,1 0 0,-2-1-1,2 0 1,1 0 1,3 1-1,1 3 2,1 1-1,-2 4 0,-1 1 0,3 3 1,-1 2-1,-3 5 0,0 5 1,-1 2-1,-4 3-1,1 4 2,-1 3-1,-8 3 0,-2-1-1,5-1 2,-7-4-3,-2-3 1,7-1-1,-2-14-3,-1 14-29,1-14-5,0 0-1,0 0-2</inkml:trace>
  <inkml:trace contextRef="#ctx0" brushRef="#br1" timeOffset="228017.0419">5414 8270 13,'0'0'16,"0"-13"0,0 13-1,5-21-1,-1 8-1,1-2-2,0-1-3,2-1-1,0 0-2,2 1-1,-1-2 0,3 1-2,0-2 1,0 1 0,3-4 0,0-1 0,2-4 1,1 1-1,0-5 1,5 2-1,-4-2-1,5 1 1,-1-1-1,1 2 0,0-1-1,3 1 0,2 1 0,2-1 0,2 0 2,2-1-2,2-1 0,4 4 1,2 0-1,2 1 0,1 3 0,1 0 0,1 3 0,1 3 0,-1 1 0,-1 2 0,1-1 0,-1 5 0,-2 1 0,-2 0 0,-3 4 0,1 3-1,-3 0 1,0 4-1,-4 3 1,-1 2-1,-1-2 1,-1 4-1,-1 0 1,0 2 0,-1-1-1,1 2 1,-1 0-1,1 0 0,0 3 1,-1-3-1,-2 1 0,-1 5 1,-1 0-1,-2-1 0,-1 2 1,0 0-1,-2 1 0,-1 3 0,0 0 1,0-3-1,0-1 0,0 3 0,-3-2 0,0 0 0,-1 0 0,-2 0 1,-1 1-2,-2 2 1,-1-1 0,-1-1 0,-1 2-1,-2 0 1,0-1 0,1 1 0,-1 0 0,0-2-1,2 1 1,-2 2 0,2-1 0,-2-4 0,1 1 0,0-2 0,1 1 0,-2-1-1,0-1 1,-1-3 0,-1 0 0,-1 0 0,0-1-1,-1-4 1,0-9-1,-2 13-2,2-13-3,0 0-6,0 0-24,0 0 2,0 0-2,0 0 2</inkml:trace>
  <inkml:trace contextRef="#ctx0" brushRef="#br1" timeOffset="229093.1034">7157 7942 22,'0'0'20,"0"0"-2,0 0-3,0 0 0,0 0-5,0 0 0,0 0-2,11-1-1,-11 1-1,10 12-1,-10-12-1,15 22 0,-7-11 1,2 5-2,-2-2 0,1 6 0,1-5-1,-1 2 1,0-1-2,1-1 1,-1-1-1,0 1 2,0-2-2,-1 0 0,0-2-1,-2 0 1,-1 0-1,1-2 1,-3 1-1,-3-10 1,5 13-1,-5-13 0,3 9 0,-3-9 0,0 0 0,0 0 0,0 0 0,0 0 0,10 7 1,-10-7-1,0 0 0,11-13 0,-11 13 1,11-15-1,-4 6 0,2-1 0,-1-2 1,2 1-1,-1-2 0,1-1 1,0-3 0,3 2-1,-1-3 1,1 1 0,1-1 0,-1 0-1,2-1 1,-2 0-1,0 5 0,-3-3 0,-1 7-1,-3-2-1,-6 12-5,8-12-23,-8 12-3,0 0-1,-7-14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50:25.9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4740 14084 24,'29'5'26,"-12"-10"0,11 0-8,-2 2-5,-1-5-2,5 5-3,-2-4-1,2 3 1,-2-2-2,4 3 1,-3-3-2,4 4-1,-4-1-1,3 2 1,-2 0-2,2 2 0,-1 0 0,4 1-1,-1-2 1,2 1 0,2-2 0,5 1 0,0-1 0,4-1-1,0-1 0,3 0 0,1-2 0,3 1-1,1 0 1,1-2 0,3 1 0,3 2-1,2-1 1,4 1 0,-1 0 0,1 0-1,5 1 1,-2 0-1,0 0 0,4-1 0,-1 1 1,2 0-1,0 0 0,4 1 0,0-1 0,2 1 1,2 0-1,0-1 0,2-1 0,2 0 1,2 0-1,-1-1 0,3-2 1,1 0-1,2-2 0,1 0 0,2-1 0,0 0-1,3-1 1,1-1 0,0 2 0,4 1 0,0 0 0,0 0 0,1 1 0,1 1 0,1 2 1,4-1-1,-1-1 0,2 2 0,1 1 1,1 0-1,-1 1 0,6 0 1,0 1-1,0 1 0,1 1 0,3-1 0,0 1 0,2 0 0,4 2 1,-4-2-1,4 0 0,1-1 0,3 0 0,0-1 1,1-1-1,1-1 0,2-1 0,3 0 0,0-1 0,-1-1 0,2 1 1,-2-1-1,2 1 0,-1 0 0,-4 0 0,1-1 0,-2 2 0,-4 0 0,3 1 1,-3 0-1,-1 1 0,1 2 0,-3 0 0,0 1 0,-2 1 0,3 0 0,-1 1 0,-3 1 0,1 0 0,-1 1 0,0-2 0,1 0 1,-1-1-1,-1 1 1,-7-2-1,1 0 1,-4 0-1,-2-1 1,-6 0 0,-3 1-1,-7-2 1,-5 0-1,-5 0-1,-8 0 0,-5 1-4,-14-4-9,-11 3-24,-8 2-1,-19-2 0,-10 2 1</inkml:trace>
  <inkml:trace contextRef="#ctx0" brushRef="#br0" timeOffset="1459.0835">6922 14407 18,'0'0'30,"0"0"0,0 0 3,0 0-15,0 0-3,-11 11-5,13 5-2,-5 2-2,4 9 0,-4 1-1,3 6 0,-3-1-1,3 5-1,-4-3-1,3 3 0,-1-1-1,2-5 1,-1-3-2,2-5 1,2-2-2,-1-4 0,2-4-1,-4-14-2,9 13-3,-9-13-5,10-5-9,-10 5-13,3-17-2,1 2 1,-9-7 1</inkml:trace>
  <inkml:trace contextRef="#ctx0" brushRef="#br0" timeOffset="1910.1093">6875 14400 14,'-3'-16'28,"3"16"1,0 0-4,0-10-7,0 10-1,12-5-4,3 7-4,-4-4-1,9 5-1,-3-4-1,7 3-1,-2-4-1,4 2-1,1-4-1,0 0 0,0-2 0,1 0-1,-1-2 1,-1 2-1,-2 1-1,-2 1 1,-3 2 0,-2 2-1,-5 0 1,-1 2-1,-11-2 0,15 7 1,-15-7-1,8 10 1,-8-10-1,4 14 0,-4-14 1,3 17-1,-1-5 1,0 0-1,2 3 0,-2 0 0,0 1-2,-1-4-2,4 7-11,-2-5-24,-4-5 3,2 2-2,-1-11 2</inkml:trace>
  <inkml:trace contextRef="#ctx0" brushRef="#br0" timeOffset="4316.2469">8659 14636 42,'-4'9'32,"4"-9"1,0 0-10,9-3-6,-9 3-4,22-4-5,-9 0 0,8 3-2,0-2-1,3 1-1,1-4-2,2 1 1,-2-2-2,2-2 1,-1-4-1,-2 0 1,-1-5-1,-3 3 0,-4-4 0,-1 0 0,-6 0 0,-3 2-1,-6 2 1,-2 1-1,-6 1 1,-3 1 0,-6 2-1,-3 5 0,-2 3 1,-4 3-1,-3 4 0,1 6 0,0 4 0,0 4 0,3 6 0,3 1 0,3 2 0,6 3 0,4-1 0,4-2 1,5 0-1,5-2 1,5-4 1,2-1-1,2-5 1,5-1 0,1-4 0,1-1 0,2-3 0,2-3 0,-2-4-1,0-2 0,0-1-1,-2-2 0,-4 1 0,-2-1-2,-3 1-1,-12 4-3,18-1-8,-18 1-26,0 0 0,10 9 0,-10-9 0</inkml:trace>
  <inkml:trace contextRef="#ctx0" brushRef="#br0" timeOffset="4805.2746">9250 14718 48,'1'14'33,"-1"-14"1,0 0-5,2 12-16,-2-12-6,0 0-1,0 0-3,12 12-1,-12-12 0,10 1 0,-10-1 0,11-4 0,-11 4-1,7-10 1,-7 10-1,0-12 1,0 12-1,-6-11 1,6 11-1,-12-9 0,12 9 0,-14-2 0,14 2 0,-12 6-1,12-6 0,-7 13-1,6-4-2,1-9-4,5 18-19,0-7-10,-5-11 0,9 8-1</inkml:trace>
  <inkml:trace contextRef="#ctx0" brushRef="#br0" timeOffset="5634.3223">9961 14308 28,'0'0'33,"2"-22"2,-2 22 0,-5-16-12,-6 1-5,11 15-8,-20-14-2,9 13-2,-6-6-2,3 7 0,-7-2-2,0 5 1,0 1-2,0 1 0,-1 5 1,4 1-1,-1 2 0,4 4 0,2 0 0,5 4 0,2 2 0,3 0 0,3 3-1,2 3 1,4 3 0,2 1-1,0 2 1,3 0-1,-1-1 1,-1 1-1,1-3 0,-1-1 0,-4-5 0,-1-3-1,-2-1 0,-2-6-1,0-2-1,0-14-2,-4 14-3,-5-20-8,9 6-16,0 0-6,-15-20-2,7 6 3</inkml:trace>
  <inkml:trace contextRef="#ctx0" brushRef="#br0" timeOffset="5852.3348">9559 14600 31,'0'0'35,"0"0"2,11-5 1,2 5-13,-1-7-6,12 7-7,-2-5-3,8 4-2,0-5-3,4 3-1,-1-1-2,-2-2-1,0 4-4,-6-6-7,-1 4-29,-4 1 0,-11 0 1,-9 3-1</inkml:trace>
  <inkml:trace contextRef="#ctx0" brushRef="#br0" timeOffset="6549.3746">10546 14404 26,'0'0'32,"6"-9"2,-6 9-2,0 0-13,0 0-5,0 0-6,0 0-2,0 0-2,-5 9-2,5 1-1,0 0-1,0 2 1,0 1-1,2-1 1,-1-2-1,1 0 0,-2-10 0,0 0 1,0 0-1,11 5 1,-11-5-1,2-13 0,-2 13-1,-1-18-2,1 18-3,-7-17-10,3 8-18,4 9 0,-11-5-1,11 5 1</inkml:trace>
  <inkml:trace contextRef="#ctx0" brushRef="#br0" timeOffset="6934.3967">10551 14673 39,'0'0'32,"0"0"1,0 0 0,-5 9-17,5-9-6,1 15-5,2-6-1,-3-9-1,4 19 0,1-10-1,-5-9-1,9 17 0,-9-17 1,11 8-2,-11-8 1,10 2-1,-10-2 1,0 0 0,10-13 0,-10 13 0,2-14-1,-2 14 1,-2-16-1,2 16-2,-6-11-6,6 11-27,0 0 0,0 0-2,-10-4 2</inkml:trace>
  <inkml:trace contextRef="#ctx0" brushRef="#br0" timeOffset="7946.4546">11320 14304 15,'5'-19'31,"-5"19"1,4-9 1,-4 9-12,0 0-4,-5 11-5,7 6-3,-4-1-3,4 7-1,-4 0-1,5 7-1,-1-1 0,1 1 0,-3 0-1,2 1-1,-1-4 0,2 0 0,-1-4-1,0-2 0,-1-3 0,0-2-1,3-4-1,-4-12-2,2 13-3,-2-13-7,0 0-18,0 0-3,-7-12-3,7 12 4</inkml:trace>
  <inkml:trace contextRef="#ctx0" brushRef="#br0" timeOffset="8356.4777">11128 14263 29,'0'0'34,"10"-3"2,-10 3 0,20-6-13,-13-3-5,14 7-7,-7-4-3,12 5-2,-4-1-1,7 3-1,0 0-2,3 1 1,1 0-2,1 1 0,-1 0 1,0 0-1,-2-2-1,-2 1 1,-4-2 0,-2-1-1,-5 2-1,-3-3 0,-4 3-3,-11-1-6,17-2-25,-17 2-5,0 0 1,2 18-2</inkml:trace>
  <inkml:trace contextRef="#ctx0" brushRef="#br0" timeOffset="22900.3098">5542 17089 3,'10'-4'21,"10"7"0,-9-7 2,3 4-8,0-2 0,-1 0-2,5 3-2,-3-2-1,4 1-1,-2-3-2,5 3-1,0-3-1,4 4-1,-1-3 0,4 0-1,-1 0-1,3 2 0,0 0 0,3-1-1,-1-1 0,2 0 1,0-1-1,3 2 1,2-3-1,2-1 1,-1-1-1,3 3 0,-2-2 0,3 0 0,0-1 0,-1 1 0,0 1-1,-1 0 1,3 1-1,0-2 1,1 1-1,0 0 0,3 1 0,0-1 0,1 0 1,2 0-1,1 0 1,-2 2-1,1-2 0,-1-2 1,-2 1-1,1 2 0,0-1 1,-1 0-1,1 1 0,1-1 0,0-1 0,1 2 0,0 3 1,2-3-1,-1 1 0,1 2 0,-1-2 0,2 1 0,-2 0 1,3-1-1,2 0 0,0 1 0,-1 0 0,1-3 1,1 3-1,-1 0 0,2 0 0,-2 0 0,-1 0 0,1-3 1,2 2-1,1 0 0,-1 0 0,2-1 0,-1 0 0,5 1 0,-3 1 1,1 0-1,1 0 0,0 2 1,1-2-1,3 1 0,-1-1 0,-1 0 1,0-1-2,2 3 1,1-2 0,-2 0 0,3 1 0,0 1 1,1-1-1,1 1 0,2 0 0,0 0 0,2 2 0,-1-2 1,2 0-1,0 1-1,1 0 1,1 0 1,0-1-1,2 1 0,1-1 0,2 2 0,-1 1 1,4-2-1,0-1 0,0 1 0,0-2 0,1-1 0,0 1 1,1-1-1,0-3 0,0 3 0,-2 1 0,0 0 0,3 0 0,0 2 1,0-1-1,1 0 0,1 1 0,0 0 1,-1-2-1,3 0 0,-2 1 0,0-2 0,2 0 0,-1 2 0,-1 0 0,0 0 0,0 0 0,-1 0 0,2-1 0,-2 1 1,2 0-1,-1-3 0,-1 2 1,1-2-1,-1 1 0,1 0 0,-1 0 0,0-1 0,-3-1 0,-1 3 0,0 0 0,0-4 0,-1 2 0,1-1 0,-5-1 0,3 1 0,-3-1 0,-2 1 0,1-4 0,-4 2 0,-2 1 0,-2 0 1,-1 1-1,-3-1 0,-2-1 0,-2-1 0,-4 1 0,-3 1 0,-2-1 0,-3 2 0,-4-1 0,-1 1 0,-6 1-1,-3 2 1,-4 0 0,-3 2-1,-5 2-1,-4-4-2,-4 7-15,-4-4-20,-17-3 1,0 0-1,-10-17 1</inkml:trace>
  <inkml:trace contextRef="#ctx0" brushRef="#br0" timeOffset="26799.5328">7810 14432 6,'0'0'22,"0"0"-5,0 0 1,0 0-3,0 0 0,0 0-3,0 0-1,0 0-2,-7 9 0,7-9-3,-6 11 0,6-11-2,-6 12 0,6-12 0,-5 15-1,5-15-1,-5 17 0,5-4 0,0 1-1,0 2 1,1 1-1,-1 3 0,2 1-1,-2 1 1,0 0-1,0-1 1,1-1-1,2 1 0,-2-2 0,2-2 0,-2 0 1,3-2-2,-3 0 1,3-1 0,-2-1 0,-1-2 0,0 0 0,0 1-1,-1-12 1,0 15-1,0-15-1,0 0-4,0 0-3,0 0-7,2 9-16,-6-18-1,4 9 0,7-22 1</inkml:trace>
  <inkml:trace contextRef="#ctx0" brushRef="#br0" timeOffset="27521.5742">7823 14643 7,'0'0'19,"0"0"-1,0 0-2,0 0-1,0 0 0,-2-9-1,2 9-2,0 0-1,0 0-1,0 0-2,0 0-2,0 0 0,0 0-1,11-3-1,-11 3 0,11 0 0,-11 0-2,16 0 1,-16 0-1,20 1 0,-10-1 0,2 2-1,1-1 1,0 0-1,2 0 0,1 1 0,0-3 0,0 2 0,2-2-1,-1 0 1,0-2-1,0 1 1,-2-1-1,-2-1 0,0 1 1,-2-1-1,-2 1 0,-9 3 0,13-4 0,-13 4 0,0 0-3,0 0-2,0 0-9,0 0-22,0 0-1,-1 12 1,1-12 0</inkml:trace>
  <inkml:trace contextRef="#ctx0" brushRef="#br0" timeOffset="28917.654">7952 17392 15,'-11'-5'26,"11"5"-4,0 0-2,0 0-2,-8 10-1,8-10-5,-1 10 0,1-10-4,0 19 1,0-8-3,3 8 2,-1-2-4,3 5 0,-4-3-1,3 8-1,-2 0 0,1 2 0,-2 6-1,0-7 0,0 3 0,-1-31 0,-2 69 3,2-40-1,0-29-3,0 0 2,0 59 1,0-59-6,0 0 1,4 21-6,-4-21-12,0 0-14,6-19 0,-2 8-4,-4 11 2</inkml:trace>
  <inkml:trace contextRef="#ctx0" brushRef="#br0" timeOffset="29618.6941">7940 17326 30,'-10'-8'30,"10"8"-8,0 0 0,0 0-5,0 0-2,0 0-4,0 0-2,0 0-3,0 0-1,16 8-1,-5-7-1,2-1-1,1 4 0,3-4 0,0-1-1,1 2 1,1-2-1,2-1 0,1 0 1,-2 1-1,2-4-1,-2 4 1,0-1-1,0-1 1,-1-1-1,-4-1 0,0 1 0,-4-2 1,-2 4-1,-9 2 0,14-6 1,-14 6-1,0 0 0,10-2 1,-10 2-1,0 0 1,0 0-1,1 12 0,-1-12 1,-2 13-2,2-13 2,-2 12-1,2-12 0,-3 16 0,2-5 1,0 1 0,1 0 1,0 1 0,0 6 0,0 1-1,0 3 2,0-1-2,0-2 1,1-2-3,-2 3 1,2-4 0,-1-5-2,2 0-4,-2-12-8,-2 12-23,2-12 0,0 0 0,0 0 1</inkml:trace>
  <inkml:trace contextRef="#ctx0" brushRef="#br0" timeOffset="30307.7335">8729 17292 2,'-13'0'27,"13"0"-2,0 0-1,-14 12-5,14-12-2,-10 17-3,9-2-1,-3 3-4,5 11-1,-1 0-2,3 7 0,-1 1-3,1 8 1,-1-1-3,1 3-1,0-4 1,0-6 0,1-5-2,-2-6-1,3 2-1,-3-7-4,-2-21-4,6 23-7,-6-23-15,10-13 0,-11 4 2,10-5 1</inkml:trace>
  <inkml:trace contextRef="#ctx0" brushRef="#br0" timeOffset="30636.7524">8711 17591 38,'0'0'30,"0"11"3,0-11-8,0 0-5,18-1-4,-18 1-4,23-7-2,-12 4-2,9 1-2,-5-4-2,4 3-2,-3 4 1,1-4-1,-1 4-1,0-2 0,-2-1-1,-3 3 0,-1 0 0,-10-1-1,14 2-2,-14-2-2,7 10-7,-7-10-19,-4 10-5,4-10 0,0 0-1</inkml:trace>
  <inkml:trace contextRef="#ctx0" brushRef="#br0" timeOffset="31843.8214">9665 17620 6,'5'10'25,"-5"-10"1,0 10-4,0-10-1,5 10-3,-5-10-2,11-2-1,0 6-4,-11-4 1,19 5-4,-6-7-2,3 2-2,-1-6 0,3 1-2,-1 2 1,3-7 0,-1-1-2,1-2 1,-3 3-1,2-5 1,-4 1-2,1-1 1,-3-1 0,0 0-1,-5 2 1,-1-3-1,-3-1 1,-3 2-1,-3 2-1,-1-1 0,-4 3 0,-3 2-1,-2-2 1,-2 5-1,-4 4 1,-2-1-2,-3 4 4,-2 5 1,1-1-1,-2 6 1,2 8-1,0 3 1,1 2-1,4 5 2,4 0-3,0-1 1,5 5-1,4-5 1,4-3-1,3 1 1,3-3 0,4-3 1,3-1-2,3 0 1,2 2 1,1-7 0,2 2-1,3-10 1,-2-4-1,1 5 0,0-3 1,-1-4-1,0-4 0,-2 3-1,-1 2 0,-2 2-1,0-1 0,-3-7 0,2 2-4,-4 5-3,7 4-5,-17-5-14,21-2-13,-4-3 3,-2 2-2,4 11 2</inkml:trace>
  <inkml:trace contextRef="#ctx0" brushRef="#br0" timeOffset="32190.8413">10293 17671 21,'0'0'29,"-3"17"1,6-4 3,-5-1-11,2-12-5,0 26-6,-2-14-2,5-1-3,-3-11-1,4 19-1,-4-19-2,5 12 0,-5-12 0,0 0-2,0 0-1,9 5-2,-9-5-4,4-15-12,-4 15-15,1-14 0,-3-4-2,6 3 2</inkml:trace>
  <inkml:trace contextRef="#ctx0" brushRef="#br0" timeOffset="32990.887">10820 17312 14,'3'-12'28,"-3"12"-2,-3-12-2,3 12-5,-12-12-2,-1 3-3,13 9-3,-24-14-4,13 7-1,-5 2-1,2 4-2,-3 2 0,2-5-2,-1 6 1,1 5 0,1 0 0,1 5 0,0 2 0,3 4 0,1-2 0,2 11 2,2-3-1,3 4 1,2 1-2,3 7 2,2-8-2,2 5 2,2 7-3,3-6 0,-1 0-1,2 2 1,-1 4 0,0-13 0,-12-27-1,22 64 0,-22-64 3,0 0-3,22 56-3,-22-56 0,0 0-3,0 0-10,-11 24-19,11-24-4,-17-8-1,9-8 2</inkml:trace>
  <inkml:trace contextRef="#ctx0" brushRef="#br0" timeOffset="33336.9068">10513 17556 52,'0'0'35,"0"0"0,0 0-10,0 0-4,0 0-4,11-9-5,-11 9-4,24-3-1,-9 5-2,4 4-1,2-6 0,3 4-1,0-2-1,0 4-1,2 0 0,0-4 0,0-3 0,-2 2-1,-1 2 0,-3-4-2,-1 5 1,-4-11-3,2 9-5,-17-2-12,11 10-20,-11-10 2,12 6-1,-12-6 2</inkml:trace>
  <inkml:trace contextRef="#ctx0" brushRef="#br0" timeOffset="34747.9875">11246 17559 11,'0'0'28,"0"0"2,0 0 0,0 0-9,0 0-1,-5-10-4,5 10-2,0 0-5,0 0-1,0 0-2,0 0-2,0 0 1,14-7-2,-4 10 0,3-1 0,3 1 0,2 0 0,3-2-1,-1-1-1,2 6 1,0-2-1,-2-5 0,0 3 0,-3 2-1,-3-4-1,-3 2 1,0 1-1,-11-3-1,13-3-1,-13 3-2,0 0-4,0 0-8,0 0-22,0 0 2,-17-5-2,17 5 2</inkml:trace>
  <inkml:trace contextRef="#ctx0" brushRef="#br0" timeOffset="35156.0108">11275 17653 11,'-7'16'28,"-2"-6"2,9-10 2,-4 12-10,4-12-4,0 0-1,0 0-3,0 0-3,0 0-2,9 4-1,-9-4-1,19-2-1,-9-3-1,6 4-2,-1 1-1,5 4 1,-2 0-1,2-4-1,1 2-1,1-1 1,-1 2-1,2 0 1,-2 4 0,-3-6-1,0 1 0,-4 8-2,-1-5 1,-13-5-2,16 10-5,-16-10-17,0 0-14,-1 10-1,-2-20 0,1-7 2</inkml:trace>
  <inkml:trace contextRef="#ctx0" brushRef="#br0" timeOffset="38423.1973">12344 17436 0,'0'0'2,"0"0"2,0 0-2,0 0 4,0 0 1,0 0 0,0 0-1,0 0 3,0 0-2,0 0 3,0 0 1,0 0 0,0 0 0,0 0 1,0 0 3,0-10-4,0 10 2,0 0-4,0 0 1,0 0-3,0 0 0,0 0-3,-4 13 0,4-13-1,-6 19-1,6-19 0,-10 24-1,2-11 0,0 1 0,-1 6 0,-1 4 0,-2-1 0,0 7 0,-2-7-1,2 0 2,-1 5-2,0-7 1,2 2 0,1-8 1,10-15-1,-17 17 0,11-5 0,2-2 0,4-10 1,0 0-2,-11 2 0,11-2-1,0 0 0,0 0 0,0 0-2,-9 4-3,9-4-4,-3 12-6,3-12-16,0 0-4,0 0 0,6-9 2</inkml:trace>
  <inkml:trace contextRef="#ctx0" brushRef="#br0" timeOffset="38823.2202">12048 17436 8,'-19'-3'26,"19"3"4,-17-5-6,17 5-3,0 0-1,0 0-5,0 0 0,0 0-4,20 9-2,-4 1-3,9 1 2,-1 4-4,6 2 0,0 4-2,3-1 2,2-4-3,-2 9 0,-1-1 1,-1 0-1,-2 0-1,-1-3 1,-4 0-1,-1-4 0,-4 3 0,-4-8 1,-3-3-2,-3-3 0,-9-6 1,0 0-4,0 0-7,0 0-27,1-15 1,-1 15 0,-4-19 0</inkml:trace>
  <inkml:trace contextRef="#ctx0" brushRef="#br0" timeOffset="40781.3326">9480 17211 7,'-15'13'26,"9"8"1,-10-1 1,5-2-12,2 9 1,-2-2-5,3 11 1,-1-3-2,6 13-1,-2 0-1,7 4 0,0 4-5,9-2 1,3-8-3,7 8-2,-21-52-5,59 81-27,-59-81 0,73 50-3,-35-46 0</inkml:trace>
  <inkml:trace contextRef="#ctx0" brushRef="#br0" timeOffset="41763.3888">12807 17337 31,'0'0'32,"0"0"-6,0 0-3,0 0-4,0 0-2,0 0-4,15 10-2,-8-1-3,9 9-1,-2 2-2,6 7 0,-1 5-1,4 6 0,-2-3-1,1 9 0,-5-4-2,0-5 0,-6 6-1,-11-41 0,10 75 1,-10-75-2,-5 64-3,5-64-13,-22 55-21,22-55 3,0 0-2,0 0 1</inkml:trace>
  <inkml:trace contextRef="#ctx0" brushRef="#br0" timeOffset="42659.44">13477 17400 49,'-13'4'36,"13"-4"0,0 0-1,-14-6-17,14 6-8,0 0-4,0 0-1,-2 20-3,3-4 1,2-2-5,-1-2-4,9 9-9,-6-2-19,0-9-2,7 2-1,-12-12 2</inkml:trace>
  <inkml:trace contextRef="#ctx0" brushRef="#br0" timeOffset="42931.4556">13527 17681 66,'0'0'36,"0"0"-1,0 0 1,0 0-22,0 0-6,0 0-4,0-13-2,0 13-1,0 0-1,6 20-2,-6-20-4,7 23-5,-5-8-12,-2-15-13,11 30 1,-11-30-1,12 14 2</inkml:trace>
  <inkml:trace contextRef="#ctx0" brushRef="#br0" timeOffset="43580.4926">13842 17442 32,'-3'10'33,"3"-10"2,0 0-6,0 0-7,0 0-5,10 9-3,-10-9-6,11 20-2,-4-7-2,2-1-2,0 4-2,4 1 1,0 7-1,0-2 0,2-4 0,0 2 0,1-1 0,-1-3 0,-1-2-1,0-3 1,-3-9 0,0 0 1,-11-2-1,14-12-1,-10 1 1,0-4 1,-2-5-1,0-3 0,0 1 0,0-5 0,1-2 1,-1 2-1,2 2 1,-2 5-1,2 3-1,-1 3-2,-3 14 0,3-13-5,-3 13-20,16 6-8,-16-6 0,17 4-1</inkml:trace>
  <inkml:trace contextRef="#ctx0" brushRef="#br0" timeOffset="44103.5225">14395 17353 47,'0'0'33,"-9"0"0,9 0-4,-20 5-15,20-5-2,-21 10-5,13 4 1,-4 4-2,1 7-1,0 3-1,3 5-1,2-3 0,3 1-2,6-1 0,3-3 0,4-4-1,6-7 0,4-2 1,4-8 0,1-4-2,2-5 1,-1-6 0,-2 0 0,0-5 1,-3 0-1,-6-8 0,-4 2-1,-4 0 1,-4-2 0,-6 0 0,-4-3 0,-7-1-2,-2 4 0,-5 6 2,-2-3-3,-1 6 3,1 9-2,1 8 1,1 2-3,7 11 0,-2-2-4,12 6-14,2 1-12,2-2-2,8-4 1,4-8 0</inkml:trace>
  <inkml:trace contextRef="#ctx0" brushRef="#br0" timeOffset="44437.5415">14758 17352 50,'10'4'36,"-10"-4"1,0 0 0,6 11-17,-6-11-9,2 17-3,-1 1-3,5 5 1,-5 0-3,4 6 1,-3 2-2,1-5 0,0 1-3,-1 2 0,1-6 0,-3-7-2,6 6-6,-8-10-8,2-12-22,0 0 0,0 0 1,10-18 1</inkml:trace>
  <inkml:trace contextRef="#ctx0" brushRef="#br0" timeOffset="44643.5535">14763 17157 69,'0'0'35,"-23"10"0,23-10 0,-11 19-29,7-10-5,4 0-9,9 6-14,5-1-14,-3-5 1,9 3-1,-2-5 2</inkml:trace>
  <inkml:trace contextRef="#ctx0" brushRef="#br0" timeOffset="45425.5982">15182 17202 55,'11'6'35,"-11"-6"1,0 0-10,0 0-8,4 13-7,0-1-3,-4-12-3,7 23-2,-4-7 0,4 5-2,-1-2 1,1 5 1,0 0-1,1 3 0,-1-1-1,1 2 2,0-3-2,2-3 1,-1 2-2,-3-7 0,1-5 0,-1-1-1,-6-11 1,7 10-1,-7-10 1,0 0-1,-2-10 1,-3 1 0,5 9 0,-15-23 1,4 10-1,-3 4-1,-1-5 2,-3 3-1,-1 4 0,-1 3 0,-2 2 0,-1 10 0,1 1 0,0 3 0,3 6 1,3 0-1,0 1 1,6 4 1,2 1 0,6-2 0,4-3 1,7 0-1,2-2 1,7 0 0,2-8 0,3-1 0,3-6 0,5-6-1,-1-2 0,0-1-1,-1-1-1,-1-4-4,-1 10-13,-1-7-25,-9 3 0,-4-8-1,-3 6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6.73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14 0 19,'0'0'24,"0"0"-5,-15 15-2,15-15-2,0 0-3,-3 13-2,3-13-1,2 14-1,-2-14-2,4 14 0,-4-14-1,11 16-1,-11-16 0,12 24 0,-12-24 0,15 25 0,-4-12-1,-4 1 0,5 4-1,0-3 0,2 5 0,1-5 0,0 3-1,0 0 1,2 3-1,-2-3 0,3 4 0,-4-1 0,4 0 0,-3 3 0,5 2 0,-4 0-1,2-1 1,1 6 0,0-3 0,-1 1-1,2 1 1,0-1-1,-4 1 1,2 0-1,-1-2 0,-3-3 1,1 1-1,-2 0 0,-1-4 1,2 1-1,-2-3 0,3-2 0,0 3 0,2-1 0,-2-2 1,-3-2-2,3 4 2,-3-3-1,4-1 0,-7 1 0,3-2 0,-2 5 0,4-2 0,0 0 0,-1 0 0,1 3 1,-1 1-2,4-1 1,-3 1 0,-1-5 0,1 1 0,-2 2 0,-1-1 0,1-2 0,-2-2 0,1 2 0,-2-4 0,1 1 0,-10-14 0,16 21 0,-16-21 0,13 12 0,-13-12-2,0 0-1,0 0-5,0 0-27,0 0-1,0 0-1,0 0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52:02.0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5347 13093 24,'0'0'31,"0"0"1,10-7-1,-10 7-15,2 12-3,-3-2-5,4 9-2,-3 2-1,5 7 0,-2 1-1,3 8 0,0-2 0,-1 4-1,-1-1 0,1 3-2,-1-5 1,-1-1-1,-1-3-1,-1-5 0,1-2 1,-2-6-1,0-3-1,0-7 0,0-9-2,-4 10-1,4-10-5,0 0-7,-6-10-14,6 10-5,-6-21-1,6 9 2</inkml:trace>
  <inkml:trace contextRef="#ctx0" brushRef="#br0" timeOffset="642.0368">5338 13117 3,'-7'-10'29,"7"10"0,0 0 1,0 0-10,0 0-2,0 0-4,0 0-3,2-9-2,-2 9-1,14-3-2,-1 2-1,-1-1 0,4 1-2,-1-2 0,5 2 0,1-3-1,1 0 1,1-1-1,3 0-1,-2-1 1,0 1-1,0-3 0,-1 3 0,-2-1 0,-3 1-1,-2 1 1,-4 1-1,-1-1 0,-11 4 1,12-1-1,-12 1 0,0 0 1,0 0-1,0 0 0,0 0 1,4 10-1,-4-10 0,-2 10 0,2-10 0,-3 19 0,1-6 0,2 3 0,0 2 0,0 1 0,0 2 0,0 1 1,2 0-1,0-1 0,-1-2 0,0-3 0,1-3 0,-1-1-1,-1-12-1,3 12-2,-3-12-5,0 0-13,0 0-16,0 0-1,10-5 1,-9-4 1</inkml:trace>
  <inkml:trace contextRef="#ctx0" brushRef="#br0" timeOffset="1136.065">6059 13037 37,'0'0'30,"0"0"2,-11 13-4,7-1-14,5 6-3,-4 0-4,6 7 0,-6 2 0,5 5-3,-2 1 0,1 2-1,-1 0-1,1 3 0,-1-2-1,0 1 0,2-6-1,-2-4-1,1-2 0,-1-5 0,2-4-2,-2-16-3,2 19-10,-2-19-19,0 0 1,0 0-2,-1-20 2</inkml:trace>
  <inkml:trace contextRef="#ctx0" brushRef="#br0" timeOffset="1463.0837">6056 13338 32,'0'0'34,"0"0"2,18-5-1,-7 5-14,-11 0-5,25-6-6,-11 2-2,7 4-2,-1-2-3,5 2 1,-2-2-2,3 4 1,-1-2-1,0 2 0,-2-1 0,-2 1-1,-1-1 0,-2-1 0,-5 0-1,-2-2 0,0 0-4,-11 2-7,7-14-29,-7 14 2,3-15-2,-3 6 1</inkml:trace>
  <inkml:trace contextRef="#ctx0" brushRef="#br0" timeOffset="3746.2143">6904 13325 32,'0'0'31,"8"11"2,-8-11-10,16 3-2,0 0-6,-4-8-3,8 4-2,-3-8-3,5 3-3,-4-4 0,2-2-1,-1-3-2,1 0 1,-2-2-2,-2 0 2,-3-1-2,-3 1 1,-2 0-1,-4 1 1,-7 4-1,-4 0 0,-4 3 0,-4 2 0,-2 3 0,-4 4 0,-2 4 0,-3 3-1,4 4 1,-2 6-1,0 4 2,0 0-2,3 4 2,1 1-1,3 0 0,5 1 0,4 0 1,4-3-1,4 0 1,6 1 0,4-3 1,5-1 0,0-2 0,6-4 0,-1-2 1,5-4-1,0-6 1,2-1-1,1-5 0,0-2 0,-1-3 0,-2 0-1,-2-3 0,-3 2-1,-5 1-1,-3 0-2,-12 8-2,8-9-5,-8 9-17,0 0-14,0 11 1,0-11-1,-5 12 2</inkml:trace>
  <inkml:trace contextRef="#ctx0" brushRef="#br0" timeOffset="4130.2362">7535 13149 45,'-9'-11'34,"9"11"1,0 0 1,0 0-16,0 0-10,-12 6-3,12-6-2,-3 17-1,3-7-1,0-10-1,-2 18-1,2-18 0,-1 14-3,1-14-3,0 0-9,0 0-23,0 0 0,0 0 0,13 5-1</inkml:trace>
  <inkml:trace contextRef="#ctx0" brushRef="#br0" timeOffset="4375.2503">7540 13328 45,'1'20'35,"-1"-20"1,-1 19 0,2-7-16,-1-12-9,-3 14-3,3-14-2,-2 14-3,2-14 0,0 0-2,3 9-2,-3-9-4,0 0-11,9 7-22,-9-7 1,0 0-1,0 0 1</inkml:trace>
  <inkml:trace contextRef="#ctx0" brushRef="#br0" timeOffset="5272.3016">8223 13051 48,'-3'-12'33,"3"12"1,-14-7-11,3-4-6,11 11-5,-23-9-3,13 7-2,-7-2-1,4 5-1,-6-2-1,3 5-1,-5 1-1,1 3 0,-1 3-1,-1 3 0,-1 3 0,3 2 0,-2 3 0,4 3-1,1 3 2,1 3-2,4 2 1,4 1 0,2-1 1,6 3-1,4-3 1,7 0 0,3-6 0,8-3 0,4-6 0,6-5 1,3-6-1,4-4 0,2-6 0,-1-2-1,-3-3 1,-4-2-1,-5-2 0,-4 3 0,-8 1-1,-5 0 0,-11 8-1,5-10-1,-5 10-2,-9-4-4,9 4-29,0 0-6,-19 9 2,19-9-1</inkml:trace>
  <inkml:trace contextRef="#ctx0" brushRef="#br0" timeOffset="10850.6207">9840 13053 30,'2'-11'25,"-2"11"1,0-10 2,0 10-9,0 0-2,-4-12-4,4 12-3,0 0-2,0 0-3,0 0-1,0 0 0,0 0-2,0 0 0,4 17 0,-2-3 0,-2 5 0,1 3 0,0 5-1,-1 4 0,1 1 1,-1 1-1,1 0 0,1 0 0,-1-1 0,0 1-1,1-5 0,0-3 0,-1-3 1,1-2-1,-1-5-1,0-5 1,-1-10-1,0 0-2,0 0-1,0 0-1,0 0-4,5-26-3,0 12-8,-7-9-6,2-5-10,2 0-1,-4-8 4</inkml:trace>
  <inkml:trace contextRef="#ctx0" brushRef="#br0" timeOffset="11335.6484">9852 13015 10,'0'0'26,"-8"-18"-1,8 18-3,-3-15-1,2 6-4,1 9-2,1-13-3,-1 13-2,0 0-1,0 0-2,9-11-1,-9 11-2,0 0 0,14 4 0,-14-4-1,14 3 0,-4-4 0,2 3 0,3-3 0,2-2 0,2-1-1,4 0 0,0-3 0,2 1-1,0-1 1,1 0-2,-2 1 1,-2 1-1,-2 1 1,-4 0-1,-3 1 0,-2 4 1,-11-1-1,10 9 0,-10 1 1,-4 3-1,0 5 0,-1 2 0,-1 2 0,0 1 1,2-1-1,-1-3 0,3 0 0,0-4 0,3-4-1,-1-11-2,2 17-1,-2-17-2,8 11-7,-8-11-10,0 0-17,0 0 1,10 3 1,-10-3 0</inkml:trace>
  <inkml:trace contextRef="#ctx0" brushRef="#br0" timeOffset="12003.6865">10722 12761 39,'0'0'33,"-4"-10"2,4 10-10,-10-10-5,-1 1-4,11 9-3,-18-10-5,18 10-1,-20-5-2,8 5-1,-2 1-1,1 3-1,-3 2 0,1 4 0,-1 4-1,2 4 0,-2 4 0,4 2 1,0 1-1,4 2 0,4 1 1,4-1-1,4-2 1,5-3-1,5-6 0,4 0 1,4-8 0,2-3-1,2-4 1,1-3-1,-1-3 0,-2-1-1,-3-1 0,-4-2-1,0 5-2,-17 4-4,20-6-13,-20 6-22,0 0 1,0 0-1,0 0 2</inkml:trace>
  <inkml:trace contextRef="#ctx0" brushRef="#br0" timeOffset="13245.7577">11130 12951 16,'0'0'18,"0"0"0,0 0 0,-11-8 2,11 8-3,0 0-2,0 0-1,0 0-3,-13-1-1,14 11-2,-1-10 0,-5 26-2,1-7-2,5 6 0,-4 2-1,4 4 0,-1 0-2,1 3 1,1 0 0,0-1-1,1-4 0,-2-1-1,2-4 1,0-2-1,1-3 1,0-5-2,-2-4 1,-2-10-1,6 13-2,-6-13 0,0 0-4,0 0-8,7-13-21,-7 13 0,5-16-1,0 7 2</inkml:trace>
  <inkml:trace contextRef="#ctx0" brushRef="#br0" timeOffset="13547.7749">11126 13208 24,'0'0'33,"0"0"3,11-5 0,-1 5-11,-3-9-7,9 8-4,-4-5-4,8 6-2,-4-3-3,5 2-1,-3 0-2,2 2 0,-3-2-1,2 2 0,-3-1 0,-2 0-1,-2-1 0,-1 1-1,-11 0-2,11-2-5,-11 2-30,9 1-2,-9-1 1,0 0-1</inkml:trace>
  <inkml:trace contextRef="#ctx0" brushRef="#br0" timeOffset="18944.0836">12206 12947 25,'4'-10'17,"-4"10"0,0 0-2,0 0 0,0 0-3,1-10-1,-1 10-2,0 0-2,0 0 0,-13-10-1,13 10 0,-12-6-1,12 6-1,-17-7 0,7 7-1,-1-3 0,0 3-1,-4-2 0,3 5 0,-2 1-1,3 2 0,-1 3 1,2 0-1,0 5 0,3 1 0,0 5 0,1 1 0,1 0 0,2 4 0,2 1-1,2 1 1,1-2 0,0-1-1,4-1 1,-1 0 0,1-1 0,-2-5-1,1-1 0,-1-1 0,-2-2 1,-1-1-2,-3-1 1,0-1-1,-1-1-1,3-9-1,-7 19-1,7-19-3,-7 12-6,7-12-7,-15 2-15,15-2 1,-9 2 1,9-2 1</inkml:trace>
  <inkml:trace contextRef="#ctx0" brushRef="#br0" timeOffset="19275.1024">11897 13215 19,'0'0'29,"0"0"3,15-8 0,-4 9-14,-2-5-2,10 5-4,-5-5-2,10 6-2,-5-4-2,5 2-3,-1-3 0,1 2-1,-1-2-1,-2 1 0,-1-1-1,-1 0 1,-3 0-1,-2 0-2,-2 2-2,-12 1-8,16-10-23,-16 10-1,0 0 0,12-1 0</inkml:trace>
  <inkml:trace contextRef="#ctx0" brushRef="#br0" timeOffset="19779.1311">12564 13035 48,'0'0'32,"0"0"2,0 0-10,0 0-8,-10-2-6,10 2-1,-4 10-4,5-1-1,-1-9-2,-1 16 1,1-16-2,2 15 0,-2-15-1,3 13-2,-3-13-6,3 9-19,-3-9-7,0 0-3,0 0 3</inkml:trace>
  <inkml:trace contextRef="#ctx0" brushRef="#br0" timeOffset="20072.1481">12576 13246 30,'0'0'32,"0"0"1,10 5 0,-10-5-17,0 0-4,0 0-4,12 10-1,-12-10-4,6 11 0,-6-11-2,3 15 0,-3-15-2,2 16 0,-1-7-3,-1-9-8,0 0-21,1 12-1,-1-12-1,0 0 3</inkml:trace>
  <inkml:trace contextRef="#ctx0" brushRef="#br0" timeOffset="21975.257">13120 12928 13,'3'-15'25,"-3"15"-3,0 0-3,9-14-1,-9 14-4,7-11-2,-7 11-2,0 0-3,10-8-1,-10 8-1,0 0-2,0 0 1,0 0-1,9 14-1,-7-2 1,0 1 1,0 5-2,0 1 0,0 5 0,0 1 0,0 3-1,0-1 0,0 0 0,1-4 0,-1 1-1,-2-3 1,1-4 0,0-3-1,-1-2 0,0 1 0,0-13-1,-2 12-1,2-12-3,0 0-7,0 0-12,-11 2-10,11-2-1,-7-18 1</inkml:trace>
  <inkml:trace contextRef="#ctx0" brushRef="#br0" timeOffset="22455.2844">12980 12860 3,'0'0'24,"-10"3"3,10-3-7,0 0 0,0 0-4,0 0-1,14-1-2,2 1-3,1-6 0,12 3-1,-2-4 0,9 1-3,0-5-1,6 4-1,-1-3-1,3 2-1,-8 1 0,1 1-1,-5 1-1,-4 2 1,-2 0-1,-8-1 0,-2 4 0,-16 0-2,16 3 0,-16-3-4,0 0-9,-3 14-22,3-14 0,-15 6 0,2-8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53:58.0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6154 16140 32,'0'0'30,"6"12"2,-6-12-6,-11 14-11,11 1-4,-4 1-4,5 9-2,-2 0 0,1 8 0,0-1-1,2 4 0,-1-1-1,3 6 0,-4-5-1,4-2 0,-3-6-1,1-2 0,-1-6 0,1-2-1,-1-6 0,-1-12-1,2 11 0,-2-11-2,0 0-3,0 0-4,0 0-6,-3-13-20,-1-1 0,4 2 2,-5-9 1</inkml:trace>
  <inkml:trace contextRef="#ctx0" brushRef="#br0" timeOffset="550.0314">6128 16173 4,'-4'-15'28,"4"15"3,0 0 1,-6-14-13,6 14-2,0 0-3,0 0-3,0 0-3,0 0-1,13-11-2,-3 12-1,1-2 0,4 3-1,2-5 0,1 4 0,3-4 0,3 1-1,-3-2 1,4 1-1,-4-2 0,1 1 0,-4-1-1,0 0 0,-3 0 0,-2 3-1,-3 1 1,-1 0-1,-9 1 1,12-1-1,-12 1 0,0 0 1,0 0-1,0 0 0,0 0 0,1 15 1,-1-15-1,-4 18 0,2-3 0,2 0 1,0 4-1,2 2 0,0 3 0,1-1 0,-1 0 0,1-2 0,0 1 0,-1-4-1,0-3-2,-2-15-2,7 20-7,-7-20-20,0 0-6,0 0-1,2-10 0</inkml:trace>
  <inkml:trace contextRef="#ctx0" brushRef="#br0" timeOffset="1124.0639">6812 16167 39,'0'0'34,"0"0"2,0 0-2,-9-10-17,9 10-3,0 0-5,-7 18-3,4-9-2,4 8-1,-2 2 0,1 6-2,0 4 0,2 3 0,-1 1 0,1-1 0,0 0 0,-1-1-1,-1-1 0,3-4 0,-1-4 0,0-6-1,0-1-1,-2-15-2,3 17-1,-3-17-4,0 0-5,0 0-9,-1-17-14,1 17 0,-4-14 2,4 14 0</inkml:trace>
  <inkml:trace contextRef="#ctx0" brushRef="#br0" timeOffset="1394.0797">6804 16411 17,'0'0'33,"0"0"2,0 0-1,7-9-10,-7 9-5,10-5-4,-10 5-5,20-5-3,-8 1-1,7 5-2,-4-2 0,4 2-2,-2 0 0,0 1-1,-1 0 0,-2 1-1,-1 1-1,-3-3-2,1 4-5,-11-5-28,10 0-2,-10 0-1,0 0 0</inkml:trace>
  <inkml:trace contextRef="#ctx0" brushRef="#br0" timeOffset="3441.1968">7384 16338 8,'-12'5'30,"12"-5"1,0 0 2,0 0-11,0 0-4,0 0-4,3 9-3,-3-9-2,20-6-2,-9 1-2,7 1-1,-1-6 0,5 2-2,0-4 0,2-1 0,-2-1-1,1 0 0,-1-2 0,-3 3 0,-4-1-1,-2 2 1,-4-1-1,-3 4 0,-5 0 1,-3 0-1,-4-1 0,-4 1 1,-2 0-1,-5 2 0,-2 2 0,-4 1 0,-1 1 0,-3 5 0,0 3 0,1 3 0,2 4 0,1 3 0,4 5 0,5 4 0,3 5-1,5 0 2,5 3-2,6 1 2,3-1-1,5-2 1,3-4-1,3-3 2,4-4-1,3-3 0,1-6 1,1-3 0,-2-5-1,-1 0 0,0-4 1,-1-2-1,-5-1 0,-3-2-1,-1 0-1,-5-1-3,2 3-2,-7-7-10,6 1-24,-11 11 0,14-16-1,-14 16 2</inkml:trace>
  <inkml:trace contextRef="#ctx0" brushRef="#br0" timeOffset="3770.2156">7966 16130 38,'0'0'35,"0"0"1,0 0 0,0 0-17,-12 10-5,12 1-4,0-11-4,-6 19-1,6-19-2,0 19-1,0-19-2,2 15-1,-2-15-4,0 0-5,11 7-21,-11-7-6,0 0-2,10 6 2</inkml:trace>
  <inkml:trace contextRef="#ctx0" brushRef="#br0" timeOffset="3995.2285">7997 16382 30,'0'0'31,"-3"19"2,3-19 0,-8 9-18,8-9-3,-1 12-5,1-12-4,0 0-6,9 3-10,-9-3-19,15-4-2,-15 4 1,12-3 0</inkml:trace>
  <inkml:trace contextRef="#ctx0" brushRef="#br0" timeOffset="4704.269">8621 16088 56,'0'0'36,"4"-12"0,-7 2-8,3 10-11,-17-10-5,17 10-3,-19-9-3,9 5-1,-3-2-1,1 3-2,-1-2 1,1 4-2,-4 1 1,1 2-1,-1 3 0,0 2 0,0 5-1,1 2 1,-1 4-1,2 4 1,2 0-1,1 6 0,2 3 1,1 1 0,2 0-1,5 1 1,1-1 0,5-2 0,2-1 0,6-2 0,4-6 0,4-2 0,2-2 1,4-5 0,-1-3-1,2-2 0,0-4 0,1-2 0,-4-3 0,0-4 0,-1-1 0,-3-1-1,-2 0 1,-2-3-1,-4-1-1,-3 1-1,0 2-2,-9-5-6,7 3-31,-8 11-2,-3-19 1,1 9-1</inkml:trace>
  <inkml:trace contextRef="#ctx0" brushRef="#br0" timeOffset="8566.4898">9998 15968 21,'-2'-9'21,"2"9"0,0 0-3,0 0 1,0 0-5,0 0-1,0 0-2,0 0-1,-5 11-2,5-11-3,-2 19 0,1-6-1,1 6-1,-1 2-2,1 6 1,0 1 0,0 3-1,0 2 0,0 0 0,-1-1 0,1 0-1,0-2 1,0-4-1,-1-3 1,1-1-1,-1-5 1,0-4-1,1-4 0,0-9 0,-1 10-1,1-10-1,0 0-2,0 0-2,0 0-9,8-14-12,-8 0-7,6 4-1,-7-11 2</inkml:trace>
  <inkml:trace contextRef="#ctx0" brushRef="#br0" timeOffset="9099.5204">9953 15965 8,'0'0'25,"0"0"2,3-10-4,-3 10-4,0-11-4,0 11-1,0 0-3,15-9-1,-15 9-2,18-7-2,-7 3 0,5 3-1,0-3-2,5 2 0,1-3 0,4 0-1,0 0 0,1 0 0,-1-3 0,1 2-1,-3-1 0,-2 2 0,-5 0 0,0 2 0,-7-2 0,0 4 0,-10 1 0,11-2 0,-11 2 1,0 0-1,0 0-1,0 0 1,2 12 1,-2-12-2,-3 16 1,2-4-1,1 1 0,0 3 0,0 0 1,1 2-1,0-3 0,-1 1 0,2-2-1,-2 0 0,1-2-1,-1-12-2,2 20-4,-2-20-6,0 0-19,7 13-4,-7-13-2,0 0 3</inkml:trace>
  <inkml:trace contextRef="#ctx0" brushRef="#br0" timeOffset="9561.5468">10747 15789 17,'3'-10'30,"-3"10"1,0 0-3,0-13-8,0 13-3,-15-3-4,15 3-3,-22 5-1,10 2-2,-4-2-3,1 6 0,-4 0-1,3 6 0,-1 1 0,4 1-2,0 1 2,3 2-2,3-2 0,5 1 0,2-2 1,5-3-2,3-1 1,5-3 0,0-2 0,4 1-1,0-5 0,0-1 0,2-1-1,-5-5-4,5 6-6,-7-6-18,0-2-9,4 2 0,-7-4-1</inkml:trace>
  <inkml:trace contextRef="#ctx0" brushRef="#br0" timeOffset="10015.5728">11039 16061 45,'0'0'33,"0"0"1,3-9-9,-3 9-9,0 0-4,1 17-1,-4-6-5,3 8-2,-2 2 0,1 7-1,-1 1-1,0 7 0,0-1 0,1 1-1,-1 1 1,2-2-1,-1-3 0,0-4-1,2-5 0,-1-6 0,1-5-2,-1-12-2,4 15-3,-4-15-7,3-15-17,1 6-6,-4-7-1,3 3 2</inkml:trace>
  <inkml:trace contextRef="#ctx0" brushRef="#br0" timeOffset="10316.59">11031 16284 29,'0'0'34,"0"0"3,0 0-1,7-14-14,2 17-4,-9-3-5,23-4-4,-10 1-2,6 3-3,0-1-1,2 4 0,1-3-2,1 1 1,-3 0-2,-1 0 1,0-1 0,-4 1-1,-1 0 0,-4-1 0,-10 0-1,12 1-2,-12-1-3,0 0-9,0 0-25,0 0 1,0 0 0,0 0 0</inkml:trace>
  <inkml:trace contextRef="#ctx0" brushRef="#br0" timeOffset="11030.6309">11875 16064 48,'0'0'33,"3"-11"2,-3 11-10,-11-17-10,11 17-3,-11-10-2,11 10-3,-17-8-1,6 7-1,-4-3-2,3 4 0,-2 3-1,1 0-1,-2 2 0,4 5 0,-2 0-1,4 4 1,0 4 0,3 1 0,0 2-1,2 3 1,0-1 0,3 3 0,4 1 0,0 0-1,2 1 1,2-1-1,0 1 1,2-3-1,-1 0 0,0 0 1,2-2-1,0-1 0,-1-4-1,-5-3 1,2-1-2,-5-2-1,3 2-2,-4-14-5,-2 10-6,2-10-19,-14-5-3,14 5-1,-16-13 3</inkml:trace>
  <inkml:trace contextRef="#ctx0" brushRef="#br0" timeOffset="11304.6465">11646 16346 29,'0'0'33,"-8"-9"2,8 9 1,0 0-14,6-9-5,4 9-5,-10 0-2,20-7-3,-9 1-1,6 5-2,-3-1-2,5 2 0,-1-1 0,0 2-2,-1-1-1,0 2 0,1 3-3,-5-8-5,5 11-10,-4-6-21,-14-2 2,17-1-2,-17 1 2</inkml:trace>
  <inkml:trace contextRef="#ctx0" brushRef="#br0" timeOffset="11626.6649">12181 16059 38,'13'-1'36,"-13"1"1,0 0 0,-8 16-12,-2-11-12,9 5-3,1-10-5,-7 14-1,7-14-2,-2 13-2,4-4-4,-2-9-10,0 0-25,9 13 2,-9-13-2,4 13 1</inkml:trace>
  <inkml:trace contextRef="#ctx0" brushRef="#br0" timeOffset="11854.678">12210 16313 46,'0'18'34,"-3"-4"3,4-1-1,-5 0-10,4-13-18,-1 14-2,1-14-1,4 9-3,-4-9-2,0 0-8,14-2-29,-14 2 0,0 0-1,7-10 1</inkml:trace>
  <inkml:trace contextRef="#ctx0" brushRef="#br0" timeOffset="12615.7215">12591 15999 22,'6'-12'32,"-6"12"2,0 0-6,0 0-5,2 20-5,-5-10-4,8 10-4,-5 0-3,5 10-2,-1 0-1,3 5-1,0 0 0,1 2-1,-3-2-1,2 2 0,-1-4-1,0-7 0,-3-4 0,0-4-2,1-5-2,-4-13-4,0 0-7,0 0-21,0 0-1,0-15-1,-7-5 1</inkml:trace>
  <inkml:trace contextRef="#ctx0" brushRef="#br0" timeOffset="13140.7516">12453 15972 10,'0'0'18,"0"0"1,-11 9-1,11-9 0,0 0 1,0 0-2,0 0-2,0 0 0,0 0-2,1-12 0,9 11-3,-10 1-2,19-10-1,-8 2-1,8 5-1,-2 0-1,6 3 0,2-1-1,4 3-1,1-3 0,4 1 0,-1 0-1,3-1 0,-1-1 0,-3-1 0,-4 0 0,-4 0-1,-5 0-1,-4 0-2,-3 4-5,-12-1-18,0 0-16,0 0 1,0 0-1,-3-14 2</inkml:trace>
  <inkml:trace contextRef="#ctx0" brushRef="#br0" timeOffset="18460.0558">14004 15989 21,'0'0'26,"0"0"-4,-9-2-1,9 2-4,0 0-3,-11 3-2,11-3-1,-7 10-3,7 0-1,-4 0-1,4 5-1,-1 1-2,1 5 0,0 3-1,1 3 0,-1 2 0,1 2-1,0 0 0,-1 1 0,-2 0-1,1-4 1,-2-3-1,1 0 1,-1-6 0,0-1 0,0-5-1,1-1 1,2-12-1,-3 14 0,3-14-1,0 0-2,0 0-3,0 0-7,0 0-15,14-11-7,-11-5-1,4 3 1</inkml:trace>
  <inkml:trace contextRef="#ctx0" brushRef="#br0" timeOffset="19112.0931">13959 15996 22,'0'0'20,"0"0"-2,0 0-1,0 0 0,0 0-3,0 0-1,0 0-3,0 0 0,0 0-3,0 0 0,18 5-2,-8-7 0,4 2 0,0-3-1,2 2-1,3-2-1,2 1 0,1-2 0,2 2 0,-1-3-1,2 2 0,-3 0-1,1 1 1,-3 0-1,-2 0 0,-2 0 0,-4 0 0,-1 1 1,-11 1-1,14 0 0,-14 0 1,0 0-1,0 0 0,0 0 1,0 0-1,0 0 1,0 0-1,0 0 1,0 0-1,9-1 0,-9 1 0,0 0 0,0 0 0,6 11 0,-6-11 1,4 17-1,-2-7 0,-1 2 0,0 3 1,-1 0-1,0 0 0,0-3 0,-1 1 1,1-2-1,0-11-1,0 16 0,0-16-4,1 9-4,-1-9-18,0 0-9,0 0-1,5-12 1</inkml:trace>
  <inkml:trace contextRef="#ctx0" brushRef="#br0" timeOffset="19708.1272">14603 15986 11,'0'0'28,"0"0"1,0 0-4,0 0-5,-4 14-4,4-2-3,-4 0-2,4 5-2,-2 3-3,2 5 0,-2 0-2,1 5-1,0 1-1,0 1 0,-1 2-1,1 1 0,-1-3 0,2 0 0,-1-3-1,1-3 0,-1-5 0,1-2 0,1-4 0,-1-5-2,0-10 0,0 0-3,2 11-5,-2-11-12,-4-11-13,4 11-1,1-16 2,-1 16-1</inkml:trace>
  <inkml:trace contextRef="#ctx0" brushRef="#br0" timeOffset="20050.1468">14584 16276 34,'0'0'33,"0"0"3,0 0-1,8-15-18,5 15-4,-13 0-2,24-6-4,-11 3-2,7 4-1,-2-1-2,5 3-1,-2-1 1,-1 2-1,1-2 0,-2 0 0,-3-1-1,-1 2 1,-4-2-1,-11-1 0,14-1 0,-14 1-1,0 0-2,0 0-6,0 0-20,0 0-8,4-12 0,-4 12-1</inkml:trace>
  <inkml:trace contextRef="#ctx0" brushRef="#br0" timeOffset="21141.2091">15393 16084 11,'0'0'26,"0"0"2,0 0-5,0 0-6,-9 11-3,9-11-3,-10 21-2,0-7 0,5 6-2,-5-1-1,3 5-2,-7 1 1,5 3-3,-6-3 0,3 3-1,-2-4 0,0-1 1,0-2-2,2-3 1,-1-4 0,3-1-1,-1-3 0,11-10 0,-13 12-2,13-12-2,0 0-4,-14 0-3,14 0-6,0 0-11,1-18-7,-1 18 2,6-26 1</inkml:trace>
  <inkml:trace contextRef="#ctx0" brushRef="#br0" timeOffset="21485.2288">15155 16121 12,'0'0'30,"-10"-12"1,10 12 3,0 0-14,-1-11-3,1 11-3,10 3-2,1 7-3,-1-3-2,7 7-1,-2 1-2,6 2-1,-1 4 0,1 1-1,3 0-1,1 0 0,-3-1 0,0-1 0,-1-3-1,0 1 1,-3-5-1,0-2 0,-3 0 0,-3-4-2,0-1-1,-12-6-3,19 7-6,-19-7-16,0 0-10,11-6 0,-11 6 1</inkml:trace>
  <inkml:trace contextRef="#ctx0" brushRef="#br0" timeOffset="21850.2497">15724 16108 35,'0'0'34,"0"0"2,0 0-1,0 0-15,-9-1-6,0 2-5,9-1-4,-9 9-1,9-9-2,-5 14-2,5-14-2,1 12-6,-1-12-8,0 0-20,6 10 0,-6-10-1,8 11 2</inkml:trace>
  <inkml:trace contextRef="#ctx0" brushRef="#br0" timeOffset="22089.2634">15741 16329 29,'6'17'31,"-11"-7"1,8 3 1,-1-2-17,-2-11-6,3 12-1,-3-12-2,0 0-1,0 0-3,0 0-4,13 9-11,-13-9-21,0 0-1,10-4-2,-10 4 2</inkml:trace>
  <inkml:trace contextRef="#ctx0" brushRef="#br0" timeOffset="25171.4397">16208 15985 17,'0'0'22,"0"0"-2,9-5 0,-9 5-2,0 0-3,0 0-3,0 0-1,0 0-2,0 0-2,0 0 0,0 0-2,4 15 0,-4-15 1,2 21-2,-1-6-2,1 7 1,-2 2-1,1 1 0,0 3 0,-1 3-1,-1-1 0,1 0 1,0-4-1,-1-2-1,1-7 1,0 2-1,0-6 0,1-3-1,-1-10-1,-1 10-1,1-10-2,0 0-5,0 0-7,0 0-16,0 0-2,0 0-1,-8-14 2</inkml:trace>
  <inkml:trace contextRef="#ctx0" brushRef="#br0" timeOffset="25810.4762">16012 15947 9,'0'0'13,"0"0"-2,0 0-1,0 0-2,0 0 0,0 0-1,-9 8 1,9-8-1,0 0 2,0 0-1,0 0 0,0 0 1,0 0-1,0 0 0,-10-6 0,10 6-1,0 0 0,0 0 0,10 0-1,-1 2 1,-9-2-1,23-2 0,-7 0-1,7 2 0,0-3-1,6 2 0,-2-2-1,5 1 0,1-3-2,1 1 1,-1-1 0,0 0-1,-2 0 0,-2 1-1,-3 0 0,-2 2 1,-4 1 0,-3 0 0,-5 1-1,-3 1 0,-9-1 0,0 0-1,0 0 0,7 9-1,-7-9-4,0 0-5,0 0-25,-10 7-2,10-7-1,0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5:54.89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4891 10839 14,'0'0'26,"-12"-12"1,12 12-7,-17-8-3,5 2-3,3 4-2,-5-3-2,3 2-2,-4-2-1,3 5-2,-4-1-1,1 4 0,-2 0 0,0 3-2,0 1 0,-1 4 0,-2 2 0,3 2 0,0 1-1,3 1 0,-2 2 0,4 3 0,1-3 0,1 1 0,2-2-1,4 1 1,-1-1-1,3 0 1,2-2 0,3 0 1,0 0-1,3-2 0,2 0 1,2 0-1,0-3 0,1 2 0,2-3 0,0 0-1,3-2 1,-1 0-1,3-2 1,1-1 0,2-1-1,-1-1 1,1-2-1,0-1 1,1-1-1,1 0 0,-3-1 0,-1-1 0,-2 0-1,1-1-1,-3 1-1,-3-2-2,0 5-3,-12 0-8,10-11-12,-10 11-8,1-10-1,-1 10 2</inkml:trace>
  <inkml:trace contextRef="#ctx0" brushRef="#br0" timeOffset="394.0225">4607 10983 7,'0'0'27,"0"0"2,0 0-6,0 0-2,0 0-3,14-5-3,-2 6-2,-1-5-3,6 8-2,-1-5-2,4 6-2,-1-2-2,2 3 0,0-2 0,3 1 0,-2-2-1,-1-1 0,-3 0 0,-1-1-1,-2-1 1,-2 0-1,-4 0-2,-9 0-3,11-1-10,-11 1-21,0 0 0,0 0 0,-7-12 1</inkml:trace>
  <inkml:trace contextRef="#ctx0" brushRef="#br0" timeOffset="1210.0692">5235 10727 22,'0'0'28,"11"5"2,-11-5-5,0 0-7,1 13-4,-1-13-2,1 18-4,-3-6-1,5 4 0,-3 0-2,3 5-1,-2 0-1,4 4 0,-2 1-1,1 1 0,-2 3-1,2 3 0,-1-2 0,0-2 0,-1 0 0,1 0 0,-1-3-1,0-3 1,1-4-1,-1-3 1,0-4-1,-1-1 0,0-2 0,-1-9 0,0 0-1,-1 10 0,1-10-3,0 0-3,0 0-6,-4-10-13,-1 1-9,5 0-2,-3-8 2</inkml:trace>
  <inkml:trace contextRef="#ctx0" brushRef="#br0" timeOffset="1957.1119">5237 10643 12,'0'0'27,"0"0"2,0 0-5,0 0-6,0 0-3,0 0-3,0 0-1,0 0-4,0 0 0,12 3-2,-12-3 1,11-2 0,-11 2-2,16-4 0,-7 3-1,5-1 0,-2 0-1,5 1 0,-1 1 0,3 1-1,0 0 0,1 0-1,0 0 1,2 2-1,-1 0 1,0-1 0,-1-1-1,-1 1 1,1 0 0,-3-1-1,-1-1 1,-2 0-1,-3-1 1,-2 1-1,-9 0 1,10-2 0,-10 2 0,0 0-1,0 0 1,0 0-1,0 0 0,0 0 1,0 0-1,0 0-1,0 0 1,0 0 0,0 0 0,0 0 0,7 10 0,-7-10 0,2 13 0,-1-3 1,0 3-1,1 2 0,0 2-1,-1 2 2,1 0-2,-1 3 2,1-1-2,0-1 2,0-1-1,-1-2 0,1-2 0,-1-5 1,-1-10-1,2 14 0,-2-14-1,0 0-4,0 0-5,0 0-24,-9-8-3,9 8-1,-13-19-1</inkml:trace>
  <inkml:trace contextRef="#ctx0" brushRef="#br0" timeOffset="2652.1517">5270 10668 3,'0'0'14,"0"0"-3,2 12-2,-2-12-2,0 20-1,0-3-2,1 6-2,0 5-3,-1 2-11,6 14-6,-11-6 0</inkml:trace>
  <inkml:trace contextRef="#ctx0" brushRef="#br0" timeOffset="9055.5178">2664 10767 6,'0'0'23,"0"0"-3,0 0-1,0 0-1,0 0-2,0 0-3,0 0-2,0 0-2,0 0-3,0 0-1,-9 1-1,9-1 0,-11 13-1,6-2 0,-5 3 0,3 2 1,-2 2 0,2 4-1,-3 2 0,3 4 0,-1 1 0,3 2-1,-1-1 0,4 2 0,-1-1 0,4 0 0,-1-1-1,2-1 1,0 0-1,3 1 0,0-2 0,0-2-1,1-2 1,1 0 0,1-1 0,0-3-1,0-3 1,-1-2-1,1-3 1,0-1-1,-1-1 1,-7-10-1,11 12 0,-11-12 0,0 0 1,13 10-1,-13-10 0,0 0 0,0 0-1,0 0-2,10 1-3,-10-1-6,0 0-15,7-9-10,-7 9-1,0 0 2,9-15 0</inkml:trace>
  <inkml:trace contextRef="#ctx0" brushRef="#br0" timeOffset="9725.5554">3109 11038 11,'9'-6'25,"-9"6"-4,1-10-1,-1 10-1,0 0-4,4-11-2,-4 11-3,0 0-1,0 0-2,0 0 0,0 0-1,0 0-1,0 0 0,-11 18-2,4-8 0,-2 4 0,-1 1-1,-1 3 1,-4-1-2,2 4 1,-2-1-1,1-1 0,-1-1 0,3-1 1,0 1-1,1-3 0,2-2-1,1-2 1,8-11 0,-16 18 0,16-18 0,-13 13-1,13-13 1,-14 6-2,14-6 0,-10 6-2,10-6 0,0 0-2,0 0-4,-12-3-8,12 3-15,4-9-4,-8-1 1,4 10 1</inkml:trace>
  <inkml:trace contextRef="#ctx0" brushRef="#br0" timeOffset="10137.5798">2861 10997 30,'-6'-11'32,"6"11"1,0 0-9,0 0-4,0 0-4,0 0-4,0 0-3,8 11-4,4-1 0,0-1-1,5 7-1,1-2 0,3 3-1,0 0 0,3 2 0,-2-1-1,0 1 0,-1 1 0,-1-3-1,-3 3 1,-1 0-1,-3-3 1,-1 0-1,-2-3 1,-2-2-1,1-2 0,-9-10 0,13 13 0,-13-13-1,10 5 0,-10-5-1,0 0-2,0 0-3,0 0-8,0 0-21,0 0-1,0 0 0,4-10 1</inkml:trace>
  <inkml:trace contextRef="#ctx0" brushRef="#br0" timeOffset="10533.6025">3387 11031 36,'0'0'33,"0"0"1,-9 1 0,9-1-17,0 0-5,0 0-3,0 0-5,-10 9-1,10-9-4,0 0-3,0 0-11,0 0-19,3 13 0,-3-13-1,0 0 0</inkml:trace>
  <inkml:trace contextRef="#ctx0" brushRef="#br0" timeOffset="10780.6166">3390 11230 40,'2'24'31,"-2"-24"1,2 18-8,1-7-9,-3-11-5,4 12-4,-4-12-2,0 0-2,0 0-4,11 0-3,-11 0-11,12-2-16,-12-7 0,0 9-1,6-15 1</inkml:trace>
  <inkml:trace contextRef="#ctx0" brushRef="#br0" timeOffset="11430.6538">3831 10929 5,'0'0'25,"0"0"1,0 0-5,0 0-4,0 0-1,11-4-3,-11 4-1,0 0-2,0 0-2,1 13-1,-1-13-2,-3 19 1,0-4-2,2 5-2,-2 1 0,2 4 1,-1 0-2,2 2 1,-1 0-1,0-2 0,-2 0 0,3-2 0,-1-1 0,2-1-1,-2-2 1,1-2 0,0-4-1,1-1 0,-1-12-1,2 16-1,-2-16-2,0 0-3,0 0-10,0 0-17,0 0-1,-4-9-1,-2-4 2</inkml:trace>
  <inkml:trace contextRef="#ctx0" brushRef="#br0" timeOffset="12096.6919">3608 10905 12,'0'0'14,"12"-1"1,-12 1 0,0 0 1,11-5-1,-11 5-1,0 0-2,9-3 0,-9 3-2,0 0-1,11 7-2,-11-7-1,0 0 0,12 2-1,-12-2 1,14 3-2,-4-2 0,-10-1 0,20 0 0,-9-1-1,3 0-1,-2-1 1,4 1-1,1 2 0,2 0-1,2-2 0,1 4 0,-2-1 0,2 1-1,-1 0 1,0 0-1,-3-1 1,-2 1-1,-1 0 1,-3-1 0,1-2-1,-3 1 1,0-2 0,1 1 0,-11 0-1,16-6 1,-16 6-1,15-5 0,-15 5 0,11-2 0,-11 2-1,0 0-1,9-2 0,-9 2-1,0 0-4,0 0-8,-1-12-24,1 12 2,0 0-1,0 0 1</inkml:trace>
  <inkml:trace contextRef="#ctx0" brushRef="#br0" timeOffset="12871.7362">4194 10714 7,'1'-11'28,"-1"11"3,0 0 1,0 0-11,0 0-3,0 0-4,0 0-4,0 0-1,12 4-2,-12-4-2,11 17 0,-6-6-1,4 6 0,0 0-1,1 4 0,-2 2-1,3 4-1,-3 2 1,1 1-1,-1 1 0,1-2-1,-2-1 1,0 1-1,-1-1 0,-1-1 1,-1-3-1,-1 0 0,-2-2 0,-2 1 0,-3 2 0,-1-2 0,0-1 0,-2 1 0,0 0 0,-3-2 0,1-1 0,0 0 0,2-4 0,-2 1 0,2-3 0,0-1 0,1-3 1,1 1-1,5-11 0,-7 12 1,7-12-1,0 0 0,0 0 0,0 0-1,0 0-1,0 0-3,0 0-12,10 4-22,-10-4 2,7-10-2,-5 0 2</inkml:trace>
  <inkml:trace contextRef="#ctx0" brushRef="#br0" timeOffset="14845.8491">5278 10675 16,'0'0'13,"0"0"-1,0 0 0,0 0-2,0 0-1,0 0 1,0 0-1,-1 10-1,1-10 0,0 0-2,1 12 0,-1-12 0,0 18-2,1-6 0,-2 1-1,1 4 0,0 3-2,0 0-3,3 6-10,0 5-16,-5-8-2,8 9 1,-10-9 0</inkml:trace>
  <inkml:trace contextRef="#ctx0" brushRef="#br0" timeOffset="27422.5685">2442 11679 10,'0'0'12,"3"-13"0,-3 13 0,0 0-1,0 0 0,0 0 0,10-9-1,-10 9-1,9-5-2,-9 5 0,12-3-2,-12 3 0,18-4-1,-6 3 0,0-1 0,3 2 0,-2-2 1,3 2-2,-1-2 1,4 3-1,-2-1 0,1 0-1,2 0 1,0 1-1,0-1 0,3 2 0,-1-3 2,0 2-2,4-3 0,1 3 0,1-3 0,2 1-1,-1-3 0,2 2 0,-1-1-1,2 1 1,-3 1-1,0-1 0,0 0 0,1 1 0,-2 0 0,2 0 1,-1 1-1,1-2 0,-1 1 0,1 0 0,-2 0 0,1 0 1,0 1-1,1 0 1,1-1-1,1 1 0,0-1 1,0 1-1,2 0 0,-2 0 0,0-1 1,-1 2-1,-2 0 0,-3 1 0,1-1-1,-1 1 1,-1 0 0,0-1 0,-2 0 0,3 0 0,0-2 0,1 2 0,1-1 0,3 0 1,0 1-1,2 0 0,4 0 1,0 1-1,1 0 0,2 1 1,-1-2-1,1 1 0,-1 1 0,-1-2 0,0-1 0,-1 2 0,1-2 0,-4 1 0,0-1 0,0 0 1,-2 0-1,1 1 0,-1 1 0,0-2 1,2 0-2,0 1 2,2-1-1,-1 0 0,-1 0 0,-1 0 0,-2-2 0,-1 2 0,-3-1 1,-1-1-1,-3 0 0,1 1 0,3-1 0,0 1 0,0 0 0,1 0 1,0-1-1,0 2 0,1 0 0,0-1 0,-1 0 0,0 0 0,0 0 0,1-1 0,2 1 0,1-1 0,0 0 0,1 0 0,-1 0 0,-2 0 0,0 1 0,-3 0 0,-3 0 1,-3 0-1,-1 0 0,-1 1 0,-4-1 0,2 1-1,-1 1 2,1-1-1,-2 0-1,-1 0 2,-1 1-1,-2 0 0,-1 0 0,-10-1 0,10 0 0,-10 0 0,0 0 1,0 0-1,0 0 1,0 0-1,0 0 0,0 0 0,0 0 1,0 0-1,0 0 0,0 0 0,0 0-1,0 0 0,0 0-2,0 0-6,0 0-26,0 0 0,-3-11 0,3 11 0</inkml:trace>
  <inkml:trace contextRef="#ctx0" brushRef="#br0" timeOffset="30153.7247">2867 11996 12,'-4'-11'13,"4"11"1,0 0 1,0 0 2,0 0-1,0 0-1,0 0-2,-2-11 0,2 11-2,0 0-1,0 0-2,0 0-1,0 0 0,0 0-2,0 0-1,0 0-1,0 0 0,0 0-1,0 0-1,0 0 1,1 13 0,-1-13 0,0 18 0,0-5 0,1 3 0,-2 1 0,3 2 0,-2 1-1,1 2 0,-1 1 0,2-1 0,-2 1 0,1 0 0,0 0-1,1-2 1,-1-1-1,1 0 0,-1-3 0,1 0 1,-1-2-1,1 0 0,-1-2 0,1-2 1,-1 1-1,0-3 0,-1-9 0,2 15 0,-2-15 0,0 0-1,2 10-1,-2-10 0,0 0-1,0 0-2,0 0-1,0 0-2,0 0-3,0 0-5,0 0-6,0 0-13,0 0 1,0 0 1,0 0 3</inkml:trace>
  <inkml:trace contextRef="#ctx0" brushRef="#br0" timeOffset="31269.7885">2847 11950 0,'0'0'11,"0"0"0,0 0-1,0 0 0,0 0 1,0 0-1,0 0 1,0 0 1,0 0-2,0 0 1,0 0-1,10 0-1,-10 0 0,0 0 0,0 0-2,10 2 0,-10-2-1,0 0 0,11-1-2,-11 1-1,15-3 0,-4 1 0,0 0-1,2 2 0,-1-1-1,5 0 1,-1 0-1,2 3 0,-1-2 1,1 3 0,-1-3-1,-1 0 0,0 0-1,-2 1 1,0-1 0,-2-3 0,-1 2-1,0 1 0,0-1 0,-11 1 0,19-5 0,-10 3 0,-9 2 0,17-4 0,-17 4 0,14-7 0,-14 7 0,11-7 0,-11 7 0,0 0 0,13-8 0,-13 8 0,0 0 0,9-1 0,-9 1 0,0 0 0,0 0 0,10 4 0,-10-4 0,0 0 0,0 0 0,0 0 0,0 0 0,0 0 1,0 0-1,0 0 0,0 0 1,8 12-1,-8-12 0,0 0 0,-2 10 1,2-10-1,-2 13 0,2-13 0,-1 15 1,-1-6-1,2 3 0,0 0 0,2-2 0,-1 2 1,-1-2-1,1 1 0,1-2 0,-2-9 1,3 13-1,-3-13 0,2 12 0,-2-12 1,0 0-1,0 0 0,4 9-1,-4-9 1,0 0-3,0 0-1,0 0-7,0 0-17,0 0-8,0 0 0,0 0-2</inkml:trace>
  <inkml:trace contextRef="#ctx0" brushRef="#br0" timeOffset="32499.8589">3724 11971 10,'0'0'20,"0"0"-6,0 0 0,0 0 0,0 0 0,0 0-1,0 0 0,8 12-1,-8-12-1,0 0-2,0 0-1,2 13-2,-2-13-1,2 14 0,-2-14-1,2 20 0,-2-6-1,3 3-1,-2 0 1,3 5 0,-3-1-1,1 3 0,0 1 0,2 0 0,-1-1-1,0 2 1,0 0-1,1-1 0,-1-1-1,1-2 1,-1-1 0,0-1-1,-1-3 1,0-1-1,-1-2 0,1-2 0,-2-2 0,0-10 1,2 14-1,-2-14 0,0 11 0,0-11 0,0 0 0,0 0-1,0 0 0,0 0 0,0 0-1,0 0-1,0 0-1,0 0-1,-1 9-3,1-9-5,0 0-7,0 0-15,0 0 1,-1-9 1,-3-1 1</inkml:trace>
  <inkml:trace contextRef="#ctx0" brushRef="#br0" timeOffset="33300.9047">3753 12266 8,'0'0'14,"0"0"0,0 0 0,0 0-1,0 0-1,0 0 1,0 0-1,0 0-1,0 0 0,0 0-1,0 0 0,0 0-2,9 4 0,-9-4-2,0 0 1,0 0-2,0 0 0,0 0-1,13-1 0,-13 1 0,13-2-1,-13 2 0,21-3 0,-10 0-1,3 3 0,1-1 0,1 0-1,0 1 0,1 2 0,-1-1 0,-1 0 0,1 0 0,-1 0-1,-1-1 1,-1 1 0,0-1-1,-3 0 1,-1-1-1,-9 1 1,14 0-1,-14 0 1,0 0-1,10-1 0,-10 1 1,0 0-1,0 0 1,0 0-1,0 0 0,0 0 0,0 0 0,0 0 0,0 0-1,0 0 0,0 0-2,0 0-4,0 0-10,0 0-22,0 0 1,0 0 0,-3-10 0</inkml:trace>
  <inkml:trace contextRef="#ctx0" brushRef="#br0" timeOffset="35713.0426">4796 12104 6,'0'0'22,"0"0"4,0 0-6,0 0-2,0 0-3,0 0-2,0 0-1,5-10-2,-5 10-1,0 0-2,0 0-2,0 0-1,0 0 0,0 0-2,0 0 0,0 0 0,0 0-1,-6 13 0,6-13 0,-11 13 0,5-4-1,-3 3 1,-1 0 0,0 3-1,-1 0 0,-1 2 1,2-1-1,0 1 1,-1 0 0,2 1-1,1 0 1,-1-3 0,2 0 0,0-2 0,1-2-1,0 0 1,0-2 0,6-9-1,-9 13 1,9-13-1,-8 12 1,8-12-1,-8 10 0,8-10 0,0 0 0,-12 9-1,12-9 0,0 0 0,-9 6-1,9-6-2,0 0-2,0 0-6,0 0-5,0 0-13,0 0-3,-7-13-1,7 13 2</inkml:trace>
  <inkml:trace contextRef="#ctx0" brushRef="#br0" timeOffset="36330.0778">4504 12079 18,'0'0'25,"0"0"-2,0 0-4,0 0-2,0 0-2,0 0-2,0 0-2,15 13-2,-15-13-1,11 15-2,-11-15 1,15 21-2,-6-8-2,2 2 1,1 0-1,3 1-1,2-1 0,1 2 0,2-1 0,0 0-1,2 0 1,1-1-1,-2 1 0,-2 0 0,1 0 0,-1-2 0,-2 0-1,1-1 1,-3-2-1,0 0 0,-2-3 1,0 0-1,-1-2 0,-3-1 0,-9-5 1,15 6-1,-15-6 0,0 0 1,0 0-1,0 0-1,0 0-1,0 0-2,0 0-3,0 0-9,0 0-20,0 0 0,0 0 0,0 0 1</inkml:trace>
  <inkml:trace contextRef="#ctx0" brushRef="#br0" timeOffset="37197.1268">5141 12103 21,'1'14'26,"-1"-14"0,0 0-5,0 0-5,-11 4-3,11-4-2,0 0-3,0 11-2,0-11-1,0 0 0,6 10-2,-6-10 0,0 0-1,9 10 0,-9-10 0,0 0 0,9 3-1,-9-3 0,0 0 0,0 0 0,4-9 0,-4 9 0,0 0-1,-4-11 1,4 11-1,0 0 1,-10-10-1,10 10 0,0 0 1,-9-2-1,9 2-1,0 0-1,0 0-4,0 0-7,0 0-18,-6 17-1,6-17-2,-2 9 1</inkml:trace>
  <inkml:trace contextRef="#ctx0" brushRef="#br0" timeOffset="37765.1599">5162 12335 3,'0'0'20,"0"0"2,-4 9-4,4-9-6,0 0 0,0 0-2,2 11 0,-2-11 0,0 0-1,0 0 0,2 9-2,-2-9 0,0 0-2,-3 11-1,3-11-1,-1 10-1,1-10 0,0 0-1,-1 9 0,1-9 0,0 0-1,0 0 2,0 0-1,11-3 0,-11 3-1,0 0 1,13-8 0,-13 8 0,0 0 0,0 0 0,9-9 1,-9 9-1,0 0 1,0 0-1,0 0 0,0 0 0,0 0-1,0 0 1,-10-4-2,10 4-1,0 0-5,0 0-10,0 0-17,0 0 1,0 0-1,-14 0 0</inkml:trace>
  <inkml:trace contextRef="#ctx0" brushRef="#br0" timeOffset="38782.2182">5541 12013 9,'14'0'28,"-14"0"0,0 0 3,0 0-12,0 0-3,0 0-3,4 9-3,-4-9-2,4 12-3,0-1 1,-3-1-1,3 2-1,-3 2-2,3 2 1,-3 0-1,2 5 0,-1-2 0,1 1-1,-2 2 0,1 0 0,-1 1 0,0-1 0,0-3-1,0 0 1,-1 0-1,1-2 0,-1-1 1,0-3-1,0-3 0,2 2 0,-2-3 0,0-9-1,-2 15-1,2-15-1,0 0-3,0 0-7,0 0-22,0 0-1,0 0 1,-8-13 0</inkml:trace>
  <inkml:trace contextRef="#ctx0" brushRef="#br0" timeOffset="39712.2708">5347 12029 19,'0'0'26,"0"0"1,13-3-3,-13 3-7,0 0-2,14-4-2,-14 4-3,14-1-2,-14 1 0,17-1-1,-17 1-2,20 2-1,-11 0 0,5 1-1,-2-3 0,5 3 0,-2-2 0,4 0 0,-1-1-1,3 0 1,0-1-1,-1 2-1,0-2 1,-1 2-1,-2-1 0,0 2 0,-2-1-1,0 2 1,-3-2 0,1 0 0,-1 0-1,-1 0 1,0-1 0,-2 0-1,0 0 1,-9 0-1,16 1 1,-7-1-1,-9 0 0,16-2 1,-16 2-1,14 0 0,-14 0 0,13-1 0,-13 1 0,11 0 0,-11 0 0,0 0 0,9-1 1,-9 1-1,0 0 0,0 0 0,0 0 0,0 0 0,9 1 0,-9-1 0,0 0 0,0 0 0,0 0 0,0 0 0,0 0-1,0 0-1,0 0-4,0 0-10,0 0-24,0 0 3,-11-14-3,11 14 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7:59.6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9807 12017 12,'0'0'27,"0"0"1,-10 3-5,10-3-5,0 0-3,0 0-2,-15 6-2,15-6-3,-5 17-3,5-2-1,-3 4-2,2 5 0,-1 2 0,3 7 0,-1 5-1,1 0 1,-1 1-1,0 2 0,0-5 0,1-1 1,-1-4-1,1-5 0,-1-6-1,0-2 1,1-6-1,-1-1 0,0-11-1,1 10-1,-1-10-2,0 0-2,6 9-6,-6-9-7,0 0-13,5-10-3,-7-2 4,2 12-1</inkml:trace>
  <inkml:trace contextRef="#ctx0" brushRef="#br0" timeOffset="507.029">9968 12228 26,'15'14'28,"-14"-5"1,4 13 2,-6 0-15,-3 1-5,4 3-3,-4-2-1,5 2-1,-1-7-2,4 1 0,-1-4-1,3-3-1,0-3-1,-6-10-1,16 12 1,-16-12 0,17 0-1,-6-5 1,-2-6-1,4-1 1,-2-4-1,1-5 0,2-3 1,0-2-1,2 0 0,-1 2 1,1 2 0,-3 2 0,0 5 0,0 5 0,-13 10 0,18 0 0,-14 10 0,1 6 0,-3 5 0,-1 5 0,0 0-1,0 3 1,0-3-1,1 0 1,0-3-1,2-5 0,2-6 0,-1-3-1,-5-9 0,11 7-3,-2-6-4,-9-1-9,13-19-16,-3 9-1,-4-8-2,5 0 2</inkml:trace>
  <inkml:trace contextRef="#ctx0" brushRef="#br0" timeOffset="856.049">10441 12011 40,'11'-9'33,"-11"9"2,14-5-1,-14 5-14,5 13-7,0 3-4,-6 5-4,5 6-1,-5 3-2,2 5 0,-2 4-1,0 2 1,0 2-2,1-2 1,-1-1-1,2-1 0,0-3 0,2-6 0,1-4 0,3-5 0,1-4 0,2-5 0,1-3 0,2-7 0,0-2-2,1-4-1,1-1-3,-4-8-7,5-1-18,-5 1-4,-4-5-1,-2 4 0</inkml:trace>
  <inkml:trace contextRef="#ctx0" brushRef="#br0" timeOffset="1141.0653">10350 12263 37,'0'0'32,"12"-4"3,-2-3 0,0-3-16,10 7-4,-4-6-4,8 7-4,-5-2-2,3 1-1,-2 2-3,-1 2 0,-3 1 0,-1 1-1,0 0-1,-3-1-2,4 3-2,-7-6-8,4 0-24,-1 3 1,-12-2-1,12-4 2</inkml:trace>
  <inkml:trace contextRef="#ctx0" brushRef="#br0" timeOffset="2380.1361">11204 12119 8,'0'0'28,"2"-14"2,-2 14 1,0 0-11,-7-13-2,7 13-3,-12-6-4,12 6-2,-17-5-2,6 3-2,-4-4-1,0 4-1,-3-2 0,2 0-1,-2 2 0,1 1-1,-1 1 0,4 3 0,0 4-1,0 2 1,1 3-1,1 6 1,1 1-1,-1 5 1,3 1-1,1 2 0,2 2 0,2 0 1,3 0-1,3-1 0,3-3 1,3 0-1,2-2 1,4-2 0,1-5 0,3 1 0,-1-5 0,3 0 0,3-3-1,-1-1 1,0-2 0,0-1-1,-3 1 0,0-3 0,-2-2-2,-3-2-2,1 3-6,-15-2-18,15-13-9,-5 7 0,-3-6-1</inkml:trace>
  <inkml:trace contextRef="#ctx0" brushRef="#br0" timeOffset="2907.1663">11433 12312 30,'0'0'30,"0"0"3,4 12 0,-4-12-11,-5 16-11,-7-6 0,5 7-3,-5-1-2,5 3-1,-3-1-1,6 5-2,-1-4 1,5 1-2,2-4 1,4 2-1,3-2 0,2-3-1,4-6 1,3-3 0,2-5-1,3-2 1,1-4-1,0-4 1,1-6-1,-1-1 0,-4-1 0,-1-1 0,-5 0 1,-4-2-1,-5-1 0,-6 1 0,-4 0 1,-7-1-1,-3 3 0,-5 3 0,-2 4 0,-1 7 0,-1 4 0,0 5 0,3 9 0,3 2-1,1 6 0,3 1 0,5 2-2,2-2-1,7 3-3,1-8-5,9 4-9,0-3-15,2-7 1,8-1-2,-4-10 3</inkml:trace>
  <inkml:trace contextRef="#ctx0" brushRef="#br0" timeOffset="3449.1973">11769 12252 50,'0'0'37,"7"-9"-1,-7 9 0,0 0-13,-6 12-11,6 0-4,-5 0-3,4 4-3,1 1 0,2 4-1,3 1 0,2 1-1,0-1 1,2-1-1,0-2 0,-1-2 0,0-2-1,1-4 1,-9-11 0,10 11 0,-10-11-1,10-4 1,-10 4 0,13-23 0,-6 4 0,2-4-1,3-2 2,0-3-1,2-1 0,2 3 1,2 1 0,-1 4 0,1 4 1,-1 5-1,-1 4 1,-3 7-1,0 6 1,-3 5-1,-2 5-1,-2 4 1,0 5-1,-3 3 1,-1 1-1,0 0 1,-2 0-2,1-3 1,0-3-1,2-1 1,0-5-2,0-5 0,4-1-4,-7-10-2,17 4-11,-17-4-20,16-11 1,-4-1-1,-2-6 2</inkml:trace>
  <inkml:trace contextRef="#ctx0" brushRef="#br0" timeOffset="3976.2274">12410 12202 63,'0'0'36,"2"-12"-1,-2 12-2,0 0-17,-18-15-6,18 15-2,-17 1-3,7 2 0,-1 1-2,0 3-1,-1 1-1,1 3 0,-2 3 0,3-3-1,0 1 1,2 2-1,2-2 0,3-3 0,3 1 0,0-10 0,13 12 0,-2-6 0,2 1 0,4-2 1,0 0-1,2 3 0,2 0 0,-4 3 0,0 1 0,-3 1 0,-3 1 0,-3 4 0,-3-2 0,-4 1 0,-3-1 0,-2 0 0,-2-3 0,-2 0 0,-1-4 0,-1-2 0,-4-2 0,3 0 0,-1 0 0,-2-2 0,3-1 0,-1-1-1,3 0 1,9-1-2,-11-1-1,11 1-4,0 0-6,0-11-24,5 2 0,3 0-2,-1-6 2</inkml:trace>
  <inkml:trace contextRef="#ctx0" brushRef="#br0" timeOffset="4370.25">12651 11951 72,'0'0'37,"0"0"-2,0 0-2,0 0-22,-10 13-4,10 4-2,-3 1-1,3 5-2,-1 4-1,3 6 1,-1 4-1,1 2 0,2 5-1,-1-1 1,1 1-1,2-3 0,-1-2 0,3-6 1,0-3-1,3-5 1,-1-6-1,1-5 1,4-5-1,0-3 0,2-4 0,-2-5-1,3 0-2,-5-8-4,5 4-4,-10-6-14,-2-2-12,1 3-1,-9-6 1,-2 3 1</inkml:trace>
  <inkml:trace contextRef="#ctx0" brushRef="#br0" timeOffset="4610.2636">12515 12221 39,'0'0'33,"0"0"3,13-6 0,2 4-14,-2-7-7,13 7-3,-4-5-3,6 5-3,-3-5-2,1 5-1,-1 0-2,-4 0-3,-1 2-2,-8-4-8,3 1-26,-5 3 0,-10 0-1,0 0 2</inkml:trace>
  <inkml:trace contextRef="#ctx0" brushRef="#br0" timeOffset="5532.3164">13189 12047 17,'0'0'22,"3"-15"-1,-3 15-1,0 0-1,0 0-3,0 0-3,0 0-2,-13-3-3,3 7-2,3 6-1,-4-1-2,-3 8 1,0 1 1,-1 7-2,-1 2 0,0 5 0,1 2 0,2 6 0,1 0-1,6 0 1,1-3-1,6 0 0,2-5-1,4-2 0,4-5 0,3-6 0,1-2-1,1-5-1,1-1-2,-2-8-2,4 4-5,-7-10-12,-3-1-13,4 1-1,-6-8 1,4 2 0</inkml:trace>
  <inkml:trace contextRef="#ctx0" brushRef="#br0" timeOffset="5914.3382">13343 11848 51,'0'0'32,"10"0"2,-10 0 0,-1 18-24,6 7 0,-6 0-2,7 11-1,-4 3-2,5 9-2,-2 1 0,2 6 0,0-3-2,3 0 1,-2-1-2,-1-1 1,0-7-1,0-7 0,-2-5-1,-1-6-1,1-6-2,-5-19-3,6 15-8,-6-15-14,-1-11-7,4 1-1,-3-7 2</inkml:trace>
  <inkml:trace contextRef="#ctx0" brushRef="#br0" timeOffset="6280.3592">13590 12236 18,'0'0'28,"11"2"1,-11-2 2,0 0-14,-9 19-5,1-10-1,0 5-1,-4-1-3,1 2 0,-6 0-3,2 3 0,-3-3-1,3 0 0,-1-2 0,4 0 0,2-2-1,5-2 0,5-9 0,3 10 0,7-8 0,3 0 0,6-2-1,1 0 0,4-1 0,1 1 0,1-1-1,-1-1-2,0 2-1,-4-4-2,2 4-4,-9-7-10,0 1-17,-1 1-1,-13 5 1,14-13 1</inkml:trace>
  <inkml:trace contextRef="#ctx0" brushRef="#br0" timeOffset="6690.3827">13721 11944 44,'13'-5'35,"-13"5"1,18-5-1,-9 14-9,2-5-13,6 11-4,-3-2-2,5 8-3,-4 2 0,5 5-1,-5 3-2,2 4 1,-2 3-1,-2 5 0,0-1-1,-4 2 1,-3 1-1,-1-2 0,-3-1 0,-4-5 1,-3-5-2,0-1 1,-2-6 1,-1-5-1,-1-4 0,1-4 0,-1-4-1,9-8-1,-11 10-1,11-10-6,-5-16-29,5 16-1,0-18 0,5 5 0</inkml:trace>
  <inkml:trace contextRef="#ctx0" brushRef="#br0" timeOffset="7704.4406">14251 12148 39,'0'0'31,"8"-9"-4,-8 9-4,0 0-4,0 0-3,0 0-4,0 0-3,0 0-4,-1 12-2,1-12 0,-7 15-2,7-15 0,-4 12 0,4-12-1,-4 12-1,4-12-3,0 0-7,0 0-15,0 0-9,0 0 0,0 0 0</inkml:trace>
  <inkml:trace contextRef="#ctx0" brushRef="#br0" timeOffset="8033.4595">14293 12411 31,'0'0'31,"2"10"2,-2-10-7,0 0-8,-4 11-2,4-11-6,0 0-1,-6 13-4,6-13-2,1 12-1,-1-12 0,3 13-1,-3-13 0,2 10 0,-2-10-1,0 0-1,0 0-5,0 0-10,9 7-19,-9-7 1,4-15-2,-4 0 2</inkml:trace>
  <inkml:trace contextRef="#ctx0" brushRef="#br0" timeOffset="9239.5285">14629 11965 33,'0'0'32,"0"0"2,0 0 0,0 0-17,0 0-4,1 17 0,-1-17-5,1 19-2,-1-6-2,3 4 0,-2 3 0,2 6-2,-2 2 0,2 1 0,-1 3 0,-1 1-1,1 2 0,1 1 0,-2-2 0,2-1 0,2-4-1,-1-1 1,-1-4-1,2-2 0,-1-7 0,-1-4-1,2 0-1,-5-11-1,0 0-4,0 0-6,12 3-19,-12-3-6,0 0 0,3-13 0</inkml:trace>
  <inkml:trace contextRef="#ctx0" brushRef="#br0" timeOffset="9870.5646">14862 12231 57,'0'0'36,"10"-4"-1,-10 4-1,0 0-16,0 0-10,0 0-2,11 1-2,-11-1-1,5 15 1,-2-2-2,0 3 0,-1 4-2,1 2 1,0 3 0,0 1 0,-2 0-1,1-2 0,1-4 0,0-3 0,0-5 1,-3-12-1,8 10 0,-8-10 0,13-9 0,-6-2 0,1-6 0,1-3 0,1-5 0,0-3 0,0-2 0,2 2 0,-1 3 0,-1 2 0,0 3 0,-2 5 1,0 5-1,3 6 0,-11 4 0,17 2 0,-17-2 1,18 15-1,-10-2 0,1 3 1,-1 3-1,-3 4 0,-1 1 1,0 2-1,-2-2 0,1 0 0,-2-3 0,1-3 1,0-3-2,0-5 0,-2-10-1,6 11-3,-6-11-7,0 0-27,9-6 1,-6-4-1,-1-8 2</inkml:trace>
  <inkml:trace contextRef="#ctx0" brushRef="#br0" timeOffset="10322.5904">15304 11867 55,'14'1'36,"-14"-1"1,8 9 0,-9 5-13,3-3-16,6 10-2,-2 0-2,2 7-1,-1 2 0,0 6-1,0-2-1,-1 3 0,-2 1 0,-1 2 0,-1 0-1,0-1 1,-1-3-1,2-2 0,-1-3 0,3-4 1,-1-3-1,1-6 0,2-2 1,2-4-1,2-2 1,1-4-1,5-2 1,-3-1-1,3-3 1,0-1-1,1-2 0,-2 0 0,1-1 0,-3-1-1,0 0-1,-3-3-3,3 4-4,-9-7-15,-5 11-16,7-17 1,-9 4 0,-1 0 1</inkml:trace>
  <inkml:trace contextRef="#ctx0" brushRef="#br0" timeOffset="10565.6043">15267 12195 73,'12'-8'38,"2"0"1,3 1 0,8 3-25,-4-6-5,7 6-4,-2 0-2,2 1-2,1 3-4,-5-5-5,4 5-21,-7-3-11,-7-5 1,-3-1 0</inkml:trace>
  <inkml:trace contextRef="#ctx0" brushRef="#br0" timeOffset="16250.9295">9549 11763 8,'10'-1'11,"-10"1"-1,10 2 1,-10-2-1,12-1 0,-12 1-1,13-2 0,-13 2 1,16-5-3,-16 5 1,16-5-2,-6 2 1,1 2-2,-1-3 0,3 3 0,-1-2-2,3 2 0,1-2 0,1 2 0,-1-1-1,4 2 0,-3-1 0,4 1 1,-1-1-1,1 2 0,-2-1 1,4 0-1,-2 0 1,3 0-1,2-1 0,0-1 0,1 0-1,1 1 0,2-2 0,0 1-1,1 0 1,1 0-1,0-1 1,3 1 0,0 0 0,2-1-1,1 0 1,2 0-1,-1-1 1,0 2-1,2 0 1,-2-1-1,2 0 0,2 1 1,-2-1 0,0 1-1,3-1 0,-2-1 0,0 1 0,1-1 1,-3 1-1,-1-1 0,1 2 0,0 0 0,-2 1 1,1-1-1,1 1 0,0-1 0,2 1 1,2 1-1,0 0 0,1-2 0,2 0 1,0 2-1,0 0 0,1-1 1,1 1-1,1 1 1,-3-2-1,1 2 1,0-1-1,0 0 1,3 0-1,0 0 0,-2-1 1,3 1-1,1-1 0,-1 0 1,1 0-1,1 0 0,-2-1 0,2 1 1,-2 0-1,1 2 0,2-1 0,1 1 1,2 1-1,1 1 0,0-2 0,3 1 1,2 0-1,1 0 1,-2-1-1,4 1 1,0-1-1,4 1 1,1-1-1,0 1 1,1-2 0,-2 0-1,5-1 0,-1 0 1,-2-1-1,3 1 0,-4-2 0,-1 1 0,3-2 1,-2 1-1,0-1 0,-2 0 0,-1 0 0,-3 0 0,0 1 1,3-1-1,-5 1 0,1 2 0,-3 0 0,-2 0 0,-1 2 0,-3-3 0,2 1 0,-6 2 0,0 0 0,-2-2 0,-2 1 0,-1 0 0,0-1 1,-2 1-1,0 1 0,0-1 0,0-1 0,-2 3 0,0-2 1,-4 0-1,0 1 0,-2 0 0,-2-1 0,-4 1 0,0-1 0,-3 0 1,-2-1-1,-1 3 0,-3 0 0,-1-2 0,-3 0 0,-2 0 0,0 0 1,-3 0-1,-1 1 0,-12-1 0,17-1 0,-17 1-1,0 0 1,0 0-1,0 0-1,0 0-5,0 0-15,0 0-15,-20 1 0,7-3 0,-7-7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4:49.2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1504 16351 10,'0'0'22,"-3"-9"-7,3 9-2,0 0 0,3-9 1,-3 9-1,0 0-2,0 0 0,12 1-1,-12-1-1,9 5 0,-9-5-1,10 9-2,-10-9 1,8 18-2,-5-8-1,1 8-1,-2-2 0,1 5-1,0 2 0,-2 1 0,-1 2-1,1 2 1,-2-2-1,1 0 0,-1-2 1,1 1-1,-3-5 0,3 1 0,0-7 0,1 0 0,1-3-1,-1 0 1,-1-11-2,2 14 1,-2-14 0,1 10 0,-1-10-1,0 0-1,0 11-2,0-11-6,0 0-16,0 0-10,0 0-1,-1-12 0,-2-2 0</inkml:trace>
  <inkml:trace contextRef="#ctx0" brushRef="#br0" timeOffset="1069.061">1478 16325 10,'0'0'11,"0"0"-2,0 0-2,0 0 0,3-10-1,-3 10 0,0 0-1,0 0 1,1-10 0,-1 10 0,0 0 0,0 0-1,0 0 0,-9-8 0,9 8 0,0 0 0,0 0 0,0 0 0,-2-10 1,2 10 0,0 0 0,15-5 0,-15 5-1,19-7 1,-7 2-1,2 4 0,1-3 1,3 2-3,-2-4 1,5 4-2,-1-1 1,-2 0-1,1-1 0,0 2-1,-2 0 1,-1 1-1,-1 0-1,-4 0 1,1 2 0,-2 0-1,-10-1 0,16 3 1,-16-3-1,12 1 1,-12-1-1,10 3 0,-10-3 1,10 1-1,-10-1 0,0 0 1,9 1-1,-9-1 1,0 0-1,0 0 1,0 0 0,0 0 0,9-1-1,-9 1 1,0 0 0,0 0-1,0 0 1,0 0-1,0 0 0,0 0 0,9 0 0,-9 0 0,0 0-1,10 3 1,-10-3-1,0 0 1,11 3-1,-11-3 1,0 0 0,12 0-1,-12 0 0,0 0 0,10-2 2,-10 2-2,0 0 1,0 0-1,9-3 1,-9 3 0,0 0 1,0 0-1,0 0 1,0 0-1,2 13 1,-2-13 0,1 15-1,-1-15 1,2 18-1,0-7 1,0-2-1,1 2 1,-3-11-1,4 14 0,-4-14 1,4 11-2,-4-11 1,0 0-3,0 0-6,1 11-30,-1-11 2,0 0-2,-13-11 1</inkml:trace>
  <inkml:trace contextRef="#ctx0" brushRef="#br0" timeOffset="2626.1502">2222 16315 14,'0'0'27,"0"0"-4,3-10-1,-3 10-3,0 0-3,0 0-3,0 0-3,0 0-2,0 0-1,3 12-2,-3-12 1,5 18-2,-4-7-1,5 6 0,-4 0 0,2 4-1,-2 0-1,0 0 1,0 3-1,0 1-1,-2-1 0,1 0 1,-2-4-1,1 1 0,1-5 1,-1 1-1,-1-5 0,1 2 1,0-4-1,1 0 0,0 1 1,1-1-1,-2 0 0,0-10 0,2 17 0,-2-17-1,3 9-2,-3-9-4,0 0-7,0 0-15,0 0-7,0 0 0,6-18 1</inkml:trace>
  <inkml:trace contextRef="#ctx0" brushRef="#br0" timeOffset="3155.1803">2286 16517 20,'0'0'26,"0"0"-1,0 0-8,0 0-3,0 0-2,0 0-3,0 0-1,0 0 1,18 11-1,-18-11 1,17 2-1,-17-2 0,23-3-2,-13-2 0,6 4-2,-4-4-1,5 5-1,-5-5 0,4 4-1,0 0-1,-2-2 1,1 5-2,0-2 2,-2 0-2,-2 0 1,-1 0 0,-10 0-1,11 2 0,-11-2-2,0 0-6,0 0-18,0 0-9,-6 10-1,6-10 1</inkml:trace>
  <inkml:trace contextRef="#ctx0" brushRef="#br0" timeOffset="4603.2632">2879 16622 15,'0'0'22,"14"0"-1,-14 0-1,14-8-1,-3 4-2,-11 4-4,21-12-2,-11 5-3,4 1-1,-4-3-2,5 0-1,-4-2-1,3 0 0,-3-2 0,0 2 0,0-2-1,-2 2-1,-3-1 1,1 1 0,-5 1 0,-2 10 0,1-16-1,-1 16 1,-9-14-1,9 14 0,-14-11 0,5 7 0,-2 2 0,-1 1-1,0 2 0,-1 0 0,1 3 0,-2 2 0,2 2 0,-2 3 0,2 1 0,-1 1 0,1 6 0,-1 2-1,1-1 2,1 2-1,2 0 0,1-1 0,3-1 1,3 1-1,3-4 1,3-1 0,3-3 0,4 3-1,0-6 1,6 1 1,-2-3-1,4 0 1,-1-6 0,1 3-1,0-3 1,1-3-1,0-2 0,0 1 1,-1-2-2,0-3-1,2 2-4,-7-7-6,6 2-28,-5 5 0,-15 5 0,19-13 1</inkml:trace>
  <inkml:trace contextRef="#ctx0" brushRef="#br0" timeOffset="5092.2912">3309 16746 17,'0'0'31,"0"0"0,10-3 3,-10 3-14,5-17-8,4 11 0,-3-7-2,6 5-2,-5-5-3,3 5 0,-2-4-1,-8 12 0,14-15-1,-14 15-1,10-12 0,-10 12-1,0 0 0,0 0 0,0 0 0,11 0 1,-11 0-2,3 12 1,-1-3 0,1 4 0,-1 1 0,0 4 0,0 1 0,1 1 0,-1 3-1,0-2 0,-1-2 0,1-1 0,1-2 0,-1-4-2,1 1-1,-3-13-3,5 13-4,-5-13-5,0 0-9,3 11-11,-3-11-4,0 0 3,0 0 0</inkml:trace>
  <inkml:trace contextRef="#ctx0" brushRef="#br0" timeOffset="5351.3061">3390 16889 27,'-9'-1'32,"9"1"2,0 0-9,0 0-5,0 0-4,0 0-4,0 0-2,0 0-4,12 0-1,-3-1-1,7 5 0,-2-3-2,3-1 0,1-2-1,3 1 0,-1-1-1,-2-3-1,2 2-1,-4-5-2,2 7-5,-9-7-11,-9 8-17,17-7 2,-17 7-3,0 0 3</inkml:trace>
  <inkml:trace contextRef="#ctx0" brushRef="#br0" timeOffset="5814.3325">3685 16438 44,'0'0'33,"0"0"3,0 0-10,0 0-8,0 0-2,0 0-6,0 0-3,0 0-2,0 0-2,0 0-2,4 10-1,-4-10-3,0 0-9,1 11-26,-1-11 2,0 0-2,-3 11 2</inkml:trace>
  <inkml:trace contextRef="#ctx0" brushRef="#br0" timeOffset="6061.3467">3732 16653 63,'0'0'33,"3"13"1,-3-13-10,0 0-17,4 14 0,-4-14 0,7 11-3,-7-11-1,7 11-2,-7-11-2,4 9-7,-4-9-27,0 0 0,0 0-1,0 0 1</inkml:trace>
  <inkml:trace contextRef="#ctx0" brushRef="#br0" timeOffset="7210.4124">4088 16356 21,'2'-12'31,"-2"12"3,3-9-6,-3 9-6,0 0-4,-2-14-4,2 14-2,0 0-5,5 12-1,-5-12-2,2 25-1,-2-8-1,3 6 0,-1 5 0,0 4 0,-1 1-1,2-2 0,-1-1 1,3-1-2,-1-3 1,0-5-1,0-3 1,1-7-1,-5-11 0,9 16-2,-9-16-1,0 0-1,15 10-4,-15-10-4,10 0-10,-10 0-16,0 0 0,13-4 1,-13 4 1</inkml:trace>
  <inkml:trace contextRef="#ctx0" brushRef="#br0" timeOffset="7753.4435">4283 16514 22,'7'-10'32,"-7"10"2,0 0 0,0 0-14,17-3-4,-17 3-2,9 19-4,-6-7-3,4 7-2,-3-3-1,2 5-1,-2-1 0,1 0-2,-2-5 1,2-1-2,-1-3 1,0-2-1,-4-9 1,9 9-1,-9-9 0,0 0 0,13-7 0,-8-3 0,1-2 0,1-2 0,0-2-1,0 0 2,-1-5-2,2 2 2,-1 2-2,-2 3 2,-1 2-1,-4 12 1,7-14-1,-7 14 1,10 1 0,-10-1 0,9 17 0,-1-4-1,0 0 2,1 3-2,-1 1 1,0 3-1,0-3 1,-1 1-1,0-2 0,-3-1-1,1-1 0,0-2-2,0 1-1,-5-13-5,9 16-9,-9-16-21,0 0 0,0 0 0,10-6 1</inkml:trace>
  <inkml:trace contextRef="#ctx0" brushRef="#br0" timeOffset="8153.4663">4630 16345 66,'0'0'37,"0"0"-1,0 0 2,0 0-28,8 15-3,-3-5-2,4 6-1,-2 1-1,1 7-1,0 1 0,-2 2-1,-2 0 0,-1 3-1,0-2 1,-2 0 0,0-2-1,0-4 0,1-4 0,0-2 0,3-3 0,-5-13 0,13 15 0,-13-15 1,19 4-1,-8-3 0,0-3 0,0-1 1,0-2-3,-2-2 0,4 3-5,-13 4-6,15-14-23,-15 14-1,6-15-3,-6 15 2</inkml:trace>
  <inkml:trace contextRef="#ctx0" brushRef="#br0" timeOffset="8414.4813">4591 16525 58,'0'0'37,"0"0"1,0 0 0,0 0-23,10-12-5,8 9-1,-3-4-3,8 4-2,0-3-1,2 5-1,-4 0 0,1 0-2,-2 2-2,-5 0-3,4 9-9,-11 0-27,-8-10 2,13 12-1,-13-12 1</inkml:trace>
  <inkml:trace contextRef="#ctx0" brushRef="#br0" timeOffset="9583.5481">6399 16258 25,'-7'-13'28,"7"13"-4,-4-12-1,1 2-4,3 10-2,-4-10-3,4 10-3,0 0-1,-4 11-2,4-11-2,-3 29 0,1-7-2,5 5 1,-3 1-1,4 6-1,-1-1 0,1 4 0,-1-1-1,0-2 0,-1-4-1,1 1 0,-3-4 0,0-3-1,-3-4 1,2-4-2,-1-1 0,-1-5-1,3-10-1,-5 10-3,5-10-4,0 0-8,1-9-18,-1 9-2,6-23 0,2 8 1</inkml:trace>
  <inkml:trace contextRef="#ctx0" brushRef="#br0" timeOffset="10026.5735">6376 16253 39,'0'0'32,"-1"-13"2,1 13-6,10-11-12,-7 2-4,11 7 1,-3-8-5,9 7-2,-3-5-1,7 3 0,-2-2-2,4 2 0,-3-3-1,4 1 0,-4 1-1,2-1 0,-1 0 0,-1 2 0,-1-2-1,-2 4 1,-3 4-1,-2 3 1,-4 5 0,-4 3-1,-4 4 1,-1 2 0,-4 5-1,1 1 1,-3 0-1,1-1 1,-1-2-1,2-1 0,0-2-1,1-4-1,4-1-3,-3-13-6,8 15-15,-8-15-14,15 9 1,-6-4 0,-9-5 2</inkml:trace>
  <inkml:trace contextRef="#ctx0" brushRef="#br0" timeOffset="10499.6005">7081 16253 55,'-1'-13'35,"1"13"0,0 0-5,0 0-17,3 10-1,-3-10-4,7 25-1,-4-6-3,2 7-1,-3 2 1,2 4-2,-2-1 0,-2 6 0,0-1-1,-2-1-1,1-3 1,0-1 0,0-4-1,1-2 0,1-4-2,1-6-1,5-1-2,-7-14-9,11 3-23,-11-3-1,15-7-1,-15 7 2</inkml:trace>
  <inkml:trace contextRef="#ctx0" brushRef="#br0" timeOffset="10825.6192">7109 16530 35,'0'0'34,"0"0"2,2-14 1,3 3-16,8 9-4,-1-9-5,6 8-3,0-5-3,5 5-1,-3-2-1,6 2-1,-5 0-1,3 3 0,-3-1-1,0 2-1,-4 1 1,1-1 0,-5 0-1,-1 1 0,-12-2 1,11 7-2,-11-7 0,0 0-1,0 0-5,-15 4-10,5-3-23,10-1 0,-15-2-1,15 2 1</inkml:trace>
  <inkml:trace contextRef="#ctx0" brushRef="#br0" timeOffset="11755.6724">7832 16501 21,'0'0'27,"0"0"-2,0 0-2,0 0-3,0 0-3,23-7-2,-13-3-2,9 7-1,-4-8-3,8 5-2,-3-4-2,3 2-1,0-4-2,1 1 0,-3 0 0,-1 0-1,-3-1 0,-3 0 0,-3 1-1,-4 0 1,-5 1 0,-4 1-1,-5 0 1,-5-1-1,-1 4 1,-5 0-1,-1 2 0,-2 1 1,0 4-1,0 2 0,1 4 0,0 4 1,1 4-1,1 4 0,0 2 1,3 4-1,1-1 1,2 2 0,4 2-1,3-1 1,4-1 0,5-2 1,4-4-1,4-1 0,4-1 1,4-4-2,0-3 2,4-5-1,1-1-1,0-2 0,-1-2 0,-1-3-2,-1 0-2,-3-3-4,3 4-12,-5-2-20,-7-2 0,0 0 0,-10 5 2</inkml:trace>
  <inkml:trace contextRef="#ctx0" brushRef="#br0" timeOffset="12264.7015">8238 16622 58,'10'-8'38,"-10"8"-1,9-16 1,1 13-21,-7-9-7,9 8-3,-12 4-2,15-11-2,-15 11-2,18-4 1,-18 4-1,15 7 0,-15-7 0,13 15-1,-9-4 0,-3 3-1,-2 2 1,-2 0-1,-2 1 0,-3 3 0,-1-2 0,0-3 0,-2 2 1,2-4 0,1-3-1,-1 0 1,9-10 0,-10 12 1,10-12-1,0 0 1,0 0 0,0 0 0,10 7 0,-10-7 1,20 1-1,-6-2 0,-1 1 0,3-1 0,-1 0-1,2 1 0,-3 0-1,0-2 1,0 4-1,-2-3-1,0 3-3,-12-2-4,17 2-12,-6-2-18,-11 0 0,11-3 0,-11 3 0</inkml:trace>
  <inkml:trace contextRef="#ctx0" brushRef="#br0" timeOffset="12569.7189">8623 16422 59,'10'-4'37,"-10"4"0,0 0 1,0 0-23,0 0-6,4 15-2,-4-15-4,0 11-3,1-1-2,-1-10-8,5 12-28,-5-12 1,5 15-1,-5-15 1</inkml:trace>
  <inkml:trace contextRef="#ctx0" brushRef="#br0" timeOffset="12776.7308">8658 16622 70,'1'13'37,"-1"-13"0,-1 18 1,6-7-29,-5-11-4,5 12-4,-5-12-9,8 15-27,-8-15-1,12 5-1,-12-5 0</inkml:trace>
  <inkml:trace contextRef="#ctx0" brushRef="#br0" timeOffset="13432.7683">9014 16329 34,'0'0'28,"5"-12"2,-1 3-11,-4 9-7,3-10-1,-3 10 1,0 0-1,0 0-2,3 10 1,1 6-2,-6-2-1,6 10-2,-4-1 0,3 7-1,-1-1-1,1 8 0,-1-6 0,3 2-2,-3-3 1,2-2-1,-1-4 0,2-2-1,-1-6 0,1-3 0,1-1-2,-6-12-1,9 16-3,-9-16-7,10 0-22,-10 0-3,10-5-2,0 0 3</inkml:trace>
  <inkml:trace contextRef="#ctx0" brushRef="#br0" timeOffset="13925.7965">9245 16481 60,'0'0'37,"0"0"0,0 0 0,9 8-21,-9-8-8,1 22-2,-1-8-2,4 4-2,-2-2 1,4 5-2,-1-1 2,1 1-2,-1-5 0,2-2 0,0-2 0,-7-12 0,14 14-1,-5-14 1,1-4-1,1-4 1,0-5-1,3-1 0,-1-4 0,-1-2 0,0-3 0,-1 4 1,-1 1-1,-2 3 0,-2 2 1,-1 3 0,-5 10 1,11-1-1,-11 1 0,10 19 0,-6-6-1,2 5 1,1 3 0,-1 0-1,1 1 1,-2-1-2,1-3 2,0 0-2,0-1-1,-2-6-2,4 0-6,-8-11-14,0 0-18,10-4 3,-10 4-2,12-19 2</inkml:trace>
  <inkml:trace contextRef="#ctx0" brushRef="#br0" timeOffset="14286.817">9640 16305 52,'1'-12'39,"-1"12"-2,0 0 2,0 0-13,13 4-15,-12 6-3,4 9-3,-2 1-2,2 5-1,-2 3 0,1 4-1,-1 1-1,-1 2 1,-1-2-1,0-1 1,-1-2 0,1-1-1,0-3 1,0-4 0,1-7 0,4-1-1,-6-14 1,19 14 0,-7-10-1,5-6-1,2-3-1,-3-3-3,5 3-5,-9-10-15,2 3-17,-4 0 2,-5-2-1,-5 5 2</inkml:trace>
  <inkml:trace contextRef="#ctx0" brushRef="#br0" timeOffset="14494.829">9512 16495 65,'9'-1'39,"5"-4"0,9 0 0,7 3-24,-6-8-7,11 8-2,-2 0-6,-7-2-11,-1 3-27,-2 5-1,-6-4 1,-4 3-1</inkml:trace>
  <inkml:trace contextRef="#ctx0" brushRef="#br0" timeOffset="17233.9857">1458 17080 2,'0'0'25,"0"0"2,0 0-5,1-10-4,-1 10-3,8-10-3,-8 10-1,14-9-2,-2 4-2,0 4 0,3-1-2,0 0-1,2 0 0,2 4 0,0-2-2,1 2 1,-2-2-1,2 2 0,0-1 1,0 1-1,-1 0 0,1-1 0,1-2-1,-2 3 1,4-3-2,0 1 1,-1 1-2,0 0 1,-1-1 0,1 3 0,-1-1 0,0-2 0,-1 1 1,0 3 0,0-3-1,1-1 1,1 1 0,-1-3 0,3-1-1,0 6 0,0-3 1,-1-2-1,1 1 0,1 1 1,-1 1-1,2 1 0,0-1 1,-1 2-1,1-3 0,0 2 0,1 0 1,-2 0 0,3 2-2,0 0 1,0-1-1,1 1 1,-1 0-1,1 0 1,1-2-1,0 1 0,0-1 2,0 0-1,3-3 0,0 2 0,1 1 0,1-1 0,1 2 1,0-3-1,1 0 0,0 1 0,-1 4 1,1-5-1,1-1 0,1 1-1,0-1 1,1 2 0,2-1 0,1 1-1,4-5 1,0 2 0,3-1 1,0 3-1,3-1 0,-1-2 0,-1 0 1,2 0-1,-2 3-1,-1-1 2,0 0-1,0-1 0,0 0 0,2 2 0,2 0 1,-1-1 0,2-1-1,1 0 1,-1 1-1,3 1 1,0-1-1,-1-2 1,0-2-1,0 5 0,-1-1 1,2 0-1,1-1 0,-2 0 0,0 0 1,1 1-1,1 1 0,-1-4 0,2-2 0,-1 5 0,0-1 0,2-1 0,0 0 1,3 1-1,0 0 0,0 0 0,0 0 1,2 0 0,0-3-1,0 1 0,-1 2 1,-1 0-1,1 0 1,2-2-1,1 1 0,-2 2 1,3 1-1,-2-3 0,1-1 0,0 2 1,-1-2-1,1 2 0,0 2 1,-1-5-1,-1 1 1,-1 4-1,1-1 0,-1-3 0,-3 1 0,2 1 1,-3-2-1,-1 3 0,3-2 1,1 0-1,-3 0 1,1 2-2,-1 1 2,0-2-1,0 3 0,-3 0 0,1 2 0,-1-3 0,0 1 1,0 0-1,0 0 0,2 0 0,-2-3 1,0 2-1,-1 0 0,2 0 0,-1 0 0,-1-1 0,0-2 0,1 5 0,0-4 0,1 1 1,-1 2-1,0-2 0,0 1 0,0-1 0,1 2 0,-2-1 1,-2 1-1,-2-2 0,0 0 0,-1 1 0,0 1 0,-1-1 0,-1-3 0,-1 2 0,1-2 0,-4 4 0,1 0 0,-3-2 0,-1-1 0,-2 2 0,-2 3 0,-1-2 0,-4 3 1,0-7-1,-3 1 0,-1 2 0,-1 1 1,-4-1-1,-4-1 0,-2 0 0,-4 0 0,-3 3 0,-12-2 1,11 3-1,-11-3 0,0 0 1,-13 2-1,2-1 1,2 2-3,-3-3-1,12 0-10,-22 8-27,11-4 0,0-2 0,-3-6 0</inkml:trace>
  <inkml:trace contextRef="#ctx0" brushRef="#br0" timeOffset="19231.0998">3229 17465 52,'0'0'23,"-1"9"2,1-9-1,0 0-10,-2 9-1,2-9-3,3 20 0,-3-10-3,4 8 0,-3 3-2,4 4 0,-3 3-2,1 8 0,-2-3 0,-1-33 0,4 82 2,-4-82-3,1 71 2,-1-71-4,1 70 2,-1-70-2,0 0-1,2 51-4,-2-51 2,0 0 1,0 0-9,0 0-5,0 0-22,9-21 1,-9 6 0,3-15 5</inkml:trace>
  <inkml:trace contextRef="#ctx0" brushRef="#br0" timeOffset="19738.1289">3235 17454 36,'-9'2'28,"9"-2"4,0 0-10,0 0-5,0 0-5,0 0 0,11-15-4,-3 5-1,7 2-2,-2-3 0,6 2-3,-2 0 0,6 0 0,-2-3-1,3 6 0,-2 0 0,1-2 0,0 0-1,-4 4 1,0 0-1,-4-1 1,-2 7 0,-4 0 0,-9-2 0,13 8 0,-13-8 1,5 17 2,-5-6-3,2 4 3,-2-2-2,1 3 1,-2 1 0,2 6 0,0-2-1,0 7-1,1-2 0,0-7 1,0-2-2,1-1 1,0 0-2,0-7 2,0 4-1,-3-13-2,0 0-2,4 13-7,-4-13-24,9 15-4,-9-15 1,0 0-3</inkml:trace>
  <inkml:trace contextRef="#ctx0" brushRef="#br0" timeOffset="20546.1751">4055 17472 29,'0'0'27,"0"0"-4,0 0-2,0 0-2,-3-11-4,3 11-2,0 0-3,0-14 0,0 14-1,0 0-3,0 0-1,0 0-1,0 0 0,4 22 0,-2-8-1,-3 8 0,2 0-1,-1 7 0,1 7 1,-2-4-2,1 11 1,0-4 0,0-39 0,2 82 2,-2-82-3,3 78 3,-3-78-5,4 54 3,-4-54 0,0 0 2,0 0-4,0 0-3,0 0 0,0 0-7,0 0 0,0 0-5,0 0-18,0 0-7,0 0 1,0 0 4</inkml:trace>
  <inkml:trace contextRef="#ctx0" brushRef="#br0" timeOffset="20888.1947">4066 17730 36,'0'0'34,"4"-12"2,5 5-1,3 2-14,-5-7-4,11 10-3,-5-1-5,9-1-2,-3 5-3,4 2 0,-2 1-2,2 0 0,-1-6-1,1 6 0,-3-9 0,-2 8 0,-1-8-1,-2 4 1,-2-8 0,-4 9-2,0 7 0,-9-7-2,15 8-11,-15-8-24,0 0-1,13 2 0,-13-2 0</inkml:trace>
  <inkml:trace contextRef="#ctx0" brushRef="#br0" timeOffset="21478.2285">5092 17408 32,'0'0'32,"3"-12"0,-3 12 2,0 0-17,-9-6-3,9 6 1,-17 13-7,10 6 0,-7 0-3,3 7 2,-4 5-3,4 5 2,-3 4-3,5 0 0,1-3 0,8-37-1,-5 84 4,5-84-5,13 69 3,-13-69-3,28 50 0,-28-50-6,0 0-9,61 51-22,-61-51-7,0 0 5,60 8-5</inkml:trace>
  <inkml:trace contextRef="#ctx0" brushRef="#br0" timeOffset="22018.2594">5214 17752 63,'14'8'36,"-4"-1"-2,-1-13 3,-1-9-25,9 7-4,0 0-1,4-7-1,0-1-3,3-4-1,-4-4 1,2 10-1,-4 4 0,-2-7 0,-4-2-1,-2 12 1,-6-3 0,-4 10-1,-3-13 1,3 13-2,-17-17 1,5 11-1,-4 3 1,-1-5 0,-3-2-1,2 11 0,-2 6 0,1-4 1,1 5-1,1-1 0,1 5 0,2 9 0,4 9 1,2-15 0,3 9-1,2-2 1,5 2 0,4 4 0,2 4 1,-8-32 0,0 0-1,40 60 4,-40-60-3,34 29 1,-17-21-2,-17-8-1,34 8 0,-34-8-2,34-2 3,-19 4-10,7-7-6,-22 5-26,34 5 0,-12-12 1,-3-1 0</inkml:trace>
  <inkml:trace contextRef="#ctx0" brushRef="#br0" timeOffset="22384.2803">5660 17876 73,'0'0'36,"0"0"0,0 0 3,21-10-18,-11-5-12,-6 3-4,6-9-1,-3 1-3,5 12 3,-5-7-1,1-4-1,-4 8-3,-4 11 3,10-15 0,-10 15-1,0 0 1,0 0 0,0 0 0,6 16-3,-6-16 2,0 0-4,0 0 4,6 61-1,-6-61 0,0 0 0,8 52 3,-8-52-3,0 0 1,6 54-4,-6-54-10,0 0-13,6 51-15,-6-51-4,0 0 3,0 0 2</inkml:trace>
  <inkml:trace contextRef="#ctx0" brushRef="#br0" timeOffset="22619.2937">5783 18013 59,'0'0'37,"0"0"1,0 0 4,0 0-27,0 0-2,0 0-3,0 0-3,0 0-2,0 0-6,0 0 4,0 0-6,0 0 4,0 0-2,57-10-2,-57 10-3,0 0-13,55 7-21,-55-7 1,0 0 4,0 0-3</inkml:trace>
  <inkml:trace contextRef="#ctx0" brushRef="#br0" timeOffset="22973.3138">6185 17503 72,'1'11'35,"-1"-11"1,3 19-2,-3-19-24,4 24-1,-4-8-2,5 9 0,-4-1-3,5 4 0,-5 7 0,2-2-1,-3-33-2,5 76 0,-5-76 0,6 63-4,-6-63-3,6 54-16,-6-54-16,0 0 2,0 0-2,6 20 0</inkml:trace>
  <inkml:trace contextRef="#ctx0" brushRef="#br0" timeOffset="23268.3308">6086 17744 69,'-9'7'36,"9"-7"0,0 0 3,0 0-26,0 0-3,6-17-2,8 14-2,-2-2-2,8 1 1,0-1-1,6 5-1,-1 1-1,3-3 1,-3 3-2,2-2 0,-4-2 0,-2 3-2,-3-2 0,-5 2-3,2-3-8,-15 3-28,9 7-1,-9-7 2,0 0-3</inkml:trace>
  <inkml:trace contextRef="#ctx0" brushRef="#br0" timeOffset="23950.3698">6712 17706 52,'14'9'37,"-1"-9"0,6 1 0,2-9-14,0-6-11,10 2-2,-6-4-3,5-1-3,-3-2-1,-1-2-1,-5 6 0,-5 3-1,-6-1 0,-4 1 0,-7 2-1,-5 0 0,-8 2 1,-2-4-1,-4 6 0,-3 7 0,-3 0 0,3 1 0,-2 2 2,2 4-1,2 0-2,5 19 1,1-7 1,6 4 0,4 0 0,2 1 0,4 13 0,5-7 1,0 2-1,5-14 1,2 5-1,-13-24 0,0 0 3,54 55 0,-54-55-4,0 0 3,66 14-3,-66-14 0,0 0 0,64 6-12,-41-7-32,-4-2 0,-19 3 4,30-3-4</inkml:trace>
  <inkml:trace contextRef="#ctx0" brushRef="#br0" timeOffset="24404.3958">7171 17819 88,'0'0'38,"8"-11"1,-8 11 0,-2-16-27,2 16-5,14-16-2,-2 15-2,-2 3 0,3 3-1,-1 2-2,0-11 1,0 12-1,-12-8 0,0 0 3,0 0-3,19 63 3,-19-63-4,0 0 2,-19 58 2,19-58-4,0 0 0,-34 50 2,34-50-2,0 0-1,0 0 2,0 0-2,0 0-1,0 0 4,0 0-4,0 0 1,0 0 3,0 0-1,0 0 4,0 0-2,55 20-2,-55-20-1,0 0-2,0 0 1,55-10-12,-55 10-25,0 0-5,0 0 4,0 0 1</inkml:trace>
  <inkml:trace contextRef="#ctx0" brushRef="#br0" timeOffset="24758.4161">7348 17414 88,'5'-10'38,"-5"10"1,12-2 2,8 3-31,-8 0-3,9 7-1,-1 4-1,5 6 1,0 10-3,1 4-1,-4 1-1,0 17 0,-5-4 1,-5 3-1,-6 1 0,-6-50 3,2 94-4,-2-94 0,-8 79 0,8-79 0,0 0 0,-17 58-6,17-58-23,0 0-14,0 0-1,0 0 5,13-25-3</inkml:trace>
  <inkml:trace contextRef="#ctx0" brushRef="#br0" timeOffset="25280.4459">7998 17471 61,'3'12'37,"-3"-12"-3,-1 9 4,1-9-22,-10 9-8,10-9-2,1 13-1,-1-13-3,1 16-1,0-5-4,3-2-8,-5 7-20,1-16-5,6 10 1,-6-10-2</inkml:trace>
  <inkml:trace contextRef="#ctx0" brushRef="#br0" timeOffset="25505.4588">8027 17738 57,'-5'14'35,"5"2"1,-2-3 0,2-13-16,8 9-9,-8-9-2,10 8-3,-10-8-4,11-1-4,-2 7-12,3-3-23,-12-3 1,6-11 0,-6 11-2</inkml:trace>
  <inkml:trace contextRef="#ctx0" brushRef="#br0" timeOffset="26100.4928">8429 17334 50,'0'0'36,"0"0"1,6 12-1,-6-12-15,-9 11-10,12-1-1,-5 6-3,5 8 0,-1 2-3,2 12 1,-2 4-1,3-3 1,-1 7-4,1 1 1,0-7-1,2 3 0,-7-43-1,10 64 0,-10-64-4,0 0-13,19 49-22,-7-44-1,-2-7 1,4-17-2</inkml:trace>
  <inkml:trace contextRef="#ctx0" brushRef="#br0" timeOffset="26575.52">8609 17625 80,'0'0'38,"1"12"0,-2-1 1,1-11-22,8 12-9,-6-3-2,6 11-3,-2-5 0,2-5-1,0 6-1,1-4 0,-1-3-1,0 13 1,0-11-1,-8-11 2,14-7-2,-14 7 0,17-1 1,-7-11-1,-1-2 0,3-8 0,0-3 0,0 10 0,3-4 0,-3-4 0,1 4 1,-3 15 0,1-4 0,-11 8 1,16-3-1,-16 3 0,10 15 0,-6 9 0,1-8-1,0-2 1,-1 13 0,1-1-1,0-1 0,0 0 1,-5-25-2,11 34 3,-5-22-6,-6-12-3,0 0-5,0 0-21,10 36-9,-10-36 2,8-23-1</inkml:trace>
  <inkml:trace contextRef="#ctx0" brushRef="#br0" timeOffset="26928.5402">9082 17350 78,'0'0'39,"0"0"-1,-7 15 4,-1-1-32,8 6-2,-2 4-1,4 6-2,-2 4-1,3 6 2,-1 3-4,2-5 1,0 0-2,3 0 1,0-7-1,1-1 1,3-6-2,1 0 2,1-14-2,3 4 0,0-9 1,1-8-1,0-1-1,-2-2-1,2 1-2,-6-7-6,4 7-26,-6-8-5,-9 13 1,1-13-2</inkml:trace>
  <inkml:trace contextRef="#ctx0" brushRef="#br0" timeOffset="27163.5536">8951 17558 93,'0'0'40,"0"0"2,24-6-1,-1 3-26,7-6-9,9-4-1,4-1-3,2 4-4,4 6-11,-4-7-27,-9 2-2,-8-3 2,-13 5-1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7:13.90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12216 16029 0,'0'0'3,"0"0"-1,0 0 1,0 0-1,0 0 1,0 0-1,0 0 2,0 0 0,0 0 0,0 0 1,0 0 1,0 0 0,0 0 1,-9 2 1,9-2-1,0 0 2,0 0-1,0 0 1,0 0 0,-8 12-2,8-12 1,-3 14-2,3-14 1,-2 21-2,-2-9 0,4 6-1,-2 0 0,3 5-1,-2 1 0,3 4-1,-2 0 0,4 4 0,-3-5-1,1 3 0,1-3-1,-1 0 1,0-4-1,0-3 0,0-4 0,-1 0 1,1-4-1,-1-2 0,-1-10 0,1 15 1,-1-15-1,1 10 0,-1-10 0,0 0 1,0 0-1,0 0 0,1 10 0,-1-10 0,0 0 0,0 0 0,0 0 0,0 0-1,1 13 0,-1-13-1,0 0-1,0 0-2,5 14-3,-5-14-6,0 0-16,0 0-3,7-14 3,-7 14-1</inkml:trace>
  <inkml:trace contextRef="#ctx0" brushRef="#br0" timeOffset="2314.1324">12186 15981 19,'0'0'13,"0"0"2,0 0-3,0 0 0,0 0-1,0 0-1,0 0-1,0 0-1,0 0-1,0 0-1,3 11 0,-3-11-1,0 0 1,0 0-1,9 10-1,-9-10 0,11 4-1,-11-4 1,18 1-1,-8-1-1,3 2 1,1-2 0,2 0-2,0-1 1,0 0-1,1 0 0,1 0 0,-2-2-1,2-1 1,-1-1 0,1 1-1,-2 1 1,0-2-1,-4 2 1,-1 2-1,-2-1 0,-9 2 0,11 0 0,-11 0 0,0 0 1,0 0-2,0 0 2,0 0-1,0 0 0,0 0 1,0 0 0,11 9 0,-11-9 0,1 12 0,-1-3 0,2 4 0,-2 2 0,1 2 0,1 0-1,-1 4 1,1-2-1,-1-3 0,0-1 0,0-4 1,-1-11-1,3 15 0,-3-15 0,0 0-2,0 0-2,0 0-10,-2-10-22,2 10 1,2-10-1,-2 10 0</inkml:trace>
  <inkml:trace contextRef="#ctx0" brushRef="#br0" timeOffset="2868.1641">12835 15957 9,'0'0'26,"1"9"1,-1-9-6,5 15-1,1 0-5,-2 0-2,5 6-2,-4 2-3,4 6-1,-5 2-3,3 1-1,-4 1-1,1 1 0,-1-2 0,-1-1-1,0-5-1,2-3 1,-2-5-1,1-2 0,0-4-1,-3-12-2,6 16 0,-6-16-3,0 0-3,0 0-5,0 0-10,9 3-9,-9-3 1,1-11 1</inkml:trace>
  <inkml:trace contextRef="#ctx0" brushRef="#br0" timeOffset="3216.1839">12908 16193 34,'0'0'30,"12"-11"-5,-12 11-3,16-10-3,-2 9-4,-4-4-3,9 6-2,-6-4-2,5 5-3,-3-1-2,1 3 0,1-2-1,-1 2 0,-1-1-1,0 0-1,-2 0 1,-1-2 0,-3 0-1,1 0 0,-10-1-1,0 0-1,12 2-6,-12-2-6,1-9-21,-1 9 0,0 0-1,0 0 0</inkml:trace>
  <inkml:trace contextRef="#ctx0" brushRef="#br0" timeOffset="3624.2073">13368 15877 21,'0'0'30,"13"4"2,-13-4 1,-1 19-14,4 3-6,-4-2-2,5 11-2,-2-1-2,2 8-2,-3 0-2,5 0-1,-3 1-1,1-2 0,0-1-1,0-2 1,1-4-1,-3-5 0,3-2-1,-2-4 0,0-4-3,-2-4-2,2 0-4,-3-11-6,0 0-19,0 0 0,0 0 1,0 0 1</inkml:trace>
  <inkml:trace contextRef="#ctx0" brushRef="#br0" timeOffset="4069.2328">13413 16248 32,'7'-9'33,"-5"-3"2,8 2-6,2 4-9,-3-7-3,9 11-4,-4-3-5,7 6-2,-3-1-3,4 2-1,-3 1 0,1 5-1,-4 0 0,2-1-1,-4 4 1,-1 1-1,-3 1 0,-3 3 0,-2-1 0,0 1-1,-5 0 1,-3 1-1,-2-2 0,-3-3 1,-2-2-1,-3-2 1,-1 0 0,-3-3-1,1-4 2,-2-1-1,1-2 1,1 0 0,2 0 0,2-2 1,3 0-2,9 4 1,-9-4 0,9 4-1,0 0 0,0 0-2,16 3-3,-16-3-7,21 1-19,-7 4-6,-2-3-1,1 3 1</inkml:trace>
  <inkml:trace contextRef="#ctx0" brushRef="#br0" timeOffset="4535.2594">13928 16099 45,'0'0'32,"-6"11"3,6-11-8,-12 9-12,12-9-4,-2 10-2,2-10-4,0 10-2,0-10-2,3 9-1,-3-9-4,0 0-9,5 14-16,-5-14-6,0 0 0,5 10 1</inkml:trace>
  <inkml:trace contextRef="#ctx0" brushRef="#br0" timeOffset="4731.2706">13951 16306 41,'0'17'33,"-5"-8"1,5 2-1,1 2-18,-1-13-6,-1 13-2,1-13-6,0 0-10,0 0-24,0 0 0,0 0-2,15-6 1</inkml:trace>
  <inkml:trace contextRef="#ctx0" brushRef="#br0" timeOffset="5309.3036">14253 15981 16,'3'-11'31,"-3"11"2,0 0 1,-3-9-13,3 9-4,0 0-3,6 23-3,-7-9-4,3 9-3,-2 3-1,2 7 0,-1 2-1,1 2-1,0-1 0,1-1 1,0-4-2,1-4 0,2-4-3,0-12 0,3 1-6,-9-12-6,11-7-12,-11 7-9,11-24-1,-8 7 2</inkml:trace>
  <inkml:trace contextRef="#ctx0" brushRef="#br0" timeOffset="5890.3369">14237 15996 11,'-8'-18'31,"10"8"1,-4-7 3,3 4-13,9 3-3,-3-6-3,11 9-1,-7-5-6,10 7-2,-4 2-2,5 9-2,2-3-1,-2 7 0,-3 3-1,-1 5-2,-4 3 1,-3 1-1,-4 0 0,-6 1 0,-5 1 0,-7-2-1,-2-1 1,-3-3 1,-1-3 0,-2-3-1,1-4 2,0-4-1,5-3 1,2-1 0,11 0 0,-9-7-1,9 7 1,9-11 0,3 6 0,2 3 0,6 2 0,3 2 0,0 2-1,1 3 0,0 5 0,-1-1 0,-4 6-1,-2-1 0,-7 4 0,-3-3 0,-4 4 0,-5-4 0,-4-1 0,-4-1 1,-7-5 0,-1-3 0,-2-4 0,-1-1 1,2-4 0,0-1 0,3-2 0,3 0 0,13 5-1,-13-12-1,13 12-1,1-11-4,10 13-7,-11-2-26,19 0 2,-2 1-2,0-2 2</inkml:trace>
  <inkml:trace contextRef="#ctx0" brushRef="#br0" timeOffset="6285.3595">14728 16173 43,'-16'13'31,"7"11"2,-7-5 0,-2 2-22,14 7-4,-1-4 0,10 1-2,1-6-1,8 0-2,4-8 0,7-2 0,2-7 0,2-6 0,-2-5-1,0-4 1,-3-6 0,-3 0 0,-9-4 0,-4 0-1,-8-1 0,-5 4 0,-7 0 1,-5 4-2,-3 6 1,-4 6-1,0 4 0,-2 3 0,5 7-2,0 1-1,10 6-4,-1-5-7,12-2-23,7 3 0,3-7 0,11 1 1</inkml:trace>
  <inkml:trace contextRef="#ctx0" brushRef="#br0" timeOffset="6669.3815">15092 16143 48,'-15'10'34,"3"12"3,-6-2-2,1 1-18,9 9-7,-2-6-2,10 4-3,3-7-2,11-2 0,2-6-2,7-2 0,2-7 0,3-5 0,-1-4 0,-1-4 0,-2-4 0,-5 0 0,-7-6 0,-4-1 0,-7-2 0,-5 1 0,-6-1 0,-5 3-1,-3 1 1,-4 5-1,-2 5 0,1 5 0,1 5-2,2 2 0,6 9-3,-1-6-6,14 10-12,7-4-16,-6-13 1,16 16-1,-4-14 2</inkml:trace>
  <inkml:trace contextRef="#ctx0" brushRef="#br0" timeOffset="6979.3992">15307 15845 70,'0'0'37,"-11"3"0,8 12 1,5 8-26,-6 1-7,5 8-1,0 5-1,2 6-2,2 2 0,2 1 0,-2-3 0,1 2 0,-1-6 0,1-4 0,1-6 0,0-4 0,-1-6-1,1-6-1,3-4-5,-10-9-10,14-2-24,-2 1 2,0-7-2,0-3 2</inkml:trace>
  <inkml:trace contextRef="#ctx0" brushRef="#br0" timeOffset="7534.431">15543 16263 8,'-4'-18'29,"4"18"3,9-10-4,-3 0-6,4 7-2,-5-8-3,9 9-1,-8-10-4,8 9-3,-6-6-3,5 5-1,-3-5-2,2 2-1,-3-1 0,0 0-1,-3-2 1,1 0-2,-5 1 1,-2-2 0,-5-1 0,-2 2 0,-4-1-1,-5 2 0,0 3 0,-4 5 0,-3 3 0,1 6 0,1 6 0,1 4 0,6 6 1,4 3 0,4 2 0,6 2 0,7-2 0,4 0 0,5-4 0,2-3 0,2-3 0,-1-2-1,2-6-1,-2-3 0,1-3-2,-2-8-3,7 3-5,-10-11-9,8-1-21,1-2 2,-2-6-1,5 0 1</inkml:trace>
  <inkml:trace contextRef="#ctx0" brushRef="#br0" timeOffset="7981.4566">15920 16086 65,'-12'8'39,"-3"1"-1,0 6 2,4 5-25,-6-6-6,9 8-2,0-4-3,5 6-2,3-4 0,4-2 0,3-1-1,3-1 0,1-5-1,2-3 0,2-4 1,0-6-1,-1-4 0,2-3 0,-1-6 1,-1 0-1,-1-4 0,-2-2 1,-3-5-1,-2 4 0,-1-1 0,-2 3 1,-5 3-1,0 2 0,2 15 1,-9-7-1,9 7 0,-12 20 1,6-4 0,1 4-1,2 5 1,3-1-1,2 1 0,3 0 0,4-2 0,1-6 0,2 0-2,-1-7-2,6 0-5,-7-15-9,5 0-23,1-4 0,-3-5 0,0-4 1</inkml:trace>
  <inkml:trace contextRef="#ctx0" brushRef="#br0" timeOffset="8427.4821">16236 16068 56,'-1'15'38,"-5"-4"0,4 6 2,-1 4-18,-3-2-12,8 6-2,-3-4-4,4 5 0,-1-4-2,3-2 0,1-5-1,-1 0 0,-5-15 0,11 14 0,-11-14 0,13-5-1,-13 5 1,13-21-1,-6 8 1,3-4-1,-1-1 0,0-2 0,3-1 0,-2 5 0,-1 2 0,0 3 0,1 1 0,0 6 0,-1 3 1,-9 1-1,16 17 1,-10-1 0,-1 1 0,0 6 0,-1 1 0,-2-3 0,0 1 0,-1-4-1,1-2 0,-1-5-3,4 1-8,-5-12-30,0 0-1,0 0 0,7-18-1</inkml:trace>
  <inkml:trace contextRef="#ctx0" brushRef="#br0" timeOffset="10473.5991">17223 15967 22,'0'0'29,"0"0"1,0 0 0,1 9-14,-2 6-3,-4-2-2,5 9-3,-6 3-1,6 7-1,-4 1-2,5 4 0,-3 0-1,3 1-1,-1-2-1,2-3 1,-2-5-2,2-7 0,0-4 0,-1-8-2,-1-9-3,0 0-4,15-1-9,-15 1-15,4-25-2,0 8 0,-5-10 0</inkml:trace>
  <inkml:trace contextRef="#ctx0" brushRef="#br0" timeOffset="10846.6204">17178 15978 8,'-8'-12'28,"8"12"3,0 0-1,-1-12-10,10 8-2,-9 4-2,24-10-3,-9 2-3,6 4-2,1-2-3,4 1-1,-5 0-1,3 4-1,-3-1-1,1 1 0,-5 1 0,0 2-1,-5 0 0,-2 1 0,0 2 1,-10-5-1,9 19 1,-9-5-1,-2 1 0,-2 2 1,-1 0-1,0 2 0,-1-2 0,2 0 0,2-3-2,-1-4-3,6 2-7,-4-3-24,1-9-1,9 3 0,-9-3 0</inkml:trace>
  <inkml:trace contextRef="#ctx0" brushRef="#br0" timeOffset="11240.643">17682 15949 35,'-1'-16'31,"1"16"2,0 0-8,-1-11-10,1 11-2,2 9-1,1 6-2,-4 0-4,3 6-1,-3 4-1,2 7-1,-2 5 0,2 3-1,-2 1 0,2 3-1,-1-4 0,2 0 0,0-4 0,1-6-1,0-6-1,-1-6-2,3-4-2,-5-14-5,10 8-10,-10-8-17,4-10 1,2 1-2,-7-8 3</inkml:trace>
  <inkml:trace contextRef="#ctx0" brushRef="#br0" timeOffset="11487.6567">17723 16195 26,'11'-2'35,"-11"2"1,20 0 1,-7 7-12,1-13-9,11 9-3,-6-9-3,8 6-4,-3-5-1,3 1-2,-3 0-2,-3-1-2,-1 6-5,-20-1-12,12-9-21,-12 9 0,0 0 0,-14 12 0</inkml:trace>
  <inkml:trace contextRef="#ctx0" brushRef="#br0" timeOffset="18231.0428">18371 16241 18,'0'0'14,"0"0"-2,0 0 1,14-1 0,-14 1 0,17-7 0,-8-1-2,5 2-1,-2-3-1,5 1-1,-5-4-2,4 3-1,-2-1-1,0-2-1,0 1 0,-1 1-2,-1-2 1,-1 1 0,-1-1-1,-1 3 1,-4-2-1,0 1 0,-4-1 0,-1 2 0,0 9 0,-8-16 1,8 16-1,-19-14-1,6 8 1,-1 1-1,-2 3 0,-2 2 1,0 1-1,0 5 0,0 1 0,0 1 0,0 4 0,2 3 1,1 2-1,3 1 0,1 2 1,1 1-1,3 0 1,4 3 0,1 0 0,3-2 1,0-1-1,5 0 1,2-5-1,5 1 1,1-5 0,4-1-1,0-6 1,4 2 0,1-7-1,1-1 1,-3-2-1,2-3 0,-2-2-1,-2-1-1,2 3-3,-8-8-5,6 10-9,-9 2-17,-10 2-2,16-6 0,-16 6 1</inkml:trace>
  <inkml:trace contextRef="#ctx0" brushRef="#br0" timeOffset="18632.0657">18740 16340 22,'11'-1'28,"-11"1"2,7-14-9,2 7-4,-2-3-1,6 2-4,-5-7-2,5 4-3,-5-4 0,4 5-3,-4-2 0,0 2-1,-4 1 0,-4 9-1,0 0 0,0 0-1,0 0 1,7 9-1,-9 4-1,1 3 1,-2 2-1,3 2 0,-1 0 1,1 1-1,1-1 0,2-3 0,0-1-1,-1-4-1,3 1-1,-5-13-4,7 17-7,-7-17-8,0 0-14,2 10 0,-2-10 1,0 0 1</inkml:trace>
  <inkml:trace contextRef="#ctx0" brushRef="#br0" timeOffset="18879.0798">18796 16456 34,'0'0'31,"0"0"2,16-4-9,-1 3-9,-3-6-2,9 5-2,-5-4-2,6 4-4,-4-2-1,1 0-2,-2 0-1,-2 1-2,0 2-2,-5-4-4,5 7-8,-15-2-18,13-6-1,-3 5-1,-10 1 1</inkml:trace>
  <inkml:trace contextRef="#ctx0" brushRef="#br0" timeOffset="19181.0971">19159 16011 35,'0'0'30,"14"-7"4,-14 7-10,0 0-7,0 0-3,0 0-2,9 17-2,-9-17-5,1 15-1,-2-5-3,1-10-5,0 20-11,-1-5-19,1-15-2,-4 20 0,4-20 1</inkml:trace>
  <inkml:trace contextRef="#ctx0" brushRef="#br0" timeOffset="19390.1089">19203 16247 37,'-8'10'30,"7"7"2,1-17-2,-10 14-19,13-3-6,-3-11-3,11 12-6,-2-5-10,5 3-17,-14-10 0,15 4 0,-15-4 0</inkml:trace>
  <inkml:trace contextRef="#ctx0" brushRef="#br0" timeOffset="19788.1318">19610 15995 27,'0'0'31,"17"-5"2,-17 5 0,9-3-13,-3 12-9,-6-9-2,6 23 0,-6-8-3,5 7-2,-5 2 0,2 5-1,-2 1-1,1 1 0,-2 1-1,1 0 0,-1-2-1,1-4 1,0-3-3,-1-5-1,3-2-6,-2-16-9,0 0-18,-1 11 0,1-11-1,-1-17 2</inkml:trace>
  <inkml:trace contextRef="#ctx0" brushRef="#br0" timeOffset="20142.1521">19463 15990 41,'0'0'33,"5"-15"3,8 11 0,7 1-22,-3-8-1,13 7-2,-2-8-2,9 7-2,-2-3-2,5 3-1,-4-2-1,0 3-1,-4 2 0,-1 3-1,-7-1 0,-3 3 0,-6 0 0,-3 2-2,-12-5 2,14 7-2,-14-7-1,0 0-4,8 9-13,-8-9-20,0 0-1,0 0 1,-18-12 0</inkml:trace>
  <inkml:trace contextRef="#ctx0" brushRef="#br0" timeOffset="21079.2057">21020 15945 16,'5'-20'29,"-5"20"2,6-18-1,-6 9-12,0 9-2,0 0-2,10 0-3,-10 0-1,2 21-3,-3-5-2,4 10-1,-4 0-1,1 10-1,-1 0 0,0 3 0,-1 1 0,1-1-1,-1-2 0,2-3 0,0-3-1,4-5 1,-3-4-1,0-7-1,1-2-1,-2-13-2,4 12-6,-4-12-6,-1-10-22,1 10 1,2-21-1,4 9 2</inkml:trace>
  <inkml:trace contextRef="#ctx0" brushRef="#br0" timeOffset="21527.2313">21013 15923 26,'-11'-20'31,"11"20"2,-2-15 1,5 4-14,9 8-7,-3-7 0,11 8-3,-2-9-2,8 8-1,0-4-2,5 4-2,-1-1 0,0 2-2,0 0 0,-1 2-1,-6 0 1,-5 1-1,-1 1 0,-6 0 0,-11-2 0,12 6 0,-12-6 0,0 0 0,0 0 0,3 11 0,-3-11 0,0 0 0,-7 15 1,7-15-1,-4 9 0,4-9 0,-3 12 0,3-12 0,-2 12 0,2-12-1,4 12 0,-4-12-1,6 17-1,-6-17-4,7 18-8,-5-2-23,-2-16 0,2 23 0,-2-12 1</inkml:trace>
  <inkml:trace contextRef="#ctx0" brushRef="#br0" timeOffset="22161.2676">21740 15876 13,'0'0'27,"2"13"0,-3-2-7,2 2-2,2 8-1,-2 0-2,4 10-2,-3-1-3,2 9-2,-3-1 0,2 4-3,-4 1-3,0 0 0,-3 0-2,0-3 1,-2-4-1,0-5 0,2-5-3,-2-7-3,6-2-5,0-17-10,0 0-14,-2 9-1,2-9 2,5-13 0</inkml:trace>
  <inkml:trace contextRef="#ctx0" brushRef="#br0" timeOffset="22435.2833">21737 16234 41,'0'0'32,"0"0"2,17-12-5,-4 13-15,-1-7-2,10 8 0,-3-8-3,7 5-2,-3-4-1,8 3-2,-3-3-2,0 1-1,-2 1-1,-2-3-2,0 5-4,-9-6-7,2 2-25,-6 6 1,-11-1-2,0 0 3</inkml:trace>
  <inkml:trace contextRef="#ctx0" brushRef="#br0" timeOffset="23110.3219">22286 16194 16,'25'-3'30,"-12"-5"2,9 6 3,-2-2-15,-2-8-5,9 9-1,-7-9-2,6 5-3,-7-7-3,2 6-1,-6-3-2,0 2-1,-5 1 0,-10 8-1,7-17-1,-7 17 1,-6-15-1,-3 8 1,-4-3-1,-1 2 0,-4 1 0,-1 3 0,-1 1 0,-5 2 0,1 3-1,1 6 1,1 4 0,2 6 0,3 4 0,1 2 0,3 2 1,6 4 0,3-1 0,3 0 1,3-2-1,5-2 1,4-5 0,7-1 0,1-3-1,5-5 0,1-3 0,4-3-1,1-1-2,-3-5-3,5 4-6,-13-11-6,8 2-22,-4 6 0,-7-4-1,0 5 3</inkml:trace>
  <inkml:trace contextRef="#ctx0" brushRef="#br0" timeOffset="23558.3475">22654 16326 40,'8'-12'34,"-8"12"2,15-14 1,-10 2-21,11 10-2,-4-7-3,7 9-2,-5-4-3,4 7-2,-3-2-1,-2 4-1,-3 1-2,-2 5 0,-6 1 0,-4 2-1,-3 2 0,-7 0 0,-1 1-1,-4 1 1,1-1 0,-3-1 1,3-4-1,2 2 0,2-3 1,6-2 0,6-9 1,-6 13-1,6-13 1,13 4 0,-2-3 0,3-2 0,2-1 0,2 1 0,0 0 0,1 0 0,0 1-1,-6-1-1,-1 4-3,-2-6-6,3 7-14,-2 0-15,-11-4 1,9-4-2,-9 4 3</inkml:trace>
  <inkml:trace contextRef="#ctx0" brushRef="#br0" timeOffset="23805.3616">23007 16035 55,'0'0'34,"-9"4"-2,9-4-4,0 0-21,7 12-1,-7-12-1,8 16-5,-8-16-9,2 10-18,5 3-6,-7-13-2,-1 22 1</inkml:trace>
  <inkml:trace contextRef="#ctx0" brushRef="#br0" timeOffset="23984.3718">23036 16274 30,'0'0'30,"-1"21"2,1-21-1,-7 11-17,8 1-7,-1-12-4,2 16-7,-2-16-16,13 13-10,-13-13-2,9 3 1</inkml:trace>
  <inkml:trace contextRef="#ctx0" brushRef="#br0" timeOffset="24446.3983">23454 16021 28,'2'-10'30,"12"8"4,-14 2-8,12-6-9,-2 10-2,-10-4-1,8 11-2,-8-11-3,2 23-1,-4-8-2,3 8-2,-6 0-1,5 4 0,-3 0-2,-1 3 0,2-1 0,-1-1 0,-1-2-1,0-3-1,5-1 1,-4-5-3,1-2 0,2-15-5,2 17-5,-2-17-10,0 0-15,0 0 0,-14-16-1,14 16 3</inkml:trace>
  <inkml:trace contextRef="#ctx0" brushRef="#br0" timeOffset="24775.4171">23251 15996 26,'0'0'33,"0"0"3,12-8 1,1 8-15,1-7-4,13 8-4,-3-7-2,18 6-4,-5-5-2,4 4-1,-5-2-3,4 3 0,-6-1-1,-2 1 0,-4 1-1,-7 1 1,-4 1-2,-2-1-1,0 2-3,-15-4-6,14 4-11,-14-4-18,0 0 0,0 0-1,0 0 2</inkml:trace>
  <inkml:trace contextRef="#ctx0" brushRef="#br0" timeOffset="33007.888">12108 16756 0,'0'0'4,"0"0"-2,0 0 0,0 0-1,0 0-2,0 0 3,0 0 4,0 0 1,0 0 0,0 0 1,-3 9 0,3-9 2,0 0 1,0 0-3,0 0-2,0 0 1,10 1-1,-10-1 0,9 0 0,-9 0-2,15-2 1,-4 4-1,-2-2 0,5 2 0,-3-2-1,5 0 0,-4 1-1,4 1 0,-2 0 1,4-1-2,-2-1 1,3 2 0,2-2 0,1 1 1,3-3-1,4 1 0,0-1-1,2 0 1,0 0-1,3-2 0,-3 1 0,4 1 0,1-5 0,3 4 0,-1-2 1,1 2-1,1-1 0,2 0-1,-1 2 1,-1-1-1,-1 2 0,-1-1 2,2-1-2,1 5 0,-1-4 0,1 2 1,2 0-1,1 2 1,0-2-1,3 1 1,-2 0-1,2-1 1,0-1-1,1 1 1,0-1-1,1-1 1,1 1 0,0 1-1,-1 0 0,2 1 1,-1-1-1,1 0 0,1 0 1,-3 3-2,2-4 1,-2 1 0,1 0 1,0 0-1,-2 0 0,2 1 0,-3-1 1,4 0-1,-2 1 1,1 0-1,3 1 0,3 0 0,0-1 1,1 1-1,2-1 0,0 0 0,3 1 0,1-1 0,-1-1 1,1 2-1,0-3 0,3 0 0,2 1 0,0-1 1,1-1-1,3 1 0,0 0 1,0-2-1,5 3 1,-1-1-1,2-3 0,0 2 1,1-3-1,-1 2 0,2-2 1,0 1-1,-1 0 0,1 1 1,-1 1-1,1 2 0,-1-1 0,1 1 1,0 1-1,0 2 0,0-2 0,0 1 0,0-1 0,1 0 1,-1 1-1,2-1 0,-3 1 0,1-2 0,-1 0 1,-2 0-1,0 0 0,-1-1 0,1 0 0,-2-1 0,-2 0 1,2-1-1,-1 0 0,0 1 0,-1 0 0,1 0 1,-1 0-1,1 2 0,-2 0 0,0 2 0,0 1 0,-1-1 1,-1 0-1,-3 1 0,1 0 0,-1-1 1,1 0-1,2 0 0,-2-2 0,0 2 0,3-1 0,1 0 1,-2-2-1,1 3 0,0-2 0,1 1 0,0 0 1,2-1-1,-3-1 0,2-1 0,1 3 1,-2-3-1,2 1 1,-2 1-1,-1-1 0,2 1 1,-1 2 0,-3 1-1,1-1 0,0 3 0,-4-3 1,-2 1 0,0 0-1,0 2 0,-1-2 1,1 0-1,-3 0 1,1 0-1,-1 0 1,1 3-1,0-3 0,-3-2 1,0 0-1,1 1 1,-1-1-1,1 0 0,2 0 1,-3-3-1,1 0 0,-1 1 0,2-1 0,-3 1 1,1-1-1,-2 0 1,-1-2-1,2 2 0,0 0 0,0-1 0,-1 0 0,-1 1 0,1-2-1,-2 1 1,0 1 1,-2 1-1,-3-1 0,0 1 1,0 1-1,-3-1 1,0 1-1,3 2 1,-2-2-1,-1 1 0,2 0-1,-4 1 1,0-1-1,0 0 1,-4 1 0,-1-3-1,-1 4 2,0-2 0,-4 1-1,1-1 1,-1 2-1,-4-3 1,-2 1 0,1 0-1,-6-1 0,-1 1 0,-1-1 0,-5 0-1,-2 0 1,-1 2 1,-3-2-1,-11 0 0,0 0 1,10 1-1,-10-1 1,0 0-1,-9 0 1,9 0-1,-14 0 0,14 0-1,-10 3-2,-1-8-11,-1 4-27,-2 3 3,-6-8-3,1 2 3</inkml:trace>
  <inkml:trace contextRef="#ctx0" brushRef="#br0" timeOffset="42827.4496">13413 17230 5,'0'0'10,"0"0"1,0 0 0,0 0-3,0 0 1,0 0 0,0 0-1,0 0-1,0 0 1,0 0-2,0 0-1,0 0 0,0 0-1,0 0 0,0 0 0,0 0 0,0 0 0,0 0 1,0 0-1,0 0-1,0 0 0,0 0 0,2 11 0,-1 1-1,-3-3 0,3 8 0,-3-4 1,2 11-1,-1-2 1,3 2 1,-2-1-1,1 2 1,0 1 1,2 3-1,1-3-2,1 0 2,-1 0-4,-2 3 2,1-1-1,1-7 1,-1-4-2,-1 2 1,-1-9-1,0 2 0,-1-12 1,1 10-1,-1-10 0,0 0-1,0 0 0,0 0 0,0 0 0,0 0-1,0 0-2,0 0-5,0 0-6,0 0-8,0 0-10,0 0-1,-3-19 2,3 19 0</inkml:trace>
  <inkml:trace contextRef="#ctx0" brushRef="#br0" timeOffset="43895.5107">13439 17202 8,'0'0'10,"0"0"0,0 0-1,0 0 0,0 0 0,0 0-1,0 0 0,0 0-1,0 0-2,0 0 0,0 0-2,0 0-1,0 0 2,0 0-2,0 0 0,0-9 1,0 9 0,0 0 0,0 0 1,2-11-1,-2 11 0,0 0 1,10-4 0,-10 4-1,13-5 1,-13 5 0,20-4-1,-8 3 0,2 1-1,1 1 1,0-1-2,1-1 1,0 3 0,1-2 0,-1 0-1,0-1 0,0 1 0,-1-1 0,-1 0 0,1 0 0,-3 1 0,-1-2-1,-1 3 1,-1-1-1,-9 0 1,16-2-1,-16 2 0,9 1 0,-9-1 0,0 0 1,0 0-1,0 0 1,9 0-1,-9 0 2,0 0-1,0 0-1,0 0 0,0 0 1,0 0-1,0 0 0,0 0 0,0 0 0,0 0 0,0 0 0,0 0 0,0 0 0,0 0 0,0 0 0,0 0 0,0 0 0,0 0 0,1 10 0,-1-10 0,0 0 1,4 9-1,0 3 0,-4-12-1,3 18 1,-2-3-1,0-1 1,-1 1-1,1-2 1,-2 0 0,1-4 0,0 0 1,0-9-1,-1 11 0,1-11 1,0 0-1,0 0 1,0 0-1,0 0-1,0 0-3,0 0-3,0 0-6,0 0-14,10 8-6,-10-8-1,0 0 0</inkml:trace>
  <inkml:trace contextRef="#ctx0" brushRef="#br0" timeOffset="44933.5701">14134 17222 7,'-14'4'16,"14"-4"1,0 0-3,0 0-1,-9 8 0,9-8-2,0 0-2,0 0-1,-4 12-1,4-12-1,1 22 0,0-8-3,2 9 1,-3 0 1,4 6 0,-4 0-1,3 3 0,-3-3 0,1 0 0,-1-2-1,1-2 0,0-5-2,0 6 0,1-9 1,0-3 0,0-3-2,1 0 0,-3-11 0,5 14-1,-2-3-3,-3-11-2,0 0-4,0 0-7,0 0-15,0 0 0,0 0 1,12-13 2</inkml:trace>
  <inkml:trace contextRef="#ctx0" brushRef="#br0" timeOffset="45325.5925">14119 17475 22,'0'0'25,"0"0"2,0 0-10,11-2-2,-11 2-1,18-7-3,-18 7-1,23-9-2,-12 7-2,6 5-1,-5-2 0,4 0-2,-4 0 1,2 2-3,-2-2 0,0 3 0,-2-5 0,0 1 0,-10 0 0,14 2-1,-14-2 0,11-3 0,-11 3 1,0 0-1,0 0 0,0 0 0,10-2-1,-10 2-2,0 0-4,0 0-5,0 0-20,0 0 0,0 0-1,11 4 1</inkml:trace>
  <inkml:trace contextRef="#ctx0" brushRef="#br0" timeOffset="47409.7115">14735 17280 4,'0'0'11,"0"0"-1,0 0 1,0 0-1,0 0 0,0 0 0,0 0 1,0 0-1,0 0-1,0 0-1,0 0 0,0 0-1,-11 0-1,11 0 0,-11 3-1,11-3 0,-15 8-1,6-3 0,9-5-1,-18 14 0,10-1 0,-3-3 0,4 2-1,-1 0 1,2 2 2,-2-2-2,4 4 0,0 0-1,2-5 2,0 4-3,2 5 2,-1-2-1,3 2 0,0-4-2,1-1 2,0-2-1,2 9 0,1-9 1,-1-3-1,0 0 0,-5-10-1,11 16 1,-11-16 0,9 17 0,-9-17-1,0 0 1,0 0-1,9 5 1,-9-5-1,0 0 0,0 0 0,0 0 1,0 0-2,0 0 0,0 0-3,10 2-4,-10-2-6,0 0-14,11 3-7,-11-3-1,9-3 1</inkml:trace>
  <inkml:trace contextRef="#ctx0" brushRef="#br0" timeOffset="47933.7409">14920 17389 24,'0'0'19,"0"0"-1,0 0-1,0 0-2,0 0-3,0 0-1,0 0-1,0 0-2,0 0-1,0 0-1,7 11 0,-7-11-1,1 24 1,-1-7-2,1 0 2,-2 2-4,2 1 2,-2-1-2,1-1-1,-1 1 1,1-3-1,-1-1 0,1 0-1,0-1 1,0-14-1,1 14 0,-1-14-1,0 0-3,0 0-5,0 0-13,11-5-11,-10-10-1,4 0-1,-6-6 2</inkml:trace>
  <inkml:trace contextRef="#ctx0" brushRef="#br0" timeOffset="48158.7546">14961 17187 27,'-14'-1'28,"14"10"-1,0-9 1,0 0-20,0 0-6,0 0-1,0 0-5,0 0-6,13 9-17,-13-9 0,20-2 1,-20 2-1</inkml:trace>
  <inkml:trace contextRef="#ctx0" brushRef="#br0" timeOffset="48694.7852">15275 17170 6,'7'9'24,"-7"-9"2,0 0-8,0 0-2,-3-9-2,3 9-1,0 0-3,-10-4-2,10 4-1,-12-4 0,12 4-2,-16-1 0,5 3-1,11-2-1,-19 11 1,10-4-2,-2 4 0,2 5-2,-2 0 1,3 2-1,1-2 1,1 2-1,1 1 1,3 3-1,2-2 2,1 1 1,2 1-1,2 4 0,-1 2 0,1-5 1,0 3-2,1-4 2,0-1-3,0 2 0,-2-6 1,0-4-1,-1 1 0,-1-1-1,-1-1 0,-2-2-2,1-10-1,0 0-3,0 13-6,0-13-4,0 0-12,0 0-5,-13-4 0,13 4 1</inkml:trace>
  <inkml:trace contextRef="#ctx0" brushRef="#br0" timeOffset="49000.8027">15090 17495 10,'0'0'26,"0"0"2,2 10 4,-2-10-14,0 0-1,13-11-3,-7 1-1,9 2-4,-6-1 1,9 2-4,-5 0-2,6 4 0,-4 0-2,2 0 0,-3-1-1,0 5-1,-1 0 0,-3 2-1,3-1-3,-13-2-3,18 4-10,-18-4-17,13 8-1,-13-8 1,0 0-1</inkml:trace>
  <inkml:trace contextRef="#ctx0" brushRef="#br0" timeOffset="49756.846">15718 17266 7,'0'0'23,"0"0"-4,0 0-2,0 0-2,-9 3-1,9-3-2,-12 10-2,6 0-1,-3-3-2,0 8 0,-3-5 0,2 10 1,-3-2-2,5 5 1,-3 2-1,3 5 0,0-8-2,5 2 2,2 2-4,4-3 1,3-5-2,3 3 1,1-4-1,3-5 0,1-3 0,-1 2-1,1-5-2,-3-1-1,4 2-4,-15-7-8,20 0-19,-7-6-1,-13 6-2,16-9 2</inkml:trace>
  <inkml:trace contextRef="#ctx0" brushRef="#br0" timeOffset="50111.8663">15879 17194 46,'0'0'31,"0"0"3,5-13-7,-5 13-16,0 0-2,3 11-2,-4 0-1,3 9-3,-3 1 0,2 4-1,-2 4 2,1 4 0,-1 2-2,2 2 2,-1-2-1,2 1 0,1-8-1,1 0 1,0-7-4,0 0 0,2-12-3,-6-9-3,12 11-7,-12-11-15,6-14-6,-6 14-1,8-26 1</inkml:trace>
  <inkml:trace contextRef="#ctx0" brushRef="#br0" timeOffset="50558.8918">15948 17416 36,'0'0'28,"0"0"6,0 0-3,-8-13-15,8 13-3,14-8 0,-1 6-4,-4-3-3,9 5 1,-5-2-3,5 4-1,-3 1-1,1 3 1,-2-1-2,-1 7-1,-2 3 1,-5-1 0,1 2-2,-3 2 1,-3-1 1,-3-2-1,-3 3 0,-3-8 0,-1-2 0,-2 5-1,-2-5 2,-3-4-1,0-1 0,0 2 0,0-7 1,2 3 0,1-2 0,4-3 0,9 4-1,-10-3 0,10 3 1,0 0-1,12-6-2,-3 5-2,7 4-5,-4-1-8,8-3-21,1 2 2,-1-2-2,4 3 2</inkml:trace>
  <inkml:trace contextRef="#ctx0" brushRef="#br0" timeOffset="51014.9179">16235 17227 20,'-9'-14'31,"9"14"0,-3-14 3,2 3-18,1 11-3,9-14-2,1 13 0,-10 1-4,20 5-1,-10 7-2,2 5-2,0 2 0,-1 7 0,-2 1 0,1 6 1,-4 1-1,-1-2 1,-2-1-1,1 1 2,-3-2-2,-2-3 2,-2-4-2,-1-2 0,-3-2 0,-2-4 0,-2 0 0,-1-5 0,-1-3-1,2 3 0,1-4 0,10-6-1,-11 6-3,11-6-3,0 0-12,17 8-22,-7-10 2,4-4-1,-4-3 0</inkml:trace>
  <inkml:trace contextRef="#ctx0" brushRef="#br0" timeOffset="55288.1623">16837 17413 23,'0'0'17,"11"10"1,-11-10 1,0 0-6,16-1 2,-7-3-3,3 4-2,-1-4-2,6-2-1,-3-3-2,5 6-2,-3-4 0,2 0-2,0 0 0,1-4 1,-2 5-1,-3-1 1,-1 1-1,1-2 0,-5 0 0,-9 8 0,12-14 1,-12 14-1,3-16 2,-3 16-2,-7-14 0,7 14 0,-16-17 0,5 9 0,-3 3-1,-1 2 1,-1-3-1,2 3 0,-3 0 0,2 6-1,-1 3 1,2 2 1,0 0-1,2 4 0,0 4 0,3 3 1,1 0 0,2 1 2,1-2 0,2 8 0,2 1 0,5-3 0,1-3 0,3-4 1,2-1-3,4-2 1,0 1 0,4-11 1,-1-4-2,2 3 1,1-2 0,-3 2-1,1-1 0,-3-5 0,0 4-1,-3 1 0,-2-1-1,-10-1-1,16-1-3,-16 1-4,12 2-8,-12-2-15,0 0-4,15 4-2,-15-4 1</inkml:trace>
  <inkml:trace contextRef="#ctx0" brushRef="#br0" timeOffset="55771.19">17298 17610 23,'0'0'27,"0"0"2,12-5-8,-12 5-3,12-15 0,-2 7-3,-10 8-3,15-15-2,-11 4-3,6 0-1,-10 11-1,11-14-2,-11 14 0,6-10-1,-6 10 0,5-15 0,-5 15-1,0 0 0,0 0 0,10-3 0,-10 3-2,0 0 2,0 0-1,12 13 1,-12-13-1,4 13 1,-2-3-1,0 5 1,-1-1-1,-1 5 0,0 0 0,-1-4 1,1 0-2,-1 6 1,0-3 0,-1-2 1,2-1-2,-1-2 0,2-3-3,-4 3-2,7 3-7,-7-7-8,3-9-14,0 0-1,0 0-1,0 0 2</inkml:trace>
  <inkml:trace contextRef="#ctx0" brushRef="#br0" timeOffset="56075.2073">17366 17768 32,'0'0'30,"-6"11"2,6-11 0,-6-10-14,6 10-4,10-4 1,4 1-5,-5-6-2,9 7 0,-3-4-2,6 4-2,-3-4 0,2 6-2,-3-9-1,-2 10 0,-3-1-1,0-11 0,-12 11-1,12-5-2,-12 5-6,0 0-12,6 17-17,-6-17 1,-1 9-1,2 3 1</inkml:trace>
  <inkml:trace contextRef="#ctx0" brushRef="#br0" timeOffset="57095.2655">17895 17489 19,'-5'19'31,"5"-19"0,0 0 4,0 0-16,15-6-2,-1 0-2,-1-7-2,6 3-3,-2-5-3,5 9-2,-4-3-1,3-3-2,-4 4-1,1 4 0,-5-1 1,0-1-1,-2 1 0,-11 5-2,14-13 0,-14 13 0,0 0 1,3-18-2,-3 18 1,-13-16-1,3 5 1,-2 0 1,-3 3 0,0-1 0,-1 4 0,-1 5 0,0 2 0,0 4 3,2 8-2,-1 3 1,3 3-1,2 5 1,2 4-1,3-4 1,4 1-1,3 4-1,4-7 1,5-1-1,2-3 1,4-4 0,0-5-1,3 2 2,-1 3-1,2-9 0,-1-2-2,-2-1 2,0 2-1,-3-4-2,2 7-5,-16-8-10,14-8-22,-4-2 0,-3 1 0,-1-4 1</inkml:trace>
  <inkml:trace contextRef="#ctx0" brushRef="#br0" timeOffset="57416.2841">18238 17159 65,'0'0'36,"0"0"0,0 0 1,11 15-26,-11-5-5,7 11 0,-5-1-1,5 8-2,-3 0 2,1 6-1,-1 0-1,3 1 0,-3 0 0,1-5 1,1 0-2,-1 2 0,0-6-2,0-4-3,2-1-4,-5-9-7,10-5-17,-2 1-9,-1-5 2,4-11-2</inkml:trace>
  <inkml:trace contextRef="#ctx0" brushRef="#br0" timeOffset="57866.3098">18649 17357 44,'1'-11'34,"-1"11"0,-4-13 1,-6 8-22,10 5-3,-23-4-3,10 9 0,-4-1-3,3 6 1,-3 2-1,1-1 1,2 1-2,4 3 1,0-3-1,10-12 0,-7 19-1,9-7 0,-2-12 0,15 17-1,-3-10 0,2-1-1,3 0 1,3 10-1,0-3 1,0-1 0,-2 4-1,-1-3 0,-4 4-1,-3-1 2,-6 5-1,-6-9 1,-4 4-2,-5-3 1,-3-2 1,-2-2-1,-1-5 0,-1-3-1,4-3-1,0-3-3,14 5-4,-15-19-14,15 19-15,1-20-1,4 8 0,4 4 1</inkml:trace>
  <inkml:trace contextRef="#ctx0" brushRef="#br0" timeOffset="58480.3449">18839 17502 58,'-1'10'35,"1"-10"0,3 9 0,-3-9-19,11-4-7,0 1-2,-2 1-1,7 3-1,-3-4-2,3-3-1,-2-7 0,2 9-1,-2-2 1,0 2-1,-4-5-1,0 1 0,-3-2 1,-7 10-1,12-11 1,-8-5-3,-3 4 1,-1-1-1,-3 1 1,-1-3-1,-3 3 1,7 12-1,-19-15 0,7 16 2,-1 4 0,-1 2 2,-1 2-1,2 5 1,-1 2 0,3 3 1,2 9 0,0-5 1,3 0-2,4 6 1,1-2-1,4-7 1,2 0 0,5 2-2,0-8 2,4 6-1,3-9-1,2-10 0,0 3 1,2 3-2,0-5-2,-4-7-8,2 2-30,-3-4-2,-5-6 1,-11 13-2</inkml:trace>
  <inkml:trace contextRef="#ctx0" brushRef="#br0" timeOffset="59440.3998">19509 17458 37,'10'8'31,"-10"-8"-1,17-10-5,-5 2-11,-2-6 1,7 3-4,-6-2-2,5-3-3,-4 1-2,4 5 0,-3-1-2,0 1 1,-2 2-3,0-3 1,-2-3 0,-2 4 0,-7 10 0,6-18 0,-10 6-1,0 1 1,-4 2 0,-4 2-1,-1 4 1,-3 1-1,-2 3 0,-1 4 0,-1 4 1,2 4-1,-3 3 1,4 4 2,-1 2 0,5 4 1,1-1-1,7 2 2,1 4-4,6-2 4,3-7-2,5 6-1,5-5-1,1-9 2,4-3-3,1 3 1,2-9 2,2 1-3,0 0-2,-1-12-2,2 8-5,-9 0-17,4-1-14,-1-6 0,-4-2-2,-1 4 2</inkml:trace>
  <inkml:trace contextRef="#ctx0" brushRef="#br0" timeOffset="59897.426">19883 17616 51,'0'0'35,"0"0"-1,19-6 1,-19 6-12,15-14-14,2 11-2,-4-1-1,4-1-2,-4 6-2,1 3 1,-4 5-1,-10-9-2,11 18 1,-8-7-1,-5 3-1,-3 8 1,0-2-1,-4 0 0,-2-3 0,1 4 1,0-7 0,0 7 0,2-7 0,8-14 1,-6 11 0,6-11 0,0 0 1,19-5-1,-7 1 1,3-9-1,1 3 1,2 9-2,1 0 1,-1 9-2,0-11-4,-5 10-13,-1-2-20,5 4 0,-6-1-1,2-6 2</inkml:trace>
  <inkml:trace contextRef="#ctx0" brushRef="#br0" timeOffset="60994.4887">20255 17106 14,'0'0'28,"0"0"1,0 0-4,-4-9-5,4 9-1,0 0-4,12 1-2,-12-1-1,16 6-3,-16-6-2,21 20-2,-9-3-1,6 5-2,-2 3 0,2 8-1,-2-2 1,1 3 0,-3 5 0,-2 4 0,-5-5 0,-4-2 0,-4 3 0,-3-4 1,-3 2-2,-3-11 0,-1-6-1,0 0 0,1-6 1,10-14-1,-14 9 0,14-9-1,0 0-3,-2 13-8,11-13-25,3-5-2,-1 0 0,4 3 1</inkml:trace>
  <inkml:trace contextRef="#ctx0" brushRef="#br0" timeOffset="62328.565">20902 17255 3,'0'0'25,"0"0"3,0 0-5,0 0-4,2-11-1,-2 11-4,0 0-2,1-12-3,-1 12-3,0 0-1,0 0-2,0 0 0,0 0 0,0 0 0,1 13-1,-1-13 0,-4 17 0,4-17 0,-4 12 0,4-12 0,0 0 0,0 0-1,0 0 1,0 0-1,2-11 0,-2 11 0,3-9-1,-3 9-2,0 0-3,0 0-5,0 0-15,0 0-10,1 17-2,-1-17 1,3 20 1</inkml:trace>
  <inkml:trace contextRef="#ctx0" brushRef="#br0" timeOffset="62790.5915">20950 17543 7,'-5'10'25,"5"-10"3,0 0 2,0 0-11,0 0-3,0 0-1,0 0-3,0 0-1,0 12-1,0-12-4,6 14-1,-6-14-1,7 10-1,-7-10-1,0 0 0,11 10 1,-11-10-2,0 0 1,12-10-1,-12 10 0,4-12-1,-4 12 1,0 0 0,-5-15-1,5 15 0,-12-9 1,12 9 0,-16 6-1,6-5 1,10-1-2,-14 9 1,11 0-3,3-9-5,2 20-16,7-16-13,-9-4 0,25-3 1,-12-7 0</inkml:trace>
  <inkml:trace contextRef="#ctx0" brushRef="#br0" timeOffset="63687.6428">21556 17252 0,'0'0'30,"0"0"0,0 0 4,0-14-11,0 14-5,5-12-2,-5 12-3,4-9-2,-4 9-2,0 0-3,2 12-2,-2-12 0,-3 23 0,-2-8-1,3 8-1,-3 3 1,2 2 0,-3 1 1,2 9 0,-2-3-1,1-3 1,1 2-2,2-3 1,0-1-1,2-7-1,1 2 0,0-11-1,-1-14-1,4 22-1,-4-22 0,0 0-3,0 0-6,0 0-6,7-12-23,-6 2 1,-2 0-1,1-5 2</inkml:trace>
  <inkml:trace contextRef="#ctx0" brushRef="#br0" timeOffset="64327.6793">21303 17177 16,'-10'0'21,"10"0"0,0 0-1,0 0 0,0 0-2,0 0-3,12 3 0,-12-3-2,25 1 0,-10-8-2,12 7 0,0-5-3,11 3 0,-1-4-2,5 4-2,2-2 0,3 1-1,-4 2-1,-1-1 0,-5 1-1,-2 6-1,-6 0 1,-4-4 0,-8 0-1,-2 2-1,-4-2-1,-11-1-3,13 10-11,-13-10-27,0 0 3,0 0 0,-12-5-1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57:58.2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2656 5456 24,'0'0'24,"-2"-11"1,2 11-2,0 0-3,0 0-4,0 0-1,-1-10-3,1 10-3,0 0-1,1 14-3,-1-14-2,-3 21 0,1-4-1,1 6 1,-2 2-2,2 5 1,-3 4 0,3 3-1,0 3 0,0 0 1,1 1-1,0-2-1,1-2 1,0-2 0,1-1 0,0-4-1,1-3 1,0-2-1,-2-5 1,2-3-1,-1 0 1,-1-5-1,-1-12 0,1 15-1,-1-15 1,0 0 0,-1 11-1,1-11 0,0 0-2,0 0-2,0 0-4,1-9-7,5-2-20,2 2 0,-3-9-1,6-1 1</inkml:trace>
  <inkml:trace contextRef="#ctx0" brushRef="#br0" timeOffset="1">2638 5440 7,'0'0'18,"0"0"1,0 0-2,0 0-1,0 0 0,0 0-2,0 0-1,0 0-2,0 0-1,15 3-2,-15-3 0,23 1 0,-9-3-1,7 2-1,-2-5-2,4 4 0,2-3-1,2 0-1,-1-1 0,1 2 0,-2-3-1,-2 3 0,-1-2 0,-2 2 0,-6 1-1,0 0 1,-4 1-1,-10 1 1,13-1-1,-13 1 1,12 0-1,-12 0 0,9 5 0,-9-5 1,10 7-1,-10-7 0,12 15 1,-7-5-1,-2 2 1,1 0 0,-3 3-1,1 1 1,-2 2-1,0-2 1,-1 0-1,0-1 0,1-2 0,-1-2-1,1 1-1,0-12-4,2 12-10,-2-12-21,1 9 0,-1-9 0,0 0 0</inkml:trace>
  <inkml:trace contextRef="#ctx0" brushRef="#br0" timeOffset="2">3438 5497 29,'1'-9'30,"-1"9"2,0 0-1,0 0-17,-6 11-1,6-11-2,-4 18-3,1-4-1,4 7-2,-4 3-1,4 7-1,-3 2 0,1 2 0,0 1-1,2 0-1,-2 0 0,2-4 0,0-2-1,1-5 1,-1-2-1,2-1 0,0-2 1,0-6 0,1 0-1,-1-1-1,-3-13-1,4 10-2,-4-10-2,0 0-8,0 0-13,6-12-9,-9-3-1,4 2 2</inkml:trace>
  <inkml:trace contextRef="#ctx0" brushRef="#br0" timeOffset="3">3428 5746 27,'0'-11'31,"0"11"2,0 0-4,11-9-9,-1 12-2,-10-3-3,24-1-4,-11-1-3,9 5-1,-4-5-1,7 4-1,-3-4-2,4 1 0,-2-1-1,-2 1-1,-2-1 0,-2-2 0,-1 1-1,-4 1 0,-1 1 0,-12 1 0,11-2-1,-11 2-1,0 0-1,0 0-4,0 0-9,-13 5-23,1-4 1,1 0-1,-4-3 1</inkml:trace>
  <inkml:trace contextRef="#ctx0" brushRef="#br0" timeOffset="4">4087 5777 33,'0'0'30,"0"0"3,14 2-11,-14-2-4,19-3-1,-10-2-4,10 3-2,-3-5-4,8 2-1,-3-5-2,3 3 0,-1-4-1,1-2-1,-3-1-1,-2 1 0,-2-3 0,-4 2 0,-5-2 0,-1 2 0,-4-2 0,-4 2-1,-3 0 1,-4 0 0,-3 1-1,1 3 0,-5 1 0,0 5 0,-3 3 0,-3 6 0,0 5 0,-2 4 0,0 7 0,-1 5 0,1 3 0,2 4 0,2 2 0,4 0 1,5-2 0,3 1 0,5-5-1,6-1 2,4-5-1,4-3 1,6-6-1,4-1 0,4-4 1,3-1-1,2-5 1,1-1-1,-1-4 0,-2 1 0,-2-3 0,-3 0 0,-4-3-1,-3-1-1,-4 2-2,-3-3-3,1 7-7,-11 2-19,5-13-8,-5 13 0,0 0 0</inkml:trace>
  <inkml:trace contextRef="#ctx0" brushRef="#br0" timeOffset="5">4636 5976 42,'0'0'36,"0"0"0,-4-17 0,2 6-16,2 11-4,7-19-6,-7 19-2,13-21-2,-4 10-2,-3-1-1,3 0 0,-2-2-1,0 4 0,-1 0-1,-6 10 1,9-14-2,-9 14 1,0 0-1,9-6 1,-9 6-1,0 0 0,4 16 0,-2-3 0,0 2 0,-1 3 1,1 2-2,-1 3 2,0 1-1,1 0 0,0-2 1,0-2-2,0-3 1,0-2-2,0-5 0,-2-10-2,4 15-3,-4-15-5,0 0-8,0 0-15,-11 9-4,11-9 0,-15 5 2</inkml:trace>
  <inkml:trace contextRef="#ctx0" brushRef="#br0" timeOffset="6">4654 6111 37,'-2'11'32,"2"-11"3,0 0-8,0 0-5,10-8-3,2 9-5,-12-1-4,20-5-3,-8 2-2,2 2-2,0 0 0,0 0-2,-2-1 0,1 2-1,-4 0 0,-9 0-2,17-3-2,-17 3-6,14-8-20,-14 8-9,0 0 1,13-13 0</inkml:trace>
  <inkml:trace contextRef="#ctx0" brushRef="#br0" timeOffset="7">5130 5613 40,'0'0'35,"0"0"3,0 0-1,0 0-13,0 0-8,-10-6-4,10 6-5,0 0-3,0 0-1,0 9-3,0-9-2,0 0-3,-1 9-8,1-9-26,3 15 2,-5-6-2,3 4 1</inkml:trace>
  <inkml:trace contextRef="#ctx0" brushRef="#br0" timeOffset="8">5127 5870 46,'0'12'33,"0"-12"2,0 0-3,0 0-16,0 0-3,6 10-5,-6-10-6,0 0-4,10 5-7,-10-5-25,0 0 0,9 1-2,-9-1 2</inkml:trace>
  <inkml:trace contextRef="#ctx0" brushRef="#br0" timeOffset="9">5500 5482 34,'0'0'30,"11"3"3,-11-3-10,2 14-4,4 0-3,-6-4-3,6 11-3,-4-3-3,5 6-1,-5 0-2,3 3 0,-2 0-1,3 3-1,-2-2-1,0-2 1,-1 0-2,2-2 1,-1-2-1,-1-4 1,-1-1-2,-1-7-1,1 0-2,-2-10-3,4 10-9,-4-10-19,0 0-2,0 0 0,-12-16 1</inkml:trace>
  <inkml:trace contextRef="#ctx0" brushRef="#br0" timeOffset="10">5363 5516 49,'4'-9'36,"-1"-3"0,-3 12 0,15-11-16,-15 11-6,16-7-3,-16 7-5,24-1-1,-9 2-1,6 1 0,0-2-1,5 2 0,0-1-1,1-1 0,3-1 0,0 0-1,1-2 1,-1 2-1,-3 0 0,-1 0 0,-3-3-1,-2 4 1,-2-1-1,-4 0 0,-4 2-1,-11-1-1,13 0-1,-13 0-2,0 0-5,0 0-19,-7 12-13,7-12 2,-18 10-1,7-1 3</inkml:trace>
  <inkml:trace contextRef="#ctx0" brushRef="#br0" timeOffset="11">5917 5869 47,'0'0'36,"-3"-10"2,3 10-4,0 0-6,-9-3-16,9 3-2,0 0-4,1 13-1,-1-13-3,1 20 0,-1-3 0,0 1 0,-1 3 0,1 1-1,-2-3 0,2 2 0,-3-4 0,2-1 0,2-7 0,-1-9 0,3 10-1,-3-10 0,0 0-2,0 0-2,12-7-14,-12 7-23,3-15 2,-3 15-1,-5-23-1</inkml:trace>
  <inkml:trace contextRef="#ctx0" brushRef="#br0" timeOffset="12">6822 6045 12,'10'6'23,"-10"-6"0,0 0-6,6 13-2,-6-13-3,8 13-2,-8-13-2,8 12-1,-8-12-3,9 9 0,-9-9-2,0 0 0,10 4-2,-10-4-3,0 0-6,0 0-12,6-13-8,-6 13 2,4-13-2</inkml:trace>
  <inkml:trace contextRef="#ctx0" brushRef="#br0" timeOffset="13">7050 6036 3,'0'0'19,"0"0"-3,0 0 0,0 0-2,0 0-2,2 10 0,-2-10-1,2 9-1,-2-9-3,3 12-1,-3-12-1,0 0-2,4 12-2,-4-12-2,0 0-5,0 0-6,0 0-16,12-6 0,-12 6 0,7-9 1</inkml:trace>
  <inkml:trace contextRef="#ctx0" brushRef="#br0" timeOffset="14">7261 6041 8,'10'3'24,"-10"-3"1,0 0-1,0 0-9,0 0-1,0 0-3,2 11-4,-2-11-1,4 11-1,-4-11-1,6 10-2,-6-10-1,9 11-5,-9-11-6,0 0-19,12 9 0,-12-9-1,0 0 1</inkml:trace>
  <inkml:trace contextRef="#ctx0" brushRef="#br0" timeOffset="15">8590 5394 22,'0'0'27,"5"-11"-5,-5 11 0,0 0-2,6-13-4,-6 13-2,0 0-3,0 0-2,0 0-1,0 0-2,0 0-1,0 0-2,7 16 0,-5-2 0,0 2-1,0 3 0,1 6 0,-1 3 0,-1 0-1,0 5 0,0 3 0,-2 0-1,0 1 0,-1 0 1,-1-4-1,1-2 0,-1-3 0,1-5 0,0-3 0,1-3 0,1-4 0,0-4 1,0-9-2,1 12 1,-1-12-1,0 0-1,0 0-3,0 0-4,0 0-9,9-11-18,-9-1 1,4-1-2,-4-8 3</inkml:trace>
  <inkml:trace contextRef="#ctx0" brushRef="#br0" timeOffset="16">8599 5389 15,'0'0'15,"0"0"1,0 0-2,10-8-3,-10 8-2,0 0 0,6-11-2,-6 11 1,0 0-2,0 0 1,4-9-2,-4 9 1,0 0 0,0 0 0,9 0-1,-9 0 1,15 0 0,-5-1 0,5 2 1,0-4-2,5 3-1,-1-2-1,3 1 0,-1 0-1,2 1-1,-1-2 0,0 2 0,-2 0 0,-1 0-1,-1 1 1,0 0-1,-4-1 0,0 0 0,-4 1 1,-1 0-1,-9-1 0,14-1 1,-14 1-1,0 0 1,0 0 0,0 0-1,0 0 0,0 0 1,7 9-1,-7-9 1,0 12-1,0-1 0,-1 0 0,2 0 1,-1 3-1,1-1 0,0-2 0,1 0 0,-1-1 0,-1-10-1,3 13-1,-3-13-2,4 10-4,-4-10-8,0 0-19,0 0 0,0 0-1,0 0 1</inkml:trace>
  <inkml:trace contextRef="#ctx0" brushRef="#br0" timeOffset="17">9320 5387 27,'0'0'28,"11"8"2,-11-8 1,-5 11-18,7 3 0,-6 1-2,6 9-2,-7 2-1,5 7-1,-4 2-2,3 4-1,-3 1-1,2 2 0,-2-3-1,2 0 0,-2-5-1,3-3-1,-1-6 1,2-4-1,0-3 0,1-7 1,-1-11-2,2 16 0,-2-16 0,0 0-3,3 9-4,-3-9-9,-2-12-18,2 12-1,1-13 1,-1 13 0</inkml:trace>
  <inkml:trace contextRef="#ctx0" brushRef="#br0" timeOffset="18">9337 5710 47,'0'0'33,"14"-4"3,-3 4-7,-1-5-12,12 6 0,-3-8-6,8 6-4,-2-4-1,3 0-2,-3 0-2,0 2-1,-6 0 0,-3 1 0,-6 1-1,-10 1 0,10-1-1,-10 1-1,0 0-1,0 0-3,0 0-8,-16 14-24,6-14 1,10 0-1,-23 8 2</inkml:trace>
  <inkml:trace contextRef="#ctx0" brushRef="#br0" timeOffset="19">9998 5668 16,'0'0'30,"13"-1"1,-13 1 2,14-14-12,2 14-5,-4-8 0,7 5-3,-3-6-5,6 4-3,-1-5 0,1 4-2,0-2-1,0-3-1,-2 1 1,1 0-2,-4-1 1,-3 0 0,-1 0 0,-4 0-1,-4-1 1,-1 2-1,-5-1 1,-2 0-1,-3 0 1,-3 0-1,-4 2 0,-1 1 1,-3 4-1,-2 0 0,-2 3 0,0 4 0,1 6 0,0 0 0,0 7 0,3 3 1,-1 3-1,4 6 1,1 3 0,3 3 0,-1 2-1,6 2 1,1 0 0,3-4 0,3-2 0,4-3 0,4-6 0,2-3 1,5-5-1,4-4 0,4-6 0,3-2 0,1-4 0,0-2-1,-2-4 1,0-1-1,-2-3-1,-7 2-1,-2 1-1,-8-5-4,2 10-10,-10 3-23,3-10 2,-3 10-2,0 0 3</inkml:trace>
  <inkml:trace contextRef="#ctx0" brushRef="#br0" timeOffset="20">10536 5789 34,'0'0'32,"11"10"2,-11-10 0,-2 13-13,3 0-8,-6-3-1,5 6-5,-3-4-2,5 3-1,-2-4-2,4-2 1,-4-9-1,9 15-1,-9-15 1,15 4-1,-15-4 0,18-8 0,-8 0 0,1 0-1,0-3 1,1-2-1,0 0 0,0 0 1,-2 0-1,0 2 1,1 0-1,-11 11 0,14-13 1,-14 13 0,11 1-1,-11-1 1,10 11 0,-6 1-1,-1 0 1,1 2-1,0 0 0,0 1 1,1-1-1,-1 0 0,-1-2 0,-2-2 0,-1-10-2,2 14-2,-2-14-6,0 12-27,0-12 0,0 0-1,0-10 0</inkml:trace>
  <inkml:trace contextRef="#ctx0" brushRef="#br0" timeOffset="21">11025 5530 41,'0'0'33,"0"0"2,0 0-1,0 0-16,1 13-3,-1-13-5,-3 9-5,3-9-3,-2 10 0,2-10-1,0 0-2,0 0-4,0 0-4,11 11-11,-11-11-15,10-1 0,-10 1-1,0 0 1</inkml:trace>
  <inkml:trace contextRef="#ctx0" brushRef="#br0" timeOffset="22">11081 5821 26,'0'0'31,"-1"11"1,1-11 0,0 0-15,-3 11-3,3-11-4,0 0-4,0 0-2,13 10-3,-13-10-4,9 1-8,-9-1-16,15 1-5,-15-1-2,11 0 2</inkml:trace>
  <inkml:trace contextRef="#ctx0" brushRef="#br0" timeOffset="23">11630 5440 42,'0'0'32,"12"-7"3,-12 7-2,4-11-19,-4 11-3,0 0 0,0 0-5,0 0-2,9 10-1,-10 1 0,2 4-1,-2 3 1,1 5-1,-2 1 0,3 3 0,-2 0 0,2 4 0,-2 0-1,1-2 0,0 0-1,0-2 1,1-1-1,-2-5 0,1-3 0,-1-5-2,2-3 0,-1-10-1,-1 12-3,1-12-6,0 0-10,-3-9-15,3 9 1,-8-16-1,0 2 2</inkml:trace>
  <inkml:trace contextRef="#ctx0" brushRef="#br0" timeOffset="24">11436 5466 21,'0'0'30,"20"-12"4,-8 4 0,0-1-14,9 7-1,-3-5-1,9 6-6,-7-4-2,9 5-3,-2-4-1,4 4-2,-1-3-1,5 2 0,-3-2-1,1 3 0,-3 0-1,-2 1-1,-4 0 1,-3 2-1,-7 1-1,-4-1 1,-10-3-2,13 9-1,-13-9-3,0 0-3,6 14-10,-6-14-20,0 0 1,-8 12-1,8-12 2</inkml:trace>
  <inkml:trace contextRef="#ctx0" brushRef="#br0" timeOffset="25">12067 5816 44,'0'0'32,"0"0"2,2 12-1,0-1-18,-2-11-6,0 22 1,-1-8-4,2 2-2,-2 1 0,3 1-1,0-2-1,-1-1 0,2-3 0,0-2-1,-3-10 1,9 10-1,-9-10 0,12-4-1,-12 4 1,18-15 0,-9 4-1,3-2 0,0-3-1,1 5 1,1-1 0,0 0 0,-1 1 1,-2 3-1,1 1 0,-2 5 0,-1 2 1,1 1-1,-10-1 1,15 12-1,-8-3 1,1 2 0,-3 1 0,-1 1 0,-2 3 0,0 1 0,-1 0 0,0-2 0,-1-2-1,0 0 0,1-2 0,-1-11-4,6 14-12,-6-14-22,0 0 0,0 0 0,10-18 0</inkml:trace>
  <inkml:trace contextRef="#ctx0" brushRef="#br0" timeOffset="26">13730 5446 9,'0'0'21,"0"0"3,0 0 1,0 0-8,0 0-1,0 0-1,0 0-2,0 0-1,0 0-3,0 0-2,0 0-1,0 0-1,1 10-2,-1-10 0,-1 16 0,0-3 0,3 6-1,-2 1 1,3 5 0,-2 5-1,2 5 0,-2 2 0,2 2-1,0-1 0,0-1 0,-1-1 0,1-2-1,2-6 1,-2-4-1,3-3 0,-3-1 0,0-5 1,1-4 0,0-1-1,-1 1-1,-3-2 2,0-9-1,1 16 0,-1-16 0,-2 9-1,2-9-1,-1 10-1,1-10-1,0 0-9,0 0-18,4-20-5,5 8-1,-3-6 0</inkml:trace>
  <inkml:trace contextRef="#ctx0" brushRef="#br0" timeOffset="27">13736 5455 21,'-6'-9'18,"6"9"-2,0 0 2,-1-13-2,1 13-3,0 0-2,-1-9 0,1 9-2,0 0-1,0 0-2,0 0-1,0 0-1,0 0-1,0 0 1,0 0-1,0 0 2,0 0-2,17-2 1,-8 1 0,5 2 0,0-3-1,5 3 0,-2-1-1,5 0 0,-1 0-1,0 3-1,2-2 1,0 0-1,1 0 1,-2-2-1,1 0 0,-1 1 1,-5-1-1,-2-1 1,-3-1-1,-1 3 0,-11 0 1,0 0-1,9 1 1,-9-1-1,0 0 1,0 0-1,-7 15 1,7-15-1,-1 20 1,3-6-1,-1 2 1,3 2-1,-1-1 1,1-1-1,1-2 1,0 1-2,0-4 1,-5-11-1,6 13-2,-6-13-4,0 0-17,11 7-13,-11-7 0,0 0-1,-3-16 2</inkml:trace>
  <inkml:trace contextRef="#ctx0" brushRef="#br0" timeOffset="28">14445 5524 5,'10'-4'25,"-10"4"3,0 0 3,1 10-12,-1 0-5,2 5 0,-3 0-1,6 11-2,-8-2-1,5 8-3,-5-2-2,4 7 0,-2-4-2,1 1 0,-1-3-1,2-2 0,-1-2 0,1-3-1,-1 0 0,1-3-1,-1-5 1,0-1-1,0-4 0,0-11-2,2 13 0,-2-13-4,0 0-7,0 0-9,2-15-14,-2 15 1,2-21-1,0 12 1</inkml:trace>
  <inkml:trace contextRef="#ctx0" brushRef="#br0" timeOffset="29">14470 5809 38,'0'0'31,"13"-1"4,-1-3-9,3 4-10,-3-5 0,7 5-2,-4-4-5,6 3-2,-4-2-2,6 4-2,-3 0 0,-1 0-1,0 0-1,0 0 0,-2-1 0,1 0-1,-3-1 1,-1-1-1,-3-1-1,-11 3 0,16-3-1,-16 3-3,0 0-9,0 0-24,0 0 2,-12 7-2,2-8 2</inkml:trace>
  <inkml:trace contextRef="#ctx0" brushRef="#br0" timeOffset="30">15618 5504 16,'0'0'24,"9"-5"-1,-9 5 2,0 0-9,9-8-1,-9 8-2,0 0-2,0 0-1,-4-12-2,4 12-2,0 0 0,-10-11-2,10 11-1,-14-9 0,14 9 0,-16-9-1,5 3 0,0 1-1,-1 0 1,-1 0-1,-1 1 0,-2 2 0,2-1-1,-1 4 1,2 1 0,1 0-1,1 3 0,1 3 1,4 2-1,3 2 1,1 5 0,2 1 0,3 2 0,2 6 0,0 2 0,2 0 1,0 3-2,1 2 1,-2 0-1,2 0 1,-2 1-1,1-3 0,-1 0 0,1-2 0,-1 2 0,1-5 1,0-2-1,-1-1 0,0-4 0,-1-2 0,-1-2 1,0-3-1,-4-12 0,6 15-1,-6-15 1,0 0-2,2 9-2,-2-9-3,0 0-11,0 0-19,0 0-1,-14-8 1,4-2 1</inkml:trace>
  <inkml:trace contextRef="#ctx0" brushRef="#br0" timeOffset="31">15311 5833 25,'0'0'32,"17"-7"2,-7 1 1,5-5-13,7 10-8,-3-7 0,10 4-3,-4-3-4,6 4-2,-3-4-1,2 3-2,-2-1 0,-3 1 0,-3-1-2,-1 3 0,-2 0 0,-3-1 0,-1 2-1,-5 0-1,3 3-1,-13-2-3,21 3-5,-21-3-13,0 0-12,18 3-1,-18-3 1,14 4 1</inkml:trace>
  <inkml:trace contextRef="#ctx0" brushRef="#br0" timeOffset="32">16044 5589 48,'0'0'32,"0"0"2,-2 13-7,2-13-16,-3 9 1,3-9-3,-2 12-3,2-12-2,1 13-3,3-3-3,-4-10-9,0 0-24,13 17 1,-13-17-1,6 16 1</inkml:trace>
  <inkml:trace contextRef="#ctx0" brushRef="#br0" timeOffset="33">16082 5888 16,'0'0'31,"4"19"1,-4-19 2,-2 11-14,7-1-2,-5-10-3,5 14-3,-5-14-5,3 11-3,-3-11 0,2 13-3,-2-13 0,0 0-3,4 15-9,-4-15-25,0 0 2,0 0-3,0 0 2</inkml:trace>
  <inkml:trace contextRef="#ctx0" brushRef="#br0" timeOffset="34">16635 5407 11,'-12'-1'22,"12"1"-5,-16 12 0,16-12-1,-19 16-1,7-6-3,1 3-2,-3-1 0,3 6-2,-5 2 0,4 4-1,-3 2-2,4 8 1,-3 2 0,6 6 0,-1-1-2,5 8 1,0-3 1,7 4-2,2-6 0,5 0 0,3-8-1,5 0-1,2-7 0,1-4 0,2-9-1,0 0-1,-2-6 1,-3-3-1,-3 0 0,-4-7-2,-2 1-3,-9-1-7,9-12-26,-9 12 1,-2-11-2,2 11 2</inkml:trace>
  <inkml:trace contextRef="#ctx0" brushRef="#br0" timeOffset="35">16961 5619 12,'4'-9'29,"-4"9"0,0 0 3,0 0-15,1 14-2,-1-14 0,2 23-3,-4-9-2,7 6-3,-6 2 0,4 3-2,-5-1-1,3 5-1,-3-4-1,0 2 0,-1-4 0,2-2-2,-1-5 1,1-2-1,0-2-1,1-12-1,0 11-3,0-11-4,0 0-6,0 0-16,0 0-5,-1-11-1,-2 0 2</inkml:trace>
  <inkml:trace contextRef="#ctx0" brushRef="#br0" timeOffset="36">16763 5623 36,'0'0'32,"3"-9"3,-3 9 0,10-16-19,11 11 1,-8-4-4,12 5-3,-2-4-3,6 6-2,-2-6 0,3 5-2,1-1 0,0 2-1,-2 0-1,0 2 0,-2 1 0,1-1-1,-2 1-2,-3-1 0,-2 5-3,-6-7-5,5 11-9,-6-7-20,-14-2 0,16 9 0,-16-9 2</inkml:trace>
  <inkml:trace contextRef="#ctx0" brushRef="#br0" timeOffset="37">17242 6025 38,'0'0'32,"12"-8"2,-9-3 0,-1-3-18,8 3-4,-5-6-1,6 6-4,-4-3-2,2 4 0,-4-1-2,-5 11 0,12-13-1,-12 13 0,0 0 0,0 0 0,0 0-1,9 6 0,-9-6-1,2 18 1,-3-4 0,2 0-1,-2 2 1,1 1-1,0 2 1,0-1-1,0-2-1,-1-1 0,4-1-2,-3-4-2,5 5-6,-5-15-10,-6 12-17,6-12 1,-1 11-1,1-11 2</inkml:trace>
  <inkml:trace contextRef="#ctx0" brushRef="#br0" timeOffset="38">17285 6157 50,'0'0'35,"0"0"0,0 0-8,9-1-8,4 2-2,-13-1-5,25-9-4,-11 5-2,5 2-2,0-2-1,0 3-1,-4 0-1,2-2-1,-1 2-3,-3-3-3,1 4-15,-2 0-18,-12 0 1,13-8-1,-13 8 1</inkml:trace>
  <inkml:trace contextRef="#ctx0" brushRef="#br0" timeOffset="39">19552 5499 28,'0'0'30,"4"20"3,-5-8 1,-1 2-17,5 10-5,-5-6 1,5 11-1,-5-4-5,5 5-1,-4-4-3,4 3 0,-3-2-1,1-2 0,-1-3-1,1 0-1,-1-5 0,-1-1-1,1-4 0,0-12-2,0 15-3,0-15-5,0 0-8,0 0-18,-12-3 2,12 3-2,-13-20 2</inkml:trace>
  <inkml:trace contextRef="#ctx0" brushRef="#br0" timeOffset="40">19303 5512 36,'0'0'34,"12"-9"2,-3 6 0,4 3-16,-2-5-2,10 7-6,-2-6-3,7 7-3,1-2-1,5 1-1,2-2-1,2 4 0,-1-3-1,2 0-1,-2-1 1,1-1-1,-4 0-1,-3 2 1,-4 0-1,-3-1 0,-3 1-2,-9 2-1,-1 3-4,-9-6-10,0 0-24,0 9 2,0-9-1,-8 12 0</inkml:trace>
  <inkml:trace contextRef="#ctx0" brushRef="#br0" timeOffset="41">19890 5856 35,'0'0'34,"0"0"0,0 0-7,0 0-6,7 17-4,-7-17-3,2 18-6,-4-9-2,6 6-2,-3-1-1,2 5-1,-1-3 1,1-1-2,-1-3 0,1 1 0,1-3 0,-4-10 0,7 10-1,-7-10 1,0 0-1,14-3 0,-14 3 0,11-12 1,-4 1-2,2 0 1,1 0-1,-1-3 1,1 3-1,0-1 1,0 0-1,1 6 1,-1 2 0,1 1 1,-1 0-1,2 5 0,-1 2 1,0 3-1,-1 5 1,-1 0 0,-1 2-1,-2 3 0,-2 1 1,-2-3 0,0-2-1,-1 1 0,-1-14 0,1 14-1,-1-14-1,0 0-3,4 12-10,-4-12-24,0 0 1,0 0 0,3-10 0</inkml:trace>
  <inkml:trace contextRef="#ctx0" brushRef="#br0" timeOffset="42">17981 5624 9,'0'0'14,"0"0"-5,0 0 0,0 0 0,0 0-2,0 0-1,-3 11-2,3-11 0,-6 9-2,6-9 1,-11 18-1,2-7 0,0 4-1,-2 0 1,-3 3 0,1 2-1,-3 0 0,1 1 0,-1-1 0,0 2-1,-1-1 0,1-1 0,1-1 0,1-3 1,3 2-1,-1-4 1,6 0-1,6-14 1,-12 17 0,12-17-1,-5 12 0,5-12-2,0 0-6,0 0-3,-12-2-10,12 2-2,0 0 0</inkml:trace>
  <inkml:trace contextRef="#ctx0" brushRef="#br0" timeOffset="43">17685 5621 19,'0'0'15,"3"12"1,4 0-2,-1 1 0,5 3-1,2 1-1,1-1-1,7 4-2,0-4-1,4 5-1,-3-3-1,5-1-2,-3 0-2,2 0 0,-1 2-1,-4-4-1,2 1-4,-5-4-6,-3-5-18,3 8-4,-18-15 3,17 12-2</inkml:trace>
  <inkml:trace contextRef="#ctx0" brushRef="#br0" timeOffset="44">19129 5641 4,'0'0'5,"0"0"1,0 0-1,0 0 1,0 0 0,0 0-1,0 0 0,0 0 1,0 0 0,0 0 0,0 0 0,0 0 0,-4 16-1,-2-7 1,1 3-1,-4 5-1,-2 1 0,-2 4-1,-4 0-1,0 2 0,-4-1 0,4 3 0,-4-3 1,3-2-1,2-2 0,2-1 0,4-3-1,2-4-2,8-11-4,-7 12-5,7-12-16,0 0 0,-1-13 1</inkml:trace>
  <inkml:trace contextRef="#ctx0" brushRef="#br0" timeOffset="45">18878 5668 15,'4'-9'19,"-4"9"-5,0 0 1,13-1-2,-13 1 1,13 5-3,-2 2-1,0 3-2,5 8 0,2 1-1,7 6 0,0 1-2,5 4 0,1-2-2,1 1-1,0-2-2,-1-7-5,-2-1-11,3-2-15,-14-11 0,3 1 0,-21-7 0</inkml:trace>
  <inkml:trace contextRef="#ctx0" brushRef="#br0" timeOffset="46">18271 5807 14,'0'0'15,"0"0"-1,0 0-1,0 0-2,11 9-2,-11-9-2,0 0 0,0 0-2,0 0-3,8 9-1,-8-9-6,0 0-7,0 0-11,11 8-1,-11-8 1</inkml:trace>
  <inkml:trace contextRef="#ctx0" brushRef="#br0" timeOffset="47">18450 5770 3,'0'0'14,"0"0"0,4 13-3,-4-13-2,0 0-2,5 13 0,-5-13-2,0 0 0,8 12-2,-8-12 0,6 10-1,-6-10 0,0 0-5,0 0-4,0 0-8,14 10-6,-14-10-1</inkml:trace>
  <inkml:trace contextRef="#ctx0" brushRef="#br0" timeOffset="48">18625 5751 17,'0'0'21,"0"0"-7,0 0-5,0 0 0,4 16-3,-4-7-1,0-9 0,-1 17-2,2-8-1,-1-9-1,4 14-2,-4-14-12,17 8-9,-17-8-1,13-5 0</inkml:trace>
  <inkml:trace contextRef="#ctx0" brushRef="#br0" timeOffset="49">20651 5766 16,'0'0'14,"0"0"0,0 0-1,-9-2-1,9 2 0,0 0 0,0 0-2,0 0 0,0 0-1,0 0 0,-10 1-2,10-1 1,0 0-2,0 0 0,0 0-1,0 0 0,11 0-1,-11 0 0,11-1-1,-1 2 0,3-3 0,5 1 0,3-3-1,5 3 1,2-1-1,4 0 0,2 0 0,1-1 0,-1 1-1,-2 1 0,-1 1 0,-2-2 0,-3 0-1,-3 3 1,-4 0-1,-1-1 1,-5 1-1,1 0 1,-14-1-1,15 1 1,-15-1-1,10 0 1,-10 0-1,0 0 0,0 0 0,0 0 0,0 0-1,0 0-2,0 0-3,-10-3-8,10 3-20,0 0-3,-10-8-1,10 8 1</inkml:trace>
  <inkml:trace contextRef="#ctx0" brushRef="#br0" timeOffset="50">21052 5601 24,'0'0'31,"-3"-10"2,3 10 0,0 0-15,0-10-4,0 10-1,0 0-3,16 3-4,-16-3-1,15 6-1,-6-2 0,4 3-1,0-2 0,4 2-1,0-2 0,2 2-1,-1 0 1,3-2-1,-2 0 0,-2 3-1,-1 0 1,-2 0 0,-3-1-1,0 1 0,-4 2 1,-2 1-1,-2 1 1,-2-1 0,-3-1-1,-1 2 0,-3 1 1,0-2-1,-4 0 0,-1-1 0,-1 0 1,-1 1-1,1-1 0,0-3 1,0 0-2,2 1 1,10-8 0,-16 12 1,16-12-1,-9 9 0,9-9-1,0 0 1,-6 12 0,6-12 0,0 0-2,0 0 0,0 9-5,0-9-9,0 0-23,0 0 1,9-8-1,0 4 1</inkml:trace>
  <inkml:trace contextRef="#ctx0" brushRef="#br0" timeOffset="51">22009 5559 10,'0'0'28,"0"0"3,2-9 2,-2 9-13,0 0-3,0 0-3,0 0-3,0 0-2,0 0-3,0 0-2,9 12 0,-9-12-1,2 21 0,-2-5 0,4 5 0,-6 4-1,4 3 1,-4 2-1,2 2 0,-4 4 0,3-1 0,-2-3-1,1-1 0,-1-2 0,0-4-1,1-5 1,1-5-1,0-4 1,1-2-3,0-9 1,0 0-3,0 0-2,0 0-7,0-9-13,0 9-12,0-22 0,0 7 1,-3-6 0</inkml:trace>
  <inkml:trace contextRef="#ctx0" brushRef="#br0" timeOffset="52">21788 5515 10,'0'0'17,"0"0"0,0 0 0,0 0-2,0 0 0,0 0-1,0 0-2,0 0 0,0 0-1,9-7-1,1 9-1,1-4-1,6 6 0,3-5-2,8 4-1,5-4 0,6 3-1,4-4-1,2 3-1,1-1 0,-1 0 0,-5 1-1,-1 0-1,-9 1 1,-7 2-1,-4 0 1,-5 1-1,-4-1-1,-10-4 0,10 7-1,-10-7-4,0 0-11,0 0-20,0 0 0,0 0-1,0-12 1</inkml:trace>
  <inkml:trace contextRef="#ctx0" brushRef="#br0" timeOffset="53">22521 5356 5,'0'-10'28,"0"10"1,0 0 2,0 0-12,0 0-3,0 0-1,0 0-3,0 0-3,10 9 0,-10-9-3,13 13 0,-3-5-1,6 5 0,0 0-1,2 6-1,2 0 0,2 7-1,-1 1 0,1 6-1,-3 3 0,-5 9 0,-4 1-1,-1 2 1,-7 1-1,-5-2 1,-7 0-1,-1-4 1,-3-5 0,0-7-1,0-5 1,-2-4-1,3-6 1,2-2-1,11-14 0,-15 13 0,15-13 0,0 0-3,0 0-3,-13 2-11,13-2-22,0 0 1,0 0-2,0 0 2</inkml:trace>
  <inkml:trace contextRef="#ctx0" brushRef="#br0" timeOffset="54">2366 6883 13,'0'0'17,"10"5"1,-10-5 0,0 0-4,0 0 0,0 0-2,0 0 0,9-4-1,-9 4-2,10-1 0,-10 1-1,14-4-2,-4 5 0,-10-1-1,22-3-1,-7 0-2,3 1 0,1-2-1,3 2 0,0-1 0,5-2 0,1 1 0,4 1-1,1-2 2,3 1-1,6 0 0,0 1 0,1 0 0,1 1 0,-3-1-1,1 1 1,-5 1-1,-1 1 0,-4 0 0,-3 0 1,0 2-1,0-1 0,0-1 0,3 3 0,1-2 1,2 0-1,3-1 1,5 0-1,1-2 1,3 1-1,0-1 1,0 2-1,-1-3 0,0 1 1,-2 1-1,1-2 0,-2 2 0,-1-1 0,1-2 0,0 2 0,2 2 0,1-1 1,2 0-2,0 2 1,3-1 0,-1 1 1,3 2-1,1-2 0,2 0 0,1 2 0,-1-1 0,3-2 0,2 0 0,4 0 0,5-1 0,0 0 0,1 0 1,3-1-1,0-1 0,2 1 0,2 1 0,0-2 0,2 0 0,2 0 0,2-1 0,1-1 0,2 2 0,2-4 1,2 2-1,2 0 0,1-2 0,-1 1 0,2 1 0,0 0 0,1 0 0,2 1 0,3-2 0,-2 1 0,3 0 0,2 2 0,0-1 1,5-1-1,2 2 0,2-2 0,-1 2 0,3 0 0,0 1 1,3-2-1,1 1 0,-3 1-1,1-2 1,2-2 1,-3 2-1,4-3 0,-1 1 0,-2 0 0,-1 1-1,2-3 2,-1 2-2,0 1 1,0-2 0,-2 3 0,-1 0 0,-1-1 0,1-1 0,1 2 0,-4 2 0,0 0 0,-2-1 0,-1 0 0,2 1 0,-1 1 0,0 0 0,-2 1 0,1-1 0,0 1 0,4 2 0,-1-1 0,0 1 0,0 0 1,-2 0-2,2 1 1,1 0 1,2 0-1,-3-1-1,0-1 1,1 0 0,2 0 0,4 0 0,1-3 0,2 1 0,-1 1 0,2 0 0,2 0 1,2 0-1,1 0 0,-2 0 0,4 0-1,-1 1 2,4-2-1,1 0 0,2 1-1,-1 0 2,2 0-1,3 0 0,-1 0 0,0 0 0,0 1 0,0 1 0,2-1 0,2 0 0,0 1 0,-2 2 0,2-1 0,1-1 0,0 1 0,-1 1 1,1 2-1,-2-1 0,2 2 1,-3-2-1,1 2 0,-2-1 1,1 1-1,-1-1 0,-1 0 0,0-2 0,0 1 0,0-1 0,0-2 1,-2 1-1,1 0 0,3-3 0,-2 1 0,1 0 0,-2-3 0,0 1 0,-1 0 0,-3-2 0,-2-1 1,-3 2-1,0-2 0,0 0 0,-3 1 0,1 0 0,1-1 0,-4 2 0,1 1 0,-1 0 0,-3-1 1,-2 2-1,-2 0 0,-3 0 0,-2 1 0,1 2 0,-5-1 0,1 2 0,-6 0 0,1-1 0,-3 1 0,-2 1 0,-2-2 1,-4 1-1,0 2 0,-4-1 0,-2-1 0,-4 1 1,0-1-1,-8-1 0,-2 1 0,-4-1 1,-6 0-1,-5-2 0,-9 0 0,-4 0 0,-7-1 0,-3 0 1,-10-1-3,-2 1-1,-12-3-8,2 3-23,-12 0-4,0 0 0,-16-3 0</inkml:trace>
  <inkml:trace contextRef="#ctx0" brushRef="#br0" timeOffset="55">7815 7445 22,'0'0'21,"0"0"-6,0 0-2,0 0-2,0 0 0,0 0-4,0 0 0,0 0-1,0 0 0,11 8 1,-11-8 0,5 9 0,-5-9 0,4 17-1,-4-5 0,4 9-1,-3 1-1,1 7 2,-1 3-3,2 6 0,-2-1 0,2 2-1,0-2-1,0-2 1,0-1-1,0-3-1,1-6 1,-1-2 0,1-3-1,-2-2 1,1-4 0,-1-2 0,-1-1-1,-1-11-1,0 0-1,0 0-4,0 0-3,2-12-10,1-4-15,1-1-1,-3-9-1,4 1 2</inkml:trace>
  <inkml:trace contextRef="#ctx0" brushRef="#br0" timeOffset="56">7828 7462 21,'0'0'19,"0"0"-3,6-10 1,-6 10 0,0 0-4,0 0-1,4-10-2,-4 10 0,0 0-2,0 0 0,0 0-2,0 0-2,6-11 0,-6 11-1,0 0 0,0 0 0,8-9-2,-8 9 1,9-3-1,-9 3 1,17-3 0,-4 1 0,1-4 0,5 3 0,3-2 0,2-1 0,0 0-1,2-1 1,0 0-1,0 3-1,-3 1 1,-4 1 0,-2-1-1,-5 4 0,-12-1 1,16 1 0,-16-1 0,0 0 0,0 0-1,0 0 1,-2 12 0,2-12 0,0 0-2,-9 16 1,8-7 1,1 0-1,0 4 0,1 0 0,2 1-1,1 1 1,-1 0 0,1-3 1,-1-2-2,1 1 1,-4-11-2,5 11-1,-5-11-6,0 0-9,0 0-19,11 6 1,-11-6-1,9-4 2</inkml:trace>
  <inkml:trace contextRef="#ctx0" brushRef="#br0" timeOffset="57">8538 7415 11,'0'0'27,"2"-14"2,-2 14 1,0 0-13,0 0-3,0 0-1,0 0-3,4 15-2,-5-4-3,3 7 1,-2 1-2,2 10 0,-1 1 0,1 4-1,-1 1-1,1 4 1,1-1-2,-1 0 1,1-3-1,0-3-1,-1-5 1,1-3-1,0-5 1,-1-3-1,0-6 0,-2-10 0,3 14-1,-3-14-1,0 0-1,0 0-1,0 0-4,0 0-6,0 0-5,0 0-15,5-11-1,-5 11 2,5-18 1</inkml:trace>
  <inkml:trace contextRef="#ctx0" brushRef="#br0" timeOffset="58">8582 7653 19,'0'0'22,"0"0"-3,-10 3-1,10-3 1,0 0-4,0 0-1,0 0-1,10 6-2,1-1-1,-2-5-2,6 3 0,-1-3-2,6 3-1,-1-3-1,3 3-1,-1 0-1,-1-2 0,0 0-1,0 3 0,-2-2 0,-2 0 0,-2-1 0,-2 1-1,-2-2 1,-10 0 0,13 3 0,-13-3 0,0 0-1,0 0-1,0 0 0,0 0-4,0 0-12,0 0-20,0 0 0,2-10-1,-2 10 2</inkml:trace>
  <inkml:trace contextRef="#ctx0" brushRef="#br0" timeOffset="59">9949 7439 15,'3'-12'24,"-3"12"-1,0 0 0,0 0-4,0-9-3,0 9-2,0 0-2,-17-11-2,17 11-3,-14-5 1,14 5-3,-18-4-1,9 3-1,-2-2 0,0 2-1,0-1 0,2 2-1,-3 0 1,1 3-2,-1-1 1,2 3 0,-1 2 0,0 2-1,2 1 1,1 3-1,2 2 1,2 1-1,1 3 1,3 2-1,3-2 0,0 6 1,4 1 0,0-1-1,2 0 0,0 0 1,-1 1-1,0-2 0,-1 1 1,1-5-1,-4-1 0,-1 0 0,-1-4 0,0-1 1,-2-3-1,0-1 0,0-10 0,-1 18 0,1-18-1,-1 11-1,1-11-2,0 0-2,-1 10-6,1-10-8,0 0-16,-4-13 1,4 13-1,-4-13 2</inkml:trace>
  <inkml:trace contextRef="#ctx0" brushRef="#br0" timeOffset="60">9689 7666 32,'0'0'31,"0"0"2,0 0 0,11-11-16,2 12-3,1-5-1,6 6-5,-1-5-2,4 5-1,-2-3-2,2 1-1,-3-1-1,-1 3 0,-3-2 0,-3 0-1,0 1 0,-3-1 0,-1 0-2,-9 0-1,14 2-3,-14-2-5,10-2-12,-10 2-13,0 0 0,14 3 1,-14-3 2</inkml:trace>
  <inkml:trace contextRef="#ctx0" brushRef="#br0" timeOffset="61">10405 7407 13,'-2'-12'25,"2"12"2,0 0-7,0 0-3,0 0 0,0 0-3,0 0-3,0 0-1,0 0-2,-14 8 0,14-8-2,-17 16-1,9-3 0,-6 3 0,2 2-1,-3 2 0,0 5 0,1-1-1,2 7 0,-1 2-1,5 1 0,1-1 0,5 5-1,2-1 1,4-1 0,2-2-1,3-3 0,2-2 0,2-1-1,0-3 1,2-5 0,-2-3 0,0-1-1,-1-4 2,1-3-2,-3-1 1,-10-8 0,15 4-1,-15-4 0,12-2-1,-12 2-2,0 0-4,2-16-17,-3 7-16,1 9 1,-3-13-1,3 13 1</inkml:trace>
  <inkml:trace contextRef="#ctx0" brushRef="#br0" timeOffset="62">10663 7730 19,'8'-10'27,"-8"10"-4,13-5 1,-13 5-4,14-4-3,-14 4-4,16-4-1,-16 4-3,16-5-1,-16 5-3,22-3-1,-10 0-1,4 1 0,-1-5-1,3 2 0,0-3 0,2-1-1,-2-5 0,-1 5 0,-1-1 0,-2-2 0,-4 1 0,-1 1-1,-4-1 1,-5 11 0,2-15-1,-5 3 1,-3 1 0,6 11-1,-16-16 0,5 8 0,-1 1 1,-1 0-1,0 0 0,-2 4-1,-1 0 2,0 0-1,0 2 0,0 2 0,1 0 0,1 4 0,2 3 0,-1 2 0,2 3 0,3 5 1,-1 3-1,2 1 1,2 5 0,2 3 0,1 0 0,2 2 0,2-2 0,2-1 0,2-3 0,1-2 0,2-4-1,1-4 2,2-5-2,3-1 1,2-6 0,3-1 0,0-2 0,1-3 0,1-2 0,1-2 0,-3 1 0,-2-2 0,-3 1 0,-2-1-1,-3 1 0,-10 6-2,16-8-1,-16 8-2,11-5-7,-11 5-13,6-9-15,-6 9 1,13-3 1,-13 3 0</inkml:trace>
  <inkml:trace contextRef="#ctx0" brushRef="#br0" timeOffset="63">11185 7800 28,'0'0'29,"0"0"3,0 0-7,0 0-8,9-7 0,-9 7-3,10-15-2,-10 15-4,13-16-1,-6 6-2,-1-1 0,2 1-2,-4-1 0,-4 11-1,9-13 0,-9 13 0,6-11-1,-6 11 0,0 0 0,0 0 0,0 0-1,0 0 1,8 15-1,-7-3 0,2 3 1,-2 1-1,0 2 1,1 4-1,-1-1 0,1-1 1,0-2-1,-1-3-1,2-2 0,-1-3-1,1-1-1,-3-9-2,0 0-4,0 0-5,8 11-8,-8-11-12,0 0-2,0 0-2,0 0 5</inkml:trace>
  <inkml:trace contextRef="#ctx0" brushRef="#br0" timeOffset="64">11232 7916 27,'-9'5'30,"9"-5"1,0 0-8,0 0-4,5 11-1,-5-11-5,17 0-2,-7-4-2,7 3-2,-1-3-1,5 1-2,-1-1-1,0 1 0,-2 0-1,-3-2-1,1 2-2,-5 1-1,2 2-2,-13 0-5,16-4-8,-16 4-17,0 0-3,16-3 0,-16 3 2</inkml:trace>
  <inkml:trace contextRef="#ctx0" brushRef="#br0" timeOffset="65">11580 7894 42,'9'-2'33,"-9"2"3,9-4-8,-9 4-8,11 2-1,-1 6-6,-10-8-4,12 12-2,-12-12-2,14 21-1,-8-6-1,1 0-1,-2 2 0,1 0-2,-3 0 1,-2-2-2,0 0 0,-1-15-4,-3 20-9,3-20-25,-15 9 0,15-9 1,-17-4-2</inkml:trace>
  <inkml:trace contextRef="#ctx0" brushRef="#br0" timeOffset="66">11918 7858 29,'0'0'30,"0"0"3,0 0-9,0 0-5,5 15-2,-5-15-3,6 13-3,-6-13-3,7 12-3,-7-12-1,10 13-2,-10-13-1,0 0-2,12 8-3,-12-8-9,0 0-17,11-4-6,-11 4 0,0 0 0</inkml:trace>
  <inkml:trace contextRef="#ctx0" brushRef="#br0" timeOffset="67">12087 7869 6,'0'0'26,"10"-2"1,-10 2-3,10 1-3,-10-1-2,10 0-4,-10 0-2,10 4-2,-10-4-1,12 7-3,-12-7-1,10 6-2,-10-6-1,9 10 0,-9-10-1,0 0-1,13 13 0,-13-13-1,0 0 0,6 9-2,-6-9-3,0 0-7,0 0-14,0 0-9,9-6-1,-9 6 1,7-10 0</inkml:trace>
  <inkml:trace contextRef="#ctx0" brushRef="#br0" timeOffset="68">12283 7879 25,'0'0'32,"0"0"1,11-4 1,-11 4-13,0 0-3,0 0-4,11 15-5,-11-15-2,5 12-2,-5-12-1,7 12-1,-7-12-2,6 11-2,-6-11-3,0 0-9,0 0-24,11 4 0,-11-4 0,2-9 0</inkml:trace>
  <inkml:trace contextRef="#ctx0" brushRef="#br0" timeOffset="69">12565 7867 36,'0'0'33,"20"-1"1,-7 2-7,-2-2-6,7 8-2,-8-2-6,4 5-3,-14-10-4,16 26-1,-14-10-2,-2 2-2,-3 0 0,-2 0-2,-3-2-1,0-3-3,3 2-5,-5-7-19,10-8-9,0 0 2,-12-9-1</inkml:trace>
  <inkml:trace contextRef="#ctx0" brushRef="#br0" timeOffset="70">12968 7623 23,'0'0'29,"0"0"1,0 0-7,0 0-2,0 0-4,0 0-3,11 7-3,-11-7-1,12 2-4,-12-2-1,20-1-1,-9-3-1,4 4-1,1-4 0,2-1-1,-1-2 1,0-1-1,0-2 0,-1 0-1,-1 0 1,-2-4 0,-5 2-1,1 0 1,-4-1-1,-2 2 1,-2-1-1,-4 2 1,-2 1-1,5 9 1,-18-16-1,4 10 0,-2 3 0,0 2 0,-1 3 0,-2 3 0,1 3-1,-1 5 1,1 1 0,1 7 1,1 3-1,1 0 2,3 3-2,2 2 2,4-1 0,3 2-1,3-3 1,3-3 0,3-4-1,3 1 1,2-5 0,4-5-1,0-4 1,4-2-1,3-3 0,2-1 0,-1-2 0,0-3 0,-1-1-1,-2 3 0,-3 0 0,-2-1-2,-4 2-3,-11 1-2,19 0-9,-19 0-21,11 2-3,-11-2 0,17 0 0</inkml:trace>
  <inkml:trace contextRef="#ctx0" brushRef="#br0" timeOffset="71">13444 7707 29,'2'-10'31,"8"8"3,-10 2-4,2-11-10,-2 11-3,0 0-2,10 11-5,-10-11-4,0 16 0,-1-4-2,4 3 0,-3 2-1,2 1-1,0-1-1,2 1 1,-1-2-1,4-4 0,-2-2 0,-5-10 0,15 8-1,-5-10 1,0-4 0,0-3-1,2-3 0,-1-2 1,1 1-1,-1-1 0,-2-1 0,0 3 0,-1 2 0,-1 1-1,-7 9 1,11-6 0,-11 6 0,9 2-1,-9-2 1,11 14 0,-11-14 0,11 19 0,-5-9 0,-1 3 0,0 0 0,0-4 0,-1 2-1,-4-11-2,6 17-2,-6-17-6,0 0-17,0 0-11,0 0 1,0 0-1</inkml:trace>
  <inkml:trace contextRef="#ctx0" brushRef="#br0" timeOffset="72">13786 7309 37,'0'0'33,"3"11"3,-3-11-2,3 10-15,10 3-1,-7-3-4,7 7-5,-2-1-3,4 6-1,1-1-1,1 6-1,-1 2-1,0 1-1,-1 2 0,-2 3 0,-2 3 0,-4 0-1,-5 2 0,-3-3 0,-2-2 0,-4 1 0,-2-4 0,0-7-1,1-4 1,-1-5-1,4-3 1,5-13-1,-5 14-2,5-14-6,0 0-29,8-10-1,-4 1 1,2-3-1</inkml:trace>
  <inkml:trace contextRef="#ctx0" brushRef="#br0" timeOffset="73">14368 7467 43,'0'0'33,"0"0"2,0 0-9,0 0-8,0 0-1,0 0-6,-5 13-4,5-13-1,-1 9-2,1-9-1,2 13-1,-2-13 0,5 16-1,-4-7 0,-1-9 0,4 12-2,-4-12-1,0 0-3,0 0-8,0 0-22,11 5-1,-11-5-3,0 0 3</inkml:trace>
  <inkml:trace contextRef="#ctx0" brushRef="#br0" timeOffset="74">14400 7754 35,'2'12'32,"-2"-12"2,0 0-2,1 12-15,-1-12-2,0 0-2,-5 11-4,5-11-3,-2 9-1,2-9-2,2 12 0,-2-12 0,2 12-1,-2-12-1,0 0 0,3 12-1,-3-12 0,0 0-3,0 0-11,10 9-24,-10-9 1,0 0-2,0-17 3</inkml:trace>
  <inkml:trace contextRef="#ctx0" brushRef="#br0" timeOffset="75">14986 7402 19,'0'0'30,"0"0"3,0 0-6,0 0-4,9 2-4,-9-2-3,0 0-3,0 0-3,6 16-3,-6-16-1,2 21-1,-2-5-2,2 7 0,-2-1 0,2 6 0,-4 2-2,2 1 1,0 0-1,-1 1 0,1-2 0,-1-4-1,1-1 1,-1-5-1,1-6 0,1-3 0,-1-11-1,-1 12-1,1-12-1,0 0-3,0 0-7,-7-17-14,6 8-13,-1-3 2,-4-5-1,3 1 1</inkml:trace>
  <inkml:trace contextRef="#ctx0" brushRef="#br0" timeOffset="76">14825 7408 0,'-11'-12'25,"11"12"4,0 0 2,-5-14-11,5 14-2,0 0 0,12-8-3,-12 8-1,12-4-4,-12 4-2,18-3-1,-8 1-2,6 4 0,-3-3-1,6 3 0,-1-1-1,6 2 0,0-2 0,6 4-1,0-3 0,3 0 0,-1 2-1,0 0 0,-1-2 0,-1 0 0,-5 0-1,-6-1 1,-3 0-1,-5 2 0,-11-3-1,14 0 0,-14 0-2,0 0-3,0 0-13,0 0-21,0 0 0,0 0 0,0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58:55.1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3222 7922 10,'0'0'25,"0"0"-2,0 0-4,0 0-1,0 0-5,4 10-3,-4-10-2,0 0 0,0 0-2,0 0 1,0 0-2,0 0 0,0 0-1,0 0-1,0 0 0,11-4 1,-11 4-2,0 0-1,13 2 1,-13-2-1,15 4 0,-5-3 1,1-1-1,2 1 0,-1 3 0,4-3 0,-1 1-1,4-1 1,0-1 0,0 1-1,0 2 1,2-3 0,-1-3 0,-1 4-1,0-3 1,0 2-1,0 2 1,-1 0-1,1-1 0,-1 3 1,1 1-1,0-1 1,-1 0-1,2 2 1,1-4-1,-1 3 1,3-3 0,1-1 0,4-1-1,2 2 1,2-1-1,2-3 1,2 1-1,3 1 1,3-1-1,1-1 0,0 2 1,3-4 0,0 0-1,2 4 0,-2-1 1,1-3 0,2-1-1,-2 3 1,0-2-1,-1 3 0,1 0 1,0-2-1,2-2 1,1 2-1,1 2 1,1-1-1,-1-1 1,0 1-1,-1 0 1,0 1-1,1 0 0,-4-1 1,0-1-1,-1 1 0,3 0 0,0-1 0,2 1 1,0-1-1,3-1 0,-1 1 0,2 1 1,0 0-1,1-1 0,0 2 0,-2 0 0,0 0 0,3 0 1,-1 1-1,4-1 0,2 1 0,0-1 1,2 1-1,4-1 0,0-1 1,1-1-1,3 1 0,0 0 1,4-1-1,0-3 0,3 2 1,-2-1-1,2 1 0,0-1 0,1-1 1,-2-2-2,-1 2 1,-1 0 1,0-1-1,-2 2 0,-2-2 0,1 2 0,-3 2 0,-1 2 0,0-2 0,-3 1 0,2 1 0,-1 1 0,-1 0 1,-1 0-1,0-1 0,-1 0 0,0 2 0,-1 0 0,-2-1 0,1-1 0,1 1 0,2 1 0,1-1 0,-2 1 0,1-1 1,3-2-1,0 3 0,-2-1 1,1-1-1,1-1 0,0 1 0,3 1 0,2 0 0,0 1 0,3-1 1,0 0-1,3 2 0,0 0 0,4-3 0,1 0 0,0 0 0,0-1 0,3 0 0,0 0 0,1-1 1,1-1-2,1 2 1,0 1 1,-1 0-1,4 0 0,-2 0-1,2 1 1,-1 0 0,2 2 0,-2-1 0,-1 1-1,2 2 1,-2-1 0,0 0 0,0 1 0,1-1 0,-1 0 0,0 1 0,1 0 0,-2-1 0,0 1 0,0-2-1,-1 0 1,2 0 0,-2 1 0,-2-3 1,0 0-2,0 0 1,-2 0 0,-1-1 0,-4 0 0,1-2 0,-3 0 0,2 2 0,-4-1 0,0-1 0,-3 1 0,0-1 0,-2 1 0,-6 0 0,-1 1 0,-3-2 0,-4 0 0,-1 3 0,-8-1 0,-5-1-1,-9 3-1,-7-3-2,-8 5-6,-19-3-22,0 0-7,-12 5 2,-12-7-2</inkml:trace>
  <inkml:trace contextRef="#ctx0" brushRef="#br0" timeOffset="1">5129 8435 14,'0'0'13,"0"0"1,-9 2 1,9-2 0,0 0 1,0 0-2,-1 14 0,1-14-1,0 19-1,-2-7-2,4 11-2,-6 1 0,5 6-2,-4 0-1,3 5-2,-2-2 0,3 3-1,-2-3 0,2-2-1,0-5 0,1 0 0,0-6-1,0-3 1,-1-5-1,0-2-1,-1-10 0,1 10-1,-1-10-2,0 0-3,0 0-5,4-10-6,1 0-11,-5 10-6,6-20 2,3 7 0</inkml:trace>
  <inkml:trace contextRef="#ctx0" brushRef="#br0" timeOffset="1.0001">5112 8464 30,'0'0'30,"0"0"2,0 0-8,0 0-6,-5-12-3,5 12-5,0 0-2,10-3-2,-10 3-3,20-5 1,-8 2-2,6 2 1,-1-1-1,5-2-1,1-2 1,0 4-1,0-2 0,-1 0 1,-1 0-2,-2 0 1,-2 0-1,-3 3 1,-2 0-1,-12 1 1,14-2-1,-14 2 0,0 0 0,0 0 1,8 10-1,-8-10 0,-1 13 0,1-2 1,0 0-1,0 1 0,1 1 0,1 2 0,-1 1 1,0-1-1,2 0 0,0-2 0,-1 0 0,0-2-1,0 0 0,-2-11-2,4 16-3,-4-16-6,0 0-19,9 7-5,-9-7 0,0 0 0</inkml:trace>
  <inkml:trace contextRef="#ctx0" brushRef="#br0" timeOffset="2.0001">5939 8478 21,'0'0'22,"0"0"-2,-2-9-1,2 9-1,0 0-3,0 0-2,0 0-3,-10-4-1,10 4-3,0 0-1,0 0-1,-8 14-1,5-5-1,1 7 2,-1 5-2,1 3 0,-1 3-1,1 6 0,0 0 1,2 5-1,2-2 0,0 0-1,0-4 1,1-1 0,1-4-1,0-3 1,-1-6-1,1-2 0,-4-16-1,4 14 0,-4-14-1,0 0-3,0 0-3,8-17-2,-4 7-7,-4-5-5,-1-4-11,4 4 0,-6-7 2</inkml:trace>
  <inkml:trace contextRef="#ctx0" brushRef="#br0" timeOffset="3.0001">5913 8709 17,'0'0'28,"0"0"-4,0 0-1,0 0-2,11 5-4,2-3-1,-2-4-4,8 6-2,-2-6-2,6 2-3,0-2-2,0 2-1,0-1 0,0 1-1,-1-1 0,-3 0-1,-3 0 1,-3 2-1,-3-1 1,-10 0-1,14 0 0,-14 0 0,0 0-2,0 0 0,0 0-4,0 0-8,0 0-14,10 3-6,-10-3-2,0 0 2</inkml:trace>
  <inkml:trace contextRef="#ctx0" brushRef="#br0" timeOffset="4.0001">6966 8408 7,'-1'-15'20,"1"15"0,0 0-2,0 0-2,0 0 1,-10-10-3,10 10-2,-11-1-1,11 1-1,-13 7-2,13-7-1,-19 16-1,10-3 0,-7 1-1,3 5-1,-5 1-1,4 4 0,-2 2 0,2 5 0,2 0-1,1 3 0,4-1-1,5 0 1,0 0 0,4 1-1,1-2-1,4-1 2,2-3-1,2 0 0,-2-3 0,2-3 0,-1-3 0,0-3 0,0-3 0,-2-2-1,-3-1 0,-5-10 1,8 11-2,-8-11 0,0 0 0,0 0-1,0 0-2,0 0-3,13 3-6,-13-3-15,2-16-9,4 7 0,-1-3 1</inkml:trace>
  <inkml:trace contextRef="#ctx0" brushRef="#br0" timeOffset="5.0001">7439 8568 26,'4'-9'29,"-4"9"2,0 0-8,3 9-4,-3-9-3,-10 15-4,6 0-3,-6-3-1,2 7-3,-7-3 0,3 7-2,-6-1 0,3 2-2,-4-3 1,2 3-1,0-2 0,0 0 1,2-1-1,2-3-1,1-2 0,3-3 0,1-3-2,8-10-1,-9 8-3,9-8-4,-2-11-8,1 1-7,-1-6-10,5 2 0,-5-8 1</inkml:trace>
  <inkml:trace contextRef="#ctx0" brushRef="#br0" timeOffset="6.0001">7156 8620 19,'-5'9'31,"5"-9"1,0 0-3,18 17-7,-9-9-2,8 7-3,-3-4-6,9 7-2,-3-2-3,4 2-1,-1 0-2,3 0 0,-3 0-1,1 1 0,-3-2-1,0-1 0,-4-2-1,0-1 0,-3-1-2,-3-4-1,1 2-2,-12-10-4,17 5-13,-7-6-16,-10 1 1,12-14-1,-10 0 2</inkml:trace>
  <inkml:trace contextRef="#ctx0" brushRef="#br0" timeOffset="7.0001">7815 8655 35,'0'0'33,"0"0"2,10 7 0,1-5-14,-1-6-6,9 7-4,-5-4-3,9 2-2,-3-3-2,3 3-2,-1-2-1,0 1-2,-1 0 0,-5-2-3,2 1-2,-9-2-2,5 6-7,-14-3-10,0 0-11,0 0 0,-22 1 2,11 5 1</inkml:trace>
  <inkml:trace contextRef="#ctx0" brushRef="#br0" timeOffset="8.0001">7822 8796 36,'2'12'32,"-2"-12"2,0 0-9,17 5-4,-7-10-3,9 7-4,-5-6-4,8 5-4,-3-2-1,2 1-2,-4 0-1,2 2-3,-1 0 0,-4-3-4,4 6-5,-18-5-15,16-4-11,-5 4-1,-11 0 0,16-12 1</inkml:trace>
  <inkml:trace contextRef="#ctx0" brushRef="#br0" timeOffset="9.0001">8403 8803 20,'16'1'31,"-7"-6"0,8 4 3,1-2-13,-3-4-4,7 3-5,-9-5-2,8 2-4,-6-3-1,4 4-2,-4-4 1,2-1 0,-4 1-2,1 0 1,-4-2-1,-1 3 0,-3-2 0,-1-2 0,-4 0-2,-2 2 1,-4 0-1,-2 0 2,0 1-2,-3 1 0,-1 1 0,-3 5 0,0 1 0,-2 2 0,1 2 0,-5 6-1,0 2 1,1 5 0,-2 2 0,1 2 0,1 2 0,1 1-1,3 2 1,3-2 0,3 1-1,3-2 2,4 0-1,4 0 1,2-2-1,4 0 1,6-4 0,2 1 1,4-6-1,2 2 1,0-4-1,5-4 1,0-1-1,2-3 0,-3-2-1,2-2 0,0-1-1,-2-6-2,2 2-3,-7-8-5,6 3-20,-5-4-8,-7-2 0,1 0 0</inkml:trace>
  <inkml:trace contextRef="#ctx0" brushRef="#br0" timeOffset="10.0001">8821 8366 69,'0'0'37,"19"2"0,-9 1 2,-10-3-26,26 13-4,-12-4-2,5 9-2,-1 0-2,2 7 0,0 1-2,1 6 0,-2 2 0,1 3 0,-3 2 0,-1 0 0,-4 2-1,-1 2 0,-5 0 1,-2-4-1,-3 1 1,-4-4-1,-2-2 0,-1-2 0,-3-5 0,0-6-1,0-5-1,-2-5-1,4-1-4,-2-12-7,9 2-26,-4-10 0,3-1 2,3-6-2</inkml:trace>
  <inkml:trace contextRef="#ctx0" brushRef="#br0" timeOffset="11.0001">9439 8573 25,'6'11'32,"-6"-11"2,0 0-1,-1 11-10,1-11-7,-1 11-3,1-11-6,2 14-4,-2-14 0,7 11-1,-7-11 0,12 7-1,-3-8 0,-9 1-1,16-5 0,-16 5 1,12-15-1,-12 15 0,6-13 0,-6 13 0,0-11 0,0 11 0,0 0 0,0 0 0,-12-7-1,12 7-1,0 0-3,-11 0-5,11 0-15,6 12-10,-6-12 0,3 12 0,-3-12 1</inkml:trace>
  <inkml:trace contextRef="#ctx0" brushRef="#br0" timeOffset="12.0001">9523 8808 33,'0'19'29,"0"-19"2,0 21 0,3-11-16,-3-10-3,5 16-2,-5-16-3,7 10 0,-7-10-3,11 1 0,-11-1-2,9-8 0,-9 8-1,7-12 0,-7 12-1,4-16-2,-4 16 0,-1-12-3,1 12-9,0 0-20,0 0 0,-9-1-1,9 1 1</inkml:trace>
  <inkml:trace contextRef="#ctx0" brushRef="#br0" timeOffset="13.0001">9852 8548 28,'0'0'32,"0"0"2,-2 11-1,3-1-10,0 0-9,4 9-3,-1 1-4,3 3-4,0 1-1,2 1-1,1-4 0,0 1 0,2-2-1,-2-5 0,0-3 0,1-3 0,-2-5 1,-9-4-1,17-1 0,-17 1 1,14-15-1,-6 2 0,1-1 1,-1-4-1,1-1 0,-1-3 1,1 1-1,-2 1 1,-1 0-2,-1 2 2,-2 2-3,-1 3 1,-2 13-4,1-17-5,-1 17-16,0 0-9,0 0-1,0 0 1</inkml:trace>
  <inkml:trace contextRef="#ctx0" brushRef="#br0" timeOffset="14.0001">10329 8621 25,'-12'8'31,"4"7"2,-5-2-1,7-2-8,-1 8-10,-2-7-2,8 7-4,-2-4-3,6 2-1,1-4 0,7 2-1,-1-5-1,6 0 0,0-3-1,2-4 0,0-2 0,4 0 0,-1-3 0,-2-2-1,-1-1 1,-2-2-1,-2-1 1,-1-1-1,-2-1 1,-6-3-1,-2-1 1,-1-1-1,-4-6 0,-5 0-1,-3 0 1,-2-2-1,-3 0 0,-2 6 0,-3 1 0,-1 4 1,-2 9-2,2 5 0,-2 7 1,1 4-2,2 3-1,-2-2-3,9 3-4,-4-3-10,8-3-14,7 2 0,2-13 1,10 8 1</inkml:trace>
  <inkml:trace contextRef="#ctx0" brushRef="#br0" timeOffset="15.0001">10657 8487 63,'11'-5'36,"-11"5"-1,0 0 1,9-1-23,-9 1-4,0 0-3,0 13-3,2-2 0,-2 0 0,1 5-1,-1 5 0,2 5-1,-2-1 1,-2 3-1,0-1 1,1-1-2,0-2 1,1-3-1,1-4-1,-1-6-1,0-11-2,3 9-2,-3-9-8,0 0-14,12-13-10,-5 1 1,-5-6-1,4-2 3</inkml:trace>
  <inkml:trace contextRef="#ctx0" brushRef="#br0" timeOffset="16.0001">10611 8304 63,'0'0'35,"0"0"-1,-13-4-3,13 4-19,0 0-8,4 11-16,-4-11-21,8 11-1,-8-11 0,13 6-1</inkml:trace>
  <inkml:trace contextRef="#ctx0" brushRef="#br0" timeOffset="17.0001">11110 8234 24,'0'0'32,"8"-18"2,-8 18-6,3-12-5,-3 12-5,0 0-3,-13 3-4,14 8-5,-4 1-1,6 9-1,2 1-1,2 9-1,1 2 0,2 4 0,1-2-1,0 3 0,0-3 0,0-2 0,-4-4-1,-1-5 1,-1-3 0,0-5-1,-2-3 0,-3-13 1,0 0-2,0 0 1,0 0-1,0 0 0,0 0 0,-10-14 1,4 4-2,6 10 1,-16-17 1,2 8-1,1 1 1,-2 0-1,0 3 1,-2 2-1,0 3 1,-1 1 0,-1 2-1,3 4 1,-1 2 0,1 1-1,0 6 1,1 0 0,0 2 0,3 1 0,3 2 1,2-1 0,3-2 0,5 2 0,3-7 1,6 0-1,1-1 1,6-1 0,-1-6 0,4 1 1,1-2-1,3-2 1,0-2-1,3-2 0,-3-3 0,3 0-1,-4 0 1,1-4-2,-1 0-1,-7 2 0,1 1-2,-8-2-1,2 6-3,-11 2-6,0 0-12,0 0-16,-2-11 2,2 11 0,-15-7 2</inkml:trace>
  <inkml:trace contextRef="#ctx0" brushRef="#br0" timeOffset="18.0001">11210 8357 2,'0'0'3,"0"0"-1,0 0 0,0 0 0,0 0 0,0 0 1,-8-10 2,8 10 1,-4-12 0,4 12 1,-5-10 1,5 10 0,-5-11 0,5 11 0,-6-14 0,6 14 1,0 0-2,-5-11 0,5 11 0,0 0-1,0 0 0,0 0-1,-7-9 0,7 9 0,0 0-1,0 0 1,0 0-1,0 0-1,0 0 0,0 0 0,-9-4-1,9 4 0,0 0 0,0 0-1,0 0 0,1 10 0,1-1 1,-2-9-1,5 18 0,-1-7-1,0 4 1,1 2-1,-1 0 1,1 0-1,-2 0 1,2 1-1,-1 2 0,1 0 1,-1-3-1,-1 2 0,1-3 1,0 1-1,1-3 1,-1 1 0,-1-2 0,1 3-1,-1-2 1,1 1-1,-2 0 1,1 0-1,-1 0 1,0 0-1,1-3 0,-1-2 0,0 1 1,0-2-1,-2-9 1,2 10 0,-2-10 0,0 0 1,2 10-1,-2-10 0,0 0 0,0 0 0,0 0 0,0 0-1,0 0 1,0 0-1,0 0 1,0 0-1,0 0 0,0 0-1,0 0 0,0 0 0,0 0-4,0 0-7,-7-10-24,7 10 2,0 0-2,0-12 2</inkml:trace>
  <inkml:trace contextRef="#ctx0" brushRef="#br0" timeOffset="19.0001">4349 6988 10,'-8'17'24,"-5"-11"-3,6 5-4,-3 2 0,1 1-3,-2 3-3,0-2-2,2 7-1,-3 1-1,3 3-1,-1 1-2,2 4 1,2-1-1,4 2-1,1 0 1,5 1-1,0-3 1,6 1-2,-1-5 1,2-3-1,0-4-1,2-3 0,-2-4-1,1-3 0,-2 0-1,-1-6-2,2 3-6,-11-6-13,10 1-12,-10-1-1,9-2 2,-9 2-1</inkml:trace>
  <inkml:trace contextRef="#ctx0" brushRef="#br0" timeOffset="20.0001">4814 7127 9,'0'16'24,"0"-16"2,-10 8-10,3 1-1,1 1-3,-1 1-2,-2 0-4,-1 3-1,-2 1-1,1 2-1,-3 1 0,1 2-2,-4-1 1,4 1-2,-1-1 1,2-2 0,1-3-1,1-2 0,10-12 0,-13 15-1,13-15-1,0 0-4,0 0-5,0 0-8,-12-4-10,12 4 0,2-17 1</inkml:trace>
  <inkml:trace contextRef="#ctx0" brushRef="#br0" timeOffset="21.0001">4542 7151 24,'-6'11'28,"13"1"2,0-1-8,1-1-5,7 5-1,-2 0-4,5 6-3,0-4-2,3 1-1,-2-1-1,2 0-3,-1-2 1,-2-1-3,-1-4 1,-2-2-2,0-1-1,-5-1-1,1 0-2,-11-6-3,17 9-1,-17-9-2,16 5-3,-16-5-2,16-1-1,-6-2-1,1-2 0,2 0 2,-2-1 3,6 1 2,-6-2 4,5 2 3,-4 1 5,1-1 4,-1 4 5,-3-2 2,1 3 3,-10 0 2,16 4 1,-16-4-2,13 10 0,-5 0-3,-8-10-2,9 23-3,-6-9-2,1 5-1,-3-4-2,1 6 0,-2-1 0,0-4-1,0 0-1,-1-2-1,-1-1-2,2-13-2,-3 17-5,3-17-9,0 0-16,0 0 0,-11-13 2,11 13 0</inkml:trace>
  <inkml:trace contextRef="#ctx0" brushRef="#br0" timeOffset="22.0001">5401 7066 34,'0'0'34,"14"0"1,-14 0-3,0 0-11,0 0-7,-7 13-3,8-3-5,-4 0-2,3 6-2,-1 1 0,1 4 0,0 2-1,0 1-1,-2 2 1,1 3 0,0-1 0,-2-3-1,1-1 0,0-5-2,1-1 0,-3-7-3,6-1-3,-2-10-5,0 0-11,0 0-12,-1-15-1,1 6 3,-7-9 0</inkml:trace>
  <inkml:trace contextRef="#ctx0" brushRef="#br0" timeOffset="23.0001">5201 7070 30,'-11'7'31,"11"-7"2,0 0-5,0 0-10,21 4-3,-10-10-3,12 3-2,-4-4-2,8 1-2,0-3-2,2 2-1,1 0 0,1 1-1,-1 0-1,1 0-1,-3 0 0,-2 4-1,-2 4-2,-5-6-1,0 8-4,-6-7-5,2 8-10,-5-1-11,-10-4-3,20 2 2,-20-2 1</inkml:trace>
  <inkml:trace contextRef="#ctx0" brushRef="#br0" timeOffset="24.0001">5731 6845 41,'13'6'33,"-13"-6"2,12 7-3,-12-7-16,13 13-3,1 1-3,-3-1-4,5 5-1,-2 4-2,2 6-1,-2 2-1,0 3 0,-2 1-1,-2 1 0,-5 2 1,-1 3-1,-2-1 1,-2-4-1,-3-2 1,0-2-1,-1-5 1,-1-2 0,-1-5 0,2-6-1,4-13-1,-9 13-2,9-13-5,0 0-25,0 0-3,0 0-1,2-26 0</inkml:trace>
  <inkml:trace contextRef="#ctx0" brushRef="#br0" timeOffset="25.0001">6523 7004 32,'0'0'28,"0"0"-5,-12-9-2,12 9-4,-11-1-4,-1-2-2,12 3-3,-21-2-2,10 4-1,-4-2-1,3 5 0,-6-1 0,2 1-2,0 1 0,-1 5-1,1-1 0,-1 3 1,1 1-1,0 0 0,2 1-1,1 3 1,2-1 0,3 1 0,2-2-1,2 0 0,3-1 1,4 3-1,1-3 1,2 0-1,1-1 1,3 3-1,2-2 2,0-1-1,2-2 0,1-3-1,2-1 1,0 0 0,2-5 0,-1-3 0,4-1-1,-1-3 0,-2-2-2,0-2 0,-1 5-3,-6-7-4,4 4-7,-9-4-9,-5 0-11,-2 10 0,1-11 2,-1 11 0</inkml:trace>
  <inkml:trace contextRef="#ctx0" brushRef="#br0" timeOffset="26.0001">6301 7170 21,'-18'-6'28,"18"6"2,0 0-3,0 0-7,0 0-4,10-4-4,4 6-2,-2-5-2,6 2-1,-2-3-3,5 2 0,-3-2-1,2 2-2,1-1-1,-1-3-3,2 2-2,-4-3-8,3 4-12,1 1-11,-7-6 1,2 3 0</inkml:trace>
  <inkml:trace contextRef="#ctx0" brushRef="#br0" timeOffset="27.0001">6928 6841 39,'10'11'33,"-10"-11"1,2 18 0,-4-3-14,2-15-9,0 24-2,-1-8-3,5 3-2,-3 3-1,2 5-1,-1-2 0,0 4 0,1 2-1,-3 0-1,0 0 1,-2-2-1,0-3 0,0-2 1,0-4-1,1-3 0,-1-1 0,1-6 0,1-10-2,-2 11-1,2-11-3,0 0-6,0 0-10,12-14-15,-9-1 0,3 2 2,-4-10 0</inkml:trace>
  <inkml:trace contextRef="#ctx0" brushRef="#br0" timeOffset="28.0001">6921 6886 34,'0'0'33,"-14"-3"1,14 3 0,0 0-15,0 0-2,17-1-6,-17 1-4,19-8-2,-7 0 0,4 4-1,0-3-1,2 1-1,1-2-1,0 2 0,0-3 0,4 2 0,0 0 0,-1-1-1,-1-1 1,0 4-1,-4 0 1,0 0-1,-3 3 0,-4 2 0,-10 0 1,13 2-1,-13-2 0,0 0 1,7 10-1,-7-10 0,0 15 0,0-15 1,-1 17-1,-1-5 0,0 0 0,1 2 1,-1 2-1,0-1 0,0 0 0,1 4 0,0-3 0,0 0 1,0-1-1,0-1 0,1-4 1,-1 0-1,1-10 0,-1 12-1,1-12-1,0 0-3,0 0-8,0 0-26,0 0 1,0 0-2,-4-12 2</inkml:trace>
  <inkml:trace contextRef="#ctx0" brushRef="#br0" timeOffset="29.0001">9698 6877 1,'0'0'23,"0"0"3,0 0-8,0 0 1,0 0-2,0 0-3,0 0-3,0 0-2,4 14-1,-4-14-2,1 17-1,-2-3 0,4 7-2,-3 1 2,2 7-1,-1 1-1,1 3 0,-1-1-1,2 4 0,-2-4-1,1-1 1,-1-3 0,1-1-1,-1-5 0,1-3 0,-1-2 0,1-6-1,-1-1 0,-1-10-1,1 11 0,-1-11-1,0 0-1,0 0-1,0 0-4,0 0-5,0 0-6,0 0-10,-12-20-5,12 20 1,0-27 1</inkml:trace>
  <inkml:trace contextRef="#ctx0" brushRef="#br0" timeOffset="30.0001">9698 6912 29,'0'0'22,"-9"-12"-3,9 12 1,0 0-4,3-12-2,-3 12-4,8-11-1,-8 11-2,12-13-2,-12 13-2,16-13 0,-7 8-1,3 1 0,1 1 0,0 0 0,3 3 0,0 0 1,3 0-1,-1 1 0,3 2 0,-2-2 0,0 2 0,0 0 0,-2 0 0,-1-1-1,-1 1 1,-2 0-1,-1-1 1,-12-2-1,18 2 0,-18-2 1,10 0-1,-10 0 0,0 0 0,0 0-1,0 0 1,0 0-1,0 0 1,0 0-1,4 12 0,-4-12 0,-1 19 0,1-6 1,0 3-1,-1 1 0,1 2 0,0 0 0,0 2 0,0-1 0,0-3 0,0 1-1,0-3 0,3 0-2,-3-15-3,9 17-7,-9-17-15,0 0-8,13 0 0,-13 0 1</inkml:trace>
  <inkml:trace contextRef="#ctx0" brushRef="#br0" timeOffset="31.0001">10388 6910 50,'0'0'31,"0"0"2,-2 14-9,2-14-12,0 20-1,-2-6-4,3 7 0,-3 1-3,4 5 0,-2 2-2,1 2 0,0-3 0,0 2-1,1-3 1,-1-3-1,-1 1-1,0-1 1,0-2 0,-1-2 0,-1 0 0,0-4-1,-1-2 0,1-2-1,1-1 1,1-11-2,-2 11-3,2-11-1,0 0-6,0 0-7,0 0-10,0 0-5,1-11-1,-1 11 2</inkml:trace>
  <inkml:trace contextRef="#ctx0" brushRef="#br0" timeOffset="32.0001">10386 7175 28,'0'0'31,"0"0"1,0 0-8,16-5-4,-2 6-2,-4-7-6,9 4-1,-4-4-4,6 4-1,-3-2-2,4 2 0,-4-1-2,0 2 0,1-1-1,0 3 0,-3 0 0,1 1-1,-3-2 1,-1 1-1,-2-1 0,-2 1 0,-9-1 1,12 1-1,-12-1 0,0 0 1,0 0-1,0 0-1,0 0-2,0 0-4,0 0-9,0 0-21,0 0 0,0 0-1,0-13 2</inkml:trace>
  <inkml:trace contextRef="#ctx0" brushRef="#br0" timeOffset="33.0001">11278 7180 20,'21'-4'20,"-12"-2"-2,6 1-2,0 0-1,0 0-2,3-1-2,-1-3-2,2 1-1,-2-1-1,0 1-1,-3-1-1,1-1 0,-2 0-2,-2 2 0,-11 8 0,16-19-1,-10 9 0,-1 0 0,-3 0 0,-1 1-1,-3-1 0,-1 0 0,-4 1-1,7 9 0,-19-14 1,7 10-1,-2-3 0,-3 4 0,-1-1 0,0 4 0,-1 0 0,-1-1 1,1 2-2,2 2 1,-1 6 0,4-2 0,0 7-1,3-2 1,2 5 0,1 2-1,2 1 1,1 0 1,1-1-2,3 2 1,0 0 1,2 0 0,1-1-1,2 0 2,1 0-1,4 1 0,2-3 2,1-2-1,3-4 0,3 2 0,0-5 0,3-1 0,-1-5 1,3-1-2,-1-2 1,2 0 0,-3-1 0,-1-1-1,0-1 0,-2 2-1,-3-1 0,-2 1 1,-3 0-1,1 0 1,-11 1-1,16-5 0,-16 5-1,16-12 0,-16 12-1,14-16-4,-2 11-6,-12 5-25,13-14 1,-4 9-2,-9 5 3</inkml:trace>
  <inkml:trace contextRef="#ctx0" brushRef="#br0" timeOffset="34.0001">11968 6996 38,'0'0'32,"0"0"2,0 0-1,-9 13-17,9-13-2,-8 14-2,8-14-5,-9 16-2,9-16-1,-7 18-1,4-9 0,3-9-1,-4 14-1,4-14 0,-4 9 0,4-9-2,0 0 0,0 0-3,0 0-3,0 0-10,0 0-20,0 0 1,0 0-1,0 0 1</inkml:trace>
  <inkml:trace contextRef="#ctx0" brushRef="#br0" timeOffset="35.0001">11956 7241 19,'-3'9'29,"6"5"0,-3-4-6,0-1-2,2 2-3,-2-11-4,2 12-4,-2-12-1,0 0-3,0 0-1,0 0-2,0 0-2,0 0-1,0 0-3,0 0-3,9 2-8,-9-2-10,-4-9-10,4 9-2,0 0 3</inkml:trace>
  <inkml:trace contextRef="#ctx0" brushRef="#br0" timeOffset="36.0001">12461 6948 28,'0'0'30,"3"-11"2,-3 11-9,0 0-2,6-9-4,-6 9-5,0 0-1,0 0-4,0 0-2,0 0 0,0 0-2,9 15 1,-10-5-2,3 3 1,-2 0-2,0 7 1,1 1 0,-1 0-1,0 2 0,0 2 0,0-1 0,-1 0 0,1-4 0,0 0-1,-1-3 1,1 1-1,0-3 1,-1-3-1,0-3 0,1 0-1,0-9 0,-2 14-1,2-14-1,0 0-3,0 0-3,0 0-9,0 0-19,0 0-1,-4-15 2,4 15 0</inkml:trace>
  <inkml:trace contextRef="#ctx0" brushRef="#br0" timeOffset="37.0001">12228 6885 13,'0'0'29,"0"0"2,0 0 2,0 0-13,2-11-2,-2 11-3,13-4-2,1 5-5,-4-4-1,6 6-1,1-3-2,6 2 0,1-3-1,6 3 0,-1-4 0,6 2-1,0-2 0,1 0 0,-1-1 0,0 3 0,-4 1-1,-2 0 0,-2 2 0,-5 0 0,-4-1-1,-1 2 1,-5 1-1,-1-3 1,-11-2-1,12 6 0,-12-6-1,0 0-1,9 4-3,-9-4-4,0 0-18,0 0-13,0 0 1,-12 2 0,-1-3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59:28.5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4178 9296 20,'0'0'24,"16"-5"-6,-8 2-3,3 2-2,2 0-2,-2-2-2,4 3-2,-2-2-1,5 2 0,-3-1 0,3 1-1,3-1-1,0 1-1,1-1 0,3 2 0,-1-2-1,2 0 0,1 0-2,2 2 2,-3-1-1,6 1 0,-1 0 0,1 0 0,1 0 0,1 1 0,1-1 0,-1 1 0,0-2 0,1 1-1,0-1 2,2 0-1,-1-1-1,2 1 1,0-2-1,2 1 1,3 1-1,2-2 1,-1 1-1,-1 1 0,0 0 0,1 0 1,1 1-1,-2 0 0,-2 0 0,1 2 0,1-1 0,2 0 0,1-1 0,2 2 0,0-1 0,0 0 0,3 1 0,0-2 1,0 1-1,2 0 1,1-1-1,0 0 1,3 0-1,3-1 1,-3 0-1,4 1 1,1-1-1,1 0 1,-1 1-1,3-1 0,1 0 1,-1 0-1,3 1 0,0-1 1,0 0-1,2 1 1,1-1 0,0 2 0,-1-1-1,1-1 1,1 0 0,0 1 0,2 0 0,0-1-1,1-1 0,0 1 1,2-1-1,1-2 1,1 2-1,0-2 0,3 0 0,0 0 0,0 0 1,2-1-1,-1 0 0,1 0 1,3 0-1,2-1 0,1 1 0,0-1 1,0 1-2,5-1 2,0 2-1,2 0 0,-1-1 0,1 2 0,0 1 1,4 0-1,-2 1 1,2 0-1,1-2 0,2 1 0,-1 2 0,2-2 0,0-2 0,-2 3 0,3-1 1,0 0-1,-1 0 0,-3 1 1,1-2-1,1 1 0,-1 0 0,-3-1 1,0-1-1,0 2 0,-2-1 0,0 2 0,-1-1 1,-3 0-1,-1 1 0,1 1 0,-1 1 0,-1 0 1,-2-1-1,0 1 0,-1-1 0,1 1 0,0 1 0,0 0 0,-3 1 1,-2-1-1,2-1 0,-1 2 0,2-2 1,0-2-1,-5 2 0,4-2 0,-2-2 0,2 0 1,-2-1-1,0-1 0,-1 0-1,-1 2 1,0-1 1,-1 0-1,1 1 0,0 0 0,-1 0 0,0 2 1,-1-1-1,0 0 0,1 0 0,-1 1 0,-1 0 0,0 0 1,0 0-1,-2 0 0,0 0 0,2 0 0,0 1 0,-2-2 1,1 0-1,-1 1 0,-1-1 0,0-1 0,0 1 0,-1-2 0,-3 2 0,-1 0 0,-1-1 1,-1 0-1,-2-1-1,-2 1 1,-4 1 1,-1-2-1,-2 1 0,-1-1 0,-4 1 0,-1 1 0,-1 0 0,-4 1 0,-3-1 0,-2 1 0,-3 0 1,-3 0-1,-4 0 0,-4 0 0,-8 1 0,-3-1 0,-5 2 0,-2 0 0,-11-2-3,0 0-6,2 8-28,-10-2 0,-6-4 1,-3 1-2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59:28.5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5652 10175 7,'0'0'20,"0"0"-6,0 0-1,0 0-1,0 0-2,0 0-1,0 0-1,-3 8-1,3-8-1,-1 8 0,2-1-1,-2 2-1,2 1 0,-2 2 0,2 1-1,-1 1 1,1 3-1,-1 0 0,1 1 0,0-1-1,0 2 1,1 1-1,0 1 1,0-3-1,0 3-1,0-3 1,-1 2-2,0 0 2,1-1-1,-2-1-1,1-1 0,-2 1 1,2-4-1,-1 0 1,0-2 0,0-2-1,0 0 0,2-4 0,-2-6 0,1 9-2,-1-9-1,0 0-3,0 0-6,0 0-18,0 0-3,5-14 2,-2 6 0</inkml:trace>
  <inkml:trace contextRef="#ctx0" brushRef="#br0" timeOffset="1">5657 10170 15,'-8'-6'12,"8"6"0,0 0 0,0 0 1,8-2-1,-8 2 2,11-4-2,-11 4 0,17-7 0,-9 1-2,4 3-1,-3-3-2,3 4-2,1-2-1,1 2-1,-1 1 0,3 1-2,-2-1 2,2 1-2,0 0 0,0 0 0,-1 0-1,-1 0 1,-1-1-1,0 1 0,-2 0 0,-2 1 1,0-1-1,-2 0 1,-7 0-1,10 0 1,-10 0-1,0 0 1,7-3-1,-7 3 1,0 0 0,0 0-1,0 0 1,1-7-1,-1 7 0,0 0 0,0 0 1,0 0-2,0 0 1,0 0 0,0 0-1,0 0 1,0 0 0,0 0 0,-3 7 0,3-7 0,3 13-1,-2-3 2,1-1-1,-1 2 0,1 2 0,0-1 0,0 1 0,0-1 0,1 0 1,-1-3-1,-1 1 0,1-3 1,-2-7-1,2 10 0,-2-10 0,0 0 0,1 7 0,-1-7-1,0 0 0,0 0-2,2 8-4,-2-8-7,0 0-20,0 0 0,0 0 0,0 0 0</inkml:trace>
  <inkml:trace contextRef="#ctx0" brushRef="#br0" timeOffset="1.0001">6427 10183 17,'0'0'24,"0"0"-5,0 0-2,1 8-1,-1-8-4,0 14-2,1-3-2,-1 3-2,2 2-1,-2 0-1,3 4-1,-2 2 0,1 0-1,-1 1 1,0 1-1,1-1-1,-1 0 1,-1 0-1,2 0 0,-1-2 1,0 0-1,0-1 0,0 0 0,-1-2-1,0-1 1,0-2 0,-1-2-1,1-2 1,-1-3-1,1-8-1,0 7-2,0-7-6,0 0-11,1-10-12,-1 10 0,4-19 1</inkml:trace>
  <inkml:trace contextRef="#ctx0" brushRef="#br0" timeOffset="2.0001">6481 10437 26,'0'0'21,"0"0"-2,0 0-2,-8-2-1,8 2-3,0 0-2,0 0-1,0 0-2,0 0-1,0 0 0,0 0-2,12 4 1,-12-4-1,14 0 0,-7-1-1,4 2-1,1-3 0,1 0 0,1 0-1,1 2 0,-1 0 0,1-2 0,-2 1-1,1 2 0,-1 0-1,-1 2 1,0-3 0,-2 4-1,1-4 1,-3 4-1,1-3 1,-2 1-1,-7-2 1,11 1 0,-11-1-1,0 0 1,9 1-1,-9-1 0,0 0 0,0 0-2,0 0-1,0 0-3,0 0-8,0 0-23,0 0 0,0 0 0,0 0 1</inkml:trace>
  <inkml:trace contextRef="#ctx0" brushRef="#br0" timeOffset="3.0001">7373 10351 11,'0'0'23,"0"0"1,0 0-10,0 0 0,0 0-3,0 0-2,-7 4-3,9 4 0,-1 1 0,1 3-2,0 2 1,2 2-1,-1 1-1,2 2 0,1 0-1,-1-2-1,1-2 0,0 2 0,1-4-1,-2-3 1,1 1-1,-2-4 0,-4-7 0,9 9 0,-9-9 0,0 0 1,8 5-1,-8-5 0,0 0 0,0 0 0,8-11 0,-5 5 0,1-3 0,1-1 0,1-1 0,1-1 0,1-2 0,0 0 1,2 1-1,0 0 1,-1-1-1,1 1-1,0 2-4,-1 0-4,1 3-11,2 6-10,-10-5-1,6 7 1</inkml:trace>
  <inkml:trace contextRef="#ctx0" brushRef="#br0" timeOffset="4.0001">7490 10391 14,'0'0'22,"4"11"1,-4-11-9,3 15-4,1-5 0,2 2-2,2 0 0,0 0-2,3 0-1,-3-1 0,2 1-2,1-3 0,-1 0-2,-1 0 1,-1-1-1,0-1-1,-8-7 0,13 11 1,-13-11-1,9 4 1,-9-4 0,8-5 1,-8 5 0,7-16 0,-2 7 1,-1-4 0,1 0 0,1 0 0,0 0-1,-1 1 0,2-1-1,-1 1-3,0 0-3,2 2-9,-1 4-15,-2-6-3,3 4 1,-5-4 0</inkml:trace>
  <inkml:trace contextRef="#ctx0" brushRef="#br0" timeOffset="5.0001">7765 10170 12,'0'0'25,"1"-7"2,-1 7-2,0 0-9,3 6-3,1 3-3,-2 4-3,2 5-2,-2 2-1,3 5-1,-2 2 0,1 3-1,-2 0-1,2 2 0,-1-1 0,1-2 0,-1-1 0,1-2-1,2-4 0,-2-1 0,2-4 1,-2-3-1,1-2 0,-2-3 0,0-2 1,-3-7-1,0 0 1,8 2 0,-8-2 0,6-14 0,-3 2 0,2-1 0,0-3 0,2-2 0,-1-1 0,4-1 2,-2 1-1,2 0 0,0 1 0,0 3 1,-1 3-1,1 3 0,-2 4 0,2 4-1,-3 6 0,0 3 0,0 3 0,-1 3-1,-1 2 1,0 2-1,0-1 1,0 2-1,-1-3 0,0-2 0,-1 0 0,0-1 1,0-2-1,-1-3-1,0 1 0,-2-9-1,6 10-2,-6-10-4,0 0-10,9 7-17,-9-7 0,8-8 0,-5-2 1</inkml:trace>
  <inkml:trace contextRef="#ctx0" brushRef="#br0" timeOffset="6.0001">8175 10399 51,'0'0'34,"5"8"-1,-5 0-3,0-8-16,4 18-3,-3-7-3,4 6-3,-3-3-1,2 5-1,-2-3-1,1 2 0,0-3-1,1 0 0,-2-2-1,0-3-2,0 0-3,-2-10-3,3 10-9,-3-10-13,0 0-6,0-10 0,-2-2 1</inkml:trace>
  <inkml:trace contextRef="#ctx0" brushRef="#br0" timeOffset="7.0001">8129 10282 39,'-7'-7'33,"-3"0"3,10 7-4,-16-3-11,7 1-8,9 2-6,0 0-4,0 0-4,0 0-4,0 0-10,14-4-18,-3 6-1,-4-4-1,2 4 1</inkml:trace>
  <inkml:trace contextRef="#ctx0" brushRef="#br0" timeOffset="8.0001">8315 10109 55,'0'0'36,"4"7"-2,-2 2 1,-1 3-20,-1-3-5,4 9-3,-1 0-2,1 4-2,-1 3 0,1 3-1,-2 2 0,2 0-1,-2 2 1,1 0-2,0-4 1,1-1 0,0-1 0,2-3-1,-1-4 1,2-3-1,0-3 0,0-4 0,3-1 0,-2-3-2,2-3-2,-3-3-4,6 1-16,-1-4-14,-3-1 1,0-2-1,-2-3 0</inkml:trace>
  <inkml:trace contextRef="#ctx0" brushRef="#br0" timeOffset="9.0001">8543 10455 60,'0'0'34,"15"5"0,-8-3-4,-7-2-18,20-10-3,-8 2-3,6 2-1,-2-3-2,2 2 0,-3-1-1,0-1 0,-1 0-1,-1 3 0,-3-1 1,-3 0-1,-2 0-1,-2-1 1,-1 1 0,-4 0-1,2 7 1,-9-12-1,2 6 0,-4 2 0,0 1 0,-3 1-1,-1 2 1,2 2 0,-2 0-1,2 4 1,1 2 0,1 0 0,0 3 0,3 1-1,1 5 2,-1 0-1,3 0 0,1 1 1,1 0 0,2 1 0,1-1 0,3-2 1,2-4 0,3 2 0,0-3 0,4-3 0,2-3 0,2 0 0,1-2-1,1-2 1,1-1-1,-1-1-1,-1 0 0,0-1-3,-2 2-3,-6-3-18,0 1-17,-1 0 2,-8 2-2,7-7 2</inkml:trace>
  <inkml:trace contextRef="#ctx0" brushRef="#br0" timeOffset="10.0001">9154 10192 28,'-7'9'28,"7"-9"-5,-12 13-1,6-5-4,-3 2-2,2 5-4,-4-1-2,2 5-2,-2 0 0,2 6-2,0 0-1,2 4 0,1-1-1,2 3-1,3 0 0,3-2-1,3-1 1,2-2-2,2-4 0,2-3 0,2-4-2,1-3 0,4-3-4,-4-5-5,6-3-23,-1 0-4,-7-8-1,5 0 2</inkml:trace>
  <inkml:trace contextRef="#ctx0" brushRef="#br0" timeOffset="11.0001">9336 10148 40,'0'0'31,"0"0"3,5 18 0,-5-4-20,-4-1-3,7 7 1,-6 0-4,5 6-2,-2-1-1,4 4 0,-4 0-2,3-1 0,0 1-1,1-2 0,-1-4-1,0-1 0,0-2-1,1-4-1,0-5-2,-2-4-1,-2-7-5,0 0-7,12 3-13,-12-3-8,6-14-1,-3 6 2</inkml:trace>
  <inkml:trace contextRef="#ctx0" brushRef="#br0" timeOffset="12.0001">9357 10376 27,'0'0'32,"7"-9"4,-7 9-1,16-5-12,-7-1-4,5 6-6,0-3-4,2 4-2,1 0-2,2 2-2,-1 1-2,-2 2 1,0 2-2,-2 2 1,-1 2 0,-2 1-1,-4 0 1,-2 2-1,-3 0 0,-4 0 0,-2-2 0,-2-1 0,-3-2-1,-2-1 1,-3-2 0,-1-2 0,0-2 1,-1-1-1,1-1 0,0-2 0,2-1 0,-1-1 1,5 1-1,1 0 0,8 2-1,-9-6 0,9 6-1,0 0-2,11-1-3,-11 1-9,17-7-22,-4 7 0,-3-2 0,4 0 1</inkml:trace>
  <inkml:trace contextRef="#ctx0" brushRef="#br0" timeOffset="13.0001">9697 10155 54,'0'0'35,"10"-1"0,-10 1-2,0 0-16,7 13-6,-4-5-3,7 8-2,-2 0-2,3 4 0,2 0-2,2 4 0,-3 0 0,2 1-1,-4 2 0,1 0 0,-4 0 0,-3 0-1,-2 1 1,-4-2-1,-3-2 0,-1 0 0,-4-5 0,0-2 0,-2-2 0,1-3 0,-1-3 0,3 0 0,1-2-1,8-7 0,-10 7-2,10-7-3,0 0-8,6 7-25,-6-7 1,12-4 0,-12 4 0</inkml:trace>
  <inkml:trace contextRef="#ctx0" brushRef="#br0" timeOffset="14.0001">10498 10273 27,'0'0'28,"0"0"-5,0 0-2,-10-7-3,10 7-4,-7-3-3,7 3-2,-8-1-2,8 1-2,-14-1-1,7 2 1,-4-1-3,2 2 0,-3 2 0,2-2-1,-3 2 0,2-1 0,-2 2 0,2 0-1,1 1 0,-2 0 0,3-1 0,-1 1 1,2-1-1,8-5 0,-10 10 0,10-10 1,-8 8-1,8-8 1,-1 7 0,1-7 0,0 0 0,11 7 0,-11-7 1,14 4 0,-4-1-1,1-1 1,2 0 0,1 1-1,3-1 0,0 2 0,-1-2 0,1 1-1,-2 1 1,0 1-1,-1 0 1,-1 1-1,-3 1 1,-1 1-1,-2-1 0,0 3 1,-4-2 0,1 2-1,-4-2 1,0 2-1,-3-2 1,-2 0-1,-4 1 0,-1 0 0,-4-2 0,-1 2 0,-2-1 0,-1-1 0,1-2 1,-1-1-1,1-2 1,1-1 0,3-2 0,1-1 1,3-2-1,0 1 1,1-2 0,8 5-1,-8-10 0,8 10-1,-3-8 1,3 8-2,0 0-2,9-9-3,3 10-15,-1-1-18,0-2 0,2 0 0,-1 0 1</inkml:trace>
  <inkml:trace contextRef="#ctx0" brushRef="#br0" timeOffset="15.0001">7190 10088 18,'-4'11'13,"-5"-2"0,1 8-1,-2-1-1,1 6-1,-3 2 1,2 3-3,-1 3-1,3 1-1,1 2-1,0 3 0,4 3 0,2-1-1,4 3 0,1 0 0,4-1-1,0 3 0,5 0-1,-2-4-1,3-3-6,2-5-14,4 1-10,-6-11-1,7 1 0</inkml:trace>
  <inkml:trace contextRef="#ctx0" brushRef="#br0" timeOffset="16.0001">10713 10027 17,'9'4'27,"-9"-4"0,9 11 3,0-2-19,-2 4 0,6 3 0,-1 2-2,5 5-1,-2 2-2,4 5 0,-4 2-2,-1 3 1,-3 3-2,-2 3-1,-4 2 0,-4 2-1,-4-1 0,-2 0 0,-3-3-1,-2-3 1,-1-5-2,0-6-2,2-2-5,-1-7-15,1-8-10,6-2-2,3-8 1,0 0 0</inkml:trace>
  <inkml:trace contextRef="#ctx0" brushRef="#br0" timeOffset="17.0001">11467 10270 19,'0'0'22,"0"0"-6,0 0-2,-1 8-3,1-8-1,0 8-1,0-8-2,-1 9 0,1-9-1,-1 10-1,1-10-1,0 8-1,0-8 0,0 0 0,0 0 0,0 0 0,0 0-1,0 0 1,6-11-1,-6 11 1,2-10-1,-2 10 0,0-9-1,0 9 1,0 0-1,-6-6 0,6 6-1,-8 1-1,8-1-2,-9 6-4,8 1-8,-1 3-17,2-10 0,-2 15 0,2-15 1</inkml:trace>
  <inkml:trace contextRef="#ctx0" brushRef="#br0" timeOffset="18.0001">11494 10511 17,'0'0'22,"0"0"-2,-8-4-1,8 4-3,0 0-3,0 0-1,-3 9-3,3-9-1,-3 9-3,3-9-1,0 13-1,0-13 0,4 11-1,-4-11-1,7 7 0,-7-7 1,7 2-1,-7-2 1,8-4 0,-8 4 0,5-9-1,-5 9 1,2-12 1,-3 6-1,1 6-1,-1-11 0,1 11-1,-5-8 1,5 8 0,-8-4-1,8 4 0,-10 1 0,10-1 0,-8 2-1,8-2-1,0 0-4,-8 7-4,8-7-14,0 0-9,0 0-1,8 7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8.060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9 275 8,'0'0'13,"0"0"0,-11 13 0,11-13-1,0 0 0,0 0 0,0 0 0,0 0-2,0 0 0,0 0-1,5-16-1,-5 16 0,6-20-1,-6 20-1,11-30-1,-2 13-1,-3-4 0,4 0 1,-2-3-2,2 5-1,-1-5 0,4 6 0,-6 0 0,4 4-1,-4 1 0,-7 13 0,12-18 0,-12 18-1,0 0 1,17-15 0,-17 15-1,0 0 1,0 0-1,17 6 1,-17-6-1,6 21 1,-3-3-1,1 3 1,-1 5-1,2 4 0,-1 3 0,-1 2 1,2 4-1,-2 1 0,1-3 0,-1 1 0,0-3 0,-3-2 1,2-1-2,-1-3 2,-1-4-2,-1 0 2,-1-4-2,2-2 2,-1 0-2,-1-3 2,1 1-1,-2-2 0,3-15 0,-6 24 0,6-24 0,-5 20 0,5-5 1,0-15-2,-1 26 1,-1-13 0,2-13 0,-1 24-1,-1-10 2,2-14-2,-1 15 1,1-15 0,0 0 0,0 0-1,0 0 0,0 0-2,0 0-4,0 0-10,3-15-15,-3 15-3,1-17-1,-1 17 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59:28.6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13807 10251 28,'0'0'19,"0"0"-2,0 0-1,0 0-1,0 0-3,0 0-3,0 0-1,0 0-2,4 7-1,-4-7-1,4 6-1,-4-6 1,7 12-1,-3-4 0,1 2-1,1 1 1,0 3-1,1 0 0,0 3 0,1 0 0,0 1-1,0-1 1,1 2-2,1 0 3,-1-1-2,1-3-1,-2-1 0,0-1 1,1-2-1,-2-2 1,1-3-1,-8-6 0,11 8 0,-11-8 1,9 2-1,-9-2 1,0 0-1,0 0 1,8-6-1,-8 6 0,4-9 0,-3 3 1,2-2-1,0-1 0,0-2 0,3-1 0,-1-2 0,2-1 0,1-3 0,0-1 0,2-1 1,0-1-1,1 1 1,-2 0-1,1 2 1,-2 2 1,-3 4-1,-1 2 0,-1 3-1,-3 7 1,2-7 0,-2 7-1,0 0 1,0 0-1,0 0 0,0 0 0,0 0 0,0 0-1,0 0 1,0 0-1,0 0-1,-5 7-3,5-7-3,0 0-10,1 8-17,-1-8 0,0 0 1,0 0 0</inkml:trace>
  <inkml:trace contextRef="#ctx0" brushRef="#br0" timeOffset="1">14445 10237 19,'-1'-7'25,"1"7"-4,0 0-1,-9-1-4,9 1-2,-10 0-2,10 0-3,-13 1-1,13-1-2,-14 6-2,7-2 0,-1 1-2,1 1 1,-3 2-1,3 2-1,-1 0 1,1 2 0,0 1 0,3 0-1,-2 4 1,3 0-1,1-1 0,2 1 0,1-2 1,4 2-1,-2-2 0,3 0 0,2-4 0,1 1 1,-1-4-2,2 1 1,1-1 0,0-2 0,2-4-1,0 0 1,2-2-1,1-1 1,-2-2 0,2-2-1,0-2 0,-1 0 0,1-1 1,-4-1-1,1 0 0,-3-1 1,1-1-2,-2-2 2,-3 1-2,0-2 2,-3-1-1,0 2 0,-2 0 0,-3-1 0,-2 2 0,-2-1 0,-2 1 0,-2 0 0,-2 2 0,-1-2 0,-3 3 0,2 0-1,-1 3 1,-1 0 0,2 2 0,0 2-1,-1 3 1,2 1-1,-1 2 0,2 0-1,1 3-2,-1-1-1,3 4-3,-2-4-7,4 4-9,3-2-11,4-8 0,-7 14 2</inkml:trace>
  <inkml:trace contextRef="#ctx0" brushRef="#br0" timeOffset="2">14838 10214 6,'0'0'28,"0"0"2,8 4 1,-8-4-11,0 0-4,0 8-3,0-8-4,-1 14-1,-1-7-2,3 6 0,-2-2-2,1 5 0,0-1-2,1 4 1,-2-1 0,2 2-1,0-1 0,0 1 0,0-3 0,-1 0-1,1-3 0,0-2 0,0-4-1,-1-1 0,0-7 0,-3 6 0,3-6-3,0 0-2,0 0-8,0 0-22,-2-13-2,1 5 0,-2-7 1</inkml:trace>
  <inkml:trace contextRef="#ctx0" brushRef="#br0" timeOffset="3">14796 10058 33,'0'0'33,"8"-4"2,-8 4-1,0 0-12,0 0-11,5 8-1,-5-8-5,0 0-2,1 9-3,-1-9-4,3 9-10,-3-9-21,0 0 1,9 8-2,-9-8 0</inkml:trace>
  <inkml:trace contextRef="#ctx0" brushRef="#br0" timeOffset="4">15353 9916 30,'0'0'29,"0"0"-7,0 0-1,0 0-3,6 8-3,-8-1-3,5 6-3,-4 1-2,7 6 0,-5 0-2,1 7-1,-1 1-1,1 3 0,-1 2 0,1 4-1,-2-2 0,1 2 0,-1-2-1,0-1 0,1-3 0,0-3 0,1-4-1,0-4 1,-1-4 0,1-3-1,-1-3 0,-1-10-1,3 10 0,-3-10-1,0 0 0,0 0-2,-3 7-3,3-7-3,0 0-10,0 0-15,0 0-1,0 0 2,-4-9 0</inkml:trace>
  <inkml:trace contextRef="#ctx0" brushRef="#br0" timeOffset="5">15383 10257 23,'0'0'18,"0"0"-1,0 0-1,0 0 0,0-8-4,0 8 0,0 0-2,0 0-1,0 0-2,-7-4-1,7 4-1,-7-3-1,7 3 0,-13-2-1,5 0 0,-1 2 0,-2-1 0,0 1-1,-1 0 0,-1 1-1,-1-2 1,3 3-1,-3 1 0,1-1 0,-2 1 0,0 3-1,0 0 1,-4 2 0,1 1-1,0 0 1,2 3-1,-2 1 0,4 1 1,0 0-1,4 1 1,4 3-1,3-2 1,2 0 0,3-1 0,5-1-1,3-3 2,2 3-1,2-6 1,4 0 0,-1-4 0,5 0 0,-1-3 0,2 1 0,1-4 0,1 1-1,0-1 0,-3 0 0,1 0 0,-3 0 0,-2-1-1,-2 1-1,-1 0-2,-7-3-3,4 4-19,-4-2-13,-7-4 0,-1 7-1,-4-13 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59:28.61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4642 8096 24,'0'0'30,"0"0"1,0 0-7,0 0-6,5-9-4,-5 9-3,0 0-2,0 0-3,0 0-1,6 9-1,-5 0-1,3 2 0,-2 3 0,1 5-1,0 2 0,0 3 1,-2 2-2,0 3 1,-1-1-1,1 0 0,-1 2 1,-1-2-2,1-2 1,0-4-1,1-2 0,-1 0 0,1-4 1,1-1-1,-1-3 0,1-1 0,0-2 0,0-2 0,-1 0-1,-1-7-1,4 7-2,-4-7-3,0 0-14,11-7-14,-9-4-1,3 0 0,-2-10 1</inkml:trace>
  <inkml:trace contextRef="#ctx0" brushRef="#br0" timeOffset="1">4659 8077 16,'0'0'23,"0"0"-6,0 0-1,0 0 0,-7-2-3,7 2-1,0 0 0,0 0-1,0 0-1,0 0-1,4-8-1,-4 8 0,12-5-1,-3 3-1,1-2-1,6 1 0,0-1-1,5 1-1,-2 1 0,7 0-1,-2-1-1,1 1 1,-1 2-1,-1-1 0,-3-1 0,0 2-1,-4-2 1,-4 1 0,-2 1 0,-2-1 0,-8 1-1,9-2 1,-9 2 0,0 0-1,0 0 1,0 0-1,5 7 0,-5-7 0,2 10 0,-1-3 0,1 2 0,0 2 0,0 2 1,1 1-1,-2-1 0,2 2 0,-1-1 1,0-1-1,-1-1 0,0-1 1,0-2-1,-1 0 0,1-2-1,-1-7 0,0 13-2,0-13-6,0 0-26,2 7-5,-2-7 1,0 0 0</inkml:trace>
  <inkml:trace contextRef="#ctx0" brushRef="#br0" timeOffset="2">5397 8095 15,'0'0'13,"0"0"0,3-8 2,-3 8-1,0-7 2,0 7-1,-2-7-1,2 7-2,0 0-1,0 0-2,-5-6-1,5 6-2,0 0-1,0 0-1,-3 11 0,5-1-2,-2 3 0,2 2 1,-1 3-2,2 5 1,-1 1 0,2 1 0,-1 0-1,1 0 0,0-3 0,-2 2-1,1-3 1,0-3-1,-1-2 0,1-1 0,-1 0 1,0-2-1,-1-2 1,1 0-1,-1-4 1,-1 0-2,0-7 2,-1 11-1,1-11-1,0 0 0,0 0-1,0 0-1,0 0-4,0 0-10,1-7-18,-1 7 1,2-11-2,-2 11 2</inkml:trace>
  <inkml:trace contextRef="#ctx0" brushRef="#br0" timeOffset="3">5432 8288 22,'4'-7'29,"-4"7"2,0 0-7,0 0-5,0 0-3,0 0-3,0 0-2,4-8-3,-4 8-2,7-1-1,0 3 0,1-1-1,2 0 0,1-2-1,3 3 0,2-1-1,3-1 1,-1 0-1,1 0-1,-1-2 0,1 2 0,-4-1 0,1 0 0,-6-1-1,0 2 0,-10 0 1,12 0 0,-12 0-1,0 0 1,0 0-1,0 0-1,0 0-2,0 0-4,0 0-15,0 0-17,0 0 1,0 0-1,0 0 1</inkml:trace>
  <inkml:trace contextRef="#ctx0" brushRef="#br0" timeOffset="4">6045 7986 26,'4'-9'29,"-4"9"2,1-6-8,-1 6-3,0 0-5,0 0-4,-1 10-2,1 0-1,3 6-3,-1 3 1,2 6-2,2 2 0,1 5 0,-3 1-1,3 0-1,-2-1 0,0 1 0,-1-3-1,0-4 0,-3-1-1,1-3 1,-2-5-1,2 1 0,-1-4 1,-1 0-1,1-5 0,-1 0-1,1-2 0,-1-7-2,2 12-1,-2-12-4,0 0-8,0 0-16,0 0-5,0-8 0,0 0 2</inkml:trace>
  <inkml:trace contextRef="#ctx0" brushRef="#br0" timeOffset="5">6091 8266 32,'0'0'33,"3"-13"3,0 6-2,-3 7-9,3-16-10,4 10-5,-3-2-3,5 4-2,-9 4-1,15-6-1,-8 5-1,4 3 0,0 0-1,1 2 1,1 0-1,1 3-1,0 1 1,0 0-1,0 2 1,0-1-1,-2-1 0,0 3 0,-1-2 0,0-1 1,-2 1-2,-2 0 1,-1-1 0,-2 0 0,-3 1-1,-1-1 1,-1 1-1,-2 0 0,-4 0 1,0 0-1,-2 0 0,-1 0 1,-1-1 0,-2 0 0,1-1 1,-3-1-1,1 0 2,-2-1-1,1 0 1,1-2-1,-1 0 1,3 0 0,-1-3-1,4 2 1,0-2-1,9 0 1,-10 2-1,10-2 0,0 0-1,0 0 0,0 0 1,0 0-2,0 0-1,11 3-2,-2 0-4,-9-3-15,11 0-17,-1 1 1,-3-4-1,3 0 2</inkml:trace>
  <inkml:trace contextRef="#ctx0" brushRef="#br0" timeOffset="6">6617 8210 28,'0'0'30,"0"0"1,0 0-8,0 0-4,0 0-3,1 10-4,-1-10-4,3 9-1,-3-9-4,3 11 0,-3-11-1,4 12 0,-4-12 0,2 7 0,-2-7 0,0 0-1,0 0 1,0 0-1,0 0 0,0-8-2,0 8-2,-4-7-5,4 7-9,0 0-18,0 0 0,0 0-1,-9 7 2</inkml:trace>
  <inkml:trace contextRef="#ctx0" brushRef="#br0" timeOffset="7">6608 8397 9,'0'0'26,"0"0"1,7 11-2,-7-11-8,5 8-3,-1 0-2,-4-8-2,7 10-3,-7-10-2,5 10 0,-5-10 0,5 6-1,-5-6 2,0 0-1,0 0-1,8-7 0,-8 7-1,4-9 1,-4 9-2,2-9 1,-2 9-2,0 0 2,0 0-2,0 0 0,0 0 0,0 0-1,0 0 1,-6 10-1,6-10 1,-3 11-1,3-11-1,0 8-2,0-8-3,0 0-19,7 4-13,-7-4 2,7-7-1,0 0 1</inkml:trace>
  <inkml:trace contextRef="#ctx0" brushRef="#br0" timeOffset="8">10729 8089 17,'0'0'19,"0"0"0,5-8-2,-5 8 2,0 0-3,0-7-1,0 7-2,0 0-1,0 0-2,0 0-2,0 0-1,0 0-1,-4 8-2,4-8 0,2 12-1,-5-4-1,6 5 1,0 1-1,1 2 1,-1 2-1,2 3-1,-3 1 1,2 3-1,2 0 0,-2-1 0,-3-1-1,1 2 0,-1-1 1,0-3 0,-1 0-1,0-2 1,0-3-1,-1 0 0,1-3 1,0-1-1,1-4 0,0 0 0,-1-8 0,1 8-1,-1-8 0,0 0-2,0 0-2,0 0-6,11-5-22,-8-1-3,-2-5-2,2 0 1</inkml:trace>
  <inkml:trace contextRef="#ctx0" brushRef="#br0" timeOffset="9">10741 8103 8,'0'0'26,"0"0"1,0 0-9,7-7 1,-7 7-5,0 0-2,6-7-3,-6 7-2,0 0-2,9-5-1,-9 5 0,7-4 0,1 4-1,-8 0 1,10-2 0,-10 2 1,17-4-1,-8 1 0,5 3 0,0-2-1,2 1 0,0-1 0,3 2-1,0-2 0,0 2 0,1-2-1,-1 1 0,1-1 1,-1 1-2,-1-2 1,-1 1 0,-2 0 0,-1 0-1,-3 1 1,-3 0-1,-8 1 0,10-1 1,-10 1-1,0 0 0,0 0 1,7 3-1,-7-3 0,0 0 0,0 0 1,4 8-1,-4-8 1,2 7-1,-2 0 1,1 2-1,-1 0 1,0 0 0,0 2 0,0 1-1,1-1 1,-1 0-1,1-2 1,0 0-1,-1-9 1,2 12-1,-2-12 0,2 7 0,-2-7 0,0 0-1,0 0-3,0 0-2,4 8-12,-4-8-21,0 0 0,0 0 0,0 0 1</inkml:trace>
  <inkml:trace contextRef="#ctx0" brushRef="#br0" timeOffset="10">11508 8118 17,'0'-6'25,"0"6"-4,-3-7-2,3 7-1,-1-7-3,1 7-1,0 0-2,-5-7-3,5 7 0,0 0-2,0 0 0,0 0-2,0 0-1,0 0-1,0 0 1,0 9-1,2-2 0,-2 1-1,3 4 1,-2 0-1,1 6 1,-1 2-1,2 0 1,-1 4-2,0 1 1,1 1-1,0 0 1,-1-1-1,3 0 0,-1-1 0,-1-1 0,-1-1 0,1-3-1,-2-3 1,1-2-1,0-3 1,-2-3-1,0-8 0,2 8-1,-2-8-1,0 0-1,0 0-3,-1-13-4,1 13-9,2-10-21,-4 1 2,3 1-1,-3-1 3</inkml:trace>
  <inkml:trace contextRef="#ctx0" brushRef="#br0" timeOffset="11">11531 8339 6,'0'0'29,"0"0"1,3-7 2,-3 7-10,0 0-2,7-4-4,0 5-3,-7-1-2,15-3-2,-8 0-2,7 1-1,-4 0-1,5 0-2,-3-1 0,4-1 0,2 0-1,-1 3-1,0-1 1,1 0-1,-2 0 0,2-1 0,-4 1-1,-1 2 1,-3 0-1,-2-2 1,-8 2-1,8 0 0,-8 0 1,0 0-1,0 0-1,0 0-1,0 0-4,0 0-8,0 0-26,0 0 1,0 0 0,0 0-2</inkml:trace>
  <inkml:trace contextRef="#ctx0" brushRef="#br0" timeOffset="12">12371 8184 11,'0'0'24,"0"0"0,0 0-5,-3-7-1,3 7-5,0 0-2,-6-7-2,6 7-1,-8-2-1,8 2-1,-10-1-1,3 2-1,-2-2 0,0 4-1,-2-1 1,2 1-1,-2-2-2,1 2 1,-3 2-1,5-1 0,-3 1 0,3-2 0,0 2 0,-1 2 0,0-1-1,2 1 1,-1 0-1,2 0 0,0 0 0,1 2 1,2-3-1,3-6 1,-3 10-1,3-10 1,1 11 1,-1-11 0,7 6-1,-7-6 1,12 8 1,-4-4-1,1 0 0,3 0 1,-2 0-2,2 2 1,1-1-1,2 1 0,-1 0 0,1 2-1,-2 1 1,-1 2-1,0 0 1,0 1-1,-2 0 1,-3 3-1,0-2 1,-2 1-1,-2-1 1,-1 1-1,-2-4 0,-2 1 0,-1-3 1,-2-2-1,5-6 0,-15 9 0,7-8 0,-4-1 1,-2-1-1,0-1 1,0-2-1,-1 0 0,0 1 1,2-1-1,-2 2 1,5-2-1,2 1 1,0 1-1,8 2 1,-9-3-1,9 3 0,0 0-1,0 0 0,0 0 0,0 0-2,0 0-1,7 5-4,-7-5-6,11 4-19,-1-1-4,-1-1-2,5 0 3</inkml:trace>
  <inkml:trace contextRef="#ctx0" brushRef="#br0" timeOffset="13">12779 8251 24,'0'0'27,"0"0"0,0 0-6,0 0-5,0 0-3,-11-2-2,11 2-2,-9 5-2,9-5-1,-8 9-2,8-9 1,-4 9-3,4-9 0,-2 9-1,2-9 1,1 6-1,-1-6 0,0 0 0,10 5 0,-10-5 0,0 0 1,9-6-1,-9 6 1,7-6-1,-7 6 1,3-8-1,-3 8 1,-3-8-1,3 8 0,0 0-1,-6-7-1,6 7-1,0 0-4,0 0-8,-6 12-22,6-12 1,-2 14-2,-1-8 3</inkml:trace>
  <inkml:trace contextRef="#ctx0" brushRef="#br0" timeOffset="14">12772 8465 31,'0'0'29,"0"0"3,0 0-10,0 0-5,0 0-5,0 0-2,0 0-4,0 0-1,0 0-1,0 0 0,0 0-2,4 9 0,-4-9 0,0 0-1,6 10 0,-6-10 0,0 0 0,4 8-1,-4-8 1,0 0 0,0 0 0,0 0 1,0 0 0,0 0 0,8-4 0,-8 4 1,1-8-1,-1 8 1,2-7-1,-2 7 0,0 0-1,0 0 0,0-6 1,0 6-2,0 0 1,0 0-1,0 0 0,8 7 0,-8-7 0,8 5 0,-8-5 0,8 6 1,-8-6-1,9 3 0,-9-3 0,0 0 0,0 0 0,0 0 0,0 0 0,0 0 0,0 0-1,-8-7 0,8 7-2,0 0-4,0 0-21,-7-8-10,7 8 1,4-7-1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59:28.6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7557 8067 32,'0'0'23,"0"0"-2,5-9 0,-5 9-4,0 0-4,0 0-3,-1 7-2,1-7-2,0 18-1,0-5-2,3 6 1,0 3 0,1 3 0,-1-1-1,2 5 0,-2-2-1,1-1 0,-1-2-2,-1-1 1,0-2-1,1-2 1,-2-3-1,0-3 0,-1-2 0,1-1-1,-1-1 0,0-9-2,-1 7-3,1-7-4,0 0-5,0 0-9,-5-7-9,5 7-1,-2-13 2</inkml:trace>
  <inkml:trace contextRef="#ctx0" brushRef="#br0" timeOffset="1">7530 8148 36,'-3'-14'31,"5"4"-1,0 0-7,-1-1-4,3 3-3,-4-2-5,0 10-2,9-15-4,-9 15 0,12-11-1,-1 6-2,0 0 1,3 0-1,3 1 0,1-1 0,1 3 0,2 1-1,1 1 0,0 3 0,-2 4-1,-4 2 0,-2 3 1,-3 1-2,-4 4 1,-5 2 0,-6 0-2,-4 1 1,-2 0 0,-4 0 0,-1-1 0,-3-4 1,-1-1-1,2-3 1,1-2 0,-1-3 0,2-3 0,4-3 1,2-1 0,9 1 0,-11-4 0,11 4 0,2-9-1,-2 9 1,12-7-1,-2 5 1,2 0-1,1 0 0,4 1 0,1 2 0,1 1 1,1 0-1,-1 2 0,0 2 0,-2 2 0,-3 1 0,-1 2 0,-3 0 0,-5 1-1,-2 1 1,-2 1 0,-3-3 0,-2 0 0,-3-1-1,-5-2 2,1-2-1,-5-1 1,0-3 0,-2-1 0,0-1 0,-1-1 0,2-2 1,-1-1-1,4 1-1,0 0 1,2 1 0,2-1-1,2 1 0,8 2-1,0 0-1,0 0-1,0 0-2,0 0-4,11 3-6,2-3-21,2 3-1,1-3 0,5 1 1</inkml:trace>
  <inkml:trace contextRef="#ctx0" brushRef="#br0" timeOffset="2">8034 8206 19,'0'0'27,"-12"2"2,4 4-4,-3 3-7,-2 2-3,3 4-1,-6 1-4,7 5-2,-3-3-1,5 2-1,2-4-1,6 3-1,2-6 0,5-1-1,4-6-1,8 0 1,1-4-1,4-2-1,0-4 1,3-3-1,-2-2-1,-1-1 1,-2-2-1,-4-1 1,-4-2-1,-5 1 0,-4-1 1,-5 0-2,-6 1 1,-4-2 0,-5 0-1,-4 2 0,-3 3 1,-3 1 0,1 2-1,-2 2 1,3 3-1,5 6-1,3 3-2,2-1-2,8 6-8,1 0-18,4 0-4,8 3-1,0-4 2</inkml:trace>
  <inkml:trace contextRef="#ctx0" brushRef="#br0" timeOffset="3">8387 8234 23,'-7'2'30,"-8"-4"3,3 6-1,-2 2-12,-4-3-6,4 6-2,-4-2-3,4 4-2,3 0-3,1 3-1,5-2-1,5 2 0,2 0-1,7-1 1,3-1-2,5-3 1,2-3 0,4 0-1,-1-3 1,1-4-1,1-2 1,0-3-1,-3-2 1,-2 0-1,-4-4 1,-4-2-1,-5 0 1,-3-1-1,-6-1 1,-4-1-1,-5 0 0,-4 0-1,-2 3 1,-2 3-1,0 4 1,-1 1-1,1 5-1,3 5-1,4 4-1,0-1-6,8 5-14,5 0-12,-2-4 1,7 3-1,-5-11 2</inkml:trace>
  <inkml:trace contextRef="#ctx0" brushRef="#br0" timeOffset="4">8592 7993 48,'-1'-6'32,"1"6"2,0 0-1,-6 9-21,9 5-1,-4 0-3,5 6-2,-3 4-1,3 5-1,-2 3-1,-1 2 0,0 1-1,0 0 0,-2-2-1,2-1 1,-1-4-1,0-3 0,2-5-1,1-4 0,1-1-1,2-7-2,2 1-4,-8-9-9,15-4-22,-3 2 1,-3-4 0,2 0 0</inkml:trace>
  <inkml:trace contextRef="#ctx0" brushRef="#br0" timeOffset="5">8730 8305 54,'0'0'36,"19"-8"-1,-8 1 1,1 0-20,8 4-5,-4-3-5,4 2-1,-1 0-2,1-1 0,-3 1-2,-2 0 0,-1-2 1,-3 0-1,-1 1 0,-4-4 0,-3 0-1,-3 2 1,-3-2 0,-2-2-1,-6 0 1,0 2-1,-3-2 0,-1 4 0,-2 1 0,-1 1 0,0 4 0,0 6-1,0 4 1,2 2 1,0 4-1,2 4 0,2 1 1,5 1 1,2 1-1,4-1 1,2-1 0,4-1 0,2-2-1,5-3 2,0-2-2,3-2 0,1-3 0,-1-1 0,3-3-2,0-3 0,2-1-2,-3-3-3,5 2-7,-7-3-23,4-2-5,-2-1 2,0-1-1</inkml:trace>
  <inkml:trace contextRef="#ctx0" brushRef="#br0" timeOffset="6">9266 8179 39,'-10'4'32,"-7"-2"1,5 3-7,-2 3-8,-7-1-3,6 4-3,-3-2-4,2 7-1,0-3-2,4 2 0,1-1-2,6 3 0,1-3 0,7 1-1,4-2-1,3-2 1,3-1-1,2-2 0,2-1 0,1-4-1,-2-4 0,0-1 0,-2-3 1,-2-2-1,-1-4 0,-3-2 0,-2-3 0,-3 0 0,-1-2 0,-1-3 1,-2 1-1,0 3 0,-2 2 0,0 4 0,0 4 0,3 7 0,-7 1 0,3 8 0,2 4 1,1 3-1,1 0 1,3 2-1,1 0 1,0 0-1,6-2-1,0-4 0,1-2-1,-1-4-3,2 2-3,-4-10-10,3 0-21,-1-2 0,-3-4 1,0 1 0</inkml:trace>
  <inkml:trace contextRef="#ctx0" brushRef="#br0" timeOffset="7">9466 8150 50,'-7'-7'35,"7"7"1,-3 7 0,3-7-16,-2 12-8,-2-2-3,5 8-3,-4 0-1,2 3-1,-1 1 0,2 1-1,-1 1-1,2-1 1,-1-3-2,3-4 1,1-3-1,1 0 0,1-4-1,-6-9 1,11 7-1,-11-7 0,14-3 0,-14 3 0,14-13 0,-7 0-1,0-1 1,1-1 0,0-1 0,2-3 0,0 2-1,2 0 1,1 1 0,1 2 0,1 1 0,0 4 0,1 1 0,-2 5 0,-1 3 1,1 3-1,-3 5 0,-2 1 0,-2 7 0,-1 1 1,-2 2-1,-2 0 1,0 0-1,-2 1 0,0-3 1,1-3-1,-1-1 0,0-4 0,2-1-4,-2-8-6,0 0-30,0 0-1,0 0 1,9-13-2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59:28.6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15540 8161 7,'0'0'16,"0"0"-1,0 0 0,0 0 0,0 0-2,0 0 0,-2-6-1,2 6-2,0 0-2,0 0 0,0 0-1,0 0-1,0 0-1,0 0-1,0 0-1,0 0 0,2 9 0,-2-9 0,4 12-1,2-5 1,-3 2-1,2 2 0,0 1 0,1 0 0,0 1-1,2 2 1,-1-1-1,0 1 1,0-1-1,2-1 0,-2 3 1,2 0-1,-2-2 0,3 0 0,-2-1 0,0-1-1,2-1 1,-4-2 0,2-3-1,1-1 0,-1-2 0,-1-2 0,-7-1 1,13-2-1,-13 2 0,10-9 1,-7 3-1,3-2 0,-3-2 0,0-2 1,0-1-2,0 0 1,1-1 0,0-2 0,2-1 0,-2 2 0,2-1 0,-2-1 0,2 1 0,0-1 0,0 2 0,-2 1 0,0 0 0,2 3 0,-2 0 1,0 2-1,-1 2 0,-3 7 0,5-8 0,-5 8 0,0 0 0,0 0 0,0 0-1,0 0 0,-3 10-3,3-10-4,-4 9-12,5 1-16,-1-10 1,-5 12-2,5-12 2</inkml:trace>
  <inkml:trace contextRef="#ctx0" brushRef="#br0" timeOffset="1">16175 8149 23,'0'0'27,"0"0"-5,-10-9-2,10 9-3,0 0-3,-12 2-3,12-2-2,-13 2-2,13-2-2,-16 10 0,8-4-1,-1 0 0,-2 3-1,1-1 0,-2 4-1,1 0-1,0 2 1,2 0-1,1 2 0,1-1 0,1 2 1,4-1-1,4-1 1,1 0 0,6 1-1,0-2 1,3-2-1,0-2 1,3 0-2,-1-3 2,2 0-2,-3-4 1,3 0-1,-3-2 1,1 0-1,1-3 1,2-1-1,-3-1 0,0-2 0,1-3 0,-1-1 0,0-1 0,0-2 0,-3 1 0,-2-2 0,-1 1 0,-1-2 0,-2 2 1,-2-2-1,-2 2 0,-2-1 0,0 1 0,-3-1 0,-1 0 0,-1 2 0,-2-1 0,-2 3 0,-2 0 0,-1 1-1,-2 2 1,-1 3 0,-1 4 0,-1 0 0,1 4 0,-2 4 0,-1 0-1,3 3 0,1 3 0,1-3-1,2 1-3,1-1-2,6 3-9,1-3-14,3-4-5,3 2-1,-1-9 1</inkml:trace>
  <inkml:trace contextRef="#ctx0" brushRef="#br0" timeOffset="2">16528 8140 19,'0'0'26,"0"0"-5,4-9 0,-4 9-3,0 0-2,0 0-2,0 0-3,0 0-2,0 0-1,7 8-1,-8-1-1,3 2-1,-3 1-1,3 3 0,-2 3-1,1 1 0,-1-1-1,0 2 0,-1-1-1,2 2 1,-1 0-1,0-1 0,0-4 1,-1 1-1,2-1 0,0-3 0,1 0 0,-2-4 0,0-7 0,1 8-1,-1-8-1,0 0-1,0 0-2,0 0-3,11-3-10,-11 3-21,4-12 1,0 2-2,-4-5 3</inkml:trace>
  <inkml:trace contextRef="#ctx0" brushRef="#br0" timeOffset="3">16546 7942 12,'-4'10'27,"4"-10"0,-10 1-4,10-1-4,-8 4-1,8-4-4,-8 4-3,8-4-3,0 0-1,-8 9-1,8-9-3,-5 8 0,5-8-3,0 0-2,4 9-7,-4-9-14,0 0-10,13 2-2,-13-2 2</inkml:trace>
  <inkml:trace contextRef="#ctx0" brushRef="#br0" timeOffset="4">17053 7782 13,'0'0'30,"0"0"1,0 0 2,0 0-12,0 0-3,-4 11-4,3 1-4,-2-2-3,1 6-2,-1 2 0,1 2-1,-1 2-1,3 3 0,-3 0 0,3 4 0,-3 1 0,3 0-1,-1-1 0,1 3-1,3-2 0,-1 0 1,1-1-2,2-2 1,-1-1-1,-1-1 1,-1-2 0,1-2-1,-1-1 1,-1-2-1,1-4 1,0-2-1,-1-3 1,1-2-2,-2-7-1,0 0-1,0 0-4,0 0-7,1-14-25,-3 7 1,-4-4-2,3 1 3</inkml:trace>
  <inkml:trace contextRef="#ctx0" brushRef="#br0" timeOffset="5">16992 8154 26,'2'-7'27,"-2"7"-6,-2-7-1,2 7-3,-5-7-2,5 7-3,-7-6-3,0 1-1,7 5-2,-14-5-1,6 5 1,-4-1-2,4 2-1,-5-1-1,1 2 1,-2 2-1,0 1 0,0 0 0,3 2 0,-4 2-1,3 0 0,-3 2 1,3-1-1,-1 2 0,0 0 0,-1 1 0,1 0 0,2-1 0,1 1 1,2-1-1,4 1 0,1-2 0,4 1 0,5-3 0,2 3 0,4-2 0,2 0 0,3-1 1,4-2-1,-1 0 1,4-1-1,-1-2 1,2-2-1,-3-2 0,2 0-1,1-1 0,-3 1 0,-1-1-1,-3-1-1,0 2-3,-8-4-8,2-1-26,-12 5 1,0 0 0,4-9-2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00:04.5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6961 14651 18,'0'0'17,"0"0"-2,0 0 0,0 0-1,0 0 0,0 0-3,0 0-2,0 0 0,0 0-2,0 0-1,0 0-2,0 0-1,0 0 0,0 0-1,0 0-1,0 0 1,0 0 0,-6-9-1,6 9 0,0 0 1,0 0-1,0 10 0,0-10 0,1 21 0,0-3 0,1 4 0,0 6 0,0 3 0,2 6 0,-2 4 1,3 1-1,-3 2 1,2-1 0,0-2-1,-1 0 0,-1-2 0,0-2 1,-1-5-2,0-2 1,-1-4 0,1-3-1,-1-6 0,0 0 0,1-5 1,-1-3-1,0-9 0,0 11 0,0-11 0,0 0 0,0 0-2,0 0-3,0 0-6,2-17-12,-4 2-10,7 0-2,-6-7 2,6 1 0</inkml:trace>
  <inkml:trace contextRef="#ctx0" brushRef="#br0" timeOffset="1">6979 14587 8,'0'0'11,"-2"11"-2,2-11 0,0 0 0,-3 9 1,3-9 0,0 0 0,0 0 2,0 0-1,0 0-1,12 9 0,-12-9-1,0 0-2,10-2 1,-10 2-2,12-2-1,-12 2 0,16-4-1,-5 1 0,-11 3 1,22-10-2,-12 7 0,4-1-1,0 2 0,3 0-1,-1 1 1,2 1-1,0-1 0,2 0 0,1 0-1,0 0 1,-1-1 0,2-1 0,-2 2-1,2-2 1,-1 1-1,-1 2 1,0-2-1,0 0 1,-4-2-1,-2 2 0,-1-2 0,-2 2 0,-11 2 1,13-6-1,-13 6 1,0 0-1,0 0 1,5-10-1,-5 10 1,0 0-1,0 0 1,0 0-1,-9-6 0,9 6 0,0 0 0,0 0 0,0 0 0,0 0-1,-5 13 1,5-13 0,1 15 1,-1-4-1,1 0 0,-1 3 0,3 3 1,-3 2-1,3-1 0,-2 2 0,0-1 0,-1 2 0,0-1 0,0-3 0,-1-1 0,1-3 0,-2-2 0,2-11 0,-1 12 0,1-12-1,0 0-1,0 0-2,0 0-7,0 0-21,0 0-4,0 0-1,6-11 1</inkml:trace>
  <inkml:trace contextRef="#ctx0" brushRef="#br0" timeOffset="2">8016 14612 12,'0'0'16,"0"0"-2,0 0 0,0 0-2,-10 6-1,10-6 0,-2 19-3,1-8-1,2 6-1,-1 0-1,2 4 1,0 2-2,1 2 0,-2 0 0,2 5-1,-2-1-1,1 1 0,-2 0-1,1 3 1,-1-1-2,1 1 1,-1-1 0,-1-1-1,1 0 1,0 0-1,-2 0 1,2-1-1,0-3 0,0-1 0,-1-2 0,1-4 0,0-4 0,1-2 0,-1-14 0,2 13-1,-2-13-2,0 0-2,0 0-7,0 0-11,7-15-7,-7 15 1,8-23 0</inkml:trace>
  <inkml:trace contextRef="#ctx0" brushRef="#br0" timeOffset="3">8046 15015 4,'0'0'22,"0"0"-3,0 0-2,0 0-2,0 0-1,0 0-2,0 0-2,10 1-1,-10-1-1,0 0-1,14-1 0,-14 1-2,10 0 1,-10 0-2,15 0 0,-6-1 0,4 2 1,1-1-2,4 2 0,0-1-1,4 0 0,-1-2 0,3 2 0,-1-1-1,0 1 0,-2-2 1,1 0-1,-3 0 0,0 1-1,-2 1 1,-3-1 0,-1 0-1,-2 1 0,-11-1 1,14 3-1,-14-3 1,0 0-1,10 2 1,-10-2-1,0 0 0,0 0 0,0 0-2,0 0-2,0 0-6,-5-10-17,5 10-8,0 0-2,3-10 2</inkml:trace>
  <inkml:trace contextRef="#ctx0" brushRef="#br0" timeOffset="4">9457 15018 12,'0'0'14,"0"0"-1,0 0 1,0 0-1,9 7-1,-9-7 1,0 0-2,11 4-1,-11-4-1,13 1-2,-13-1-2,21-2 0,-11-2-1,5 1 0,-1-2-1,2-1 0,-1-2-1,3-1 0,-2-2 0,0-1 0,-1-3 0,1 3-1,-3-3 1,0 2 0,-2-2-1,-2 2 2,-2 1-2,-1-1 0,-1 2 0,-3 0 0,-1 0-1,-1 11 1,-1-18 0,1 18 0,-6-15 0,6 15-1,-9-13 0,9 13 1,-14-12-1,4 8 0,1 0 1,-2 1-1,-2 1 0,1 0 0,-1 1 0,-1 1 0,1 1 0,-1 0 0,2 2 0,-2 2-1,2 0 1,-1 3 0,0 2 0,1 1 0,0 1 0,0 5 0,0 0 0,3 0 0,-1 3 0,3 0 0,0 4 0,3 0 0,0 1 0,3-1 0,1-2 0,0 1 0,3-1 1,0-4-1,2-2 1,3-1-1,0-2 1,2-2 1,3-1-1,2 0 1,2-4-1,1 0 1,1-2 0,2-1 0,-2-3-1,2 1 1,-1-2 0,-1-1-1,0-2 0,-2 1 0,0-1 0,-1 1 0,-2-1 0,-1 0-1,0-3 1,-1 4-1,-3-1 1,-9 4-1,16-9 0,-16 9 1,11-8-1,-11 8 0,0 0 0,12-11 0,-12 11-1,0 0-3,11-6-2,-11 6-6,10-9-20,-10 9-6,10-2 0,-10 2 2</inkml:trace>
  <inkml:trace contextRef="#ctx0" brushRef="#br0" timeOffset="5">10008 15203 29,'0'0'28,"-2"11"-7,2-11 0,0 0-6,0 0-2,7-17-2,-7 17-3,9-15-2,-9 15-1,9-21-1,-1 10 0,-4 0-1,2 1 1,-2-2-2,1 3 0,-2 0 0,-3 9 0,6-13-1,-6 13 0,0 0 0,0 0 0,0 0 0,0 0-1,0 0 0,6 18 1,-5-7-1,1 3 0,-1 4 0,1 2 0,-1 1 1,1 2-1,-1 1 0,1-1 1,-3-1-1,2-1 0,-2-4 0,2-2 0,-2-2 0,3-3 0,-2-10 0,0 14-1,0-14 1,0 0-1,4 9 0,-4-9-2,0 0 1,0 0-1,0 0-1,0 0-1,0 0 2,-10-8 0,10 8 0,0 0 1,-9-8 1,9 8 0,0 0 1,-14-4 0,14 4 0,-10 0 1,10 0-1,0 0 1,-9 2 1,9-2 0,0 0 1,0 0 0,0 0 1,11 0 0,-11 0-1,14-6 1,-14 6-1,19-7-1,-8 2 0,2 2 0,0-2-1,1 3-1,2 1 1,-3 0 0,0 1-1,-1 1 1,0 0-1,-3 1 0,-9-2 0,15 4 0,-15-4-2,0 0 0,11 6-4,-11-6-5,0 0-21,0 0-3,0 0-2,0 0 3</inkml:trace>
  <inkml:trace contextRef="#ctx0" brushRef="#br0" timeOffset="6">10647 14825 28,'0'0'26,"0"0"-3,0 0-1,-7 12-5,7-12-2,-3 11-3,3-11-3,-2 16-3,0-5-1,4 7-1,-2 0 0,2 3-2,-1 4 1,2 1-2,-1 1 1,2 1-1,-2-2 1,3-2-1,-2-2 0,1-1-1,0 0 1,-1-6 0,1 0-2,-2-5 1,2-1-1,-4-9-2,4 15 0,-4-15-3,0 0-5,0 0-4,0 0-11,0 0-7,0 0-1,0 0 2</inkml:trace>
  <inkml:trace contextRef="#ctx0" brushRef="#br0" timeOffset="7">10526 15032 21,'0'0'17,"0"0"-2,0 0 0,0 0-1,0 0 0,0 0-3,0 0 0,0 0-3,0 0 0,0 0-2,0 0-1,0 0 1,0 0-2,0 0 1,0 0-1,0 0 0,0 0 1,11 8-2,-2-7 1,1-1-1,5 2 0,-1-3 0,4 3-1,1-3 0,2 3 0,0-3-1,1 0 1,-2-1-1,2 0 0,-1 0 0,-2 0-1,-1 1 1,-3-1-1,-2 0 1,-2 2-1,-2 1 0,-9-1 0,11 1-1,-11-1 0,0 0-3,0 0-1,0 0-7,0 0-15,0 0-9,0 0-1,3-13 1</inkml:trace>
  <inkml:trace contextRef="#ctx0" brushRef="#br0" timeOffset="8">11216 15021 25,'0'0'30,"14"-3"1,-14 3-9,15-11-3,-4 7-4,-3-8-4,7 5-2,-4-6-1,7 3-3,-4-4-1,4 4 0,-2-5-1,2 2 0,-3-3-1,2 3 0,-3-2 0,-1 2-1,-5-1 0,-1 2 0,-2 0-1,-3 1 1,-3 1 0,1 10-1,-10-16 1,10 16-1,-16-13 0,5 7 0,-1 1 0,-1-1 0,-2 2 0,0 0 0,-1 1 0,0 1 0,-2 1-1,0 1 1,1 2 0,0 3-1,2 2 1,-1 3 0,1 1 0,0 3 0,2 1 0,-1 4 0,3-1 0,-1 3 0,-1 1 0,3 1 0,4 2 0,1 0 0,2 0 1,5-1-1,1-1 1,5 0 0,1-3 0,5-3 0,-2-3 1,5 0-1,-2-3 1,2-2 0,-1-2-1,3 1 0,-2-3 0,2 1 1,0-1-1,-1-2 0,0-1 0,-1 0-1,-1-4 1,-1 0 0,0-2 0,-2 0-1,1-4 0,-3 2 0,1-2 0,0 0-2,1 1-3,-2-3-2,5 9-8,-6-3-25,1-1 2,1 1-2,-12 4 2</inkml:trace>
  <inkml:trace contextRef="#ctx0" brushRef="#br0" timeOffset="9">11720 15114 28,'0'0'30,"0"0"3,0 0-7,0 0-8,-5-12-3,5 12-4,5-16-1,-5 16-2,8-13-2,-8 13-2,12-12 0,-12 12-2,14-9 0,-4 8 0,-1 2-1,1 2 0,1 2-1,0 4 1,-1 1-1,2 3 0,-5 1 0,0 3-1,-1 1 0,0 3 0,-1-1 0,-4-3-1,0 2 0,-3-1 0,0 0 0,-4-4-1,2 0 2,-3-5-1,0 1 0,7-10 2,-14 14-1,14-14 1,-12 6 0,12-6 1,0 0 0,-9 4 0,9-4 1,0 0 0,0 0 1,0 0 0,0 0 0,12-7 0,-12 7-1,14-4 1,-5 2-1,2 2-1,2-1 1,0 1-1,0 1 0,2 0 0,-2 1-1,0 1 1,-2-1-2,-1 1 0,1 2-3,-11-5-3,13 5-9,-13-5-22,0 0 0,0 0-1,0 0 2</inkml:trace>
  <inkml:trace contextRef="#ctx0" brushRef="#br0" timeOffset="10">9183 14552 1,'5'9'23,"-5"-9"1,0 0-8,0 0-1,-9 9 0,3 0-4,6-9 0,-12 22-3,4-10-1,-1 8-1,-4 0-1,1 7-1,-3 0-1,4 5 1,-5 4-1,4 4 1,-3 3-1,4 2 0,2 1 1,5 3-1,2-3 0,5 2 0,3-4-1,5-1 1,5-4-1,3-3 0,1-6-1,3-2 1,0-7-1,0-2-1,1-3 0,-1-7-2,0 0-3,-6-7-7,4-2-24,1 1 1,-8-4-2,3 0 2</inkml:trace>
  <inkml:trace contextRef="#ctx0" brushRef="#br0" timeOffset="11">11201 15074 5,'0'0'17,"0"0"-1,0 0-1,0 0-1,10-7-2,-10 7 1,0 0-2,7-10-1,-7 10-2,8-9-2,-8 9 0,13-9-3,-13 9-1,16-9-8,-5-2-22,6 11-1,-9-13 0,10 6 0</inkml:trace>
  <inkml:trace contextRef="#ctx0" brushRef="#br0" timeOffset="12">12158 14546 25,'0'0'28,"8"13"2,-8-13-6,0 0-7,7 10-3,-7-10-2,15 8-4,-5-5-1,3 7 0,0-3-2,2 5-1,0-2-1,1 5-1,-1 0 1,0 6-1,-2 0-1,0 2 0,-3 5-1,-1 2 1,0 0-2,-4 1 1,-1 2 0,-2-1 0,-2 0-1,-1-1 1,-2-3-1,0 0 1,-2-2 0,0-3 0,-1-4-1,0-1 1,0-5 0,0-1 0,6-12 0,-11 13-1,11-13-1,0 0-2,-6 11-4,6-11-8,0 0-19,0 0 0,4-12 0,-4 12 1</inkml:trace>
  <inkml:trace contextRef="#ctx0" brushRef="#br0" timeOffset="13">12723 14700 29,'0'0'33,"0"0"2,0 0 0,-9 10-14,9-10-4,0 0-6,0 0-3,0 0-2,-9 6-2,9-6-1,2 10-1,-2-10-2,3 17-2,-3-17-4,8 21-5,-9-11-18,3 0-7,2 0-2,-4-10 1</inkml:trace>
  <inkml:trace contextRef="#ctx0" brushRef="#br0" timeOffset="14">12784 15046 30,'-3'10'31,"7"6"1,-4-16 0,-7 15-16,8-5-5,-1-10-5,1 14-2,-1-14-4,0 0-6,0 0-20,15 15-6,-15-15 0,0 0-1</inkml:trace>
  <inkml:trace contextRef="#ctx0" brushRef="#br0" timeOffset="15">13458 14667 25,'0'0'26,"0"0"-5,10-9 1,-10 9-5,0 0-2,0 0-2,0 0-3,-9-5-2,9 5-3,-12-2-1,2 1 0,10 1-1,-18 0-1,8 2-1,-3 0 0,-2 3 0,0 0 0,-4 0-1,0 3 0,1 2 1,-2 2-1,3-1 0,0 2 0,3-3 0,1 1 0,4 0 0,3-2 1,6-9-1,-6 13 1,6-13 0,6 13 0,3-7 1,1 0 0,6 3 0,-1 1 0,6 2 0,-1-2 0,3 3 0,0 1 0,0 3-1,-1 2 0,-2 0 0,0 1 0,-2 0 0,-2 4-1,-2-1 0,-2-1 0,-4-1 1,-1-1-2,-2-1 1,-2-2 0,-4-1 0,-3-2-1,-1-1 1,-4-2-1,-3-2 1,-4-1 0,0-1-1,-5-2 1,-1-2 0,-2-2 0,0-1 0,0-2 0,3-1 0,0 0 0,3-2 0,2-3 0,3 3 0,4-1 0,9 6 0,-9-10-2,9 10-2,0 0-2,10-15-7,2 8-24,4 4 1,-2-5-1,6 0 1</inkml:trace>
  <inkml:trace contextRef="#ctx0" brushRef="#br0" timeOffset="16">13750 14683 34,'0'0'28,"9"3"3,-9-3-10,0 0-7,0 17-4,0-17 0,2 23-2,-2-9-1,2 7 0,-2-2-3,2 7-1,-5 2 0,3 3-1,-2 1-1,0 2 0,-2-1-1,2 2 1,-1-3-1,2-1 1,3-6-1,0 0 1,2-4 0,3-4 1,2-1-1,1-5 1,3-1 0,1-3 0,0-2 0,5-3-1,-2-3 1,2 1-1,1-4 0,1 0-1,-2-3-1,-1-1-1,-1 0-2,-4-4-4,2 5-9,-15 7-21,8-20 2,-8 9-2,-7-4 3</inkml:trace>
  <inkml:trace contextRef="#ctx0" brushRef="#br0" timeOffset="17">13639 14890 42,'-17'5'33,"17"-5"2,0 0-8,0 0-6,13-7-3,-1-2-7,9 5-1,0-8-3,7 6-2,-3-1-1,3 2-1,-2-2-1,-1 4-1,-1 2-1,-4 0-1,-1 6-1,-5-4-5,4 9-10,-1-3-23,-7-2 2,0 0-2,-10-5 2</inkml:trace>
  <inkml:trace contextRef="#ctx0" brushRef="#br0" timeOffset="18">14119 14846 52,'3'11'35,"-3"-11"1,2 13-2,-5 2-15,0-5-10,9 9-2,-4 0-3,7 4-1,-2 1-1,4 3-1,-1-1 0,0 1 0,-1-4-1,-2 1 0,0-4-1,-3-4 0,-1 2 0,-4-9-1,1-9 0,-3 9 1,3-9-1,0 0 1,-12-13 0,6 2 0,1-7 1,2-1 0,0 0 1,2-3 0,1 0 0,2 2-1,1-2 1,5 3 1,0 2-1,4 2 0,0 4 0,3 2 0,-1 0 0,4 5 0,-3 0-1,2 2 1,-3 1-1,0 0 1,-4 1-1,-1 1 0,-9-1 0,14-2 0,-14 2 1,0 0-1,3-15 0,-3 15 1,-5-14-1,0 5 0,0-2 0,-1 2 0,6 9 0,-13-14 0,13 14 0,-13-9 0,13 9 0,-10 2 0,10-2 0,0 0-1,-4 16 1,4-16-1,4 19 0,-4-19-3,12 19-3,-12-19-10,13 13-20,-1-3 0,-12-10 0,24 9 0</inkml:trace>
  <inkml:trace contextRef="#ctx0" brushRef="#br0" timeOffset="19">14555 14845 59,'0'0'37,"0"0"-2,0 0 0,0 0-20,-6 11-6,6-11-2,0 16-3,-1-3-1,3 5 0,-3 2-2,2 3 1,1 2-2,0 0 1,-1 2 0,2-1 0,0-2-1,0-2 0,2-4 0,-1-2-1,2-2-2,-6-14-2,11 16-6,-11-16-20,0 0-6,7-10-1,-7-2 0</inkml:trace>
  <inkml:trace contextRef="#ctx0" brushRef="#br0" timeOffset="20">14520 14629 73,'0'0'38,"-12"-7"-2,12 7-1,0 0-23,0 0-6,0 0-2,-1 11-4,1-11-2,9 12-4,-9-12-10,6 9-22,-6-9 1,13 12-1,-13-12 2</inkml:trace>
  <inkml:trace contextRef="#ctx0" brushRef="#br0" timeOffset="21">14874 14839 31,'0'0'34,"13"-9"1,-13 9 0,0 0-14,0 0-4,-10-3-7,10 12-3,0-9-2,-5 22-2,3-5-1,3 3 0,-1 4-1,3 2 0,1 1-1,0 1 1,1-2-1,1 1 0,-1-2 1,2-4-1,-2-4 0,0-3 0,0-5 0,-5-9 0,9 8 0,-9-8 0,0 0 0,12-16-1,-8 3 2,0-2-1,1-4 0,1-1 0,2-3 1,0 0-1,2-2 2,2 3 0,0 0-1,2 3 1,0 5 0,2 5 0,0 1 0,0 6-1,-1 4 0,-1 5 0,0 4 0,-1 4 0,0 3-1,-3 5 0,-2 2 1,1 0-1,-3 2 0,-1 0 0,-2-1 0,1-1 0,-1-5 0,0-1 0,1-2 0,-1-4-2,1-4 0,-4-9-3,10 10-2,-10-10-5,14-5-16,-14 5-13,15-15 3,-5 6-1,-3-6 2</inkml:trace>
  <inkml:trace contextRef="#ctx0" brushRef="#br0" timeOffset="22">15654 14956 31,'0'0'31,"3"-22"0,-4 8-7,0 5-4,-5-6-5,6 15-3,-13-19-1,13 19-5,-20-15-1,9 10-2,-4 3 0,0 3-1,-1 0 0,-1 3-1,0 4 1,-1 4-1,3-1 0,-1 4 0,4-2 0,0 3 0,4 1 0,3 2 0,1-3 0,5 3 0,2-1 0,4 0 0,1 0 0,5-3 0,1 0 0,2-3-1,2-3 1,1-2-1,0-3 0,-1-4 0,0-4 1,-2-3-1,-1-3 0,-2-2 0,-1-4 0,-3-2 0,-1 1 1,-2-3-1,-4 1 0,0 0 1,-2 2-1,-2 3 1,0 1 0,2 13 0,-7-16-1,7 16 1,0 0 0,0 0-1,-6 12 0,6 1 1,0 2-1,2 3 0,2 3 0,0 2 0,1 3 0,2 2 0,-1 3 0,1 0 0,0 1-1,-1 1 1,0 0-1,-3-2 1,-2-1-1,-2-2 0,-2-3 1,-4-2 0,-2-3 0,-2-3 1,-4-2 0,0-1-1,-1-6 1,0 0 1,-2-4-1,3-1 0,1-2-1,4-2 0,10 1-1,-15-8-3,15 8-5,0 0-28,0 0-4,4-13 2,-1 2-2</inkml:trace>
  <inkml:trace contextRef="#ctx0" brushRef="#br0" timeOffset="23">6231 14347 12,'5'-11'21,"6"10"-2,-11 1-5,7-9-3,-7 9-1,7-11-2,-7 11 0,6-10-1,-6 10 0,0 0-1,7-10-1,-7 10 0,0 0 0,0 0 0,10-8 0,-10 8 0,11-3 0,-11 3 0,19-3 0,-9-1 0,6 4-1,-2-4 0,5 5-1,1-4 0,3 2-1,1-2 0,4 1 0,0-2-1,4-2 1,2 0-1,3 0-1,1 0 1,4-1 0,1-1-1,3 1 1,-1 1 0,2 1-1,-1 1 0,-2-2 1,3 1-1,-2 2 0,0-2 0,-1 2 0,3-1 0,-1-1 0,1-2 0,4 3 1,-2-2-1,1 1 0,-1 1 0,1-1 0,-1 1 1,-3 0-1,3 0 0,-4 0 0,-2 0 0,2 0 0,-2 1 0,2 0 0,0-1 0,0 0 1,-1 2-1,2 1 0,-1 1 0,1-1 0,-1 0 0,1 2 0,0-1 0,2 0 0,-2 2 0,2-1 0,-1 2 0,3 0 0,0-1 0,2 1 0,0-1 0,2 1 0,-1-1 0,1 0 0,-1-2 0,0 1 0,2 0 1,-1 0-1,0 0 0,-1 0 0,2 0 0,1 1 0,1 0 0,0 0 0,1 1 0,-2-1 0,5 0 0,-1-1 0,-1 0 0,2 0 0,0 1 0,1-1 0,1-1 0,3 1 0,-1 0 0,0 0 0,3 0 0,-1-1 0,0-1 0,0 0 0,1 0 0,-1 0 0,0-1 0,1 1 0,-2 0 0,-2 1 0,0 0 0,2 0 0,-4 1 0,-1 1 0,-2 2 0,-1-1 0,0-1 0,0 1 0,1 1 0,-2 0 0,0 0 0,-1 0 0,0-2 0,0 1 0,0-1 0,0-1 1,-1 0-1,0 0 0,1-2-1,0 1 1,0-1 0,0-1 0,-1 2 0,0 0 0,1 0 0,-1-1 0,-1 0 0,0 1 0,0 1 0,1-1 1,1 1-1,2 1 0,-2-1 0,2 1 0,1 1 0,-1-1 0,2 1 0,1-1 0,-1 0 0,-1 1 0,2-2 0,-1 0 0,2 1 0,2-1 0,-2 1 0,0 0 0,2-1 0,0 0 0,-3 0 0,1 2 0,-1-2 0,0 0 0,-1 0 0,1 0 0,-3 0 0,1-1 0,-1 2 0,-2-3 0,-1 2 0,0 0 1,0 0-1,-3 0 0,2 0 0,0-1-1,0 0 1,1 1 1,-1-1-1,1-1 0,0 0 0,0 1 0,-4 0 0,2 0 0,1 1 0,-3 0 0,2 0 0,-1 3-1,-4-2 1,2 1 0,5 0 1,-4 0-1,0 1 0,0-1 0,-1-1 0,2 0 0,3-1 0,-3 1 0,-3-1 0,0 2 0,-2-3 0,1 0 0,-3 0 0,-1 0 0,-3 1 0,0 0 0,0-1 0,-4 1 0,0-2 0,-5 2 0,-2-1 0,-3 0 0,-4-1 0,-4 1 0,-1-1 0,-5 0 0,-3-1 0,-10 2 0,13 0 0,-13 0-1,0 0 0,0 0 0,0 0-2,0 0-5,0 0-26,0 0-3,0 0 0,-8-13 0</inkml:trace>
  <inkml:trace contextRef="#ctx0" brushRef="#br0" timeOffset="24">6585 13283 10,'0'0'25,"0"0"-1,12-3 0,-12 3-9,0 0-3,0 0-1,-6 9-3,6-9-1,-4 14 0,3-3-2,-2 1 0,2 4-1,-3 1-1,3 4 0,-1 3 0,1 4-1,1 0 1,2 4-1,-1 1-1,2 2 1,1 0 0,0-2 0,-1-2-1,2-3 1,-2-4-1,0-4 0,0-4-1,-1-5 1,-2-11-1,3 15-1,-3-15 0,0 0-2,0 0-1,0 0-3,0 0-9,0 0-12,-2-22-6,4 10 0,-5-11 1</inkml:trace>
  <inkml:trace contextRef="#ctx0" brushRef="#br0" timeOffset="25">6573 13256 17,'-3'-11'27,"3"11"1,0 0-7,0 0-4,0 0-3,0 0-2,0 0-3,0 0-2,0 0 0,0 0-2,0 0 1,0 0-2,13-5 1,-13 5-2,13-8 0,-4 2 0,7 2 0,-1-4-1,5 1 0,2-2 0,0 2-1,2 0 0,1 0 0,-1 1 0,-2 1 0,0 2-1,-3 1 0,-4 2 1,2 1-1,-5 0 0,-1 0 0,-11-1 1,14 4-1,-14-4 0,11 4 0,-11-4 0,0 0 0,13 4 0,-13-4 0,0 0 0,12 10 1,-12-10-2,7 12 2,-1-2-2,-2 3 2,-1 1 0,1 2-2,-1-1 2,1 4-1,-1-1 1,0 0-1,-2-1 0,1-2 0,0 0 0,-1-2-1,0-2 1,-2-1-2,1-10 0,0 13-2,0-13-1,0 0-5,3 13-12,-3-13-14,0 0 0,0 0-1,0 0 2</inkml:trace>
  <inkml:trace contextRef="#ctx0" brushRef="#br0" timeOffset="26">7267 13324 28,'0'0'30,"0"0"1,0 0-7,0 0-6,0 0-5,0 0-4,-10 10-3,11 3 0,-2 0-1,5 6-2,-3 2 0,2 4-1,-1-2 0,1 5 0,0 2-2,0 0 1,0 1-1,0 0 1,0-3-1,0-2 0,2 0 0,-2-6 0,1-1-2,-1-7-1,2 1-2,-5-13-5,6 10-9,-6-10-15,0 0-1,0 0 2,6-15 0</inkml:trace>
  <inkml:trace contextRef="#ctx0" brushRef="#br0" timeOffset="27">7281 13577 36,'0'0'32,"10"3"2,2-8-7,2 4-6,2-5-4,7 4-5,-1-4-5,6 1-1,-1-1-1,3-2-2,-3 3-2,-1 0 0,-6 1-1,-1-1-1,-5 2-1,-14 3-2,15 1-4,-15-1-8,0 0-22,0 0 2,-9 1-1,9-1 2</inkml:trace>
  <inkml:trace contextRef="#ctx0" brushRef="#br0" timeOffset="28">7777 13555 67,'0'0'35,"21"-13"0,-10 7-10,-1-7-11,10 4-4,-5-6-3,8 3-3,-4-3-1,3 3 0,-1-3 0,0 4-1,0-3 1,-1 3-2,-3 1 1,-1-1-1,-2 0 0,-2 1 0,0-2-1,-4 1 1,-1-2-1,-1 2 1,-3-1-2,-1-4 2,-4 2-2,-1 0 2,-5 0-2,-1 1 2,-2 2-2,-5 1 1,0 0-1,-3 7 1,0 2-1,-1 3 1,0 7 0,1 1-1,1 4 1,0 4 0,3 3 0,-1 0 0,3 3 1,3 3-1,0-1 0,4 1 1,3 0-1,3-1 1,3 1-1,4 0 1,3-2 0,2 0 1,2-2-1,2-3 0,1-1 1,2-3-1,1-2 0,-1-3 1,0-3-1,2-1 0,-1-5 0,-1-2-1,0-2 1,-2-1 0,-2-3-1,-1 3 1,-2-2-1,-1-1-1,-11 6 0,13-7-2,-13 7-2,11-5-5,-1 8-11,-10-3-21,14-8 2,-14 8-1,17-11 2</inkml:trace>
  <inkml:trace contextRef="#ctx0" brushRef="#br0" timeOffset="29">8302 13578 35,'0'0'35,"0"0"1,0 0 1,10-3-12,-10 3-8,0 0-6,0 0-3,-4 19-3,1-9 0,3 6-2,0-1 0,1 3-1,1-1 0,1 2 0,0-1-1,0-2 0,1-1-1,0-3 0,1-3-2,-5-9-2,11 14-4,-11-14-10,0 0-22,8-11 0,-4 0 0,2 1 1</inkml:trace>
  <inkml:trace contextRef="#ctx0" brushRef="#br0" timeOffset="30">8529 13305 30,'0'0'34,"-1"-13"1,1 13 0,0 0-13,0 0-4,2 16-5,-2-16-4,-1 15-2,1-15-1,0 17-1,0-17-1,0 15-1,0-15-2,1 14-1,-1-14-6,0 0-8,0 11-26,0-11 1,0 0-2,6 11 2</inkml:trace>
  <inkml:trace contextRef="#ctx0" brushRef="#br0" timeOffset="31">8575 13615 41,'0'0'34,"5"18"1,-5-18 1,0 0-19,7 10-3,-7-10-5,0 0-3,0 0-4,3-10-5,-3 10-11,0 0-22,0 0 0,0 0-1,4-12 1</inkml:trace>
  <inkml:trace contextRef="#ctx0" brushRef="#br0" timeOffset="32">9077 13214 17,'0'-11'28,"0"11"2,0 0-4,6-11-7,-6 11-2,0 0-3,0 0-4,-10-9-1,10 9-3,-14 3-1,14-3-1,-21 8-1,8-2-1,-4 1 0,2 4 0,-3 0 0,1 2-1,-1-2 0,3 2 0,-1 0 0,5 0 0,1-2 1,4-2-2,3 0 2,4 0-1,-1-9 0,12 15 1,0-7-1,3-1 1,3 1-1,3 1 1,1-1-1,3 0 0,-1 3-1,2 1 1,-2 1-1,-3 1 1,-2 5-1,-5 0 0,-2 3 0,-5 2-1,-3 1 1,-8-1 0,-2 1 0,-4-1-1,-1-4 1,-2-4 0,-3-2 0,0-5 1,-2-3-1,2-4 1,2-2 0,0-2-1,0-3 1,4-1 0,10 6-1,-14-14 0,14 14-1,-2-16-1,2 16-3,13-19-4,2 16-12,3-5-19,-1-4 1,8 2 0,-1-7 1</inkml:trace>
  <inkml:trace contextRef="#ctx0" brushRef="#br0" timeOffset="33">9383 13165 66,'0'-9'35,"-4"-2"-1,4 11-9,0 0-12,0 0-4,-4 24-2,1-3-3,4 6-1,-2 2-1,2 6 0,0 2-1,1 2 0,0 4 0,1-3 0,1 0-1,1 1 1,1-4 0,2-1 0,-1-5 0,4-2 0,0-7 0,3-3 1,2-5-1,2-5 1,-1-6-1,2-3 0,0-5-1,0-2 0,0-3-1,-5-3-2,2 3-4,-8-9-5,5 8-16,-3-4-10,-8 0 0,-1 2-1,-7-3 3</inkml:trace>
  <inkml:trace contextRef="#ctx0" brushRef="#br0" timeOffset="34">9312 13437 36,'0'0'34,"0"0"1,12 3 1,5-4-15,-5-6-4,13 6-5,-2-7-5,6 6-1,-2-3-2,3 5 0,-3-1-2,1 1-1,-4 3-2,-3-2-2,0 6-4,-8-5-6,5 5-16,-4-1-9,-5-2 0,1 2-1</inkml:trace>
  <inkml:trace contextRef="#ctx0" brushRef="#br0" timeOffset="35">9691 13445 64,'0'0'37,"0"0"0,0 0-7,0 0-11,6 11-7,-6-11-8,11 23 0,-4-8-2,1 3-1,2 4 0,-2 2-2,0 0 0,0-2 1,-3 1-2,-1-4 1,-1 0-1,-2-5 1,-1-4-1,0-10 1,0 0 0,0 0 1,0 0 0,-12-17 1,8 1 0,1-1 1,0-3-1,3 1 1,1-4 1,2 3-1,5-2 0,4 5-1,0-2 1,4 4-2,-1 4 0,2 0-3,3 8-5,-6-5-10,-2 6-21,3 5 0,-4-1 0,2 1 1</inkml:trace>
  <inkml:trace contextRef="#ctx0" brushRef="#br0" timeOffset="36">9996 13448 58,'0'0'37,"0"0"-1,0 0 3,9 14-22,-9-14-6,4 16-4,-2-4-3,3 4-2,-1 3 0,1 1 0,-1 2-2,3 0 1,-2-3 0,1-1-1,0-1-1,-1-4 1,2-2-2,-7-11-1,11 12-3,-11-12-5,0 0-20,9-7-7,-9-4 0,0 11 0</inkml:trace>
  <inkml:trace contextRef="#ctx0" brushRef="#br0" timeOffset="37">10000 13292 58,'-10'-10'38,"10"10"-1,-11-14 2,-1 6-21,12 8-7,0 0-5,0 0-3,0 0-3,0 0-3,15 18-9,-12-7-26,-3-11 1,11 15-2,-11-15 1</inkml:trace>
  <inkml:trace contextRef="#ctx0" brushRef="#br0" timeOffset="38">10301 13406 37,'-1'-15'35,"1"15"2,0 0-1,-10-12-13,10 12-6,0 0-8,-7 16-2,2-5-3,4 8-1,-2 1-1,3 6-1,0 2-1,1 2 1,2 1-1,2-2 1,-1-4-1,2-4 0,-1-4 0,2-5 1,-7-12-1,14 4 0,-14-4 1,13-18-1,-5 3 1,0-3-1,0-5 0,1 0 0,0-1 1,0 2-1,0 2 0,-1 4 0,0 2 1,-8 14-1,13-12 0,-13 12 1,15 4 0,-15-4-1,16 21 0,-8-8 1,3 0-1,-1 3 0,0-1 0,0 2 0,-2 1-2,-2-3 0,1 1-2,-3-3-3,5 6-6,-9-19-10,3 17-16,-3-17 1,10 8-1,-10-8 3</inkml:trace>
  <inkml:trace contextRef="#ctx0" brushRef="#br0" timeOffset="39">10745 13520 56,'13'-14'36,"-11"4"0,0-3-10,-2 13-6,3-19-8,-3 19-2,-3-18-4,3 18-1,-9-17-2,9 17 0,-18-12 0,9 9-2,-3 2 1,0 3-1,-2 1 0,0 5-1,1 3 1,1 3 0,1 3-1,2 2 1,1 0-1,2 3 1,4 0-1,4-1 0,5-1 0,2-3 1,3-1-1,4-4 1,1-3-1,3-4 1,-1-5-1,1-5 1,-1-5-1,-1-3 0,-2-4 1,-2-2-1,-2-2 0,-3-2 0,-3 1 0,-2 1 0,-4 2 0,-2 2 0,0 1 0,-1 4 0,3 12 1,-6-13-1,6 13 0,0 0 0,0 0 0,1 20 0,2-5 0,1 2 0,0 3 0,3 5 0,-1-1 0,1 6 1,2 0-1,-1-1 0,0 1 0,-2 0 0,-2-3-1,-2-2 1,-3-3 0,-3-5 0,-5-1 0,-3-2 0,-4-3 0,-2 0 0,-2-4 0,-1 1 1,-1-1-1,4-3 0,1 1-2,4-7-7,13 2-30,0 0-3,-2-14 2,12 3-1</inkml:trace>
  <inkml:trace contextRef="#ctx0" brushRef="#br0" timeOffset="40">11656 13146 12,'-6'12'26,"6"-12"3,-8 11-6,5-1-5,3-10-2,-3 21-2,0-9-2,5 4-3,-4-4-1,4 5-1,-3-1-1,3 3-2,-3-1 0,4 3-1,-5-1-1,2 3 0,-1 0 0,0 0-1,-1 2 0,1 1 0,-2-2 0,2 0-1,0-3 1,0 0-1,2-2 0,0-1 0,1-3 0,0-4-1,1 0-2,-3-11-2,7 14-2,-7-14-6,0 0-12,13-12-11,-11-3 0,5 1 1,-5-8 1</inkml:trace>
  <inkml:trace contextRef="#ctx0" brushRef="#br0" timeOffset="41">11614 13206 13,'-11'-6'28,"11"6"1,0 0-7,0 0-4,0 0-2,0 0-2,13 1-3,-13-1-1,11-4-4,-11 4 1,19-6-2,-9 0-2,5 3 1,-2-6-2,5 4 0,0-2 0,3 2-1,-1 0 1,1 0-1,0 2 0,0 3 0,-3 2-1,0 1 1,-4 1 0,0 0-1,-4 0 1,-1 1-1,-9-5 1,16 7-1,-16-7 1,10 4-1,-10-4 1,0 0-1,11 3 1,-11-3-1,0 0 0,0 0 0,11-5 1,-11 5-1,0 0 0,0 0 0,0 0 0,0 0 1,0 0-1,0 0 0,0 0 0,0 0 0,7 15 1,-7-15-1,1 18 0,-2-6 0,1 0 1,-1 2-1,0-2 1,0 0-2,0-1 1,0-2-3,3 0-2,-2-9-9,0 0-24,0 0 1,9 1-2,-9-1 2</inkml:trace>
  <inkml:trace contextRef="#ctx0" brushRef="#br0" timeOffset="42">12236 13255 32,'0'0'31,"-13"-2"2,13 2-7,0 0-6,-10 10-4,9 3-6,1-13 0,-6 24-4,1-7-1,5 4 0,-3 0-3,4 6 1,-2 3-1,1 1 0,0 3-1,1 3 0,1-2-1,0 0 1,0 0-1,1-4 0,0-4-2,-1-4 0,2-4-3,-3-10-3,7 3-8,-8-12-22,0 0 2,0 0-1,9-22 1</inkml:trace>
  <inkml:trace contextRef="#ctx0" brushRef="#br0" timeOffset="43">12209 13559 46,'0'0'34,"11"-9"1,-1 4-9,-10 5-6,24-9-4,-13 2-7,7 7-3,-3-2 0,5 4-3,-4-2-1,3 3 0,-2-2-1,0 1 0,0-2 0,0-2-1,-4 0 0,-1-4-3,-2 4-2,-10 2-5,10-12-18,-10 12-9,-1-9 0,1 9-1</inkml:trace>
  <inkml:trace contextRef="#ctx0" brushRef="#br0" timeOffset="44">12728 13502 46,'0'0'35,"0"0"2,0 0-1,12 0-15,2 1-8,-3-8-3,7 5-3,-2-4-2,4 0-2,2-1 0,3 2-1,-2-3 0,2-2 0,-1 0-1,-1-1 0,0-2 0,-2 1 0,-4-2-1,-1 2 1,-4-1-1,-1-1 1,-6 2-1,-2 0 0,-2 0 0,-4 2 0,-2-1 0,-3 2 0,-3 2-1,-1 0 1,-3 0-2,-1 3 2,-3 2-1,1 3 1,-3 2-1,-1 4 1,-1 2 0,1 4 0,-1 4 0,1 1 0,3 3 0,1 2 0,3 1 0,5 1 1,4 3-1,6-2 1,4 1-1,5 1 1,3-2 0,3 1 0,2-4 0,2 0 0,1-3 0,0-1 0,-1-2 0,0-4 0,0-1 0,-1-5 0,0-2 0,-3-3-1,1-3 0,-2-2-1,-1-1-1,-3-3-2,1 5-6,-11 2-16,12-13-15,-12 13 0,14-5 0,-4 5 1</inkml:trace>
  <inkml:trace contextRef="#ctx0" brushRef="#br0" timeOffset="45">13266 13713 62,'0'0'37,"-5"-19"1,5 5-1,0 14-20,0-22-5,0 22-3,5-16-3,-5 16-3,11-11 0,-11 11-1,14-3-1,-5 5 0,2 1-1,0 3 1,0 4-1,-2 0 0,-1 3-1,-3 2 0,-1 3 0,-4-1-1,-2 3-1,-3-3 0,-2 2 0,-2-2 1,0-1-1,-2-3 2,1-1 0,0-3 1,10-9 1,-12 14 0,12-14 2,0 0-1,0 0 2,0 0-1,0 0 1,11 6-1,-11-6 0,21 2 0,-8-1-1,1 2 0,1-1-1,3 1-1,-2 1-2,-1-5-7,3 3-32,-2-3-1,-3-6 1,3-6-2</inkml:trace>
  <inkml:trace contextRef="#ctx0" brushRef="#br0" timeOffset="46">13667 13322 37,'-3'-12'33,"3"12"3,0 0-6,-6-10-7,6 10-4,0 0-6,0 0-5,0 0-3,0 0-1,-9 4-2,9-4-2,0 11-2,0-11-2,4 19-5,-4-19-12,-2 16-17,6-4 1,-4-12-2,3 21 3</inkml:trace>
  <inkml:trace contextRef="#ctx0" brushRef="#br0" timeOffset="47">13669 13606 38,'0'22'32,"0"-22"2,-1 16 0,1-16-15,-1 10-9,1-10-3,0 0-2,7 12-2,-7-12-2,0 0-2,8 10-3,-8-10-4,0 0-10,11 13-16,-11-13 1,0 0-2,11 8 2</inkml:trace>
  <inkml:trace contextRef="#ctx0" brushRef="#br0" timeOffset="48">14171 13225 31,'2'-9'27,"-2"9"-5,0 0-1,6-11-5,-6 11-1,0 0-3,-10-5-3,10 5-2,-16 0 0,7-4-1,-1 5-2,-4-1-1,3 3 0,-4-1-1,1 3-1,-3 4 1,1 1-1,-2 1 0,2 3-1,-2-1 1,1 2-1,3-1 1,2 1 0,2-4-1,4 0 1,4-1 0,2-10 1,8 15-1,4-9 1,1 0-1,6 0 1,-1-3-1,4 1 0,2 1 0,0 0 0,-1 2 0,-2 1-1,-1 2 0,-5 3 1,-1 2-1,-4 4 0,-6-2 0,-2 4 0,-5 1-1,-3-1 1,-2 2-1,-5-1 1,-2-2-1,-2-2 1,-3 1-1,0-4 1,-2-3 0,-1-2 1,1-4 0,2-3-1,1-3 1,3-1 0,3-3 0,4-1-1,9 5 0,-5-17-1,5 17-3,11-19-3,7 13-8,-2 0-24,1-6 2,8 2-1,-1-5 1</inkml:trace>
  <inkml:trace contextRef="#ctx0" brushRef="#br0" timeOffset="49">14473 13201 54,'0'0'34,"0"0"-1,0 0-4,4 14-15,-2 2-4,-4 1-4,3 7-2,-3 0 0,1 5-1,-1 1-1,-3 4-1,2-1 0,0 2 0,-1-1-1,2 0 1,0-1 0,3-2 0,1-3-1,2-1 1,1-5 0,3-2 0,0-5 0,2 0 1,-1-6 0,3 0-1,0-4 1,1-1 0,1-4 0,3-2-1,0-1 0,2-4 0,0 1-1,0-3-3,2 1-1,-6-7-5,5 9-9,-10-2-21,-4-6 1,-1 3-1,-9-5 2</inkml:trace>
  <inkml:trace contextRef="#ctx0" brushRef="#br0" timeOffset="50">14413 13452 38,'-11'2'34,"2"-4"3,9 2 0,0 0-15,5-9-3,10 6-5,-5-6-5,8 4-3,-2-4 0,5 5-2,-3-1-1,1 2-2,-1 2-1,1 1-3,2 5-1,-4-4-5,7 9-11,-1-3-21,-4-2 2,2 2-2,-3-3 3</inkml:trace>
  <inkml:trace contextRef="#ctx0" brushRef="#br0" timeOffset="51">14810 13460 59,'0'0'38,"0"0"0,1-14 0,-1 14-19,0 0-6,0 0-8,9 11-1,-7 2-2,2 4 0,2 3-1,0 4-1,0 2 0,0 2-1,0-2 0,0-3 0,-1-1-1,0-3 0,0-3 1,-2-6 0,-3-10 0,0 0 1,0 0 0,0 0 0,-3-9 1,0-3 0,0-4-1,0-1 1,3-3 0,1 4 0,2-3 1,4 2-1,0 1 0,4 1-1,3 2 1,1 2 0,1 1 0,0 0 0,0 1-1,-1 1 1,-1 4-1,-4 0 1,-10 4-1,13-2 0,-13 2 0,0 0 0,0 0-1,0 0 1,-9 6-1,9-6 0,-13 6-1,13-6-1,-13 8-2,13-8-5,0 0-12,-5 14-18,5-14 2,0 0 0,8 9 1</inkml:trace>
  <inkml:trace contextRef="#ctx0" brushRef="#br0" timeOffset="52">15210 13472 61,'0'0'38,"0"0"1,-11-7 0,11 7-20,0 0-8,0 0-2,0 0-4,-3 15-2,3-3-1,2 3 0,-1 4-1,0 2 0,0 2-1,1 1 0,0 0 0,-1-5 0,0 0-1,0-5-1,0-1-2,-1-13-4,5 9-12,-5-9-21,4-11 2,-2 0-2,-1-6 2</inkml:trace>
  <inkml:trace contextRef="#ctx0" brushRef="#br0" timeOffset="53">15193 13289 53,'-3'-9'39,"3"9"0,0 0 1,-6-15-15,6 15-11,0 0-6,0 0-4,-4 12-4,4-12-4,7 17-14,0-5-22,-3-3 1,4 2-1,-8-11 0</inkml:trace>
  <inkml:trace contextRef="#ctx0" brushRef="#br0" timeOffset="54">15405 13440 22,'0'0'26,"0"0"0,0 0 0,0 0-3,5-13-2,-5 13-3,0 0-2,0 0-5,0 0-2,5 10-2,-3-1-1,2 7-2,-2 0-2,4 6 0,-3 2-1,1 2 0,-1 1 0,-1 0 0,-1-3-1,0 0 0,0-4 0,0-5 1,-1-3-1,0-12 0,2 13 0,-2-13 0,0 0 0,0 0 0,5-15 0,-1 6 0,1-3 1,0-2-1,2-2 0,1-2 0,4-2 0,1 0 1,1 0 0,2 1-1,-2 0 1,3 4 0,-3 4 0,0 4 0,-2 4 0,-1 7 0,-1 3-1,-2 8 1,1 3-1,-2 5 0,-1 4 1,0 1-1,0 1 0,0 0 0,-2-3 0,0-2-1,0-4 0,-1-4-2,1-3-1,-4-13-3,7 14-7,-7-14-15,0 0-11,7-11 0,-3 1 0</inkml:trace>
  <inkml:trace contextRef="#ctx0" brushRef="#br0" timeOffset="55">16079 13622 18,'3'-10'30,"8"8"1,-8-9 4,0 1-14,-3 10-3,2-16-4,-2 16-3,-1-15-3,1 15-1,-9-18-2,4 9-1,-4-2-2,0-1 0,-1 3 0,0 0-2,-4 1 1,2 4 0,-1 2-1,-1 4 1,-2 3-1,1 6 0,-2 1 0,3 5 0,1 2 0,2 4 1,1 0 0,5 1 0,2-2 1,4 0-1,4-3 1,5-3-1,1-4 0,6-4 1,4-5-1,-2-4-1,3-4 1,1-3-1,-3-4 1,1-3 0,-1-3-1,-5-2 1,-4 2-1,-2 1 1,-5 0 0,-2 1-1,-6 1 1,0 3-1,4 12 1,-13-14-1,13 14 1,-11-3-1,11 3 0,-5 11 0,5 4 0,2 2 1,-1 6-1,3 5 0,2 4 0,-1 1 0,2 3 0,-1-1 1,-1-1-1,-2 3 0,0-3 0,-4-6 0,-4-3 0,-3-4 0,-5-4 1,-4-5-1,-4-2 0,-2-7 0,-1-2-1,-2-2 1,3-1-2,2-4-3,9 6-9,12 0-26,-7-16-1,7 16 1,19-21-1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01:24.4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3555 8147 6,'11'-3'17,"-11"3"-5,11-3 1,-11 3 0,19-2 0,-7 0-1,0 0-2,5 2-2,-2-3 0,4 3-2,1 0-1,1 1-1,2-1-1,1 3 0,2-1 0,2 1-1,0 0 0,1 1-1,2-1-1,1 3 1,0-1 0,4-1-1,-2 1 1,3 0 0,2-1-1,3 1 1,0-1 0,2-1 0,-2-2-1,1 1 1,4-1-1,0-2 0,-2 1 0,1-1 1,0 0-1,1 0 0,2 2 0,3-3 1,-2 2-1,2 1 0,1 0 0,0 0 0,2 1 0,1-1 0,-3-1 0,0 2 0,0 1 0,1-3 0,1 1 0,1 0 0,1 0 1,1 0-1,1 2 0,0-3 1,2 0-1,0 1 1,-1 1-1,1-3 1,-1-1-1,2 1 0,3-1 0,1 0 1,1 0-1,0 1 1,3-2 0,0 5-1,0 1 1,1-1 0,-1 0 0,3 1 0,1 0-1,0 2 0,-1-1 1,2-2-1,0 0 0,3 2 1,-1-1-1,0 1 1,1-2 0,1 3 0,0-4-1,2 5 1,1-5-1,-2 1 2,3-2-2,0 2 1,0-2-1,3 0 1,2-1 0,2-1 0,0 2 0,3-2-1,1 2 1,2-4-1,0 2 1,-1 0-1,0-1 0,2 0 0,0 0 0,1 0 1,-1-2-1,0 2 0,0 0 1,1 0-1,0 0 0,-1 2 1,3-2-1,-2 1 0,-1 1 0,1-2 0,-1 0 0,0 1 0,3-2 0,0 1 0,-2 2 1,1-1-2,0-2 2,-1 4-1,1-3 0,-1 1 0,0 0 0,-3 0 0,1 0 0,-1 0 0,-1 1 0,1-1 1,-1-1-1,3 2 0,-2 0 0,-2-1 0,1-1 0,1 1 0,2-1 0,-3 0 0,1 1 0,-2-1 0,2-1 0,1 3 0,-3-2 0,3 0 0,0-1 0,1 0 0,-1 0 0,2-2 0,-3 1 0,0-1 1,2 0-2,-2 2 1,1-2 0,-2 1 0,0 0 1,-1 0-1,-1 0 0,0 2 0,-1-1 0,-2-2 1,-3 2-1,-1 2 0,-4-2 0,-2 2 1,-6 1-1,-3-1 0,-4 1 0,-7 1 0,-3-1 0,-4 0 1,-4 1-1,-6 0 0,-4 0 0,-3 0 0,-5 1 0,-4 0 0,-5 1 0,-4 0 0,-4 0-1,-4-2 0,-9 0-1,11 3-2,-11-3-4,0 0-11,0 0-16,0 0 0,-10-9 1,10 9 0</inkml:trace>
  <inkml:trace contextRef="#ctx0" brushRef="#br0" timeOffset="1">5051 8870 10,'0'0'16,"0"0"0,0 0-3,0 0-1,0 0-2,-10 0-1,10 0-2,-4 15-1,4-1-1,-1 1-1,2 7 0,0 1 0,2 6 0,-1 3-1,1 5 0,-2 0-1,2 4 0,-2 1 1,-1 1-2,0-2 1,0-1-1,-1-5 0,0-3 0,-1-5 0,2-3-1,-1-5 1,1-3-1,0-3 0,0-4 1,0-9-2,0 14 1,0-14-2,0 0-1,0 0-4,0 0-5,0 0-4,8-16-8,-9-4-5,8 3 1</inkml:trace>
  <inkml:trace contextRef="#ctx0" brushRef="#br0" timeOffset="2">5054 8856 3,'-2'-10'5,"2"10"0,0 0 1,0 0 1,0 0 0,0 0 0,0 0-1,0 0 0,0 0 1,0 0 0,0 0 0,0 0-1,0 0 2,12 2-2,-12-2 1,20 2-1,-8 0-1,3-2 0,-1 3-2,3-2 1,1 1-1,0-1 0,2 1-1,-4-2 1,3 0-2,-3-1 1,4-1 0,-4-1-1,1 1 0,0-1-1,-3 0 1,0 0-1,-1 2 0,-2-1 1,-1 1-1,-1 1 0,-9 0 1,14-2-1,-14 2 0,14-2 0,-14 2 1,9-1-1,-9 1 0,0 0 0,11-1 0,-11 1 1,0 0-1,0 0 0,0 0 1,4 11-1,-4-11 0,0 13 1,0-13-1,-3 18 0,1-5 0,1 2 0,-1-1 0,1 2 0,0-2 0,0-1 0,1-1 0,1 0 0,-1-12 0,1 12 0,-1-12 0,2 10-1,-2-10 0,0 0-3,0 0-4,5 10-8,-5-10-13,0 0-1,13 9 0</inkml:trace>
  <inkml:trace contextRef="#ctx0" brushRef="#br0" timeOffset="3">5994 8974 12,'-9'1'15,"9"-1"-2,-2 14-1,1-4-1,-1 1-2,2 5-1,0 4-1,1 3-1,1 5-1,-1 3 0,3 2-1,-2 3-1,1 4 0,1-2-1,-1 0 0,-1-1-1,0 1 0,1-5-1,-3-1 1,3-5-1,-1-4 0,0-4 0,-1-4 0,1-3 0,-2-12-1,1 10 0,-1-10-2,0 0-1,0 0-3,0-12-2,0 12-4,0-18-2,0 18-4,0-23-6</inkml:trace>
  <inkml:trace contextRef="#ctx0" brushRef="#br0" timeOffset="4">6006 9317 12,'0'0'19,"0"0"-1,9-14-2,-9 14-2,13-5 0,-13 5-4,16 2-2,-4-3-2,2 4-1,2-4-1,2 2-1,0-3-1,2 2 0,1-2 0,1-3 0,-3 4-1,3-2 0,-5 1 0,1 1 0,-3 0 0,-2 2 0,-3-2-1,-10 1 0,17 3 1,-17-3-1,10 2 1,-10-2-1,0 0 0,0 0 0,0 0 0,10 0-1,-10 0-1,0 0-2,0 0-7,0 0-8,0 0-12,-8 12 1,8-12 1</inkml:trace>
  <inkml:trace contextRef="#ctx0" brushRef="#br0" timeOffset="5">7416 9106 10,'-14'-2'14,"14"2"0,-14-1-1,14 1-1,-16-1 0,7 0 0,0-1-2,-4 0-1,3 2-2,-4-2 0,2 3-2,-4-2-1,3 2 0,-5 1-1,4 3-1,-4 0 0,1 3 0,0-2 0,0 5-1,0 1 1,2 0 0,-1 0-1,4 2 0,0-2 0,5 4 0,0 2 0,4 0 0,2 1 0,2 1-1,3-1 1,2 2-1,6-2 1,1 0-1,0-4 1,4-1-1,0-2 0,-1-4 1,2 0-1,0-3 0,-2-3 1,0-4-1,3-3 0,-2-4 1,4-2-1,0-5 1,0-1 0,-1-5 0,-1-2-1,-1 2 1,-3-3 0,-3 1 2,-4 1-2,1 3 0,-7-2 0,0 4 0,-4 1 0,-1 1 0,-1 1 0,-2 1-1,0 2 1,0 2-1,6 10 1,-11-13-1,11 13 0,0 0 0,0 0 1,-10 19-1,10-5 0,1 3 0,1 4 0,1 1 0,0 3 0,1 1 1,0 0-1,1-2 0,2-2 1,3 2-1,0-2 1,1-5-1,1-4 0,1-1 0,3-3 1,-1-1-1,0-4 1,-1-2-1,-2-2-1,0 0-1,-1 0-2,-11 0-9,16-10-17,-16 10-4,9-7-2,-9 7 1</inkml:trace>
  <inkml:trace contextRef="#ctx0" brushRef="#br0" timeOffset="6">8144 8949 20,'0'0'17,"0"0"-1,0 0 0,0 0-2,0 0-1,0 0-3,-14 4 0,14-4-2,-13 0-2,13 0 0,-14 1-1,14-1-1,-18 4 0,8-2-1,-1-2 0,0 3 0,0-3-1,1 3 1,-4-1-1,4 0 0,-3-2-1,13 0 1,-17 3-1,17-3 1,-15 4-1,15-4-1,-9 2 1,9-2-1,0 0 1,0 0-1,-9 9 0,9-9 1,0 11-1,0-2 0,0 2 1,0 2-1,0 1 0,1 5 1,0 1-1,0-1 0,0 1 0,1 3 0,-1-1 0,0 1 0,0 4 1,0-1-1,-1-1 0,0 1-1,0-1 1,-1 0-1,0-3 1,0 0-1,0-5 0,0 0 0,1-3 1,0-2-1,0-1 1,0-11-1,3 15 1,-3-15 0,0 0 0,11 10 0,-11-10 0,15 1 0,-6-1 0,3-1 1,-1-2-1,3 2 1,0-1 0,1-1 0,-1 2-1,-1-1 1,1 1 0,-2 0-1,-1 0 0,-1 0 0,-1 1 0,-9 0-1,13-2-1,-13 2-4,11-1-5,-11 1-9,0 0-14,0 0-1,6-14 2,-6 14 1</inkml:trace>
  <inkml:trace contextRef="#ctx0" brushRef="#br0" timeOffset="7">8419 9111 20,'0'0'23,"0"0"-3,0 0-1,0 0-1,1 12-3,-1-12-2,0 11-3,0-11-2,0 19-2,-1-8-1,2 5-2,-2-2 0,2 3 0,-1 1-1,1 4 0,-1-3 0,1-1-1,-1-3 0,0 0 0,1-2 0,0-2-1,-1-11-1,0 9 0,0-9-2,0 0-3,0 0-3,0 0-10,0 0-14,0 0-1,-1-11 1,1 11 2</inkml:trace>
  <inkml:trace contextRef="#ctx0" brushRef="#br0" timeOffset="8">8432 8960 24,'0'0'19,"0"0"-1,0 0-2,0 0-1,-10 2-3,10-2-2,0 0-3,0 0-1,0 0-1,0 0-2,0 0 0,0 0-2,0 0 1,0 0-1,0 0 0,0 0 0,1 11-1,-1-11 1,0 0 0,0 0-1,12 6 0,-12-6 0,10-4 1,-10 4-1,0 0 0,11-12 0,-11 12 0,7-12-1,-7 12-2,0 0-1,-3-10-5,3 10-3,0 0-10,0 0-9,-14 1 2,14-1 0</inkml:trace>
  <inkml:trace contextRef="#ctx0" brushRef="#br0" timeOffset="9">8747 8907 5,'-20'-2'22,"20"2"-2,-9 2-4,9-2-1,-9 3-2,9-3-2,0 0-2,0 0-1,0 0-1,0 0 0,0 0-1,0 0 0,0 0-1,11 4 0,-2-4-1,0-2-1,4 2 0,-2-2 0,5 3 0,-1-1-2,2 0 1,0 0-2,1 1 1,1-1 0,-1 0 0,0 1 0,-1 0-1,-2 0 1,-1 3-1,-1-2 1,-3 2-1,-10-4 1,13 7-1,-13-7 1,0 0-1,6 9 0,-6-9 1,0 0-1,-9 13 0,5-3 1,4-10-1,-11 18 0,6-4 0,-1-1 0,2 3 0,1 0 0,1 1 0,1-1 0,1 3-1,1 0 1,1-2 1,0 3-2,0-2 1,1 2 0,0 3 0,-1 1 0,0-2-1,0 1 1,-1 1-1,1-1 1,-2-2-1,0 0 1,0-5-1,0-1 1,-2-1 0,0-1 0,-1-4 0,3-9-1,-12 15 1,12-15 0,-14 11 0,14-11 0,-17 8 0,17-8 0,-16 4 0,16-4 1,-15 1-1,15-1 1,0 0-1,-10-6 0,10 6 0,0 0 0,-1-13-2,1 13-1,2-11-2,-2 11-6,0 0-8,4-15-15,-4 15 0,0 0 1,0 0 1</inkml:trace>
  <inkml:trace contextRef="#ctx0" brushRef="#br0" timeOffset="10">9425 9032 28,'-1'-9'26,"1"9"-5,0 0-2,0 0-4,0 0-3,0 0-2,0 0-2,0 0-2,0 0-1,0 0-2,-1 9 0,1-9 0,2 11-1,-2-11 0,2 14-1,-2-14 1,1 11-1,-1-11-1,0 0 0,4 9-4,-4-9-4,0 0-13,0 0-12,0 0 0,0 0 0,0 0 1</inkml:trace>
  <inkml:trace contextRef="#ctx0" brushRef="#br0" timeOffset="11">9492 9402 10,'0'0'15,"0"0"-1,0 0 0,9 6 0,-9-6-2,0 0 0,0 0-3,0 0-2,0 0-1,10-5-1,-10 5-2,0 0 0,0 0 0,0 0-1,0 0-1,-10-4 0,10 4 0,-9 2 0,9-2-1,-9 5 1,9-5 0,-10 7-1,10-7 1,0 0 0,0 0 0,-8 10 0,8-10 1,0 0-1,0 0 1,0 0 0,10-3 0,-10 3 1,0 0-1,9-12-1,-9 12 1,0 0-1,0 0-1,0 0 0,2-9-3,-2 9-3,0 0-6,0 0-14,-9 11-6,0-11 1,9 0 0</inkml:trace>
  <inkml:trace contextRef="#ctx0" brushRef="#br0" timeOffset="12">10230 8937 10,'0'0'12,"0"0"0,0 0 1,0 0-1,0 0 0,0 0-1,0 0 0,0 0-3,0 0 0,0 0-1,0 0-2,0 0 0,0 0-1,-3 15 0,5-3 0,-1 2-1,2 5 0,-1 1 0,2 1-1,-1 2 0,0 3 0,-1-1-1,3-1 1,-3 0-1,0-1 0,-1 2 0,1-2 0,-2-2 0,1 0 0,-2-5 0,2 1 0,-2-2 0,1-1 0,-1-5 0,1-9-1,-1 16 0,1-16 1,-2 13-1,2-13 0,0 0 0,-3 10 0,3-10 0,0 0-2,0 0-2,0 0-3,0 0-7,-5-11-8,1-1-10,4 12-1,1-27 1</inkml:trace>
  <inkml:trace contextRef="#ctx0" brushRef="#br0" timeOffset="13">10027 8904 8,'0'0'13,"0"0"-1,0 0 1,0 0 0,0 0-1,-5-12 0,5 12-1,0 0-1,0 0-2,0 0-1,0 0-1,0 0-1,0 0-1,0 0-1,0 0 1,16 3 0,-16-3-1,19 0 0,-6-1 0,4-1 0,1 1 0,4 0-1,-2-3 1,5 4-1,-1-2 1,1 1-1,-2 0-1,2 2 0,-3-2 0,0 2 0,-2 1 0,0-2 0,-3-1 0,0 3 0,2-1-1,-2-2 1,-1 1 0,-2 0 0,-1-1-1,-1 1 1,-3 0-1,-9 0 1,13-4-1,-13 4-1,0 0 0,0 0-1,0 0-4,0 0-5,0 0-13,9 10-10,-9-10-2,0 0 2</inkml:trace>
  <inkml:trace contextRef="#ctx0" brushRef="#br0" timeOffset="14">4171 7201 14,'-3'-11'20,"3"11"-2,0 0-1,0 0-1,0 0-2,0 0-2,0 0-3,0 0-2,0 0-1,-10 6-1,10-6-2,0 0 0,-1 15 0,1-15 0,0 20-1,0-6 1,1 6-1,0 1 0,0 7-1,1 2 1,0 3-1,-1 0 0,1 3 0,-1-3 0,1-1-1,0 0 1,0-4 0,-1-2-1,0 0 0,1-3 0,-1 0 2,-1-4-2,1 0 0,0-2 0,0-2 0,-1-3 0,1-2 0,-1-10-2,2 13 0,-2-13-1,0 0-2,0 0-4,0 0-5,0 0-9,11-5-11,-13-8 3,6 3-1</inkml:trace>
  <inkml:trace contextRef="#ctx0" brushRef="#br0" timeOffset="15">4152 7135 5,'0'0'11,"2"-9"-1,-2 9-1,0 0 0,0 0-1,0 0 0,0 0-1,0 0 0,0 0-1,0 0 1,0 0-2,0 0 1,10 5 0,-10-5 0,0 0 0,9 6-1,-9-6 1,10 1-2,-10-1 1,15 1-2,-15-1 1,21 0-1,-10-1 0,5 1-1,-3-3 0,5 5-1,-2-2 1,2 0 0,-2-2-1,2 4 1,-2-2-1,2 2 1,-2-1 0,0 0-1,0-1 0,-1 1 1,1-1-1,1 0-1,-2 0 1,0-1-1,-1 0 1,-2 2-1,-1-1 0,0-2 1,-11 2-1,11-1 1,-11 1 0,0 0-1,0 0 1,0 0 0,0 0 0,0 0 0,0 0 0,0 0-1,0 0 0,0 0 0,0 0 0,0 0 0,0 0 0,0 0 0,9 11 0,-9-11 0,2 16 0,-1-5 0,2 0 0,-1 3 0,0 3 0,1-2 0,-1 3 0,0-1 0,1-4 1,-1 1-1,0-1 0,-1-4 0,-1-9 1,2 14-2,-2-14 0,0 0-2,0 0-4,0 0-6,0 0-11,12 11-10,-12-11-2,0 0 2</inkml:trace>
  <inkml:trace contextRef="#ctx0" brushRef="#br0" timeOffset="16">4172 7164 7,'0'0'10,"0"0"0,0 0 1,0 0-1,0 0 1,0 0-1,0 0-2,0 0 0,0 0-2,-2 17-2,1-6 0,2 3-4,-1 4-4,3 7-9,-6-6-11,14 13 0,-14-8-1</inkml:trace>
  <inkml:trace contextRef="#ctx0" brushRef="#br0" timeOffset="17">5083 7200 18,'-5'-14'16,"5"14"-1,0 0-1,0 0-1,0 0 1,0 0-4,0 0 0,0 0-2,0 0-1,0 0-1,0 0-1,0 0-1,0 0-1,0 0 0,0 0 0,0 0-1,0 0 1,0 0-1,0 0-1,0 0 0,0 0 0,0 0 0,-6 17-1,4-2 1,2 3-1,2 2 1,-1 4-1,1 1 0,1 5 0,0 1 1,1 0-1,0 1 0,1 0 0,0 2 0,0-2 0,-1 0 0,-1-4 1,0-3-1,0 0 0,-2-7 0,1-4 0,-1-5-1,-1-9 1,1 14 0,-1-14-1,0 9 0,0-9 0,0 0 0,-2 10 0,2-10-1,0 0 0,-1 13 0,1-13-3,0 0-3,0 0-6,0 0-10,0 0-7,-2-14 1,2 14 0</inkml:trace>
  <inkml:trace contextRef="#ctx0" brushRef="#br0" timeOffset="18">5115 7468 11,'0'0'20,"0"0"-1,0 0-2,0 0-1,14-11 0,-14 11-3,15-3-1,-3 2-2,-12 1-2,23-3-2,-12 2 0,7 2-1,-4-2-1,6 2-1,-1-3 1,0 3-1,2-2-1,1 0 1,-2-3-2,2 6 0,-2-4 0,-3 1 0,-2-1 0,-2 2 0,-13 0-1,16-1 0,-16 1-1,0 0-1,9 1-7,-9-1-16,0 0-9,0 0-2,-10-4 1</inkml:trace>
  <inkml:trace contextRef="#ctx0" brushRef="#br0" timeOffset="19">6398 7325 8,'-11'-10'22,"11"10"-4,0 0-3,-12-4-2,12 4 1,-13-4-3,13 4-2,-13-4-1,13 4-1,-15-6-2,15 6 0,-17-2-1,7 1-1,-3 0-1,1 1 0,-3 1 0,0 1 0,-2 1-1,-1 4 1,0-3-1,0 6 0,0-1 0,1 3 0,4 0-1,1 2 1,1 0-1,5 3 0,2 1 1,1-1 0,2 5-1,4 0 1,0-1-1,3 0 1,2 1 0,2-5-1,1-1 1,3-1-1,2-4 1,1-4 0,1-5 0,1-3 0,0-4 1,3-3-1,-2-2 0,-1-4 0,-1-4 0,0 1 0,-3 0 0,0 0 0,-4-2 0,-2 1 0,-1-1 1,-1 4-1,-2-1 0,-2-1 1,-2 0-1,1 4-1,-3 1 1,1 1 0,0 11 0,-3-14-1,3 14 1,0 0-1,0 0 0,0 0 0,-6 12 0,5 1 0,0 1 0,1 4 0,0 2 0,1 1 0,1-1 0,1 1 0,1-2 0,2-3 0,0-1 0,3-3 0,2-2 0,1-2 0,1-2 1,0-4-1,0-1 1,1-1-1,-1-2 0,-1-2 0,-3 1-1,-9 3-2,16-8-4,-16 8-12,5-15-16,-5 15 0,0 0-2,0 0 2</inkml:trace>
  <inkml:trace contextRef="#ctx0" brushRef="#br0" timeOffset="20">6758 7222 43,'0'0'32,"0"0"2,-9-1-10,9 1-9,-11 9-5,11-9-2,-11 13-3,11-13-2,-7 18-1,5-8-2,2 1-2,0-11-4,2 18-8,0-7-14,-2-11-6,7 19 0,-7-19 0</inkml:trace>
  <inkml:trace contextRef="#ctx0" brushRef="#br0" timeOffset="21">6789 7467 1,'2'17'25,"-2"-17"1,2 16-4,-2-16-4,-1 17-3,1-6-3,0-11-2,-2 13-2,2-13-3,-1 9-1,1-9-3,0 0-3,0 0-8,0 0-14,0 0-7,0 0 1,0 0-1</inkml:trace>
  <inkml:trace contextRef="#ctx0" brushRef="#br0" timeOffset="22">7214 7151 18,'0'0'19,"13"-9"-1,-13 9 1,0 0-2,0 0-3,5-10-2,-5 10 0,0 0-3,0 0-2,-2 15-1,2-2-2,-3 1 0,2 5-2,-2 6 0,1 6 0,-2 3-1,1 3 0,-2 4-1,1 0 1,0-1 1,-4 2-2,4-6 0,-3-5 0,4-5 0,-2-6 0,2-5 1,0-6-1,3-9 0,-4 10 0,4-10 0,0 0 0,-1-12 1,1 3-1,0-4 0,5-2 0,-3-8 0,2-2 0,-1 0 0,3-7 0,-1-4 0,2 1 0,1-2 0,-1 2 1,1 1-1,0 2 2,1 1-1,-1 6 0,0 1 1,2 5 0,-4 2-1,1 5 1,-2 2-1,-5 10 0,12-7 0,-12 7 0,11 8 0,-6 5-1,1 2 1,0 2 0,2 2 0,0 7 0,1-1 0,1 4 0,-1 1 0,1 1 0,-1 1 1,3 2-2,-2 0 1,1-3 0,-4-1-1,-1-2 0,-1-5 0,0-2-1,0-3 0,-2-4-1,-1-1-1,-2-13-1,4 19-3,-4-19-4,0 0-9,0 0-7,0 0-9,0 0 1,-12-8 1</inkml:trace>
  <inkml:trace contextRef="#ctx0" brushRef="#br0" timeOffset="23">7179 7485 26,'16'-3'30,"-5"-6"0,5-1-9,8 1-1,-2-6-4,6 9-4,-4-3-4,4 3-1,-5-2-3,1 5-4,-1 0-1,-5 0-6,4 6-6,-6-3-14,-4-3-6,5 8-2,-6-8 2</inkml:trace>
  <inkml:trace contextRef="#ctx0" brushRef="#br0" timeOffset="24">7641 7306 38,'0'0'32,"0"0"1,0 0-8,8 18-10,-8-18-3,6 25-4,-3-8-4,3 4-1,-2-1-2,1 3 0,-1 0 0,1 0-1,-1 0 0,-1-3 1,0-3-2,-2 1 1,-1-6-1,0 0 1,0-12-1,-5 15 1,5-15-1,0 0 1,0 0 0,0 0 0,-10 9 0,10-9 1,0 0 0,0-16 0,0 16 1,5-22 0,-1 5 1,4-3-1,-1-2 2,4 1-1,-1-4 1,2 4-1,-1 0 0,2 2 0,0 3-1,1 5 0,-3 0-1,1 4-1,0 2 1,-1 2-2,-1 2-1,0 2-1,-1 4-2,-9-5-5,16 16-13,-10-6-14,-2 0 0,2 2-1,-6-12 2</inkml:trace>
  <inkml:trace contextRef="#ctx0" brushRef="#br0" timeOffset="25">7996 7398 36,'0'0'32,"0"0"3,0 0-10,0 0-6,0 0-4,0 0-4,0 0-5,9 16-2,-5-4-1,-1 2-1,2 4 0,0 3-1,0-1-1,2 1 0,-1 1 0,0-3 0,1-2 0,-1-2 0,0-3 0,-1-3-1,-5-9 1,7 10 0,-7-10 0,0 0 0,0 0 0,-2-17 0,1 4 1,-1-2-1,0-5 1,0-3 0,2 3 0,0-3 1,3 2 0,0 1 0,3 4 0,-2 0-1,6 5 1,-1 4-1,2-1 0,4 3-2,-1-2-1,4 4-1,-3-3-3,9 6-6,-7-6-11,0 1-15,4 5 1,-5-4 0,3 6 2</inkml:trace>
  <inkml:trace contextRef="#ctx0" brushRef="#br0" timeOffset="26">8453 7376 7,'0'0'29,"16"-7"3,-16 7 0,0 0-9,10-9-4,-10 9-4,0 0-4,-10-11-3,10 11-2,-17 0-2,6 0-2,-4 1 0,3 5-2,-5 1 1,2 1 0,-1 5-1,1 1 1,0 0-1,2 4 1,1 0-1,1-3 1,4 2-1,3-1 0,3 1 1,4-2 0,3 0-1,3-2 1,3-3-1,2 0 1,2-4-1,0-4 1,1-3-1,-1-3 0,3-3 1,0-3-1,-4-3 1,1-2-1,-3-1 1,-2-1-1,-2-1 0,-3-2 1,-4-1-1,-3 1 0,-3-1 0,-2 5 0,-3 1 1,1 3-1,0 2 0,8 10 0,-15-2 0,15 2 0,-9 18 0,8-6 0,4 4-1,1 3 1,1 2 0,4 0 1,0 0-1,1 1 0,3-3-1,1-1 1,-1-1-2,0-10 0,4 2-5,-5-10-6,6 1-15,-2-3-9,-4-7-1,3 0 2</inkml:trace>
  <inkml:trace contextRef="#ctx0" brushRef="#br0" timeOffset="27">8702 7301 43,'0'0'35,"1"14"1,-1-14 0,-3 14-19,9 1-4,-7-2-4,8 6-4,-5-3-1,6 1-1,-2 0-1,3-3-1,2-2 1,3 0-2,0-4 2,2-2-1,0-3-1,0-3 1,3-3 0,-2-3-1,0-1 0,-2-5 1,1-3-1,-1 1 0,0-5 1,-3 1-1,0-3 0,-2 0 0,-3 4 0,-1 2 0,-1 3 0,-2 3 1,-3 9-1,0 0-1,0 0 2,-4 15 0,0 1 0,0 2-1,0 5 0,0 5 0,1 5 1,-1 2-1,1 0 0,1 3 1,-1 0-1,2 3 0,-3-2 1,3-3 0,-1-2-1,0-3 0,1-2 1,-1-4-1,1-3 0,-1-8 1,1 0-1,0-3-1,1-11 0,-1 10-2,1-10-6,0 0-24,0 0-7,0-12 1,-1-4-1</inkml:trace>
  <inkml:trace contextRef="#ctx0" brushRef="#br0" timeOffset="28">9372 7022 7,'-4'9'23,"-7"-7"-3,11-2-3,-13 12 1,13-12-4,-14 14-2,4-7-3,3 4 0,-3-4-2,4 6-2,-5 0 0,4 2-1,-2 0-2,1 2 0,-1 2 0,2 1 0,1 5 0,1 0 0,-1-1 0,5 4-1,0 0 1,3-1 1,2 0-1,1 0-1,1-4 1,2 2-1,1-1 1,3-5 0,-1 0-1,2-1 0,-1-3 1,0-1-1,0-3 0,-1-4-1,-1-2 0,-10-5 0,16 8-3,-16-8-1,11-1-7,-11 1-9,0-9-15,0 9-1,0 0 2,7-13 0</inkml:trace>
  <inkml:trace contextRef="#ctx0" brushRef="#br0" timeOffset="29">9661 7206 7,'12'-3'28,"-11"-9"1,-1 12 2,11-8-13,-11 8-4,0 0-1,0 0-5,0 0-1,0 0-2,11 3 0,-11-3 0,2 17-1,-1-4-1,1 6-1,0-1 1,0 6-1,-1 2 0,1 1-1,-1 1 0,1 3 0,-1-2 0,0-2 1,0-2-2,0 0 1,0-4-1,0-4 1,0-2-2,-1-15 0,1 13-2,-1-13-3,0 0-3,0 0-8,0-11-9,0 11-9,0-22-1,1 13 2</inkml:trace>
  <inkml:trace contextRef="#ctx0" brushRef="#br0" timeOffset="30">9512 7163 20,'0'0'29,"-3"-16"2,3 16-9,6-9-2,-6 9-3,7-12-4,-7 12-4,9-9-2,-9 9 0,15-6-3,-6 1 0,6 5-2,0-4 1,6 2-1,-2-1 0,6 3-1,0-2 1,1 1-1,3 1 0,0-2 0,-3 2 0,0 1 0,-1-2 0,-2 1-1,-3-2 1,-1 1-1,-6 0 1,-3 0-2,-1 1 0,-9 0-2,9-4-3,-9 4-7,1-10-21,-1 10-3,0 0 0,-9-2 0</inkml:trace>
  <inkml:trace contextRef="#ctx0" brushRef="#br0" timeOffset="31">10045 6962 41,'0'0'32,"0"0"2,0 0-10,0 0-7,-9-8-3,9 8-4,0 0-4,0 0-2,8 9-1,-8-9-1,10 15-1,-2 0 0,1 1 1,1 3-1,1 3 0,1 1 0,-1 2 0,1 6-1,-4 3 1,0 0-1,-1 2 1,-1 1-1,-2 0 0,-2-1 0,-2-1 1,-1-4-1,-2-4 0,-2-1 1,-1-3-1,-1-5 0,0-1 1,-2-4-1,1-2 0,8-11 1,-12 15-1,12-15 1,-10 6-1,10-6 0,0 0 0,0 0 0,0 0 0,0 0-2,0 0-1,0 0-4,0 0-7,0 0-24,0 0 2,10-1-2,-8-9 2</inkml:trace>
  <inkml:trace contextRef="#ctx0" brushRef="#br0" timeOffset="32">11806 7096 13,'0'0'24,"0"0"-3,0 0-3,3-11-1,-3 11-4,0 0-2,0 0-2,0 0-1,0 0-2,4 18-1,-3-5-1,3 8 0,-3 1-1,5 5 0,-5 4 0,3 4 0,-1 2 0,1 2 0,-3-1-2,1 2 1,-3 1-1,1 0 0,0-5 0,-2-3-1,0-3 0,0-2 1,1-5-1,0-6 0,1-1-1,0-16 0,1 11-3,-1-11-4,0 0-6,6-12-10,-6-5-9,7 2-2,-5-12 2</inkml:trace>
  <inkml:trace contextRef="#ctx0" brushRef="#br0" timeOffset="33">11789 7116 28,'0'0'24,"9"-12"-5,-9 12 0,11-9-2,-11 9-4,15-8-3,-15 8-2,18-7-2,-9 3-1,6-1-1,-1 0-2,4 0 1,1-1-1,1 2-1,3-1 1,2 1 0,-1 0-1,1 5 0,0 0 2,-1 2-2,-1 1 0,0 0 0,-3-1 0,1 1 0,-4 0 0,0-2 0,-4-1 0,1 0-1,-3-1 1,-2 0 0,-9 0-1,14-2 1,-14 2-1,0 0 0,9-3 1,-9 3-1,0 0 0,0 0 0,0 0 0,5 11 1,-5 0-1,1-1 0,-1 4 0,0 2 0,-1 2 1,1 1-1,-1 1 0,1-3 0,-1-2 0,1 0 0,0-1 0,0-14-1,2 16-1,-2-16-3,2 11-5,-2-11-13,0 0-11,0 0-1,0 0 1,0 0-1</inkml:trace>
  <inkml:trace contextRef="#ctx0" brushRef="#br0" timeOffset="34">12674 7228 19,'2'-15'26,"-2"15"-5,0 0-4,0 0-1,0 0-2,4 9-4,-1 2-1,-4 1-2,6 3 0,-5-1-1,4 8-1,-3-3-1,3 7 0,-3-1 1,1 4-3,-1-2 0,-1 8 0,0-3-1,0-1 1,-1 1-2,0-2 1,-1-3-1,1-4 0,0-5 0,0-6-1,2-2-2,-1-10-1,0 0-4,0 0-2,0 0-6,0 0-6,0-21-8,0 21-4,-2-26 2</inkml:trace>
  <inkml:trace contextRef="#ctx0" brushRef="#br0" timeOffset="35">12673 7474 23,'0'0'29,"11"-2"-5,-11 2-1,19 0-4,-9-4-2,10 5-3,-2-7-3,7 5-3,-3-3 0,7 2-3,-2-4-2,2 4-1,-4 0 0,0-1-1,-5 2 0,-1 0-1,-5 0 0,-1 1 0,-4 1 0,-9-1-1,10-1-1,-10 1-2,0 0-3,0 0-6,0 0-12,4 12-10,-4-12-1,0 0 2</inkml:trace>
  <inkml:trace contextRef="#ctx0" brushRef="#br0" timeOffset="36">13356 7355 33,'0'0'31,"0"0"3,0 0-11,0 0-4,0 0-4,4 10-6,-4-10-1,0 12-3,2 1-1,-3-2-1,2 5 1,-1 0-2,2 4 0,-2-1 0,1 4 0,-1 0-1,0-1 1,1-4-2,1 2 1,0-4 0,0-3-1,1-2 0,-3-11 0,5 12-2,-5-12-1,0 0-2,0 0-6,11-11-13,-11 11-12,7-20-2,-4 8 2,-2-8 1</inkml:trace>
  <inkml:trace contextRef="#ctx0" brushRef="#br0" timeOffset="37">13373 7186 9,'0'0'29,"-16"1"1,16-1 2,0 0-13,0 0-4,0 0-3,0 0-5,0 0-3,0 0-1,0 0-1,0 0-1,0-10 0,0 10 0,10-5-1,-10 5 0,9-9 1,-9 9-1,0 0 0,10-10 1,-10 10 0,0 0-1,0 0 2,0 0-1,-13-2 0,13 2 0,-12 7 0,12-7 0,-12 10 0,12-10 0,-9 12 1,9-12-1,0 0 0,0 11 0,0-11 0,10 5-1,-10-5 1,14 1-1,-14-1-1,12-1-1,-12 1-2,10 0-3,-10 0-14,0 0-13,0 0-2,0 0 2,0 0 0</inkml:trace>
  <inkml:trace contextRef="#ctx0" brushRef="#br0" timeOffset="38">13852 7220 15,'0'0'32,"-4"10"1,4-10 1,0 0-13,0 0-4,0 0-4,0 0-4,0 0-4,0 0-1,-4 9-1,4-9-2,-1 10 0,1-10-1,1 9-1,-1-9-2,3 10-2,-3-10-10,0 0-20,0 0 0,0 0-1,13-3 1</inkml:trace>
  <inkml:trace contextRef="#ctx0" brushRef="#br0" timeOffset="39">13868 7471 43,'0'0'32,"0"0"2,0 0-12,5 12-6,-5-12-3,0 0-3,0 0-4,5 11-1,-5-11-1,3 15-1,-3-15 0,3 17-1,-3-8 0,0-9 0,2 14-2,-2-14 0,3 12 0,-3-12-2,0 0-3,0 0-3,9-6-13,-9 6-15,3-16 0,1 4 0,-4-4 0</inkml:trace>
  <inkml:trace contextRef="#ctx0" brushRef="#br0" timeOffset="40">14210 7078 34,'0'0'33,"7"-11"2,-7 11-1,0 0-17,0 0-3,0 0-4,-6 25-4,2-8-1,2 5-2,-1 3 0,0 9-1,1 0 0,1 4 0,1-1 0,2 1-1,-1 0 0,2 1 0,0-3-1,1-5 1,0-5-2,1-3-1,0-3 0,-3-7-2,5 2-4,-7-15-4,8 11-12,-8-11-13,9 5 0,-9-5 2,0 0 0</inkml:trace>
  <inkml:trace contextRef="#ctx0" brushRef="#br0" timeOffset="41">14355 7347 57,'0'0'34,"0"0"0,2 22-10,-3-12-12,5 9-1,-5 0-4,4 3-3,-2 1-1,3 2-1,0-2 0,2-4-1,4-2 0,0-5-1,1-5 0,1-1 1,-1-6-1,1-6 0,-2-2 0,1-1 0,-2-4 0,0-2 1,1-4-1,0-1 0,3-3 0,-1 1 0,2 3 0,-1-2 0,0 2 1,-1 7-1,0 2 1,-1 4 0,-2 6 0,-9 0 0,14 10 0,-7 1 0,-2 3 0,0 2 0,-2 5 0,2 0 0,0 0-1,1 3 1,0-1-2,-1-4 1,2 0-2,-1-4-2,3 1-2,-9-16-4,12 18-13,-12-18-13,0 0-1,15 10 0,-15-10 2</inkml:trace>
  <inkml:trace contextRef="#ctx0" brushRef="#br0" timeOffset="42">14894 6965 35,'13'11'32,"-13"-11"4,4 11-11,2 4-4,-5-3-4,6 12-4,-7-4-5,5 9-1,-4 0-3,1 5-1,-3 1 0,3 2-2,-2-1 0,2 4 0,0-3 0,0 0-1,0-1 1,2 3-1,-1-6 0,1-1 0,1-3 0,-1-4 1,2-3-1,-1-2 0,1-6 1,1-2 0,-7-12 0,19 11-1,-7-9 1,5-2 0,0-1-1,1-3 0,0-1-1,1-1-2,1-1-1,-6-2-3,4 5-5,-12-11-13,-1 1-13,1 5 0,-6-8 0,0 5 2</inkml:trace>
  <inkml:trace contextRef="#ctx0" brushRef="#br0" timeOffset="43">14769 7326 31,'0'0'35,"0"0"2,0 0-1,16-10-12,-6-3-5,13 7-5,-5-6-5,13 5-1,-4-2-3,6 5-1,-2-1 0,2 3-2,0 4-2,-2-1-3,-1 6-5,-8-5-31,0-5-2,-3-4 0,-4-10 0</inkml:trace>
  <inkml:trace contextRef="#ctx0" brushRef="#br0" timeOffset="44">9723 7139 8,'0'0'8,"0"0"0,0 0-1,0 0 0,0 0-1,0 0 0,0 0 0,0 0 0,0 0 0,0 0 1,0 0 0,0 0 1,0 0 0,-3-10-1,3 10-1,0 0 1,0 0-2,0 0 0,2-10-1,-2 10-1,0 0 0,0 14-1,-1-2-2,1 4 0,-1 6-1,0 6-3,2 4-7,0 6-17,-3-11-2,7 7 0,-7-11 1</inkml:trace>
  <inkml:trace contextRef="#ctx0" brushRef="#br0" timeOffset="45">9732 7117 7,'0'0'10,"0"0"0,0 0 0,0 0 0,0 0 0,0 0-1,0 0 1,0 0-1,0 0 0,1 9-1,-1-9-1,0 0 0,-1 14-1,1-14 0,-1 10-1,1-10 0,0 12 0,0-12-2,-1 15 1,1-15-2,0 17 1,0-17-2,0 18 1,0-9-3,1 1 0,0 4-1,-1-5-5,2 6-10,1 3-14,-5-6-2,6 8 2,-8-8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01:24.5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5501 16074 15,'-1'-13'23,"1"13"3,0 0-9,0 0-2,0 0-1,1-11-3,-1 11-1,0 0-2,0 0-2,0 0-1,0 0-1,-1 14-1,2-2 0,-3 2 0,3 4-1,-1 2 0,3 6 1,-2 2-1,2 4-1,-1 1 0,2 1 0,-2-1 0,2 1-1,-2-3 1,1-3-1,0-4 1,0-3-1,-2-2 1,3-4-1,-4-2 0,0-13 0,2 16 0,-2-16-1,1 10-1,-1-10-2,0 0-4,0 0-4,2-14-7,-2 14-14,1-21 0,1 10 1,-7-14 1</inkml:trace>
  <inkml:trace contextRef="#ctx0" brushRef="#br0" timeOffset="1">5511 15981 10,'0'0'10,"1"-12"0,-1 12 0,0 0-2,0 0 0,0 0-1,0 0 1,0 0-1,0 0 1,0 0-2,0 0 0,0 0-1,0 0 1,0 0-2,0 0 0,0 0 1,0 0-1,0 0 0,0 0 0,0 0 0,-9 2 0,9-2-1,0 0 1,0 0-1,0 0-1,0 0 0,0 0-1,9-4 1,-9 4-2,0 0 2,11 0-1,-11 0-1,15 1 1,-6 0 0,1-1 1,5 0-1,-2-1 0,5 0 1,-1-2 0,2 2-1,0-2 0,0 1 0,0-1 0,-1-1-1,-1 1 1,-1 0 0,1 1-1,-3-1 1,1 1 0,-1 0 0,-1 1-1,-2 0 1,1-1 0,-3 1-1,-9 1 1,14-2-1,-14 2 0,10-2 1,-10 2-1,0 0 0,9-2 0,-9 2 0,0 0 1,0 0-1,0 0 0,0 0 0,0 0 0,0 0 0,0 0 0,0 0 1,0 0-1,0 0 0,0 0 0,0 0 1,0 0-2,0 0 1,0 0 0,9 4 1,-9-4-2,0 0 1,0 0 1,0 0-2,0 0 1,0 0 0,0 0 0,10 7 0,-10-7 0,0 0 0,0 0 1,0 0-1,0 0 1,0 0-1,0 0 0,0 0 0,0 0 1,5 13-1,-5-13 0,3 17 1,-2-6-1,0 4 1,-1 1 0,1 2 0,0-1-1,-1 1 1,1-3-1,-1-3 0,0-2 0,0-10-2,0 0-3,0 0-4,0 0-11,0 0-14,0 0-1,-9-6-1,-2-2 2</inkml:trace>
  <inkml:trace contextRef="#ctx0" brushRef="#br0" timeOffset="2">5498 16031 6,'0'0'6,"0"0"-1,0 0-1,0 0 0,0 0-1,0 0-1,5-10 0,-5 10 1,0 0 1,0 0 0,4-11 0,-4 11 2,0 0 1,0 0 0,0 0 1,0-10 0,0 10 1,0 0-2,0 0 1,0 0-2,0 0 0,0 0-2,0 0 0,0 0-1,0 0-1,-4 16 0,5-4 0,0 3 0,1 5-2,1 0-1,2 4-4,0 0-11,-6-2-12,10 9-1,-13-9 1,9 10-1</inkml:trace>
  <inkml:trace contextRef="#ctx0" brushRef="#br0" timeOffset="3">6511 15992 10,'0'0'12,"0"0"-1,0 0 2,-4-11-1,4 11 0,0 0 0,0 0 1,0 0-2,0 0 0,0 0-1,0 0-1,0 0-2,-1 13 0,2-3-2,-2 3-1,3 3 0,-2 5-1,3 6-1,-1 2 1,1 5-1,0 1-1,3 1 0,-3 0 0,1 1 0,0-2 0,-1-2 0,-1-4-1,1-3 1,-2-2 0,0-2 0,-2-1-1,2-5 0,-2 0 1,1-4-2,0 0 2,-1-1-2,1-11 2,0 12-2,0-12 1,0 0 0,0 0-1,0 0-1,0 0-3,0 0-6,0 0-7,4-11-16,-5-3 0,1 14 1,-2-24 2</inkml:trace>
  <inkml:trace contextRef="#ctx0" brushRef="#br0" timeOffset="4">6563 16314 12,'0'0'11,"0"0"1,0 0-2,0 0 1,0 0-1,6-9 0,-6 9 1,0 0-2,0 0-1,0 0-1,0 0 0,0 0 0,0 0-1,0 0-1,0 0 0,0 0 0,0 0 0,0 0 0,0 0-1,0 0 0,0 0 0,0 0 0,0 0-1,0 0 1,0 0-2,0 0 1,0 0-1,0 0 0,0 0 1,0 0-1,0 0-1,0 0 1,11 1 0,-11-1 0,15-1-1,-6 1 1,3-1-1,0-2 0,2 2 0,2-1 1,2 0-1,0-1 0,3-1 0,0 0 0,0 1 0,1 1-1,0-3 1,-2 2-1,2 1 0,-3-1 0,-2 1 0,-1 0 0,-2-2 0,-2 3 0,-3 1 0,-9 0 1,12-2 0,-12 2-1,0 0 0,0 0 1,0 0-1,0 0 1,0 0-1,0 0-2,0 0-1,-3 13-5,3-13-11,0 0-20,0 0 2,0 0-2,0 0 2</inkml:trace>
  <inkml:trace contextRef="#ctx0" brushRef="#br0" timeOffset="5">8032 16048 18,'12'-7'17,"-12"7"-1,0 0-1,0 0-1,12-10 1,-12 10-3,0 0-1,11-2-1,-11 2-1,0 0-1,0 0 0,0 0-1,0 0 0,0 0 0,1-10-2,-1 10-1,0 0 0,-10-8-1,10 8-1,-13-7 0,13 7 0,-17-4 0,6 2-1,1 2 0,-3-1 0,1 2 0,-1 1 0,-1 1-1,0 1 1,0 1-1,1 2 0,-1 1 1,1 3-1,-1 1 0,1 0 0,0 4 0,-2 0 0,2 3 0,0 0-1,3 2 2,1 0-2,0 1 1,4 0 0,3-1 1,2-3-1,2 1 0,5-2 0,3-2 0,2-2 0,4-2 1,1-2-1,3-3 0,2-2 1,2-3-1,-1-3 1,1-3-1,1-4 0,-2-3 0,0-4 1,0 0-1,-3-5 0,-4 0 0,0-4 1,-4 2 0,-3-2-1,-1 1 1,-5-1-1,-2 1 0,-2 1 1,-4 2-1,-3 3 0,0 3 1,-2 1-1,0 5 0,0 3 0,1 4 0,9 2 0,-14 8 0,10 1 0,2 5 0,2 3 0,1 3 0,2 1 0,1 4 0,2 0 0,3-1 0,-1 0 0,1-3 1,2-3-1,0 0 0,1-4 0,2-3 0,-1-3 0,0-1 1,1-2-1,0-2-1,-2 2-1,-2-6-2,5 6-12,-4-3-22,-11-2 0,12-6 0,-12 6 0</inkml:trace>
  <inkml:trace contextRef="#ctx0" brushRef="#br0" timeOffset="6">8713 15899 22,'0'0'27,"10"-7"1,-10 7-6,0 0-4,0 0-4,-4-11-2,4 11-2,0 0-3,-13-1-2,4 0 1,9 1-3,-17 0 0,7 1-1,-1-2 0,0 2-1,-3-1 1,2 1-1,-2-1 1,3 2-1,-3-1 0,3 0 0,0-1 0,11 0 1,-19 7-1,19-7 0,-13 6 0,13-6 0,-10 8 1,10-8-2,-4 12 2,4-12-2,-1 11 1,2-2-1,0 0 1,0 2 0,1 2-1,0 2 1,2 1-1,-1 3 0,1 1 1,0 2-1,-1 1 0,1 3 0,0-2 0,0 2 0,1-1 0,-3-1 0,1 1-1,-2-4 1,1 1-1,-1-4 0,0-3 1,-1 0-1,1-2 1,0-3-1,-1-10 1,5 15 0,-5-15-1,0 0 1,13 9 0,-13-9 0,15 1 0,-6-3 1,3 0-1,0 0 1,3-2 0,0 1-1,2-1 1,-1 0 0,1-1-1,-3 2 0,0 0 0,-3 1 0,-2 1 0,-9 1-1,16-2-2,-16 2-2,0 0-4,0 0-7,0 0-10,11 6-11,-11-6 1,0 0 1</inkml:trace>
  <inkml:trace contextRef="#ctx0" brushRef="#br0" timeOffset="7">9028 15996 13,'0'0'27,"4"-12"2,-4 12-6,0 0-4,0 0-1,0 0-3,0 0-3,0 0-2,2 11-1,-2-11-4,-1 15 0,2-2-2,-2 0 0,2 5-1,-2 0 0,2 3 0,-1 1-1,1 2 0,-1-2 0,1 2 0,-1-1 0,2-4-1,0-1 0,0-2 1,-1-4-1,1-3 0,-2-9 0,5 13-1,-5-13 0,0 0-3,0 0-4,0 0-8,0 0-19,11-7-1,-13-2 0,2 9 0</inkml:trace>
  <inkml:trace contextRef="#ctx0" brushRef="#br0" timeOffset="8">9035 15813 25,'0'0'22,"0"0"-1,0 0 0,0 0-4,0 0 0,-11-7-3,11 7-2,0 0-3,0 0-1,0 0-1,0 9-2,0-9-2,0 0 0,-2 10-1,2-10-1,0 0 0,2 12-1,-2-12 1,0 0-2,6 9 0,-6-9-4,0 0-9,0 0-20,0 0 0,0 0-1,0 0 1</inkml:trace>
  <inkml:trace contextRef="#ctx0" brushRef="#br0" timeOffset="9">9307 15851 19,'0'0'25,"-14"-2"0,14 2-5,0 0-2,0 0-3,0 0-1,-11 1-2,11-1-2,0 0-1,0 0-1,9 1-1,1 1-2,-10-2 1,19-2-2,-6 1 0,2 2-1,2-2-1,0 0 0,-1-1 0,0 1-2,1 0 1,-2 0 0,0 0 0,-2 1-1,-1-2 1,-3 2-1,0 1 1,-9-1-1,13 2 1,-13-2-1,0 0 0,0 0 1,4 12-1,-4-12 0,-4 17 1,2-7-1,1 2 0,-1 1 0,1 2 1,1 1-2,1 0 2,1 0-1,1 1 0,1 1 0,0 2 0,1 0 0,1 0 0,0 3 0,0 0 0,-1-2 0,-1 0-1,0 0 1,-2-2 0,-1 1 0,-1-2 0,-1-4 0,-2-3-1,-2 4 2,-1-4-1,-2 0 0,-2-2 0,-1-1 0,-1-3-1,0 2 1,-1-2 1,2-3-1,1-1 0,0 1 0,-1-4 0,11 2 0,-16-3 0,16 3 0,-12-5 0,12 5 0,-10-5 0,10 5-1,0 0-2,0 0-4,9-7-16,2 7-16,-11 0 2,15-9-2,-6 1 2</inkml:trace>
  <inkml:trace contextRef="#ctx0" brushRef="#br0" timeOffset="10">9908 16022 2,'0'0'20,"0"0"-3,0 0 1,-13 1-1,13-1 0,0 0-1,-9 0 0,9 0-3,0 0 0,0 0-3,0 0 1,0 0-3,10-1-1,1 3-1,-1-4-1,5 2 0,0-3-2,3 3-1,1-1 0,2 1-2,-3-2 1,0 1-1,-1-1 1,0 1-2,-3-1 1,-3-1-1,-1 2-1,-10 1-1,10 0-2,-10 0-3,0 0-5,0 0-10,-13 12-13,13-12 0,-22 13 1,11-2 2</inkml:trace>
  <inkml:trace contextRef="#ctx0" brushRef="#br0" timeOffset="11">9896 16194 26,'0'0'28,"12"4"4,-12-4-1,0 0-14,17-3-2,-17 3-3,18 3-3,-18-3 0,22 5-2,-10-5-1,4 3-1,1-4-2,1 2 0,-1-3 0,1 1-2,-1-2 1,0 0-2,-3 1 1,-2-2-1,-1 2 0,-11 2-1,16-3-3,-16 3-4,0 0-15,12 2-14,-12-2 0,-12 4-1,3-5 2</inkml:trace>
  <inkml:trace contextRef="#ctx0" brushRef="#br0" timeOffset="12">10520 16129 13,'0'0'23,"0"0"-4,0 0 0,0 0 1,0 0-4,0 0 0,0 0-2,13 1-2,-13-1-2,15-6-1,-15 6-2,22-8-2,-10 2 0,4 3-1,-2-5-1,5 3 0,-3-3 0,2 3-1,0-5 1,-1 4-2,-4-3 1,-1 1-1,-2-2 1,-10 10-1,14-18 0,-14 18 0,5-17 1,-5 17-2,3-16 1,-3 16 0,-4-16 0,0 7-1,4 9 0,-17-17 0,6 9 0,-6 1 0,1 0 0,-3 1 0,1 2 0,-1 3 0,0 3 0,2 2 0,0 2 0,2 2-1,0 3 2,2 2-2,1 1 1,2 1 0,2 0 0,1 4 0,0-1 0,4 0 1,1 1-1,3 2 0,1 0-1,2-1 1,4-1 1,1 0-1,1-3 0,4 1 0,-1-3 1,4-2-1,-1-4 0,2 0 1,0-2 0,2 0 0,-1-4-1,1-2 1,-2-4 0,1 1 0,-2-2 0,1-3 0,-2-1 0,2-2 0,-3 0-1,-1 0 1,1-1 0,-1 2-1,-3 2 0,-2 1-1,-9 7 0,13-9-2,-13 9-4,0 0-13,0 0-20,0 0 0,-11 10-1,11-10 2</inkml:trace>
  <inkml:trace contextRef="#ctx0" brushRef="#br0" timeOffset="13">3453 14510 16,'0'0'24,"0"-10"-5,0 10-1,-5-10 0,5 10-4,0 0-1,1-9-3,-1 9-1,0 0-1,0 0-1,0 0-2,0 0-1,0 0-1,-2-10 0,2 10-1,0 0 0,0 0 0,-3 13-1,3-13 1,-2 21-1,2-4 1,-2 3 0,2 5-1,-1 1 1,2 5-1,-1 3 0,1 1-1,0 0 1,2 0 0,-1 0-1,1 0 1,0 0-1,1-2 1,-1-1-1,1-1 1,-2-5-1,-1-1 1,2-3-1,-2-4 0,-1-1 1,0-6-2,0-11 0,-1 13-1,1-13-3,0 0-6,0 0-14,2-15-10,-5 0-2,4-1 2,-7-9 1</inkml:trace>
  <inkml:trace contextRef="#ctx0" brushRef="#br0" timeOffset="14">3487 14481 5,'0'0'10,"0"0"-1,0 0 1,9-8-1,-9 8 1,0 0 1,0 0-1,0 0 1,0 0-1,-9-8-2,9 8-1,0 0-1,0 0-1,0 0-2,0 0 0,0 0-1,-5-9 0,5 9 0,0 0 1,0 0 0,0 0 0,0 0 0,0 0 0,0 0 1,0 0 0,0 0 0,0 0 0,13-8 0,-2 8 1,-1-2-1,5 1 0,-1-4-1,3 3 0,0-1 0,5 1-1,-3-2 0,2 1-1,0-2 0,-1 1 0,0-1 0,-1 0-1,-2 0 1,-1 1-1,-2 1 0,-1-1 1,-3 2-1,-1 1 0,1 0 0,-10 1 0,13 0 0,-13 0 0,0 0 1,12 2-1,-12-2 0,0 0 0,0 0 1,0 0-1,0 0 1,0 0-1,0 0 0,0 0 0,0 0 0,0 0 0,10 6 0,-10-6-1,0 0 1,0 0 0,9 11 0,-9-11 0,3 10 0,-3-10 1,3 15-1,-2-6 0,-1 2 0,1 0 0,0 1 0,-1-1 0,1-1 1,-1-10-1,0 16 0,0-16 0,0 10 0,0-10-2,0 0-7,-3 10-27,3-10 0,0 0-2,-10-10 2</inkml:trace>
  <inkml:trace contextRef="#ctx0" brushRef="#br0" timeOffset="15">4327 14477 19,'0'0'16,"1"-12"2,-1 12-2,0 0 2,0 0-4,0 0 0,0 0-2,0 0-2,0 0-2,1 14-2,-1-14-2,1 21 0,-1-5 0,3 6 0,-2-1 0,1 5-1,-2 1-1,2 5 0,-2 0 0,1 1 0,-1-2-1,0 0 0,1-1 0,-1-3-1,1-3 1,0-4-1,0-1 1,0-3-1,1-3 0,0-2 1,-1-1-1,1 0 0,-2-10 0,2 17 0,-2-17 0,1 15-1,-1-15 0,0 9-1,0-9-2,0 0-8,0 0-22,0 0 0,1-20-1,2 9 1</inkml:trace>
  <inkml:trace contextRef="#ctx0" brushRef="#br0" timeOffset="16">4369 14762 29,'0'0'22,"0"0"-1,0 0-1,0 0-3,0-11-1,0 11-3,0 0-2,0 0-2,0 0-2,12-6 1,-12 6-3,0 0-1,14-1 0,-5 3-1,-9-2 0,20 1 0,-8-2-1,5 2 0,1-1-1,2 0 1,-1-2-1,3 1 0,0-2 0,-1 1 0,-1-2-1,-2 1 1,-4 0 0,-1 2 0,-4-1-1,-9 2 1,9-4-1,-9 4-1,0 0-2,0 0-3,0 0-14,0 0-18,-16 6 1,16-6-1,-21 3 1</inkml:trace>
  <inkml:trace contextRef="#ctx0" brushRef="#br0" timeOffset="17">5529 14545 27,'0'0'21,"3"-12"-1,-3 12-1,3-10-2,-3 10-3,0-10-2,0 10-2,-1-11-2,1 11-2,0 0 0,0 0-2,-8-9 0,8 9 1,-9-1-2,9 1-1,-14-1 0,2 2 0,3 2-1,-3 0 0,0 0-1,-2 2 1,0 1-1,-1 3 0,0 5 1,0-1-1,0 5 0,0 0 1,0 5-1,2 2 0,0 1 1,3 0-1,2 1 1,2 0-1,2 0 1,3-1 0,6-2 0,1-3 0,4 0 0,2-3 1,3-6-1,2-5 0,2-4 0,0-3 1,1-5-1,0-6 0,1-5 0,-3-4 1,1-1-1,-4-2 0,0-1 0,-4 0 1,-1 0-1,-4 0 0,-1 1-1,-3 2 1,-1 1-1,0 2 0,-1 2 1,-2 3-2,2 2 2,0 2-1,0 9 0,0 0 0,0 0 0,0 0 1,0 0-1,-1 16 0,0-1 0,2 3 0,1 1 0,-1 2 1,0 2-1,0 3 0,1 0 1,1 1-1,1 0 1,3-3 0,1-3 0,1-3 0,4-4 0,-1-2 0,3-6 0,-2-5 0,2-1-1,-1-3 0,-3-3-3,3 3-3,-9-11-17,1 3-17,-2 1 0,-3-1 0,-1 2 1</inkml:trace>
  <inkml:trace contextRef="#ctx0" brushRef="#br0" timeOffset="18">5897 14536 49,'2'10'33,"-2"-10"3,0 12-1,0-12-15,0 0-9,-2 17-4,2-17-3,-1 12-2,1-12-1,1 12-3,-1-12-3,2 11-13,-2-11-18,5 10 0,-5-10-1,3 10 2</inkml:trace>
  <inkml:trace contextRef="#ctx0" brushRef="#br0" timeOffset="19">5941 14710 55,'-2'22'34,"2"-22"-3,-2 13-3,3-2-14,-1-11-4,0 10-4,0-10-1,0 0-1,5 10-3,-5-10-5,0 0-15,15 6-15,-15-6-1,0 0 0,1-17 0</inkml:trace>
  <inkml:trace contextRef="#ctx0" brushRef="#br0" timeOffset="20">6470 14348 22,'0'0'28,"0"0"0,-6 16-4,2-6-6,1 6-4,-3-2-4,4 10-1,-4-2-2,4 6-2,-3 2 1,2 4-3,-4 0 1,3 3-1,-3-3-1,1 1 0,-1-4 0,0-1 0,1-7-1,2-3 0,0-7 0,1-4 0,3-9-1,0 0 0,0 0 0,-3-11-1,5 0 0,-2-5-1,2 0 0,0-6 0,1 0 0,-1-5 0,3-1-1,-1-1 1,3 0 1,-1-2 0,2 1 0,0 0 0,1 1 1,0 4 1,1 1 0,-1 3 0,0 2 1,0 2 1,-1 3-1,1 3 0,-9 11 1,14-10-1,-14 10 0,13 8 0,-13-8-1,12 22 1,-5-6 0,3 2 0,-2 1 0,2 2 0,-1 1 0,3 1 1,-3 2-1,1 2 0,0-1 0,0 2 0,-1-1-1,2 1 0,-2-2 1,0 0-2,2-3 0,-3-3 1,0 1-1,-2-4 0,1-1-1,-3-4-1,0 1-2,-4-13-2,3 13-4,-3-13-9,0 0-21,-9-5 2,9 5 0,-16-9 2</inkml:trace>
  <inkml:trace contextRef="#ctx0" brushRef="#br0" timeOffset="21">6402 14651 41,'10'-4'34,"-2"-5"1,8 1 1,2-2-17,-3-2-4,7 5-5,-6-5-5,6 7 0,-4 1-3,3 4-1,-3 2-1,-2 1-3,5 4-4,-6-4-11,2 3-19,4 2 1,-6-7-1,5 2 1</inkml:trace>
  <inkml:trace contextRef="#ctx0" brushRef="#br0" timeOffset="22">6882 14485 47,'0'0'33,"14"2"1,-14-2 0,0 0-17,11 11-6,-9 1-4,5 4-3,-2 2-1,2 4 0,-1 0-1,1 4-1,-2 0 1,2 1-2,-2-3 1,-1 0 0,0-3-1,-2-2 1,-1-5-1,1-1 0,-2-13 1,0 12-1,0-12 0,0 0 0,-1-17 1,1 4-1,0-3 0,0-3 0,1-3 1,1-1-1,1 1 1,2-1 0,1 1 0,0 4 0,0 1-1,2 5 2,1 1-2,0 4 0,0 2 1,2 4-2,0 6 0,1-3-2,5 7-3,-6-4-9,7 1-23,-1 5 1,-3-4 0,0 4 0</inkml:trace>
  <inkml:trace contextRef="#ctx0" brushRef="#br0" timeOffset="23">7248 14521 63,'15'-2'35,"-15"2"0,13-1-2,-13 1-18,11 11-6,-1 4-4,-3-2-1,3 6-2,0 2 0,0 1-1,0 2 0,0 1-1,-2-2 0,-1-3 0,-1-1 0,-2-4 0,1-1-1,-5-14 2,3 12-2,-3-12 1,0 0 0,-3-13 0,0 0 0,0-2 1,-1-4-1,2 0 0,-1-5 0,2 0 1,0-2 0,3 3 2,1 0-2,5 3 2,2 0-1,1 5 0,2 2 0,2 4 0,3 4-2,-1 0-1,4 7-3,-5-3-3,6 12-12,-2-2-20,-5-3 1,1 2-2,-5-3 2</inkml:trace>
  <inkml:trace contextRef="#ctx0" brushRef="#br0" timeOffset="24">7826 14501 35,'0'0'31,"0"0"2,-11-11-2,0 6-13,11 5-4,-20 0-3,20 0-4,-24 10-1,13-1-2,-4 1-1,4 5 1,-1 1-1,3 3-1,0 1 1,2 2-2,4 0 1,2 2-1,4-4 1,2 1-1,4-5-1,2 1 1,3-5 0,1-4-1,5-5 1,0-3-1,1-5 1,0-4-1,-1-3 1,-1-4-1,-1-2 0,-2-4 1,-7-1-1,-1 0 0,-5 1 0,-3-1 1,-4 1-2,-4 3 2,1 1-2,-2 6 1,-2 2 0,2 6-1,9 4 1,-15 7 0,11 3 0,1 5 0,2 4 0,2-1 0,4 4 1,1-2-1,2-1 0,2 1 0,4-2 0,0-4-1,4-1-1,-3-4-3,8 3-5,-8-10-12,1 0-17,4-2 1,-6-6 0,3 1 2</inkml:trace>
  <inkml:trace contextRef="#ctx0" brushRef="#br0" timeOffset="25">8128 14462 69,'0'0'38,"10"-8"-1,-10 8 2,0 0-24,9 10-5,-5 1-4,6 4-2,-3 4-1,3 3 0,1 1-1,1 1 0,0-2-1,2-3 0,0-2 0,2-3-1,0-6 1,2-3-1,-1-5 1,0-3-1,1-6 1,-2-3-1,0-5 0,-2 0 0,0-2 0,-4 1 1,-2 0-2,-2 1 2,-3 3-2,0 5 1,-3 9 1,0 0-1,0 0 0,-10 4 0,6 10 0,-1 5 0,0 5 0,-1 4 1,-1 6-1,0 2 0,0 2 1,1 2 0,0 0-1,-1-2 1,2-1 0,2-2 0,0-4-1,1-4 0,2-3 0,-1-5-1,2-4-3,-1-15-3,4 19-17,-4-19-18,0 0 1,0 0-1,-1-24 2</inkml:trace>
  <inkml:trace contextRef="#ctx0" brushRef="#br0" timeOffset="26">8963 14146 29,'0'0'29,"0"0"1,0-10-8,0 10-3,0 0-3,0 0-4,-12-7-2,12 7-2,-11 7-1,11-7-2,-19 15-1,8-1 0,-4 0-1,-1 7 1,-3 0-1,2 6 0,-1 1 0,4 5 0,-1 0 0,7 4 0,2-1-1,5 2 0,2-1 0,6-1-1,2-2 1,4-2-1,2-3 0,3-2-1,1-2 1,-1-5 0,0-4 0,-3-1-1,-1-4-1,-4-4-1,-10-7-1,12 5-4,-12-5-12,12 2-21,-12-2 0,1-16-1,-1 3 2</inkml:trace>
  <inkml:trace contextRef="#ctx0" brushRef="#br0" timeOffset="27">9373 14277 57,'11'-10'35,"-11"10"0,8-14-7,-8 14-9,0 0-5,0 0-5,0 0-2,9 12-1,-9-12-2,-1 21 0,0-4-1,1 4 0,-1 1-2,1 3 1,-1 2 0,1 0-1,0 1 0,2 0 0,-1-1 0,1-2-1,0-1 1,1-3-2,-1-4 1,0-2-2,0-5 0,-2-10-4,5 10-4,-5-10-12,-9-16-18,9 16 0,-6-22 0,2 8 2</inkml:trace>
  <inkml:trace contextRef="#ctx0" brushRef="#br0" timeOffset="28">9185 14252 40,'0'0'34,"0"0"3,-2-11-1,2 11-13,11-10-6,-11 10-5,16-12-3,-16 12-2,20-8-1,-7 4-2,4 0 0,1-1-1,5 4 0,2-2-2,3 3 1,2-2-1,4 2 1,-2 0-2,1 1 1,-2 0 0,-3-2-1,-4 1-1,-3 0 0,-3 1-1,-7-3-3,-1 8-5,-10-6-21,0 0-11,0 0 1,-4-15-1</inkml:trace>
  <inkml:trace contextRef="#ctx0" brushRef="#br0" timeOffset="29">9847 14036 53,'0'0'36,"0"0"1,0 0-7,13 0-7,-13 0-7,0 0-5,12 9-3,-1-1-2,-11-8-1,20 21-1,-9-8-2,0 6 0,0 1 0,1 4-1,-3 2 0,0 4 0,-2 0-1,-3 3 0,-2 0 1,-1-2-1,-4 0 0,-1 0 1,-2-2-1,-1-2 1,-1-2-1,-1 0-1,0-3 2,0 0-1,1-4 1,0-2-2,1-4 2,2-1-1,5-11 1,-9 11-1,9-11-1,0 0 0,0 0-2,-10 0-1,10 0-3,0 0-8,0-9-26,0 9-1,0 0 2,0 0-1</inkml:trace>
  <inkml:trace contextRef="#ctx0" brushRef="#br0" timeOffset="30">11558 14165 9,'0'0'24,"0"0"-4,0 0-1,0 0-1,0-13-3,0 13-2,0 0-2,0 0-1,-2-10-3,2 10 0,0 0-2,0 0-2,-1 9 1,1-9-2,2 18 2,0-5-2,-1 5 0,3 4 0,-2 3 0,2 4 0,-1 0 0,2 3 0,-1-1-1,0 1 0,0-4 0,1 0 1,-1-5-2,1-1 1,-1-1 0,1 0 0,-2-2 0,1-1-1,-2-1 1,1-2-1,-2-1 0,1 0 0,0-4 0,-2-10 0,0 13-1,0-13-2,0 0-2,0 0-4,0 0-10,0 0-15,0 0-1,13-12 0,-13-4 1</inkml:trace>
  <inkml:trace contextRef="#ctx0" brushRef="#br0" timeOffset="31">11594 14129 0,'0'0'15,"0"0"-3,0 0 0,0-9-1,0 9-1,0 0 1,0 0 0,0 0 1,0 0-2,0 0 0,0 0 0,0 0-1,0 0-1,4-13 0,8 10 0,-3-6-1,8 2 1,-1-4-2,6 2-2,0-4 0,3 3-1,0-2-1,1 3-1,-3 1 0,-1 4 0,-2 0 0,-1 4-1,-5 1 0,-2 3 0,-1 1 1,-11-5-1,14 14 0,-14-14 1,9 18-1,-7-8 0,-1 3 1,-1-1 0,-1 2 0,0 2-1,-1 1 1,-1 3 0,2-3-1,0-1 1,0 0 0,2-2-1,0 1 1,0-4-1,-1-11 0,4 15 1,-4-15-1,4 13-1,-4-13 0,0 0-2,11 9-4,-11-9-10,0 0-21,0 0 2,10-12-1,-10 12 1</inkml:trace>
  <inkml:trace contextRef="#ctx0" brushRef="#br0" timeOffset="32">12408 14151 36,'0'0'31,"0"0"2,0 0-9,0 0-5,0 0-4,0 0-5,0 0-1,-6 20-4,7-6-1,4 10-1,0 2-1,0 6 0,0 0 0,1 3-1,0-1 0,1 1 1,-1-4-1,1-3 0,-4-4-1,3-2 1,-3-4-1,2-4 0,-2-2-1,-3-12-2,4 11-2,-4-11-7,0 0-11,0 0-13,8-18 1,-6 9-2,-4-8 3</inkml:trace>
  <inkml:trace contextRef="#ctx0" brushRef="#br0" timeOffset="33">12471 14400 32,'0'0'30,"0"0"3,0 0-6,12-3-7,-12 3-5,23-4-1,-10-2-5,7 6-2,-3-5-1,6 4-2,-1-3-1,2 2-1,-2 0-1,-1 1 0,-3 0 0,-2 0-1,-2 0 1,-5 0-1,-9 1 0,10-1-1,-10 1 0,0 0-2,0 0-3,0 0-5,0 0-13,-6 9-13,6-9 2,0 0-2,0 0 2</inkml:trace>
  <inkml:trace contextRef="#ctx0" brushRef="#br0" timeOffset="34">13183 14217 37,'7'13'33,"-7"-13"2,1 11-1,0-1-12,-1-10-8,0 26-5,-2-10-2,6 7-2,-5 3-1,3 3-1,-2-1 0,2 3 0,-2-3-1,2 0-1,-1-2 1,0-2-1,0-4 0,1-2-2,0-4 0,-2-14-2,9 11-5,-9-11-12,1-17-18,5 4 0,-4-9-1,3 0 2</inkml:trace>
  <inkml:trace contextRef="#ctx0" brushRef="#br0" timeOffset="35">13167 14083 41,'0'0'35,"-9"4"1,9-4-1,-9 6-9,9-6-14,0 0-4,0 0-4,0 0-3,0 0-5,0 0-10,0 0-23,10 6 1,-10-6-1,14-1 1</inkml:trace>
  <inkml:trace contextRef="#ctx0" brushRef="#br0" timeOffset="36">13618 14273 56,'0'0'37,"0"0"-2,11-6 1,-11 6-19,0 0-7,0 0-4,0 0-2,0 14-2,0-14-1,0 15 0,0-15-1,3 16-2,1-4-5,-4-12-18,1 9-13,-1-9 2,0 0-1,9 9 0</inkml:trace>
  <inkml:trace contextRef="#ctx0" brushRef="#br0" timeOffset="37">13659 14520 53,'0'13'35,"0"-13"1,-1 18 1,4-9-19,-3-9-6,0 0-4,2 11-2,-2-11-2,4 11 0,-4-11-2,6 10-1,-6-10-1,5 15 1,-5-15-2,3 12-2,-3-12-2,5 13-9,-5-13-25,0 0 1,0 0 0,-2-15 0</inkml:trace>
  <inkml:trace contextRef="#ctx0" brushRef="#br0" timeOffset="38">13956 14092 22,'0'0'27,"0"0"0,12-7-1,-12 7-11,0 0-2,0 0-3,0 0-1,5 15 0,-5-15-2,3 21 1,-2-7-1,5 5-2,-5 2 0,4 6-1,-3 0 0,3 5-1,-3 0 0,4 2-1,-2-1 0,2 1 0,-1-3 0,1-1-1,-1-3 0,1 0 0,0-4 0,-1-1-1,-1-4 1,0-3-1,-2-1-1,0-5 0,-2-9-1,1 11-2,-1-11-3,0 0-5,0 0-15,0 0-10,8-13 0,-8 13-1,-2-24 3</inkml:trace>
  <inkml:trace contextRef="#ctx0" brushRef="#br0" timeOffset="39">14198 14373 48,'12'-11'34,"-12"11"3,10-10-2,-10 10-14,0 0-9,10-4-4,-10 4-2,3 14-2,-2-2-2,1 6 1,0 2-1,1 1-1,-1 1 0,1 2 0,1-2 0,1 0-1,2-5 1,-2-3-1,1-4 1,-6-10-1,12 5 0,-12-5 1,14-13-2,-7 1 2,-1-4-1,2-1 0,-1-4 0,0 0 0,2 1 0,0-1 0,1-1 0,0 4-1,2 2 2,1 4-2,-2 5 1,3 4 0,-3 3 0,1 5 0,-1 5 1,-1 2-1,-2 4 0,0 1 1,-2 3-1,0 1 0,1-2 1,-1 1-1,0-1 0,-1-1 0,0-3 0,0-3-2,2-2 0,-7-10-4,11 10-6,-11-10-25,0 0-1,10-18 0,-7 3-1</inkml:trace>
  <inkml:trace contextRef="#ctx0" brushRef="#br0" timeOffset="40">14770 13934 87,'0'0'36,"13"11"1,-6 4-7,-7-15-21,8 23-2,-2-6-3,3 8 0,-4 5-2,1 5 0,-3 3-1,-1 6 0,-1 1-1,-1 0 1,0-3-1,1-3 1,1-3-1,2-3 1,3-6 0,2-4 0,1-5 0,3-1-1,0-4 1,0-2 0,2-3-1,-1 0 1,0-2-1,-1-2 1,2-1-1,-2-3 0,2-1-1,-2-3-2,5 3-2,-7-10-6,8 4-23,-6 0-7,-6-4 2,2 0-1</inkml:trace>
  <inkml:trace contextRef="#ctx0" brushRef="#br0" timeOffset="41">14722 14259 65,'-16'0'37,"16"0"0,0 0 1,-10-15-23,10 15-5,6-9-3,5 8-1,-1-3-2,6 4 1,2-3-2,5 5 0,2-2-1,4 2 0,0 0 0,0 0-1,-2-2 0,-2 1-1,-4-1 1,-2 0-1,-4-1 0,-4-1-1,-11 2-1,11-4-3,-11 4-4,0 0-24,0 0-8,0 0 0,-11-5 0</inkml:trace>
  <inkml:trace contextRef="#ctx0" brushRef="#br0" timeOffset="42">17223 14476 9,'0'0'24,"0"0"-3,0 0-2,0 0-4,3 9-3,-3-9-2,0 0-2,0 0-1,0 0 0,0 0-1,-1 9 1,1-9 0,0 0-1,0 0 0,2-9 0,-2 9-1,1-12-1,-1 2-1,0 10 0,2-20-1,-1 6 1,-1-2-1,2-1 0,-2-3 0,1-1 0,-2-5-1,0-1 1,0-2-1,-1-1 0,-1 0 1,1-1-1,-2 1 0,1 3-1,-2 0 1,0 4 0,0 1-1,2 2 1,-1 2-1,-1 2 1,1 1-2,0-1 2,0 2-1,1 0 0,0 2 0,0 1 0,0 2 0,2 0 0,1 9 1,-5-13-1,5 13 0,0 0 0,-3-11 0,3 11 0,0 0 0,2-9 0,-2 9 0,0 0 0,0 0 0,4-11 1,-4 11-1,0 0 0,0 0 0,0 0 0,0 0 0,10-4 0,-10 4 1,0 0-1,11 0 0,-11 0 1,11-2-1,-11 2 0,13-1 1,-13 1-1,17-1 0,-8 2 0,1 0 0,3-1 1,-1 1-1,4-1 0,1 0 1,2 0-1,1 0 1,3-1-1,1-1 1,1-1-1,1 1 1,-1 0-1,-2 0 0,0-1 0,-2 0 0,-4 2 1,-2 0-1,-3-1 0,-2 1 0,-10 1 0,14-1 0,-14 1 1,0 0-1,11-3 0,-11 3 0,0 0 0,0 0 0,0 0 1,0 0-2,0 0 2,11-3-1,-11 3 0,0 0 0,0 0 0,0 0 0,0 0 0,0 0 0,0 0 0,0 0 1,0 0-1,0 0-1,0 0 2,0 0-1,0 0 0,0 0 0,0 0 0,8 12 0,-8-12 0,4 10 0,-4-10 0,5 15-1,-1-6 2,-2 3-1,2 3 0,-3-1 0,1 2 0,-1-1 1,-1 0-1,0-2 1,-1-2-1,1-11 0,1 13 1,-1-13-1,0 0 0,0 0 1,0 0-2,0 0 0,0 0-3,9-6-6,-9 6-28,0 0-2,0 0 1,-3-10-2</inkml:trace>
  <inkml:trace contextRef="#ctx0" brushRef="#br0" timeOffset="43">18009 13904 19,'0'0'23,"0"0"0,0 0-2,0 0-3,0 0-1,0 0-3,0 0-2,0 0-2,0 0-2,0 0 0,2 12-2,1 1-2,-5-2 1,6 9-1,-1 1 0,-1 5-1,1 1-1,2 4 1,-3 0-2,2 3 1,-1 1-1,-1 0 0,0-3-1,-1 1 1,-2-3 0,1-2-1,-2-1 1,1-5-1,0-2 0,1-5 1,0-1-1,1-5 0,-1-9 0,1 9-2,-1-9-1,0 0-5,15-6-10,-15 6-21,11-16 2,-5 5-1,-4-6 1</inkml:trace>
  <inkml:trace contextRef="#ctx0" brushRef="#br0" timeOffset="44">18037 14190 18,'0'0'26,"10"1"3,-10-1-6,0 0-5,10-3-2,-10 3-3,11-1-1,-11 1-1,16 0 0,-16 0-3,19-2-1,-9-1 0,6 4-2,-1-5-1,5 3-1,2-4-1,3 1 0,0-3 0,1 0-1,-1 0-1,1 0 1,-3 1-1,-9 0 0,-3 4-2,-11 2-2,0 0-4,-7 10-14,-5-3-17,-2 3 1,-7-4-1,6 2 2</inkml:trace>
  <inkml:trace contextRef="#ctx0" brushRef="#br0" timeOffset="45">18744 14267 5,'0'0'15,"0"0"-3,0 0-1,0 0 1,0 0 0,0 0 1,0 0 2,0 0-2,10-13 0,-10 13-2,16-10 0,-4 6-2,-3-7 0,4 4-2,-3-6 0,6 3-2,-7-5 0,6 3-1,-7-3 0,4 2 0,-4-3-1,1 5 0,-3-4 0,1 4-1,-3 0 0,2 0 0,-3 1-1,-1 1 0,-1-1 0,-1 10 0,-1-15 0,1 15-1,-7-11 1,7 11-1,-13-6 0,4 5 0,-3 1 0,1 2 0,-2 2 0,-2 0 0,-1 2 0,-1 1 0,2 2 0,-2 2 0,1 3 0,1 0 0,1 1 0,1 4 1,2 1-1,1 1 1,4 1-1,5 1 1,0-2 0,5 3 0,3-3 0,4-1 1,3-3-1,6 1 0,0-5 1,2-1-1,3-4 0,2-3 0,1-4 0,0-1 0,-1-2 0,-2-2-1,0-4 1,0 2-1,-1-2 1,-4 1-1,-3-1 1,-2 3-1,-4 0 0,-11 5 1,13-5-1,-13 5-1,0 0 1,0 0-1,0 0-1,0 0-2,-10 9-2,10-9-5,0 0-15,-9 12-16,9-12 2,-12 5 0,12-5 1</inkml:trace>
  <inkml:trace contextRef="#ctx0" brushRef="#br0" timeOffset="46">19467 13964 27,'0'0'30,"0"0"3,0 0-9,0 0-3,0 0-4,0 0-3,0 0-2,0 0-5,9 4-1,-9-4-1,0 0-1,-1 12-1,1-12-1,0 0 0,2 11 0,-2-11-1,0 0 0,0 0-1,2 9 0,-2-9-1,0 0-2,0 0-3,0 0-7,0 0-24,2 9 0,-2-9-1,0 0 2</inkml:trace>
  <inkml:trace contextRef="#ctx0" brushRef="#br0" timeOffset="47">19506 14199 41,'0'0'30,"0"0"1,4 13-9,-4-13-6,0 0-3,0 0-3,4 12-1,-4-12-2,4 10-1,-4-10-2,2 10 0,-2-10-1,4 14 0,-4-14-2,3 11 0,-3-11-2,0 0-2,8 13-9,-8-13-24,0 0-1,0 0 0,-4-13 1</inkml:trace>
  <inkml:trace contextRef="#ctx0" brushRef="#br0" timeOffset="48">20096 13835 8,'9'-7'20,"-9"7"-1,0 0 0,0 0 0,2-11-1,-2 11-1,0 0-1,0 0-2,0 0-3,0 0 0,0 0-3,0 0-1,0 0-2,8 16 0,-8-7-1,3 9-1,-3 1 0,3 6 0,-1 3-1,1 4 0,0 0 1,1 2-2,-1 1 0,0-2 1,1-5-1,1 0-1,-3-5 1,1-1 0,-2-4-1,0 0 0,-2-4 1,1 0-1,-1-2 0,0-2-1,0 1 1,1-11-1,-2 13-1,2-13-2,0 0-3,0 0-7,0 0-23,-1-9-2,-1 0 0,1-1 1</inkml:trace>
  <inkml:trace contextRef="#ctx0" brushRef="#br0" timeOffset="49">19896 13842 10,'-10'-1'18,"10"1"0,0 0 1,0 0-1,0 0 0,0 0-3,0 0 0,0 0-2,0 0-1,0 0-2,0 0 0,9-7-3,3 5 1,-3-4-2,7 3 0,-2-4-1,7 4 0,0-2-2,4 3 0,1-1-1,3 3 1,1-1-2,1 2 1,1-1-1,1 1 1,-1-2-1,2 1 0,-1-1 1,-2 0-1,-3-1 0,-2 2 0,-4-1 1,-3 1-2,-4 1 1,-6-1 0,-9 0-1,13 0 1,-13 0-1,0 0 1,0 0-1,0 0 0,0 0 0,0 0-2,0 0-2,0 0-5,0 0-32,0 0-1,-12-3 1,12 3-1</inkml:trace>
  <inkml:trace contextRef="#ctx0" brushRef="#br0" timeOffset="50">3204 15481 16,'15'5'30,"-15"-5"1,15 3 2,-15-3-12,11-1-6,-1 5-4,-10-4-3,16 0 0,-16 0-2,20-1-2,-10-2 0,5 4-1,0-2 0,6 2 0,-1-1-1,3 2-1,3-1 1,4 1-1,1-1 0,3 1 0,1-2 0,1 2 0,2 0-1,1 0 1,2-1-1,1 0 1,0 0 0,1-1-1,2 1 1,3-1 0,1-2-1,3 1 0,-1-1 1,3 1-1,0-1 1,0 0-1,-3 0 0,3 1 1,0-1-1,-1-1 0,-1 2 0,1 0 0,0 1 0,2 0 0,3 0 0,-1 0 1,0 1-1,0 0 0,-1 2 0,0-2 0,1-1 0,-1 2 0,-2-2 0,2 0 0,-2 0 0,4 0 0,2-2 0,0 0 0,0-1 0,1 0 0,2 0 1,-1 0-1,0 0 0,-1-1 0,0-1 0,2 2 0,0 0 0,2-1 0,-1 1 0,-1 1 0,4 1 1,-2 0-1,-2 1 0,0-1 0,0 0 0,-1 1 0,2-1 0,0 1 0,-1 0 0,0-1 0,3 3 0,-1-1 0,0-1 0,2 0 0,-1 0 0,1-1 0,2 1 0,1 0 1,1-2-1,-1 0-1,2 1 2,1 0-1,-2 0 0,1-2 0,-1 2 0,0 0 0,2-1 0,2 0 0,-3 1 0,5 0 0,-2 1 0,1-1 0,3-2 0,-1 2 0,0-1 0,1 1 0,0 1 1,-1 0-1,0 0-1,1 1 1,-1 1 1,1 0-1,-1 2 0,2 0 0,0-2 0,0 1 0,1 1 0,1-2 0,-1 0 0,1 0 0,1 1 0,-1-3 0,2 0 0,-1 2 0,0-2 0,1 1 0,1-2 0,1 1-1,0 0 1,0 0 0,2 0 0,-1 0 0,1-1 0,1 1 0,0-1 0,2-1-1,0 1 1,0-1 0,2 0 0,0 0 0,0-1 0,2 1 0,-2 1 0,-1 0 0,1 1 0,3 0 0,-4 1 0,2 0 0,1 1 0,2-1 0,0 1-1,-1 1 2,2-1-2,-1 1 1,3 0 0,1-1 0,0 2 0,-3-2 0,4 0 0,-1 0 0,0-1 0,2 0 0,1-1 0,-2 2 0,3-2 0,0 0 0,1 0 0,2 0 0,2 0-1,-2-2 2,5 1-2,-2-1 1,2-1 0,-1 1 0,2-1 0,1 0 0,2 1 0,2 1 1,-2-1-1,5-1 0,2 1 0,-1-1 0,1 2 0,1 0 1,0-1-1,0 0 0,0 0 0,0 1 0,-1-1 1,1 1-1,0-3 0,-1 3 0,-1-1 0,0 1 0,0 0 1,-3 0-1,1 1 0,-2-1 0,-2 1 0,-1 0 0,-2 0 0,-1 1 0,-5-1 1,0-1-1,-3 0 0,-1-1 0,-4 0 0,-1 0 0,-1-2 0,-1 0 0,-2-1 0,-1 0 0,-2 0 1,0 0-1,0 0 0,-1 0 0,-2 0 0,-1 0 0,0 1 0,2-1 1,-2 2-1,-1 0 0,-1-1 0,1 0 1,-2 1-1,-1-1 1,-2 2-1,-2 0 1,-4 0-1,-3 1 0,-3 0 1,-6 1-1,-3-1 0,-5 1 1,-5-1-2,-4 2 0,-6 1-2,-9-6-9,-5 1-28,-7 1 0,-17-8 0,-7-3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01:47.6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3694 5383 2,'55'0'14,"-2"-8"-2,9 6-1,0-3-1,9 3 0,1-3-2,-1 4-1,1 1-1,0 1 1,0 0-2,-3 2 0,-1 1 0,-5-1 0,0 5-1,2-4 1,2-1-1,-1 0 0,1 1-1,5-3 1,0 1-1,1 0 0,4 0-1,-1-2 1,4 2-1,1-2 0,1 1-1,2-1 1,2 1-1,2-2 1,0 1-1,1 0 1,2 1-1,-1-2 1,4 2-1,-2 1 0,2-1 0,0 2 0,3-2 0,-3 0-1,-1 1 1,3 0 0,-3-1 0,1 0-1,0 0 1,1-1-1,-2 1 1,-2-1 1,3-2-1,-5-1-1,2 1 0,-3-3 1,1 0 0,-3-1-1,-1 0 1,-3-1-1,-5 0 1,0 0-1,-6 0 1,-5-1-1,-5 3 0,-8-2 0,-6-1 0,-3 4-1,-5-2-1,-7 4 0,-6-4-4,-1 8-5,-9-6-13,-16 4-9,18 5-1,-18-5 2</inkml:trace>
  <inkml:trace contextRef="#ctx0" brushRef="#br0" timeOffset="1">4596 5919 7,'0'0'11,"0"0"1,0 0 0,0 0 0,0 0 0,0 0 0,0 0 0,-10 9-2,10-9 0,-4 19-1,3-4-2,-3 4 0,2 4-2,-2 0-1,2 6 0,-1-1 0,1 3-1,-1-3-2,1 0 1,0-2-1,1-1 0,0-1 0,0-6 0,0-1-1,1-3 1,-1-1-1,1-4 1,0-9-2,-1 12 1,1-12-2,0 0-2,0 0-4,0 0-5,5-12-6,-5 12-10,4-25-3,3 11 2</inkml:trace>
  <inkml:trace contextRef="#ctx0" brushRef="#br0" timeOffset="2">4515 5894 27,'0'0'27,"-4"-9"-8,4 9 1,0 0-5,6-9-3,-6 9-3,10-7-3,-10 7-1,17-5-1,-6 3-2,5 0 0,1 0-1,6 1 1,0 0-1,3 1 1,1-1-1,1 1 0,1 0 0,0 2-1,-2 1 1,-4-2-1,-3 1 1,-3 2-1,-3-1 1,-3 1-1,-11-4 1,12 4-1,-12-4 1,0 0 1,0 0-1,0 0 0,0 0 0,0 0 0,0 0 1,0 0-1,-2 11-1,2-11 0,-5 11 0,3 1 0,-1 4 0,0 2 0,0 2 1,-1 1-1,1 0 0,0 0 0,1-1 0,-1-3-2,2-5-4,-2-3-3,6 1-7,-3-10-9,0 0-9,12 10 2,-12-10 0</inkml:trace>
  <inkml:trace contextRef="#ctx0" brushRef="#br0" timeOffset="3">5332 5919 21,'0'0'24,"0"0"1,0 0-13,-3 18 1,2-3-3,-3 2-2,2 6-1,-1 3 0,0 4-1,-1-1-1,3 6-2,-2-3 0,1 1-1,-1 2 0,1-2 0,-1-2-1,1-2 0,-1-3-1,1-4 1,0-3-1,-1-6 0,3-1-2,0-12-1,0 0-4,0 0-4,0 0-6,0 0-5,2-24-8,-2 24 0,2-27 1</inkml:trace>
  <inkml:trace contextRef="#ctx0" brushRef="#br0" timeOffset="4">5278 6237 16,'17'-3'27,"-17"3"-5,16-5-1,-3 6-3,3-2-3,4 1-4,1-1-2,2 2-3,2-2-1,1 2-1,-1-1-2,-1-1 0,-5-1-1,-1 3 0,-5-2 1,-1 1-1,-12 0 0,11-1 0,-11 1 0,0 0 0,0 0-1,0 0-1,0 0-5,0 0-10,0 0-16,0 0-1,-7-9 0,7 9 1</inkml:trace>
  <inkml:trace contextRef="#ctx0" brushRef="#br0" timeOffset="5">6223 5958 6,'0'0'23,"0"0"-2,0 0-5,-16-12 0,16 12-2,-16-8-4,4 1-1,3 7-2,-5-3-1,2 3-1,-2 0-1,1 2-1,-2 3 0,4-1-1,-4 3 0,3-1 0,0 3 0,4 4-1,0-1 1,4 3-1,2-2 1,3 4-1,2-3 0,3 7 0,1-4 0,1 1 0,2 2 0,-2-1-1,0 2 1,0-1 0,-4-1-1,-2-3 1,-3-3 0,-2-1-1,-3-1 1,6-11 1,-17 10-2,7-8 1,-1-3-1,2 0 0,0 0 0,9 1 0,-13-9 0,13 9-1,0 0 1,-2-14 0,2 14-2,9-4 2,-9 4 0,17 1 0,-6 3 0,0 3 0,0 1 0,1 3 0,0 2 0,-2 2 2,-2 2-2,0 0 0,-6 1 0,1 1 0,-4 1 0,-3-2 0,-1-1 0,-2 0 0,1-3 0,0 0 1,1-2-1,1-3 0,4-9 0,1 15-1,-1-15 1,9 10 1,-9-10-1,20 3 0,-8-2 0,2-1-1,3 2-4,-4-7-7,6 0-15,1 2-6,-5-5 0,6 4 0</inkml:trace>
  <inkml:trace contextRef="#ctx0" brushRef="#br0" timeOffset="6">6477 6205 5,'16'11'26,"-16"-11"-1,21-2 2,-7 1-13,-3-5-2,6 5-1,-4-4-3,5 2-1,-5-5-1,2 5 0,-3-5-2,0 3 0,-1-2 0,-1 1-2,-4-3 1,-6 9-2,11-14 1,-11 14-1,3-15 1,-3 15-1,-5-16 0,5 16-1,-14-15 0,14 15 1,-20-15-1,8 10 0,-1 3 0,-2 0 0,1 2 0,-4 4 0,3 2 0,-3 3 0,-1 5 0,1 0-1,0 4 1,2 3 0,1 1 0,4 1 0,0 1 0,5-1 1,4-1 0,3 0 0,2-2 0,6-3 1,3-2 0,5-2 0,0 0 1,4-3-1,0-4 0,1 0-1,1-2 0,0-1 0,-4-2-2,-2-6-2,2 4-4,-8-7-12,-2-2-16,4 3 0,-7-7-1,3 2 1</inkml:trace>
  <inkml:trace contextRef="#ctx0" brushRef="#br0" timeOffset="7">6940 5922 25,'7'-10'31,"-5"-5"2,7 5-1,-9 10-13,7-16-8,2 12-1,-9 4-4,16-5-1,-16 5-2,18 5 0,-7 1-1,-1 2 0,-1 0 0,1 4-1,-3 1 0,-1-1 1,-2 4 0,-2-1-2,-1 1 2,-2 0-2,-1-1 1,-1 0-1,-2-1 1,-1 2-1,-2 0 1,0-3-1,-1 3 0,0-1 1,-1 1-1,2 0 1,2 1-1,2-4 1,4 0-1,3 0 1,3-3-1,4-1 1,3-2 0,2-3-1,2-2 1,0 0-1,3-2 1,-2-3 0,-2-1-1,-1 1 0,-5-2 1,-10 5 0,13-11 0,-13 11-1,-4-9 0,4 9 0,-12-1 1,12 1-1,-15 6-1,8 3 1,1 3-1,3 5 1,2 5 0,1 1 0,1 3 0,1 3 0,1 0 0,0-2 0,3 0 0,-3-1 0,2-5 0,-3 0 0,-2-5 0,-2-3 0,-3-3 1,5-10-1,-19 12 0,7-10 0,-4-2 1,0-4-1,0-1 0,0 1 0,2-1-1,1-2 0,4 2-3,9 5-2,0 0-3,-11-13-7,11 13-13,17-1-8,-6-3 0,6 4 1</inkml:trace>
  <inkml:trace contextRef="#ctx0" brushRef="#br0" timeOffset="8">7486 6079 45,'0'0'33,"0"0"0,0 0 2,0 0-21,-9 3-4,9-3-4,-15 13-1,15-13-2,-10 13-2,10-13-2,0 14-3,0-14-10,0 0-21,12 9 1,-12-9-2,18 8 1</inkml:trace>
  <inkml:trace contextRef="#ctx0" brushRef="#br0" timeOffset="9">7516 6387 37,'1'18'31,"-1"-18"1,-1 17-1,1-17-17,2 12-6,-2-12-5,10 5-7,-10-5-11,0 0-16,16-1-1,-16 1 0,11-8 1</inkml:trace>
  <inkml:trace contextRef="#ctx0" brushRef="#br0" timeOffset="10">8070 6031 27,'0'0'31,"2"15"2,-2-15 0,-7 19-15,9-3-4,-7-2-3,7 6-3,-3 0-4,3 2 0,0 0-1,2 0-1,1-1-1,1-2 1,-1 3-2,1-4 1,-3 0-2,0-2-1,-1-2-2,-2-3-2,1 3-6,-1-14-9,-9 7-14,9-7-1,0 0 2,0 0 1</inkml:trace>
  <inkml:trace contextRef="#ctx0" brushRef="#br0" timeOffset="11">7728 5991 16,'0'0'31,"7"-15"1,8 9 2,6 2-13,1-7-3,12 9-3,-1-6-4,15 5-3,-1-4-1,9 5-1,-2-1-2,1 2 0,-3-1-1,-1 2-1,-9-1-1,-6 3 0,-9 0 0,-7-1-1,-7 0-1,-13-1-1,10 5-2,-10-5-2,0 0-8,-13 9-25,13-9 1,-13 0-1,3-3 3</inkml:trace>
  <inkml:trace contextRef="#ctx0" brushRef="#br0" timeOffset="12">8075 5982 6,'0'0'12,"0"0"-2,0 0 0,0 0-2,0 0 1,0 0-2,0 0 1,-9-9-1,9 9-1,0 0 2,0 0-1,0 0-1,0 0 0,0 0 0,0 0 0,-3 10-1,3-10-1,4 22-1,-3-7 0,4 6 0,-3 3-1,2 5-2,-1 3-6,0 3-15,-5-5-8,8 5-1,-7-11 1</inkml:trace>
  <inkml:trace contextRef="#ctx0" brushRef="#br0" timeOffset="13">4450 4312 32,'-11'-15'26,"11"15"-3,-7-11-1,7 11-4,0 0-4,-7-9-3,7 9-3,0 13-2,1 3-3,-1 2 0,0 9-2,-1 3 0,0 4 1,-2 3-1,2 2 0,-1-3 0,1-2-1,0-1 1,0-4-1,1-4 1,1-2-2,1-4 2,-1-3-3,1-3 1,1-4-3,-3-9-1,3 11-1,-3-11-4,0 0-5,9-8-7,-9 8-11,7-22 2,1 7 1</inkml:trace>
  <inkml:trace contextRef="#ctx0" brushRef="#br0" timeOffset="14">4409 4257 9,'0'0'27,"0"-10"1,0 10-4,0 0-5,12-13-3,-2 11-3,-10 2-4,24-8-1,-9 2-1,7 2-3,-1-3 0,5 3-1,1-2-1,2 3-1,0 0 0,2 0 0,-3 2 0,0 2-1,-3-1 0,-4 2 1,-1 1-1,-2 2 1,-5 2-1,-3 5 1,-3-1-1,-5 4 1,-2 3 0,0 5 0,-7 1-1,2 2 1,-1 0 0,0-1-1,0-1 0,0 0 0,3-4 0,0-2-1,3-3-2,0-5-2,4 1-5,-4-11-6,13 7-11,-3-2-7,-10-5-1,25-2 1</inkml:trace>
  <inkml:trace contextRef="#ctx0" brushRef="#br0" timeOffset="15">5288 4319 13,'2'-10'29,"-2"10"0,0 0 2,0 0-13,0 0-4,0 0-5,-8 16-2,5 3-4,1 5 0,0 5 0,1 3 0,0 3-1,1 3-1,0-2 2,1 1-1,-1-3-1,2-1 0,-2-6 0,1-3-1,-1-4-1,0-6-3,2-3 0,-2-11-2,1 9-4,-1-9-4,0 0-9,0 0-10,-3-19 2,3 19 1</inkml:trace>
  <inkml:trace contextRef="#ctx0" brushRef="#br0" timeOffset="16">5263 4546 28,'12'0'29,"-3"-2"-1,8 0-6,4 2-2,3-3-5,8 7-3,1-4-3,4 3-2,-3-1-2,2 2-2,-5-3-1,-2 3-1,-7-3 0,-4-1 1,-6 0-1,-3 1-1,-9-1 0,0 0-1,0 0-3,0 0-3,0 0-7,0 0-13,-2-14-8,2 14 0,0 0 1</inkml:trace>
  <inkml:trace contextRef="#ctx0" brushRef="#br0" timeOffset="17">6017 4515 10,'0'0'29,"11"10"0,-11-10 3,14-8-13,2 6-5,-4-2-2,7 2-4,-1-4-2,6 4-1,0-3-1,4 1 0,-4-2-1,3 0-1,-3-1 0,1 1-1,-6-2 1,0-2 0,-6 0-1,0 1 1,-6-4-1,-2 2 0,-4-3 0,-2 0 0,-3 0 0,-2 0-1,-3 1 1,-4-1-1,-2 3 1,-3 1-1,-1 3 0,-3 4 0,-1 4 0,-1 3-1,1 6 1,-2 3-1,2 6 1,1 2 0,4 5-1,1 0 1,4 2-1,1 1 1,4 0 0,3-2 0,4-1 0,3 0 1,1-1 0,4 0 0,4-3 0,2-3 1,3-3 0,4-1-1,4-4 2,2-3-1,3-6 0,1 0 0,0-4 0,0-1-1,-3-1 1,-5-1-2,-3-1-1,-5 0-1,-1 5-2,-9-8-6,-4 9-18,13-1-10,-13 1 0,0 0 0,9-9 1</inkml:trace>
  <inkml:trace contextRef="#ctx0" brushRef="#br0" timeOffset="18">6871 4429 52,'0'0'35,"0"0"-1,-15 1 1,5 1-23,5 7-2,-5-3-4,4 5-2,6-11-1,-11 16-1,11-16-2,-6 14-1,6-14-3,0 0-6,9 10-15,0-7-10,-9-3-2,16-1 1,-16 1 2</inkml:trace>
  <inkml:trace contextRef="#ctx0" brushRef="#br0" timeOffset="19">6848 4715 30,'0'0'32,"-2"20"1,2-20-1,0 0-11,0 0-11,0 0-5,14 4-6,-14-4-7,12-5-12,-12 5-12,15-11-1,-9 2 0,4 5 1</inkml:trace>
  <inkml:trace contextRef="#ctx0" brushRef="#br0" timeOffset="20">7405 4266 23,'15'4'32,"-15"-4"2,8 13 0,-4-1-14,-7 1-6,6 9-1,-6 0-4,4 6-4,-3-1-1,2 4-1,0 1-1,1 1 0,1-3-1,-1 0 1,0-2-1,2-1 0,-1-3-1,-2-5-1,1-2-1,-3-7-3,4-1-3,-2-9-8,0 0-15,0 0-5,-7-17-1,6 6 2</inkml:trace>
  <inkml:trace contextRef="#ctx0" brushRef="#br0" timeOffset="21">7141 4298 33,'-4'-10'31,"13"9"3,-9 1-8,18-16-6,4 12-3,-3-4-3,12 5-4,-1-2-2,9 5-1,-1-3-1,6 7-2,-1-2 0,3 1-1,-3-2-1,1 4 0,-3-3-1,-3 0 0,-5 1 0,-4-3-1,-4 1 0,-7-1-1,-2 2-2,-16-2-4,15 3-9,-15-3-24,0 0 1,-13 7-2,0-7 3</inkml:trace>
  <inkml:trace contextRef="#ctx0" brushRef="#br0" timeOffset="22">16663 5260 21,'14'-5'18,"-2"1"3,12 2-3,3-4 0,6 0-4,8 3-2,6-2-2,9 3-2,1-4-2,7 4-2,2-1 0,7 3 0,3 0-1,4 0-1,-2-1 0,2 3 0,0 1 1,2 1-2,-5 1 1,-1-1-1,-2 1 0,0 2-1,0-1 1,-1 1 0,1-3 0,-2 2 0,0-2 0,3 0 0,-5 0 0,1-2 0,1 0 0,-1 0-1,-3 1 1,-1-2 0,2-1-1,-3 1 1,0 2-1,-2-1 1,-2 2 0,0-2 0,1 2 0,0 0-1,-3 1 1,-2 0 0,-2-2 0,-2-1-2,0 0 2,-5 0-2,-5 0 2,-2-4-1,-3 3 0,-5 0-1,-2-1 1,-6 0 0,-3 0-1,-5-1 0,-1 2-4,-8-3-5,1-2-19,-10 4-6,9-12-1,-9 12 1</inkml:trace>
  <inkml:trace contextRef="#ctx0" brushRef="#br0" timeOffset="23">16812 5952 11,'0'0'25,"-9"-10"3,9 10-11,-6-13 0,6 13-3,0 0-1,0 0-4,0 0-1,-6 15-1,9 2-2,-3 3 0,3 10-1,-2 3 1,3 5 0,-2 1-2,2 4 0,-2-1-1,1-1 1,-2-3-2,2-4 0,-3-7-1,2-3 1,-2-6-1,0-5 0,0-13-1,0 11-2,0-11-1,0 0-2,0 0-7,-1-12-7,1-1-14,4 3-1,-5-8 2,6 2 1</inkml:trace>
  <inkml:trace contextRef="#ctx0" brushRef="#br0" timeOffset="24">16759 5966 20,'9'-17'29,"3"14"1,0-4-9,1-3-2,6 5-3,-3-4-3,7 4-4,-3-4-2,4 5-1,-1-1-2,1 3-1,-1 0-1,-2-1 0,2 0-1,0 2-1,-4 1 1,-2 0 0,-2-1-1,-2 2 0,-3 0 1,0 3-1,-10-4 0,8 12 1,-8-12-1,3 20 0,-2-5 1,0 3 0,-1 0 0,0 0-1,0 0 1,1-1-1,0 1 1,0-5-2,0-2 0,-1-11-3,1 15-3,-1-15-7,0 0-12,3 11-8,-3-11-2,0 0 2</inkml:trace>
  <inkml:trace contextRef="#ctx0" brushRef="#br0" timeOffset="25">17553 5904 8,'0'0'26,"0"0"2,1-11-5,-1 11-6,0 0 0,0 0-4,0 0-2,0 0-3,-1 9-2,-1 1-1,2 6-1,-2 3 1,2 4-2,-1 2 0,1 7-1,-1 1 0,2 4 0,-1 0-1,1 0 0,0 1 0,1 1-1,0-3 1,-2-3 0,3-4-1,-2-5 0,0-5 0,0-3-1,0-4 0,-1-12-2,1 12-3,-1-12-6,0 0-7,0 0-14,0 0-2,3-16 2,-5 2 0</inkml:trace>
  <inkml:trace contextRef="#ctx0" brushRef="#br0" timeOffset="26">17517 6261 1,'0'0'29,"13"-1"2,-13 1 1,18-10-9,2 9-4,-4-7-1,11 6-5,-2-4-2,6 4-4,-4-5-2,2 4-1,-4 0-2,0 0 0,-5 0-1,-1 1-1,-8 0 1,-11 2-1,14-1 0,-14 1-1,0 0-1,0 0-3,0 0-4,0 0-12,-10-3-15,10 3 0,-10-3 0,10 3 1</inkml:trace>
  <inkml:trace contextRef="#ctx0" brushRef="#br0" timeOffset="27">18437 5881 24,'-7'-11'26,"7"11"-4,-8-9-2,8 9-5,-13-7-1,2 3-4,2 4-3,-5-2-1,3 4-1,-5-1-1,2 6-1,-4 0-1,3 3 0,-1-1-1,4 3 0,1 5 1,4-2-1,3 2 1,4 0-1,4-1 2,2 3-2,4-2 1,1 0-1,0-4 0,1 4 0,-2-3 0,-1 0-1,-3 0 1,-1-1-1,-4 1 1,-3-2-1,-3 3-1,-4-5 1,-1 0-1,-4 0-1,0-2 1,-1-1-1,0 0 1,0-3-1,3-1 0,1 0 1,11-3 0,-13 4 0,13-4 1,0 0-1,0 0 1,15 6 0,-6-3 0,4-1 0,0 2 1,-1 3-1,1-4 0,-3 6 0,-10-9 1,15 14-1,-12-3 0,-2 1 1,-2 1 0,1-1 1,-2 3-1,-1-1 0,0 0 0,1 1 1,1-3-1,5 0 0,-1-3-1,0 1 1,-3-10-1,14 16 0,-3-10-2,-2-5-4,6 1-10,1 2-18,-4-11 2,8 1-3,-7-10 2</inkml:trace>
  <inkml:trace contextRef="#ctx0" brushRef="#br0" timeOffset="28">18619 5865 11,'0'0'29,"0"0"2,14-11 1,-14 11-14,13-12-2,-13 12-1,12-9-5,-1 8-2,-11 1-4,14 0 0,-14 0-2,11 11 0,-11-11-1,7 15-1,-4-5 0,-2 3 1,-1-1-1,0 0 1,-3 2 0,2 2-1,-3 1 1,-2 0-1,0 0 1,-2 2-1,0-1 1,-1 1-1,4-3 0,-1-2 1,3-1-1,4 0 1,3-2-1,-4-11 1,16 14-1,-4-9 1,1-4-1,3 0 1,-2-1 0,1-3-1,-5 0 1,-10 3-1,16-8 0,-16 8 0,0 0 0,0 0 0,0 0 0,-16 7-1,16-7 1,-15 17 0,7-2 0,2 0-1,1 4 1,2 1 0,4 3-1,4-2 1,0 1 0,2 1-1,0 1 1,0-1-1,-2-1 1,-3-1-1,-1-1 1,-7 2-1,-1-3 0,-2-3 1,-2-2-1,-3-1 1,1-2-1,0-2 1,0 0 0,3-4-1,10-5 0,-16 6-1,16-6-1,0 0-3,0 0-10,0 0-18,0 0 0,9-10-1,-1-4 3</inkml:trace>
  <inkml:trace contextRef="#ctx0" brushRef="#br0" timeOffset="29">19048 6069 49,'0'0'31,"-6"12"3,6-12-3,-13 3-22,13-3-3,-1 10-1,1-10-3,3 9-5,-3-9-9,0 0-20,14 9 0,-14-9-2,0 0 2</inkml:trace>
  <inkml:trace contextRef="#ctx0" brushRef="#br0" timeOffset="30">19060 6340 53,'-2'18'34,"-4"-7"0,6 3-1,2-3-21,-2-11-5,4 11-12,-4-11-17,12 6-11,-12-6-2,9-5 1</inkml:trace>
  <inkml:trace contextRef="#ctx0" brushRef="#br0" timeOffset="31">19302 6066 29,'-5'-16'27,"5"16"-5,0 0-3,-7-11-2,7 11-4,0 0-4,4 14-1,0-1-4,4 5 0,0 4-2,4 4 1,-1 2-2,2 1 0,-1-2 1,-1-2-2,0-2 1,-1-4 0,-1-5-1,-2-3 1,-7-11-1,12 10 1,-12-10-1,11-5 0,-11 5 1,13-18-1,-5 6 0,1-6 1,1-3-1,1-1 0,-1-3 0,4-2 1,-4 1-1,2 0 0,-3 1 2,0 4-2,0 0 0,-1 1 1,-1 5-2,-3 1 2,1 3-4,-1-1 2,1 3-4,-3-4-5,-2 13-9,0 0-13,0 0-1,15-1 1,-15 1 1</inkml:trace>
  <inkml:trace contextRef="#ctx0" brushRef="#br0" timeOffset="32">19869 6066 7,'0'0'12,"0"0"-1,-12-3-1,12 3-1,0 0-2,-9 5 0,9-5-1,-10 6-1,10-6 1,-17 12-1,17-12-1,-17 15 0,9-6-1,-1 1 1,0-1-1,2 3 0,0 0 0,2 0 0,-1 0 0,2 3 0,-2-2 0,2 0-1,1 2 1,0-1-1,1 0 1,0 0-1,2 0 0,-1-3 0,3 4 0,0-2 0,5-1 0,-4-1 1,6-1-1,-9-10 0,16 16 1,-16-16-1,20 8 1,-10-7-1,3 0 0,0-3 0,2-1-1,0-2 0,2-1 0,1-3 0,-1 0 1,0 0-2,1-2 1,-3-2-1,0 4 1,-5-3-1,2 2 0,-5-2 1,1 0-1,-3 0 0,0-2 0,-3 3 1,1-3-1,-2-2 0,-1 2 0,-4-2 0,0 3 1,0-1-1,-6 1 0,2 1 0,-5 3-1,1 2 1,-4 1 1,2 2-2,-4 1 1,1 2 1,0 2-2,1 2 1,0-1 0,2 1 0,1 2 0,1 2-1,1 0 0,2 3-1,0-3-2,4 3-1,5-10-4,-10 18-6,10-18-12,-6 9-6,6-9 1,0 0 1</inkml:trace>
  <inkml:trace contextRef="#ctx0" brushRef="#br0" timeOffset="33">20291 5998 13,'0'0'25,"0"0"3,0 0-8,0 0-4,-9 8-1,9-8-2,-5 9-4,5-9-1,-6 16-2,1-6-1,2 8 0,-1-3-2,1 4 1,0 1-2,1 3 1,-1 1-1,2-2 0,-1-2-1,1 3 0,0-7 0,1 1 0,0-4 0,1-2 0,-1-11 0,2 11-1,-2-11 0,0 0-2,0 0-1,9 1-4,-9-1-7,0 0-8,8-16-12,-8 16-1,8-20 2,-2 9 0</inkml:trace>
  <inkml:trace contextRef="#ctx0" brushRef="#br0" timeOffset="34">20305 5824 36,'-10'0'29,"10"0"1,0 0-8,-9 3-12,9-3-1,0 0-4,0 0-2,0 0-5,0 0-5,0 0-12,6 16-10,-6-16-1,0 0 0</inkml:trace>
  <inkml:trace contextRef="#ctx0" brushRef="#br0" timeOffset="35">20776 5727 2,'0'0'25,"0"0"2,0 0-3,0 0-5,0 0-1,0 0-3,-8 18-4,0-8-2,4 9-2,-4 0 0,3 6-1,-3-3-1,2 9-2,1-2 1,2 4-1,0-2 0,2 2-1,-1-1-1,3 1 0,-2 1 1,0-4-1,-2 1-1,2-2 0,-2-1 1,2-2-1,0-2 0,0-4 0,1-4 0,2-3 0,-1-4 0,-1-9 0,0 0 0,0 0-2,0 0 1,0 0-2,7-9-1,-7-4-2,0 13-2,0-23-2,4 10-1,-8-4-1,6 5 1,-6-5 1,3 3 0,-4 2 3,1 1 1,-2 1 3,-2 1 3,8 9 1,-15-17 1,5 10 2,0 2 1,0 0 0,-3-1 1,3 5 1,-4-3 0,4 5 0,-4-1 0,2 4-1,-3-3-1,4 5 0,-3-2 0,4 3-1,-3-2 1,5 6-2,-1-2 0,3 2 0,-1 1-1,5 0 1,0 0-1,4 2 0,0-2 0,3 2 0,-5-14 0,17 19 0,-6-11 0,4-1-1,0-2 1,3-1 0,2-3-1,1 1 0,-1-1 0,2-3 0,-2 0-1,-2 1-1,0-1-1,-5-1-4,2 6-10,-4-2-22,-11-1 1,11-2-2,-11 2 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01:54.6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2059 9531 9,'0'0'17,"0"0"0,0 0 0,0 0-1,0 0-1,-11-7-1,11 7-2,0 0-2,0 0-1,0 0-1,-10-5-1,10 5-2,0 0 0,0 0-1,-5 11-1,5-2 0,-2 1-1,1 3 0,-1 4-1,2 3 1,-3 2-1,2 4 0,0 1-1,-1 1 1,-1 0-1,1 1 1,1-4-1,-1 0 1,1-2-1,0-2 0,0-1 0,1-2 0,0-1 0,0-1 0,0-3-1,0 0 0,2-2 0,-2-11-2,1 14-2,-1-14-3,0 0-3,0 0-7,5-12-7,-5 12-9,9-21 3,-1 9 0</inkml:trace>
  <inkml:trace contextRef="#ctx0" brushRef="#br0" timeOffset="1">2012 9534 18,'0'0'27,"16"1"-3,-16-1-2,18-6-2,-2 4-4,-2-4-3,5 3-3,0-6-2,4 5-2,0-2-2,2 4-1,-2 1-1,-1 1-1,1 0 1,1 3-2,-6 1 1,0 0 0,-3 2-1,-2-1 1,-3 0 0,1 0-1,-11-5 1,14 10 0,-14-10-1,9 12 0,-9-12 1,9 15-1,-6-5 1,-1 2-1,-1 2 0,0 2 1,0-1-1,-1 1 0,0-2 0,1 2 0,-1-3-2,0-13-2,4 16-4,-4-16-12,0 0-13,0 0-2,9-1 2,-9 1-1</inkml:trace>
  <inkml:trace contextRef="#ctx0" brushRef="#br0" timeOffset="2">2865 9566 2,'0'0'14,"-2"-10"0,2 10 0,0 0 0,0 0-1,0 0 2,-5-10-2,5 10 0,0 0-1,0 0-1,0 0-3,0 0-1,-12-7-1,12 7-3,-2 11 0,2 0-2,-1 3 0,1 4 0,0 5-1,1 4 1,0-1 0,0 5-1,-1 0 1,1-1-1,-1-1 0,0-2 2,-1-2-2,1-2 0,-1 0 1,1-5-1,0-1 0,1-2-1,0-1-1,-1-14 0,1 14-2,-1-14-4,0 0-5,0 0-8,5-10-11,-5 10 0,7-19 1</inkml:trace>
  <inkml:trace contextRef="#ctx0" brushRef="#br0" timeOffset="3">2869 9808 12,'0'0'28,"10"1"2,-10-1-5,11-3-4,0 5-3,-2-6-3,11 5-4,-5-5-1,8 3-4,-2-4-2,4 3-1,-2-2-1,1 0-1,-2 2-1,-1 2 1,-2 1-2,-2 0 2,-2 2-2,-5-2 1,0 1-1,-10-2-2,10 6-5,-10-6-16,0 0-9,0 0-3,0 0 2,0 0-1</inkml:trace>
  <inkml:trace contextRef="#ctx0" brushRef="#br0" timeOffset="4">3739 9542 19,'0'0'15,"-10"2"-1,10-2-1,0 0-1,0 0 0,-12 0-2,12 0-1,0 0-2,-14 0 0,14 0-2,-9 4 0,9-4-2,-13 4 0,13-4 0,-11 5 0,11-5-1,-12 5 0,12-5 0,-11 6 0,11-6 0,-8 12-1,8-12 1,-7 13-1,5-3 1,0 1-1,1 0 0,-1 3 1,3 0-1,0-1 0,1 2 1,1 1-1,0 0 0,1-1 0,1 1 0,-1-2 1,0 0-1,0-1-1,-1-1 1,-2-2-1,-1 0 0,-3 0 1,3-10-1,-13 12 0,4-6 0,-2-1 0,-1-1 0,1-1 0,-1-1 0,3-1 0,9-1 0,-14 1 0,14-1 0,0 0 0,0 0-1,0 0 1,0 0 1,0 0-1,0 0 0,12 2 0,-3 0 1,-9-2-1,19 7 1,-10-3-1,1 3 0,-10-7 0,16 17 0,-11-4 1,0 2-1,-2 1 1,-2 2-1,-1 1 1,-1 0-1,-1 1 0,0 0 0,1-4 0,1-1 0,1-3 1,3-1-1,0-1 1,-4-10 0,14 12 0,-4-8-1,0-1 0,0-4-3,5 4-13,0 0-17,-6-10-1,6 5-1,-7-11 1</inkml:trace>
  <inkml:trace contextRef="#ctx0" brushRef="#br0" timeOffset="5">4015 9743 31,'0'0'27,"0"-9"-6,0 9-2,0 0-4,0 0-3,0 0-2,0 0-3,0 0-2,2 13-2,3-1 0,4 2-1,-1 3-1,2 2 1,4 1-2,-2-1 1,1 2 0,0 1-1,-1-2 1,-1-2-1,1-1 1,-3-2-2,1-1 2,-2-3-1,1-4 0,-9-7 0,14 8 0,-14-8 0,11-2 0,-11 2 1,13-16-1,-7 3 1,0-2-1,2-4 2,-1-1-1,3-1 2,-3-1-2,1 5 1,-2-3 0,2 5 0,-3 0-1,1 4 0,-6 11 0,8-16 0,-8 16-2,0 0 0,12-8-3,-12 8-4,9 1-7,-9-1-16,5 9-2,-5-9-2,11 11 2</inkml:trace>
  <inkml:trace contextRef="#ctx0" brushRef="#br0" timeOffset="6">4606 9743 9,'0'0'27,"-1"-9"1,1 9 1,-12-10-11,12 10-3,-13-5-5,13 5-1,-17-2-3,7 5-1,-2-2-1,1 4 0,-4 0-2,2 3 0,0 1 1,1 5-2,1-1 0,3 3 0,-1-1-1,4 4 1,3-2-1,2 1 1,2 0-1,2-3 1,6-3-1,1-1 1,1-4-1,3-3 1,0-4-1,2-3 1,-2-4-1,1-2 0,-4-2 1,-1 0-1,-3-2 1,-1 0-1,-2-2 0,-1 2 0,-1 0 1,-3-1-1,-2 0 0,0 1 1,-1 2 0,0 2 0,3 9 0,-8-14 0,8 14-1,0 0 1,0 0 0,-8 14 0,8-2-1,2 3 0,1 5 0,2 0 1,1 0-1,2 1 0,2-2-1,0-3-1,4 3-2,-4-10-3,5 1-5,-4-7-6,3-3-10,1 0-7,-15 0 1,19-11 1</inkml:trace>
  <inkml:trace contextRef="#ctx0" brushRef="#br0" timeOffset="7">4735 9699 40,'0'0'29,"0"0"-2,12-7-7,-12 7-5,9 14-5,0 1-3,-4 1-3,4 5-1,-1-2-2,2 3 0,-1-2-1,-1-2 0,1-1-1,-1-4 1,-2-3-1,-6-10 1,8 14-1,-8-14 1,0 0 0,0 0 0,1-9 0,-3-1 0,0-1 0,1-2 0,0 0 0,1 0 1,1 0 0,3 1 0,0 1 0,4 2 0,-8 9 0,16-11 0,-16 11-1,20-6 1,-10 4 0,0 2-1,0-1 1,0 1 0,-10 0 0,17-8 0,-17 8 0,13-9 1,-13 9-1,8-16 0,-7 6-1,-1 10 1,-1-17 0,-1 7 0,-3 1 0,5 9 0,-12-11 0,12 11 0,-17-6-1,17 6 0,-15 7 1,15-7-2,-10 17-1,7-8-2,7 4-8,-2 3-20,3-6-1,6 3-1,-11-13 1</inkml:trace>
  <inkml:trace contextRef="#ctx0" brushRef="#br0" timeOffset="8">5661 9662 16,'0'0'15,"0"0"-1,0 0 0,9-5-1,-9 5 1,0 0-2,0 0-1,-6 13-1,3-4-1,3-9-1,-14 21-2,3-10-2,0 6 0,-2-2-1,-2 5-1,-3-2 0,-1 2-1,0-1 1,0 0-1,0-1 0,2-1 0,1 0-1,4-4 1,1 0-1,2-3 1,3-1-1,6-9 0,-7 12-1,7-12-1,0 0-1,0 0-4,0 0-3,-9 0-5,9 0-5,0 0-7,-7-20-3,7 20 0</inkml:trace>
  <inkml:trace contextRef="#ctx0" brushRef="#br0" timeOffset="9">5365 9668 23,'0'0'27,"0"0"-3,11 0-2,-11 0-4,15 6-3,-1 4-3,-1-2-2,6 9-2,-1-3-2,5 6 0,-4-1-2,5 3-1,-1 0-1,-1 0 1,-1-4-2,1 1 0,-2-2 0,-1-4 0,-1 1-1,-2-4 1,0-2-1,-3-2-1,0 0-1,-4-6-1,-9 0-3,11 0-5,-11 0-8,0 0-14,4-15-2,-4 15 1,-3-17 2</inkml:trace>
  <inkml:trace contextRef="#ctx0" brushRef="#br0" timeOffset="10">5969 9662 31,'11'4'30,"-11"-4"2,0 0-2,-4 11-14,4-11-6,-7 14-5,7-14-2,-8 17-1,5-7-4,3-10-2,-1 18-9,2-8-13,-1-10-6,2 11 1,-2-11 0</inkml:trace>
  <inkml:trace contextRef="#ctx0" brushRef="#br0" timeOffset="11">5993 9862 23,'-2'22'25,"2"-22"1,-3 15-9,3-15-4,1 16-5,-1-16-5,4 12-7,-4-12-10,0 0-12,9 10 0,-9-10 0</inkml:trace>
  <inkml:trace contextRef="#ctx0" brushRef="#br0" timeOffset="12">6380 9604 19,'0'0'23,"9"-1"1,-9 1-10,-2 10-2,1 1-3,1 2-1,0 3-2,0 2 0,2 2-2,-1 2 0,1 4 0,0-2-1,0-1-1,2-1-1,-1-1 0,-1-3-1,0-2-1,0-2-2,-1-4-3,0-1-5,-1-9-7,0 0-11,0 0 0,0 0 2</inkml:trace>
  <inkml:trace contextRef="#ctx0" brushRef="#br0" timeOffset="13">6201 9601 27,'0'0'28,"0"0"3,0 0-10,0 0-3,4-13-3,8 15-3,-3-6-3,10 4 0,-4-4-2,10 5 0,-2-5-1,3 5-1,-1-3-1,2 4-1,-2-2 0,1 3-1,-3-2-1,-2 1 0,-1 1 0,-3-1-1,0 0 1,-3-2-1,-2-1-1,-3 0 1,-9 1-2,14-2-2,-14 2-4,0 0-7,9-8-23,-9 8 1,0 0-1,1 10 2</inkml:trace>
  <inkml:trace contextRef="#ctx0" brushRef="#br0" timeOffset="14">6700 9886 54,'0'0'34,"0"0"0,0 0-10,10-5-8,-10 5-4,0 0-5,0 0-2,0 0-1,0 0-1,0 9-1,0 0-1,1 5 0,-2 0 1,1 4-2,0 0 2,0 3-2,0 1 2,1-2-2,-1-3 1,1-3-1,-1-2 1,1-2-1,-1-10 1,2 9-1,-2-9 0,0 0-1,0 0-3,0 0-5,7-10-18,-7 10-9,0-13-1,0 13-1</inkml:trace>
  <inkml:trace contextRef="#ctx0" brushRef="#br0" timeOffset="15">7098 9657 43,'0'0'32,"0"0"-1,-12-2-6,12 2-5,0 0-5,-9-6-4,9 6-3,0 0-4,0 0-2,-8-9-3,8 9-4,0 0-8,10 7-15,-10-7-7,12 11-1,-2 1 1</inkml:trace>
  <inkml:trace contextRef="#ctx0" brushRef="#br0" timeOffset="16">7182 9870 0,'1'13'26,"9"9"2,-9-5 0,2 1-8,4 3-4,-6-1-3,1 0-1,-4-4-4,-3 4-3,-1-5-3,-3 0-4,2-1-5,-7-3-7,1 0-9,3 2-9,-7-9 1,9 7 0</inkml:trace>
  <inkml:trace contextRef="#ctx0" brushRef="#br0" timeOffset="17">7594 9527 34,'8'-13'29,"-8"13"2,0 0 0,0 0-18,2 20-3,-4-6-3,3 7-2,-2 2-1,2 6-1,-2 0 1,0 3-2,-1 0-1,0 2 0,-1 0 0,1-2 0,-1 1-1,3-2 0,0-3 1,3 0-1,1-4 0,5-3 1,1-4 0,2-1-1,4-7 1,2-3-1,-1-2 1,1-3 0,-1-2-1,-1-2-2,1 0-3,-5-6-5,2 3-8,-5 0-16,-5-10-1,2 6 2,-8-7 0</inkml:trace>
  <inkml:trace contextRef="#ctx0" brushRef="#br0" timeOffset="18">7469 9799 32,'-10'0'32,"10"0"1,0 0 1,12-7-15,3 6-5,-1-5-4,7 7-4,0-4-2,4 3-1,2 0-2,1 1-2,2 1-3,-4-3-5,6 5-12,0 0-14,-7-4 0,3 5 1,-5-6 0</inkml:trace>
  <inkml:trace contextRef="#ctx0" brushRef="#br0" timeOffset="19">7979 9919 41,'1'-10'32,"-1"10"2,4-11-1,-4 11-12,13-11-10,-13 11-5,13-5-3,-13 5 0,18 3-1,-8 0 0,0 2 0,-10-5-1,18 20 0,-12-8 0,-3 1-2,-1 3 1,-3 0-1,-2 1-1,-3 1 0,1-2 0,-6-2 0,1 1-1,-2-2 2,2 0-1,0-3 1,2 1 1,0-2 1,8-9 0,-9 14 1,9-14 0,-2 10 0,2-10 1,0 0 0,11 9 1,-1-6 0,-1-3-1,4 3 0,0-2-1,3 1 0,1-1 0,2 2-1,1-1 0,2 0 0,0 1-1,-4-2-1,3 3-3,-8-7-6,4 4-20,-8-1-7,-9 0 0,0 0-1</inkml:trace>
  <inkml:trace contextRef="#ctx0" brushRef="#br0" timeOffset="20">8475 9643 53,'0'0'36,"-9"-8"-1,9 8 1,0 0-20,-11-6-6,11 6-3,0 0-3,0 0-3,-6 13-2,6-13-5,6 17-6,-6-17-11,1 18-13,9-4 1,-5-2-2,4 4 2</inkml:trace>
  <inkml:trace contextRef="#ctx0" brushRef="#br0" timeOffset="21">8562 9933 42,'2'23'30,"-7"-6"3,3 0-10,-4 4-6,-2-5-7,0 5-4,-2-3-4,-1-2-5,4 2-6,-3-4-13,-3-4-9,10 4-2,-7-12 1</inkml:trace>
  <inkml:trace contextRef="#ctx0" brushRef="#br0" timeOffset="22">8967 9917 49,'9'15'30,"-9"-15"1,0 0-1,4 13-23,-4-13-3,0 0-2,12 10-3,-12-10-5,13 6-9,-4 3-14,-9-9-2,17 5 2,-17-5-2</inkml:trace>
  <inkml:trace contextRef="#ctx0" brushRef="#br0" timeOffset="23">9191 9944 47,'0'0'34,"5"9"0,-5-9-1,0 0-16,14 8-7,-14-8-6,14 6-5,-3-3-6,-11-3-6,21 0-11,-5 3-9,-5-8-1,6 6 1</inkml:trace>
  <inkml:trace contextRef="#ctx0" brushRef="#br0" timeOffset="24">9484 9970 33,'0'0'32,"0"0"0,0 0-1,9 5-12,-9-5-7,0 0-6,11 5-5,-11-5-4,0 0-8,14-4-21,-5 8 1,-9-4-2,10-5 2</inkml:trace>
  <inkml:trace contextRef="#ctx0" brushRef="#br0" timeOffset="25">9848 9655 59,'-10'-1'33,"10"1"-2,0 0-7,-10 3-13,10-3-7,0 0-8,4 12-8,-4-12-12,11 15-7,-11-15-1,10 16 0</inkml:trace>
  <inkml:trace contextRef="#ctx0" brushRef="#br0" timeOffset="26">9955 9921 45,'7'25'32,"-8"-4"2,1 4-9,0 2-7,-6-5-5,4 6-3,-6-7-4,2 1-2,-2 0-4,-1-8-5,4 2-15,2-3-14,-8-10-1,11-3 0,-13 1 0</inkml:trace>
  <inkml:trace contextRef="#ctx0" brushRef="#br0" timeOffset="27">10385 9535 47,'0'0'31,"10"3"2,-10-3-1,-4 16-19,6 2-6,-1 1-2,2 8 0,-2 1-2,3 1 0,0-1-2,0 3 1,-3 0-1,1 1 0,-1-1 0,0 0 0,0-4 0,0 2-1,1-4 1,2-2-1,3-3 1,4-2-2,1-4 2,3-4-1,1-2 0,3-3 0,0-2 0,0-2-1,0-2-2,-6-4-2,4 2-9,-7 0-20,-4-6 0,-6 9-1,5-17 1</inkml:trace>
  <inkml:trace contextRef="#ctx0" brushRef="#br0" timeOffset="28">10264 9797 25,'-12'0'30,"12"0"1,0 0 0,13-2-12,0 4-9,3-3-3,5 2-2,1-2-2,4 2-2,4 0-5,0-2-6,2 1-11,4 2-11,-8-5 0,5 6 0</inkml:trace>
  <inkml:trace contextRef="#ctx0" brushRef="#br0" timeOffset="29">10864 9831 17,'0'0'26,"-3"23"1,3-23 1,-5 24-14,6-5-4,1 1-3,2 2-1,-2-1-1,5 2-2,-4-1 2,3-2-2,-2-5 0,3 0-1,-7-15 0,13 16 0,-13-16 0,15 0 0,-15 0-1,19-12 0,-10 3 0,2-2 0,-1-3 2,1-1-1,0 0 0,-1 2 0,-1-2 0,0 4 0,-1 2 0,-8 9-1,12-8 1,-12 8-1,11 8 0,-5 1 0,-1 0 0,1 5-1,0-1 1,0 2-1,-1-1 1,1 1-1,-2-1 0,-1 1 0,0 0-2,-2-4-1,4 4-5,-5-15-11,-3 10-16,3-10 1,0 0-2,12 3 2</inkml:trace>
  <inkml:trace contextRef="#ctx0" brushRef="#br0" timeOffset="30">11304 9456 17,'12'-2'29,"-12"2"1,19-9 2,-10 6-12,1-1-5,3 6-5,-13-2-3,20 7-2,-10 1 0,1 2-1,-2 1-2,2 5 1,-4 0-2,0 1 1,-1 3 0,0-1-1,-3 1 0,1 0 0,-3-2 0,0 1-1,1-3 0,0 3 1,-1-2-1,0-1 1,0-1-1,0 2 0,1-3 0,1 2 0,0-2 1,3-2-1,1-1 1,3 1-1,2-4 1,1-1 0,2-1 0,2-2-1,1-1 1,0 1-1,-1-3 1,-2-1-1,-1-1 1,-3 2-1,-11-1 1,13 0 0,-13 0 0,0 0 0,0 0-1,0 0 1,-11 8-1,11-8 0,-12 12 0,12-12 0,-11 23 1,6-7-1,1 2 1,1 2-1,1 1 0,1 2 0,2 1 1,-1 1-1,1-2-1,1 1 2,1 1-1,1 0 0,-2-1 0,0-2 0,-1-1 0,-2-3 0,-2-3 0,-2-3 0,5-12 0,-20 13 0,8-8 0,-1-3 0,0 0-2,-1-3-3,14 1-6,-21 6-26,21-6 1,0 0-1,-3-18 0</inkml:trace>
  <inkml:trace contextRef="#ctx0" brushRef="#br0" timeOffset="31">12124 9647 24,'-9'8'32,"9"-8"3,0 0-1,-13 7-12,13-7-4,0 0-6,-9 11-4,9-11-3,0 0-2,0 0-2,-5 9-3,5-9-2,0 0-5,9 8-9,-9-8-16,0 0-1,16 12-1,-16-12 2</inkml:trace>
  <inkml:trace contextRef="#ctx0" brushRef="#br0" timeOffset="32">12171 9929 34,'-7'16'30,"8"4"2,-7-4-8,5-5-7,3 3-5,-2-14-3,6 16-4,-6-16-1,0 0-4,13 8-5,-13-8-7,0 0-19,17-7-1,-17 7-1,9-8 1</inkml:trace>
  <inkml:trace contextRef="#ctx0" brushRef="#br0" timeOffset="33">12756 9676 7,'12'-2'26,"-12"2"1,0 0 3,0 0-12,0 0-6,6 9-1,-6-9-2,1 15-2,-3-6-1,4 5-1,-5 1-1,4 4 0,-4 1-2,1 4 2,-2 0-2,3-1 0,-2 3 0,1 0 0,1-2-1,0 0 0,0-4 0,2-1-1,-2-3 0,1 0 0,0-4-2,0-12-1,0 16-3,0-16-6,0 0-13,0 0-8,0 0-2,0 0 2</inkml:trace>
  <inkml:trace contextRef="#ctx0" brushRef="#br0" timeOffset="34">12537 9575 25,'0'0'28,"0"0"1,0 0-7,9 2-3,-9-2-3,19 2-2,-9-4-2,8 5-2,-2-4-2,6 5-2,-3-4-1,4 3-1,-1-1-1,2 2 0,1-2-1,4 1-1,2-2 1,2 1-1,-1-2-1,5 1 1,-3-1 0,0 0-1,0-2 1,-4 3-1,-6 2 0,-5-3 0,-3 2 0,-5 0 0,-1 1-1,-10-3-1,0 0-2,0 0-3,11 7-11,-11-7-20,0 0 1,0 0-2,0 0 3</inkml:trace>
  <inkml:trace contextRef="#ctx0" brushRef="#br0" timeOffset="35">2224 8152 29,'0'0'19,"-2"-12"0,2 12 0,-4-11-3,4 11-3,0 0-2,-5-13-2,5 13-2,0 0-2,4 10-1,-2 0-1,2 3 0,-2 5 0,2 5-1,-3 4 1,2 3-1,-4 3 1,-2 3-1,-1-1-1,-1-1 0,0-2 0,-1-1 0,0-4-1,1-3 0,1-5 1,2-4-1,0-4 0,1 0-1,0-2 1,1-9 0,1 12-1,-1-12-1,3 13-3,-3-13-1,6 12-4,-6-12-6,13 0-9,1 1-9,-14-1 3,25-11 0</inkml:trace>
  <inkml:trace contextRef="#ctx0" brushRef="#br0" timeOffset="36">2224 8086 30,'0'0'21,"0"0"-2,0 0-1,0 0-4,0 0-1,0 0-3,0 0-2,0 0-1,-9-1-1,9 1-1,0 0-1,14 0 1,-14 0-1,23-2-1,-7-1 1,5 2-1,1-2 0,5 1 0,-1-3-1,2 4 0,-2-1-1,3 0 0,-3 1-1,-2 1 1,-3 0-1,-2 1 0,-3 1 0,-2-1-1,-4 0 2,-10-1-1,12 7 0,-12-7 0,0 0 1,12 5-1,-12-5 0,0 0 0,10 6 0,-10-6 1,0 0-1,11 14 0,-9-4 0,1 0 1,-2 6-1,0 2 0,-1 1 1,0 3-1,-1-1 0,-1-2 0,1 1 0,-1-2-1,2 0 0,-1-6-2,2 2-2,-1-14-9,3 9-20,-3-9-1,0 0-1,15 7 2</inkml:trace>
  <inkml:trace contextRef="#ctx0" brushRef="#br0" timeOffset="37">3261 8109 2,'0'0'20,"5"19"-2,-8-9-3,4 6-1,-2 2-1,0 3 0,1 2-2,-1 0-2,2 6 0,-3-2-2,1 3-2,-1-3-1,0 1-1,0-1-1,-1-1-2,2-5 0,-1-3-2,1-3-2,-1-3-4,2-3-8,1 2-12,-1-11-2,0 0 1</inkml:trace>
  <inkml:trace contextRef="#ctx0" brushRef="#br0" timeOffset="38">3093 8360 7,'0'0'27,"0"0"1,11-6 3,-11 6-12,14-9-4,-2 7-2,0-5-3,8 5-3,-4-1-2,5 5-1,-2-1-2,3 2 1,-2 0-2,2 3 0,-2-1 0,1 0 0,-2-2 0,1 0 0,0-2-2,-2-1 0,1 2-7,-7-5-12,0-2-13,3 5-2,-9-10 2,5 8 0</inkml:trace>
  <inkml:trace contextRef="#ctx0" brushRef="#br0" timeOffset="39">3363 8094 12,'0'0'23,"-16"-4"-4,16 4-1,-20-3-3,9 0-3,-2 2-2,0-2-1,0 2-2,-2-3-2,-1 3 0,1 0-1,-2 1-1,-1 1 0,0 2-1,1 2 0,-1 3-1,0 4 0,3 0 0,-3 3 0,4 2-1,-1 2-1,2 1 2,1-1-1,-1 1 0,3 1 0,1 2 0,0 0 0,4 0 1,1 2-1,3-2 1,3 1 0,3 2 1,1-4 0,7-1 0,-1-3 0,5-1 1,-1-3 0,5-1-1,1-2-1,2-3 0,1-1 0,0-1-1,0 0 0,0-3 0,-1-1 0,2-2 0,-3-2 1,-1-1-1,-1-4 1,1-2-1,0-1 1,-2-3-1,0 0 0,-2-2 1,-1 0-1,-1-3 0,-2 1 1,-1-2-1,-4 1 1,-2-5-1,-1 1 0,-3-1 0,-1 2 1,-5-1-1,-1-1 0,-2 1 0,-3 2 0,-3 1 0,-2 3 0,-3-3 0,-1 2 0,-1 2-1,0 1 0,-3 0 1,2 4-1,3-1-1,1 4 0,2 1-3,4 4-5,0-1-11,0 1-13,10 2 1,0 0 0,0 0 0</inkml:trace>
  <inkml:trace contextRef="#ctx0" brushRef="#br0" timeOffset="40">4194 8044 3,'0'0'23,"0"0"-2,0 0-2,-12-10-3,12 10 0,0 0-4,-16-13-1,16 13-3,-14-6-1,14 6-2,-21-9-1,12 7-1,-5 0 0,1 2 0,0 0-1,0 2 0,2 1-1,1 4 0,0 0 1,10-7-1,-14 19 0,10-7 0,0 3 0,3 0 0,1 3 0,1 1 2,1 2-2,1 1 0,1-1-1,0 1 2,0 0-2,-1 2 0,-1-1 1,-2 0-1,-2-1 0,-2-1 0,-3-1 0,-3-1 0,-2-2-1,-2-2 1,-1-4-1,-2 0 0,1-4 1,1-2-1,2-2 1,1-2 0,2-1 0,10 0 0,-10-5 0,10 5 0,0 0 0,6-14 0,-6 14 0,17-8 1,-6 5-1,1 2 1,1 2-1,-2 1 0,2 3 1,-4 4-1,0 2 0,-3 0 0,-1 4 0,-2 1 0,-3 2 0,-1 1 0,-4 0 0,2-1 0,-2-1 0,0 1 0,2-3 1,1 0-2,1-3 2,2 0-2,-1-12 2,7 17-1,-7-17 1,16 13-2,-6-9 0,0-1-2,6 3-5,-6-6-10,1-1-16,7 2 1,-6-6-1,7 3 2</inkml:trace>
  <inkml:trace contextRef="#ctx0" brushRef="#br0" timeOffset="41">4545 8132 10,'0'0'23,"-16"9"-2,16-9-5,-17 15 1,17-15-4,-16 20-1,6-8-1,1 6-2,-4-1-1,5 5 0,-6 1-1,5 5-1,-5-1-2,6 3 2,-1 1-3,4 1 0,-1-1 0,3 1 0,0-3-1,4 2 0,0-3 1,1 1-2,0-4 1,3-3-1,-1-2 1,1-2-3,1-2-1,-6-16-12,7 13-22,4-10 1,-11-3-2,17-17 1</inkml:trace>
  <inkml:trace contextRef="#ctx0" brushRef="#br0" timeOffset="42">4973 8348 35,'3'-9'22,"-3"9"-1,0 0 0,0 0-4,0 0-4,0 0-2,0 0-3,0 0-2,-11 12-2,3-2-1,-4 2 0,0 4-1,-3 1 0,-2 0 1,-2 2-2,1 2 0,-1-3 0,2 2 0,-1-3 0,4-2 0,-1-2-1,4 0 1,1-3-1,10-10 0,-13 11-2,13-11-2,0 0-6,-11 1-7,11-1-15,2-9-2,-4-1 1,2 10 0</inkml:trace>
  <inkml:trace contextRef="#ctx0" brushRef="#br0" timeOffset="43">4707 8339 31,'0'0'31,"0"0"1,13 7-8,-3 3-5,-10-10-3,24 27-4,-10-14-1,5 8-3,-1-4-2,6 3-1,-5-3-1,5 2-1,-1-2 0,1-2-1,-4-2-1,1 0-1,-4-2 0,0-3-2,-1 0-4,-6-8-5,4 5-11,-2-3-16,-12-2 2,17-2-2,-17 2 2</inkml:trace>
  <inkml:trace contextRef="#ctx0" brushRef="#br0" timeOffset="44">5248 8534 22,'0'0'31,"11"17"1,-11-17 2,2 23-13,1-2-6,-6-5-4,4 6-3,-5-4-1,1 1-4,-1-2 0,0-2-3,1-2-3,3-13-2,-9 14-7,9-14-6,-14 1-14,14-1-4,-12 0 2,12 0 1</inkml:trace>
  <inkml:trace contextRef="#ctx0" brushRef="#br0" timeOffset="45">5631 8154 39,'0'0'30,"11"-9"3,-11 9-1,0 0-19,0 0-3,-1 17-1,1-1-1,-3 0-3,3 10 0,-4-1-1,1 6-1,-4 2 0,4-1-1,-2-2-1,2 2 1,0-3-1,1-5 0,1-3-2,0-3-1,2-3-3,-3-6-1,5 2-6,-3-11-9,-9-2-15,9 2-1,-10-9 2,10 9 1</inkml:trace>
  <inkml:trace contextRef="#ctx0" brushRef="#br0" timeOffset="46">5344 8168 38,'-1'-9'33,"1"9"2,10-8-3,-10 8-14,22-8-2,-9 1-5,8 7-3,-1-4-2,8 5 0,-1-2-2,4 3-1,-1 0-1,2 2 0,0-1 0,0 2-1,-3-2-1,-1 3 1,-2-2-1,-3 0 1,0-1-1,-2-1 0,-4 1 0,-2-2 0,-4 0-1,-1-1-1,-10 0-2,9-2-5,-9 2-12,0 0-18,0 0 1,0 0-1,0 0 1</inkml:trace>
  <inkml:trace contextRef="#ctx0" brushRef="#br0" timeOffset="47">5925 8426 39,'-2'17'32,"2"-17"2,-2 17-4,2-2-12,-5-6-4,6 9-3,-6-5-4,3 4-1,-3-4-1,2 4-1,-2-3 0,1 3-1,0-3-1,0-1 0,0-2 0,1 0-2,1-1 2,2-10-2,-3 11 0,3-11-2,0 0-1,0 0-3,0 0-8,0 0-25,0 0 2,0 0-2,7-14 2</inkml:trace>
  <inkml:trace contextRef="#ctx0" brushRef="#br0" timeOffset="48">6164 7992 24,'0'0'28,"0"0"-2,1 11-1,-1-11-4,0 0-2,8 15-4,-8-15-1,9 13-5,-9-13-1,12 20-3,-7-6-1,4 4-1,-1 2-1,0 4 0,0 1-1,0 4 0,-1 1-1,-1 3 1,-2 3 0,-2-2-1,-2 2 0,-2 0 0,-3-2-1,-1 1 1,-3-2 0,-2-4 0,0-2 0,-3-2 0,-1-4 0,1-4 0,1-2 1,0-5-1,3-3 0,1-1 1,9-6 0,-13 4-2,13-4 0,0 0-2,0 0-3,-9-10-12,9 10-20,0 0 1,1-14-1,-1 14 1</inkml:trace>
  <inkml:trace contextRef="#ctx0" brushRef="#br0" timeOffset="49">6478 7861 11,'10'-2'29,"-7"-8"2,6 2 0,0 2-8,-4-4-4,7 6-4,-7-6-4,6 8-2,-11 2-3,16-3-1,-16 3-2,13 6 0,-13-6-1,15 19-1,-8-4 0,-1-1 0,0 3 0,-1 1-1,-1 4 1,-2 1 0,-3 1-1,-3 0 0,-1 0 1,-1 1-1,-1 0 1,-2-2-1,0-3 0,2 1 0,2-3 0,3 1 0,0-3 0,3 1 0,1-1 0,3 0 0,2 0 0,1-1 0,0-1 0,1 1 0,2-2 0,2 1 0,0-3 0,1-2 1,-1-1-1,2-1 0,-3-3 1,0-3-1,-1-1 1,-11 0-1,12-4 0,-12 4 1,0 0-1,0 0 0,-9-8 0,9 8-1,-18 8 1,7-1 0,1 3-1,-3 4 1,3 3 0,0 4-1,0 3 1,2 1 0,1 1 0,3 3 0,0 0 0,1 0 1,3-1-1,1 0 0,0-1 1,2 1-1,-2-2 0,-1-3 0,0-3 0,-1 1 1,-3-4-1,-1-1 1,-1-4-1,-2-2 1,-3-3-1,0-1 0,0-1 0,-4-3-2,4 4-2,-4-9-6,15 3-28,-13 0 0,4-4 0,9 4 1</inkml:trace>
  <inkml:trace contextRef="#ctx0" brushRef="#br0" timeOffset="50">5327 8562 15,'0'0'19,"0"0"-1,0-10-3,0 10 0,0 0-2,-6-9-1,6 9-3,0 0 0,0 0-3,-10-1 0,10 1-2,0 0 0,-10 8-1,10-8-1,-10 11 1,10-11-1,-10 11 0,10-11 0,-8 10 1,8-10-1,0 0 0,0 0 2,0 0-2,0 0 0,9 6-1,-9-6 1,14-8 0,-14 8 0,13-7-1,-13 7 0,7-10 1,-7 10-1,2-11 0,-2 11-1,0 0-2,-12-9-3,12 9-8,0 0-21,-16 5 0,16-5-2,-10 3 2</inkml:trace>
  <inkml:trace contextRef="#ctx0" brushRef="#br0" timeOffset="51">7185 8090 11,'-5'-14'21,"5"14"-2,-1-12-1,1 12 0,1-10-4,-1 10-2,0 0-1,0 0-2,4 15-1,-4-3-2,1 7 0,-1 2-2,2 7 0,-1 2 0,1 5 1,-1 2-2,2 0 0,-3-1-1,1 1-1,-1-2 1,1-3-1,-2-3 0,1-3-1,-1-5 1,0-4-1,1-3 0,0-4 0,0-10-1,-1 10-1,1-10-3,0 0-6,0 0-8,0 0-15,8-10 0,-8 10 0,5-13 2</inkml:trace>
  <inkml:trace contextRef="#ctx0" brushRef="#br0" timeOffset="52">7221 8354 18,'-9'-17'28,"9"17"3,0 0-4,6-12-7,-6 12-3,14-7-4,-1 8-3,-2-3-2,7 3-2,-1-3-1,2 6-1,2-2-1,3 2 0,-3 0-1,3 0 0,-1-1-1,0 3 0,-2-3 0,-2-1 0,-5-3-1,-1 3 1,-4-2-1,-9 0-1,10-1-3,-10 1-5,1-13-24,-1 13-3,0 0-1,1-12 1</inkml:trace>
  <inkml:trace contextRef="#ctx0" brushRef="#br0" timeOffset="53">8076 8040 22,'0'0'18,"0"0"0,3-12-3,-3 12-1,0 0-2,0 0-1,-10-10-2,10 10-2,-10-5-1,1 2-1,9 3-1,-18-4-1,8 3-1,-2 1 0,2 2-1,-3-2 0,3 3 0,-2 1-1,2 1 1,1 2 0,9-7 0,-16 18 0,11-8 0,1 3 1,2 0 0,1 0 0,2 2 0,2 0 0,1 1 2,2 1-2,2-1 0,-2 0-1,1 2 1,-1-2-1,-1-2 0,-2-1 0,0 0-1,-6-1 1,-1-1-1,-2-2 0,-3-2 1,-2 1-2,-1-3 1,0 1 0,-1-4-1,2-3 1,2 2-1,9-1 1,-14-2 0,14 2 0,0 0 0,0 0 0,0 0 0,0 0 1,0 0 0,0 0-1,17 9 1,-17-9-1,18 15 1,-6-5-1,-2 2 0,-1 1 0,1 2 0,-3 1 0,-2 0 0,-2 0 0,-2 0 0,-3 1 0,-1-1-1,-2 0 1,-2-3 0,0 0 0,0-1 0,2-1 0,1-2 1,4-9-1,-3 14 1,3-14-1,5 11 1,-5-11-1,13 11 1,-13-11 0,18 10-1,-8-3-2,1-5-4,4 4-15,1-1-14,-6-9 2,2 6-3,-4-11 2</inkml:trace>
  <inkml:trace contextRef="#ctx0" brushRef="#br0" timeOffset="54">8399 8074 35,'0'0'29,"0"0"2,0 0-10,0 0-4,2 14-5,-6 0-4,3 9-3,-3-1-1,2 7-1,-2 3-1,1 3 1,0 1-1,1-1-1,0-1-1,1-1 1,0-2-1,1-1 1,1-6-1,1-2 1,1-4 0,2-2 0,1-3 1,2-3-1,4-2 1,-1-1 0,3-4-1,0 1 1,2-3-1,-1-1-1,-1-2-1,-1-1-1,-3 1-1,0-4-4,-1 2-6,-9 4-10,5-17-11,-5 17-1,0-15 2,0 15 0</inkml:trace>
  <inkml:trace contextRef="#ctx0" brushRef="#br0" timeOffset="55">8294 8347 5,'-9'1'29,"9"-1"1,0 0 3,14-4-11,0 3-3,-2-7-4,9 8-3,-4-6-2,6 2-4,-1-2-2,3 5-1,-3-1-3,1-1-2,2 5-4,-6-5-10,4 1-18,1 8-1,-6-5 0,3 6 0</inkml:trace>
  <inkml:trace contextRef="#ctx0" brushRef="#br0" timeOffset="56">8776 8434 49,'0'0'33,"16"-9"2,-16 9-4,12-8-16,2 7-4,-5-4-3,6 6-3,-4-2-1,4 3-1,-4 0-2,0 3 0,-1 2-1,-4 3 0,-2 1-1,-2 0 0,-3 3-1,-3 0 0,-2 3-1,-6-3 0,1 3 0,-4-4 0,0 1 0,0-2 1,-1 4 1,3-7 0,0 0 1,13-9 1,-14 14 0,14-14 1,0 0 0,1 10 0,-1-10 1,11 0-1,-2 1 1,3-1 0,-1 0 0,3 4-2,0-3 1,2 4-1,-2-3 0,2 4-1,-3-4 0,0 3 0,0-3-1,-2-5-1,0 4-3,-11-1-6,16-13-16,-16 13-9,11-14 0,-11 14 1</inkml:trace>
  <inkml:trace contextRef="#ctx0" brushRef="#br0" timeOffset="57">9258 8139 37,'0'0'34,"-11"-6"1,11 6 0,0 0-13,-10 5-9,10-5-5,0 0-2,-4 11-3,4-11-1,0 0-2,-3 13-4,3-13-6,1 10-16,-1-10-9,4 13-2,-1-4 2</inkml:trace>
  <inkml:trace contextRef="#ctx0" brushRef="#br0" timeOffset="58">9297 8484 57,'0'0'36,"0"0"-1,7 13-5,-7-13-12,5 10-5,-5-10-5,3 14-1,-3-14-2,2 19-1,-4-9 0,3 3-1,-4-1 0,0 3-2,-3-1 1,0 2-1,-3-2 0,0-2-1,0 1-2,-2-4-1,2 2-3,-3-9-5,12-2-18,-15 5-11,5-8 1,10 3-1</inkml:trace>
  <inkml:trace contextRef="#ctx0" brushRef="#br0" timeOffset="59">9616 8432 18,'0'0'30,"0"0"2,0 0 2,0 0-13,-2 16-4,2-16-3,1 11-2,-1-11-4,5 17-2,-5-17-2,9 17 0,-9-17-2,14 12-3,-14-12-2,12 5-6,-1-2-13,-1-2-14,-10-1 0,12-7-2,-8-2 3</inkml:trace>
  <inkml:trace contextRef="#ctx0" brushRef="#br0" timeOffset="60">9875 8460 54,'0'0'35,"0"0"-2,8 12 2,-8-12-22,5 10-3,-5-10-5,4 14-1,-4-14-2,4 13 0,-4-13-3,5 9-3,-5-9-5,0 0-11,0 0-14,12 7-2,-12-7 0,0 0 1</inkml:trace>
  <inkml:trace contextRef="#ctx0" brushRef="#br0" timeOffset="61">10069 8468 46,'16'3'32,"-16"-3"2,13 1-9,-13-1-8,5 9-5,-5-9-3,2 13-3,-2-13-2,-1 14-1,1-14-2,1 13-3,-1-13-3,2 12-7,-2-12-24,0 0 2,0 0-2,0 0 1</inkml:trace>
  <inkml:trace contextRef="#ctx0" brushRef="#br0" timeOffset="62">10413 8167 46,'0'0'34,"-10"0"1,10 0 0,-9-8-13,9 8-15,0 0-2,0 0-4,0 0-5,0 0-5,7 9-16,-7-9-9,10 12-2,-4 0 2</inkml:trace>
  <inkml:trace contextRef="#ctx0" brushRef="#br0" timeOffset="63">10497 8411 24,'-4'18'32,"4"6"2,-6-5 0,0-1-12,4 8-5,-10-9-3,4 3-5,-5 0-3,0-1-4,0-2-5,-2-4-8,1-4-25,2 2 0,-3-5 0,4 1-1</inkml:trace>
  <inkml:trace contextRef="#ctx0" brushRef="#br0" timeOffset="64">10932 8106 25,'-10'3'28,"10"-3"2,0 0-6,-10 5-5,10-5-4,0 0-4,4 14-2,-4-14-3,5 20 0,-4-5-2,1 4-2,-3 2 0,0 4-1,-2 1 0,-1 3 0,0-1-1,1 1 0,0-3 1,2 0-1,1-1 0,2 0 1,3-3-1,1-2 1,1-2-1,2-1 1,0-2-1,2-3 1,0-1-1,1-4 1,0-2-1,3-2 1,0-3-1,1-3-1,0 0 0,0-2-3,3 1-1,-8-6-7,5 4-9,-2 1-14,-11-5 0,-3 10 0,1-18 3</inkml:trace>
  <inkml:trace contextRef="#ctx0" brushRef="#br0" timeOffset="65">10827 8364 27,'0'0'32,"22"2"1,-12-8 1,4 1-14,8 5-6,-3-5-3,8 6-5,-4-3-1,4 1-3,1 1-3,-2-1-4,3 4-8,-3-3-13,-2-2-8,2 4-1,-7-7 1</inkml:trace>
  <inkml:trace contextRef="#ctx0" brushRef="#br0" timeOffset="66">11322 8367 33,'13'11'29,"-13"-11"2,0 15-1,1-1-17,-3-1-5,4 6-2,-3-2-1,3 5-2,0-2 0,2-2-1,0-1 0,2-2 1,1-3 0,1-2-1,-8-10 0,18 7 0,-18-7 0,17-4-1,-8-2 1,4-3 0,-2-4-1,2 1 0,0-2 0,0 2 0,0 0 0,-1 1 1,-12 11-1,15-12 0,-15 12 1,0 0-1,9 10 0,-6-1 0,-1 3 0,0 2 0,0 2-1,2-2 0,0 1-3,-2-4-6,-2-11-28,16 20 2,-16-20-2,18 3 1</inkml:trace>
  <inkml:trace contextRef="#ctx0" brushRef="#br0" timeOffset="67">12090 8143 33,'0'0'31,"0"0"3,-12 6-10,12-6-4,-14 8-4,5-4-3,5 5-5,4-9-3,-9 16-4,7-6-4,2-10-6,1 16-12,6-4-13,-7-12-2,12 13 1,-12-13 1</inkml:trace>
  <inkml:trace contextRef="#ctx0" brushRef="#br0" timeOffset="68">12047 8487 50,'0'0'31,"-3"20"2,3-20-11,-1 10-10,1-10-5,12 3-9,-12-3-11,14-11-17,1 7-3,-7-8 2,10 1-1</inkml:trace>
  <inkml:trace contextRef="#ctx0" brushRef="#br0" timeOffset="69">12737 8044 25,'0'0'31,"0"0"2,0 0-1,-4 11-9,3 4-13,-6-1 0,4 8 0,-5 0-5,4 8-1,-2 1 0,2 4-1,-2 0-1,4 1 0,-1-1-1,2 0 0,0-3-1,0-4 0,2-5-4,-2-5-1,4-3-4,-3-15-10,0 0-16,-3 9-1,3-9 0,-4-10 2</inkml:trace>
  <inkml:trace contextRef="#ctx0" brushRef="#br0" timeOffset="70">12467 8051 20,'0'0'30,"0"0"2,11-1-4,3 3-4,0-6-4,15 9-3,-1-8-4,14 6-2,0-6-3,10 5-1,1-4-2,1 2-2,-3-1-1,-3 0-1,-8-1-1,-6 1-1,-7 2-1,-10-4-5,0 7-11,-8-3-22,-9-1 1,0 0 0,0 0 0</inkml:trace>
  <inkml:trace contextRef="#ctx0" brushRef="#br0" timeOffset="71">1734 9066 14,'12'3'18,"-12"-3"3,0 0-3,7-9 1,-7 9-4,10-4-2,-10 4-2,16-3-1,-7 1-3,3 1-1,4-3-3,3 3-1,-1-2 0,4 1 0,2-1-1,1 1 0,2-1 1,1 2-2,1-1 2,0 2-1,3-2 1,1 2-1,2-2 0,3 1 0,0-2 0,2 1 0,-1-2 0,4 1 0,-2 2-1,1-1 0,-1 2 0,-1 0 0,-1 1-1,0 2 1,0 1 0,-1-1 0,-1 0 0,2 1 0,1 0 1,0 0-1,0-2 0,2 0 1,-1 0-1,0 0 0,1 0 1,0-1-1,-3 1-1,3 1 1,-3 0 0,1 0 0,-1 0-1,1 1 1,0-2-1,0 2 1,1 1 0,1-3 1,3 1-2,-1 0 1,1 0 0,0 0 1,2-1-1,0-1 0,-1 0-1,-1 1 1,1 1 0,0-2 0,1-1 0,2 2 0,2 0 0,0-1 0,3 2 0,1-2 0,0 1 0,2 0 0,0 1 0,0-2 0,0 1 0,1 0-1,2 0 1,3 0 0,3-1 0,0-1 0,0-1 0,4 2 0,-2-2 0,2 0 1,1 0-2,-1 0 1,2 0 0,0 1 0,3-1 0,-3 1 0,3-1 0,-1-1 0,-1 2 1,1-2-1,-4 1 0,1 1 0,2 0-1,0 0 1,-2 1 1,0 0-2,1 1 2,0 0-1,1 0 0,-3-1 0,1 1 0,1-1 0,0 0 0,1 1 0,1-1 0,-2 0 1,0-1-1,1 0 0,-1 1 0,2-1 0,0 0 0,0 0 0,0 0 0,-3 1 0,4 0 1,-3 0-1,0 1 0,0-1 0,-2 0 0,1 3 0,1-1 0,2-2 1,-2 1-1,3 0 0,-2 0 1,0 0-1,1 1 0,-1-2 1,2 0-1,0 1 0,-1-1 0,0-1 1,1 0-1,2 1 0,-2-1 0,3 0 0,1 0 0,1-1 0,1 0 0,2 1 0,0 0 1,2-1-1,0 0 0,0 1 0,0-1 0,1 1 1,-1 0-1,2-1 0,-2-1 0,0 2 1,0-1-1,0 0 0,-2 1 0,1 0 0,-3 0 0,-2 2 1,3-1-1,-3-1 0,0 1 0,-2 1 0,-2 0 0,-2 0 0,-1-1 0,0-1 0,-3 1 1,-1 0-1,-3 0 0,-1-1 0,-1-2 0,0 1 0,-1 0 0,0-1 0,-1 0 0,-1-1 0,-1 0 0,0 0 1,-2 0-1,-1 0 0,-3 0 0,-4-2 0,-1 2 0,-3 0 0,1 0 0,-3-1 0,-1 1 0,0 0 0,-1 0 0,-1 0 0,3 0 0,-3 0 0,-2 1 0,2 1 0,-1 1 0,-2-1 0,-1 1 0,-2 0 0,-1-1 0,-1 1-1,-2 0 2,-3-1-1,-3-1 0,-3 2 0,0-1 0,-3 0 0,-2 0 0,-4 0 0,-1-1 0,0 2 0,-11 0 0,12-1 0,-12 1 0,0 0 0,9 0 0,-9 0 0,0 0 0,0 0 1,11-1-1,-11 1 0,0 0 0,0 0 0,0 0-1,0 0 1,0 0-1,0 0-2,0 0-3,0 0-7,0 0-15,0 0-7,0 0 0,0 0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01:54.70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11636 8076 20,'0'0'17,"-5"-12"-1,5 12 1,0 0-1,1-11-3,-1 11-1,0 0-1,7-9-3,-7 9-1,0 0-2,7-9-1,-7 9 1,0 0-1,14-4-1,-14 4 1,12-2-2,-12 2 1,16-1 0,-16 1-1,19 0 0,-10 1-1,0 2 0,2-1 0,-11-2 0,15 6-1,-15-6 1,11 9-1,-11-9 1,2 16-1,-2-16 1,-7 18-1,4-7 1,-4 1-1,1 0 0,-2 3 0,1-2 1,2 4-1,0-1 0,2 2 0,0-1 0,2 0 0,2 0 0,2-3 0,2 2 0,0-3 1,5-3-1,1 0 1,3-2 0,1-1 0,0-2 0,1-2-1,-1 0 1,0-1 0,-2 1-1,-13-3 1,15 0 0,-15 0-1,0 0 0,0 0 1,0 0-1,0 0 1,-13 11-1,13-11 0,-16 13 0,7-2 0,-2-1 0,3 1-1,-2 4 1,4 1 0,-2 2 0,5 0 0,-1-1 0,2 1 0,2 1 0,1 0 0,3 0 0,-1-1 1,2 2-1,-2-2 0,4 2 0,-3-2 1,1-3-1,-4 1 0,0-1 0,-2-5 0,1-10 1,-8 17-1,8-17 0,-15 9 1,15-9-1,-16 7 0,16-7 1,-17 2-1,17-2-1,-12 4-2,12-4-6,-10-5-28,10 5 2,0 0-2,0 0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9.245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0 10,'0'0'13,"0"0"0,0 0-2,0 0 1,0 0-1,0 0-1,0 0 0,0 0-1,0 0-1,0 0 0,0 0-1,0 0 0,15 1-1,-15-1 0,0 0-1,13 2-1,-13-2 0,0 0-1,18 3 0,-18-3-1,16 1 0,-16-1-1,16 0 0,-16 0 0,24 0 0,-10-1 1,1 2-1,-1-1-1,-1 2 1,1-2-1,-14 0 1,21 1 0,-21-1-1,18 2 1,-18-2-1,15 3 1,-15-3-1,0 0 1,19 3-1,-19-3 1,0 0-1,16-1 1,-16 1-1,0 0-1,14-3-1,-14 3-4,0 0-10,0 0-18,0 0 1,0 0-2,0 0 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02:06.84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5005 11356 17,'0'0'21,"5"-10"-6,-5 10-2,-2-11-1,2 11 0,0-12-1,0 12-2,0-11 0,0 11-2,0-11 0,0 11-2,0-10-1,0 10 0,0 0-1,0 0 0,0 0-1,0 0 0,0 0 0,0 0-1,0 0 1,0 14-2,0-4 2,-1 6-2,2 0 2,-1 5-1,0 4 0,0 1 2,-1 2-2,1 2 1,-2 1-1,1 0 0,-1 1 0,0-3 0,0-2-1,0-1 1,1-3-1,-1-3 1,1-4-1,1-4 0,0-12 0,1 16-1,-1-16-2,0 0-1,0 0-5,0 0-5,8-10-7,-2 0-12,-5-8 0,6 0 1</inkml:trace>
  <inkml:trace contextRef="#ctx0" brushRef="#br0" timeOffset="1">5029 11270 3,'0'0'11,"0"0"-1,0 0 0,0 0 0,-12-4 1,12 4-1,0 0 0,0 0 2,0 0-3,0 0-1,0 0 0,0 0-1,0 0-1,0 0-1,0 0 0,-10-7-2,10 7 0,0 0 0,0 0 0,0 0-1,13-4 1,-13 4 0,16-6-1,-4 2 1,1 3-1,2-3 0,1 3 0,3-3 0,-1 3 0,2 0-1,0 1 0,-2-1 0,1 0-1,-3 0 1,2 0-1,-6-1 1,1 0-1,-3 1 1,-1 0-1,-9 1 0,16-3 1,-16 3-1,9-2 0,-9 2 0,0 0 1,10-1-1,-10 1 0,0 0 0,0 0 0,8 10 0,-8-10 0,2 17 1,1-5-1,-1 1 0,1 0 0,-1 0 1,0 2-1,0-1 1,0 0-1,0-5 0,-2-9 0,3 17 0,-3-17 0,2 13-1,-2-13-2,1 10-2,-1-10-6,0 0-12,8 13-9,-8-13-3,0 0 3,10-5-1</inkml:trace>
  <inkml:trace contextRef="#ctx0" brushRef="#br0" timeOffset="2">5840 11289 16,'-7'11'16,"8"3"-2,-5 1 0,6 1-1,-3 4-1,3-2-2,-1 4-2,-1 1-1,2-1-1,-1 3-1,2 1-1,-1 0-2,1 0 0,-1-2 0,0-1-1,-1-2-1,2-1 1,-3-4-1,1-2-1,-1-4 0,0-10-1,-2 15-4,2-15-3,0 0-5,-2 10-10,2-10-2,0 0-1</inkml:trace>
  <inkml:trace contextRef="#ctx0" brushRef="#br0" timeOffset="3">5866 11520 17,'0'0'24,"0"0"-3,14 1-2,-14-1-2,12 1-4,-3 1-2,-9-2-3,20 2-2,-9-1-1,4 3-1,-1-2 0,3 1 0,0-1-2,1 0 1,1 0 0,-1-1-1,-1 1-1,0-1 0,-2-1-1,-2 2 1,-1-1-1,-3-1 1,-9 0-1,14 0 0,-14 0 0,0 0-2,0 0-6,0 0-14,0 0-10,0 0 0,-6-10 0</inkml:trace>
  <inkml:trace contextRef="#ctx0" brushRef="#br0" timeOffset="4">6911 11130 5,'-10'-9'21,"10"9"-4,0 0-3,-11-5 0,11 5-2,-13-6-1,13 6-3,-13-3-1,13 3-1,-17 2-2,8 3 0,0 0-1,9-5 0,-18 15-1,12-3 1,-4 0-1,6 1 1,-1 2-1,4 0 0,0 1 1,4 0-1,0-1 0,1-1 0,4 0 0,-2-1-1,1-2 0,0 0 0,-7-11 0,10 16-1,-10-16 1,2 15 0,-2-15-1,-7 13 1,-2-6-1,9-7 1,-19 12-1,6-6 0,1-1 0,-1 1 1,1 0-1,0-3 0,2-1 0,10-2 1,-14 4-1,14-4 1,0 0 0,0 0 0,0 0-1,0 0 1,0 0-1,0 0 2,13 1-2,-2 1 0,-1 1 0,0 3 1,2 2-1,-3 1 0,0 4 0,-2 2 0,1 3 0,-5 1 0,1 2 0,-1 1-1,-2 1 1,-2-1 0,1 0 0,-2-2-2,2-1 2,1-2 0,0 0 0,1-3 0,1-2 2,3 0-2,1-2 1,2-2 0,-9-8 0,17 11 0,-7-7-1,0 1 0,-1 0-1,-9-5-4,19 3-7,-8 0-20,-11-3 0,17-8-2,-12-5 2</inkml:trace>
  <inkml:trace contextRef="#ctx0" brushRef="#br0" timeOffset="5">8078 11403 19,'0'0'21,"0"0"-1,0 0-2,0 0 0,0 0-3,0 0-3,0 0-1,0 0-3,0 0-2,0 0-1,-2 16-1,0-5-2,1 2 1,-1 3-2,2 1 1,-2 0-1,1 2 0,0 0 2,1 0-2,0-2 0,0-1 0,0-2-1,0-1 1,0-3-1,0-10 1,1 13-1,-1-13 0,0 0 0,0 0 0,0 0-1,0 0 0,0 0-2,0 0-1,0 0-5,0 0-16,0 0-7,4-9 0,-4-3 0</inkml:trace>
  <inkml:trace contextRef="#ctx0" brushRef="#br0" timeOffset="6">8485 11173 21,'0'0'29,"0"0"0,-14 6 1,14-6-12,0 0-5,0 0-5,0 0-3,-2 10-3,2-10-3,4 10-5,-4-10-8,0 0-15,6 17-2,-6-17 1,4 17 0</inkml:trace>
  <inkml:trace contextRef="#ctx0" brushRef="#br0" timeOffset="7">8522 11391 9,'0'0'23,"0"21"3,0-21 2,-3 17-13,6-6-3,-1 2-2,1 0-1,-3 1-3,2 1 0,-3-2-3,-2 4 0,-2-2-3,-3 1-2,2 0-2,-5-2-3,0 0-3,-1-2-6,-2-3-10,9 3-4,-9-10 2,11 9 2</inkml:trace>
  <inkml:trace contextRef="#ctx0" brushRef="#br0" timeOffset="8">9266 10925 7,'0'0'14,"-10"8"-3,10-8-1,-7 10 0,7-10 0,-8 16-1,4-6 1,4-10 0,-9 17-2,6-6 1,0-1-2,2 6-1,-1-2 0,1 3-1,0-2-1,1 6 0,-1-2-1,0 3 0,0-1-1,0 0 1,-1 3-1,1 1-1,0-1 1,0 1-1,0-4 0,0 3-1,0-1 1,1-2 0,1-5-1,-1-3 1,1 1-1,1-3 2,0-1-1,-2-10 1,7 13-1,-7-13 2,12 11-1,-2-5 0,-10-6 0,18 7 0,-7-4-1,-1 0-1,1 0 0,0-3 0,-1 1-2,-10-1-1,20-4-6,-20 4-3,14-11-8,-14 11-11,8-18-3,-8 18 2,1-22 1</inkml:trace>
  <inkml:trace contextRef="#ctx0" brushRef="#br0" timeOffset="9">9017 11274 17,'0'0'27,"0"0"1,19-11-4,-9 9-6,7-4-3,3 5-2,-1-4-3,6 5-2,-2-4-3,3 4 0,0 0-2,2 1-1,-4 1-1,3-1 0,0-1-1,-2 1-1,0 3-3,-3-5-5,3 4-5,-7 0-12,-4-5-6,2 10-1,-16-8 1</inkml:trace>
  <inkml:trace contextRef="#ctx0" brushRef="#br0" timeOffset="10">9629 11457 17,'0'0'27,"0"0"2,-2-11-4,2 11-7,0-9-1,0 9-4,0 0-1,8-15-3,-8 15-1,12-9-3,-2 7-1,-10 2-1,20-3-1,-10 2-1,2 3 0,-2 1 0,1 2 0,-1 3-1,-10-8-1,14 18 0,-10-5 0,-1 4-1,-4-1 0,-1 1-1,-4 2 1,0 2-1,-4-4 1,0 3-1,-2-4 2,1 0 0,1-2 0,2 0 1,8-14 1,-14 14 0,14-14 0,-3 12 1,3-12 0,0 0 1,15 5-1,-15-5 1,18 0-1,-7 0 0,1 0 0,-2 0-1,3 1 0,-1 1-1,-1 0 1,1-1-1,0 0-1,2 0 0,-3-2-2,4 3-5,-5-8-11,-3-3-16,8 3 1,-8-6-2,6 3 2</inkml:trace>
  <inkml:trace contextRef="#ctx0" brushRef="#br0" timeOffset="11">10148 11193 34,'0'0'30,"0"0"-2,0 0-4,10-5-3,-10 5-4,0 0-3,0 0-3,0 0-4,-12 5-2,12-5-2,-6 9-2,6-9-2,-6 15 0,6-15-4,-1 16-6,1-16-13,-6 14-11,11-2-1,-5-12 2,8 22 0</inkml:trace>
  <inkml:trace contextRef="#ctx0" brushRef="#br0" timeOffset="12">10226 11485 25,'0'0'29,"-1"23"2,-1-8-7,-3-2-5,3 7-2,-6-4-3,2 7-3,-5-4-5,1 2 0,-2-2-3,1-2-2,-1 0-5,-1-8-11,2-3-19,4 3 0,-2-9-1,9 0 1</inkml:trace>
  <inkml:trace contextRef="#ctx0" brushRef="#br0" timeOffset="13">10613 11534 28,'15'6'26,"-15"-6"0,13 6-3,-13-6-11,0 0-3,15 16 0,-15-16-2,10 12-1,-10-12-1,9 12-1,-9-12-1,0 0-3,14 10-4,-14-10-4,0 0-7,11-2-10,-11 2-7,0 0 1,4-12 1</inkml:trace>
  <inkml:trace contextRef="#ctx0" brushRef="#br0" timeOffset="14">10926 11503 8,'0'0'25,"0"0"1,0 0-5,-9 5-2,9-5-4,-2 11-2,2-11-2,0 13-3,0-13-2,2 14-1,-2-14-2,5 12-1,-5-12-2,10 10 0,-10-10-4,13 6-3,-13-6-8,18 8-10,-18-8-7,14 2 1,-14-2 1</inkml:trace>
  <inkml:trace contextRef="#ctx0" brushRef="#br0" timeOffset="15">11160 11532 26,'0'0'27,"9"0"1,-9 0-7,0 0-4,11 5-4,-11-5-2,0 0-3,0 0-2,13 15-1,-13-15-1,6 9-2,-6-9-2,9 10-3,-9-10-7,7 11-10,-7-11-12,0 0-1,0 0 1,0 0 1</inkml:trace>
  <inkml:trace contextRef="#ctx0" brushRef="#br0" timeOffset="16">11561 11216 4,'0'0'26,"0"0"1,0 0 2,0 0-11,-2-10-4,2 10-1,0 0-3,-1-10-2,1 10-1,0 0-2,0 0-1,0 0-1,0 0 0,0 0-2,0 0-2,0 0-4,0 0-6,0 0-14,5 20-7,-5-20-1,7 18 1</inkml:trace>
  <inkml:trace contextRef="#ctx0" brushRef="#br0" timeOffset="17">11646 11501 32,'3'19'32,"-6"-7"1,5 4 1,-1-2-16,-1-14-4,-4 26-2,-2-14-4,1 6-3,-2-2-2,-1 1-1,-1 0-3,-3-1-2,3 4-5,-8-7-9,5-2-17,1 6-1,-5-9-1,7 5 1</inkml:trace>
  <inkml:trace contextRef="#ctx0" brushRef="#br0" timeOffset="18">12235 10955 36,'0'0'26,"0"0"-2,-9 15-3,9-15-3,1 22-2,-2-11-3,4 10-3,-4-5-1,4 9-4,-5-2-1,3 5-1,-3-2-1,-1 5 0,-3-2 0,2 2-1,-1-3 0,1 1-1,0-2 1,2-2-1,0-3 1,3-3-1,1 0 1,1-2-1,1-2 1,2-2-1,1 0 1,2-4 0,-1 0-1,2-1 1,0-3-1,1 0 1,0-1-1,1-3 1,-1-1-1,3-1 0,-1-1 1,1-2-1,1-1-1,-1-1 1,2-2-2,-4 1-1,3 2-3,-8-4-2,4 5-5,-11 4-6,11-13-9,-11 13-7,4-10-1,-4 10 4</inkml:trace>
  <inkml:trace contextRef="#ctx0" brushRef="#br0" timeOffset="19">12080 11271 36,'0'0'31,"9"-3"1,-9 3-3,12-11-13,2 10-2,-6-8-2,10 9-4,-7-5-2,8 5-1,-4-2-2,5 4-1,0-2 0,1 0-1,2 0-1,3 0 0,1-1-1,1-2-2,1 0-4,-4-4-6,3 1-16,1 4-7,-9-3 0,1 4 1</inkml:trace>
  <inkml:trace contextRef="#ctx0" brushRef="#br0" timeOffset="20">12724 11361 43,'0'0'29,"11"4"3,-11-4-4,0 0-17,0 0-3,1 11-1,3-2-1,-4-9 0,1 19-2,0-9 0,1 3-2,3-1 0,-3 2-1,2-1-1,-3 0 0,1 0 0,0-3 1,-2-10-2,5 17 1,-5-17 1,0 0-1,0 0 0,13 3 0,-13-3 0,10-11 0,-10 11 0,14-16 1,-5 5-1,2 0 0,-1-1 1,3 0 1,-2-1-1,4 3 1,-4-2 0,2 3-1,-1 1 1,-1 2-1,0 2 1,0 2-2,-2 1 1,0 2 0,-9-1-1,16 9 0,-16-9 0,12 16 1,-7-6-2,0 3 2,-2 2-2,-2 1 1,0 0 0,-1 0 0,1-1-1,-2-2 0,2-1-2,-1-12-7,0 0-21,1 11-5,-1-11-1,0-12 2</inkml:trace>
  <inkml:trace contextRef="#ctx0" brushRef="#br0" timeOffset="21">13337 10993 18,'0'0'18,"0"0"-1,0 0-2,0 0-1,0 0 0,0 0-2,-9-10-1,9 10 0,0 0-1,10-3-2,-10 3 0,10-4-1,-10 4 0,14-6-1,-14 6-2,16-4 0,-16 4-1,15 0-1,-15 0 0,13 7-1,-13-7 0,9 12-1,-9-12 0,7 18 1,-7-18-1,5 20 0,-3-9 1,-2 2-1,-2 0 0,0 2 0,-5 0 0,2 0 0,-1 2 0,0-1 1,0 2-1,0-2 0,2 3 0,-1-4 1,5 0 0,1 2 0,0-4 0,4-1 0,1-2 0,4-1 0,-1-5 0,5 1-1,-2-3 1,2-2 0,1 0-1,-4-1 0,1 0 0,-3 0 0,-9 1 0,11 0 0,-11 0 0,0 0 0,4 10 0,-4-10 0,-4 15 0,2-5 0,0 3 0,-1 0 0,-1 4-1,3 0 1,0 3 0,2-1 0,1 0-1,1 3 1,1-1-1,1-1 1,1-1-1,-3-1 1,1 1-1,-3-2 1,-1-3-1,-3 0 1,-2-4 0,-4 1 0,1 2 0,-4-4 0,-2-2-1,0 4 1,-3-2 1,2-2-1,-1 0 0,3-1-1,2-1 0,1-3-3,10-2-3,-10-1-10,10 1-19,6-10 0,-1-1-1,6 1 2</inkml:trace>
  <inkml:trace contextRef="#ctx0" brushRef="#br0" timeOffset="22">13970 11208 36,'0'0'31,"0"0"1,0 0 0,0 0-16,-2 15-7,2-15-1,5 17-1,-5-17-1,3 13-2,-3-13 0,9 10-2,-9-10 0,0 0-3,9-6-2,-6-3-3,-3 9-9,0 0-15,2-15-5,-2 15-1,-8-13 3</inkml:trace>
  <inkml:trace contextRef="#ctx0" brushRef="#br0" timeOffset="23">14003 11535 24,'0'0'28,"0"0"2,0 0-4,11-7-10,-11 7-2,0 0-1,0 0-3,0 0 0,0 0-3,0 0-2,0 0-1,0 0-1,1 11-1,-1-11-1,3 12 1,-3-12-1,1 11 0,-1-11 0,3 14-1,-3-14-1,4 10-3,-4-10-5,0 0-15,9-1-12,-9 1 0,7-17 0,-6-1 0</inkml:trace>
  <inkml:trace contextRef="#ctx0" brushRef="#br0" timeOffset="24">14556 11105 21,'0'0'28,"12"-7"0,-12 7-3,0 0-8,8-9-2,-8 9-3,0 0-1,0 0-2,0 0 0,0 0-2,9-2-2,-9 2 0,0 0-1,0 12 0,2-3-1,-2-9 0,0 24-1,-1-7 1,0 1-1,1 5-1,-1 4 0,0 0 1,0 4-2,0 0 1,1 1 0,0-1-1,0 1 0,-1-3 1,2-3-1,-2-3 0,1-2 0,0-2-1,0-4 0,0-3-1,0-12-1,1 12-3,-1-12-6,0 0-12,0 0-15,-1-16 1,0 6 0,-3-5 2</inkml:trace>
  <inkml:trace contextRef="#ctx0" brushRef="#br0" timeOffset="25">14316 11052 11,'0'0'16,"10"-3"0,-10 3 0,0 0-1,0 0 1,0 0-2,0 0-1,0 0-3,0 0-1,0 0-2,0 0-2,0 0-1,0 0-1,0 0-1,0 0 0,0 0 1,0 0-1,0 0 0,10 6 2,-10-6-1,10 0 0,0-2 0,4 2 1,1-3-1,5 3 1,1-3 0,6 2 1,1-3-1,7 4-1,-1-2 1,3 2-1,2-2-1,3 2 0,-2-1-1,-2 0 0,-1 0 0,-5 0-1,-6 0 0,-1 0 0,-8 3-1,-8-2-2,-9 0-4,0 0-6,0 0-20,-3 13-6,-9-13 1,1 3-1</inkml:trace>
  <inkml:trace contextRef="#ctx0" brushRef="#br0" timeOffset="26">4654 10744 4,'-10'-7'12,"10"7"-2,0 0 0,0 0 0,0 0 0,0 0 1,0 0-2,0 0 1,13-2-2,-13 2 0,18 0-2,-8-2 1,3 2-2,1-1 0,1 2-1,2-1 0,1 1 0,3-2-1,2 2 0,1-1-1,3 0 1,0 0-1,3 0-1,1-2 1,4 2-1,-1-1 0,4 0 0,-1-1 1,3 1-1,1 0 0,1 0-1,3-1 1,0 0 0,-1 1 0,3 0 0,2-2 0,-1 1-1,2-1 1,-1 0 0,2 1 0,1-2 1,-3 1-1,2 0-1,-1 0 1,0 1-1,2-2 1,2 2-1,-2 0 1,2 1-1,2-2 0,-1 2 1,1-1-1,2 1 0,-3 1 1,0 0-1,-1-1 0,-2 0 0,0 2 1,1-1-1,-3 1 0,2-1 0,1 1 0,-2 0 0,2 0 0,1 0 0,1 0 0,-1 1 0,0 0 0,2 0 0,0 0 1,3 0-1,2-1 0,0 1 0,2 1 1,-1-1-1,3-2 0,1 2 0,-1-1 1,0 0-1,-2 0 0,1 0 1,0-1-1,0 2 0,0-1 0,-3 0 0,2-1 1,-1 0-1,0-1 0,0 1 0,0-2 0,1 0 0,1 1 1,2-1-1,-1 0 0,-1 0 0,3-1 0,-1 0 0,1 0 0,-2 1 0,-1-1 0,1-1 0,0 2 0,2 1 0,-2 0 0,0 0 0,3 0 0,0 1 0,-2 0 0,0 0 0,0 0 0,1 0 0,1 0 1,1 1-2,-2-1 2,1 0-1,2-1-1,1 1 1,-2 0 0,-1 0 0,1-2 0,1 2 0,-1 0 0,1 0 0,-2 0 0,1 0 1,0 0-1,0 0 0,-1-1 0,2 0 0,-3 0 1,2 0-1,0 1 0,3-1 0,-3 1 0,2-1 0,-1 2 0,1 0 0,0 0 0,0 0 0,0-1 0,0 2 0,1 0 0,-1 0 0,0 0 0,0-1 0,-1 1 0,0 1 1,-2-2-1,0 0 0,0-1 0,2 1 0,-2 0 0,-2-1 0,2 0 0,0 0 0,-3 1 1,2-2-1,-3 1 0,0 0 0,-1-1 0,1 1 0,-2 0 0,0-1 0,2-1 0,-1 2 0,-3-2 0,-1 2 0,1-1 1,-2 0-1,0 0 0,1 1 0,-4-1 0,2 0 0,-1-1 0,0 2 0,-2 0 0,0-1 0,1 1 0,-3-1 0,-3 1 0,2 0 0,1 0 0,-3 0 0,2-1 0,-1 2 0,-2-1 0,0 0 0,-1 0 0,-2 0 0,-3-1 0,-2 1 0,0-1 0,-4 0 1,-2 0-1,-2 0 0,-4 0 0,-3 0 0,-3 0 0,-1 1 0,-5-1 1,-2 1-1,-3-1 0,-1 0 0,-10 1 0,12 2 0,-12-2 0,0 0 0,9 1 0,-9-1 0,0 0 0,0 0 0,0 0-1,0 0 0,0 0-2,0 0-5,0 0-16,0 0-10,0 0-2,0 0 2,-9-17 0</inkml:trace>
  <inkml:trace contextRef="#ctx0" brushRef="#br0" timeOffset="27">7812 11192 4,'0'0'20,"0"0"0,0 0-6,0 0-2,0 0-4,0 0 1,0 0-3,0 0 1,0 0 0,0 0 0,0 0 0,0 0-1,0 0 0,0 0-1,-10 0 0,10 0-1,0 0 0,0 0 1,-13 7-1,13-7 0,0 0 0,0 0 1,-13 5-1,13-5 0,0 0-1,0 0 1,0 0-1,-9 3 0,9-3 0,0 0 0,0 0-1,-10-4 0,10 4-1,0 0 1,-12-5-2,12 5 1,-10-1 0,10 1-1,-15 1 1,15-1-1,-17 3 0,7-1 1,-1 2-1,0-1 0,-2 0 1,2 1-1,0 0 0,0 1 0,2-1 0,9-4 0,-14 11 0,14-11 0,-9 12 0,9-12 0,-3 11 0,3-11 0,2 13 0,-2-13 0,8 11 1,-8-11-1,9 10 0,-9-10 1,14 9-1,-14-9 1,17 7-1,-7-2 0,1-1 0,-1 2 0,1 0 0,1 0 0,-1 1 0,1 0 0,-1 1 0,-1 2 0,-1-1 0,0 3 0,-3 0 0,-2 1 1,-1 1-1,-3 0 0,-1 1 0,-2-3 0,-2 1 1,-1-2-1,-2-1 0,8-10 0,-18 14 0,7-9 1,-1-2-1,-1 0 0,-2-2 1,0-1 0,-3-3 0,0 2 0,-1-3 0,0 0 1,0-2-1,0 0 0,1 1 0,4 0 0,-1-1 0,4 1 0,11 5 0,-14-6-1,14 6 0,0 0 1,0 0-2,0 0 0,0 0-1,12 0-2,0 6-5,-12-6-15,22 3-16,-5 0 1,-2-3-2,5 1 3</inkml:trace>
  <inkml:trace contextRef="#ctx0" brushRef="#br0" timeOffset="28">5364 9594 15,'0'0'18,"0"0"0,0 0 0,-4-9 0,4 9-1,0 0-3,0 0 0,0 0-3,0 0-2,0 0-2,0 0-2,-10 20-2,11-2 1,-2 5-2,2 6-1,0 3 1,2 2-1,-1 2 0,1 2 0,-1 1 0,1-1 0,0-2 0,-1 0 0,0-2-1,-1-1 1,-1-1 0,0-2-1,-2-4 0,2-2 0,-2-2 1,1-6-1,1-1-1,-1-6 0,1-9-2,0 0-4,4 9-10,-4-9-17,4-18 1,3 4-2,-6-9 1</inkml:trace>
  <inkml:trace contextRef="#ctx0" brushRef="#br0" timeOffset="29">5337 9672 18,'0'0'27,"0"0"2,0 0-5,0 0-6,0 0-3,0 0-4,0-11-3,0 11-3,13-3 0,-3 0-1,3-1-1,5 1 1,0-4-2,5 3 1,2-3-2,2 4 0,-1 0 1,2 3-2,-3 1 1,1 1 0,-3 3-1,-2 1 1,-3 0-1,-1-1 1,-4 1-1,-1-2 0,-2-1 1,-10-3-1,17 5 0,-17-5 1,11-1-1,-11 1 0,0 0 1,10-4-1,-10 4 1,0 0-1,0 0 0,0 0 0,0 0 0,5 12 1,-6-3-1,0 2 0,0 3-1,0 5 1,0 0 0,-1 1 0,1-1 0,0 2 1,0-1-1,1-3 0,1-2-1,-1-4-1,3-1-5,-3-10-23,-1 10-4,1-10-1,5-10 1</inkml:trace>
  <inkml:trace contextRef="#ctx0" brushRef="#br0" timeOffset="30">6166 9673 23,'0'0'28,"0"0"1,9-3-2,-9 3-10,0 0-4,0 0-3,0 0-2,0 0-1,0 0-2,2 12 0,-2-12-1,2 19 0,-2-6-1,3 7-1,-3 1-1,1 7 1,-1 5-1,0 2 0,-1 0 0,0 1-1,-2-1 1,3 0 0,-1-2 0,1-1-1,1-5 1,2 0-1,-1-3 0,0-5 0,1-2-1,-1-4 0,1-2-2,-3-11-1,0 0-6,0 0-9,8-15-15,-2 5 0,-4-10-2,5 4 3</inkml:trace>
  <inkml:trace contextRef="#ctx0" brushRef="#br0" timeOffset="31">6197 9987 34,'0'0'32,"0"0"2,0-12-8,0 12-5,12-7-4,2 6-4,-5-5-4,9 5-2,-3-2-2,7 3-1,-1-2-2,2-1 0,1 1-1,0 0 0,-2 1 0,1 0 0,-2-1-1,-4 1 0,-4 0 0,-3 1-2,-10 0-2,10 1-6,-10-1-17,0 0-10,0 0 0,9 1-1</inkml:trace>
  <inkml:trace contextRef="#ctx0" brushRef="#br0" timeOffset="32">7423 9777 11,'0'0'21,"0"0"-2,0 0-2,0 0 0,0 0-4,0 0-2,-12-8-2,12 8-1,-9-1-1,9 1-2,-11-1 0,11 1-1,-13-3 0,13 3-1,-12-1 1,12 1-1,-13-2-1,13 2 0,-17 2-1,8 1 1,-2-1 0,2 1-1,-2 0 0,1 1 0,0 1 0,1 1 0,-1-2-1,10-4 1,-13 11 0,13-11-1,-10 10 1,10-10-1,-7 10 1,7-10-1,-1 9 1,1-9 0,0 0 0,7 12 0,-7-12 0,10 10 1,-10-10-1,14 9 1,-4-5-1,1 1 1,0-1-1,3 3 0,-1-2 0,3 0-1,-2 1 1,2 1-1,-3 2 1,1 1-1,-2 1 1,-2 1 0,-1-1 0,-4 3-1,-2 0 1,-3-1-1,-2 0 0,-3-1 0,-4 0 0,-1-1 0,-3-1 0,-2 0 0,-1-3 0,-1 0 0,0-1 0,-2-3 1,0-2-1,2 0 0,0-1 0,3-1 1,-1-2 0,4 0 0,1-1-1,10 4 1,-14-6 0,14 6-1,0 0 0,0 0 0,0 0 0,0 0-2,0 0 0,11-8-3,2 11-1,-2-4-5,10 5-7,-4-5-8,2 0-10,7 2 0,-3-4 2</inkml:trace>
  <inkml:trace contextRef="#ctx0" brushRef="#br0" timeOffset="33">7611 10044 26,'0'0'28,"6"-9"-3,-6 9-1,0 0-4,0 0-3,7-13-3,-7 13-3,0 0-2,0 0-2,2 14-2,-2-5-1,-1 1-2,1 5 1,-2 0-1,2 3 0,-2 1-1,2 0 0,-1-1-1,1-2 1,-1-2 0,2-4-1,-1-1 0,0-9 0,0 0 0,0 0-2,0 0-1,0 0-3,0 0-5,0 0-13,7-16-12,-7 16 1,9-18-2,0 10 3</inkml:trace>
  <inkml:trace contextRef="#ctx0" brushRef="#br0" timeOffset="34">7878 9833 43,'0'0'30,"0"0"3,-4 10-4,4-10-14,-2 11-4,2-11-4,0 11-3,0-11-1,1 13-1,-1-13-1,4 11-2,-4-11-3,0 0-8,0 0-13,0 0-8,6 9-1,-6-9 1</inkml:trace>
  <inkml:trace contextRef="#ctx0" brushRef="#br0" timeOffset="35">7890 10056 57,'-2'11'33,"2"-11"0,0 0-9,-5 11-8,5-11-5,0 0-5,-8 13-3,8-13 0,-2 10-2,2-10 0,1 11-2,-1-11-2,3 12-4,-3-12-7,0 0-17,0 0-3,9 8-1,-9-8 2</inkml:trace>
  <inkml:trace contextRef="#ctx0" brushRef="#br0" timeOffset="36">8134 9851 47,'4'-13'31,"-4"13"1,0 0-9,0 0-9,0 0-2,0 12-6,2-2 0,-2 0-2,2 7-1,-1-1 0,2 6-2,-1 1 1,2 2-1,1 0 1,0 1-2,2-1 1,1-2 0,2-4-1,1-2 0,0-3 0,2-4 1,-1-6-2,1-2 2,-2-5-1,1-5 0,0-6 0,0-1 0,-2-5 1,3-1 0,-3-6-1,2 1 1,-2-2-1,-1 2 1,-2 2 0,0 2 0,-3 4-1,-1 3 1,-1 6-1,-2 9 0,0 0-2,-1-10-4,1 10-6,-2 11-19,2-11-4,0 15-1,0-15 1</inkml:trace>
  <inkml:trace contextRef="#ctx0" brushRef="#br0" timeOffset="37">8608 9891 32,'-9'-4'29,"-1"3"3,10 1-1,-15 12-15,3-5-5,5 5-1,-5 0-3,6 5-1,-1-1-2,4 6-1,1-1 0,3 2-2,2-1 2,2 2-2,2-4 0,3 1 0,3-3-1,2-3 1,4-3-1,2-4 1,3-4-1,2-4 1,4-5-1,1-3 0,0-5 1,-1-1-1,-2-3 1,-5 1-1,-5-4 0,-3 2 1,-8 0-1,-7-2 1,-5-1-1,-5 2 0,-5-1 0,-1 3 0,-5 1 0,-2 3 0,-2 3-1,1 6 1,-2 4 0,2 3 0,0 6 0,3-1 0,1 3-2,2 2-1,8 1-2,0-6-4,9 5-11,3-2-15,-2-11 0,12 13 0,-3-14 1</inkml:trace>
  <inkml:trace contextRef="#ctx0" brushRef="#br0" timeOffset="38">9038 9883 48,'0'0'33,"0"0"1,0 0-1,0 0-19,0 0-2,0 0-5,-5 13-2,4-2-1,2 7-1,-3 1 1,3 3-3,-2 1 2,0 2-2,1-2 1,0-1-1,1-3-1,0-5-1,1-1-1,-2-13-3,8 12-5,-8-12-15,0 0-11,12-13 1,-9-1-2,4 1 2</inkml:trace>
  <inkml:trace contextRef="#ctx0" brushRef="#br0" timeOffset="39">9006 9601 67,'0'0'36,"-21"2"-2,21-2 2,-10-2-26,10 2-4,0 0-5,0 0-7,0 0-6,14-5-17,-2 10-6,-3-1 0,6 4 0</inkml:trace>
  <inkml:trace contextRef="#ctx0" brushRef="#br0" timeOffset="40">9446 9493 46,'0'0'33,"0"0"2,0 0 0,0 0-16,-14 1-7,15 11-4,-4 1-3,4 9-1,0 0-1,2 8 0,1 2-1,1 4 0,2 2 0,-1-1-1,-1 1 1,3-3-1,-1-1-1,1-2 1,-2-5 0,1-4-1,-1-3 1,-1-4-1,0-4 1,-5-12-1,5 12 1,-5-12-1,0 0 0,0 0 0,0 0-1,-8-18 2,1 8-2,-1-1 1,-1 0 0,-2-1 0,0 1-1,-1 1 1,-2 2 0,1 3-1,-3 2 1,1 2 0,-1 2 0,1 2 0,-2 1 0,1 1 0,-1 4 0,1 5 0,0 2 1,1 1-1,0 2 0,2 0 0,2 1 1,5 0-1,2-2 1,6-3 0,3-4-1,6 0 2,3-2-1,6-4 1,2-2 0,4 0-1,-1-3 1,2 0 0,-1-3-1,1 1 1,-5-2-1,0 0 0,-3 0 0,-4-1-1,0 0 1,-4 1-1,-2 0 0,-9 4-1,15-9 1,-15 9-2,0 0 0,8-10 0,-8 10-1,0 0-1,0 0-1,0 0-1,11-6 0,-11 6-2,0 0 0,0 0-2,0 0 0,0 0-1,7 9 1,-7-9 0,0 0 0,0 0-5,0 0-15,0 0 1,-10 4 2,10-4 2</inkml:trace>
  <inkml:trace contextRef="#ctx0" brushRef="#br0" timeOffset="41">10919 9640 17,'-8'-15'17,"8"15"1,0 0 1,0-10 0,0 10-2,0-9-2,0 9-1,0 0-4,0 0-1,0 0-2,0 0-1,0 0-1,0 0-1,1 18-1,1 1-1,-1 3 0,1 4 1,-1 4-1,1 4 0,-1 1-1,2 0 1,-2 0-1,1 0 0,-2-2 1,2-2-2,-2-3 1,1 0-1,-2-4 1,1-3-1,-2-4 0,2-6-1,2 0 0,-2-11-2,-2 9-2,2-9-1,0 0-6,-2-17-9,3 3-14,4 0-1,-6-9 3,7 1 0</inkml:trace>
  <inkml:trace contextRef="#ctx0" brushRef="#br0" timeOffset="42">10905 9589 6,'-11'-6'25,"11"6"3,0 0-7,0 0 0,0 0-2,0 0-3,0 0-3,13-5-2,1 9-3,-2-6 0,5 3-2,-1-2-2,3 2-1,0-3-1,2 1 0,1-1-1,2-4 0,-1 2 0,2-1 0,-2-2-1,0 1 0,-2 1 0,-4 3 0,-2 2 0,-3 2 1,-2 2-1,-10-4 0,11 13 0,-11-13 1,4 18-1,-2-9 1,-1 1-1,-1 2 0,1 0 0,0 2 0,-1 2 1,0 1-1,0 0 0,1 1 1,-2-2-2,1 1 1,0-3-2,0-2-1,2 0-4,-2-12-6,3 10-17,-3-10-6,10 6 0,-1-4 1</inkml:trace>
  <inkml:trace contextRef="#ctx0" brushRef="#br0" timeOffset="43">11640 9578 33,'0'0'29,"-2"10"2,2-10-8,-11 20-6,8-4-3,-3 3-5,4 6-1,-3 0-2,4 9-1,-2-4-1,3 6-1,1 1 0,2 2 0,-2-2-1,3 1-1,0-4 0,1-2 0,0-4 0,-1-4-1,0-7-2,-1-4 0,0-1-2,-3-12-3,0 0-8,0 0-5,0 0-12,10-8-3,-10-5 1,0 13 2</inkml:trace>
  <inkml:trace contextRef="#ctx0" brushRef="#br0" timeOffset="44">11627 9931 16,'-3'-11'30,"3"11"0,0 0-2,8-14-6,2 13-2,-10 1-6,20-7-1,-9 1-5,6 7-1,2-1-3,4 3-1,-4-1-1,3 1 0,-2-2-1,-1 1-1,0-2 1,-4 2-2,-3-2 1,-12 0-2,16-2-3,-16 2-2,12-3-9,-12 3-17,0 0-2,9-5-1,-9 5 1</inkml:trace>
  <inkml:trace contextRef="#ctx0" brushRef="#br0" timeOffset="45">12523 9489 3,'0'0'28,"-16"3"0,16-3 3,-19 5-12,9-6-1,-2 3-4,-2-4-2,5 4-4,-6-4-1,6 4-1,-4-1-2,13-1-1,-21 7-1,11 1 1,-1 0-2,0 5 1,0 1-1,3 2 1,0 3-1,4 4 1,1 0-1,5 2 1,1-1-1,5 1 0,0 0-1,2-2 1,-2-1 0,-1-2-1,-2-4 1,-3 0-1,-2-2 0,-2-2 1,-4-2-1,-3-3 0,-3-1-1,0-2 1,-2 1 0,-2-4 0,2-1-1,-2 0 1,3-1 0,0-1 0,13 2-1,-15-5 1,15 5 0,0 0 0,0 0 0,0 0 1,12-1-1,0 6 0,1 0 0,1 1 0,2 2 1,0 1-2,-1 5 2,-1 2-1,-2 3 0,-3 1 0,-4 1 1,-1 3-2,-5 0 2,-1 1-1,-1-3 0,-1-2 0,-1 0 0,2-3 0,1-1 0,3-4 1,2 0-1,1-3 0,-4-9-1,17 11-2,-3-5-4,-5-6-15,5-1-15,2 0 0,-3-7 0,4 3 1</inkml:trace>
  <inkml:trace contextRef="#ctx0" brushRef="#br0" timeOffset="46">12803 9538 21,'-2'-15'28,"2"15"2,0 0-7,12 1-4,-12-1-4,11 15-4,-2 1-2,-5 1-3,3 8-1,-2 1-1,-1 7-2,-1 0 0,-1 0 0,-1 2-1,-2 0 0,1-4-1,1 0 2,0-1-1,2-2 0,1-3 1,4 1-1,-1-4 0,5-1 0,0-5 1,3 1-1,1-7 0,1-3 0,1-2 0,2-3-1,2-3 1,0-2-2,0-2 0,-3-2-2,2 1-3,-8-5-5,2 4-14,-3 0-9,-10-2-2,-2 9 1,-9-18 2</inkml:trace>
  <inkml:trace contextRef="#ctx0" brushRef="#br0" timeOffset="47">12819 9859 33,'-20'-8'30,"20"8"1,0 0-9,2-14-6,12 12-2,-5-3-4,10 3-3,-1-3-2,7 5-1,1 0-3,2 0-2,4 2-4,-4-1-4,6 2-11,0 4-13,-8-4 0,4 6 0,-9-5 1</inkml:trace>
  <inkml:trace contextRef="#ctx0" brushRef="#br0" timeOffset="48">13303 9954 49,'0'0'36,"1"-11"-1,-1 11 1,3-18-18,8 18-6,-11 0-5,23-6-1,-12 3-2,3 5-2,-4 4 1,1 1-2,-1 4 1,-1 1-2,-4 2 1,-5 3-2,-1 3 1,-2 0-1,-1 1 0,-2 0 0,-4-2-1,0 1 1,0-2 0,1-3 1,1-1-1,-1-4 1,9-10-1,-12 11 1,12-11 1,0 0-1,0 0 1,0 0 0,0 0 0,15 0 0,-15 0 0,20-2 0,-9 0 0,3 2 0,2 0 0,0 0-1,2 0-1,-1-1 0,-1 2-2,0-3-2,1 4-4,-7-9-9,3-1-20,0 5 1,-3-4 0,0 1 1</inkml:trace>
  <inkml:trace contextRef="#ctx0" brushRef="#br0" timeOffset="49">13697 9669 63,'0'0'37,"0"0"-1,0 0 2,1 12-24,-1-12-7,0 0-2,-6 12-3,6-12-1,-1 13-2,1-13-4,4 15-8,-2-4-21,-2-11-2,9 14-1,-9-14 1</inkml:trace>
  <inkml:trace contextRef="#ctx0" brushRef="#br0" timeOffset="50">13787 9957 72,'2'27'38,"-5"-2"-1,3 2-6,3 5-17,-7-6-6,3 4-3,-8-2-5,1-5-4,4 0-14,1-5-20,-8-11 1,11-7-1,-19-5 1</inkml:trace>
  <inkml:trace contextRef="#ctx0" brushRef="#br0" timeOffset="51">14172 9988 53,'0'0'33,"0"0"1,-11 8-10,11-8-7,0 0-4,-9 12-6,9-12-1,0 13-3,0-13-2,8 16 0,-8-16-1,13 13-3,-13-13-5,18 5-11,-6-2-16,-12-3 0,20-4 0,-20 4 0</inkml:trace>
  <inkml:trace contextRef="#ctx0" brushRef="#br0" timeOffset="52">14401 9980 12,'13'2'30,"-13"-2"0,0 0 4,12 16-14,-12-16-2,8 15-3,-8-15-3,6 13-5,-6-13-1,9 13-3,-9-13-1,10 7-2,-10-7-3,0 0-4,17 6-9,-17-6-8,12-7-10,-2 4-2,-10 3 2</inkml:trace>
  <inkml:trace contextRef="#ctx0" brushRef="#br0" timeOffset="53">14630 9998 47,'10'3'34,"-10"-3"1,0 0-10,13 9-5,-13-9-5,7 11-6,-7-11-3,6 9-2,-6-9-4,3 10-4,-3-10-10,10 9-22,-10-9 0,10-4 0,-8-5 0</inkml:trace>
  <inkml:trace contextRef="#ctx0" brushRef="#br0" timeOffset="54">14951 9637 49,'-3'10'36,"3"-10"-2,0 0 0,-7 13-15,7-13-11,-3 12-3,3-12-4,2 12-4,4-3-4,-6-9-8,9 16-13,0-4-7,-9-12 0,20 21 1</inkml:trace>
  <inkml:trace contextRef="#ctx0" brushRef="#br0" timeOffset="55">15060 9965 58,'-8'18'35,"6"5"0,-3-1-10,-5-5-8,7 4-6,-8-5-5,7 3-2,-3-2-3,0-2-3,2 1-5,-4-6-9,9-10-19,-7 15 0,7-15-1,-10 8 1</inkml:trace>
  <inkml:trace contextRef="#ctx0" brushRef="#br0" timeOffset="56">15475 9564 15,'0'0'17,"7"-12"-2,-7 12 1,0 0 0,4-11 0,-4 11-2,0 0-1,0 0-2,0 0-1,0 0-2,-2 11-2,2 3-1,-4 4-1,2 7 0,-2 2-1,3 5 0,-2 0-1,2 3 0,-2-1-1,-1 2 0,-1-1 0,2 2 0,0-2 0,1 0-1,0-3 1,2 0 0,1-1-1,1-4 1,4-4-1,3-2 1,2-3-1,4-6 1,0-3 0,4-2 0,0-5 0,3-2-1,-1-3 0,-3-5-3,1 2-2,-5-4-3,2 4-6,-10-7-10,-4 2-11,-2 11 0,-4-22 1,4 22 3</inkml:trace>
  <inkml:trace contextRef="#ctx0" brushRef="#br0" timeOffset="57">15348 9898 19,'0'0'30,"-13"-7"1,13 7 2,0 0-13,12-3-6,2 6-3,1-3-4,8 3-2,3-2-2,6 0-2,4 0-2,0-3-2,3 2-6,-4-4-4,3 2-8,0 4-12,-10-7 0,0 8 1</inkml:trace>
  <inkml:trace contextRef="#ctx0" brushRef="#br0" timeOffset="58">15822 9945 35,'9'18'30,"-9"-18"2,4 17-10,1-4-3,-5-1-6,5 5-3,-7-2-3,5 2 0,-3-3-3,2 2-1,0-2 0,1-2-2,-3-12 0,10 15 0,-10-15 0,16 4-1,-7-8 1,2-2-1,1-3 1,2-1-1,-2-4 1,1-1-1,1-2 1,-2 1 0,1 1 0,-2 2-1,-2 2 2,-9 11-1,16-13 0,-16 13-1,12 3 1,-12-3 0,7 12 0,-2-2-1,-2-1 0,2 1 0,0 2-1,-5-12-2,9 17-3,-9-17-5,14 10-15,-4-6-9,-10-4-2,16-3 2,-16 3 0</inkml:trace>
  <inkml:trace contextRef="#ctx0" brushRef="#br0" timeOffset="59">16225 9451 38,'15'-12'33,"-4"9"1,-11 3 0,22-13-14,-8 12-8,-4-2-4,3 4-4,-4 1-1,2 4-1,-2-1-1,-9-5 0,15 19 0,-10-8 0,-1 2-1,-1 3 0,-2 0 0,-2 3 1,-1 5-1,-1 0 0,-2 1 0,-2 3 0,1 2 0,1-2 0,3 0 0,0-1 1,3-5-1,4-1 0,4-4 1,4-6-1,1-3 1,4-3 0,-1-4-1,3-2 1,-2-4-1,-2-3 1,-2-1-1,-5 2 0,-9 7 1,8-18-1,-8 18 0,-8-13 0,8 13 0,-17-2 0,6 7-1,-2 3 1,2 2 0,1 7 0,3 3 0,3 0 0,0 7 0,1 2 0,4 2 0,1 2 0,2 0 1,0 0-1,-1 0 0,-3 3 0,1-5 0,0-4 1,-5-4-1,1-1 0,-5-6 0,-1-1 0,-2-7 0,0-3 0,-2-2 0,0-1 0,0-2 0,1-5 0,1 4-1,2-4-1,9 5-3,-10-8-3,10 8-13,0 0-14,10-13-1,-1 8 0,0-7 1</inkml:trace>
  <inkml:trace contextRef="#ctx0" brushRef="#br0" timeOffset="60">16819 9746 49,'0'0'36,"0"0"-1,9 1-1,-9-1-12,0 0-14,-5 10-3,5-10-3,0 0-1,1 11-3,-1-11-4,6 12-5,-6-12-14,-1 10-10,5 0-1,-4-10 2,5 20 0</inkml:trace>
  <inkml:trace contextRef="#ctx0" brushRef="#br0" timeOffset="61">16864 9960 36,'-1'16'33,"1"-16"3,-7 20-2,5-6-12,2-14-7,-7 20-6,7-20-4,-5 19-2,5-19-3,0 12-3,0-12-8,7 12-16,-7-12-8,10-1-1,-10 1 1</inkml:trace>
  <inkml:trace contextRef="#ctx0" brushRef="#br0" timeOffset="62">17260 9666 65,'11'10'35,"-11"-10"0,1 21 1,0-2-26,-7-2-4,6 7-1,-6-2-1,3 4-1,-1-1 0,1 5-1,-3-2 0,3 1 0,2-2 0,-1-2-1,3 1 0,-1-3-1,1-2-1,1-7-2,4 0-4,-6-14-6,0 0-20,10 9-4,-10-9-1,3-11 1</inkml:trace>
  <inkml:trace contextRef="#ctx0" brushRef="#br0" timeOffset="63">16995 9591 43,'11'-1'35,"10"1"2,2 0 0,3-4-13,12 10-8,-2-6-4,9 5-3,-4-4-2,6 6-2,-5-4-1,-2 2-2,-1-2 0,-4 0-1,-3-1-1,-6 1 0,-5 1-1,-5-2-2,-7 6-2,-9-8-4,8 10-13,-8-10-19,0 0 1,-11 7 0,11-7 1</inkml:trace>
  <inkml:trace contextRef="#ctx0" brushRef="#br0" timeOffset="64">14837 10672 6,'0'0'5,"18"-1"1,-18 1 0,16-3 2,-16 3-2,20-1 1,-20 1-1,20-1 0,-11-1-1,2 1 0,0 0-1,1 1 0,-2-2 0,3 1-1,-2 0 2,1 0-1,0 1 1,1 0-1,0 0 0,-2 0 0,2 2 0,-2-1 0,3-1-1,-2 1 1,1 1-1,-2-2 0,2 1 0,-2-1-1,4 0 1,-2 0-1,1 0 0,0 0 1,2 0 0,-2-2-1,3 2 1,-2-1-1,1 1 0,0-1 0,1 1-1,-2-1 0,0 2 0,0 0-1,1-1 1,-1 1 0,1 1-1,-1 0 1,1-1 0,0 1 0,1-1 0,-1 1-1,1 0 1,-2-1 0,1 0-1,-2 0 2,1 1-2,-2-1 0,2 2 1,-2-2-1,0 1 1,-1-1-1,1 2 1,-1-2 0,-1 0-1,1 1 1,-1 0 0,2-1-1,1 1 1,-2-1-1,3 0 1,-1 0-1,1 1 1,0-1-1,1-1 0,-3 1 0,2 0 0,-1 0 1,-1-1-1,3 0 0,0 0 1,1 0-1,0 0 1,0-1-1,2 0 1,-1 1-1,1 0 0,0-1 0,-2 1 1,2-1-1,-2 1 0,1 1 0,-3-1 0,2 0 0,-2-1 0,0 2 0,0-1 0,0-1 1,-2 0-1,3 0 0,-1 1 1,1-1-1,-1 1 1,1-1 0,-1 0-1,0 1 1,0 0 0,0-1-1,-3 1 1,5-1 0,-2 1-1,1 0 1,0-1-1,1 0 1,-1 2 0,0 0-1,1-1 1,-3 0-1,0 0 1,1 0-1,-1 1 1,2-1-1,0 0 1,0 0-1,0 1 1,1-1-1,2 0 1,-2 1-1,1-1 0,-2 1 0,2 0 1,-1-1-1,2 0 0,-1-1 0,-2 2 0,3-2 0,-2 1 1,2-1-1,-3 1 0,1-1 0,-2 1 0,1 0 0,-2-1 0,1 0 0,-1 1 0,1 0 0,-1-1 0,1 1 0,-2 1 0,2-1 0,-1 1 0,0-1 1,1 1-1,-1-1 0,2 2 0,-1-2 0,1 0 0,0 1 0,0-1 0,-2 1 0,3-1 0,-2 0 0,1 0 0,0 0 0,0 1 0,-1-2 0,4 1 0,-2 0 0,-1 0 0,1-1 0,-2 0 0,2 0 0,0 1 1,-1 0-1,-1 0 0,3-1 0,-1 1 0,1 0 0,1-1 0,-2 2 0,1-2 0,-1 0 0,1 1 0,-2 0 0,-1-1 0,0 1 0,-1-1-1,-1 1 2,1-1-1,-2 0 0,1 0 0,-3 1 0,1 0 0,1 0 0,-1 0 0,-2-2 0,1 3 0,-1-1 0,0 0 0,-9 0 0,14 0 0,-14 0 0,0 0 0,12 1 0,-12-1 0,0 0 0,12-1 0,-12 1 0,0 0 0,0 0 0,0 0 0,0 0 0,0 0 0,0 0 0,0 0-1,0 0-1,0 0-2,0 0-6,-12-2-24,12 2-2,-9-7-1,-2-3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09:00.72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18441 1669 22,'0'0'25,"0"0"2,20-12-5,-10 9-4,3-3-3,5 8-3,0-5-4,8 3-1,-2 1-2,7 4-1,3-2-2,4 7 1,2-1-1,3 2 0,2 0 0,-1 5-1,4 1 1,0 0-1,-3 3 1,-2 0-1,-3 2 1,-3 2-1,-4 2 0,-4-1-1,-3 4 2,-5 2-4,-3-2 2,-2 2-1,-2 0 1,-2-1 0,2 1 0,-3 0 0,-2-2 0,2 0 0,-2 1 0,-1 0 0,6 1 0,-2 1 0,1 2 0,2-2 0,1 0 0,-1 0 0,4 2 0,-3-1 1,-1 0-1,2 6 1,-4 0 0,-2 3 0,-3 3 0,0 2 0,-5 5 0,1 3 0,-5 4 0,-4-1 0,1 1-1,-1 2 1,-1 2 0,0 0-1,-1 1 1,-1-1-1,1-2 1,-1 1 0,2 0-1,-2 0 1,2-1-1,1-1 1,-1-2-2,0 1 1,3-3 1,0 1-1,-1 0 0,2 0 0,-2 0 0,-2 2 0,2 2 1,2 1-1,-2 0 0,-3 2 0,1-1 0,0 1 1,0 1-1,2-1 0,-2 2 1,-5 2-1,1 1 1,0 4-1,-2-4 0,0 3 0,-3-1 1,0 1-1,-3 0 0,2-1 1,0 2-1,1 0 0,0 2 1,0-2-1,1 4 0,1-4 0,1 1 1,3 2-2,0-3 2,2 3-1,-1-2 0,5 0 0,3-4-1,1 3 1,4-3 1,2-3-1,2-4 0,4-4 0,3-3 1,4-2-1,0 0 1,3-8-1,1-1 0,2-1 0,0-2 0,3-5 0,1-2 0,-1-3 0,1-5 0,0 1 0,-1-4 1,0-5-1,-2 0 0,-3-1 0,-3-2 0,-2-1 0,-4-2 1,-3-5-2,-1-1 2,-11-7-1,12 15 1,-12-15-1,0 0 0,0 0 0,-14 1 0,5-2 1,-3 1-1,-1-1 0,1 1 0,-2 2 0,0 1 0,1-1 0,1 4 0,-1 0 0,0 2 0,-1 2 0,1 1 0,1 1 0,0 1 0,0 5-1,-1 0 1,-1 2 1,1 3-2,0 0 1,1 4 0,-2 4 0,-1 2 0,-2 2 0,0 1-1,0 5 1,2 0 0,-3 5 1,0 0-1,-1 0 0,2 0 0,-1 3 0,4 2 0,-2-1 0,1 3 0,2-2 0,0 1 0,2 1 0,2 1 0,1-2 0,1-1 0,1 1 0,0-3 1,2 2-1,1 0 0,0 0 0,1 1 0,-1 1 1,2 3-2,-4-3 2,5 2-2,-3 1 2,2-2-2,1 1 2,0 1-1,-2 0 0,-2-1 0,5 2 0,-4-2 1,1 3-1,1 1 1,-1-2-1,0 0 0,5 1 0,0 0 0,-1-3 0,2 0 1,-3-1-1,1-3 0,0 0 0,0 0 1,-7-3-1,1-5-1,2 1 2,1 2-1,-1-4 0,0-1 0,-2-3 0,-1-2 0,2-1 0,-2-1 0,-1-1 0,-4-2 0,0 2 0,-3-1 0,3-2 0,-2 1 0,1-1 0,-2 0 0,-1-2 0,1-2-1,-1 0 2,4-2-2,-3-2 1,-2 0 0,-1-2 1,-1-3-1,-1 0 0,-1-3 0,-1-1 0,-4-2 0,1-3 0,-3-4 0,-2 1-1,0-5 1,-4-2 1,1-2-1,1-2 0,0 0 0,2 1 0,0-1 1,5 1-1,3 0 0,5 3 0,3 1 1,1 0-1,11 1-1,0 0-1,0 0-2,0 0-7,20 5-28,-8-3 0,0-6 0,6-1 0</inkml:trace>
  <inkml:trace contextRef="#ctx0" brushRef="#br0" timeOffset="2146.1227">20184 5999 49,'0'0'32,"0"0"2,0 0-8,-13 3-9,12 8-4,-4-1-5,2 13-4,0 4 0,2 7 0,0 3-1,3 7 0,0 3-2,3 3 1,-2 1-1,2-4 0,0-2 0,-1-3-1,-2-5 0,-2-9 1,0-6-2,-1-9 1,1-13 0,0 0-1,0 0 0,0 0 0,-10-25 0,8 7 0,3-3 1,2-1-1,1 2 1,1-2 0,3 2 0,2 5 1,5 2-1,1 4 1,4 4 0,2 5 0,3 5 0,4 4 0,-1 4 0,1 1 0,-1 4-1,-2 3 0,-5 0 1,-4 1-1,-8-2 0,-7-1 1,-7 0-1,-6-2 0,-8-1 1,-4-2-1,-5-3 1,-2 0-1,-1-2 2,3-1-1,1-2 0,4 0 0,7-4 0,5 2 0,11-4-1,0 0-1,1 10-3,-1-10-5,26 3-16,-6-2-13,1-8 1,6 0-2,-3-9 2</inkml:trace>
  <inkml:trace contextRef="#ctx0" brushRef="#br0" timeOffset="2433.1392">20691 5928 55,'0'0'37,"0"0"0,-13 20-1,10 0-15,-2 13-11,-3 1-2,5 11-3,1 5-2,2 7-1,2-1-1,1-3 1,4-2-1,1-1-1,5-8-2,0-9-3,5-2-8,-4-11-26,1-12 1,3-3-1,-4-9 2</inkml:trace>
  <inkml:trace contextRef="#ctx0" brushRef="#br0" timeOffset="2866.1639">20988 6312 57,'-9'13'36,"0"8"-1,-3 2 0,-3-1-20,8 9-4,-1-4-3,6 6-5,3-3 0,7-2-1,2-6 0,9-2 0,3-8 0,5-3 0,1-8-1,2-7 1,0-7-1,-1-3-1,-1-6 2,-4-3-2,-5-5 1,-4-5 0,-6-1-1,-6 1 1,-7 2-1,-5 0 1,-5 4-1,-4 7 0,-4 7 0,1 6 0,-5 9 0,1 4-1,3 4 0,3 7-1,4 7-2,2-3-2,12 8-7,-2-5-22,12-1-3,9-1 0,5-5 0</inkml:trace>
  <inkml:trace contextRef="#ctx0" brushRef="#br0" timeOffset="3194.1827">21817 6244 47,'0'0'32,"-30"-13"3,3 12-1,-8 6-15,-6-6-8,7 7-3,-4 0-1,5 9-1,-1 2-1,9 5-1,2 1-1,7 5 0,4 1-1,8 2 0,5 0-1,8-2 0,3-1 0,6-2-1,4-5-1,3-4-2,7-1-5,-9-10-16,7-4-14,1-4-1,-3-10 0,1-1 1</inkml:trace>
  <inkml:trace contextRef="#ctx0" brushRef="#br0" timeOffset="3475.1988">21891 5820 83,'6'10'38,"-3"9"0,-1 8 1,-6 7-30,10 12-3,-4 7-2,3 9 0,0 4-2,1 6-1,2 0 0,1-5-2,0-2-1,-1-6-2,3-4-1,-9-15-8,5-8-17,-2-9-9,-2-14 1,-3-9-1</inkml:trace>
  <inkml:trace contextRef="#ctx0" brushRef="#br0" timeOffset="3860.2207">22266 6251 46,'0'0'33,"-1"15"1,-7-5 0,-6 0-18,3 9-3,-7-4-4,1 6-2,-5-4-2,3 5 0,-4-2-1,3-1 0,2-2-1,2 0-1,4-3 0,5 0 1,4-2-1,6 0 0,-3-12 0,18 20 0,-2-11 0,5 0 1,3 1-2,2 0 1,0 0-1,0 3 0,-1 0 0,-3-2 0,-1 2-2,-6-4-4,3 6-8,-5-5-27,-13-10-2,16 6 2,-16-6-2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33:10.03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2066 2089 17,'3'-16'16,"2"7"2,-4 0 0,-1 9 2,3-12-3,-3 12 0,0 0-1,-10-10-3,10 10-2,0 0-1,-6 10-3,6-10-1,-7 16-2,1-5-1,4 6 0,-2 3 0,2 5 0,0 2-1,3 8 0,-1 3 0,1 4-1,-1 1 1,0 1-1,0-2 0,0 1 0,0-4 0,-1-7 0,0-5-1,1-5-1,1-4 2,2-3-2,-1-1 2,-2-14-2,6 14 2,-6-14-2,2 11 2,-2-11-1,0 0 0,0 0-1,0 0-1,0 0 0,4-11-5,-6-3-3,11 3-10,-5-5-19,-1-9 1,4 0 0,0-7 1</inkml:trace>
  <inkml:trace contextRef="#ctx0" brushRef="#br0" timeOffset="982.056">2051 1977 13,'-10'14'15,"10"-14"0,0 0-1,0 0-1,-10 1-1,10-1 0,0 0-1,0 0-2,0 0 0,0 0-2,-11-3 0,11 3-1,0 0-1,0 0-1,0 0 1,0 0-1,0 0-1,0 0 1,9 4 0,-9-4 0,18 9 0,-3-6 0,0-4-1,5 4 0,0-2 0,2 4 0,4-3 0,1-3 0,-1 2-1,2 5-1,0-6 0,0 4 1,0-4-1,-1-1-1,-2-1 1,-1 5 0,3-6-1,-6-2-1,0 5 1,0-2 0,-6 3 0,3-1 0,-3-3 0,-1 1-1,-5 1 1,3 2 0,-12-1 0,14 0 1,-14 0-1,10-5 0,-10 5 1,0 0-1,0 0 1,0 0-1,0 0 1,0 0-1,0 0 0,0 0 1,0 0-1,0 0 0,0 0 0,-3-9 0,3 9 0,0 0 0,0 0 0,0 0-1,-10 11 1,8-2 1,1 3-2,-1 2 2,0 3-1,1 1 0,-1 3 0,1 1 1,1-4-1,-1 1 0,0-2 0,0-2 0,1-3 0,0-2 1,0-10-1,-1 11 0,1-11 0,0 0-1,0 0-1,0 0-3,0 0-6,0 0-20,0 0-7,4-11-1,-4 11 0</inkml:trace>
  <inkml:trace contextRef="#ctx0" brushRef="#br0" timeOffset="1957.112">3137 1919 45,'0'0'30,"-1"-11"-4,1 11-5,-4-9-3,4 9-4,-8-12-3,8 12-1,-9-8-4,9 8 1,-13-10-4,13 10 1,-19-7-2,8 8-1,-3 0 1,0 3-1,-3 1 0,1 4-1,-3 4 2,0 1-2,1 2 0,1 2 1,2 6-1,3 3 2,6 0-2,5-2 2,5 1 0,7 1 0,1-3-1,7-1 2,1-9-2,2-2 1,0-3 0,-1-4 0,-1-3-1,0-3 1,-4-4-1,-2 0 0,-3-2-1,-2 0 0,-9 7-1,12-15-1,-12 15-2,4-13-4,-4 13-10,0 0-22,9-1 0,-9 1 0,0 0 1</inkml:trace>
  <inkml:trace contextRef="#ctx0" brushRef="#br0" timeOffset="3837.2195">3627 2334 29,'0'0'28,"-10"2"-6,10-2 0,0 0-3,0 0-3,13 7-2,-13-7-3,16 6 1,-16-6-3,25 7-2,-10-7-1,4 5-2,2-5 0,6 4-1,0-4 0,4 0-1,0-3 0,1 2-1,-2 0 0,-1-2 0,-4 1-1,-4 0 1,-3 0-2,-7 1 0,-1 2-3,-10-1-8,7-9-27,-7 9 0,0 0 0,-17-3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39:06.43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1852 3762 50,'0'0'31,"-4"-11"-2,4 11-4,-11-11-12,-1 4-1,12 7-4,-19-8 1,9 10-5,-2-2 0,-1 3 0,-3 0-2,0 5 0,-3 2 0,-1 3 0,-1 2-2,0 1 1,-1 1-1,2 2 1,3 1-1,0-1 1,4 0-1,4 1 0,1-1 2,8 2-1,3 0 0,5-3 0,3-2 1,6 0 0,2-2 0,4-4-1,3-4 1,-2 0-1,-1-4 0,1-2-1,0-1-1,-4-4-3,2 5-8,-8-2-26,2-7 0,1 3 0,-5-7-1</inkml:trace>
  <inkml:trace contextRef="#ctx0" brushRef="#br0" timeOffset="394.0226">2084 3387 38,'0'0'34,"0"-15"1,0 15-1,0 0-19,0 0-1,-2 21-5,-6-3-2,6 10-3,-3 5-2,2 7 1,-1 5-1,1 5-1,0 0 0,2 0 1,0-2-2,1-5 0,0-4 0,2-4-1,1-4-2,0-9-1,3 1-4,-4-13-7,7 4-11,0-4-10,-9-10-1,13 6 2,-13-6 2</inkml:trace>
  <inkml:trace contextRef="#ctx0" brushRef="#br0" timeOffset="996.0569">2461 3788 9,'0'0'29,"1"-13"1,-1 13 2,0 0-11,-14-13-3,14 13-3,-19-8-4,8 11-2,-4-4-3,2 5-1,-5-1-1,2 4-1,-1 1-2,1 2 1,1 2-1,1 1 0,4-1-1,3 3 0,3 0 1,4 0-1,4 0 1,3 1-1,3-1 0,4-2 0,1 1 1,2-5-1,0-3 0,0 1 1,0-5-1,0-3 1,-2-5-1,0-2 1,-3-5-1,2-2 1,0-3-1,0-5 0,-2-4-1,0-1 1,-5-1 0,-3 2 0,-3 3 1,-2 2-1,-5 5 1,6 17 0,-17-11 0,8 15 0,0 6-1,3 6 0,3 5-1,2 2 1,2 3 0,4 0 0,4 1-1,2-2-1,3 2-2,-1-9-5,8 3-11,-2-8-18,-1-8 1,3 0-1,-6-10 2</inkml:trace>
  <inkml:trace contextRef="#ctx0" brushRef="#br0" timeOffset="1471.0838">2957 3676 43,'0'0'32,"-7"-16"2,7 16 0,-18-8-21,-2 1-3,4 8-1,-5-4-3,1 5-3,-3 3 0,1 3 0,-2 2-2,5 2 1,1 2-1,4 0 0,1 2 0,7-1-1,4 0 1,5 0-1,6 1 1,5-3-1,3 2 0,5-2 1,3 1-1,0 0 0,0 0 0,-2-1-1,-3 0 1,-6 1 0,-2-2-1,-7 1 2,-7-4-2,-4 0 1,-6 0 0,-4-1 0,-3-2 0,1-5 0,-2-1 0,0-2-1,5 1 0,-1-5-3,16 6-4,-13-14-7,15 4-18,-2 10-3,12-11 0,4 7 1</inkml:trace>
  <inkml:trace contextRef="#ctx0" brushRef="#br0" timeOffset="1957.112">3316 3708 19,'0'-18'30,"0"18"0,-19-9 3,3 7-16,3 8-3,-6-4-4,4 7-3,-6-2-1,6 8-1,-3-4-2,4 3-1,-1-1 0,4 0-1,3 1 0,2-1-1,3-1 0,4-2 1,2 1-1,3 1 0,3-1 0,3-2 0,1 1-1,1 0 1,1 1-1,-2 0 1,1-1-1,-3-1-1,-4 5 2,-4-1 0,-1 0-1,-5-1 1,-2-3 1,-2 3-1,-5-3 2,-1-1-1,0-5 1,-2-1-1,1-1 0,1-1-1,4 1-8,-2 0-24,11-1-2,0 0-1,-10-14 1</inkml:trace>
  <inkml:trace contextRef="#ctx0" brushRef="#br0" timeOffset="2886.1651">4085 3532 36,'0'0'32,"-13"-6"2,13 6 0,-15-3-17,-2-6-4,7 8-2,-8-5-4,5 3-1,-5-3-2,3 4-1,-2-2-1,1 4 0,-1 2-1,-3 5 0,1 4-1,-2 5 1,2 6-1,2 4 0,1 6 0,4 3 1,3 4-1,7 2 0,3-3 1,4 0 0,6-4-1,5 0 2,2-6-1,4-4 1,2-6 0,2-3-1,1-5 0,1-3 1,-2-4-1,0-2 0,-2-1 1,-1-1-3,-4-1 1,-3-2-4,-1 4-6,-15 0-30,15-11 2,-15 11-2,10-17 1</inkml:trace>
  <inkml:trace contextRef="#ctx0" brushRef="#br0" timeOffset="4023.2302">4783 3502 35,'-11'-4'29,"11"4"3,-21 4-11,8-8-6,2 7-3,-4-6-2,5 6-3,-5-3-3,5 3 1,-2-1-2,12-2-1,-17 11 0,12-2 0,-2 2 0,4 2-1,1 2 0,3 0 1,1 1-1,4 2 1,1 1-1,3-1 1,1 0-1,2 1 0,0-3 0,0 3 0,-4-4 0,-1 0 0,-4-2-1,-5 0 1,-4-2-1,5-11-1,-22 15 1,8-7 0,-3-1-1,0-2 1,1-2-1,2-1 1,4-1-1,10-1 1,-14 1 0,14-1 0,0 0-1,0 0 1,16 5 0,-6 0 0,2 0 0,3 2 0,0 2 0,1 3 0,-2-1 0,-1 1 0,-3 1 1,-2 4-1,-4 1 0,0-1 1,-4-2-1,-1 1 0,-2-2 0,1-1 0,0-2 1,2-11-2,1 11 1,-1-11 0,12 7 0,-3-8-2,6 3-5,-3-7-13,4-1-15,8 0-1,-1-8 0,4 1 1</inkml:trace>
  <inkml:trace contextRef="#ctx0" brushRef="#br0" timeOffset="4572.2616">5149 3544 71,'0'0'36,"11"-2"-1,-7 11 0,-3 3-30,6 3-1,-2 4-1,5 5 0,-1 4-2,3 3 0,-1-2-1,2 2 1,-1-1 0,1-2-1,-1-4 0,-1-4 0,0-5 0,-3-2 0,-8-13 0,14 9 1,-14-9-1,10-12 1,-7-1-1,0-5 1,1-5-1,1-4 1,0-3-1,2 1 0,-2 1 1,0 1-1,0 3 1,-2 6-1,0 3-1,-2 4 0,-1 11-3,1-14-3,-1 14-6,0 0-15,10 3-8,-10-3-1,16 10 2</inkml:trace>
  <inkml:trace contextRef="#ctx0" brushRef="#br0" timeOffset="5145.2942">5737 3577 43,'-3'-14'32,"3"14"2,-14-6-8,0 2-10,3 7-3,-8-2-4,4 8-2,-6-1-3,1 6 0,0 3-1,0 5 0,2-2-1,4 5-1,3 1 0,4-1 0,7 0 0,5-2-1,4-3 0,5-2 1,3-5-1,2-4 0,2-4 1,0-2-1,-3-8 1,1-3-1,-3-4 1,-2-4-1,-3-1 1,-1-4 0,-3-4-1,-1 1 1,-2 0-1,-2 1 1,0 3-1,-2 2 0,0 3 1,-1 6-1,1 9 0,0 0 0,0 0 0,-7 21 0,7-5 0,0 5 0,1 1-1,1 2 1,2 0 0,2-2-2,2 1-1,-2-7-4,8 1-9,-4-6-22,1-10 1,3-2-1,-3-6 2</inkml:trace>
  <inkml:trace contextRef="#ctx0" brushRef="#br0" timeOffset="5706.3264">5886 3555 47,'0'0'33,"7"13"1,-7-13-1,7 17-21,3 3-1,-3-1-6,3 3-2,-1 3-3,-2-1-1,0 0 0,-2-3 0,-2-2 0,-1-4 0,-2-4 0,0-11 1,0 0 0,0 0 1,-11-6-1,8-8 1,1-2-1,1-5 0,2 0 0,1 1 0,2 0 0,1 2 0,1 3 0,3 4 0,0 1 0,0 4 1,1 3-1,0 1 1,-1-1-1,1 2 0,-10 1 1,15-2 0,-15 2 0,9-3-1,-9 3 2,4-11-1,-4 11 0,-2-14 0,2 14 0,-7-16 0,7 16 0,-10-9-1,10 9 1,-14 2-1,14-2 1,-12 12-1,8-1 1,0 1-1,3 0 0,1-1-1,4 1-4,-5-2-12,1-10-17,10 15-1,-10-15-1,16-1 2</inkml:trace>
  <inkml:trace contextRef="#ctx0" brushRef="#br0" timeOffset="8493.4857">6690 3590 20,'9'-3'28,"-9"3"1,0 0-6,9-9-4,-9 9-3,0 0-3,0 0-2,0 0-2,0 0-2,0 0-1,0 0-2,0 0-1,0 0 0,-11 14-1,11-14-1,-17 20 0,4-3 0,0 2-1,-4 3 0,2 3 1,-2 1-1,1 1 0,-1-3 0,3 0 0,0-3 0,3-3 1,3-2-1,0-4 0,8-12 0,-11 15 0,11-15 0,0 0 0,-7 9-1,7-9-1,0 0-2,-16-4-5,16 4-8,0 0-17,-9-8-1,9 8-1,-4-22 1</inkml:trace>
  <inkml:trace contextRef="#ctx0" brushRef="#br0" timeOffset="8840.5057">6435 3587 36,'0'0'31,"0"0"3,0 0-1,0 0-16,0 0-2,8 10-3,5 0-5,-1-3-1,5 9 0,1-4-2,4 7 0,-1-2-1,4 4-1,-3 1-1,2 0 1,-3-1-1,1 0 0,-1-3 0,-2-1 0,-2-4-1,-3-1 0,-2-4-1,-3-2-1,-9-6-1,11 4-3,-11-4-10,0 0-23,0 0 2,12-10-2,-12-1 2</inkml:trace>
  <inkml:trace contextRef="#ctx0" brushRef="#br0" timeOffset="9309.5325">7026 3521 68,'0'0'37,"0"0"0,0 0 1,-10 10-25,10-10-4,-10 2-4,10-2-3,0 0-3,-8 9-3,8-9-5,3 11-14,1-1-15,-4-10 1,5 20-1,-5-20 2</inkml:trace>
  <inkml:trace contextRef="#ctx0" brushRef="#br0" timeOffset="9515.5443">7021 3754 36,'-1'13'33,"1"-13"2,-8 17-1,2-7-14,6-10-6,-4 12-6,4-12-3,0 0-3,0 12-2,0-12-3,0 0-10,10 13-22,-10-13 1,0 0-2,0 0 2</inkml:trace>
  <inkml:trace contextRef="#ctx0" brushRef="#br0" timeOffset="10632.6082">7327 3417 41,'0'0'29,"0"0"2,6 12-11,-5 3-6,-3-1-2,5 9-4,-4 0-1,4 6-1,-3 0 0,3 6-2,-2-1-1,1 0 0,-1-1-2,0 0 0,0-3 0,-1-3-1,0-2 0,0-7-1,0-1-1,-1-5-1,4 0-2,-3-12-6,1 11-5,-1-11-14,0 0-4,0 0 0,5-12 2</inkml:trace>
  <inkml:trace contextRef="#ctx0" brushRef="#br0" timeOffset="11233.6426">7484 3646 14,'0'0'27,"12"6"1,-12-6 3,4 11-14,3 0-5,-5-2 1,6 7-4,-4-2-3,3 5 0,-2-2-2,2 1 0,-2-2-2,0 1 0,-1-2-1,-1-2-1,0-1 0,-1-3 1,-2-9-1,3 13 0,-3-13 0,0 0 0,0 0 0,0 0 0,10-10 0,-6-1 0,1-4 0,2 0 0,2-4 1,0-1-1,1 0 1,2-1 0,0-2 1,1 6-1,1-1 1,-1 3 0,-1 2 0,0 7-1,-1 1 1,0 4-1,-11 1-1,15 10 1,-10 3-1,1 1 0,-2 3 1,-1-1-1,0 3 0,0 1 0,-1 0 0,0-1 1,1-2-2,-2-1 1,2-4 0,-2 1-1,1-2-1,-2-11 0,4 15-2,-4-15-5,5 10-8,-5-10-17,0 0 0,0 0-1,0 0 1</inkml:trace>
  <inkml:trace contextRef="#ctx0" brushRef="#br0" timeOffset="11668.6675">7971 3403 47,'0'0'31,"9"-3"3,-9 3-1,0 0-21,-3 22-2,2-9-2,3 7-3,-1 3-1,1 5-2,-3 0 0,2 3 0,-3 4-2,1 1 1,-2 1-1,0 0 0,0 0 0,0-5 1,1-1-2,2-5 1,1-6 0,4-3 0,1-5 0,-6-12 0,17 12 0,-4-9 0,0-5 1,1 1-1,0-2 1,2-3-2,-3-1-1,-2-3-3,5 3-7,-9-5-16,-1-1-7,3 0-1,-9-2 2</inkml:trace>
  <inkml:trace contextRef="#ctx0" brushRef="#br0" timeOffset="11950.6836">7882 3615 27,'0'0'32,"0"0"2,0 0 1,13 4-14,-4-8-5,11 7-1,-2-6-5,6 7-3,-1-5-2,3 4-1,-3-1-1,-1 0-2,-1 1-1,-3-2-2,0 2-5,-18-3-18,17-2-13,-17 2 0,12-4 0,-12 4 1</inkml:trace>
  <inkml:trace contextRef="#ctx0" brushRef="#br0" timeOffset="12812.7329">8395 3582 34,'0'0'34,"0"0"2,0 0 0,-2-11-13,2 11-6,0 0-5,0 0-4,0 0-4,0 0-1,0 0-1,0 0-2,10 15-4,-10-15-4,10 12-17,-4-2-12,-6-10 0,8 19-1,-6-8 1</inkml:trace>
  <inkml:trace contextRef="#ctx0" brushRef="#br0" timeOffset="13058.747">8476 3828 42,'7'16'33,"-7"-16"3,3 17-2,0-3-15,-6-5-5,5 8-5,-6-4-3,-1 7-2,-3-1-1,-2 2-3,-1 1-1,-2-3-3,0 4-5,-4-5-12,-1-4-15,8 1 0,-4-8-1,5 0 2</inkml:trace>
  <inkml:trace contextRef="#ctx0" brushRef="#br0" timeOffset="14300.818">9555 3419 18,'2'-11'30,"-2"11"2,-1-10 1,1 10-11,0 0-5,0 0-4,0 0-3,-11 6-4,10 9-1,-1 1-2,2 8 1,0 4-2,3 4 1,0 4-1,2 3 0,-1-1 0,2 2-1,0-4 0,1-2 0,-1-5-1,-2-4 1,0-6-1,-1-5 0,-3-14 0,5 11 0,-5-11 0,0 0 0,-1-17 0,-1 6 0,-2-4 0,-3-1-1,-2-4 1,-4-1 0,-1 1-1,-3 0 1,-1 2-1,-3 4 1,0 3-1,1 3 1,-1 7 0,0 4-1,2 6 1,0 3 0,2 4 0,2-1 0,2 3 0,2 2 0,4 0 0,4 2 1,4-4 0,6 1 0,4-5 0,6 0 1,2-4-1,4-3 1,3-4-1,2 0 0,0-6 0,-1 1 0,-2-2-1,-4 0 0,0 1-1,-5-1-2,-2 4-3,-14 0-6,19-4-14,-19 4-12,12-2 1,-12 2-2,9-2 3</inkml:trace>
  <inkml:trace contextRef="#ctx0" brushRef="#br0" timeOffset="14903.8525">9821 3767 39,'0'0'34,"4"-14"1,-4 14 0,12-9-15,-8-2-5,10 7-5,-14 4-4,19-14-2,-8 7-2,0 2 0,0 1-1,2 0 0,-2-1-1,1 1 1,-2-1-1,-1 1 0,0 0 1,1-1-1,-10 5 1,14-11-1,-14 11 0,9-12 1,-9 12 0,2-14-1,-6 4 0,-1 1 1,-2-1-1,-3 1 0,-4-1 0,-1 1 0,-3 2 0,-2 5 0,-1 4-1,-3 3 1,0 3 0,4 5 0,0 3 0,2 3 0,5 2 0,4 1 0,3 2 1,7-1-1,3 0 1,4 0-1,3-2 0,3-3 1,-1 0-1,3-3 1,-1-2-1,0-1 1,0-3-1,-2-3 0,1-2 0,1-2 0,0-1-2,1-5-3,4 4-6,-4-6-21,4-4-5,2 2-1,-3-4 0</inkml:trace>
  <inkml:trace contextRef="#ctx0" brushRef="#br0" timeOffset="15496.8864">10494 3527 37,'6'-19'32,"-4"9"3,-7-3-2,1-1-12,4 14-8,-17-21-4,8 14-3,-5-3-2,3 6 0,-4 0-1,2 3-1,-3 1 0,3 3 0,-1 2-1,1 4 0,0-1 0,0 3 0,1 4-1,1 0 0,3 4 1,3 2-1,2-1 0,3 3 1,2 3-1,3 0 0,2 1 0,2 2 1,0-1-1,0 0 0,1 0 0,-3-1-1,-1-2 1,-3-6-1,-1 1-1,-4-8-1,2 2-4,0-14-7,-8 10-14,8-10-8,-13 1-1,13-1 0</inkml:trace>
  <inkml:trace contextRef="#ctx0" brushRef="#br0" timeOffset="15739.9003">10195 3766 38,'0'0'34,"14"-8"2,-2 3 1,-1-4-15,12 9-4,-7-7-5,10 7-5,-4-4-3,3 2-1,-2 0-3,2 0-2,0 5-6,-9-5-18,2 3-14,-1 1 1,-6-3-1,0 3 1</inkml:trace>
  <inkml:trace contextRef="#ctx0" brushRef="#br0" timeOffset="17070.9764">10855 3635 22,'0'0'30,"2"10"1,-2-10-2,0 0-10,6 16-2,-6-16-4,9 17-3,-7-6-3,4 5-3,-2 0-1,0 3-1,0 0 0,-1 2-1,1-4 0,0 2 0,-2-4-1,2-2 1,-2-3-1,-2-10 0,8 14 0,-8-14 0,0 0 0,15-2 0,-15 2 0,14-18 0,-7 2 0,3-3 0,-1-4 1,2-2-1,0-3 0,-1 3 1,-2 3 0,2 2 0,-4 2 0,0 9-1,-6 9 1,0 0 0,10-4 0,-10 4-1,8 19 0,-4-6 0,1 4 0,0-1 1,1 3-1,-1-2 0,1 1 0,-1-3 0,-1-1 0,0-3 0,-2-1 0,-2-10 0,7 9 0,-7-9-1,0 0 1,12-7 0,-7-3 0,2-1 0,1-3 0,3-3 0,-1-1 1,3 0-1,0-3 1,1 5 1,0 1-1,0 1 0,-1 3 0,-1 5 0,-1 3 1,0 4-2,-11-1 1,15 14-1,-10-1 0,0 3 1,-2 5-1,-1 0 0,-1 0 0,1 4 0,-1-1 0,0-4 0,0-2 0,0-1 0,2-6-1,-3-11 0,5 16-3,-5-16-4,0 0-15,15 0-15,-15 0 1,5-13-1,-4 2 1</inkml:trace>
  <inkml:trace contextRef="#ctx0" brushRef="#br0" timeOffset="18090.0347">11803 3458 15,'-13'0'28,"10"11"1,-11-7 2,0 5-14,2 6-1,-4 1-3,5 9-4,-5-1-1,5 7 0,-2-1-2,7 6 0,1-2-2,4 4 0,1-4-1,5 0-1,2-1-1,4-1 1,4-2-1,1-2 0,2-1-1,0-2 0,2-1-1,-2-6-4,2 1-19,-3-6-13,-7-9 1,1-4-1,-7-10 0</inkml:trace>
  <inkml:trace contextRef="#ctx0" brushRef="#br0" timeOffset="18812.076">12038 3668 51,'0'0'32,"0"0"2,0 0-9,0 0-11,1 11-2,0 8-4,-7 0-3,5 7-2,-2 2 0,2 5 0,-1 0-1,3 1 0,-1-1-1,2-2-1,2-3-1,-2-8-3,4 2-3,-5-11-6,5 0-11,-6-11-12,0 0 0,11-2 2,-13-11 1</inkml:trace>
  <inkml:trace contextRef="#ctx0" brushRef="#br0" timeOffset="19247.1008">11940 3639 60,'6'-12'36,"-2"-5"-1,6 0-10,4 5-9,-2-4-4,9 7-4,-6-1-3,7 6-2,-3 0 0,5 5-2,-2 3 0,0 2 1,-4 4-2,0 5 1,-3-2 0,-3 4-1,-5 3 1,-5-1-1,-3 2 0,-4 2 0,-3-4-1,-3 0 1,-2-1 0,-2-2 0,1-5 0,-1-1 0,4-2 1,-1-4-1,2-2 0,1 0 0,9-2 0,-13-1 0,13 1-1,0 0-1,0 0-3,-9-4-4,9 4-8,0 0-21,13 5 2,-4-4-2,0-2 3</inkml:trace>
  <inkml:trace contextRef="#ctx0" brushRef="#br0" timeOffset="19609.1216">12472 3602 67,'0'0'37,"-2"-9"-1,2 9 1,0 0-26,0 0-2,-10-6-5,10 6-4,0 0-3,1 10-4,5 0-11,-3-1-19,-3-9 0,5 17 0,-5-17 2</inkml:trace>
  <inkml:trace contextRef="#ctx0" brushRef="#br0" timeOffset="19813.1331">12482 3806 62,'-8'21'35,"8"-21"0,-10 13-7,6-3-14,4-10-5,-9 7-3,9-7-5,0 0-4,0 0-13,0 0-21,0 0 3,0 0-3,9-18 2</inkml:trace>
  <inkml:trace contextRef="#ctx0" brushRef="#br0" timeOffset="21434.226">12816 3487 19,'0'0'29,"0"0"3,0 0 1,-11 10-14,11 1-2,0-11-4,-2 20-2,-1-6-4,4 5-2,-3-2-1,4 6 0,-3 0-2,2 2 1,-3 0-2,1 3 0,-2-2 0,1 1 0,-1-2-1,-2-3 0,1-1-2,1-3 0,1-2-1,-2-6-4,7 2-5,-3-12-11,0 0-12,0 0-2,13 0 3,-1-5 0</inkml:trace>
  <inkml:trace contextRef="#ctx0" brushRef="#br0" timeOffset="21940.255">12975 3662 31,'0'0'29,"9"2"1,-9-2-4,-4 17-12,6-1-3,-4-2-3,5 5-2,-3-1-1,2 4 0,-1-2 0,2 0-1,-2-5-2,3 2 1,-2-6-1,0-2-1,-2-9 0,0 0 0,11 8-1,-11-8 0,12-10 0,-3 0 1,-1-3-1,2-1-1,3-1 2,-1-3-2,2 1 1,-3 1 1,0 2-1,-1 3 0,-10 11 0,16-11 1,-16 11-1,0 0 1,9 11 0,-7 0 0,1 3-1,0 2 1,0 1 0,0 2-1,0 0 1,0-1-1,0-1 0,-2-2-1,1-2-1,-1-2-2,1-1-2,-2-10-5,0 0-7,3 11-17,-3-11 0,7-9 1,-4-3 2</inkml:trace>
  <inkml:trace contextRef="#ctx0" brushRef="#br0" timeOffset="22321.2767">13387 3476 36,'0'0'30,"0"0"2,-1 16 0,2-3-21,-5 0 1,5 7-3,-4 0-4,3 5 0,-4 1-1,1 3-1,-1 1 0,2 1 0,-1-2-1,0 0 0,2-1-1,1-2 1,4-4-2,1-2 1,0-5-1,1 0 1,1-5-1,4-3 0,-1-3 0,-1-2 0,2-2-1,-11 0-1,21-6-3,-13-4-7,3 3-16,-11 7-8,11-17 0,-11 17 1</inkml:trace>
  <inkml:trace contextRef="#ctx0" brushRef="#br0" timeOffset="22576.2913">13238 3708 42,'0'0'32,"0"0"3,0 0-1,13-1-20,0-4-1,8 5-4,-2-4-4,5 4-1,1-2-2,2 1-1,-1 2-2,-2 0-2,-1 3-4,-5-6-9,3-1-18,-3 4-1,-6-7-1,3 4 2</inkml:trace>
  <inkml:trace contextRef="#ctx0" brushRef="#br0" timeOffset="22957.3131">13635 3433 33,'17'-5'33,"-17"5"0,13 6 1,-6 5-14,-7-11-7,17 25-3,-10-6-5,4 7-1,-4 3-1,1 4 0,-1 2-2,-2 3 1,-3 3-1,-3-1 1,-3-3-1,-1 0 1,-2-3-1,0-3 0,-5-6 0,5-3 0,-2-5 0,3-3 0,0-5-1,6-9-1,-8 11-1,8-11-7,0 0-25,0 0-3,0 0 0,0 0 0</inkml:trace>
  <inkml:trace contextRef="#ctx0" brushRef="#br0" timeOffset="23663.3534">14056 3602 24,'0'0'32,"3"9"3,-3-9-1,0 0-14,-8 14-3,8-14-3,-6 9-6,6-9-2,-6 13-2,6-13-2,-1 13-2,1-13-1,1 10-5,4-1-10,-5-9-20,0 0 0,8 12-1,-8-12 2</inkml:trace>
  <inkml:trace contextRef="#ctx0" brushRef="#br0" timeOffset="23903.3672">14056 3829 24,'0'16'27,"0"-16"3,-7 19-5,7-8-11,0-11 0,0 17-3,0-17-4,-1 13-1,1-13-3,0 0-5,2 11-8,-2-11-17,0 0-4,0 0-2,0 0 2</inkml:trace>
  <inkml:trace contextRef="#ctx0" brushRef="#br0" timeOffset="24298.3898">14353 3585 65,'0'0'36,"10"-5"0,-10 5 2,0 0-27,1 23-3,-2-8-2,4 7-3,-1 3 0,3 3-1,-2 2-1,3 0 0,-1 0-2,0-1 0,3-2-3,-4-8-3,6 3-10,-7-6-21,-1-6 1,3-1-1,-5-9 2</inkml:trace>
  <inkml:trace contextRef="#ctx0" brushRef="#br0" timeOffset="24975.4286">14315 3632 53,'-2'-14'36,"8"4"0,-2-1 1,1-7-21,10 9-3,-1-6-4,5 7-3,-1-1-1,5 3-1,-4 2-2,2 6-1,0 1 0,-3 2-1,-2 2 0,-1 2 0,-1 3-1,-5 1-1,0 4 0,-6-2 0,1 4-1,-7-2-1,0 4 1,-7-4 0,0 0-1,-5-2 2,1-2-1,-2-3 2,2-2 0,-2-3 2,2-4 0,3 0 0,1-3 1,10 2 0,-9-5 1,9 5-1,0 0 0,12-9 0,-1 8 0,1 1-1,2 1 0,5 2-1,0 2 1,1 2-1,1 2 0,-1 2 0,-1 4-1,-1 0 0,-3 3 0,-4 1-1,-5-1 1,-4 1-1,-3-2 1,-3 0-1,-3-3 1,-5-1 1,0-4-1,-3-2 2,0-2-1,-3 0 1,1-4 0,-2-2 0,1-2-1,1 0 1,2-1 0,1 0-1,14 4 0,-15-8-1,15 8-2,0 0-3,0 0-12,13-8-20,-13 8 3,21-7-3,-10 0 2</inkml:trace>
  <inkml:trace contextRef="#ctx0" brushRef="#br0" timeOffset="29720.7">14998 3713 2,'0'0'20,"0"0"-1,-16 10-6,16-10 0,-13 13 0,3-3-2,2 4-2,-3 0-1,1 4-1,-1 1-2,2 3 0,-1-1 0,4 3-1,1-1 0,3-2-1,3-1 1,2-2-1,3-2 0,6-1 0,-1-4 0,2-3-1,2-5 0,-1-1 0,1-7 0,1 0 0,2-5-1,-3-3 2,2-1-3,1-2 2,-3-3-2,1-1 1,-4 0-1,-1 0 1,-5-2 0,-2-1 0,-6 0 0,-5 3 0,-4 2 0,-3 2-1,-4 1 1,-3 5-1,0 4 0,-1 3 0,1 5-1,2 1 0,4 4-2,2 2-2,8 7-5,-2-5-9,5 2-14,12 2-2,-2-6 3,9 6 0</inkml:trace>
  <inkml:trace contextRef="#ctx0" brushRef="#br0" timeOffset="30268.7313">15340 3766 14,'3'-9'26,"-3"9"1,0 0-6,-12-4-5,12 4-3,-16 4-3,5 4-2,-5-1-1,1 8-1,-2-2-1,3 7-1,-3-3 0,6 4-2,-1-1 0,7 2 0,4 0 1,6 1-3,5-2 1,6-2-2,7-2 2,4-3-1,2-2 0,2-5 0,0-5 0,0-4 1,-3-4-1,-3-7 1,-5-2-2,-4-4 2,-5-1-1,-5-3 2,-5-2-2,-6-2 0,-5-1 0,-4 2 0,-3 5 1,-1 0-2,0 5 1,-1 3-1,1 6 0,2 5-2,4 7-1,2 2-3,7 8-5,-2 0-13,2-2-7,9 6-1,-4-6 2</inkml:trace>
  <inkml:trace contextRef="#ctx0" brushRef="#br0" timeOffset="30674.7545">15658 3430 26,'0'0'31,"4"-10"1,-4 10 0,0 0-15,0 0-3,8 16-4,-11-4-2,3 7-3,-3 4 0,3 5 0,-4 3-1,3 7 0,-1 0-1,1 4-1,1 0 0,-1 0-1,1-4 0,2 0 0,0-5-1,1-4 0,2 0-2,-1-6-1,5-1-3,-2-10-5,7 1-11,1-5-15,-4-7 1,5-2-1,-6-11 3</inkml:trace>
  <inkml:trace contextRef="#ctx0" brushRef="#br0" timeOffset="31150.7818">15863 3848 32,'6'-11'31,"-6"11"1,9-4 1,-9 4-16,16-5-4,-16 5-4,22-9-2,-8 1-2,3 1-2,0-1 0,0-2-1,0-2-1,-3 1 0,-1-1 0,-4-2 0,-2 0 0,-4-2 0,-3 0-1,-2 2 1,-5 2-1,-3 1 0,-3 1 0,-2 4 0,-3 6 0,-1 3 0,-2 8-1,-2 2 1,5 4 0,-2 6 1,4 2-1,1 2 1,3 0-1,4 3 1,3-4 0,6-2 0,1-2 0,6-2 0,0-5 0,3 0 0,3-6-1,-1-4 0,2-1-1,0-3-1,5 0-3,-7-8-6,7 0-18,-2 0-8,-3-6 0,2 2 1</inkml:trace>
  <inkml:trace contextRef="#ctx0" brushRef="#br0" timeOffset="32060.8338">16346 3687 20,'-2'-16'30,"2"16"0,0 0 2,-9-4-15,9 4-2,-14-2-5,14 2-4,-18 5 0,7 1-1,-3-2-2,2 3 0,-4-1 0,3 4-1,-2 0 0,1 2-1,0 0 0,3 4 0,1-1 0,2 4 0,3-2 0,3 2 0,4-2 0,4 1 0,4-2-1,1-4 2,4-4-2,1 0 1,2-6 0,0-3 0,1-6 0,0-2-1,-3-4 1,2-2 0,-5-2 0,0-4 0,0-1 0,-5 2 0,-2-1 0,-3 0 0,0 4-1,-3 2 1,-2 4 0,2 11-1,-8-9 1,8 9-1,-9 9 0,4 2 0,1 4 0,1 2 0,1 3 0,1 0 0,4 0 0,0 0-2,3-2 0,-1-3-1,5-1-3,-10-14-5,17 16-12,-7-11-14,-10-5 0,16-4 0,-16 4 3</inkml:trace>
  <inkml:trace contextRef="#ctx0" brushRef="#br0" timeOffset="32545.8616">16561 3635 50,'0'0'33,"0"0"2,0 0-1,-5 11-18,4 6-6,-5-2-5,4 8-1,-3 1-2,4 1 1,-1-2-2,0 2 1,2-3-2,3-2 1,-1-3-1,0-4 0,1-4 0,-3-9 0,10 10 0,-10-10-1,14-4 1,-14 4 0,19-15 0,-7 4 0,1-1 0,-1-4 0,4 1 0,0-1 1,-2 2-1,0-1 1,1 3 0,-3 3-1,1 1 1,-2 6-1,-1 3 1,0 5-1,-10-6 0,14 21 0,-9-5 0,-1 1 0,-3 3-1,-2 0 1,-1-1-1,-4-1 0,3 0-3,-4-6-4,6-2-20,-1 0-8,2-10 1,0 0-2</inkml:trace>
  <inkml:trace contextRef="#ctx0" brushRef="#br0" timeOffset="34479.9722">17019 3610 15,'0'0'29,"21"11"2,-12-14 3,6 0-15,3 5-2,-1-5-5,4 6-3,-6-2-1,1 4-4,-2-7-3,-4 4-4,1 1-5,-11-3-6,0 0-15,12 2-5,-12-2 0,0 0 0</inkml:trace>
  <inkml:trace contextRef="#ctx0" brushRef="#br0" timeOffset="34719.9859">17017 3757 21,'0'0'29,"-7"15"2,7-15 2,0 0-15,8 15-4,1-14-4,8 3-3,-2-2-2,5 1 0,0-3-3,1 0-2,2-1-2,-1-4-5,1 4-7,-4-2-15,-1-6-4,3 4-1,-6-6 1</inkml:trace>
  <inkml:trace contextRef="#ctx0" brushRef="#br0" timeOffset="35562.0341">17611 3419 5,'0'0'27,"-16"-9"1,16 9 2,-11 3-13,11-3 0,-14 4-5,4-4-2,10 0-2,-19 8-3,9-1-1,-5 0 0,2 0-1,-1 0 0,-1 1-2,2 1 1,2 0 0,3 1-1,3 2 1,4 0 0,4 3 0,1 0-1,6 1 0,-1-1 0,3 1 0,-2 1 0,2 0 0,-5-1-1,-1 1 1,-1-3-1,-3 1 1,-3 1-1,-1 0 1,-4-3 0,-1-2-1,-4-2 0,-1-2 1,-1-2-1,-2-2 1,2-2-1,1-1 0,3-3 0,9 3 0,-10-5-1,10 5 1,0 0 0,10-11 0,-1 7 0,2 4 0,1 0-1,-2 3 1,3 1 0,-1 4 0,-3 1 0,0 4 0,-2 1 0,-3 2-1,0 2 1,-3 2-1,-1 2 1,-2-3 0,1 3 0,-1 0-1,0-2 1,1-1 0,2-3 1,1-2-1,2-3 1,2 0-2,-6-11 2,16 9 0,-7-8-1,2 0-2,0-1-2,-2-5-5,4 4-18,-1-2-8,-12 3-1,17-11 1</inkml:trace>
  <inkml:trace contextRef="#ctx0" brushRef="#br0" timeOffset="35900.0534">17796 3841 32,'0'10'30,"0"-10"3,-1 12-2,3 0-17,-2-12-3,-1 17-4,1-17-3,3 17 0,-3-17-3,7 14-3,-7-14-4,6 10-10,-6-10-16,0 0-1,0 0 1,16-4 0</inkml:trace>
  <inkml:trace contextRef="#ctx0" brushRef="#br0" timeOffset="36185.0695">17970 3831 36,'0'0'30,"0"0"1,0 0-11,11 9-4,-11-9-5,3 12-3,-3-12-3,2 19-2,0-10-1,0 0-1,0 0-3,-2-9-2,2 16-5,-2-16-12,0 0-10,1 10-2,-1-10 2,0 0 0</inkml:trace>
  <inkml:trace contextRef="#ctx0" brushRef="#br0" timeOffset="36420.0832">18138 3829 21,'0'0'31,"0"0"0,8 10 1,-8-10-13,10 16-4,-10-16-7,5 17-3,-5-8-3,0-9-4,5 16-7,-5-6-22,0-10 0,0 0-2,0 0 1</inkml:trace>
  <inkml:trace contextRef="#ctx0" brushRef="#br0" timeOffset="37454.1423">18338 3379 15,'-4'-13'26,"4"13"-6,0 0-1,0 0 0,0 0-2,0 0-2,0 0-2,0 0-2,19 2-2,-19-2-2,21-2-1,-10 0-2,4 4 0,-2-1-2,2 3-1,-2 2 0,-1 1-1,-12-7 0,16 16 1,-11-4-1,-1-1 0,0 1 0,-3 3 0,-2 0 0,-5 2 1,1 2-1,-4 0 0,1 2-1,-1-1 2,1-1-1,1-1 0,3-2 0,4 1 0,1-4 0,6 0 1,1-4 0,2-1-1,3-2 1,1-1 0,2-1-1,-2-4 1,2 0-1,-3-2 0,-1 0 0,-3-2 0,-9 4 0,9-2 0,-9 2-1,0 0 0,-3 12 0,3-12 1,-7 19-2,2-5 1,3 2 0,0 3-1,2 1 1,-1 0-1,0 3 1,0-2 0,0-1 0,1-2 0,-2-2 0,-2-2 1,1-4 0,3-10-1,-9 16 1,9-16 0,-13 10 0,13-10 0,-13 5 0,13-5 0,-11 4 0,11-4-2,0 0-1,-13 6-5,13-6-8,0 0-18,0 0 1,0 0-1,-9-4 2</inkml:trace>
  <inkml:trace contextRef="#ctx0" brushRef="#br0" timeOffset="38998.2305">18785 3336 28,'10'3'31,"-10"-3"2,16-15-6,-1 13-7,-4-3-2,9 5-7,-6-4-1,6 10-5,-5-3-1,3 6-2,-3 2-1,-1 3 0,-3-1-1,-3 6 0,-2-2 1,-3 2-1,-3 3 1,-3-1-1,-4 3 0,1-1 1,-2-1-1,1-1 0,1 0 0,1-1 0,3-5 1,3 1-1,4-6 1,1-1-1,-6-9 1,19 10 0,-7-9 0,2-1 0,2-3-1,-1 1 1,-1-4-1,0 3 1,-3-1-1,0 1 1,-11 3-1,11-6 0,-11 6 1,0 0-1,0 0 0,-9-6 0,9 6-1,-11 5 1,11-5-1,-10 17 1,5 0 0,2-1 0,3 5 0,3 4 0,2 3 0,2 1 0,-1 1 0,3-1 0,0 1 0,-1-2 0,-3-3 0,-1-1 0,-3-4 0,-2-2 0,-1-2 1,-7-4-1,-1-3 1,-1-1-2,-3-5 2,1-1-1,-2-1 0,2-3-1,2 0-3,-1-5-5,9-3-25,3 10-2,-3-13-1,6 4 1</inkml:trace>
  <inkml:trace contextRef="#ctx0" brushRef="#br1" timeOffset="52977.0302">8570 4513 34,'2'-12'30,"-2"12"2,0 0 0,0 0-15,0 0-4,0 0-3,0 0-2,-6 18-4,6 0 0,-1 4 0,2 8-1,-3 4 1,2 6-1,-2 3 1,3 6-2,-2 0 1,2-1-2,-2-4 0,2-1 0,0-5 0,1-5-1,1-8 0,0-5 0,-1-8 0,-1-2 1,-1-10-2,0 0-1,0 0-1,0 0-5,0 0-10,5-13-19,-6 3 1,2-2-2,-1-7 3</inkml:trace>
  <inkml:trace contextRef="#ctx0" brushRef="#br1" timeOffset="53501.06">8943 4522 14,'11'-5'24,"-11"5"3,0 0-9,4-10 1,-4 10-3,0 0 0,0 0-3,0 0-2,0 0-3,4 17 1,-4-17-3,-2 20-1,-1-2-1,2 7-1,-4 1 1,2 7-2,0 0 1,0 7-1,1 1 0,1 2 0,0-4 0,3 2-1,1-1 0,2-3 0,0-2 0,1-3-1,-1-3 0,0-5-1,0-3-1,-4-9-5,5-1-16,-6-11-15,0 0 2,0 0-2,-9-1 1</inkml:trace>
  <inkml:trace contextRef="#ctx0" brushRef="#br1" timeOffset="54274.1043">8434 5012 47,'0'0'30,"11"20"3,-9-9-5,1-2-12,5 7-4,-2-5-1,6 6-2,-3-4-2,6 4-2,-2-2 0,6 2-1,-1 0-1,4 1-1,-2 0 0,2 0-1,1 1 0,1-1 0,0-1 0,-4-1-1,1-4 1,0 1-1,-2-3 1,-1-3-1,0-3 1,-1-2-1,0-8 0,3-1 0,1-5 0,1-5 0,2-6 1,3-1 0,2-6 0,4-3 1,1 2-1,1 1 1,-3 3-1,-2 5 1,-5 4-1,-2 6-1,-6 6 0,-7 6-1,-10 0 0,10 13-2,-7 0-2,-3-13-9,-3 18-24,1-6-2,2-12 1,-7 11 0</inkml:trace>
  <inkml:trace contextRef="#ctx0" brushRef="#br2" timeOffset="67457.8584">3546 5971 32,'4'-13'26,"-4"13"-4,4-13 0,-4 4-2,0 9-2,0-16-4,0 16-2,2-11-3,-2 11-2,0 0-2,0 0-1,0 0-1,1 11-1,-1 4 0,1 2 0,-2 5 0,2 6-1,-1 2 1,1 4-1,-1 2 0,0 0 0,-2-3-1,2 1 1,1-1-1,0-3 1,1-3-1,0-4 1,-1-4-1,1-3 0,1-2 0,-3-14-1,3 14-1,-3-14-1,0 0-4,0 0-7,0 0-21,7-13-1,-8 0-1,5 1 1</inkml:trace>
  <inkml:trace contextRef="#ctx0" brushRef="#br2" timeOffset="68319.9077">3589 5873 1,'0'0'16,"0"0"-3,0 0 1,0 0-1,0 0 1,1-10 0,-1 10-2,0 0-2,-3-12-1,3 12-2,0 0-2,-11-12-2,11 12 0,0 0 0,-12-1-1,12 1 0,0 0 0,0 0 0,0 0 1,-10 10 0,10-10-1,0 0 1,0 0-1,-2 10 1,2-10-1,0 0 0,0 0 0,3 9 1,-3-9 0,10 4 0,-1-1 0,-9-3 0,22-1 1,-10-1-1,6 2 1,-3-3-1,4 3 0,0-1-1,2 1 0,-1 0 0,1 0-1,2-1 0,0 1 0,0 0-1,-3-1 1,0-1-1,-4 1 1,-2 0-1,-2 1 1,-12 0-1,12-2 1,-12 2 0,0 0-1,0 0 1,0 0 0,0 0-1,0 0 0,0 0 1,0 0-1,0 0 0,0 0 0,0 0 0,-3 10 0,3 0 0,-1 1 0,-1 3 0,2 3 0,-2 3 0,2 1 0,-1 0 1,1-1-1,-1-2 1,2 0-2,0-2 2,1-2-1,1-4 0,-3-10 0,4 14 0,-4-14-1,4 9-1,-4-9-3,0 0-7,0 0-26,5-11 1,-5 11-1,6-21-1</inkml:trace>
  <inkml:trace contextRef="#ctx0" brushRef="#br2" timeOffset="69181.957">4460 5669 15,'6'-12'29,"-6"12"1,0 0-5,5-11-3,-5 11-2,-4-10-4,4 10-3,-6-13-4,6 13-2,-13-15-2,13 15 0,-17-11-2,6 6-1,-3 0 0,2 5-1,-4 0 1,1 6-1,-1 1 0,2 4 0,-2 3 0,3 5 0,0 4-1,3 1 1,3 0 0,3 1 0,1 2 0,6-2-1,3-2 1,5-6 0,4-3 0,2-1 0,3-4 1,1-1-1,0-4 0,1-2 0,-4-2 0,0 0 0,-5-2-1,-1-3 0,-3-1-4,-9 6-5,15-13-28,-15 13-2,0 0 0,0 0-1</inkml:trace>
  <inkml:trace contextRef="#ctx0" brushRef="#br2" timeOffset="69919.9991">4781 6025 35,'0'0'30,"-9"7"2,9-7-8,0 0-4,0 0-4,0 0-2,0 0-4,13-7-2,3 6-2,-2-4 0,9 3-1,-3-2 0,2 2-2,1-1-1,0 3-1,-4 0-2,-3-1-1,-3 5-3,-13-4-3,17 5-8,-17-5-16,0 0-5,-3 14-1,3-14 2</inkml:trace>
  <inkml:trace contextRef="#ctx0" brushRef="#br2" timeOffset="70179.0141">4760 6160 56,'0'0'36,"13"2"0,-4-6-5,5 5-12,-5-7-5,9 8-4,-3-4-3,5 2-2,-3-2-2,4 3-1,1-1-2,-2-1-2,2 4-5,-6-9-12,1 4-20,1 1 1,-4-4-1,0 0 2</inkml:trace>
  <inkml:trace contextRef="#ctx0" brushRef="#br2" timeOffset="71627.0967">5637 5797 31,'0'0'24,"0"0"-2,0 0 0,0 0-3,0 0-2,0 0-3,0 0-2,0 0-3,-3-11-2,3 11-2,-11-12-1,11 12-1,-14-10-1,5 6 0,-1 1 0,0 1-1,-1 3 0,-1 2-1,1 3 1,0 2-1,0 2 1,2 1 0,2 3-1,3 3 1,0-2 0,4 0 0,4 1 0,1 0 0,5 1 1,0-2-1,3-2 0,0 2 1,2 2-1,-3-2 1,-1-3-1,-2 1 0,-3-1-1,-4-1 1,-4 1-1,-3-3 0,-6-3 0,-1 2 0,-3 0-1,-2-2 1,-1-3 0,3 1-1,0-1 1,3-2 0,12-1-1,-13 4 1,13-4 0,0 0-1,9-1 1,2 2-1,3-1 1,0 4 0,2 0 1,-1 3-1,1 2 0,-4 3 0,-2 0 0,-3 3-1,-3 3 1,-2 1 0,-3 3 0,-1-4 0,-1 0 0,0-1-1,0 1 1,2-4 0,1-2 1,0-12 0,11 13-1,-2-8 1,3 0 0,2 0 0,0-3 0,2 0-2,-2-3-4,5 7-16,-1-4-17,-7-4 0,1 1-1,-2-11 1</inkml:trace>
  <inkml:trace contextRef="#ctx0" brushRef="#br2" timeOffset="72457.1444">6251 5763 31,'7'-11'28,"-7"11"-1,4-10-6,-4 10-3,0 0-3,-7-11-3,7 11-2,-12 4-1,12-4-3,-21 16-1,8-1-1,-4 2-1,1 7 1,-1 2-1,0 7 0,2 2 1,3 6 0,3-1 0,6 2-1,3-2 0,5-1-1,4-3 0,6-3 0,1-4-2,4-7 1,1-4-2,-2-1 0,2-4-2,-4-5-2,1 2-8,-8-8-26,-1-4 1,0 3 0,-9-1-1</inkml:trace>
  <inkml:trace contextRef="#ctx0" brushRef="#br2" timeOffset="72899.1696">6622 5886 15,'0'0'28,"0"0"2,11-7 1,-11 7-10,0 0-4,-6 10-4,6-10-3,-16 23-2,4-8-2,1 8-2,-6-2 1,0 5-2,-5-2 0,2 2-1,-1-3 0,2 1-1,2-7 0,3-3-1,3-3-1,11-11-2,-8 9-4,8-9-8,1-10-17,-1 10-3,10-20-2,-4 10 3</inkml:trace>
  <inkml:trace contextRef="#ctx0" brushRef="#br2" timeOffset="73170.1851">6369 5882 51,'0'0'32,"0"0"4,0 0-10,14 3-6,-14-3-5,25 16-4,-9-6-3,10 9-1,-2 0-1,4 0-2,-2-1-1,2 2-2,-1-1 1,-3 0-3,-1 0-2,-5-8-3,1 5-5,-8-6-11,0 1-17,-1 1 1,-2-3-1,0 0 3</inkml:trace>
  <inkml:trace contextRef="#ctx0" brushRef="#br2" timeOffset="73379.1971">6809 6126 42,'21'-3'33,"-11"4"2,2 6 0,0 5-16,-9-1-4,4 7-7,-8 1-3,2 4-2,-3-3-2,-1 1-3,1 2-3,-5-12-10,1 1-21,5 0 1,1-12 0,0 0 0</inkml:trace>
  <inkml:trace contextRef="#ctx0" brushRef="#br2" timeOffset="74112.239">7100 5760 37,'0'0'31,"-11"-9"3,11 9-9,0 0-4,0 0-4,0 0-2,0 0-5,0 0-1,3 9-3,-1 6-1,-1 2-2,1 5-1,0 2 0,0 9-2,1 1 2,2 0-1,-1-1 0,3 0-2,1-1 1,1-4-4,1 0-3,-5-15-11,2-1-21,3-3 1,-10-9-1,13-1 2</inkml:trace>
  <inkml:trace contextRef="#ctx0" brushRef="#br2" timeOffset="74621.2681">7310 5936 67,'0'0'36,"9"0"-2,-9 0 3,-5 16-23,7 1-6,-4-2-3,4 8-2,0 0 1,3 0-2,0-3 1,3-1-1,1-5-1,3 0-1,0-4 1,0-4 0,2-4-1,-1-2-1,2-5 1,-2-4 0,3-3 0,-2-4-1,2-3 0,-3-4 1,0 0-1,-2-3 2,-1 1-2,-3 2 1,-1 3 0,-2 3 0,-2 5 1,-2 12-1,1-12 0,-1 12 1,2 12-1,1 2 1,-1 5 0,3 2 0,1 4 0,4 4-1,-1 1 1,4-2-1,0 1 0,-1-4-2,4-4-3,-3-7-3,6 1-15,-3-8-16,-2-10 1,1-3 0,-3-8 0</inkml:trace>
  <inkml:trace contextRef="#ctx0" brushRef="#br2" timeOffset="74989.2892">7827 5673 54,'0'0'35,"0"0"0,10 16 0,-9 2-14,-1-3-12,5 10-2,-2 1-3,1 7 0,-2 3-1,1 1-1,0 1-1,-1 2 0,1 0 0,-1-3-1,1-3 1,2-2-1,0-7-1,2-3 2,2-2-1,1-8 0,1-4 0,1-2 1,2-5-1,-2-4 0,2-1 0,-1-5-3,1 2-2,-4-4-9,1-2-24,-1 3 1,-4-1-1,-2 0 1</inkml:trace>
  <inkml:trace contextRef="#ctx0" brushRef="#br2" timeOffset="75196.301">7740 6030 56,'4'-14'35,"7"3"0,8 0-1,5 2-19,-2-3-7,5 5-4,1 3-7,-3-2-13,-3 1-18,6 6 0,-7-3-2,3 4 1</inkml:trace>
  <inkml:trace contextRef="#ctx0" brushRef="#br2" timeOffset="75576.3228">8064 5638 69,'1'-13'37,"-1"13"0,10 4 2,-10-4-24,18 21-5,-7-2-4,8 9-1,-3 6-1,2 5-1,-3 8-1,-1 0-2,-5 1 1,-4-1-1,-3 0 1,-3-4-1,-5-3 0,0-5-1,-4-6 1,3-6 0,-1-3-1,2-8 1,0-1-1,6-11 0,-5 13-3,5-13-7,0 0-27,0 0-1,0 0 0,-2-9 0</inkml:trace>
  <inkml:trace contextRef="#ctx0" brushRef="#br2" timeOffset="76454.373">8582 6090 72,'0'0'37,"14"-10"-1,-14 10-6,16 3-14,-16-3-6,14 17-3,-9-4-3,1 7-1,-3 1-2,0 3 0,-2-1 0,-2 4-1,-3 0-1,-2-5-1,0-1-2,-4-6-3,4 2-7,-2-5-25,8-12 2,-12 2-1,8-13 2</inkml:trace>
  <inkml:trace contextRef="#ctx0" brushRef="#br2" timeOffset="77909.4561">9489 5697 28,'9'-14'28,"7"5"-4,-5 1-2,-2 1-5,2 3-2,-11 4-4,0 0-2,0 0-2,-7 22-1,-7-5 1,1 8-2,-7-1 0,3 10 0,-2-2-1,3 6 1,2-3-1,7 3-1,1-5 1,8 1-2,6-4 0,4-3-1,5-3-1,3-3-2,4-4-2,-3-8-6,6 2-20,-4-5-7,-3-7-1,-1 1 0</inkml:trace>
  <inkml:trace contextRef="#ctx0" brushRef="#br2" timeOffset="78703.5016">9728 5774 34,'15'1'31,"-15"-1"2,14 11 0,-7-1-16,-7-10-3,9 24-3,-8-10-3,3 6-2,-4-4-2,2 4-1,-2 0-1,2 0 0,-1-1 0,2-4-2,4-2 1,-1-1-1,2-2 1,-8-10-1,18 8 1,-8-8-1,1-6-1,1-2 1,-2-4 0,0-5 0,3-1 0,-1-3-1,1-5 1,-1 0 0,2 0 1,-3 1-1,1 2 0,-2 3 0,-2 7 0,-8 13 1,10-9-1,-10 9 0,2 17 0,-2 1 1,-1 5-1,1 2 0,1 1 0,1 2 0,5-1 1,-1-2-1,4-7 0,1 0 0,2-8 0,-2-3 1,4-8-1,-2-7 0,1-4 0,0-4 0,0-3 0,2-6 0,-3-1 0,5-1 0,-4 2 2,1 4-1,-3 2 1,0 3-1,-3 3 1,-9 13 0,16-3 0,-16 3-1,12 18 0,-6-5-1,-1 4 1,0 4-1,1 1 1,-1-1-1,-1-1 0,-1 3 0,0-3 0,-1-2-1,1 0-2,-3-8-2,4 4-4,-4-14-16,-2 12-14,2-12 1,0 0-1,13 4 3</inkml:trace>
  <inkml:trace contextRef="#ctx0" brushRef="#br2" timeOffset="79055.5218">10566 6010 61,'0'0'38,"12"3"0,-12-3 1,0 0-18,14 19-8,-11-9-5,2 4-1,-4 2-3,0 5-2,-2-2-1,-2 4-1,-1 2-2,-4-4-1,3 0-5,-6-5-15,2-2-17,0 0 1,0-8-2,9-6 3</inkml:trace>
  <inkml:trace contextRef="#ctx0" brushRef="#br2" timeOffset="115525.6077">11314 5703 1,'0'0'6,"0"0"1,0 0 0,0 0 1,10-9 0,-10 9 1,0 0 0,0 0 1,0 0-1,-3-11 0,3 11 1,0 0-1,-8-11 0,8 11-1,-9-9-1,9 9 1,-13-6-2,13 6 1,-17-8-1,7 8-1,-3-3-1,3 4 1,-5-2-1,3 3-1,-3-2-1,0 6 0,-1 1-1,0 1 0,-3 1 0,2 4 0,-3 1-1,0 4 1,1 0-1,0 1 0,-1 0 0,4 3 0,0 0 1,3 0-1,4-1 1,1 1 0,4 2 0,6 3 1,4-4 0,3 2 0,4-5 1,6 1-1,5-6 0,4 0 0,2-9 0,2-3 0,1-4-1,1-2 0,-1-2 0,0-4 0,-6 2 0,-2-1-1,-5-3 0,-2 3 1,-7 2-1,-11 6 0,12-12-1,-12 12 0,0 0-2,-12-7-1,12 7-2,-18 9-6,18-9-11,-11 16-14,11-16 1,-10 15-1,10-15 3</inkml:trace>
  <inkml:trace contextRef="#ctx0" brushRef="#br2" timeOffset="116102.6407">11911 5751 13,'2'-10'27,"8"10"1,-10 0-4,0 0-6,0 0-1,0 0-4,-4 19-1,-8-9-4,3 7-2,-5-2-1,-4 6-2,-3-2-1,1 1 0,-3 0-2,1-1 1,0 3-1,3-3 1,-1-2-1,6 0 0,2-3-1,1-2-1,5-2-2,6-10-4,-11 9-5,11-9-5,0 0-11,-2-10-4,1-1 1,5 1 1</inkml:trace>
  <inkml:trace contextRef="#ctx0" brushRef="#br2" timeOffset="116388.6571">11623 5757 28,'-4'-13'29,"4"13"3,0 0-10,10 10-5,2 4-1,-4-3-4,7 9-1,-1-4-3,7 6-1,0-2-2,5 2-1,-1-6-1,1 2-1,0-4-1,-1 0 1,-2 1-1,0-3 0,-6-2-1,-3-2-2,-1 1-1,-13-9-7,19 5-20,-19-5-6,0 0-1,9 4 2</inkml:trace>
  <inkml:trace contextRef="#ctx0" brushRef="#br2" timeOffset="117403.7152">12246 5635 10,'2'-18'25,"-2"18"1,6-12-6,-6 12 0,0 0-3,0 0-2,0 0-2,0 0-2,8 22-2,-9-7-1,5 8-3,-4 3 0,3 7-1,-2 1-1,3 3-1,-2-2 0,1 3-1,1-1 1,1-5-2,-1-2 1,1-7-1,-1-4-1,0-5-3,2 0-3,-6-14-8,0 0-17,14-6-4,-11-8 0,3 2 0</inkml:trace>
  <inkml:trace contextRef="#ctx0" brushRef="#br2" timeOffset="117879.7424">12446 5781 17,'0'0'28,"14"23"2,-13-10 2,3 3-13,2 8-5,-6 0-2,5 1-2,-4-3-2,2 3-3,-2-5-1,4 0-2,-2-3 0,3-5-1,-6-12-1,12 13 0,-12-13 1,14-6-1,-6-5 0,3-3 1,-1-6-2,0-1 2,3-1-1,-1-5 0,1 1 0,-1 5 1,-1 2 0,-1 2 0,-2 5 0,-8 12 0,14-11 1,-14 11-1,12 13 0,-8 0 1,0 3-2,0 3 1,0 6 1,1 0-2,-2 0 1,1-1-1,0-3 1,0-1-2,2-2 0,-1-7-3,-5-11-4,13 8-8,-13-8-20,18-6 0,-11-6 0,3-3 1</inkml:trace>
  <inkml:trace contextRef="#ctx0" brushRef="#br2" timeOffset="118218.7618">12872 5573 35,'0'0'31,"0"0"3,10 17 0,-10-4-16,7 11-5,-6-1-1,7 10-4,-5-1-1,2 7-2,-2-2-3,1 0 0,-3-3-1,2 3-1,-1-3 1,1-4-1,0-5 0,1-2 0,3-5 1,1-3-1,2-3 0,2-5 0,2-5 0,2-2 0,-1-2-1,1-6-1,0 4-3,-7-9-6,8 0-20,-7 6-5,-8-8-1,-1 3 1</inkml:trace>
  <inkml:trace contextRef="#ctx0" brushRef="#br2" timeOffset="118473.7764">12758 5809 42,'11'-12'34,"10"8"2,0-3 0,4-3-14,5 7-9,-2-5-3,5 6-3,-5-2-3,0 1-2,0 0-3,-6 0-5,4 5-18,-7 0-14,-6-3 1,-3 1-1,-10 0 2</inkml:trace>
  <inkml:trace contextRef="#ctx0" brushRef="#br2" timeOffset="119300.8237">13444 5881 18,'0'0'28,"0"0"2,7 11 3,11-11-13,0-6-5,11 6-1,1-8-2,12 3-1,-3-7-3,7 6-2,-4-4-1,0 2-2,-4 1-1,-4 0-1,-4 1-1,-6 3-2,-5 3-1,-8-2-2,0 5-4,-11-3-11,0 0-16,0 0 0,-18-1-1,8 2 3</inkml:trace>
  <inkml:trace contextRef="#ctx0" brushRef="#br2" timeOffset="119703.8467">13777 5693 47,'10'-9'34,"4"7"1,-4-4-1,-10 6-18,22-4-4,-12 4-4,6 5-3,-3 1-1,3 7-1,-2-3 0,3 3-1,-4-1 0,0 3 0,-2-1-1,-2 1 0,-4 1-1,-3-2 1,-4 0-1,-1 2 1,-3-1-1,-2-1 1,-3 0-1,1-4 0,-1 1 0,-1 1 0,3-3 0,9-9 0,-15 13-1,15-13-1,-2 15-4,2-15-24,0 0-7,17 2-1,-5-10 0</inkml:trace>
  <inkml:trace contextRef="#ctx0" brushRef="#br2" timeOffset="120259.8785">14280 5584 64,'0'0'34,"0"0"1,0 13-9,4 9-11,-3-1-5,7 11-2,-4 0-3,4 7 0,-3 1-2,0 0-1,1-4-1,-1-5 0,-1-1-1,-2-4-3,1-4 0,-2-12-5,4 2-8,-5-12-13,0 0-8,0 0-1,3-23 2</inkml:trace>
  <inkml:trace contextRef="#ctx0" brushRef="#br2" timeOffset="120853.9121">14216 5633 41,'3'-10'32,"-2"-1"3,9 4 0,3-1-16,-1-6-6,12 10-3,1-3-2,7 6-1,-3-1-3,3 7-1,-2-1-1,0 5 0,-4 4-2,-4 0 1,-9 5-2,-5 2 0,-5 4 1,-6-1-1,-5 1 0,-10 0-1,-2-1 1,-5 0 0,-2-2 1,-2-7-1,0-3 1,3 0-1,4-5 1,6-3 1,7-3-1,9 0 1,0 0 0,17-11 0,7 7 1,5-2-1,3 0 0,3 3 0,2 3 0,1 1 0,-6 3-1,-2 2 0,-8 4 0,-4 4-1,-6 4 0,-5 0 1,-9 4 0,-4 0-1,-4 1 0,-9-1 1,-2-1 0,-4-3-1,-5-5 1,0-1 0,2-6 0,-1-3 0,3-4 0,6-3 1,4-2-1,5 1 0,11 5-1,-4-12-2,14 10-4,0-5-9,5 3-22,5 5 1,1-3 0,6 1 1</inkml:trace>
  <inkml:trace contextRef="#ctx0" brushRef="#br2" timeOffset="121320.9392">14944 5761 24,'0'0'28,"-24"10"2,11 6 3,-10 2-15,1-1-4,7 10-2,-3-6-3,10 6 0,0-4-2,11 3-2,4-6-1,9-3-2,4-5 1,6-4-2,2-5 0,4-5 0,-1-7-1,2-4 1,-2-2-1,-2-3 1,-4-3-1,-6 1 0,-5-2 1,-6 0-1,-9 0 0,-8 2 0,-8 4 0,-6 3 0,-3 4 0,-4 4 0,-5 9-1,1 4 0,4 6 0,1 1-1,9 4-4,0-2-6,15-3-25,7 5 1,7-10 0,11 1 1</inkml:trace>
  <inkml:trace contextRef="#ctx0" brushRef="#br2" timeOffset="121723.9621">15416 5765 63,'-31'10'35,"1"9"-1,-1-1 1,0-1-24,11 6-4,4-2-3,12 3 0,5-1 0,10-2-2,8-8 0,8 0 0,7-7-1,3-4 0,0-5-1,-1-6 1,0-3-2,-8-2 2,-3-3-1,-8-2 0,-9 2 0,-7-2 0,-9 1 0,-8-1 1,-8 1-1,-3 4 0,-4 2-1,-1 5 0,1 9-5,-2 2-27,8 0-3,10 4 0,15-8-2</inkml:trace>
  <inkml:trace contextRef="#ctx0" brushRef="#br2" timeOffset="122357.9984">15757 5493 12,'-1'-18'27,"10"4"4,-13 1 1,1 3-12,3 10-4,0 0-1,-7 13-1,2 2-1,6 14-4,-6 4-3,6 12-1,-5 3-1,5 6-1,-1 0-1,2-2 0,-5-4-1,4-1-1,1-9 0,0-9-3,4-4-3,-6-25-16,11 12-15,2-11-1,-1-12 0,5-5 1</inkml:trace>
  <inkml:trace contextRef="#ctx0" brushRef="#br2" timeOffset="122784.0229">15916 5862 57,'19'2'33,"-6"-5"0,8 2 1,0-1-23,-3-5-2,6 3-5,-3-4 0,0 4 0,-2-3-2,0-2 0,-4-2 0,0 3-1,-8-1-1,-6-3 1,-6 1-1,-7 1 0,-4-2 0,-7 4 1,-4 2-1,-4 1 0,1 4-1,1 6 1,0 5 1,5 4-1,0 3 1,9 5 1,3 1-1,7 4 1,3-4 0,6 0 0,5 0 1,7 1-2,2-5 1,5-1-1,1-4-2,0-3-4,9 1-8,-2-4-26,-2-9 2,3-2-2,-6-5 2</inkml:trace>
  <inkml:trace contextRef="#ctx0" brushRef="#br2" timeOffset="123366.0562">16495 5773 45,'13'-5'32,"-10"-8"2,-3 13-1,5-15-16,-10 6-6,5 9-5,-15-6 0,4 10-2,-9 0 0,2 6 0,-6 3-2,1 5 1,-3 1-1,3 3 1,2-2-1,3 5 0,6-5 0,7-1 0,6-2 0,5-4 0,9-1-1,7-5 0,4-3 0,1-4 0,3-4-1,0-1 0,-1-5 0,-4 0 0,-3-2 1,-6-4-1,-3 0-1,-4-1 1,-3 0 0,-6-3 1,-2 0-1,-3 3-1,-2-1 1,0 7 0,7 11 1,-16-12-1,16 12 0,-13 12 0,9 2 0,1 4 1,2 3 0,1 1-1,2 3 0,3 1 0,2 1 0,2-7-3,2 2-3,-3-12-9,4 1-24,4-3 0,-2-10 1,4-4-2</inkml:trace>
  <inkml:trace contextRef="#ctx0" brushRef="#br2" timeOffset="123812.0817">16830 5724 71,'0'14'36,"3"7"-1,-4 2 1,-1-3-28,7 7-3,-3-4-1,3 1-1,0-5-1,2 0 0,-2-5-1,1-4 0,-6-10-1,13 3 0,-13-3 1,13-12-1,-5 0 1,-1-6-1,3-2 0,1-2 0,2-1 0,0 1 0,0 1 1,0 3 0,-1 6 1,1 6 0,-4 6 0,-9 0 1,12 16-1,-8 2 0,0 1-1,-1 4 1,-2 2-2,2 1 1,-1-1-1,1-3-2,3 2-3,-7-11-11,2-3-23,1-1 0,-2-9 1,0 0-2</inkml:trace>
  <inkml:trace contextRef="#ctx0" brushRef="#br2" timeOffset="124849.141">17111 5462 27,'0'0'32,"0"0"3,17 3 0,-7 7-11,0-2-5,9 10-6,-4-2-3,9 9-3,-2 1-2,2 8 0,-5 2-3,-1 5 0,-6 2-2,-4 0 1,-8 5-2,-8-5 1,-4-2-1,-4-5 1,0-5-1,-2-8 1,3-3 1,1-7-2,4-6 1,10-7-4,0 0-7,0 0-27,0 0 1,0 0-1,12-22 0</inkml:trace>
  <inkml:trace contextRef="#ctx0" brushRef="#br2" timeOffset="125846.198">17668 5391 44,'5'-11'32,"-5"11"4,10-12-4,-7 3-12,9 6-5,-6-7-5,9 8-2,-15 2-2,22-6-1,-10 5-1,1 4-2,0-1 0,-4 5-1,-2 2 0,-1 1 0,-1 3-1,-5 3 0,-5 4 0,-3-1 1,-5 5-1,-2 2 0,-1 1 0,-2 1 0,3-1 0,0-3 1,6-1-1,4 2 0,5-4 2,7-5-1,3-1 0,5-3 0,2-2 1,3 1-1,2-4 0,0-4 0,0-1-1,-1 0 0,-4-2 0,-3-1 0,-5-1 0,-9 2 0,0 0 0,0 0-1,0 0 1,-13 8 0,1 2-1,-1 2 0,1 6 1,-1 2 0,5 4-1,0 0 1,3 3-1,6 4 0,2 0 1,0 0-1,2-1 1,-2 0-2,-1-1 2,-2-3-1,-3 0 1,-7-7 0,-4-4-1,-2 1 1,-2-6 0,-3-4 0,3 0-1,-1-4 0,6 0-4,-1-5-7,14 3-26,0 0 0,-1-11 0,13 8-1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42:42.98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4197 10263 24,'0'0'29,"2"-9"3,-2 9-1,-7-13-12,7 13-4,0 0-3,0 0-2,-7-9-4,7 9-1,0 0-2,4 12 0,-2-2 0,2 6-1,-2 5 0,1 6 0,-1 3-1,0 4 1,-2 2-1,1 4 0,-2 2-1,1-2 1,-1-3-1,1-3 0,0-3 1,1-3-1,0-5 0,0-5 0,2-5 0,-1-4 0,-2-9-1,0 0-1,0 0-3,0 0-2,11-4-7,-12-6-14,1-4-8,3 0-1,-4-8 2</inkml:trace>
  <inkml:trace contextRef="#ctx0" brushRef="#br0" timeOffset="876.0501">4182 10263 1,'0'0'23,"0"0"2,0 0-6,3-12-1,-3 12-3,0 0-2,0 0 0,-2-10-3,2 10-1,0 0-1,-9-11-1,9 11-1,0 0 1,-4-9-3,4 9 0,0 0 0,-3-10-1,3 10 0,0 0-1,12-4 0,-12 4 0,14-2 0,-5 0-1,5 0 1,0-1-1,3 1 1,-1 0-1,1-1 0,0-1 0,1 1 0,-1 0 0,-1 0 0,-3 2 0,1-1-1,-3 0 1,1 1-1,-3 0 0,-9 1 0,14 1 1,-14-1-1,12-1 0,-12 1 0,0 0 0,11-1 1,-11 1-1,0 0 0,0 0 0,11-2 0,-11 2 0,0 0 0,0 0 0,9-1 0,-9 1 0,0 0 0,11 1 0,-11-1 0,14 1 0,-14-1 0,13 2 0,-13-2-1,15 2 1,-15-2 0,11 4 0,-11-4 0,0 0 0,0 0 0,0 0 0,8 12 0,-8-12 0,0 0 0,-3 13 0,3-13 0,-3 15 0,0-5 0,1 0 0,0 1 0,0 3 0,0 0 0,1 0 0,0-3 1,1 2-1,1-1-1,-1-2 2,0-10-1,2 13 0,-2-13 0,0 0-1,0 0 1,0 0-3,0 0-2,0 0-9,0 0-25,0 0 2,0 0-2,0 0 2</inkml:trace>
  <inkml:trace contextRef="#ctx0" brushRef="#br0" timeOffset="1623.0927">4955 10221 6,'1'-13'25,"-1"13"2,0 0-4,0-11-3,0 11-3,0 0-3,0 0-1,0 0-3,-2 9-1,2-9-2,-1 20-1,0-4-2,2 6-1,-2 2 0,2 7-1,-1 0 0,1 2-1,-1 3 0,1 0 0,-1 0 0,1-1-1,1-5 1,-1-4-1,0-3 1,1-3-1,-1-5 1,0-2-1,-1-13 0,2 11 0,-2-11-1,0 0 0,0 0 0,0 0-2,-2 10-2,2-10-5,0 0-10,0 0-14,0 0-1,0 0 0,-2-14 1</inkml:trace>
  <inkml:trace contextRef="#ctx0" brushRef="#br0" timeOffset="2096.1199">4976 10476 17,'-8'-12'30,"8"12"1,0 0 2,0 0-13,0 0-3,0 0-4,0 0-1,2-9-5,8 10-1,-10-1-1,20-1-1,-5-1-1,2 2 0,1-2-1,2 2 0,3-1-1,1 2 1,-1 0-1,-1-1 0,0-2 0,-1 3-1,-2-1 1,-1 0 0,-5-2-1,1 1 1,-4-2-1,0 3 0,-10 0 0,10-3 0,-10 3-2,0 0 0,0 0-5,0 0-17,0 0-14,-2 11 0,2-11 0,-9 7 1</inkml:trace>
  <inkml:trace contextRef="#ctx0" brushRef="#br0" timeOffset="8153.4664">6095 10519 9,'0'0'26,"17"-1"1,-17 1 2,14-9-13,-3 6-3,0-3-3,4 1-2,-3-1-1,5 2-2,-3-4 0,5 3-1,-5-4 0,4 3-1,-4-1 1,2 0-1,-4-3-1,1 3 1,-4-2-1,0 0 0,-2-2-1,-1 1 1,-4-1 0,0 0-1,-2 0 1,-1-2-1,-3 2 0,-1 1 0,-3-1 0,-1 3 0,-1 0 0,-4 1-1,0 3 1,-1 3-1,-1-1 0,-2 4 0,2 3 0,-4 1 0,0 4 0,4 3 0,-2 2 0,2 4 0,0 1 0,3 4 0,0 0 0,4 3 1,3-2-1,1 0 1,3 2 0,2 0 0,3-3 0,3 0 0,1-2 0,4-3 0,2-1 1,4-3-1,-1-5 1,6-1-1,-1-5 1,4-1-1,2-5 1,0 0-1,-1-4 0,0-1 0,-4-3 0,1 0 0,-4-1-1,-3-2 0,-2 1-3,-5-2 1,0 7-5,-7-5-5,5 2-24,-7 10-3,0 0 0,0 0 2</inkml:trace>
  <inkml:trace contextRef="#ctx0" brushRef="#br0" timeOffset="8588.4913">6606 10533 24,'0'0'28,"0"0"2,3 14 2,-3-14-15,-4 16-4,4-3-2,-3-4-3,4 6-1,-1-15-1,1 20-2,-1-20-1,5 13-1,-5-13 1,0 0-2,11 4 0,-11-4 1,0 0-1,6-10 0,-6 10 0,0-16 1,-3 7-2,3 9-1,-7-12-1,7 12-5,0 0-12,-10-7-17,10 7 2,0 0-3,-10 9 2</inkml:trace>
  <inkml:trace contextRef="#ctx0" brushRef="#br0" timeOffset="9892.5655">6835 10304 16,'0'0'25,"0"0"1,0 0-4,0 0-4,0 0-2,0 0-3,2 10-2,1 0-2,-3-10-2,2 24 0,-2-11-2,3 7-1,-3-1-1,3 4 0,-1-1-1,2 1 0,0-3-1,3 0 0,-2-2 0,3-2 0,-2-3-1,2-2 1,-2-2-1,-6-9 0,10 11 0,-10-11 1,0 0-1,10 0 0,-10 0 0,6-12 0,-3 1 1,0-1-1,1-3 0,1-3 0,1-2 0,2-2 0,0-2 0,1-1 0,0 1 0,2 0 1,-1 0-1,0 3 1,-1 2 0,0 2 0,-2 5 1,-7 12-1,14-10 0,-14 10 0,11 11-1,-5 0 0,-1 7 1,2 3-1,-2 4 0,0 1 0,0 0 0,0 2 0,1-2 0,-1-2 0,-1 0 0,2-4 0,-3-4 0,4-1 0,-2-4 1,-5-11-1,12 9 0,-12-9 0,10-4 1,-10 4-1,12-20 0,-8 4 0,2-2 0,0-2 0,2-2 0,1-3 0,1 1 0,1 0-1,1 1 2,-1 1-1,1 3 1,1 1-1,-2 4 1,2 5-1,-2 5 1,0 5 0,1 6-1,-1 5 0,-1 4 0,0 5 0,-2 3 0,-1 1 1,-1 2-1,0-3 0,-2 1 0,-1-4 0,0-4 0,-1-2 1,0-3-1,-2-12 0,4 15 0,-4-15 0,0 0-2,0 0-5,0 0-18,10 4-13,-10-4 1,0 0-2,2-19 2</inkml:trace>
  <inkml:trace contextRef="#ctx0" brushRef="#br0" timeOffset="11127.6365">7928 10156 23,'0'0'27,"9"-6"1,-9 6-7,-2-10-4,2 10-3,0 0-3,0 0-1,0 0-2,-11-3-2,11 3 0,-12 10-2,2 2 0,1 3-1,-2 3 0,-1 5-1,0 4 1,-2 5 0,1 1-1,3 4 1,0-2-1,5 3 0,4-1 0,4 1-1,2-4 1,7 1-1,0-5 1,3-3-1,0-3 1,2-3-2,-3-5 1,0-3 0,-2-4 0,-1-4-1,0-2 0,-11-3 0,15 4-1,-15-4-2,10-3-6,-10 3-28,0 0 0,-1-11 0,1 11-2</inkml:trace>
  <inkml:trace contextRef="#ctx0" brushRef="#br0" timeOffset="12417.7103">8304 10476 19,'-7'10'25,"7"-10"-3,0 0-1,0 0-3,0 0-2,15 1-1,-15-1-3,22-7 0,-9 0-2,4 3-3,-2-5-1,3 4-2,0-3-1,2 1-1,-4-2 0,2 1 0,-3-2-1,0-2 1,-3 1-1,-1-1 0,-4-2 0,-4 1-1,-2-2 1,-3 4 0,-3-2-1,-6 1 0,-1 2 1,-4 1-1,-1 1 0,-2 4 0,-2 4 0,0 3 0,-1 7 0,2 3 0,1 7 0,0 2 0,2 4 0,1 3 1,3 1-1,2 0 0,4-1 0,4-1 1,3-1 0,4-1 0,4-6 0,6 0 1,0-6 0,6 0-1,0-6 2,2-2-2,4-7 0,0-2 1,-1-1-1,-1-4 1,-3-3-2,-1 2 1,-2-1-1,-4-2-1,-4 5-2,-10 7-3,18-10-5,-18 10-18,0 0-11,12-1 2,-12 1-1</inkml:trace>
  <inkml:trace contextRef="#ctx0" brushRef="#br0" timeOffset="12892.7375">8776 10597 42,'0'0'33,"12"-16"3,-12 16-1,16-14-14,-13-1-5,6 7-6,-5-7-3,5 5-2,-3-1-1,-6 11-1,13-17-1,-13 17 0,9-11-1,-9 11 0,0 0 0,0 0 0,11 1-1,-11-1 0,2 13 0,0-1 1,-1 0-1,1 6 0,-1 0 1,0 3-2,1 0 2,-1-1-1,1 1 0,0-1 0,0-2 0,0-4-1,1-2 0,0-3-1,1 1-1,-4-10-3,5 11-3,-5-11-6,0 0-19,0 0-3,0 0-1,0 0 2</inkml:trace>
  <inkml:trace contextRef="#ctx0" brushRef="#br0" timeOffset="13186.7543">8784 10750 36,'0'0'33,"0"0"1,0 0 1,9 8-16,-9-8-2,22-4-6,-11-1-2,8 5-3,-4-3-1,5-1-2,-2 0-1,0 1-1,0 1 0,-3 0-1,0 1-1,-3 0 0,0 1-1,-12 0-1,16 3-3,-16-3-4,13 0-17,-13 0-9,0 0 0,14 1-1,-14-1 2</inkml:trace>
  <inkml:trace contextRef="#ctx0" brushRef="#br0" timeOffset="13533.7741">9204 10665 57,'10'-11'35,"-10"11"0,0 0 0,0 0-17,9 13-10,-9-13-2,4 22-1,-3-8-2,2 3-1,-1-1-1,0 2 1,-2-1-2,-1 2 0,0-2-1,-4-3-1,2 2-2,3-16-3,-9 22-7,2-10-22,7-12 0,-12 5 0,12-5 0</inkml:trace>
  <inkml:trace contextRef="#ctx0" brushRef="#br0" timeOffset="14289.8174">9590 10620 32,'0'0'30,"0"0"2,0 0 0,0 16-15,0-16-6,3 12-2,-3-12-1,6 13-2,-6-13-3,10 10-1,-10-10-2,11 5-2,-11-5-6,11 4-15,-11-4-10,12-4-2,-12 4 1,10-11 1</inkml:trace>
  <inkml:trace contextRef="#ctx0" brushRef="#br0" timeOffset="14562.833">9733 10618 28,'0'0'29,"13"-1"1,-13 1 0,0 0-15,13 1-2,-13-1-5,13 7-1,-13-7-2,16 9 0,-16-9-1,16 9-3,-16-9 0,11 6-4,-11-6-5,11 5-9,-11-5-16,0 0 0,0 0 0,13-3 1</inkml:trace>
  <inkml:trace contextRef="#ctx0" brushRef="#br0" timeOffset="14811.8472">9920 10613 37,'0'0'32,"9"-4"2,-9 4-1,0 0-12,11 2-6,-11-2-7,8 11-3,-8-11-2,7 14-2,-7-14-1,7 12-5,-1-2-8,-6-10-22,7 9 0,-7-9 0,0 0 0</inkml:trace>
  <inkml:trace contextRef="#ctx0" brushRef="#br0" timeOffset="15299.8749">10242 10622 67,'0'0'37,"13"8"-1,-13-8-2,7 10-19,2 3-7,-5-3-2,2 6-3,-4 2-2,-1 0-1,-2 1-2,-4 1-2,1 3-3,-6-9-7,4 1-23,-2 0 1,-3-8-1,6 3 1</inkml:trace>
  <inkml:trace contextRef="#ctx0" brushRef="#br0" timeOffset="16186.9258">10564 10429 48,'0'0'33,"0"0"2,13-12-7,-3 10-11,-3-8-1,7 7-6,-2-4-3,4 4-1,0-4-2,4 2-1,-2-3-1,2 1-1,1-1 0,-1-1 0,-2-2 0,-1 1 0,-5 1 0,-2-3-1,-4 2 1,-4 1-1,-6-2 0,4 11 0,-19-17 1,4 8-1,-4-2 0,-3 6 0,0 3 0,-2 0 0,1 3 0,-1 6 0,2 3 0,0 9 0,3 4-1,3 3 2,2 2-2,4 5 1,3 0 1,4 0-1,5-3 1,4-2 0,2-3 0,8-1 0,2-9 0,3-2 1,5-7-1,2-1 1,-1-4-1,1-4 0,1-4 0,-3-1-2,-3 2 0,-2-5-3,-3 8-5,-9-6-11,0 5-20,-9 4 0,12-1 1,-12 1 0</inkml:trace>
  <inkml:trace contextRef="#ctx0" brushRef="#br0" timeOffset="16963.9703">11073 10573 38,'0'0'33,"1"-20"2,-1 11-7,0 9-7,0 0-4,0 0-6,0 0-4,-1 10-3,0 3-1,2 4-2,-1 2 0,1 2-1,1 0 0,1 0 0,1 0 1,1-7-1,1-1 0,-1-4 0,-5-9 0,17 5 0,-17-5-1,17-13 1,-6-1 0,1-3 1,-2-4-2,3-2 2,-2 0-1,1 2 0,-1 1 1,0 5-1,-2 2 1,-9 13-1,16-8 1,-16 8 0,10 12-1,-6 0 0,-1 2 0,1 4 0,-2 0 1,0 2-2,-1 0 1,0-2 0,1-3-1,-1-3-1,2-1-3,-3-11-4,7 11-18,-7-11-8,0 0-2,16-7 1,-13-5 1</inkml:trace>
  <inkml:trace contextRef="#ctx0" brushRef="#br0" timeOffset="18474.0567">11364 10104 27,'0'0'29,"0"0"4,6 11-8,-6-11-4,17 9-3,-6-6-4,9 5-2,-1-2-3,8 5-3,-3 1-2,3 4-1,-3 4-1,2 5 0,-5 3-2,-3 4 1,-4 4-1,-3 2 0,-4 2-1,-2 2 1,-6-1 0,-3-1-1,0-2 1,-3-5-1,0-3 2,0-6-2,-2-4 2,1-5-1,3-6-1,5-9 0,-8 9-2,8-9-6,0 0-28,4-9 1,-4 9-1,14-11 1</inkml:trace>
  <inkml:trace contextRef="#ctx0" brushRef="#br0" timeOffset="20685.1832">12070 10308 12,'0'0'28,"0"0"1,0 0-3,-11-10-6,11 10-4,0 0-4,-10 4-3,10-4-2,0 0-3,-6 12-1,6-12-1,0 12 1,0-12-1,3 11 0,-3-11-1,0 0 1,0 0-1,0 0 1,0 0-1,0 0-1,0 0-1,0 0-4,0 0-9,6-15-19,-6 15 0,0 0-2,0 9 2</inkml:trace>
  <inkml:trace contextRef="#ctx0" brushRef="#br0" timeOffset="21155.2101">12057 10565 10,'4'10'24,"-4"-10"2,0 0-7,0 0-1,3 9-4,-3-9-1,0 0-2,11 15-2,-11-15-2,0 0-1,11 12-2,-11-12-2,0 0 0,7 14-1,-7-14-1,0 0 1,0 0 2,0 0-2,0 0 0,5-13 0,-5 13 1,-2-15-1,0 4 1,2 11-1,-2-15-1,2 15 1,0 0 0,0 0-1,0 0-2,0 0-4,0 0-22,0 0-5,0 0-1,0 0 1</inkml:trace>
  <inkml:trace contextRef="#ctx0" brushRef="#br0" timeOffset="22328.2772">12726 10266 8,'0'0'15,"-3"-9"0,3 9 0,0 0 0,0 0 0,-4-12 1,4 12-3,0 0 0,0 0-1,2-12-2,-2 12 0,0 0-2,0 0 1,1-9-2,-1 9-1,0 0-1,0 0-1,0 0 0,0 0-1,-2 13-1,2 1-1,-1 1 1,2 5-1,-1 2 0,1 4 0,1 3 0,0 3-1,0 1 1,0-2-1,1-3 0,0 2 1,-1-3 0,0-5-2,-1-4 2,-1-2-2,0-4 0,-2-2-1,2-1-1,0-9-2,0 0-6,0 0-11,-13 0-16,13 0 1,0-13 0,2 3 1</inkml:trace>
  <inkml:trace contextRef="#ctx0" brushRef="#br0" timeOffset="22930.3114">12511 10178 18,'-13'5'15,"13"-5"-1,0 0-1,0 0 0,0 0 1,-11 7 0,11-7-2,0 0 0,-9 2 0,9-2-2,0 0-1,0 0-1,0 0 0,0 0-1,14-5-1,-2 2 0,9 3-1,1-4 0,9 2 0,3-3-1,7 1-1,3-1 0,3 1-1,2-1 0,1 2-1,-3-2 0,-1 3 0,-3 0-1,-5 1 1,-5-1 0,-5 1-1,-6-1 0,-7 2-1,-2 2-2,-13-2-6,11-4-30,-11 4 0,0 0 0,-15-1-1</inkml:trace>
  <inkml:trace contextRef="#ctx0" brushRef="#br0" timeOffset="51985.9735">2806 8799 28,'0'0'28,"0"0"-3,0 0-3,0 0-6,0 0-3,0 0-4,10-2-2,-10 2-2,3 11 0,-3-11-1,6 20 0,-4-7 2,2 6-2,-1 2 0,1 2-1,-1 2 0,3 3-1,-1-1-1,1 3 1,-1-3-1,1 0-1,-2-3 1,0 0-1,0-5 0,0-4 1,-2-2-1,0-1 0,0-3 0,-2-9 0,1 12-1,-1-12-1,0 0-1,-2 10-2,2-10-4,0 0-4,0 0-4,0 0-10,-11 5-8,11-5 2,0 0 2</inkml:trace>
  <inkml:trace contextRef="#ctx0" brushRef="#br0" timeOffset="52861.0231">2820 8809 14,'7'-12'17,"-7"12"-4,-3-10 0,3 10-1,-7-9 0,7 9 0,0 0 0,0 0-1,-8-10-1,8 10 0,0 0-1,0 0-1,4-9-1,-4 9-1,0 0 0,17-9-2,-17 9 0,19-8-1,-6 4-1,2 2 1,1-3-1,3 2 0,1 0-1,3 0 1,-1-1-1,2 0 0,0 0 0,0 0 0,-1 1-1,-1 1 1,0-2-1,-1 2-1,-3 2 2,-2-2-2,-3 2 1,-1 0 0,-12 0 0,15 0-1,-15 0 2,0 0-1,0 0 0,0 0 1,0 0-1,0 0 1,0 0-1,0 0 0,9-2 1,-9 2-1,0 0 0,0 0 1,0 0-1,0 0 0,0 0 0,0 0 1,0 0-1,3 14 0,-3-14 0,1 20 1,1-9-1,0 3 0,0-2 0,0 3 0,0-3 1,-1 1-1,1-3 0,-2-10 0,2 16-2,-2-16-2,2 16-6,-2-16-16,0 0-11,-1 11 0,1-11 0,0 0 0</inkml:trace>
  <inkml:trace contextRef="#ctx0" brushRef="#br0" timeOffset="53536.062">3572 8695 8,'0'0'28,"-2"-9"2,2 9-2,0 0-7,-2-10-4,2 10-3,0 0-4,-2 17-2,-1-8-1,4 6-3,-1 0-2,1 7 0,0 2 0,2 1 1,-1 1-2,2 4 1,0 0-1,-1 1 0,0-1 0,1-1-1,1-4 1,-1 1-1,-1-4 0,0-6 1,-1-2-2,1-3 1,0-2-1,-3-9 0,2 12-3,-2-12-2,0 0-9,0 0-17,0 0-2,0 0-1,0 0 1</inkml:trace>
  <inkml:trace contextRef="#ctx0" brushRef="#br0" timeOffset="53971.087">3613 8946 28,'0'0'30,"14"-7"2,-14 7 1,0 0-16,12-5-3,-12 5-3,17-1 0,-17 1-4,21-2-1,-9 0-1,4 2-1,-2-2-1,1 1 0,0-2-1,-2-1 0,-1 2-1,0 1 0,-3-1 0,-9 2-1,14-1 1,-14 1-1,9-3 0,-9 3 0,0 0 0,0 0 0,11 2-3,-11-2-2,0 0-15,0 0-18,0 0 1,10 5-2,-10-5 2</inkml:trace>
  <inkml:trace contextRef="#ctx0" brushRef="#br0" timeOffset="55265.1609">4185 8905 28,'21'-5'27,"-14"-6"-1,9 6-7,-2 0-8,-2-1-2,6 0-1,-5-5 0,7 3-1,-5-4-1,4 3-1,-4-2 0,2 2-1,-5-3 0,1 3 0,-5-1-2,-8 10 0,12-18 0,-12 18-1,5-17 1,-5 17-1,-2-15 0,2 15 1,-7-16-1,7 16-1,-12-14 1,12 14 0,-19-12-1,8 6 1,-2 0-1,0 5 0,0-1 0,-2 1 0,2 3 0,-2 2 0,3 3 0,-2 2 0,3 1 0,-1 3 0,0 1 1,3 4-1,1 2 1,0 1 1,3 2-1,3 4 1,1-4-1,4 3 1,1-1-1,5 0 1,0-4 0,3 0-1,2-2 1,1-5-1,0-1 0,1-3 1,0-2-1,0 0 1,0-5-1,0-2 1,1-3-1,0 0 1,1-4-1,1-1 0,-2-1 0,2-2 0,-2-1-1,-1 2-1,-3 3-2,-3-3-2,1 11-8,-11-2-27,0 0 2,9 9-2,-9-9 2</inkml:trace>
  <inkml:trace contextRef="#ctx0" brushRef="#br0" timeOffset="55727.1875">4766 8716 61,'0'0'35,"0"0"0,0 0-9,0 0-10,-11-1-5,11 1-3,0 0-3,0 0-1,-5 12-1,5-12 0,-4 9-2,3 1 0,-2-1 0,3-9 0,-4 18 0,2-9 0,2-9-1,-3 15 0,3-15-1,-3 10-3,3-10-6,1 10-25,-1-10-3,0 0 1,13-8-2</inkml:trace>
  <inkml:trace contextRef="#ctx0" brushRef="#br0" timeOffset="56025.2045">4795 8962 19,'0'0'31,"-1"14"1,1-14 1,0 0-12,2 18-5,-2-18-5,3 9-1,-3-9-4,2 9-2,-2-9-2,0 0-1,3 12-1,-3-12-3,0 0-6,0 0-23,0 0-3,0 0 0,9-3 1</inkml:trace>
  <inkml:trace contextRef="#ctx0" brushRef="#br0" timeOffset="58391.3398">5435 8615 20,'0'0'26,"0"0"-1,3-14-2,-3 14-4,-5-13-2,5 13-3,-7-12-3,7 12-2,-11-11-1,11 11-2,-18-5-1,18 5-1,-21-4-2,11 3 0,-4-1 0,-1 4 0,0 0 0,-1 1-1,-1 1 0,0 4 0,-1 4 1,-2 3-2,0 3 1,2 1 0,0 2 0,2 4-1,3-1 1,3 1 0,1 0-1,7 3 1,2-1 0,3 0 0,4 0-1,3 0 1,0-1-1,4 1 1,-1-3 0,3-3-1,1-2 1,1 0-1,-1-5 0,2-3 1,2-4 0,1-2-1,3-5 1,1-1 0,0-6 0,2-2 0,-2-4 0,0 2 0,-3-3 0,-3 0 0,-4-1-1,-2 3 1,-6 2-1,-8 10 0,7-13 1,-7 13-1,0 0 0,-9-2 0,9 2 0,-11 7-1,11-7 0,-9 10-3,9-1-8,0-9-26,-1 9-2,1-9 1,0 0-1</inkml:trace>
  <inkml:trace contextRef="#ctx0" brushRef="#br0" timeOffset="59837.4226">6782 8650 15,'0'0'26,"0"0"3,-9-10-8,9 10-2,0 0-2,-14-11-3,14 11-2,0 0-2,-10 6-1,10-6-3,-6 19-1,1-6 0,4 10-2,0 0 0,2 7 0,-1 0-1,4 5 0,-1-1-1,0-1 1,1 0-1,-1-1 0,0-3-1,-1-3 1,0-4-1,-1-5 1,-1-2-1,1-3 0,0-3 0,-1-9-1,0 0-3,0 0-3,0 0-9,0 0-22,5-15 2,-1-1-2,-3-10 2</inkml:trace>
  <inkml:trace contextRef="#ctx0" brushRef="#br0" timeOffset="60350.4519">6755 8658 15,'-4'-9'29,"4"9"2,2-10 2,-2 10-14,0 0-2,5-13-2,6 13-2,-11 0-3,11-6-3,-11 6-1,19-6-1,-8 1-1,4 3-1,3-4-1,2 3 0,0-2 0,5 0-1,1-3 0,0 1 0,0 0-1,-1 1 0,0 1 1,-3 1-1,-3 3 0,-3 2 1,-5 1-1,-1 4 1,-10-6-1,9 13 1,-9-13-1,0 20 1,-1-8 0,0 3-1,0 0 1,-1 1-1,0-1 1,1 3-1,0 0 2,-1-3-2,1-3 0,0 1 0,0-4 0,1-9 0,-1 17-1,1-17-1,0 10-1,0-10-2,2 11-4,-2-11-11,0 0-19,0 0 1,0 0-2,17 6 3</inkml:trace>
  <inkml:trace contextRef="#ctx0" brushRef="#br0" timeOffset="61027.4906">7559 8476 26,'0'0'28,"0"0"-2,12-10-2,-12 10-3,0 0-4,8-11-2,-8 11-2,0 0-4,-3-15-1,3 15-2,0 0-2,-10-11 0,10 11 0,-15-3-2,5 2 1,-1 1-1,-2 2 0,-1 3 0,0 0-1,-1 2 0,0 0 0,2 5 0,-1 1 0,2 2 0,1 2-1,4 3 1,0 2 0,4 2 0,3 1 0,3 0-1,3-1 1,2-3-1,3-1 1,3-3 0,3-5-1,0-4 1,2-4 0,2-3 0,-3-3 1,2-2-1,-4-2-1,0-1 1,-4-2-1,-12 9-2,17-11-1,-17 11-4,0 0-11,9-4-23,-9 4 1,0 0 0,0 0-1</inkml:trace>
  <inkml:trace contextRef="#ctx0" brushRef="#br0" timeOffset="61835.5368">7967 8670 28,'-2'-14'28,"2"14"-4,0 0-1,0 0-3,0 0-3,0 0-2,0 0-3,-10-11-2,10 11-1,0 0-3,0 0-1,0 0-1,0 0-2,0 0 1,-8 10-2,6 0 0,1 4 0,-1 2 0,1 7 0,-1 1 0,0 5 1,0 2-2,1 2 1,-1 2-1,1-1 1,1 0-1,1-5 1,-1-2-1,1-3-1,0-5 1,1-4 0,-1-6-2,-1-9 0,3 10-1,-3-10-2,0 0-3,0 0-4,0 0-11,0 0-14,-1-12 1,1 12-1,-2-16 3</inkml:trace>
  <inkml:trace contextRef="#ctx0" brushRef="#br0" timeOffset="62182.5567">7942 8904 43,'0'0'32,"0"0"4,0 0-7,9-14-9,2 13-2,-2-8-5,7 7-3,-2-7-3,6 4-1,-2-4-1,3 6-2,1-2 0,2 2-1,-2 0-1,0 1 0,-2 1 0,-2 2-1,-2 1 1,-2-1-1,-5 0 0,-9-1 0,11 4-1,-11-4 0,0 0-1,0 0-3,6 11-6,-6-11-28,0 0-2,0 0 3,0 0-2</inkml:trace>
  <inkml:trace contextRef="#ctx0" brushRef="#br0" timeOffset="80926.6288">8519 8766 2,'12'7'25,"-12"-7"1,0 0 1,0 0-8,0 0-4,0 0-2,0 0-1,6 11-2,-6-11-2,2 13-1,-3-3 0,4 6-2,-3 2-1,1 2-1,-2 1-1,1 4 0,0 0-2,1 0 1,-1-1 0,1-2-1,-1-2 0,2-3 0,0-1 0,0-5 1,-2-11-1,6 12 0,-6-12 1,0 0-1,7-11 1,-5-1 0,1-6 0,1-1 0,1-5 0,1-3 0,2-2 0,1 1 0,0 1 0,1 7 0,-1 3-1,0 4 1,0 4-1,-9 9 1,17 2-1,-17-2 1,14 21-1,-6-6 0,-1 2 0,0 4 0,-1 0 0,1 0 0,-2-1 0,0-2 0,-1-1 0,-1-5 0,0-2 0,-3-10 0,4 11 0,-4-11 0,0 0 0,0 0 0,0 0 0,0 0-1,1-12 1,-1 12 0,7-18 0,-2 5 0,2-1 0,3-1 0,2-1 1,2-4-1,1 3 0,-1 0 0,2 4 0,-2 2 0,0 2 0,-3 3 0,-2 6 0,-9 0 0,16 11 0,-11 0 0,0 0 0,0 5 0,-1 1 0,0 3 0,0 1 0,0 0 0,-1-1 0,0 1 0,0-2 0,0-2 1,0-4-2,-1-2 2,-2-11-1,4 13-1,-4-13-1,0 0-5,0 0-16,0 0-14,0 0 2,8-12-3,-10 1 3</inkml:trace>
  <inkml:trace contextRef="#ctx0" brushRef="#br0" timeOffset="81655.6705">9203 8821 37,'0'0'33,"10"9"1,-10-9 0,0 0-16,0 0-4,-11 0-5,11 0-2,-3 10-4,3-10 0,0 10-2,0-10 1,0 10-1,0-10-1,1 13 1,-1-13 0,0 0 0,0 9-1,0-9 0,0 0-2,0 0-2,0 0-6,0 0-17,0 0-8,-1-9-1,1 9 0</inkml:trace>
  <inkml:trace contextRef="#ctx0" brushRef="#br0" timeOffset="81941.6868">9203 9048 42,'0'0'34,"2"9"1,-2-9 0,0 0-16,8 11-6,-8-11-4,5 12-2,-5-12-2,5 13-2,-5-13-1,4 17-1,-4-17-4,2 9-11,-2-9-23,0 0 1,0 0-1,-3-14 0</inkml:trace>
  <inkml:trace contextRef="#ctx0" brushRef="#br0" timeOffset="84486.8324">9641 8768 1,'2'-9'10,"-2"9"0,-1-10-2,1 10 0,0-12 1,0 12-1,-1-10 1,1 10 1,0 0 0,1-11 1,-1 11-1,0 0 0,0 0 0,0 0-1,-1-10-1,1 10-1,0 0-2,0 0 0,2 14-1,1-5-1,-2 5 0,2 4 0,-1 3-1,3 5 1,-2-1-1,2 2 0,-2 1-1,1 0 0,-2-1 0,1-2 0,-1-3-1,-1-5 0,-1 0 0,0-4-1,-1-4 0,1-9-2,-3 12-4,3-12-6,0 0-8,0 0-12,-11-7-1,11 7 1,-11-18 1</inkml:trace>
  <inkml:trace contextRef="#ctx0" brushRef="#br0" timeOffset="84886.8553">9451 8672 23,'0'0'27,"0"0"4,13 6-8,-4-6-4,6 3-3,-3-5-1,9 7-3,-5-7-2,10 4-2,-4-4-2,6 2-1,-2-3-1,2 3-1,-2-4 0,3 0-1,-2-1 0,0 2-1,-3 0 0,-2-1 0,-5 1-1,-1 0 0,-4 1-2,-12 2-1,14 4-4,-14-4-11,0 0-21,-6 9 3,6-9-3,-9 10 3</inkml:trace>
  <inkml:trace contextRef="#ctx0" brushRef="#br0" timeOffset="85534.8924">10221 8785 7,'0'0'24,"0"0"2,0 0-7,0 0 0,0 0-3,0 0-2,-8 11-3,8-11-2,-11 20-2,3-6-2,-1 3 0,-2 0-2,1 2 0,-4 2 0,3 2-2,-3-1 1,1 1-1,-1-4 0,0 2-1,2-1 1,0-4-1,3-4-1,-1-2-1,4 0-4,6-10-2,0 0-8,-10 7-16,10-7-1,-1-12 0,-3-1 2</inkml:trace>
  <inkml:trace contextRef="#ctx0" brushRef="#br0" timeOffset="85822.9087">9952 8826 27,'0'0'31,"0"0"2,0 0 1,19 10-15,-8-6-3,7 6-3,-2-3-3,7 8-3,-2-5-2,6 5-2,-1-1 0,1 0-2,-3-1 1,-1 0-2,0 1 1,-4-4-1,-3 3-2,-4-6-3,0 4-8,-7 0-22,-5-11-1,10 8-2,-10-8 3</inkml:trace>
  <inkml:trace contextRef="#ctx0" brushRef="#br0" timeOffset="86223.9317">10477 8719 31,'8'-16'30,"-8"16"2,5-10 0,-5 10-14,0 0-6,0 0-2,12 2-1,-12-2-2,4 21-2,-2-7-1,2 6-1,-1 3-1,1 3 0,-1 1-1,1 0-1,1-1 0,0 2 1,-1-1-1,-1-5 0,1-4-1,-1-5-2,1 0-3,-4-13-7,0 0-22,0 0 0,5-13-1,-5 1 0</inkml:trace>
  <inkml:trace contextRef="#ctx0" brushRef="#br0" timeOffset="86583.9524">10324 8706 44,'0'0'34,"0"0"1,0 0 1,0 0-19,9-16-3,6 14-4,-4-4-3,10 4-1,-3-3-2,6 5-1,0-2 0,2 1-1,0 1-1,-1 0 1,2 0-2,-3 0 1,-1 0 0,-3 0-1,-2 0 0,-2 1-1,-3-1-1,-13 0-2,19 5-4,-19-5-9,0 0-22,0 0 1,0 0-1,0 0 2</inkml:trace>
  <inkml:trace contextRef="#ctx0" brushRef="#br0" timeOffset="86990.9756">10803 8914 52,'0'0'35,"0"0"-1,0 0 2,0 0-19,0 0-4,8 9-5,-8-9-2,0 21-2,0-6-1,2 2 0,-1 3-1,0 4 0,0 0-1,0 1 0,1-4 0,-2 0-1,1-5 1,0-2-1,0-4 0,-1-10-1,0 0-3,0 0-9,0 0-25,10-17 0,-8 5 0,3-3-1</inkml:trace>
  <inkml:trace contextRef="#ctx0" brushRef="#br0" timeOffset="87715.0171">11224 8735 7,'0'0'24,"5"14"2,-5-14 2,-11 14-13,8 2-3,-3-1-1,0 5-1,-3 0-2,2 1-1,-3-4-2,-1 1 0,1-3-2,-1-2-1,-2-2 0,2-1-2,0-3 0,1-4-3,10-3-4,-14 7-6,14-7-12,0 0-6,-13-7-2,13 7 2</inkml:trace>
  <inkml:trace contextRef="#ctx0" brushRef="#br0" timeOffset="88028.035">11038 8771 22,'-2'-16'30,"2"16"3,0 0-4,0 0-8,12-2-3,-12 2-4,16 13-2,-6-4-3,8 7-2,-3-2-2,5 3-1,-1 0-2,2 2 1,0-2-2,1-3 1,-4 1-2,0-1 1,-3-1-1,0-2 0,-3-2-2,-1-6-2,0 6-4,-11-9-10,10-1-20,-10 1 1,11-3-1,-11 3 2</inkml:trace>
  <inkml:trace contextRef="#ctx0" brushRef="#br0" timeOffset="88357.0538">11461 8994 43,'0'0'32,"0"0"2,0 0 0,0 0-20,12 4-1,-12-4-6,5 11-2,-5-11-1,7 16-2,-7-16-1,7 16-1,-2-6-3,-5-10-6,0 0-23,15 7-3,-15-7 0,12-4 0</inkml:trace>
  <inkml:trace contextRef="#ctx0" brushRef="#br0" timeOffset="88601.0677">11629 8945 49,'9'12'32,"-9"-12"2,0 0 0,3 16-19,-3-16-6,0 15-4,0-15-1,1 18-2,0-9-3,-1-9-3,6 18-8,-6-18-14,3 10-8,-3-10-1,10 3 2</inkml:trace>
  <inkml:trace contextRef="#ctx0" brushRef="#br0" timeOffset="88824.0805">11772 8984 59,'0'0'35,"0"0"0,14 7-6,-6 2-14,-8-9-4,6 13-6,-6-13-2,4 18-3,0-7-6,-4-11-12,1 11-17,-1-11 0,7 9-1,-7-9 1</inkml:trace>
  <inkml:trace contextRef="#ctx0" brushRef="#br0" timeOffset="89344.1102">12214 8699 50,'0'0'35,"0"0"-2,-6 13 2,-1 1-21,-7-3-4,4 9-3,-7 2-3,3 4 0,-4-1-2,2 3 0,-2-1-2,4-2 1,0-1-3,1-8-2,7 2-9,-3-5-24,9-13 2,-11-1-1,8-9 1</inkml:trace>
  <inkml:trace contextRef="#ctx0" brushRef="#br0" timeOffset="89592.1244">11944 8717 59,'12'8'36,"-2"1"0,-1 0 0,2 0-20,8 10-5,-2-4-3,7 6-2,-1-2-2,2 2-2,0-1-1,-1-4-2,1 5-5,-8-10-17,2-4-16,-3 1 1,-6-8-1,0 0 2</inkml:trace>
  <inkml:trace contextRef="#ctx0" brushRef="#br0" timeOffset="90154.1566">12488 8641 71,'7'15'35,"-4"-4"-1,4 7 1,-2 4-29,-2 0-2,1 3-1,-1 2-2,-1 0 0,0-1-1,-1-3-1,1 0-2,-3-5-5,4 0-10,-1-2-16,-2-16-1,-3 9 0,3-9 1</inkml:trace>
  <inkml:trace contextRef="#ctx0" brushRef="#br0" timeOffset="90440.1729">12318 8619 44,'0'0'34,"0"0"3,15 2-1,-1 2-15,5-10-8,10 6-2,-2-8-3,6 7-2,-2-5-3,2 0 0,-1 1-2,-1 2-1,-3 3-3,-4-1-2,1 9-9,-9 1-25,1-1 1,-4 5-2,-5-3 3</inkml:trace>
  <inkml:trace contextRef="#ctx0" brushRef="#br0" timeOffset="90936.2013">12796 8860 50,'9'17'33,"-9"-17"2,-1 15-1,-2 1-9,-1-5-20,6 8 0,-2-1-2,1 2 0,0 0-1,2 1 0,0-1 0,2-4-1,-1-4 0,1-3-1,-5-9 0,13 6 0,-13-6 0,19-16 1,-9 3-1,1-3 0,1-4 0,0 2 1,0-1 0,-3 3-1,-1 2 1,1 5 0,-9 9 0,12-8 0,-12 8 0,9 12-1,-6 2 0,3 1 1,-3 3-1,2 2-1,-1 4 0,-1-3-1,3 1-9,-2-3-27,-4-19 2,12 15-2,-12-15 1</inkml:trace>
  <inkml:trace contextRef="#ctx0" brushRef="#br0" timeOffset="92184.2727">13161 8742 36,'0'0'30,"-9"1"-3,9-1-3,0 0-5,0 0-3,0 0-2,0 0-3,17-6-3,-17 6-2,22-3-1,-9 0-1,6 1-2,3-1 0,2 0-1,1-2 0,-1 3-1,3-1 1,-3 0-1,-2 0 0,-1 1 0,-5 2 0,-5 1-1,-1 3 0,-10-4-1,0 0-2,0 0-4,0 0-6,0 0-12,-13 5-10,13-5-1,-15-5 1,15 5 2</inkml:trace>
  <inkml:trace contextRef="#ctx0" brushRef="#br0" timeOffset="92524.2919">13360 8630 51,'0'0'34,"0"0"-1,0 0-7,15 2-10,-15-2-4,20 5-4,-9-3-2,8 5-2,-4-1-1,2 2-2,1 0 0,0 2 0,-5 1 0,0 0 0,-7 2 0,-3-2-1,-4 3 1,-3-1-1,-4-1 0,1 0 1,-4-2-1,-1-1 0,0 1 0,2-3-1,10-7-4,-18 8-15,18-8-17,0 0 1,0 0-1,0 0 1</inkml:trace>
  <inkml:trace contextRef="#ctx0" brushRef="#br0" timeOffset="97998.6052">13112 10685 22,'0'0'16,"0"0"0,0 0-1,-9-6-1,9 6 2,0 0-4,0 0 0,0 0-1,0 0-2,0 0-2,0 0-1,0 0-1,0 0-2,0 0-1,0 0 0,-1 14 0,1-4-1,1 5 0,-1-1 0,1 5-1,-1 2 1,1-1 0,0-1-1,1-3 0,-1-1 1,3-4-1,-2-2 1,-2-9-1,0 0 1,13 2 0,-13-2 0,8-13 0,-4 0 0,1-1 0,2-2 0,0 0-1,1-1 1,0 2 0,2 1 0,-1 3-1,0 4 1,-9 7 0,18-6-1,-18 6 1,15 7-1,-15-7 0,14 19 0,-8-7 1,-1 3-1,-1 1 0,-1 2 0,0-3 0,-1 0 0,0-1 0,-1-4 0,-2 0 0,1-10 0,0 0-1,2 9-2,-2-9-4,0 0-9,0 0-18,9-10-1,-9 10 0,11-14 1</inkml:trace>
  <inkml:trace contextRef="#ctx0" brushRef="#br0" timeOffset="98392.6278">13526 10668 13,'0'0'28,"-11"-9"2,11 9 2,0 0-12,-5 10-4,5 0-3,0-10-3,-3 25-1,0-8-3,5 3-1,-2 1-2,1 3 0,-1 0-1,2-1-1,-1-2 0,1-1 0,-2-2-1,-1 0-1,1-2 0,1-3-1,0 0-3,-1-13-4,-1 18-8,1-18-14,0 0-3,-3 9-2,3-9 3</inkml:trace>
  <inkml:trace contextRef="#ctx0" brushRef="#br0" timeOffset="98678.6441">13402 10851 28,'0'0'30,"0"0"2,-11 0 0,11 0-15,0 0-3,0 0-3,20 3-2,-8-6-3,6 5-1,4-4-2,0 0 0,2-4-1,3 2-2,-1-3 0,-2 0-1,0 3-2,-5-5-1,2 7-6,-9-6-8,3 0-16,-3 7-1,-12 1 0,15-3 2</inkml:trace>
  <inkml:trace contextRef="#ctx0" brushRef="#br0" timeOffset="98967.6607">13788 10692 43,'7'-10'33,"-7"10"1,1-10-4,-1 10-14,0 0-2,4 15-5,-5-6-3,3 4-2,-2 4-1,3 4 0,-2 1-1,2 2-1,-1-1 0,0 1 0,0-3-1,0-1-2,2 0-4,-6-10-13,2-10-18,2 14 1,-2-14-1,0 0 1</inkml:trace>
  <inkml:trace contextRef="#ctx0" brushRef="#br0" timeOffset="100239.7334">13899 8673 25,'0'0'21,"10"-11"-1,-10 11-1,0 0-2,12-7-2,-12 7-2,0 0-1,10 8-2,-5 2-3,-5 1 0,3 10 0,-3-2-3,1 4 1,-2 2-3,1 5 0,-2-4 0,1 3-1,0-4 0,2-3-1,-1-1 0,-1-5-2,1-1 0,0-15-3,1 16-5,-1-16-8,0 0-16,0 0-2,-9-12 2,9 12 1</inkml:trace>
  <inkml:trace contextRef="#ctx0" brushRef="#br0" timeOffset="100577.7527">13776 8676 15,'0'0'30,"-6"-10"2,5 0 2,1 10-13,10-12-3,-4 1-3,11 6-2,-5-5-4,10 2-2,-4-2-2,8 5 0,-2-3-2,4 4 0,-2 1-1,2 2-1,-2 1 0,-2 3 0,-2-1-1,-1 1 0,-3 0-2,-2-1-1,-1 4-1,-5-8-6,4 8-13,-4-3-16,-10-3 3,13 8-2,-13-8 2</inkml:trace>
  <inkml:trace contextRef="#ctx0" brushRef="#br0" timeOffset="101195.7881">14219 8890 50,'0'0'32,"4"-12"3,-4 12-12,10-8-8,-10 8-3,0 0-2,0 0-4,10 9-2,-10-9-1,6 23-1,-3-7-1,0 2 0,2 0-1,-2 4 0,0-1 0,0-3 0,-1 0 0,0-1 0,0-4 0,0-2-1,-2-11 1,3 12 0,-3-12 0,0 0 0,9-10 0,-6 0 0,1-4 1,3-3-2,0-3 2,3 1-1,0-1 1,0 2-1,1 2 1,-1 4 0,0 1-1,-10 11 2,16-5-2,-16 5 1,13 5-1,-5 5 0,-1-1 0,0 4 0,0 3 0,-4 0 0,2 1 0,1 2-1,-1-2 1,-4-1-1,1-2-1,0-1 0,0-2-1,-2-11-4,9 12-9,-9-12-19,0 0 0,11-1-1,-7-8 2</inkml:trace>
  <inkml:trace contextRef="#ctx0" brushRef="#br0" timeOffset="101495.8053">14639 8852 47,'0'0'31,"1"17"3,-4-8-2,3-9-18,-1 26-6,0-11-1,3 4-2,-3-3-2,2 6-1,-1-3 0,1-2 0,0 2-2,-1-1-1,0-1-4,-4-6-4,6 3-13,-1-3-12,-1-11-1,-4 11 1,4-11 1</inkml:trace>
  <inkml:trace contextRef="#ctx0" brushRef="#br0" timeOffset="101755.8201">14550 9025 50,'0'0'32,"8"-14"3,2 7-10,2 6-8,-2-7-2,6 7-5,-3-5-3,4 5-2,-3-2-2,4 2-1,-5 1-3,1 0-2,0 5-5,-5-9-13,-9 4-14,21 0-1,-21 0-1,17-4 1</inkml:trace>
  <inkml:trace contextRef="#ctx0" brushRef="#br0" timeOffset="102036.8361">14861 8890 44,'0'0'35,"0"0"1,0 0 0,0 0-13,9 5-10,-9-5-4,5 21-3,-6-5-2,4 5-1,-1 2 0,-1 1-2,0 0 0,1-2 0,0 0-2,-2-2-3,5-2-14,-1-6-20,-4-12 0,0 0-1,0 0 1</inkml:trace>
  <inkml:trace contextRef="#ctx0" brushRef="#br0" timeOffset="152732.7359">2747 9763 3,'0'0'17,"0"0"0,-2-10-2,2 10-3,0 0-1,0 0-1,0 0-2,0 0 1,9-2 0,-9 2 0,10-1 0,-10 1-1,13-3 0,-13 3 0,18-4-1,-8 0-1,3 4 0,0-3-3,2 1 0,2 0-1,1 0 0,1 0 0,3 1-1,-2-3 1,4 1-1,0 0 1,2 1-1,-1-1 0,2-2 1,2 0-2,4 1 1,-2-2-1,2 2 0,0 0 0,1 0 0,0 1 0,3 1-1,-4 1 2,2 0-1,1 1 0,2 1 0,1 0 1,1 1-1,1-1 0,-1-1 0,3 0 0,2 0 0,-2-1 0,1-1 1,0 1-1,0-1 0,1 0 0,-1 1 0,-2 3 0,-2 0 0,-2 1 1,-1 0-1,-1 0 0,-4 2 0,-3-1 0,-2 2 0,-3-3 0,-1 0 0,-1-1 1,-4 1-1,0 0 0,0-2 0,-1 0 0,0 0 0,2 0 0,1-1 0,-1 0 0,3-1 0,-1-2-1,0 1 1,1 0 0,1-2 0,-2 0 0,-1 2 0,2-2 0,0 0 0,0 2 0,2 0 0,3 1 0,2 1 0,2 1 0,4-2 0,2 0 0,4 3 0,0 0 0,3-1 0,3 0 0,-1 1 0,2 0 0,0 3 0,1-1 0,0-1 0,1 1 0,3 2 0,-1-1 0,-2-1 0,2 2 0,-1-2 1,0 1-1,1 0 0,-3 0 1,-2-2 0,1 0-1,-1 2 1,1-2 0,1-1-1,0-1 1,2 0-1,-2-2 1,2 2-1,-1-1 1,-2 0-1,3-1 0,-2 1 0,0-1 1,-1 0-1,1-1 1,3 0-1,0 0 0,3-1 0,-1 0 1,2 1-1,1-1 0,-1 2 0,3 0 0,0 1 1,-1-1-1,1 1 0,0 1 0,0 0 0,1 0 1,3 0-1,-2-1 0,1 1 0,2-1 0,-1 0 1,0 0-1,1-1 0,-1-1 0,0-1 1,2 0-1,0-1 0,1 0 0,-1 1 1,0-3-1,2 2 0,-1-1 0,-1 1 0,-1 0 1,-1-1-1,1 1 0,2 0 0,0 2 1,-1-1-1,-1 1 0,2 2 0,0-1 0,0 1 0,-2 0 0,0 1 1,0-1-1,0 1 0,1 0 0,-3 0 0,0 1 0,3 0 0,-2 1 0,0-1 0,1 0 1,1-1-1,1 1 0,4-1 0,0 0 0,0-2 0,1 0 0,4 1 0,-1-1 0,2-1 0,-1 0 0,2-3 1,1 1-1,1 2 0,0 0 0,1-3 0,-2 0 0,2 2-1,1 0 2,-4 1-1,1 2 0,0-1 0,1 0 0,1 2-1,1 1 2,0-2-1,0 1 0,2 0 0,2-1 0,-1 1 0,1-2 0,0 0 0,1-1 0,0 2 0,1-1 0,0-2 1,-2 0-1,0 1 0,-2 0 0,1-1 0,-1 1 0,-1-1 0,-1 0 0,0 2-1,-1 0 2,-1-2-1,-1 2 0,-2 1 0,-1-2 0,-1 1 0,-3 0 0,-2 0 0,-3-2 0,3 3 0,0-2 1,-1 0-1,-1 1 0,-2 0 0,2 0 0,0 1 0,1-1 0,-3 1 0,-2 0 0,2-1 0,-1 1 0,1-1 1,-3 0-1,0 0 0,0 0 0,0 0 0,-1 0 0,0 0 1,0 0-1,0 1 0,1-2 0,2 0 0,-1 0 0,-1-1 1,1 1-1,3-1 0,-1 0 0,1 1 0,-1 1 0,1-1 0,2 2 0,2-2 1,0 1-1,-3-1 0,3 0 0,0 1 0,-1 0 0,0 0 0,-2 0 0,5 2 0,-1-3 0,1 1 0,1 1 1,-2 0-1,2 0 0,1 1 0,-1-2 0,0 3 0,-1-1 0,0 0 0,0 0 0,2-1 0,-1 0 0,-2-1 0,2 0 1,-2-2-1,1 2 0,1 0 0,-1-1 0,-1-3 0,0 0 0,1 4 0,-2-1 1,1-2-1,-2 1 0,0 0 0,1-1 0,3 1 0,-2 1 0,0-4 1,0 2-2,2 1 1,-1 0 1,1-1-1,-1 1 0,-4 0 0,3 0 1,-1 1-1,1-1 0,-3 0 0,3 0 0,-2 2 0,-1 0 0,1-1 1,0 1-1,-1 1 0,0-1 0,0 2 0,0 0 0,0-1 0,2 0 0,-2 1 0,-1 0 0,2-1 1,-2 0-1,-1-1 0,0 1 0,0 0 0,-3-1 0,0-1 0,2 1 1,-2 0-1,0 0 0,0 0 0,-2-1 0,1 1 1,0 0-1,-1-1 0,-3 0 0,-1 0 0,-3 0-2,-9-4-6,0-1-32,-13 3-1,-12-5 1,-9-1 0</inkml:trace>
  <inkml:trace contextRef="#ctx0" brushRef="#br0" timeOffset="158921.0894">16346 8590 10,'0'0'10,"0"0"-1,0 0-1,0 0 0,0 0-1,0 0 0,0 0 0,0 0 0,1-10-1,-1 10 2,0 0-1,0 0 0,0 0 0,0 0 0,0 0-1,0 0 0,0 0-1,0 0-1,0 0 1,0 0-2,0 0 0,0 0 0,0 0-1,1 11 1,-1-11-1,4 19 0,-2-3 1,-2 0-1,2 6 1,-2 1 0,1 4 0,-2-1-1,0 5-1,0-4 1,1 4-1,-2-3 0,2-2 0,0-1 0,0 0-1,2-4 0,-2 0 0,1-2 1,0-6-1,0 1 0,-1-1 0,1-3 0,-1-10 0,2 12 0,-2-12-2,0 0-1,0 0-3,0 0-7,6-11-8,-6 0-12,0 11-2,6-28 2,0 14 1</inkml:trace>
  <inkml:trace contextRef="#ctx0" brushRef="#br0" timeOffset="159570.1269">16317 8602 14,'0'0'25,"-1"-16"2,1 16-8,7-11-3,-7 11-4,0 0-1,11-11-4,-11 11-1,10-4-1,-10 4-2,13-3 0,-4 3-1,1-1 0,4 1 1,-1-1-1,5-1 0,-2 0 0,5 2 0,-1-1 1,1 1-1,-1-2 1,-2 3-2,0-1 1,0 2-1,-3-1 1,0 0-1,-2-1 0,-1 4 0,-1-4 0,-1 0 0,-1-1 0,-9 1 0,16-4 0,-16 4-1,11-3 1,-11 3-1,10-4 0,-10 4 0,0 0 1,0 0-1,0 0 0,0 0 0,0 0 0,0 0 0,0 0 1,7 12-1,-7-12 0,0 16 1,1-2 0,-1 1 0,-1 0 0,0 2 0,0 1 0,-1 0 0,0-1 0,0-2 0,-1-4-1,1-1-1,2-10-2,0 10-5,0-10-29,0 0 3,7-9-3,-7 9 2</inkml:trace>
  <inkml:trace contextRef="#ctx0" brushRef="#br0" timeOffset="161841.2568">17090 8659 7,'0'0'25,"0"0"1,0 0-5,0 0-2,0 0-4,0 0-2,0 0-2,0 0-3,0 0-1,-1 9-3,1 2 0,3 4-1,-3 4-1,3 2 0,-3 3-1,1 5 2,-1 1-1,-1-2-1,1 2 0,1 1 0,0-2-1,0 0 1,-1-4-1,2-3 0,-2-1 0,0-2 0,1-4-1,-3-6-1,2-9-1,0 0-3,0 12-4,0-12-6,-1-12-9,1 12-8,3-19 1,2 8 1</inkml:trace>
  <inkml:trace contextRef="#ctx0" brushRef="#br0" timeOffset="162162.2752">17079 8899 18,'0'0'28,"0"0"1,9-4-5,1 4-5,-1-5-2,8 6-2,-3-6-2,9 4-3,-4-4-3,6 3-1,-2-3-3,1 3 0,-3 0-1,0 0-1,-3 3 0,-4-1-1,-2 0 0,-2 0 1,-10 0 0,10 0-1,-10 0-1,0 0 0,0 0-2,0 0-7,-9-7-26,9 7 0,-12-1 0,12 1 0</inkml:trace>
  <inkml:trace contextRef="#ctx0" brushRef="#br0" timeOffset="163690.3626">17734 8928 10,'0'0'23,"0"0"-2,0 0-1,-4 10-1,4-10-3,0 0-2,13 4-1,-13-4-3,12 0-2,-12 0-2,14 1-1,-14-1 0,18-2-3,-18 2 1,20-4-1,-10 1-1,2 0 1,3-3-1,0-2 0,3 1 1,1-4-1,1 0 0,0-2 0,1-2 0,-3 1-1,0 0 1,-5-1 0,0 0 0,-4 2-1,-3 0 1,-2 1 0,-4 1 0,-3 1 0,-3-1-1,6 11 0,-22-16 1,8 9-1,-3 0 0,-2 3 0,-1 1 0,0 2 0,2 4 0,0 2 0,2 5 0,0 2-1,2 4 1,0 1 0,2 4 0,1 3 0,1-1 0,2 3 1,2 1 0,2-1 0,3-1 0,5-2 0,0-3 1,4-1 0,2-4-1,6 0 1,1-6 0,4-1 0,2-3 0,2 0-1,-2-3 1,3-1-1,-3-2 0,-2 0-1,-2-3-1,-3 2-2,-2 3-4,-14-1-14,0 0-17,13-5-1,-13 5 1,0 0 0</inkml:trace>
  <inkml:trace contextRef="#ctx0" brushRef="#br0" timeOffset="164311.3981">18365 8994 26,'0'0'29,"0"0"2,0 0-7,0 0-6,-15 2-3,15-2-3,-12 13-3,7 0-1,-5-4-2,4 5-1,-4 0-1,4 1-1,-2 1 0,5 1-1,2-2 1,5 1-1,3-3 0,3-1-1,5-1 0,3-3 0,0-2 0,0-3-2,0-2-1,-4-5-4,4 2-14,-2-3-18,-8-8 2,0 1-2,-5-8 2</inkml:trace>
  <inkml:trace contextRef="#ctx0" brushRef="#br0" timeOffset="164534.4109">18399 8783 46,'0'0'35,"0"0"1,0-11-1,0 11-10,0 0-14,0 0-6,0 0-4,0 0-6,0 0-30,0 0 0,0 0-1,0 0 1</inkml:trace>
  <inkml:trace contextRef="#ctx0" brushRef="#br0" timeOffset="166338.5141">18876 8746 36,'0'0'29,"0"0"2,0 0-11,0 0-5,0 0-3,0 0-4,0 0-3,-2 9-2,2-9-1,0 0 0,3 11 0,-3-11-1,0 0 1,11 5-2,-11-5 3,9-4-2,-9 4 0,0 0 1,9-14-1,-9 14 0,3-10 0,-3 10 0,-3-10 0,3 10-1,0 0 0,-13-1-2,13 1-2,-10 8-9,10-8-18,-5 13-2,5-13-1,-3 18 1</inkml:trace>
  <inkml:trace contextRef="#ctx0" brushRef="#br0" timeOffset="166729.5363">18893 8957 27,'0'11'27,"0"-11"2,-2 10-8,2-10-5,-2 14-4,3-5-2,-1-9-2,1 10-2,-1-10 0,0 0-1,0 0 0,0 0-2,10 6 0,-10-6-1,6-12 0,-6 12 0,7-16-1,-7 16 0,2-15 0,-2 15-1,-3-12 0,3 12 0,0 0-1,-11 1 0,11-1-3,-10 6-6,10-6-24,-2 12-1,2-12 0,0 0 2</inkml:trace>
  <inkml:trace contextRef="#ctx0" brushRef="#br0" timeOffset="167947.6061">19438 8558 18,'9'-3'30,"-9"3"1,7-10 2,-7 10-13,0 0-5,0 0-2,2 19-3,-1-1-3,-4 2-1,4 7-3,-3 1 1,2 5-1,-1 0-1,1 3 0,0-3-1,0 0 0,-1-3 0,2-3 0,-1-2-1,1-6-1,0-5-1,-1-14-2,4 17-3,-4-17-8,0 0-19,0 0-2,-5-17 0,5 17 1</inkml:trace>
  <inkml:trace contextRef="#ctx0" brushRef="#br0" timeOffset="168329.628">19186 8575 12,'0'0'29,"2"-14"3,-2 14 0,17-10-10,-8 3-5,9 8-1,-2-5-2,9 5-4,1-4-3,8 7 0,0-4-1,7 2-1,-2-2-1,2 1-1,-3-1-1,1 2 0,-6-1 0,-1-1-1,-4-1-1,-5 3 1,-3-1-1,-4 0 0,-4 0-1,-3-1-1,-9 0-2,0 0-3,12 16-7,-20-7-25,8-9 1,-8 21-1,8-21 1</inkml:trace>
  <inkml:trace contextRef="#ctx0" brushRef="#br0" timeOffset="168762.6527">19802 8885 30,'15'3'31,"-15"-3"2,0 0-1,0 0-13,0 0-5,0 0-5,0 0-1,-3 14-3,3-14 0,-7 19-2,1-8 0,3 4 0,-2-1 0,3 2 0,-1 0-1,2 0 0,2-2 0,2-1 0,1-3-1,4 0 1,2-4-1,2-1 0,1-1-1,0-3-1,2-1-2,-2-6-4,7 3-17,-5-6-15,-3-6 2,2 0-2,-5-7 2</inkml:trace>
  <inkml:trace contextRef="#ctx0" brushRef="#br0" timeOffset="168937.6627">19864 8711 72,'0'0'37,"0"0"0,0 0 1,0 0-28,14-8-9,-2 5-34,1 4-1,-13-1-2,16-5-1</inkml:trace>
  <inkml:trace contextRef="#ctx0" brushRef="#br0" timeOffset="171320.799">21159 9519 8,'19'3'13,"-8"-6"1,7 6-2,-7-6 0,5 3-3,-5 1-1,2 1-1,-1-1-1,-1 0-1,3 0 0,-2-1 0,3 2 0,-2-1 0,3-1 1,-2-2-1,2 4-1,-1-3 1,2 1-1,-3-2-1,2 2-1,-1-1 0,2 2 1,-2-2-1,2 1 0,-2-2 1,1 4-1,-2-2 1,3 1-1,-3-1 1,2 1-1,-1-1 2,3 1-1,-1-1-1,4 1 1,-1-4 0,1 4-1,1-2 0,3-1 0,-3 0 0,2 1-1,-1-2 0,2 2 0,-1-1 0,2-3 0,-2 1 0,2 2 0,-1 1 0,2-2 0,-1 1-1,1 1 1,-3-1-1,1 3 1,-2 1 0,2-2-1,-3 1 0,1 2 1,-2-1-1,0 0 0,-1 0 0,3-1 1,1 2 0,-3-1-1,1-1 0,2-1 1,0-1-1,-1 2 1,1 0-1,-1-1 1,-1 1-1,1-1 0,1 1 0,1 0 0,-2-1 0,2 0 0,0 0 0,0 1 0,0-2 0,1 1 0,-1 1 0,-1-2 0,4 1 0,-2 0 0,0-1 0,1 0 0,4 0 0,-2 0 1,2-1-1,-1 1 1,0-2-1,2 2 1,0 0-1,-3-1 1,-1 1-1,3 0-1,-1 0 1,1 0 0,0 0 0,-1 1 0,1 0-1,2 0 1,-1 1 0,-4-1 0,1 0 0,0 1 0,-1 0-1,2-1 1,-3 0 0,4-1 1,-2 1 0,2-1-1,1 0 1,-2 0-1,1 0 1,2 1-1,0 0 1,1-1-1,0 1-1,-2 1 1,0-1 0,2 1 0,-1-1 0,-5 0-1,-2-1 1,-3 1 0,-1 0 0,-1-1 1,-5-1-2,-5 2 2,-11 0-1,18-2 0,-5 2 0,-13 0 1,9 0-1,-9 0 0,0 0 0,15 1 0,-15-1 0,0 0-2,0 0-1,0 0-6,12-3-26,-12 3-3,0 0 0,-20-10 0</inkml:trace>
  <inkml:trace contextRef="#ctx0" brushRef="#br0" timeOffset="174618.9877">21485 8825 1,'0'0'24,"0"0"1,0 0-5,0 0 0,0 0-3,0 0-2,0 0-2,0 0-3,14-5-1,-14 5-3,10-13-1,-5 2 0,-5 11-1,15-20-1,-4 8 0,-3-1-1,2 2 1,-2 0-1,0 0 0,-8 11-1,9-15 0,-9 15 0,0 0 0,0 0 0,0 0-1,-2 10 0,0 4 1,-1 5-1,0 3 0,0 6 0,1 1 0,-1 3 0,-1 2 1,1 1-1,1-3 0,-2-3 0,1-3 1,0-2-1,-1-3 0,1-4 0,0-3-1,0-4 0,3-10 0,-8 15 0,8-15-1,0 0-1,-8 9 0,8-9 1,0 0 0,-9 4-1,9-4 2,0 0-1,-11 0 1,11 0 2,0 0 0,0 0 0,0 0 1,-9-1 0,9 1 1,0 0 0,14 2 1,-5-3-1,5 2 0,2-1 0,2 2 0,2-1-1,1-1-1,-3-1 0,1 3 0,-3-1-1,-2-1 0,-2-1 0,-1 1 0,-11 0 0,10-2-1,-10 2 0,0 0-1,0 0-2,0 0-1,0 0-4,-15-11-10,15 11-17,0 0 0,-10-12 0,10 12 2</inkml:trace>
  <inkml:trace contextRef="#ctx0" brushRef="#br0" timeOffset="175128.0168">22069 8790 18,'20'-2'27,"-20"2"0,14-3 3,-14 3-16,0 0-2,10-3-3,-10 3-2,0 0 0,0 0-3,0 0 0,-13 8 0,13-8-2,-18 10 0,7-1 1,-7-2-2,1 2-1,-3 2 1,1 0-1,-2 0 0,2 2 1,1-2-1,3-1 1,15-10 0,-14 18 1,14-18 0,4 15 0,-4-15 1,24 6 0,-10-5 1,6 3-1,-2-3 0,4-1-1,-2 0-1,-3 1-1,-1 0-2,-6 0-3,5 5-7,-15-6-15,0 0-9,0 0-1,-8 11 2,8-11 1</inkml:trace>
  <inkml:trace contextRef="#ctx0" brushRef="#br0" timeOffset="175339.0289">21930 9017 49,'0'13'33,"0"-13"2,15-1-7,-1 4-10,-2-8-4,6 7-6,-2-3-2,3 2-2,-1 0-3,1 0-2,0 2-6,-3-4-8,1 1-21,1 2 1,-6-4-1,4 2 0</inkml:trace>
  <inkml:trace contextRef="#ctx0" brushRef="#br0" timeOffset="175715.0503">22427 8806 31,'0'0'30,"0"0"3,1 12 0,-6-2-13,5-10-6,-10 24-1,2-12-4,4 6-2,-6-1-2,7 3 0,0-1-2,1 2-1,2-3-1,3-2 0,2-1-1,3 0 0,1-6 0,1-2 0,2-3-2,0-6-2,6 2-5,-9-9-13,2-2-15,5-2 1,-6-3-1,4-2 2</inkml:trace>
  <inkml:trace contextRef="#ctx0" brushRef="#br0" timeOffset="175911.0613">22455 8695 49,'0'0'34,"-14"-3"0,14 3 2,0 0-13,0 0-13,0 0-5,0 9-3,0-9-2,12 8-4,-12-8-8,11 1-24,-2 5 1,-9-6-1,12 4 2</inkml:trace>
  <inkml:trace contextRef="#ctx0" brushRef="#br0" timeOffset="176718.1077">23046 8840 20,'0'0'27,"0"0"0,12-3-3,-12 3-4,0 0-3,0 0-2,0 0-3,0 0-2,0 0-2,0 0-3,-15 10-1,3-7-2,1 3-1,-5 2 0,-1 0 0,-3 2-1,0 0 0,1 0 0,2-1 0,2-2 1,1 1 0,4-1-1,10-7 1,-11 10-1,11-10 1,0 0 0,3 15 0,-3-15 0,14 10 0,-1-8 0,0 3 0,0-2 0,5-1-1,2 0 1,-2-1-1,1 0-1,-3 0-2,-2 6-1,-14-7-6,21 5-11,-21-5-15,2 11 0,-2-11-1,-14 13 1</inkml:trace>
  <inkml:trace contextRef="#ctx0" brushRef="#br0" timeOffset="176925.1196">22880 9066 38,'0'0'31,"0"0"3,0 0-4,-1 13-9,1-13-8,16 5-2,-7-4-4,7 4-2,1-4-1,1 2-2,1-1-3,-1-2-4,3 5-8,-5-1-23,-2-8 1,1 2-1,-15 2 0</inkml:trace>
  <inkml:trace contextRef="#ctx0" brushRef="#br0" timeOffset="177733.1658">23359 8836 21,'16'-1'32,"-16"1"2,12-3-3,-12 3-8,0 0-4,14 6-5,-14-6-5,5 11-3,-5-11-2,3 23 0,-1-10-2,1 5 0,-3 1-1,5 3 0,-2 2-1,-1-1 1,1-1-1,0-2 0,-3 0 0,4-6 0,-1-1 0,-3-13 0,0 11 0,0-11 0,0 0 0,12-5-1,-12 5 1,10-17 0,-4 7 0,5-5 0,1 0 0,-2-1-1,2 0 1,1 0 1,3 1-1,1 3 2,1 1-1,-2 4 0,-1 1 0,3 3 1,-1 2-1,-3 5 0,0 5 1,-1 2-1,-4 3-1,1 4 2,-1 3-1,-8 3 0,-2-1-1,5-1 2,-7-4-3,-2-3 1,7-1-1,-2-14-3,-1 14-29,1-14-5,0 0-1,0 0-2</inkml:trace>
  <inkml:trace contextRef="#ctx0" brushRef="#br1" timeOffset="228017.0419">5414 8270 13,'0'0'16,"0"-13"0,0 13-1,5-21-1,-1 8-1,1-2-2,0-1-3,2-1-1,0 0-2,2 1-1,-1-2 0,3 1-2,0-2 1,0 1 0,3-4 0,0-1 0,2-4 1,1 1-1,0-5 1,5 2-1,-4-2-1,5 1 1,-1-1-1,1 2 0,0-1-1,3 1 0,2 1 0,2-1 0,2 0 2,2-1-2,2-1 0,4 4 1,2 0-1,2 1 0,1 3 0,1 0 0,1 3 0,1 3 0,-1 1 0,-1 2 0,1-1 0,-1 5 0,-2 1 0,-2 0 0,-3 4 0,1 3-1,-3 0 1,0 4-1,-4 3 1,-1 2-1,-1-2 1,-1 4-1,-1 0 1,0 2 0,-1-1-1,1 2 1,-1 0-1,1 0 0,0 3 1,-1-3-1,-2 1 0,-1 5 1,-1 0-1,-2-1 0,-1 2 1,0 0-1,-2 1 0,-1 3 0,0 0 1,0-3-1,0-1 0,0 3 0,-3-2 0,0 0 0,-1 0 0,-2 0 1,-1 1-2,-2 2 1,-1-1 0,-1-1 0,-1 2-1,-2 0 1,0-1 0,1 1 0,-1 0 0,0-2-1,2 1 1,-2 2 0,2-1 0,-2-4 0,1 1 0,0-2 0,1 1 0,-2-1-1,0-1 1,-1-3 0,-1 0 0,-1 0 0,0-1-1,-1-4 1,0-9-1,-2 13-2,2-13-3,0 0-6,0 0-24,0 0 2,0 0-2,0 0 2</inkml:trace>
  <inkml:trace contextRef="#ctx0" brushRef="#br1" timeOffset="229093.1034">7157 7942 22,'0'0'20,"0"0"-2,0 0-3,0 0 0,0 0-5,0 0 0,0 0-2,11-1-1,-11 1-1,10 12-1,-10-12-1,15 22 0,-7-11 1,2 5-2,-2-2 0,1 6 0,1-5-1,-1 2 1,0-1-2,1-1 1,-1-1-1,0 1 2,0-2-2,-1 0 0,0-2-1,-2 0 1,-1 0-1,1-2 1,-3 1-1,-3-10 1,5 13-1,-5-13 0,3 9 0,-3-9 0,0 0 0,0 0 0,0 0 0,0 0 0,10 7 1,-10-7-1,0 0 0,11-13 0,-11 13 1,11-15-1,-4 6 0,2-1 0,-1-2 1,2 1-1,-1-2 0,1-1 1,0-3 0,3 2-1,-1-3 1,1 1 0,1-1 0,-1 0-1,2-1 1,-2 0-1,0 5 0,-3-3 0,-1 7-1,-3-2-1,-6 12-5,8-12-23,-8 12-3,0 0-1,-7-14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50:25.9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4740 14084 24,'29'5'26,"-12"-10"0,11 0-8,-2 2-5,-1-5-2,5 5-3,-2-4-1,2 3 1,-2-2-2,4 3 1,-3-3-2,4 4-1,-4-1-1,3 2 1,-2 0-2,2 2 0,-1 0 0,4 1-1,-1-2 1,2 1 0,2-2 0,5 1 0,0-1 0,4-1-1,0-1 0,3 0 0,1-2 0,3 1-1,1 0 1,1-2 0,3 1 0,3 2-1,2-1 1,4 1 0,-1 0 0,1 0-1,5 1 1,-2 0-1,0 0 0,4-1 0,-1 1 1,2 0-1,0 0 0,4 1 0,0-1 0,2 1 1,2 0-1,0-1 0,2-1 0,2 0 1,2 0-1,-1-1 0,3-2 1,1 0-1,2-2 0,1 0 0,2-1 0,0 0-1,3-1 1,1-1 0,0 2 0,4 1 0,0 0 0,0 0 0,1 1 0,1 1 0,1 2 1,4-1-1,-1-1 0,2 2 0,1 1 1,1 0-1,-1 1 0,6 0 1,0 1-1,0 1 0,1 1 0,3-1 0,0 1 0,2 0 0,4 2 1,-4-2-1,4 0 0,1-1 0,3 0 0,0-1 1,1-1-1,1-1 0,2-1 0,3 0 0,0-1 0,-1-1 0,2 1 1,-2-1-1,2 1 0,-1 0 0,-4 0 0,1-1 0,-2 2 0,-4 0 0,3 1 1,-3 0-1,-1 1 0,1 2 0,-3 0 0,0 1 0,-2 1 0,3 0 0,-1 1 0,-3 1 0,1 0 0,-1 1 0,0-2 0,1 0 1,-1-1-1,-1 1 1,-7-2-1,1 0 1,-4 0-1,-2-1 1,-6 0 0,-3 1-1,-7-2 1,-5 0-1,-5 0-1,-8 0 0,-5 1-4,-14-4-9,-11 3-24,-8 2-1,-19-2 0,-10 2 1</inkml:trace>
  <inkml:trace contextRef="#ctx0" brushRef="#br0" timeOffset="1459.0835">6922 14407 18,'0'0'30,"0"0"0,0 0 3,0 0-15,0 0-3,-11 11-5,13 5-2,-5 2-2,4 9 0,-4 1-1,3 6 0,-3-1-1,3 5-1,-4-3-1,3 3 0,-1-1-1,2-5 1,-1-3-2,2-5 1,2-2-2,-1-4 0,2-4-1,-4-14-2,9 13-3,-9-13-5,10-5-9,-10 5-13,3-17-2,1 2 1,-9-7 1</inkml:trace>
  <inkml:trace contextRef="#ctx0" brushRef="#br0" timeOffset="1910.1093">6875 14400 14,'-3'-16'28,"3"16"1,0 0-4,0-10-7,0 10-1,12-5-4,3 7-4,-4-4-1,9 5-1,-3-4-1,7 3-1,-2-4-1,4 2-1,1-4-1,0 0 0,0-2 0,1 0-1,-1-2 1,-1 2-1,-2 1-1,-2 1 1,-3 2 0,-2 2-1,-5 0 1,-1 2-1,-11-2 0,15 7 1,-15-7-1,8 10 1,-8-10-1,4 14 0,-4-14 1,3 17-1,-1-5 1,0 0-1,2 3 0,-2 0 0,0 1-2,-1-4-2,4 7-11,-2-5-24,-4-5 3,2 2-2,-1-11 2</inkml:trace>
  <inkml:trace contextRef="#ctx0" brushRef="#br0" timeOffset="4316.2469">8659 14636 42,'-4'9'32,"4"-9"1,0 0-10,9-3-6,-9 3-4,22-4-5,-9 0 0,8 3-2,0-2-1,3 1-1,1-4-2,2 1 1,-2-2-2,2-2 1,-1-4-1,-2 0 1,-1-5-1,-3 3 0,-4-4 0,-1 0 0,-6 0 0,-3 2-1,-6 2 1,-2 1-1,-6 1 1,-3 1 0,-6 2-1,-3 5 0,-2 3 1,-4 3-1,-3 4 0,1 6 0,0 4 0,0 4 0,3 6 0,3 1 0,3 2 0,6 3 0,4-1 0,4-2 1,5 0-1,5-2 1,5-4 1,2-1-1,2-5 1,5-1 0,1-4 0,1-1 0,2-3 0,2-3 0,-2-4-1,0-2 0,0-1-1,-2-2 0,-4 1 0,-2-1-2,-3 1-1,-12 4-3,18-1-8,-18 1-26,0 0 0,10 9 0,-10-9 0</inkml:trace>
  <inkml:trace contextRef="#ctx0" brushRef="#br0" timeOffset="4805.2746">9250 14718 48,'1'14'33,"-1"-14"1,0 0-5,2 12-16,-2-12-6,0 0-1,0 0-3,12 12-1,-12-12 0,10 1 0,-10-1 0,11-4 0,-11 4-1,7-10 1,-7 10-1,0-12 1,0 12-1,-6-11 1,6 11-1,-12-9 0,12 9 0,-14-2 0,14 2 0,-12 6-1,12-6 0,-7 13-1,6-4-2,1-9-4,5 18-19,0-7-10,-5-11 0,9 8-1</inkml:trace>
  <inkml:trace contextRef="#ctx0" brushRef="#br0" timeOffset="5634.3223">9961 14308 28,'0'0'33,"2"-22"2,-2 22 0,-5-16-12,-6 1-5,11 15-8,-20-14-2,9 13-2,-6-6-2,3 7 0,-7-2-2,0 5 1,0 1-2,0 1 0,-1 5 1,4 1-1,-1 2 0,4 4 0,2 0 0,5 4 0,2 2 0,3 0 0,3 3-1,2 3 1,4 3 0,2 1-1,0 2 1,3 0-1,-1-1 1,-1 1-1,1-3 0,-1-1 0,-4-5 0,-1-3-1,-2-1 0,-2-6-1,0-2-1,0-14-2,-4 14-3,-5-20-8,9 6-16,0 0-6,-15-20-2,7 6 3</inkml:trace>
  <inkml:trace contextRef="#ctx0" brushRef="#br0" timeOffset="5852.3348">9559 14600 31,'0'0'35,"0"0"2,11-5 1,2 5-13,-1-7-6,12 7-7,-2-5-3,8 4-2,0-5-3,4 3-1,-1-1-2,-2-2-1,0 4-4,-6-6-7,-1 4-29,-4 1 0,-11 0 1,-9 3-1</inkml:trace>
  <inkml:trace contextRef="#ctx0" brushRef="#br0" timeOffset="6549.3746">10546 14404 26,'0'0'32,"6"-9"2,-6 9-2,0 0-13,0 0-5,0 0-6,0 0-2,0 0-2,-5 9-2,5 1-1,0 0-1,0 2 1,0 1-1,2-1 1,-1-2-1,1 0 0,-2-10 0,0 0 1,0 0-1,11 5 1,-11-5-1,2-13 0,-2 13-1,-1-18-2,1 18-3,-7-17-10,3 8-18,4 9 0,-11-5-1,11 5 1</inkml:trace>
  <inkml:trace contextRef="#ctx0" brushRef="#br0" timeOffset="6934.3967">10551 14673 39,'0'0'32,"0"0"1,0 0 0,-5 9-17,5-9-6,1 15-5,2-6-1,-3-9-1,4 19 0,1-10-1,-5-9-1,9 17 0,-9-17 1,11 8-2,-11-8 1,10 2-1,-10-2 1,0 0 0,10-13 0,-10 13 0,2-14-1,-2 14 1,-2-16-1,2 16-2,-6-11-6,6 11-27,0 0 0,0 0-2,-10-4 2</inkml:trace>
  <inkml:trace contextRef="#ctx0" brushRef="#br0" timeOffset="7946.4546">11320 14304 15,'5'-19'31,"-5"19"1,4-9 1,-4 9-12,0 0-4,-5 11-5,7 6-3,-4-1-3,4 7-1,-4 0-1,5 7-1,-1-1 0,1 1 0,-3 0-1,2 1-1,-1-4 0,2 0 0,-1-4-1,0-2 0,-1-3 0,0-2-1,3-4-1,-4-12-2,2 13-3,-2-13-7,0 0-18,0 0-3,-7-12-3,7 12 4</inkml:trace>
  <inkml:trace contextRef="#ctx0" brushRef="#br0" timeOffset="8356.4777">11128 14263 29,'0'0'34,"10"-3"2,-10 3 0,20-6-13,-13-3-5,14 7-7,-7-4-3,12 5-2,-4-1-1,7 3-1,0 0-2,3 1 1,1 0-2,1 1 0,-1 0 1,0 0-1,-2-2-1,-2 1 1,-4-2 0,-2-1-1,-5 2-1,-3-3 0,-4 3-3,-11-1-6,17-2-25,-17 2-5,0 0 1,2 18-2</inkml:trace>
  <inkml:trace contextRef="#ctx0" brushRef="#br0" timeOffset="22900.3098">5542 17089 3,'10'-4'21,"10"7"0,-9-7 2,3 4-8,0-2 0,-1 0-2,5 3-2,-3-2-1,4 1-1,-2-3-2,5 3-1,0-3-1,4 4-1,-1-3 0,4 0-1,-1 0-1,3 2 0,0 0 0,3-1-1,-1-1 0,2 0 1,0-1-1,3 2 1,2-3-1,2-1 1,-1-1-1,3 3 0,-2-2 0,3 0 0,0-1 0,-1 1 0,0 1-1,-1 0 1,3 1-1,0-2 1,1 1-1,0 0 0,3 1 0,0-1 0,1 0 1,2 0-1,1 0 1,-2 2-1,1-2 0,-1-2 1,-2 1-1,1 2 0,0-1 1,-1 0-1,1 1 0,1-1 0,0-1 0,1 2 0,0 3 1,2-3-1,-1 1 0,1 2 0,-1-2 0,2 1 0,-2 0 1,3-1-1,2 0 0,0 1 0,-1 0 0,1-3 1,1 3-1,-1 0 0,2 0 0,-2 0 0,-1 0 0,1-3 1,2 2-1,1 0 0,-1 0 0,2-1 0,-1 0 0,5 1 0,-3 1 1,1 0-1,1 0 0,0 2 1,1-2-1,3 1 0,-1-1 0,-1 0 1,0-1-2,2 3 1,1-2 0,-2 0 0,3 1 0,0 1 1,1-1-1,1 1 0,2 0 0,0 0 0,2 2 0,-1-2 1,2 0-1,0 1-1,1 0 1,1 0 1,0-1-1,2 1 0,1-1 0,2 2 0,-1 1 1,4-2-1,0-1 0,0 1 0,0-2 0,1-1 0,0 1 1,1-1-1,0-3 0,0 3 0,-2 1 0,0 0 0,3 0 0,0 2 1,0-1-1,1 0 0,1 1 0,0 0 1,-1-2-1,3 0 0,-2 1 0,0-2 0,2 0 0,-1 2 0,-1 0 0,0 0 0,0 0 0,-1 0 0,2-1 0,-2 1 1,2 0-1,-1-3 0,-1 2 1,1-2-1,-1 1 0,1 0 0,-1 0 0,0-1 0,-3-1 0,-1 3 0,0 0 0,0-4 0,-1 2 0,1-1 0,-5-1 0,3 1 0,-3-1 0,-2 1 0,1-4 0,-4 2 0,-2 1 0,-2 0 1,-1 1-1,-3-1 0,-2-1 0,-2-1 0,-4 1 0,-3 1 0,-2-1 0,-3 2 0,-4-1 0,-1 1 0,-6 1-1,-3 2 1,-4 0 0,-3 2-1,-5 2-1,-4-4-2,-4 7-15,-4-4-20,-17-3 1,0 0-1,-10-17 1</inkml:trace>
  <inkml:trace contextRef="#ctx0" brushRef="#br0" timeOffset="26799.5328">7810 14432 6,'0'0'22,"0"0"-5,0 0 1,0 0-3,0 0 0,0 0-3,0 0-1,0 0-2,-7 9 0,7-9-3,-6 11 0,6-11-2,-6 12 0,6-12 0,-5 15-1,5-15-1,-5 17 0,5-4 0,0 1-1,0 2 1,1 1-1,-1 3 0,2 1-1,-2 1 1,0 0-1,0-1 1,1-1-1,2 1 0,-2-2 0,2-2 0,-2 0 1,3-2-2,-3 0 1,3-1 0,-2-1 0,-1-2 0,0 0 0,0 1-1,-1-12 1,0 15-1,0-15-1,0 0-4,0 0-3,0 0-7,2 9-16,-6-18-1,4 9 0,7-22 1</inkml:trace>
  <inkml:trace contextRef="#ctx0" brushRef="#br0" timeOffset="27521.5742">7823 14643 7,'0'0'19,"0"0"-1,0 0-2,0 0-1,0 0 0,-2-9-1,2 9-2,0 0-1,0 0-1,0 0-2,0 0-2,0 0 0,0 0-1,11-3-1,-11 3 0,11 0 0,-11 0-2,16 0 1,-16 0-1,20 1 0,-10-1 0,2 2-1,1-1 1,0 0-1,2 0 0,1 1 0,0-3 0,0 2 0,2-2-1,-1 0 1,0-2-1,0 1 1,-2-1-1,-2-1 0,0 1 1,-2-1-1,-2 1 0,-9 3 0,13-4 0,-13 4 0,0 0-3,0 0-2,0 0-9,0 0-22,0 0-1,-1 12 1,1-12 0</inkml:trace>
  <inkml:trace contextRef="#ctx0" brushRef="#br0" timeOffset="28917.654">7952 17392 15,'-11'-5'26,"11"5"-4,0 0-2,0 0-2,-8 10-1,8-10-5,-1 10 0,1-10-4,0 19 1,0-8-3,3 8 2,-1-2-4,3 5 0,-4-3-1,3 8-1,-2 0 0,1 2 0,-2 6-1,0-7 0,0 3 0,-1-31 0,-2 69 3,2-40-1,0-29-3,0 0 2,0 59 1,0-59-6,0 0 1,4 21-6,-4-21-12,0 0-14,6-19 0,-2 8-4,-4 11 2</inkml:trace>
  <inkml:trace contextRef="#ctx0" brushRef="#br0" timeOffset="29618.6941">7940 17326 30,'-10'-8'30,"10"8"-8,0 0 0,0 0-5,0 0-2,0 0-4,0 0-2,0 0-3,0 0-1,16 8-1,-5-7-1,2-1-1,1 4 0,3-4 0,0-1-1,1 2 1,1-2-1,2-1 0,1 0 1,-2 1-1,2-4-1,-2 4 1,0-1-1,0-1 1,-1-1-1,-4-1 0,0 1 0,-4-2 1,-2 4-1,-9 2 0,14-6 1,-14 6-1,0 0 0,10-2 1,-10 2-1,0 0 1,0 0-1,1 12 0,-1-12 1,-2 13-2,2-13 2,-2 12-1,2-12 0,-3 16 0,2-5 1,0 1 0,1 0 1,0 1 0,0 6 0,0 1-1,0 3 2,0-1-2,0-2 1,1-2-3,-2 3 1,2-4 0,-1-5-2,2 0-4,-2-12-8,-2 12-23,2-12 0,0 0 0,0 0 1</inkml:trace>
  <inkml:trace contextRef="#ctx0" brushRef="#br0" timeOffset="30307.7335">8729 17292 2,'-13'0'27,"13"0"-2,0 0-1,-14 12-5,14-12-2,-10 17-3,9-2-1,-3 3-4,5 11-1,-1 0-2,3 7 0,-1 1-3,1 8 1,-1-1-3,1 3-1,0-4 1,0-6 0,1-5-2,-2-6-1,3 2-1,-3-7-4,-2-21-4,6 23-7,-6-23-15,10-13 0,-11 4 2,10-5 1</inkml:trace>
  <inkml:trace contextRef="#ctx0" brushRef="#br0" timeOffset="30636.7524">8711 17591 38,'0'0'30,"0"11"3,0-11-8,0 0-5,18-1-4,-18 1-4,23-7-2,-12 4-2,9 1-2,-5-4-2,4 3-2,-3 4 1,1-4-1,-1 4-1,0-2 0,-2-1-1,-3 3 0,-1 0 0,-10-1-1,14 2-2,-14-2-2,7 10-7,-7-10-19,-4 10-5,4-10 0,0 0-1</inkml:trace>
  <inkml:trace contextRef="#ctx0" brushRef="#br0" timeOffset="31843.8214">9665 17620 6,'5'10'25,"-5"-10"1,0 10-4,0-10-1,5 10-3,-5-10-2,11-2-1,0 6-4,-11-4 1,19 5-4,-6-7-2,3 2-2,-1-6 0,3 1-2,-1 2 1,3-7 0,-1-1-2,1-2 1,-3 3-1,2-5 1,-4 1-2,1-1 1,-3-1 0,0 0-1,-5 2 1,-1-3-1,-3-1 1,-3 2-1,-3 2-1,-1-1 0,-4 3 0,-3 2-1,-2-2 1,-2 5-1,-4 4 1,-2-1-2,-3 4 4,-2 5 1,1-1-1,-2 6 1,2 8-1,0 3 1,1 2-1,4 5 2,4 0-3,0-1 1,5 5-1,4-5 1,4-3-1,3 1 1,3-3 0,4-3 1,3-1-2,3 0 1,2 2 1,1-7 0,2 2-1,3-10 1,-2-4-1,1 5 0,0-3 1,-1-4-1,0-4 0,-2 3-1,-1 2 0,-2 2-1,0-1 0,-3-7 0,2 2-4,-4 5-3,7 4-5,-17-5-14,21-2-13,-4-3 3,-2 2-2,4 11 2</inkml:trace>
  <inkml:trace contextRef="#ctx0" brushRef="#br0" timeOffset="32190.8413">10293 17671 21,'0'0'29,"-3"17"1,6-4 3,-5-1-11,2-12-5,0 26-6,-2-14-2,5-1-3,-3-11-1,4 19-1,-4-19-2,5 12 0,-5-12 0,0 0-2,0 0-1,9 5-2,-9-5-4,4-15-12,-4 15-15,1-14 0,-3-4-2,6 3 2</inkml:trace>
  <inkml:trace contextRef="#ctx0" brushRef="#br0" timeOffset="32990.887">10820 17312 14,'3'-12'28,"-3"12"-2,-3-12-2,3 12-5,-12-12-2,-1 3-3,13 9-3,-24-14-4,13 7-1,-5 2-1,2 4-2,-3 2 0,2-5-2,-1 6 1,1 5 0,1 0 0,1 5 0,0 2 0,3 4 0,1-2 0,2 11 2,2-3-1,3 4 1,2 1-2,3 7 2,2-8-2,2 5 2,2 7-3,3-6 0,-1 0-1,2 2 1,-1 4 0,0-13 0,-12-27-1,22 64 0,-22-64 3,0 0-3,22 56-3,-22-56 0,0 0-3,0 0-10,-11 24-19,11-24-4,-17-8-1,9-8 2</inkml:trace>
  <inkml:trace contextRef="#ctx0" brushRef="#br0" timeOffset="33336.9068">10513 17556 52,'0'0'35,"0"0"0,0 0-10,0 0-4,0 0-4,11-9-5,-11 9-4,24-3-1,-9 5-2,4 4-1,2-6 0,3 4-1,0-2-1,0 4-1,2 0 0,0-4 0,0-3 0,-2 2-1,-1 2 0,-3-4-2,-1 5 1,-4-11-3,2 9-5,-17-2-12,11 10-20,-11-10 2,12 6-1,-12-6 2</inkml:trace>
  <inkml:trace contextRef="#ctx0" brushRef="#br0" timeOffset="34747.9875">11246 17559 11,'0'0'28,"0"0"2,0 0 0,0 0-9,0 0-1,-5-10-4,5 10-2,0 0-5,0 0-1,0 0-2,0 0-2,0 0 1,14-7-2,-4 10 0,3-1 0,3 1 0,2 0 0,3-2-1,-1-1-1,2 6 1,0-2-1,-2-5 0,0 3 0,-3 2-1,-3-4-1,-3 2 1,0 1-1,-11-3-1,13-3-1,-13 3-2,0 0-4,0 0-8,0 0-22,0 0 2,-17-5-2,17 5 2</inkml:trace>
  <inkml:trace contextRef="#ctx0" brushRef="#br0" timeOffset="35156.0108">11275 17653 11,'-7'16'28,"-2"-6"2,9-10 2,-4 12-10,4-12-4,0 0-1,0 0-3,0 0-3,0 0-2,9 4-1,-9-4-1,19-2-1,-9-3-1,6 4-2,-1 1-1,5 4 1,-2 0-1,2-4-1,1 2-1,1-1 1,-1 2-1,2 0 1,-2 4 0,-3-6-1,0 1 0,-4 8-2,-1-5 1,-13-5-2,16 10-5,-16-10-17,0 0-14,-1 10-1,-2-20 0,1-7 2</inkml:trace>
  <inkml:trace contextRef="#ctx0" brushRef="#br0" timeOffset="38423.1973">12344 17436 0,'0'0'2,"0"0"2,0 0-2,0 0 4,0 0 1,0 0 0,0 0-1,0 0 3,0 0-2,0 0 3,0 0 1,0 0 0,0 0 0,0 0 1,0 0 3,0-10-4,0 10 2,0 0-4,0 0 1,0 0-3,0 0 0,0 0-3,-4 13 0,4-13-1,-6 19-1,6-19 0,-10 24-1,2-11 0,0 1 0,-1 6 0,-1 4 0,-2-1 0,0 7 0,-2-7-1,2 0 2,-1 5-2,0-7 1,2 2 0,1-8 1,10-15-1,-17 17 0,11-5 0,2-2 0,4-10 1,0 0-2,-11 2 0,11-2-1,0 0 0,0 0 0,0 0-2,-9 4-3,9-4-4,-3 12-6,3-12-16,0 0-4,0 0 0,6-9 2</inkml:trace>
  <inkml:trace contextRef="#ctx0" brushRef="#br0" timeOffset="38823.2202">12048 17436 8,'-19'-3'26,"19"3"4,-17-5-6,17 5-3,0 0-1,0 0-5,0 0 0,0 0-4,20 9-2,-4 1-3,9 1 2,-1 4-4,6 2 0,0 4-2,3-1 2,2-4-3,-2 9 0,-1-1 1,-1 0-1,-2 0-1,-1-3 1,-4 0-1,-1-4 0,-4 3 0,-4-8 1,-3-3-2,-3-3 0,-9-6 1,0 0-4,0 0-7,0 0-27,1-15 1,-1 15 0,-4-19 0</inkml:trace>
  <inkml:trace contextRef="#ctx0" brushRef="#br0" timeOffset="40781.3326">9480 17211 7,'-15'13'26,"9"8"1,-10-1 1,5-2-12,2 9 1,-2-2-5,3 11 1,-1-3-2,6 13-1,-2 0-1,7 4 0,0 4-5,9-2 1,3-8-3,7 8-2,-21-52-5,59 81-27,-59-81 0,73 50-3,-35-46 0</inkml:trace>
  <inkml:trace contextRef="#ctx0" brushRef="#br0" timeOffset="41763.3888">12807 17337 31,'0'0'32,"0"0"-6,0 0-3,0 0-4,0 0-2,0 0-4,15 10-2,-8-1-3,9 9-1,-2 2-2,6 7 0,-1 5-1,4 6 0,-2-3-1,1 9 0,-5-4-2,0-5 0,-6 6-1,-11-41 0,10 75 1,-10-75-2,-5 64-3,5-64-13,-22 55-21,22-55 3,0 0-2,0 0 1</inkml:trace>
  <inkml:trace contextRef="#ctx0" brushRef="#br0" timeOffset="42659.44">13477 17400 49,'-13'4'36,"13"-4"0,0 0-1,-14-6-17,14 6-8,0 0-4,0 0-1,-2 20-3,3-4 1,2-2-5,-1-2-4,9 9-9,-6-2-19,0-9-2,7 2-1,-12-12 2</inkml:trace>
  <inkml:trace contextRef="#ctx0" brushRef="#br0" timeOffset="42931.4556">13527 17681 66,'0'0'36,"0"0"-1,0 0 1,0 0-22,0 0-6,0 0-4,0-13-2,0 13-1,0 0-1,6 20-2,-6-20-4,7 23-5,-5-8-12,-2-15-13,11 30 1,-11-30-1,12 14 2</inkml:trace>
  <inkml:trace contextRef="#ctx0" brushRef="#br0" timeOffset="43580.4926">13842 17442 32,'-3'10'33,"3"-10"2,0 0-6,0 0-7,0 0-5,10 9-3,-10-9-6,11 20-2,-4-7-2,2-1-2,0 4-2,4 1 1,0 7-1,0-2 0,2-4 0,0 2 0,1-1 0,-1-3 0,-1-2-1,0-3 1,-3-9 0,0 0 1,-11-2-1,14-12-1,-10 1 1,0-4 1,-2-5-1,0-3 0,0 1 0,0-5 0,1-2 1,-1 2-1,2 2 1,-2 5-1,2 3-1,-1 3-2,-3 14 0,3-13-5,-3 13-20,16 6-8,-16-6 0,17 4-1</inkml:trace>
  <inkml:trace contextRef="#ctx0" brushRef="#br0" timeOffset="44103.5225">14395 17353 47,'0'0'33,"-9"0"0,9 0-4,-20 5-15,20-5-2,-21 10-5,13 4 1,-4 4-2,1 7-1,0 3-1,3 5-1,2-3 0,3 1-2,6-1 0,3-3 0,4-4-1,6-7 0,4-2 1,4-8 0,1-4-2,2-5 1,-1-6 0,-2 0 0,0-5 1,-3 0-1,-6-8 0,-4 2-1,-4 0 1,-4-2 0,-6 0 0,-4-3 0,-7-1-2,-2 4 0,-5 6 2,-2-3-3,-1 6 3,1 9-2,1 8 1,1 2-3,7 11 0,-2-2-4,12 6-14,2 1-12,2-2-2,8-4 1,4-8 0</inkml:trace>
  <inkml:trace contextRef="#ctx0" brushRef="#br0" timeOffset="44437.5415">14758 17352 50,'10'4'36,"-10"-4"1,0 0 0,6 11-17,-6-11-9,2 17-3,-1 1-3,5 5 1,-5 0-3,4 6 1,-3 2-2,1-5 0,0 1-3,-1 2 0,1-6 0,-3-7-2,6 6-6,-8-10-8,2-12-22,0 0 0,0 0 1,10-18 1</inkml:trace>
  <inkml:trace contextRef="#ctx0" brushRef="#br0" timeOffset="44643.5535">14763 17157 69,'0'0'35,"-23"10"0,23-10 0,-11 19-29,7-10-5,4 0-9,9 6-14,5-1-14,-3-5 1,9 3-1,-2-5 2</inkml:trace>
  <inkml:trace contextRef="#ctx0" brushRef="#br0" timeOffset="45425.5982">15182 17202 55,'11'6'35,"-11"-6"1,0 0-10,0 0-8,4 13-7,0-1-3,-4-12-3,7 23-2,-4-7 0,4 5-2,-1-2 1,1 5 1,0 0-1,1 3 0,-1-1-1,1 2 2,0-3-2,2-3 1,-1 2-2,-3-7 0,1-5 0,-1-1-1,-6-11 1,7 10-1,-7-10 1,0 0-1,-2-10 1,-3 1 0,5 9 0,-15-23 1,4 10-1,-3 4-1,-1-5 2,-3 3-1,-1 4 0,-1 3 0,-2 2 0,-1 10 0,1 1 0,0 3 0,3 6 1,3 0-1,0 1 1,6 4 1,2 1 0,6-2 0,4-3 1,7 0-1,2-2 1,7 0 0,2-8 0,3-1 0,3-6 0,5-6-1,-1-2 0,0-1-1,-1-1-1,-1-4-4,-1 10-13,-1-7-25,-9 3 0,-4-8-1,-3 6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52:02.0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5347 13093 24,'0'0'31,"0"0"1,10-7-1,-10 7-15,2 12-3,-3-2-5,4 9-2,-3 2-1,5 7 0,-2 1-1,3 8 0,0-2 0,-1 4-1,-1-1 0,1 3-2,-1-5 1,-1-1-1,-1-3-1,-1-5 0,1-2 1,-2-6-1,0-3-1,0-7 0,0-9-2,-4 10-1,4-10-5,0 0-7,-6-10-14,6 10-5,-6-21-1,6 9 2</inkml:trace>
  <inkml:trace contextRef="#ctx0" brushRef="#br0" timeOffset="642.0368">5338 13117 3,'-7'-10'29,"7"10"0,0 0 1,0 0-10,0 0-2,0 0-4,0 0-3,2-9-2,-2 9-1,14-3-2,-1 2-1,-1-1 0,4 1-2,-1-2 0,5 2 0,1-3-1,1 0 1,1-1-1,3 0-1,-2-1 1,0 1-1,0-3 0,-1 3 0,-2-1 0,-3 1-1,-2 1 1,-4 1-1,-1-1 0,-11 4 1,12-1-1,-12 1 0,0 0 1,0 0-1,0 0 0,0 0 1,4 10-1,-4-10 0,-2 10 0,2-10 0,-3 19 0,1-6 0,2 3 0,0 2 0,0 1 0,0 2 0,0 1 1,2 0-1,0-1 0,-1-2 0,0-3 0,1-3 0,-1-1-1,-1-12-1,3 12-2,-3-12-5,0 0-13,0 0-16,0 0-1,10-5 1,-9-4 1</inkml:trace>
  <inkml:trace contextRef="#ctx0" brushRef="#br0" timeOffset="1136.065">6059 13037 37,'0'0'30,"0"0"2,-11 13-4,7-1-14,5 6-3,-4 0-4,6 7 0,-6 2 0,5 5-3,-2 1 0,1 2-1,-1 0-1,1 3 0,-1-2-1,0 1 0,2-6-1,-2-4-1,1-2 0,-1-5 0,2-4-2,-2-16-3,2 19-10,-2-19-19,0 0 1,0 0-2,-1-20 2</inkml:trace>
  <inkml:trace contextRef="#ctx0" brushRef="#br0" timeOffset="1463.0837">6056 13338 32,'0'0'34,"0"0"2,18-5-1,-7 5-14,-11 0-5,25-6-6,-11 2-2,7 4-2,-1-2-3,5 2 1,-2-2-2,3 4 1,-1-2-1,0 2 0,-2-1 0,-2 1-1,-1-1 0,-2-1 0,-5 0-1,-2-2 0,0 0-4,-11 2-7,7-14-29,-7 14 2,3-15-2,-3 6 1</inkml:trace>
  <inkml:trace contextRef="#ctx0" brushRef="#br0" timeOffset="3746.2143">6904 13325 32,'0'0'31,"8"11"2,-8-11-10,16 3-2,0 0-6,-4-8-3,8 4-2,-3-8-3,5 3-3,-4-4 0,2-2-1,-1-3-2,1 0 1,-2-2-2,-2 0 2,-3-1-2,-3 1 1,-2 0-1,-4 1 1,-7 4-1,-4 0 0,-4 3 0,-4 2 0,-2 3 0,-4 4 0,-2 4 0,-3 3-1,4 4 1,-2 6-1,0 4 2,0 0-2,3 4 2,1 1-1,3 0 0,5 1 0,4 0 1,4-3-1,4 0 1,6 1 0,4-3 1,5-1 0,0-2 0,6-4 0,-1-2 1,5-4-1,0-6 1,2-1-1,1-5 0,0-2 0,-1-3 0,-2 0-1,-2-3 0,-3 2-1,-5 1-1,-3 0-2,-12 8-2,8-9-5,-8 9-17,0 0-14,0 11 1,0-11-1,-5 12 2</inkml:trace>
  <inkml:trace contextRef="#ctx0" brushRef="#br0" timeOffset="4130.2362">7535 13149 45,'-9'-11'34,"9"11"1,0 0 1,0 0-16,0 0-10,-12 6-3,12-6-2,-3 17-1,3-7-1,0-10-1,-2 18-1,2-18 0,-1 14-3,1-14-3,0 0-9,0 0-23,0 0 0,0 0 0,13 5-1</inkml:trace>
  <inkml:trace contextRef="#ctx0" brushRef="#br0" timeOffset="4375.2503">7540 13328 45,'1'20'35,"-1"-20"1,-1 19 0,2-7-16,-1-12-9,-3 14-3,3-14-2,-2 14-3,2-14 0,0 0-2,3 9-2,-3-9-4,0 0-11,9 7-22,-9-7 1,0 0-1,0 0 1</inkml:trace>
  <inkml:trace contextRef="#ctx0" brushRef="#br0" timeOffset="5272.3016">8223 13051 48,'-3'-12'33,"3"12"1,-14-7-11,3-4-6,11 11-5,-23-9-3,13 7-2,-7-2-1,4 5-1,-6-2-1,3 5-1,-5 1-1,1 3 0,-1 3-1,-1 3 0,-1 3 0,3 2 0,-2 3 0,4 3-1,1 3 2,1 3-2,4 2 1,4 1 0,2-1 1,6 3-1,4-3 1,7 0 0,3-6 0,8-3 0,4-6 0,6-5 1,3-6-1,4-4 0,2-6 0,-1-2-1,-3-3 1,-4-2-1,-5-2 0,-4 3 0,-8 1-1,-5 0 0,-11 8-1,5-10-1,-5 10-2,-9-4-4,9 4-29,0 0-6,-19 9 2,19-9-1</inkml:trace>
  <inkml:trace contextRef="#ctx0" brushRef="#br0" timeOffset="10850.6207">9840 13053 30,'2'-11'25,"-2"11"1,0-10 2,0 10-9,0 0-2,-4-12-4,4 12-3,0 0-2,0 0-3,0 0-1,0 0 0,0 0-2,0 0 0,4 17 0,-2-3 0,-2 5 0,1 3 0,0 5-1,-1 4 0,1 1 1,-1 1-1,1 0 0,1 0 0,-1-1 0,0 1-1,1-5 0,0-3 0,-1-3 1,1-2-1,-1-5-1,0-5 1,-1-10-1,0 0-2,0 0-1,0 0-1,0 0-4,5-26-3,0 12-8,-7-9-6,2-5-10,2 0-1,-4-8 4</inkml:trace>
  <inkml:trace contextRef="#ctx0" brushRef="#br0" timeOffset="11335.6484">9852 13015 10,'0'0'26,"-8"-18"-1,8 18-3,-3-15-1,2 6-4,1 9-2,1-13-3,-1 13-2,0 0-1,0 0-2,9-11-1,-9 11-2,0 0 0,14 4 0,-14-4-1,14 3 0,-4-4 0,2 3 0,3-3 0,2-2 0,2-1-1,4 0 0,0-3 0,2 1-1,0-1 1,1 0-2,-2 1 1,-2 1-1,-2 1 1,-4 0-1,-3 1 0,-2 4 1,-11-1-1,10 9 0,-10 1 1,-4 3-1,0 5 0,-1 2 0,-1 2 0,0 1 1,2-1-1,-1-3 0,3 0 0,0-4 0,3-4-1,-1-11-2,2 17-1,-2-17-2,8 11-7,-8-11-10,0 0-17,0 0 1,10 3 1,-10-3 0</inkml:trace>
  <inkml:trace contextRef="#ctx0" brushRef="#br0" timeOffset="12003.6865">10722 12761 39,'0'0'33,"-4"-10"2,4 10-10,-10-10-5,-1 1-4,11 9-3,-18-10-5,18 10-1,-20-5-2,8 5-1,-2 1-1,1 3-1,-3 2 0,1 4 0,-1 4-1,2 4 0,-2 4 0,4 2 1,0 1-1,4 2 0,4 1 1,4-1-1,4-2 1,5-3-1,5-6 0,4 0 1,4-8 0,2-3-1,2-4 1,1-3-1,-1-3 0,-2-1-1,-3-1 0,-4-2-1,0 5-2,-17 4-4,20-6-13,-20 6-22,0 0 1,0 0-1,0 0 2</inkml:trace>
  <inkml:trace contextRef="#ctx0" brushRef="#br0" timeOffset="13245.7577">11130 12951 16,'0'0'18,"0"0"0,0 0 0,-11-8 2,11 8-3,0 0-2,0 0-1,0 0-3,-13-1-1,14 11-2,-1-10 0,-5 26-2,1-7-2,5 6 0,-4 2-1,4 4 0,-1 0-2,1 3 1,1 0 0,0-1-1,1-4 0,-2-1-1,2-4 1,0-2-1,1-3 1,0-5-2,-2-4 1,-2-10-1,6 13-2,-6-13 0,0 0-4,0 0-8,7-13-21,-7 13 0,5-16-1,0 7 2</inkml:trace>
  <inkml:trace contextRef="#ctx0" brushRef="#br0" timeOffset="13547.7749">11126 13208 24,'0'0'33,"0"0"3,11-5 0,-1 5-11,-3-9-7,9 8-4,-4-5-4,8 6-2,-4-3-3,5 2-1,-3 0-2,2 2 0,-3-2-1,2 2 0,-3-1 0,-2 0-1,-2-1 0,-1 1-1,-11 0-2,11-2-5,-11 2-30,9 1-2,-9-1 1,0 0-1</inkml:trace>
  <inkml:trace contextRef="#ctx0" brushRef="#br0" timeOffset="18944.0836">12206 12947 25,'4'-10'17,"-4"10"0,0 0-2,0 0 0,0 0-3,1-10-1,-1 10-2,0 0-2,0 0 0,-13-10-1,13 10 0,-12-6-1,12 6-1,-17-7 0,7 7-1,-1-3 0,0 3-1,-4-2 0,3 5 0,-2 1-1,3 2 0,-1 3 1,2 0-1,0 5 0,3 1 0,0 5 0,1 1 0,1 0 0,2 4 0,2 1-1,2 1 1,1-2 0,0-1-1,4-1 1,-1 0 0,1-1 0,-2-5-1,1-1 0,-1-1 0,-2-2 1,-1-1-2,-3-1 1,0-1-1,-1-1-1,3-9-1,-7 19-1,7-19-3,-7 12-6,7-12-7,-15 2-15,15-2 1,-9 2 1,9-2 1</inkml:trace>
  <inkml:trace contextRef="#ctx0" brushRef="#br0" timeOffset="19275.1024">11897 13215 19,'0'0'29,"0"0"3,15-8 0,-4 9-14,-2-5-2,10 5-4,-5-5-2,10 6-2,-5-4-2,5 2-3,-1-3 0,1 2-1,-1-2-1,-2 1 0,-1-1-1,-1 0 1,-3 0-1,-2 0-2,-2 2-2,-12 1-8,16-10-23,-16 10-1,0 0 0,12-1 0</inkml:trace>
  <inkml:trace contextRef="#ctx0" brushRef="#br0" timeOffset="19779.1311">12564 13035 48,'0'0'32,"0"0"2,0 0-10,0 0-8,-10-2-6,10 2-1,-4 10-4,5-1-1,-1-9-2,-1 16 1,1-16-2,2 15 0,-2-15-1,3 13-2,-3-13-6,3 9-19,-3-9-7,0 0-3,0 0 3</inkml:trace>
  <inkml:trace contextRef="#ctx0" brushRef="#br0" timeOffset="20072.1481">12576 13246 30,'0'0'32,"0"0"1,10 5 0,-10-5-17,0 0-4,0 0-4,12 10-1,-12-10-4,6 11 0,-6-11-2,3 15 0,-3-15-2,2 16 0,-1-7-3,-1-9-8,0 0-21,1 12-1,-1-12-1,0 0 3</inkml:trace>
  <inkml:trace contextRef="#ctx0" brushRef="#br0" timeOffset="21975.257">13120 12928 13,'3'-15'25,"-3"15"-3,0 0-3,9-14-1,-9 14-4,7-11-2,-7 11-2,0 0-3,10-8-1,-10 8-1,0 0-2,0 0 1,0 0-1,9 14-1,-7-2 1,0 1 1,0 5-2,0 1 0,0 5 0,0 1 0,0 3-1,0-1 0,0 0 0,1-4 0,-1 1-1,-2-3 1,1-4 0,0-3-1,-1-2 0,0 1 0,0-13-1,-2 12-1,2-12-3,0 0-7,0 0-12,-11 2-10,11-2-1,-7-18 1</inkml:trace>
  <inkml:trace contextRef="#ctx0" brushRef="#br0" timeOffset="22455.2844">12980 12860 3,'0'0'24,"-10"3"3,10-3-7,0 0 0,0 0-4,0 0-1,14-1-2,2 1-3,1-6 0,12 3-1,-2-4 0,9 1-3,0-5-1,6 4-1,-1-3-1,3 2-1,-8 1 0,1 1-1,-5 1-1,-4 2 1,-2 0-1,-8-1 0,-2 4 0,-16 0-2,16 3 0,-16-3-4,0 0-9,-3 14-22,3-14 0,-15 6 0,2-8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2:53:58.0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6154 16140 32,'0'0'30,"6"12"2,-6-12-6,-11 14-11,11 1-4,-4 1-4,5 9-2,-2 0 0,1 8 0,0-1-1,2 4 0,-1-1-1,3 6 0,-4-5-1,4-2 0,-3-6-1,1-2 0,-1-6 0,1-2-1,-1-6 0,-1-12-1,2 11 0,-2-11-2,0 0-3,0 0-4,0 0-6,-3-13-20,-1-1 0,4 2 2,-5-9 1</inkml:trace>
  <inkml:trace contextRef="#ctx0" brushRef="#br0" timeOffset="550.0314">6128 16173 4,'-4'-15'28,"4"15"3,0 0 1,-6-14-13,6 14-2,0 0-3,0 0-3,0 0-3,0 0-1,13-11-2,-3 12-1,1-2 0,4 3-1,2-5 0,1 4 0,3-4 0,3 1-1,-3-2 1,4 1-1,-4-2 0,1 1 0,-4-1-1,0 0 0,-3 0 0,-2 3-1,-3 1 1,-1 0-1,-9 1 1,12-1-1,-12 1 0,0 0 1,0 0-1,0 0 0,0 0 0,1 15 1,-1-15-1,-4 18 0,2-3 0,2 0 1,0 4-1,2 2 0,0 3 0,1-1 0,-1 0 0,1-2 0,0 1 0,-1-4-1,0-3-2,-2-15-2,7 20-7,-7-20-20,0 0-6,0 0-1,2-10 0</inkml:trace>
  <inkml:trace contextRef="#ctx0" brushRef="#br0" timeOffset="1124.0639">6812 16167 39,'0'0'34,"0"0"2,0 0-2,-9-10-17,9 10-3,0 0-5,-7 18-3,4-9-2,4 8-1,-2 2 0,1 6-2,0 4 0,2 3 0,-1 1 0,1-1 0,0 0 0,-1-1-1,-1-1 0,3-4 0,-1-4 0,0-6-1,0-1-1,-2-15-2,3 17-1,-3-17-4,0 0-5,0 0-9,-1-17-14,1 17 0,-4-14 2,4 14 0</inkml:trace>
  <inkml:trace contextRef="#ctx0" brushRef="#br0" timeOffset="1394.0797">6804 16411 17,'0'0'33,"0"0"2,0 0-1,7-9-10,-7 9-5,10-5-4,-10 5-5,20-5-3,-8 1-1,7 5-2,-4-2 0,4 2-2,-2 0 0,0 1-1,-1 0 0,-2 1-1,-1 1-1,-3-3-2,1 4-5,-11-5-28,10 0-2,-10 0-1,0 0 0</inkml:trace>
  <inkml:trace contextRef="#ctx0" brushRef="#br0" timeOffset="3441.1968">7384 16338 8,'-12'5'30,"12"-5"1,0 0 2,0 0-11,0 0-4,0 0-4,3 9-3,-3-9-2,20-6-2,-9 1-2,7 1-1,-1-6 0,5 2-2,0-4 0,2-1 0,-2-1-1,1 0 0,-1-2 0,-3 3 0,-4-1-1,-2 2 1,-4-1-1,-3 4 0,-5 0 1,-3 0-1,-4-1 0,-4 1 1,-2 0-1,-5 2 0,-2 2 0,-4 1 0,-1 1 0,-3 5 0,0 3 0,1 3 0,2 4 0,1 3 0,4 5 0,5 4 0,3 5-1,5 0 2,5 3-2,6 1 2,3-1-1,5-2 1,3-4-1,3-3 2,4-4-1,3-3 0,1-6 1,1-3 0,-2-5-1,-1 0 0,0-4 1,-1-2-1,-5-1 0,-3-2-1,-1 0-1,-5-1-3,2 3-2,-7-7-10,6 1-24,-11 11 0,14-16-1,-14 16 2</inkml:trace>
  <inkml:trace contextRef="#ctx0" brushRef="#br0" timeOffset="3770.2156">7966 16130 38,'0'0'35,"0"0"1,0 0 0,0 0-17,-12 10-5,12 1-4,0-11-4,-6 19-1,6-19-2,0 19-1,0-19-2,2 15-1,-2-15-4,0 0-5,11 7-21,-11-7-6,0 0-2,10 6 2</inkml:trace>
  <inkml:trace contextRef="#ctx0" brushRef="#br0" timeOffset="3995.2285">7997 16382 30,'0'0'31,"-3"19"2,3-19 0,-8 9-18,8-9-3,-1 12-5,1-12-4,0 0-6,9 3-10,-9-3-19,15-4-2,-15 4 1,12-3 0</inkml:trace>
  <inkml:trace contextRef="#ctx0" brushRef="#br0" timeOffset="4704.269">8621 16088 56,'0'0'36,"4"-12"0,-7 2-8,3 10-11,-17-10-5,17 10-3,-19-9-3,9 5-1,-3-2-1,1 3-2,-1-2 1,1 4-2,-4 1 1,1 2-1,-1 3 0,0 2 0,0 5-1,1 2 1,-1 4-1,2 4 1,2 0-1,1 6 0,2 3 1,1 1 0,2 0-1,5 1 1,1-1 0,5-2 0,2-1 0,6-2 0,4-6 0,4-2 0,2-2 1,4-5 0,-1-3-1,2-2 0,0-4 0,1-2 0,-4-3 0,0-4 0,-1-1 0,-3-1-1,-2 0 1,-2-3-1,-4-1-1,-3 1-1,0 2-2,-9-5-6,7 3-31,-8 11-2,-3-19 1,1 9-1</inkml:trace>
  <inkml:trace contextRef="#ctx0" brushRef="#br0" timeOffset="8566.4898">9998 15968 21,'-2'-9'21,"2"9"0,0 0-3,0 0 1,0 0-5,0 0-1,0 0-2,0 0-1,-5 11-2,5-11-3,-2 19 0,1-6-1,1 6-1,-1 2-2,1 6 1,0 1 0,0 3-1,0 2 0,0 0 0,-1-1 0,1 0-1,0-2 1,0-4-1,-1-3 1,1-1-1,-1-5 1,0-4-1,1-4 0,0-9 0,-1 10-1,1-10-1,0 0-2,0 0-2,0 0-9,8-14-12,-8 0-7,6 4-1,-7-11 2</inkml:trace>
  <inkml:trace contextRef="#ctx0" brushRef="#br0" timeOffset="9099.5204">9953 15965 8,'0'0'25,"0"0"2,3-10-4,-3 10-4,0-11-4,0 11-1,0 0-3,15-9-1,-15 9-2,18-7-2,-7 3 0,5 3-1,0-3-2,5 2 0,1-3 0,4 0-1,0 0 0,1 0 0,-1-3 0,1 2-1,-3-1 0,-2 2 0,-5 0 0,0 2 0,-7-2 0,0 4 0,-10 1 0,11-2 0,-11 2 1,0 0-1,0 0-1,0 0 1,2 12 1,-2-12-2,-3 16 1,2-4-1,1 1 0,0 3 0,0 0 1,1 2-1,0-3 0,-1 1 0,2-2-1,-2 0 0,1-2-1,-1-12-2,2 20-4,-2-20-6,0 0-19,7 13-4,-7-13-2,0 0 3</inkml:trace>
  <inkml:trace contextRef="#ctx0" brushRef="#br0" timeOffset="9561.5468">10747 15789 17,'3'-10'30,"-3"10"1,0 0-3,0-13-8,0 13-3,-15-3-4,15 3-3,-22 5-1,10 2-2,-4-2-3,1 6 0,-4 0-1,3 6 0,-1 1 0,4 1-2,0 1 2,3 2-2,3-2 0,5 1 0,2-2 1,5-3-2,3-1 1,5-3 0,0-2 0,4 1-1,0-5 0,0-1 0,2-1-1,-5-5-4,5 6-6,-7-6-18,0-2-9,4 2 0,-7-4-1</inkml:trace>
  <inkml:trace contextRef="#ctx0" brushRef="#br0" timeOffset="10015.5728">11039 16061 45,'0'0'33,"0"0"1,3-9-9,-3 9-9,0 0-4,1 17-1,-4-6-5,3 8-2,-2 2 0,1 7-1,-1 1-1,0 7 0,0-1 0,1 1-1,-1 1 1,2-2-1,-1-3 0,0-4-1,2-5 0,-1-6 0,1-5-2,-1-12-2,4 15-3,-4-15-7,3-15-17,1 6-6,-4-7-1,3 3 2</inkml:trace>
  <inkml:trace contextRef="#ctx0" brushRef="#br0" timeOffset="10316.59">11031 16284 29,'0'0'34,"0"0"3,0 0-1,7-14-14,2 17-4,-9-3-5,23-4-4,-10 1-2,6 3-3,0-1-1,2 4 0,1-3-2,1 1 1,-3 0-2,-1 0 1,0-1 0,-4 1-1,-1 0 0,-4-1 0,-10 0-1,12 1-2,-12-1-3,0 0-9,0 0-25,0 0 1,0 0 0,0 0 0</inkml:trace>
  <inkml:trace contextRef="#ctx0" brushRef="#br0" timeOffset="11030.6309">11875 16064 48,'0'0'33,"3"-11"2,-3 11-10,-11-17-10,11 17-3,-11-10-2,11 10-3,-17-8-1,6 7-1,-4-3-2,3 4 0,-2 3-1,1 0-1,-2 2 0,4 5 0,-2 0-1,4 4 1,0 4 0,3 1 0,0 2-1,2 3 1,0-1 0,3 3 0,4 1 0,0 0-1,2 1 1,2-1-1,0 1 1,2-3-1,-1 0 0,0 0 1,2-2-1,0-1 0,-1-4-1,-5-3 1,2-1-2,-5-2-1,3 2-2,-4-14-5,-2 10-6,2-10-19,-14-5-3,14 5-1,-16-13 3</inkml:trace>
  <inkml:trace contextRef="#ctx0" brushRef="#br0" timeOffset="11304.6465">11646 16346 29,'0'0'33,"-8"-9"2,8 9 1,0 0-14,6-9-5,4 9-5,-10 0-2,20-7-3,-9 1-1,6 5-2,-3-1-2,5 2 0,-1-1 0,0 2-2,-1-1-1,0 2 0,1 3-3,-5-8-5,5 11-10,-4-6-21,-14-2 2,17-1-2,-17 1 2</inkml:trace>
  <inkml:trace contextRef="#ctx0" brushRef="#br0" timeOffset="11626.6649">12181 16059 38,'13'-1'36,"-13"1"1,0 0 0,-8 16-12,-2-11-12,9 5-3,1-10-5,-7 14-1,7-14-2,-2 13-2,4-4-4,-2-9-10,0 0-25,9 13 2,-9-13-2,4 13 1</inkml:trace>
  <inkml:trace contextRef="#ctx0" brushRef="#br0" timeOffset="11854.678">12210 16313 46,'0'18'34,"-3"-4"3,4-1-1,-5 0-10,4-13-18,-1 14-2,1-14-1,4 9-3,-4-9-2,0 0-8,14-2-29,-14 2 0,0 0-1,7-10 1</inkml:trace>
  <inkml:trace contextRef="#ctx0" brushRef="#br0" timeOffset="12615.7215">12591 15999 22,'6'-12'32,"-6"12"2,0 0-6,0 0-5,2 20-5,-5-10-4,8 10-4,-5 0-3,5 10-2,-1 0-1,3 5-1,0 0 0,1 2-1,-3-2-1,2 2 0,-1-4-1,0-7 0,-3-4 0,0-4-2,1-5-2,-4-13-4,0 0-7,0 0-21,0 0-1,0-15-1,-7-5 1</inkml:trace>
  <inkml:trace contextRef="#ctx0" brushRef="#br0" timeOffset="13140.7516">12453 15972 10,'0'0'18,"0"0"1,-11 9-1,11-9 0,0 0 1,0 0-2,0 0-2,0 0 0,0 0-2,1-12 0,9 11-3,-10 1-2,19-10-1,-8 2-1,8 5-1,-2 0-1,6 3 0,2-1-1,4 3-1,1-3 0,4 1 0,-1 0-1,3-1 0,-1-1 0,-3-1 0,-4 0 0,-4 0-1,-5 0-1,-4 0-2,-3 4-5,-12-1-18,0 0-16,0 0 1,0 0-1,-3-14 2</inkml:trace>
  <inkml:trace contextRef="#ctx0" brushRef="#br0" timeOffset="18460.0558">14004 15989 21,'0'0'26,"0"0"-4,-9-2-1,9 2-4,0 0-3,-11 3-2,11-3-1,-7 10-3,7 0-1,-4 0-1,4 5-1,-1 1-2,1 5 0,0 3-1,1 3 0,-1 2 0,1 2-1,0 0 0,-1 1 0,-2 0-1,1-4 1,-2-3-1,1 0 1,-1-6 0,0-1 0,0-5-1,1-1 1,2-12-1,-3 14 0,3-14-1,0 0-2,0 0-3,0 0-7,0 0-15,14-11-7,-11-5-1,4 3 1</inkml:trace>
  <inkml:trace contextRef="#ctx0" brushRef="#br0" timeOffset="19112.0931">13959 15996 22,'0'0'20,"0"0"-2,0 0-1,0 0 0,0 0-3,0 0-1,0 0-3,0 0 0,0 0-3,0 0 0,18 5-2,-8-7 0,4 2 0,0-3-1,2 2-1,3-2-1,2 1 0,1-2 0,2 2 0,-1-3-1,2 2 0,-3 0-1,1 1 1,-3 0-1,-2 0 0,-2 0 0,-4 0 0,-1 1 1,-11 1-1,14 0 0,-14 0 1,0 0-1,0 0 0,0 0 1,0 0-1,0 0 1,0 0-1,0 0 1,0 0-1,9-1 0,-9 1 0,0 0 0,0 0 0,6 11 0,-6-11 1,4 17-1,-2-7 0,-1 2 0,0 3 1,-1 0-1,0 0 0,0-3 0,-1 1 1,1-2-1,0-11-1,0 16 0,0-16-4,1 9-4,-1-9-18,0 0-9,0 0-1,5-12 1</inkml:trace>
  <inkml:trace contextRef="#ctx0" brushRef="#br0" timeOffset="19708.1272">14603 15986 11,'0'0'28,"0"0"1,0 0-4,0 0-5,-4 14-4,4-2-3,-4 0-2,4 5-2,-2 3-3,2 5 0,-2 0-2,1 5-1,0 1-1,0 1 0,-1 2-1,1 1 0,-1-3 0,2 0 0,-1-3-1,1-3 0,-1-5 0,1-2 0,1-4 0,-1-5-2,0-10 0,0 0-3,2 11-5,-2-11-12,-4-11-13,4 11-1,1-16 2,-1 16-1</inkml:trace>
  <inkml:trace contextRef="#ctx0" brushRef="#br0" timeOffset="20050.1468">14584 16276 34,'0'0'33,"0"0"3,0 0-1,8-15-18,5 15-4,-13 0-2,24-6-4,-11 3-2,7 4-1,-2-1-2,5 3-1,-2-1 1,-1 2-1,1-2 0,-2 0 0,-3-1-1,-1 2 1,-4-2-1,-11-1 0,14-1 0,-14 1-1,0 0-2,0 0-6,0 0-20,0 0-8,4-12 0,-4 12-1</inkml:trace>
  <inkml:trace contextRef="#ctx0" brushRef="#br0" timeOffset="21141.2091">15393 16084 11,'0'0'26,"0"0"2,0 0-5,0 0-6,-9 11-3,9-11-3,-10 21-2,0-7 0,5 6-2,-5-1-1,3 5-2,-7 1 1,5 3-3,-6-3 0,3 3-1,-2-4 0,0-1 1,0-2-2,2-3 1,-1-4 0,3-1-1,-1-3 0,11-10 0,-13 12-2,13-12-2,0 0-4,-14 0-3,14 0-6,0 0-11,1-18-7,-1 18 2,6-26 1</inkml:trace>
  <inkml:trace contextRef="#ctx0" brushRef="#br0" timeOffset="21485.2288">15155 16121 12,'0'0'30,"-10"-12"1,10 12 3,0 0-14,-1-11-3,1 11-3,10 3-2,1 7-3,-1-3-2,7 7-1,-2 1-2,6 2-1,-1 4 0,1 1-1,3 0-1,1 0 0,-3-1 0,0-1 0,-1-3-1,0 1 1,-3-5-1,0-2 0,-3 0 0,-3-4-2,0-1-1,-12-6-3,19 7-6,-19-7-16,0 0-10,11-6 0,-11 6 1</inkml:trace>
  <inkml:trace contextRef="#ctx0" brushRef="#br0" timeOffset="21850.2497">15724 16108 35,'0'0'34,"0"0"2,0 0-1,0 0-15,-9-1-6,0 2-5,9-1-4,-9 9-1,9-9-2,-5 14-2,5-14-2,1 12-6,-1-12-8,0 0-20,6 10 0,-6-10-1,8 11 2</inkml:trace>
  <inkml:trace contextRef="#ctx0" brushRef="#br0" timeOffset="22089.2634">15741 16329 29,'6'17'31,"-11"-7"1,8 3 1,-1-2-17,-2-11-6,3 12-1,-3-12-2,0 0-1,0 0-3,0 0-4,13 9-11,-13-9-21,0 0-1,10-4-2,-10 4 2</inkml:trace>
  <inkml:trace contextRef="#ctx0" brushRef="#br0" timeOffset="25171.4397">16208 15985 17,'0'0'22,"0"0"-2,9-5 0,-9 5-2,0 0-3,0 0-3,0 0-1,0 0-2,0 0-2,0 0 0,0 0-2,4 15 0,-4-15 1,2 21-2,-1-6-2,1 7 1,-2 2-1,1 1 0,0 3 0,-1 3-1,-1-1 0,1 0 1,0-4-1,-1-2-1,1-7 1,0 2-1,0-6 0,1-3-1,-1-10-1,-1 10-1,1-10-2,0 0-5,0 0-7,0 0-16,0 0-2,0 0-1,-8-14 2</inkml:trace>
  <inkml:trace contextRef="#ctx0" brushRef="#br0" timeOffset="25810.4762">16012 15947 9,'0'0'13,"0"0"-2,0 0-1,0 0-2,0 0 0,0 0-1,-9 8 1,9-8-1,0 0 2,0 0-1,0 0 0,0 0 1,0 0-1,0 0 0,-10-6 0,10 6-1,0 0 0,0 0 0,10 0-1,-1 2 1,-9-2-1,23-2 0,-7 0-1,7 2 0,0-3-1,6 2 0,-2-2-1,5 1 0,1-3-2,1 1 1,-1-1 0,0 0-1,-2 0 0,-2 1-1,-3 0 0,-2 2 1,-4 1 0,-3 0 0,-5 1-1,-3 1 0,-9-1 0,0 0-1,0 0 0,7 9-1,-7-9-4,0 0-5,0 0-25,-10 7-2,10-7-1,0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3:40:08.1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3841 6993 21,'0'0'29,"1"14"2,-1-14-3,-8 11-9,9 5-2,-4 0-6,4 7-2,-4 2-2,3 9-2,-3 4-1,1 4-3,-2 0 1,3 1-1,-2-2 0,2-1-1,-1 0 0,1-7-1,4-3-1,-3-8-3,6 0-5,-6-11-5,0-11-11,13 11-8,-13-11-1,7-16 2</inkml:trace>
  <inkml:trace contextRef="#ctx0" brushRef="#br0" timeOffset="628.0359">3708 7043 26,'-8'-23'31,"10"8"2,-4 3-7,4-4-6,7 8-4,1-5-4,7 11-3,3-3-3,6 5-1,1 3-2,4 5-1,0 2-1,0 4 0,-1 1 0,-2 3-1,-9 0 0,-2 5 0,-7 1 1,-6-2-1,-6 0 0,-5 2 0,-8-2-1,-5-1 1,-4-1 0,-5-5 0,-1-2 0,2-2 0,1-2 0,5-5 0,3-3 0,8-2 1,11 1-1,0 0 0,16-14 0,5 7 1,5 1-1,4 3 0,3 3 0,2 1 1,1 3-1,-3 4 0,-5 7 1,-1 2-1,-8 5 1,-2 0-1,-7 1 0,-7 6 0,-7 0 0,-7 0 0,-6-3 0,-7 0 0,-2-3 0,-4-3 0,-2-4 1,-1-7 0,0-5-1,5-2 1,2-6 0,6-4 0,5-4 0,5-1-1,6 0-1,9-3-4,10 6-3,0-8-14,7 6-14,10 3-1,2-5-1,8 6 2</inkml:trace>
  <inkml:trace contextRef="#ctx0" brushRef="#br0" timeOffset="1056.0601">4419 7310 24,'-4'-12'29,"4"12"0,-19-1 2,4 3-17,0 9-3,-2-1-3,4 9-2,-1-1-1,7 7-1,3-3 0,8 3 1,3-2-2,8-4 0,4-4-1,8-3 0,4-7 0,4-6-1,2-6 0,-1-6-1,-1-8 1,-4-1-1,-4-2 1,-7-6-1,-9-2 1,-9 2-1,-9 2 0,-11 3 1,-8 4-1,-4 7 0,-6 4 0,-2 11 0,0 9 0,0 2 0,6 5 0,6 2-3,10 4 0,3-3-4,16 2-11,4-3-17,9-9 1,14 2-1,2-10 1</inkml:trace>
  <inkml:trace contextRef="#ctx0" brushRef="#br0" timeOffset="1462.0836">4928 7288 44,'-24'6'31,"0"8"2,-10 0-9,1-2-10,4 7-3,1-2-4,10 7-1,5-7-2,9 4-2,7-3 0,12-5 0,8-2-1,9-2 0,3-7-1,5-5 1,0-5 0,2-2-1,-5-5 0,-4-2 0,-8-3 1,-6-3 0,-8-3-1,-8 1 1,-10-2-1,-9 0 1,-8 4-1,-5 1 1,-6 4-1,-1 7 0,-2 6 0,2 3-1,5 7 0,5 0-3,10 9-5,5-2-16,8-3-9,12 6-2,6-11 1</inkml:trace>
  <inkml:trace contextRef="#ctx0" brushRef="#br0" timeOffset="1755.1003">5216 6867 78,'-4'-22'36,"2"13"-1,2 9-6,-17 5-20,14 16-4,-2 9-2,3 8-1,0 10-1,3 8 0,-1 6 1,3 1-1,1 0 0,0-2 0,1-7-1,0-5-2,3-7-2,-3-15-6,9-8-19,-2-7-8,-1-14 0,5-4 0</inkml:trace>
  <inkml:trace contextRef="#ctx0" brushRef="#br0" timeOffset="2185.125">5404 7295 56,'10'17'34,"-10"-17"0,15 8-6,2 0-14,-2-8-4,10 4-5,-1-4-1,5-4-2,-2-2-1,1-2 0,-1-1-1,-2-2 1,-5-3 0,-4 0-1,-6-3 1,-5 3 0,-8-1 0,-5 1 0,-6 0-1,-5 3 1,-4 4-1,-5 5 1,-3 5-1,-1 3 0,0 5 1,1 10-1,0 3 2,5 5-1,3 1 1,8 3 0,5-2-1,8 4 1,8-2 0,7-6-1,8-1-1,8-6-1,7-3-3,1-10-3,8 1-14,2-12-17,-3-7 0,7-4-1,-5-6 2</inkml:trace>
  <inkml:trace contextRef="#ctx0" brushRef="#br0" timeOffset="2652.1517">6038 7219 33,'-14'0'32,"-9"-3"3,3 7-1,-7 4-10,-3-3-10,7 8-6,-2 1-1,6 4-2,6 0-1,7 4-1,5-1 0,9 4-1,4-3 0,9-2-1,5-4-1,2-2 1,2-4-1,0-8 1,-1-3-1,-1-7 0,-3-6 0,-4-3 0,-6-6 0,-5-5 0,-7-3 0,-5-1 0,-6 0 0,-2 3 0,-3 4 1,-4 3 0,-2 11-1,2 9 1,0 9 0,2 6 1,2 10-1,5 6 0,3 2 0,7 4 0,4 0 0,7-4-1,4-2-1,4-5-2,6-4-1,-2-13-4,8 2-9,-8-11-17,4-7-5,0-1 0,-4-9 2</inkml:trace>
  <inkml:trace contextRef="#ctx0" brushRef="#br0" timeOffset="3047.1743">6363 7211 60,'0'0'34,"0"0"1,0 0-9,-1 13-7,-3-1-9,7 7-5,-3 0-1,5 7-2,-2-1 1,4 0-1,-1-1-1,3-1 0,2-5-1,0-5 1,1-5-1,3-6 1,-2-4-1,2-4-1,-1-6 2,0-8-1,-1-2 0,2-3 0,-3 1-1,0 1 1,2 1 0,-1 4 1,0 3-1,0 10 0,0 6 1,-1 8 0,-2 6 1,0 2-1,-1 6 0,0 3-1,0 2 1,1-1-1,1 0-1,-2-7-7,5-2-30,-2 0 0,-1-6 1,2-5-2</inkml:trace>
  <inkml:trace contextRef="#ctx0" brushRef="#br0" timeOffset="5230.2991">7125 6563 32,'4'-21'33,"-4"11"1,-10-5-1,-1 0-13,3 3-6,-8-5-3,4 5-4,-7-3-1,2 4-2,-5-4 0,-3 4-1,-6-3-1,-3 4 0,-6 1-1,-4-3 0,-7 2 0,-2 1-1,-6 0 1,-2 2 0,-4 1-1,-5-1 1,-5 0-1,-3 3 0,-1-1 1,-4 1-1,-1 1 1,0-1-1,-2-1 0,0 1 1,1 0-1,-2-4 1,2 0-1,0 3 0,0-2 0,0 0 0,2 1 0,-1 3 0,1 2 0,3 2 1,-1 7-1,1-2 0,0 2 0,0 4 0,2 2 0,0 1 0,-2 4 0,-1 1 0,1 1-1,0 4 1,4 4 0,-1-1 1,0 2-1,4 2 0,4 2 0,2 2 0,2 0 1,2 1-1,1 0 0,6 3-1,3 0 2,2 2-1,7-4-1,3 3 1,3 1 0,5-1 1,3 1-1,2-1 0,3-2 0,4 1 0,0 5 1,0-4 0,4 1-1,-1 2 0,4-1 0,-1 5-1,3-1 2,2 3-1,1-2 0,5 4 0,4 1-1,4-1 2,4 1-1,3 0 0,4 0 0,5-2 0,6 1 0,4-3 1,3-1-1,4 2-1,3-3 1,8-1 1,3-1-1,6-2 0,0-2 1,5-1-1,2-4 1,5-4 0,0-1-1,2-3 0,3-3 0,0 0 1,4-4-1,0-3 0,1 0 1,0-2-1,1 0 1,-1-4 0,2 1-1,-2-4 0,0-2 1,2 1-1,0-1 1,2-3-1,1-1 0,1 0 0,0-4 1,1 0-1,0 0 0,0-3 1,-2-2-1,0-2 0,0-1 0,-2-2 0,-1-2 0,0-2 0,-2-2 0,0 1 1,-3-3-1,-2-1 0,-2 0 0,-2 0 1,-3 1-1,-3-2 0,-4-2 0,-3-3 0,-1-1 1,0 2-1,-3 1 0,-2-5 0,0-1 0,-3 1 0,-3-1 0,-3 1 0,-2 1 0,-2-1 0,-3-2 0,-3 4 0,-2 0 0,-1-3 0,-3 0 0,-1 2 0,-3-1 0,-2 0 0,-2-1 0,-3-2 0,0 1 0,-2 2 0,-2 0 1,-1-2-1,-2-1 0,0-1 0,-2 0-1,1 0 1,-2-1 1,-2 0-1,0 0 0,1 1 0,0 1 0,0-2 0,1 2 0,-1-1 0,0 2-1,-1 1 1,0 0 0,-3 2 0,-2 0-1,-2 4 1,-2-3 0,-3 4 0,1-2 0,-1-1 0,-3 0 0,2 2 0,-1 0 0,-1-2 0,2 2 0,0 1 0,-1 2 1,1-1-1,1 4 0,-1-2 0,1 1 0,0 3 0,0 0 0,-1-3 0,1 3 0,0-1-1,0-1 0,1 2 2,2 0-2,0-3 2,-1 2-2,1 1 1,0-1-1,-2 1 1,-1 1 1,-2 0-2,0 1 1,-2 1 0,0 1 1,1-4-1,-3 2 0,2-1 0,1 1 0,1 0 0,2 1 0,-2-2-1,3 5-2,-2-1-6,10 11-31,-12-13-1,3 9 1,9 4-1</inkml:trace>
  <inkml:trace contextRef="#ctx0" brushRef="#br0" timeOffset="6729.3849">10179 7073 34,'0'0'31,"0"0"2,0 0-7,-17 11-6,10 12-5,-6 3-6,7 11-2,-5 2-2,7 10-1,-2 0 0,5 5 0,0 0-2,5-4 0,0-3-1,0-2-1,2-3-1,-2-9 0,3-3-3,-2-10-2,4-2-6,-9-18-11,0 0-12,18 5-1,-11-17 1,6 0 0</inkml:trace>
  <inkml:trace contextRef="#ctx0" brushRef="#br0" timeOffset="7171.4102">10323 7430 53,'2'-11'33,"-2"11"0,9 4-11,-9-4-5,3 25-7,-3-4-4,2 7-3,-1 4-1,4 6 0,-1-1-1,2-1 1,1-5-1,3-5 0,4-6-1,1-4 1,3-10-1,0-9 1,0-6-1,1-8 0,-1-5 1,1-5-1,-4-4 1,0-3 0,-2 1 0,0 4 1,-4 2 0,-1 6 0,-2 4 0,-6 17-1,0 0 1,10 4 0,-8 13-1,0 4 0,1 7-1,1 5 1,2 2-1,3 0 1,1-1-1,1-3-1,3-5-1,-3-5-1,5-5-4,-5-13-4,8 0-10,-7-11-9,-1-9-6,6-1-2,-6-11 3</inkml:trace>
  <inkml:trace contextRef="#ctx0" brushRef="#br0" timeOffset="7425.4247">10827 7243 59,'-1'-29'35,"5"11"-3,-4 18-7,0 0-6,0 0-8,3 22-5,-2 5-2,-3 4-2,1 8-1,-1 6 0,1 1-1,-1-1 1,2 1-1,2-1 0,2-6 0,3-4 0,1-6-1,4-7-1,-2-11-4,6 0-13,-3-8-16,-4-16-1,0 0 0,-5-10 0</inkml:trace>
  <inkml:trace contextRef="#ctx0" brushRef="#br0" timeOffset="7660.4381">10668 7422 36,'0'0'34,"16"8"2,1-7-1,7-1-14,10 4-5,-3-5-7,6 6-3,-3-4-2,0 0-3,-4 0-2,-4-2-6,-1 3-16,-3 0-13,-10-7-1,1-1 0,-8-5 1</inkml:trace>
  <inkml:trace contextRef="#ctx0" brushRef="#br0" timeOffset="15206.8698">14474 6697 40,'0'0'30,"11"-9"2,-11 9-11,5-16-7,-5 16-3,3-17-4,-1 7-1,-2-4-2,0 3 1,-4-3-1,1 4 1,-6-4-1,-1 4 0,-6-5-1,1 4 0,-3-2-1,-2-1 1,-5-3-2,1 0 0,-6 0 0,-1-2 0,-5 0 0,-1-3-1,-7-1 1,-4 5-1,-2-2 1,-5 1-1,-4 4 1,-3-1-1,-2 1 1,-4 3-1,-3 3 1,-3-2-1,-3 1 0,1 2 0,-1 0 0,-2 1 0,-2 5 1,0 0-1,-3-1 0,0 5 0,-2 0 0,-1-2 1,-3 2-1,1 0 0,-1-2 0,1-1 1,1 2-1,0-4 0,1 0 0,3 1-1,-2 2 2,0-2-1,-1 2 0,-2 1 0,-2 0-1,1 5 2,-2 2-1,-3-2 0,2 1 0,-2 3-1,-2-1 2,1 2-1,1 4 0,-1-1 0,0 2 0,1 3 0,-1 4 0,-2 2 0,5 1 0,0 2 0,1 2 0,1 0 0,2 4 0,2 1 0,0 1 0,3 3 0,0 6 1,3 0-1,1 3 0,4 6 1,-1-1-2,1 4 2,3 3-1,3 0 1,3 3-1,2 1 0,2 1 1,3-1-1,5 1 1,6 2-1,3 1 0,6 2 1,4-1-2,6 2 2,5-2-1,4 4 1,6 2 0,3-2 0,5-1 0,5 2 0,4-3 0,4 0 0,4 3 0,3-6 0,3-2-1,5 0 1,4-2 0,4-1-1,5-2 1,5-2-1,5-3 0,2 1 1,6-3-1,3-4 0,4-2 0,1-2 0,4-1 1,4-2-1,5-2 0,4-2 1,2-2-1,8 1 0,1-2 1,5-3 0,4 0-1,2-1 0,4-3 0,0-1 0,4-1 0,1-2 0,3-1 0,4-1 0,0-4 1,1-1-1,0-4 0,2-1 0,1-3 0,1-2 0,1-1 0,-1-2 0,0-3 0,1 0 0,2-1 0,-2-1 0,-1-3 0,-1-1 0,1-3 0,-2 1 0,1-2 0,-3-1 0,2-2 0,-3-3 0,2-2 0,0-1 0,-2-1 0,-2-4 0,-1-1 0,-3-2 0,-2-3 0,-3 0 0,-2 0 0,-2-3 0,-4-3 0,0 0 0,-3-3 0,-4-3 0,-3-1 0,-2-1-1,-4-1 1,-2-1 0,-1-4-1,-5 1 1,-2-1 0,-3 1 0,-4 1 0,-3-3 0,-5 0 0,-4 2 0,-4-2 0,-5-1 0,-1 3 0,-4-3 0,-3 0-1,-3 2 1,-5-1 0,0-1 0,-7 0 1,1 1-2,-6-1 1,1 2 0,-5 2 0,-4-4 1,-1 2-2,-1 3 1,-3 1 0,-3-1 0,-3 2 0,-2-1 0,-1-2 0,-1 5 0,-3-2 0,-2 0 0,-3 1 0,0 1 0,-5 1 0,3 0 0,-2 5 1,-4-2-2,-1-1 1,-1 4 0,2-1 0,-1 0 0,1 2-1,-3 3 1,2-6 0,1 2 0,-1 5 1,1-6-2,-1 4 1,2 1 0,-3-2 1,0 0-1,-2 2 0,2 1 0,-1-2 0,-1 5 0,-2-2 1,-1-1-1,1 2 0,-2 2-1,-2-2 1,-4 3 0,-3 2-1,-1-1 1,-5 2 0,-2 5-1,-5 0 0,-4 0 0,-2 3-2,-4-2-3,1 5-4,-11 0-26,4-3-4,-2-4 0,2-2 0</inkml:trace>
  <inkml:trace contextRef="#ctx0" brushRef="#br0" timeOffset="24555.4045">22714 3889 11,'-40'-30'21,"3"5"-8,-8-5-1,-4 4-2,-5-1-1,-6 0 1,-4 1-2,-10 1 1,-1 1-2,-5 0 1,-1 2-2,-2 0 0,1 4-2,-4-1 1,3 3-1,-5 0-1,3 4 1,-4 0-1,0 4 0,-4 1-1,1 4 1,-5 2-1,-1 4 0,-3 5-1,-1 4 0,-1 5 0,-2 4-1,-4 4 2,-2 5-1,-2 4-1,2 6 1,-1 1 0,-2 5 0,-2 3 0,-1 5 0,2 3 0,0 3-1,1 5 1,1 3-1,-1 5 0,1 6 0,5 2 0,-1 1 0,5 5 0,2 3 0,1 3 1,0 3-1,6 2 1,-1 3 0,3 2-1,6 6 1,0 4-1,3 4 1,5 3 0,0 2 0,4 5 0,2 6 0,0 6 0,2-1 0,1 3 1,2 4-1,0 3 0,6 4 0,1 0 1,5 0-1,6 3 0,3 1 0,1 5-1,8 0 1,3 1 0,4 2-1,4 0 1,5 5-1,4-1 1,1 1-1,9-5 1,4 5-1,3-4 1,8-1 0,2 0-1,5-4 1,6-1 0,9-2 0,4-1 0,3-7-1,7-3 1,3-3-1,7-3 1,5-6-1,6-8 1,3-3-1,7-7 0,6-2 1,4-9 0,8-9 0,2-4 0,9-6-1,1-6 1,6-7-1,-1-7 0,3-5 0,4-4 1,1-3-1,4-6 0,1-3 1,-1-5-1,1-3 0,1-6 0,3-4 1,-1-4-1,1-4 0,-2-6 0,0-4 0,2-4 1,0-5-1,1-3 0,-4-5 1,0-5-1,-1-7 0,1-5 0,-3-4 0,0-6 0,-3-5 0,-2-4 0,-2-3 0,-1-4 0,-4-4 0,-7-2-1,0-4 1,-6-2 0,-2-4 0,-4-3 0,-2-3 0,-4-3 0,-3-2 1,-2 1-1,-5-2 0,1-1 0,-5-3 0,-2 2 0,-1-1 0,-2 0 1,-4 0-1,0-2 0,-3 1 0,-3 2 0,-2-3 0,-2 1-1,-4 1 1,-2-1 1,4 0-1,-7 0 0,-1-2 1,0-1-1,-1 2 0,-3-1 1,2-3-1,-2 1 0,-5 0 0,0 0-1,1 0 1,-1 0 0,0-1 0,-1 2 0,-4 1-1,-4-1 1,4 2 0,-2-1 0,-4 1 0,-3 0 0,-2 2 0,-1 0 0,-1 0 0,2 2 0,-6 1 0,-1 2 0,3-2 0,1 3 1,-3-2-1,-2 3 0,1 1 0,-4 1 1,3 2-1,1-2 0,-5 2 0,0 3 0,3 1 1,-2-1-1,1 1 0,-1 0 0,-4 3 0,-1 1 0,0 1 0,0 3 1,-5 0-1,0 1 0,-2 5 0,2 1 0,-1-2 0,0 0 0,-2 4 0,0-1 0,4 0 0,1 2 1,-2 0-1,-2 2 0,1 2 0,0 3 1,1-4-1,-2 2 0,0 1 0,-3 0 0,3 1 0,-2-2 0,1 0 1,-1-1-2,-1 1 1,0 0 1,2-2-1,0 0 0,-4 1 0,0-1 0,2-2 1,-1 1-2,-3 0 2,5 1-2,-7 1 2,3 0-1,5-2 0,-4 2 0,-3 1 0,1 0 0,1-1 0,-5 1 1,4-3-1,-1 4 1,-4 1-1,1 0 0,4-2 0,-2 3 0,0 0 0,4 2 0,-3 2 0,1-1 0,-1 0 1,3 0-1,-4 4 0,1 0 0,0 1-1,0 1 1,-2-1 0,1 2 0,0 0-1,0 2 1,1-1 0,-1 2 0,1 0 1,-3 1-1,1 2 0,-3-1 0,-1 2 0,0 0 0,-5 3 0,-1 2-2,-2 0 0,0 7-6,-11-6-14,0 11-19,-5 3 0,-7 0 0,-3 4 1</inkml:trace>
  <inkml:trace contextRef="#ctx0" brushRef="#br0" timeOffset="25564.4622">17940 7449 39,'14'-3'31,"-14"3"1,9 12-5,-8 6-13,-1 0-4,3 10-1,-6 3 0,6 10-2,-5-1-2,4 4 0,-2-2-3,3-1 1,-1-5-2,1-1-1,0-7-1,-3-7-1,2-1-3,-3-7-3,4 0-7,-3-13-7,0 0-9,-2 10-5,2-10 2,0 0 1</inkml:trace>
  <inkml:trace contextRef="#ctx0" brushRef="#br0" timeOffset="26043.4896">18155 7683 19,'6'-12'29,"8"12"1,-14 0-5,0 0-7,3 22-2,-5-9-4,3 12-3,-2-4-2,2 5 0,-2-4-3,3 1-1,0-4-1,3-2-1,0-4 0,-5-13 0,13 13-1,-4-10 0,1-5 1,2-5-1,0-6 0,1-2 0,2-5 0,0-4 0,2-3 0,-4-4-1,1 2 1,-3 3 0,-1 5 1,-1 0-1,-4 9 0,-5 12 1,0 0 0,8 12 0,-8 7 0,0 3 0,3 2-1,-1 8 1,5-1-1,-3-2 1,4-2-1,1-3-1,1-3-1,0-7-3,0-1-5,-10-13-13,13-2-12,-1-3-1,-7-7 1,4-2 1</inkml:trace>
  <inkml:trace contextRef="#ctx0" brushRef="#br0" timeOffset="26343.5067">18558 7424 38,'5'-18'33,"7"11"2,-12 7-1,11-8-13,-5 19-9,-7 4-6,2 7-2,-3 7-2,2 7 0,-3 5 0,2 2 0,1 1-1,4-1 1,3-4-1,4-1 0,0-3 0,2-6-1,3-6-1,-2-6 0,3-5-2,-6-7-2,6 2-6,-17-7-12,9-10-12,-9 10-2,4-21 2,-6 9 0</inkml:trace>
  <inkml:trace contextRef="#ctx0" brushRef="#br0" timeOffset="26580.5203">18478 7682 61,'0'0'35,"0"0"0,-1-9-9,12 13-9,-1-8-7,10 4-3,-1-3-2,5 6-2,2-1-1,0-1-1,3 3-2,-2-4-2,2 3-2,-9-3-4,7 7-13,-3-3-14,-11-3-1,4 3 0,-6-4 2</inkml:trace>
  <inkml:trace contextRef="#ctx0" brushRef="#br0" timeOffset="26969.5425">19066 7704 45,'0'0'34,"12"2"1,-3-6 0,4-2-17,10 8-6,-3-5-5,6 5-2,2-1-1,4 5-2,0-3 0,2 2 0,0 0-1,1-1 0,-2-1-1,-3 1 0,-4-1-2,-4-3-1,-4 3-2,-7-7-3,1 6-12,-12-2-15,0 0-1,0 0 0,-8-14 1</inkml:trace>
  <inkml:trace contextRef="#ctx0" brushRef="#br0" timeOffset="27301.5615">19430 7595 49,'0'0'31,"0"0"3,15-12-9,-2 15-10,-13-3-6,26 2-1,-12-2-2,5 6-2,-3-1-1,0 4-1,0 1 0,-3 3 0,-4 1-2,0 6 1,-6 0-1,-2 2 1,-3 0-1,0-2 1,-6 0-1,0 0 1,-1-4 0,0-2 0,-1-3 0,3 0-1,7-11 1,-11 16-1,11-16-2,0 0-4,3 14-11,-3-14-20,0 0 1,13 9-1,-13-9 1</inkml:trace>
  <inkml:trace contextRef="#ctx0" brushRef="#br0" timeOffset="27770.5884">19954 7346 45,'0'0'34,"10"7"2,-9 3-1,-5 3-13,6 11-9,-8 1-5,6 9-2,-4 2-2,4 7-1,-1 0 0,3 2-2,-1-1 0,5-1-2,-2 0 0,1-8-3,3 0-3,-6-10-5,7-1-12,2-6-13,-6-9 0,5-2-1,-10-7 3</inkml:trace>
  <inkml:trace contextRef="#ctx0" brushRef="#br0" timeOffset="28222.6141">20200 7648 45,'0'0'31,"0"22"2,-4-11 0,1 4-21,7 7-3,-4-1-4,5 4 0,-2-3-1,6 0-1,-3-3-1,4 0 0,0-6 0,1-6-1,0-4-1,2-5 1,-2-5-1,2-3 0,-2-7 1,1-4-1,1-2 0,-2-3 1,0 0 0,2 1 1,-5 3 0,1 4-1,-2 3 1,-7 15 0,0 0 0,9 4 0,-8 9-1,-1 7 0,2 3-1,1 5 1,0 1-1,3 0 1,1-1-2,-2-3 0,2-2-2,-1-8-2,3 3-9,-5-9-25,-4-9 3,14-5-3,-8-8 3</inkml:trace>
  <inkml:trace contextRef="#ctx0" brushRef="#br0" timeOffset="28551.633">20622 7409 62,'10'-4'37,"-10"4"-2,0 0 2,13 15-24,-14-1-6,3 9-2,-4 2-2,2 9-1,-2 2 0,1 4 0,1 1-1,2-2 0,1-3-1,3 0 1,-1-2 0,2-7 0,3-3 0,1-5 0,2-6-1,1-3 1,-1-3-1,0-6 0,1-3-3,-4-4-3,1 3-7,-8-6-17,-3-1-7,0 0-1,-8-4 0</inkml:trace>
  <inkml:trace contextRef="#ctx0" brushRef="#br0" timeOffset="28764.6452">20490 7679 59,'0'0'38,"10"-6"0,7 1 2,8 7-22,-1-9-7,6 6-3,-1-5-2,3 6-3,-4 0-2,-4-1-4,-2 10-8,-22-9-29,12 6 1,-12-6 0,0 0-1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3:40:49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5390 10109 35,'0'0'31,"0"0"-3,-8-10-3,8 10-6,-21-5-5,11 8-3,-8-7-2,4 7-2,-7-5-3,3 6-1,-3-1-1,-2 4 0,-2 2-1,0 3 0,0 2 0,1 5-1,1-1 1,2 1-1,4 0 0,5 2 1,6-2 0,5 0 0,5-2 0,5-1 1,5 1-1,7 3 1,2-4-1,3 2 1,1-2-1,1 4 0,-1 1 0,-2 1-1,-4 1 1,-4 2 0,-7 0-1,-3 2 1,-5-2 0,-6-1 0,-5-3 0,-4 0 0,-5-5 1,-5-1-1,0-5 0,-4-3 0,-1-2 0,1-1 0,2-3 0,2-1-1,6-1-2,4-1-1,13 2-1,0 0-6,7-9-11,9 3-18,5-5-1,7-3 1,3-6 1</inkml:trace>
  <inkml:trace contextRef="#ctx0" brushRef="#br0" timeOffset="397.0227">5589 10150 26,'0'0'31,"0"0"3,0 0-8,0 0-5,-5 22-4,5 6-5,-7 0-2,3 11-3,-4 0-2,1 9-1,-2-3-1,3 2-1,1-1 0,2-1-1,3-4 0,3-5-1,3-3 1,5-6-1,3-5 1,4-3-1,2-9 1,3-5-1,-1-5 0,2-5-1,0-1-1,-3-7-5,2 3-6,-8-11-10,-4 2-14,0 0 0,-8-4-1,-2 6 2</inkml:trace>
  <inkml:trace contextRef="#ctx0" brushRef="#br0" timeOffset="588.0336">5517 10484 33,'-39'-8'31,"14"7"1,0-3-6,14 0-10,11 4-5,0 0-5,22-7-2,-1 5-2,6 0-2,6 0-4,2-2-4,4 4-7,1 1-17,-6-8 0,3 6 0,-10-9 0</inkml:trace>
  <inkml:trace contextRef="#ctx0" brushRef="#br0" timeOffset="956.0546">5852 10394 30,'0'0'32,"0"0"3,11 2-1,-11-2-13,12 6-6,0 6-4,-3-2-4,6 6-1,-4 0-2,4 6-1,-3 1-1,-1 4-2,-2-2 2,-3-2-2,-2-2 1,-2-3-1,-3-5 1,1-13-1,-6 9 0,6-9 1,-10-19-1,6 5 1,0-1-1,2-6 1,1-1-1,4 1 0,2 0 1,6 3 0,2 3 0,5 1-1,1 2-1,3 2-2,4 6-2,-3-4-4,7 10-5,-10-6-10,4 2-13,1 4-1,-4-3 2,2 3 1</inkml:trace>
  <inkml:trace contextRef="#ctx0" brushRef="#br0" timeOffset="1148.0656">6329 10419 44,'0'0'34,"0"0"3,7 9-8,-7-9-7,2 15-5,-2-15-6,2 21-2,-2-8-4,3 2-1,-1 0-2,3 1-1,-1 2-2,-1-6-2,4 7-6,-7-19-14,5 9-16,-5-9 0,9-2 1,-9 2 0</inkml:trace>
  <inkml:trace contextRef="#ctx0" brushRef="#br0" timeOffset="1315.0752">6287 10217 62,'-8'-9'35,"-4"2"0,12 7-1,0 0-22,-8 10-14,8-10-13,8 15-19,9-3 0,-2-2-2,8 4 1</inkml:trace>
  <inkml:trace contextRef="#ctx0" brushRef="#br0" timeOffset="1715.0981">6554 10329 39,'6'17'32,"-8"-8"3,2 7-1,0 5-15,-4-3-5,6 7-6,-3-5-2,5 5-1,-2-5-1,4 0-2,1-3 0,2-4 0,0-6-1,2-1-1,0-6 1,1-6 0,-2-4-1,2-4 0,-2-6 1,0-3-1,1-3 1,0 0 0,-1 0 0,2 2 0,-3 5 1,1 6-1,1 7 0,-11 6 1,15 11-1,-9 6-1,0 3 0,-1 4-1,3 4 0,0-1-2,4 4-2,0-9-6,9 5-14,1-4-14,-1-8 2,4-4-2,0-9 3</inkml:trace>
  <inkml:trace contextRef="#ctx0" brushRef="#br0" timeOffset="2237.1279">7234 10345 48,'0'0'37,"-24"-14"-1,6 15 1,-5 10-13,-5-6-12,6 10-5,-3 3-4,6 3 0,2 3-2,10 1 0,5-1-1,6 0 1,6-4-1,8-3 1,3-4-1,5-5 0,0-5 0,1-4 0,0-6 1,-2-5-1,-5-4 0,-4-1 0,-4-4 0,-5-1 0,-3 1 0,-4 1 0,-5 4 0,0 2 1,5 14-1,-12-13 0,12 13 0,0 0 0,-9 22 0,10-2 0,3 6 0,1 9-1,1 4 2,1 8-2,2 4 2,-3 1-1,-1 3 0,-1-1 0,-4-4 1,-1-4 0,-6-9 0,-2-7 0,-5-8 0,-1-7-1,-3-10 1,-1-6 0,3-4-2,-1-6-3,7 5-9,1-5-27,1-5 1,5 1 1,3-3-2</inkml:trace>
  <inkml:trace contextRef="#ctx0" brushRef="#br0" timeOffset="5389.3082">10745 10679 30,'2'-10'30,"-2"10"3,7-14 0,-10 2-15,6 3-3,-7-7-6,2 7 0,-5-6-2,3 5-1,-5-1-1,2 2-1,-5-5 0,1 6-2,-2-2 1,0-1 0,-2-1-1,-1 1 1,0-5-1,0 3-1,-1-3 1,-1-1-1,-1-2 1,0 1-1,-3-3 0,0-3 0,-2 0 0,-1-1 0,-2-4 0,-1 3-1,-3-2 1,-1-2-1,-2 1 1,-3 3-1,-4-1 0,-1 1 1,-4 3-1,0 0 0,-4 2 0,2 1 0,-4 1 0,0-2 0,1 1 0,-1 2 0,-1-1 0,-1 2 0,-1-1 0,-2-2 1,0 4-1,0-1 0,-1 0 0,-3-2 1,1-2-1,3 3 0,-3-3 0,1-1 0,-3 2 0,2-1 0,-4-1 0,3 0 0,-1 0 1,-1-3-1,-1 4 0,1-1-1,2-2 1,-4 1 0,2 2 0,-1-1 0,-3 1 0,-1 1 0,1-4 0,-1 1 0,-2 1 0,0 1 0,1-1 0,-2 3 0,-1 1 0,-2 0 0,-3 4 0,1-2 0,-3 3 0,0 1 0,0 0 0,0 0 0,-2-1 0,2 4 0,-1 0 0,-1 1 0,0 1-1,-2 0 1,0 1 0,-1 3 0,1 2 0,-3-4 0,0 1 0,2 2 0,-1 2 0,0 0 0,-1 2 0,1-1 0,1 2 0,-2 4 0,1 0 0,-1-1 0,2 1 0,-1 3 0,-1 0 0,0 2 0,1 1-1,2-1 2,-1 2-2,1 2 1,1 2 0,0-1 1,2 2-1,3 1 0,0 1 0,2 3 0,1 3 0,0 0 0,5 1 0,0 5 0,2 2 0,0 1 1,6 4-2,4 2 2,-1 1-2,3 2 2,4 3-2,1-1 2,1 1-1,4 3-1,2 0 2,3 3-1,5 1 0,2 3 0,2 1 0,3 2 0,5 1 0,1 0 0,1 2-1,2 0 1,2-1 1,4 0-1,1-1 1,2-1 0,2 1-1,3-1 1,4-3-1,3 1 1,1-3-1,3-1 0,5 1 0,0-2-1,1-2 2,3-1-2,0 0 1,3 1 0,0-4 0,1 3 0,2-2 0,3 1 0,1 1 0,2-2 0,3 2 0,4-1 0,2 2 0,4-1 0,-1-3 1,2 2-1,1-2 0,4 0 1,0 0-1,1-2 0,1 1 0,-1-3 0,4 1 0,2-4 0,4 0 0,-1-2 1,3-2-1,0-1 0,3-3 0,2 0 0,1-1 0,2-2 0,-1 0 0,2-2 0,2-2 1,4-1-1,-1 0 0,-1-1 1,4-2-1,-1 1 0,2-3 1,0 0-1,0-2 0,2-2 0,2-2 0,2 0 1,-1-2-1,2-1 0,2-2 1,0 0-1,2 0 0,1-3 0,1-1 0,2-4 1,-1-3-1,2-1 0,0 1 0,3-3 0,-1-3 0,-2 1 0,3-2 0,0 0 0,0 2 0,0-2 1,-1-1-1,-1 1-1,-2-1 1,2 0 1,-5 1-1,0-1 0,-1 0 0,0-2 0,-2 2 0,0-1 0,-2 0 0,-1 1 0,-1 0 0,0-1 0,-3 1 1,0 0-2,-2-2 2,1 1-1,-2-1 0,-2-3 0,1 1 0,0-3 0,-3-1-1,0-2 2,-1-2-1,-1-2 0,1-1 0,0-1 1,-3-4-1,-1 0 0,2-2 0,-3-3 0,-1-1 1,-3 0-2,0-3 2,-1-1-2,-1-2 1,0 1 0,-3-1 0,-2 0 0,-2 0 0,-5-1 0,-2 3 0,-2 1 0,-4 1 0,-1-2 0,-4 0 0,-1 0 0,-3 1 1,1 0-2,-3-1 1,-4 0 0,0-1 0,-4 3 0,0 2 0,-6-1 0,1 3 0,-2 1 0,1 0 0,-3-1 0,0 6 0,-2-2 0,-2 1 0,0 2-1,-1 2 2,-3-1-1,-3 3 0,-1 2 0,-2 0 0,-1 0 0,-1 1 0,-2-2 0,0 0 0,-1 2 0,0 1 0,-2-2 0,1 1 0,0-1 0,-1 0 0,0 1 0,1-1 0,-1-1 0,0 0 0,1 1 0,0-2 0,0-1 0,-1 2-1,0-1 1,1-1 0,-1 0 0,-1 1-1,0-2 0,1 1 0,-2-1-1,4 3-4,-4-6-10,2 3-26,2-1 0,-2-4 0,4-3 0</inkml:trace>
  <inkml:trace contextRef="#ctx0" brushRef="#br0" timeOffset="24609.4075">15126 10397 19,'-9'-16'20,"6"5"-4,-4-3 0,1 1-1,-3-1-2,-3-1-1,0 1-1,-4-3-2,4 4 0,-9-2-2,3 2-1,-7-1-2,0 2 0,-5-1-1,-3 3 0,-5-3 1,-3 4-2,-4-1 1,-2 3-2,-4 0 1,-3 2 0,-3 2-1,2 0 0,-6 2 0,1 0 0,-6 0 0,-1 2-1,-3 1 1,1 0-1,-2 1 0,-3 1 1,0 1-1,-1 1 0,2 3 0,-1-1 0,-1 2 0,-2 4 0,0 1 0,-1 3 0,1 3 1,-1 1-1,-1 3 0,-3 2 0,0 4 0,1 1 0,-2 3 0,-1 6-1,1 2 2,-1 3-2,0 6 2,2 5-1,-2 6 0,0 4 0,0 5 0,2 3 1,-1 5-1,1 4 1,2 6-1,1 1 0,5 3 1,0 3-1,4 4 1,4 2-1,1 0 0,6 3 1,0 1-1,6 3 1,4 0-1,3 1 1,5-2-1,5 4 1,4-1 0,5-1 0,7-1 1,7-2-2,6-2 2,8 0-1,6 1 0,5-3 0,7-2-1,5 2 1,8-5 0,3 2-1,4-3 1,6 2 0,4-5 0,6-2-1,5 0 2,5-4-2,1-2 1,4-4 0,6-2 0,3-4-1,3-2 1,3-5-1,3-5 1,1-4-1,4-3 0,2-4 1,0-6-1,3-4 0,2-5 1,3-3-2,-3-3 2,2-2-1,-1-5 1,3-3-1,3-5 1,0-2-1,-3-5 1,1-4-1,-1-6 1,2-5-1,0-3 0,1-4 1,-2-8-1,-3-2 0,1-6 0,-3-4 0,5-6 0,-4-3 0,0-5 0,-2-4 0,1-4 1,-3-7-1,-3-3 0,5-1 0,-3-4 0,-4-4 1,-4-2-1,0-2 0,-4-4 0,-3 2 0,-2-5 0,-7-3 0,-1-3 0,-6 2-1,-1-2 1,-3-3 0,-5-1 0,-3-2 0,-4 0 0,-5-2 0,-4 2 0,-1-2 0,-8-1-1,-2 1 1,-4 0 0,-1 0 0,-4 0-1,-4 2 1,-3-2 0,-4 2 0,-1 1 0,-5 1-1,-4 2 2,-1 0-1,-5 2 0,-4 2 0,-1 5 0,-3-2 0,-1 4 0,-2 2 0,-2 2 0,-1 4 0,-2 0 0,2 0 0,-3 4 0,0 5 0,-4 0 0,-4 1 0,-1 1 0,-2 1 0,-2 2 0,0 4 0,-2-1 0,-1 2 0,-1 2 0,0 5 0,-2 3 0,-2 0 0,0 4 0,-4 3 0,-3 3 0,-3 4 0,-4 2 0,-1 4 0,-4 2 0,-3 7 0,-3 0-1,-3 5 1,-2 2-1,-2 0-2,-3 5-1,-3-5-5,4 1-31,-1 3 1,-4-4 0,3 0-1</inkml:trace>
  <inkml:trace contextRef="#ctx0" brushRef="#br0" timeOffset="25547.4612">12890 11311 21,'0'0'30,"-1"-12"0,1 12 3,-3-12-16,3 12-3,-11-12-5,-1 6-2,2 5-2,-6-1 0,0 8-2,-3-3 0,-1 7-1,-3-1 0,-1 7-1,-2 1 1,3 6-1,0 1 1,3 4 0,1 2-1,5 2 2,4 1-1,8 1 0,3-1 0,8-1 0,3-3 0,9-2 0,2-4-1,4-4 0,1-5-1,1-6-2,2-5-2,-5-10-5,5 2-10,-7-12-19,-1-8 1,0-4-1,-6-8 2</inkml:trace>
  <inkml:trace contextRef="#ctx0" brushRef="#br0" timeOffset="25825.4771">12984 10951 35,'3'-21'34,"4"10"2,-7 11 0,4-10-13,-1 27-6,-6 4-8,5 15-3,-4 7-2,2 10-2,0 5 0,2 9 0,-1 0-1,2 0 1,1-4-2,2-2-1,0-4-1,2-11-1,4-3-5,-7-17-8,8-5-22,0-7 0,-2-13 0,5-6 2</inkml:trace>
  <inkml:trace contextRef="#ctx0" brushRef="#br0" timeOffset="26308.5047">13384 11323 37,'0'0'31,"0"0"4,-23 10-2,7 0-11,-5 8-13,-5 0-1,4 7-2,-4 1-1,5 4 0,3-1-1,5 3-1,5-3 0,7-1-1,5-5 0,6-2-1,7-5 0,4-7 0,4-5-1,3-8 0,1-7 0,-1-1 1,-2-5-1,-2-5 0,-6-4 0,-5-1 1,-7-1-1,-6-1 0,-3 2 1,-5 1-1,-3 1 0,-2 5 0,-2 5 1,3 4-1,3 7 1,9 4-1,-12 14 0,11 2 1,3 6-1,6 5 1,0 3-2,4 3 0,4 4-1,2-5-3,7 4-6,-4-11-11,4-4-17,2-5 1,2-10 0,1-6 1</inkml:trace>
  <inkml:trace contextRef="#ctx0" brushRef="#br0" timeOffset="26736.5291">13868 11238 45,'-4'-20'33,"0"10"2,-10-1-1,-2 5-17,0 11-6,-6 2-6,1 7 0,-2 1-1,1 6-1,2-1 1,1 3-2,2 0 0,7 2 0,3-5 0,5-1 0,5-1-1,6-3-1,4 2 1,7-4-1,3 2 0,2-2 0,0 3 0,-1-1 0,-2 2 0,-3 1 0,-5 2 0,-9 2-1,-6-2 1,-5 2 0,-6-1 0,-6-2 0,-2 0 0,-3-5 0,0-2 0,2-6-1,4-2 0,0-6-2,17 2-2,-14-15-3,18 5-8,-1-3-20,10-7 0,8 1-1,1-8 1</inkml:trace>
  <inkml:trace contextRef="#ctx0" brushRef="#br0" timeOffset="27163.5536">14207 11289 46,'2'-19'33,"1"4"1,-12-2 0,-6 2-20,3 9-3,-13-2-6,5 9 0,-4 3 0,-1 7-2,-3 3 1,4 2-2,3 3 0,9 2-1,5 0 0,8 1 0,4-3 0,11 1 0,5 0-1,7 0 0,3 1 0,1 1 0,-1-3 0,-3 3 0,-4 2 0,-7-1 0,-5-1 0,-9 0 0,-7-1 0,-9-4 0,-5 1 0,-7-4 0,-1-3 1,-3-3-1,-1-5 0,2-3 1,4-2-1,3-3-2,9 0-3,3-10-13,5 4-20,12 1 1,3-3-1,5 3 1</inkml:trace>
  <inkml:trace contextRef="#ctx0" brushRef="#br0" timeOffset="28022.6028">15240 11070 35,'0'0'32,"-10"-12"1,-2 9-8,-7 4-5,-10-4-5,4 8-3,-12-5-4,4 7-1,-8-2 0,1 5-2,-5 2 0,2 4-1,-2 3-1,2 6 1,3 4-1,7 4 0,3 4 0,12 5 0,8 5 0,15 2 0,8-1 0,11 3-1,9-6 1,9 1-1,7-6 0,6-5 0,0-9-1,2-4 1,-3-8-1,1-8 0,-9-6 0,-1-6 1,-9-5-2,-7-3 0,-8-1-4,-7-6-2,-1 10-21,-13-4-16,-5 1-1,-8 1 1,-3 4-1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29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4717 16964 28,'0'0'29,"8"12"2,-8-12-11,0 0-3,-3 10-4,3-10-3,-3 9-3,3-9 0,-1 15-2,1-15 1,-1 24-2,-1-12 0,3 3-1,-2 0 0,2 5-1,-1 2 0,0 4-2,-1 0 2,2 2-2,-2 0 1,1 7-1,-1-1 1,1-3 0,0-3 1,0 4-1,0-4 1,0-5 0,1 2 0,0-9 1,-1 2-3,0-1 2,1-8-2,-1-9 2,0 0-1,-1 13-1,1-13-1,0 0-1,0 0-1,-4-17-4,4 17-6,1-12-18,0-8-6,1 7-3,-3-7 3</inkml:trace>
  <inkml:trace contextRef="#ctx0" brushRef="#br0" timeOffset="1117.0637">5099 17001 34,'-15'-2'29,"15"2"-6,-10 11-4,10-11-3,-11 10-4,11-10-3,-11 16-2,11-16-1,-11 19-1,4-8-1,3 3 0,-3 1 0,2 1 0,-2 5-2,0-1-1,1-1 1,0 6-2,0-3 2,2-1-1,-1 0 0,4 0-1,-1-3 1,4 1 0,1-2 1,1 3 1,0-2-2,2-2 1,0 3 0,1 0 0,1-1 0,0-7 0,-1 0-2,1-1 1,1 1 0,-1-1 0,-8-10 0,18 16-1,-9-17 1,0 9 0,0-3 0,2-5 0,0 0 0,-1-1-1,2-2 1,-2-2 0,1 4-1,-1-2 0,-1-1 1,0-1-1,-9 5 1,15-14 0,-8 5-1,0 0 0,0-1 0,0-2-1,0 0 1,-1-2-1,1-3-1,0 0 1,-2-1 0,0-1 1,0 1-1,-2-2 2,0-4-1,-1 3 1,-1 2 0,-1-2 0,0-1-1,-2 2 1,-2-2-1,0 4 1,-1 1-1,-1-1 0,0 2 0,-3 1 1,2 2-1,-1-1 0,0 4 1,-1-1-1,9 11 1,-16-15 0,16 15-1,-16-7 0,7 6 1,-1 1-1,0-1 0,1 1 0,-1 1 1,0-1-2,0 2 2,1-1-1,9-1-1,-16 1 0,16-1 0,-14 9-1,14-9-5,-12 12-6,12-12-27,-8 14 1,8-14 0,-15 16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3:45:24.55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14943 7308 6,'-9'-11'21,"9"11"-5,-11-17-1,4 8-4,-3 0 0,0-2-1,1 3-2,-3-4-1,-1 1 0,0-2-1,-1 2-1,0 0 1,0 1-1,-4-4-1,3 2 0,-1-2 0,0 3-1,1-1 0,-3-1 0,1 0-1,1 0 0,0 0 0,0 2-1,-2-1 1,3-2 0,-2-1-1,4 3 0,-4-1 2,2 1-2,-2 1 0,1-2 0,-3 1-1,0 1 1,-4-1-1,0 0 1,-3-1 0,2 2-1,-4-2 1,0 1-1,0 0 0,1 0 1,-1 0-1,-1 2 0,-1-1 1,0 0-1,-1 0 1,0 0-1,-2 1 0,2 1 1,-2-1-1,2 1 0,1-2 1,1 3-1,-1 0 0,1-3 1,-2 2-2,1-2 2,-2 1-2,-1-1 1,0 0 0,-1 0 0,0-2-1,-3 4 1,2 0 0,-1-2 0,2 1 0,-1 1 0,-1 1 1,0 0-1,0 1 0,-1 1 0,2-1 0,-3 3 0,0-1 0,1 1 0,0 1 0,1 0 0,2 0 0,-1 1 0,0 1 0,2 0 0,-2 1 0,-3 0 0,2 1 0,-2 1 0,0 0 0,1 0 0,-1 1-1,3 2 1,1 0 0,3 1 1,2 0-1,0 1 0,1 1 0,1 2 0,2-2 0,0 0 0,0-1 0,0 2-1,0 0 1,2 0 0,-1 2 1,-1 1-1,-1-2 0,-2 5 0,0-1 0,0 0 0,1 0 1,-1 3-2,1-3 1,1 1 0,1 1 0,1 0 0,2 0 0,-1 3 0,1-1 0,0 0 0,2 1-1,-2 0 1,-1 1 0,3 0 0,-1 1 0,1 0 0,1 0-1,-1 3 1,3 0 0,1 0 1,2 2-2,0 0 1,2-1 0,0 2 0,1 3 0,3-1 0,-1 0 0,3 2 0,2-1 0,0 1 0,2 0 0,0-1 0,3 0 1,-1 1-1,1 0-1,1-3 2,1 2-2,1 0 1,2-1 0,1-1 0,1-1 0,1-4 0,3 0 0,0 1 0,1-2 0,3-4 0,3 0 0,1 0 0,1-2-1,2-2 2,1 1-1,1-4 0,3 0 0,0-1 0,1-2 0,2-1 0,1 0 0,1-2 0,2 1 0,1 0 0,1 1 0,-1 0 0,-1 0 1,0 3-1,-1 0 1,-1-2-1,1 1 1,1-1-1,0-1 0,0 1 0,0-1 1,2-3-1,1 2 0,3 1 1,-2-4-1,2 1 0,2 1 1,1-2-1,0 1 0,0 1 1,-1-1-1,-2 1 0,1 0 1,-1 0-1,-1 0 1,-1-1-1,0 1 1,1-2 0,3-1-1,-1 1 1,2-1-1,0 0 1,3 0-1,-1 0 1,0-2-1,-1 2 1,-1 0-1,3-3 1,-3 0-1,1 0 0,-3-1 1,2 0-1,0 0 0,-1-1 0,2 0 0,-3 2 0,2-1 1,-3-2-1,1 1 0,-3-1 0,-2 0 0,-1 0 0,-1 0 1,-1-3-1,-2-2 0,0 2 0,-1 0 0,1-4 1,-1 1-1,-1-2 0,0-2 0,0 1 0,-1-1 0,-1-1 0,1-1 0,-3 2 0,0-1-1,2 0 1,-2 2 1,-1-1-1,1 1 0,-2 0 0,-1 1 0,-2-2 0,0 0 0,-4 3 0,0-1 1,-2 1-1,-3-2 0,-1 1-1,-1 0 1,-2 0 0,-3 2 1,1-2-1,1-2 0,-2 2 0,0-1 0,0 1 0,-2 0 0,1-2 0,1-1 0,1 1 0,-3 0 1,0-1-1,-1 2 0,-2-2-1,1 0 1,-1 2 0,-1 1 1,-2-1-1,0 0 0,0 2 0,-1-3 0,2 2 0,-2 1 0,1-1 0,-1 0 0,1 1 0,1 2 0,-3-2 0,1 1 0,-3 0 0,2 1-1,-3-4 1,1 1 0,-4-2 0,-1-1-1,1 3 1,-1-3 0,1 0 0,0-1 0,-1 4-1,3-1 0,-4 0-1,5 3-2,-6-8-8,1 1-25,-1 3 0,-3-5 0,1 6 1</inkml:trace>
  <inkml:trace contextRef="#ctx0" brushRef="#br0" timeOffset="1048.06">12485 6901 28,'0'0'28,"0"0"-4,0 0-2,0 0-4,0 0-4,-7 16-4,2-6-2,0 4-3,0 2 0,1 7-1,0 1 0,-1 5-1,-1-1-1,3 2 0,-3-2-1,4 2 1,0-5-2,0-3 1,2-3-2,0-3-1,4-4-1,-4-12-4,9 13-4,-9-13-8,0 0-14,14-10-1,-13 0 1,-1 10 0</inkml:trace>
  <inkml:trace contextRef="#ctx0" brushRef="#br0" timeOffset="1451.0827">12426 6846 33,'-1'-19'31,"10"8"1,-1-1-11,0-1-4,7 5-5,-2 0-2,6 5-4,-1 1-2,5 4-2,-2 3 2,1 1-2,0 3-1,-3 5 0,0 1 0,-5 2 0,-5 1 0,-4 3 0,-6 0-1,-4 2 1,-5-1-1,-4-2 1,-4-2-1,-1 0 0,-2-5 1,0-1-1,1-5 1,1-3 0,3-4 0,3-2-1,4-1-1,9 3-1,-4-14-3,7 3-5,10 6-8,2 4-16,2-7-2,9 7 2,-1-3 0</inkml:trace>
  <inkml:trace contextRef="#ctx0" brushRef="#br0" timeOffset="1936.1108">12846 7021 31,'-24'6'28,"12"2"-4,-5 4-3,-1 0-5,4 9-3,-5-3-2,9 6-2,-1-5-3,7 3-1,1-3-2,9-1 1,4-5-2,7-1-1,2-3 0,7-1 0,0-4 0,1-2-1,1-3 0,-3-1 0,-2-2 1,-2-1-1,-5-4 1,-2-2-1,-4-1 0,-3 0 0,-1-2 1,-5-3-1,-3 0 1,-5-1-1,-2 0 0,-3 0 0,-3 1 0,-2 0 0,-2 3 0,1 5 0,1 5 0,1 1-1,4 5-1,2 2-1,6 7-2,0 0-7,11 2-10,3 4-11,-2-8-2,10 6 2,-1-9 1</inkml:trace>
  <inkml:trace contextRef="#ctx0" brushRef="#br0" timeOffset="2422.1385">13273 7025 42,'0'0'30,"-2"-19"3,-1 10-11,3 9-9,-16-7-4,16 7-2,-23 0-2,13 6-1,-3 0 1,2 6-3,-1-1 0,0 2 0,2 1-1,2 2 0,0-1 0,5-1 0,2-2-1,4 0 1,3-1-1,2-1 1,2-2-1,3-2 0,0 0 1,0 2-1,1-1 0,-3-1 1,0 1-1,-2 0 0,-9-7 0,8 18 0,-9-9 0,-2 2 0,-4-1 0,-2 5 0,-4-2 1,-2 0-1,-1 0 1,-3-2-1,3-2 1,-1 1-1,2-3 1,3-8-2,12 1-2,-18-3-8,18 3-24,0 0 0,7-18-1,5 10 1</inkml:trace>
  <inkml:trace contextRef="#ctx0" brushRef="#br0" timeOffset="7943.4544">14415 8583 5,'0'0'15,"-10"-5"-2,10 5-2,-12-8-1,12 8 0,-17-6-1,17 6 0,-16-9 0,16 9-1,-18-6-1,9 4-1,-1-2 0,0 2-2,0-2 1,0 2-2,-2-2 1,0 1-1,1-4 0,-1 4 0,-1 0 0,-2 0-1,0-2 0,-1 1 1,-1-1-1,-1 2-1,-2-1 1,1 1-1,-3-1 1,4 1-1,-4 0 1,1 1 0,2-1-1,1-1 2,-2 0-2,3-1 1,0 1-1,1 0 0,-1 0-1,2 0 1,-3 0 0,2 2-1,-2-1 1,-2 0 0,-1-2 0,1 3 0,-1-1 0,2 0 0,-3 0 0,0-1 0,0 1-1,1 2 1,-1 1 0,-3 0-1,1 0 0,-3 0 0,-1 1 1,1 2-1,0-1 0,-1-1 0,0-1 0,1 0 0,0-1 0,3-1 0,-1-2 0,1 0 1,-1-2-1,4 2 0,-2-2 0,2-1 0,-1 0 1,1 1-2,-3 0 2,2-1-1,0 0 0,-2 0 0,0-1 0,-1 4 0,-1-1 1,1-2-1,-1 0 0,-2 1 0,0 3 0,-2-1 1,2 0-1,0 0 0,-1 0 1,2 2-1,0 1 0,3 0 1,-2-2-1,2 1 0,-2 0 0,2 3 0,0-3 0,-2 0 1,0 1-1,0-2 0,1 1 0,1 1 1,0-1-1,-1-1 0,0 2 0,1 0 0,-1-1 0,-1 0 0,-2 1 0,-1-1 0,-2 0 0,-1-3 0,0 3 0,-1-1 0,0 0 0,-1 1 0,1 0 0,1 0 0,0 1 0,-1 1 0,-2-1 0,0 0 0,-1 1 0,1 0 0,-2 1 0,2-1-1,-1-1 1,0-1 0,2-1 1,-1 1-1,1-3 0,3 0 0,0 1 0,2-2 0,-1 0 0,2 3 0,0 2 0,1-1 0,1 4 0,-4 0 0,-2 3-1,0 1 1,-1 4 0,-1 0 1,0-2-2,0 3 1,-1 2 0,-3 0 0,4 1 0,-1 0 0,1 1 0,0 2 0,2 2 0,1-3 0,2 2-1,2-2 1,3 2 0,3 0 0,1-1 0,1 1 0,1-1 0,1 4 0,2 0 0,-1-1 0,3 4 0,0 2 0,4-1 1,3 3-2,2 1 2,3-2-1,2 3 0,3 6 0,2-4-1,1-3 2,1 3-2,1 1 1,1 0 0,1 1 0,2-1 0,1-3 0,4-2 0,4 2-1,4-4 2,4-5-1,4-3 0,4-4 0,4-3 0,2-4 0,1-2 0,1-2 1,2-2-1,0 0-1,-2 0 2,1-1-1,-1 1 0,1 1 0,-1 0 0,1 3 0,-2-1 0,0-1 1,-1 2-1,0 0 0,-2 1 0,-2 2 1,-2 0-1,2-1 0,-4-1 1,1 0-1,-2 4 1,0-4-1,1 0 0,0 1 0,2-4 1,-3 2-1,3-1 1,3-4-1,0 0 1,1 0-1,2-4 0,0-1 1,-1 5-1,0-3 0,1 3 1,-1 3-1,-2-3 0,0 3 0,0-2 1,0 1-1,-2-3 0,5-1 1,-3-1-2,3-1 2,0-2-1,1 2 1,1 0-1,-2-1 0,2 0 1,-1 4-1,-1-5 0,-4 6 0,-2 1 1,0-1-1,-3 0 0,-1 2 0,-1-1 0,-3 1 0,-2-2 0,0-2 0,3 0 0,-1 1 0,0-1 1,1-1-1,0 0 0,-1 0 0,1 1 0,0 0 0,-1 0 0,-3-1 1,2 1-1,1 1 0,0-1 0,-2-2 0,0 1 0,0 0 0,-1 0 0,2 0 0,-3-1 0,1-1 1,-2-1-1,1 0 0,0 1 0,-1-4 0,0 1 0,-1-2 0,1 1 0,-1-1 0,-1 0 1,1-1-1,-2 1 0,2-1 0,-2 1 0,-3-1 0,1-2 0,-1 2 0,-3 0 0,-1-1 0,-2 1 0,-2-2 0,0 2 0,-2-2 0,0 1 0,-1 1 1,2-1-1,-4-1 0,2 1-1,1-1 1,-1 2 1,-6-3-1,3 4 0,-4-3 0,-4-2 0,3 2 0,-5 0 1,-1-1-1,0-2 0,1 4-1,-1-3 1,2 3 0,0 2 0,0-1 1,1 0-2,3 11 1,-4-16 0,4 16 1,-8-17-2,8 17 1,-6-18 1,1 7-1,0-1-1,-1-1 2,-2 0-2,0 1 1,1 1 0,-3-1 0,0 0 0,1 4-1,-1 0 1,-1 1-1,1-1 0,-1-1-1,11 9-1,-17-16-3,17 16-4,-16-11-22,16 11-5,-13-15-2,5 2 2</inkml:trace>
  <inkml:trace contextRef="#ctx0" brushRef="#br0" timeOffset="8923.5104">11076 8682 23,'0'0'24,"-7"-10"-1,7 10-1,0 0-2,0 0-4,-10 14-3,10 1-3,-3 0-3,3 5-2,-2 3-1,1 5 0,0-2-2,1 4 0,-2-2-1,2-1 0,-1-3-1,1-1 1,-1-3-1,1-5 0,1 2-2,-1-17-1,3 16-4,-3-16-3,0 0-9,13 1-15,-8-14 0,9 2 1,-5-9 2</inkml:trace>
  <inkml:trace contextRef="#ctx0" brushRef="#br0" timeOffset="9206.5265">11353 8639 32,'2'-10'28,"-2"10"2,10 9-11,-10-9-4,-2 25-4,-4-9-2,6 7-1,-3-2-2,4 8-2,-1-4 0,3 0 0,-1-1-2,1-1-1,0-4-2,-1-2-4,2 0-3,-4-17-5,2 14-6,-2-14-7,0 0-8,0 0 1,-18-3 2</inkml:trace>
  <inkml:trace contextRef="#ctx0" brushRef="#br0" timeOffset="9462.5413">11116 8716 22,'0'0'21,"-20"0"-1,20 0-2,3 14-2,3-4-2,8 4-1,0 1-2,8 5-1,-2 0-2,5 3-2,-4-5-3,3 4 0,-3-4-3,-1 0 0,1-1-3,-5-7-5,3 2-10,-1-2-14,-5-8-1,2 1 0,-5-9 1</inkml:trace>
  <inkml:trace contextRef="#ctx0" brushRef="#br0" timeOffset="9985.5712">11604 8912 7,'11'-8'24,"8"7"1,-6-7-7,2 2-2,1 1-4,-4 0-1,2-1-2,-5-3-1,1 2-2,-5-3 0,-5 10-2,11-13 0,-11 13 0,1-17-2,-1 17 0,-6-13 0,6 13-1,-14-15 0,5 7 0,-2 1 0,-1 1-1,0 2 0,-2 0 0,2 2 0,0 5 0,-2 1 0,3 6 0,-1 1 1,1 3-1,1 4 1,0 4 0,2-3 0,1 1 2,2 1-2,3-1 0,2-1 1,4-1-1,3-5 0,3-3 0,4 1-1,3-3 0,2-3-2,1-6-3,5 3-7,-4-7-10,0-3-12,6 5 0,-6-10 0,5 8 1</inkml:trace>
  <inkml:trace contextRef="#ctx0" brushRef="#br0" timeOffset="10636.6084">12027 8838 20,'-6'-24'25,"5"15"2,-9-4-8,-1 3-5,2 3-3,-6 0-3,4 6-2,-3 2 0,1 6-1,-1 2-1,2 4 0,0 2-1,3 6 1,-2 0-1,6 2 0,1-2 0,5 0-1,2-2 1,5-3-1,4-2 0,2-6-1,3-5 0,1 0 0,1-5 0,1-3 0,-2-4-1,-1-1 1,-2-4 0,-1 1-1,-5-4 0,0 1 1,-4-3-1,-2 5 0,-3 0 1,-1 3-1,-1 0 1,2 11-1,-7-9 0,7 9 0,0 0 0,-2 15 0,3-3 0,2 7 0,4 5 0,0 3 0,2 5 0,2 2 0,0 2-1,0 2 1,-2-1 0,0-3 0,-5-3 0,-4-2 0,-5 0 0,-4-4 0,-2-4 1,-2-2-2,-3-6 1,-1-2-1,2-3 0,0-7-3,5 0-7,-3-6-17,3-6-6,7 1-1,-1-6 1</inkml:trace>
  <inkml:trace contextRef="#ctx0" brushRef="#br1" timeOffset="29838.7067">13554 7505 12,'0'0'26,"4"-9"2,-4 9-7,0 0-3,0 0-3,0 0-2,0 0-2,0 0-3,0 0 0,-6 22-2,0-8-1,2 8-1,-3 3-1,1 6 0,-3 1-1,0-1 0,-1 0-2,1 1 1,-2-1 0,3-4 0,0-4 0,1-5-1,1-3-1,1-3-1,4-2 0,1-10-3,0 0-4,0 0-7,0 0-8,10 6-11,-10-6 0,10-9 2</inkml:trace>
  <inkml:trace contextRef="#ctx0" brushRef="#br1" timeOffset="30464.7425">13865 7513 23,'0'0'28,"-6"-10"1,6 10-7,-14-3-5,3-1-4,1 7-2,-4-2-2,2 4-2,-5 0-1,3 6-1,-4 0-1,3 6 0,-2 3-2,4 4 0,-3 2 0,5 6-1,0 0 0,5 1 1,3-1-1,4 0 0,3-4 0,4-3 0,4-5-1,4-7 1,3-5-1,3-4 0,-1-7 1,1-5-1,0-4 0,-2-2 0,-2-2 1,-3-2-1,-4 2 0,-4-3 0,-4 3 0,-4 3 0,-3 3 0,-4 0 0,-4 2 0,-4 4-1,-2 3 1,-1 3 0,0 3 0,-1 2 0,3 0-1,1 5 0,5 1 0,4-2-1,5 2-3,2-13-5,6 17-10,6-9-16,-1-5 0,6 1 2,-3-7 0</inkml:trace>
  <inkml:trace contextRef="#ctx0" brushRef="#br1" timeOffset="31467.7999">14095 7552 42,'-8'-14'30,"8"14"-4,0 0-5,-9-3-5,9 3-4,-7 14-3,5 0-3,-3 3-2,3 5 0,-3 2-2,4 5 0,-2 1 0,1 1-1,0-2 0,0 1-1,2-4 1,1-2-1,-2-6 0,2-4 0,0-4 0,-1-10 0,1 10 0,-1-10 0,0 0-1,0-16 1,0 5 0,0-1 0,0-2 0,1-3 0,3 0 0,0-1 0,4 0 0,1 0 0,4 1 0,-1 2 0,5 4 0,-1 2 0,1 5 1,1 2-1,-3 6 0,1 3 0,-4 4 0,-1 3 0,-4 2 0,-3 0 0,-4 2 0,-4 2 0,-3-2 0,-6 1 1,-3-3-1,-1 0 1,-3-5 0,2 0 0,-4-2 1,4-5 0,2-3-1,2 0 1,4-4-2,10 3 0,-8-9-3,8-2-4,9 5-10,-9 6-18,17-17 0,-2 7-1,-2-3 1</inkml:trace>
  <inkml:trace contextRef="#ctx0" brushRef="#br1" timeOffset="31749.816">14364 7619 44,'0'0'33,"0"0"0,-6 17 1,-6-7-19,8 10-6,-4-1-3,3 6-3,-1 1 0,-1-1-1,3-2-2,2-4-2,2-2-3,0-7-7,0-10-15,11 12-7,-11-12-1,0 0 0</inkml:trace>
  <inkml:trace contextRef="#ctx0" brushRef="#br1" timeOffset="31937.8268">14325 7437 36,'0'-9'27,"0"9"2,0 0-5,-1 10-21,2 2-17,-1-12-14,2 23 0,-3-13 0</inkml:trace>
  <inkml:trace contextRef="#ctx0" brushRef="#br1" timeOffset="32300.8475">14458 7434 44,'13'-4'32,"-13"4"1,3 11 0,-1 3-19,-7 0-5,7 6-3,-5 3-2,4 5-1,-1-1 0,4 7 0,-2-1-1,1-2-1,-2-2 0,2 1-1,-1-4 1,0-2-1,2-4-1,-2-6-2,4-1-1,-6-13-5,14 11-12,-5-9-14,-9-2 0,10-11 0,-10-3 2</inkml:trace>
  <inkml:trace contextRef="#ctx0" brushRef="#br1" timeOffset="32496.8587">14434 7665 37,'0'0'35,"0"0"2,0 0-1,10-10-13,-5 1-8,12 7-6,-3-5-4,6 4-5,0 3-4,-4-6-11,0 4-22,2 3 0,-8-4 0,3 5 0</inkml:trace>
  <inkml:trace contextRef="#ctx0" brushRef="#br1" timeOffset="36321.0775">14980 8189 20,'0'0'29,"6"-22"2,-1 7-4,-3 3-7,-2-7-4,3 6-3,-5-9-1,6 8-3,-8-7-1,4 1-2,-5-5-1,3 3-1,-5-4 0,2 0-1,-3-2 0,-2-1-1,-2-3 0,-1 2-1,-2-4 1,-1-2-1,-1-2 0,-3 2-1,0-2 1,-2-1-1,1 3 1,0 0-1,2 1 1,-2 4-1,1 1 0,1-2 1,-3 2-1,2 2 0,-3 1 0,-1 1 1,1 1-1,1 1 0,-1-2 0,-1 5 0,1 0 1,0 1-1,0-1 0,-1 2 0,-1 2 1,0 5-1,-1 1 0,-2 1 1,-1 2-1,-2 2 0,-1 2 0,-1-1 0,-4 3 0,1-2 0,0 0 0,-2 3 0,1 1 0,0-1 0,1 2 0,2 2 0,-1 0 0,1 3 0,1 4 0,2 0 0,1 2-1,1 3 1,0 2 0,2 1 1,1 2-2,1-1 1,0 2 0,-1 0 0,0 1 0,0 0 0,2-1 1,1 1-1,2 1 0,-1 1 0,3 0 1,1 0-1,1 2 0,1 2 0,-1 0 0,2 2 0,-1 2 0,1 3 0,-1 0 0,0 1 0,0 3-1,2-4 1,-1 2 0,2 0 0,0 0 0,-1 0 1,4-1-1,-1 0-1,1-1 2,0 1-1,0 1 0,2 0 0,0 0 0,2 0 0,-3 1 0,3 0 0,1 2 0,0-1 0,0 0 0,1 0 0,0-1 0,2-3 0,0-1 0,1 2-1,2-2 2,1-2-1,3-1 0,0-1 0,4-2 1,3 1-2,1 0 2,2-3-1,0 0 0,1 4 0,2-3 0,-1 1 0,1 2 0,-1-1 0,0-2 0,2 2 0,-1-3 0,3-4 1,1 0-1,-3-3 0,2-3 0,2-3 0,0-2 1,0-3-1,1-1 0,1-2 0,-1-2 0,3 0 1,-3-2-2,1-1 1,0-2 0,1 0 0,0-2 1,2-1-1,0-2 0,2-2 0,2 1 1,2-1-1,-1 1 0,0-2 0,1 0 1,0 2-1,-2-1 0,-1 1 0,0 0 0,0 0 0,-2-2 0,1 3 0,-2-1 0,-2-4 1,2 3-1,-1-1 0,-1 0 0,-2-2 0,0 0 0,-1-2 0,0 0 0,1 1 0,-2 0 0,-2-2 1,2-3-2,0 2 1,-1 1 0,0-1 0,-2 0 0,-1-1 0,0 1 0,0 2 0,-2 1 1,2-3-1,0 3 0,-2 0 0,0-3-1,-1 2 2,-1-1-1,1 0 0,-1-1 0,-2 2 0,-3 0 0,2-1 0,2 1 0,-3 1 0,0-2 0,2 1 0,-2 0 0,-1 0 0,3-2 0,-2 4 1,-3 1-1,3-4 0,-3 3 0,1 0 0,-2 1 0,2 1 0,-2 0 0,-2-1 0,3 2 0,-7 9 0,10-16 0,-5 6 0,-1 1 0,2-1 0,-6 10 0,10-16 0,-10 16 0,12-18 0,-7 7 0,0 2 0,-1-4 1,0-2-2,1 0 1,-2-4-2,2 0-2,-7-6-6,8 1-27,-3 0-5,-3-7 1,2 1-1</inkml:trace>
  <inkml:trace contextRef="#ctx0" brushRef="#br0" timeOffset="54446.1142">21382 8815 19,'-16'-6'27,"-13"-10"1,2 2-8,-1 0-4,-6-5-2,1 2-3,-7-3-1,0 0-2,-9-1-3,3 1 0,-7-3-2,-4 1 1,-4 2-3,-4 4 0,-4 0 0,-1 6 1,-4-3 0,-1 3 0,-4 2-1,1 3 0,-1-1 1,-1 1-1,-1-1-1,0 2 1,0 2-1,2 2 1,0 2-1,1 2 1,-4 2-1,0 2 0,0 2 1,-2 4-1,-2 2 1,-2 4-1,-4-1 1,-2 5-1,3 1 1,0 3 0,4 1 0,0 1-1,3 0 0,3 3 0,5 1 0,4 1 0,1 2 0,3 4 0,1 1 0,4 0 1,3 2-1,5 0 0,5 4 1,5 0-1,8 1 1,5-2 0,8 2 0,3 4-1,7 0 1,3 3 0,3 1-1,3 0 0,2 1 0,3 2 0,2 2 1,3-2-1,2 1 1,1 0-1,0-1 1,2 0-1,3 1 1,1-2-1,3-3 0,0 0 1,5-2-1,2-6 1,4 1-1,0-4 1,3-3-1,3-4 1,1-1 0,1-2-1,2-2 1,2 3-1,0-4 1,4-1 0,4-1 0,0 2-1,2 0 1,2 0-1,2-1 1,-2-1-1,3-3 0,0 1 1,-4-1-1,0-4 1,-1-2-1,-4-3 0,-2-1 0,1-3 1,-1 0-1,-2-3 1,-2 1-1,2 1-1,-1-2 2,2 0-1,2 0 0,-1 0 0,3 0 1,-1-1-2,3-3 2,-1-1-1,1-1 0,-1-1 1,0-2-1,-1-1 1,-2-1-1,0-2 0,1-1 0,0-1 0,2-5 0,0-1 0,1-1 0,2 0 0,-1-2 0,0-1 0,-1 1 0,0-1 1,0 0-1,-3 1 0,0-2 0,-2-1 1,0 1-1,-1-2 0,-1-2 0,-1 0 0,-2 0 0,1-1 0,0 2 0,-2-3 0,-1-1-1,-2 4 1,1 0 0,-2-2 0,2 1 0,-1-2 0,-2 1 1,1 0-1,0-2 0,-1-2 0,2 2 0,-1-2 0,-2 2 0,0-2 0,-2-2-1,0 1 2,-3-1-1,-1-1 0,-2-2 0,-2 1 0,-2-3-1,-2 1 2,-1-2-1,-2 0 0,-1-1 0,-2 1-1,-3 0 1,-2-1 0,-1 0 1,-1 0-2,-2 0 2,-2 1-1,1-2 0,0 1 0,0-2-1,1 2 1,1 0 1,1 1-1,0 1 0,2 1 0,-3 0 0,0 0 0,-1 2 1,-1-2-1,-2 0 0,1 1 0,-2 0 0,0 0 0,0 2 1,0-1-1,0 2 0,0 1 0,0 0 0,1 2 1,-1 1-1,0 2 0,0 0 0,0 3 0,0-1 0,0 1 0,0 0 0,-1 0 0,0-1 0,-2-2 0,2 2-1,-2-2 1,1 2 0,-1 0 0,-1 2-1,2-1 1,-1 3 1,-1-1-1,2 1 0,-1 0 0,1 2 0,1-2 0,-1 2 0,0-2 0,0 2 0,0-2 0,-3 1 0,1-2 0,0-1 0,-2 0 0,-1-1 0,-1 0-1,1 0 1,0 3 0,-1 0 0,0-1 0,1 1 0,0 0 1,1 1-1,-2 0 0,2-1 0,0-1 0,1-1-1,-3 3 1,1 1 1,0-2-1,-1 2 0,2 0 0,-2 1 0,0 2-1,-1 0 1,2-1-1,8 10-2,-17-16-4,17 16-18,-15-10-15,1 3 1,-2 2-1,-3-2 0</inkml:trace>
  <inkml:trace contextRef="#ctx0" brushRef="#br0" timeOffset="57162.2695">18332 9553 15,'-2'-9'21,"2"9"0,-1-12-2,1 12 1,-2-10-4,2 10-1,0 0-2,-7-13-2,7 13-3,-2 10-1,2 5 0,-3 3-3,3 6 0,-2 4-2,1 7 1,0 1-1,0 3 0,0-1 0,0 1 0,0-7-2,1-2 1,-1-1-1,2-9-1,-1-1-1,0-8-4,3 2-2,-3-13-10,0 0-14,9 0-4,-6-10 0,-3 10 1</inkml:trace>
  <inkml:trace contextRef="#ctx0" brushRef="#br0" timeOffset="57627.296">18470 9683 28,'0'0'30,"9"8"2,-9-8 0,-8 18-16,7 1-5,-3-3-4,3 8-2,-3-1-1,4-1-1,-1-2 0,3-2-2,0-5 0,2-1-1,-4-12 0,11 11 1,-11-11-1,16-3 0,-6-5 1,1-2-1,0-4 0,1-3 0,3-3 0,-2 1 0,2-1 0,-1-1 0,0 4 0,-2 5 0,-2 4 0,0 5 1,-10 3-1,14 12 0,-8 1 0,-1 5 1,-1 1-1,-2 2 1,0 0-1,0 0 0,-1 2 1,2-5-1,-2 0 0,2-5-2,1 0-2,-4-13-6,12 11-9,0-10-15,-6-12-1,8 6 1,-5-14 1</inkml:trace>
  <inkml:trace contextRef="#ctx0" brushRef="#br0" timeOffset="57954.3148">18879 9465 40,'0'0'33,"0"0"1,6 16-1,-11-4-18,8 13-4,-7 1-4,4 9-2,-3 2-1,1 3-2,0 0-1,1 1 1,-1-1-1,1 2-1,1-7 1,2-2-1,1-6 1,2-4-1,3-4 0,0-6 0,3-3 0,2-9-1,1 0-3,-1-11-4,4 6-11,-2-4-17,-6-7 1,2 1-1,-6-3 2</inkml:trace>
  <inkml:trace contextRef="#ctx0" brushRef="#br0" timeOffset="58178.3276">18794 9719 25,'-11'2'31,"0"-7"3,11 5-1,0 0-14,0 0-5,24-7-5,-11 4-1,7 3-4,-1-1-4,3 2-6,3 5-10,1 1-18,-4-6 0,3 6-1,-3-7 1</inkml:trace>
  <inkml:trace contextRef="#ctx0" brushRef="#br0" timeOffset="58522.3473">19301 9789 58,'6'9'35,"-6"-9"0,21-3-10,-3 6-8,-2-7-6,10 5-2,-3-4-4,6 2-1,-2-1-1,1 1-1,0-2-1,-1 3-1,-3 0 0,-2 0 0,-3 1-1,-3-2-2,-2 4-1,-4-6-3,2 6-4,-12-3-8,5-12-17,-5 12 0,-2-12-1,2 12 3</inkml:trace>
  <inkml:trace contextRef="#ctx0" brushRef="#br0" timeOffset="58855.3664">19574 9629 43,'0'0'32,"0"0"2,0 0-8,0 0-8,0 0-6,19 3-3,-10 0-4,5 7-1,-1-2-2,2 2 0,1 3-1,-4 1 0,1 1-1,-4 3 0,-2 0 0,-3-1 1,-4-1-1,-3 3 0,-4-3 0,0 0 0,-4-3 0,2 0 1,-1-2-1,0-1 0,10-10-1,-13 15 0,13-15-2,0 0-2,-4 17-8,4-17-18,0 0-3,12 7-3,-12-7 3</inkml:trace>
  <inkml:trace contextRef="#ctx0" brushRef="#br0" timeOffset="59163.384">19995 9559 58,'0'0'38,"-12"19"-1,6-7 1,0 3-20,4 11-9,-3-1-4,5 8-1,-2 1-2,3 3 0,2 1-2,-1-1 0,1-3-1,-2-3-2,2 0-1,-5-10-5,6 3-10,-4-8-19,0-16 0,0 0 1,0 0 1</inkml:trace>
  <inkml:trace contextRef="#ctx0" brushRef="#br0" timeOffset="59519.4043">19888 9595 37,'-4'-17'34,"-2"-4"2,5 8 0,5 1-14,-2-4-6,15 8-6,-3-3-2,8 6-2,0 0-2,4 8-1,1 1-1,1 2 0,-3 3-2,-3 3 0,-4 0 0,-2 2 0,-6 1-1,-4 0 1,-6 0-1,-4 3 1,-5 1 0,-6-2 0,-2 2-1,-3 0 1,-3 0 0,1-3 0,0 0-1,2-5 0,7 0-3,2-6-4,12 4-12,-1-9-19,15 2 1,5-5-1,3-5 2</inkml:trace>
  <inkml:trace contextRef="#ctx0" brushRef="#br0" timeOffset="59953.4292">20279 9736 42,'-15'17'33,"-6"-4"3,4 6-2,0 3-16,-2-6-6,10 6-5,-1-1-2,9 3-2,4-6-1,8 1 0,2-3-1,6-3 0,0-3 0,4-3 0,3-9-1,-1-3 1,0-4-1,-1-4 0,-2-5 0,-2-1 0,-3-3 0,-3-2 1,-6-2-2,-5 1 1,-4 1-1,-4 4 1,-4 4 0,-6 2-1,-1 5 1,-4 6-1,1 7 0,0 2-1,2 6-2,0-3-2,7 7-3,1-7-9,8 1-17,6 1 0,-5-11-1,23 10 2</inkml:trace>
  <inkml:trace contextRef="#ctx0" brushRef="#br0" timeOffset="60387.454">20716 9709 37,'-14'5'34,"-10"-3"1,3 4 0,-3 4-15,-4-6-6,10 7-5,-4-5-3,8 5-2,1-2-1,13-9-1,-10 16-1,10-16 0,3 15 0,-3-15 0,15 18-1,-3-10 0,2 1 1,2 0-1,1 2 0,1-1 0,0 0-1,-3 3 0,0 0 1,-6 1-2,-3-1 2,-5 2-1,-3-2 1,-5 1-1,-4-3 1,-2-1 0,-2-3 0,0 2 0,1-4 0,-1-2-3,5 1-2,-2-6-7,12 2-25,0 0 1,-3-9-1,3 9 1</inkml:trace>
  <inkml:trace contextRef="#ctx0" brushRef="#br0" timeOffset="99723.7037">11856 12779 19,'-6'-13'27,"6"13"-3,0 0-2,-11-9-3,11 9-4,-12-6-2,12 6-3,-18-4-3,9 5-1,-5-1-2,2 2-2,-3-1 1,0 4-1,-2-1-1,2 3-1,-3 1 1,2 3 0,0 1-1,2 2 1,0 1-1,3 2 1,2 0-1,4 4 1,3 1 0,4-2 1,3-1-1,5 1 0,4-4 1,2 2-1,3-5 0,1-2 0,3-3 0,1 0-1,-1-3-1,-3-3-1,1 2-4,-5-8-7,5 2-15,-2 0-8,-9-6 0,5-1 1</inkml:trace>
  <inkml:trace contextRef="#ctx0" brushRef="#br0" timeOffset="100022.721">11899 12489 44,'-1'-15'31,"1"15"2,0 0-7,9 11-14,2 6-3,-4 3-2,6 10-2,-2 4-1,2 6-1,-2 2-1,0 2 0,-2-1-1,-1-2-1,1-3-3,-5-7-6,4 2-8,-2-5-17,-3-14-1,8-2 1,-11-12 0</inkml:trace>
  <inkml:trace contextRef="#ctx0" brushRef="#br0" timeOffset="100479.7468">12285 12684 4,'-8'12'27,"-7"-6"0,3 12 4,-5-1-15,-1 4-3,3 4-1,-1-3-3,8 7 0,0-2-3,8 1-1,1-5-1,8-1-1,2-9 1,6-3-2,2-6-1,2-7 0,0-6 0,1-2-1,-2-6 1,-1-3 0,-3-3-1,-2-2 0,-5-2 1,-4 3-1,-4 0 1,-3 0-1,-4 2 1,-2 6 0,-2 3 0,-2 7 0,1 6 0,0 7 0,3 7 0,4 4 0,1 7-1,3 2 0,3 2-1,2-2-3,7 2-4,-3-10-10,4-1-16,9-3-1,-1-10-1,5-2 1</inkml:trace>
  <inkml:trace contextRef="#ctx0" brushRef="#br0" timeOffset="100912.7719">12785 12636 14,'-23'4'30,"8"4"1,-10-4 2,4 5-12,0 5-8,-4-3-1,5 3-5,-1-2-1,9 2-1,1-3-2,7 1-1,3-3 0,5 0-1,6-2-1,3 1 1,5-2-1,2-1 1,2 0-1,1 0 0,1 1 0,-4 0-1,-1 2 1,-6 0 0,-2 2 0,-7 1 0,-4 2 0,-5 1 0,-8 0 0,-2 2 0,-6-2 0,-1-1 1,-1 0-1,1-3-1,3-1 0,1-5-4,18-4-6,-16-1-7,16-9-16,12 2-1,0-6 0,10 0 2</inkml:trace>
  <inkml:trace contextRef="#ctx0" brushRef="#br0" timeOffset="101334.7959">13008 12684 45,'-5'-12'32,"5"12"1,-19-2-8,5 1-11,4 5-5,-2 0-4,2 3-1,0 2 0,5 0-1,2 1-1,2 1-1,4-1-1,2 2 1,1 0-1,3 0 1,-1 2-1,1-1 1,0 2-1,-1-1 0,0-2 0,-2 2 1,2 0-1,-4-1 0,-2 0 0,-1 0 0,-3-1 0,-3-1 1,-4 1-1,0-3 0,-3-1 0,-2 0 0,0-2 1,-2-2-1,4-1-1,1-2 0,11-1-3,-14-1-8,14 1-12,0 0-11,14-5 0,0 3 1</inkml:trace>
  <inkml:trace contextRef="#ctx0" brushRef="#br0" timeOffset="101704.8171">13390 12516 71,'0'0'35,"-4"12"0,-1 2-9,1-1-16,7 9-5,-2 1-1,5 5-1,-3 1 0,4 1-2,-2 0 0,1 0-1,1-1-2,-3-2 0,3 1-4,-8-9-6,7 0-12,-1-5-12,-5-14-1,0 0 2,1-9 1</inkml:trace>
  <inkml:trace contextRef="#ctx0" brushRef="#br0" timeOffset="102106.8401">13315 12553 23,'-8'-18'33,"8"18"1,2-13 1,3 2-10,8 9-10,-2-6-2,12 6-5,-1-2-2,9 7-1,0 0-2,3 2 0,-1 3-2,1 4 0,-3 4-1,-3 1-1,-3 4 1,-5 1-1,-4 2 0,-5 2-1,-4 2 1,-6-1-1,-4 2 1,-5-1 1,-8 0 0,-6 0 2,-6-1 0,-2-3 0,-5-4 1,2-1-1,2-7 1,5-2 0,6-6-2,7-5-1,13 1-4,2-15-12,12 4-24,7-1 2,0-4-2,5-1 1</inkml:trace>
  <inkml:trace contextRef="#ctx0" brushRef="#br0" timeOffset="105254.0202">14291 12405 19,'-18'-10'20,"8"5"-2,-7-5 0,2 1-2,-4 1-2,-4-2-2,0 0-1,-4-3-3,-1 4 0,-4-4-3,0 3-1,-6-2 0,2 1-1,-5-2 0,1 1-1,-8 0-1,4 0 1,-4-1 0,0 1-1,-2-2 0,-2 3 0,1 0 0,1 1 0,0-1 0,2 4 0,-2-3 1,5 2-1,-1 0-1,3 0 1,-2 0-1,1 2 1,-2-1-1,1 1 0,-5 1 0,1 1 0,-5 4 0,-1 2 0,-2 2 0,0 3 1,-2 2-2,-2 4 2,1 0-1,-2 1 0,-1 3 0,0 2 0,0-2 0,-2 2 0,2-1 0,3 3 0,3 0 0,2-1 0,1 1 0,6-1 0,1 0 0,5 0 0,2 0 0,2-1 0,3 0 0,1 1 0,4-2 1,1 2-1,1 1 0,1 3 0,2 0 0,3 2 0,-1 1 0,2 4 0,1 3 0,1 2 0,3 2 1,3 4-1,3 3 0,0 3 0,5 2 0,2 2 0,1 1 0,4 2 0,0 0 1,3 0 0,3-3 0,1-1 0,3 0 0,4 1 0,1-3 1,6 0-1,1-3 0,2 1 0,1-2-1,3 1 1,-2-3 0,3-2 0,2 1 0,1-2-1,2 0 1,1-1 0,1-1-1,3 1 1,1 1 0,2 1-1,1-4 0,0 3 1,3-1-1,-1 1 1,3-1-1,0 0 1,-1-2 0,3-1 0,1-2-1,-1-1 0,2-1 1,3-3 0,0-4 0,4-2-1,0-5 1,-1-1-1,1-4 1,0-5-1,2-2 1,0-4-1,-1-1 0,1-4 1,0-3-1,3-2 0,0-3 0,3-2 1,-3-3-1,-1-2 1,-1-1-1,-2-2 0,-3 0 0,-5-1 1,-1-1-1,-5-2 0,-3-2 0,-2 0 0,-2-3 1,-2-1-1,-2-2 0,-3 0 0,-1 0 0,-1-2 0,-1 1 0,0 0 0,0 0 0,-3-2 0,2 0 0,1-1 0,-3 0 0,0 0 0,-1-3 0,-3 0 0,-2-4 0,-1-3 0,-3 1 0,-4-2 0,0-2 0,-5 0 0,-4-2 1,-1 2-2,-1 0 1,-3 2 0,-3 3 0,0 2 0,-4 0-1,0 4 2,1 0-2,-2 0 2,-2 2-1,2 1 0,-2 0 0,2 1 0,2 1 0,-1-3 0,2 3 1,-1 2-1,-1 2 0,3-1 0,-3 3 0,2 2 0,-4-1 0,2 2 0,-1 1 0,0 0 1,-1 0-2,-2 3 1,0-2 0,-3-1 1,1 2-1,-4-1 0,-1 0 0,-1 1 0,-3 2 0,-1-2 0,2 1 0,-4 5 0,-1 0 0,0 3 0,0 4-1,0 1-1,1 4-1,-3 0-4,8 10-15,1-3-18,-3-3 1,3 0-1,1-8 1</inkml:trace>
  <inkml:trace contextRef="#ctx0" brushRef="#br0" timeOffset="126282.223">14962 12418 15,'-9'-4'15,"9"4"-2,-15 0 1,15 0-2,-21 4-2,11 0 0,-2 2-2,-1 1-1,0 4 0,-1 0-2,3 4-1,0 0 1,2 3-1,0-1-1,1 4 0,4-2 0,3 1 0,2-3 0,3 0-1,0-5 1,6 1-2,-1-5 1,5-1 0,-2-3-1,1-3-1,3-1-2,-4-5-7,5-1-11,2 0-10,-9-9-3,5 2 2</inkml:trace>
  <inkml:trace contextRef="#ctx0" brushRef="#br0" timeOffset="126571.2395">14995 12236 6,'0'0'28,"3"-11"0,-3 11 2,0 0-13,0 0-3,6 16-4,-5-1-2,2 7-2,0 5-2,1 5 0,-2 3-1,2 3-1,-3 1 0,1 0-1,-1-4 0,0-2-2,1-4-2,-4-6-5,6-1-6,-1-7-11,-3-15-8,10 12 1,-10-12 0</inkml:trace>
  <inkml:trace contextRef="#ctx0" brushRef="#br0" timeOffset="127047.2667">15197 12463 7,'0'0'25,"0"0"-1,0 0 0,-17 0-10,17 0-2,-18 13-3,9-4-2,-2 3 1,1 3-2,2 1 0,1 4-2,3-2 0,3 1-1,1-2 0,6-1-2,2-3 1,5-3-1,-2-6 0,4-1 0,-2-5-1,1-1 1,0-5-1,-1-3 1,-5-1-1,0-1 1,-2-3-1,0-1 1,-5 0-1,-1 0 1,-3 0 0,-2 4-1,2-2 2,-1 6-1,4 9 0,-10-7 0,10 7-1,-5 13 0,5 1 1,2 5-2,0 3 1,2-1-2,2 3-2,0-3-2,5 0-3,-4-7-5,5-5-11,5 0-8,-5-12 0,6 0 2</inkml:trace>
  <inkml:trace contextRef="#ctx0" brushRef="#br0" timeOffset="127454.29">15486 12412 25,'0'0'28,"-3"-16"1,3 16-8,-17-3-5,2 3-4,4 7-4,-6 1-3,4 3 0,-3-1-2,3 6 1,1-3-1,2 4-1,3 1 0,4-2-1,2 0 0,4 2 0,-1-2 0,6-2-1,-1-1 0,0 0 0,2-6 1,-1 3-2,3-4 1,-11-6 0,14 9 0,-14-9-1,0 0 1,8 10 0,-8-10-1,0 0 1,-10 7-1,10-7-1,-14 7 0,14-7-1,-14 4-2,14-4-2,0 0-5,-11 0-4,11 0-9,0 0-6,9-12 0,2 9 2</inkml:trace>
  <inkml:trace contextRef="#ctx0" brushRef="#br0" timeOffset="127870.3138">15678 12403 8,'11'-6'23,"-12"-5"2,1 11-7,0 0-1,-14-7-4,5 10-2,-1 1-1,1 5-2,-4-2 0,4 5-2,-1-2-2,1 3-1,3-1 0,4 1-1,0-1 0,3-1-1,3-1 0,4 1-1,0 0 1,4-1-1,-2 2 1,3-3-1,-5 2 1,0 1-1,-2-1 1,-1 2-1,-4-4 1,-6 2-1,-1 0 0,-4 1 0,0-4 0,-5 1 0,3-1-2,-3-4 0,5 3-4,-2-6-4,12-1-10,0 0-12,0 0-2,1-10 3,2-5 0</inkml:trace>
  <inkml:trace contextRef="#ctx0" brushRef="#br0" timeOffset="128255.3358">15877 12243 35,'0'0'27,"10"7"1,-15 3-10,4 4-9,1 7-3,-2 4-3,2 5-1,-1 2 0,0 3 0,-1 2 0,0-1-1,0-1 1,1-1-1,2-5 0,1-2 0,2-5 1,2-4 0,3-8 0,2-3 0,4-7 1,4-2-1,1-4 0,1-2 0,3-2-1,-1-3-2,2 4-2,-6-5-3,1 5-7,-7-2-10,-4-1-9,1 6 1,-13-7 0</inkml:trace>
  <inkml:trace contextRef="#ctx0" brushRef="#br0" timeOffset="128455.3472">15962 12532 17,'0'0'29,"10"-3"0,-10 3-3,14-8-10,2 4-4,-1-4-4,1 2-5,4-2-8,-3 4-16,-6-7-10,6 6 1,-15-9-1</inkml:trace>
  <inkml:trace contextRef="#ctx0" brushRef="#br0" timeOffset="128668.3594">15847 12314 48,'10'-15'32,"11"2"-1,-4-1-6,3-2-13,6 6-5,-1 2-9,-2 2-10,-6 3-19,5 6-2,-13-3 1,5 6 0</inkml:trace>
  <inkml:trace contextRef="#ctx0" brushRef="#br0" timeOffset="130114.4419">16135 11980 6,'0'0'23,"-27"-16"2,13 7-6,-7-3-4,0-1-4,1 1-1,-5-3 0,5 6-1,-7-5-2,2 6 0,-4-4-2,-1 6 1,-2-2-2,1 3 0,-4 0 0,0 4-2,-2-3 2,-1 2-2,-3 0 0,2 0 0,-5 0-1,1 3-1,-4-1 1,3 3 0,-4 1 0,4 3-1,-1 5 1,3 1 0,-1 3 0,2 2-1,3 1 1,0 2 0,2 2-1,0 1 1,1-3-1,2 6 1,2-2-1,1 2 0,5 2 0,0-2 1,5 2-1,3 2 0,3 1 0,4 1 0,4 2 0,4 2 0,3 3 0,4 4 1,0 1-1,2 2 0,3-1 1,2 3-1,0 1 0,3-1 0,-2-1 0,-1-1 0,0 2 0,1-3 1,-1 2-1,-1-2 0,-2-2 0,0 0 0,-5 1 1,4-3-1,-1-2 0,-2 1 0,2-1 1,-2 1-1,-1 0 0,2-1 0,1-3 0,1 1 0,0 1 0,2-1 0,2-3 1,2-2-1,6-2 0,0-3 1,4 0-1,1-5 1,2-4-1,3-1 1,1-4 0,0 1-1,2-4 1,2-1 0,2-2-1,4-1 1,-1-2-1,-1-1 1,2-2-1,2-1 1,-4-1-1,0 0 0,-2-2 1,-1 0-1,-2-3 0,1-1 0,1-2 1,-2-3-1,1-2 0,2-4 0,-3-1 0,0-3 0,2-2 1,-1-4-1,0 0 0,-2-4 0,1-5 0,-3 0 0,1-2 0,-2-2-1,-2-3 1,-2 2 0,-3-3-1,-1-3 1,1 2-1,-1-5 1,-3-2 0,-3-3 0,-4-4-1,-3-6 1,-1 2 1,-2 1-2,-6 0 1,-1 0 1,0 4-2,-2 4 1,1 3 0,-3 1 0,1 2 0,-6-3 1,-3-2-2,0-1 1,-8-1 1,-1 0-1,-4 2 0,-1 4-1,-7-1 1,2 4 0,-3 5 0,-2 5 0,-1 6-1,-3 3 1,0 5-1,0 4 1,0 9-1,-4 3-2,4 9-4,-4-3-11,3 6-19,7 6 0,-6 1 0,5 1 1</inkml:trace>
  <inkml:trace contextRef="#ctx0" brushRef="#br0" timeOffset="131264.5079">12470 13601 12,'0'0'18,"0"0"0,0 0-2,-15-7-1,15 7-2,-11-1-2,-1 1-2,3 3-2,-4-2-1,1 4-1,-3 3-1,2 2-1,-2 0 0,3 6-1,2-2 0,2 5 0,1-1 0,3 2 0,3-2-1,5 0 2,1-3-1,4 0 1,1-5-1,4 1 0,2-5 0,1-1-2,1-2 0,1-5-3,2 0-3,-5-5-6,4 0-9,1 0-11,-11-7-1,5 3 0</inkml:trace>
  <inkml:trace contextRef="#ctx0" brushRef="#br0" timeOffset="131533.5233">12541 13407 17,'-1'-20'25,"1"20"1,0 0-7,0 0-5,5 14-3,-4-1-3,3 9 0,-1 3-2,3 6-1,0 4-1,1 4-1,-2-1-1,2 3 0,-1-4-2,0-2-1,0-3-4,-2-8-7,2-12-18,6 3-2,-12-15 2,14-1 0</inkml:trace>
  <inkml:trace contextRef="#ctx0" brushRef="#br0" timeOffset="132007.5503">12779 13626 16,'-16'8'25,"10"10"-1,-11-8-10,7 1-2,3 0-4,2-1-2,1 3-1,4-2-1,4 2-2,-1 0 0,4 1 0,1-1-1,1-3 0,3-2-1,0-2 1,3-4 0,-4-3 0,1-4 0,0-3 0,-3-4 1,0-1 0,-2-2 1,-2-3 1,-4 0-1,0-1 0,-5 0 0,1 3-1,-4 2 1,1 3-1,6 11-1,-12-8 0,12 8 0,-7 9 0,7 1 0,3 5-1,1 1 1,2 3-1,2 0 0,2-1-1,-1 0-1,0-4-5,5 3-6,-3-4-14,-2-9-5,8 3 0,-17-7 1</inkml:trace>
  <inkml:trace contextRef="#ctx0" brushRef="#br0" timeOffset="132458.5762">13073 13551 29,'0'0'27,"-17"3"2,17-3-9,-13 4-10,2 0-1,11-4-2,-13 10-1,13-10-2,-10 16 0,8-5-2,-1 2 0,3-1 0,-1 1-2,2 4 1,1-4 0,1 3-1,0-4 1,2 2-1,0-3 0,3-1 0,-1 0 0,1-1 0,1-2 0,-9-7 0,17 14-1,-17-14 1,12 10 0,-12-10 0,5 10-1,-5-10 1,-7 10 0,7-10 0,-13 8 0,13-8-1,-17 6 0,17-6-3,-14 3-4,14-3-7,-11-7-13,11 7-3,0 0 1,4-12 0</inkml:trace>
  <inkml:trace contextRef="#ctx0" brushRef="#br0" timeOffset="132881.6004">13321 13507 1,'-13'13'24,"-6"-9"1,6 7-1,-4-1-9,0-1-1,4 2-4,1-1 0,5 2-3,0 0-1,6 1-1,2-2-2,6 0 0,0 1-1,2-1 0,3-2-1,1 4 0,-1-4 0,1 1 0,-2 0-1,-2 0 1,-9-10-1,12 19 1,-12-19-1,0 16 1,0-16-1,-10 16 1,1-9-1,-1-2 1,-3 1-1,0 0 0,0 0-1,0-2 0,3 1-5,-1-4-4,11-1-13,0 0-9,-9 6 0,9-6 0</inkml:trace>
  <inkml:trace contextRef="#ctx0" brushRef="#br0" timeOffset="133310.625">13549 13434 29,'-4'9'31,"4"-9"1,-4 14 0,3-5-17,1-9-5,-1 23-2,0-9-3,4 7-1,-1-1 0,2 6-1,1 0-1,-1 3-1,0-2 0,-1-1 0,0-3-2,0-1 0,1-3-2,-3-8-3,3 1-6,-4-12-8,0 0-14,0 0 0,5-19 1,-3 7 0</inkml:trace>
  <inkml:trace contextRef="#ctx0" brushRef="#br0" timeOffset="133543.6383">13536 13449 9,'-1'-12'29,"1"12"2,3-10 2,0 0-11,-3 10-6,15-14-3,0 10-4,-3-5-1,6 6-4,-1-2-2,2 3-1,1 2-4,-3-3-5,3 6-10,-4 2-15,-7-4-2,0 8 2,-9-9-1</inkml:trace>
  <inkml:trace contextRef="#ctx0" brushRef="#br0" timeOffset="133765.6509">13633 13543 33,'0'0'32,"5"10"1,-5-10 1,0 0-20,18-2-2,-9-2-5,5 3 0,2-2-4,3 1-3,2 1-5,-5-4-13,1 0-16,4 4 1,-7-6-2,3 5 1</inkml:trace>
  <inkml:trace contextRef="#ctx0" brushRef="#br0" timeOffset="136030.7805">14134 13234 9,'0'0'26,"-13"-12"1,13 12-8,-15-2-1,5-4-6,-1 4-1,-1-5-2,0 4-1,-3-4-3,0 3 1,-1-4-2,-4 0-1,-3 1 0,1 0-1,-5-1 0,2 1 0,-3-1-1,0 1 0,-2 0-1,2 1 2,1 0-1,-1 1-1,2 0 1,-2 2 0,0-1 0,2 1 0,-3 0-1,0 0 1,-3-1-1,2 1 1,-4 1-1,0 0 1,-1 1-1,-1 1 0,2 0 0,1 2 0,2 1 0,0 0 0,2 2 0,1-1 0,2 0 0,-1 0 0,1 1 0,1-2 0,-2 0-1,1 0 1,-3 2 0,2-2 1,-4 0-1,-3 1-1,0 1 1,-3 2 0,1 1 1,-1-1-1,0 1-1,-1 1 1,2 3 0,2-2 0,1 3 1,-1 1-2,1-1 2,1 3-2,1-1 2,0 2-1,1-2 0,1 2 0,0-2-1,2 1 2,1-2-2,-1 3 1,3 0 0,-3 3 0,4 0 0,1 0 0,3 2 0,0-1 0,3 2 0,4-1-1,2 2 1,5 0 0,2 1 0,3-1 0,4 2 0,2 2 0,4 1 0,6 2 0,1 1 0,5 2 0,2 0 0,3 2 1,3-1-1,1 0 0,1 0 1,1-1-1,1-4 0,1-2 0,1 0 1,0-3-1,1-3 0,2-3 1,1-1 0,1-2-1,0-1 1,0-3 0,0-1 0,1 1-1,-2-2 1,0 0-1,-3-1 1,3-3-1,-3-2 1,1 1-1,-2-4 1,2 0 0,-2-3 0,1 0-1,-1-1 1,0 1-1,-1-1 1,1 0-1,1-4 1,1 1-1,0-2 1,2-1 0,-1-4 0,0-2-1,0-4 0,2 2 0,-3-5 1,-1 1-1,-1 0 0,-2-1 0,-2-2 0,-2 3 0,-2 2 0,-1-2 0,-2 3 0,-2 0 0,-1 1 0,0-1 0,-1 1 0,0 1 0,-3-2 0,-2 2 0,-2-1 0,-2-2 0,2 1 0,-4 1-1,1 1 2,-1 0-2,1 0 1,0-1 0,-2 2 0,0-1 0,-2 3 0,2-2-1,-3 1 1,-2 0 0,1 1 0,0-1 0,1-2 0,-2 3 0,0-3 0,0 2 0,0-3 0,-1-1 0,-1 2 0,-1-1-1,-1 2 1,1-2 0,-3 1 0,1-2 0,-2 3 0,0-2 0,0 1 0,-1-1 0,-1 0 0,-3-1 0,2 0 0,-2 2-1,1 0 1,-2-1 1,0 1-2,0 2 1,1 0-1,-1 2 1,1 1-1,0-1-1,-3 4-2,0-3-9,-2 1-23,3 2 0,-7-6 1,5 0-1</inkml:trace>
  <inkml:trace contextRef="#ctx0" brushRef="#br0" timeOffset="155741.908">19327 13280 14,'0'0'16,"-8"-13"1,8 13 0,0 0 0,0 0 0,-8-10-3,8 10-1,0 0-2,-10-12-1,10 12-1,-12-14-2,12 14-1,-17-14 0,17 14-2,-18-19-2,6 11 1,-3-6-1,2 4-1,-4-1 0,-2 0 0,-3 0 0,0 2-1,-3 0 1,-2 3-1,-2 2 1,-2 3 0,-2 2-1,0 3 1,-1 4 0,-1 0-1,0 3 1,-2 4-1,3 2 1,0 4-1,4 2 1,0 2-1,3 2 0,6 3 0,1 1 1,7 3-1,2 0 0,6 4 1,2 2-1,4 2 0,8 2 1,4-1-1,5-2 1,5-1 0,2-4-1,7-3 1,3-7 0,5-4 0,1-8 0,1-3-1,6-4 1,1-6 0,2-4 0,1-3 0,-1-2-1,0-2 1,-6-3-1,-3 2 1,-8 1-1,-6 1 0,-9 4-1,-5 0-2,-14 5-4,0 0-9,0 0-22,-15 10-1,-4-1 1,2 1 0</inkml:trace>
  <inkml:trace contextRef="#ctx0" brushRef="#br0" timeOffset="157025.9811">18484 14069 10,'0'0'14,"0"0"-1,0 0 1,0 0-1,0 0-1,0 0 0,0 0-3,0 0 0,0 0-2,0 0 1,-13 8-2,13-8 1,-7 10-1,2 0-1,-3 0 1,-2 6-1,-2 1-1,-1 4 0,-5 3-2,0 5 0,-3 3 1,-1 3-2,-4 0 0,2 4 0,-5-1-1,1 2 1,-1 0 0,2-2-1,-1-3 1,1-2 0,2-2 0,1-2-1,1-5 1,2-5 0,2-2 0,3-4 0,-1-2 1,5-3-1,0-4 0,12-4-1,-13 6 0,13-6-1,0 0-1,0 0-3,0 0-7,0 0-15,0 0-9,18-4 0,-18 4 2</inkml:trace>
  <inkml:trace contextRef="#ctx0" brushRef="#br0" timeOffset="157847.0283">19186 14101 19,'0'0'27,"0"0"2,1 13-6,-1-13-5,13 15-3,-4-7-3,9 10-3,0 0 0,10 8-2,2-1-1,7 7-2,3 3-1,1 3-2,0 2 0,1-1 0,-4 5 1,-1 0-1,-3-3 1,-2 0-1,-5-3 1,-1 0-1,-4-2 1,-4-2-1,-1-6 0,-5-6 0,-3-2-2,-5-7-2,-1 4-7,-3-17-13,-11 2-14,11-2 1,-15-10-1,15 10 1</inkml:trace>
  <inkml:trace contextRef="#ctx0" brushRef="#br0" timeOffset="158950.0913">17603 15226 30,'0'0'23,"0"0"-1,1-9-1,-1 9-4,0 0-1,0 0-3,2 10-3,-2-10-1,4 25-3,-1-8 0,4 12-3,-2 2 0,1 9-1,-2 1-1,2 3 0,-1 4 1,0 2-1,-1-3 0,-1-1-1,-1-4 1,-2-4-1,1-3 0,-1-7 0,0-2-2,1-9 0,-2 0-3,1-17-2,0 16-7,0-16-13,-2-10-7,2 10-2,1-22 2</inkml:trace>
  <inkml:trace contextRef="#ctx0" brushRef="#br0" timeOffset="159544.1254">17530 15245 6,'5'-22'28,"3"10"3,-4-6 2,1 1-14,8 7-3,-2-6-3,7 10-2,-6-4-3,6 10-1,-3 1-2,7 5-2,2 2-1,2 6 0,0 2 0,5 4-1,2 2 1,1 2-1,4 0 0,-1 3 0,-4 0 0,-1 3-1,-2-2 0,-5 4 0,-3 1 0,-1 1 0,-6 2-2,-7 2 1,-4 1 0,-8-4 0,-1 1-1,-4-3 1,-6-1-1,-8-4 1,-1-3 0,-6-3 2,-3-3 0,4-2 0,-7-2 2,0-1 0,1-6 0,4 0 0,0-4 0,9 1 0,3-6-1,3 0 0,6-6-1,10 7-1,-10-9-1,10 9-1,0 0-5,4-14-12,-4 14-19,18-6-1,-5 3 1,6 1 0</inkml:trace>
  <inkml:trace contextRef="#ctx0" brushRef="#br0" timeOffset="160479.1789">19665 15191 14,'1'-17'30,"-1"17"2,0 0 2,0 0-13,-3 13-5,0-4-5,5 10-4,-6-2 0,6 6-3,-3 3-1,3 4-2,-2 2 0,0 1-1,-1 5 1,0 0-1,-1 4 0,0-1 0,-1 0 0,1-1 0,0-5 0,2-1 0,4-5-1,-1-3 2,6-6-1,3-1 0,1-5 1,2-1 0,3-3 0,1-2 1,2-4 0,5 3 0,-4-4 1,5 1 0,-1-3-1,3 1 0,-2-1 0,2 1-1,0-1 0,-1 0 0,-2 0-2,-2-1 1,-1 1-2,-3-2 0,0 5-1,-9-8-4,3 7-5,-14-3-12,2-14-12,-2 14-2,-8-16 2,0 7 1</inkml:trace>
  <inkml:trace contextRef="#ctx0" brushRef="#br0" timeOffset="160762.1951">19668 15479 36,'21'-1'35,"0"-7"1,9 3 0,-1 5-13,1-10-11,10 9-5,-6-2-3,0 6-2,-3 0-2,-5 2 0,-3 1-2,-5-5-2,0 5-4,-18-6-8,13-8-20,-13 8 1,-3-14-2,3 14 2</inkml:trace>
  <inkml:trace contextRef="#ctx0" brushRef="#br0" timeOffset="161047.2114">19599 15126 58,'0'0'37,"16"-17"1,7 2-1,9 5-22,-2-8-4,11 7-2,-2-4-2,6 8-1,-4-2-2,1 7-1,-6 4-2,-4 3-2,-2 4 0,-8-2-4,0 9-4,-11-10-14,-6 6-17,1 1 0,-6-13-1,-6 18 2</inkml:trace>
  <inkml:trace contextRef="#ctx0" brushRef="#br0" timeOffset="161931.262">17865 16105 28,'11'-5'34,"-11"5"1,0 0 0,0 0-16,0 0-5,1 20-4,-3-6-4,4 9-1,-2 4-3,3 6-1,-1 4 0,1 5 1,2-1-1,0 1 0,-2 1 0,0-2 0,1-4 0,-1-3-1,-3-5 1,2-4-1,-1-4 1,0-7-3,1-2-1,-2-12-5,0 0-12,0 0-16,0 0-2,0 0 1,-1-10 1</inkml:trace>
  <inkml:trace contextRef="#ctx0" brushRef="#br0" timeOffset="162491.294">17738 16992 36,'11'12'30,"-11"-12"3,3 20-1,2 0-18,-7 1-6,6 11-2,-5 0-1,4 5-2,-1-2 1,3 7 0,-1 0-1,-1 0 0,0-5-1,1 3 0,0-4 0,-3-1 1,-1-2-2,0-6 0,0-8-1,0 0-1,0-5-1,0-14-1,0 0-6,0 0-11,-8-15-15,9 1 1,-4-4-2,3-9 0</inkml:trace>
  <inkml:trace contextRef="#ctx0" brushRef="#br0" timeOffset="162861.3152">17683 17054 40,'0'0'33,"12"-10"3,-2 5 0,5 1-19,-6-10-2,12 10-4,-7-4-2,12 1-2,-4-3-1,9 7-2,-2-1-1,4 4 0,-2 1-2,2 4-1,-1-1 0,-2 4 0,-2 2-1,-4-3 0,-5 2-2,-5 0-1,-3 2-3,-11-11-5,3 18-7,-3-18-20,-21 12 1,9-5-2,-11-5 4</inkml:trace>
  <inkml:trace contextRef="#ctx0" brushRef="#br0" timeOffset="163164.3325">17753 17315 36,'0'0'35,"6"13"0,-6-13 1,0 0-20,20 3-3,-11-6-2,9 3-3,-3-1-1,8 1-2,-1-1-1,2 1-1,0-2-1,2 1-1,-3 4-1,-1-2 0,-1-1 0,-4 0-3,-2 6-2,-15-6-8,23-5-23,-23 5-3,0 0-1,4-12 2</inkml:trace>
  <inkml:trace contextRef="#ctx0" brushRef="#br2" timeOffset="212012.1263">3674 7866 16,'0'0'25,"2"-14"0,-2 14-9,0 0-3,-1-11-3,1 11 1,0 0-3,0 0-2,0 0-1,0 16-1,-2 0 0,0 7-2,-1 4 0,-1 6-2,0 3 1,-1-1-1,1 3 1,2-2-2,2-5 1,2-3 0,3-2 0,2-7 1,1-4-1,3-2 1,1-5-1,0-2 1,0-5 0,0-1 0,-2-5 0,2 0-2,-3 0-2,-2-6-5,3 1-10,-1 1-12,-8-7-2,4 5 1,-10-6 0</inkml:trace>
  <inkml:trace contextRef="#ctx0" brushRef="#br2" timeOffset="212878.176">3595 8024 18,'0'0'28,"0"0"1,0 0-2,0 0-13,10-2-3,-10 2-3,22-2-2,-9 1-2,5 2-4,-1 0-1,0 0-2,1 2-2,-2-1 0,-1 0 0,-2 0 0,0 2 0,-3-3 2,-1-1 1,-9 0 2,14 0 2,-14 0 1,14-2 1,-14 2 1,12-7 0,-12 7 1,15-2-1,-6 1 0,-9 1-1,15 3-1,-15-3-1,16 15 0,-10-4 0,2 3-1,-3 0-1,-2 5 1,-1 0-1,-1-1 1,-1-3-1,-1 0 0,0-5 0,1-10 0,-4 14 1,4-14-1,0 0 0,-4-14-1,5 4 1,3-6 1,1-1-2,1 0 1,4-1 0,1 1-1,1 3 1,0 0 0,1 4 0,-1 4-1,0 3 1,-3 1 0,0 3 0,-9-1 0,14 9 0,-14-9 0,6 20 0,-4-9 0,-2 2 0,1 3 0,0 0 0,1-1 1,1 0-1,2-2 0,1-3 0,3-1 1,1-4-1,1-3 1,-11-2 1,20-7-1,-20 7 1,17-20 1,-11 5-1,-1 0-1,-4-4 1,3 2-1,-2-1 1,-2 1-1,-3 4 0,3 13-1,-3-12 0,3 12 0,0 0 1,-4 17-1,5-2 0,-1 2 0,2 4-1,0-1 0,3 2-2,1-6-4,8 1-10,-2 0-17,0-11 0,4-2-1,-3-7 1</inkml:trace>
  <inkml:trace contextRef="#ctx0" brushRef="#br2" timeOffset="213307.2005">4332 8148 15,'4'-9'29,"8"5"1,-8-7 2,3 1-14,4 3-4,-4-4-4,5 4-4,-3-4-2,3 5 0,-3-3-1,2 0-1,-4 0 1,-7 9-2,12-17 0,-8 8 0,-4 9 0,2-19 0,-6 9-1,-1 0 1,-2 0-1,-2 0 1,-3 1-2,1 4 1,-2 6 0,-2 4 0,3 4 0,-2 7 0,3 4 0,1 5-1,1 5 2,3-1-1,3-1 0,3 2 0,4-3 0,2-2 0,5-6 0,0-1 1,3-6-2,1-2-4,7-4-9,-5-2-19,-1-9 0,5-1-2,-6-7 1</inkml:trace>
  <inkml:trace contextRef="#ctx0" brushRef="#br2" timeOffset="213525.213">4625 8216 50,'0'0'33,"17"21"1,-11-7-12,-3-3-7,4 8-5,-5-4-7,1 3-5,1 0-12,2 1-19,-10-8 0,4 3-1,0-14 1</inkml:trace>
  <inkml:trace contextRef="#ctx0" brushRef="#br2" timeOffset="214251.2543">5292 7888 0,'-3'-11'25,"3"11"2,-14-10 0,4 7-10,-4 1-2,-1 0-5,-3 5-1,-3-2-3,2 4 0,-1 0-1,2 7-1,1 1-1,2 5 0,1 0-1,7 5 0,2 2 0,3 3-1,2 2 0,2 0 0,1 0-1,3 0 0,0 0-2,0-4-3,0 4-5,-4-7-12,-2-7-11,4 4 0,-4-20 1</inkml:trace>
  <inkml:trace contextRef="#ctx0" brushRef="#br2" timeOffset="214473.2672">4972 8182 34,'0'0'29,"0"0"1,13-9-1,-3 8-20,7-1-3,2-2-5,4 0-5,8-3-11,7 2-14,-5-8-1,10 5 1,-8-10-1</inkml:trace>
  <inkml:trace contextRef="#ctx0" brushRef="#br2" timeOffset="214970.2956">5511 8040 7,'0'0'28,"-21"-9"-1,11 9 3,-8-4-14,-4 3-3,5 7-2,-6-2-2,6 6-2,-3 2-2,7 5 0,-2-2-1,8 4 0,3 0 0,6-3-2,3-1 0,7-2-1,4-4 1,3-3-1,2-4-1,1-3 1,0-6 0,-1 0-1,-3-2 1,-3-2-1,-2-4 1,-5 2-1,-2-5 1,-1 1-1,-2 1 1,-3-2-1,-1 2 1,0 2 0,-1 2 0,2 12 0,-4-12 0,4 12 0,0 0 0,-3 17 0,4-2 0,2 0 0,2 5-2,4 1 2,2 2-1,1-2-1,3 2-2,-1-8-1,4 1-5,-6-10-11,1-3-15,2-5 0,-5-11-2,2 0 2</inkml:trace>
  <inkml:trace contextRef="#ctx0" brushRef="#br2" timeOffset="215228.3104">5679 7771 47,'16'11'32,"-16"-11"2,7 24-5,-2-3-16,-3 1-3,4 9-3,-1-1-2,1 2-2,-1 0 0,2 2-2,0-2 1,2-3-2,0-1-3,-1-9-2,8 5-9,-7-7-13,3-6-8,4-2-1,-5-9 2</inkml:trace>
  <inkml:trace contextRef="#ctx0" brushRef="#br2" timeOffset="215706.3377">6096 7931 15,'0'0'29,"6"-13"2,-6 13 1,0 0-10,-18-7-7,18 7-4,-22-1-3,9 6 0,-4-3-3,4 5-1,-3 1 0,4 4-2,0-2 0,3 2 0,2 2-1,4-1 0,3 0 0,3 1-1,4-3 1,3-2-1,1 3 1,4-1-1,-1-3 0,2 3 0,-2 1 0,-1-2 0,-3 1 0,-3 1 0,-2-2-1,-5 0 1,-3 3 0,-4-4-1,-2-1 1,-3 0 0,-1-4 0,-1-2-1,0-2-1,1-3-1,3 2-4,-1-7-7,8-2-19,3 10-2,-4-15-2,4 15 3</inkml:trace>
  <inkml:trace contextRef="#ctx0" brushRef="#br2" timeOffset="216270.37">6218 8087 20,'9'-11'30,"8"7"0,-9-6-2,3-1-10,4 6-3,-4-5-5,3 2-3,-2 1-2,3 2-1,-3-2 0,1 1-2,-2-1 1,0-1-1,-4-1-1,-7 9 1,14-17 0,-10 8 0,-2-1-1,-1-1 1,-2-1-1,1 12 0,-6-19 0,-2 9 0,0-1 0,-2 1-1,-3 4 0,0 2 1,-1 3-2,-1 4 1,-2 4 0,3 6 0,0 6 0,1 5 0,4 2 1,0 3-1,4 1 1,3 0 1,2 1-1,5-1 1,2-6 0,4 0 0,0-4 0,4-1 1,0-5 0,5-3-1,-2-4 0,1-3 0,1-2-2,-3-7-2,6 3-10,-2-8-27,-5-4 0,2-1 0,-5-5-1</inkml:trace>
  <inkml:trace contextRef="#ctx0" brushRef="#br2" timeOffset="218521.4987">3935 11252 22,'0'0'29,"4"18"0,-4-18 2,-8 19-18,5-1-3,1-4-2,3 8-2,-2-3-1,1 1-2,1-3 0,0 0-1,-1-1 0,1-3-2,1 1-3,-4-5-2,6 0-6,-4-9-5,0 0-12,0 0-5,0 0 1,15-13 1</inkml:trace>
  <inkml:trace contextRef="#ctx0" brushRef="#br2" timeOffset="218761.5125">4036 11293 21,'0'0'28,"0"0"0,0 0-6,8 11-5,-7-2-3,1 8-4,-3-3-3,2 9-2,-1-4 0,1 2-1,-3-2-1,2-1-1,0-1-3,-1-6-3,4 1-10,1 0-18,-4-12-2,0 0 2,0 0-1</inkml:trace>
  <inkml:trace contextRef="#ctx0" brushRef="#br2" timeOffset="282559.1615">4301 11397 11,'0'0'24,"-2"-12"-3,2 12-2,0-12-2,0 12-3,0 0-3,0 0-3,0 0-2,0 0-1,0 0 0,0 15-2,-3-2 1,3 2-1,-3 2 0,1 5 1,-1-1-2,1 5 0,-1 2 0,1 1 0,-2 1-1,2 1-1,-1-2 0,1-1 1,-1-2-1,1-2 0,-1-3 2,2-2-2,-1-5 0,0-1 1,-1-4-1,3-9 0,-3 14 0,3-14 0,0 0-3,0 0-1,0 0-4,0 0-8,0 0-15,-1-12-4,0-3 2,6 4 1</inkml:trace>
  <inkml:trace contextRef="#ctx0" brushRef="#br2" timeOffset="283277.2026">4290 11458 25,'-1'-21'28,"7"7"-4,-2-1-3,0 0-4,1 4-3,-2-3-3,-3 14-2,9-18-3,-9 18-2,12-12 0,-12 12-1,14-8-1,-4 5 1,0 1 0,1 2-1,-2 0-1,4 4 1,-3-1-1,1 4 0,-1 1 0,-1 2 0,-2 1-1,0 1 1,0 1-1,-3 0 1,1-1-1,-3 2 0,-3-1 1,-1 1-1,-3 0 0,-1-1 1,-3 0-1,-2 0 1,-5 1-1,2-2 0,-2-1 0,1-2 1,-1-3-1,2 1 0,1-2 1,1-1 0,3-4 0,9 0 0,-11 3 0,11-3 0,0 0 0,0 0 0,6 10 0,-6-10 0,18 14-1,-4-7 1,0 1-1,3 3 1,0 2 0,2-1-1,-3 1 1,3-1-1,-1-1 0,-3 2 0,1-3 0,-4-1 0,-2-1 0,0-1 0,-10-7 0,11 7 1,-11-7-1,0 0 0,0 0-1,0 0 0,0 0-2,-2-16-1,2 16-7,-2-14-16,2 5-10,0 9-1,6-22 2</inkml:trace>
  <inkml:trace contextRef="#ctx0" brushRef="#br2" timeOffset="283615.2219">4697 11486 36,'0'0'31,"0"0"0,0 0-5,0 0-11,0 0-4,-3 10-2,0-1-3,5 8 0,-3 0-2,3 7-1,-2 1 0,2 4 0,-1-2-2,0-1 1,1-3-1,1 0 0,-1-5-1,1-5 0,0-3-1,-3-10-1,0 0-3,0 0-8,14-8-13,-8-1-9,-4-9-1,3 1 1</inkml:trace>
  <inkml:trace contextRef="#ctx0" brushRef="#br2" timeOffset="283850.2353">4744 11379 55,'-13'-6'33,"13"6"1,-10 1-12,10-1-8,0 0-6,-9-2-3,9 2-4,0 0-2,0 0-5,14 13-6,-6-3-20,-8-10-1,18 13-1,-18-13 1</inkml:trace>
  <inkml:trace contextRef="#ctx0" brushRef="#br2" timeOffset="284461.2703">5106 11545 14,'0'0'27,"0"0"-3,0 0 0,0 0-4,0 0-2,0 0-4,-16-8-2,16 8-4,-13-5-1,13 5 0,-19-4-3,10 3-1,-5-1 0,2 6-1,-1 0 0,-2 3 0,0 0-1,0 3 1,0 3-1,1 5 0,2 3 0,1-1 0,2 2 0,5 2 0,4 1 0,3-2-1,3-1 1,5-2-1,1-5 0,4 0 1,0-4-1,1-3 0,-1-2 1,1 0-1,-1-4 0,-1 0-1,0-1-1,-2-5-2,4 3-3,-7-10-7,8 2-18,-1-1-5,-4-7 0,3 0 0</inkml:trace>
  <inkml:trace contextRef="#ctx0" brushRef="#br2" timeOffset="285053.3041">5262 11270 37,'-2'-14'32,"2"14"2,-1-9-11,1 9-6,0 0-5,0 0-2,-6 12-4,5 4-1,2 4-2,0 5 0,2 5-1,-2 4 0,2 6 0,0-1-1,1 1 0,0 2 0,1 0 0,-1-2-1,0-3 0,2-4 0,-1-5 1,-1-5-2,0-4 1,-1-6 0,-3-13 0,0 0 0,0 0 0,12-2 0,-8-9 0,-1-5 0,2-1 0,1-3 0,0 0 0,2 2 0,-1-2 0,0 2 0,1 4 0,1 5 1,-9 9-1,15-11 0,-15 11 0,17 6 0,-9 3 0,-2 4 0,1 3 1,0 1-1,-1 5 0,-2-1-1,-2-1 1,2 0-2,-3-2 0,5-2-3,-6-6-3,11 0-11,-11-10-16,10 3-1,-1-5 0,-7-8 2</inkml:trace>
  <inkml:trace contextRef="#ctx0" brushRef="#br2" timeOffset="285673.3396">5769 11592 42,'0'0'32,"1"-10"2,-1 10-11,-6-17-6,6 17-4,-7-11-2,7 11-5,-14-7-1,14 7-2,-18-5 0,7 9-1,-2-1-1,1 4 0,-1 2 0,1 7 0,-1 1 0,4 5 0,0 0 0,4 1 0,1 1 0,4 1 1,4-2-1,3-4-1,2-3 1,5-3-1,0-2 0,2-5 0,0-4 0,0-4 0,-1-2 0,-2-6 0,0-2 0,-3-3 0,-2-4 0,1-2 0,-4 0 0,-2-4 1,0 0-1,-3 0-1,0 1 2,-1 4-1,-1 4 0,0 4 0,2 12 0,0 0 0,0 0 0,-10 11 0,8 8 0,2 3 0,0 5 0,2 1 1,1 0-2,4-2 1,3 0-2,0-5-2,4 0-2,-4-13-7,6-1-22,-2-4-2,-2-8-1,-3-3 2</inkml:trace>
  <inkml:trace contextRef="#ctx0" brushRef="#br2" timeOffset="286100.364">5899 11525 32,'0'0'33,"0"0"1,17-3-1,-17 3-14,11 11-7,1 2-5,-2 1-4,2 7-2,1 1-2,-1 2 0,1 2-1,-4-3-2,0 2 1,-5-6 0,3-2 1,-5-5-1,-2-12 2,1 14 1,-1-14 2,0 0 0,-9-17 0,8 6 2,-2-6 0,3 2 2,-2-6-1,6 3 0,-2-5 1,5 6-1,-1-3 0,5 5-1,-2-3 0,5 6-2,-2 2 0,2 2-2,-1 4-1,0-1-3,1 9-6,-14-4-17,13 3-12,-13-3 1,11 8-1,-11-8 1</inkml:trace>
  <inkml:trace contextRef="#ctx0" brushRef="#br2" timeOffset="286769.4023">6397 11271 40,'0'0'33,"7"-15"1,-7 15 0,9 5-17,-9-5-4,4 20-5,-3-3-2,4 8-2,-2 2 0,4 9-2,-4-2 0,3 6 0,0 0-1,0 0 0,4-2 0,0-1-1,1-4 1,0-5-1,-1-5 0,0-5 0,-1-7 0,-9-11 0,8 10 0,-8-10 0,-3-11 0,3 11-1,-17-21 1,6 5 0,-3 2 0,0-2 0,-3 3 0,0 0 0,-2 3-1,2 3 1,0 4 0,2 4 0,-1 3 0,2 4 0,1 1 0,1 4 0,2 1 0,1 2 0,4 0 0,1 2 1,2-1-1,3-1 1,2-1 0,4 0 1,3-3-1,2 0 1,1-4 0,5-3 0,1-3-1,0 1 1,0-4-1,3-1 0,-3-1 0,-1 0-1,-2-2-1,-2-1-2,-1 4-2,-6-10-7,6 3-27,-13 9 0,8-17 0,-5 7 0</inkml:trace>
  <inkml:trace contextRef="#ctx0" brushRef="#br2" timeOffset="287224.4283">6669 11120 51,'-10'-5'36,"10"5"-1,0 0-4,-10 7-14,12 2-5,-2-9-5,2 20-2,0-7-3,3 4 1,0 1-1,1 3-1,0-1 0,-1-1-2,1 0-1,-4-5-3,4 4-4,-6-18-12,-1 13-16,1-13 1,0 0-2,0 0 2</inkml:trace>
  <inkml:trace contextRef="#ctx0" brushRef="#br2" timeOffset="287553.4471">6783 11083 47,'0'0'32,"13"-9"2,-13 9-11,0 0-8,0 0-4,6 10-3,-1 1-2,-1-1-2,2 6 0,-1-2 0,4 6-1,-5 1 0,2 1-1,-3-1 0,0 0 0,-1-4-1,0 0 0,-1-3-1,-1-3-2,0-11-2,0 0-12,0 0-23,0 0 3,0 0-2,0 0 2</inkml:trace>
  <inkml:trace contextRef="#ctx0" brushRef="#br2" timeOffset="298545.0758">7280 11723 7,'0'0'15,"0"0"-2,0 0-2,0 0-1,5-11-1,-5 11-1,0 0 2,0 0 1,0 0-1,2-11-1,-2 11 0,0 0 0,0 0-1,0 0-1,0 0-1,-3-12 0,3 12-2,0 0 0,0 0 0,0 0-1,0 0-1,-1 15 0,1-15-1,0 15 0,1-2 0,-2-1 0,2 3 0,-2 2 0,1-3 0,-1 1-1,0 0 1,0-2 0,1-3-1,0-10 0,-1 15 1,1-15-1,-1 9-1,1-9 0,0 0 0,0 0-2,0 0-1,0 0-3,0 0-5,0 0-6,0 0-14,0 0-2,9-1 1,-9 1 2</inkml:trace>
  <inkml:trace contextRef="#ctx0" brushRef="#br2" timeOffset="298903.0963">7430 11652 18,'0'0'27,"2"-10"2,-2 10-6,0 0-6,0 0-4,-1 10-3,1-10-2,0 21-1,-2-9-2,4 6-1,-2-3 0,2 4-1,-1-2 0,0 0-1,-2-2 0,2 1-1,0-5 0,-1 1 0,0-12-1,2 14 1,-2-14-2,0 0 0,3 12-2,-3-12-6,0 0-10,10 3-15,-10-3 0,0 0 0,4-11 2</inkml:trace>
  <inkml:trace contextRef="#ctx0" brushRef="#br2" timeOffset="300485.1866">7926 11793 23,'0'0'30,"0"0"3,2-11-9,-2 11-4,0 0-3,-11-8-4,11 8-3,-14-7-3,4 3-2,10 4-1,-18-7-1,9 5 0,-4-3 0,1 4-1,-1 1 0,1 0 0,-1 1 0,0 4-1,-1 3 0,2 1 0,-1 4 0,3 3 0,-1 0-1,1 5 0,1 2 1,3 1-1,1 0 1,4 1-1,2-1 1,2 0-1,3-2 1,2 0-1,3-5 1,1 0 0,0-2 0,4-3 0,1-2 0,1-1 0,0-4-1,1-1 1,1-2-1,1-4-1,-1 0-1,-1-4-3,4 3-5,-8-9-13,5 4-17,0 0 2,-2-6-2,2 3 3</inkml:trace>
  <inkml:trace contextRef="#ctx0" brushRef="#br2" timeOffset="301153.225">8311 11798 21,'-2'-12'31,"2"12"0,-11-8 3,-2 4-16,1 5-4,-4-4-4,0 9-3,-4-1 0,0 6-3,-1-1-1,4 6 0,-2 2-1,5 5 1,-1-2-1,5 2 0,3-2-1,5 1 1,1-4 0,3 0 0,5-7-1,3-1 0,5-3 1,2-4-1,3-2 0,2-3 0,1-4 0,1-3-1,-1-1 0,-1-7 0,-4 2-1,0-2 1,-5 0 0,-2-1 0,-4 0-1,-2-1 1,-4 0 0,-2 4 0,-1 0 0,-3 0 0,0-1 0,-2 5 0,1 2 1,6 9-1,-11-7 1,11 7-1,-6 11 1,5 1-1,3 6 1,0 3-1,2 3 1,1 1-1,2 1 1,0 0-1,3-1 0,-2-3 0,0-1 0,2-4-2,0-3-1,-10-14-3,22 19-10,-13-14-22,-9-5 0,23-9 0,-12-5 0</inkml:trace>
  <inkml:trace contextRef="#ctx0" brushRef="#br2" timeOffset="301565.2486">8620 11464 49,'2'-15'34,"-2"15"3,5-11-2,-5 11-17,0 0-7,0 0-4,3 22-2,0-7-1,2 6-1,-1 1-1,3 5 0,-3 2-1,0 7 0,-2 0 0,-2 0-1,0-1 1,-1 1-1,0-1 0,1-5 0,-1-2 0,3-4 0,2-6 0,2-4 1,1-1-1,3-6 1,1-3-1,2 0 0,0-4 1,0-4-1,0 0-1,-3-3-2,4 5-4,-8-8-12,1 1-20,-7 9 1,12-18-1,-12 18 2</inkml:trace>
  <inkml:trace contextRef="#ctx0" brushRef="#br2" timeOffset="301827.2636">8497 11753 32,'-19'-7'33,"19"7"2,-8-11 1,8 11-14,16-12-5,-5 3-6,9 7-3,1-3-1,4 5-3,-2 1 0,0 2-2,0 2-2,-1 0-2,0 1-1,-4-3-5,4 3-8,-6-3-22,-1-7 0,1 1 0,-3-8 1</inkml:trace>
  <inkml:trace contextRef="#ctx0" brushRef="#br2" timeOffset="302446.299">8976 11444 24,'-3'-12'31,"3"12"3,0 0-8,-5-12-4,5 12-6,0 0-2,0 0-3,-4-9-3,4 9-2,0 0-1,3 16-1,-3-16-1,2 22 0,-1-6-1,1 3 0,-1 0-1,1 0 0,-1-1 0,1 1-1,0-2-1,-1-6-1,2 1-2,-3-12-4,9 13-9,-9-13-22,0 0 2,12-2-2,-7-9 2</inkml:trace>
  <inkml:trace contextRef="#ctx0" brushRef="#br2" timeOffset="302749.3163">9107 11415 37,'0'0'34,"6"-12"2,-6 12 0,0 0-14,0 0-6,0 0-6,-1 11-2,4 1-2,-6-1-2,5 7 0,-2-2-1,2 6 0,-2-3 0,5 0-1,-2 0-1,0-1 0,1-2-2,-4-7-3,6 5-6,-6-14-29,0 0-2,0 0 1,0 0 0</inkml:trace>
  <inkml:trace contextRef="#ctx0" brushRef="#br2" timeOffset="327302.7207">11953 7550 10,'0'0'9,"0"0"2,0 0 0,0 0 1,0 0 0,0 0 0,0 0 1,10-14-2,-10 14-2,9-16 0,-3 4-2,1 2-1,-2-2 0,3 0-1,-1-1-1,2 3-1,-2-4 0,-7 14 0,14-16-1,-14 16 0,12-13-1,-12 13 1,0 0-1,0 0 1,0 0-1,0 0 0,3 15-1,-4-4 2,-1 5-2,1-1 1,0 5-1,0 0 0,1 1 1,1 0-1,0-2 0,1-1 0,-1-3 0,1-1 0,0-2 1,-2-12-1,3 17-1,-3-17 0,2 13 0,-2-13-2,-1 13 0,1-13-1,0 0-4,0 0-4,-7 10-6,7-10-9,-11 0-5,11 0 1,0 0 1</inkml:trace>
  <inkml:trace contextRef="#ctx0" brushRef="#br2" timeOffset="327575.7363">11965 7688 16,'0'0'27,"0"0"-1,0 0-3,14 1-4,-14-1-3,20 1-3,-10-2-4,6 2-2,-1-2-2,2 4-2,0-2-1,2 2-2,0-1 1,-2-2-1,3 2-2,-4 0-1,0 2-4,-2-6-9,-14 2-16,23-2-1,-23 2 0,19-9 1</inkml:trace>
  <inkml:trace contextRef="#ctx0" brushRef="#br2" timeOffset="328537.7913">12472 7519 17,'4'-15'27,"-4"15"-1,4-9-3,-4 9-3,5-9-3,-5 9-3,0 0-3,4-17-2,-4 17-1,0 0-3,12-9 0,-12 9-1,11-8-1,-11 8 0,12-7 0,-12 7-1,16-7 0,-16 7-1,15-1 0,-15 1 0,14 1 0,-14-1-1,13 7 1,-13-7-1,12 14 0,-8-3 0,-2 1 1,0 1-2,-2 5 0,-2 1 0,-2 0 1,-2 2-2,-1-3 1,-1 0-1,-1 1 0,-1-2 1,1-5 0,1 1 0,1-2 0,-1-1 1,8-10 0,-10 15 0,10-15 0,0 0 0,-7 11 0,7-11 1,0 0 0,0 0-1,0 10 1,0-10 0,0 0 1,11 8 0,-11-8-1,18 3 1,-6 1-1,0-2 1,4-2-1,1 0 0,0 0 0,0-1-1,0 1 0,1 0 0,-3-2 0,-1 1-1,-3 0-3,1 3-3,-12-2-14,10-4-17,-10 4 1,0 0-1,12-9 1</inkml:trace>
  <inkml:trace contextRef="#ctx0" brushRef="#br2" timeOffset="329855.8666">12343 8842 19,'0'0'27,"10"-8"-2,-10 8-3,14-9-3,-3 7-4,-1-2-3,1 4-3,0-1-2,2 2-1,-2-1-1,3 4-1,-4-2-1,4 3-1,-14-5 0,20 6 0,-20-6-1,17 6-1,-17-6 1,13 3-1,-13-3-1,0 0-2,12-1-1,-12 1-5,0 0-5,0 0-7,8-17-13,-8 17 0,10-12 1</inkml:trace>
  <inkml:trace contextRef="#ctx0" brushRef="#br2" timeOffset="330362.8957">12692 8681 21,'0'0'25,"0"0"-5,0 0-1,0 0-4,4-11-2,-4 11-2,0 0-1,0 0-2,0 0 0,0 0-2,0 0 0,-3 14-2,3-14 1,-2 16-2,1-4-1,1 1 0,-2 2 0,2 2-1,0 0 0,0 3 0,0 1 0,1-1 0,1-1 0,0 2-1,0-4 1,0-1-1,-1-3 0,1-2 1,-1-2-1,-1-9 0,2 13 0,-2-13 0,0 0 0,0 0-2,0 0-4,0 0-13,0 0-15,0 0-1,0 0-1,0 0 1</inkml:trace>
  <inkml:trace contextRef="#ctx0" brushRef="#br1" timeOffset="337897.3266">14585 8209 4,'0'-13'14,"0"13"-1,-3-14-2,3 14 1,-5-11 1,5 11 0,-5-10 0,5 10-2,0 0 0,-12-10-2,12 10-2,0 0 0,-12 3-3,12-3 0,-12 8-1,12-8 0,-17 14-1,7-3 1,-1 2-1,0-2 0,-1 6 0,1-3 0,0 3-1,3-2 1,-1 3 0,5-1-1,1 0-1,2 2 1,5-3 0,-1 2-1,5-2 1,-1-1-1,2-3 0,0-1 1,4-4-1,-3-3 0,4-4 1,-1-3-1,1-4 0,3-6 1,0-3-1,-1-5 1,0 1 0,-1-2 0,-2-3 0,-3-1 0,-2 2 0,-6-2 1,-3 5-1,-5 1 0,-2 1 0,-5 3 0,-1 8-1,-4 1 1,0 5-1,-1 6-1,1 3-1,4 8-5,-3 1-22,5-2-6,8 2-1,0-6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3:51:39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12843 17947 13,'0'0'28,"0"0"-2,0 0 1,0 0-5,0 0-5,0 0 0,0 0-3,0 0-5,0 0-5,0 0-2,0 0-3,-23 66-4,23-66 6,-4 75-5,4-75 4,-3 97 1,1-47 0,2-50-1,-6 89 0,6-89 3,-4 70-5,4-70 0,0 0-4,-3 50-4,3-50-7,0 0-16,0 0 0,0 0-4,12-62 7</inkml:trace>
  <inkml:trace contextRef="#ctx0" brushRef="#br0" timeOffset="298.017">12819 17971 40,'0'0'34,"0"0"3,-12-50-3,12 50-18,0 0-2,0 0 0,0 0-7,0 0-5,0 0 1,0 0 0,51-32-1,-51 32 4,0 0-1,71 7-8,-71-7 4,53 4 1,-53-4-4,0 0-2,65 15-4,-65-15-6,0 0-14,0 0-4,0 0-10,0 0 4,44 50-2</inkml:trace>
  <inkml:trace contextRef="#ctx0" brushRef="#br0" timeOffset="533.0305">12892 18153 6,'0'0'32,"0"0"-1,0 0 6,0 0-17,0 0 0,0 0-7,0 0-7,0 0 3,26 50-3,-26-50-1,0 0-2,50 12-1,-50-12-6,0 0 2,63-8-2,-63 8-22,50-2-11,-50 2-1,0 0 2</inkml:trace>
  <inkml:trace contextRef="#ctx0" brushRef="#br0" timeOffset="1368.0782">13489 18281 15,'0'0'28,"0"0"-1,0 0 3,0 0-12,0 0-4,0 0-2,0 0-4,60-3-1,-60 3 0,0 0 0,57-31-2,-57 31-1,0 0-2,55-42-2,-55 42-2,0 0 3,39-66 0,-39 66-1,0 0-3,11-58 4,-11 58-5,0 0 6,0 0 3,0 0-5,0 0 0,-63-40 2,63 40 1,0 0-3,-59 39 4,59-39-3,0 0-1,-53 80 0,53-80-2,-22 69 3,22-69-4,-7 65 5,7-65 0,11 51-1,-11-51-1,0 0 1,0 0 4,57 55-6,-57-55 4,0 0-5,60 7-3,-60-7-9,52-19-27,-52 19 5,0 0-1,64-56 1</inkml:trace>
  <inkml:trace contextRef="#ctx0" brushRef="#br0" timeOffset="1641.0936">14057 18071 15,'0'0'29,"0"0"-7,0 0 6,-31 63-13,31-63-1,0 0-4,-44 65-3,44-65 2,-32 52-4,32-52 1,-34 62-7,34-62-4,-28 57-6,28-57-4,0 0-16,0 0-4,0 0 2</inkml:trace>
  <inkml:trace contextRef="#ctx0" brushRef="#br0" timeOffset="1895.1084">13855 18101 45,'0'0'33,"0"0"3,18 51-1,-18-51-16,0 0-6,17 60-6,-17-60-2,0 0-1,42 59-1,-42-59-5,0 0 3,63 56-1,-63-56-3,0 0-4,62 47-14,-62-47-14,0 0-2,0 0 3,53 3-2</inkml:trace>
  <inkml:trace contextRef="#ctx0" brushRef="#br0" timeOffset="2210.1263">14172 17975 73,'0'0'35,"0"0"-1,0 0-9,0 0-11,0 0-5,51-27-6,-51 27-2,0 0 0,22 66-1,-22-66 0,17 63 2,-17-63-4,14 83-1,-14-83 4,13 83-3,-13-83 0,10 69-5,-10-69-5,5 56-11,-5-56-12,0 0 0,0 0-3,0 0 5</inkml:trace>
  <inkml:trace contextRef="#ctx0" brushRef="#br0" timeOffset="2406.1376">14182 18243 52,'0'0'36,"0"0"-1,0 0 0,0 0-17,0 0-7,0 0-6,0 0-2,0 0-2,0 0-3,64-31-3,-64 31-5,0 0-17,71-3-8,-71 3-1,0 0 1</inkml:trace>
  <inkml:trace contextRef="#ctx0" brushRef="#br0" timeOffset="2818.1612">14490 18254 30,'0'0'33,"0"0"6,58-6-7,-58 6-14,0 0-3,0 0 0,41-51-9,-41 51 3,0 0-5,34-53-2,-34 53-1,0 0 1,20-55-1,-20 55-1,0 0 1,0 0 0,0 0-1,0 0 1,0 0-1,0 0-3,-55-12 2,55 12-2,0 0 4,-50 57-2,50-57 2,0 0 0,-39 65 2,39-65 1,-11 52-1,11-52-2,0 0 0,12 66 0,-12-66-1,0 0 0,0 0-2,51 46-2,-51-46-6,0 0-14,51-9-15,-51 9 1,0 0-1,43-56-3</inkml:trace>
  <inkml:trace contextRef="#ctx0" brushRef="#br0" timeOffset="3239.1853">14710 18139 56,'0'0'37,"0"0"0,0 0-1,33 69-21,-33-69-5,0 0-6,11 51-5,-11-51 2,0 0 4,21 53-4,-21-53-1,0 0 2,0 0-2,0 0 1,50 19 3,-50-19-2,0 0-1,0 0 0,33-66 0,-33 66 0,0 0-3,21-51 3,-21 51 2,0 0-2,0 0 0,0 0-1,0 0-3,0 0 4,0 0 3,0 0-5,0 0 0,55 56 1,-55-56 0,0 0 0,24 73 2,-24-73-6,0 0-3,27 58-6,-27-58-12,0 0-15,0 0 2,0 0-1,0 0 1</inkml:trace>
  <inkml:trace contextRef="#ctx0" brushRef="#br0" timeOffset="3773.2158">15215 17902 52,'0'0'38,"0"0"-3,0 0 4,0 0-13,0 0-13,0 0-10,14 56 0,-14-56 0,9 62-3,-9-62 2,12 72-4,-12-72 0,13 76 4,-13-76-2,15 70 0,-15-70 0,11 60-1,-11-60-2,0 0 2,0 0 0,0 0-1,0 0 1,0 0 0,0 0 0,0 0 1,0 0 3,-24-76-3,24 76-3,0 0 3,-42-68-3,42 68 4,0 0-1,0 0 1,-53-16-4,53 16 4,0 0 3,0 0-2,-24 69 2,24-69-2,0 0 0,0 69 1,0-69 3,0 0-4,19 73 0,-19-73-1,0 0-3,0 0 3,54 57-6,-54-57 2,0 0-2,57 1-4,-57-1-21,0 0-10,52-38 4,-52 38-4</inkml:trace>
  <inkml:trace contextRef="#ctx0" brushRef="#br0" timeOffset="4252.2432">15635 18092 45,'0'0'37,"0"0"-1,0 0-4,0 0-15,0 0-4,0 0-5,0 0-3,0 0-1,0 0-3,-55-7 1,55 7 5,0 0-4,0 0-1,0 0 0,-51 55-1,51-55 2,0 0 1,0 0-2,0 0-1,29 52 0,-29-52-1,0 0 0,50 37-4,-50-37 3,0 0 0,50 47-1,-50-47-3,0 0 3,0 0 1,33 60 0,-33-60 5,0 0-4,0 0-4,0 0 5,-42 58 3,42-58-3,0 0 0,0 0-2,-59 26-4,59-26 1,0 0-7,0 0-29,0 0 2,0 0-1,0 0-3</inkml:trace>
  <inkml:trace contextRef="#ctx0" brushRef="#br0" timeOffset="5052.289">16092 17983 60,'0'0'35,"0"0"3,0 0-11,0 0-12,0 0-8,0 0-4,0 0 0,41 62-6,-41-62 6,11 64 0,-11-64-1,10 79 0,-10-79 0,10 75 2,-10-75-3,10 54 1,-10-54-3,0 0-2,12 51-2,-12-51-5,0 0-11,0 0-10,0 0-5,0 0 0,-6-61 2</inkml:trace>
  <inkml:trace contextRef="#ctx0" brushRef="#br0" timeOffset="5471.313">16116 18068 47,'0'0'36,"-26"-57"3,26 57-10,0 0-4,-6-57-9,6 57-4,12-32 0,6 14-4,-18 18-6,0 0 2,61-20-4,-61 20 0,56 13 5,-56-13-5,57 31-2,-57-31 0,53 50 4,-53-50-5,45 64 4,-45-64-3,27 64-1,-27-64-3,11 69 6,-11-69 0,-13 67-1,13-67 0,-29 55 1,29-55-3,0 0 2,-64 57 6,64-57-5,0 0-2,-59 22 3,59-22-3,0 0 3,0 0 0,0 0 0,0 0 0,0 0-2,0 0 2,0 0-7,0 0 0,0 0-20,0 0-14,65-11 1,-65 11-1,49 4 3</inkml:trace>
  <inkml:trace contextRef="#ctx0" brushRef="#br0" timeOffset="6018.3442">16917 18375 85,'0'0'39,"0"0"3,0 0-9,0 0-19,12 61-6,-12-61-7,0 0 1,8 57 0,-8-57-2,-3 53-1,3-53-4,-14 53-3,14-53-1,-23 51-7,23-51-23,0 0-1,-36 59 0,36-59 2</inkml:trace>
  <inkml:trace contextRef="#ctx0" brushRef="#br0" timeOffset="6661.381">17521 18183 42,'0'0'34,"0"0"3,0 0-8,-12-54-8,12 54-3,0 0-6,0 0-3,0 0-4,0 0-1,-3 76-1,3-76-3,6 64-2,-6-64 1,15 71 1,-15-71-2,10 53 1,-10-53-3,0 0-6,17 58-5,-17-58-17,0 0-5,0 0-4,0 0 4</inkml:trace>
  <inkml:trace contextRef="#ctx0" brushRef="#br0" timeOffset="7074.4046">17449 18022 55,'0'0'37,"0"0"2,0 0 1,-1-55-18,1 55-8,12-41-4,-12 41-3,0 0-2,51-28 0,-51 28-6,52 13 4,-52-13-2,62 32-1,-62-32-2,68 47 2,-68-47-2,62 66 1,-62-66 3,54 70-3,-54-70-5,33 72 5,-33-72 2,14 84-3,-14-84 0,-8 63 2,8-63-4,-36 55 3,36-55 3,-56 56-2,56-56-3,-69 32 5,69-32 1,-63 29-2,63-29 4,0 0-6,0 0 1,0 0-7,0 0-12,0 0-21,20-55-2,-20 55 0,71-34 1</inkml:trace>
  <inkml:trace contextRef="#ctx0" brushRef="#br0" timeOffset="7753.4435">18394 18214 60,'0'0'38,"75"18"-3,-75-18-3,0 0-23,60 6-3,-60-6-1,0 0 1,56-24-2,-56 24-1,0 0 1,44-58 1,-44 58-2,0 0-2,2-54 0,-2 54-2,0 0 3,0 0-1,-70-56-1,70 56-1,-52-4 1,52 4 0,-49 10 0,49-10 1,0 0-1,-62 60 1,62-60 1,-21 54 0,21-54-1,-5 68-2,5-68 3,9 73-4,-9-73 4,29 63-1,-29-63 0,42 52-1,-42-52 0,49 25 5,-49-25-7,56 13 2,-56-13-7,58-8-5,-58 8-19,64-22-12,-64 22 3,51-30-3</inkml:trace>
  <inkml:trace contextRef="#ctx0" brushRef="#br0" timeOffset="8051.4605">19102 18136 41,'0'0'33,"0"0"5,0 0-13,0 0-7,0 0-3,0 0-4,0 0-3,-15 67-3,15-67-1,0 0-1,-49 57-2,49-57-1,-38 53 0,38-53-5,-36 56 3,36-56-2,0 0-7,-42 70-12,42-70-13,0 0-4,0 0 4,0 0 1</inkml:trace>
  <inkml:trace contextRef="#ctx0" brushRef="#br0" timeOffset="8299.4747">18869 18208 62,'-55'-47'36,"55"47"1,0 0-8,0 0-11,0 0-8,0 0-1,28 61 2,-28-61-5,0 0-1,59 60 0,-59-60-8,56 39 3,-56-39 1,53 43-5,-53-43-4,52 37-12,-52-37-25,0 0 4,67 30 4,-67-30-2</inkml:trace>
  <inkml:trace contextRef="#ctx0" brushRef="#br0" timeOffset="8638.4941">19322 17835 52,'-1'-16'36,"1"16"-3,0 0 5,0 0-15,-11 6-8,11-6-5,0 0-2,-9 52-1,9-52-6,13 67 4,-13-67-3,12 76 1,-12-76-8,18 87 5,-18-87-1,22 89-1,-22-89 1,19 77 0,-19-77-1,19 61-2,-19-61 0,20 50-8,-20-50-17,0 0-11,0 0 0,0 0 1,0 0 0</inkml:trace>
  <inkml:trace contextRef="#ctx0" brushRef="#br0" timeOffset="8865.507">19230 18226 59,'0'0'41,"0"0"-2,0 0 2,0 0-18,0 0-12,0 0-7,0 0 2,0 0 0,0 0-3,60-16-4,-60 16 1,58-12-2,-58 12-5,63 1-13,-63-1-23,63-14-2,-63 14 3,60-26 3</inkml:trace>
  <inkml:trace contextRef="#ctx0" brushRef="#br0" timeOffset="9519.5445">19683 18213 65,'0'0'35,"0"0"0,56 6 0,-56-6-23,0 0-4,0 0-2,62-27-2,-62 27-1,0 0 3,0 0-3,65-39 2,-65 39-4,0 0-2,0 0 3,0 0-1,31-57 0,-31 57-1,0 0 2,0 0-2,-45-58 1,45 58 2,0 0-5,-65-16 0,65 16 2,0 0-3,-69 34 3,69-34-1,-32 51 2,32-51 0,-14 58 1,14-58 1,3 64-2,-3-64 0,25 57 2,-25-57-1,42 51-2,-42-51 0,0 0 1,75 44 0,-75-44-3,51 1 1,-51-1-11,49-6-22,-49 6-9,0 0-1,60-51 2</inkml:trace>
  <inkml:trace contextRef="#ctx0" brushRef="#br0" timeOffset="9955.5694">20105 18044 93,'0'0'37,"0"0"3,0 0-11,-11 67-21,11-67 1,0 0-5,0 64-1,0-64-1,10 51 2,-10-51-3,0 0-2,30 63 2,-30-63 0,0 0-1,0 0 1,60 21 0,-60-21 0,0 0 0,48-61 0,-48 61 0,29-59-1,-29 59 1,26-64-1,-26 64 0,22-52-2,-22 52 3,0 0 2,0 0-3,0 0 2,0 0-2,0 0 1,0 0 0,51 6 2,-51-6-4,0 0-2,24 71 3,-24-71-3,21 55-1,-21-55-8,0 0-12,41 62-22,-41-62 3,0 0 0,0 0 2</inkml:trace>
  <inkml:trace contextRef="#ctx0" brushRef="#br0" timeOffset="10746.6147">20922 17599 64,'14'-6'37,"-14"6"0,8 23 1,-2-2-22,-8 5-8,2-26-2,2 81-1,-2-81-2,2 101-2,-1-43-3,-1-4 2,1-3-3,-1-51 2,2 90-2,-2-90 2,4 68-3,-4-68 3,0 0 4,0 0-3,0 0 3,0 0-4,0 0 3,0 0-3,0 0 3,0 0-2,0 0-1,0-66 0,0 66 1,0 0-1,-52-54-1,52 54 3,-53-19-5,53 19 4,-61-5 1,61 5 0,-56 28-1,56-28 1,0 0 3,-58 53 0,58-53-1,0 0 0,-14 71-3,14-71 4,0 0-1,38 55 0,-38-55-2,50 22 0,-50-22 0,62 9-1,-62-9 2,72-4-4,-72 4-1,65-1-6,-65 1-18,0 0-15,65-9 1,-65 9-1,0 0-1</inkml:trace>
  <inkml:trace contextRef="#ctx0" brushRef="#br0" timeOffset="11263.6443">21403 18042 62,'0'0'39,"0"0"1,0 0-5,0 0-22,16-61-2,-16 61-5,0 0 1,0 0 0,0 0-3,-54-3-5,54 3 3,0 0 0,-56 35-4,56-35 4,0 0-3,0 0-1,-59 57 2,59-57 1,0 0-3,0 0 4,0 0 1,0 0-3,60 49 0,-60-49 0,53 9-3,-53-9 2,52 22 2,-52-22-3,0 0-1,0 0 1,50 41 0,-50-41 1,0 0 1,0 0 0,-54 61 0,54-61 0,-52 34 1,52-34 1,-50 18-1,50-18-1,0 0-2,0 0-6,-52 10-33,52-10 1,0 0 0,0 0-1</inkml:trace>
  <inkml:trace contextRef="#ctx0" brushRef="#br0" timeOffset="12046.689">22559 17814 82,'0'0'39,"0"-24"-1,-7 9 2,-9-1-31,6 2-1,-10 1-2,0-1-2,-8 3-1,-1 8 0,-7 9 0,0 1-1,-2 6 0,2 8-1,36-21 0,-74 52 2,74-52-1,-54 77-2,54-77 1,-29 87-4,29-87 4,8 83-2,-8-83 1,46 83-1,-46-83 2,85 60-1,-33-38 0,2-6 4,-1-1-4,1-6 1,-4-11 0,-50 2-2,78-9-1,-78 9-1,52-21-5,-52 21-36,0 0-1,0 0-2,7-58 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0:47.22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4090 9237 1,'3'-13'16,"-3"13"-2,0 0-1,0 0 0,0 0 0,0 0-2,0 0 1,-3-9-3,3 9 0,0 0-3,0 0 0,0 0-2,0 0 0,0 0-1,0 0 0,-10 16-1,11-6 1,-3 4-1,2 2 1,-2 1-1,3 5 0,-2 2 1,2 2-1,-1-2 0,0 5 0,1 0-1,0 2 0,0 0 0,0 0 0,0 0 0,2 1-1,-1-3 1,0-1-1,0-4 0,-1-2 1,1-3-1,-1-2 0,1-5 0,-2-2 0,0-10-1,1 10 0,-1-10-1,0 0-3,0 0-6,0 0-11,2-22-10,4 11-1,-7-12 1</inkml:trace>
  <inkml:trace contextRef="#ctx0" brushRef="#br0" timeOffset="1">4055 9200 12,'0'0'18,"0"0"-1,0 0-1,0 0 1,0 0-2,12-2-2,-12 2-2,12-1-2,-12 1-2,17-1-1,-7 1-2,4 2-2,1 0 1,3 2-1,0-3 0,4 1 0,0 0-1,0 0 1,0 0-1,1-1 0,-3-1 0,0 0 0,-2 0 0,-2 0 0,-2-2-1,-2 1 1,-3-1-1,1 0 1,-10 2-1,9-2 0,-9 2 1,0 0-1,0 0 0,0 0 0,0 0 2,9 10-2,-9-10 1,2 18-1,-1-5 2,2 2-2,-3 3 2,2 1-1,-1-2 0,0 3-1,1-5 2,-2 1-2,1-4 0,0-1 0,-1-1 0,0-10-1,1 15-1,-1-15-3,1 11-6,-1-11-11,0 0-12,-2 9-1,2-9 2,0 0 0</inkml:trace>
  <inkml:trace contextRef="#ctx0" brushRef="#br0" timeOffset="2">4802 9267 10,'2'15'26,"-2"-15"1,-4 21-8,2-7-2,2 1-4,2 4-3,-1 0-2,1 5-2,0-2-2,1 3 0,-1 2-2,1 0 0,-1 1 0,0 0-1,-1 1 0,0-1-1,-1-2 1,0-2-1,0-3 0,-1-1-1,1-4-1,0-3-2,3-2-4,-3-11-5,0 0-9,12 14-10,-12-14 2,0 0 1</inkml:trace>
  <inkml:trace contextRef="#ctx0" brushRef="#br0" timeOffset="3">4814 9548 21,'0'0'29,"20"5"-1,-11-5-6,1-2-4,4 2-2,-2-6-4,10 5-2,-5-7-3,6 5-2,-3-4 0,4 2-2,-3-1-1,2 2-1,-2-1 0,-2 2 0,-1 1 0,-4 1-1,-1 1 1,-3 1-1,-10-1 0,12 3-1,-12-3-1,0 0-3,1 12-12,-1-12-17,0 0 0,-10 10-1,10-10 0</inkml:trace>
  <inkml:trace contextRef="#ctx0" brushRef="#br0" timeOffset="4">5654 9669 13,'10'-4'15,"-10"4"1,13-11-2,-4 4-1,5 2 1,-1-2-3,3-2-1,0 2-2,4-3-2,3 2 0,-2-2-2,3 0 0,-1-4-1,2 1 0,-1-3-1,0 1 1,-2-2-1,0 0 0,-2-3 1,-2 5-1,-2-3 0,-3 3-1,-4 0 1,-3 4 0,-3-3-1,-3 4 1,-5 1-1,-1-1 0,-4 3 0,0 1 0,-3 0-1,0 2 2,-3 2-2,0-1 1,-1 3-1,0 2 0,-1 2 0,-1 1 0,0 3 0,-2 3-1,1 3 1,1 3 0,-1 5 0,-1 1 0,3 3-2,2 2 2,3 2 2,2 0-2,2 0 0,4 0 0,4-4 1,4 1 0,2-2 0,5-3 0,1-4 1,5 0-1,2-5 2,4-1-1,1-6 0,3-2 0,1-3 0,4-1 0,0-4 0,1-2 0,-2-2 0,-1-1-1,-4 1 0,-1 0 0,-7-1-1,-1 2 0,-7 2-1,-9 5-2,10-3-3,-10 3-4,0 0-11,0 0-16,-9 9 1,9-9-1,0 0 3</inkml:trace>
  <inkml:trace contextRef="#ctx0" brushRef="#br0" timeOffset="5">6530 9337 28,'0'0'28,"8"-11"1,-8 11-10,-1-12-2,1 12-4,0 0-4,0 0-2,0 0-3,0 0 0,-9 4-2,6 6 0,3-10-1,-6 18 0,4-8 0,0 0 0,0-1-1,1 0 0,1-9-2,-2 13-3,2-13-7,4 10-11,-4-10-10,0 0 0,0 0 1</inkml:trace>
  <inkml:trace contextRef="#ctx0" brushRef="#br0" timeOffset="6">6540 9572 28,'6'14'28,"-6"-14"1,1 10-10,-1-10-5,2 18-4,1-8-2,-2 2-3,1-1-2,-1-1-1,1 0 0,-1-1-3,-1-9-2,2 13-6,-2-13-13,0 0-8,0 0 0,0 0 0</inkml:trace>
  <inkml:trace contextRef="#ctx0" brushRef="#br0" timeOffset="7">7123 9253 6,'0'0'26,"16"-5"-1,-16 5-1,0 0-7,0 0-4,-1-11-4,1 11-1,0 0-2,4 10 0,-4-10-1,2 21 0,-2-9-1,2 5-1,-2 1 1,1 5-2,-1 0 1,1 3-2,0-2 0,1 2 1,-1 2-1,0-2 0,1-1 0,0-2 0,1-2-1,-2-3 0,1-2 1,-1-5-2,1-2 0,-2-9-1,3 10-4,-3-10-2,0 0-8,0 0-11,-8-10-7,8 10 1,-5-17 2</inkml:trace>
  <inkml:trace contextRef="#ctx0" brushRef="#br0" timeOffset="8">6935 9281 22,'0'0'27,"0"0"-1,0 0-5,0 0-3,0 0-3,10-7-4,-10 7-1,16 2-3,-2 1 0,-1-6-1,5 4-1,0-5-1,4 3 0,0-4-1,4 2-1,-1-4 0,0 4 0,-1 0 0,-2 0-1,0 1-1,-1 2 1,-5 1-1,-1 0 0,-3 1 1,-1 0-1,-1 1 0,-10-3 0,13 5-1,-13-5 0,10 2-2,-10-2-5,0 0-17,14 5-11,-14-5 0,0 0-1,0 0 2</inkml:trace>
  <inkml:trace contextRef="#ctx0" brushRef="#br0" timeOffset="9">7492 9694 10,'12'6'26,"-12"-6"-2,0 0-5,11-15 0,-11 15-4,13-12-1,-8 2-3,5 3-2,-6-4-1,-4 11-1,12-17-2,-12 17 1,11-18-3,-11 18 0,9-14 0,-9 14-1,6-9 0,-6 9 0,0 0-1,0 0 0,9-5 0,-9 5 0,0 0-1,6 11 0,-6-11 0,3 21 1,-1-7-1,0 3 0,-1 3 0,0 1 0,0-1 0,1 1 0,-1-2 0,0-1 1,0-2-2,0-1 1,1-1-1,-2-2-1,2 0 0,-2-12-3,2 18-2,-2-18-5,1 12-3,-1-12-7,0 0-4,0 0-7,-9 5 1,9-5 1</inkml:trace>
  <inkml:trace contextRef="#ctx0" brushRef="#br0" timeOffset="10">7564 9869 11,'0'0'27,"0"0"-1,0 0-1,0 0-5,0 0-2,0 0-3,0 0-3,11 5-3,-1-3 0,-10-2-3,18 2-2,-9-2 0,3 1-1,0-2-1,0 4-1,-1-2 1,1-1-2,-2-1 1,-10 1-2,17-2-1,-17 2-3,12 0-7,-12 0-25,0 0 2,0 0-2,0 0 2</inkml:trace>
  <inkml:trace contextRef="#ctx0" brushRef="#br0" timeOffset="11">9956 9329 23,'9'-11'19,"-9"11"-2,2-9 1,-2 9 0,0-9-3,0 9 0,0 0-3,0 0-1,-3-13-3,3 13-1,0 0-2,0 0 0,-5-9-1,5 9-1,0 0 0,-4 12-1,4-12 0,-2 23 0,1-6 0,1 3 0,0 2-1,0 6 1,1-1-1,0 3 1,0 1-1,2-1 0,-2 0 0,1-1 0,0-1-1,-1-6 1,0-1 0,0-3-1,-1-4 0,-1-3-1,1-11 1,-3 10-2,3-10-2,0 0-3,0 0-5,-7-21-12,5 6-12,2 1-1,-5-7 2,3 3 0</inkml:trace>
  <inkml:trace contextRef="#ctx0" brushRef="#br0" timeOffset="12">9753 9303 31,'-8'-12'28,"8"12"-4,0 0-2,0 0-4,0 0-1,9-9-5,5 14-1,-2-5 0,7 4-3,1-4-2,5 2-1,3-5 0,4 3-1,0-5-1,2 2 0,2-4-1,1 3-1,-1-3 0,-2 3 0,-3 1 0,-4 0 0,-5 3-2,-3 1 0,-5 6-2,-14-7-3,16 16-3,-16-16-12,-1 19-17,3-4 0,-4-1 0,2 2 2</inkml:trace>
  <inkml:trace contextRef="#ctx0" brushRef="#br0" timeOffset="13">10306 9678 46,'0'0'33,"0"0"2,12-18-5,-6 9-13,-4-8-4,5 7-5,-4-3-2,4 2-1,-3-1-2,-4 12 0,10-13-1,-10 13-1,0 0 1,11-7-1,-11 7 0,0 0-1,10 12 1,-7-3 0,0 1-1,0 6 0,-1 0 0,0 3 1,0 2-1,-2 0 0,1 0 0,-1 0 0,1-2 1,-1-2-1,1-1-1,0-3 0,0-2-1,-1-11-1,4 16-2,-4-16-3,5 9-5,-5-9-9,0 0-10,0 0-4,0 0 0,0 0 2</inkml:trace>
  <inkml:trace contextRef="#ctx0" brushRef="#br0" timeOffset="14">10340 9846 41,'-10'7'32,"10"-7"1,0 0-8,11-1-6,0 1-4,-11 0-4,22-5-3,-12 3-2,4 3-2,2-2-1,0 2-1,-1-1-1,0 2 0,-1 1-1,-2-2 0,1-1-1,-4-1-1,-9 1-2,11-4-6,-11 4-17,11-2-10,-11 2 2,0-10-3</inkml:trace>
  <inkml:trace contextRef="#ctx0" brushRef="#br0" timeOffset="15">11172 9265 19,'0'0'30,"0"0"0,0 0-3,0 0-8,10-9-2,-10 9-6,0 0-3,0 0-1,0 0-1,1-9-2,-1 9-1,-5 9-1,5-9 1,-9 15-1,3-6 0,-1 1 0,-2 4-1,-3-2 1,0 2-1,-1-3 0,-1 2-1,-3 1 1,1 0-1,-3 1 0,3-1 0,-2 1 0,3-1 1,-1 0-1,3-4 0,1-1 0,3 1 0,9-10 0,-12 11 1,12-11 0,0 0-1,-7 10 2,7-10-1,0 0 0,12 12 1,-12-12 0,18 9 0,-5-5 0,2 3 0,4 0 0,1 2 0,2-2 0,2 1-1,-1 1 0,0-1 0,-3 1 0,0-2 0,-4-1-1,-1 0 1,-6-2-1,-9-4 1,12 6 0,-12-6-1,0 0 0,0 0 0,0 0-2,0 0-1,-10-7-3,10 7-3,0 0-10,-10 6-21,10-6 0,0 0 0,0 0 2</inkml:trace>
  <inkml:trace contextRef="#ctx0" brushRef="#br0" timeOffset="16">11451 9344 28,'4'-9'31,"-4"9"3,0 0-1,-4-9-13,4 9-5,0 0-4,0 0-3,0 0-3,0 0 0,0 0-1,2 11 0,-2-11-1,-5 14 0,5-14-1,-4 15 0,4-15 0,-3 9-1,3-9 0,0 0 0,0 0-2,0 0 0,0 0-1,0 0-3,0 0-6,0 0-20,0 0-6,9 6-1,-9-6 0</inkml:trace>
  <inkml:trace contextRef="#ctx0" brushRef="#br0" timeOffset="17">11475 9500 28,'10'19'33,"-10"-19"1,6 14 0,-2-4-12,-4-10-6,2 14-4,-2-14-5,-2 12-1,2-12-1,-3 14-2,3-14 0,-3 14 0,3-14-2,-2 10-1,2-10 0,1 10-2,-1-10-4,0 0-17,0 0-15,0 0 1,0 0-1,13-6 1</inkml:trace>
  <inkml:trace contextRef="#ctx0" brushRef="#br0" timeOffset="18">12061 9288 33,'8'-16'30,"-8"16"-2,7-12-5,-7 12-3,5-10-4,-5 10-5,2-9-1,-2 9-3,0 0-2,0 0-1,0 0-1,0 13 0,0 1-2,-1 0 2,1 6-1,0 2 0,0 5 0,0 1 1,0 4-1,1-2-1,0 1 1,0 0-1,0-1 1,0-3-2,-1-1 1,0-1-1,-1-6 0,0-3-1,-1-4 0,1 0-1,1-12-2,0 0-1,0 0-5,0 0-11,0 0-17,0-13 0,0 4 1,-4-10 1</inkml:trace>
  <inkml:trace contextRef="#ctx0" brushRef="#br0" timeOffset="19">11879 9251 8,'0'0'19,"-13"-4"0,13 4-2,0 0 0,0 0-1,-4-9-1,4 9-3,0 0-1,0 0-1,0 0 0,0 0-2,15 1 0,-15-1-1,24 4-1,-7-5 0,8 2-1,0-2 0,8 1-1,0-3 0,6 2-1,-2-2-1,1-1 0,-2 2-1,-3 1 0,-3 0-1,-5 1 1,-5 0-1,-4 2-1,-4 0 0,-12-2-2,13 8-2,-13-8-6,0 0-26,5 10-1,-5-10-1,-2 15 2</inkml:trace>
  <inkml:trace contextRef="#ctx0" brushRef="#br0" timeOffset="20">12419 9629 22,'0'0'32,"0"0"2,0 0 0,5-9-11,-7-1-5,2 10-5,8-15-5,2 12-2,-10 3-1,15-12-2,-15 12 0,16-7 0,-16 7-1,16 0-1,-16 0-1,11 5 1,-11-5-1,10 11 0,-6-1 0,-1 1 0,0 1 0,-2 0 0,0 2-1,-2 3 1,0-1-1,-3-1 0,0 0-1,-2 0 1,-2-1-1,-2-1 0,2 1 1,-4-4 0,3 1 0,-2-1 0,11-10 1,-17 15 0,17-15-1,-10 11 2,10-11 0,0 0-1,-4 9 2,4-9-1,0 0 1,12 5 0,-12-5 0,15 2 0,-15-2 0,16 2-1,-6-2 1,1 2-1,1-1 0,0 0 1,0 0-1,2 2 0,1-1 0,0-1 0,0-1 0,-2 1-1,0 0 1,-3 0-1,-10-1 1,15 1-1,-15-1 0,0 0-2,0 0-2,0 0-5,0 0-30,0 0-1,0 0 2,0 0-2</inkml:trace>
  <inkml:trace contextRef="#ctx0" brushRef="#br0" timeOffset="21">3801 10308 7,'0'0'12,"0"0"0,0 0 0,0 0 0,0 0 0,0 0-1,0 0 1,0 0-2,11-8-1,-11 8-1,0 0-2,0 0 0,9-4-1,-9 4-1,0 0 0,12-2-1,-12 2-1,15 2 0,-5-1 0,-1-2 0,4 3 0,-1-2-1,3 2 0,-1-3 0,2 2 0,1-2 0,1 1-1,0 1 1,3-2 0,1 0-1,1 1 1,-1 0 0,2-1-1,1 0 1,1 1-1,1-1 1,-1 1-1,1-2 1,2 0-1,-1-1 0,1 1 1,-1 1-1,0-1 0,1-3 0,1 2 0,-1 1 0,0 1 0,0 0 0,0-1 0,1 1 0,0 1 0,0 2 2,-2-2-2,4 1 0,1 0 0,2 0 0,0 1 0,1-1 0,2 0 0,-1-1 0,2 1 0,-2 0 1,0-1-1,1-2 0,1 2 0,-3-1 0,1 1 1,0 0-1,1 0 0,2 1 0,0 0 0,-2 3 1,1-3-1,3 1 0,-1 0 0,2-1 0,-2 1 0,-1-1 0,-1 0 0,3 0 1,-3 0-1,-1 0 0,0 0 0,0 0 1,-1 1-1,1-1 0,3 0 0,-2 0 0,1 1 0,4-1 1,-1 0-1,0-1 0,3 1 0,-3 0 0,0 0 0,2-1 1,0 1-1,-1-1 0,-1 3 0,2-2 1,0-1-1,2 0 1,1 1-1,2-1 0,0 0 1,0 0-1,2-1 0,-1 0 1,-1 1-1,2 2 1,-1-3-1,-3 1 1,2 2 0,-1-3-1,3 1 1,0-1-1,2 0 1,0-2-1,1 2 1,0 0-1,0-1 0,-1-1 1,1 2-1,-1-1 1,0 0-1,-1 0 1,2-1-1,1-1 1,2 1-1,0 1 1,-2-4-1,2 2 0,-2 1 1,2 0-1,0 2 1,-3-2-1,-1 3 0,2-2 1,1 2-1,2-2 0,1 2 1,-2-3-1,2 3 1,-2-2-1,2 0 0,-2 1 1,-1-1-1,-1 2 1,1-3 0,0 3-1,2-2 1,1 2-1,-1 0 0,1 0 1,-1-1-1,1 1 1,-1 0-1,0-1 1,0 1-1,0-1 0,0 1 1,1 0 0,3-1-1,-1 1 0,1-2 1,0 1-1,2-1 1,-1-1-1,1 0 0,-2-1 1,3 1-1,0 0 0,1-2 0,2 1 0,-1 1 1,2 0-1,1 0 0,-1 0 0,0 0 0,1 0 1,0 1-1,0 1 0,2-2 0,-2 0 0,0 2 0,1 0 1,-1 0-1,-2 1 0,0-2 1,-1 0-1,0 0 0,1 1 0,-1-1 0,0-1 0,-3 1 0,1-1 0,-2 2 0,-2-2 1,-2 1-1,-2-1 0,-4 1-1,1-1 2,1-1-1,-4 0 0,-2 1 0,-1-1 0,-5 0 0,-1 0 0,-4 0 0,-5 0 0,-4 2 0,-4 1 0,-4-1 1,-6 1-1,-2 1 0,-14 0 0,14 0 0,-14 0 1,0 0-1,0 0 0,0 0-1,0 0 1,-12 3 0,12-3-1,0 0 0,0 0-1,-10 0 0,10 0-3,0 0-7,0 0-26,0 0 0,1-12-1,-1 12 2</inkml:trace>
  <inkml:trace contextRef="#ctx0" brushRef="#br0" timeOffset="22">6990 10915 6,'-4'-9'18,"4"9"-1,0 0 0,0 0-2,0 0 1,-1-11-2,1 11-2,0 0 0,0 0-2,-4-10-1,4 10-2,0 0-2,0 0-1,-4 11 0,4 3-2,-2 1 1,0 7-1,0 4-1,0 4 1,-1 2-1,1 1 1,-1 1-1,0-1 0,-1 0 0,0-1 0,1-4 0,1-2 0,0-3 0,0-4-1,1-3 1,1-4-1,0-12 0,1 11-1,-1-11-1,0 0-1,0 0-3,6-12-4,-6 12-4,8-21-6,-3 3-6,3 2-8,-5-10 1,6 4 2</inkml:trace>
  <inkml:trace contextRef="#ctx0" brushRef="#br0" timeOffset="23">6972 10894 25,'0'0'19,"-5"-11"0,5 11-2,0 0 1,0 0-3,0 0-3,-6-9-3,6 9-1,0 0-2,0 0-1,0 0-1,0 0-2,0 0 1,0 0-1,0 0 0,13-4 0,-13 4 1,16 0-1,-5-1 1,3 2-1,0 0 0,5 1 0,0-1 0,4-1 0,-1 1-1,0 0 0,1-1 1,0 1-1,-2-1 0,-2 1 0,-2 0-1,-3 1 1,0-3-1,-4 2 0,0 0 1,-10-1-1,13 0 0,-13 0 1,0 0-1,0 0 1,0 0-1,0 0 1,0 0 0,0 0-1,0 0 1,0 0-1,-2 11 0,2-11 0,-5 15 0,1-4 0,2 2 0,0 1 0,0 0 0,0 1 0,1 3 0,0-3-1,0-1-1,1-3-1,2 1-2,-2-12-3,4 18-11,-1-9-17,-3-9 0,0 0 0,10 4 2</inkml:trace>
  <inkml:trace contextRef="#ctx0" brushRef="#br0" timeOffset="24">7693 10876 27,'0'0'27,"0"0"-4,0 0-2,0 0-4,3 9-2,-2 2-4,-3 2-3,3 4-2,-2 1-1,1 7-1,-1-1-1,1 4 0,-2-1-1,0 3-1,0-1 0,1 1 0,-2-3-1,1-2 1,0 0 0,1-2-1,0-5 0,0-2 0,1-2-2,0-14 0,2 16-3,-2-16-3,0 0-4,0 0-8,0 0-7,0 0-7,5-16 3,-5 16 0</inkml:trace>
  <inkml:trace contextRef="#ctx0" brushRef="#br0" timeOffset="25">7702 11145 24,'1'-12'30,"-1"12"2,0 0-7,7-12-4,-7 12-4,0 0-5,19-9-2,-19 9-4,19-3-1,-3 1-1,4 3-1,-2-1-1,5 1 0,-1-2 0,1 2-1,0-1 0,0 1 0,-6-2 0,1 1 0,-4-1-1,-1 0 0,-3 0 0,-10 1 0,14-5-3,-14 5-3,9-4-10,-9 4-21,0 0 1,7-10-1,-7 10 1</inkml:trace>
  <inkml:trace contextRef="#ctx0" brushRef="#br0" timeOffset="26">8556 11137 5,'0'0'17,"0"0"-2,-10 7 0,10-7-2,0 0 0,0 0 0,0 0-2,5 10 0,-5-10-1,15 3-1,-5-5 0,5 3-1,-1-5-2,6 3-1,-2-6 0,5 0-2,-1-1 1,2 0-1,-1-4-1,1 2 0,-2-3 0,-1 0-1,-5 0 1,0 0-1,-5 1 1,-3 0-1,-5-1 0,-2 2 0,-4 0-1,-2 1 1,-4 1-1,-1 0 1,-4 0-1,0 3 0,-2 2 0,-3 0 0,1 2-1,-3 4 1,0 2-1,-1 2 1,1 3 0,0 2-1,0 3 1,1 3 0,1 1-1,2 1 1,0 1 0,4 0 0,1 2 0,3-1 0,2-2 0,4 1 0,2-1 1,3-2 0,2 3 0,3-5 0,3 2 1,2-2 0,2-2 1,4-1-1,1-4 1,3 0-1,1-7 1,4-1-1,-2-6-1,3-1 1,-1-2-2,0 0 1,-1-2-1,-1 1 0,-2 1-1,-3 1-1,-1 5-2,-6-2-2,2 11-6,-15-6-13,13 2-12,-3 9-1,-10-11 1,14 17 1</inkml:trace>
  <inkml:trace contextRef="#ctx0" brushRef="#br0" timeOffset="27">9346 10934 27,'0'0'31,"0"0"2,0 0 0,0 0-14,0 0-6,0 0-4,0 0-2,0 0-3,-10 13-1,10-13 0,-5 18-1,3-8-1,2-10 1,-5 18-2,5-18 1,-3 13-1,3-13-1,0 0-2,0 10-2,0-10-9,0 0-15,0 0-6,0 0 0,0 0 1</inkml:trace>
  <inkml:trace contextRef="#ctx0" brushRef="#br0" timeOffset="28">9366 11173 30,'0'0'32,"1"10"1,-1-10 0,0 0-15,-2 11-6,2-11-4,2 9-3,-2-9-3,3 11-1,-3-11 0,4 13-3,-1-2-1,-3-11-7,7 18-10,1-5-13,-8-13-1,7 15 1,-7-15 1</inkml:trace>
  <inkml:trace contextRef="#ctx0" brushRef="#br0" timeOffset="29">9931 10800 21,'4'-10'30,"-4"10"1,0 0-5,0 0-4,-1 10-5,1-10-4,-4 15-2,0-6-4,4 9-1,-2-2-2,2 7 0,-1 1-1,1 5-1,-1 0 0,2 2-1,-1-1 0,0 0 0,0-1-1,0-5 0,1-2 0,-1-4-1,1-4-2,-1-4 0,3 0-3,-3-10-3,0 0-8,0 0-11,0 0-7,0 0-2,0-18 4</inkml:trace>
  <inkml:trace contextRef="#ctx0" brushRef="#br0" timeOffset="30">9691 10833 13,'-4'-9'30,"4"9"1,0 0 2,6-11-11,-6 11-4,15-4-4,-1 7-1,-1-5-4,9 5-2,-3-6-1,7 4-1,0-4-1,6 2-1,-1-3 0,4 1-1,-1 0 0,-2 2-1,0-1 0,-1 1-1,-4 0 0,-4 1-1,-3 2-2,-4-2-3,1 7-9,-17-7-23,15 10-1,-15-10 0,10 9 1</inkml:trace>
  <inkml:trace contextRef="#ctx0" brushRef="#br0" timeOffset="31">10303 11225 38,'0'0'32,"0"0"2,2-13-9,-1 1-6,-1 12-4,9-20-3,-9 20-2,11-20-3,-11 20-2,12-16 0,-12 16-1,12-15-2,-12 15 0,12-7-1,-12 7 0,13 2 0,-13-2-1,11 13 0,-5-1 0,0 2 0,-1 1 0,0 5 0,-3 3-1,-1 1 1,-2-1-1,-2 1-1,-3-1 1,-1 2 0,-3-2-1,-2-3 1,-1-2-1,0-3 1,-1 1 1,1-4 0,0-1 0,2-4 0,2-2 0,9-5 0,-14 6 1,14-6 0,0 0 0,0 0 1,0 0-1,0 0 1,16 3 1,-7-3-1,4 2 1,2-2 0,3 2 0,-1-3 0,4 3-1,-1 0 0,3 1-1,-1 1-1,-2-2-2,-1 6-6,-6 2-32,-2-3-1,-1-1 1,-10-6-2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1:21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16412 12991 18,'0'0'25,"13"3"2,-13-3-7,0 0-8,19-9-1,-8 1 0,6 4-1,-2-8-2,8 5 0,-6-6 0,5 4-2,-3-5 0,4 2-2,-1-4-1,0 3 0,-5-2 0,2 2-1,-5-3 0,-1 2 0,-6-3-1,-1 4 1,-4-1 0,-4 2-1,-2-1 0,-5 2 0,-2 1 0,-2 2 0,-3 1-1,-3 2 0,-2 1 1,-1 3-1,0 4 0,-1 3 0,0 4 0,-1 3 0,2 6 0,0 2 0,2 3 0,2 2 0,1 4 0,3 3 0,2 1 1,6 0-1,3-1 1,5 0 0,6 0 1,5-2-1,3-7 0,6-3 1,3-4 0,5-3-1,1-5 1,4-2-1,-3-4 0,1-2 1,0-2-1,0 0-1,-2-4 1,-4 0 0,-2 0-1,-4-1 1,-4 0-1,-1-2 0,-5 0 0,-11 8-1,12-15-2,-12 15-1,7-10-4,-12 1-9,5 9-23,0 0 0,-2-12 0,2 12 2</inkml:trace>
  <inkml:trace contextRef="#ctx0" brushRef="#br0" timeOffset="582.0332">17410 12760 26,'0'0'31,"-2"-9"1,2 9-6,-5-11-8,-8 4-4,13 7-3,-18-8-3,18 8-1,-25-2-2,12 5-1,-5-1-1,-2 4-1,-1 1 0,1 5-1,-4 1 0,2 3 0,1 3 0,0 1 0,1 3 0,2 0 0,1 3-1,5 0 1,2-1 0,6 0 0,2-2-1,4 1 1,6-2 0,5-2 0,4-4 0,3-1 0,2-3 0,3-2 0,2-3 0,5-2 0,-5-3-1,3-3 1,0-1-1,-2-5-2,0 2 0,-5-6-3,2 4-5,-14-10-8,3 0-21,-6 4 2,-13-3-2,-4 3 2</inkml:trace>
  <inkml:trace contextRef="#ctx0" brushRef="#br0" timeOffset="842.0481">17163 12916 36,'0'0'35,"16"6"3,-4-12 0,1-4-18,13 10-3,-3-9-6,6 6-3,-1-4-4,3 3-1,0 0-2,-3 1-1,1 3-2,-6-3-2,1 5-6,-9-4-8,0 5-21,-2 1 0,-13-4 0,11 4 2</inkml:trace>
  <inkml:trace contextRef="#ctx0" brushRef="#br0" timeOffset="1269.0725">17982 12590 56,'0'0'37,"0"0"-2,0 0 1,0 0-21,0 0-6,0 17-3,2 2-2,-2 0-1,1 10-1,-1 2 0,-1 5 0,0 4 0,0 4-1,-2 0 0,1 0 0,-1-3-1,1-3 0,0-4 0,2-8-1,1-3 0,-3-9-2,6-4-2,-4-10-4,0 0-7,0 0-19,4-13-3,-3 1-1,-7-10 3</inkml:trace>
  <inkml:trace contextRef="#ctx0" brushRef="#br0" timeOffset="1651.0941">17672 12598 26,'11'7'34,"1"-8"2,8 6 1,6 0-14,-2-9-5,14 8-4,-2-9-3,7 4-2,-4-4-4,7 3 0,-4-4-2,3 0 0,-2-1-2,-2 3 0,-2-2-1,-2 2 1,-6 0-1,-3 0 0,-7 4 0,-3-1-1,-7 2 0,-11-1-3,10 6-2,-10-6-8,0 0-27,-13 10 1,3-6-1,1 2 2</inkml:trace>
  <inkml:trace contextRef="#ctx0" brushRef="#br0" timeOffset="3342.1911">18323 13134 30,'0'0'29,"0"0"-5,0 0-2,0 0-5,0 0-2,7-17-4,-7 17-1,12-17-1,-3 8-1,-1-4-3,1 4 0,0-2-1,3 1-1,-4 1 0,-8 9-1,14-14 0,-14 14 0,10-7 0,-10 7-1,0 0 0,9 7 0,-9-7-1,3 18 1,-1-2-1,0 0 1,0 4-1,1 4 0,-2-1 1,1 3-1,-1 0 1,-1-1-2,0-2 2,-1-3-1,1-2 1,-1-6-1,0-2-1,1-10 1,-1 9-1,1-9-1,0 0 0,0 0-1,0 0-1,-12-13 0,12 13 0,-13-5 0,13 5 0,-15-2 0,15 2 1,-13 0 2,13 0 0,-17 4 1,17-4 1,-10 7 1,10-7 0,0 0 2,0 0 0,0 11 0,0-11 1,18 4-1,-7-2-1,3 1 0,1-2 0,1 2-1,-2-1 0,0 1-1,-1 1 0,-1-2-1,-1 0 1,-2 0-1,-9-2 1,15 2-1,-15-2 0,0 0 1,10 0-1,-10 0 0,0 0 1,0 0-2,0 0 1,-1-9-2,1 9-2,0 0-5,0 0-16,0 0-15,1-10 1,-1 10 0,4-10 1</inkml:trace>
  <inkml:trace contextRef="#ctx0" brushRef="#br0" timeOffset="4517.2582">20255 12590 14,'0'0'31,"-1"-13"1,1 13-3,0 0-5,0 0-5,0 0-4,0 0-1,6 16-5,-5-6-2,4 9-3,-1 2 0,2 9-2,-3 1 0,2 6 0,-1 4-1,0-1 0,-2 1-1,1 0 1,-3-4-1,0-4 0,-1-5 0,0-7 0,0-4-2,-1-8 0,2-9-3,0 0-5,0 0-6,-6-14-17,2-4-4,2 1-2,-6-10 3</inkml:trace>
  <inkml:trace contextRef="#ctx0" brushRef="#br0" timeOffset="4880.2791">20067 12525 30,'-23'-3'30,"23"3"2,-15 3-9,15-3-5,0 0-3,0 0-2,0 0-1,16 4-2,6 2-1,1-5-1,8 3-2,1-3-1,6 2-2,-2-2 0,6 2 0,-2-2-1,-1 1-1,-2-1 0,-2 0 0,-1 0-1,-4 0 0,-5 0 0,-4 0-1,-3 4 0,-7-5-3,0 7-2,-11-7-6,14 9-11,-9 1-18,-5-10 2,1 20-1,-1-20 1</inkml:trace>
  <inkml:trace contextRef="#ctx0" brushRef="#br0" timeOffset="5412.3095">20691 13122 59,'14'-5'35,"-14"5"1,15-20-12,-4 14-7,-7-8-7,8 5-2,-6-3-1,7 1-2,-5-2-2,3 3 0,-2-1-1,1 2 0,-10 9-1,15-16 0,-15 16-1,12-5 1,-12 5-1,0 0 1,10 7-1,-10-7 0,3 20 1,-1-7-1,-1 2 0,0 1 0,-1 2 1,1 1-1,-2 1 0,1 0 0,-1-1 0,1-1-1,-1 0 2,0-2-2,1 1 1,-1-4-2,3-1 1,-4-3-3,4 0-1,-2-9-4,0 11-6,0-11-11,0 0-12,-9 6 0,9-6 1,-11 3 2</inkml:trace>
  <inkml:trace contextRef="#ctx0" brushRef="#br0" timeOffset="5766.3298">20758 13317 22,'0'0'30,"0"0"3,0 0 0,0 0-13,0 0-4,0 0-4,19 3-1,-19-3-3,24-1-1,-11-2-1,7 2-2,-3-3 0,3 1-2,-1-1 0,0 0-1,-1 1-1,-2 0 1,-2 1-1,-2 1 0,-2 0 1,-10 1-1,12 2 0,-12-2 0,0 0-1,0 0 1,5 11 0,-5-11-1,0 0-2,0 0-2,-4 12-6,4-12-22,-9 0-5,9 0-1,0 0 1</inkml:trace>
  <inkml:trace contextRef="#ctx0" brushRef="#br0" timeOffset="6536.3736">21947 12491 20,'0'0'30,"-18"3"2,9 0 1,-7-3-12,-7-3-6,5 6-5,-8-6-1,2 7-3,-8-3 0,3 5-1,-4-3-1,2 4-1,-4-1 0,3 5-1,-1 2 0,4 2-1,-1 1 0,3 3 0,-1 0 0,2 4-1,3 0 2,3 3-2,6-3 1,4 3-1,5-1 1,10-1 0,4-2 0,6-1 0,8-2 0,4-4 0,4-3 0,4-5 0,3-4 0,3 0 0,-1-3 0,0-3-1,-1-1 1,-2-1-1,-3-2 0,-4 1-1,-4 4 0,-7-4-3,-2 7-3,-17-1-7,13-5-17,-13 5-8,-13 10-1,-2-4 2</inkml:trace>
  <inkml:trace contextRef="#ctx0" brushRef="#br0" timeOffset="6862.3925">21466 13057 48,'22'8'34,"-8"-8"3,3 3-1,5 0-18,-7-6-7,9 7-3,-2-4-2,6 4-1,-2-3-1,2 2-1,1-3 0,3-1-2,0-1 1,2-2-2,-4-2 0,-2 0 0,-1-1 0,-3 0-2,-1 2-1,-9-2-3,2 7-9,-16 0-24,0 0 0,0 0 0,-5-10 1</inkml:trace>
  <inkml:trace contextRef="#ctx0" brushRef="#br0" timeOffset="7390.4227">22547 12513 42,'0'0'33,"20"-8"2,-20 8-2,4-10-17,-4 10-2,0 0-5,10 13-1,-10-13-1,-7 25-3,1-8 1,3 8-2,-2 0 0,0 5 0,0 1-1,1 2 0,0 1-1,4-3 0,-1 0 0,1-4 0,0 0-1,2-5 0,-1-2 0,-1-5-2,1-3 0,-1-12-2,-2 13-4,2-13-5,0 0-11,0 0-16,-15-11 1,15 11 0,-21-24 2</inkml:trace>
  <inkml:trace contextRef="#ctx0" brushRef="#br0" timeOffset="7878.4506">22263 12501 12,'0'0'26,"10"-6"1,-10 6-6,0 0-4,10-4-1,-10 4-2,9 0-1,-9 0-2,12 1 0,-12-1 0,22-1-3,-8-2 0,8 5-1,0-6 0,9 4-2,1-3-1,6 2-1,0-2 0,3 2-1,0 0-1,1 1 0,-4 0-1,-3 1 1,-4 1-1,-3-1 0,-6 1 1,-5 1-1,-4 0 0,-13-3 0,11 6 0,-11-6-1,0 0-1,0 0-2,1 11-4,-1-11-11,0 0-22,0 0 0,0 0 1,0 0 0</inkml:trace>
  <inkml:trace contextRef="#ctx0" brushRef="#br0" timeOffset="8696.4974">22954 12972 43,'0'0'34,"0"0"3,2-13-11,-2 13-6,4-11-3,7 10-4,-6-9-3,8 8-1,-13 2-3,21-12-1,-9 6-1,1 3 0,1-1-2,-4 4-1,-10 0 0,19 3 0,-19-3-1,13 12 0,-9 0 0,-1 1-1,-4 4 0,-3-1 1,0 4-2,-5-1 1,-4 2 0,-1-1-1,-3-1 0,0 0 0,-2-1 1,3-3 0,-1-1 0,4-3 0,1-1 0,12-10 1,-15 13 1,15-13 0,0 0 0,3 10 0,-3-10 0,10 5 0,-10-5 1,22 5-1,-7-2 1,1 3-1,-2-1 0,4 1 0,1 0 1,-1 1-2,2 1 2,-4 0-2,-1-1 0,1-2 0,0 0 0,-5 0-1,-1-1-2,-10-4-1,17 8-10,-17-8-27,0 0-1,0 0 2,-14-7-2</inkml:trace>
  <inkml:trace contextRef="#ctx0" brushRef="#br0" timeOffset="10546.6032">16308 13784 13,'0'0'24,"21"-4"-6,-11 2-2,7 1-1,1-1-3,0-2-1,5 3 0,-2-6-1,7 6-1,-2-5-2,7 3-1,1-4-1,5 4-1,2-2 0,5 1-1,0-1 1,3 2-1,1 0-1,1 2 1,-1-1-1,2 2 0,-1-1 1,1 2-1,1-1 0,2 1 0,2 0-1,3-1 1,-3-1-1,2 2 0,0 0 0,-2-2-1,1-1 1,0 1-1,-4-1 1,0 1 0,1-2-1,2 0 1,0-2-1,1 1 0,-1 3 1,-2-2-1,1 2 1,3 1-1,-3 0 0,2 1 1,-2-1-1,1 1 0,-1 0 1,3 1-1,2 0 0,-2-1 1,0 0-1,-1 1 0,2 0 0,0 1 1,-1-1-1,-3 1 0,1 0 0,1 1 0,-2 0 0,2-1 1,0 2-1,0-3 0,1 0 0,3-1 1,-1-1-1,-2-2 0,3-1 0,3 1 0,-1-3 0,3 3 1,0-2-2,-1 2 2,0 0-1,3 2 0,-1 1 0,-2-1 1,-2 1-1,-1 1 1,-1-1-1,3 1 1,0-1-1,-2 0 0,0-2 1,-1 1-1,2-1 0,-1 0 1,0 0-1,1-1 0,-1-1 0,4 1 1,1 0-1,3 0 1,-1-1-1,3 2 0,-1-1 1,2 0-1,-2 1 0,0-2 1,-1 0-1,0 1 0,-1 0 1,-1-1-1,-1 0 0,-1 1 0,-1 0 1,-2 1-1,-2 0 0,-1 1 0,-2-1 0,0 2 1,0-1-1,-1 2 0,-3-1-1,-1 1 1,0-1 0,2 1 1,-5 0-1,0-1 1,0 1-1,-3-1 0,2 0 0,2-1 1,-1 0-1,-2-1-1,0 1 1,2 0 0,-2 0-1,-2-2 1,0 1-1,-6 1 0,-2 0 1,-1-1-1,-7 1-1,-9-3-2,1 8-9,-13-2-27,-10-3 0,0 0 0,-23-3 0</inkml:trace>
  <inkml:trace contextRef="#ctx0" brushRef="#br0" timeOffset="26230.5003">14457 11342 10,'0'0'17,"11"-16"-1,-1 10 0,-3-6-2,4 3 0,0-3-4,0 3 0,0 0-3,1 1-1,0 4-2,-2 2-2,1 4 0,-1 4-1,-2 5-1,1 1 0,0 5 0,-1-1 0,2 2-1,0-3 1,0 1 0,1-6 0,1-3 0,0-5 1,3-2 1,-2-3 0,1-4 0,-1-3 0,0 0 0,-1-2 0,-1-1 0,0 3-2,-5-2-1,-6 12-3,11-15-3,-11 15-7,0 0-8,0 0-9,-4 13 1,-9-9 1</inkml:trace>
  <inkml:trace contextRef="#ctx0" brushRef="#br0" timeOffset="26645.524">14551 11535 5,'1'-19'28,"-1"19"2,7-21 0,-3 7-12,4 4-3,-3-2-5,4 7-3,-9 5-2,15-5-2,-15 5-2,17 10 0,-8 0-1,1 2 1,0 4-1,2-3 0,-1 3 0,2-1 0,0-2 1,0 0-1,2-6 2,0 2 0,-1-6 1,2-1 0,-1-3 0,-1-4 2,-1-5-2,3-1-1,-3-1-3,0-7-6,0 0-28,1 7 2,-11-7-3,3 9 2</inkml:trace>
  <inkml:trace contextRef="#ctx0" brushRef="#br0" timeOffset="28734.6435">18566 14582 28,'0'0'28,"22"0"-5,-10-1-1,5-1-5,5 1-2,-4-5-3,7 5-3,-4-9-1,8 5-2,-7-6 0,7 3-1,-4-5-2,0 3 0,-4-5 0,1 4-1,-4-3 0,-2 0 0,-2 1 0,-3-1-1,-3 0 0,-2-1 0,-4 2 0,-2-1 0,-4 2 0,-2 0-1,-2 1 1,-4 4-1,-3 2 0,-2 3 0,-4 2 0,-4 4 0,-2 4-1,0 3 1,-3 3 0,-1 3 0,2 2-1,0 2 1,2 2 0,6 0 0,4 3 0,4 0 0,6 0 0,5 0 0,6-1 0,7-1 0,5-2 2,5-1-2,2-6 2,5 0 0,1-3 0,3-2 0,-1-3 0,-2-2 0,-1-2 0,-1-2-1,-4-2 1,-3-2-1,-2-3-1,-4 0-1,0 0-1,-5-3-3,2 7-8,-11 2-21,6-10-6,-6 10 0,0 0 0</inkml:trace>
  <inkml:trace contextRef="#ctx0" brushRef="#br0" timeOffset="29371.6798">19758 14408 8,'0'0'26,"-6"-16"2,6 16-8,-14-17-1,4 8-4,0 6-3,-7-1-1,2 6-1,-7-2-2,2 8-1,-7-1 0,4 7-2,-8-1-1,0 6 0,-2-1-2,3 9 1,0 1-1,2 3-1,5 0 1,5 2 0,4 0-1,10 0 1,8-2-1,7-5 1,7-3-1,9-3 0,3-4 0,4-2 0,2-5 0,1-1 0,-3-3-1,0-3 0,-4-1 0,-4-4-3,-2 1-2,-9-7-7,4 2-20,-9 0-6,-4-5 0,-7 2 0</inkml:trace>
  <inkml:trace contextRef="#ctx0" brushRef="#br0" timeOffset="29665.6967">19352 14598 50,'10'8'36,"10"-4"1,-1-2-3,7-5-16,7 7-8,0-4-2,5 5-4,0-2 0,1 2-2,-3 0 0,-2-1-2,-3-1 0,-4-2-1,-2 1-2,-5-5-4,-3 7-8,-7-3-22,-10-1-1,13-8 0,-13 8 1</inkml:trace>
  <inkml:trace contextRef="#ctx0" brushRef="#br0" timeOffset="30111.7222">20419 14342 48,'0'0'35,"0"0"2,1 12-1,10-5-19,-11-7-6,10 17-3,-7-4-2,4 9-1,-3 0-1,0 8-2,-3 2 0,-1 3-1,-1 1 0,-1 0 0,-1-2-1,-2-2-1,1-2 1,-1-6-1,1-3-2,-1-8-3,5 0-5,0-13-9,0 0-19,0 0 1,-10-19-1,9 4 2</inkml:trace>
  <inkml:trace contextRef="#ctx0" brushRef="#br0" timeOffset="30485.7436">20072 14355 46,'2'-11'34,"12"9"1,-14 2-3,18-15-16,6 15 0,-6-10-5,12 12-1,-6-8-1,10 7-3,3-4 0,4 3-1,3-2-2,5 1 0,3-2-1,1 2 0,1-1-1,1 2 0,-4 1-1,-4-1 0,-3 0 0,-8 1-1,-5 1-1,-9-2-1,-4 3-4,-18-3-7,12-8-27,-12 8-2,-13 1 3,2 1-2</inkml:trace>
  <inkml:trace contextRef="#ctx0" brushRef="#br0" timeOffset="31403.7961">20860 14825 40,'0'0'33,"-11"-9"1,11 9-8,-2-13-8,-2 2-4,4 11-2,0-12-3,0 12-2,3-11-1,-3 11-1,0 0 0,12-7-2,-12 7 0,12-6 0,-12 6-1,19-4 0,-7 4-1,1 0 1,1 0-2,-1 3 1,2 1 0,-2 3-1,-1 2 0,-2 4 0,-4 2-1,-1 3 1,-5 2-2,-3 3 1,-3 1 0,-4 2-1,-2 2 1,-4-1 0,-1-3 0,-1 2 0,-2-2 0,-1-2 1,2-1 0,1-3 1,3-4-1,3 0 1,4-4 0,4 0 1,4-10-1,7 11 2,3-9-1,6 1 0,2-2 0,3 0 0,3-1-1,1 1 1,-1 1-1,1-1 0,-1 0-1,-2 0 1,-4 1-2,-2-2 0,-4 2-2,-12-2-7,17-6-31,-17 6-1,0 0 1,-5-13-2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4:31.59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16740 7761 6,'0'0'26,"-1"-13"3,1 13 1,0 0-13,0 0-4,0 0-3,0 0-1,0 0-2,0 0-1,1 18-1,-2-6-1,6 10 1,-4 1 0,4 5-1,-4 3 0,4 4-2,-5-4 1,2 3-2,-1-2 1,-1-4-1,-1-3 0,1-4-1,-1-5 0,0-4 0,0-1-1,1-11 0,0 0-3,0 0-2,0 0-5,0 0-4,0 0-13,-3-13-7,-3-1-1,3 3 3</inkml:trace>
  <inkml:trace contextRef="#ctx0" brushRef="#br0" timeOffset="473.027">16636 7729 13,'0'0'29,"-7"-25"2,9 13-6,0 0-5,3-2-3,7 3-2,0-5-4,8 8-1,0-5-4,8 6-1,-1-2-1,3 4-1,-1 1-2,0 6 1,0 4-1,-2 0-1,-3 3 1,-2 6-1,-4-1 0,-1 4 1,-4-1-1,-2 1 0,-5-1 0,-3 2 0,-4-3-1,-3-1 1,-5-1-1,-4-1 0,-3 0 1,-4-2-1,-2-1 0,-1-4 1,0 0 0,1-2 0,3 1 0,2-3 0,4-1-1,4-1 1,9 0-1,0 0-1,0 0-2,0 0-3,20 5-8,-8-1-17,2-3-3,4 4-1,-1-4 2</inkml:trace>
  <inkml:trace contextRef="#ctx0" brushRef="#br0" timeOffset="1015.058">17222 7860 19,'-15'-12'28,"15"12"1,-11-2 2,11 2-18,-15 4-2,5 0-3,4 7-1,-4 3-2,2 1 0,-1 3 0,3 4-2,-2-1 1,5 2-1,1-1-1,4-3 0,3-3 0,3 0-1,3-5 0,4-4 0,2-4-1,2-3 1,3-4 0,0-4-1,1-2 1,0-5-1,0-5 0,-3 1 1,-1-1-1,-6-2 1,-3-1-1,-5 2 0,-6-1 0,-5 4 1,-6 3-1,-4 0 0,-4 4 0,-3 5-1,0 5 1,0 3 0,0 3 0,2 3-1,4 3 0,2 1-1,5 2-3,3-2-3,8 4-10,3 1-17,-4-17 0,14 23 1,-4-19 1</inkml:trace>
  <inkml:trace contextRef="#ctx0" brushRef="#br0" timeOffset="1609.0918">17731 7835 21,'0'0'31,"0"0"-1,0 0 3,-8-13-16,8 13-4,-17-3-4,17 3-3,-16 2-1,16-2 0,-20 3-2,11 3-1,-2 0 0,-2 1 0,1 1-1,-2-1 1,2 1-2,2 0 1,-1 2 0,11-10 0,-10 11-1,10-11 0,1 13 0,-1-13 1,14 9-1,-3-4 1,2 0-1,1 1 0,1 2 1,1-1-1,-1 0 1,0 2-2,0 2 2,-4-1-1,1 0 1,-5 2-1,-2-1 0,-3 0 0,-3 1-1,-3-2 1,-5 1 0,-3-1-1,-2-1 1,1-1 0,-5 1 1,4-4 0,-2 0 0,2 0 0,0-3 1,4-1 0,0 0 0,10-1-1,-11-1 1,11 1-2,0 0 0,0 0-4,0 0-4,0 0-17,13-7-12,-3 7 0,-10 0-1,22-10 3</inkml:trace>
  <inkml:trace contextRef="#ctx0" brushRef="#br0" timeOffset="2452.1402">18698 7673 13,'0'0'28,"3"-10"1,-3 10-3,0 0-8,-13-13-5,13 13-2,-19-5-2,5 5-2,-3-4-2,-1 7-1,-4-1 0,1 3-1,-7 1-1,0 4 0,-3 0-1,2 5 1,-2 1-1,2 1 0,1 1 1,3 2-1,1-1 0,8 2 0,2-1 1,5-1-1,4 0 0,5 0 1,3-2-1,6-2 1,3-2-1,4 1 0,5-7 2,3 0-2,2-4 1,2-2-1,0-3 0,2 2-1,1-4 1,-2-1 0,-1 1-2,-3-1-1,0 3 0,-7-1-3,1 6-3,-19-3-7,15-1-14,-15 1-7,1 10-1,-9 0 1</inkml:trace>
  <inkml:trace contextRef="#ctx0" brushRef="#br0" timeOffset="2731.1562">18346 8084 21,'0'0'32,"0"0"3,6 10 0,8-8-14,-1-7-3,9 7-3,-3-9-5,6 7-3,-1-4-1,3 1-3,-3 0-1,2 1-1,-4-1-1,0 0-1,1 3-2,-8-4-5,1 5-16,-3 1-14,-13-2 0,11-3 0,-11 3 1</inkml:trace>
  <inkml:trace contextRef="#ctx0" brushRef="#br0" timeOffset="4369.2499">19223 7610 18,'0'0'29,"-2"-11"2,2 11-2,0 0-10,0 0-4,0 0-5,-5-12-3,5 12-1,0 13-2,0-13 2,3 19-3,1-1 0,-3 1 0,3 8 0,-2 2 0,2 1-1,-2 0 0,3 3-1,-2-2 1,1-2-1,-3-2-1,2-1 1,-3-3 0,1-2-1,-1-2 1,-2-3-2,2-1 2,0-2-3,1-2 1,-1-11-2,3 12-4,-3-12-4,0 0-12,13 0-13,-13 0-1,12-13 2,-5 0 0</inkml:trace>
  <inkml:trace contextRef="#ctx0" brushRef="#br0" timeOffset="4870.2786">19434 7846 23,'0'0'32,"0"0"1,0 0 0,0 11-14,5 1-5,-6 0-4,4 6-2,-3 0-3,3 1-2,0-1 0,1 0-2,1-3 0,2 1 0,0-7-1,-7-9 0,15 9 1,-6-9-1,1-2 0,-1-5 1,0-4-1,3-4 0,-2-2 0,3-3 1,0-1-2,-1-3 2,0 2-1,1 1 0,-1 6 1,0 1 0,-4 4 1,1 5-1,-9 5 0,15 5 1,-10 4-1,-1 1 0,-1 4 0,0 3-1,0 3 1,0 1 0,-1-1 0,1 0-2,0-2 1,-1-2-1,6 1 0,-6-7-3,6 0-4,-8-10-5,13 5-14,-1-3-9,-12-2-2,22-11 3</inkml:trace>
  <inkml:trace contextRef="#ctx0" brushRef="#br0" timeOffset="5258.3007">19941 7599 28,'6'-12'31,"7"12"3,-13 0-1,10 1-15,-2 14-4,-5-2-5,3 11-1,-6 2-2,2 6-2,-4-1-1,1 4-1,-2-1 0,1 0-1,1-1 0,0-1 0,2-3-1,2-1 1,2-4 0,2-4 0,3-4 1,4-2-2,-1-5 1,5-5 1,-2-3-1,3-1-1,0-5-1,0 0-1,0 1-3,-7-8-5,3 6-11,-15 6-15,9-19-1,-10 9-1,-10-4 2</inkml:trace>
  <inkml:trace contextRef="#ctx0" brushRef="#br0" timeOffset="5459.3122">19811 7853 47,'11'-3'34,"4"-7"2,12 0-5,8 4-13,-2-7-5,5 8-4,-5-2-4,2 2-2,-5 3-5,-7 0-7,-3 6-17,-4 1-11,-16-5 1,0 0-2</inkml:trace>
  <inkml:trace contextRef="#ctx0" brushRef="#br0" timeOffset="6610.3781">16845 8639 22,'-11'2'30,"11"-2"3,0 0-5,0 0-7,-1 14-5,1-14-4,5 19-2,-5-5-3,7 8-1,-4 1-1,3 8 0,-4-2-2,0 6-1,-2 3 0,-1-2 0,-1-2-1,-1-1 0,2-5 0,-1-4-1,1-2 0,1-7-1,0-5-2,0-10-1,5 13-3,-5-13-6,10-9-13,-1 1-12,-1-8 0,4-1 2,-4-9 1</inkml:trace>
  <inkml:trace contextRef="#ctx0" brushRef="#br0" timeOffset="6886.3939">17201 8630 29,'11'-1'32,"-11"1"1,0 0 1,5 19-14,-11-10-8,7 12-2,-5-2-4,4 11 0,-3-3-2,3 4 0,-3-1-1,4 0-1,-2-1-1,1-2-2,0-2-2,-1-8-3,3 4-7,-4-11-8,2-10-15,2 10-1,-2-10 1,0 0 1</inkml:trace>
  <inkml:trace contextRef="#ctx0" brushRef="#br0" timeOffset="7164.4098">16924 8724 19,'-11'1'31,"-4"-3"0,15 2 4,-6 14-15,6-14-5,10 23-3,1-10-1,8 7-3,0 0-1,7 6-1,2-2-3,2 0 0,0-2-1,-1 4-1,-3-2-1,0-4-2,-2 2-2,-4-8-4,-1 6-9,-5-4-21,-4-6 1,2-1-1,-12-9 2</inkml:trace>
  <inkml:trace contextRef="#ctx0" brushRef="#br0" timeOffset="7713.4412">17483 9008 47,'16'3'34,"-5"-7"1,8 3 0,0-2-20,-3-7-5,7 2-4,-5-3-1,5 3-1,-5-2-1,5-1-1,-4-1 0,0 1 0,-4-1 0,-1 0 0,-3-1-1,-3 1 0,-3-3 0,-7 2-1,-3 0 1,-4-2 0,-4 1-1,-2 2 0,-4 1 1,-3 2-1,0 2 0,-1 2 0,-2 4 0,0 4 0,1 8 0,-1 1 1,3 4-2,2 7 1,3 2 1,4 2-1,7 3 1,5-1 0,5-2-1,7 1 1,3-4 0,4-3 0,2-2-1,2-3 0,1-2-1,1-3 0,1-3-2,-3-6-1,6 2-4,-6-7-8,5-1-21,-1 0-1,-3-6 0,2 0 0</inkml:trace>
  <inkml:trace contextRef="#ctx0" brushRef="#br0" timeOffset="8348.4774">18146 8883 34,'0'0'33,"3"-17"1,-6 6-3,3 11-13,-25-20-5,13 13-3,-6-2-3,4 7-1,-3-1-2,2 5-1,0 2-1,3 8 0,-1 0 0,4 2 0,2 6-1,1 2 0,4 0 0,5 3 0,3-3-1,5 0 1,2-3-1,5-1 0,1-7 1,2-4-1,2-4 0,-2-8 1,-1-3-1,-1-5 0,-3-5 0,-3-2 1,-4-1-1,-3-2 0,-2 0 0,-2 3 0,-3 3 1,-2 3-1,2 4 0,1 10 0,0 0 0,0 0 0,0 0 0,-1 24 0,5-3-1,-1 7 1,-1 5 0,2 2 1,-1 2-1,1 2 0,-2 2 0,1 1 0,-3-3 1,-1-5-1,-2-3 0,-3-2 0,-4-5 1,-4-4-1,-3-4 1,-5-5-1,-2-4 0,-3-2 0,0 0 0,0-5 0,4-1-1,2-1-2,8 1-2,2-7-7,11 8-28,2-16 3,4 1-2,12 0 1</inkml:trace>
  <inkml:trace contextRef="#ctx0" brushRef="#br0" timeOffset="9042.5172">19052 8704 13,'0'0'29,"10"-7"1,-10 7-1,-12-11-8,12 11-5,-26-5-4,11 5-1,-11-3-2,2 7-2,-7-2-2,0 3 0,-4 2-2,1 4 0,-4 3-2,0 3 1,-1 2-1,4 4 1,3 0-1,4 3 0,8 1 2,8-2-1,8-2 0,11 0 0,6-6 0,12 0 0,3-5-1,9-5 1,0-2-1,3 0 0,-1-4-1,-3-3-1,-1 1-1,-6-4-1,-1 5-3,-11-6-5,4 8-9,-12 0-20,-9-2 2,0 0-1,0 0 2</inkml:trace>
  <inkml:trace contextRef="#ctx0" brushRef="#br0" timeOffset="9283.531">18703 9118 42,'10'5'35,"8"-6"3,0-6-1,3-4-18,7 10-5,-4-6-5,7 6-2,-8-1-3,4 3-2,-4 1-3,-2-1-3,1 7-8,-5-2-26,-4-6 0,2 3-1,-4-7 2</inkml:trace>
  <inkml:trace contextRef="#ctx0" brushRef="#br0" timeOffset="9804.5608">19398 8625 55,'0'0'36,"-5"9"1,5-9-1,-9 15-18,12 5-7,-8-1-4,6 11-2,-3 1-2,4 6 1,-2 0-2,2 4 0,-1-1-1,1 0 0,1-2-2,0-5 0,-1-3-1,-1-5-2,3-2-4,-7-13-5,3-10-22,12 13-4,-12-13 1,0 0 0</inkml:trace>
  <inkml:trace contextRef="#ctx0" brushRef="#br0" timeOffset="10272.5875">19561 8927 45,'0'0'35,"0"0"1,0 0 0,9 9-12,-7 3-14,-4 3-5,3 3-2,1 4-1,2 0 0,0 1 0,1-2-1,5-3 0,-2-3 0,0-4 0,3-7-1,-1-6 1,0-6-1,1-4 0,0-6 0,1-5 0,2-5 0,0-3 1,0 2-2,-2 1 2,0 2-1,1 2 0,-3 8 1,-4 4-1,-6 12 0,13-2 1,-13 2 0,10 18-1,-4 0 0,-1 1 1,0 4-1,0 1 0,-1-2 0,1 1 0,0-2-1,-3-2-1,0-6-2,4 1-5,-6-14-8,0 0-22,9 3 2,-9-3-2,7-18 2</inkml:trace>
  <inkml:trace contextRef="#ctx0" brushRef="#br0" timeOffset="10654.6094">20082 8631 48,'11'-5'38,"-11"5"-1,11-6 0,-11 6-10,0 0-15,2 22-5,-3-7-4,2 9 0,-1 1 0,1 5-2,0 6 0,-1 1 0,1 2 0,0 1 0,1 0 0,1-2 0,0-2-1,1-2 1,1-5 0,2-4 0,2-7-1,2-1 1,1-6-1,4-4 1,0-4-1,0-4 0,1-3-1,-1-2-1,-1 2-2,-3-9-2,2 8-7,-12-8-20,1-1-6,-2 1-1,-6-4 0</inkml:trace>
  <inkml:trace contextRef="#ctx0" brushRef="#br0" timeOffset="10887.6227">19988 8859 72,'0'0'39,"26"-1"-1,-5 3-5,2-7-17,13 9-4,-6-5-4,6 6-2,-2-2-3,-2-2-2,-4 3-4,-9-6-8,0 0-30,-8 3 0,-11-1 0,5-12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4:58.15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7040 7843 6,'11'-1'17,"-11"1"-1,12-10-1,-12 10 0,13-9-2,-13 9 2,12-5-2,-12 5 0,9-7-1,-9 7 0,0 0-2,12 0-1,-12 0 0,0 0-3,0 0 0,0 0-2,0 0 0,-12 8-2,12-8 0,-15 10 0,3-3-1,0 3 0,-5 0 0,0 2 0,-4 1-1,-1 1 1,-1 2-1,-3-3 0,0 2 1,0 0-1,3 1 1,2-4-1,3 0 0,5-1 0,13-11 1,-11 15 0,11-15-1,11 12 1,1-8 0,5 2 0,1-1 1,4 3-1,1 3 0,1-1 0,-1-1 0,0 4 0,-1 0 0,-3-1 0,0-1-1,-3-1 0,-1-2 1,-4 1-1,0-4 0,-11-5 0,12 0 0,-12 0 0,0 0-1,8-12-1,-8 12-3,3-16-6,-3 16-13,17-12-16,-13 2 0,5 1 1,-1-4 0</inkml:trace>
  <inkml:trace contextRef="#ctx0" brushRef="#br0" timeOffset="315.0179">7369 7811 38,'0'0'36,"1"-10"2,-1 10-1,0 0-12,-10-1-9,10 1-6,0 0-4,-5 11-3,5-11-1,-5 11-1,5-11-1,-1 14-1,2-4-3,-1-10-5,6 15-11,-1-6-19,-5-9 2,4 13-2,-4-13 1</inkml:trace>
  <inkml:trace contextRef="#ctx0" brushRef="#br0" timeOffset="556.0318">7374 7991 38,'0'0'34,"0"19"1,-2-8-3,2-11-13,1 17-5,-1-17-5,2 16-3,-2-16-3,3 15 0,-3-15-2,2 11 0,-2-11-2,0 0-3,5 14-7,-5-14-23,0 0-2,0 0-1,-13 1 1</inkml:trace>
  <inkml:trace contextRef="#ctx0" brushRef="#br0" timeOffset="1278.0728">8005 7770 24,'-5'-15'30,"5"15"-2,-5-13-2,5 13-5,0 0-4,-10-8-2,10 8-3,-1 11-3,3 6-2,-3 1-1,3 9-2,-2 0 0,3 7-1,-2 1 0,2 2-2,0-3 1,2-2-1,-2-5 0,1-1-2,0-3 0,-2-6-2,3 0-3,-5-17-5,9 17-13,-9-17-14,11 1 0,-11-1 0,13-20 1</inkml:trace>
  <inkml:trace contextRef="#ctx0" brushRef="#br0" timeOffset="1716.0982">8245 7916 46,'0'0'35,"4"18"0,-6-6 1,-5 0-20,10 10-5,-5-4-4,5 3-2,0-4-2,3 1 0,-1-5-2,3-4 1,1-3-1,1-2 0,0-5-1,0-3 1,1-2-1,-1-5 0,1-4 0,1-1 0,-1-4 0,1 0 0,-1 0-1,-2 2 2,-2 3-1,0 3 1,-7 12 0,0 0-1,10-4 0,-8 14 1,-1 4 0,0 3-1,1 4 1,0 2-1,1-1 1,2 1-1,-1 1 0,1-6-2,3-3-1,-1-6-4,6 2-6,-13-11-20,17-2-4,-3-6-1,-2-7 1</inkml:trace>
  <inkml:trace contextRef="#ctx0" brushRef="#br0" timeOffset="2078.1189">8705 7659 45,'5'-14'35,"-5"14"2,10-9-1,-10 9-16,5 12-7,-5-1-5,5 12-2,-4 1-2,2 5-1,-2 3-2,0 2 1,-1 1-2,-1 1 1,0 1 0,0-2-1,-1-3 1,2-2-1,2-4 0,1-3 1,1-4 0,3-6-1,3-4 0,4-2 1,1-5-1,1-3 0,0-2 0,1-3-2,1-3-1,-6-1-5,3 5-9,-15 5-22,6-20 0,-8 9 0,-8-4 2</inkml:trace>
  <inkml:trace contextRef="#ctx0" brushRef="#br0" timeOffset="2299.1315">8606 7884 40,'0'0'36,"0"0"2,3-10 1,9 5-15,7 8-7,-3-7-6,9 7-4,-3-4-1,6 4-3,0-1-1,0 0-2,0-1-3,-5-1-5,4 4-10,-5-4-23,-6-2 2,-4-1-2,-12 3 2</inkml:trace>
  <inkml:trace contextRef="#ctx0" brushRef="#br0" timeOffset="6407.3665">4788 7815 49,'0'0'30,"0"0"3,-3-13-7,-1 4-9,4 9-4,0-13-2,0 13-4,0 0-2,0 0-1,5 12-2,-3 5-1,0 7 0,0 8-1,1 5 2,0 4-2,0 1 1,-1 0 0,2-1-1,0-6 1,0-5-1,-1-5 1,1-7-2,1-4-1,1-5-1,-6-9-3,10-2-4,-10-9-7,6 0-8,-3-3-12,-6-7 0,1-1 2</inkml:trace>
  <inkml:trace contextRef="#ctx0" brushRef="#br0" timeOffset="6793.3886">4752 7846 43,'0'-16'32,"-4"-1"1,6 0-9,6 3-5,-4-4-4,11 6-3,-5-3-3,11 7-3,-2-2-1,6 4-1,1 2-2,5 6 0,0 2-1,2 2 0,-1 3 0,-2 0 0,-4 3-1,-4 4 1,-7 1-1,-5-1 1,-9 1-1,-6 0 0,-9 1 0,-7-1 0,-5-1 0,-5-3 0,-5-3 0,0-2 0,2-2 1,3-4-1,5-3 0,5 0-1,7 1 0,14 0-1,0 0-2,9-1-4,16 10-8,-2 3-23,5-6 1,10 8-1,-1-2 2</inkml:trace>
  <inkml:trace contextRef="#ctx0" brushRef="#br0" timeOffset="7248.4146">5421 7951 19,'-14'-14'31,"5"18"1,-11-4 2,5 3-15,-1 10-4,-5-1-4,8 7-1,-4 3-4,7 4-1,0-3-1,8 4 0,0-2-2,7-2 1,3-3-2,7-3 1,4-6-1,3-3 0,2-6-1,3-4 1,0-9 0,0-1 0,-3-4 0,-2-3-1,-5-3 1,-6 0 0,-5-1-1,-6-1 1,-7 2-1,-8-1 0,-6 4 0,-5 4 0,-3 3-1,-1 4 1,0 7 0,2 6-1,4 5-1,6 3-2,10 5-2,0-3-7,16 0-24,4 5 0,5-7-1,9 4 2</inkml:trace>
  <inkml:trace contextRef="#ctx0" brushRef="#br0" timeOffset="7737.4426">5980 7880 51,'-7'-12'36,"-3"11"-1,-5-2 2,-5 1-22,4 8-5,-8-2-3,5 6-2,-3-3-2,2 7 0,0 0-1,3 1-1,1 3 0,6-2 0,3 0-1,5 0 1,4-1-1,3-3 1,4 0-1,6-1 0,2-2 1,2 1-1,1-1 1,-2-1-1,1 1 0,-2 0 0,-1 0 0,-5 1 0,-2 3-1,-4-1 1,-4 3 0,-6 1-1,-2 2 1,-5-2 0,-6-2 0,-1 0 0,-4-3 1,1-1-1,0-2 0,2-4 1,2-2-3,4-2-1,14 0-7,-14 11-29,14-11 1,0 0 0,11-1 0</inkml:trace>
  <inkml:trace contextRef="#ctx0" brushRef="#br0" timeOffset="9226.5277">4966 8926 28,'0'0'31,"-1"-16"1,3 7-7,-2-1-7,-3-2-6,3 12-4,0-14-1,0 14-2,0-14-1,0 14 0,0 0-1,1-9 1,-1 9-1,0 0 0,-2-13-1,2 13 1,0 0-1,-2-11 0,2 11 0,0 0 0,-7-13 0,7 13 0,0 0 0,0 0-1,-14-6 1,14 6-1,-7 17 1,3-1-1,0 5 0,1 9 0,-1 5 0,1 7 0,2 2 0,2 1 0,0-2 0,3 0-1,0-5 0,1-5 1,0-8-1,1-2 1,0-5-1,1-6 0,-7-12-1,10 7 0,-10-7-1,9-9-3,-9 9-1,11-23-5,0 11-8,-4-5-21,4-3 1,4-1 0,0-4 2</inkml:trace>
  <inkml:trace contextRef="#ctx0" brushRef="#br0" timeOffset="9534.5454">5369 8865 19,'17'-9'32,"-9"-3"0,2 8 3,-10 4-15,10-10-4,-10 10-5,0 0-1,12 18-3,-11-8-2,3 9 0,-4 4-1,3 8 0,-3 2-1,1 3-1,-2-1-1,1 1 1,0-1-1,0-2-1,0-5 0,0-7-1,2-4-3,-3-7-2,5 1-6,-4-11-9,0 0-17,0 0 0,-12-16 0,5 6 2</inkml:trace>
  <inkml:trace contextRef="#ctx0" brushRef="#br0" timeOffset="9814.5614">5088 8864 14,'-23'-12'32,"-1"0"1,10 12 2,4 6-11,10-6-6,-3 26-3,8-9-5,11 12-2,4-1-2,8 3-1,3-1-2,5 1 0,1-4-2,0-1 1,0-5-2,-2-3-1,-5-1-2,-6-5-2,0 4-4,-11-9-4,4 5-11,-7-1-14,-10-11 0,8 14 1,-8-14 3</inkml:trace>
  <inkml:trace contextRef="#ctx0" brushRef="#br0" timeOffset="10328.5908">5623 9180 56,'10'-4'38,"5"2"-2,-1-3-6,-1-5-12,10 7-5,-8-7-5,7 2-3,-3-2-1,2 1-2,0-3 0,-1 2-1,-3-2 0,0-1 0,-4-1-1,-2 2 0,-5 1 1,-4-1 0,-7-1-1,-5 2 0,-2 0 1,-5 1-1,-2 3 0,-4 1 0,-3 3 0,0 7-1,1 3 1,0 3 0,2 5 0,1 4 0,4 2-1,3 4 2,6 0-1,4 0 0,4-3 0,5 3 1,4-2-1,4-4 1,4-3-1,2 0 0,0-4 0,3-3-1,1 1-1,2-8-3,2 3-4,-1-9-10,4-4-20,1 3-1,0-5 1,5-1 1</inkml:trace>
  <inkml:trace contextRef="#ctx0" brushRef="#br0" timeOffset="10911.6241">6337 8988 47,'1'-13'34,"-1"13"2,-7-10-7,-5 1-11,2 10-5,-10-5-5,1 10-1,-5-3-3,1 8 0,-4 1-1,2 6 0,-2 4-1,5 3 0,1-1-1,6 4 0,6-1 0,6-1 0,6-4 0,7-4 0,8-4-1,6-4 0,3-4 1,2-6-1,1-5 0,-1-3 0,-1-4 1,-2-4-1,-5-3 0,-4-3 0,-5-1 0,-6 0 0,-3 0 1,-5 2-1,-2 0 0,-2 7-1,-1 4 2,7 10-1,-12-3 0,12 3-1,-5 22 1,5-3 0,2 7 0,0 2 0,0 6 0,1 7-1,-1 0 2,-2 2-1,-2 3 0,-4-2 0,-2 1 1,-6-2-1,0-6 0,-6-6 1,-2-7-2,-1-4 1,-1-9 0,2-6 0,3-5-1,1-7-2,8 0-6,-2-6-25,8-2-6,10-3 1,1-3-1</inkml:trace>
  <inkml:trace contextRef="#ctx0" brushRef="#br0" timeOffset="11771.6733">7312 8846 14,'0'0'29,"10"-5"1,-10 5-4,0 0-4,0 0-5,0 0-2,0 0-3,0 0-2,-10 15-2,10-15-2,-12 16-1,0-9 0,3 5-2,-4-3 0,-2 0-1,-1 2-1,-5 1 0,-1 0 0,0 2-1,-1-2 0,-1 0 0,1 2 0,3 0 0,1-1 0,6-2 0,2-2-1,5 1 2,4-1-1,2-9 0,11 17 0,2-8 1,4 0 0,5 0 1,2 2-1,3 1 0,1 0 0,-2-2 0,1-2 0,-2-1 0,-3 1-2,-5-2 1,0-1-2,-6-4-2,2 2-4,-13-3-5,17-5-23,-17 5-3,15-5 0,-6 1 1</inkml:trace>
  <inkml:trace contextRef="#ctx0" brushRef="#br0" timeOffset="12039.6887">7700 8764 58,'0'0'38,"0"0"-1,-10 1 1,10-1-22,-18 14-7,12-3-4,-3 1-1,4 0-3,3 2-2,-1-3-6,9 3-19,-1 2-13,1-6 2,2 0-2,-1 1 2</inkml:trace>
  <inkml:trace contextRef="#ctx0" brushRef="#br0" timeOffset="12226.6993">7690 9046 53,'-2'14'37,"-2"-5"-1,4 3 0,0-1-18,0-11-8,-1 15-6,1-15-6,0 13-6,0-13-23,10 14-5,-10-14-1,0 0 1</inkml:trace>
  <inkml:trace contextRef="#ctx0" brushRef="#br0" timeOffset="12768.7304">8109 8731 39,'1'10'37,"-4"-1"1,3 5 0,-3 8-12,-3-2-11,5 8-6,-2 2-3,0 6-2,0-1-2,2 3-1,1-2-1,1-1 0,0-3-2,3-4-1,2 0-7,-4-12-14,2-4-15,4-3 1,-8-9-1,15-1 1</inkml:trace>
  <inkml:trace contextRef="#ctx0" brushRef="#br0" timeOffset="13235.757">8314 8928 60,'0'0'37,"0"0"1,0 0 0,-10 25-18,1-10-12,5 6-4,-2 1-1,4 6-1,1 1-1,4-1 0,2-3 0,2-4 0,2-6-1,3-3 1,-1-4-1,3-7 0,-2-7 1,1-5-1,1-4 0,-1-6 0,0-4 0,2-3 1,-1-1-1,-2 3 0,-1 3 0,-2 1 1,-1 7-1,-8 15 0,11-10 1,-11 10 0,5 16-1,-2 0 1,0 3-1,0 6 0,1 3 1,0 0-1,0-3 0,1 2 0,2-2-2,-1-6 0,2-1-3,-8-18-6,17 12-21,-7-11-9,-1-9 3,4-3-2</inkml:trace>
  <inkml:trace contextRef="#ctx0" brushRef="#br0" timeOffset="13569.7762">8815 8652 64,'0'0'39,"12"-2"0,-12 2 0,-4 14-21,5 11-7,-7 0-4,3 10-3,-3 0-2,1 7 1,-1 3-2,1 0 0,0 3-1,1-3 1,1-3-1,2-3 0,3-4 0,1-6 1,4-5-2,4-6 2,2-5-1,3-5 0,1-5 0,1-5-1,1-4-2,-1-4-3,5 1-8,-12-4-25,0-5-1,0-1-1,-9-3 1</inkml:trace>
  <inkml:trace contextRef="#ctx0" brushRef="#br0" timeOffset="13776.788">8615 8904 82,'0'0'41,"8"-12"-2,14 4-6,9 10-18,-1-6-6,11 7-3,-3 0-2,3 3-3,-1 1-3,-6-7-6,2 2-32,-7 0-2,-6-6 2,-3-2-2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5:53.20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15779 10122 21,'0'0'23,"0"0"1,0 0 0,0 0-4,-10-6-1,10 6-3,0 0-3,0 0-2,-16 3-2,16-3-4,-15 17-1,5-2-1,-5 5-2,-1 5 0,-4 6-1,-3 3 0,-2 1 0,0 2 0,-1-1 0,0-4 0,0-3 0,3-5 0,2-6-1,4-6 0,4-4-1,1-8-3,12 0-3,-14-9-7,17-1-13,-3 0-7,-6-6-1,6-1 1</inkml:trace>
  <inkml:trace contextRef="#ctx0" brushRef="#br0" timeOffset="252.0144">15341 10161 24,'4'19'33,"1"-9"3,7 6 0,6 3-15,-3-5-3,13 10-4,-3-4-3,9 4-4,-2-3-2,3 1-1,-1-3-2,-2 2-1,-2-1-2,-2-6-2,2 3-5,-8-9-9,2-1-22,0-1 0,-5-5 1,3 0 0</inkml:trace>
  <inkml:trace contextRef="#ctx0" brushRef="#br0" timeOffset="661.0377">16412 10183 33,'1'-13'31,"-1"13"2,-6-12-10,-6 2-5,3 7-4,-11-2-3,2 6-2,-9 0-3,2 7-1,-6 5-2,0 2 0,-6 4-1,5 7 0,2 2 1,6 4-1,2 0 1,11 0 0,6-3-1,12 2 0,7-6 0,8-3-1,4-4 0,4-4 0,1-3 0,1-4-2,-3-2-1,-4-6-3,2 3-6,-10-8-16,-3 0-11,1-2-1,-6-4 0,-2 1 2</inkml:trace>
  <inkml:trace contextRef="#ctx0" brushRef="#br0" timeOffset="868.0496">16182 10375 43,'0'10'36,"9"-12"1,10 0 1,9 0-19,-7-10-5,12 7-5,-7-2-5,6 1-5,0 4-18,-4 2-19,-7-4 1,-3 1-2,-4-3 1</inkml:trace>
  <inkml:trace contextRef="#ctx0" brushRef="#br0" timeOffset="1384.0791">16853 10086 46,'6'14'36,"-2"-3"2,-2 3-1,-1 1-17,5 13-7,-6-1-6,7 10-2,-5 0-2,3 2-1,-2 1-3,-1-3-1,2-2-1,-3-8-3,5 0-5,-7-14-6,6-3-15,-5-10-5,0 0 0,0 0 1</inkml:trace>
  <inkml:trace contextRef="#ctx0" brushRef="#br0" timeOffset="1738.0994">16772 10085 36,'-2'-15'36,"-2"-3"0,7 5 2,5 3-17,0-6-4,12 9-6,-2-4-3,9 9-1,-2 1-3,6 6-1,-2 2 0,7 5-2,-8 3 0,1 3 0,-4 3-1,-5-2-1,-5 1 1,-4 0-1,-7-2 1,-9-2-1,-7-4 1,-5-2-1,-4-1 1,-4-3 0,0-2 0,0-3 0,1 2-2,5-2 0,9 4-2,10-5-5,0 0-9,11 12-22,5-7 1,11 0 0,3-1 1</inkml:trace>
  <inkml:trace contextRef="#ctx0" brushRef="#br0" timeOffset="2159.1234">17341 10265 42,'-20'9'34,"9"2"2,-9-1 0,-2 0-19,8 11-4,-7-4-5,10 7-1,0-3-3,7 4-1,2-2-1,8-2 0,5-2-1,3-2-1,5-2 0,3-3 1,1-6-1,3-3 1,1-6-1,-2-3 0,1-5 1,-4-7-1,-3-3 1,-5-4-1,-2-3 1,-9-2-1,-6-2 0,-8 4-1,-5 4 1,-8 5 0,0 4-1,-6 8 1,0 7-1,1 7 0,5 6 0,3 0-2,9 5-2,1-5-5,13 9-10,7-6-17,5-8 0,9 3-1,4-8 2</inkml:trace>
  <inkml:trace contextRef="#ctx0" brushRef="#br0" timeOffset="2538.1451">17844 10225 50,'0'-12'35,"-15"14"-1,-9-4 2,-9 2-21,4 10-6,-6-4-3,8 5-1,-1 1-1,8 0-2,9-2 0,7 2-1,7-1 0,7 1-1,8-1 1,3 1-1,3-1 0,1 0 0,1 1 1,-4 1-1,-3 0 0,-5 3 0,-7 0 1,-7 1-1,-7-1 0,-7 2 1,-8-1-1,-3 1 1,-3-3-1,-3 0 1,0-5-1,3 0 0,6-1-4,4-8-11,18-1-22,0 0-1,1-15 0,18 4 0</inkml:trace>
  <inkml:trace contextRef="#ctx0" brushRef="#br0" timeOffset="4787.2735">19056 10136 25,'7'9'32,"-7"-9"1,7 10 1,-1 2-15,-6-12-5,10 27-5,-7-8-1,3 8-3,-1 0-2,2 2 0,-1-3-2,2-1 1,0-3-1,1-5 0,0-9 0,4-4 0,1-8-1,3-5 1,0-7 0,3-1-1,3-7 1,-1-1 0,1-2 0,-1 2 0,-3 1 0,-2 6 0,-6 5 0,-1 6 1,-10 7-1,-2 11 0,-3 9 0,-4 11 0,-2 7-1,-2 4 1,1 6-1,2 2 0,-1 1 0,3-2 1,2-6-1,2-6 0,2-6 0,0-6-2,7-6-1,-5-19-5,10 10-12,0-13-18,0-10 0,2-3 0,-2-9 1</inkml:trace>
  <inkml:trace contextRef="#ctx0" brushRef="#br0" timeOffset="5140.294">20101 10096 28,'9'-4'32,"-19"-4"2,10 8 0,-33 0-16,5-3-3,2 9-4,-9 0-3,4 9 0,-6 1-2,7 9-1,-2 3-1,6 6 0,4 1-1,9 2 0,7-2-1,10-2 0,7-5 0,10-2-1,4-9 0,7-4-2,3-6-1,-1-7-2,4 1-6,-9-13-9,-1 1-21,-3 0 1,-10-5 0,-5-1 1</inkml:trace>
  <inkml:trace contextRef="#ctx0" brushRef="#br0" timeOffset="5321.3043">19790 10290 45,'-3'9'35,"3"-9"1,16 8 1,6-3-18,3-12-8,11 7-5,2-2-5,3-6-7,5 1-25,-2 2-4,-7-5-2,0 1 0</inkml:trace>
  <inkml:trace contextRef="#ctx0" brushRef="#br0" timeOffset="5600.3203">20479 9960 86,'0'0'38,"9"17"1,-6-5 0,-6 4-29,6 8-5,-4 4-2,2 6 0,-1 3-3,1 0 0,2 3-2,-1-4-1,3 1-3,-4-11-5,7 5-10,-2-11-19,-4-11 1,-2-9-1,0 0 3</inkml:trace>
  <inkml:trace contextRef="#ctx0" brushRef="#br0" timeOffset="5908.3376">20392 9938 65,'-3'-22'37,"10"7"1,1 6 0,2-5-21,18 10-7,-3-2-2,10 8-2,-1 1-2,2 5-1,0 3-1,-1 2-1,-5 3 0,-9 1-2,-3 1 1,-10-1-1,-7-2 0,-7 1 0,-9-3 1,-6-2-1,-3-1 0,-3-2 0,1 0 0,-1-1-3,7 4-2,0-9-5,20-2-18,-8 14-11,8-14 1,14 6 0</inkml:trace>
  <inkml:trace contextRef="#ctx0" brushRef="#br0" timeOffset="6289.3597">20997 10109 54,'-17'19'36,"-11"0"-2,-1-2-6,6 9-9,-4-6-7,15 9-3,3-7-3,13 2-1,7-6-2,10-2 0,8-7-1,5-3-1,3-7 1,0-4-2,-1-5 1,-1-3 0,-5-2-1,-5-2 1,-8-4-1,-7-1 0,-8 0 0,-7 0 0,-7 2 0,-9 1-1,-5 4 1,-2 4-1,-2 8 0,-1 3-2,5 9-1,3-2-3,10 11-9,2 2-22,10-6 0,11 3 0,5-8 1</inkml:trace>
  <inkml:trace contextRef="#ctx0" brushRef="#br0" timeOffset="6643.3799">21645 10051 70,'-6'-15'37,"-11"14"-1,-11 5-2,-11-2-23,6 9-4,-3 0-2,7 6-1,5-3-1,11 6-1,10 0 0,10-3-1,11 1 0,6-1 0,7-3-1,4 0 1,-2 0-1,-1-2 1,-6-1-1,-5 1 1,-7 0-1,-8-1 1,-8 1-1,-10-1 0,-5 3-1,-10-3-1,-2 3-3,-7-8-7,7 1-26,-3 3-1,-2-5 0,9 1 0</inkml:trace>
  <inkml:trace contextRef="#ctx0" brushRef="#br0" timeOffset="8247.4717">15125 10848 33,'0'0'28,"17"-1"-7,-1 1 0,-1-1-6,7 5-1,-2-4-3,7 5-2,1-5-1,10 4-2,1-6 1,8 4-3,2-3 0,6 1 0,3-3-2,4 3 1,0-1-1,3 1 0,-1 0 0,3 1 0,0 2 0,3 1 0,-2 1-1,-2 0 1,0-2-1,-2 4 0,-4-1 0,-2 2 0,-3-3-1,-2 0 1,0-1-1,2 0 1,-1 1-1,-1-3 0,3-1 1,-1 1-1,-1 0 1,0-1-1,1 1 0,0-2 0,-1 1 1,1-1-1,0 0 0,4-3 0,1-1 1,1 3-1,-1-1 0,0 1 1,1-2-1,0 1 0,0 1 0,-1 1 0,1 1 0,0-2 1,1 0-1,2 0 0,-2 1 0,1 0 0,2-2 0,-1 1 0,-2-1 1,1 2-1,0-3 0,0 1 0,5-3 0,0 2 0,-1 0 1,1-2-1,5-1 0,-2 0 0,1-3 1,2 1-1,-2 0 0,1-2 0,3-1 0,0 1 0,1 0 0,-1 0 0,1 2 1,-3 1-1,2 1 0,-4-1 0,-2 3 1,0 0-1,-1 3 0,-3 0 0,1 0 1,-2 1-1,-2 0 0,1 1 0,-2 1 1,-1-2-1,1-1 0,2 0 0,0 0 0,-1-2 0,5-2 0,-2 0 0,1-2 0,1 1 1,0-1-1,1-1 0,0-1 0,1 0 0,-2 2 0,1-1 0,0-2 1,-2 3-1,-3 1 0,-1 0 0,-4 3 0,-4-3 0,-3 3-1,-4 0 0,-7 3-2,-8-4-4,0 7-18,-10-3-15,-23 0 0,0 0 0,-12-6 1</inkml:trace>
  <inkml:trace contextRef="#ctx0" brushRef="#br0" timeOffset="8954.5121">17325 11380 27,'19'4'31,"-19"-4"3,1 13 0,-6 0-18,-8-1-3,3 8-2,-9 1-1,3 7-3,-7-1-1,2 5-3,-3-1 0,3 0-2,-3-3 0,-1-2-1,2-3-1,2-5-2,5-3-3,0-11-5,16-4-11,-10 4-14,4-16-1,9 0 1,-4-11 1</inkml:trace>
  <inkml:trace contextRef="#ctx0" brushRef="#br0" timeOffset="9210.5268">16983 11384 47,'0'0'36,"0"0"2,3 15-4,9 0-12,0-2-8,11 10-3,-2-2-4,10 9-1,-1-2-2,5 3-2,2-1-1,0-1-1,-2-1-1,-1-5-2,-1 0-2,-6-10-5,5 4-11,-6-7-19,-8-7 1,-1-1-1,-8-9 2</inkml:trace>
  <inkml:trace contextRef="#ctx0" brushRef="#br0" timeOffset="9482.5423">17754 11396 72,'0'0'38,"11"-1"-1,-11 1-2,-8 12-22,6 7-5,-1 0-5,1 9-1,0 4-1,3 2 1,-1 3-2,1-1 0,3 0-2,-4-7-2,3 0-6,-8-13-10,1-2-19,1-4 1,3-10 0,-13-2 0</inkml:trace>
  <inkml:trace contextRef="#ctx0" brushRef="#br0" timeOffset="9691.5543">17579 11602 57,'0'0'38,"0"0"-1,18 9 2,-1-6-24,-2-6-5,10 6-4,0-2-4,3 1-2,2 4-4,-2-5-6,6 7-12,-2-5-15,-4-5-1,1-2-1,-6-6 2</inkml:trace>
  <inkml:trace contextRef="#ctx0" brushRef="#br0" timeOffset="10124.579">18037 11400 51,'0'0'36,"-7"10"0,7 5 0,2 3-17,-7-2-9,8 6-3,1-1-3,6 2 0,3-3-1,4-2-1,4-4 0,3-6 0,3-5-1,1-6 0,2-5 0,0-6 0,-4-3 0,1-5-1,-1-1 1,-3 1-1,-4 2 1,-3 1 0,-4 7 0,-12 12-1,10-11 1,-10 11-1,-8 20 1,1 2-1,-4 7 0,-2 7 1,-1 7-1,-1 4 1,2 2-1,0 1 0,0-4 1,3 1-1,0-7 0,1-7-1,3-6-1,1-7-4,8-3-10,-3-17-25,0 0 2,0 0-2,3-20 1</inkml:trace>
  <inkml:trace contextRef="#ctx0" brushRef="#br0" timeOffset="10839.6199">19255 11314 49,'0'0'34,"-1"-11"3,1 11-1,-23-16-20,14 17-5,-9-3-3,2 7-3,-7 0 0,-3 6-2,-3 2 0,1 8 0,-3 4-1,3 5 0,1 2 0,6 3 0,5 0 0,10 2 0,8-2 0,6-3-1,10-6 0,9-2 0,3-6 0,5-6-1,1-4-1,0-5 0,0-3-2,-2-7-3,-2 3-6,-13-13-13,-3 4-16,-6-1 1,-8-4 0,-7 2 2</inkml:trace>
  <inkml:trace contextRef="#ctx0" brushRef="#br0" timeOffset="11028.6308">18994 11512 54,'-10'2'37,"10"-2"0,0 0 1,21-9-22,3 9-5,2-7-5,8 2-2,2-1-3,3-2-6,5 8-9,-6-2-24,-1-5 0,-1 1-1,-3-7 1</inkml:trace>
  <inkml:trace contextRef="#ctx0" brushRef="#br0" timeOffset="11328.6479">19678 11234 79,'0'0'39,"9"-11"0,-9 11-5,10 15-20,-10-15-6,-3 26-5,0-4 0,3 6-2,0 4 0,-1 4 0,0 0-1,1 3 0,2-2-1,-2-5-2,6-2-2,-7-10-5,10 0-14,-9-20-17,14 9 2,-14-9-1,4-21 2</inkml:trace>
  <inkml:trace contextRef="#ctx0" brushRef="#br0" timeOffset="11646.666">19616 11224 67,'-2'-14'40,"6"4"-1,3 0 2,-3-7-24,17 13-7,-1-4-3,8 7-2,1 0-1,4 5-2,2 4-1,-1 3-1,-2 2 0,-5 4-1,-4 1 0,-9 2 0,-4 0 0,-11-2 0,-8 0 0,-7-3 1,-6 0-1,-5-5 1,-1-1-1,-3-1 0,3-3-1,4-1-1,9 2-5,0-8-12,15 2-21,0 0 2,19-2-2,7 1 2</inkml:trace>
  <inkml:trace contextRef="#ctx0" brushRef="#br0" timeOffset="12049.6892">20177 11404 64,'-23'8'38,"2"6"-1,-3-1 1,1-1-25,10 8-5,4 0-4,8 0-1,4 1-1,8 1-1,6-4-1,4-2 1,3-7-1,1-2 1,1-4-1,1-6 1,-2-6-1,-4-4 0,-2-7 1,-4-2-1,-4-2 1,-3-3-2,-6 0 1,-5 2-1,-5 3 1,-6 5-1,-1 5 0,-5 6-1,2 8-1,-3 2-1,6 8-3,0-3-3,11 10-9,3-2-18,3-5 0,10-1 0,3-8 2</inkml:trace>
  <inkml:trace contextRef="#ctx0" brushRef="#br0" timeOffset="12463.7128">20815 11284 58,'0'0'37,"-13"4"0,-11 1-2,-12 0-20,8 6-5,-6-2-4,7 5-2,1-2-1,10 1-1,3 1-1,10-1 1,5-1-1,9 0 0,1-1-1,5 0 1,3-1-1,2 0 1,-1 1-1,-3 0 0,-1 3 0,-6-1 0,-1-2-1,-4 3 1,-8-1-1,-4-1 1,-4-1 0,-7-2 0,-3-1 0,-4-1 0,-1-1 0,0-2 0,2 1-1,0-3 0,7 5-5,0-11-13,16 4-20,0 0 1,-5-9-1,16 5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6:32.91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4319 10308 9,'0'0'27,"0"0"2,-9 7-7,9-7-4,-19 16-4,8 1-2,-6-2-3,1 8-2,-6-2-2,2 5-1,-3-1 0,1 2-2,-3 0 1,3-1-1,0-1 1,2-2-2,0-2 1,4-1-2,-1-5 1,4 0-2,2-5 0,1-2-4,10-8-1,-12 5-5,12-5-8,0 0-14,-3-14-2,6 4 3</inkml:trace>
  <inkml:trace contextRef="#ctx0" brushRef="#br0" timeOffset="326.0186">3921 10377 29,'0'0'30,"0"0"2,0 0-9,0 0-5,0 0-4,7 22-3,2-9-2,6 7-2,1 0-2,5 4-1,1-2-2,4 5 0,-1-1 0,1-2-1,-1-3 0,2-1 0,-2-2-1,-3-1 0,-2-4-1,-4-6-2,2 2-4,-8-4-5,4 3-5,-14-8-13,16 7-6,-5-2 0,-11-5 2</inkml:trace>
  <inkml:trace contextRef="#ctx0" brushRef="#br0" timeOffset="782.0448">4587 10435 12,'0'10'31,"0"-10"3,0 0 0,0 0-12,-10-1-6,10 1-5,0 0-4,0 0-6,0 0-6,0 0-13,0 0-15,7 10-2,-7-10 1,3 9 0</inkml:trace>
  <inkml:trace contextRef="#ctx0" brushRef="#br0" timeOffset="1002.0574">4589 10642 36,'3'14'30,"-3"-14"1,0 0-11,5 9-8,-5-9-3,0 0-5,6 10-3,-6-10-5,0 0-8,11 15-15,-11-15-4,0 0 0,0 0 1</inkml:trace>
  <inkml:trace contextRef="#ctx0" brushRef="#br0" timeOffset="2699.1544">2562 10222 13,'0'0'25,"0"0"-6,0 0-2,0 0-2,2 14-4,-1-3-2,2 5-2,-1 4-2,3 5 0,-3 4-1,2 5-1,-3 1 0,0 3-1,-1-2 0,-2 3-1,-1-2 0,1-2 0,-2-5-1,0-4-1,1-4 0,1-4-3,1-6-3,1-12-6,0 0-17,0 0-1,2-16 2</inkml:trace>
  <inkml:trace contextRef="#ctx0" brushRef="#br0" timeOffset="3153.1803">2571 10218 5,'0'0'26,"0"0"2,0 0 1,0 0-13,0 0-4,0 0-2,17 10-2,-8-10-1,6 4 0,0-5-1,5 3-2,0-3 0,2 1-2,2-4 0,1 1 0,-1-2 0,-1 0-1,0 2 0,-3 0-1,-2 0 1,-3 1 0,-4 1-1,-11 1 1,15 0 0,-15 0-1,0 0 1,10 14-1,-10-14 1,4 19 0,-2-5-1,1 3 1,-1 2-1,1 0 1,0 0-2,0-3-1,2 6-8,-4-1-22,0-10-2,5 1-2,-6-12 2</inkml:trace>
  <inkml:trace contextRef="#ctx0" brushRef="#br0" timeOffset="4836.2766">3272 10305 20,'0'0'17,"0"0"0,-4-9-2,4 9-2,0 0-1,-4 17-3,3-6-2,3 9-1,-1-1-1,3 8-1,-1 2 0,2 4 0,-1 1-1,2 2-1,-2-2 0,0 0-1,-1-3 0,-1-3 0,0-3-1,-1-3 0,0-5-2,0-6-2,-1-11-2,1 10-3,-1-10-4,0 0-5,5-9-5,-5 9-1,5-21 1</inkml:trace>
  <inkml:trace contextRef="#ctx0" brushRef="#br0" timeOffset="5145.2942">3296 10585 20,'0'0'18,"0"0"-1,-3-12-2,3 12 1,0 0-4,0 0 0,14 0-2,-3 5-1,-1-2-2,5 2 1,1 0-2,5-1-1,-3-3-1,4 1-1,0-3-1,0 0 1,0-3-2,-1 1-1,-3-3 2,-3 4-2,-2-1 1,-1 1-1,-12 2-1,9-3-4,-9 3-1,0 0-7,0 0-15,0 0-7,0 0 2,0 0 0</inkml:trace>
  <inkml:trace contextRef="#ctx0" brushRef="#br0" timeOffset="5947.3402">5020 10334 22,'-4'-11'27,"4"11"-5,0 0-1,0 0-5,-8 14-4,6-2-2,3 8-3,-2 1-2,5 7-1,-3 0 0,3 4-2,-2 0 1,3 2-2,-1-4 1,1-1-1,0-3-1,0-3-1,-1-3 0,-1-3-3,1-5-1,-4-12-2,3 13-3,-3-13-4,0 0-4,0-13-5,-2-1 0,4-2 0,-6-9 2</inkml:trace>
  <inkml:trace contextRef="#ctx0" brushRef="#br0" timeOffset="6301.3605">5003 10382 31,'-4'-21'21,"-3"-2"1,5 7-1,0 3-4,2-2-3,0 15-2,9-21-2,2 18-2,0-2-2,5 6-1,-1 1 0,4 3-3,1 5 0,0 1 0,-1 2-1,0 4 0,-4-2-1,-1 3 0,-4 0 0,-7-3 0,-5-2 0,-3 2 0,-5-3 0,-5 1-1,0-2 1,-4-2 0,2-2 0,1-1 0,4-1 0,1-3-2,11-2 0,-10 2-3,10-2-5,0 0-3,24 4-9,-9 1-12,3-2 0,7 4 1</inkml:trace>
  <inkml:trace contextRef="#ctx0" brushRef="#br0" timeOffset="6769.3872">5344 10531 7,'0'0'26,"-7"-12"2,7 12-6,-13-5-3,1 3-5,12 2-2,-21 5-3,11 3-1,-1 1-2,3 3-2,-2 4 0,6 2-2,0 1 0,4 0-1,2 1 1,3 1-2,4-4 1,1 0 0,5-5-1,2-3 2,2-5-1,1-3 0,1-5 0,0-5 0,-2-2 1,0-7-1,-5-2 0,-1-2 1,-6-2-1,-1-1 0,-4 0-1,-4 0 1,-3 1-1,-6 4 0,-2 5 0,0 1 0,-4 7 0,-1 6-1,-1 5-1,1 5 0,4 5-3,1-1-3,4 9-3,2-4-8,6-4-15,5 8-1,1-13 2,11 8 1</inkml:trace>
  <inkml:trace contextRef="#ctx0" brushRef="#br0" timeOffset="7249.4147">5736 10472 22,'0'0'30,"0"0"1,-10-12 2,-1 9-15,2 5-5,-7-4-5,2 6-3,-4-2 0,1 5-2,-2-1 1,2 1-2,-2 2-1,3 2 0,0-1-1,3 1 0,3 0 0,5-1 1,4-1-2,1-9 2,16 16-2,-1-11 2,4 0-1,3-1 0,0 3 1,2-3 0,-1 3-1,-4 1 0,-2 2 1,-5 1-1,-4 2 1,-5 2-1,-6-2 0,-5 4-1,-5-3 1,-4 0 0,-2-2 1,-3-2-1,-1 0 0,1-4 1,2-3-2,2-2-1,8 1-4,10-2-10,-11-11-19,11 11 1,12-10-2,3 8 2</inkml:trace>
  <inkml:trace contextRef="#ctx0" brushRef="#br0" timeOffset="8788.5027">7011 10226 17,'0'0'30,"-4"-10"1,4 10 1,0 0-14,-6 17-4,6 0-5,-2 1-3,4 11-1,-1 1-2,3 7 0,-1 2 0,2 2-1,-2-1 0,1 0-2,-1-4 1,-1-4-1,0-4 0,-2-7-3,1-2-3,-3-9-3,2-10-12,0 0-12,0 0-2,10-18 2,-12-6 0</inkml:trace>
  <inkml:trace contextRef="#ctx0" brushRef="#br0" timeOffset="9201.5263">6981 10232 13,'0'0'29,"0"-9"2,0 9 2,0 0-14,11-12-5,-1 10-3,-1-3-3,7 2-1,-2-4-1,7 3-2,2-4-1,3 2 0,-2 1-1,2 1 0,-2-2 0,-1 3-1,-4 0 0,-1 1 0,-6 2-1,-1 0 1,-11 0-1,14 6 0,-14-6 1,10 10-1,-10-10 0,8 16 1,-6-5-1,0 1 1,-1 2-1,-1 0 1,-1 3-1,0-1-1,0 2-2,-2-6-2,5 6-5,-5-8-8,5 1-17,3 4-1,-4-5-1,5 4 2</inkml:trace>
  <inkml:trace contextRef="#ctx0" brushRef="#br0" timeOffset="9622.5504">7541 10244 29,'0'0'29,"0"0"2,0 0-10,-7 22-5,4-4-6,2 7-2,-2 4-3,2 4 0,0 3-3,2 2 1,-1 2-1,2-1-1,1-3-1,1-3-1,1-3-1,-1-7-3,2-2-3,-4-10-8,-2-11-13,10 6-3,-10-6 0,7-19 2</inkml:trace>
  <inkml:trace contextRef="#ctx0" brushRef="#br0" timeOffset="9871.5647">7545 10458 32,'0'0'31,"0"0"0,0 0-9,9 1-5,6 4-4,-4-3-3,9 2-2,-2-3-2,6 2-2,-1-2-2,1 1 0,1-1-1,0-1-1,-1 1-2,-3-3-4,-1 4-7,-5 1-18,-15-3-2,19-1-3,-19 1 3</inkml:trace>
  <inkml:trace contextRef="#ctx0" brushRef="#br0" timeOffset="10437.597">8075 10310 23,'0'0'28,"0"0"2,0 0 1,0 10-17,3 7-3,-1-1-3,6 6-2,-1-3-1,5 4 0,0-7-2,7 1 0,1-7 1,2-2-2,1-7 1,1-3-1,-1-6 0,-1-3 0,-2-6 0,-1 1 0,-5-4 0,-2 3 0,-3-1 0,-3 4-1,-4 2 0,-2 12 0,0 0 0,0 0 0,-12 18-1,5 4 0,-1 5 0,0 5 1,-1 7-1,-2 2 0,1 0 1,0 3-2,-1-3 2,2-4-1,1-4 0,0-2 0,3-8-2,1-7 0,4-3-5,0-13-8,0 0-22,6-10 1,-2-6-1,6-1 1</inkml:trace>
  <inkml:trace contextRef="#ctx0" brushRef="#br0" timeOffset="10657.6096">8516 10275 32,'0'0'31,"0"0"1,0 0-1,0 0-17,0 0-6,0 0-3,0 0-4,0 0-5,3 10-19,5 0-8,-8-10-1,6 17 1</inkml:trace>
  <inkml:trace contextRef="#ctx0" brushRef="#br0" timeOffset="10872.6219">8557 10470 46,'-4'9'33,"7"6"1,-8-3-6,5-12-13,-3 20-4,3-20-4,-2 17-4,3-8-4,-1-9-7,0 0-20,11 8-6,-11-8-1,0 0 1</inkml:trace>
  <inkml:trace contextRef="#ctx0" brushRef="#br0" timeOffset="11318.6474">8850 10096 34,'6'21'33,"-6"1"1,8 9 0,-1 3-17,-4-1-6,6 6-2,-4-1-5,4 1-1,-3-5-3,-1-5-1,3-2-5,-4-11-6,5-2-11,-1-5-11,-8-9-1,0 0 1</inkml:trace>
  <inkml:trace contextRef="#ctx0" brushRef="#br0" timeOffset="11660.667">8848 10119 42,'-8'-19'32,"10"7"4,-1 3-11,2-3-5,11 7-5,-2-3-5,11 8-2,-3 1-3,8 3-1,0 3-2,2 4-1,-3 2-1,-3 2 1,-5 2-2,-3 2 1,-7 2 0,-6 0-1,-7 0 1,-5-3 0,-6-1-1,-3 2 1,-3-4 0,-2-2 0,3-4-1,-1-3-1,7 1-2,2-6-4,12-1-7,0 0-15,0 0-5,27-6-2,-6-3 1</inkml:trace>
  <inkml:trace contextRef="#ctx0" brushRef="#br0" timeOffset="12054.6895">9245 10272 13,'-10'11'28,"4"3"1,-11-9 2,3 9-12,1 4-5,-2-1-4,6 8-1,2-6-1,8 7 1,1-7-3,11 4 0,1-7-2,9-1 0,-2-5-2,6-4 0,0-5-1,1-3 0,-1-4 0,-2-4 0,-4-3-1,-3-4 0,-5 0 1,-5-4-1,-7-1 0,-6-1 0,-8 1 0,-4-1-1,-3 6 1,-4 1-1,-1 7 0,1 4-1,1 8-1,0 0-2,10 10-4,-3-3-5,12 6-10,5 1-11,1-6-1,12 5 1,0-11 2</inkml:trace>
  <inkml:trace contextRef="#ctx0" brushRef="#br0" timeOffset="12442.7117">9738 10259 64,'0'0'35,"0"-18"-1,-5 7-9,5 11-10,-24-9-6,11 10-4,-5-1-1,3 3 0,-1 0-2,5 6 0,-1-1-1,6 2 0,4 0 0,4 2-1,5 1 0,6 0 1,2 0-1,4-1 1,0 0-1,4 2 0,-1-2 0,-3 1 1,-2-2-1,-5 1 0,-4 2 0,-8-1 1,-6 1-1,-5-2 0,-4 0 0,-4-1-1,0 0-1,-3-5-5,7 5-10,4-4-21,-5-7 1,6 3-2,0-6 3</inkml:trace>
  <inkml:trace contextRef="#ctx0" brushRef="#br0" timeOffset="14829.8483">2646 11031 7,'0'0'14,"0"0"1,0 0 0,0 0-2,12-1 0,1 0-1,2-1-2,2-2-1,6-1-2,3-3-2,4 2 0,3-1 0,2 0-2,1-2 0,2 3 1,0 0-2,0 2 1,1 1-1,2 0 0,-3 0-1,2 3 0,1 0 0,1 3 0,2-1-1,1 1 1,1 0 0,1 2 1,2-2-1,1 2 0,0-3 0,3 1 0,-1-2 0,2 1 0,-1-2-1,-1 0 0,2 0 1,1-2-1,2 1 0,1-1 1,-1-1-1,0 1 0,2-1 1,0 1 0,2 1-1,1-2 1,-2 1-1,2-1 0,0 0 0,2 1 0,0 2 2,3 0-2,-4 0 0,-1 3 0,2 0 0,-2 1 0,1 1 0,-2 0 0,0-1 0,-1 1 0,3 1 0,1-2 0,-2-1 0,-1 0 1,3-2-1,-1 0 0,1-2 1,-1-2-1,1 0 0,0-2 1,3 1-1,3-4 0,-2 0 0,2 1 0,3 1 0,3-3 0,-2 2 0,3 0 1,-1-2-1,2 2 0,-1 1 0,1-1 0,-2 1 0,0-1 0,-1 3 1,0-1-1,0 3 0,0-1 0,2 1 0,0 2 0,-1 1 0,-2 0 0,3 0 0,-2 1 0,-1 0 0,-3 1 1,-1-2-1,-1 2 0,1-3 0,-2 4 0,1-3 0,-1 0 1,0-1-1,-2 1 0,0 0 0,2-3 0,1 4 0,1-4 0,-2 2 0,0-1 0,2-2 0,2 0 0,-2-1 0,-1-1 1,0 0-1,2-1 0,1 0 0,1 0 1,0 0-1,-1 1 1,1 0 0,1 1 0,-4 0 0,1-1-1,-3 1 1,-1 0-2,-2 1-1,-4-1-3,-3 6-9,-8 1-21,-11-6 1,-6 7-2,-19-4 2</inkml:trace>
  <inkml:trace contextRef="#ctx0" brushRef="#br0" timeOffset="15679.8968">4292 11462 21,'0'0'27,"10"7"1,-10-7-4,-4 10-13,8 3 0,-4-3-2,3 9 0,-3-2-3,3 7 0,-4 0-2,2 3 0,-2-2-2,0 0 0,-1 1-1,1-3 0,-3-1-1,1-5-1,2-1-1,-2-6-3,3-10-3,0 0-6,0 0-13,0 0-7,7-14 2,1 2 0</inkml:trace>
  <inkml:trace contextRef="#ctx0" brushRef="#br0" timeOffset="16158.9243">4246 11448 29,'0'0'28,"0"0"-5,1-11-1,-1 11-5,0 0-3,14-8-3,-14 8-2,16-5-2,-16 5 0,22-5-1,-10 2-2,5 2-1,-1-3-1,4 2 0,-2-2 0,2 1-1,0 0 1,2 1-1,-3-2 0,-1 0 0,-3 1 0,-1 1-1,-2 1 1,-2 0-1,-10 1 1,11 1-1,-11-1 0,0 0 0,10 9 1,-10-9-1,2 9 0,-2-9 0,1 12 0,-1-12 1,0 15-1,-1-6 0,0 1 0,0 1 0,0 0 0,0 0 0,1 2-1,-1-3-2,3 4-4,-2-14-9,-1 15-22,5-6 2,-4-9-2,0 0 2</inkml:trace>
  <inkml:trace contextRef="#ctx0" brushRef="#br0" timeOffset="17114.979">5205 11346 27,'0'0'29,"0"0"2,0 0-4,-7 11-12,8 5-4,-3 2-4,4 5-2,-1 4 0,3 5 0,-1 3-2,1 4 0,-2-1 0,2 0-1,-2-2-1,0-3-1,0-2-2,-2-7-2,4-2-3,-5-11-4,4-1-5,-3-10-14,0 0-5,0 0 2,1-16 1</inkml:trace>
  <inkml:trace contextRef="#ctx0" brushRef="#br0" timeOffset="17369.9935">5202 11628 13,'0'0'31,"0"-13"1,0 13-2,18-4-8,-7-2-6,8 8-2,-1-8-4,8 7-1,-2-2-4,3 1-1,-2 0-2,1 3-1,-3 0 0,-5-2-1,0 1-2,-8-3-4,3 7-5,-13-6-15,0 0-10,0 0 0,0 0 0</inkml:trace>
  <inkml:trace contextRef="#ctx0" brushRef="#br0" timeOffset="17864.0218">6247 11501 32,'15'4'34,"-15"-4"1,0 0-1,-3 18-15,-8-12-5,2 11-5,-7-2-4,0 6-1,-4 0-2,0 4-1,-2 0 0,2 0 0,-2 1-2,2-6 0,3 1-3,0-9-4,7 2-9,-2-4-18,0-11 0,12 1-2,-12-13 3</inkml:trace>
  <inkml:trace contextRef="#ctx0" brushRef="#br0" timeOffset="18137.0374">5971 11498 20,'0'0'31,"0"0"3,0 0-1,6 10-11,-6-10-7,15 23-4,-4-7-1,6 8-3,-1-2-1,6 7-1,0-3-2,4 2 0,0-1-2,1 1 1,-1-4-2,-1-3 0,2-1-4,-5-9-4,3 3-10,-3-4-21,-8-9 2,2-2-1,-5-10 1</inkml:trace>
  <inkml:trace contextRef="#ctx0" brushRef="#br0" timeOffset="18424.0538">6556 11528 49,'0'0'36,"9"-9"0,-9 9-1,2-11-17,-2 11-8,0 0-4,8 19-3,-7-6-1,1 6-1,0 3 0,2 5 0,-2 1-1,0 2 0,0 1-1,-2-2-2,3 0-2,-4-9-5,5 1-11,-2-5-16,-2-16 1,-1 11-1,1-11 2</inkml:trace>
  <inkml:trace contextRef="#ctx0" brushRef="#br0" timeOffset="18633.0658">6405 11657 32,'0'0'34,"0"0"2,15 7-1,2-1-17,-3-6-5,11 5-3,-2-5-4,7 5-4,0 0-2,0-3-3,3 4-6,-6-4-17,-1-5-9,1 4-1,-5-8 1</inkml:trace>
  <inkml:trace contextRef="#ctx0" brushRef="#br0" timeOffset="19108.093">6924 11500 57,'0'0'35,"4"16"1,-9-6-6,5-10-15,-1 23-6,1-9-3,7 8-2,0-5-1,5 4-1,3-4 0,1-1-1,1-2 0,3-3 0,-3-6 0,2-5 0,0-5 0,2-4 0,-2-7-1,-1 0 1,-1-4 0,-1-1-1,-1 2 1,-2 0 0,-4 4 0,-4 4 0,-5 11 0,0 0 0,0 0 0,-3 11 0,-4 8-1,1 7 1,-1 9-1,-3 4 0,-1 5 0,0 5 0,1 1 1,-2 0-1,2-5 1,3-5-1,0-5 0,4-9-2,6-2-4,-3-24-12,1 10-22,-1-10 1,12-16-1,-5-3 0</inkml:trace>
  <inkml:trace contextRef="#ctx0" brushRef="#br0" timeOffset="19602.1211">7694 11447 48,'0'0'34,"-1"10"1,1-10-2,0 0-17,0 0-6,-10 8-6,10-8-1,0 0-2,0 10-1,0-10-4,0 0-4,13 3-24,-13-3-2,9 3-2,-9-3 1</inkml:trace>
  <inkml:trace contextRef="#ctx0" brushRef="#br0" timeOffset="19855.1357">7733 11696 23,'0'0'31,"-3"17"2,3-17 1,-10 7-16,11 3-3,-1-10-4,-3 9-1,3-9-3,0 0-1,0 0-3,0 0-3,10 5-6,-10-5-14,3-12-16,-3 12 0,8-17-1,-8 17 1</inkml:trace>
  <inkml:trace contextRef="#ctx0" brushRef="#br0" timeOffset="20316.1621">8060 11382 50,'0'0'36,"0"0"-1,0 0 2,-6 18-20,-1-5-7,8 10-3,-3 0-2,5 7-1,-2 1-2,3 4 0,-1 1-1,3-2 0,-3-3-1,0-1-1,0-3-1,-3-7-2,4-1-4,-4-19-4,2 14-13,-2-14-13,0 0 1,2-15 0,-5-3 2</inkml:trace>
  <inkml:trace contextRef="#ctx0" brushRef="#br0" timeOffset="20670.1823">8001 11416 45,'-3'-21'35,"-1"-2"2,6 1-7,4 10-9,-4-7-5,11 12-5,-2-3-4,8 4-1,0 4-3,6 4 0,1 4-2,3 2 0,0 2 0,0 2-1,-3 1 0,0 2 0,-6 0 0,-4-1 0,-7 3 0,-6-1 0,-7-1-1,-6 1 1,-7-1 0,-5 0-1,-4-2 1,-3 0 0,0-1 0,2-4 0,3-1 0,4-3-3,20-4-3,-16 2-11,16-2-22,17-6 0,0-1 0,9 3 1</inkml:trace>
  <inkml:trace contextRef="#ctx0" brushRef="#br0" timeOffset="21286.2175">8476 11572 42,'-2'23'30,"-8"-6"3,3 3-10,2 5-7,-5-4-5,8 6-2,-4-7 0,9 6-2,2-5-1,7 0-1,1-7-1,6 2 0,1-7-2,5-3 1,1-5-2,0-4 1,-1-6-1,-1-2 0,-3-3-1,-4-5 1,-3-1-1,-6-2 1,-5-2-1,-6-2 1,-7 1-1,-6 1 0,-4 0 0,-2 4 0,-5 5 0,-3 4 0,-1 7-1,-1 7 0,3 7-1,1 3 0,6 7-2,3-3-3,10 9-5,2-9-10,10 0-15,15 2 0,1-8 0,11 0 2</inkml:trace>
  <inkml:trace contextRef="#ctx0" brushRef="#br0" timeOffset="21778.2457">9013 11592 50,'14'-12'36,"-14"12"-1,3-10 1,-3 10-19,-4-15-6,4 15-4,-7-12-3,7 12 0,-13-6-1,13 6-1,-18 3-1,6 4-1,0-1 1,-2 0-1,2 3 0,3 2 0,0-2 1,6 0-1,3-9 0,3 15 1,-3-15-1,19 15 0,-6-8 0,3 0 1,0 0-1,1 1 0,0 0 0,-2 3 1,0-1-1,-3 2 0,-2 2 0,-1 1 0,-5 1 0,-1-1 0,-4 1 0,-3-1 0,-5 1 0,0-3 0,-3 1 0,-3-4 0,0-3 0,-1 1 0,3-2-1,-1-5-1,14-1-3,-16-4-14,16 4-19,-2-12 0,4 2-1,5 1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7:23.52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16188 12857 19,'0'0'29,"0"0"-2,0 0-2,1 9-4,-1-9-3,-9 10-4,-2-6-2,-1 9-2,-5 0-4,0 8-2,-5 1-2,-1 4 0,-2 1-1,-1 1 0,2-1-1,2-3 1,4-2-2,2-5-1,4-3-2,1-8-4,11-6-5,-10 2-9,10-2-13,1-17-2,-1-1 2,5 1 1</inkml:trace>
  <inkml:trace contextRef="#ctx0" brushRef="#br0" timeOffset="240.0134">15895 12851 40,'-9'-11'33,"9"11"2,0 0-10,-1 12-6,11 1-4,-4-2-4,10 9-2,0 0-3,9 7-1,-2-1-2,5 2 0,3-2-3,-1 2 0,4-1-2,-5-6-3,3 2-4,-7-11-6,7-1-18,-1 1-5,-6-8 1,3-1 0</inkml:trace>
  <inkml:trace contextRef="#ctx0" brushRef="#br0" timeOffset="600.0343">16888 12822 28,'0'0'30,"-13"-22"1,2 12-5,-10 7-11,-8-1-2,2 9-4,-10 2-1,2 10-1,-4 2 0,5 11-1,-4 2-2,10 8 0,1-2-1,8 4 0,7-4 0,9 1 0,7-6-1,11-5 0,7-9-1,7-3-1,7-8-1,5-7-2,5-2-7,-5-12-9,-2-4-19,0 1-1,-11-6 1,-2-1 1</inkml:trace>
  <inkml:trace contextRef="#ctx0" brushRef="#br0" timeOffset="782.0447">16676 12957 43,'-11'8'33,"13"4"1,-2-12-1,10 6-22,11-1-6,5-2-6,2-5-10,8-5-20,6 4-3,-7-11 1,7 2 0</inkml:trace>
  <inkml:trace contextRef="#ctx0" brushRef="#br0" timeOffset="1001.0573">17178 12697 57,'0'0'37,"0"0"-2,-8 11-6,7 9-12,-4 1-8,7 9-3,-3 3-2,4 5-2,0 2-1,2 0-4,3 2-4,-4-11-7,5-4-19,-1-4-4,-5-13-1,-3-10 2</inkml:trace>
  <inkml:trace contextRef="#ctx0" brushRef="#br0" timeOffset="1321.0756">17115 12712 29,'-12'-32'35,"9"11"2,0-1 0,4 2-12,15 10-6,-4-4-7,13 6-4,0 0-3,9 5-1,0 4-2,7 5-1,-2 3-1,-2 4 0,-2 2-1,-6 3 0,-5 2 0,-9-1-1,-8 0 1,-10-1 0,-10 1 0,-5-2 0,-5-2 1,-4-2-1,0 1-1,1-6-3,8 5-5,-2-10-14,9-1-14,11-2 1,0 0-1,15-2 1</inkml:trace>
  <inkml:trace contextRef="#ctx0" brushRef="#br0" timeOffset="1690.0967">17642 12782 25,'-13'12'32,"2"10"3,-12-4-3,3 2-10,2 9-8,-2-6-2,12 7-4,1-7-2,13 3-1,3-6-1,10-3-1,4-5-1,8-5-1,2-6 0,3-7 0,-1-5-1,-3-5 1,-2-5-1,-6-2 1,-4-3-1,-10-2 0,-5 0 0,-9 1 0,-7 3 0,-9 5-1,-5 6 0,-4 5-1,-2 10 0,-2 3-1,6 10-3,-1-1-3,13 10-10,7 0-18,7-9 1,9 2-1,9-12 1</inkml:trace>
  <inkml:trace contextRef="#ctx0" brushRef="#br0" timeOffset="2044.1169">18105 12772 43,'0'0'33,"0"0"2,-30 11-4,6-8-15,5 9-4,-5-4-4,11 6-2,-1-5-2,8 4 0,5-3-2,8-1 0,5-4-1,5 3 0,4-1 0,2 1-1,-1 1 1,1 2-1,-5-1 0,-6 6 0,-5 1 1,-6 1-1,-10 0 0,-3 0 0,-8-2 1,-5 0-1,0-3 1,1-4-1,3-4-2,1-4-4,20-1-23,0 0-8,-5-21 0,18 7-2</inkml:trace>
  <inkml:trace contextRef="#ctx0" brushRef="#br0" timeOffset="2860.1636">19278 12710 48,'0'0'37,"0"0"-2,15 1 2,-5 12-19,-7-3-6,10 10-5,-4 0-3,2 5 0,2-2-1,3 2-1,1-4 0,2-4-1,3-8 0,3 0 0,2-10 0,2-5-1,0-5 1,0-7-1,-2-2 0,-3-3 0,-2 2 1,-4-1-1,-6 2 1,-2 6-1,-10 14 1,0 0 0,0 0-1,-3 16 1,-7 7-1,-1 9 0,-3 6 1,-1 5-1,1 3 0,1 1 0,0-1 0,4-4 0,4 0-1,2-7 0,3-4-2,1-9-6,8-3-17,-1-6-14,-8-13 1,17-6-2,-8-11 3</inkml:trace>
  <inkml:trace contextRef="#ctx0" brushRef="#br0" timeOffset="3419.1956">20464 12644 41,'0'0'32,"1"-10"2,-10 4 0,-10 2-19,2 8-5,-8-1-2,0 7-2,-5 2-1,1 6 0,-2 2-1,3 7 0,4 2-1,9 2 0,4 1 0,8 2-1,6-4 1,10 0-1,4-6 0,8-4-1,5-7-1,0-4-1,1-5-2,-4-11-5,3 4-6,-11-12-17,-3-2-8,-5 0-1,-10-5 1</inkml:trace>
  <inkml:trace contextRef="#ctx0" brushRef="#br0" timeOffset="3587.2052">20221 12812 49,'-16'2'37,"16"-2"-1,0 0 0,0 0-19,27 4-7,-3-6-5,8 1-2,2 2-6,0-4-7,7-1-24,-2 7-2,-7-5-2,2-1 2</inkml:trace>
  <inkml:trace contextRef="#ctx0" brushRef="#br0" timeOffset="3888.2224">20810 12522 59,'0'0'37,"10"4"-2,-10-4-1,4 17-16,-1 6-10,-6 1-3,0 12-2,0 1-1,2 5 0,-1 3-1,1-2-1,1-1-1,1-3-1,4-4-5,-4-12-6,9-6-20,-1-5-4,-9-12-1,20-10 1</inkml:trace>
  <inkml:trace contextRef="#ctx0" brushRef="#br0" timeOffset="4129.2362">21123 12509 46,'0'0'37,"14"-7"0,-14 7-1,-2 9-10,1 12-15,-8 0-5,6 8-2,-2 4-1,3 5-1,0 1-1,3 1 0,1-3-2,0-5-2,3 1-4,-5-11-6,6-4-19,-2-7-5,-4-11-2,0 0 1</inkml:trace>
  <inkml:trace contextRef="#ctx0" brushRef="#br0" timeOffset="4356.2492">20897 12546 41,'-14'-9'36,"2"1"2,12 8-1,-12 12-10,12-12-13,5 26-4,2-9-4,10 7-2,-1 1-1,9 4-1,1 1-1,3-2-3,4 3-2,-5-12-8,7-1-28,-4 0 1,-6-7-2,-1-5 2</inkml:trace>
  <inkml:trace contextRef="#ctx0" brushRef="#br0" timeOffset="4878.2787">21414 12791 51,'18'-4'37,"7"4"-1,-4-6 1,-5-8-17,10 8-10,-8-5-5,1 0-1,-2-2-2,-2 1 0,-1-2-1,-3 1 0,-3-2 0,-2 1 0,-5-2-1,-2 1 1,-5-1-1,-3 3 0,-2 0 0,-5 4 0,-1 7 1,-3 2-1,-2 5 0,0 7 0,-3 3 1,1 5-1,0 0 2,4 4 0,1-1 0,9 2 0,2-2 0,11 2 1,3-2-2,6 1 1,6-5-2,3-1 0,3-1-1,-1-4-2,3 1-2,-6-10-5,8 6-16,0-6-15,-7-4 1,5-1-1,-4-5 3</inkml:trace>
  <inkml:trace contextRef="#ctx0" brushRef="#br0" timeOffset="5500.3146">22121 12656 38,'-8'-19'31,"8"19"3,-15-13-11,-1 4-5,4 10-4,-11-3-2,5 10-2,-9-1-2,5 6-2,-4 0-1,7 5-1,0-1-1,6 2 0,4 2-1,8 0-1,7-2 0,8 1-1,3-4 1,6-1-1,3-4 1,1-2-1,2-6 0,-2-6 0,-2-6 0,-5-2 0,-2-5 0,-6-2 0,-4-3 1,-4-1-2,-6 0 1,-1 2 0,-3 4 0,0 2 1,6 14-1,-12-11-1,12 11 1,-5 12 0,6 3 0,4 5 0,1 8 0,1 2 0,1 4 0,1 3 0,-2 3 0,-2-2 0,-3 0 0,-4-3 0,-2-5 0,-3-4 0,-3-5-1,-2-7 0,1-3-4,-7-10-6,18-1-27,-19-5-1,7-6 0,4 2 1</inkml:trace>
  <inkml:trace contextRef="#ctx0" brushRef="#br0" timeOffset="7169.4101">15793 13432 1,'25'7'26,"-10"-11"1,10 6-5,2-2-2,6-3-4,8 4-1,-1-5-2,9 5-3,-1-6-2,7 5-1,-1-5 0,7 6-2,-3-3-1,5 3-1,1-2 0,3 3 0,1 0-1,3 0 1,-2 0-2,0 1 1,1 0 0,-2 3-1,-2-2 1,1 2 0,-2 1-1,0-1 1,2 0-1,1 3 1,-1-3-1,2 1 0,0 0 0,1-1 0,0-1 0,4 0 0,-4-1 0,5-2 0,-1-2-1,1-1 1,3-1-1,-2-2 1,1 0-1,-3 1 0,2-1 1,-1 0-1,-1 0 0,-1 1 1,-3 1-1,0 1 0,2-1 0,-3-1 1,-1 3-1,0-1 0,-2 0 0,1 1 0,0-1 0,1 0 1,-4 0-1,1 0 0,0-1 0,-1 0 0,-1 1 0,-1-1 0,0 0 0,0 1 1,3 0-1,0-2 0,-1 1 0,0-1 0,3 1 1,-1-2-1,-1-1 0,1 0 0,0-1 0,0 0 0,2-2 1,0 1-1,-1 0 0,2 0 0,0-2 0,-1 3 0,1 1 1,1 0-1,-3 1 0,2 0 0,0 1 0,2-1 1,-3 1-1,2 1 0,-1 0 0,-3 0 0,2 1 0,-3-1 0,-2 0 0,1 0 0,-1 1 1,-3-1-1,-2 0 0,-2 1 0,-3-1 0,-3 1-1,-3 0 2,-3 0-1,-6 0 0,-6 1-2,-2 1-2,-10-6-10,-3 4-27,-3 0 0,-14 1 1,0 0-2</inkml:trace>
  <inkml:trace contextRef="#ctx0" brushRef="#br0" timeOffset="10148.5805">17718 13938 9,'3'-10'27,"-3"10"3,0 0-5,0 0-6,0 0-3,0 0-4,0 0-2,-10 7-2,4 4-2,-4 1-1,1 5-1,-6 1-1,2 4 0,-6 0-1,2 3 0,-2 1-1,0 0-1,0-3 1,1 0-1,2-2 0,1-4 0,2-3 0,1-5-1,4 1-3,-1-8-2,9-2-8,-10 2-7,10-2-13,-8-10-2,3-2 2,5 12 1</inkml:trace>
  <inkml:trace contextRef="#ctx0" brushRef="#br0" timeOffset="10456.598">17422 13963 24,'0'0'31,"0"0"4,-13 3-6,13-3-7,4 10-4,-4-10-2,16 17-5,-2-8-2,10 8-3,-4-2-1,7 2-1,-1-1-2,1 1-1,-3-1 0,-2 0-1,-1-3 0,-3-1-1,0-2-1,-5-2-1,2 3-2,-15-11-3,24 8-8,-24-8-22,19 2-1,-8-3 1,-5-8 2</inkml:trace>
  <inkml:trace contextRef="#ctx0" brushRef="#br0" timeOffset="19133.0944">18027 14052 34,'-2'9'30,"2"-9"-2,0 0-5,0 0-5,0 0-3,0 0-5,0 0-1,0 0-2,0 0-2,0 0-2,0 0-2,0 0-3,0 0-5,0 0-13,0 0-15,14 9 1,-14-9-2,14 0 1</inkml:trace>
  <inkml:trace contextRef="#ctx0" brushRef="#br0" timeOffset="19749.1293">18330 13917 9,'0'0'28,"-3"19"1,3-19 3,-9 17-12,9 0-4,-1-3-4,7 8-2,-4-5-1,7 4-1,-2-5-3,5 4-1,0-6-1,1 1-1,1-4-1,0-3-1,3-4 0,0-2 1,0-7-1,0-1 0,3-5 0,0-3 1,0-3-1,2-2 0,-1 1 0,-3-2 0,-2 3 1,-3 3-1,-4 3 1,-9 11-1,7-10 1,-7 10-1,-12 13 1,4 3 0,-3 7 0,-2 6 0,-1 5-1,0 6 1,1 4 0,2 1 1,-1 1-2,4-3 2,1-4-2,2-2 1,0-9-1,4-4 0,1-6-1,0-8-3,4 0-6,-4-10-14,0 0-13,0 0-1,9-15 0,0 6 1</inkml:trace>
  <inkml:trace contextRef="#ctx0" brushRef="#br0" timeOffset="20296.1609">19445 13914 36,'1'-16'22,"-1"16"-1,-10-8 0,-2 6-4,2 3-3,-11 0-2,4 4-3,-9-1 0,2 6-3,-6-3 1,4 8-2,-5-3-2,2 6 1,0-2-1,5 6-1,1-1 0,6 3 1,4-1-1,6 5 0,3-3 0,10 3 0,4-1-1,6-1 1,7-5-1,4 0 0,4-4 0,1-6-1,1-3-1,-1-6-1,-1-2-4,-6-8-3,2 3-10,-10-5-19,-6-5 0,-4 2 0,-9-7 1</inkml:trace>
  <inkml:trace contextRef="#ctx0" brushRef="#br0" timeOffset="20516.1734">19142 14073 37,'0'0'34,"0"0"3,0 0-1,15-6-18,5 6-3,-1-7-6,8 7-2,-4-3-2,7 1-4,1 3-2,-1-2-6,6 1-20,-3 2-9,-10-6-1,3 2 0</inkml:trace>
  <inkml:trace contextRef="#ctx0" brushRef="#br0" timeOffset="20990.2006">20028 13784 52,'0'0'36,"7"9"1,-7 6-1,0 3-18,-9 0-8,5 13-3,-6 0-2,5 5-1,-1 3-1,4 3-2,-1-1 1,2 0-1,0-5-1,1-5-1,4 0-3,-3-10-3,7 3-8,-5-9-22,-3-15-1,14-1-1,-7-14 1</inkml:trace>
  <inkml:trace contextRef="#ctx0" brushRef="#br0" timeOffset="21258.2159">20331 13815 23,'6'-9'32,"5"12"2,-11-3 0,0 0-13,2 22-7,-8-6-1,7 10-4,-7-1-1,8 8-2,-6-1-2,7 4-1,-2-1-1,2 1-2,3-4-1,-3-4-2,5-1-3,-7-10-5,7 1-11,-7-6-15,-1-12-1,0 0 1,-14-7 1</inkml:trace>
  <inkml:trace contextRef="#ctx0" brushRef="#br0" timeOffset="21538.2319">20094 13850 50,'-19'-6'35,"19"6"-1,-19 9-8,19-9-8,1 18-4,5-7-4,13 10-3,1 0-1,9 6-1,0 0-2,3 4-1,-2-1-1,-2 0 0,-2 2-1,-6-4-1,-4 1-1,-5-7-3,3 4-5,-11-12-16,0-2-12,-3-12 0,0 0-1,15 1 2</inkml:trace>
  <inkml:trace contextRef="#ctx0" brushRef="#br0" timeOffset="22153.2671">20639 14061 37,'0'0'33,"21"-1"2,-21 1 0,19-7-17,-2 9-4,-3-4-7,9 3-2,-3-3-2,2 1 0,0-2-1,2-1 0,-2-5-1,0 1 0,-5-4 0,-1 0 0,-6-1 0,-2-1 0,-5-3-1,-4 2 1,-5-1 0,-3 1 0,-4 2-1,-5 2 1,-3 2-1,-2 4 0,-4 5 1,1 7-1,-3 5 2,2 5-1,-1 6 0,3 3 1,2 2-1,5 4 1,3-1-1,4 0 1,5 1 0,8-4-1,3-1-1,9 0 1,1-4-1,5-4-1,7-2 0,0-7-3,7 1-5,-7-13-10,3-3-21,1-2 1,-2-9-1,0 2 2</inkml:trace>
  <inkml:trace contextRef="#ctx0" brushRef="#br0" timeOffset="22781.303">21339 14023 16,'-24'-10'27,"14"8"2,-12-9 3,1 4-14,2 7-4,-5-2-3,6 10-2,-8-1 0,8 9 0,-3-1-1,6 8-2,1-2-2,5 6 0,4-5-1,6 2 0,3-1-2,8-2 0,2-5 0,4-2 0,3-6 0,0-6-1,3-4 0,-2-4 1,-1-8-1,-1-2 0,-3-5 0,-4-2 1,-4-1-1,-4 3 0,-3-2 0,-2 4 0,-4 4 1,0 5-1,4 10 1,0 0-1,-9 1 0,9 10 1,1 7-1,2 6 0,1 5 0,3 5 0,-2 3 0,2 2 0,-4-1 0,1 0 0,-2 0 0,-4-6 0,-5-2 0,-5-6 0,-2-4 0,-7-3 0,0-4 0,-5-4 0,-1-1-2,0-6-3,7 6-16,5-6-18,-1-8 1,16 6-1,-9-17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8:03.79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3026 13351 23,'0'0'32,"-12"3"2,12-3 0,-7 20-16,-3-8-5,8 10-3,-4 3-2,6 7-3,-1 3-2,4 5-1,0 1-1,1 0 0,1-3-1,1-4 0,-1-6-2,-1-6-1,2-4-3,-6-18-5,8 15-7,-8-15-17,3-10 0,3-1 0,-8-11 2</inkml:trace>
  <inkml:trace contextRef="#ctx0" brushRef="#br0" timeOffset="362.0206">2972 13338 34,'0'0'30,"-2"-15"2,2 15-9,12-5-6,-12 5-4,24-1-3,-11-2-2,10 4-1,-3-3-1,9 2-2,-2-4-1,3 1-1,-1-4 0,2-1-1,-1 2-1,0 0 1,-2 2-1,-4 2 1,-3 2-1,-3 3 1,-5 1-1,-3 5 1,-10-9 0,7 20 0,-8-10-1,-2 0 0,0 3-2,-2-2-1,4 5-3,-4-6-4,11 8-9,-3-3-18,2-4-1,5 4 2,-1-6 1</inkml:trace>
  <inkml:trace contextRef="#ctx0" brushRef="#br0" timeOffset="702.04">3860 13212 25,'-6'-13'32,"6"13"0,0 0 1,-9-4-16,7 14-7,-2 6-3,1 8-3,1 5-1,1 6-2,-1 3 1,0 4-1,-2 0 2,1 1-3,2-2-3,-2-5-1,3-2-4,-3-11-8,-1-7-17,8-2-1,-4-14 1,0 0 0</inkml:trace>
  <inkml:trace contextRef="#ctx0" brushRef="#br0" timeOffset="922.0527">3789 13462 26,'0'0'32,"0"0"1,0 0-6,0 0-9,23 4-3,-12-8-4,10 8 0,-4-6-5,6 5-1,-2-1-2,1 0-2,-2 1-3,-4-5-7,4 2-21,-2 1-5,-7-7-2,5 4 1</inkml:trace>
  <inkml:trace contextRef="#ctx0" brushRef="#br0" timeOffset="1445.0826">4707 13321 20,'14'-5'32,"-14"5"2,0 0-6,9 3-7,-9-3-4,-7 20-5,-6-8-3,2 10-3,-6 1-2,0 3-1,-3 2-1,-1 2-2,1 0 0,1-2-2,4 0-2,-2-10-3,8 3-7,-3-8-15,12-13-6,-9 7-2,9-7 3</inkml:trace>
  <inkml:trace contextRef="#ctx0" brushRef="#br0" timeOffset="1685.0963">4453 13359 16,'-1'-9'31,"1"9"2,12 8 2,-2 0-13,8 8-7,-3-2-3,10 7-1,-3-2-3,6 4-3,-5-3-1,4 2-1,-4-2-2,-2-3-3,1 2-7,-8-4-26,-1-10-1,4 0-2,-7-11 1</inkml:trace>
  <inkml:trace contextRef="#ctx0" brushRef="#br0" timeOffset="2064.118">5063 13297 36,'-6'12'36,"6"-12"-1,-8 10 0,8-10-14,-11 11-10,11-11-9,3 16-8,-3-16-13,1 10-16,7 3-1,-8-13 1,13 20 1</inkml:trace>
  <inkml:trace contextRef="#ctx0" brushRef="#br0" timeOffset="2239.1279">5101 13500 21,'-4'23'33,"4"-23"2,-5 20-1,4-7-14,1-13-7,-2 20-4,1-10-4,1-10-9,5 16-15,3-6-14,-8-10-2,0 0 0,11-10 1</inkml:trace>
  <inkml:trace contextRef="#ctx0" brushRef="#br0" timeOffset="3175.1816">5453 13161 31,'0'0'35,"-9"-3"1,9 3-1,-12 3-13,11 12-8,-5 2-6,6 9-3,-4 2-1,4 6-2,1 1 0,1 1-2,2-1 0,-2-3-2,3-2-2,-3-9-4,7 1-8,-8-8-15,-1-14-5,0 0-1,0 0 1</inkml:trace>
  <inkml:trace contextRef="#ctx0" brushRef="#br0" timeOffset="3508.2006">5360 13184 39,'-3'-16'34,"-2"1"2,9 1-8,-4 14-8,16-17-6,3 14-4,-1-3-4,9 7-1,-1 2-1,5 2-2,-3 1 0,1 4-1,-4 2 0,-2 1-1,-7 1 0,-5 0 0,-6 2 0,-5 0 0,-5-1 0,-5-1 0,-3-2 0,-5-2-1,0-2 1,-2-3-1,4-1-2,-2-5-3,18 1-5,-20 1-7,20-1-19,0 0 0,13-3-1,5 5 3</inkml:trace>
  <inkml:trace contextRef="#ctx0" brushRef="#br0" timeOffset="3924.2243">5830 13362 15,'-8'20'31,"-8"-10"0,4 10 3,0 2-14,-9-3-6,8 8-2,-4-3-2,9 7-1,-2-6-2,9 2-2,2-7-2,7-1 0,2-7-1,9 0 0,2-9-1,4-5-1,2-7 1,-1-3-1,1-3 1,-4-5-1,-1-2 0,-6-2 0,-5-1 0,-6 1-1,-5 2 1,-5 0 0,-7 3 0,-8 1 0,-3 4-1,-2 5 0,0 2 0,-1 5 0,3 4-1,1 2-1,9 9-2,1-4-4,12 11-11,3-3-16,3-3 0,11 2-1,4-8 2</inkml:trace>
  <inkml:trace contextRef="#ctx0" brushRef="#br0" timeOffset="4330.2476">6320 13328 57,'-5'-9'36,"-12"6"-1,-1 4-7,-5 6-14,-8-3-5,3 7-4,-2-3-2,4 3 0,5 0-1,5 0-1,6-2 0,7 1 0,3-10 0,11 16 0,2-6-1,4-2 1,4 0-1,0 0 0,1 2 0,-1-1 0,-2 3-1,-3-1 1,-6 0 0,-4 2-1,-6-1 1,-7-1 0,-5 1-1,-5-1 1,-3 0 0,-2 0 1,0-3-2,2-3 2,4 1-3,1-4-2,15-2-9,-5 11-24,5-11 1,17-12-1,-5 4 0</inkml:trace>
  <inkml:trace contextRef="#ctx0" brushRef="#br0" timeOffset="5059.2892">7604 13161 46,'0'0'36,"0"0"2,0 0 0,0 16-17,3 8-9,-8-1-2,6 11-4,-4 1 0,2 8-3,-3-1-1,4 1-1,1-2-1,0-4-1,4-2-2,-1-11-1,5 0-6,-9-24-5,21 8-15,-8-11-9,-3-11 0,4-4 1</inkml:trace>
  <inkml:trace contextRef="#ctx0" brushRef="#br0" timeOffset="5414.3096">7626 13187 37,'-11'-25'34,"-2"1"2,4 10-8,9 14-5,-8-18-6,8 18-5,11-6-4,5 9-2,-2-2-2,7 2-1,3-2-1,4 3 0,3-2 0,2 1-1,1-2 0,-1-1 0,-1-1-1,-1 1 1,-3-2-1,-4 2 1,-6 2-1,-3 1 0,-6 1 0,-9-4 1,6 16-1,-8-5 0,-3 0-1,-1 3 1,0 5 0,-2-1-3,3 1 0,0-3-5,7 5-8,-1-3-24,2-6 1,6-1-1,-9-11 2</inkml:trace>
  <inkml:trace contextRef="#ctx0" brushRef="#br0" timeOffset="5694.3257">8298 13137 59,'0'0'36,"8"-16"0,-8 16-6,0 0-15,0 0-6,10 18-3,-11 1-1,4 6-3,-3 4 0,3 5-1,-1 1 1,0 1-3,0 3 0,-1-3-2,2 1-5,-6-12-6,6-1-20,0-3-2,-4-10-2,1-11 1</inkml:trace>
  <inkml:trace contextRef="#ctx0" brushRef="#br0" timeOffset="5902.3376">8319 13422 44,'0'0'36,"2"-13"1,3 4-7,5 7-9,-10 2-5,22-8-6,-9 5-2,4 6-3,-1-1-1,4 3-2,-2-1-1,-2 1-1,1 2-4,-6-6-6,6 0-30,-5 3 1,-12-4-1,17-2 2</inkml:trace>
  <inkml:trace contextRef="#ctx0" brushRef="#br0" timeOffset="6509.3723">8849 13185 26,'-6'-13'34,"6"13"3,-10 4-1,-1 5-12,9 9-6,-7-3-5,11 9-5,-4-3-1,7 4-3,2-1-1,7 1-1,1-5 0,6-2 0,1-5-2,2-3 1,1-7-1,1-4 0,-1-6 1,-2-3-1,-3-5 0,-1-2 1,-5-3-1,-2 1 0,-4-1 0,-4 3 1,-3 3-1,-1 14 1,-5-10-1,5 10 1,-10 13 0,3 6-1,0 7 0,1 8 0,-1 6 1,1 3-2,-1 3 1,2 3 0,0-2 0,0-2 0,2-3-1,-1-8-1,3-6-2,-3-9-5,11-2-15,-7-17-17,0 0 2,15-6-2,-10-16 2</inkml:trace>
  <inkml:trace contextRef="#ctx0" brushRef="#br0" timeOffset="7264.4155">9537 13164 48,'2'-9'39,"-2"9"-1,-4-11 0,4 11-17,-10-5-8,1 2-6,9 3-4,-11 6-3,11-6-6,-3 13-10,3-2-24,0-11 3,9 20-3,-5-11 3</inkml:trace>
  <inkml:trace contextRef="#ctx0" brushRef="#br0" timeOffset="7437.4254">9578 13403 43,'-3'9'35,"5"0"1,-2-9-2,0 0-17,-5 10-7,5-10-8,0 0-9,0 0-28,17 2 1,-17-2-2,19-5 1</inkml:trace>
  <inkml:trace contextRef="#ctx0" brushRef="#br0" timeOffset="7879.4506">9928 13004 55,'0'0'39,"0"0"-2,-2 12-3,2-12-14,-3 30-8,0-10-4,5 9-2,-2 5-2,2 4-2,0 1 0,1 1-2,1-2-1,0-1-1,3-2-1,-4-9-6,9 2-10,-3-9-21,2-11 1,2-4-1,1-11 1</inkml:trace>
  <inkml:trace contextRef="#ctx0" brushRef="#br0" timeOffset="8159.4667">10276 13039 47,'0'0'36,"10"-17"2,-10 17-1,0 0-14,0 0-12,-1 19-4,-1-6-3,4 8-1,-2 4-1,4 6 0,-2 2-1,2 0 0,0 0-1,0-1 0,0-2-1,-2-5-3,3-1-4,-9-14-11,4-10-21,-1 13 2,1-13-2,-6-10 3</inkml:trace>
  <inkml:trace contextRef="#ctx0" brushRef="#br0" timeOffset="8399.4804">9901 13131 54,'-13'-4'38,"13"4"0,0 0 0,0 0-21,24 18-6,-4-7-4,11 8-1,-1 0-2,7 5-2,2 0-2,-2-2-2,2 3-5,-6-7-8,0-1-25,-2 0 1,-3-7-1,-2-1 1</inkml:trace>
  <inkml:trace contextRef="#ctx0" brushRef="#br0" timeOffset="8894.5087">10437 13344 45,'21'0'36,"-7"-3"2,4 0 0,5 1-18,-6-11-6,8 8-5,-6-6-2,4 1-2,-5-3-2,1 2 0,-5-4-1,-2 2 0,-5-2-2,-2 1 1,-5-1 0,-3 1-1,-4 2 1,-4 0-1,-3 3 0,-3 0 0,-3 5 0,-2 2-1,-1 6 1,-3 4 0,0 4-1,2 7 1,2 2 1,5 3-2,2 2 2,6 1-1,4-1 0,7-2 0,6 0 1,3-3-2,6-4 0,2-2-1,4-1-2,2-8-4,10 3-8,-4-12-12,4-3-12,10-3 1,0-5-1,5-3 2</inkml:trace>
  <inkml:trace contextRef="#ctx0" brushRef="#br0" timeOffset="9376.5363">11021 13237 54,'3'-11'35,"-11"-1"-1,-2 0-9,0 8-7,-10-5-6,5 10-4,-7-1-3,3 7-1,-2 2-1,3 7-1,0 2 1,4 2-2,4 3 1,3 2-1,6 0 1,7-1-1,5-4 0,4-2 0,6-7 0,4-4 0,1-5-1,2-7 1,-3-6-1,0-5 0,-5-3 0,-4-4 0,-3-2 0,-7 0 0,-6 1-1,-2 5 1,-4 1 0,-1 5 0,-1 2 0,8 11 0,-12-4 0,12 4 0,-1 21 0,5-3 0,4 4 0,2 6 0,2 5 1,2 2-2,0 5 2,-1-3-1,-1 1 0,-4-1 0,-4-1-1,-6-3 0,-6-3-1,-6-8-1,0 0-4,-8-12-7,4-2-26,-2-2 2,-1-7-1,6 1 1</inkml:trace>
  <inkml:trace contextRef="#ctx0" brushRef="#br0" timeOffset="11145.6375">2831 14084 33,'0'0'30,"27"0"0,-10-1-7,4-3-6,7 4-4,-1-6-3,8 3-3,-2-2 0,9 2-4,0-2 0,5 4 0,1-3-1,4 2 1,2 0-1,4 1 0,1 1 0,0 1 0,0 0 0,-1 0-1,0 0 0,-2 2 0,0-1 0,-3 1 0,-1-1 0,0 0-1,1-1 0,2 2 1,-1-1 0,0 0-1,2 0 0,-1-1 1,-1-1-1,0-1 0,0-1 1,0-1-1,-1-1 0,0 0 1,2-1-1,2-1 0,2-1 0,0 1 1,1 0-1,0 2 0,1-1 0,-2 2 1,-1 1-1,1 1 0,-1 2 0,0-1 1,2 1-1,2 2 0,-1-1 0,0 0 0,1 0 0,1 0 1,-1-1-1,1 1 0,0-2 1,0 0 0,4-2-1,4 1 1,1-3-1,0 1 1,4-2 0,0 0 0,2-3-1,1 2 1,0-1 0,1 0 0,-1-1-1,2 3 1,-1-1-1,3 1 0,-1 1 1,-1 0-1,2 2 0,0-1 0,-2 1 0,0 1 1,0-1-2,-2 2 1,0-1 0,-3 1 0,1-1 0,-3 0 0,0 1 1,1-1-1,-3-2 0,1 2 1,1-1-1,-1-3 0,1 1-1,0-3 2,3 1-2,-1 0 1,2 1 0,-1-3 0,4 0 1,-3 2-1,3 0 0,1 0 0,-2-1 0,2 0 0,0 0 1,0 1-1,0 1 0,0 0 0,-2-1 0,1 1 0,-3 1 0,0 0 1,-2 0-1,1 2 0,-5-1 0,-1 1 0,-1 1 0,-5 0 0,-3 1 0,-2 1-1,-4 1 1,-2 0 1,-1-1-2,-3 0 1,-3 1 0,-2-1 0,-3 1-1,-5-1-1,-2 1-2,-7-5-5,3 6-20,-7-2-12,-7-2 2,-3 0-2</inkml:trace>
  <inkml:trace contextRef="#ctx0" brushRef="#br0" timeOffset="12038.6885">4594 14468 41,'0'0'34,"0"0"1,0 0-9,-4 15-9,7 0-5,-3 0-2,5 8-4,-3-2-2,3 5 0,-1 1-1,1 2-1,-3-1 0,1 1 0,-3-3-2,1-4 0,-1 0-1,-2-4-1,4-2-4,-2-16-5,2 11-16,-2-11-10,0 0-1,7-19 1</inkml:trace>
  <inkml:trace contextRef="#ctx0" brushRef="#br0" timeOffset="12472.7134">4544 14439 46,'6'-19'34,"-6"19"1,8-14-10,-5 3-9,7 7-2,-10 4-5,20-10-3,-9 4-1,5 4-1,0 0-1,4 2-1,2-1 0,1 1-1,0-2 0,2 0 0,-1-1-1,0 0 1,-3-1 0,-2 0-1,-4-1 1,-2 3-1,-4 0 1,-9 2 0,11-2-1,-11 2 1,0 0-1,0 0 0,6 10 0,-6-10 1,3 18-1,-1-5 0,0 1 0,1 2 0,0-1-1,-1 1 0,3 0-4,-5-16-5,10 17-25,-5-8-4,-5-9 0,9 6 1</inkml:trace>
  <inkml:trace contextRef="#ctx0" brushRef="#br0" timeOffset="12912.7385">5416 14330 45,'0'0'35,"0"0"1,-5 9-1,5-9-20,-7 25-4,0-10-4,7 10-1,-4-1-2,2 7-1,-1 1-1,2 2-1,-1 0 0,-1-1-1,1-1-1,-3-2-1,5-1-2,-4-10-4,6 3-12,0-8-17,-2-14 0,0 0 0,0 0 1</inkml:trace>
  <inkml:trace contextRef="#ctx0" brushRef="#br0" timeOffset="13180.7539">5354 14579 55,'0'0'37,"0"0"-1,13-10 1,2 11-21,-5-8-7,11 7-3,-2-2-1,6 4-2,0-3-1,0 2-1,-3 3-1,-1 0-2,1-1-4,-9-8-10,-2 6-22,1 0 0,-12-1 0,17-10-1</inkml:trace>
  <inkml:trace contextRef="#ctx0" brushRef="#br0" timeOffset="30331.7348">6420 14459 18,'5'-11'19,"-5"11"0,0 0-2,5-12-1,-5 12-2,0 0-3,0 0-1,0 0-2,0 0 0,0 0-2,0 0-2,-13 10 0,8-1-1,-2 1-1,-1 5 0,-4 3-1,1 4 0,-4 1 0,0 2 0,-2-1 0,-1 3 0,-1-2 0,0 0 1,2-5-2,0-2 1,2-2 0,2-4-1,4-2 0,9-10-2,-11 13-2,11-13-2,0 0-5,0 0-5,0 0-10,7-15-8,-7-1 1,8 3 2</inkml:trace>
  <inkml:trace contextRef="#ctx0" brushRef="#br0" timeOffset="30644.7527">6135 14407 31,'-19'5'29,"19"-5"-3,0 18-6,6-5-3,6 5-3,5-2-3,6 8-1,2-2-1,6 4-2,-3-4-1,2 1-3,-4-3 1,1 1-2,-7-2 0,1-2-1,-4-4 0,-2 2-1,-4-4 0,0-1-2,2 0-1,-13-10-3,19 11-4,-19-11-12,0 0-14,16-3 0,-16 3 0,14-10 2</inkml:trace>
  <inkml:trace contextRef="#ctx0" brushRef="#br0" timeOffset="31186.7837">6996 14493 7,'15'-4'25,"-11"-8"3,-4 12-7,11-9-4,-11 9-3,0 0-2,-2 14-2,-1 0-1,-8 3-1,3 7-3,-5-1 1,-1 6-3,-2-1 0,-2 2 0,1-3-1,0-1-1,4-6-1,-1-5-2,5-2-3,-1-7-1,10-6-5,0 0-6,-9-13-10,15 2-7,-7-10 1,9 4 1</inkml:trace>
  <inkml:trace contextRef="#ctx0" brushRef="#br0" timeOffset="31413.7967">6842 14439 33,'0'0'28,"0"12"-4,3-2-5,0 6-4,5 6-2,-1 0-3,4 7-2,-5-2-1,6 4-3,-5-2 0,2 2-1,-2-5-1,2-4-4,0 0-3,-4-8-9,-5-14-19,16 17-1,-16-17 0,0 0 1</inkml:trace>
  <inkml:trace contextRef="#ctx0" brushRef="#br0" timeOffset="31666.8111">6796 14628 16,'0'0'30,"0"0"2,13 9-1,-2-7-11,6 5-6,-2-3-2,7 6-3,-2-4-2,5 3-4,-3-1-2,1-2-3,0 2-8,-4-4-12,-1-5-12,5 3-1,-7-8 1,7 2 0</inkml:trace>
  <inkml:trace contextRef="#ctx0" brushRef="#br0" timeOffset="32208.8422">7274 14446 25,'0'0'32,"-7"20"0,3-10 1,1 0-16,5 6-4,-2-2-4,7 3-2,-3-3 0,6 3-2,0-3-1,1-2-2,0-2 1,4-3-1,-2-7 0,2 0 0,-1-5-2,2-5 2,-3-2-1,1-2 0,-1-3 0,0 0 1,0 0-2,-2 0 1,-2 2 0,0 6 0,-9 9 0,15-8 0,-15 8-1,10 18 1,-7 2 0,0 4-1,-2 6 1,0 6-1,-1 4 1,-2 3-2,0 3 2,-2-2-1,-2 0 0,1 0 0,0-4 0,-1-3 0,2-6 0,0-6 1,-1-5-1,3-5-1,2-5 1,0-10-2,0 0-3,0 0-11,-2-12-22,2 12-1,5-22 0,0 7 1</inkml:trace>
  <inkml:trace contextRef="#ctx0" brushRef="#br0" timeOffset="33644.9243">7913 14481 28,'0'0'30,"0"0"2,0 0-9,0 0-3,-11-12-4,11 12-4,0 0-3,0 0-3,-5 12-2,5-12-3,3 12-4,-3-12-5,6 14-9,-1-4-18,-5-10 0,8 11 0,-8-11 1</inkml:trace>
  <inkml:trace contextRef="#ctx0" brushRef="#br0" timeOffset="33857.9365">7957 14717 21,'6'17'26,"-6"-17"0,0 18-5,0-18-12,1 15-4,-1-15-4,5 10-8,0 1-18,-5-11-1,0 0 0</inkml:trace>
  <inkml:trace contextRef="#ctx0" brushRef="#br0" timeOffset="35230.015">8345 14449 13,'0'0'22,"-2"-15"0,2 15-1,0 0 0,-2-9-3,2 9-1,0 0-3,1 20-2,-4-9-1,5 8-4,-4 1-1,3 8-2,-4 0 0,3 4-2,-2 0 0,1 2-1,0-3 0,1 1-1,-1-6 0,2-2 1,0-3-1,1-5-1,2 0-1,-4-16-3,7 15-5,-7-15-12,2-10-14,-2 10-1,9-26 0,-3 7 1</inkml:trace>
  <inkml:trace contextRef="#ctx0" brushRef="#br0" timeOffset="35523.0318">8720 14262 29,'16'18'27,"-17"-5"2,9 7-5,-16 4-12,6 0-7,2 4 0,-3-1 0,2 3-1,-3 0 1,2 2-2,-2-3 0,0 1-1,-1-2 0,0-1-3,-1-2-1,0-3-4,2-2-10,2-2-15,-7-11-1,9-7 1,-14 3-1</inkml:trace>
  <inkml:trace contextRef="#ctx0" brushRef="#br0" timeOffset="35792.047">8376 14449 43,'0'0'34,"-12"14"2,12-14-4,6 21-17,-6-21-3,17 23-3,-2-10-3,5 6-2,1-3 0,5 4-2,-1-2-1,2 1-1,2 1-4,-3-5-5,5 4-14,-2-4-14,-7-6 0,1-1-1,-8-7 2</inkml:trace>
  <inkml:trace contextRef="#ctx0" brushRef="#br0" timeOffset="36395.0816">8939 14669 37,'18'4'32,"-18"-4"2,13 6-1,-13-6-18,12 2-5,0 0-3,-12-2-1,21-4-2,-10-2 0,3 3-1,-1-6 0,0 1 0,1-3-1,0 2-1,-2-3 0,1 2 1,-4-2-2,0 0 1,-1-1-1,-1 0 1,-5 1-1,-1 1 1,-2-2-1,-3 1 1,-3 0-1,-3 3 0,-1 2 0,-4 1 1,-1 2-1,-2-1 0,-1 5 0,0 5 0,2 2 0,-2 6 0,0 4 0,2 3 0,0 3 0,2 5 0,2 1 0,2 1 1,3-2-1,4-3 1,5-3-1,4-2 1,5-4 0,6-5 0,1-4-1,5-3 0,2-3-2,-1-5-3,8 3-8,-5-3-25,0-7 1,2 0-2,-5-5 1</inkml:trace>
  <inkml:trace contextRef="#ctx0" brushRef="#br0" timeOffset="37116.1228">9509 14532 10,'0'0'28,"4"-14"3,-4 14 1,0 0-11,-6-16-6,6 16-3,-12-13-2,12 13-2,-22-5 0,11 8-2,-6-1-2,3 5 0,-5 3-1,4 5-1,-3 2 1,5 2-2,0 1 1,4 3-1,2-3 1,5 3-1,4-3-1,6-2 1,4-2 0,3-3-1,5-1 0,2-4 1,3-4-1,1-4 0,-2-3 0,-1-4 0,-3-3 0,-1-1 0,-5-2 0,-3-4-1,-4 2 1,-4-4 1,-2-1-2,-3 1 1,-2 1-1,0 3 1,-1 1 0,1 4 0,4 10 0,0 0-1,0 0 1,0 0 0,1 23 1,7-6-2,-1 5 1,2 4 0,3 3 1,0 1-1,1 1 0,0 4 0,-3 0 0,-1-1 1,-2-2-2,-4-1 1,-4-2 1,-3-4-1,-6-4 0,-3-3 1,-4-5-1,-2-1 1,-2-5 0,-1-2 0,2-3-1,2 0 0,5-3-2,1-5-5,12 6-17,0 0-15,11-17 1,0 8-2,0-7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41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9614 16977 39,'0'0'25,"0"0"2,0 0 0,0 0-9,0 0-1,0 0-2,0 0-3,0 0-4,0 0-1,0 0-1,0 0-2,0 0 0,0 0-2,0 0 0,3-10-1,-3 10 1,0 0-1,0 0 0,0 0 0,-1 13-1,1-13 1,-2 15 0,1-2-1,-1 0 0,0 5 1,-1 1-1,0 0 0,0 0 1,2-4-1,0 4 0,0 0 0,2-6-1,0-2 0,0 3 1,-1-14 0,4 17-1,-2-8 1,-2-9-1,0 0 2,5 17-1,-5-17 0,0 0 0,9-5 0,-9 5 2,0 0-2,14-2 0,-14 2 0,13-4 0,-13 4 0,16-5 1,-16 5-1,18 5-1,-9-7 2,-9 2-1,18-2 0,-18 2 1,16 2-1,-16-2 0,15 8 0,-15-8 0,13 9 0,-13-9 1,13 6-1,-13-6 0,14 12 0,-14-12 0,15 11 0,-15-11 0,13 11 0,-7-1 1,0-1-1,-3 1 0,0 5 1,0-6-1,-3-9 0,2 23 1,-1-9-1,-1-14 3,-1 18-2,-2-5 1,3-13-2,-6 23 2,-1-11-1,7-12 1,-15 12-2,7 0 0,-3 0-1,0-14 2,-1 6-1,-2-2-1,1 1 1,-2-1 1,0 2-1,-2-4 1,2-2-1,-1 7 0,1-7 1,0 0 0,2 1-1,0-2 1,2-1-1,0 1 0,0 0 0,2-1 1,9 4-1,-16-3 0,16 3 0,-11-7 1,11 7-1,0 0 1,-10-1-1,10 1 0,0 0 1,0 0 0,0 0-1,-6-9-1,6 9 0,0 0 0,3-17 0,-3 17-1,6-10-3,-6 10-8,10-10-8,-3-1-21,-7 11 2,14-15-2,-8 1 3</inkml:trace>
  <inkml:trace contextRef="#ctx0" brushRef="#br0" timeOffset="761.0435">9630 16912 24,'0'0'22,"-10"5"-1,10-5 1,0 0-4,0 0-1,0 0-3,0 0-1,-6 10-2,6-10 0,0 0-4,0 0 0,0 0-1,0 0 0,9-2-1,-9 2-1,11 0-1,-11 0 0,14-1 0,-14 1-1,18 2 0,-8-3 0,2 3-1,1-2 1,0 0 0,1 2-1,1-2 0,1-2 1,-1 2-1,1-1 0,-1-3 0,1 1-1,-3 2 0,-1-3 1,-1 4-1,-2 0 0,-9 0 0,11-7 1,-11 7-1,0 0 1,0 0 0,0 0 0,0 0-1,0 0 0,0 0-1,0 0-4,0 0-19,0 0-16,0 0-1,0 0 1,-11-1-1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9:09.64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16576 15791 17,'9'0'30,"-9"0"2,0 0-5,0 0-7,-15 9-5,9 1-4,-6-1-3,3 8-2,-7-1-1,2 7-2,-5 0-1,-1 3-1,-1 0 0,-1 2-1,-1-2 1,2-1-1,1-1-1,0-5 0,6 0-3,-1-9-4,8 1-5,7-11-9,-15-2-13,15 2 0,-1-21 1</inkml:trace>
  <inkml:trace contextRef="#ctx0" brushRef="#br0" timeOffset="270.0154">16257 15816 10,'0'0'29,"-5"-10"2,5 10 1,0 0-11,0 0-3,14 18-4,-8-6-2,11 9-3,0-1-1,9 6-2,-2 0-1,6 2-3,-1-1 1,2 0-3,0-2 0,-2-6-2,5 3-4,-9-11-5,8 4-10,-2-5-16,-5-9-1,4 0 1,-4-9 0</inkml:trace>
  <inkml:trace contextRef="#ctx0" brushRef="#br0" timeOffset="662.0377">17095 15850 10,'5'-16'26,"5"6"-3,-7-1-2,-2 1-3,-1 10-4,-8-13-3,-2 12-1,-7-2-2,1 5-1,-7 0-2,-1 5-1,-4 1 0,-1 3-1,-2 4 1,3 4 0,0 1-1,6 3-1,1-3 2,9 4-1,3-2 0,10 0 0,6-3-1,9-1 0,4-5 0,6 0-1,0-2 0,3-5-1,3 0-2,-3-7-4,2 3-6,-9-6-18,-1-2-7,-3 1-1,-6-6 2</inkml:trace>
  <inkml:trace contextRef="#ctx0" brushRef="#br0" timeOffset="896.051">16930 15936 29,'-7'12'34,"7"-12"0,0 0 1,14 12-18,-14-12-5,27-1-3,-8-1-4,4 2-4,3 2-6,-2-4-9,3-2-20,2 6-1,-7-8-1,4 4 2</inkml:trace>
  <inkml:trace contextRef="#ctx0" brushRef="#br0" timeOffset="4250.2431">19413 15757 13,'0'0'29,"0"0"1,11-3 0,-11 3-11,0 0-6,1 18-2,-2-7-4,5 8-2,-2 1 0,5 6-1,-4-2 1,6 2-2,-2-4 0,4 0-2,-2-4 0,1-3 0,2-8-1,0-3 0,2-5 1,0-5-1,1-4 0,3-6 1,-2-4-1,1-2 0,-2-1 0,0 2 2,-4 1-2,0 4 2,-6 4-1,-5 12 0,0 0 0,0 0 0,-3 23 1,-6-2-2,-1 5 1,-2 7-1,-3 2 0,0 3 0,0 2 0,2-3 0,1 0-1,3-4 0,5 0-3,0-12-2,9 1-9,-2-8-14,-3-14-7,21 7-1,-9-21 2</inkml:trace>
  <inkml:trace contextRef="#ctx0" brushRef="#br0" timeOffset="4678.2676">20244 15733 11,'4'-17'29,"5"9"0,-8-9 3,0 3-13,-1 14-6,-6-21-2,6 21-2,-14-9-1,14 9-1,-25 6 0,8 4-2,-4 1-1,0 8-1,-5 2 0,4 5 0,-3 3-1,5 2 0,2-1 1,7 1-2,4-4 1,9 1-1,6-5 1,5-2-2,7-7 1,4-2-1,3-5 0,2-4-1,1-1-2,-6-7-3,4 5-6,-10-11-12,-2 2-14,-1 3 1,-10-5-2,-5 11 3</inkml:trace>
  <inkml:trace contextRef="#ctx0" brushRef="#br0" timeOffset="4872.2786">20077 15838 46,'0'0'34,"0"0"1,17-10-3,-6 1-18,11 8-1,-2-2-4,5 4-4,-3-1-3,1-1-8,1 0-26,-1 4-4,-7-7-1,3 1 0</inkml:trace>
  <inkml:trace contextRef="#ctx0" brushRef="#br0" timeOffset="5360.3066">20755 15487 64,'15'-1'35,"-15"1"0,6 14 1,-4 5-28,-6 4-4,2 9-1,-3 3-2,2 7 1,-4 0-1,3 2 0,2-2-2,-1-4-2,6-4-4,-5-10-6,9-2-10,3-7-13,-10-15 0,12 6 0,-13-19 2</inkml:trace>
  <inkml:trace contextRef="#ctx0" brushRef="#br0" timeOffset="5679.3248">20681 15491 63,'3'-16'36,"1"-2"-2,8 3-6,4 8-13,1-6-6,10 10-2,2 0-2,3 7-1,1 3-2,0 6 0,-3 3-1,-4 4-1,-3 0 0,-6-1-1,-7 4-1,-5-1 1,-6 2-1,-8-4 1,-4 0-1,-6-3 2,-4 2-1,-3-2 1,0-4-1,0-4-1,7 1-5,-1-8-7,10-2-23,10 0 1,0 0-2,15-7 2</inkml:trace>
  <inkml:trace contextRef="#ctx0" brushRef="#br0" timeOffset="6096.3486">21177 15687 41,'-18'10'33,"6"9"0,-8-5 1,-3 1-20,7 6-5,2-3 0,10 4-4,-1-3 0,12 4-1,3-6 0,7-1-2,6-5-1,7-3 0,2-3 0,3-6 0,-1-6 0,1-3 0,-2-4 0,-3-2 0,-6-2 0,-2-3 0,-9-1 0,-8 2 0,-6-1 0,-9 3 0,-6 1-1,-8 6 0,-5 4 1,-2 5-2,-2 5 0,1 4 0,5 7-3,1-3-4,14 9-6,-2-3-21,10-6-3,9 2 0,5-6 1</inkml:trace>
  <inkml:trace contextRef="#ctx0" brushRef="#br0" timeOffset="6510.3724">21799 15632 69,'0'0'34,"-15"-1"0,-10 6-9,-5-3-17,3 10-2,-6-4-2,5 6 0,-1-1 0,7 1-1,4-2 0,9 0-1,5-2-1,10 0 0,5-2-1,5 1 1,7 1-1,2-1 1,2 1-1,-1 1 1,-2 0-1,-3 0 1,-6 3-1,-4 0 0,-8 1 0,-6-1 0,-5 1 0,-8-2-1,-4-1 1,-3 0-1,0-3 0,-3-5-2,6 0-5,-3-7-8,4-1-23,19 4 3,-12-15-2,15 4 2</inkml:trace>
  <inkml:trace contextRef="#ctx0" brushRef="#br0" timeOffset="8186.4682">16048 16361 21,'0'0'20,"15"1"-3,-15-1-1,21 3 0,-7 1-3,2-2-1,4 4-1,1-4-1,6 4-2,0-5-2,8 2 0,-1-4-2,7 3 0,-1-5 0,5 2 0,2-5-2,3 3 0,3-3 0,4 2 0,1-2-1,2 0 1,2-2-1,3 2 0,-1-1 0,-1 2 0,3-1 0,0 1 0,-1 1 0,3 2 0,-1 0-1,0 2 1,-1 0-1,1 2 0,-3 1 1,0 1-1,-3 1 1,0 0-1,-3 0 0,1 1 1,0-1-1,0 1 0,0-1 1,0-1-1,1-1 1,0 0-1,1-2 1,-1-3-1,1 1 0,2-1 1,2-2-1,1 0 0,0-2 0,1 1 1,2 1-1,0 2 0,-2-1 1,-1 1-1,-2 0 0,1 2 1,1 0-1,0 1 0,-1-1 0,0 0 0,3-1 1,0 2-1,-2 0 1,1-2-1,-2 2 1,1 1-1,1 0 0,0 0 0,-1 0 1,1 0-1,4 0 0,-1 2 1,1-1-1,3 0 1,-2-3-1,1 2 1,3 0-1,0 0 1,-1-1-1,1 0 1,1-1-1,-1 0 0,3 1 1,-1-3 0,1 0-1,0 0 0,2-1 0,1-2 1,-1 1-1,1-1 0,-2-1 1,2 2-1,-1-3 0,-4-1 0,-1 1 0,-8 0-1,-5 2-1,-9-5-3,-4 10-13,-11-4-22,-21-2 1,-7 2-1,-19-6 1</inkml:trace>
  <inkml:trace contextRef="#ctx0" brushRef="#br0" timeOffset="9082.5195">17943 16677 14,'0'0'26,"0"0"-2,0 0-2,0 0-5,0 0-3,-13 17-3,6-2-3,-6 1-1,2 6 0,-6-1-2,2 7 0,-6-1-1,2 3-2,-2-1 0,-2 0 1,0-3-2,1-3 0,3-2-3,-1-6-3,6-1-3,-3-10-8,5-8-17,12 4-2,-12-16 2,11 6 0</inkml:trace>
  <inkml:trace contextRef="#ctx0" brushRef="#br0" timeOffset="9382.5366">17594 16700 38,'0'0'33,"0"0"3,-1 9-9,1-9-8,21 23-5,-3-5-1,10 7-4,-1 0-2,7 7-2,-1-2-2,3 4 0,-2-4-2,0-4 0,-5-4-1,-1-2 0,-4-2-2,-6-6 0,-2 0-2,-7-8-3,4 4-5,-13-8-10,0 0-16,0 0-1,0-14 3,3 3 0</inkml:trace>
  <inkml:trace contextRef="#ctx0" brushRef="#br0" timeOffset="10351.5921">18591 16639 7,'0'0'26,"13"-5"-2,-13 5-5,0 0 0,0 0-3,0 0-2,-5 10-4,5-10-1,-11 14-2,1-2-1,1 6-1,-5 2-1,1 7 0,-6 4-2,0 2 1,-2 3-1,-3 2 0,-2-1-1,0 0 0,-1-2 0,1-3 0,2-7 0,1 1-1,2-9 1,6-3-2,3-4-1,2-7-4,10-3-8,0 0-17,0 0-4,7-19-1,0 2 2</inkml:trace>
  <inkml:trace contextRef="#ctx0" brushRef="#br0" timeOffset="20266.1589">17497 15686 18,'0'0'30,"11"-3"1,-11 3-3,0 0-10,-9-6-2,9 6-3,0 0-3,-12 8-2,10 2-2,-3-1-1,3 9-1,-2 0-1,3 4 0,-3 4-1,3 4-1,-1 2 1,0 1-1,-2 0 1,2-1-2,-2-1 1,0 0-1,0-6 0,-1-5-1,0-4 0,0-4-2,5-12-1,0 0-3,0 0-5,-9-5-4,9 5-4,3-25-2,1 6-1,-5-6 0,3 0 4,-3-6 5,-1 0 6,0 0 8,-3-2 7,0 5 4,-1 2 4,-1 1 2,1 2 1,2 7-2,-3-3-2,8 8-1,-3-7-1,8 8-3,-3-6 1,9 8-3,-2-3-2,9 2 0,0 1-2,5 4 0,0 1-1,4 5-1,-1 1 1,2 3-1,-1 0-1,-2 5 1,-4 1 0,-2 1-1,-3 2 0,-8 1 1,-3-1-2,-6 2 1,-6-1 0,-3 1 1,-4-3-2,-5 1 1,-3-4 0,2-3 0,0-2-1,0-2-1,4-1-1,0-5-4,15 2-7,-16 0-19,16 0-4,0 0-2,6-13 3</inkml:trace>
  <inkml:trace contextRef="#ctx0" brushRef="#br0" timeOffset="20747.1867">17861 15805 26,'0'0'27,"-17"-5"5,7 4-14,-1 3-2,-3 1-3,5 7-2,-5 1-2,7 8-2,-3-1-1,5 4-1,-1 0-2,6 3-1,2-2 0,3-3-2,5-3 1,2-5-1,4-3 1,2-3-1,3-5 0,1-3 1,0-5-1,0 0 0,0-3 0,-4-2 0,-1-1 0,-5-4 1,-6 2-1,0-2 2,-9 0-2,-3 2 2,-5 2-2,-1 2 2,-6 1-1,0 7-1,1-1 0,-1 4 0,4 7-3,2-5-3,7 10-9,0 0-18,5-12-3,8 17 0,-8-17 1</inkml:trace>
  <inkml:trace contextRef="#ctx0" brushRef="#br0" timeOffset="21186.2118">18290 15797 37,'16'-6'31,"-16"6"3,0 0-1,0 0-18,-20-4-5,11 10-2,-9-3-1,3 7-1,-4-5-1,3 5-1,-1 1-1,5-1 0,0 0-1,6 2-1,5-3 0,4 0-1,6 1 1,1-3-2,3-3 2,4 4-2,-1-2 1,1 0-1,-1 0 0,-2 1 0,-4 3 1,-3 0-1,-2 1 1,-5 0-1,-4 2 0,-4-1 1,-3 0 0,-5-1 0,-2-2 0,-2-1 0,-1 0 0,0-2 0,2-3-3,-2-7-8,9-1-26,12 5 1,-8-15-1,15 6 0</inkml:trace>
  <inkml:trace contextRef="#ctx0" brushRef="#br0" timeOffset="22290.2749">18820 16739 28,'0'0'34,"18"14"2,-9-3-3,5 2-9,1 12-11,-6-4-2,6 11-3,-3-5-3,2 4-1,-3-8-2,2 2 0,-1-6 0,1-5-1,1-6 0,4-8 0,-2-9 0,4-3 0,-1-6 1,3-5-1,-1-7 0,-1 2 1,-4-1-1,-3 4 1,-2 5-1,-3 7 1,-8 13-1,0 0 0,-7 18 0,-4 10-1,-1 5 1,-2 11-1,-3 4 0,-3 9 0,1 0 0,0-2-1,-1-2 1,4-2 2,-1-3-1,3-6 0,2-6-1,2-4-1,5-10 0,0-5-2,7 0-5,-2-17-14,0 0-19,6-10-1,1-4 1,6-7 1</inkml:trace>
  <inkml:trace contextRef="#ctx0" brushRef="#br0" timeOffset="22985.3147">20019 16742 34,'-5'-16'31,"5"16"3,-22-10 0,0 5-19,5 7-4,-6-3-3,4 13 0,-7-1-2,5 7 0,-4 3-1,4 9 0,-1-1-2,6 7 1,1-1-2,7 1 1,4-3-1,8 1-1,3-6-1,10-6 1,2-2-1,5-8 0,5-4-1,2-4-1,-1-1-2,-3-10-3,3 6-7,-13-10-17,-2 1-7,-3 3-1,-14-5 1</inkml:trace>
  <inkml:trace contextRef="#ctx0" brushRef="#br0" timeOffset="23192.3265">19745 16945 37,'0'0'35,"13"3"2,0-9 0,9-7-11,5 12-15,-2-8-3,8 5-3,-2 0-3,-2-3-7,6 3-28,-4 4-4,-10-4-1,0 0 0</inkml:trace>
  <inkml:trace contextRef="#ctx0" brushRef="#br0" timeOffset="23754.3587">20427 16666 52,'0'0'37,"7"10"0,-6-1-1,-1 4-17,5 13-10,-4 1-3,3 10-1,-2 4-3,1 1 0,-1 1-2,0-1 0,0-3-3,-4-6-3,6-2-7,-7-9-18,3-9-6,0-4-2,0-9 2</inkml:trace>
  <inkml:trace contextRef="#ctx0" brushRef="#br0" timeOffset="24107.3789">20328 16652 56,'3'-9'38,"2"-5"-2,9 3 2,1 3-20,4-6-11,13 9-2,0 1-1,5 6-1,-1 4-1,-1 7 0,-3 2-1,-5 4 0,-5 3-1,-5-1 0,-5 1 0,-3 0-1,-8-1 0,-7-1 1,-5 0-1,-5-1 1,-4-4-1,-4-4 1,-1 2 1,-1-4-2,2-3-1,1-3-2,10 6-6,-2-13-10,15 4-19,0 0 1,0 0-1,18-2 2</inkml:trace>
  <inkml:trace contextRef="#ctx0" brushRef="#br0" timeOffset="24522.4026">20880 16855 35,'-7'23'32,"-3"-16"2,2 5-1,-1 8-20,-6-8-2,10 12-2,-5-6-1,10 5-1,0-3-3,8 3 1,3-4-3,5-4 0,4-5-1,5-2 0,3-5 0,1-4-1,-2-5 1,-1-3-1,-4-4 0,-1-3 0,-5-1 1,-4-4-1,-7-3 0,-5 1 0,-6 2 1,-7-4-1,-5 4 0,-4 2 0,-4 5 0,-2 7 0,0 6 0,0 2 0,5 5-3,2 4-2,11 9-8,-1 1-23,7-7-1,9 0-1,-5-13 1</inkml:trace>
  <inkml:trace contextRef="#ctx0" brushRef="#br0" timeOffset="24911.4248">21484 16777 43,'0'0'31,"0"0"4,-20-4-6,4 2-11,-2 8-9,-6-4-1,5 9-3,-1-4 0,7 5-1,1-1 0,10 0-1,5-1-2,8 3 0,3-1 0,7 0-1,2 3 0,1 4 0,0-3-1,-1 5 1,-4 2 0,-6 0-1,-6 0 0,-7 1 1,-7-5-1,-9 0 1,-6-3-1,-7-4 1,-5-2-1,-6-3-2,5 1-8,-3-3-25,2-9 1,10-2-2,1-10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30:00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14397 5226 14,'0'0'28,"1"-11"-3,-1 11-1,-4-11-4,4 11-4,0 0-1,-9-6-4,9 6-3,3 15-2,1 6 0,0 3-3,0 3-1,1 3 0,-1 6-1,2 0 0,-3-3-1,0-3 1,-1-5-1,1-8 0,4-3 1,-7-14-1,14 9 1,-14-9-1,17-16 0,-7 1 0,4-5 1,-3-1-1,2-5 1,0-3-2,2 3 1,-2 2 0,0 2 1,-1 6-1,-2 6 0,2 6 1,-12 4-1,14 19 2,-9-2-2,-3 4 1,0 4-1,-2 2 0,0-1 0,0-3-4,-1-4-2,7 3-7,-5-9-16,-1-13-7,18 12 0,-6-17 1</inkml:trace>
  <inkml:trace contextRef="#ctx0" brushRef="#br0" timeOffset="407.023">14944 5266 32,'0'0'30,"-7"17"3,-5-2-1,1 2-19,5 10-3,-2-3-2,7 5-2,0-4 1,10 1-2,1-11-2,10 0 1,1-7-1,6-6-1,2-4 0,3-4-1,-3-7 0,-2-2 0,-5-2 0,-4-1 0,-6-3-1,-6 0 1,-12 0-1,-8 1 0,-5 1 0,-6 5 0,-4 3 0,-3 2 0,-2 7-1,2 4 1,4 10 0,3 1-2,8 7 0,3-3-6,14 7-9,6-4-19,4-7 0,12 3-1,2-13 1</inkml:trace>
  <inkml:trace contextRef="#ctx0" brushRef="#br0" timeOffset="668.0382">15370 5054 35,'-6'-25'35,"4"13"2,2 12-2,-10-10-12,9 28-9,-3 2-5,4 14-4,-3 4-2,4 9-1,1 1 0,2 0-2,0-3-2,1-4-2,3 0-4,-5-14-7,3-3-16,-2-6-5,-4-18-2,0 11 2</inkml:trace>
  <inkml:trace contextRef="#ctx0" brushRef="#br0" timeOffset="841.0481">15228 5316 44,'-2'-9'35,"2"9"2,10-16-1,11 15-15,1-8-9,11 8-4,0-3-3,5 1-7,5 2-18,0 2-18,-8-3 2,-3 3-3,-7-4 2</inkml:trace>
  <inkml:trace contextRef="#ctx0" brushRef="#br0" timeOffset="1377.0788">16082 5211 40,'0'0'35,"11"4"2,-11-4-1,-4 17-18,8 4-6,-6-2-3,3 6-4,-5 0-1,3 2-3,-1-2-2,1-3-3,5-1-4,-6-11-10,2-10-19,7 15 1,-7-15-2,11-7 3</inkml:trace>
  <inkml:trace contextRef="#ctx0" brushRef="#br0" timeOffset="1536.0879">16038 5072 53,'0'0'33,"-2"-12"-4,2 12-5,3 9-33,-3-9-20,9 20-3,-1-9 0,7 9 0</inkml:trace>
  <inkml:trace contextRef="#ctx0" brushRef="#br0" timeOffset="1931.1105">16252 5217 45,'3'12'33,"4"1"1,-6 4-9,0-2-10,7 6-4,-5-3-3,3 5-4,-2-4 0,4 1-2,-4-7 1,3-3-2,-7-10 0,13 8 0,-13-8 1,19-7-1,-6-3-1,-1-5 1,1-3-1,3-2 0,0-1 1,1 1-1,0-1 0,-1 6 1,-6 2-1,4 8 1,-4 6 0,-1 5 0,-3 7 0,2 5-2,-2 4 1,0-1-4,4 2-4,-3-4-11,0-2-17,10 0 0,2-11-2,5-2 3</inkml:trace>
  <inkml:trace contextRef="#ctx0" brushRef="#br0" timeOffset="2198.1257">17030 5222 22,'-9'2'31,"-11"-5"3,0 8 0,-10 1-14,-2-1-7,5 5-2,-5-2-1,7 9-3,0-1-2,12 3-1,2-2 0,10 0-2,6 0 0,9-1-2,7 0 0,4-8-2,6 1-5,-6-8-11,4-2-19,1 0 0,-5-7-1,2-2 2</inkml:trace>
  <inkml:trace contextRef="#ctx0" brushRef="#br0" timeOffset="2451.1402">17120 4851 47,'-1'-14'36,"1"14"2,0 0-1,-4 20-14,0 0-11,9 14-3,-6 3-4,4 9 0,-2 3-2,1 1-1,2 0-1,-1-2-3,4-4-1,-3-9-5,8 0-9,0-11-23,-4-10 1,4-5-1,0-14 3</inkml:trace>
  <inkml:trace contextRef="#ctx0" brushRef="#br0" timeOffset="2841.1625">17313 5145 46,'5'17'35,"-10"-5"3,1 5-1,0 7-16,1-4-9,12 7-5,-3-6-2,6 4-2,4-5-1,6-5 0,4-3-1,2-6 0,-1-10-1,0-4 1,-1-6 0,0-3 0,-7-6-1,-1-2 1,-7-3-1,-1-1 2,-4 3-1,-2 5 0,-4 1 1,-1 9-1,1 11 0,0 0 0,-12 9-1,7 9 1,2 8 0,-1 3-2,3 6 1,1-2-2,5 1-2,0-6-3,12 3-6,-6-8-28,6-8 2,7-7-1,0-10 1</inkml:trace>
  <inkml:trace contextRef="#ctx0" brushRef="#br0" timeOffset="3315.1895">18029 4897 65,'9'-15'39,"-6"5"-1,-3 10 2,0 0-24,3 15-6,-1 7-3,-3 6-2,5 8-1,-3 3-2,4 7 0,-1 1-1,3 0 1,2 0-2,3-7 1,0-7-1,2-5 0,0-6 0,-4-10-1,2-6 0,-12-6 0,7-15-1,-10-2 0,-4-2-1,-8-6 0,-1 1 0,-6 2 0,-4 4 1,-4 3 0,1 8 1,-3 7 0,1 5 2,4 9 0,-1 2 0,6 7 1,5 0 0,8 3 0,6-1 1,10-2-2,5-1 1,10-4-1,5-1 0,5-9-2,4-1-3,-2-10-9,7 0-27,-4-2 0,0-7 1,-2-1-2</inkml:trace>
  <inkml:trace contextRef="#ctx0" brushRef="#br0" timeOffset="3541.2025">18383 5166 61,'-9'1'40,"9"-1"-1,-13 15 2,0-9-22,11 11-8,-3-3-4,4 10-2,1-2-2,3-2-2,2 0-2,-1-2-3,9 2-5,-13-20-14,15 16-18,-3-15 2,-12-1-2,17-17 1</inkml:trace>
  <inkml:trace contextRef="#ctx0" brushRef="#br0" timeOffset="3697.2115">18328 4943 60,'-6'-10'37,"-4"4"-2,10 6-1,0 0-23,-8 17-17,10-1-28,3-2-1,9 8-1,2-5 0</inkml:trace>
  <inkml:trace contextRef="#ctx0" brushRef="#br0" timeOffset="4097.2342">18523 5142 55,'-7'13'37,"-3"0"-1,4 5 1,3 4-21,-5-6-7,8 6-3,1-2-2,5 2-2,3-6 0,4-1-1,1-5 1,5-6-1,1-6-1,1-2 1,0-8-2,-2-3 2,2-6-2,-3-1 2,-1-5-1,-1 2 0,-4 0 2,2 2-1,-6 4 2,-2 3-1,-2 7 0,-4 9 0,0 0 0,1 14-1,-1 2-1,-1 2-1,6 4-3,1-2-1,7 8-6,-1-13-9,6 0-20,7-1 0,0-6 1,6-1 1</inkml:trace>
  <inkml:trace contextRef="#ctx0" brushRef="#br0" timeOffset="4617.2641">19199 5120 50,'0'0'37,"-1"-15"1,1 15 0,-21 4-12,-1-2-14,7 10-6,-7 0-1,6 5-2,2 1-1,7 1-1,4 1 0,5 1 0,6-3 0,5-1 0,3-4 0,3 0-1,-2-5 0,1-4 1,-2-4-2,0-3 1,-1-3-1,-2-6 0,-1 3 0,-2-6 1,0 0-1,-3 2 0,-2 1 1,-2 2 0,-3 10-1,4-9 1,-4 9 0,0 0 0,2 14 0,-1-1 0,3 4 0,-1 6 0,1 3 0,0 4 0,0 2 1,-2 1 0,-1 2-1,-4 2 1,-5-2-1,-2-3 0,-4-2 1,-2-3-1,-5-4 0,0-4 0,-2-4 1,2-7-2,3-2 0,1-5-4,7 3-16,10-4-19,-13-14 1,11 2-1,3-8 1</inkml:trace>
  <inkml:trace contextRef="#ctx0" brushRef="#br0" timeOffset="5359.3066">19854 4987 79,'11'-5'40,"4"-3"-1,1-1-4,-5-7-22,13 8-4,-5-2-3,7 7-2,-4 1-1,-1 5 0,-2 3-2,-3 9-1,-6 4 1,-6 3-1,-4 6 0,-6 2-1,-6 0 1,-4 2-1,-4 0 1,-1-4 0,0-2-1,2-3 1,3-3 0,2-2 0,7-4 0,7-4 1,6 0-1,7 1 0,4-3 2,5-1-2,5-4 0,3-2-2,4 4-2,-4-9-12,1 1-24,2-3-2,-3-3 2,-2 2-2</inkml:trace>
  <inkml:trace contextRef="#ctx0" brushRef="#br0" timeOffset="5765.3298">20348 5195 53,'17'-6'39,"0"-2"1,6 0 0,1 3-15,-2-11-12,11 7-5,-8-3-3,3 1-1,-4-1-2,-1 0 0,-6 0-1,-3 2 0,-6-2 0,-6-1-1,-6-3 0,-5 4 0,-7 1 0,-2-1 0,-6 5 0,-1 4-1,-1 5 0,-1 9 1,1 6 0,4 4 0,1 4 0,8 6 1,3 2-1,8 1 2,5-3-2,9-2 1,4-3 0,6-3-1,5-5 0,3-8-3,5-3-5,-6-12-9,3 0-25,0-2 0,-2-7 0,-2-2 1</inkml:trace>
  <inkml:trace contextRef="#ctx0" brushRef="#br0" timeOffset="6128.3505">20829 5033 66,'17'4'39,"-7"6"0,1 2 1,7 6-24,-8-3-7,7 10-3,-3-1-2,0 2-2,0-1-2,-4-1 0,-1-3 0,-2-5-1,-2-3 0,-5-13 1,0 0-1,0 0 0,-3-11 1,0-8 0,-2-5 0,3-3 0,3-4 1,2 1 0,7 0 0,4 1 0,5 5 1,4 6-1,1 6 0,5 5 0,0 5-1,-1 3-2,-1 8-4,-7-5-11,-2 5-24,2 2 1,-4-2-1,1-2 1</inkml:trace>
  <inkml:trace contextRef="#ctx0" brushRef="#br0" timeOffset="6463.3697">21368 5072 66,'-14'11'39,"-1"5"-1,1 0 3,-5-3-25,12 8-7,-1-3-3,7 2-1,3-2-2,6-3-1,6-3 0,7-2-1,3-3 1,4-4-1,1-4 0,0-3-1,-1-5 1,-2-2 0,-3-3 0,-4-3-1,-9-4 0,-6 1 0,-7 0 0,-8 0-1,-8 4 0,-7 2-2,-2 7-5,-9 1-22,4 3-12,2 6 1,1 3 0</inkml:trace>
  <inkml:trace contextRef="#ctx0" brushRef="#br0" timeOffset="8519.4872">14581 6389 26,'1'-16'32,"-1"16"0,6-18 0,-6 18-16,-1 11-4,-1 4-4,2 10-3,-2 4-2,1 6-1,0 2 2,2 1-2,-1-4 1,1-4-1,0-7 0,2-3-1,-1-8 1,-2-12-1,0 0-1,13-6 1,-7-7-1,1-4 1,1-3-1,4-4 1,1-1-2,4 2 2,-2 1 0,2 4 0,-1 3 0,2 5 0,-2 5 0,0 8-1,-3 4 1,-1 4 0,-3 5-1,-1 2 0,0 1-1,-4-1 0,0 2-2,-3-7-4,6 4-10,-4-3-18,-3-14-1,16 6-1,-6-12 2</inkml:trace>
  <inkml:trace contextRef="#ctx0" brushRef="#br0" timeOffset="8916.51">15048 6433 43,'-5'10'31,"-5"-2"2,2 5-10,0 8-8,-4-2-4,7 6-1,-3-6-2,9 4-1,1-4-2,9-5 0,6-7-2,6 0-1,2-7 0,3-4 0,1-7-1,-1-1 0,-1-8-1,-6 4 1,-5-3 0,-7-3-1,-5 1 1,-7 0-2,-6 1 1,-7 1-1,-7 2 1,-4 2-1,-2 4-1,-1 7 0,2 7 0,1 2-1,6 10-3,3-2-4,14 10-10,4 0-16,4-5 0,12 1 0,2-10 1</inkml:trace>
  <inkml:trace contextRef="#ctx0" brushRef="#br0" timeOffset="9442.5401">15391 6188 2,'3'-22'24,"-10"-6"0,8 15 0,-4 0-13,3 13-4,0 0-3,0 0-3,0 0-1,0 0-2,4 18 0,-1-8-1,1-1 0,0 1-1,-4-10 1,4 14 2,-4-14-1,1 10 3,-1-10 1,0 0 1,0 0 3,0 0 0,-5-12 2,5 12 0,-1-11 2,1 11 0,0-11 0,0 11 0,0 0 0,-5-11-1,5 11-2,0 0 0,-4 20-1,-2-6-1,3 8-1,-4 5-1,3 8 1,-3 3-2,4 2 1,0 2-1,5-1-1,0-1 1,5-2-1,0-5-1,4-6 0,2-5-1,-1-4-2,2 0-2,-2-14-6,7 2-11,-4-6-17,-6-7 0,0-1-1,-6-4 3</inkml:trace>
  <inkml:trace contextRef="#ctx0" brushRef="#br0" timeOffset="9636.5512">15241 6398 44,'-11'-9'36,"11"9"2,1-10-1,9 0-15,14 5-9,2-6-5,9 8-2,2-1-4,3 0-5,5 7-18,-2 1-17,-10-1 0,-2 5-2,-10-1 2</inkml:trace>
  <inkml:trace contextRef="#ctx0" brushRef="#br0" timeOffset="10018.573">15929 6272 51,'12'20'36,"-9"-5"-1,2 3 1,1 7-20,-12-4-7,7 5-4,-3-2-3,-1 2-3,1 0-7,-4-11-10,0-1-18,6-3 0,0-11-1,0 0 1</inkml:trace>
  <inkml:trace contextRef="#ctx0" brushRef="#br0" timeOffset="10184.5825">15840 6170 41,'0'0'31,"0"-18"0,0 18-4,0 0-29,9 3-24,8 8-5,-5-4 0,11 8 0</inkml:trace>
  <inkml:trace contextRef="#ctx0" brushRef="#br0" timeOffset="10560.6041">16131 6347 30,'-4'12'34,"3"8"1,-3-6 1,4 0-15,4 9-7,-4-6-4,8 4-4,-2-5-2,5 2-2,0-5 0,4-1-1,1-6-1,3-4 1,-3-5-1,3-2 1,-1-4-1,-1-3 1,0-6-1,-1-1 0,0-3 1,-1 1-1,4 2 1,-2 0 0,-1 4 0,-3 9 0,0 6 0,-1 7 1,-2 7-2,-2 6 0,-2 4-2,-1 1-2,5 5-5,-1-10-8,4-2-21,6-4 0,1-9 0,8-2 1</inkml:trace>
  <inkml:trace contextRef="#ctx0" brushRef="#br0" timeOffset="10819.6189">16955 6285 46,'-3'-13'36,"3"13"1,-23-3-1,-2 8-15,1 10-10,-11 1-5,2 10-1,-1 2-2,4 2 0,4 2-1,10 1 0,7-5-1,12-1 1,9-6-2,7-6-1,10-4-3,2-10-7,9-2-18,0-7-9,-1-5 0,-1-4-2</inkml:trace>
  <inkml:trace contextRef="#ctx0" brushRef="#br0" timeOffset="11046.6319">16992 5998 65,'-2'-16'38,"2"16"-1,0 0-3,4 12-16,-4 6-8,8 12-4,-3 3-2,1 9-2,-1 6 0,2-1-3,1 3-3,-4-2-3,7 2-9,-4-6-24,4-9 2,1-8-2,-1-12 2</inkml:trace>
  <inkml:trace contextRef="#ctx0" brushRef="#br0" timeOffset="11440.6544">17282 6294 66,'0'0'38,"-12"14"0,4 3 1,2 8-24,-8-1-7,9 5-4,2-3-1,4 2-1,6-4-1,6-3 0,3-9 0,6-5-1,5-9 0,2-3 0,1-6 1,1-8-1,-3-5-1,-4-3 1,-3-3 0,-2-2 0,-7 2 0,-3 0 1,-4 4-1,-3 7 1,-4 8 0,2 11-1,0 0 1,-15 13 0,10 7-1,2 7 1,2 4-2,3-1-1,6 3-3,1-6-5,13 2-9,-1-10-22,2-8 2,6-7-1,-1-12 2</inkml:trace>
  <inkml:trace contextRef="#ctx0" brushRef="#br0" timeOffset="11869.6788">17878 6074 59,'-2'-29'39,"2"12"0,0 17 1,-9-11-19,12 26-8,-7 2-5,7 12-3,-3 2-2,5 9-1,0 3 0,3-1-1,2 2-1,0-4 0,-1-2-2,1-5 1,-1-4-1,-3-12 0,-1-6-1,-5-11 1,0 0-1,-9-7 1,-1-8 0,-7-3 0,-3-1 0,-3 5 1,-5 2 1,-3 4 0,-1 6 1,1 9 0,3 5 0,4 5 2,3 4-1,10 3 0,7-2 0,9 3 0,7-3-1,8-5-1,5 0-1,2-6-3,7 2-6,-6-11-14,2-2-16,2-4 0,-4-6 0,2 0 1</inkml:trace>
  <inkml:trace contextRef="#ctx0" brushRef="#br0" timeOffset="12081.6911">18155 6295 71,'0'0'40,"-9"12"-1,-1 0 2,-4-2-25,9 9-6,-4 0-6,7 3 0,1 1-4,3-2-1,7-2-4,-9-19-7,24 16-23,-9-11-7,-2-7 3,2-3-2</inkml:trace>
  <inkml:trace contextRef="#ctx0" brushRef="#br0" timeOffset="12243.7003">18111 6099 46,'-15'-15'33,"15"15"2,-16-6-4,16 6-15,2 11-22,-2-11-26,19 22-1,-8-8-2,8 4 1</inkml:trace>
  <inkml:trace contextRef="#ctx0" brushRef="#br0" timeOffset="12604.721">18284 6259 60,'1'15'37,"-6"-2"0,4 6 0,1 6-22,-5-4-6,9 4-4,-3-2-2,4 1-1,2-2 0,4-6-1,-1-6 0,3-6-1,4-4-1,0-3 1,-1-6-1,0-6 1,-1-3-1,0-3 0,-1-2 0,-1 2 1,-4 1 0,-1 2 0,-4 7 0,-4 11 0,0 0 1,0 0-1,2 16-2,-6 0-1,6 6-4,-5-4-9,7 2-21,5 0-1,2-6 1,6 2 0</inkml:trace>
  <inkml:trace contextRef="#ctx0" brushRef="#br0" timeOffset="13125.7508">18885 6294 65,'-10'-10'38,"-3"14"0,-8 2-1,-9 2-22,10 11-6,-4-3-4,7 4-1,6 2-1,9-2-1,6-3 0,7 0 0,6-4-1,4-4 0,1-3-1,1-4 0,0-4 1,-4-4-1,-2-1 0,-2-5 0,-3-4-1,-2 3 1,-3-1 0,-1 1 0,-3 3-1,-2 0 1,-1 10 0,0 0-1,0 0 2,0 0-1,0 0 0,-7 23-1,4-5 2,2 2-1,-2 5 0,2 0 0,0 3 0,1 7 0,-2 0 1,0-1-1,-3 1 1,-4 3-1,-5-3 0,-4 0 1,-5-2-1,-4-6 1,-1-4-1,1-3-1,1-3 1,3-10-3,10 4-11,3-11-26,5-9 0,9-3 1,4-8-2</inkml:trace>
  <inkml:trace contextRef="#ctx0" brushRef="#br0" timeOffset="13773.7878">19488 6296 87,'16'-8'39,"1"-2"0,9-8-6,1 5-22,3-4-4,7 8-3,-3 1-1,-3 8-1,-5 6-1,-5 2 0,-9 8-2,-10 8 1,-10 6 0,-9 3 0,-7 4 0,-6 1-1,-3 0 1,1 1 0,2-3 0,8-7 1,8-5-1,10-4 0,11-6 1,9-4 0,10-7-1,8-3-1,4-2-2,0-6-4,8 5-7,-9-4-24,1-4-2,-2-1 0,-10 0 0</inkml:trace>
  <inkml:trace contextRef="#ctx0" brushRef="#br0" timeOffset="14173.8107">19962 6467 68,'10'-6'40,"6"1"-1,4-2 1,-2-6-23,12 9-5,-6-8-5,5 3-2,-2-3-2,0 2-1,-4-2 0,-4-3-1,-3 0 0,-4-1 0,-6 2-1,-4-1 1,-5 1-1,-6-3 0,-5 4 0,-5 6 0,-5 4 0,-5 1 0,2 6-1,-4 7 1,-1 9 0,2 7-1,3 6 2,4-1-1,7 1 0,7 3 1,6-2 0,8-4 0,9-5 0,5-4-1,8-7 0,5-2 0,5-3-3,2-9-2,3 1-7,-9-10-19,5 0-12,1-2 1,-5-4 0</inkml:trace>
  <inkml:trace contextRef="#ctx0" brushRef="#br0" timeOffset="14634.8371">20445 6269 79,'0'0'41,"4"14"-2,3-2-1,2 11-24,-3-1-7,5 7-3,-1 0-1,2 2-2,-1 0-1,0-1 0,-1-4-1,0-5 0,-3-6-1,-7-15 0,9 10 1,-9-10 0,3-14 0,-4-3 0,-1-5 0,1-3 1,2-2 0,2 1 1,2-3 0,4 3 1,3 1 0,3 7 0,3 3 1,5 4-1,0 1 1,0 7-1,-1 0 0,0 3 0,-7 1 0,2-1-1,-8-2 0,-9 2 0,0 0 1,0 0-2,0 0 1,-14-7-2,1 3 0,-1 1-3,2 5-2,-4-9-11,16 7-25,-19 7-1,19-7 1,-6 10 0</inkml:trace>
  <inkml:trace contextRef="#ctx0" brushRef="#br0" timeOffset="14995.8577">21021 6300 54,'-17'9'39,"0"-2"0,-2 5 1,-6 9-15,-2-8-13,9 10-4,-1-3-3,10 8-1,5-4-1,8 1 0,8-3-2,7-3 0,8-6 0,5-3 0,1-4 0,2-10-1,-3-4 0,-3-2 1,-5-6-1,-5-3 1,-10-4-1,-6-4 0,-6 0 1,-8 2-2,-6 3 1,-7-2-2,0 7-2,-5 0-6,9 6-31,-3 11-1,3-1 1,5 3-1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30:49.1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19058 15836 6,'0'0'8,"0"0"-1,0 0 0,-2-13-1,2 13-1,-1-12 1,1 12-1,1-17 0,0 8-1,3-3 0,-2 0 0,4-2-1,-2-1 0,3 0-1,-1-1 0,5-2 0,-2 0 0,0 0 0,2-2 0,1 1 0,2 0 0,2-2 0,0 1 0,2 2 0,4-3 1,-1 0-1,5 1 0,-1 0 0,4 2-1,0 0 0,2 0 0,0 4-1,-1 2 1,2 2-1,-3 3 0,2 2 1,-2 3-1,0 3 0,1 2 0,0 2 1,-1 2 0,1 1 0,-2 1 0,1 0 0,0-1 0,-1 0 1,-2-1-2,-2-2 1,1-3 0,-3-3-1,0-4 1,-1-2-1,-2-4 1,0 0-1,-1-5 0,-3 1 1,-2-3-1,-2 1 0,-2 1 1,-3-1-1,-1 3 1,-3 0-1,-1 2 0,-1 2 1,0 10-1,-5-11 0,5 11 0,0 0 0,0 0 0,-11 1 0,11-1 0,0 0-1,-5 10 1,5-10 0,3 9 0,-3-9 0,12 8 0,-1-2 0,2-2 0,5 2 0,1-3 0,6 4 0,1-6 0,4 3 0,5-4 1,6-4-1,-1 3 1,5-5-1,2 2 1,3-4 0,3 1 0,2-2 0,-1 2 1,-1 0 0,3-2-1,-1 2 1,3-3 0,-1 4-1,0-2 0,-1 1 0,3 0 0,0 2 0,0 0-1,-1 1 1,-1 1-1,-1 2 1,-3 1-1,0 1 0,-3 2 1,-2 3 0,-2 5-1,-4 1 0,-2 3 0,-2 3 0,-3 1 1,-3 5-1,-5 1 0,-6 0 0,-1 0 0,-5 0 0,-5 0 0,-4-2 0,-3-1-1,-5-7-1,-2 3-3,4-18-6,-21 6-20,21-6 0,-26-7 0,12-3 1</inkml:trace>
  <inkml:trace contextRef="#ctx0" brushRef="#br0" timeOffset="856.0489">19724 14808 6,'0'0'26,"13"-6"1,-13 6-3,0 0-9,11-1-5,-7 10-3,2 5-2,-4 3-3,1 5-1,-1 2 1,1 2-1,-1-2 0,1-2 0,1-2-1,-2-3 1,2-4-1,0-3 1,-4-10-1,0 0 0,14 7 1,-14-7 0,14-11 0,-5 0 0,1-4-1,3-1 1,0-2 1,1-1-1,1-1 0,-1 2 0,-1 4 0,-1 4 0,-2 2 0,-1 7 0,-9 1 0,15 17 0,-10-2 0,1 6 0,-2 0-1,1 2 1,1 0-1,0 0-1,0-3 0,0-6-2,1-2-3,-7-12-3,16 12-4,-16-12-6,12-6-9,1 3-2,-8-10 1</inkml:trace>
  <inkml:trace contextRef="#ctx0" brushRef="#br0" timeOffset="1284.0731">20190 14835 14,'0'0'21,"0"0"-5,-8 12-3,0-2-2,1 4-3,0 4 1,0 1-1,3 3-2,2-1 1,5 1-2,2-5-2,4 0 0,5-6-2,2-3 0,2-4 0,1-5-1,0-5 1,0-2-1,0-3 0,-2-5 1,-3-1-1,-2-1 1,-3-2 1,-4 0-1,-6-2 1,-3 1-1,-8 1 0,-2 1 1,-7 3-1,0 1-1,-7 5 0,1 7 1,1 5-1,0 5 0,4 6-1,5 4-1,8 5-3,3-2-5,8-1-13,12 5-8,-5-14 2,15 7 0</inkml:trace>
  <inkml:trace contextRef="#ctx0" brushRef="#br0" timeOffset="1612.0919">20583 14613 24,'2'-18'29,"8"16"0,-10 2-1,0 0-14,0 0-7,1 24-3,0 0-2,-2 2 0,1 8-1,-1 1-1,0 1 0,0 5 0,0-3 0,1-1-1,2-4 0,3-3 1,0-6-1,4-6-1,2-5-1,4-7-4,0-8-4,0-9-14,4 5-5,-13-13 2,8 6-1</inkml:trace>
  <inkml:trace contextRef="#ctx0" brushRef="#br0" timeOffset="1800.1029">20439 14792 31,'5'9'30,"-5"-9"1,28-4-6,-3 3-12,5-3-5,2 1-6,1 1-9,-1 7-21,-12-11-3,-3 9 0,-17-3 0</inkml:trace>
  <inkml:trace contextRef="#ctx0" brushRef="#br0" timeOffset="2487.1421">19101 14906 23,'14'10'28,"-14"-10"-4,5 13-3,4-1-5,-1-2-1,7 6-3,-1-5-2,5 4-3,-1-5-1,6-1-2,-2-6 0,2-3-2,0-8 0,1-3 0,0-4-1,-2-3 1,0-2 0,-1 0-1,-7-2 1,0 5 0,-5 3-1,-4 5 0,-6 9 0,0 0 0,-9 9 0,-1 11-1,-4 8 0,1 7 1,-1 6-1,-1 7 0,-2 5 0,1-2 0,1-2 0,4-2 0,1-5 1,0-6-2,4-6 0,3-11-2,6-2-4,-3-17-8,0 0-21,18 5 0,-11-15-1,7 1 2</inkml:trace>
  <inkml:trace contextRef="#ctx0" brushRef="#br0" timeOffset="3308.1891">21081 14794 15,'0'0'30,"0"0"1,0 0-1,15-5-10,-5-4-5,4 6-4,0-5-2,5 4-2,-2-3-2,2 5-2,-1 0-1,-1 3-1,-4 2-1,-3 2 0,-10-5 0,11 19-1,-12-6 0,-6 1 0,-2 5 0,-4-1 0,-4 2 0,1-1 0,-3-1 0,1 0 1,3-1 0,2-3 0,4-2 0,4 0 1,5-12 0,2 14 0,-2-14 0,16 8 0,-3-6 0,3 0-1,2-1-1,0-3-1,5 3-5,-6-8-6,4-1-20,-2 5-2,-5-7 1,1 3 0</inkml:trace>
  <inkml:trace contextRef="#ctx0" brushRef="#br0" timeOffset="3757.2149">21398 14862 23,'26'3'29,"-9"-13"1,9 4 2,-3-4-18,-5-4-2,6 4-3,-8-5-2,4 5-1,-8-6 0,2 7-1,-7-2-2,0 1-1,-6 0 0,-1 10-2,-6-16 1,-3 11 0,-5 0-1,-2 4 0,-3 2 0,-3 3 0,1 5 0,-2 3 0,1 2 0,1 4 0,5 3 1,3-2 0,6 2 0,5 1 0,5-3 1,8 1 0,3-4 0,6 0 0,1-4 0,4-2-1,0-3-1,1-4-1,-2-1-3,-5-8-4,4 5-9,-9-4-15,-4-7-5,1 4 0,-7-7 1</inkml:trace>
  <inkml:trace contextRef="#ctx0" brushRef="#br0" timeOffset="4124.2356">21719 14759 47,'15'1'32,"-15"-1"2,16 6-12,-6 7-7,-3-1-5,2 7-3,-2-1-2,-2 4-3,-2 2-2,-2-3-1,0 1-1,-3-6-1,0-1 0,2-15 1,-5 14 1,5-14 1,0 0 1,-5-14 2,3-2 1,6 0 0,-2-7 0,5 2 0,1-4 0,5 4 0,0-3-1,5 4 0,0 2-1,2 7 0,2 1-2,-3 4-1,4 6-5,-8-3-7,5 4-21,-4 5-3,-7-4-1,2 3 1</inkml:trace>
  <inkml:trace contextRef="#ctx0" brushRef="#br0" timeOffset="4485.2565">22085 14745 50,'0'0'32,"0"0"1,-9 11-10,5 2-9,-6-3-5,5 12 0,-7-2-1,9 7-2,-2-4 0,6 5-2,1-5-1,8 0-1,2-7 0,5-2-1,2-8 0,3-4 0,1-7 0,2-6 0,-4-5-1,-1-4 1,-3-3 1,-1-2-1,-7-2 0,-3 1-1,-8 1 1,-5 6-1,-6 4 0,-5 5-2,-3 9-3,-10 2-7,5 6-28,-1 12 2,-2-2-1,7 4 1</inkml:trace>
  <inkml:trace contextRef="#ctx0" brushRef="#br0" timeOffset="6315.3612">17425 17328 12,'-1'15'19,"1"-15"-1,11 18-1,0-7-3,3 1 1,7 1-1,-1 0-4,7 1 0,-2 3-4,7-1 0,1-3-3,4 2 1,1-5-2,3-2 0,3-6-1,3 2 1,1-5 1,2-1 0,1 1-1,0-2 0,-2 0 0,0 7-1,-5 3 2,-2-1-3,-6 5 0,-6 5 0,-5 0 0,-6 3 0,-6 2-1,-6-6 1,-5 1-2,-3 3 2,-2-7 0,3-12 2,-15 13-1,15-13-1,-15 0 1,15 0 0,-10-8 0,6-2 0,4-4-1,5 3 0,4 0 1,5-2 0,5 4-1,5 1 0,3-1 1,7 6-1,3 2 0,4-1 1,5 0-1,0 7 0,5-4 1,1 4-1,-2 5 0,0-3 1,-5 1-1,-1 1 0,-5-2 0,-2-4 1,-4-4 0,-1-4-1,-3-8 2,1-2 0,-3-4 0,2-5 0,-3 1 0,1-1-1,-2-1 0,-1 0-2,-1 7-3,-6-4-12,-3 3-20,1 10-2,-14-1 1,-1 10-1</inkml:trace>
  <inkml:trace contextRef="#ctx0" brushRef="#br0" timeOffset="7018.4014">17839 17909 18,'0'0'31,"0"0"-4,-16 54 3,16-54-13,0 0-6,0 0-1,14 61-7,-14-61-4,15 57 2,-15-57 2,18 58-1,-18-58 0,18 53 1,-18-53-2,0 0 0,0 0 4,38 52-4,-38-52 1,0 0 1,0 0 1,0 0 0,38-53 0,-38 53 0,0 0-1,24-70-1,-24 70 1,0 0-2,25-64-6,-25 64-9,0 0-22,0 0 1,0 0-5,0 0 5</inkml:trace>
  <inkml:trace contextRef="#ctx0" brushRef="#br0" timeOffset="7424.4246">17975 18003 51,'0'0'28,"0"0"6,0 0-11,0 0-12,0 0-2,0 0-3,0 0 0,0 0-1,65 66 1,-65-66-4,0 0-4,53 55 5,-53-55-1,0 0 0,0 0-3,60 52 3,-60-52 1,0 0 0,0 0 3,0 0-4,0 0 0,35-61 0,-35 61 3,0 0-4,10-69 1,-10 69-1,0 0-5,19-55-7,-19 55-18,0 0-9,0 0-4,0 0 4</inkml:trace>
  <inkml:trace contextRef="#ctx0" brushRef="#br0" timeOffset="7873.4503">18310 18087 31,'0'0'31,"60"18"4,-60-18-8,0 0-15,0 0 1,57-19-7,-57 19 1,0 0-1,0 0 1,0 0-4,56-35 0,-56 35 2,0 0-4,0 0 4,0 0-4,0 0 4,32-60-1,-32 60 1,0 0 0,0 0-1,-24-56-4,24 56 4,0 0 0,0 0-4,-50-27-3,50 27-3,0 0 4,0 0-4,-57 65 6,57-65-2,-16 59 0,16-59-4,-2 64 6,2-64 3,18 54-4,-18-54 5,0 0-4,49 62 0,-49-62 0,0 0 1,59 16-5,-59-16-6,0 0-16,56-17-14,-56 17 3,0 0 0,36-59-1</inkml:trace>
  <inkml:trace contextRef="#ctx0" brushRef="#br0" timeOffset="8153.4663">18697 17754 54,'0'0'36,"0"0"0,0 0-1,0 0-15,-3 11-12,3-11-1,0 0-4,6 65 0,-6-65 0,0 80-3,0-80 3,-2 88-6,2-88 4,1 73-2,-1-73-1,3 67-3,-3-67-5,0 0-11,0 0-17,0 0 3,0 0-3,0 0-2</inkml:trace>
  <inkml:trace contextRef="#ctx0" brushRef="#br0" timeOffset="8401.4805">18892 17735 56,'-2'-10'35,"2"10"0,0 0 1,-13 8-19,14 7-6,-1-15-4,-5 61-2,5-61-1,-1 73 0,1-73 0,2 93-1,-2-93-1,8 85-4,-8-85 1,9 66-2,-9-66-8,9 56-31,-9-56 4,0 0-3,0 0 2</inkml:trace>
  <inkml:trace contextRef="#ctx0" brushRef="#br0" timeOffset="9082.5194">19488 17704 70,'7'16'36,"-6"3"-1,-1-19-1,10 61-30,-10-61 2,1 88-3,-1-34 1,3 1-1,-3-3-1,0-52-1,7 85 1,-7-85 1,5 58-3,-5-58-4,0 0 5,0 0-1,0 0 0,0 0-1,0 0 1,5-71 0,-5 71 0,-19-62 7,19 62-8,0 0 0,-59-48 0,59 48 1,-51-6-1,51 6 2,0 0-1,-69 49-2,69-49 3,0 0 2,-35 71 0,35-71-1,3 50 1,-3-50-1,0 0 0,43 55 1,-43-55-2,0 0-6,74 23 2,-74-23-7,51 1-25,-51-1-5,0 0 0,64-30-1</inkml:trace>
  <inkml:trace contextRef="#ctx0" brushRef="#br0" timeOffset="9517.5443">19622 18180 36,'0'0'32,"0"0"0,56 27 1,-56-27-19,0 0-7,62-31-1,-62 31 0,0 0 0,73-41-1,-73 41 0,0 0-6,59-49 5,-59 49-1,0 0 0,32-58 1,-32 58 2,0 0-1,-10-62 0,10 62 3,0 0-4,0 0 0,-65-43-1,65 43-2,0 0-5,-68 29-1,68-29 3,0 0-4,-70 77 5,70-77 0,-34 63-1,34-63-3,-13 71 6,13-71 4,21 50-5,-21-50 4,0 0-8,71 47-1,-71-47-9,70 12-25,-70-12 0,65-10-4,-65 10 3</inkml:trace>
  <inkml:trace contextRef="#ctx0" brushRef="#br0" timeOffset="9857.5638">20438 17845 49,'-1'-20'31,"0"5"-1,-14-3 2,1 0-13,-3 0-9,-7 1-2,2 11-2,-5 1 0,3 12 1,-2 1-1,7 9-1,-2-1-1,21-16-1,-28 64 1,28-64-7,-14 71 5,14-71-2,1 83 1,-1-83-1,15 83 1,-15-83-3,19 75 0,-19-75-2,20 64-5,-20-64-28,1 51-2,-1-51-1,0 0-1</inkml:trace>
  <inkml:trace contextRef="#ctx0" brushRef="#br0" timeOffset="10057.5752">20073 18125 70,'0'0'37,"0"0"0,0 0 6,64-18-37,-64 18-4,55 4-2,-55-4-6,59 14-11,-59-14-20,58 13 0,-58-13-4,0 0 3</inkml:trace>
  <inkml:trace contextRef="#ctx0" brushRef="#br0" timeOffset="10265.587">20522 17981 61,'0'0'37,"0"0"-2,17 60-1,-17-60-11,0 0-16,-6 55-2,6-55-2,0 0-2,4 73 0,-4-73-1,5 51-12,-5-51-30,0 0 3,0 0-3,0 0 3</inkml:trace>
  <inkml:trace contextRef="#ctx0" brushRef="#br0" timeOffset="10446.5975">20550 17866 87,'2'-10'35,"-2"10"-1,0 0-3,0 0-43,7 11-22,-7-11-2,0 0-1,0 0 2</inkml:trace>
  <inkml:trace contextRef="#ctx0" brushRef="#br0" timeOffset="11033.631">20786 17948 66,'0'0'38,"0"0"-3,-2 52-4,2-52-21,0 0-2,12 51 3,-12-51-6,10 55-5,-10-55 2,13 54 0,-13-54 0,14 51 1,-14-51-4,0 0 0,0 0 2,0 0-1,0 0 0,0 0 0,54-16 0,-54 16-4,22-55 4,-22 55 1,28-60 0,-28 60-4,30-52 3,-30 52 0,0 0 1,0 0 4,56-24-4,-56 24-3,0 0 2,0 0 3,25 79-3,-25-79-1,2 53 0,-2-53-6,0 0-8,-1 62-22,1-62-2,0 0-4,0 0 4</inkml:trace>
  <inkml:trace contextRef="#ctx0" brushRef="#br0" timeOffset="11462.6554">21210 18143 46,'0'0'33,"67"8"2,-67-8-12,0 0-11,52-20-2,-52 20-1,0 0 0,51-29-3,-51 29-4,0 0 1,0 0 3,51-56-3,-51 56 0,0 0 2,0 0-3,6-61 2,-6 61 3,0 0-6,0 0 0,0 0 2,-70-49 0,70 49-6,0 0 1,-72 31-1,72-31-3,0 0 6,-61 68 0,61-68-2,-19 62-3,19-62 5,9 52 3,-9-52-1,0 0 1,55 56-3,-55-56-3,53 14-3,-53-14-2,55 9-24,-55-9-7,0 0-1,60-16-2</inkml:trace>
  <inkml:trace contextRef="#ctx0" brushRef="#br0" timeOffset="12028.688">21885 17708 82,'13'-17'38,"-6"-4"0,-7 21 2,6-18-31,-6 18-3,-9 5-2,2 9-1,2 4 1,5-18-2,-8 63-1,8-63 3,-3 77-5,3-77 1,1 91-1,-1-91 0,7 87 0,-7-87-1,11 69 0,-11-69-2,13 54 3,-13-54-1,0 0 1,0 0 1,0 0-5,0 0 5,0 0 0,0 0-1,1-52 1,-1 52 0,0 0-3,-51-44 2,51 44 2,0 0-1,-73-7-4,73 7 3,0 0 1,-63 35 0,63-35 3,0 0-1,-27 69 1,27-69-1,0 0 0,17 66 2,-17-66-3,0 0 2,52 57-2,-52-57 1,0 0-1,60 16 0,-60-16-1,0 0-6,50-21-14,-50 21-22,0 0-2,0 0 2,43-55-2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32:14.79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2412 16236 40,'0'0'34,"0"0"1,3 15-1,-4-3-19,-4-3-5,6 7-2,-4 0-3,4 5-2,0 0-1,1 4 0,0 1-1,2 5-1,0 1 1,-2-1-1,1 0 0,-1-2-2,0 0-1,-2-7-3,4 0-6,-4-22-9,-4 11-15,4-11-1,0 0 2,4-23 0</inkml:trace>
  <inkml:trace contextRef="#ctx0" brushRef="#br0" timeOffset="422.0241">2386 16228 40,'0'0'34,"0"0"2,12 6-5,-12-6-14,10 1-2,3 2-5,-13-3-3,25 1-3,-8-2-2,3 0 0,0-2-1,2 1-1,1-2 1,-1-1-1,1-1-1,-3 0 2,-3-1-1,0 0 1,-3 3-1,0-1 0,-4 1 0,-1 3 0,-9 1 1,15 0-1,-15 0 1,12 9-1,-12-9 1,12 18-1,-8-6 1,1 3-1,-2 0 0,-1 4 0,0 0 0,-2-2-3,3 3-4,-6-10-11,1 2-21,3 2 1,-1-14-1,-1 11 1</inkml:trace>
  <inkml:trace contextRef="#ctx0" brushRef="#br0" timeOffset="910.052">3212 16152 37,'12'11'34,"-12"-11"1,5 19 0,-2 0-20,-5-5-4,4 10-4,-3-4-5,2 6 1,0-1-2,0 0 0,1-1-2,-2-3-1,3 0-4,-3-5-3,4 2-4,-5-7-6,1-11-14,5 15-3,-5-15 1</inkml:trace>
  <inkml:trace contextRef="#ctx0" brushRef="#br0" timeOffset="1151.0658">3265 16362 50,'0'0'35,"10"-13"1,-10 13-12,16-7-8,-16 7-3,26-9-6,-11 4-1,6 2-3,0-1-1,1 4-2,2 0-1,-5-3-6,5 9-12,-1-2-18,-9-6 0,0 4 0,-14-2 0</inkml:trace>
  <inkml:trace contextRef="#ctx0" brushRef="#br0" timeOffset="1650.0941">4377 16212 29,'0'0'32,"-6"28"2,-8-13 0,-3 4-19,2 9-3,-8-5-3,3 4-2,-4-6-4,2 1-1,3-6-4,0-3-3,7-1-7,-2-10-8,3-6-15,11 4-1,-7-16 2</inkml:trace>
  <inkml:trace contextRef="#ctx0" brushRef="#br0" timeOffset="1878.1074">4129 16242 35,'0'0'36,"0"0"1,-2 14 1,5-1-17,-3-13-6,12 24-5,-2-12-3,8 6-3,0-3-1,6 3-1,-2-3-1,4 2-1,1-1-2,-4-3-2,2 3-5,-10-10-15,2 1-15,0-4 0,-5-8 0,1-1 1</inkml:trace>
  <inkml:trace contextRef="#ctx0" brushRef="#br0" timeOffset="2092.1196">4566 16221 38,'9'-2'35,"-9"2"0,0 0-1,0 0-21,0 0-4,10-3-6,-10 3-8,0 0-10,0 0-19,12 13-2,-12-13 2,8 17 0</inkml:trace>
  <inkml:trace contextRef="#ctx0" brushRef="#br0" timeOffset="2258.1291">4649 16373 44,'0'0'34,"1"20"1,-1-20-5,-13 12-16,13-12-8,-2 14-8,2-14-10,0 0-21,0 0-2,0 0 1,14 5 0</inkml:trace>
  <inkml:trace contextRef="#ctx0" brushRef="#br0" timeOffset="2554.1461">4914 16130 75,'1'-11'37,"-5"-4"-1,6 5-11,-2 10-16,0 0-4,7 20-2,-2-1-1,3 7-1,2 6 0,2 3-1,0 4-2,0-4 0,1 0-4,-5-9-3,7 0-9,-7-8-17,-8-18-2,12 12 0,-12-12 3</inkml:trace>
  <inkml:trace contextRef="#ctx0" brushRef="#br0" timeOffset="2853.1632">4892 16101 59,'-7'-21'39,"2"0"-2,7 1-7,8 15-10,-3-6-9,13 9-4,-1 0-3,7 7-2,2 2-1,0 3-1,0 5-1,-3 0 1,-3 4 0,-5 0-1,-6 0 0,-6-1 1,-5-2-1,-5 0 1,-4-5 0,-4-2 0,-2-2 0,-1-2-1,2-3-1,-1-3-4,15 1-7,-19 6-25,19-6 0,0 0-1,0 0 2</inkml:trace>
  <inkml:trace contextRef="#ctx0" brushRef="#br0" timeOffset="3281.1877">5367 16271 51,'-8'14'37,"1"4"0,-5-1-1,-2-5-20,10 7-4,-5-7-5,11 3-2,1-2-2,4-1-1,4 1 0,5-3-1,1-1 0,4-3-1,2 0 1,-1-5-1,2-2 0,-2-3 1,-4-2-1,-2-1 0,-7-4 1,-3 0-1,-6-4 0,-5-1 1,-4-1-1,-6-1 0,-1 0 1,-3 0-2,0 5 2,0 1-1,2 6 0,0 7-1,4 5 1,2 2-1,7 6-2,1 0-1,11 7-5,-3-9-13,10 1-17,8-3 0,5-9-1,7-1 2</inkml:trace>
  <inkml:trace contextRef="#ctx0" brushRef="#br0" timeOffset="3662.2095">5912 16133 65,'-11'-1'38,"-4"10"1,-7 1 1,-8-4-27,8 12-4,-4-6-4,4 7 0,2-5-2,6 0 0,4-5-1,3 1-1,6 0 0,1-10 1,10 16-1,1-11 0,3 0-1,5 5 1,1-4-1,0 2 0,-1 0 0,-1 4 0,-4 0 0,-4 2 0,-3-1 0,-7 1 0,-7-3 0,-2 0 0,-4 0 1,-2-3-1,-1-3 0,0-1 0,2-1-2,-2-4-3,16 1-12,-9 8-25,9-8 1,0 0-1,-3-16 2</inkml:trace>
  <inkml:trace contextRef="#ctx0" brushRef="#br0" timeOffset="4298.2458">7556 16068 77,'0'0'41,"-8"-11"-2,8 11 2,-17 19-29,2-4-6,6 11-2,0 6-3,3 8 0,4 6 0,2-1 0,3 2-2,1-4 1,3-1-2,0-6-2,2-5-2,-5-15-5,10 2-7,-14-18-24,14-4 2,-4-10 0,-3-12 2</inkml:trace>
  <inkml:trace contextRef="#ctx0" brushRef="#br0" timeOffset="4631.2649">7512 16086 56,'-14'-20'37,"6"9"1,-1 4-3,0-5-14,9 12-10,12-5-3,3 3-4,5-2-1,7 1 0,3-2-1,6 0-1,1 0 0,2 1 0,0-1 0,-2 3-1,-4 3 1,-4 0 0,-5 3-1,-6 5 1,-3 4-1,-8 3 0,-4 4 1,-2 2-1,-3 1 0,-1 3 0,0 0 0,0-3-2,4 1-1,-1-6-3,9 6-6,-5-13-15,8 1-15,3-3 2,1-8 0,6 0 1</inkml:trace>
  <inkml:trace contextRef="#ctx0" brushRef="#br0" timeOffset="4884.2792">8239 16064 65,'11'-11'40,"-6"0"-2,-5 11 3,9 2-24,-9-2-7,0 18-5,0 2-2,2 8-1,-1 5 0,1 2 0,0 4-2,0 1-1,1 1 0,0-5-2,1 0-1,-4-11-4,6 1-5,-8-15-7,7-2-14,-5-9-6,0 0 2,0 0 0</inkml:trace>
  <inkml:trace contextRef="#ctx0" brushRef="#br0" timeOffset="5060.2894">8286 16351 54,'1'-11'38,"-1"0"1,2 0-6,8 10-8,-6-8-10,13 10-4,-3-4-4,7 6-2,1-2-2,4 3-1,-1 1-2,0 1-2,3 5-9,-8-2-30,0-5-1,-1-1 1,-2-4-1</inkml:trace>
  <inkml:trace contextRef="#ctx0" brushRef="#br0" timeOffset="5700.326">9231 16027 72,'0'0'40,"-6"14"-1,5 8 2,4 6-28,-5-2-5,8 8-4,2 0-1,5 1-1,2-2-1,4-2 0,3-7-1,4-7 1,-2-6-1,2-8 1,0-8-1,1-8 1,-3-5-1,-1-4 0,-4-4 1,-2 2-1,-4 0 1,-3 5-1,-6 6 0,-4 13 1,0 0-1,-16 9 0,4 13 0,-2 7 0,-1 5 0,-1 4 1,4 3-1,2 5 0,-1-2 0,4-2-1,2-7 0,2-5-1,5-4-1,0-9-3,4-2-3,-6-15-7,16-12-19,-8-1-5,-1-8 0,4-4 2</inkml:trace>
  <inkml:trace contextRef="#ctx0" brushRef="#br0" timeOffset="5921.3386">9714 16046 53,'0'0'37,"8"-15"-1,-8 15 2,0 10-22,-10-7-7,7 7-2,3-10-4,-7 18-2,7-4-3,0-14-5,5 24-17,2-11-13,-7-13-1,8 19 0,-8-19 1</inkml:trace>
  <inkml:trace contextRef="#ctx0" brushRef="#br0" timeOffset="6075.3475">9757 16257 52,'-5'15'35,"7"3"-1,-6-8-1,2-1-26,2-9-16,-3 9-23,13 0-1,-10-9-2,16-2 2</inkml:trace>
  <inkml:trace contextRef="#ctx0" brushRef="#br0" timeOffset="6437.3682">10045 15926 71,'-4'-10'40,"4"10"0,0 0 0,0 0-25,-2 14-8,2 3-2,5 10-2,-1 4-1,2 6-1,2 2-1,-1 1-1,3 1-1,-2-8-2,6 3-6,-8-19-6,8-3-25,-1-7 1,-13-7-1,16-11 3</inkml:trace>
  <inkml:trace contextRef="#ctx0" brushRef="#br0" timeOffset="6777.3876">10041 15898 69,'-12'-28'40,"5"4"1,3 3-3,-2-5-19,18 12-7,-3-2-4,10 7-3,1 3-1,6 4-2,-1 4-1,4 8 0,-1 5-1,-3 3 0,-1 6 0,-6 1-1,-3 1 1,-7 0-1,-6 0 1,-4-5-1,-6-1 1,-6-5 0,-2-4 0,-4-4 0,-1-4 0,-1-3-1,4-1 0,0-2-2,4 1-2,3-4-3,11 6-9,0 0-25,0 0 1,13 3 0,0-4 1</inkml:trace>
  <inkml:trace contextRef="#ctx0" brushRef="#br0" timeOffset="7184.4109">10457 16049 69,'-10'15'38,"-6"1"-1,1-1-9,5 12-13,-8-6-4,13 6-3,0-5-3,8 4-1,6-4-2,8-4 1,4-5-2,6-3 0,3-6 0,3-3 0,0-6 0,1-4-1,-3-7 0,-6 1 0,-4-4 1,-7-6-1,-6 2-1,-8-2 1,-9 1 0,-7 1-2,-6 4 2,-4 1-2,-2 8 1,-5 4-1,3 7 0,1 1-1,8 8-2,1-1-2,15 12-8,-3-2-21,11-5-3,11 3 0,4-7 2</inkml:trace>
  <inkml:trace contextRef="#ctx0" brushRef="#br0" timeOffset="7559.4324">11005 15978 61,'0'0'39,"1"-12"0,-1 12 1,-19 2-21,1-4-11,2 7-3,-3 0-1,1 4-2,3-2 0,2 2-1,6 0-1,3 2 1,6-2 0,5 1-1,5 0 0,3 0 1,3-1-1,0 4 1,1-1-1,-1 3 0,-2 0 0,-3 1 1,-3 0-1,-5-1 0,-3 0-1,-3-1 0,-4-2-1,-4-3 0,9-9-3,-21 7-4,21-7-11,-14 11-20,1-12 0,3 0 1,-4-4 0</inkml:trace>
  <inkml:trace contextRef="#ctx0" brushRef="#br0" timeOffset="9329.5336">2305 16927 27,'24'11'32,"-7"-8"2,8 4-1,1-2-17,-1-8-4,9 5-3,-4-8 0,9 7-2,-1-7-1,9 7-2,-2-6-1,7 3 0,-2 0-1,3 4 0,1-1 0,1 1 0,-2 2-1,2 0 0,-2 2-1,-1 0 1,-2 2 0,1-1 0,1 0-1,-1 1 0,3 0 1,1-2 0,0-3-1,0 0 1,2-3 0,1 0-1,1-1 0,1-3 0,1-2 1,2 1-1,2 0 0,3-2 0,3 1 1,-1-2-1,4-2 0,1 2 1,0 0-1,0-2 0,-3 3 1,2 0-1,1 2 0,-2 1-1,-3 3 2,1 0-1,0 2 0,-2 2 0,3-1 0,-2 0 0,1-1 0,2-1 0,1 1 0,0 0 0,2 0 0,0-2 1,0 0-1,-1 1 0,0 0 0,1-1 0,0-2 0,3 1 0,-2-4 0,1 3 1,2 0-1,-1-1 0,2-1 1,-1 1-1,2 0 0,1-4 1,2 3-1,-1-2-1,2-2 1,1 0 0,2 0 0,0-1 0,0-1 0,0 3 0,0-1 1,-1 2-1,1 1 0,0-1 1,-1 1-1,-1 2 0,-1 1 1,0-2-1,-1 1 0,1 0 0,-3 0 0,1 2 0,0 0 0,-2-3 0,-1 1 0,0 4 0,-1-3 0,-1 0 0,0 1 0,-2-3 0,0 1 0,-1 3 0,2-2 1,0-3-1,-1 2 0,2-1 0,1-1 0,0-1 0,0 0 1,1-1-1,0-1 0,1 2 1,2 0-1,-3 0 0,0 1 0,-2 2 0,2 1 0,-2 2 1,-3 1-1,0 2 0,-2-1 0,-4 4 0,-1-1 0,-2-1 1,-5 2-1,-5-1-1,-2 0 1,-2-2-1,-3-1 0,-3-1 0,-2 0 0,-3-1-1,-2-1 1,-6-2-3,1 4-7,-12-2-23,-1-3-7,-4 1 2,-8-6-1</inkml:trace>
  <inkml:trace contextRef="#ctx0" brushRef="#br0" timeOffset="14797.8464">4630 17421 27,'-9'1'16,"9"-1"2,0 0-2,0 0 2,-9-3-3,9 3-1,0 0-1,0 0-3,0 0-1,0 0-2,0 0 0,0 0-3,-8 16 0,7-2-3,2 9 3,0 4-1,3 1-1,-1 5 0,1 7 0,0-4-1,1 5 1,-1-1 0,-1-7-1,-3-33-1,4 63 4,-4-63-1,0 0 0,2 59 2,-2-59-3,0 0 1,0 0-2,0 0-1,-3 11-6,3-11-8,0-14-8,2-10-18,3-2 1,-5-1-1,6-7 3</inkml:trace>
  <inkml:trace contextRef="#ctx0" brushRef="#br0" timeOffset="15379.8797">4619 17391 12,'-6'-14'15,"6"14"2,0 0-1,0 0-4,-8-11-1,8 11 0,0 0-2,0 0 0,-4-10 0,4 10-1,0 0-1,0 0-1,2-9 1,-2 9-1,0 0-2,0 0 0,17-9-1,-17 9 1,20-7-2,-8 4 0,4 1 0,2-6 0,3 7 0,-2-4-1,4 0 0,0-1 0,0 4 0,-1 0 0,0-2 0,-1 5 0,-3-4-1,0 2 0,-3 0 1,-3 2-1,-2-1 0,-10 0 1,11 1-1,-11-1 0,0 0 1,0 0 0,0 0-2,0 0 2,0 0-1,0 0 0,10 11 1,-9-1-1,1 2 0,-1 0 0,0 1 1,0 5 0,0-1 1,0 1-1,-1-2 1,0 2-2,0-5 1,1 4-3,-2-4-2,5-1-7,-7 0-22,3-12-4,0 0 1,0 0-1</inkml:trace>
  <inkml:trace contextRef="#ctx0" brushRef="#br0" timeOffset="15847.9064">5449 17291 14,'0'0'32,"-4"19"0,4-19 2,-9 20-15,12-2-6,-5-5-3,7 11-3,-5 0-2,4 6-1,-3-1-1,2 7 0,-3 3-1,1-2 1,-1 2-3,-1 1 0,0 0 0,-2-8-2,4-3-4,-4-10-4,6-10-11,-3-9-14,0 0 1,13-23 0,-13-9 0</inkml:trace>
  <inkml:trace contextRef="#ctx0" brushRef="#br0" timeOffset="16116.9218">5459 17554 41,'0'0'35,"8"11"2,-8-11-1,13-4-19,5 3-3,-3-3-3,9 4-4,-4-5-1,6-2-2,-1 1-1,1 3-2,-2 2 2,-2-2-2,-1 3-2,-6-3-2,2 5-9,-17-2-27,14 6 0,-14-6 2,9-10-4</inkml:trace>
  <inkml:trace contextRef="#ctx0" brushRef="#br0" timeOffset="16744.9577">6775 17359 20,'0'0'29,"0"0"1,0 0-10,0 17-4,-6-7-1,-6 3-5,1 6-1,-6 5-3,1 3 0,-4 1-3,-1 6 0,-1-3-2,1 0 1,-1-1-1,4-8-4,2-2-2,-1-9-6,7-2-10,10-9-11,-11-8-2,12-6 2</inkml:trace>
  <inkml:trace contextRef="#ctx0" brushRef="#br0" timeOffset="17036.9744">6493 17368 36,'0'0'33,"3"10"1,7-4-11,-1-1-5,14 6-3,-3 1-3,11 7 0,-2-1-4,8 2 0,-6-2-4,3 2 1,-4-7-3,-1 3 0,-4-3-1,-5-4-1,-2-4-1,-6 3-2,0 0-1,-12-8-3,13 11-8,-13-11-16,0 0-7,0 0 0,0 0 2</inkml:trace>
  <inkml:trace contextRef="#ctx0" brushRef="#br0" timeOffset="17445.9978">7258 17295 31,'0'0'29,"12"-5"-6,-12 5-3,0 0-5,11 2-2,-11-2-2,0 0-2,0 0-2,5 18-1,-9-7 0,2 2-1,-6 3 0,-2 6-2,-4 3 0,-2 2 0,-3 2-1,-3 5 0,-1-2 0,-1 5-1,0-1-1,1 1 1,2-10-1,2 0 1,3-4 0,5-12 0,4-2-1,7-9-2,0 0-3,0 0-6,8-12-20,6 2-5,-4-5-1,8 2 1</inkml:trace>
  <inkml:trace contextRef="#ctx0" brushRef="#br0" timeOffset="18106.0356">7455 17408 41,'0'0'32,"0"0"3,0 0-2,-2 11-14,2-11-6,0 0-5,12 15-2,-7-2-2,4 7-1,-1-4-1,2 5 0,2 0-1,0 4 1,0 0-2,3-8 2,-2-3-2,3-5 1,-1-5 0,3-9-1,-2-4 1,3-7-1,0-9 0,-2 3 0,0-6 0,-1-2 1,-2 6-1,-2 6 1,-4-1 0,0 5-2,-8 14 3,0 0 0,0 0 0,0 0-1,-1 25 2,-5-11-2,0 8 0,-2 11 1,-1-1-1,-2 7 0,0 3-1,0-2 1,-1 0-1,0 10 0,12-50 5,-23 79-2,23-79-2,-19 71-1,19-71 0,0 0-3,-20 56 5,20-56 0,0 0-2,0 0-2,0 0-1,0 0-10,0 0-23,4-10 0,3-10-5,5-2-1</inkml:trace>
  <inkml:trace contextRef="#ctx0" brushRef="#br0" timeOffset="18588.0632">8225 17292 22,'7'17'27,"-7"-17"0,1 14 1,-1-14-16,-9 4-9,9-4-1,0 0-3,0 0-2,0 0-2,0 0-5,-1-9-2,1 9-7,0 0-4,0 0-4</inkml:trace>
  <inkml:trace contextRef="#ctx0" brushRef="#br0" timeOffset="18969.085">8270 17523 39,'-9'13'34,"9"-13"1,-11 12 0,6-2-18,-4-5-4,9-5-3,-6 9-4,6-9-3,2 15-7,-2-15-11,1 11-21,8-10 1,-9-1-2,16-8 2</inkml:trace>
  <inkml:trace contextRef="#ctx0" brushRef="#br0" timeOffset="19846.1351">8661 17230 27,'-9'-1'34,"9"1"3,-11 0-1,11 0-14,-5 9-3,5-9-7,-1 24-4,1-9-2,4 15-1,-2 5-1,3-1-1,1 3 0,-1 5 0,0-5-1,-1 2 0,2-2-2,-2-14-3,5-5-4,-7-1-4,8-5-13,-10-12-15,12-14 0,-7-3 0,-5-7 2</inkml:trace>
  <inkml:trace contextRef="#ctx0" brushRef="#br0" timeOffset="20238.1574">8632 17260 14,'-7'-16'31,"-7"2"5,6 2-1,1 2-11,-2-4-5,9 14-3,-8-17-5,8 17-2,8-16-3,3 13-2,1-3 0,8 3-2,2-2 0,4 2-2,1 3 1,3 4 0,0 0-1,-2 0 0,-2 5 0,-4 2 1,-4 0-2,-4 3 1,-7 2 0,-6 0-1,-5-1 1,-4 3-1,-6-2 1,0-3-1,-4 0 1,0 0 0,0-6 0,2-1 0,2 0-1,4-5-2,10-1-2,0 0-5,0 0-15,9 5-15,0-8 2,8 1-2,-2-1 3</inkml:trace>
  <inkml:trace contextRef="#ctx0" brushRef="#br0" timeOffset="20734.1859">9119 17318 27,'-17'10'33,"17"-10"1,-20 17 1,3-11-17,7 7-2,-8-1-4,9 8-3,-5 7-2,7 0-1,0 3-2,5 5 1,2-2-1,7-8-2,3 2-2,8-4 2,5-11-2,3 1 1,3-9-1,2-6 1,1-10-2,-1 5 0,-1-13 2,-4-2-1,-4-2 0,-3-2 0,-6-7-1,-6 2-1,-6 4 1,-7 1 0,-7 3-1,-7 7 0,-5-2 1,-4 4 0,-3 12 1,1 1 0,0 3-1,2 6 3,6 3-2,2 1 0,9 5-2,2 1-4,13 2-7,-1-1-24,11-8 1,8-4-1,1-2 0</inkml:trace>
  <inkml:trace contextRef="#ctx0" brushRef="#br0" timeOffset="21229.2142">9618 17309 70,'0'0'37,"0"0"1,-11-15-11,11 15-13,-12-4-5,12 4-4,-12-3-1,12 3-1,-17 11-1,9-2 0,-2 5-1,0-2 2,1 0-1,1 3 0,1 2 0,1-4 0,4-3-1,3 2 1,-1-12-1,11 17 0,-2-10-1,2-5-1,4-1 2,1 3-1,1 4 0,0-6 1,0 1-2,-1 6 1,-2 1 1,-3 1-1,-2 3 0,-3-4 0,-3-1 0,-4 7 0,-3-2 0,4-14 1,-18 18-2,6-10 0,-2 1 1,-1-1-1,0 1-1,0-6-3,6-1-9,-6 2-26,5-10 1,10 6 0,-17-14 0</inkml:trace>
  <inkml:trace contextRef="#ctx0" brushRef="#br0" timeOffset="21830.2486">8310 17288 26,'-15'12'36,"15"-12"0,-14 15 1,14-15-13,-12 4-7,12-4-7,0 0-3,0 0-3,-2 9-5,14-3-14,5-6-23,-2-6 2,4-3-3,-1-15 2</inkml:trace>
  <inkml:trace contextRef="#ctx0" brushRef="#br1" timeOffset="29346.6785">8703 17974 20,'0'0'24,"0"0"8,0 0-11,0 0 1,0 0 1,0 0-8,0 0-5,1 52 1,-1-52 0,0 0-5,7 64 1,-7-64-5,-1 75-1,1-75 0,-5 83 0,5-83 0,-2 86-2,2-86 0,1 66-3,-1-66 4,0 0 1,0 0 0,41 54-3,-41-54 4,0 0 0,63-34 0,-63 34 4,0 0-7,71-49-3,-71 49-1,0 0-1,55-31-13,-55 31-19,0 0 0,0 0-3,0 0 7</inkml:trace>
  <inkml:trace contextRef="#ctx0" brushRef="#br1" timeOffset="29574.6916">8688 18238 39,'-52'9'33,"52"-9"2,0 0-3,0 0-11,0 0-7,0 0-5,0 0-1,54 31 0,-54-31-7,58 0-6,-58 0 0,69-11-5,-69 11-6,72-16-8,-72 16-11,69-30-5,-69 30 5</inkml:trace>
  <inkml:trace contextRef="#ctx0" brushRef="#br1" timeOffset="30014.7167">9055 18117 41,'0'0'34,"0"0"-2,0 0-3,0 0-10,0 0-4,0 0-6,0 0-2,0 0-2,-19 67 0,19-67-2,0 0-3,22 70 1,-22-70 1,0 0-1,0 0 0,66 51 1,-66-51-2,0 0 1,58 1-1,-58-1 0,0 0 2,55-46-1,-55 46-1,0 0 0,50-64 0,-50 64 1,0 0 0,43-69 0,-43 69-1,0 0 1,0 0-4,0 0 5,0 0-1,0 0 1,0 0 3,0 0-5,20 81-3,-20-81 3,-11 89 5,4-36-6,1-3 1,6-50-3,-14 82 2,14-82-2,-7 64 2,7-64-7,0 0-8,0 0-21,0 0 0,0 0-3,0 0 3</inkml:trace>
  <inkml:trace contextRef="#ctx0" brushRef="#br1" timeOffset="30574.7488">9572 18162 58,'0'0'36,"0"0"-2,0 0 0,0 0-20,1 59-6,-1-59 1,2 53-6,-2-53-1,4 64 0,-4-64-1,6 75-3,-6-75 2,7 66-1,-7-66-1,3 50-1,-3-50-2,0 0-1,0 0 0,0 0 2,0 0-2,0 0 3,0 0 1,-37-74 1,37 74 3,-21-80 2,21 80 3,-17-90-3,17 90 2,-11-81-1,11 81 2,3-76-1,-3 76-1,17-52-1,-17 52-4,0 0 4,49-50-1,-49 50 0,0 0-2,60-10 1,-60 10-6,0 0 4,0 0 5,56 38-6,-56-38 1,0 0 0,6 52 1,-6-52 0,0 0 0,-28 56 1,28-56-6,0 0 5,0 0-3,-55 45-1,55-45-2,0 0-6,0 0-3,0 0-28,0 0 3,0 0 0,0 0-2</inkml:trace>
  <inkml:trace contextRef="#ctx0" brushRef="#br1" timeOffset="31083.7779">9899 18126 31,'20'53'32,"-20"-53"3,0 0-3,0 0-8,0 0-5,0 0-6,0 0-8,0 0 2,0 0 3,50-55-5,-50 55 2,0 0-4,0 0-6,61-52 4,-61 52 4,0 0-6,0 0-4,40-66 9,-40 66-6,0 0 5,0 0 5,-1-49-9,1 49 1,0 0 5,0 0 0,0 0-5,-54-23 4,54 23-8,0 0 2,-51 16 3,51-16-1,0 0-2,-47 52-3,47-52 2,0 0 3,-31 82 2,31-82 0,-4 58 0,4-58 0,10 61 1,-10-61 0,26 50 0,-26-50-6,0 0 6,67 33-1,-67-33-3,51 13 1,-51-13-2,50 2-1,-50-2-5,0 0-12,64-8-23,-64 8-2,0 0 3,60-22-3</inkml:trace>
  <inkml:trace contextRef="#ctx0" brushRef="#br1" timeOffset="31657.8107">10880 17979 26,'0'0'32,"0"0"3,0 0 0,0 0-18,0 0-2,0 0 3,0 0-7,0 0 0,0 0-5,0 0-6,0 0 3,0 0 1,-71 59-2,71-59 0,-53 35 0,53-35-3,-52 50 2,52-50 2,-41 59-1,41-59-4,-22 57 6,22-57-3,5 54-1,-5-54 1,0 0 0,65 48 4,-65-48-5,72 5 4,-72-5-8,79-7-5,-79 7 0,73-27-10,-73 27-23,58-51 2,-58 51-3,38-74 3</inkml:trace>
  <inkml:trace contextRef="#ctx0" brushRef="#br1" timeOffset="32105.8363">11065 17643 72,'0'0'38,"-4"-12"0,-1 24 1,-2 0-22,10 7-7,-3-19-4,1 69 0,-1-69-3,7 88-1,-3-35 0,-4-53-6,12 98 5,-2-45-4,-10-53 5,17 84-6,-17-84 3,21 61 0,-21-61 2,0 0-1,0 0-2,0 0 3,0 0-3,57-12-2,-57 12 5,17-60 0,-17 60-1,19-58 4,-19 58-3,0 0-2,24-58 2,-24 58 4,0 0-5,0 0-4,0 0 2,0 0 3,21 50-2,-21-50 5,7 50-5,-7-50-6,0 0 3,13 62 2,-13-62-8,0 0-14,34 54-16,-34-54 1,0 0-1,0 0 3</inkml:trace>
  <inkml:trace contextRef="#ctx0" brushRef="#br1" timeOffset="32526.8604">11429 18131 42,'0'0'36,"0"0"2,0 0 0,0 0-18,0 0-6,50-22-3,-50 22-3,0 0-1,0 0-4,68-15 0,-68 15-2,0 0 0,57-35 0,-57 35-4,0 0 3,0 0 5,53-61 0,-53 61 2,0 0-2,0 0-1,2-63 0,-2 63 1,0 0-5,0 0-2,-49-38-2,49 38 1,0 0-2,-59 14 5,59-14-3,0 0-4,-62 62 8,62-62-2,-33 58 2,33-58-4,-21 62 4,21-62-1,3 54 1,-3-54 4,0 0-5,50 60 0,-50-60-2,58 7 1,-58-7-6,70 11-11,-70-11-25,83-7 3,-83 7-2,80-23 2</inkml:trace>
  <inkml:trace contextRef="#ctx0" brushRef="#br1" timeOffset="32861.8796">12103 18025 31,'0'0'34,"0"0"3,0 0 4,0 0-21,-57-50 2,57 50-11,0 0 2,0 0-7,-59-24-6,59 24 4,0 0-5,0 0 4,0 0-5,-57 40 4,57-40-4,0 0 4,-28 73 3,28-73-4,-8 68 4,8-68-4,8 60 3,-8-60-4,0 0 0,53 61-1,-53-61-1,60 0-3,-60 0-7,69-11-19,-69 11-10,65-39 1,-65 39-6</inkml:trace>
  <inkml:trace contextRef="#ctx0" brushRef="#br1" timeOffset="33140.8955">12305 17520 83,'0'0'40,"0"0"1,-13 2-1,1 9-27,11 19-5,-4 3-3,6 8 0,-1 3-3,5 8-5,1 5 6,1 0-3,1 6 1,0-13-2,2 1-1,-10-51-2,18 83-6,-18-83-14,10 58-18,-10-58 1,0 0-1,0 0-1</inkml:trace>
  <inkml:trace contextRef="#ctx0" brushRef="#br1" timeOffset="33435.9124">12528 17873 47,'0'0'34,"0"0"3,0 0-6,0 0-3,0 0-21,0 0-2,-6 49 2,6-49 1,0 0-5,-56 49 0,56-49 1,0 0-2,-48 53 2,48-53-1,0 0-1,0 0 0,-24 58 1,24-58-3,0 0 1,0 0-1,55 26 0,-55-26-2,0 0-3,78 1-7,-78-1-27,0 0-1,73-4 0,-73 4-1</inkml:trace>
  <inkml:trace contextRef="#ctx0" brushRef="#br1" timeOffset="33862.9368">12948 17846 37,'18'-2'31,"-18"2"6,1-11-1,-1 11-14,-15-15-6,15 15-4,-20-10-3,9-1-2,-4 2-3,1 12 0,-2-2-1,1 5-1,15-6 0,0 0 2,0 0 2,-54 47-5,54-47 4,0 0-5,0 0 1,7 66-4,-7-66 3,0 0-7,57 40 4,-57-40 3,0 0-4,67 42 0,-67-42 5,0 0-2,0 0 1,47 50 4,-47-50-5,0 0 0,0 0 1,-30 50 4,30-50-5,0 0 3,-51 25-5,51-25-8,0 0-27,0 0-5,0 0 3,0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37:32.21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2837 3873 17,'0'0'29,"0"0"1,0 0-9,0 0-3,0 0-3,-11-2-4,11 2-3,-6 16-2,5 0-2,-4 4 1,2 6-2,-2 3 1,1 5-2,-1 2 0,0 4-1,-1 2 1,1-1-1,0-3-1,0 0 0,-1-4 0,2-4-1,0-3-1,1-9-2,3-2-5,0-16-1,1 14-8,-1-14-16,0-10-1,6 1 1,-11-14 2</inkml:trace>
  <inkml:trace contextRef="#ctx0" brushRef="#br0" timeOffset="555.0317">2792 3889 8,'9'-8'28,"-9"8"1,0 0 2,12-10-16,-12 10-2,11-5-2,-11 5-2,17-2-2,-6 0-2,6 3 0,0-2-1,3 3-1,2-2 1,3 1-2,-2-2 0,2 2-1,-2 0 0,1 0-1,-3 0 1,-1-1-1,-1 0 0,-3 2 0,-1-2 0,-3 1 1,-1-1-2,-1 1 1,-10-1 0,15 1 0,-15-1 0,11 2 0,-11-2 0,9 8 0,-9-8 0,4 14 1,-3-3-1,-1 0 1,-1 5-1,-2 1 1,0 0 0,-3-1-1,2 1 0,-4 0-2,4 3 0,-4-6-5,6 4-9,-2 1-19,-2-10 0,8 2-1,-2-11 2</inkml:trace>
  <inkml:trace contextRef="#ctx0" brushRef="#br0" timeOffset="1075.0615">3669 3942 12,'0'0'29,"-1"26"0,-3-12-5,2 4-5,2 4-3,-4-3-4,3 7-3,-4 0-3,2 5-2,-1-3 0,0 3-2,-1-2 0,1-2 1,-1-1-3,1 0 0,-1-5 0,2-1 0,0-4-4,0-6 0,3 2-4,0-12-6,0 0-12,1 12-8,-1-12 1,0 0 1</inkml:trace>
  <inkml:trace contextRef="#ctx0" brushRef="#br0" timeOffset="1390.0795">3633 4206 28,'0'0'33,"3"-11"0,-3 11 0,14-10-16,-14 10-3,19-10-2,-9 5-4,8 5-2,-2-2-1,5 3-2,1-1 0,2 1-2,-3-1 0,2 3 0,-2 2 0,-2-3-1,-1 0-1,-5-1 0,-1 2-4,-12-3-10,0 0-22,11-4 0,-11 4-1,-3-14 1</inkml:trace>
  <inkml:trace contextRef="#ctx0" brushRef="#br0" timeOffset="2579.1475">4633 4029 26,'0'0'28,"0"0"-4,-6 10-3,6-10-6,-14 18-3,2-7-5,3 4-2,-4 3-2,-4 2-1,-2 1 0,0 3-1,-2 1 0,0 0 0,1-1-1,-1-3 1,1 0-2,5-4 0,1 0 0,3-8-2,4 2-4,7-11-3,-11 1-7,11-1-11,-5-11-2,5 11 0</inkml:trace>
  <inkml:trace contextRef="#ctx0" brushRef="#br0" timeOffset="2859.1635">4373 4004 25,'0'0'28,"0"0"2,8 17-8,-8-17-8,14 24-2,-6-10-2,6 6-2,-2-2-3,3 6-1,2-3-1,1 0 0,-1 0-2,1-2 0,-2 1-1,-1-2-1,2-1-1,-4-5-5,2 0-7,-2 1-19,-13-13-1,22 9 1,-22-9 1</inkml:trace>
  <inkml:trace contextRef="#ctx0" brushRef="#br0" timeOffset="3134.1792">4929 4060 22,'0'0'27,"0"0"1,0 0 0,0 0-20,-8 10-3,8-10-4,-2 12-8,2-12-17,3 14-4,-3-14 0,2 12 1</inkml:trace>
  <inkml:trace contextRef="#ctx0" brushRef="#br0" timeOffset="3347.1914">4916 4266 21,'-7'10'30,"7"2"1,0-12-2,-10 17-12,10-17-5,-4 13-4,4-13-5,2 17-9,-2-17-12,0 0-13,1 13-1,-1-13 0,0 0 1</inkml:trace>
  <inkml:trace contextRef="#ctx0" brushRef="#br0" timeOffset="5458.3122">5340 3952 4,'11'-6'24,"-11"6"2,0 0-9,0 0 0,0 0-4,-4 11-3,4 2-3,3 4-1,-4 3-1,2 6 0,-4 1-1,1 4-2,-2-1 0,0 3 0,-2-5-1,1 1 0,-1-6-1,0-3 0,2-2-3,1-6-3,3-12-3,-2 14-4,2-14-11,0 0-7,0 0 1,13-6 0</inkml:trace>
  <inkml:trace contextRef="#ctx0" brushRef="#br0" timeOffset="6246.3573">5690 3926 19,'0'0'27,"0"0"0,0 0-9,0 0-3,0 0-3,-5 13-2,1-1-3,1 9-2,-3 1 1,0 4-2,-3 2 0,0 4-1,-1-2 0,0 3-1,0-5-1,3-2 0,1-2-1,1-2-1,2-4-2,-1-5-4,5-2-5,-1-11-7,0 0-14,2 11 0,-2-11 1</inkml:trace>
  <inkml:trace contextRef="#ctx0" brushRef="#br0" timeOffset="6519.3729">5388 3963 31,'-25'-9'29,"25"9"1,-10 9-11,10-9-4,-1 22-4,4-8-2,7 7-2,-1 0-1,8 5 0,-3-1-2,7 2 1,-1-4-3,2 0 0,1 0-2,-2-4-2,2 1-5,-6-4-7,2-4-20,1 3 0,-6-5-1,2-2 1</inkml:trace>
  <inkml:trace contextRef="#ctx0" brushRef="#br0" timeOffset="7020.4015">5798 4235 24,'7'-9'31,"9"5"2,-4-3-3,2-4-13,4 6-4,-4-5-3,5 5-3,-4-1-1,3-1-3,-3 0-1,-1 2 0,0-1 0,-3 0 0,-1-1-1,0 0 0,-4-2 1,-6 9-1,8-17 1,-8 7-1,-3-1 0,-2 1-1,-3 0 1,-3 1-1,-1 1 1,-2 2-1,-1 3-1,-1 3 1,0 4 0,-3 2 0,4 4-1,-1 4 1,1 2-1,3 1 1,0 2 0,4 0 0,2 1-1,6 0 1,2-2 0,4-2 0,2-1 0,3-1-1,2-3-2,1-5-2,7 3-3,-2-11-6,7 2-9,4-2-13,-2-10 0,8 3 2</inkml:trace>
  <inkml:trace contextRef="#ctx0" brushRef="#br0" timeOffset="7568.4329">6369 4081 1,'-5'-11'26,"5"11"3,-18-7 0,4 5-10,0 2-5,-4-1-2,3 6-3,-4 0-2,5 4-2,-3 1-1,5 3-2,2-1 1,3 3-1,4 0-1,5-1 0,3-1 0,5 0 0,2-3 0,4-3-1,0-2 1,2-2-1,-2-6 2,1-1-2,-4-2 1,0-3-1,-4-4 1,-2 2-1,-3-1 1,-1-1-1,-1 2 1,-2 11-1,1-17 0,-1 17 0,0 0-1,0 0 1,0 0 0,3 20-1,-1-1 1,0 1 0,2 8-1,-1 2 1,-1 3 0,0 2 0,-2-1 0,-2-3 0,-1-3 0,-3-1 1,-4-6 1,0-5 0,-5-6 1,-1-3-1,-1-7 0,-1-1 1,-1-3-2,2-3-1,3-1-6,-2-2-19,4-1-10,9 0-1,-2-2 0</inkml:trace>
  <inkml:trace contextRef="#ctx0" brushRef="#br0" timeOffset="8143.4658">7709 3880 39,'0'0'32,"0"0"2,0 11-7,0 3-11,-5 2-5,3 9-4,-5 1-1,1 7-3,-1 1 0,1 0-2,-1 0 0,1-1-2,1-5-1,0-5-4,6 0-7,-3-11-7,2-12-14,6 9-1,-6-9 1,12-10 1</inkml:trace>
  <inkml:trace contextRef="#ctx0" brushRef="#br0" timeOffset="8517.4872">7681 3924 17,'3'-12'29,"-7"-5"2,4 17 2,5-16-13,-3 7-8,-2 9-1,16-12-4,-4 12-2,2-1 0,5 2-1,2-1-1,6 3 0,-1-3-1,3 1 0,-1 0 0,-1-1-1,-2-1 1,-4 2-1,-4 0-1,-4 1 1,-4 2 0,-9-4-1,12 13 1,-12-13 0,3 20-1,-3-9 1,-1 1-1,-1 2 1,1 2-1,-3-1-1,3 1-1,-3-3-4,7 5-6,-5-5-15,2-2-9,8 2-1,-8-13 1</inkml:trace>
  <inkml:trace contextRef="#ctx0" brushRef="#br0" timeOffset="8831.5049">8346 3861 53,'7'-14'34,"2"9"-2,-9 5-8,0 0-11,3 11-5,-7 2-1,1 7-4,-4 7 1,0 6-2,-3 2 0,0 4 0,-1 1-1,-1 1 0,3 1 0,0-1-1,2-4-2,1-7-1,5 1-3,-2-10-6,8-1-10,2-6-12,-7-14-2,11 2 2,-8-13 0</inkml:trace>
  <inkml:trace contextRef="#ctx0" brushRef="#br0" timeOffset="9045.5174">8296 4163 40,'-1'-9'33,"1"9"3,0 0-6,15-10-11,1 13-3,-5-7-5,9 6-4,-2-4-1,6 6-2,-2-3-1,1 0-2,-1 2-4,-4-4-5,4 0-27,-3 4-2,-8-5-1,-2-1 0</inkml:trace>
  <inkml:trace contextRef="#ctx0" brushRef="#br0" timeOffset="9801.5605">8868 3973 25,'0'0'32,"9"4"1,-9-4 0,1 11-12,0 6-9,-3-1-3,5 8-2,-3 1-2,3 4-2,1-3-1,1 1 0,2-4-1,3-1 0,1-4-1,4-6 1,2-6-1,3-5 1,1-7-1,0-3 0,3-5 1,0-4-1,-2-3 0,-3 2 1,-2-2-1,-5 4 1,-5 4-1,-4 3 1,-3 10-1,-16 2 0,3 11 0,-4 8 1,-3 7-2,-1 7 1,-1 8 0,1 4 0,4 2 0,-1-2 0,4-3 0,2-1 0,4-5-1,3-8 0,3-6-2,1-9-1,6-4-5,-5-11-10,9-4-16,5-5 0,-4-12-1,9-1 1</inkml:trace>
  <inkml:trace contextRef="#ctx0" brushRef="#br0" timeOffset="10003.5722">9327 4021 18,'1'-11'27,"-1"11"3,0 0-1,0 0-12,-17 11-9,17-11-3,-15 20-6,10-8-6,0 4-14,5-16-9,1 21 1,-1-21 0</inkml:trace>
  <inkml:trace contextRef="#ctx0" brushRef="#br0" timeOffset="10187.5827">9347 4176 35,'0'0'30,"-11"17"1,1-8-8,10-9-10,-12 17-5,12-17-6,-7 15-8,7-15-13,8 18-10,-8-18-2,11 10 1</inkml:trace>
  <inkml:trace contextRef="#ctx0" brushRef="#br0" timeOffset="10530.6023">9790 3933 33,'9'-6'30,"-9"6"3,0 0-1,0 0-16,-13 10-6,8 8-4,-5 2-2,3 8-1,-6 3 2,5 3-3,-1 3 0,3 2-1,-1-1-1,2-6 0,3 0-2,0-7-5,6 0-7,-1-4-19,-3-21-1,16 9 0,-16-9 0</inkml:trace>
  <inkml:trace contextRef="#ctx0" brushRef="#br0" timeOffset="10809.6183">10041 3946 22,'12'6'30,"-12"-6"1,10 16 2,-8-2-14,-6 3-7,5 6-3,-7 2-3,2 4-2,-3-2 0,1 3-2,-2-1-1,1-2-1,1-1-1,-1-6-3,4 0-3,-4-9-7,7-11-15,0 14-4,0-14-2,0 0 3</inkml:trace>
  <inkml:trace contextRef="#ctx0" brushRef="#br0" timeOffset="11030.6309">9854 4001 23,'-16'-15'32,"16"15"1,-14-7 1,14 7-13,-2 15-6,2-15-3,10 25-4,-4-8-2,9 7-2,-3-1-1,5 0-3,1 1-5,-1-5-7,4-4-24,3 5 1,-2-7-2,2 0 1</inkml:trace>
  <inkml:trace contextRef="#ctx0" brushRef="#br0" timeOffset="11472.6562">10177 4229 25,'0'0'33,"8"-9"1,3 7 1,0 0-14,-2-5-6,10 4-4,-6-4-4,8 4-1,-3-4-3,3 3 0,-1 0 0,0-2-2,-2-1 0,0 2 0,-4-1 0,-1 0-1,-3-2 1,-10 8-1,9-15 1,-9 6-1,0 9 0,-12-17 1,0 8-1,-3 3 0,-4 0 0,-1 5 0,-4 2-1,-2 6 1,0 2 0,2 4 1,0 5-1,2 1 0,3 1 0,7 4 0,6-1 0,5-1 1,7 3-3,4-3 0,10 2-5,-1-9-9,6-2-22,6-1 1,-1-8-1,9-1 2</inkml:trace>
  <inkml:trace contextRef="#ctx0" brushRef="#br0" timeOffset="11965.6844">10737 4148 29,'-26'-11'32,"12"13"2,-9-3-1,5 4-14,1 9-8,-4-2-3,9 9-2,1-1-2,5 4-1,3-2-2,8 1 1,3 0-1,5-4 1,3-4-2,3-5 1,3-5-1,0-4 1,3-3-1,-3-6 0,1-6 0,-4-2 0,-4-3 0,-2-2 0,-4 0 0,-4-1 0,-3 1 1,-3 5-1,-1 5 0,2 13 0,-6-9 1,6 9-2,-8 22 2,3 1-1,2 8 0,-1 6 0,-1 7-1,1 3 1,-1 3 0,0-1 1,-3-3-1,-1-4 0,-3 0 2,-3-7-2,-1-7 2,-1-6-3,0-6-1,-3-10-7,5-6-24,2 5-3,-4-16-1,5 4 1</inkml:trace>
  <inkml:trace contextRef="#ctx0" brushRef="#br0" timeOffset="13709.7841">2532 4753 21,'20'-1'19,"-5"-3"-1,3 2-1,5 0-1,0 0-2,6 2-3,3-1-1,9 4-2,3-2-1,9 3-1,1-2-1,4 5 0,3 0-1,6 0 1,-2-1-1,4 3 0,0-1-1,6 0-1,-1-2 0,4-1 0,-2-2 0,3 1-1,-3-3 1,3-2-1,-4-1 0,2 0 0,0-3 0,1 2-1,-4-2 1,2 0 0,-1 0 0,-1 0-1,-1 2 1,-3-1 0,-4 1 0,1 0-1,-1-1 0,-1 3 1,0-1-1,0 0 1,-2 1-1,1 2 0,-1-2 0,1 2 0,1 0 1,0-1-1,0 0 0,0-1 1,0 0-1,-1-1 0,1-1 1,-3 0-1,-1 0 0,-1 1 1,0 1-1,-2 0 0,3 0 0,2 2 0,-3 0 0,0 1 0,0 0 1,1 0-1,-1-1 0,0 2 0,0-1 1,-1-1-1,4 0 1,3 1-1,1-3 0,2 2 1,2 0-1,0-1 1,2 0-1,1 1 1,-1-2-1,3 0 1,0 0 0,3-1-1,-2-2 1,3 2-1,0 0 1,0-3 0,2 0 0,-1 2-1,2-2 1,1-1 0,0 0 0,-1 2-1,2-2 0,1 2 0,-2 1 0,-1-1 1,1 1-1,0 2-1,1-1 2,0 0-1,-1 2 1,0-2-1,1 1 0,0 1 0,-1 1 1,-1-2-1,-4 1 0,2 1 0,-2-1 0,-1 0 0,-1 2 1,-3-2-1,-1 0 0,0 1 0,1 0 0,-5-1 0,1 0 0,-1 0 0,-4-1 0,0 1 0,-3 0 0,-2-1 0,0-1 0,-1 2-1,-4-2 1,-2 0 1,-2 2-2,-5-2 1,-4 0 0,-6 1 0,-5 0-1,-7-1 0,-3 3-3,-7-3-5,3 2-26,-7 2-5,-10-2 1,0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38:10.51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4452 5280 35,'0'0'24,"0"0"-1,4-11-3,-4 11-4,0 0-4,0 0-3,0 0-3,3 14-2,-4 0-2,0 7-1,-1 5 0,-2 8 0,-1 6 0,0 5 0,0 1 0,0-1-1,0 1 1,-1-4-1,3-4 0,0-6 0,3-5-2,-1-10-1,4-4-6,-3-13-8,0 0-14,0 0-2,10-24 1,-4 5 1</inkml:trace>
  <inkml:trace contextRef="#ctx0" brushRef="#br0" timeOffset="448.0256">4441 5283 16,'0'0'28,"6"-19"1,3 9-6,-9 10-7,10-12-4,-1 11-3,-9 1-3,22-2-2,-11 0-1,5 2 1,-1-2-2,3 2 0,-2 0 1,2-1-1,-2-1-1,0 0 0,-2 0 0,0 0 0,-2-1 0,1-1-1,-3 0 0,0 1 1,0 1-1,-10 2 0,14 1 1,-14-1-1,8 11 0,-6 2 0,-2 4 1,-2 2 0,0 3 1,-1 0-2,-1 2 0,0-1 0,1-1 0,-1-5-2,3 1-3,-2-6-3,5 4-8,-1-2-13,-1-14-5,5 19 1,-5-19 0</inkml:trace>
  <inkml:trace contextRef="#ctx0" brushRef="#br0" timeOffset="815.0463">5082 5294 28,'-2'-16'30,"2"16"1,1-12-6,-1 12-10,0 0-5,0 0-3,-2 20-3,0 0-1,1 4-1,-1 5 0,0 5-1,-2 3 1,2 5-1,-2-4 0,1 0 0,0-2-1,0-1 0,2-3-2,-1-7-1,3-2-4,-3-12-5,5 0-10,-3-11-10,0 0-1,12 1 1</inkml:trace>
  <inkml:trace contextRef="#ctx0" brushRef="#br0" timeOffset="1084.0619">5065 5579 41,'0'0'32,"12"-9"-6,-12 9-5,17-8-4,-4 1-4,4 7-3,-2-2-3,5 3-1,-2-1-3,2 4-1,-3-1 0,2 1-1,-6-1 0,0 1-1,-2 1-2,-11-5-1,18 8-6,-18-8-10,0 0-16,0 0 0,0 0 0,0 0 1</inkml:trace>
  <inkml:trace contextRef="#ctx0" brushRef="#br0" timeOffset="1966.1125">6181 5399 29,'0'0'27,"0"0"-4,7-11-1,-7 11-5,0 0-3,0 0-4,0 0-2,0 0-3,-12 16-2,3 0-1,-3 6-2,-5 4 1,-3 3-1,0 2 0,-4 4 1,2-2-1,0-1 0,1-2 0,2-5 0,4-5 0,3-2-1,3-7-1,9-11-3,-9 7-4,9-7-5,0 0-10,-1-18-9,6 8 1,-7-10 1</inkml:trace>
  <inkml:trace contextRef="#ctx0" brushRef="#br0" timeOffset="2259.1292">5913 5378 26,'0'0'30,"0"0"3,0 0-9,12 9-6,-4 1-3,9 11-3,-3-2-3,8 8-1,-1 0-3,4 4-1,-4-2-1,3 2 0,-2-1-1,0-1-1,-4-3 0,0-1 0,-3-5-3,-2-3-1,2 0-7,-15-17-15,18 11-11,-7-9-1,-7-11 0,6-3 2</inkml:trace>
  <inkml:trace contextRef="#ctx0" brushRef="#br0" timeOffset="3168.1812">6758 5430 30,'0'0'29,"0"0"-7,0 0-1,0 0-5,-1 9-5,-5 6-3,-4 3-4,-3 3-1,0 4-1,-3 1 0,0 2-1,0 2-1,0-2 0,1-4 0,3 0-2,2-5-1,2-5-2,2-4-4,6-10-4,0 0-6,0 0-6,0 0-2,7-24-2</inkml:trace>
  <inkml:trace contextRef="#ctx0" brushRef="#br0" timeOffset="3408.1949">6624 5411 36,'0'0'26,"0"0"-1,0 0-5,1 16-4,1 1-5,4 5-4,-1 2-1,4 7-2,-1-2-1,2 2 0,0 0-2,-1 0-2,2-2-3,-4-6-5,5-2-6,-5-1-15,-7-20-3,9 20 1,-9-20 1</inkml:trace>
  <inkml:trace contextRef="#ctx0" brushRef="#br0" timeOffset="3621.2071">6573 5570 38,'-7'-21'30,"7"21"-3,8-11-6,-8 11-4,20 0-4,-8 4-3,7 5-4,1 0-3,3 3-2,4 1-4,-2-2-6,10-2-13,2 0-11,-5-10-1,6 2 1</inkml:trace>
  <inkml:trace contextRef="#ctx0" brushRef="#br0" timeOffset="4117.2355">7068 5415 24,'0'0'31,"0"0"1,0 0 0,-10 6-14,10-6-5,-3 22-5,1-7-2,4 5-2,0-2 0,4 2-1,0-2-1,4-2 0,3-4-1,3-3 0,1-7 0,4-3 0,-1-4 0,3-6 0,-1-3 0,1 0 0,-5-2 0,0 0 0,-5 4 1,0 1-1,-6 1 0,-7 10 0,0 0 0,9 4 0,-11 10 0,-2 4 0,-1 4-1,-1 7 0,-3 5 0,0 2 0,-1 4-1,-1-1 1,1 1 0,0-3 0,1 0-1,1-5 0,1-4-1,1-5 0,4-2-2,-2-10-4,7 0-11,-3-11-18,0 0 2,13-7-2,-8-9 3</inkml:trace>
  <inkml:trace contextRef="#ctx0" brushRef="#br0" timeOffset="4384.2508">7665 5371 29,'0'0'32,"-11"-5"1,11 5 0,-15 6-17,3-6-6,12 0-3,-15 5-4,15-5-1,0 0-3,-9 12-5,9-12-9,7 16-17,-7-16-2,10 14 1,-10-14 0</inkml:trace>
  <inkml:trace contextRef="#ctx0" brushRef="#br0" timeOffset="4598.263">7646 5587 28,'-6'10'34,"6"-10"3,-9 13-1,9-13-14,0 0-5,-15 8-6,15-8-4,-3 11-3,3-11-3,0 11-3,0-11-3,6 20-10,-2-6-22,0-5 0,5 1 0,-9-10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38:37.81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8273 5277 9,'0'0'28,"0"0"-1,0 0 3,0 0-12,3 25-5,-5-5-4,3 8-2,-3 0-3,3 9 0,-2-2 0,2 1-1,0-4-1,0-1 0,1-5-2,-1-4 0,0-3-3,-1-10-2,3 2-6,-3-11-7,0 0-14,0 0-1,-8-18 2</inkml:trace>
  <inkml:trace contextRef="#ctx0" brushRef="#br0" timeOffset="421.024">8169 5233 18,'-5'-24'31,"10"8"-1,-2-4-5,4-1-5,7 5-4,-3-2-4,10 4-3,-3-2-3,8 8-1,-1 2-1,4 5-2,-2 2-1,2 5 0,1 2 0,0 5 0,-2 3 0,-2 1 0,-4 0-2,-2 2 2,-6 0-1,-2 1 0,-9-1 0,-5-2 0,-7 0-1,-4-1 1,-7 0 1,0-7-1,-6-1-1,1-3 1,-2 0 0,2-4 1,4-3-1,3-3-1,5 3-1,1 0-1,12 2-2,-9-1-8,9 1-9,11 12-13,-11-12 0,21 15 1,-7-11 1</inkml:trace>
  <inkml:trace contextRef="#ctx0" brushRef="#br0" timeOffset="929.0531">8823 5366 8,'-20'3'26,"10"6"2,-10-3-3,0 3-10,3 5-1,-3 2-2,2 5-2,0 1-2,6 3-1,-1-1-2,9 4 0,-1-3-1,10-3 0,4-2-2,6-2 0,6-9-1,5-3 0,5-6 0,2-6-1,2-8 1,0 1-1,-3-7 0,-2-2 1,-4-3-1,-5 0 0,-8 0 0,-4 2 0,-9 2 0,-6-1 0,-7 2-1,-7 6 1,-5 3 0,-3 2-1,-2 4 0,-2 5 0,3 3 0,1 3-1,7 6-3,4-2-2,11 5-8,5 0-13,4-6-7,15 5 2,1-8 1</inkml:trace>
  <inkml:trace contextRef="#ctx0" brushRef="#br0" timeOffset="1397.0799">9421 5329 42,'0'0'32,"-3"-17"1,3 17 0,-24-7-18,1 5-8,2 8-2,-5-2-1,2 7-1,-3 0 0,4 4-2,0-1 1,6 3-1,1-3 0,6-1 0,4 1 0,6-1 0,4-1-1,6-2 1,6 0-1,2 0 0,5-2 0,2 0 0,1 2 0,-4-2 0,-1 1-1,-5 3 1,-5 0-1,-7 1 1,-6 1 0,-5-1 0,-6 0 0,-4 0 0,-4-1 1,-2-2 0,0-2 0,0-1 0,0 0-1,5-2 0,2 1-1,4-6-4,12 0-13,-4 12-17,4-12 0,0 0-1,12 5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38:57.7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2677 7232 17,'0'0'31,"-8"-12"0,8 12 1,0 0-14,-16 1-5,16-1-4,-7 18-3,6-1-3,-1 4 0,3 5-2,-2 3 1,1 4-1,0 3 2,-1 2-2,-1-1-1,0-4 1,-2 0-1,1-3-1,0-3 0,-1-6-3,3 0-1,-2-12-3,4 4-5,-1-13-7,0 0-13,0 0 0,0 0 1</inkml:trace>
  <inkml:trace contextRef="#ctx0" brushRef="#br0" timeOffset="514.0294">2631 7212 22,'0'0'29,"3"-13"2,7 2-9,-10 11-5,15-15-4,-1 8-2,-2-1-3,6 3-2,-2-3-2,5 4-1,0-2 1,0 1-2,2 1 0,1 1-1,-3 1 1,2 2-1,-3-1 0,-2 1-1,-2 0 1,-2 2 0,-2 0 0,-2-1-1,-10-1 1,15 2-1,-15-2 1,9 4 0,-9-4 0,0 0 0,9 10-1,-9-10 1,5 14 0,-3-5 0,1 1-1,0 1 0,-1 1 1,0 1-1,-1-2-1,0 0 0,0 2-2,-1-13-1,0 23-4,0-23-10,-4 13-16,6-3-1,-2-10-1,-1 14 2</inkml:trace>
  <inkml:trace contextRef="#ctx0" brushRef="#br0" timeOffset="1317.0753">3474 7181 29,'0'0'23,"0"0"-2,0 0-2,2 11-3,-2 2-4,-2 1-2,2 12-2,-5 0-3,3 6 0,-1 0-1,1 5-2,-1-1 1,0 2-2,0-4 0,2-5 0,2-5-1,-2-1 0,1-4-2,0-7-2,3-2-4,-3-10-4,0 0-10,0 0-11,8-9 1,-8 9 1</inkml:trace>
  <inkml:trace contextRef="#ctx0" brushRef="#br0" timeOffset="1610.0918">3467 7419 19,'3'-14'29,"-3"14"-3,9-6-2,-9 6-4,21-1-3,-9-2-4,7 5-3,-2-1-2,6 3-2,-1-3-2,3 4-1,-2-2-1,1 1-1,-2-2 1,-2 1-1,-1-2 0,-4-1 0,-2 0-1,-4 0 0,-9 0-1,11-3-3,-11 3-6,0 0-16,0 0-10,0 0 0,0 0 1</inkml:trace>
  <inkml:trace contextRef="#ctx0" brushRef="#br0" timeOffset="2331.1333">4463 7307 11,'-1'-11'29,"1"11"1,0 0-5,0 0-6,0 0-3,-10-2-4,6 13-4,-4-2-2,0 6-3,-5 0 0,0 6-2,-3 0 0,0 3-1,-2 0 1,0-1-1,-1 1-1,1-3 0,2 1-1,-1-5 0,6-1-3,-2-7-4,13-9-6,-13 14-9,13-14-9,0 0 2,-6-21 0</inkml:trace>
  <inkml:trace contextRef="#ctx0" brushRef="#br0" timeOffset="2615.1495">4176 7265 30,'0'0'32,"0"0"1,16 8-9,-9 3-6,11 9-3,-5-1-3,10 8-3,-3-2-3,4 4-2,-1-3-1,3 2 0,-2-3-2,-2-4 0,0-1-2,-2-5 0,2 0-3,-5-5-3,5 1-8,-8-5-15,0-5-6,3 1 0,-5-9 1</inkml:trace>
  <inkml:trace contextRef="#ctx0" brushRef="#br0" timeOffset="2994.1712">4832 7249 41,'-13'-7'33,"13"7"1,-14-1-9,5 0-10,9 1-5,-10 9-7,10-9-7,0 14-7,1-3-13,-1-11-8,9 21-2,-9-21 2</inkml:trace>
  <inkml:trace contextRef="#ctx0" brushRef="#br0" timeOffset="3160.1807">4810 7462 19,'-4'19'30,"4"-19"0,0 0-5,-2 13-8,2-13-7,0 0-11,0 0-20,9 17-9,-9-17 0,7 12-1</inkml:trace>
  <inkml:trace contextRef="#ctx0" brushRef="#br0" timeOffset="5707.3264">5197 7124 36,'-12'-2'27,"12"2"-1,-4 11-4,4-11-4,1 26-3,-3-10-4,7 10-3,-7 0 0,6 5-3,-5 0-2,2 4-1,-2-2 0,1 0-2,0-1-1,-1-1 0,1-2-1,-4-2-1,4 0-1,-5-6-3,7 2-2,-6-10-3,7-1-9,3-3-12,-6-9 0,19-12 1</inkml:trace>
  <inkml:trace contextRef="#ctx0" brushRef="#br0" timeOffset="5974.3417">5560 7106 16,'7'-19'29,"3"15"0,-10 4 1,0 0-14,-3 14-5,-1 2-3,2 10-4,-5 4 0,2 6-2,0 1 0,0 2 0,-1-1 0,2 2-2,-1-2 1,2-6-2,3-4-4,-2-7-5,3-7-13,6 1-8,-7-15-1,0 0 1</inkml:trace>
  <inkml:trace contextRef="#ctx0" brushRef="#br0" timeOffset="6242.357">5236 7179 46,'-9'0'32,"-3"2"-5,12-2-5,-2 22-5,4-6-5,10 9-4,0-1 0,7 6-4,1-2 0,7 3-2,1-3-1,2-1-2,5 0-4,-3-7-4,5 4-9,-3-5-16,-3-9-2,4 0 1,-6-10 2</inkml:trace>
  <inkml:trace contextRef="#ctx0" brushRef="#br0" timeOffset="6697.383">5761 7416 35,'-10'5'32,"10"-5"3,0 0-9,0 0-7,17 3-5,-3-8-3,6 3-4,-1-5-2,6 3-2,-2-3-1,3 0-1,-1 0 0,0-2 0,-4-1-1,-4 2 0,-2-1 1,-3-2 0,-6 0-2,-4 0 2,-4 0-1,2 11 0,-19-16 0,2 7 1,-4 2-2,-2 5 1,-3 2 0,-1 1 0,-1 5 1,2 3-1,0 4 0,2 4 0,4 4 0,4 0 0,4 2 1,5 3-2,4 0 2,5-1-1,4 0-1,4-2 0,10-3-2,-1-3-3,10-1-6,-4-11-8,8-3-12,3 0-4,0-12-1,4 4 3</inkml:trace>
  <inkml:trace contextRef="#ctx0" brushRef="#br0" timeOffset="7270.4158">6319 7360 38,'0'0'30,"-3"-16"-1,3 16-8,-17-13-5,2 9-5,0 4-4,-3-1-2,0 6-1,0 1-1,-1 3-1,0 3 0,5 4 1,3-1-2,4 1 1,4 1-1,7-2 0,6-1-1,6-1 0,4-3 0,3-3 0,0-3 0,3-4-1,-3-2 1,-1-3 0,-6-1-1,-2-3 1,-6 0 0,-3 0 0,-4-2 0,-2 0 0,-2 0 0,3 11 0,-7-18 0,7 18 0,0 0 0,-12-9 0,12 9 0,-4 13 0,4 1 0,1 5 0,0 8 0,1 1 0,0 5 0,0 4 0,1 3 0,-2-2 0,-2 0 0,-3-3 0,-1-3 0,-3-3 1,-2-6 0,-4-5 0,-1-7 1,-1-2-1,-2-4 1,0-5-1,1-4 0,1-3-1,4 1-2,-1-6-6,11 1-23,2 11-3,1-23-2,10 14 1</inkml:trace>
  <inkml:trace contextRef="#ctx0" brushRef="#br0" timeOffset="8006.4579">8127 7245 31,'-13'1'32,"13"-1"1,-7 11-7,0 1-6,5 7-5,-6 0-4,5 11-3,-2 0-3,2 7-2,-2 1-1,3 2 0,2-3-1,1-1-1,2-2-2,-1-6 0,4-1-3,-3-10-3,7 0-8,-10-17-4,13 7-9,-2-8-7,-6-11 3,5-1 0</inkml:trace>
  <inkml:trace contextRef="#ctx0" brushRef="#br0" timeOffset="8367.4785">8089 7248 36,'0'-21'31,"-4"0"-3,3 7-5,1 14-5,6-16-4,4 15-4,-10 1-3,25-2-1,-7 2-3,7 4 1,3-2-1,4-1-1,2-2-1,3 1 0,-2-3 1,2 1-2,-5-1 1,-2 0-1,-7 1 0,-3 5 1,-7 3-1,-2 3 1,-7 2-2,-4 5 2,-3 5-1,-4 1 1,-2 2-1,0 1-1,2-1 0,-1-2-2,6 3-3,-3-8-13,1-3-17,11 2 1,-7-16-2,16 15 2</inkml:trace>
  <inkml:trace contextRef="#ctx0" brushRef="#br0" timeOffset="8909.5096">8875 7209 28,'9'2'30,"-9"-2"-2,4 14-6,2 0-1,-4 2-5,3 11-4,-6-1-2,4 6-3,-5 0-3,1 5-2,-3 2-1,0 0-1,0-3-1,2-6 0,1 3-3,0-6-3,5 1-3,-3-11-6,6-2-10,2-4-9,-9-11 2,16 8 0</inkml:trace>
  <inkml:trace contextRef="#ctx0" brushRef="#br0" timeOffset="9134.5224">8952 7523 13,'-7'-18'29,"7"18"2,1-15-4,1 6-6,-2 9-4,15-11-3,-1 11-4,-1-3-2,6 6-3,0-2-1,3 2-2,1 1-1,1 1-2,0 1-2,-3-3-7,1-1-24,-1 5 0,-7-5-2,4 3 2</inkml:trace>
  <inkml:trace contextRef="#ctx0" brushRef="#br0" timeOffset="9817.5615">9584 7253 13,'-18'9'30,"15"4"-2,-4 1-3,4 5-5,3 7-3,-1-2-5,7 5-2,-1-6-3,7 6-3,-3-4 1,6-3-2,-1-5 0,3-2-1,0-7-1,3-2 1,-2-7 0,2-5-1,2-5 0,-2-2 0,1-3 0,-3-3 0,-1 1 0,-3 1 0,-3 1 0,-4 5 0,-7 11 0,0 0-1,0 0 0,-13 14 1,0 7-1,0 8 0,-3 8 0,1 4 0,-2 4 0,2 3 0,0-2 0,4-3 0,2-4-1,2-5 0,4-5 0,1-7-2,4-5-2,-2-17-4,11 13-10,-11-13-17,14-10 1,0 1-1,-2-12 1</inkml:trace>
  <inkml:trace contextRef="#ctx0" brushRef="#br0" timeOffset="10058.5752">10074 7336 58,'0'0'35,"0"0"-2,-15-1-7,15 1-14,-19 12-4,19-12-5,-14 16-3,14-16-3,-1 18-11,4-5-17,-3-13-3,18 12 0,-18-12-1</inkml:trace>
  <inkml:trace contextRef="#ctx0" brushRef="#br0" timeOffset="10245.586">10105 7543 62,'-11'8'35,"7"4"-1,-5 0-10,9-12-12,-9 13-6,8-4-9,1-9-13,0 11-17,8-1-1,-8-10-1,17 3 1</inkml:trace>
  <inkml:trace contextRef="#ctx0" brushRef="#br0" timeOffset="11127.6364">10393 7332 12,'0'0'28,"5"-21"-2,-3 10-1,0 0-4,-3 0-2,1 11-2,0 0-4,0 0-2,-2 20-3,1 1-3,-2 4-2,2 7-1,-2 2 0,0 5-2,1-5 0,1-1-2,1 0-1,-1-7-5,9 2-8,-5-9-15,2-9-5,10-3-1,-4-8 3</inkml:trace>
  <inkml:trace contextRef="#ctx0" brushRef="#br0" timeOffset="11387.6513">10764 7217 45,'0'0'33,"13"1"1,-13-1 0,-7 20-20,6 5-6,-6-1-1,4 9-4,-2 2 0,1 4-2,1-1-1,0-2 0,4-4-2,-2-4-3,7 0-7,-6-7-10,-1-9-12,5-1-1,-4-11 1,0 0 0</inkml:trace>
  <inkml:trace contextRef="#ctx0" brushRef="#br0" timeOffset="11629.6649">10474 7311 20,'-29'-22'31,"9"13"3,0 5-2,6 3-10,10 11-5,4-10-5,8 28-3,5-7-3,7 5-1,2 2-2,7 2-2,4-2-1,0-1-2,6 2-5,-3-7-6,1-2-24,1 0 1,-4-8-1,3 0 2</inkml:trace>
  <inkml:trace contextRef="#ctx0" brushRef="#br0" timeOffset="12055.6895">10984 7549 39,'-10'6'33,"10"-6"3,0 0-2,11-15-17,4 13-4,-3-8-6,8 3-1,0-3-3,2 1 0,0-1-2,1 1 1,-4-2-1,0-1-1,-3 0 1,-2 1-1,-6 0 1,-3 0 0,-4-2-1,-4 1 0,-3-2 0,-5 4 0,-4 2 0,-2 0 0,-3 5 0,-1 5 0,0 5 0,-2 3 0,0 5 0,4 4-1,0 3 1,2 2 0,5 1 0,3-1 0,5 2-1,6-3 1,5 0-2,5-6-2,11 4-6,-1-12-17,8-4-9,8-1-1,0-10 1</inkml:trace>
  <inkml:trace contextRef="#ctx0" brushRef="#br0" timeOffset="12597.7205">11604 7388 32,'-13'2'33,"-11"-4"1,3 6 0,-2 0-17,-5-2-5,8 6-3,-1 1-3,4 2-2,3-2-1,5 7 0,3-1-2,5 2 1,5-2-1,3 2 0,6-2 0,4-1-1,5-3 0,3-6 0,3-4 0,1-3-1,-1-4 1,-3-4 0,-2-4-1,-5-1 0,-5-4 1,-4 3 0,-6 0 0,-2 0 0,-4 1 0,-1 5 0,4 10 1,-8-12-1,8 12 1,0 0-1,-6 21 0,7-2 0,1 5 0,0 5 1,0 6-2,-1 4 1,-1 2 0,-1 2 0,-2-2 0,-2-1 1,-2-5-1,-3-1 1,0-7-1,-1-7 1,-2-6-1,0-4 0,0-5-1,0-6-3,13 1-10,-19-2-23,6-8 1,13 10-2,-22-18 3</inkml:trace>
  <inkml:trace contextRef="#ctx0" brushRef="#br0" timeOffset="14148.8092">2478 8075 27,'0'0'28,"24"-10"-4,-9 4-3,-1 0-4,4 5-3,-5-2-2,7 3-4,-5-2-1,7 4-3,-2-2 0,3 4-2,1 0 1,3 1-1,5-2 0,4 3 0,5-3 0,4 0 0,4-1-1,7 1 1,4-3 0,8 0-1,0 0 1,7-1-1,5-1 0,4 2 0,1-1 0,4-1 1,1-1-1,6 3 0,1-2 0,5 2 0,-1 0 0,4-2 0,4 0 0,4 1-1,4 0 1,2-4-1,2-1 0,0-1 0,4-1 1,4 0-1,5-2 1,-1-2-1,0-1 0,5 3 0,2 1 1,3 1-1,1 0 0,-2 2 1,4 0-2,2 4 2,2 1-1,-2-1 0,1 0 0,4 1 0,1 2 0,1 0 1,0 0-1,3-1 0,2 4 0,0 2 0,3-1 1,1 2-1,2 0 1,1-1-1,3 1 1,0 0-1,1 0 1,1-2 0,1-1-2,-1 0 1,-2-1 1,-1-1-2,-1 0 1,-2-1-1,-1-2 0,-6 0-3,-4 5-4,-9-4-25,-5-2-5,-2 2 0,-17-6-1</inkml:trace>
  <inkml:trace contextRef="#ctx0" brushRef="#br0" timeOffset="18238.0431">4567 8618 33,'15'-10'31,"-15"10"0,4-13-5,-4 13-10,0-17-4,0 17-2,0 0-3,0 0 0,5-10-4,-5 10 1,0 0-1,0 0 0,8 16-1,-5-4 1,-2-1-1,0 10 0,-2 3 1,-2 3-2,-2 3 1,0 4-1,-3 0 0,0 2-1,1-2 0,1-3 1,1-4-1,1 0 0,3-5-1,0-7 0,2-3-1,-1-12-1,4 12-3,-4-12-5,0 0-7,6-17-10,-7 2-8,5 1-2,-4-10 3</inkml:trace>
  <inkml:trace contextRef="#ctx0" brushRef="#br0" timeOffset="18691.069">4594 8606 2,'2'-11'25,"-8"-8"2,6 8-6,-1 2-2,0-1-4,1 10-1,0-10-2,0 10-3,0 0 0,16 1-2,-16-1 0,18 2-1,-7-2-1,5 4 0,-1-4-1,5 0-1,0-2-1,1 1 0,2-2 0,1-1-1,0-2 1,-1-1-2,-1 1 1,-2 2 0,-5 0-1,-1 0 1,-5 2-1,-9 2 0,11 4 1,-11-4-1,3 10 0,-3-10 1,0 19-1,-1-6 0,-2 5 0,0 0 0,-2 0 1,1 3-2,-1-1 2,1-1-1,-1-1-1,0-5-2,6-1-4,-1-12-14,-7 10-17,7-10 0,0 0-1,11-2 2</inkml:trace>
  <inkml:trace contextRef="#ctx0" brushRef="#br0" timeOffset="19233.1">5474 8653 56,'12'4'35,"-12"-4"0,0 0-9,6 19-12,-8-9-4,6 7-3,-6 4-2,2 5-2,-4 4-1,1 3-1,-2 3 0,1 0 0,-2 1-1,2 0 1,-1-3-2,2-3-1,1-3-1,0-9-3,5 1-6,-5-10-13,2-10-11,5 10-2,-5-10 3,10-11 0</inkml:trace>
  <inkml:trace contextRef="#ctx0" brushRef="#br0" timeOffset="19487.1144">5489 8929 37,'3'-15'34,"-3"15"1,14-7-7,-14 7-8,25-6-4,-10 3-5,10 6-3,-6-3-2,8 6-1,-4-2-2,3 1-1,-3-3-1,-1 3-1,-1-1 0,-3-2-3,1 4-6,-9-5-21,1-4-8,2 1 1,-13 2-2</inkml:trace>
  <inkml:trace contextRef="#ctx0" brushRef="#br0" timeOffset="20071.148">6774 8722 26,'11'-7'30,"2"9"3,-13-2 0,0 0-14,-7 13-6,-7 0-4,-1 6-1,-7 3-3,1 7 0,-5 0-2,2 4 0,-3-1-2,4-1 0,-1-1-1,4-4-1,5-3-3,-3-12-6,11 2-11,7-13-14,-9-2-1,9 2 0,2-27 1</inkml:trace>
  <inkml:trace contextRef="#ctx0" brushRef="#br0" timeOffset="20315.1619">6495 8700 57,'-12'-16'35,"12"16"0,0 0-10,14 16-7,1 5-7,-2-1-4,7 11 0,-1-1-3,5 6-1,-2 2 0,2 0-1,-1-2-1,0-2-1,-1-3-1,-2-8-2,1 1-4,-6-14-9,3-5-23,1 0 1,-1-12 0,3-3 0</inkml:trace>
  <inkml:trace contextRef="#ctx0" brushRef="#br0" timeOffset="20591.1777">7114 8648 55,'0'0'37,"0"0"-1,0 0 0,0 0-21,0 11-6,-1 8-5,-3-1 0,1 8-2,-1 0 0,1 5-1,0 2 0,0 1-2,1 0 0,-1-5-3,4 4-7,-6-9-12,1-7-14,5 1 0,-1-18 0,-3 9 1</inkml:trace>
  <inkml:trace contextRef="#ctx0" brushRef="#br0" timeOffset="20811.1901">6930 8837 38,'-11'-4'35,"1"0"2,10 4 0,0 0-14,0 0-9,16 8-5,-1-6-4,8 4-1,2-1-2,5 1-2,5 3-3,-1-6-5,6 6-17,1-3-12,-5-6 0,1 2-2,-4-9 2</inkml:trace>
  <inkml:trace contextRef="#ctx0" brushRef="#br0" timeOffset="21278.217">7482 8645 69,'-8'10'36,"-3"-1"-1,4 3-8,2 10-15,-4-3-4,8 7-2,2-5-2,7 5 0,5-3-1,5-3 0,2-6-1,5 0-1,1-6 1,4-4-1,-2-5 0,0-5-1,-2-6 1,-2 1-1,-2 0 1,-3-3-1,-4 2 1,-2 1-1,-13 11 0,13-9 1,-13 9-1,1 9 1,-5 5-1,-1 4 1,-1 8-1,-3 4 0,-1 6 0,-1 5 0,-4 3 0,1 2 1,-2-2-1,0 3 0,-2-5 1,4-2-1,1-6 0,3-8-2,6-2-3,-3-14-10,7-10-25,0 0 0,11-10 0,0-11 0</inkml:trace>
  <inkml:trace contextRef="#ctx0" brushRef="#br0" timeOffset="22014.2591">8216 8710 64,'0'0'38,"0"0"0,0 0-3,-17 2-20,17-2-6,0 0-4,-7 14-3,7-14-4,-2 14-5,9 0-11,1-4-21,-2 0 1,4 2 0,-10-12 0</inkml:trace>
  <inkml:trace contextRef="#ctx0" brushRef="#br0" timeOffset="22207.2702">8245 8976 60,'-6'14'38,"3"0"-1,-2-5 2,5-9-24,-5 18-7,5-18-4,2 12-4,-2-12-9,9 13-26,-9-13-2,19-2-2,-10-4 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40:00.46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8766 8574 17,'5'-13'31,"-5"13"0,2-14 3,-8 5-15,6 9-4,-5-9-4,5 9-3,0 0-1,0 0-3,-5 20 0,6 0-2,-2 4 1,1 6-1,-2 4 0,2 6-1,0 4 1,0 1 0,-1-3-1,3 0 0,-1-4 0,3-2 0,-2-5-1,1-6 1,0-10-1,1 0-1,-4-15 1,0 0-2,0 0-2,0 0-3,15-17-7,-14 1-16,3-5-6,6 1-1,-6-7 1</inkml:trace>
  <inkml:trace contextRef="#ctx0" brushRef="#br0" timeOffset="369.0209">9220 8508 17,'0'0'30,"3"-9"1,-3 9 2,0 0-15,0 0-4,-9 7-2,9-7-3,-7 19 0,3-6-4,4 9-1,-3 2 1,5 6-2,-2 4 0,1 2-1,0 1 0,1 3-1,0 1 0,0-6 0,1-1 0,-2-6-2,2-2-1,-2-10-3,2 1-3,-3-17-7,0 0-23,0 0 2,-3-11-2,0 2 3</inkml:trace>
  <inkml:trace contextRef="#ctx0" brushRef="#br0" timeOffset="696.0398">8787 8581 24,'-18'-4'34,"18"4"0,-19-1 1,19 1-15,0 0-4,0 0-2,16 12-5,0-3 0,10 7-4,0 0 1,9 5-2,-1 0-1,3 6-1,-2 1 1,-1 1-2,-3-2 0,-2 1 0,-4-1-1,-3-3 0,-4-1-1,-3-5-2,0 0-3,-15-18-12,18 12-23,-9-10 2,-4-13-1,1-2 1</inkml:trace>
  <inkml:trace contextRef="#ctx0" brushRef="#br0" timeOffset="1639.0936">9458 8827 17,'-5'15'28,"5"-15"2,0 0-6,0 0-4,0 0-4,13 7-3,-3-10-3,10 6-1,-1-6-1,7 4-2,-2-5-1,5 3-2,-2-4 0,1 0-1,-2-3 0,-1 1-1,-4-2 0,0-4 0,-2 1 0,-6-2 0,-2-1-1,-5 1 1,-4 0-1,-4 0 1,-6 0-1,-3 0 0,-7 2 1,-2 0-1,-6 2-1,-2 1 1,-3 8 0,-4 4 0,-2 6 0,2 7-1,-2 3 1,5 9 0,3 3 1,5 3-1,5-1 1,8-1 0,8 0 0,6-1 0,6-4 1,8-3-1,5-6 1,6-3 0,2-5-1,4-3 0,0-5 0,1-5-1,1-1-3,-5-7-4,6 6-15,-3-6-18,-7-3 1,-1 0-1,-5-3 1</inkml:trace>
  <inkml:trace contextRef="#ctx0" brushRef="#br0" timeOffset="2412.1379">10265 8758 26,'0'0'32,"-11"-6"2,11 6 0,-23-3-16,1-3-4,3 7-4,-6-3-2,3 4-3,-3 1-1,3 5-1,-1 1-1,3 5 0,0 2 0,5 3 0,1 2-1,3 0 0,5 1 0,5 0 0,3-1-1,7 0 1,5-2-1,3-2 1,6-3-1,3-3 1,2-3-1,3-5 1,-1-5-1,0-5 0,-2-4 1,-1-7-1,-4-5 0,-2 0 0,-4-4 0,-5-2 0,-4 1 0,-5 2 0,-2 0 1,-3 7-1,-3 4 0,-2 4 0,7 11 0,-17-4 0,17 4 1,-15 17-1,10 2 0,1 4 1,1 2-1,4 8 0,2 5 0,0-1 1,2 3-1,0 2 0,0-1 0,-1-2 0,-3 0 0,-1-4 1,-4-3-1,-3-1 0,-5-4 1,-4-5 0,-6-5 0,-2-3-1,-3-6 2,-2-1-1,-1-6 0,2-4-1,3-3-1,3-3-5,14-2-30,8 11-3,-8-22 0,14 10-1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41:56.95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888 10531 10,'0'0'24,"0"0"-4,0 0-2,0 0 1,0 0-4,0 0-1,0 0-3,0 0-2,0 0-2,1 64-2,-1-64 0,0 67-3,0-67 0,-4 86-2,4-86 1,-10 86-1,10-86 0,-10 78 1,10-78-1,-6 59 0,6-59 0,0 0 0,0 0 1,0 0-1,0 0 0,0 0 1,0 0-1,5-54 0,-5 54 1,5-69-1,-5 69 0,5-82 1,-5 82-2,6-81 2,-6 81-2,2-73 2,-2 73-2,3-58 2,-3 58-1,0 0 1,0 0 1,0 0-1,0 0 0,0 0 1,0 0 0,0 0 0,0 0 0,39 68 0,-39-68 0,0 0-1,29 65 2,-29-65-2,0 0 0,0 0 0,59 21 0,-59-21 1,0 0-1,58-41 0,-37 20-1,0-2 0,-1-1 0,-1 3 0,-1 2-1,-4 1 1,0 5-1,-5 4 1,1 4 0,-10 5 0,15 7 1,-10 3-1,-1 5 0,0 8 0,-1 4 1,-1 3-1,-1 4 1,-2 1-1,-1 4 1,0 2-2,-1-3 2,-1-4-1,0-3-1,1-2 1,2-3-2,0-7 0,2-1-3,-1-18-4,1 16-10,-1-16-17,12 4 0,-12-4-1,19-16 2</inkml:trace>
  <inkml:trace contextRef="#ctx0" brushRef="#br0" timeOffset="447.0256">1474 10759 23,'-9'7'28,"9"-7"0,-22 12-9,13 4-4,0-1-1,2 9-3,1-2-2,4 5-2,1-5-1,6 3 0,2-7-1,4 0-2,3-7 0,5-4-1,2-6 0,2-3 0,1-6 0,-2 0-1,-1-6 1,-1 1-1,-4-4 0,-4 1 0,-7-3 0,-4 3 0,-5 0 0,-7 1-1,-5-1-1,-4 4 1,-4 2-1,1 5-1,-3 6 1,2 1-1,1 8-2,6-1-1,5 8-7,4-3-10,6 1-13,7 2-1,6-6 2,7 0 0</inkml:trace>
  <inkml:trace contextRef="#ctx0" brushRef="#br0" timeOffset="848.0486">1765 10746 49,'-1'-15'34,"1"15"1,0-17-1,0 17-19,0 0-5,0 0-6,12 17-2,-8 1-2,0 3 0,1 6-1,-1 1 0,1-1-1,-2-2 1,1 0 0,-2-6 0,-1-2 0,-2-7 1,1-10 0,0 0 0,0 0 1,-7-12 0,4-6 1,3 0 0,-1-7 1,4 1 1,0-1-1,4 2 0,-1 1 0,2 5 0,4 3-3,0 3-2,3 9-5,-2-3-8,3 3-24,2 6 2,-2-1-2,4 4 3</inkml:trace>
  <inkml:trace contextRef="#ctx0" brushRef="#br0" timeOffset="1483.0846">2163 10839 45,'0'0'35,"19"-2"1,-8-4-1,1-2-18,7 6-5,-5-6-6,6 5-2,-3-6-1,2 3-1,-2-2 0,1 2-1,-5-3 1,-1 1-1,-2-1 0,-3 0 0,-3-1 0,-2 0-1,-4-1 1,-2 0-1,-4 1 0,-3 1 0,-4 0-1,-3 4 1,-2 2-1,-5 5 0,0 5 0,-2 5 0,2 4 1,2 5 0,2 5 0,4 5 0,4-1 1,8 4 1,5-2 0,8-1 1,4-5-1,11 0 1,2-8 0,5 0 0,0-6-1,2-4-1,-1 0-2,-3-7-4,2 0-28,-6-1-7,-6-5 0,1-5-1</inkml:trace>
  <inkml:trace contextRef="#ctx0" brushRef="#br0" timeOffset="2191.1254">3025 10662 55,'18'-8'36,"-18"8"-1,9-5-6,-9 5-13,7 17-7,-1 1-5,-2 2-1,1 6-2,0 3 0,2 2 0,-1 0 0,-1-1-1,1-2 0,-2-5 1,-1-5-1,0-4 0,-3-14 0,0 0-1,0 0 1,-4-14 0,1-6 0,0-4 0,0-2 0,-1-3 0,2 1 0,2 2-1,3 3 1,1 2 0,3 5-2,2 4-2,8 6-3,-2-3-8,8 9-10,3 2-10,-4-4-2,6 7 2</inkml:trace>
  <inkml:trace contextRef="#ctx0" brushRef="#br0" timeOffset="2634.1507">3370 10689 25,'0'0'32,"0"0"1,0 0-8,-10 19-4,5-8-5,6 8-5,-4-1-2,8 7-2,0-1-3,6 1 0,3-3-1,5 0 0,1-8-2,5 1 0,2-8 0,0-7 0,0-5 0,-3-7-1,-1-3 1,-2-7-1,-4-1 1,-3-4-1,-6-2 1,-3 0-1,-4 1 0,-3-1 1,-3 4-2,-1 5 2,-2 8-1,8 12 0,-16-6 0,16 6 0,-12 23 0,9 1 0,2 5 0,2 5 0,1 0 0,4 2 0,2-4 0,2-1 0,4-3-2,0-10-2,5 1-5,-5-12-21,4-10-7,2-5-1,-4-10 1</inkml:trace>
  <inkml:trace contextRef="#ctx0" brushRef="#br0" timeOffset="2906.1663">3804 10367 68,'7'10'38,"-5"3"-1,3 2-3,4 15-22,-7-3-5,8 13-1,-4-1-2,2 5-2,0 1 0,1-4-2,-1 2-1,-2-5-2,4 1-1,-3-13-5,7 1-13,-4-8-17,0-7 0,0-4 0,-10-8 2</inkml:trace>
  <inkml:trace contextRef="#ctx0" brushRef="#br0" timeOffset="3301.1886">4039 10768 56,'21'-6'37,"-9"3"-1,6-2-10,4 6-6,-3-6-8,8 4-5,-3-4-1,3 0-3,-5-2-1,0 0 0,-2-1 0,-4-2-1,-4-1 0,-4-1 0,-5-4-1,-3-1 1,-7 0-1,-4-1 0,-5 2 0,-6 2 0,-3 5 0,-1 3 0,0 9 0,-3 7 0,1 7 0,2 6 0,4 4 1,4 5-1,4 2 1,5 3-1,5-4 1,8-1 0,7-4-1,5-4-1,9-5-1,2-9-3,13-2-5,-2-17-9,9-6-21,3-2 1,2-8-1,3-3 2</inkml:trace>
  <inkml:trace contextRef="#ctx0" brushRef="#br0" timeOffset="3663.2096">4731 10567 52,'-9'-18'36,"-1"17"-1,-9 1-5,-2-3-11,4 9-9,-7-2-4,7 9-1,-2-3-1,7 4-2,0-2 1,8 4-2,4-2 1,6 3-1,6-5 1,5 1-2,3 2 1,4-2-1,1 1 0,-2-1 1,-1-2-2,-3 2 2,-7-1-1,-5 0 0,-7-1 0,-6-1 0,-8 1 0,-5-2 0,-6 0 1,-2-2-1,-1-1 0,0-2-2,5-1-1,-1-8-8,10-1-28,14 6 1,-7-17-2,16 5 2</inkml:trace>
  <inkml:trace contextRef="#ctx0" brushRef="#br0" timeOffset="4250.2431">5799 10452 26,'-3'-17'32,"-1"6"1,-12-3 0,-1 0-13,-3 9-8,-11-1-3,3 8-2,-4 0-1,1 8 0,-1 3-2,3 10-1,1 1 0,8 10 0,2 4-1,8 4 0,6 2 0,6 5 0,5 0-1,5-2-1,4-1-1,-2-7-2,5-1-4,-8-14-5,6 0-17,-6-8-9,-11-16 0,0 0 0</inkml:trace>
  <inkml:trace contextRef="#ctx0" brushRef="#br0" timeOffset="4430.2532">5300 10778 53,'0'0'36,"3"-13"-1,13 4-9,6 9-10,4-4-6,11 4-6,5 3-5,2-4-11,8 1-20,4 4-3,-3-6-1,6 2 1</inkml:trace>
  <inkml:trace contextRef="#ctx0" brushRef="#br0" timeOffset="4784.2734">5972 10717 34,'-25'15'33,"4"10"3,-4-4 0,5 1-17,12 8-4,-1-6-7,13 1-2,5-6-2,8-2-1,7-8-1,7-2 0,0-7 0,2-2-1,-5-8 0,-1 0-1,-6-4 1,-5-3 0,-8-3 0,-6 1-1,-9-3 0,-7-3 0,-4 0 1,-5 0-2,-1 5 1,-5 2-1,3 6-1,-1 4 0,6 9-3,2 3-2,10 11-15,5 4-15,3-3 0,9 6 0,4-6 0</inkml:trace>
  <inkml:trace contextRef="#ctx0" brushRef="#br0" timeOffset="5192.2969">6246 10704 67,'0'0'38,"3"-12"-1,-3 12 1,0 0-25,9 11-7,-4 2-3,-1 1-2,1 3-1,2 4-1,-3-1 0,1 2 0,-3-3 0,1-2 0,-3-5-1,0-12 2,-2 11-1,2-11 1,-6-15 0,4 1 0,1-4 0,0-5 1,3 0 0,2-1 0,3 2 1,1 2-1,4 3 1,-2 1-1,4 7 0,-1 2 0,0 4 0,-1 3-1,0 3 1,-2 3-2,-10-6-1,15 18-3,-15-18-21,3 11-13,-3-11 2,0 0-2</inkml:trace>
  <inkml:trace contextRef="#ctx0" brushRef="#br0" timeOffset="5914.3382">7115 10317 33,'5'-15'35,"5"16"2,-10-1 0,16 15-14,-5 15-6,-7 0-8,7 13-2,-5 4-3,4 5-2,-2-1 0,1 0-1,-1-3 0,0-8-1,1-4 1,-2-7-2,0-11 0,-3-9 0,-4-9 0,0 0 0,-1-16 0,-6-2-1,-3-3 1,-9-5 0,-5 1 0,-3 0 0,-4 7 0,-3 3 1,-1 9-1,-1 5 0,1 10 1,4 8 0,5 8 1,3 6 0,9 2 0,6 2 1,8-1 0,11 0 1,5-5 0,10-3-1,4-7 1,8-3-1,2-8-1,1-6-1,0-3-3,-1-8-4,4 1-20,-4-6-12,-5-7 0,1 0-1,-5-5 1</inkml:trace>
  <inkml:trace contextRef="#ctx0" brushRef="#br0" timeOffset="6128.3506">7564 10653 64,'0'0'38,"-3"15"1,3-15 0,-7 15-23,11 0-6,-4-2-5,5 4-1,-1-3-3,2 0-3,2 4-3,-8-18-6,14 11-29,-14-11 2,15 3-3,-15-3 3</inkml:trace>
  <inkml:trace contextRef="#ctx0" brushRef="#br0" timeOffset="6308.3609">7484 10440 43,'-11'-19'35,"11"19"1,-9-15 0,9 15-13,0 0-14,12 3-7,-12-3-8,24 21-19,-3-3-10,-2-4-1,8 6 0</inkml:trace>
  <inkml:trace contextRef="#ctx0" brushRef="#br0" timeOffset="6670.3816">7790 10481 59,'0'0'37,"0"0"-2,0 0 2,-10 16-21,14 7-9,-3 3-3,4 5-3,2 3 1,3 0-2,3 1 1,0-2-1,2-4 1,0-5-1,1-7 0,0-7 1,-1-7-1,-2-6 1,-1-8 0,0-6 0,-1-7 0,0-4 0,-1-3 0,0 1-1,-1-1 0,0 3-1,-1 7-5,-5-3-8,1 10-25,-4 14 1,11-9 0,-11 9 0</inkml:trace>
  <inkml:trace contextRef="#ctx0" brushRef="#br0" timeOffset="6917.3957">8273 10551 68,'-1'18'40,"-4"-5"-1,1 5 2,4 6-23,-9-5-7,7 6-6,-1 0-1,2 3-3,2-4-1,1-3-1,4 2-4,-3-9-3,8 3-18,-1-7-15,-10-10 1,14-5-1,-9-7 2</inkml:trace>
  <inkml:trace contextRef="#ctx0" brushRef="#br0" timeOffset="7098.4061">8247 10332 79,'-15'-8'40,"2"6"-1,-2-2 0,1 2-30,14 2-8,-2 9-26,8 0-13,3-2-1,10 4-1,0-2 1</inkml:trace>
  <inkml:trace contextRef="#ctx0" brushRef="#br0" timeOffset="7798.4461">8790 10534 40,'26'-15'32,"2"7"2,-8-2-9,-10-1-6,-10 11-6,-1-9-3,-12 12-5,-9 0-1,-5 7-1,-5 0-2,-2 5 1,-1 3-1,3 2-1,3-2 2,5 2-1,5-4 1,10 2 0,5-5 1,9 1-2,6-6 1,8 2 0,3 0 0,2 0-1,4 1 0,0 2 0,-2 2-1,-2 3 1,-6-1-1,-4 3 1,-7 0-1,-6-2 0,-6 0 0,-5-2 1,-6-4-1,-4-5 0,0-2-1,-3-5 0,2-2-1,2-5-1,3 2-3,1-8-5,12 4-22,3 9-4,2-18-2,9 12 2</inkml:trace>
  <inkml:trace contextRef="#ctx0" brushRef="#br0" timeOffset="8086.4626">9160 10636 78,'0'0'39,"0"0"0,0 0 0,-12 3-27,8 7-6,-4 2-3,4 6-1,-2-1-1,3 3 0,3-1-1,2 2 0,2 1-2,-5-4-1,5 4-2,-5-11-2,5 6-3,-4-17-8,1 9-13,-1-9-7,0 0 0,0-18 2</inkml:trace>
  <inkml:trace contextRef="#ctx0" brushRef="#br0" timeOffset="8266.4728">9080 10468 52,'-8'-12'35,"-3"3"0,11 9 0,-12 5-16,12-5-12,-8 12-6,12 1-7,1-3-14,4 2-14,13 4-1,0-6-1,10 5 1</inkml:trace>
  <inkml:trace contextRef="#ctx0" brushRef="#br0" timeOffset="8648.4947">9426 10602 46,'-16'21'34,"-5"-3"2,5 6-1,4 5-19,-4-6-4,13 6-6,0-7-1,11 3-2,5-5 0,6-3-1,6-5-1,4-5 1,1-8-1,1-3 0,-2-7 1,-3-3-1,-5-7 0,-3 0 0,-9-5 0,-5 1-1,-7-2 1,-6 0-1,-7 4 0,-6 6 0,-3 8 0,-3 2-1,0 9-1,0 4-1,8 10-2,-1 0-4,15 8-14,5 0-14,2-5-1,13 2 1,3-7 1</inkml:trace>
  <inkml:trace contextRef="#ctx0" brushRef="#br0" timeOffset="9107.521">9806 10643 57,'0'0'39,"-12"-1"-1,2 2 1,10-1-12,0 0-19,-13 13-4,14-3-2,2 0 0,4 5-1,2 0-1,0 1 1,1 0-2,1 1 1,-1-4 0,-1-2 0,-9-11 0,15 12 0,-15-12 0,13-6-1,-5-4 1,1-4 1,1-2-1,2-3 1,2-2 0,1 3 1,1-1-1,-2 5 1,0 2 0,-2 7 0,-3 3-1,-9 2 1,13 12-1,-10 3-1,-2 1 2,1 5-2,-1 2 1,0 1-1,1-2 0,0 0-2,3-1-3,-4-8-7,6-1-28,-7-12-2,18 4 0,-4-11 1</inkml:trace>
  <inkml:trace contextRef="#ctx0" brushRef="#br0" timeOffset="9748.5574">10417 10247 63,'-7'-9'39,"3"-1"0,7 0 2,8 2-21,0-6-9,11 8-4,0-3-1,5 8-3,-1 3 0,2 5-1,-1 3-1,-2 2 0,-5 4-1,-2 1 1,-5 3-1,-4 2 0,-6-1 0,-6 1 1,-5-1-1,-5 1 0,-4 0 0,-4-2 1,-2 1-1,1-4 0,-2 1 0,2-2 0,4 0 0,5 0 0,5 1 0,5-1 0,4 0 0,6 1-1,7 2-1,0-5-3,8 6-4,-7-8-16,4 2-17,4-2 1,-4 0-1,-1-3 2</inkml:trace>
  <inkml:trace contextRef="#ctx0" brushRef="#br0" timeOffset="10004.5723">10559 10852 73,'-7'12'39,"3"1"0,0-4 1,4-9-25,-4 16-7,4-16-3,0 17-1,0-17-2,4 19 0,-4-19-1,8 17-1,-8-17 0,12 12-2,-12-12 0,10 2-4,-1 0-9,-9-2-26,11-18 1,-7 4 0,-1-8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52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9148 14346 25,'0'0'26,"0"0"2,-5-12-8,5 12-4,-10-9-3,10 9-2,0 0-3,-11-8-2,11 8 0,-14-4-1,5 2-1,9 2 1,-15 0-2,15 0 0,-20 1-1,20-1 0,-18 4-1,9 0 0,0 0 1,0 0-1,-2 1 0,11-5 0,-18 11 0,18-11 0,-18 15 0,18-15 0,-14 14 1,14-14-1,-12 17 0,7-8-1,1 1 1,1 2 0,1-1-1,1 1 1,0 2-1,0 1 0,1 2 1,0 1-1,0-2 0,1 3 0,0-1 1,0 3-1,1-1 1,0-2-1,0-1 1,0-1-2,1 3 2,-1-4 0,0 4-1,0-2 0,0 1 0,-1 1 0,0 0 0,-1 1 1,0 1-1,0-2 0,0 1 0,-1 0 0,1-3 0,-1 0 0,0-2 0,0 1 0,0-1 0,0 2 0,-1-5 1,0 2-1,0-1 0,0-2 0,0 1 0,2-12-1,-4 16 0,4-16-2,0 0-3,0 0-3,0 0-9,0 0-19,0 0 1,-5-19-1,-2 0 2</inkml:trace>
  <inkml:trace contextRef="#ctx0" brushRef="#br0" timeOffset="392.0225">8738 14779 34,'0'0'30,"0"0"2,0 0-3,0 0-11,0 0-3,11-11-2,0 10-5,0-5-2,5 3-1,2-2-1,4 1-1,2-1-1,3 2-1,1-1 0,1 0 0,-1 0 0,1 2 0,-2 0 0,0-1 0,-2-1-1,-2 1 1,-2 0-1,-5 0-1,-1 2 0,-5-4-4,0 6-11,-10-1-21,0 0 1,0 0-1,-10-5 0</inkml:trace>
  <inkml:trace contextRef="#ctx0" brushRef="#br0" timeOffset="1443.0826">9623 14607 26,'0'0'29,"0"0"3,0 0-5,0 0-7,-11-8-4,11 8-2,-15-1-2,15 1-4,-18 0-1,6 2-2,-3-2-1,0 3-1,-2-1 0,0 3-1,0 0-1,0 3 0,2 3 0,0 1 0,1 3 0,3 2 0,1 2-1,3 1 0,2 3 1,3 0-1,4-1 0,3-2 0,2-3 0,3-3 0,5 0 1,2-5 0,1-3-1,2-3 1,-2-2 0,1-3 0,-1-2 0,0-3 0,-3-2-1,-2-4 1,-3 0-1,1-3 1,-3-2-1,-1-2 0,-2-3 1,-2 0-1,0-3 0,0-1 1,-2 0-1,0 0 0,0 1 0,-1 4 0,0 2 0,0 5 1,0 4-1,0 11 0,-1-12 0,1 12 0,0 0 0,0 15 1,1-1-1,2 3 0,0 7 0,1 4 0,1 3 1,1 2-1,1-1 1,0 1-1,0-2 0,-1-3 0,0-5 0,1-6 0,-1-2-1,-6-15-1,9 16-2,-9-16-3,0 0-7,0 0-15,7-13-11,-5 4 1,-2-5 1</inkml:trace>
  <inkml:trace contextRef="#ctx0" brushRef="#br0" timeOffset="1923.11">9904 14259 35,'0'0'31,"11"-11"2,-11 11-4,-1-9-10,1 9-4,0 0-3,0 0-2,0 0-4,1 22 0,-3-7-2,1 7 0,-3 3-1,4 7 0,-2 1-1,1 2 0,-1 4 0,2 3 0,0-3-1,2 1 0,0-1 0,2-2 0,-1-4 1,3-1-2,0-9 1,2-2 0,0-4 0,1-4 0,-9-13-1,17 16 1,-17-16 0,17 5-1,-17-5-1,13-1-2,-13 1-6,0 0-29,11-4-2,-11 4 1,-3-12-1</inkml:trace>
  <inkml:trace contextRef="#ctx0" brushRef="#br0" timeOffset="2866.1639">10448 14480 33,'0'-14'33,"0"14"1,0 0 0,-11-6-9,11 6-10,-15-1-4,15 1-3,-15 1-1,15-1-1,-17 2-2,8 1 0,-4 0-1,1 3-1,-3-1 0,1 3-1,-3 1 0,0 6-1,0-2 1,3 2-1,0-2 1,3 3-1,2-3 0,4-1 0,2-1 1,3-11-1,4 11 0,-4-11 1,16 8-1,-3-7 1,0 0-1,4 2 0,0-1 1,2 0-1,0 1 1,0 2-1,-1 2 0,-1 2 0,-3 3 0,-1 2 1,-3 3-1,-2 1 0,-6 2 0,-2 1 0,-4-1 0,-5-1 0,-1 0 0,-5-5 0,-1-3 1,-2-2 0,1-4-1,0-2 1,0-4 0,2-2 0,2-3 0,2-2-1,11 8-2,-10-15 0,10 15-5,4-21-8,3 12-25,6 0-1,0-3 1,5 3 0</inkml:trace>
  <inkml:trace contextRef="#ctx0" brushRef="#br0" timeOffset="3520.2014">10632 14693 52,'13'6'31,"-13"-6"2,18-5-9,-8 6-10,-10-1-2,23-8-2,-13 0-2,6 3-1,-4-5-2,5 2-1,-4-2-1,3 2 0,-4-4-1,2 2 0,-4 0-1,3-3 1,-5 0 0,-2 0-1,-3 0 0,-3 0 0,-2-1-1,-5 2 1,-4-2 0,-1 6-1,-3 1 1,-1 2-1,-3 4 0,0 3 0,-2 1 0,1 5 0,1 5 0,-1 3 0,2 2 1,3 2-1,0 3 1,4 3-1,3 3 1,2 1 0,3-2 0,3 2 0,0 0 0,5-2 1,2-4 0,4 0 0,4-6 1,5-3 0,4-8 0,6 0 0,3-8 1,3-3-2,1-5 1,-1-2-3,-1 0-4,-11-2-33,-1-1-5,-10-3-1,-10-7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42:31.61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3037 11933 14,'0'0'25,"0"0"-4,-3-9-1,3 9-1,0 0-3,0 0-3,0 0-3,0 0-3,-10 4-2,11 8-2,-3 3 0,3 8-2,-2 2 1,0 8-1,0 3 0,-1 1-1,0 3 0,0 1 1,-1 1-1,0-4 1,0-3-1,0-3 0,1-2-1,0-7-1,2-4-2,-2-9-3,5 0-6,-3-10-11,0 0-9,0 0 1,6-23 0</inkml:trace>
  <inkml:trace contextRef="#ctx0" brushRef="#br0" timeOffset="586.0335">3038 11894 1,'-6'-12'26,"6"12"1,0 0-8,-5-13-1,5 13-3,0 0-3,0 0-2,-11-8-2,11 8-2,0 0 0,0 0-2,0 0 0,0 0 0,0 0-1,18-2 0,-7 0 1,5 1-2,2-1 1,4 1-1,0-4-1,4 3 1,-1-1-1,1 0 0,-1-1-1,-2 0 1,0 1 0,-1-1-1,-5-1 1,0 3-1,-4 0 1,-1 2-1,-12 0 0,15 3 0,-15-3 0,0 0 1,10 15-1,-10-15 0,0 17 1,0-5-1,-1 1 0,-1 4 0,0-1 1,0 2-1,-1 1 0,1-1 0,1 1-1,-2-1-1,3 0-2,-1-5-2,5 5-6,-5-8-10,1-10-13,10 20-2,-10-20 3,17 9 0</inkml:trace>
  <inkml:trace contextRef="#ctx0" brushRef="#br0" timeOffset="989.0565">3799 11882 16,'-4'-17'31,"6"8"0,-2 9-5,-4-18-7,4 18-4,0 0-4,0 0-4,-1 9-2,2 9-2,-2 3-1,0 4-1,0 4 0,-1 6 1,-1 3-1,0 0-1,0-1 1,-1 0-1,2-2 0,-1-2 0,2-3-2,0-9-1,2-1-2,-3-9-4,4-1-6,-2-10-8,-2-10-12,2 10 2,4-25 1</inkml:trace>
  <inkml:trace contextRef="#ctx0" brushRef="#br0" timeOffset="1237.0707">3780 12091 33,'0'0'31,"0"0"-1,14-4-7,-5 1-4,8 4-4,-4-4-4,9 6-1,-3-6-4,4 5-1,-4-3-2,3 1 0,-5 0-2,0 1 0,-2 1-1,-3-2-2,0 2-1,-12-2-8,17-3-23,-17 3-2,11-1-2,-11 1 2</inkml:trace>
  <inkml:trace contextRef="#ctx0" brushRef="#br0" timeOffset="2111.1207">5085 11853 21,'0'0'16,"0"0"1,-12 5 0,12-5-1,-12 16-1,4-3-1,-1 5-3,-6 1-2,2 7-3,-5-1-1,-1 5-1,-4-1-1,0 3-2,-3-1 0,1-2 0,1-1-1,0-4 0,4-3-3,2-7-2,6-1-4,0-10-5,12-3-8,0 0-10,-14-19 0,20 9 1</inkml:trace>
  <inkml:trace contextRef="#ctx0" brushRef="#br0" timeOffset="2412.1379">4703 11909 12,'0'0'30,"0"0"1,14 1-6,-14-1-4,25 20-4,-13-10-4,13 11-2,-3-4-1,9 5-4,-5-3-2,6 3-1,-3-3-1,0 1 0,-3-3-2,0 0 1,-3-2-2,-2-2 0,-3 1-2,-3-5-2,3 3-3,-6-7-7,3 3-9,1 0-11,-6-8 0,4 2 1</inkml:trace>
  <inkml:trace contextRef="#ctx0" brushRef="#br0" timeOffset="2673.1529">5415 11898 25,'0'0'33,"0"0"0,-13-7 1,13 7-16,-10 2-5,10-2-5,-9 11-4,6-2-1,3-9-8,0 19-9,0-7-15,0-12-4,4 22-2,-4-22 1</inkml:trace>
  <inkml:trace contextRef="#ctx0" brushRef="#br0" timeOffset="2854.1632">5408 12079 33,'-5'9'32,"6"5"2,-7-3-10,6-11-6,-2 18-7,2-18-6,-1 13-7,1-13-15,14 14-15,-14-14-1,12 5 0,-12-5 0</inkml:trace>
  <inkml:trace contextRef="#ctx0" brushRef="#br0" timeOffset="9209.5267">5797 11810 26,'0'0'31,"-1"-15"2,1 15-11,-10-6-3,10 6-4,-11 1-4,11-1-3,-10 19-2,6-1-2,2 5-1,-2 4-1,1 5-1,-2 2 0,2 3-1,0-2 1,-1-3-1,1-4 0,0-3 0,2-2-1,-1-6-1,3-2-1,-1-15-2,5 16-4,-5-16-3,10-2-5,-4-9-5,6-4-8,4-1-2,-3-10 0</inkml:trace>
  <inkml:trace contextRef="#ctx0" brushRef="#br0" timeOffset="9443.5401">6019 11755 25,'19'-13'28,"-10"-1"-3,2 9-2,-11 5-5,9 9-3,-6 9-4,-6 3-4,2 10-1,-4 2-2,0 7-2,0 0 0,1-1-1,1-3-2,2-4-2,3-2-2,-1-11-7,5-3-8,3-6-13,-9-10-1,0 0 2</inkml:trace>
  <inkml:trace contextRef="#ctx0" brushRef="#br0" timeOffset="9669.553">5847 11789 30,'-20'-10'31,"10"13"-2,10-3-5,-10 20-5,17 1-4,-3-1-5,9 10-3,-2-2-1,8 4-3,1-1-2,4-1-2,-1 1-7,-1-6-12,0-8-15,6 1 1,-7-9-1,5 2 1</inkml:trace>
  <inkml:trace contextRef="#ctx0" brushRef="#br0" timeOffset="10098.5775">6177 12051 38,'16'-6'33,"-16"6"1,26-16-9,-7 11-7,-2-4-5,9 4-4,-4-6-4,5 3-1,-2-2-2,0 0 0,-2 0-2,-4-1 1,-1 2-1,-5-2 1,-5 1-1,-4-2 2,-5 2-2,-3 1 1,-6-3 1,-1 5-1,-8-2 0,1 5 0,-4 1 0,-2 4 0,0 3 0,0 6 0,0 3 0,2 7 0,3 3 0,2 4-1,5 1 1,4 0-2,8-1 1,3-3-3,10-1-1,1-10-2,12 3-4,-2-14-8,11 0-6,-2-7-7,4-7-3,7 0-1,-5-10 2</inkml:trace>
  <inkml:trace contextRef="#ctx0" brushRef="#br0" timeOffset="10564.6042">6717 11903 33,'-1'-14'30,"1"14"-2,-14-9-4,-3 10-5,1 6-4,-8 0-5,5 8-2,-4-1-1,8 4-2,0 0-2,7 2 0,3-3-1,6 3-2,4-5 1,6-2 0,5-3-1,4-3 1,1-3-1,2-4 0,0-5 0,-2-3 1,-2-2-1,-3-4 1,-7-2-1,-4 0 1,-3-1-1,-4-1 0,-3 3 0,-1 0 1,6 15-2,-13-10 2,13 10-1,-5 12-1,5 4 1,3 8 0,1 7 0,1 6 0,3 2 0,-2 4 0,-2 3 0,-4-1 0,-3 2 0,-3-6 1,-6-4 0,-2-3 0,-6-9 0,1-6 0,-2-9-1,1-8-2,5-1-7,-2-6-26,6-9-2,8-1 0,1-8 0</inkml:trace>
  <inkml:trace contextRef="#ctx0" brushRef="#br0" timeOffset="11100.6349">8045 11724 51,'0'0'36,"12"0"-1,-10 12-10,-4 0-7,7 15-4,-9 2-6,5 10-3,-2 2-1,2 4-2,-1 0-1,0-1 0,1-2-1,1-8-2,2-7-1,-3-9-1,6-5-4,-7-13-5,12-5-6,-7-14-3,6-4-2,-6-9-3,1-8 3,-3-3 1</inkml:trace>
  <inkml:trace contextRef="#ctx0" brushRef="#br0" timeOffset="11428.6537">8058 11713 61,'-13'-18'24,"3"10"0,10 8-1,-13-4-3,13 4-5,9 12-4,6-1-4,-1-4-1,10 3-2,1-6 0,7 5-1,0-5-1,4-2 0,-1-4 0,1 0-1,-3-4 0,-2 0 0,-4-1-1,-5 0 1,-4 1-1,-4 3 0,-4 3 0,-10 0 1,0 0-1,8 17 0,-10-2 0,-2 2 0,0 4 0,-2 0-1,2 1-1,0 0-3,4 6-5,-4-9-17,6-2-12,6 0 1,2-8 0,5-2 1</inkml:trace>
  <inkml:trace contextRef="#ctx0" brushRef="#br0" timeOffset="11707.6696">8829 11638 52,'1'-10'35,"-1"10"0,0 0 0,-13 14-20,9 8-7,-4 2-4,3 9-1,-2 1-1,3 7 0,-1-1-2,2 0-1,0-1-1,0-4-2,2 0-2,-6-9-7,8 1-8,-3-9-11,2-18-4,-2 16 2,2-16 0</inkml:trace>
  <inkml:trace contextRef="#ctx0" brushRef="#br0" timeOffset="11888.68">8774 11949 36,'-1'-15'34,"1"15"3,5-15-7,0 5-7,8 8-5,0-6-8,7 9-2,1-4-2,3 4-3,1 1-3,1-1-5,1 6-19,0 0-15,-7-6 2,2 3-2,-5-8 2</inkml:trace>
  <inkml:trace contextRef="#ctx0" brushRef="#br0" timeOffset="12817.7331">9470 11784 23,'-7'18'33,"5"-8"2,7 6 0,2 1-12,-4 1-7,9 7-4,-6-3-5,8 5-2,-1-4-2,3-1-1,1-6 0,3-1-1,0-10-1,3-5 1,0-6 0,0-7 0,-1-3-1,-1-2 1,-3-1-1,-3 0 1,-4 1-1,-3 6 1,-8 12-1,0 0 0,0 0 1,-1 15-1,-8 9 1,0 7-1,-2 6 0,-2 7 0,0 0 0,-2 4 0,3-4 0,0-2 0,4-6-1,1-7 0,6-7-3,1-22-2,9 17-8,-9-17-20,19-23-4,-2-1 0,1-11 2</inkml:trace>
  <inkml:trace contextRef="#ctx0" brushRef="#br0" timeOffset="12991.7431">9990 11817 45,'0'-9'33,"0"9"1,0 0-1,-14 4-19,8 5-9,1 2-7,5-11-9,-4 14-18,11 0-4,-7-14-1,15 19 1</inkml:trace>
  <inkml:trace contextRef="#ctx0" brushRef="#br0" timeOffset="13165.753">10042 11999 24,'-3'18'31,"-10"-9"1,8 7 0,-1-6-16,6-10-7,-10 15-10,10-15-11,6 16-18,-6-16-2,15 3 1,-15-3 0</inkml:trace>
  <inkml:trace contextRef="#ctx0" brushRef="#br0" timeOffset="13465.7702">10380 11740 47,'9'-16'34,"-5"-1"2,-4 17-1,12-10-15,-12 10-9,2 13-6,-4 4-1,2 9-1,-6 6-1,3 8 0,-2 2-1,0 1 0,-1 1-1,1-3-1,2-2 0,0-8-5,8-3-6,-5-9-21,0-19-4,17 7-1,-3-19 1</inkml:trace>
  <inkml:trace contextRef="#ctx0" brushRef="#br0" timeOffset="13699.7836">10782 11700 56,'0'0'37,"1"16"-1,-7 0 0,-6 2-21,8 12-7,-6 1-4,5 3-2,-2-1-1,2 2-2,4-1-1,-2-8-2,4 2-6,-4-10-11,0-9-16,3-9 2,0 0-2,0 0 2</inkml:trace>
  <inkml:trace contextRef="#ctx0" brushRef="#br0" timeOffset="13906.7954">10464 11789 44,'-34'-15'35,"2"-1"3,5 6-11,14 12-4,1-2-6,16 13-5,2-2-5,14 9-1,1 0-2,8 7-2,2 1-2,3 1-2,5 1-4,-5-6-10,3 2-24,0-4 1,-2-5-1,2-4 2</inkml:trace>
  <inkml:trace contextRef="#ctx0" brushRef="#br0" timeOffset="14327.8195">11036 11924 58,'0'0'36,"0"0"0,0 0 0,19-8-20,-10-1-9,7 6-2,1-4-2,4 3 0,-1-3-1,3 1 0,-2-1-1,-2-1 0,-3 0 0,-5-2 0,-2 0-1,-9 10 0,5-20 1,-9 9-1,-6 0 0,-2 0 0,-5 3 0,-3 3 0,-4 3 0,-2 4 0,-1 7 0,0 8 0,1 6 1,4 5-1,2 4 1,7 4-2,5 1 2,6-2-2,10 0-1,3-7-2,14-2-4,0-12-14,6-5-18,9-5 3,2-11-2,5-3 2</inkml:trace>
  <inkml:trace contextRef="#ctx0" brushRef="#br0" timeOffset="14802.8466">11592 11814 37,'0'0'35,"-14"-8"2,-2 10 0,-7 6-11,-6-4-14,9 9-4,-6-2-3,6 9-1,4-2 0,5 3-3,9-1 1,6 0-2,8-1 1,3-3-1,7-3 0,2-5-1,2-4 1,1-3-1,-4-3 1,-1-4-1,-3-3 1,-6-4-1,-5-1 0,-3-3 2,-2 1-2,-5 0 1,0 2 0,-2 2 0,0 1 0,4 11 0,0 0 0,0 0-1,-9 8 2,8 7-2,1 5 2,0 3-2,0 4 2,-1 2-1,-1 1 0,0 1 0,-4-3 0,0-1 0,-1-3 0,-3-5-1,-1-2-1,-2-7-4,5 1-10,-4-4-22,-3-9 1,3 1-2,-3-8 2</inkml:trace>
  <inkml:trace contextRef="#ctx0" brushRef="#br0" timeOffset="16238.9288">2839 12634 37,'28'1'31,"-6"-3"-6,8 0-5,4 3-4,0-3-5,7 4-3,1-1-2,6 2-3,2-1 1,6 1-1,2 0-1,9 0 0,1 0 1,4 0-2,-2 1 1,5-1 0,-3 0-1,2 1-1,-2-1 1,-1 0 0,2 0-1,1 0 1,0 0-1,1 1 1,1-3 0,1 0 0,0 0-1,3 0 1,0-1 0,0 1 0,0-1 0,0 1-1,1 0 1,-1 0-1,-1 0 1,0 0-1,-1 0 0,1 0 0,1 0 1,3-1-1,0 0 0,1 0 1,4-2-1,1 2 0,3-1 0,1-1 1,0 1-1,2 0 1,-2-1-1,3 2 0,2 0 0,0 1 1,-1-1-1,-1 1 0,4 0 0,1 0 0,2-1 1,2 0-1,1-1 1,-1 0-1,4-1 1,1 0-1,1-2 1,4 1 0,1 0-1,1 1 1,1-1 0,5-2-1,1 0 1,4 0-1,0-2 1,0 0-1,5-1 1,0 1-1,5-3 0,0-1 0,2 1 0,1-2 1,3 3-1,-1 1 0,2-1 0,0 3 1,0 1-1,-4 4 0,1 4 0,-7 3 0,-2 1 0,-1 1 0,-4 2 1,-6 3-2,-5 0-1,-8-2-5,0 2-24,-7 0-6,-14-6-1,-5 3-1</inkml:trace>
  <inkml:trace contextRef="#ctx0" brushRef="#br0" timeOffset="17066.9761">4967 13258 55,'0'0'33,"5"30"0,-8-5-10,-3 1-12,6 9-3,-5 1-3,3 4 0,-2 1-3,3-2 0,0-3 0,1-4-1,0-3 0,0-6-2,0-6-1,-1-7-3,1-10-5,0 0-7,0 0-10,4-20-9,-7-6 1,6 3 1</inkml:trace>
  <inkml:trace contextRef="#ctx0" brushRef="#br0" timeOffset="17419.9963">4911 13230 38,'0'0'31,"-5"-19"-2,5 19-8,5-11-5,-5 11-3,16-5-4,-6 3-2,9 5-1,-2-3-1,8 2-1,-1-3-1,4 2 0,1-4-1,3 1 0,-3-2 0,0 0-1,-2-2 0,-3 2 0,-2 0 0,-3 1-1,-6 2 1,-2 2-1,-11-1 1,15 11-1,-11-2 0,-3 3 1,1 3-2,-1 0 0,0 5-2,-3-4-5,8 7-14,0-2-15,-5-5 1,6 3-2,-3-7 2</inkml:trace>
  <inkml:trace contextRef="#ctx0" brushRef="#br0" timeOffset="17781.017">5814 13141 37,'-2'-18'33,"2"18"0,-12 12 0,-1 4-19,8 10-4,-8 2-3,9 10-1,-2 0-2,4 5 0,0 1-2,2 1 0,0-5-2,0-2-1,2-2-3,-3-10-4,4 1-10,-3-8-15,0-19-3,0 0 0,0 0 1</inkml:trace>
  <inkml:trace contextRef="#ctx0" brushRef="#br0" timeOffset="17988.0288">5752 13405 26,'0'0'34,"0"0"2,5-10 0,4 10-12,0-6-6,12 9-6,-3-7-4,7 7-2,0-4-2,2 3-1,-1 1-3,-1-2-3,-1 6-10,-4-3-25,-6-3 0,-2 1-1,-12-2 0</inkml:trace>
  <inkml:trace contextRef="#ctx0" brushRef="#br0" timeOffset="18534.0601">6832 13276 31,'0'0'31,"1"21"3,-16-7-2,-5 4-16,2 9-6,-11-2-4,3 2-2,-3 1-4,2-2-1,7 0-5,-3-9-6,6-2-14,7-1-7,-3-14-1,13 0 2</inkml:trace>
  <inkml:trace contextRef="#ctx0" brushRef="#br0" timeOffset="18771.0736">6545 13289 31,'0'0'35,"0"0"1,0 0 1,4 19-14,4-10-6,10 8-8,2-1-3,8 6-1,1-3-2,5 5-1,1 0-2,1 1 0,0 0-2,-3-4-3,2 5-5,-11-9-17,0-3-11,1-3 1,-6-11-1</inkml:trace>
  <inkml:trace contextRef="#ctx0" brushRef="#br0" timeOffset="19076.0911">7308 13229 51,'0'0'36,"18"-7"-1,-18 7 1,0 0-21,16 5-5,-16-5-5,12 19-2,-8-7 0,-2 5-2,-3 2 1,-5 4-1,-5 2 0,-4 6-1,-5 0 0,-3 3 1,-1 2-1,-1-1 0,2-2-1,1-4 0,8-1-4,-1-11-5,11-7-27,5 0 0,-1-10-1,11-2 1</inkml:trace>
  <inkml:trace contextRef="#ctx0" brushRef="#br0" timeOffset="19631.1228">7658 13247 75,'0'0'38,"6"14"-2,-6-3-5,1 12-21,-4-2-4,3 9-2,1-3-1,3 2-2,2-4 1,5-3-1,4-5 0,4-7 0,3-7-1,3-5 0,0-5 1,0-5-1,-2-3 0,-2-1 0,-1 0 1,-7 3-1,-3 3 0,-10 10 0,10-5 0,-10 5 0,-8 22 0,1 1 0,-3 5 0,-3 6 0,-3 6-1,-2 3 2,1 4-2,-2-3 1,2 1 0,0-7-2,3-1-2,0-10-3,12 0-13,0-10-20,2-17 2,10 9-1,0-18 2</inkml:trace>
  <inkml:trace contextRef="#ctx0" brushRef="#br0" timeOffset="19879.137">8258 13201 47,'0'0'34,"0"0"3,-9 11-2,3 4-18,-3-5-9,6 5-5,1 1-6,0-3-11,2-3-21,8 6 0,-8-16-1,18 16 1</inkml:trace>
  <inkml:trace contextRef="#ctx0" brushRef="#br0" timeOffset="20038.1461">8295 13435 72,'0'0'37,"-10"19"-2,10-19-9,-13 13-18,13-13-13,0 0-29,2 11-2,-2-11 0,11 2 0</inkml:trace>
  <inkml:trace contextRef="#ctx0" brushRef="#br0" timeOffset="20561.176">8637 13162 18,'1'11'33,"5"8"3,-2-1-8,-4 0-3,3 7-6,-9-3-3,6 7-6,-7-5-2,2 4-5,-2-2-1,1-2-2,1-1-3,0-8-4,10 3-14,3-8-15,-8-10-2,19 0 1,-6-12 0</inkml:trace>
  <inkml:trace contextRef="#ctx0" brushRef="#br0" timeOffset="20820.1908">8956 13126 49,'11'-9'37,"-11"9"1,0 0-1,4 15-14,-4-15-13,-5 29-3,2-7-3,4 5-2,-1 3-1,1 4-1,1 0 0,0 0-1,1-1-2,-3-6-3,3 4-6,-8-13-14,0-4-12,2-3 1,3-11-2,-15-1 2</inkml:trace>
  <inkml:trace contextRef="#ctx0" brushRef="#br0" timeOffset="21035.2031">8657 13201 33,'-17'-9'36,"2"1"2,15 8-1,-6 12-10,6-12-11,18 24-7,-1-10-3,7 8-2,3 2-1,6 0-5,5 3-2,-3-6-9,6 0-25,-2 2 0,-4-6-2,0-2 2</inkml:trace>
  <inkml:trace contextRef="#ctx0" brushRef="#br0" timeOffset="21443.2265">9136 13397 50,'0'0'38,"0"0"-2,11 10 2,1-6-20,-12-4-8,27-4-3,-10 0-3,5 1-1,1-4-1,2 0-1,1-1-1,-2-3 1,0-1-1,-3 0 0,-4-2 0,-4 1 0,-7 1 0,-4-3 1,-8 0-3,-4 1 2,-7 2-1,-3 1 2,-2 5-2,-2 2 1,-2 7 0,1 8 0,2 4 1,2 6-1,1 2 1,6 5-1,2 2 1,5 1-1,7-2 0,4-3-2,8 1-1,2-10-5,14 0-23,3-6-7,3-9 0,8-5-1</inkml:trace>
  <inkml:trace contextRef="#ctx0" brushRef="#br0" timeOffset="21951.2555">9840 13223 41,'-28'7'34,"2"8"3,-6-1-2,-1 0-16,10 9-5,-5-3-7,12 5-2,4-5-1,8 4-1,6-5-1,7-1 0,5-2 0,7-5-2,5-6 1,3-2-1,0-8 1,-1-3-1,-1-4 0,-5-5-1,-2-1 1,-6-2-1,-6 0 1,-5 0 0,-4 2 0,-3 2 0,-3 2 0,0 5 0,7 9 1,-13-8-1,13 8 1,-5 11 0,5 1 0,3 7 0,1 4-1,2 7 1,0 3 0,3 4 0,-4 2 0,0-1 0,-2 1 0,-2-4-1,-3-2 1,-3-7 0,-4-4-2,-3-6-2,1-2-2,-9-12-12,1 1-23,4-2 1,-2-6-1,4 2 1</inkml:trace>
  <inkml:trace contextRef="#ctx0" brushRef="#br0" timeOffset="30170.7256">2978 14731 33,'0'0'29,"2"-17"-6,-2 6-3,1 1-4,-3-3-4,2 13-1,-1-14-3,1 14-1,0 0-2,0 0-1,0 0 2,-5 9-3,2 2 0,2 6-1,-1 4 0,2 7 1,-2 2-1,2 6 0,-1 1-1,0 3 0,0-1 0,0 2 0,-1-3-1,0-4 0,0-4 0,0-5 0,0-4 0,0-6-1,1-4-1,1-11-2,0 0-4,0 0-9,0-12-18,5 0-1,-2-12-1,5 0 1</inkml:trace>
  <inkml:trace contextRef="#ctx0" brushRef="#br0" timeOffset="30698.7558">3011 14624 9,'-14'-5'25,"14"5"3,-12 3-9,12-3-1,-9 0-4,9 0-2,0 0-1,0 0-1,0 0-2,0 0-1,0 0-1,2-10-1,-2 10-1,0 0 0,14-7-1,-14 7 0,11-11 0,-11 11-1,19-14 0,-8 7 0,4 0-1,0 0 0,3 1 0,1 0-1,-1 4 1,3 1-1,-2 0 0,1 3 0,-1 2 1,-3 0-1,1 1 0,-4 3 0,1-1 0,-5 0 1,-9-7-1,15 15 1,-15-15-1,12 18 0,-8-8 0,-2 0 1,-1 1-1,0 0 1,-2 2-1,0-1 0,-1 2 0,1-2 0,-1 0-1,1 2 0,0-4-2,3 4-4,-2-14-14,-2 13-17,2-13 0,10 4-1,0-7 2</inkml:trace>
  <inkml:trace contextRef="#ctx0" brushRef="#br0" timeOffset="31320.7914">3981 14593 15,'-2'-14'32,"2"14"2,-3-15-3,-1 6-8,4 9-5,0 0-5,0 0-3,-9 5-2,9 10-4,-4 0 0,4 11-2,-3 3 1,2 8-2,-1 1 1,-1 3-2,0 0 1,0 2 0,0-4-1,0-3-1,2-3 0,-1-7 0,2-2-2,-1-10-2,4 0-2,-3-14-6,0 0-12,10-1-12,-8-11 0,4 1 1,-5-12 1</inkml:trace>
  <inkml:trace contextRef="#ctx0" brushRef="#br0" timeOffset="31559.8051">3955 14820 16,'0'0'32,"-10"-12"2,10 12 1,0 0-12,0 0-4,23-4-5,-13-2-4,12 6-3,0-7-2,5 4-2,2-1 0,3-2-2,-2 3 0,-2 1-2,-1 2-2,-9-3-4,1 7-14,-3-1-17,-16-3 0,0 0 0,0 0 0</inkml:trace>
  <inkml:trace contextRef="#ctx0" brushRef="#br0" timeOffset="33389.9098">4984 14679 14,'9'-7'31,"-9"7"1,0 0 2,0 0-13,-10 15-4,3 3-6,-7-1-4,2 9 0,-9 2-2,-2 5-2,-1 1 0,0 2-1,-3-2-1,2-2-1,3-5 0,3-7-1,5-3-2,5-11-2,9-6-4,-6-10-9,11-4-6,4-3-10,-1-12-2,5 2 2</inkml:trace>
  <inkml:trace contextRef="#ctx0" brushRef="#br0" timeOffset="33622.9229">4719 14669 34,'-13'-3'31,"-3"-1"-3,7 3-4,9 1-4,0 0-4,5 19-3,5-7-3,11 6-3,0 1-1,7 6-1,0-1-2,3 3 0,-2-1-2,1-1-1,-2-1-3,-4-8-2,4 3-7,-8-7-21,-2-11-5,3 0 0,-5-8 1</inkml:trace>
  <inkml:trace contextRef="#ctx0" brushRef="#br0" timeOffset="33845.9358">5303 14615 39,'0'0'35,"0"0"1,0 0 0,-15 5-15,5-2-9,10-3-7,-5 17-5,5-17-4,6 23-9,-3-11-15,3-2-8,5 4 0,-11-14 0</inkml:trace>
  <inkml:trace contextRef="#ctx0" brushRef="#br0" timeOffset="34012.9453">5324 14863 44,'-11'11'30,"9"8"1,-7-5-10,5-3-12,4 0-9,2 2-11,4 3-18,-6-16-2,15 16 1,-15-16 0</inkml:trace>
  <inkml:trace contextRef="#ctx0" brushRef="#br0" timeOffset="34313.9626">5655 14544 52,'0'0'35,"0"0"0,0 0 0,-2 24-19,-5-8-8,3 12-4,-2 4-1,1 6-1,2 0-1,-1 2-1,3 0-1,-1-3-1,5 0-2,-3-12-4,8 2-13,-4-7-14,-4-20-2,10 6 1,-8-18 1</inkml:trace>
  <inkml:trace contextRef="#ctx0" brushRef="#br0" timeOffset="34646.9816">5585 14583 43,'-13'-25'35,"7"9"2,0 1-5,4-1-9,13 10-9,-2-7-6,9 9-2,1 0-1,6 5-2,1 2-1,1 2-1,-3 2-1,-2 7 0,1 0 0,-8 1 0,-3 1 0,-6 1-1,-6-1 1,-3 1-1,-6-2 1,-4-2 0,-5-1 0,0 0 0,-1-1-1,1-2 0,4 1-3,0-5-2,11 6-11,0-2-22,3-9 1,14 7 0,1-9 0</inkml:trace>
  <inkml:trace contextRef="#ctx0" brushRef="#br0" timeOffset="35096.0073">6044 14728 32,'-15'17'35,"-8"-3"2,3 9 0,5 1-16,-9-3-5,9 9-7,-2-4-2,8 4-3,0-4-2,8 0 0,4-4-1,7 0 0,4-6-1,6-3 0,6-5 0,3-4 0,4-6 0,2-6 0,-2-4 1,0-7-2,-4-2 2,-6-4-1,-7 0 0,-7-1 0,-6 0 0,-10 2 0,-5 1 0,-6 4 0,-3 3 0,-3 4-1,-1 4 0,-1 1 0,3 5-2,3 3 1,7 9-3,1-4-4,11 9-13,5 2-15,0-6 1,11 4-1,-2-7 1</inkml:trace>
  <inkml:trace contextRef="#ctx0" brushRef="#br0" timeOffset="42528.4325">6585 14697 16,'0'0'20,"0"0"-1,0 0-1,0 0-1,0 0-2,0 0-1,0 0-3,-1-13-3,1 13 0,0 0-3,0 0-1,-15-8-1,15 8-1,-12-1 0,12 1-1,-16 2 0,5-1 0,-2 2 0,0 1 0,1 2-1,-2-1 1,2 1-1,0 0 0,2 2 2,10-8-2,-10 15 0,10-15 0,-3 13 1,3-13-1,2 11 1,-2-11 0,13 9 0,-13-9 1,20 8-1,-6-4 0,0 0 0,2 3 0,-1 1 0,0 0-1,-3 4 1,1 0-1,-4 1 0,-3 2 0,0 0 1,-4 1-1,-2-2 0,-4 2 0,-3-3 0,-2 2 0,-3-2 0,-5 0 1,-1-3-1,-3 0 2,0-1 0,2-2 0,-2-5 0,4 1 1,2-3-1,6 0 0,9 0 0,-13-5-2,13 5-1,0 0-2,9-10-4,-9 10-17,16-16-13,3 11 0,-2-6-1,7 3 1</inkml:trace>
  <inkml:trace contextRef="#ctx0" brushRef="#br0" timeOffset="43800.5052">8070 14515 9,'0'0'20,"-2"-9"-2,2 9-1,0 0-1,0 0 0,0 0-2,0 0-1,0 0-2,0 0-3,0 0 0,0 0-3,0 0 0,-10 4-1,9 6-1,-1 3 2,1 8-3,-2 2 1,1 7-1,-2 0 1,1 4-2,-1 1 1,1 0-1,-1-3 0,-1-1 0,0-4-1,1-4 1,1-5-2,0-1 1,1-3-1,0-4-1,2-10 0,0 0-2,1 12-2,-1-12-3,0 0-5,7-12-6,-3-3-12,5 6-3,-5-13 2</inkml:trace>
  <inkml:trace contextRef="#ctx0" brushRef="#br0" timeOffset="44252.5309">8041 14483 26,'0'0'26,"-14"-9"-4,14 9-2,0 0-2,-12-13-3,12 13-2,0 0-2,10-8-3,-10 8-1,20-10-1,-8 4-2,5 2-1,3-1-1,3 2 0,1-2 0,3 1-1,0 0 0,0-1 0,1 0 0,0 2-1,-4-1 1,-1 2-1,-3 0 1,-3 2-1,-2 2 1,-4 2-1,-11-4 0,15 17 1,-11-5-1,-2 5 1,-3 1-1,-1 2 1,-2 6 0,-2-1-1,1 1 0,-1-1 0,1-1-1,0-5-2,4 1-2,-1-7-7,2-13-19,12 14-5,-12-14-2,15-2 3</inkml:trace>
  <inkml:trace contextRef="#ctx0" brushRef="#br0" timeOffset="44701.5568">8819 14465 21,'9'-8'30,"-11"-8"1,2 16-8,2-9-3,-2 9-5,0 0-3,-5 17-3,5 0-3,-5 4 0,2 8-3,-2 1 0,0 4-2,-3 2 1,4 1-2,-3 1 1,2-2-2,0-3 0,0-5 0,1-2-2,2-9-1,2 0-3,0-17-3,1 11-6,-1-11-5,3-13-6,-3 13-8,6-24 4</inkml:trace>
  <inkml:trace contextRef="#ctx0" brushRef="#br0" timeOffset="44948.5709">8772 14705 43,'0'0'30,"0"0"-3,-5-9-4,5 9-3,0 0-5,12-1-2,-12 1-5,23-1-2,-8-1-1,6 4-1,1-4-1,4 2-1,0 0-1,-1-1 0,0 0-1,-3 0 0,-1 1-2,-4-5-1,0 6-3,-7-6-9,1 3-21,-2 3 0,-9-1-2,0 0 2</inkml:trace>
  <inkml:trace contextRef="#ctx0" brushRef="#br0" timeOffset="45576.6068">9409 14468 34,'-11'-13'33,"11"13"1,0 0 0,-11-8-17,11 8-5,-3 17-4,7 2-3,-3 3-2,4 4 0,0 2-1,4 2 0,1-2 0,4 0-1,1-5-1,4-4 1,1-5-1,2-7 0,2-4 0,1-6 0,0-4 0,0-5 0,-4-4 1,1-1-1,-3 0 1,-4 1 0,-3 1 0,-3 4 0,-9 11 1,0 0-1,0 0 0,0 0 0,-8 22-1,-1 1 0,-2 8 1,-3 5-1,-1 7-1,-3 2 2,1 4-1,-3-1 0,1-1 0,0-5 1,2-6-1,3-5 1,3-7-2,3-7 1,8-17-1,-3 10-2,3-10-2,13-13-8,0-1-24,3 1 0,-3-12-1,6 0 1</inkml:trace>
  <inkml:trace contextRef="#ctx0" brushRef="#br0" timeOffset="45864.623">10005 14469 52,'0'0'35,"0"0"-2,1 14-8,-1-14-11,-8 13-5,3-3-4,4 1-3,1 0-4,0-11-8,5 20-14,8-7-10,-13-13 0,16 16-1</inkml:trace>
  <inkml:trace contextRef="#ctx0" brushRef="#br0" timeOffset="46052.634">10056 14672 40,'-9'12'33,"7"5"3,-8-9-2,10-8-17,-7 17-6,7-17-8,-2 9-5,2-9-9,0 0-13,14 3-11,-3-2 0,-11-1 1</inkml:trace>
  <inkml:trace contextRef="#ctx0" brushRef="#br0" timeOffset="46566.6631">10449 14352 34,'0'0'33,"0"0"0,-14 6-8,12 6-3,-5 1-5,7 10-3,-8 1-6,6 10-1,-6 2-3,5 6-1,-4 1 0,2 2-3,0-2 1,1-2-3,2-1 0,0-11-4,10 2-9,-5-9-20,5-12-3,6-6 0,-1-15 1</inkml:trace>
  <inkml:trace contextRef="#ctx0" brushRef="#br0" timeOffset="46838.6789">10746 14394 52,'0'0'35,"10"3"0,-10-3 0,-12 20-21,10 2-5,-5 2-4,5 7-1,-1 1-1,3 3-1,-1-1 0,2 1-1,-1-4-1,2-5-2,2-1-2,-4-9-2,5 2-5,-5-18-8,-2 12-9,2-12-8,0 0-1,-8-10 2</inkml:trace>
  <inkml:trace contextRef="#ctx0" brushRef="#br0" timeOffset="47073.6922">10514 14486 21,'-25'-24'34,"6"11"2,-2-1 0,5 7-12,16 7-4,-16 6-7,22 8-4,-3-1-3,9 11-2,1 2 0,7 4-2,2 0 0,3 3-3,5 0-1,-3-3-3,7 3-7,-4-11-16,3-4-11,3-1 1,-4-9-2</inkml:trace>
  <inkml:trace contextRef="#ctx0" brushRef="#br0" timeOffset="47500.7169">10946 14720 33,'0'0'31,"0"0"2,10 4 0,-10-4-18,25-7-5,-10-1-3,6 4-1,1-6-1,3 1 0,-2-3-1,0 3-1,-3-4 0,0 4-1,-6-4 0,1 0 0,-9-1-1,-3 2 1,-5 0-1,-2 2 0,-6-2 0,-3 3 0,-5 2-1,-2 5 0,-4 5 1,1 3-1,-2 4 0,1 6 0,-1 1 1,4 5-1,3 3 1,2 1-1,6-3 0,4 1-1,6-1-1,5-6-1,10 3-4,1-12-8,13-2-21,4-2-1,-1-8-2,6-3 3</inkml:trace>
  <inkml:trace contextRef="#ctx0" brushRef="#br0" timeOffset="48068.7492">11406 14607 44,'-13'-10'34,"3"10"4,-7-5-2,-5 1-16,8 11-8,-6-4-5,4 8-2,1-2-1,4 5-1,0-1-1,5 5-1,4-1 0,4 2-1,4-2 1,5-1-2,3-4 1,5-2 0,2-4-1,1-6 1,2-1-1,-1-5 0,-2-3 1,-2-3-1,-4-3 1,-2 0 0,-4-1 0,-2 1 0,-4-1 0,-2 1 0,-2 1 1,0 4-1,0 1 1,1 9-1,-3-9 0,3 9 1,0 0-1,4 9 0,0 1 0,2 5 0,-1 3 0,1 5 0,0 5 0,0 3 0,1 2 0,-3 2 0,-1 1 0,-2 0 0,-3-1 0,-3-4 1,-5-6-1,-2-2 1,-4-4-1,0-5 1,-4-4-1,1-5 0,-1-3-2,1-6-2,6 6-11,-2-5-24,0-7 1,4 4-2,-3-6 3</inkml:trace>
  <inkml:trace contextRef="#ctx0" brushRef="#br0" timeOffset="49586.8362">2951 15377 8,'15'1'28,"11"8"2,-9-6-2,5 1-10,4 2-5,2-4-5,5 3-3,0-1-2,3 2 0,3-1-1,2 3 1,2-2 0,5 2 0,1-1 0,1 2 0,3-2 0,2 1-1,1-2 2,4 0-2,-2-2-1,2-1 1,1-2 0,1 0-1,3-2 0,4 0 0,0-2 0,0-1 0,5 0-1,1 1 1,-1-2 0,4 0-1,-3 0 1,3 0 0,0-1 0,3 1-1,-1 1 1,1 1 0,1 0-1,2 1 1,-1 0-1,2 0 0,2 2 1,0 0-1,2 0 0,0-1 0,3 1 1,2-1-1,3 1 0,-1-1 0,3-2 0,0 2 1,1 1-1,4-1 0,0 0 1,1 0-1,-2-1 1,2 2-1,2-2 1,1 0-1,6-2 1,-1-1-1,0 0 1,2-3 0,2 0-1,1-2 1,2 0 0,-2-2-1,1 1 0,0-1 1,0 1-1,3 1 0,-2 0 1,-1 2-1,0 1 1,-1 1 0,0-1 0,2 4 0,-2 0 0,0 0-1,-1 0 1,2 1 0,0 0-2,1-1 2,-2-3-1,2 2 0,0-3 1,2-1 0,2 0-1,-2 0 1,1-1-1,-1 1 1,1 3-1,-1-3 0,-2 1 0,-4 2 0,-2 1 1,-3 0-1,-5 1-1,-4 0-1,-5 3-1,-10-1-4,-3 9-15,-9 0-18,-18-1 2,-6 4-2,-17-6 2</inkml:trace>
  <inkml:trace contextRef="#ctx0" brushRef="#br0" timeOffset="50541.8908">5335 15882 15,'3'-13'30,"-3"13"-2,11-20-2,-8 9-6,-3 11-2,1-17-5,-1 17-3,0-11-4,0 11 0,0 0-2,2 17-1,-3 0 0,3 6-2,-3 4 1,0 6 0,-2 3 0,-1 3-1,0-2 0,-1 0-1,0-2 0,0-6-1,3-4-1,-1-6-1,6-6-3,-3-13-5,0 0-5,11-11-6,-3-3-4,0-8-2,-1-5 2,0-3 1</inkml:trace>
  <inkml:trace contextRef="#ctx0" brushRef="#br0" timeOffset="50867.9095">5364 15847 33,'-8'-29'22,"3"8"0,-1 5 0,1 0-4,5 16-1,-3-15-3,3 15-3,9-6-3,4 5 0,-1-3-4,7 4 0,-1-4-1,7 3 0,0-3 0,3 3-2,-1-1 1,0 2 0,-2-1-1,-1 1 0,-3 2 0,-1 2 0,-5 2-1,-2 0 1,-4 1-1,-9-7 1,13 19-1,-10-8 0,-1 1 0,-1 2-1,1 2-1,-4 1-2,6 6-2,-6-9-7,7 7-17,2-2-8,-2-4 0,5-1 1</inkml:trace>
  <inkml:trace contextRef="#ctx0" brushRef="#br0" timeOffset="51189.9278">6134 15711 58,'5'-12'36,"-5"12"-1,0 0-10,-15 9-11,13 2-3,-6 0-6,5 9 0,-2 4-3,2 5 0,-2 3-1,1 2 0,0 1 0,-2 1-1,1 0 0,1-4-2,3-1-1,-3-9-4,7 3-5,-6-14-9,8 0-7,-5-11-8,12 1-1,-12-1 2</inkml:trace>
  <inkml:trace contextRef="#ctx0" brushRef="#br0" timeOffset="51397.9398">6122 15993 31,'-6'-16'33,"6"16"-1,-2-13-6,2 13-5,0 0-5,-4-14-3,4 14-4,12 4-3,-3 0-2,1-2-1,5 3 0,0-1-1,4 2-1,0-3-2,1 0-1,3 4-3,-7-8-12,2 2-22,3 0 2,-6-6-2,5-1 3</inkml:trace>
  <inkml:trace contextRef="#ctx0" brushRef="#br0" timeOffset="51811.9632">7381 15806 58,'0'0'35,"0"0"-3,-7 12-4,-6-3-17,5 9-3,-9-1-3,1 6-3,-4 2 1,1 2-1,-1 0-1,0-1-2,1-4-2,0-6-4,7 0-8,-2-9-9,3-9-12,11 2 0,-6-22 1</inkml:trace>
  <inkml:trace contextRef="#ctx0" brushRef="#br0" timeOffset="52045.9768">7155 15753 26,'-14'-19'34,"4"11"2,-4 3-5,3 1-7,11 4-3,-8 11-8,17 4-4,-2-2-3,8 8-1,1 1-1,5 4-2,2 0 0,4 2-1,2 0-1,-1-3-2,3 1-2,-4-11-9,6-3-27,-2-1 2,-4-8-2,1-4 1</inkml:trace>
  <inkml:trace contextRef="#ctx0" brushRef="#br0" timeOffset="52346.994">7939 15692 48,'15'1'34,"-15"-1"2,10 1-1,-11 8-22,1-9-3,-14 22-3,1-7-3,3 4 0,-5 2-1,0 6-1,-2 0 0,-4 2-1,-2 0-1,1-1 0,0 0 0,0-3-1,2-1-1,3-9-1,5 1-4,1-12-5,11-4-17,0 0-8,0 0 0,12-7 1</inkml:trace>
  <inkml:trace contextRef="#ctx0" brushRef="#br0" timeOffset="52808.0202">8034 15802 33,'13'4'34,"-13"-4"2,2 10 0,-8 2-14,6-12-9,-5 26-4,3-12-3,7 3-3,2-1 0,5 1-2,5-2 1,5-2-2,2-4 1,4-4 0,2-3-1,0-3 0,0-4 1,-1-3 0,-3 0-1,-2-4 2,-4-1-2,-5 4 2,-4-1-1,-11 10 0,12-8 0,-12 8 0,0 0 0,-8 18-1,-1-2 1,-2 4-1,-2 6 0,-3 3 0,-3 7 0,1 2 0,-2 2 0,0-2-1,3 0 0,1-7-1,6-1-1,2-12-3,10-2-8,-2-16-22,0 0-2,17-11-1,-3-13 2</inkml:trace>
  <inkml:trace contextRef="#ctx0" brushRef="#br0" timeOffset="53035.0332">8666 15730 76,'-10'7'38,"3"4"-2,-7 0-10,1-7-15,13-4-6,-11 14-6,11-14-8,0 0-20,9 11-8,-9-11-1,10 4 2</inkml:trace>
  <inkml:trace contextRef="#ctx0" brushRef="#br0" timeOffset="53214.0436">8673 15908 43,'-5'12'33,"6"7"2,-1-19-1,-9 15-18,10-5-9,1-1-11,-2-9-16,-1 11-14,1-11-1,0 0 1,13 8 0</inkml:trace>
  <inkml:trace contextRef="#ctx0" brushRef="#br0" timeOffset="53563.0633">9125 15680 56,'-18'-2'39,"18"2"-1,0 0 2,-16 3-22,20 9-6,-5-2-5,6 11-3,-4 1-1,2 8 0,-1 3-2,0 1-2,1 1 0,-2-2-3,4 4-2,-7-12-8,10 0-25,-1-3 0,-2-10-2,6-4 3</inkml:trace>
  <inkml:trace contextRef="#ctx0" brushRef="#br0" timeOffset="53843.0796">9470 15688 68,'8'-11'38,"-8"11"-1,0 0 3,2-11-28,-2 11-4,-6 18-3,3-3-2,-1 3-1,1 6 0,1 1-1,1 4 0,1 1 0,1 1-2,1 0 0,1-3-1,2-1-1,-2-8-4,7 2-10,-7-6-23,-3-15 1,0 0 0,0 0 0</inkml:trace>
  <inkml:trace contextRef="#ctx0" brushRef="#br0" timeOffset="54076.0929">9204 15714 62,'-22'-7'40,"9"7"-1,2 1 2,0 1-24,15 13-7,-1-1-4,8 6-1,3 3-2,9 3-2,0 1-1,5 0-2,7-1-3,-2-9-6,8 0-30,-3-3 1,-3-9-2,0 0 3</inkml:trace>
  <inkml:trace contextRef="#ctx0" brushRef="#br0" timeOffset="54551.12">9722 15927 56,'4'11'36,"-4"-11"-1,9 4 3,3-1-23,-12-3-6,24-4-2,-11-2-2,5 3-1,-1-3-1,1 0 0,-4-3-1,-1-1 0,-3-2-1,0 2 0,-4-2-1,-2-1 1,-2-2-1,-3-2 0,-2 4 0,-3-3 0,-4 1 0,-1 0 0,-3 1-1,-4 5 1,-2 2 0,-1 7 0,-1 6-1,-1 6 1,0 5 0,2 6 1,0 5 0,7 3-1,1 1 1,7 1 0,6 0 0,5-3-2,8-3 1,4-5-2,8-1-3,0-12-4,11 3-16,-1-7-15,-2-7 0,4-3 0,0-7 2</inkml:trace>
  <inkml:trace contextRef="#ctx0" brushRef="#br0" timeOffset="55120.1527">10347 15777 39,'0'0'34,"-27"-1"3,8 7-1,-4 2-14,-5-5-9,5 11-4,-5-6-1,8 10-2,-1-4-1,7 5-2,4-2 0,8 3-2,4-1 1,7-1-2,6 1 1,3-6-1,4 1 0,3-3-1,0-4 1,0-4-1,-1-2 1,-2-5-2,-3-1 2,-3-4-2,-4-4 2,-3-3-1,-5-3 0,-3-3 1,-4 1 0,-3-1 0,-1 0 0,-1 5 1,-1 0 0,0 5-1,9 12 1,-13-5-1,13 5 1,-3 19-1,5-1 1,2 7-2,1 5 2,1 6-2,2 4 2,-2 1-2,0 3 2,-3-2-2,-1 0 1,-4-5 1,-3-5-2,-3-4 2,-5-9-1,-3-2 0,-4-7 0,-1-7 0,0-3-1,-3-5-3,6 2-5,-4-5-26,6-2-4,8-3 0,0-3-1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43:53.38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3261 17030 19,'9'-7'29,"-9"7"1,0 0-9,0 0-5,-10-1-4,9 11-2,1-10-3,-5 22-2,1-9 0,4 7-1,-3 4 0,4 9-2,-1-3 0,1 6-1,1-3 2,1 5-3,-1-2 2,0-1 0,1-4-1,-2-6 1,1-2-1,-2-2 1,1-4-2,-1-5 0,1-3-4,-1-9-2,0 0-8,0 0-6,-2-14-15,6 2-2,-7-9 3</inkml:trace>
  <inkml:trace contextRef="#ctx0" brushRef="#br0" timeOffset="515.0295">3228 16975 29,'0'0'30,"0"0"3,-12-3-12,12 3-4,0 0-3,0 0-5,0 0-3,19-1-1,-9 0-1,5 3 0,0-3-1,4 2-1,2-1 0,1-2-1,1-2 1,1 3-1,-1-2 0,0-1-1,-1 1 1,-2-2-1,-2 2 1,-2 0-1,-3 0 0,-1-2 1,-2 2-1,-10 3 0,15-1 0,-15 1 0,12-1 0,-12 1 0,11 0 0,-11 0 1,10 10-1,-10-10 1,11 11-1,-7-2 0,0 5 0,-3 1-1,0 3 1,-2-3 0,0 2-2,-2 0-1,2 2-3,-5-7-9,6-12-19,2 19-1,-2-19-2,0 0 1</inkml:trace>
  <inkml:trace contextRef="#ctx0" brushRef="#br0" timeOffset="1056.0601">4011 16931 13,'15'10'29,"-15"-10"2,4 19 1,-3-2-16,-2-4-5,2 11-3,-2 1-2,2 8-1,-3 1-2,2 4-2,-2-3 0,1 5-1,0-5 1,0 0-1,-1-5 0,2-2-3,3-7-1,-4-7-6,5-2-7,-4-12-16,0 0 0,0 0 0</inkml:trace>
  <inkml:trace contextRef="#ctx0" brushRef="#br0" timeOffset="1369.0782">4039 17163 29,'0'0'32,"0"0"2,0 0-7,0 0-8,0 0-5,11 6-4,-11-6-3,15 2-2,-6-4-1,6 6-1,-2-4-1,3 1 0,0-3-1,2 3 1,-1-2-1,0 1 0,-2 1-1,0-3 1,-1 1-2,-3 2-2,0 6-2,-11-7-13,11-2-18,-11 2-1,0 0 0,10-6 0</inkml:trace>
  <inkml:trace contextRef="#ctx0" brushRef="#br0" timeOffset="2688.1538">4960 17076 35,'0'0'30,"0"0"-7,-9 2-4,9-2-4,0 0-5,0 0-3,-6 13-3,6-13-1,-8 20 0,0-4-1,-1 2-1,-5 3 1,-1 7-1,-4-1 1,0 2-2,0-4 1,-1 6 0,2-9 1,1 1-2,4-6 0,2-5-2,6-3-2,5-9-4,0 0-6,0 0-10,0 0-10,-1-20 1,-1 2 1</inkml:trace>
  <inkml:trace contextRef="#ctx0" brushRef="#br0" timeOffset="3021.1728">4731 17110 24,'-10'-9'32,"10"9"1,0 0-9,0 0-5,0 0-4,0 0-5,10 14-2,-10-14-2,24 20-3,-6-4 1,6 5-2,-2-1 1,4 2-2,-1-1 1,0 3-1,-2-2 0,-2-3-1,-3-3 1,-2-2 0,-3 0-1,-2-6-1,-1 1 0,-10-9-5,18 7-6,-18-7-26,12-3 2,-12 3-2,13-17 3</inkml:trace>
  <inkml:trace contextRef="#ctx0" brushRef="#br0" timeOffset="6756.3865">5355 17022 42,'0'0'34,"-10"1"-5,10-1-5,-10-4-5,10 4-5,0 0-4,0 0-5,-9 2-2,9-2-4,0 0-5,0 0-7,12 11-10,-3-3-13,-9-8 0,10 6 1</inkml:trace>
  <inkml:trace contextRef="#ctx0" brushRef="#br0" timeOffset="6990.3999">5380 17202 23,'-8'17'28,"9"-1"-5,-5 2-5,0-4-2,2 3-5,-2-6-2,5 0-3,-1-11-3,0 11-5,0-11-8,0 0-18,9-12-3,0 2 1,-7-11-1</inkml:trace>
  <inkml:trace contextRef="#ctx0" brushRef="#br0" timeOffset="12182.6968">5759 16975 4,'0'0'10,"-9"-3"-2,9 3 0,0 0 0,0 0-1,0 0 1,0 0 1,0 0 1,-9-11 0,9 11 2,-3-9-2,3 9 0,0 0-1,0 0 0,-6-14-2,6 14-1,0 0-1,0 0-2,1 18 1,2-1-1,0-2-1,0 11 0,0 2 1,0 4 1,0 0-2,-2 5-1,-2-5 1,1 0-1,-4-3 0,3-3-2,0-5 1,0-2-3,2-6-1,-1-13-4,5 15-4,-5-15-7,0 0-9,12 2-8,-12-2 3,6-10 0</inkml:trace>
  <inkml:trace contextRef="#ctx0" brushRef="#br0" timeOffset="12710.727">5926 17090 28,'10'5'28,"-10"-5"-5,4 9-3,-1 4-3,-1 1-2,1 4-5,-3-2-2,3 6-3,-3-5-1,2 4-2,-2-6 0,3-2-1,-3-13 0,5 16 0,-5-16 0,0 0-1,15-1 0,-15 1 0,13-20 0,-3 5 2,-1 0-2,0-6 2,2-1-2,-2 2 1,0 0 0,0 0 1,-1 7-1,-2 1 0,-1 2 0,-5 10 1,9-3-1,-9 3 1,11 9-1,-6 4 0,-2 2 0,3 3 0,-1 1-1,2 4 0,-4-1 0,1 2-1,0-4 0,-1-2-1,4-5-1,-5 0-4,8-7-4,-10-6-7,11-7-15,1-2-2,-5-7 1,5-2 1</inkml:trace>
  <inkml:trace contextRef="#ctx0" brushRef="#br0" timeOffset="13085.7485">6383 16848 20,'0'0'34,"0"0"0,-5 9 1,1 7-13,-6-3-5,8 11-5,-6-3-5,5 8-2,-2-3-2,2 5-1,-1-1 0,2 1-1,1 1 0,-1 2-2,2-6 1,0 0 0,3-1 0,-1-5 0,1-4 0,1-1-1,0-7 1,-4-10 0,13 7 0,-13-7 0,18-3-1,-9-2-1,3 0-1,-2-8-2,8 5-4,-10-6-11,5-5-16,2 3-1,-9-3 2,3 1 1</inkml:trace>
  <inkml:trace contextRef="#ctx0" brushRef="#br0" timeOffset="13338.763">6311 17065 29,'-13'1'33,"13"-1"3,-10 9 0,10-9-16,0 0-3,0 0-6,11 0-4,-11 0-2,22-3-1,-9 1-1,4 2-1,1-2-2,-1 1-1,4 4-4,-6-9-9,3 1-24,2 4 0,-7-9-1,1 4 2</inkml:trace>
  <inkml:trace contextRef="#ctx0" brushRef="#br0" timeOffset="14649.838">7749 16903 10,'0'0'16,"-2"-9"-1,2 9-1,0 0 0,0 0-1,0 0 0,-9-8-2,9 8-1,0 0-2,0 0 0,0 0 0,0 0-2,-9-7 0,9 7-1,0 0 0,-2 10-2,2-10 2,1 24-3,0-6 0,2 7 0,0 2-1,1 6 1,-1 0-1,1-1 0,0 3 0,0-1-2,-2-3 0,0-6-1,1-2-2,-2-8-4,7-2-3,-8-13-9,0 0-11,19-14-3,-17-6 0,6 2 3</inkml:trace>
  <inkml:trace contextRef="#ctx0" brushRef="#br0" timeOffset="15081.8627">7737 16820 16,'0'0'31,"0"0"0,-10-10-5,10 10-5,0 0-4,0 0-4,4-9-3,6 10-2,0-5-2,8 7-2,-1-2-1,3 0 0,1-1-1,2 2-1,-1-5 0,2 1 0,-4 2-1,-2-4 1,0-2-2,-1 5 2,-4-2-1,-1 0 0,-2 6 0,-1-1 1,-9-2-1,13 9 1,-7 0-1,-6-9 1,8 21-1,-6-6 0,1 2 1,-2-1-1,0 2-1,0 0 0,1-2-2,-3 0-1,7 2-4,-6-18-9,7 20-8,2-12-12,-9-8 0,15 12 2</inkml:trace>
  <inkml:trace contextRef="#ctx0" brushRef="#br0" timeOffset="15516.8875">8387 16814 34,'0'0'32,"-1"13"3,1-13-5,-10 14-12,11 6-6,-5-3-5,4 7-1,-3 2-2,1 4-2,-1 0-1,1 4 0,0 1-1,0-4 0,1-4-1,0-3-1,3 0-2,-2-7-7,5 0-4,-3-8-11,-2-9-8,11-1-2,-11 1 4</inkml:trace>
  <inkml:trace contextRef="#ctx0" brushRef="#br0" timeOffset="15771.9021">8394 17057 20,'0'0'32,"0"0"3,7-10 0,-7 10-12,9-1-6,-9 1-4,20-5-4,-7 1-3,5 2-1,0-4-2,4 5 0,-2-1-2,3-1-1,-1 3-3,-4-1-2,4 5-6,-7-2-20,-2-1-5,1-1-2,-14 0 1</inkml:trace>
  <inkml:trace contextRef="#ctx0" brushRef="#br0" timeOffset="16433.94">9038 16991 35,'-7'-9'34,"7"9"2,-10-1-1,10 1-18,-10 11-3,10-11-5,-6 25-4,4-7-1,5 2-1,0-1-1,3 4-1,3-5 0,0 0 0,2-4-1,3-3 1,1-5-1,3-3 0,-1-7 0,2-3 0,0-8 1,-1 0-1,1-3 2,-2-2-2,-2-1 1,-2 0 0,-1 2 1,-3 5-1,-3 5 0,-6 9 0,7-11-1,-7 11 1,-1 15 0,-1 0 0,-2 8-1,0 0 0,-2 6 1,0 6-2,-2 1 1,1 0-1,0 2 1,1-4 1,0-6-2,0-1-1,4-7 0,-1-7-1,4-1-2,-1-12-6,0 0-14,11-6-16,-9-6 5,4-3-3,-4-7 3</inkml:trace>
  <inkml:trace contextRef="#ctx0" brushRef="#br0" timeOffset="16693.9549">9529 16837 52,'0'12'37,"0"-12"-2,-11 11 2,11-11-20,-13 12-9,11-2-3,-1 1-3,3-11-4,3 18-5,-3-18-13,0 11-16,8 2 0,-8-13-2,9 15 2</inkml:trace>
  <inkml:trace contextRef="#ctx0" brushRef="#br0" timeOffset="16881.9656">9573 17074 64,'-9'14'37,"5"3"-2,-7-5-5,-1-4-17,8 7-7,-2 0-5,6-15-6,1 22-13,-1-22-18,9 10 1,-9-10-2,11 3 2</inkml:trace>
  <inkml:trace contextRef="#ctx0" brushRef="#br0" timeOffset="17407.9957">9914 16739 31,'6'-11'32,"-6"11"4,5 9-6,-5-9-9,4 25-6,-7-10-2,7 12-5,-5 2-3,3 7-1,-3 0-2,2 4 0,-1-2-2,0-4-1,4-2-2,-2-7-4,8-1-8,-6-8-21,-4-16-1,18 6-1,-9-17 2</inkml:trace>
  <inkml:trace contextRef="#ctx0" brushRef="#br0" timeOffset="17663.0101">10298 16682 56,'2'16'37,"-8"-6"-2,2 10 1,-1 5-24,-6-2-5,6 8-2,-1 1-2,3 5-1,1-2-1,2 0-1,3 1-3,-2-10-4,6 2-13,-2-5-17,-3-11 1,3-3-1,-5-9 1</inkml:trace>
  <inkml:trace contextRef="#ctx0" brushRef="#br0" timeOffset="17930.0256">9982 16752 54,'-21'-4'36,"9"8"1,-2 2 1,0 1-20,14 9-8,-3-1-3,9 11-2,3 1-2,8 0 0,4 0-1,4 2-2,5-1-1,2-3-1,8 2-6,-7-12-15,1 0-16,0-3 0,-5-6 0,1-2 0</inkml:trace>
  <inkml:trace contextRef="#ctx0" brushRef="#br0" timeOffset="18450.0553">10436 17070 27,'0'0'31,"21"5"2,-10-9 0,-11 4-16,23-8-5,-10-1-3,5 4-1,-2-4-3,1 3-1,0-3-1,2 4 0,-4-2-1,2-2-1,-3 0 0,-2 1 0,0 0 0,-2-3 0,-3 0 0,-1-2 0,-3-4 0,-1 6-1,-5-5 1,-1 0-1,-6-2 1,0 4-1,-3 0 0,0 3 0,-3 6 0,-1-1 1,-1 6-2,1 9 2,0 4-1,0 6 0,-1 5 1,0 5 0,-1 2 1,3 4 0,2 0-1,7-3 2,3-1-2,6-1 0,4-6 0,7-4-1,7-5-2,2-7-2,10 0-5,-8-11-16,6-3-14,6-3 1,-2-6 0,4-1 0</inkml:trace>
  <inkml:trace contextRef="#ctx0" brushRef="#br0" timeOffset="19066.0904">11097 16896 30,'-11'9'34,"-10"-10"2,2 8-1,-1-2-14,-7-7-7,7 8-4,-4-5-4,7 8 0,-2-3-3,6 7 0,0 0 0,7 4-2,2 0 0,4 4 0,4 0 0,4 0-1,5-2 0,3 0 0,4-3 1,2-1-1,0-4 0,1-6 0,2-4-1,0-5 0,-3-3 1,-1-6-1,-3-4 1,-3-7-1,-2-1 1,-3-1-1,-6 1 2,-3-2-2,-2 1 2,-2 3-1,-2 5 1,0 3 0,-1 6-1,6 9 1,-12 0 0,8 11 0,1 8-1,3 1 1,1 4-2,2 7 1,2 4 0,0 6 0,3-1 0,-1 0-1,-2 0 1,-1 1-1,-1-1 2,-4-4 0,-2-7 0,-3-3 0,-4-8-1,-5-3 2,0-5-3,-5-8-5,3 0-11,-3-8-24,-3-4 3,2 0-3,0-1 4</inkml:trace>
  <inkml:trace contextRef="#ctx0" brushRef="#br0" timeOffset="21094.2066">3169 17700 11,'0'0'27,"0"0"2,13 10-7,-13-10-3,18 0-3,-9-2-3,10 5-3,-4-1-3,10-4-2,-1 6-1,5-2 0,2 1-1,4-4 0,2 4-1,4-1 1,0-5-1,2 11 0,0-5 0,0-8 0,0 1-1,3 8-1,-5-1 1,3 4 0,-3 2 0,2-8-1,1 3 1,1 7-1,0-3 0,0-2 1,3 3-1,0-9 0,2 1 1,-1 3-1,3-5 0,-1-1 1,0 2-1,0-6 0,0-3 0,1 3 1,1-2-1,2-2 0,0-1 0,1 4 0,0-4 0,1 3 1,1-1-1,0 5-1,-1-1 1,-1 3 1,-1 1-1,0 1 0,1 2 1,1 1-1,-1 0 0,-1-5 1,2 10-1,-1-8 0,2 2 0,-1 2 1,-1-4-1,-2-2 0,1 0 0,0 2 0,2-8 1,1 4-1,-1-2 1,1-5-2,1 6 1,0 0 0,1-2 0,1-3 0,-1 6 0,1 0 0,-1-2 0,3 2 1,1 1-1,1-3 0,0 1 0,1 7 0,2-6 0,-1 2 1,1 2-1,-1 0 0,3-2 0,-1 1 0,1 6 0,0-8 1,1 1-1,0 2 0,0 1 1,1-2 0,-2-2-1,1 5 0,0-4-1,2 2 2,-1-2-1,-2-1 0,3-1 0,-2 3-1,-2-1 2,1-1-1,-1 0 0,-1-2 0,1 0 0,1 4 0,-3-3 0,0-2 1,2 1-1,-2 0 0,0 0 1,0 2-1,-1 2 0,1-5 0,1 1 0,1 3-1,0-1 1,-1 0 1,1-2-2,0-2 1,-1 4 0,-1 3 0,-1-3 1,1-1-2,1 5 1,1-2 0,-2-2 0,-1 3 1,3-3-1,-1 1 0,-1-1 0,1 4 0,-2-4 0,1 2 0,-1 5-1,1-3 1,-4 1 0,-2 2 0,0 1 0,-3-1 0,-2 0-1,-3-1 1,-2-2 1,-1-1-2,1 4 2,-3-5-2,1 1 2,-2-3-2,1 6 2,-2-7-1,-1-1-1,-4 2-1,-1 2-5,-6 0-24,-6-6-6,2 2 1,-14-12-2</inkml:trace>
  <inkml:trace contextRef="#ctx0" brushRef="#br0" timeOffset="22072.2625">5747 17993 38,'0'0'35,"50"37"-2,-50-37-1,0 0-15,-10 57-5,10-57-4,-2 51-3,2-51 0,4 79 1,-4-79-3,5 92-3,-5-92 2,4 84 1,-4-84-1,2 90-1,-2-90-2,4 64-1,-4-64-2,0 0 1,9 49-8,-9-49-11,0 0-13,0 0 0,0 0-1,5-67 2</inkml:trace>
  <inkml:trace contextRef="#ctx0" brushRef="#br0" timeOffset="22513.2877">5770 18042 45,'0'0'34,"0"0"0,0 0-8,0 0-8,0 0-3,0 0-5,0 0-3,0 0-1,0 0-3,62-19 1,-62 19-3,0 0 5,61 1-5,-61-1-1,0 0 2,64 0-1,-64 0 0,0 0-1,58 2 2,-58-2-2,0 0 1,0 0 2,58-11-4,-58 11 1,0 0 2,0 0-1,0 0 0,0 0 0,0 0 0,0 0-2,0 0 2,41 69-4,-41-69 3,0 0-2,1 61-1,-1-61-1,0 0-10,3 61-26,-3-61 3,0 0-3,0 0 1</inkml:trace>
  <inkml:trace contextRef="#ctx0" brushRef="#br0" timeOffset="22988.3148">6449 18067 34,'0'0'32,"0"0"6,54 64-4,-54-64-22,-3 53-2,3-53 3,-5 69-7,5-69-7,-8 83 5,8-83-1,-6 76-2,6-76 3,-3 73-6,3-73-2,1 51-6,-1-51-8,0 0-18,0 0 2,0 0-2,0 0 3</inkml:trace>
  <inkml:trace contextRef="#ctx0" brushRef="#br0" timeOffset="23254.3301">6504 18358 44,'0'0'31,"0"0"7,0 0-1,0 0-12,0 0-15,0 0-2,0 0-1,0 0-3,62 6-1,-62-6 0,0 0 2,61-9-3,-61 9 2,0 0-6,65-2-2,-65 2-5,0 0-11,0 0-19,60-9-1,-60 9 1,0 0-3</inkml:trace>
  <inkml:trace contextRef="#ctx0" brushRef="#br0" timeOffset="24057.376">7509 18188 72,'0'0'34,"0"0"2,0 0-11,0 0-10,0 0-2,-25 59-8,25-59-3,-28 61 2,28-61-1,-36 76-2,36-76 0,-36 79 0,36-79-2,-33 59-1,33-59-4,0 0-8,0 0-12,0 0-10,0 0-2,0 0 1,0 0 2</inkml:trace>
  <inkml:trace contextRef="#ctx0" brushRef="#br0" timeOffset="24337.3921">7304 18175 22,'0'0'33,"0"0"0,0 0 3,0 0-11,0 0-3,0 0-8,0 0-2,0 0-3,0 0-1,22 56-3,-22-56-1,47 57-1,-47-57-1,56 62 1,-56-62-3,58 63 1,-58-63-5,54 50 3,-54-50-2,0 0-2,64 46 1,-64-46-4,0 0-14,0 0-18,0 0 5,51-9-4,-51 9 3</inkml:trace>
  <inkml:trace contextRef="#ctx0" brushRef="#br0" timeOffset="24732.4146">7941 18156 35,'51'-21'34,"-51"21"1,0 0-1,0 0-12,0 0-9,0 0-6,0 0 0,0 0 3,0 0-6,0 0-2,0 0 2,0 0-3,0 0 0,0 0 4,-8 62-5,8-62 1,-22 62-1,22-62 1,-31 78-2,31-78 1,-37 76-1,37-76-4,-41 78 4,41-78 1,-37 58-3,37-58-2,0 0-5,0 0-9,-40 49-18,40-49 6,0 0-7,0 0 2</inkml:trace>
  <inkml:trace contextRef="#ctx0" brushRef="#br0" timeOffset="25359.4505">8241 18046 70,'0'0'36,"0"0"-2,0 0 4,0 0-22,8 58-8,-8-58-3,0 0-2,3 59 0,-3-59-1,8 56 4,-8-56-5,16 60-3,-16-60 2,0 0 1,39 68-1,-39-68 0,0 0 0,0 0-4,64 27 4,-64-27 4,0 0-4,0 0-1,63-65 2,-63 65-5,0 0 5,34-72 3,-34 72-3,0 0-5,0 0 6,13-50-1,-13 50-1,0 0 4,0 0-2,0 0-2,-37 59-1,37-59 4,-25 65-4,25-65 2,-31 84-1,31-84 1,-31 100-1,15-50-1,16-50-1,-28 86 2,28-86 1,-23 58-3,23-58 0,0 0 0,0 0-1,0 0-1,0 0-4,0 0-14,0 0-19,0 0 2,0 0 1,0 0 1</inkml:trace>
  <inkml:trace contextRef="#ctx0" brushRef="#br0" timeOffset="25748.4728">8822 18148 37,'0'0'33,"0"0"3,0 0-1,0 0-11,0 0-4,0 0-6,0 0-5,0 0-3,0 0-3,0 0-1,0 0-3,0 0-4,0 0-13,-4 59-24,4-59 5,0 0-2,0 0 2</inkml:trace>
  <inkml:trace contextRef="#ctx0" brushRef="#br0" timeOffset="25955.4846">8872 18319 58,'0'0'38,"0"0"0,-5 53 0,5-53-21,0 0-7,0 0-5,-20 59-4,20-59-4,0 0-11,0 0-25,0 0 3,0 0 1,0 0-2</inkml:trace>
  <inkml:trace contextRef="#ctx0" brushRef="#br0" timeOffset="26910.5391">9362 18030 44,'0'0'31,"0"0"-2,0 0-1,0 0-6,0 0-4,19-55-4,-19 55 0,0 0-8,0 0 0,0 0-1,0 0 0,9 54 0,-9-54-1,5 65-1,-5-65-5,5 87 3,-5-87 0,3 91-2,-3-91-4,3 77 1,-3-77 2,4 59-7,-4-59-5,0 0-25,0 0-3,0 0 3,0 0 3</inkml:trace>
  <inkml:trace contextRef="#ctx0" brushRef="#br0" timeOffset="27371.5656">9580 18224 54,'0'0'40,"0"0"-6,-1 54 6,1-54-22,0 0-13,-3 61 1,3-61-2,0 0-1,6 73-5,-6-73 4,0 0-1,8 54 0,-8-54 4,0 0-5,0 0-3,0 0 4,0 0 4,0 0-5,57-41 2,-57 41-2,25-60 2,-25 60 0,0 0 3,36-74-4,-36 74-5,0 0 5,0 0 1,0 0-1,0 0-4,0 0 4,52-30-1,-52 30 1,0 0 4,16 64-5,-16-64-2,0 0 2,16 66 2,-16-66-3,6 53-2,-6-53-4,0 0-4,0 0-9,16 59-19,-16-59-1,0 0 0,0 0 2</inkml:trace>
  <inkml:trace contextRef="#ctx0" brushRef="#br0" timeOffset="27785.5893">10149 17869 69,'0'0'41,"0"0"0,0 0 1,0 0-26,-17 51-10,17-51 3,0 0-7,-30 78 3,30-78-5,-15 63-2,15-63 1,-13 76 1,13-76 5,-12 74-6,12-74 1,-6 67-1,6-67 1,-2 62 0,2-62-1,8 53 2,-8-53-2,0 0 1,0 0 0,31 58 2,-31-58-3,0 0 1,0 0-3,52 10 1,-52-10 0,0 0-5,0 0-16,0 0-18,0 0-2,50-51 2,-50 51 5</inkml:trace>
  <inkml:trace contextRef="#ctx0" brushRef="#br0" timeOffset="28019.6027">9879 18144 82,'0'0'36,"0"0"7,0 0 2,0 0-34,65-11-4,-65 11-1,69-14 2,-69 14-8,84-3 1,-84 3-13,87 5-33,-87-5 3,72-2 4,-72 2-5</inkml:trace>
  <inkml:trace contextRef="#ctx0" brushRef="#br0" timeOffset="34212.9569">12220 18265 55,'0'0'32,"0"0"-3,0 0-3,14 52-15,-14-52-6,0 0-1,0 0 0,0 0 3,0 0-7,18 56 3,-18-56-7,0 0-10,0 0-10,0 0-9,35 52-2,-35-52 2</inkml:trace>
  <inkml:trace contextRef="#ctx0" brushRef="#br0" timeOffset="34492.9729">12523 18290 30,'0'0'30,"0"0"7,0 0-9,0 0-14,0 0-1,0 0-3,0 0-4,0 0-7,0 0 4,0 0-7,50 25-3,-50-25-7,0 0-19,0 0-1,0 0 1,0 0 1</inkml:trace>
  <inkml:trace contextRef="#ctx0" brushRef="#br0" timeOffset="34693.9844">12683 18261 28,'52'-5'34,"-52"5"-1,0 0-10,0 0-8,0 0 2,0 0-7,26 52-3,-26-52-8,0 0-17,0 0-13,28 58-6,-28-58 3,0 0 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45:18.46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4508 7603 3,'24'4'22,"-8"-9"-4,6 4-2,0-4-2,4 0-2,1 2-2,2-1 0,3 1-2,4-1 0,3-1-1,0 0-2,5 3-1,-1 0 0,2 0-1,0 0-1,4 2 1,-5 0-1,3 3 1,-2 0 0,3 2-1,-1-4 1,4 5-1,1-4 1,0 4 0,4-3-1,1 1-1,3-2 0,2 5 0,0-3 1,1-1-1,1 1 0,2-1-1,2-1 1,4 0 0,-1 0 0,2-2 0,4-2-1,2 2 1,1-3 0,4-1-1,-1 2 1,4-2 0,1-2 0,4 1-1,0 1 1,2-4-1,3 3 1,2-1-1,1-2 0,1 2 1,1 0-1,3-1 0,1 0 0,5 1 1,-2 0-1,2 1 1,-1 1-1,4 1 1,3 0 0,2 1-1,-2 0 1,1-2 0,2 1 0,3 2 0,2-1 0,1-1-1,0 1 1,-1 0-1,3 0 0,0 3 0,1 0 0,0-1 1,-4 0-1,5 3 0,-1 0 0,1-3 0,0 2 0,-1-2 0,1 1 0,1-1 0,3 1 1,-2-3-1,0 1 0,2 3 0,2-2 0,1 1 0,1-1 0,-1 0 1,1-1-1,2 2 0,0-1 0,-1-1 0,-2-1 0,4 2 0,-1-2 1,2 1-1,-3 0 0,0-1 0,0 0 0,-1 1 0,1-1 0,-3-1 0,-2 1 0,4 1 0,-2-2 0,0 2 0,0-2 1,2 1-1,0-1 0,2 3 0,-1-2 0,-3-1 0,2 2 0,1-1 0,-1-1 1,-2 0-1,-4 1 0,2-2 0,-5-1 1,-2 2-1,-3-3 0,-6 0 0,-4 2-1,-6-2 0,-4 0-3,-14-3-6,-6 0-28,-13 5 1,-23-4-2,-15 4 2</inkml:trace>
  <inkml:trace contextRef="#ctx0" brushRef="#br0" timeOffset="1103.0628">6467 8265 16,'0'0'30,"0"0"2,0 0-6,0 0-5,5 17-4,-10-7-6,7 8-2,-5-1-4,4 8 0,-2 1-1,3 1-2,-2-5 0,2 4-1,0-4 1,-1-2-1,1-5-1,-2-3 0,0-1-2,0-11-1,-2 13-5,2-13-7,-8-9-19,8 9-1,-5-18-1,5 7 2</inkml:trace>
  <inkml:trace contextRef="#ctx0" brushRef="#br0" timeOffset="1339.0766">6417 8071 25,'0'0'32,"1"-14"0,-1 14 0,0 0-12,-6-10-10,6 10-6,0 0-4,0 0-6,8 9-9,1 3-17,-9-12-1,22 18 1,-9-11 0</inkml:trace>
  <inkml:trace contextRef="#ctx0" brushRef="#br0" timeOffset="1831.1047">7003 8095 30,'14'-4'30,"-10"-6"-1,2 1-6,-6 9-5,4-17-3,-4 17-4,-3-13-2,3 13-1,-13-14-3,3 11-1,-4-1 0,0 1-2,-3 2 0,0 3 0,-1 1-1,-1 3 0,1 5 1,1 0-1,1 4-1,4 5 1,3 1 0,1 4 0,5 2-1,5 2 0,2 2 0,3 2 1,2 0-1,1-3 0,0 0 0,-2-1 0,0 0-1,-3-6 0,0-1-1,-5-5-1,1-1-4,-6-7-3,6 4-8,-1-13-15,-13 9-3,13-9 0,-13-2 1</inkml:trace>
  <inkml:trace contextRef="#ctx0" brushRef="#br0" timeOffset="2091.1196">6722 8412 25,'6'-9'34,"-6"9"3,17-8 0,-2 6-14,-1-6-4,10 9-7,-5-6-3,6 5-4,-3-3-1,2 2-2,1 1-2,-3-1 0,0 2-3,-5-5-4,4 6-14,-2-1-18,-8-5 2,1 2-2,-12 2 2</inkml:trace>
  <inkml:trace contextRef="#ctx0" brushRef="#br0" timeOffset="2693.154">7934 8052 21,'17'-9'32,"-10"-3"1,-7 12 1,11-9-14,-11 9-5,-14 2-5,-1 6-3,0 7-2,-4 6-2,4 7 1,-2 2-1,6 8 1,2 1-1,7 3 0,3-1-1,7 2 0,3-5-1,5-3 0,1-4-1,2-8-1,3-1-3,-6-10-4,7 2-12,-4-7-19,-8-8 3,1-1-2,-5-9 1</inkml:trace>
  <inkml:trace contextRef="#ctx0" brushRef="#br0" timeOffset="3014.1724">8430 8194 12,'10'-6'28,"4"10"1,-14-4 3,0 0-17,-5 14-1,-6-6-3,1 7-3,-8 0-1,1 8-2,-5-2-2,0 2 0,-2-2-2,2 1-1,2 0 0,0-5-2,7-1-3,-2-10-4,15-6-13,-6 9-10,6-9-2,2-10 1</inkml:trace>
  <inkml:trace contextRef="#ctx0" brushRef="#br0" timeOffset="3276.1873">8143 8188 26,'0'0'33,"11"4"2,-11-4 0,18 8-14,2 5-6,-4 0-2,10 6-4,-3-2-3,4 6-2,-1-3-1,0 1-1,-1-2-1,1-1-2,1-1-3,-4-8-4,5 5-15,-4-7-14,-3-8 0,1 0-1,-5-9 1</inkml:trace>
  <inkml:trace contextRef="#ctx0" brushRef="#br0" timeOffset="3716.2126">8746 8088 72,'0'0'38,"0"0"-1,11 1-6,-11-1-19,25 4-5,-9-1-2,7 3-2,0 0-2,4 4 1,0 0-1,0 1-1,-3 1 1,0 0-1,-4 0 1,-3 3-1,-2-2 0,-4-2 0,-4 1 0,-2-2-1,-5-1 1,-3 1 0,-3-1 0,-3-2 0,-4 1 0,-2 2-1,0-1 1,-3-1 1,0 1-2,1 0 1,1-1 0,2 1-2,5-2 0,-2-4-3,10 6-6,1-9-24,0 0-2,0 0-2,15-9 2</inkml:trace>
  <inkml:trace contextRef="#ctx0" brushRef="#br0" timeOffset="4164.2382">9382 8078 51,'-17'18'35,"-6"-3"-2,3 6-3,3 5-18,-5-4 0,13 5-5,0-2-3,10 5 0,5-4-1,7-1-1,7-4-1,3-2 0,6-6 0,3 0-1,3-7 1,1-6-1,0-6 0,-2-1 1,-4-5-1,-2-3 0,-6-6 1,-7-1-1,-5-2 0,-9-2 0,-7 1 0,-6-3 0,-8 2-1,-4 5 1,-6 3-1,0 1 0,-1 8 0,1 2-1,5 7-3,1 1-3,13 8-13,8 1-15,3-10 0,1 18 0,-1-18 1</inkml:trace>
  <inkml:trace contextRef="#ctx0" brushRef="#br0" timeOffset="4592.2627">9754 7865 68,'15'10'37,"-1"2"1,5 2-8,5 10-17,-6-2-3,7 7-4,-5 1-2,0 5-2,-2 3 0,-3 1-2,-3 1 1,-4 0-1,-4 0 0,-5 1 1,-2-3-1,-4-2 1,-2-6 0,-4-3 0,0-4 0,0-7 0,1-5 0,2-3-2,10-8-2,-16 1-11,16-1-25,-3-10 0,5 0-1,-2 10 0</inkml:trace>
  <inkml:trace contextRef="#ctx0" brushRef="#br0" timeOffset="11098.6348">10626 8358 17,'0'0'25,"0"0"-1,15 4-8,-5-4 1,0-2-3,4-1-2,0-4-2,4 3-2,2-7-2,2 3 0,-1-7-3,4 1 0,-2-3 0,-1 1-2,-3-1 1,-2-2 1,-6-1-2,-3 4 0,-5 0-1,-6 2 1,-4 0-1,-5 2 0,-6 1 0,-3 3 0,-5 4-1,-4 1 1,-1 4-1,-2 6 0,0 7-1,3 5 1,1 6 1,6 4 0,4 5 0,8 2 1,5 1-1,7-2 3,5-5-1,6-1 0,5-8 1,6 0 0,1-9 0,4 0 1,0-8 0,4 2-1,-2-5 0,1-1-1,-4-3 0,-1 1-2,-3 0-1,-5-2-4,2 7-7,-10-1-26,0-3 1,-10 1-2,13 2 3</inkml:trace>
  <inkml:trace contextRef="#ctx0" brushRef="#br0" timeOffset="11732.6711">11212 8426 17,'0'0'32,"0"0"1,0 0 1,0 0-14,0 0-4,0 0-4,-4 10-3,5 4-3,-4 2-2,4 3 0,-4 1-2,5 3 0,-4 1 1,4-1-1,-2-2 0,1-2-1,0-3 0,0-2-1,0-3 0,-1-11-3,5 10-9,-5-10-26,0 0 1,7-17-1,-7-1 1</inkml:trace>
  <inkml:trace contextRef="#ctx0" brushRef="#br0" timeOffset="12782.7311">12141 8322 17,'0'0'27,"21"8"-1,-7-10-4,2-2-3,6 2-2,-3-6-3,7 2-3,-7-8-2,5 6-1,-5-6-3,1 4-2,-5-3 0,-2-1-2,-4 0 0,-4 1-1,-3 2 1,-3-1 0,-4 0-1,-4 2 0,-2 2 0,-4 1 0,-1 2 0,-3 2 0,-1 4-1,-1 5 1,1 5 0,1 2 0,2 6-1,2 2 1,4 6 0,2 4 0,5 0 0,5 1 1,0-1 0,5-1 0,2-3 0,4-3 1,1-7 0,5-2-1,-2-7 1,3-4-1,2-5-2,-2-6-2,5 0-8,-5-5-21,1-6-4,4 0-2,-4-9 2</inkml:trace>
  <inkml:trace contextRef="#ctx0" brushRef="#br0" timeOffset="13075.7479">12528 7954 56,'7'18'36,"-2"-2"-1,-1 4 0,-5 0-23,7 11-3,-6 1-3,5 9-1,-4-3-2,2 4 0,-1-2-2,2-2 0,-1-3-2,1-6-2,3 0-5,-4-11-5,7 1-15,1-5-9,-11-14-1,17 11 1</inkml:trace>
  <inkml:trace contextRef="#ctx0" brushRef="#br0" timeOffset="13542.7746">12935 8207 37,'10'-12'32,"-11"-5"3,1 3-3,0 14-16,-18-18-4,7 14-2,-8-2-3,3 8-2,-5-1-1,2 4 0,-2 1-2,2 5-1,2-1 1,5 5-1,3 1 0,7 0 0,3-1-1,8 3 1,4-2-1,2 0 1,5 0-1,-1 1 1,2-3-1,-2 2 0,-4 0 0,-2-1 0,-5-2 0,-3 2 0,-6-3 0,-3 0 0,-5-1 0,-3-3-1,-2-2 1,-2 0 0,1-2-1,-1-4 0,4 1-2,0-7-2,12 6-6,-10-8-12,10 8-14,8-13 0,0 1 0,5 5 1</inkml:trace>
  <inkml:trace contextRef="#ctx0" brushRef="#br0" timeOffset="14062.8044">13019 8345 30,'0'0'32,"18"-10"3,-9 1 0,4-1-16,6 8-6,-5-8-2,6 8-4,-3-5-1,3 4-2,-4-5-1,3 3-1,-5-1-1,1-1 1,-4-1-1,-2 1-1,0-3 1,-3 1-1,-6 9 0,4-19 1,-7 9-1,3 10 0,-14-16 0,2 7 0,0 3 0,-5 1-1,0 2 1,-1 3-1,0 2 1,1 1 0,-1 5-1,5 7 1,0 1 0,2 4 1,3 3-1,1 4 0,5-1 1,2 4 0,2-3 0,5-1 1,2-2 0,4-1 0,3-6 0,5-1 1,-2-6-1,5-1 0,1-5 0,3-1 0,-4-2-2,-1-6-1,1 5-8,-5-3-31,-1-6 0,-1 3-1,-4-8 1</inkml:trace>
  <inkml:trace contextRef="#ctx0" brushRef="#br0" timeOffset="15025.8594">13971 8254 15,'0'0'29,"16"-2"2,-7 3-6,2-3-4,8 4-3,-1-5-4,8 7-2,-2-7-1,7 1-4,-4-5-2,5 1-1,-3-6-2,0 0 0,-4-1 0,-3-1-1,-6-3 0,-2 4 0,-8-2-1,-4 4 0,-7 1 1,-5 0-1,-5 2 0,-8 1 0,-3 2-1,-5 2 1,-2 3 0,-1 3-1,2 4 1,0 3 0,4 3-1,4 4 1,5 3 1,6 4-1,5 3 1,6 1 0,3 0 0,5 2 1,3-3-1,5 1 1,3-4 0,4-3 1,2-6-2,4-1 1,0-6-1,1-3 1,0-5-1,2-5-2,-1-1 0,-4-4-4,2 5-6,-12-3-26,2-1-2,-1 3-1,-6-1 0</inkml:trace>
  <inkml:trace contextRef="#ctx0" brushRef="#br0" timeOffset="15654.8954">14593 8428 67,'0'0'38,"-1"-16"-1,1 16-8,-3-19-12,13 11-6,-6-5-3,6 7-3,1 0-1,3 2-1,-1 2-1,2 2-1,-2 3 0,1 5-1,-4 5 0,-2-1 0,-2 6-1,-2 3-1,-3 3 1,-3-1 0,-4 2-2,-1-4 1,-1 2 0,-4 1 0,-2-1 1,-1-6-1,-3 0 1,0-1 0,4-2 2,0-3-1,4-2 1,10-9 0,-12 9 1,12-9 0,0 0 1,16 3 0,-2-6-1,5 3 1,1-2 0,3 3-1,2-1 0,-2 1-1,-1 1-1,-1 2 0,-3 2-2,-5-4-4,3 8-16,-4-5-19,-12-5 0,9 2-1,-9-2 2</inkml:trace>
  <inkml:trace contextRef="#ctx0" brushRef="#br0" timeOffset="17780.017">4813 8218 32,'0'-13'32,"0"13"-2,4-16-5,-8 4-4,4 12-4,0 0-2,0 0-5,-12-3-3,9 17-2,-5 0-1,4 9-1,-2 5-1,1 6 0,0 3 0,1 5-1,-2 1 0,4-6 0,0-1 0,3-3-1,-1-6 0,2-6 1,1-6-2,0-5 0,-3-10-1,0 0-1,0 0-2,0 0-4,7-11-4,-13-6-5,6 2-8,-5-2-12,-3-9 1,3-1 2</inkml:trace>
  <inkml:trace contextRef="#ctx0" brushRef="#br0" timeOffset="18184.0401">4704 8130 31,'0'0'32,"0"0"2,5-11-9,-5 11-5,12-4-4,4 7-2,-3-7-4,9 4-2,0-6-2,6 4-1,-1-5-1,2 1-1,-1-2-1,2 0 0,-5 0-1,-1 2 0,-4 0-1,-3 0 0,-5 4 1,0 3-1,-12-1 0,13 6 0,-9 4 1,-3 0-1,-1 3 0,0 4 0,-2 1 1,0-2-1,0 4 1,-1-2-1,-1-1 0,2-1 0,-1-1 0,1-3-1,0 3-2,-2-6-3,8 5-6,-4-14-18,-5 16-9,7-6 0,-2-10-1</inkml:trace>
  <inkml:trace contextRef="#ctx0" brushRef="#br0" timeOffset="18723.0709">5419 8139 32,'0'0'33,"0"0"2,0 0 0,4 16-18,-4-16-4,0 25-2,-1-9-4,5 7-2,-3 0-1,3 8-1,-2 0-1,2 2 0,-1 1-1,1-3 0,-2 0-1,0-3 0,-2-4 0,0-3 0,0-5-1,-1-4-1,1-3-1,0-9-4,0 0-2,0 0-5,0 0-3,-2-10-3,2 10-4,3-17-4,-2 6 3,1 2 1,-3-5 5</inkml:trace>
  <inkml:trace contextRef="#ctx0" brushRef="#br0" timeOffset="18950.0839">5442 8436 31,'-3'-17'22,"3"17"1,6-12 1,-6 12-3,13-12-2,-4 3-3,10 8-1,-5-6-3,10 6-3,-1-8-1,6 8-2,-2-4-1,5 0 0,-3-2-2,0 3-1,-2-3-1,-4 1 0,-4 2-3,-6-2-2,1 10-13,-14-4-23,0 0 0,0 0-1,-11 8 1</inkml:trace>
  <inkml:trace contextRef="#ctx0" brushRef="#br0" timeOffset="21016.2021">6286 7914 19,'-6'16'17,"-8"3"-1,3 10-1,-5 6-2,3 10 1,1 11-2,0 6-2,9 12 0,3-1-3,10 3 1,6-1-3,10-2-3,4-1-6,6-1-25,1-18-3,9-3 2,-9-16-2</inkml:trace>
  <inkml:trace contextRef="#ctx0" brushRef="#br0" timeOffset="21976.257">15021 7906 46,'29'24'32,"-10"-6"2,5 8-10,1 5-10,0-1-4,8 11-3,-4 1-1,3 5-2,-4-2-2,-1 4 0,-5-2-1,-6 2-1,-4-1 1,-7-6-1,-7-1-1,-3-1 0,-5-7 0,-4-6-2,2-3-1,-4-7-5,7-1-5,-2-2-16,2-11-4,9-3-1,0 0 2</inkml:trace>
  <inkml:trace contextRef="#ctx0" brushRef="#br0" timeOffset="22305.2758">15710 8185 37,'0'0'35,"-1"-15"0,1 15 1,0 0-16,-16 6-8,16-6-5,-6 17-4,4-6-2,1-1-2,0 1-5,5 4-9,0 0-20,-4-15 0,10 17-1,-10-17 0</inkml:trace>
  <inkml:trace contextRef="#ctx0" brushRef="#br0" timeOffset="22498.2868">15721 8383 44,'0'20'34,"0"-20"2,-4 16-2,5-5-19,-1-11-4,-4 17-7,3-8-4,1 1-6,6 3-13,3 1-15,-9-14-2,9 17 2,-9-17-1</inkml:trace>
  <inkml:trace contextRef="#ctx0" brushRef="#br0" timeOffset="22906.3101">16237 8158 50,'10'-7'33,"-10"7"2,0 0-4,10 6-18,-10-6-3,5 22-3,-5-6-2,4 8 0,-3 1-2,2 5 0,-1 2-2,0 4 1,0-1-1,0-2-1,-1-1 0,0-2 1,-1-4-2,-1-5-1,2-1-2,-4-11-4,6 3-9,-3-12-18,0 0-1,0 0-2,0 0 3</inkml:trace>
  <inkml:trace contextRef="#ctx0" brushRef="#br0" timeOffset="23387.3377">16054 8065 18,'0'0'30,"0"0"-2,0 0-2,0 0-3,0 0-4,-7-11-3,7 11-2,0 0-3,16-8-2,-16 8-2,22-4-1,-5 2-1,7 4-1,5-1-1,6 1 1,4-1-2,5 3 1,1-4-2,3 1 1,-4 0-2,-3 0 0,-5-1-2,-7-1-2,-2 5-8,-13-2-29,-5-3 0,-9 1 0,-2-9-1</inkml:trace>
  <inkml:trace contextRef="#ctx0" brushRef="#br0" timeOffset="24898.4241">16292 8145 10,'0'0'11,"-5"-11"1,5 11 1,0 0 0,-3-9 1,3 9 0,0 0 0,-5-11-1,5 11-1,0 0-1,0 0-1,0 0-1,-11 2-2,13 9 0,-4-2-3,3 5-1,-1 2-1,4 0-1,1 4-3,-2-2-6,6-2-25,3 10-1,-8-6-1,5 4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45:58.59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4999 6569 33,'0'0'29,"0"0"-4,0 0-6,0 0-4,0 0-3,3 14-3,-3-2-2,4 8-2,0 1-2,1 9-1,0 2 1,1 2-2,0 2 0,0 2 0,0-5-1,-2-2 1,-1-4-1,0-6 0,-2-4-1,0-5 0,0-2-3,-1-10-4,0 0-5,0 0-11,-7-23-9,7 23 0,-3-27 1</inkml:trace>
  <inkml:trace contextRef="#ctx0" brushRef="#br0" timeOffset="507.029">4982 6541 15,'0'0'28,"4"-13"2,-4 13-8,10-15-4,-4 6-3,6 4-3,-4-6-2,6 6-2,-1-6-2,4 6 0,1-5-1,4 4-2,-3-1 0,4 2-1,0-1-1,-1 2 1,1 0-1,0-1-1,-3 1 1,-3 2-1,-1 1 0,-3 0 1,-2-1-1,-1 3 0,-10-1 0,11 1 1,-11-1-1,0 0 0,0 0 0,0 0 1,6 9-1,-6-9 0,-1 14 1,1-4-1,0 5 0,1 1 0,-1 2 0,1-2 0,0 1 0,0-1 0,2 0 0,-2-5-1,2-2-1,-3-9-3,5 14-8,-6-5-22,1-9 0,0 0-2,0 0 1</inkml:trace>
  <inkml:trace contextRef="#ctx0" brushRef="#br0" timeOffset="10620.6075">5650 6463 22,'10'-7'24,"-10"7"-6,-11-3-4,11 3-1,0 0-3,-8 14 0,8-14-1,-2 23 0,1-9-2,2 7 0,0 0-2,1 8-1,0-3-1,0 5-1,0 0 0,1-1-1,-2-2 0,2 1 0,0-4-1,0-7 0,-1 0 0,-1-6-1,1 0-1,-2-12-1,2 13-2,-2-13-3,0 0-3,0 0-2,0 0-4,0 0-3,-7-13-3,7 13-2,-4-18-2</inkml:trace>
  <inkml:trace contextRef="#ctx0" brushRef="#br0" timeOffset="10928.6251">5641 6724 22,'0'0'23,"1"-10"0,-1 10-2,0 0-1,0 0-4,10-8-2,1 8-3,-11 0-3,23-5-1,-8 2-2,3 0-1,-1 0-2,3 1 0,-1-2-1,2 2 0,-2 0 0,-2 0 0,-2-1 0,-1 3-1,-4-2 1,0 0-1,-10 2 1,0 0-2,0 0-1,0 0-7,0 0-18,-2 10-8,-9-8-1,11-2 1</inkml:trace>
  <inkml:trace contextRef="#ctx0" brushRef="#br0" timeOffset="11624.6649">6355 6641 23,'0'0'25,"0"0"-5,0 0-3,5 13-3,-5-13-4,-3 23-1,-2-11-1,1 8-2,-4-1-1,-1 0-1,-3 1-1,0 2 0,-4-2 0,1 0-1,-1-2 0,2-3-1,0-2 0,2-2-1,4-1-2,-2-9-1,10-1-5,0 0-3,0 0-8,-5-12-7,2-1-6,9 4 1</inkml:trace>
  <inkml:trace contextRef="#ctx0" brushRef="#br0" timeOffset="11924.6821">6159 6669 22,'-1'-14'29,"1"14"-1,12-1-4,-12 1-5,20 7-3,-10-2-2,10 8-3,-6-5-1,9 8-4,-6-3-1,3 1 0,-2 1-2,0 0 0,-3-2-1,0 1-1,-2-1 0,-3-5-1,0 2-1,-10-10 0,16 15-2,-16-15-1,11 12-6,-11-12-13,0 0-13,0 0-2,10 5 2,-10-5 1</inkml:trace>
  <inkml:trace contextRef="#ctx0" brushRef="#br0" timeOffset="12231.6996">6632 6570 49,'0'0'34,"0"0"1,0 0-1,0 0-21,-13 7-5,13-7-6,-2 15-2,2-15-5,2 13-8,-1-2-19,-1-11-2,8 12-1,-8-12 1</inkml:trace>
  <inkml:trace contextRef="#ctx0" brushRef="#br0" timeOffset="12424.7107">6672 6772 24,'0'0'31,"1"21"3,-1-21-2,-5 12-16,6-2-6,-1-10-5,1 11-9,1 0-9,1 0-15,-3-11-6,4 10 3,-4-10-1</inkml:trace>
  <inkml:trace contextRef="#ctx0" brushRef="#br0" timeOffset="12825.7336">6881 6464 30,'3'-17'32,"-3"17"3,9-18-1,-9 18-17,0 0-4,0 0-2,3 19-4,-6-4-2,3 8-1,-2 3-1,1 4 0,-2 1-1,3 4-1,-2-2 1,2 1-1,-1-2 0,1-2-1,0-3 0,0-3-1,1 0-3,-2-11-1,5 4-6,-4-17-9,0 0-17,5 11 1,-5-11-2,9-9 3</inkml:trace>
  <inkml:trace contextRef="#ctx0" brushRef="#br0" timeOffset="13315.7616">7035 6661 29,'0'0'33,"0"0"2,5 11-1,-6 0-14,3 9-7,-5-1-3,4 9-5,-3-2-1,3 0-1,-1-2-1,2-3 1,0-6-2,4-2 1,-6-13-1,12 9 0,-12-9-1,16-9 0,-8-2 0,1-2 0,5-2 0,-2-4-1,1-2 1,1 3-1,-1-2 1,0 1-1,-2 4 1,0 2 0,-4 0 1,-7 13 0,10-10 0,-10 10 0,0 0 0,0 0 0,9 14 1,-8-1-1,0 2 0,-1 4 0,0 0-1,1 3 0,0 2 1,0-4-2,0 0 0,1-2-2,3 0-2,-4-9-6,7 2-14,-8-11-13,10 2 0,-10-2 1,11-17 1</inkml:trace>
  <inkml:trace contextRef="#ctx0" brushRef="#br0" timeOffset="13707.784">7450 6437 57,'0'0'37,"4"22"-1,-8-7 1,-6-1-23,8 10-6,-3 2-3,3 5-1,-1 1 0,1 0-2,-1-1 0,3 1-2,-1-1 2,2 0-1,0-4-1,1-1 1,1-3-1,-1-1 0,2-2 1,1-5-1,3-4 0,0-2 0,1-6 0,4-3 1,-1-1-2,2-6 0,3-1-2,-3-3-2,3 3-2,-7-9-7,6 6-12,-4-3-11,-7-4-2,2 6 2,-10-7 2</inkml:trace>
  <inkml:trace contextRef="#ctx0" brushRef="#br0" timeOffset="13922.7963">7345 6650 40,'-17'0'35,"17"0"2,0 0-1,6-10-16,9 11-5,-2-10-5,7 4-3,-1-3-1,5 2-3,-1-1-3,-3-1-7,3 4-31,-4 3 0,-9-5 0,1 1-2</inkml:trace>
  <inkml:trace contextRef="#ctx0" brushRef="#br0" timeOffset="16908.9671">8874 6425 9,'0'0'26,"-3"-15"-3,3 15-3,0 0-2,0 0-3,0 0-3,-12-6-2,13 16-3,-2 0-1,3 9-2,0 3-1,1 4 0,-1 4 0,3 7 0,-3-2 0,2 1-1,-2-4 1,0 0-2,-1-4 0,0-2 0,-1-8-2,-1-4 1,1-5-2,0-9-2,0 13-1,0-13-3,0 0-5,0-11-6,0-3-14,0 14 0,5-26 1</inkml:trace>
  <inkml:trace contextRef="#ctx0" brushRef="#br0" timeOffset="17375.9938">8865 6377 19,'-7'-11'28,"7"11"-2,0 0-5,-2-13-4,2 13-2,0 0-3,13-5-2,-13 5-2,18-4-1,-7 0-3,5 6 2,0-4-2,4 0-1,-1-3 0,2 1-1,-1-2 0,2 1-1,0 0 0,-1-2 0,-2 1 0,0 5-1,-4 0 1,-1 2-1,-4 2 1,-1 3-1,-9-6 0,11 18 0,-9-5 0,-1 0 1,0 3-1,-1 1 0,-1 1 0,-1 0 1,-1 2-1,1-5 0,0 0 0,1-2-1,0 1-2,1-14-3,2 15-6,-2-15-19,0 0-5,6 10-1,-6-10 2</inkml:trace>
  <inkml:trace contextRef="#ctx0" brushRef="#br0" timeOffset="17964.0275">9507 6415 13,'10'-2'30,"-10"2"2,0 0 2,9 15-15,-11-6-4,5 9-3,-4 0-4,4 7 0,-3 2-3,3 6-3,-2-2 1,1 2-1,-1-2 0,1-1-1,1-3-1,-2-3-1,2-4-3,-5-9-3,6 2-8,-4-13-10,0 0-10,0 0-1,0 0 2</inkml:trace>
  <inkml:trace contextRef="#ctx0" brushRef="#br0" timeOffset="18240.0433">9362 6645 37,'0'0'32,"0"0"2,0 0-11,0 0-5,8-14-4,7 15-1,-2-6-4,10 4-1,-2-5-3,6 4-1,0-2-1,0 1-2,-1-1-2,-2 0-2,-2 4-4,-7-3-18,-2 2-12,1 3 0,-14-2-1,15-1 2</inkml:trace>
  <inkml:trace contextRef="#ctx0" brushRef="#br0" timeOffset="19287.1031">9665 6354 13,'0'0'27,"0"0"-2,-12-1-3,12 1-4,-13-4-2,13 4-3,-16-2-2,16 2-3,-19 1-1,8 0-1,-3-2-1,0 5-2,-2 0 0,0 0 0,-1 2-1,0 1 0,0 1-1,1 5 1,1 0-1,0 0 0,1 1 0,1 2 0,0 2 0,3-1 0,-2 1-1,2-3 1,1 3 0,1 1-1,2 1 2,2 2-1,2 0 0,3 1 0,2 0 1,4 1-1,4 0 0,1-3 0,3-3 0,4 0-1,2-4 1,1-3 0,2-1-1,2-3 0,0-5 1,0-1 0,0-1-1,0-5 1,-2-2-1,0-1 0,-1-2 1,-3-1-1,0-2 0,-1-1 0,-2-4 0,0 1 1,-2-2-1,-2-2 0,-3 0 0,-2 0 0,-2-2-1,-6 0 2,-4-2-2,-3-1 1,-3-2 0,-4 0 0,-2 0 0,-4-3 0,-2 1 0,1 5-1,-2 5 1,-1 4-1,3 9-2,-5 0-4,8 12-11,3 4-21,-3 1 1,6 4-1,2-7 1</inkml:trace>
  <inkml:trace contextRef="#ctx0" brushRef="#br0" timeOffset="22747.3011">10190 6319 6,'0'0'15,"0"0"-2,0 0 0,-3-9-2,3 9-2,0 0 0,0 0 0,0 0-1,-12-10-1,12 10 0,0 0 0,-14-5-2,14 5 1,-13-4-2,3 1 0,10 3 0,-19-2-1,10 3-1,-2-1 1,1 4-1,-1 0 1,0 2-1,1 0 0,1 4 0,3-1 0,1 4 0,0 0 0,5 2 0,0-3 0,6 7 0,0-3 1,3 2 0,-2-1-1,3 2 0,-2-2 0,2 3 0,-1-2-1,-3-3 0,-2-1 0,-2-1-1,-1-1 1,0-1-1,-1-11 0,-7 13 0,7-13 0,-15 12 0,6-5 0,-1-4 0,-2 0 0,-1 1 0,3-1 0,-2-2 0,2 2 0,10-3 0,-13-3 0,13 3 0,0 0 0,0 0 0,14-5-1,-5 4 1,1 3 0,4 2 0,-1 0 1,-1 3-2,-1-2 1,-5 6 0,-2 4 0,-1-1 0,-2-1-1,-7 4 1,0 2 0,-1 0-1,-1 3 1,0-3 0,2 0 0,1 1 0,2-3 0,4-1 1,2-3 0,4-2 1,-7-11-1,22 15 0,-10-10 1,3-4 0,-2 0-1,1 0-1,-2 3-1,-12-4-4,19 2-4,-19-2-10,0 0-17,0 0 0,0 0-1,0 0 1</inkml:trace>
  <inkml:trace contextRef="#ctx0" brushRef="#br0" timeOffset="23536.3462">10556 6376 14,'0'0'27,"-3"9"2,3-9-8,-13 10-4,6 0-2,-6-4-3,2 8-1,-7-1-3,4 5 0,-6 1 0,5 5-3,-3 3 1,4 5-2,-1 0 1,7 2-2,2-2 0,5 2-1,2-3 1,4-2-2,5-6 0,3-3 0,2-4-1,2-1 1,0-4-2,1-5 0,-1 1-3,-3-7-2,1 3-9,-15-3-17,15-5-5,-15 5-1,11-16 1</inkml:trace>
  <inkml:trace contextRef="#ctx0" brushRef="#br0" timeOffset="23944.3694">10895 6540 6,'0'0'28,"10"0"2,-10 0 2,0 0-14,0 0-4,-12 3-2,7 7-2,-5-2-3,0 7-1,-6 0-1,1 4-1,-4 1-2,-1 3 0,-3-3 0,1 3-2,-1-4 2,3-4-2,3-1-1,2-3 0,5-3-2,1-6-6,9-2-5,0 0-12,0 0-8,-2-9-1,1-2 1</inkml:trace>
  <inkml:trace contextRef="#ctx0" brushRef="#br0" timeOffset="24250.387">10638 6573 7,'8'-14'30,"2"13"2,-10 1 2,7-13-12,3 15-4,-10-2-2,17 9-2,-17-9-3,18 17-3,-9-3-1,4 4-2,-2 0 0,6-1-2,-3-1 0,5 1-1,-2-2 0,1-2-1,-1-3-1,-1-1 0,-1-2-3,-6-2-1,2 5-6,-11-10-9,0 0-21,14 5 1,-14-5-1,10 0 2</inkml:trace>
  <inkml:trace contextRef="#ctx0" brushRef="#br0" timeOffset="24493.4009">11004 6786 38,'0'0'35,"11"21"3,-7-10-1,2 0-14,1 7-9,-7-3-5,5 6-2,-5-1-3,1 0-1,-2-1-2,-1 1-2,1-2 0,-3-4-3,3 1-3,1-15-9,-10 5-23,10-5 1,0 0 0,-9-12 1</inkml:trace>
  <inkml:trace contextRef="#ctx0" brushRef="#br0" timeOffset="24859.4219">11285 6430 48,'3'-10'34,"-3"10"2,0 0-7,0 0-15,7 16 0,-11-2-5,5 10 0,-6-1-4,5 9-2,-3 1 1,1 1-2,-1-1 0,2 0 0,-1-5-1,1 0-2,0-3 1,-1-11-2,3 1-4,-1-15-4,2 9-16,-2-9-12,0 0 0,6-19-1,-7 3 2</inkml:trace>
  <inkml:trace contextRef="#ctx0" brushRef="#br0" timeOffset="25226.4429">11175 6392 47,'1'-20'35,"-1"20"3,9-19-1,-2 6-17,9 7-9,-2-5-2,9 9-2,0-1-2,7 4 0,-2 2-3,4 3 0,-2 2-1,-1 5-1,-3 4-1,-5-2 1,-7 3-2,-5 2 1,-6 1-1,-8 0 1,-6 0 0,-5-1 0,-5 1 0,-4-1 0,-3-1 1,0-3 0,1-2 0,3-2 0,2-2 1,4-4-2,18-6-1,-15 4-7,15-4-25,15-9-4,-4-1 1,7 3-3</inkml:trace>
  <inkml:trace contextRef="#ctx0" brushRef="#br0" timeOffset="25702.4701">11661 6569 55,'-13'16'37,"-8"-2"0,3 3 0,-4 1-15,-1-2-16,7 4-1,0-2 0,7 4-2,2-6-1,8 3 0,5-2 0,6-3-1,5-3-1,3 1 0,3-6 0,2-5 0,2-3 0,-2-7 0,-2-3 0,2-2-1,-3-1 1,-3-5 0,-5 1-1,-4-1 1,-6 0 0,-5-1 0,-5 3 0,-6 2 0,-6 0-1,-2 6 1,-4 3 0,-3 5 0,2 6 0,-1 4-1,3 3 0,1 2-2,7 2 0,2-4-5,13 3-13,5-5-18,-5-9 2,26 7-2,-4-15 3</inkml:trace>
  <inkml:trace contextRef="#ctx0" brushRef="#br0" timeOffset="26147.4956">12036 6543 77,'-13'0'37,"1"6"0,-7-2-3,-4 0-28,6 5-2,-4-2-1,5 4 0,-2-3-1,6 1 0,1 0 0,7 2-1,4-11-1,0 14 1,0-14 0,16 15-2,-4-8 2,2 0-1,3 0 0,-2 0-1,1 0 1,-3 4-1,-2 2 2,-5-3-1,-3 1-1,-4 3 1,-5-3 0,-3-1 0,-4 3 1,-1-5-1,-3-3 0,2 3 1,0-3-1,1-4 1,2 1-2,3-3-1,9 1-4,-10-8-11,10 8-21,3-12 0,0 1-2,4 1 2</inkml:trace>
  <inkml:trace contextRef="#ctx0" brushRef="#br0" timeOffset="26743.5294">12091 6344 73,'13'3'38,"5"7"-1,-1 10-6,-1-6-22,8 12-1,-2-1-3,1 8-1,-7 3-1,1 2-2,-6 1 0,-4-2-1,-5-2 1,-3 0-1,-4-2 0,-3-5 0,-1-5-2,-2-4 1,2-4-2,-1-8-2,6 5-11,4-12-22,0 0 0,-4-16-1,5-2 2</inkml:trace>
  <inkml:trace contextRef="#ctx0" brushRef="#br0" timeOffset="28080.6061">12321 6239 24,'0'0'30,"0"0"-5,0 0-2,0 0-3,-8-9-3,8 9-2,0 0-2,16-5-3,-16 5-2,20-3-2,-9 2-2,6 3 0,-2 0-1,1 4-1,-2 0-1,1 3 0,-4-2-1,-2-1 1,-9-6-1,9 19 0,-9-7 0,-5 0 1,-1 4-1,-3 2 0,-1 0 1,1 6-1,0-1 2,2-2-1,1 0 0,10 0 0,0-3 1,5 0 0,1-5-1,5-1 0,0-2 0,4-1 0,-1-1-1,0-3 1,-2-3-1,-2 2-1,-1-1 1,-3-1 0,-10-2-1,11 4 0,-11-4 0,0 0 0,-2 17 1,-2-8-1,-1 3 0,0 4 0,0 3 1,1 1-1,1 3 1,1 0 0,1-3 0,0 3 0,2-1 0,-1-4 1,0 0-1,-1-1 0,-2-4 0,-1-1 1,-3-1-1,-3-3 1,-2-1-1,-4 3 0,-1-1 0,-2-3 0,2 2-2,-2-3-2,7 4-10,-2-3-26,4-3 2,10-3-2,0 0 1</inkml:trace>
  <inkml:trace contextRef="#ctx0" brushRef="#br0" timeOffset="29460.6851">12959 6412 24,'0'0'24,"0"-21"-2,0 21-1,-1-14-2,1 14-3,0 0-2,0 0-3,0 0-1,-1 21-1,5 2-2,-4 2-1,5 7-2,-5 4 0,3 7-1,-3-2 0,2-1-1,-4-3-1,2-1 0,-2-4 0,1-4-1,1-8 0,-1-4-2,1-4 0,0-12-2,2 16-2,-2-16-8,0 0-16,0 0-7,10-16 0,-10 16 1</inkml:trace>
  <inkml:trace contextRef="#ctx0" brushRef="#br0" timeOffset="29796.7043">12971 6666 24,'-5'-14'32,"5"14"3,3-10-1,-3 10-15,10-3-3,-10 3-2,25-6-4,-12 0-3,9 7-2,0-5 0,-1 7-2,2-4 0,1-1-1,-4-1 0,-4 7-2,1-1 1,-4-2 0,-4 0 0,-9-1-1,14-2 0,-14 2 0,0 0 0,0 0-2,0 0-1,0 0-4,0 0-11,0 0-22,0 0 2,0 0-2,0 0 2</inkml:trace>
  <inkml:trace contextRef="#ctx0" brushRef="#br0" timeOffset="30677.7547">13529 6652 39,'0'0'33,"11"4"2,-11-4 0,11-9-18,4 8-4,-1-9-4,4 8-2,0-6-1,1 0-1,-1-3-2,1 5 0,-1-5-1,0 4-1,-1-3 1,1-2-1,-3-1 0,0 5-1,-4-2 1,-2-1 0,-1 0 0,-4 2-1,-4 9 0,-5-15 1,-5 11-1,-2-1 0,-5 3 0,-1 4 0,-5 3 0,-4 3 0,-2 5 0,0 2 0,-2 3-1,-1 7 2,4 2 0,3 0 0,4-1 0,7 2 0,6-2 1,9-1 0,7-4-1,10-6 1,4-2-1,5-1 0,3-3 1,2-4-1,1-2-1,-1 2 0,-2-3 1,-3-1-1,-5-1 0,-1-1 0,-5-2-1,-5 3-1,-2 0 0,-9 0-2,11-2-3,-11 2-6,0 0-16,0 0-13,0 0 3,9 8-2</inkml:trace>
  <inkml:trace contextRef="#ctx0" brushRef="#br0" timeOffset="31040.7754">14026 6778 62,'9'-4'38,"-9"4"-1,10-19-1,-10 19-22,0 0-4,0 0-3,0 0-1,0 0-2,0 0-1,-2 14 0,-2-2-1,2 6 0,-1-2 0,0 5 0,0 1 0,2-1 0,0-2-1,0-1 0,0-3-1,2-4 0,-1-11-1,1 14-1,-1-14-2,0 0-6,0 0-31,0 0-1,2-13 2,-5 3-2</inkml:trace>
  <inkml:trace contextRef="#ctx0" brushRef="#br0" timeOffset="35556.0335">17079 7427 3,'13'0'12,"-13"0"0,20-1-1,-11-1 0,4 2-1,-3 0 0,2 0-2,-1-2 1,3 1-3,0 0 0,0-1-1,1 1 0,-1 0-1,3-1 0,-1-1 0,1 4 0,-3 1-1,4-2 1,-4 2-1,3 0 0,-1-1-1,1 2 0,-2-2 0,3 0 1,0-1-1,-1 1-1,1-2 1,1-1 0,-1 1 0,2 0-1,-3-2 1,3 2-1,-3-1 0,2-2 0,-1 3 0,0 1 0,1-2 0,1 1 0,0 1 0,1 0-1,-2 0 1,2 0 0,-2 0 1,1 0-1,-2 1-1,-2 0 1,1-1-1,1 1 1,-1 0-1,2-1 1,1 0-1,1 0 0,1 0 0,1-1 1,2 0-1,2 0 0,-1-1 0,1 1 0,0 1 0,0 0 1,-1-1-1,-1 1 0,-1 0 0,0 0 0,-1 1 1,-1-2-1,2-1 0,-2 2 0,3-1 1,-1 0-1,1 0 0,1 1 0,-1-1 0,2 1 1,-4 1-1,5-2 0,-1 0 0,0 1 0,0-2 1,1-1-1,3 0 0,1 1 0,1-3 0,0 2 0,0-1 0,0 1 1,2-1-1,0 2-1,-1 0 2,1-2-1,0 1 0,2 0 0,0-1 0,4 1 0,1 0 0,0-2 1,2 0-1,2-2 0,0 1 0,1 0 1,1-1-1,-1 1 0,2-1 0,2 1 1,-3 1-1,1 2 0,1-2 0,0 2 0,1 0 0,1 0 1,-1 1-1,0-2 0,-2 0 0,0 1 0,-1 0 0,-3-1 0,1 0 0,-3 0 0,-4 0 0,-2 1 0,-3-2 1,-2 1-1,-4 1 0,-2 0-1,-6 1 1,-6-1-1,1 1-1,-15 2-1,16-1-3,-16 1-9,0 0-19,0 0-1,0 0 0,0 0 1</inkml:trace>
  <inkml:trace contextRef="#ctx0" brushRef="#br0" timeOffset="58583.3508">14321 6548 16,'6'-10'29,"-6"10"-2,-2-9-2,2 9-4,0 0-3,0 0-4,0 0-4,0 0-2,0 0-2,0 0-2,0 0-2,-4 14 0,4-14-1,-2 12 0,2-12 0,0 0 1,-3 9-2,3-9 1,0 0 0,0 0 0,4 9-1,-4-9-1,0 0-1,0 0-3,10 7-6,-10-7-14,0 0-10,9 3-2,-9-3 2</inkml:trace>
  <inkml:trace contextRef="#ctx0" brushRef="#br0" timeOffset="58906.3693">14360 6767 7,'0'0'27,"-2"10"2,2-10 0,0 0-11,-5 11-3,5-11-3,-2 13-1,2-13-3,-3 14-1,3-14-2,2 17 1,-2-17-2,1 17-1,-1-17-1,4 17 0,-4-17 0,3 14 0,-3-14-1,2 10-1,-2-10 0,0 0 0,0 0-3,0 0-6,8-10-22,-8 10-5,5-16 0,-1 3 1</inkml:trace>
  <inkml:trace contextRef="#ctx0" brushRef="#br0" timeOffset="59459.4009">14804 6472 18,'10'-8'29,"-7"-8"3,5 5-8,-2 2-5,-4-2-3,-2 11-2,0 0-3,10 0-1,-10 0-4,1 19-1,-4-5-1,5 9-1,-5 2-1,3 2 1,-1 3-1,1 2-1,-1-1 1,1 0-1,0-2 0,1-3 0,0-3 0,0-2-2,2-7 0,-2-4-1,3 0-2,-4-10-4,0 0-5,0 0-10,0 0-14,0 0-1,-2-14 2,2 14 2</inkml:trace>
  <inkml:trace contextRef="#ctx0" brushRef="#br0" timeOffset="59860.4238">14617 6362 7,'-14'-14'28,"14"14"1,0 0-3,-4-10-6,4 10-2,12-6-2,2 12-2,-2-8-2,10 7-2,-3-8-2,12 8-1,0-6-1,6 2-1,1-5-1,3 2-1,-2-2-1,3 0 0,-4 0-1,-1 1 0,-6 0 0,-4 3-1,-6 1 0,-5-2 0,-5 3-1,-11-2-2,12 6-1,-12-6-4,0 0-12,-6 13-20,6-13 1,-15 3-1,5-6 2</inkml:trace>
  <inkml:trace contextRef="#ctx0" brushRef="#br0" timeOffset="62078.5507">16492 6448 20,'8'-14'21,"-8"14"-3,0 0-2,10-10-2,-10 10-3,0 0-2,0 0 0,0 0-3,10 5 0,-10-5 0,5 15 0,-5-6 0,4 7-1,-4-2 0,2 7-1,0 1 0,0 1 1,-3 3-2,1 3-1,-2-2 0,2 0-1,-2-1 1,0-3-1,1-3 0,0-1-1,-1-7 1,2-12-2,0 16 0,0-16-1,0 0-1,0 0-3,2 9-2,-2-9-3,0 0-4,5-11-6,-4 0-13,-1 11 2,4-18 0</inkml:trace>
  <inkml:trace contextRef="#ctx0" brushRef="#br0" timeOffset="63100.6091">16510 6392 14,'0'0'14,"0"0"-1,0 0-1,0 0-2,0 0-1,0 0-1,0 0 0,1-9-3,-1 9 1,0 0-2,0 0 0,0 0 1,0 0-1,0 0 0,0 0 0,0 0 0,0 0 0,0 0-1,0 0 0,-8-9-1,8 9 0,0 0 0,0 0-1,0 0 0,0 0 0,3-10 1,-3 10-1,0 0 0,0 0 1,0 0-1,0 0 1,0 0-1,0 0 1,-1-9-1,1 9 0,0 0 0,0 0 0,0 0 0,0 0-1,0 0 1,0 0-1,0 0 1,0 0-1,0 0 0,0 0 1,0 0-1,0 0 1,0 0 1,0 0-2,0 0 1,15-2 0,-5 2 0,3-2 0,3-2 0,5 3 0,4-4 0,5 0 0,4-5 1,5 2-1,1-2 0,1 1 0,-3 1 0,-1-1 0,-6-1 0,-4 5-1,-7 1 1,-7 0 0,-4 2-1,-9 2 1,0 0-1,0 0 1,0 0-1,0 0 1,0 0-1,0 0 0,-12 8 0,12-8 0,0 0 0,-9 4 0,9-4 0,0 0 0,0 0 0,0 0 0,0 0 0,-2 10 0,2-10 0,2 14 0,0-2 0,-1 1 0,1 3 0,0 3 0,-1 2 0,0-3 1,-1 0-1,0-4 0,-1 0 1,0-4-1,1-10 0,-2 12 0,2-12-3,0 0-3,0 0-12,9 2-18,-9-2 0,0 0-1,8-19 1</inkml:trace>
  <inkml:trace contextRef="#ctx0" brushRef="#br0" timeOffset="63609.6383">17273 6341 13,'0'0'27,"0"0"2,0 0-8,0 0-3,1 17-4,4 3-2,-3-1-2,2 8-1,-2-1-2,3 6-1,-4-3 0,1 4-3,-3-1 0,2-1-1,-3-4-1,2-2 0,-2-3 0,1-4-1,0-2 0,0-5-2,1-11-3,1 10-3,-1-10-5,0 0-7,0 0-15,0 0 0,8-11 1</inkml:trace>
  <inkml:trace contextRef="#ctx0" brushRef="#br0" timeOffset="63904.6551">17338 6631 7,'3'-11'29,"6"9"2,-9 2-2,17-13-8,-4 9-4,0-4-3,7 6-3,-4-3-3,7 2-1,-2-2-3,2 3-1,-3 0-1,0 1-1,-2 1 0,-2-2-1,-2 0 0,-2 2-1,-12 0 0,12-2-3,-12 2-5,0 0-10,0 0-16,0 0-1,0 0 2,0 0-1</inkml:trace>
  <inkml:trace contextRef="#ctx0" brushRef="#br0" timeOffset="66008.7755">18198 6605 9,'0'0'13,"0"0"-1,0 0-1,-9 8 0,9-8 1,0 0 1,0 0 0,0 0-2,9 3-1,-9-3 0,14-7-1,-3 6 0,-2-7-2,6 3-1,-2-6 0,4 3-1,-2-3 0,4 1 0,1-3-2,0 2 0,-2-3 0,-1 3 0,-3-2-1,-1 1 0,-4-1-1,-9 13 0,5-18 0,-11 8 0,-6 1-1,-2 1 0,-5 1 0,-2 3 0,-2 2 0,-3 0 0,0 4-1,2 6 1,-1 4 0,3 3 0,2 4 0,1 2 0,5 3 1,4 5-1,4 0 2,6-1-1,6-1 1,4 0-1,4-5 1,5 1-1,1-3 1,1-5-1,1-2 0,0-1 0,-2-3-1,0-2 1,-2-3-1,0-1 0,0-3 0,-2-2-2,0 2-1,-4-6-3,4 6-6,-16 0-9,16-8-17,-6 8 1,-10 0-2,14-1 3</inkml:trace>
  <inkml:trace contextRef="#ctx0" brushRef="#br0" timeOffset="66575.8079">18674 6748 31,'-11'-7'33,"11"7"1,0 0-1,-12-17-13,12 17-6,2-11-2,-2 11-5,14-10 0,-3 8-2,-1-1-1,4 4-1,-2-2-1,3 4 0,-5 4-1,-1-1 0,-9-6-1,13 19 0,-12-5-1,-4-1 0,-4 4-1,-2-3 0,-1 1 0,-4 0 0,0 1 0,-3-4 1,1 2 0,0-2 0,3-2 1,2 0-1,2-1 2,9-9-1,-6 13 1,6-13 0,12 12 0,1-9 1,1-1-1,4 1 1,0-2 0,2 2-1,-1-3 1,0 1-1,0-2-1,-3 1-1,2-1-2,-4-3-3,4 5-7,-8-5-21,3-2-4,0 1 0,-5-6 1</inkml:trace>
  <inkml:trace contextRef="#ctx0" brushRef="#br0" timeOffset="66936.8286">19147 6480 10,'9'-1'31,"-9"1"1,0 0 2,0 0-12,0 0-5,0 0-2,0 0-2,0 0-4,0 0-3,-8 15-2,8-15 0,-5 15-1,5-15-2,-4 14 0,4-14 0,-1 11-2,1-11-1,0 0-4,5 10-6,-5-10-23,0 0-1,0 0-2,0 0 1</inkml:trace>
  <inkml:trace contextRef="#ctx0" brushRef="#br0" timeOffset="67237.8458">19155 6730 51,'0'0'35,"10"16"0,-7-7-10,-3-9-8,9 10-4,-9-10-5,0 0-1,5 12-3,-5-12-2,0 0 1,1 13-2,-1-13 0,-4 11 0,4-11-1,-4 9-1,4-9-1,0 0-3,-3 10-7,3-10-23,0 0-3,0 0 1,-4-10 0</inkml:trace>
  <inkml:trace contextRef="#ctx0" brushRef="#br0" timeOffset="67912.8844">19709 6425 15,'0'0'30,"5"-11"2,-5 11-6,0 0-4,0 0-4,4 15-4,-4-15-3,2 25-3,-2-10-2,5 8-1,-4-2-1,4 6-1,-3 0 0,3 4-2,-4-2 1,2 2 0,-3 1-1,0-1-1,-1-3 1,0-3-1,-1-5-1,0-5-1,2-1-2,0-14-5,-2 14-9,2-14-20,0 0 1,0 0 0,-8-19 1</inkml:trace>
  <inkml:trace contextRef="#ctx0" brushRef="#br0" timeOffset="68473.9162">19449 6380 8,'0'0'27,"0"0"-2,0 0-3,0 0-2,14-8-3,-14 8-2,24-4-2,-10-2-1,11 4-1,-1-6-3,9 4-1,2-5-1,8 3-1,-3-3-1,1 3-1,-1-1 0,-3 5-1,-5 0 0,-3 2-1,-8 2-1,-6 1-1,-4 3 0,-11-6-3,15 12-4,-15-12-9,0 0-22,0 0 1,0 0-1,0 0 2</inkml:trace>
  <inkml:trace contextRef="#ctx0" brushRef="#br0" timeOffset="69469.9734">19697 6356 19,'6'-9'16,"-6"9"-3,0 0 0,0 0-3,9 4-1,-9-4-1,9 16-2,-4-5-1,2 6-3,-1 1-13,8 11-13,-14-9 0,9 6-1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48:02.20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5025 11508 7,'26'0'25,"-17"-3"-3,12 4 2,-7-5-9,5-1-4,4 3-3,-1-1-1,6 3-2,2-3-2,4 4 1,3-1-2,4 2 0,4 0 0,3 2 1,4-1-1,1 2 1,1 0 0,6 2 0,-1-4 1,6 2-2,1-2 1,5-1-1,6-3-1,6-1 1,4-3-1,3 1 1,4-4 0,6 2 0,0-2-1,3 3 0,0-1 1,3 0-1,1 1 1,3 1-1,3 1 0,0 1 0,1 0-1,1 0 1,1 1 0,1 2-1,3-1 1,0 1-1,0-1 0,1 0 1,1 0-1,4 0 1,-1 1 0,2-2 0,-4-1-1,4 2 1,0-1 0,2 0-1,0 0 1,-2 0-1,3-2 0,2 3 0,2-1 1,0-2-1,1 2 0,0 1 0,4-2 0,2 2 0,2-2 0,0 2 1,5-1-1,1 2 0,4 0 0,2-2 0,1 1 1,4 1-1,0-1 0,3 0 0,0 0 0,1 1 0,1-1 0,0 1 1,0 1-1,1-2 0,0 1 1,0 2-1,1-1 0,-1 0 0,0 0 1,0 0-1,0 1 0,2 2 0,-2 0 0,2 1 1,0 1-2,0 1 2,0-1-1,2 1 0,-1 1 0,1 0 1,0-1-1,2 0 0,-2-1 1,2 0 0,1-2-1,2 0 1,1-3-1,3 3 1,-2-5 0,5 1-1,-2-2 1,3 1-1,-1-3 0,2 3 0,-2-1 0,-3-1 0,-3 1 0,-2 0 0,-6 0-1,-3 2 0,-4 2-2,-11-1-1,-3 8-7,-16-2-20,-7 1-7,-12 4 0,-20-5 1</inkml:trace>
  <inkml:trace contextRef="#ctx0" brushRef="#br0" timeOffset="1024.0586">5758 12108 13,'0'0'25,"0"0"1,0 0-11,0 0-1,7 13-3,-7 1-2,0 6-2,-1 4-1,1 8 0,-2 1-1,1 5-1,-2 0-1,2 0-1,-2-2 0,2-1-1,-2-4-1,1-5 0,1-2-1,0-8-1,2 0-2,-1-16-4,0 12-3,0-12-11,-2-10-9,2 10 0,3-25 2</inkml:trace>
  <inkml:trace contextRef="#ctx0" brushRef="#br0" timeOffset="1471.0839">5729 12064 30,'0'0'23,"4"-11"-4,-4 11-2,11-8-4,-11 8-3,20-6-2,-9 1-1,7 4 0,-3-2-1,5 3-1,-1-2 0,3 1-1,-4 0 0,3 1-2,-4-1 1,1 1-1,-4-2-1,1 1 1,-4 0 0,-2 1-1,-9 0 0,14 0 0,-14 0-1,0 0 1,10 7 0,-10-7-1,4 12 0,-2-3 0,-1 1 0,1 4 1,0 1-2,-2 3 1,1 2-1,-2 0-2,2 4-3,-4-5-5,8 5-8,-2 2-15,-4-9 0,8 1 0,-6-9 1</inkml:trace>
  <inkml:trace contextRef="#ctx0" brushRef="#br0" timeOffset="2395.137">6618 12044 13,'0'0'29,"-4"-12"0,4 12-5,0 0-5,-12 6-4,11 8-4,-2 5-2,3 7-3,-2 4-1,3 9-2,-1 1 0,1 1-1,-1 1 0,1-3-1,-1-4-2,0-4-1,2-2-2,-2-10-4,4-2-7,-2-5-10,-2-12-9,0 0 1,0 0 0</inkml:trace>
  <inkml:trace contextRef="#ctx0" brushRef="#br0" timeOffset="2619.1497">6584 12319 34,'-8'-12'31,"8"12"-1,3-9-8,-3 9-4,18-7-6,-6 1-3,8 4-3,2-2-2,6 2 0,0-1-2,3 1-1,1 0-2,-1-1-3,0 4-3,-8-4-6,0 0-21,0 10 0,-12-8 0,3 8 1</inkml:trace>
  <inkml:trace contextRef="#ctx0" brushRef="#br0" timeOffset="3930.2247">7621 11931 13,'-15'6'18,"5"10"-3,-6 1 1,2 8-2,-2 6 0,1 5-3,2 6-2,3 2-1,3 2-2,4-1-3,5-1-1,6-4-2,3-4-3,4-3-3,3-5-5,0-8-11,10 4-7,-12-15 1,10 7-1</inkml:trace>
  <inkml:trace contextRef="#ctx0" brushRef="#br0" timeOffset="4326.2472">7858 12093 45,'0'0'32,"0"0"2,0 0-12,4 10-7,-8 3-5,5 9-3,-5 3-2,4 7-2,-3 2-1,3 2 0,1-2-2,0-2 0,1-3-2,-1-6-3,4-2-6,-4-9-9,-1-12-14,7 9-1,-7-9 1,8-11 1</inkml:trace>
  <inkml:trace contextRef="#ctx0" brushRef="#br0" timeOffset="4512.2581">7805 11886 27,'-15'-21'26,"15"21"0,-17-14-10,17 14-8,-13-6-5,13 6-6,0 12-8,0-12-12,21 20-3,-10-11 1</inkml:trace>
  <inkml:trace contextRef="#ctx0" brushRef="#br0" timeOffset="4987.2852">8294 11908 10,'0'-18'26,"0"18"-3,-2-17-5,0 8-1,2 9-3,-8-17-2,8 17-3,-15-10-1,15 10-2,-20-4-2,7 6 0,-3 1-1,0 4 0,-4 3 0,6 3 0,-4 3 0,4 3 1,-1 1-1,5 5 0,0 0-1,4 3 0,2-2-1,1 5 0,2-1 0,5 2 0,1-1 0,3 1 0,1-1 0,3 0-1,0-2 1,1-1-1,2-2-1,-5-4-1,2-2-1,-5-4-3,0 1-4,-7-17-5,0 17-11,0-17-9,0 0-1,-13 9 3</inkml:trace>
  <inkml:trace contextRef="#ctx0" brushRef="#br0" timeOffset="5226.299">8001 12233 15,'-4'-13'31,"4"13"2,7-9-2,0 0-9,7 6-4,-2-4-4,8 5-3,-1-3-4,7 4-3,0-1-2,1 1-2,0 4-5,-4-5-10,1-1-20,2 6-1,-9-9-1,3 4 2</inkml:trace>
  <inkml:trace contextRef="#ctx0" brushRef="#br0" timeOffset="7815.4471">8996 11943 12,'0'0'23,"0"0"1,0 0-7,-14 5-2,14-5-4,-13 13-2,5-4-2,-1 8 0,0-1-2,2 10 1,-1 2-1,1 6-1,1 2 0,5 6-1,-1 0-1,5 2 1,0-2-2,4-1-1,1-2-1,1-5-2,5 0-6,-3-4-15,0-9-7,8 4-2,-7-13 1</inkml:trace>
  <inkml:trace contextRef="#ctx0" brushRef="#br0" timeOffset="21042.2036">9603 12163 19,'0'0'30,"9"6"1,-9-6 0,-12-1-15,7 10-4,5-9-4,-15 22-2,2-4-3,2 5-1,-3 1 0,-1 5 0,0-1-1,-1 0 0,0 0 0,0-1-1,3-4 0,-1-2-1,3-6 1,0-3-2,3-3-1,8-9-2,-12 6-1,12-6-4,-10-10-2,4-3-3,2 0-4,0-4-4,-4-6 0,4 1 1,-9-10 2</inkml:trace>
  <inkml:trace contextRef="#ctx0" brushRef="#br0" timeOffset="21329.22">9288 12148 26,'-6'-16'22,"6"16"1,-3-14 0,3 14-2,0 0-4,0 0-2,20 19-2,-9-9-2,10 11-2,-3-4-1,10 7-2,-2-1-2,6 4 0,-2-3-2,2 1 0,-2-1-1,-1-2 0,-1-1 0,-3-1-1,-4-2 0,-2-4-1,-3-1 0,-4-5-1,-1 0-2,-11-8-3,17 6-8,-17-6-24,0 0 2,13-14-2,-10-4 3</inkml:trace>
  <inkml:trace contextRef="#ctx0" brushRef="#br0" timeOffset="22203.27">10047 12070 10,'0'0'27,"0"0"2,0 0-6,-11 1-5,11-1-3,0 0-3,-3 13-1,3-13-1,9 14-3,-9-14 1,17 21-3,-5-8-1,4 0 0,2 0-1,2 3 0,1-3-2,1 3 1,1-4-2,-1 1 1,-1-4 0,-2 2 0,-4-2-1,-1-1 1,-4-1-1,-10-7 0,14 10 1,-14-10-1,0 0 0,6 10 1,-6-10-1,0 0 0,-12 11 0,12-11 0,-14 9 0,3-2 0,1 0 0,-2 2 0,-1 0 0,-1 1 0,-1-1 0,0 2 0,0 1 0,0-2 0,1 0 0,1 0 0,1-2 0,12-8 0,-17 15 0,17-15 1,0 0-2,-11 10 1,11-10-2,0 0 0,0 0-4,9-9-5,5 4-15,1 0-11,-2-6 0,6 3 1,-3-8 0</inkml:trace>
  <inkml:trace contextRef="#ctx0" brushRef="#br0" timeOffset="22699.2984">10515 12167 27,'0'0'29,"-13"5"3,13-5-12,0 0-4,0 0-4,0 0-2,-12 9-2,12-9-3,0 0 0,0 0 1,10 8-2,-10-8 0,17 1 0,-4-1 0,1-4-1,4 3 0,-1-2-1,4 0 0,1-2 0,-1 2-1,1 0-1,0 0 0,-3 2 0,-3-3-1,0 3-2,-6-1-1,1 5-2,-11-3-3,10 5-8,-10-5-11,-9 5-8,9-5-1,-15 12 3</inkml:trace>
  <inkml:trace contextRef="#ctx0" brushRef="#br0" timeOffset="22967.3137">10540 12331 30,'0'0'32,"0"0"3,11 2-7,-11-2-10,21-4-2,-10-2-3,8 5-5,-4-4-3,6 0-1,-1 1-2,0 0-1,0 0-1,-1 1-1,-1 1-2,-4-3-4,3 8-9,-6 0-20,-11-3 1,15 1-2,-15-1 2</inkml:trace>
  <inkml:trace contextRef="#ctx0" brushRef="#br0" timeOffset="23594.3494">11136 12079 26,'-8'14'30,"-10"-4"2,6 7-6,-1 6-11,-4-2-2,8 9-2,-4-3-2,11 9-1,0-4-3,7 3 0,7-4-2,5-1 0,5-4-1,4-3-1,3-6 1,3-3-1,1-4 1,2-7-1,-2-6 0,0-5-1,-2-6 1,-1-5 0,-2-5-1,-4-7 1,-5-5-1,-3-3 1,-9-3 0,-5-4-1,-8 2 1,-9-1-2,-7 4 2,-5 7-2,-5 6 1,-4 8-1,-2 12-1,-1 8-1,4 12-1,-2 3-2,6 15-6,-2-4-9,5 4-16,10 4 0,1-8 1,10 2 2</inkml:trace>
  <inkml:trace contextRef="#ctx0" brushRef="#br0" timeOffset="24140.3808">11498 11881 40,'0'0'35,"0"0"3,14-9-1,1 12-17,-4-7-7,12 11-3,-2 2-3,6 7-2,-3 5-1,3 6-3,-3 5 1,-3 6-3,-6 4 1,-2 6 0,-7 3-1,-4 0 1,-5 3-1,-4-1 0,-5-4 0,-1-3 1,-4-4-1,1-7-1,2-4-6,-4-8-26,6-14-3,12-9-1,-10 0 0</inkml:trace>
  <inkml:trace contextRef="#ctx0" brushRef="#br0" timeOffset="25534.4605">12422 12286 19,'11'-3'29,"10"11"0,-5-13 1,3-1-16,4 4-4,-1-7-3,3 3-3,0-6 0,1 3-1,-3-5 1,1 0-1,-5-2-1,-2-1 0,-5 2 0,-6 0-1,-6 0 0,-4 1-1,-6 2 1,-7 2-1,-4 0 0,-5 3 0,-5 3-1,-3 2 1,-5 5 0,1 5 0,1 7 1,1 5 0,3 8 0,7 7 3,4 3-1,11 4 0,6 0 1,9 1 0,6-7-1,9-1 1,6-8-1,5-2 0,1-9-1,2-1-1,0-7 1,0-1-1,-2-3-1,-1-2 1,-2-1-1,-5-2-2,1 1-2,-4-6-5,4 6-14,-4-2-14,-4-4-1,-2 2 0,0-5 1</inkml:trace>
  <inkml:trace contextRef="#ctx0" brushRef="#br0" timeOffset="25781.4747">12981 12459 39,'0'0'35,"6"17"1,-6-17 0,-2 13-20,8 3-2,-6-3-5,7 6-3,-6-2-1,2 4-2,0-2-1,0 1-1,-2-1-1,0-4-3,1 1-4,-2-16-12,-5 13-19,5-13 1,0 0-2,0 0 2</inkml:trace>
  <inkml:trace contextRef="#ctx0" brushRef="#br0" timeOffset="26548.5184">13821 12345 10,'0'0'31,"0"0"2,-4 11 2,4-11-12,0 0-5,18-6-4,-9-1-4,9 4-3,-2-3-2,7 1-1,-1-3-2,2 0-1,1-1 0,-2-3 0,-2-1-1,-5 1 1,-1 0-1,-5-2 0,-4 1 0,-5 0 0,-5 1 0,-5 2-1,-5 0 1,-3 1-1,-5 2 0,-5 4 0,-1 5 0,-2 3 1,1 6-1,2 6 1,3 3 0,2 7 1,8 2-1,4 1 2,6 1-1,4 0 1,5-3 0,7-1 0,0-3-1,7-4 0,-2-1 0,5-2 0,0-3-2,-2-5-2,3 0-3,-6-10-9,3-3-23,0 1 0,-6-10 0,1-1 0</inkml:trace>
  <inkml:trace contextRef="#ctx0" brushRef="#br0" timeOffset="26809.5334">14193 11926 62,'0'0'36,"7"16"-1,-5 7 2,-1 7-28,-2 0-3,4 11-2,-2 2 0,4 6 0,-2 0-1,3 1-1,1-6-1,1-1-1,1-5-1,-1-8-3,5-2-8,-7-12-19,3-9-6,4-2-2,-13-5 2</inkml:trace>
  <inkml:trace contextRef="#ctx0" brushRef="#br0" timeOffset="27190.5552">14525 12218 43,'0'0'35,"0"0"1,-13-4-1,-3 11-13,-3-3-13,3 3-4,-4 1-1,5 6-1,-2-4 0,5 5-1,2 2 1,4 0-2,4-1 1,8 0-1,2 0 0,2 0 0,5-2-1,0 1 1,1 1-1,-2 1 0,0-2 0,-6 1 0,-1-1 0,-4-1-1,-2 3 0,-6-6-1,-1 2 0,-6-6-1,12-7-3,-25 8-3,25-8-7,-22 3-22,11-12 2,11 9-1,-10-24 1</inkml:trace>
  <inkml:trace contextRef="#ctx0" brushRef="#br0" timeOffset="27618.5797">14608 12402 29,'17'-7'33,"6"7"2,-5-7 0,3-4-12,2 7-8,-4-7-7,7 3-2,-5-5-2,4 3-1,0-3 0,0-1-1,-2-1 0,-2 0-1,-2 0 0,-4 0-1,-3 2 1,-4-2-1,-6 2 0,-5 3 0,3 10 0,-20-16 0,4 14 0,-4 4-1,-3 3 1,-2 8-1,-1 5 1,1 6 1,1 4 0,3 4 0,4 0 1,6 1 0,2 0 0,8-2 1,5-5-1,8-1 0,3-6 0,7-2 0,1-6-2,1-2-1,4 0-4,-5-11-12,0 1-23,0-2 1,-6-6-2,3-1 1</inkml:trace>
  <inkml:trace contextRef="#ctx0" brushRef="#br0" timeOffset="28218.614">15419 12306 21,'23'5'32,"-5"-7"3,6 7-1,-3-5-13,2-7-6,7 5-3,-9-8-5,7 2 0,-7-6-3,1 3 0,-5-6-1,0 3-1,-7-5 0,-3 2 0,-5-3-1,-3 2-1,-7 1 0,-4-1 1,-5 2-1,-5 2 0,-2 6 0,-4 4 0,-2 8-1,-3 7 1,2 8 0,-1 11 0,3 6 1,4 7 0,2 1 0,8 5 1,4-4 0,10-2 0,5-4-1,9-7 1,4-8-1,6-2 0,5-4-2,2-10-1,1 0-5,-3-11-14,-1-2-18,2 0-1,-5-5 0,0-2 2</inkml:trace>
  <inkml:trace contextRef="#ctx0" brushRef="#br0" timeOffset="28648.6386">15834 12493 58,'0'0'38,"15"-9"-1,-15 9 0,17-18-21,-2 13-8,-3-3-3,4 6-3,0 2 0,-2 2-1,0 3-1,-2 3 0,-3 4-1,-3 1 0,-2 6 0,-8-1-1,-1 4 1,-3-1-1,-5 1 1,-2-2 0,1 0 1,-1-2 0,3-4 1,3-2 1,9-12-1,-8 15 2,8-15-1,11 7 0,0-6 0,4-1-1,5 0 1,2 0-1,2-1-1,0 1-2,3 1 0,-4-6-5,5 6-15,-3-5-17,-10-5 0,0 0 0,-7-8 1</inkml:trace>
  <inkml:trace contextRef="#ctx0" brushRef="#br0" timeOffset="28967.6569">16136 11981 85,'23'7'39,"-4"2"-1,6 5-6,-3 7-22,-1 1-4,4 8-2,-4 4-3,-1 7 1,-5 4-2,-1 1 1,-4 2-1,-3 1 0,-4-3 0,-4-2 0,-8 1-1,-2-6 0,1-5 0,-5-6-2,2-2-1,-3-11-6,11-2-21,5-13-8,-9 5 0,9-5 0</inkml:trace>
  <inkml:trace contextRef="#ctx0" brushRef="#br0" timeOffset="29382.6806">16824 12129 54,'-6'13'37,"6"-13"-1,-7 15 0,7-15-16,-10 14-18,10-14-8,8 12-15,1-1-14,-9-11-1,13 14-1,-13-14 1</inkml:trace>
  <inkml:trace contextRef="#ctx0" brushRef="#br0" timeOffset="29569.6913">16848 12361 56,'-1'11'36,"6"4"-2,-5-15 1,-1 10-22,1-10-9,9 16-8,-9-16-14,2 9-16,4 1-1,-6-10-1,5 17 1</inkml:trace>
  <inkml:trace contextRef="#ctx0" brushRef="#br0" timeOffset="29997.7158">17387 12179 67,'0'0'38,"10"4"-1,-8 7-1,-2-11-22,11 17-8,-7-1-2,2 4-1,0 4 0,1 4-1,-2-1 0,3 2-1,-3 0 0,-2-3 0,0-3-2,-2-2-1,1-2-2,-4-10-3,6 3-9,-4-12-24,0 0 2,-11 0-2,4-11 3</inkml:trace>
  <inkml:trace contextRef="#ctx0" brushRef="#br0" timeOffset="30272.7315">17143 12084 45,'17'-2'38,"3"-3"1,11 0 1,3 5-14,5-12-13,11 9-3,-2-3-3,4 4-1,-5 0-3,-2 3-1,-8 1-2,-7 0-4,-4 8-10,-13-3-26,-13-7-2,0 0 1,0 0-1</inkml:trace>
  <inkml:trace contextRef="#ctx0" brushRef="#br0" timeOffset="30925.7689">17361 12123 33,'0'0'31,"0"0"2,0 0-11,-9 5-4,9-5-6,4 15-2,2 1-4,-2 3-4,1 3-8,2-1-26,2 9-1,-7-7-2,6 4 2</inkml:trace>
  <inkml:trace contextRef="#ctx0" brushRef="#br0" timeOffset="32516.8598">5445 10640 19,'-6'-23'30,"10"10"1,-9-1 1,5 14-16,0 0-4,-12 9-4,10 13-2,0 5-1,0 9-3,-1 5 1,3 4-2,-1 1 1,0 0-2,1-1 3,0-4-2,0-5-1,0-5 0,0-6-1,-1-6-2,3-5 0,-2-14-4,0 0-6,0 0-12,-3-13-8,8-1-1,-8-9 2</inkml:trace>
  <inkml:trace contextRef="#ctx0" brushRef="#br0" timeOffset="32890.8813">5377 10652 39,'0'0'33,"-6"-17"1,6 17-11,0-10-6,0 10-3,0 0-3,16-10-5,-3 10 0,3-5-3,4 3-1,3-3 0,3 2-1,2-2 0,-1 1-1,1-1 0,-3 3 0,-1 2 1,-4 2-1,-5 5 1,-2 2-1,-6 3 1,-3 4-1,-3 2 1,-3 2-1,-1 1 0,-1 3 0,0-4 0,-1 0-1,3-2-1,-1-3-1,6 1-3,-3-6-6,9 2-9,-2-2-15,-7-10-1,23 10 1,-13-13 1</inkml:trace>
  <inkml:trace contextRef="#ctx0" brushRef="#br0" timeOffset="33197.8988">5938 10645 47,'1'-18'33,"-1"18"1,4-17-11,-4 17-7,0 0-6,0 0-2,6 17-4,-6 0 0,4 10-2,-3 3 0,3 7-1,-2 4 0,1 2 0,0 2 0,-1 0-1,1-1-1,-2-3 0,2-3-2,-2-9-2,3-1-6,-5-12-4,5-2-10,-4-14-10,0 0 0,0 0 1</inkml:trace>
  <inkml:trace contextRef="#ctx0" brushRef="#br0" timeOffset="33430.9122">5956 10990 35,'-2'-17'32,"2"17"0,9-16-8,-4 4-6,7 9-3,-3-8-3,9 7-2,-2-5-4,7 8-1,-3-5-2,1 5-1,1 0-1,-1 1-2,0 2-2,-6-3-3,4 7-7,-19-6-19,17 2-4,-7 0-1,-10-2 1</inkml:trace>
  <inkml:trace contextRef="#ctx0" brushRef="#br0" timeOffset="33731.9292">6781 10723 26,'-3'13'29,"-7"-7"1,3 15 0,-6-3-20,-3 0-2,2 7-3,-3 1-2,3 3 0,-3 0-2,3 0 0,-1-1-3,2-3-2,3-3-5,-1-5-9,-1-11-13,9 4 0,-6-16 1</inkml:trace>
  <inkml:trace contextRef="#ctx0" brushRef="#br0" timeOffset="33987.944">6524 10778 26,'-6'-11'33,"6"11"3,0 0-2,12 9-11,1 5-8,-1-2-4,8 9-3,-1-3-2,6 5-1,0-1-2,2 3 0,0-1-2,1-2 1,-1-2-2,0-1-2,-1-2-2,-6-7-3,4 1-10,-7-6-21,-3-10 0,3-2 0,-6-11 1</inkml:trace>
  <inkml:trace contextRef="#ctx0" brushRef="#br0" timeOffset="34192.9558">6968 10690 19,'0'0'33,"1"-18"1,-1 18 1,0 0-14,2-9-4,-2 9-5,0 0-5,9 10-5,-9-10-6,9 13-9,-9-13-22,15 15 0,-15-15-1,14 19 1</inkml:trace>
  <inkml:trace contextRef="#ctx0" brushRef="#br0" timeOffset="34380.9665">7072 10872 34,'0'0'32,"0"20"1,0-20-5,-4 13-13,4-13-5,3 14-7,-3-14-8,8 11-13,-8-11-14,9 7-1,-9-7 1,0 0 0</inkml:trace>
  <inkml:trace contextRef="#ctx0" brushRef="#br0" timeOffset="34682.9838">7252 10574 73,'0'0'37,"0"0"0,0 0-6,-1 10-20,-2 4-3,4 6-5,-1 4 0,3 7-2,0 3 0,2 4-1,1-1 0,0-1-2,3 3-3,-3-8-3,8 2-12,-2-7-18,-3-10 1,2-7-1,-11-9 1</inkml:trace>
  <inkml:trace contextRef="#ctx0" brushRef="#br0" timeOffset="35110.0082">7434 10783 58,'0'0'36,"1"18"-2,-3 1-7,-2-5-12,10 10-5,-5-3-5,6 4-1,0-4-1,3 1-1,0-4-1,3-3 0,0-3-1,-1-6 1,0-4-1,0-3 0,0-7 0,-2-2 0,0-4 0,0-4 0,-1-1 0,0-3 0,0 0 0,-2 3 0,-2 3 1,0 3 0,-3 2 0,-2 11 1,0 0 0,0 0 0,5 10 0,-5 4 0,1-1-1,0 7 0,3 2-1,-1-1 0,2 2-2,0-3-2,5 2-4,-5-13-9,7-2-22,-1-2 1,0-8-1,1-4 2</inkml:trace>
  <inkml:trace contextRef="#ctx0" brushRef="#br0" timeOffset="35417.0255">7797 10571 50,'1'-9'38,"-1"9"-1,0 0 0,-5 17-14,-1-3-11,9 8-6,-1 3-2,4 4-1,0 2-2,3 4 0,1 0 0,2-2 0,2 0-1,0-1 1,-2-4-1,2 0 0,0-4 0,0-7 0,-1-4 0,-1-3-2,-1-2-1,-11-8-5,19-3-9,-19 3-22,5-19 1,-5 7-2,-6-8 2</inkml:trace>
  <inkml:trace contextRef="#ctx0" brushRef="#br0" timeOffset="35611.0369">7758 10769 49,'-10'2'36,"10"-2"2,0 0 0,0 0-19,24 1-5,-11-4-5,7 4-2,-2-3-3,3 1-3,3 4-9,-4-2-31,-4-7 1,-1 2-1,-7-7-2</inkml:trace>
  <inkml:trace contextRef="#ctx0" brushRef="#br0" timeOffset="41590.3789">8977 10621 16,'0'0'20,"0"0"-3,0 0 0,0 0 0,0-11-3,0 11-2,0 0-1,0 0-3,-1 11 0,4 1-2,-3-1-1,3 8-2,-1 0 0,3 4 0,-2 1-1,0 1 0,-2 0-1,1-2 0,-2 0 0,0 0-1,-1-2 1,0-2-1,-1-3 0,0-4 0,2-2-2,0-10 0,0 11-4,0-11-4,5-10-7,-5 10-9,5-25-8,3 11 3,-7-11-1</inkml:trace>
  <inkml:trace contextRef="#ctx0" brushRef="#br0" timeOffset="42105.4083">8959 10561 14,'-6'-12'26,"6"12"-4,-1-10-3,1 10-2,0 0-2,0 0-2,7-9-2,-7 9-3,0 0-1,10-5-1,-10 5-1,13 0-2,-2 3 1,-2-3-1,3 1-1,1-2 0,1-1 0,1-1-1,2 0 1,1 0-1,2-1 0,-3 0 0,2 0 0,-4 1-1,1 0 1,-4 2-1,0 1 0,-12 0 0,14 1 0,-14-1 0,0 0 1,10 3-1,-10-3 0,0 0 0,0 0 0,0 0 1,0 0-1,9 11 0,-9-11 0,5 13 0,-3-2 0,1-1 1,0 3-1,-1 1 0,0 1 0,0-2 0,-1-1-2,1 1-2,-2-13-4,5 15-9,-3-5-18,-2-10 0,0 0-1,11-10 2</inkml:trace>
  <inkml:trace contextRef="#ctx0" brushRef="#br0" timeOffset="42506.4312">9660 10462 9,'2'-9'26,"-2"9"2,-7-11-6,7 11-3,0 0-3,0 0-3,-12-1-4,11 11-1,-2 2-3,1 7-1,0 5-1,1 5-2,-2 2 1,3 2 0,-2 0 1,2 1-2,-2-2 1,2-1-1,-1-5 0,1-3-1,0-3 0,0-3-1,1-3-2,-1-4-3,4 0-6,-4-10-10,0 0-12,0 0 0,0 0 1</inkml:trace>
  <inkml:trace contextRef="#ctx0" brushRef="#br0" timeOffset="42826.4496">9634 10737 28,'0'0'30,"0"0"4,12-8-11,-12 8-4,21-6-3,-11 1-4,9 5-1,-5-4-4,7 4-1,-2-4-3,3 5 0,-3-2-2,0 1 1,-2-2-2,-2 3 1,-1 0-1,-4-1 1,-10 0-1,11 0-1,-11 0-2,0 0-2,0 0-8,0 0-15,0 0-9,0 0 0,-12-6 1</inkml:trace>
  <inkml:trace contextRef="#ctx0" brushRef="#br0" timeOffset="44664.5547">10349 10753 6,'0'0'26,"15"11"1,-3-9-8,4-2-1,3-1-4,-1-5-1,5 0-3,-3-6-2,2 2-2,-2-5-1,2 0-1,-6-2 0,1-1-1,-5 0-2,0 0 1,-5-1-1,-2 2 2,-4 1-2,-3 3 0,-6 0-1,-4 6 0,-2 0 0,-8 4 0,-2 4 0,-2 3 0,-2 6 0,0 5 0,1 4 0,0 3 1,4 4-1,6 4 1,4 2 1,5 1 0,5-2-1,4 0 2,5-6-1,6 2 0,2-7 0,5-3 0,2-6 0,3-1 0,1-7 0,1-3-1,-1-2 1,-1-5-1,-1-1-1,-1 1 1,-4 1-2,-2-5-2,1 7-3,-6-5-10,2 2-21,3 7 0,-5-3-1,5 4 2</inkml:trace>
  <inkml:trace contextRef="#ctx0" brushRef="#br0" timeOffset="44979.5726">10864 10783 42,'0'0'33,"0"0"2,0 0-10,0 0-7,0 0-4,4 11-3,-4-11-3,-4 23-2,1-11-2,3 7-1,-2-4 0,2 3-1,-1-3 0,1 1-1,0-3 0,0 1-1,1-4 0,-1-10-2,2 17-2,-2-17-2,0 0-6,0 0-10,0 0-16,0 0 1,13-11-2,-4 5 3</inkml:trace>
  <inkml:trace contextRef="#ctx0" brushRef="#br0" timeOffset="45299.5908">11154 10534 33,'0'0'34,"0"0"1,-10-2-1,10 2-16,0 0-5,0 0-3,-7 14-5,7-14-3,-4 13-3,4 0-5,0-13-13,-7 15-16,11-1 0,-4-14-1,3 22 1</inkml:trace>
  <inkml:trace contextRef="#ctx0" brushRef="#br0" timeOffset="45512.6032">11183 10760 35,'0'0'33,"-1"14"2,1-14-2,-6 11-18,7-1-3,-1-10-5,-1 19-4,1-9-3,0-10-5,5 22-6,-2-12-17,-3-10-6,9 12-1,-9-12 2</inkml:trace>
  <inkml:trace contextRef="#ctx0" brushRef="#br0" timeOffset="45879.6242">11523 10563 38,'6'-10'33,"3"9"2,-9 1 0,5-10-19,-5 10-3,0 0-5,12 13-3,-12-3 0,4 5-2,-2 2 0,1 1-2,-2 3 1,1 2-2,-2 2 1,-1 1 0,1 1-1,-2-1 0,0 0 0,0 1 0,0-3-1,-1-5-1,2-1-1,-3-6-3,6 0-3,-2-12-10,0 0-17,0 0 0,0 0 0,-1-14 1</inkml:trace>
  <inkml:trace contextRef="#ctx0" brushRef="#br0" timeOffset="46403.6542">11347 10540 20,'0'0'19,"0"0"-2,0 0-1,-9-3 1,9 3-3,0 0 0,0 0-3,0 0 0,-11-5-1,11 5 0,0 0-3,0 0 1,11-1-1,-1 2-2,-10-1 0,21-6 0,-10 2 0,6 1-1,0 0-1,6 3 0,1-2 0,4 1-1,1 0-1,2 1 0,1 0 0,-1 1-1,-2-1 1,-4 0-1,-4-1-1,-4 2 0,-4 1-1,-13-2-4,17 3-8,-17-3-26,0 0 1,0 0-1,0 0 1</inkml:trace>
  <inkml:trace contextRef="#ctx0" brushRef="#br0" timeOffset="48372.7668">8973 10542 14,'0'0'11,"0"0"-1,0 0 1,0 0-1,1-9 1,-1 9-1,0 0 1,0 0-1,0 0-1,0 0-1,5 13-1,-3-3-2,4 5-1,-1 0-1,1 3-6,2-4-21,4 14-5,-10-10 1,5 11-1</inkml:trace>
  <inkml:trace contextRef="#ctx0" brushRef="#br0" timeOffset="49949.857">13028 10493 21,'4'-10'23,"-4"10"-1,2-10 1,-2 10-4,0 0-2,-4-12-3,4 12-3,0 0-1,-5 14-3,0-3 0,5 11-3,-3 2 0,4 6-1,0 2 0,2 5 0,0-1-1,2 1 0,-1-2-1,0 0 0,1-3-1,-1-5 0,0-2 0,-1-5-2,1-3-1,-4-17-2,3 20-5,-3-20-8,0 0-14,2-13-4,-4 0-1,4 3 2</inkml:trace>
  <inkml:trace contextRef="#ctx0" brushRef="#br0" timeOffset="50395.8825">12961 10474 6,'-4'-10'27,"4"10"1,0 0-6,8-11-2,-8 11-3,14-13-3,-1 10-2,-2-5-2,6 5-1,-1-4-2,6 4-2,-3-3-1,2 4-1,0-1-1,-1-1-1,0 1 0,1 4 0,-5-2-1,0 2 1,-3 1 0,0 4-1,-2 1 1,-2 1 0,-3 2-1,-1 2 1,-1-1-1,-3 5 1,-1-1 0,0 0-1,-1-2 0,0 1 1,0-2-1,-1-2 0,2 1-1,0-11-2,4 17-4,-4-17-12,0 0-17,3 16-1,-3-16 0,11 8 1</inkml:trace>
  <inkml:trace contextRef="#ctx0" brushRef="#br0" timeOffset="56537.2338">13797 10583 6,'0'0'15,"0"0"0,0 0-1,2-10 0,-2 10 0,0 0 0,0 0-3,0 0-2,0 0 0,0 0-3,3 13 0,-1 3-2,1-1-1,1 8 0,0-1 0,1 6-1,-1 0 0,2 0 0,-2 0 0,-1-1 0,-1-2-1,-1-2 0,0-4-2,-1-5 0,0-4-2,0-10-3,0 10-3,0-10-7,-6-12-16,6 12 0,-3-18 1</inkml:trace>
  <inkml:trace contextRef="#ctx0" brushRef="#br0" timeOffset="56864.2525">13663 10744 8,'18'7'26,"-18"-7"-1,22-2-3,-5 2-3,2-4-2,5 4-2,-1-6-3,6 4-3,-6-2-2,7 1-2,-4-1-3,-1-1-4,1 5-7,-6-3-13,-4-2-11,2 7-1,-18-2 0,16 0 2</inkml:trace>
  <inkml:trace contextRef="#ctx0" brushRef="#br0" timeOffset="58080.322">13977 10564 12,'-9'-1'18,"9"1"-3,-14-6 1,14 6-2,-15-8 0,6 3-4,0 3 0,-2-4-2,1 4-2,-2-1-1,-1 2-1,0-1 0,-1 3-1,-1-2-1,-2 3 0,2-1 0,-2 3 0,1 0-1,-1 2 1,1-1-1,0 4 1,1 0 0,2 0-1,-1 5 1,1-2-2,2 0 2,2 4-1,-2-2 1,3 3-1,1-2 0,2 3 0,-1-3 0,3 4 2,1 0-2,2 0 1,2 0 0,4 3-1,-2-4 1,4 3 0,0-1-1,3 0 1,0-2-1,2 0 0,2 0 0,0-5 0,3 1-1,1-2 1,2-4-1,2-2 1,0-3-1,0-2 1,1-5-1,0 1 1,-1-5-1,-2-2 0,1-2 0,-1-1 0,-2 0 0,-1-3 0,-1 0 0,-3-2 0,-2 1 1,0-1-1,-3 1 0,-3-2 0,-1 0 0,-3 2 0,1-2 0,-2 0 0,-5 1 0,0-1 0,-5-1-1,-3-3 1,-5 0-1,-3-1 1,-2 3-2,-3-1-1,2 6-4,-3 0-14,2 3-14,6 10-1,0-1 1,8 7-1</inkml:trace>
  <inkml:trace contextRef="#ctx0" brushRef="#br0" timeOffset="64452.6865">14464 10412 13,'0'0'14,"6"-10"0,-6 10-2,0 0 0,0 0-2,0 0-2,-2-9 0,2 9-2,0 0-1,-11-7 0,11 7-1,-12-1 0,2-1 0,1 2 0,-2 0-1,1 2 0,-2-1-1,3 2 0,-3-2 0,3 3-1,9-4-1,-15 12 1,15-12-1,-10 16 0,7-7 1,2 3 0,1 0 0,2 1 0,1-1 0,0 1 0,0 1 0,3-2 1,-4 2-1,3-1 0,-3 2 0,0 0 0,-1 1 0,0-1-1,0 0 0,-1 1 0,-1-2 0,-2 0-1,2-3 1,-3 0-1,0-1 1,4-10 0,-13 15 0,13-15 0,-15 8-1,15-8 2,-16 4-1,16-4 0,-13-2 0,13 2 0,-11-2 0,11 2 0,0 0 0,0 0 0,0 0 0,0 0 1,0 0-1,12-2 0,-12 2 0,16 6 1,-16-6-1,18 9 0,-18-9 0,15 13 0,-9-4 0,-1 1 0,-2 4 0,-1-2 0,-1 3-1,-1 1 0,0 0 1,-1 0 0,1 1-1,0-3 1,0 1 0,1-1 0,2-2 1,1-1 0,3 0 0,-7-11 1,18 17 0,-5-9-1,-1-3 1,1 1 0,0 0-1,0 0-1,-4-1-1,1-2-5,-10-3-10,18 10-16,-18-10-1,0 0 0,0 0 1</inkml:trace>
  <inkml:trace contextRef="#ctx0" brushRef="#br0" timeOffset="68012.8901">14787 10485 19,'0'0'13,"6"-12"0,-6 12 0,0 0-2,0 0 0,0 0-1,0 0-1,-11-4-1,11 4-1,-14 7 1,3-2-2,2 4-1,-4 1 0,3 3 0,-6 4-1,7 0 0,-2 4 0,2 6-1,3 1 1,4 4 0,2-1 1,6 4-1,2-5-1,4 2-1,1-4 1,3-5-1,-2-3-2,2-4 0,-1-5-1,-3-4-4,3 3-10,-4-3-20,-11-7 0,18 3-2,-18-3 2</inkml:trace>
  <inkml:trace contextRef="#ctx0" brushRef="#br0" timeOffset="72344.1379">15203 10569 17,'0'0'15,"0"0"-1,0 0 0,0 0-2,0 0-1,0 0 0,0 0-2,0 0 0,0 0-2,-11 2 0,11-2-1,-13 13-1,6-2-1,-2 0-1,-2 5-1,0 0 0,-2 2-1,-3-1-1,2 3 0,-1-3 1,1 1 0,0-1-1,3-4 1,1-3 0,1 1-1,9-11 1,-11 12-1,11-12 0,0 0-1,-10 6-1,10-6-2,0 0-1,0 0-3,0 0-4,-11-1-5,11 1-10,0 0-3,0-13 1</inkml:trace>
  <inkml:trace contextRef="#ctx0" brushRef="#br0" timeOffset="72666.1563">14950 10563 26,'0'0'22,"0"0"-1,0 0-2,3 13-2,-3-13-3,12 22-2,-4-10-2,5 8-1,-1-4-1,5 7-2,1-4 0,2 4-3,-1-2 0,2 1 0,-3-2-2,1-2-1,-1 0-3,-4-8-8,0-5-23,-1 3 0,-13-8-2,15-4 2</inkml:trace>
  <inkml:trace contextRef="#ctx0" brushRef="#br0" timeOffset="83658.785">15403 10829 10,'13'1'28,"-13"-1"1,11-7-6,-11 7-4,10 4-4,-5 6-5,-5-10-2,2 22-3,-4-8-2,0 1-1,-2 1-2,0-3-1,-2 2-1,0-6-1,0 2-2,6-11-2,-12 7-4,12-7-6,-16-9-11,16 9-2,-12-15 1</inkml:trace>
  <inkml:trace contextRef="#ctx0" brushRef="#br0" timeOffset="84241.8184">15618 10519 22,'0'0'19,"1"-13"1,-1 13-2,0 0 0,2-11-2,-2 11-2,0 0-2,0 0-2,0 0-2,0 0-2,0 13-2,1-1 1,-2 3-3,2 5 0,1 3 1,1 3-1,-1 1 0,1 2-1,-1-1 1,2 1-1,-2-2 0,1-2 0,0-1-1,-2-1 0,1-2-1,-1-6 0,1 0 0,-1-6-2,-1-9-1,2 10-3,-2-10-4,0 0-4,0 0-11,13-5-8,-13 5 0,6-9 1</inkml:trace>
  <inkml:trace contextRef="#ctx0" brushRef="#br0" timeOffset="84661.8424">15907 10503 5,'10'-3'25,"-9"-9"2,-1 12-8,0 0-1,10-10-4,-10 10-1,0 0-3,0 0-1,-1 14-1,1-2-1,-2-1-1,3 5-1,-2 0 0,4 6-1,0 1-1,2 0-1,0 1 0,2 3-1,0-2 1,0 0-2,0-2 0,-2-3 0,0-1-1,-2-4-1,2 0-1,-5-15-1,4 17-3,-4-17-2,0 0-4,0 0-5,0 0-12,0 0-3,-15-13 0,15 13 3</inkml:trace>
  <inkml:trace contextRef="#ctx0" brushRef="#br0" timeOffset="85014.8624">15661 10543 14,'0'0'25,"-23"-12"-4,23 12-3,-12-10-1,12 10-3,0 0 0,0 0-2,9 5-1,-9-5-2,24 18-2,-7-5 2,6 7-4,-1-1 0,4 3-1,-3-1-1,1 3-1,-2-1 1,1 0-2,-5-4-1,1 0 1,-1-3 0,-1-1-2,2-2 0,-4-4-1,4 1-2,-6-6-5,8 4-12,-6-3-15,-4-7 0,1 3-1,-12-1 2</inkml:trace>
  <inkml:trace contextRef="#ctx0" brushRef="#br0" timeOffset="85828.9092">16226 10764 18,'0'0'28,"14"1"3,-14-1-9,13-9-4,-1 6-4,-12 3-3,21-9-4,-11 3-2,1 3-1,-2-2-2,2 2 0,-11 3-1,16-8 1,-16 8 0,13-12-1,-13 12 2,10-12-2,-10 12 0,6-17 0,-5 7 0,-1 10 0,-2-16 0,2 16-1,-10-15 1,10 15-1,-20-9 1,8 8-1,-3 3 0,-1 1 0,-4 3 0,1 3 0,-1 4 0,0 0 0,1 4 1,1 0-1,2 2 1,5 1 0,2-1 0,4 2 0,4-4 1,5 3-1,1-2 0,5-2 1,3-2-1,0-1 0,4-3 0,-1 1 0,1-3 0,0-3-1,1-2-1,-3-1-2,4 2-3,-5-9-11,1 0-19,6 1 0,-5-7-2,5 1 2</inkml:trace>
  <inkml:trace contextRef="#ctx0" brushRef="#br0" timeOffset="86570.9516">16715 10714 14,'0'0'27,"-7"-12"1,7 12-1,-17-11-13,2 7-3,1 5-2,-7-2-2,4 6-1,-3 1 0,3 5-2,-5 2 0,8 4 0,-4 0-1,8 4 0,1 0 1,4 1-1,1-2-1,7-1 0,3-3-1,3-4 0,3-1 0,3-6 0,0-6-1,3-2 0,0-6 1,0-2-1,2-4 0,-4 1 0,-1-5 1,-2 2-1,-2-2 0,-2 2 0,-5-1 0,-1 5 0,-4 0 0,2 3 1,-1 10-1,-2-11 0,2 11 0,0 0 0,0 0 1,6 17-1,0-5 0,0 5 0,3 3 0,-2 1 1,1 3-1,1 2 0,-3 3 0,-1 1 1,-5 1-1,-2 0 0,-5-2 1,-1-1-1,-5-1 0,-1-5 0,-4-4 1,-1-4 0,-1-4-1,2-4 1,2-3 0,-1-3 0,5-3-1,1-2-2,11 5-4,-8-15-16,8 4-14,7 2-1,-3-7 0,9 2 1</inkml:trace>
  <inkml:trace contextRef="#ctx0" brushRef="#br0" timeOffset="87081.9807">16709 10417 14,'-8'-17'30,"8"17"1,-4-12-5,4 12-5,0 0-3,0 0-4,20 0-2,-6 6-3,5 11-2,2-2-2,4 10-1,1 5 0,1 5-3,-5 1 1,-1 6-2,-4-2 1,-5 2-1,-5 1 0,-4-1 0,-4-7-1,-4 0 1,-3-3 0,-4-5 0,0-2 0,-1-6 0,-2-4 0,3-3-1,2-3-1,-1-8-5,11-1-19,0 0-11,0 0 0,5-17-1</inkml:trace>
  <inkml:trace contextRef="#ctx0" brushRef="#br0" timeOffset="88470.0601">17077 10379 19,'-2'-15'26,"2"15"-1,0 0-6,3-12-3,-3 12-2,1-11-2,-1 11-2,0 0-1,18-8-1,-18 8-2,18-5 0,-8 4-2,3 3-1,-2 1-1,2 2 0,-3 1-1,0 4 0,-1 1 0,-2 3-1,-3-1 1,-1 4-1,-2 1 0,-3 1 1,-2 3-1,0-2 1,-3 2-1,0 0 0,1 0 1,1 0-1,1-1 1,2-2 0,2 0 0,3-1 0,1-2 1,4-1-1,3-5 0,3 0 0,2-2 0,1-2 0,4-3 0,-1-1-1,0-3 1,-2 0-1,-2-1 1,-3-2-1,-4-1 1,-9 5-1,0 0 1,5-10-1,-5 10 0,-12 1 0,12-1 0,-18 10 0,8 0 0,2 3 0,0 4 0,0 4 0,3 5 0,3 2 0,-1 3 0,1 2 0,2 2 0,0 2 0,-2-1 0,0-2 0,-3-2 0,-1-1 0,-1-4 0,-1-4 0,-4-4 0,0-2 1,-1-5-1,-4-3 0,0-2 1,1-2-1,1-2 1,1-3-2,3 1 0,1-4-2,10 3-6,0 0-23,-4-10-5,13 5-2,0-6 1</inkml:trace>
  <inkml:trace contextRef="#ctx0" brushRef="#br0" timeOffset="89807.1367">17627 10634 3,'8'-12'20,"-9"-8"-5,8 4-3,-2-2-1,4 3-1,-2 1-1,-2 0 1,1 3-1,-6 11 0,9-13 0,-9 13-1,0 0 0,0 0 0,7 17-1,-7-1 0,3 9-1,-1 0 0,2 9 0,1 1-2,4 4 0,-4 1 0,3 4-2,-3-4 0,2 0 0,-1-2-1,0-1 0,-4-5 0,1-3-1,-1-7-1,0-4 0,0-5-2,-2-13-2,4 14-4,-4-14-7,0 0-11,6-15-8,-9 2-2,2 3 3</inkml:trace>
  <inkml:trace contextRef="#ctx0" brushRef="#br0" timeOffset="90087.1527">17696 10882 3,'-3'-9'29,"13"12"2,-10-3 3,17-11-12,2 10-4,1-7-2,10 6-4,-4-7-1,8 4-3,-3-5-3,1 6-2,-4-2 0,0 3-2,-7 1-1,-3 1 0,-5 1-1,-13 0-2,9 7-2,-9-7-5,0 0-16,-4 12-10,4-12-1,-14 4 1,5-11 1</inkml:trace>
  <inkml:trace contextRef="#ctx0" brushRef="#br0" timeOffset="95277.4494">18392 10832 10,'17'4'27,"-5"-11"-4,5 6-2,-1-4-3,-1-1-4,3 2-3,-5-3-3,3 1-3,-2-2-2,2 1 0,-3-2-1,1 0-1,-3-1 0,-2 1 0,-1-2 1,-3 2-1,-3-1 0,-2 10 1,-8-18-1,8 18-1,-20-16 1,5 10-1,-3 3 1,-2 3-1,-3 3 1,-2 6 0,-1 2 0,1 5 1,1 1-1,4 5 1,1 2 0,4 2 2,5 0-2,7 2 1,3-1-1,5 1 1,6-1-1,5-1 0,0-4 0,5-1-1,-1-2 1,0-3-1,0-2 0,1-5 1,-7-2-1,1 0-1,-3-1 1,0-4-3,1 0-1,-4-8-7,6 6-13,0-1-13,-5-7-1,3 5 0,-4-7 1</inkml:trace>
  <inkml:trace contextRef="#ctx0" brushRef="#br0" timeOffset="95863.4831">18810 11015 37,'3'-11'35,"7"6"1,-5-7-1,4-1-16,7 5-6,-6-6-5,7 8-3,-3-1-1,1 5-2,-2 1-1,0 6 0,-2 1-1,-3 6 0,-2 2 0,-4 3-1,-3 1 0,-4 2 0,-2 0 0,-4 0 0,-1 0 0,-2-3 0,-1 0 0,0-3 1,2-1 0,2-3 0,1-4 0,10-6 1,-10 12 1,10-12-1,0 0 1,11 7 0,-1-7 1,2 2-1,1 0 0,1-1 0,1 1-1,-1 1 0,-1 0-1,0-1 0,-2 1-2,-1-4-3,1 6-8,-11-5-27,11-6 3,-11 6-2,10-16 2</inkml:trace>
  <inkml:trace contextRef="#ctx0" brushRef="#br0" timeOffset="96170.5007">19147 10700 37,'2'10'36,"-2"-10"0,2 10 1,-2-10-18,4 10-5,1-1-5,-5-9-3,3 12-2,-3-12-3,2 11-3,-2-11-3,2 9-8,-2-9-25,7 10 1,-7-10-1,4 13 2</inkml:trace>
  <inkml:trace contextRef="#ctx0" brushRef="#br0" timeOffset="96397.5137">19228 10925 57,'0'0'36,"-5"17"0,0-5-8,5-12-11,-3 17-7,3-17-4,0 16-2,0-16-2,6 13-3,-6-13-3,0 0-9,14 2-24,-14-2 0,10-3-1,-10 3 2</inkml:trace>
  <inkml:trace contextRef="#ctx0" brushRef="#br0" timeOffset="96892.5419">19633 10654 49,'0'0'33,"0"0"2,0 0-10,12 3-10,-12-3-4,3 17 0,-4-4-4,3 7-1,-4 1-2,2 5 0,-3 0-2,3 3 1,-3-4-1,3 3-1,-2-3 0,2-2 0,1-3-1,-1-5-2,2 0 0,-2-15-3,3 18-2,-3-18-7,0 0-21,0 0-3,0 0 0,0 0 1</inkml:trace>
  <inkml:trace contextRef="#ctx0" brushRef="#br0" timeOffset="97519.5778">19438 10593 26,'0'0'27,"0"0"-1,14-3-2,-4 4-2,0-8-4,7 9-3,-3-8-1,9 9-4,-4-7-2,8 7-1,-2-3-2,6 2-1,-2 3-1,3-3-1,-3-2-1,-1 4 0,-4-3-1,-2-2 0,-3 2-2,-7-2 0,-2 4-4,-10-3-5,0 0-15,12 5-12,-12-5 1,0 0-2,-14 2 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55:39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7336 16741 19,'9'16'27,"-9"-16"-7,0 0-1,12 1-4,-12-1 0,22 1-3,-9-3 0,7 5-3,-1-7-1,8 5-2,-1-2-1,7 2 0,0-5-1,5 6-1,1-5 0,8 1 0,-1-2-1,8 3 0,2-4 0,5 3 1,4-2-1,6 1 0,2-2 0,0 5-1,3 0 1,-1-1 0,-1 1-1,2 2 0,-4-2 0,-1 0-1,-4 0 1,-3-1-1,-7 0-2,-8-2-1,-3 5-3,-16-9-7,-2 8-19,-12-1-6,-16 0-1,0 0 2</inkml:trace>
  <inkml:trace contextRef="#ctx0" brushRef="#br0" timeOffset="909.052">7655 16588 10,'0'0'26,"0"0"-5,0 0-2,0 0-2,10-3-4,-10 3-2,0 0-2,0 0-1,0 0-2,-14 7-1,14-7-2,-14 8 0,4-3-1,-2 2 0,0-2 0,-4 1-1,-1 3 0,-3-1 0,-1-1 0,0 1-1,-3 1 0,1-1 1,-1 1-1,3 0 1,2 0 1,0-6-1,6 3 1,1-4 1,12-2 0,-12 4 0,12-4 0,0 0 0,10 3 1,1 1-1,5 1 0,1 0 0,7 5 0,2 2-1,3 3 1,2-1-2,4 5 1,-3-4-2,0 0 1,0 3-3,-4-7-2,5 3-13,-3-4-22,-8-6 1,3-1-1,-6-8 2</inkml:trace>
  <inkml:trace contextRef="#ctx0" brushRef="#br0" timeOffset="2615.1495">9542 16409 31,'0'0'31,"12"-2"2,-12 2-8,0 0-8,0 0-6,-12 13-3,12 2-3,0 6-3,2 6-1,0 4 0,2 6 0,0 4 0,1 2-1,0 3 1,1 1-1,-1-7 2,1-1-1,0-6 0,2-4 1,1-9 0,2-2 0,-1-7 0,4-8 0,-2-4 0,3-4-1,-3-1-2,-1-6-3,3 7-9,-8-11-10,-3-2-13,3 7 0,-7-9 1,1 9 0</inkml:trace>
  <inkml:trace contextRef="#ctx0" brushRef="#br0" timeOffset="2831.1619">9450 16698 37,'-16'7'33,"0"-4"1,6-1-8,10-2-7,12 5-5,7 2-4,1-5-3,8 3-3,0-2-2,4 1-2,2 2-3,-4-4-5,3 5-16,-2 1-11,-8-8-2,0 2 2,-6-10-1</inkml:trace>
  <inkml:trace contextRef="#ctx0" brushRef="#br0" timeOffset="3252.1859">9844 16647 30,'0'16'33,"-6"-6"1,4 7 1,0 2-16,-1-3-7,8 3-2,-2-1-3,6 0-2,1-5-1,3 1-1,0-3-1,2-3-1,1-7 0,-1 0 1,1-8-2,0-4 1,-1-2-1,0-6 1,0-1-1,-1-3 0,-3 1 1,1 3-1,-3 0 2,-2 9-2,-7 10 1,0 0 0,0 0 0,9 15 0,-10 6 0,-2 6 0,-2 6-1,1 3 0,0 3 0,1 3 0,0-5-1,0-5-1,4-1-3,-2-13-5,10-2-14,0-9-13,-9-7-1,22-23-1,-8 0 2</inkml:trace>
  <inkml:trace contextRef="#ctx0" brushRef="#br0" timeOffset="3485.1994">10246 16693 47,'0'0'34,"0"16"2,0 7-6,0 7-13,-6-3-5,8 11-6,-3-1-1,4 3-2,0 0-2,4 0 0,-1-6-2,0-3 0,1-3-2,-3-9-3,5-2-8,-9-17-9,0 0-13,0 0-1,1-16 3,0-4-1</inkml:trace>
  <inkml:trace contextRef="#ctx0" brushRef="#br0" timeOffset="3805.2177">10198 16745 35,'-14'-35'35,"9"9"2,1 6-6,2-4-7,11 12-7,-5-4-5,13 10-5,-4-2-2,8 6-2,0 4-1,3 2-1,0 2 1,1 2-2,-1 1 1,-3 3-1,-2-1 0,-4 1 0,-6 1 0,-5-1 0,-6 2-1,-4-3 1,-6-1-1,-2 2 0,-5-2 0,1-4 0,0 3-2,1-7 0,6 3-4,-1-10-4,12 5-13,0 0-13,8-11 0,6 5 0,-1-6 0</inkml:trace>
  <inkml:trace contextRef="#ctx0" brushRef="#br0" timeOffset="4268.2442">10562 16708 45,'0'0'33,"0"0"3,10 0-10,-10 0-8,17-9-5,-8-1-5,5 6-3,0-5-1,2 2-1,1-4-1,-1 4-1,0-3 0,-3 0 0,0 0-1,-4 1 1,-4-2-2,-2-2 2,-5 1-1,-4 0 1,-3 2-1,-4 2 0,-3 3 0,-2 4 0,-1 4 0,0 4 0,0 4 1,2 6-2,2 3 2,4 4 0,3 1 0,3 3 1,5 0 1,6 3 0,1-1 1,6-2-1,3-7 0,6 3 0,0-7 0,3-2-1,0-5 0,1-5-3,2-2-3,-6-8-11,1 1-27,2-7 2,-4-5-1,1-5 0</inkml:trace>
  <inkml:trace contextRef="#ctx0" brushRef="#br0" timeOffset="5029.2876">11594 16574 22,'16'-7'29,"-11"-7"1,3 1-4,-5 0-8,-5-1-5,2 14-3,-10-16-1,10 16-2,-24-7 0,7 9-3,-3 2 0,-2 6-2,-3 0 0,3 2 0,-2 0-1,3 2 0,2 2 1,5-1-1,6-5 1,6 2-1,2-12 1,12 17-1,3-7 0,5-2 0,4-1 0,2 3-1,1 2 0,-1 0 1,-4 3-1,-1 1 1,-7 2-1,-4 1 0,-7 2 0,-5-4 0,-4 0 0,-7 1 0,-2-4 0,-4-3 0,-2-4 0,0-5-1,1-2 0,1-2-1,6-1-1,1-9-4,12 12-8,-5-10-20,10-3-2,7 7-1,0-7 2</inkml:trace>
  <inkml:trace contextRef="#ctx0" brushRef="#br0" timeOffset="5531.3164">11782 16578 42,'-3'9'33,"3"-9"3,-8 15-1,5 0-19,3-3-5,9 6-4,-2-2-3,7 4 0,-2-1-1,7 1 0,-2-2-1,3-1-1,1-6 0,-2-4-1,2-3 1,-1-8 0,-1-5-1,-2-5 0,-2-4 0,-1-4 1,-4-1-1,-2 3 1,-4-2 0,-2 7-1,-2 4 1,0 11 0,0 0 0,-12 2 0,4 13-1,1 9 1,-3 9-1,1 6 0,-1 5 0,-2 8 1,2 3-1,0-3 1,0-1-2,2-1 1,3-10-2,0-6-2,8-6-5,-4-18-13,1-10-16,13 1-1,-1-17 1,4-5 1</inkml:trace>
  <inkml:trace contextRef="#ctx0" brushRef="#br0" timeOffset="5964.3412">12357 16631 57,'0'0'36,"4"-13"0,-4 13-7,-11-7-14,-4 4-5,3 8-3,-7-3-1,3 6-2,-3 1-1,1 2 0,2 2-1,2 2-1,4-2 0,5 2 1,4-1-1,5-1 0,4-3-1,6 0 0,3 0 1,4-4-1,0 1 0,1 0 0,-1-2 0,-2 3-1,-4 3 1,-2-2 0,-7 5-1,-4-3 0,-5 2 1,-7-2-1,-1 4 0,-3-1 1,-3-6-2,0 1 0,-1 0 0,1-6-1,8 4-6,-4-9-18,13 2-10,-4-12-1,6-3 0,7-1 2</inkml:trace>
  <inkml:trace contextRef="#ctx0" brushRef="#br0" timeOffset="6345.363">12522 16376 78,'-9'-2'39,"-2"1"0,11 1 1,-12 10-31,6 0-5,7 2-1,1 6-1,2 7-1,1 4 0,4 5 0,-1 3 0,0 1-1,0 0 0,0 6 0,-1-5 0,0-2 0,0-4 0,0-4 1,-1-5-2,0-4 2,0-6-1,-6-14 0,13 12 0,-13-12-1,16-6 0,-8-4-2,6 3-4,-8-13-11,3 3-22,4-1 0,-5-4 0,0 5 2</inkml:trace>
  <inkml:trace contextRef="#ctx0" brushRef="#br0" timeOffset="6553.3749">12448 16610 68,'-16'2'39,"16"-2"-1,-11 4 2,11-4-27,13 0-5,3-2-4,7 2-2,5 4-3,2-3-2,10 6-8,-9-5-12,2 2-18,5 0 3,-5-1-2,0 1 3</inkml:trace>
  <inkml:trace contextRef="#ctx0" brushRef="#br0" timeOffset="6966.3985">12860 16668 41,'13'5'37,"-13"-5"0,20 0 1,-2 1-18,-7-9-5,12 6-6,-7-7-1,5 4-3,-3-4-1,-1 1-2,-2-4 0,-3 3-1,-5-3 0,0-1 0,-7-3 0,-5-2 0,-2 0-1,-5 3 0,-6-1 0,-1 3 0,-4 3 0,0 4 0,-2 13 0,4 2 0,-1 9 0,4 4 0,5 5 0,4 4 1,2 4-1,7 1 1,5-3 0,3 2-1,5-5 1,4-1 0,1-4-1,4-3 0,0-3-1,0-7-1,1-4-3,-3-13-4,8 5-16,-2-12-16,-7-9 1,3-4-1,-4-7 2</inkml:trace>
  <inkml:trace contextRef="#ctx0" brushRef="#br0" timeOffset="7548.4318">13222 16540 76,'-7'16'39,"2"7"-1,-3 4-5,1-7-20,10 13-5,-4-9-3,7 5-2,1-3 0,4-2 0,2-5-2,3-2 1,-2-7-1,3-6-1,-4-5 1,2-5 0,-4-8-1,3-2 0,-5-2 1,0-6-1,-1 2 0,-1 0 0,0 4 0,-3 2 0,-4 16 0,9-12 0,-9 12 0,3 11-1,-1 3 1,-1 3 0,3 5 0,-2 1 1,3-2-1,1 1 0,4-4 0,2-7 1,-1-1-1,3-6 0,0-8 0,-1-4 0,2-5 0,-3-4 0,2-1 0,-2-1 0,1-2 0,1 3 1,-2 1-1,1 8 0,-2 0 0,2 4 1,-3 5-1,0 5 1,1 2 0,-2 5-1,-2 2 1,1 1 0,0 7-1,-4 2 0,-1-1-1,-3 0-2,3 2-3,-6-11-21,2 2-15,2-6 1,-1-10-2,1-9 2</inkml:trace>
  <inkml:trace contextRef="#ctx0" brushRef="#br0" timeOffset="8310.4754">14056 16662 25,'18'5'34,"-9"-3"1,5 9 1,0 5-13,-7 0-6,6 15-8,-4 1-3,2 6 0,-5 1-4,4 4 0,-4-1-2,0-3 0,1-5-2,-2-8-3,3 1-5,-7-14-10,-1-13-16,9 12 0,-9-12-1,2-18 2</inkml:trace>
  <inkml:trace contextRef="#ctx0" brushRef="#br0" timeOffset="8656.4949">14114 16678 33,'-3'-12'34,"-4"-5"1,7 17 1,5-14-17,-5 2-4,13 8-7,-1 0-2,8 6-1,1-2-2,7 5 0,0 4-1,2 0-1,-1 2 0,-5 5 0,-1-1-1,-5 2 0,-7 3 0,-5 0 0,-7 2-1,-5-2 1,-6 3-1,-7-4 1,-2-3 0,-1 0-1,-2-6 1,2-2-1,2-5-1,5-6-1,15 3-5,-11-14-12,12 2-17,9-2 0,1-6 0,8 4 1</inkml:trace>
  <inkml:trace contextRef="#ctx0" brushRef="#br0" timeOffset="9032.5167">14452 16651 56,'11'4'37,"-11"-4"-1,11 8 1,-2 2-23,-9-10-6,19 23-3,-9-6-2,2 4 0,-1 3-2,0-2-1,-1 0 0,0 0-1,-5-3 0,-1-2 1,-1-6-1,-3-11 0,0 0 0,0 0 1,-11-6 0,4-11 0,3-4 1,0-4-1,1-2 1,5-3 0,1 2 0,6 0-1,5 3 0,2 4-1,6 4-2,0 1-3,7 11-5,-9-5-8,10 12-8,-3 4-9,-6-2-1,2 6 1</inkml:trace>
  <inkml:trace contextRef="#ctx0" brushRef="#br0" timeOffset="9425.5391">14863 16680 42,'0'0'32,"-5"15"-1,1-5-8,4-10-5,-7 26-5,0-13-4,7 8 0,-4-4-3,7 6-2,1-2-1,3 0 0,2-1-1,3-1-1,2-7 0,3-1 0,2-6-1,1-5 1,-1-8 0,1 0-1,-2-7 1,-1-6-1,-2-1 0,-3-5 0,-4 1 1,-3-1-1,-5 3 0,-4-3 0,-6 4 1,-2 6-1,-7 3 0,-2 5 0,0 6 0,-2 4 0,2 5-1,2 4 0,4 6-1,1-3-1,9 8-3,-2-10-7,12 0-26,5 3 3,0-8-2,9 1 2</inkml:trace>
  <inkml:trace contextRef="#ctx0" brushRef="#br0" timeOffset="9785.5597">15146 16625 47,'0'0'36,"-11"-7"1,11 7 1,0 0-18,-13 5-9,13-5-5,7 16-3,1-2-1,2 5 0,5 2-1,-1 2 0,3 2 0,0 0-1,0-1 0,1-4 1,-3-3-1,-2-6 0,1-5 1,-4-8-1,1-6 1,-5-6 0,1-7 0,-1-4 0,1-2 0,0-3 0,0 0-1,1 5 0,0 0-2,2 7-4,-3-3-6,4 14-17,0 4-9,-11 3-2,16 5 1</inkml:trace>
  <inkml:trace contextRef="#ctx0" brushRef="#br0" timeOffset="10222.5847">15535 16732 44,'10'-3'35,"3"3"3,-4-5-1,-1-7-18,10 9-6,-7-9-5,7 4-2,-4-4-2,3 3-1,-3-1-1,2-1 1,-2 0-2,0 0 1,-4-1-1,-2 1-1,-4-3 1,-3 0 0,-6-2-1,-2 4 1,-7 0-1,-3 1 0,-2 3 0,-2 2 0,-1 7 0,-3 6 0,4 4 0,-1 6-1,2 2 2,3 7-1,1 4 1,4 1-1,4 1 1,7-1-1,3-2 1,7-1 0,2-3 0,6-7-2,3-1-1,2-8-1,6 0-4,-5-15-7,11 2-25,-4-4-1,0-5-1,0-2 2</inkml:trace>
  <inkml:trace contextRef="#ctx0" brushRef="#br0" timeOffset="10643.6088">15975 16582 60,'-4'-9'38,"4"9"-2,-12-5 1,-1-1-23,13 6-6,-11-3-3,11 3-2,-10 1-1,10-1 0,-11 6-1,11-6 0,-9 14 0,9-14 0,-5 16 0,5-6-1,2-1 1,4 0-1,3-1 0,3 0 0,2 0 0,2 0-1,0 1 1,0 2 0,-2 1-1,-3 2 1,-2 1 0,-5 2-1,-4-1 1,-4 2 0,-4-1 1,-4-5 0,-2-1 0,-2 1 0,-1-4 0,1-3 0,0-1-1,2-3 0,4 0-3,10-1-3,0 0-24,0 0-9,3-10-1,-3 10 1</inkml:trace>
  <inkml:trace contextRef="#ctx0" brushRef="#br0" timeOffset="12439.7115">16511 16579 13,'0'0'26,"-1"-9"-4,1 9-1,0 0-1,-6-12-4,6 12-2,0 0-4,-2 20-2,2-9-2,3 8-1,0 0-2,1 9-1,-1-1 0,2 1 1,-1-1-2,1-1 0,-2-3-1,0-5 1,-1-3-1,2-5 0,-4-10 1,0 0-1,0 0 0,6-12 0,-2-6 1,0-3-1,2-5 0,3 0 0,1-2 0,1 2 1,3 2-1,-2 4 0,3 6 0,-1 7 0,-1 7 1,0 5-1,-3 6 0,-1 7 1,-3 5-1,-2 3 0,-3 4 0,-1-1 1,0-2-2,0 0 0,0-2 0,1-9-2,5-2-3,-6-14-4,21 1-6,-7-9-8,0-11-12,9 0 3,-1-9 0</inkml:trace>
  <inkml:trace contextRef="#ctx0" brushRef="#br0" timeOffset="12797.732">16956 16619 9,'-7'12'28,"5"7"1,-5 2-5,1 6-5,5 2-3,-2-1-3,8 5-2,0-7-1,7 0-3,1-9 0,9-3-3,0-11 0,3-3-2,0-8 0,2-5 0,-3-10-1,0 1 0,-6-3 0,-5-2 0,-5 0 0,-4 1-1,-8 1 1,-5 4-1,-9 4 1,-7 4-1,-1 5 0,-4 7 0,-1 6 0,0 4 0,3 6-1,4 2-1,10 5-1,6-3-4,11 6-10,1-5-19,9-7 0,12-4-1,-2-8 1</inkml:trace>
  <inkml:trace contextRef="#ctx0" brushRef="#br0" timeOffset="13565.7759">17839 16296 20,'0'0'31,"3"16"1,-4-1-4,1 1-8,3 10-5,-3-1-5,6 8-2,-4-1-4,2 4 0,-1-1-1,2 0-2,-1-2 0,0-4-2,0-3 1,-1-2-1,-1-7 0,0-7 0,-2-10 0,0 0 0,0 0 0,0 0-1,3-18 2,-6 3-1,-2-2 1,-2-1 0,-3 0 0,-3 2 0,-2 3 0,-4 3 0,-1 5 0,-1 5 0,-1 4 0,0 7 0,0 4 1,5 5 1,-1 2 0,7 4-1,1 0 1,5-2 1,4 0-1,9-1 1,3-7 0,7-2-1,2-4 1,5-5-1,1-7 0,4-1-1,-2-6 0,0-2-1,-3 1-2,-6-4-4,5 2-9,-11 5-21,-1-7-1,-1 6-1,-8-5 1</inkml:trace>
  <inkml:trace contextRef="#ctx0" brushRef="#br0" timeOffset="13822.7906">18060 16619 36,'6'-9'34,"6"7"2,-12 2 0,13-8-14,-13 8-9,7 11-6,-3 4-2,-5 3-1,2 7-1,-3 1-1,2-1-1,-1 3-1,0-1-1,2-1-2,-3-11-3,7 2-8,-5-17-14,0 0-9,0 0-1,3-24 1</inkml:trace>
  <inkml:trace contextRef="#ctx0" brushRef="#br0" timeOffset="13994.8005">18088 16459 27,'-12'-16'33,"12"16"1,-13-5 0,13 5-14,0 0-11,-2 19-9,5-8-15,-4 1-17,14 8-2,-8-9 1,11 6 0</inkml:trace>
  <inkml:trace contextRef="#ctx0" brushRef="#br0" timeOffset="14330.8197">18225 16517 46,'0'0'35,"0"0"1,0 0-1,0 0-19,5 24-6,-3-5-5,6 5-2,-2 3 0,3 5-2,2-1 0,0-1 0,-1-4-1,3-5 1,-2-5-2,0-5 2,2-8-1,-3-10 0,3-8 0,-1-5 1,0-7 0,1-3 0,-2-5 0,2 0 0,-3 1-1,0 6 0,-4 6-1,-1 2-4,-5 20-8,5-12-17,-5 12-7,2 13-1,-2-13 1</inkml:trace>
  <inkml:trace contextRef="#ctx0" brushRef="#br0" timeOffset="14569.8334">18591 16519 59,'0'0'37,"3"-13"1,-3 13 0,4 13-24,-4-13-5,-1 24-4,2-4-2,2 5-1,0 1 0,2 4-1,-1-4 0,0-5-2,2 4-3,-4-11-3,8 0-15,-10-14-17,9 2 0,-5-11 1,-4-10 0</inkml:trace>
  <inkml:trace contextRef="#ctx0" brushRef="#br0" timeOffset="14755.844">18618 16345 64,'-21'1'38,"21"-1"-2,-18 10 2,1-9-27,17-1-7,2 17-7,-2-17-11,15 11-23,2 3 0,1-8 0,8 2 0</inkml:trace>
  <inkml:trace contextRef="#ctx0" brushRef="#br0" timeOffset="15150.8664">18961 16437 43,'0'0'35,"-15"12"1,-6-11 0,-6-1-21,5 11-3,-8-5-4,6 6-2,-3-1-1,7 0-1,1 2-2,9 2 0,7-1-1,7-2 0,7 1-1,5 1 0,7-5 1,2 5-1,5-4 0,0 0-1,-3 1 0,-1 0 1,-3 0-1,-5 0-1,-5 1 1,-8 1-1,-6-2 1,-7-2 1,-5 2-1,-5-4 1,-4-1-1,-3 0 1,1-2-2,-1-4-1,7 5-6,0-7-14,5-2-14,13 4 0,0 0-1,18-15 3</inkml:trace>
  <inkml:trace contextRef="#ctx0" brushRef="#br0" timeOffset="15418.8818">19209 16516 74,'0'0'39,"0"0"0,-4 17 1,0-1-28,0-4-6,5 9-3,-2 5-1,1 1 0,0 4-2,2 0 0,0 1-2,-2-6-2,3 2-4,-5-15-8,2-13-25,7 10 1,-6-21 0,4-8 3</inkml:trace>
  <inkml:trace contextRef="#ctx0" brushRef="#br0" timeOffset="15598.8922">19201 16332 62,'-15'9'37,"3"10"-2,-3-7-1,7 2-25,1-1-18,6-4-25,7 9-2,-1-8 0,11 3 1</inkml:trace>
  <inkml:trace contextRef="#ctx0" brushRef="#br0" timeOffset="15978.914">19461 16508 62,'-17'24'38,"-5"0"-1,2-1-2,6 9-23,-3-5-3,12 5-3,4-7-1,9-1-2,8-6-1,7-4 0,5-5-2,5-7 1,2-6-1,1-6 1,-4-4-1,-1-4 0,-8-2 0,-6-3 0,-7-3 0,-8 2 0,-9 2-1,-8 0 1,-8 5-1,-4 6 0,-6 6 0,-1 4-1,-1 9-1,2 0-2,9 11-5,-1-4-15,9 2-13,14 3 0,5-9 0,11 1 1</inkml:trace>
  <inkml:trace contextRef="#ctx0" brushRef="#br0" timeOffset="16401.9382">19775 16540 75,'-9'23'39,"3"-7"0,3 3 0,3 5-28,-2-3-7,5 2-1,2 0 0,4 3-2,1-5 1,3-5-1,2-6 0,1-5-1,2-10 0,1-5 0,1-6 0,-2-6 1,2-4-2,-1 0 2,-1-1-1,-2 0 2,-2 4-1,0 3 1,-4 6 0,1 10 0,-11 4 0,12 9 0,-10 7 0,2 5-1,-3 6 0,1 4-1,0 4-1,1-2-2,5 1-3,-7-9-16,6-2-21,6-3 2,2-11-2,4-8 2</inkml:trace>
  <inkml:trace contextRef="#ctx0" brushRef="#br0" timeOffset="17090.9776">20369 16343 49,'-1'-17'36,"-3"-2"0,4 19-1,9 0-14,-9 0-13,17 27-3,-4 1-1,1 11-1,-1 6-1,2 7 1,-2 0-2,-2 1-1,2-1-2,-4-8-3,2 0-1,-7-16-3,6-1-5,-10-18 1,6 5-1,-6-14 2,-1-15 1,-2-2 5,2-5 4,0-1 4,-2-6 5,5 9 3,-6-9 2,8 12 1,-7-5 0,10 12-1,-5-4-3,9 11-2,-11 3-1,25-2-2,-8 8-1,4 5-1,2 0 0,1 6-1,-2 3 0,-1-2-1,-3 2 0,-7-1-1,-6-1 1,-4-4-1,-7 3 0,-10-6 0,-4-2 1,-7 0-1,-1-2 1,-3-3-1,3-1 1,-1-2-2,6 0 0,6-4-2,17 3-3,-16-6-12,16 6-20,10-9 1,1 1 0,9 0 1</inkml:trace>
  <inkml:trace contextRef="#ctx0" brushRef="#br0" timeOffset="17522.0022">20799 16603 81,'0'0'39,"10"10"-1,-7 0 3,-3 2-33,9 7-3,1 2-2,3 1 0,2-3-1,3 4 0,1-5 0,2-7 0,2-4-1,1-7-1,0-8 1,0-3-1,-2-6 1,1-4-1,-3-1 1,-1 2-1,-5 0 1,-3 5 0,-4 2 0,-7 13 0,0 0 0,0 0 0,-3 22-1,-4 5 1,-3 7-1,-2 8 1,-3 6-1,0 5 0,0-3-1,0-1-1,5-4-3,-3-13-8,6-7-28,7-7-2,0-18 2,16-8-2</inkml:trace>
  <inkml:trace contextRef="#ctx0" brushRef="#br0" timeOffset="18287.046">21543 16598 67,'22'2'37,"-3"-12"-1,11 7 2,-5 1-27,2-3-8,4 3-2,-3 3 0,-3 3-1,-5 4 0,-4 6-1,-9 0 0,-5 4 0,-7 1 0,-8 3 0,-5 6 1,-6-2 0,-2 3 0,0-1 2,1-5 1,3 1 0,3-5 0,12-2 1,4-7 0,10-1-1,8-4 0,6-4-1,5-1-1,5 0-1,2-1-2,0-5-3,7 7-12,-6-8-23,-6-3 1,0 2-2,-10-9 2</inkml:trace>
  <inkml:trace contextRef="#ctx0" brushRef="#br0" timeOffset="18708.0701">21995 16831 62,'20'5'35,"-3"-13"-1,8-4-3,1 1-23,-1-6-2,4 0-3,-3-5 1,0 5-1,-4-5 0,-1 5-1,-6-2 0,-5 0-2,-6 2 0,-6 2 1,-7 2-1,-6 4 1,-4 3-2,-8 5 2,-4 4-1,-2 8 1,-2 3 0,3 5 1,0 5 1,5 4-1,3-3 2,11 6 0,7-2 0,11 3 0,8-5 0,11 2-1,4-8-1,7-2 0,2-2-2,0-8-1,1-4-3,-6-10-4,8 4-18,-10-9-16,-10-8 1,0-1-1,-9-8 2</inkml:trace>
  <inkml:trace contextRef="#ctx0" brushRef="#br0" timeOffset="19247.1008">22460 16654 79,'9'5'39,"2"6"-1,-11-11 0,5 13-27,4 2-8,-3 3-1,0 2-1,-1 3-1,1 3 1,0-1-1,-2-1-1,1-1-1,-4-6 0,0-5 0,-1-12 0,-5 10 0,5-10 0,-10-21 1,2 4 1,1-8 1,2-3-1,2-2 2,2-2 0,2 0-1,4 6 1,2 4-1,5 2 1,0 4-1,6 8 0,-2 4-1,5 5 1,-2 4 0,1 2-1,-1 2 1,1 2 0,-1-1 0,-1-2-1,-2-3 1,-3-2 0,0-5-1,-2-3 1,-11 5-1,13-18 1,-11 8-2,-3 0 1,-2 0 0,3 10 0,-13-13-1,3 9-1,-1 5-2,-1-2-2,12 1-9,-21 15-24,12-10-1,9-5 1,-12 12 0</inkml:trace>
  <inkml:trace contextRef="#ctx0" brushRef="#br0" timeOffset="19642.1234">23090 16607 62,'-22'12'37,"-7"-6"1,6 7 0,4 3-25,-6-6-5,12 8-2,1-2-2,10 2-1,5-1 0,11 5 0,3-3 0,6-3-1,4-5-1,4-3 0,-1-8-1,4-4 0,-2-4 1,-6-10-1,-5-4 0,-4 0 0,-7-4 0,-10 0 0,-6 5-1,-10 0 1,-9 8-2,-7 4-3,-3 11-5,-14 3-25,3 6-6,1 5 1,-1-2-1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1:36:09.9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16267 16609 28,'0'0'28,"0"0"-5,0 0-4,-8 9-6,8-9-2,0 0-3,0 0-2,0 0-1,0 0 0,5 13-1,-5-13-1,0 0 1,0 0-1,0 0 0,0 0 0,0 0 1,0 0-1,0 0 0,0 0 0,0 0 0,0 0-1,0 0 1,0 0-1,0 0 1,0 0-1,0 0 0,-10-11 0,10 11-1,0 0 0,0 0 0,0 0 0,0 0 0,0 0-1,-1 9 0,1-9 0,0 0 0,0 0-1,2 10 2,-2-10-1,0 0 0,0 0 0,0 0 1,0 0 0,10-4 0,-10 4 1,0 0-1,0-12 1,0 12-1,0 0 0,-3-9 1,3 9-1,0 0-1,0 0 1,-11 1-1,11-1 0,0 0 0,-12 10 0,12-10 0,-4 11 1,4-11-1,-6 10 0,6-10 0,-1 9 0,1-9 0,0 0 0,0 0 0,0 0 0,0 0 0,0 0 0,0 0 0,10 0 0,-10 0-1,0 0-1,-1-9-1,1 9-3,0 0-6,0 0-21,0 0-6,0 0-1,0 0 2</inkml:trace>
  <inkml:trace contextRef="#ctx0" brushRef="#br0" timeOffset="955.0546">16275 16829 21,'0'0'23,"0"0"-3,0 0-1,0 0-2,0 0-4,0 0-1,-9 7-1,9-7-2,-2 9-1,2-9-1,-1 13-2,1-13 1,-1 15-2,1-15-1,2 11-1,-2-11-1,0 0 1,0 0-1,11 4 0,-11-4 1,0 0-1,9-9 2,-9 9-1,5-11 1,-5 11 0,0 0 0,3-13-1,-3 13 0,0 0 0,0 0 0,0 0-1,-11 0 0,11 0 0,-10 4 0,10-4-1,-10 5 0,10-5 0,0 0 1,-9 11-1,9-11 0,0 0 0,2 12 0,-2-12 0,0 0 1,0 0-1,13 6 0,-13-6 0,0 0 0,11-3 1,-11 3 0,0 0 1,4-9-1,-4 9 0,0-11 1,0 11 0,0 0-1,-6-12 0,6 12 0,0 0-1,0 0-2,-3 10-9,3-10-29,-6 14-2,6-14 1,1 11-1</inkml:trace>
  <inkml:trace contextRef="#ctx0" brushRef="#br0" timeOffset="3193.1825">23491 16499 8,'11'-1'29,"-11"-10"2,0 11-2,13-7-9,-13 7-3,0 0-3,0 0-2,0 0-1,0 0-3,0 0-2,0 0-1,3 12-1,-5-1-1,3 6-1,0 2-1,-1 1 0,-1 2 1,4 4-1,0 0-1,-1-1 1,0-3-1,1-1 0,-2-4 0,2-2-1,2-2 1,-5-13 0,-1 11 0,1-11 0,0 0 0,0 0 0,-5-13 1,1 4-1,-1-5 1,1 1-1,1-4 1,-1-1 0,-1-3-1,2-2 2,-2 0-2,2 0 1,0 1 0,2 4 0,-4 1 1,5 6-1,-1 1 0,1 10 0,0 0-1,0 0 1,-1 15-1,3 1 0,1 3 1,-2 2-1,0 3 0,5 3 0,0 1 0,-2-1 0,0-1 0,-1-3-2,1-3 0,1-2-1,2 2-4,-7-20-9,1 11-25,2-2 1,-3-9-1,-3 10 3</inkml:trace>
  <inkml:trace contextRef="#ctx0" brushRef="#br0" timeOffset="3854.2204">23530 17057 18,'0'0'32,"0"25"-1,0-25 2,-5 12-16,5-12-6,7 9-2,-7-9-2,10-2-2,-10 2 0,10-7 2,-1 5-1,-9 2 0,10-15 0,-9 3-2,-1 12 0,6-18 0,-4 9-2,-3-3 1,-1 3-1,-3 0 0,5 9-1,0 0 0,-14-10 0,5 10 0,9 0-1,-13 12 0,13-12 1,-12 17-1,5-7 0,7-10 0,-5 18 0,8-8 0,-3-10 0,8 9 0,-8-9 0,17 0 0,-6-3 0,0-2 0,-1-4 1,-3-1 0,2 2 0,-9 8 0,6-18 0,-6 18 0,-10-8 0,-1 10 0,-3 3-2,1 5-2,-8-6-10,7 5-27,0 1-2,1-7 1,13-3-2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6:57:52.54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14917 6879 27,'0'0'17,"0"0"-2,0 0 1,-1-9-1,1 9-3,0 0-3,0 0 0,0 0-1,0 0-2,-8-10 0,8 10-1,0 0 0,0 0-2,-11-13 1,11 13-2,0 0 1,-12-9-1,12 9 0,-11-6-1,11 6 0,-14-3 1,5 3-1,9 0 0,-18 3-1,8 1 0,0 2 1,-2-1-1,1 2 0,-1 1 0,2-1 1,10-7-1,-17 15 0,17-15 0,-15 12 0,15-12 0,-10 12 0,10-12 0,-6 13 0,6-13 0,-6 13 0,3-4 0,3 4 0,-2-1 0,2 3 0,0 2 0,0 2 0,1 2 0,-2 1-1,3 0 2,-1 0-2,3 1 1,0 1 0,0-1 1,-2 1-2,1 0 2,2 0-1,-2-1 0,1-1 1,-2-3-1,1 0 0,-1-1 0,3-3 1,-3-4-1,-1 2 0,1-4 0,-2-9 0,-1 17 0,1-17 1,-3 12-1,3-12 0,-8 11 0,8-11-1,-5 12 1,5-12-1,-5 10 0,5-10-3,-4 10-5,4-10-10,5 11-12,-5-11-1,0 0 1,-7-14-1</inkml:trace>
  <inkml:trace contextRef="#ctx0" brushRef="#br0" timeOffset="507.029">14551 7264 23,'0'0'14,"0"0"0,0 0 1,0 0-2,0 0 0,11 7-2,-11-7 0,0 0-1,13 4-2,-13-4-1,12 5 0,-12-5-2,19 5 0,-8-3-1,4 2-1,0-3 0,4 1-1,1-2 1,4-1-1,1-3-1,2 2 0,-1 0 0,-1-2 0,-3-2 0,-1 2-1,-5-2 1,-2 4-1,-5-3 0,-9 5 0,12-5-1,-12 5-3,0 0-6,0 0-11,0 0-11,0 0-1,0 0 1,0 0 0</inkml:trace>
  <inkml:trace contextRef="#ctx0" brushRef="#br0" timeOffset="4285.2451">15394 7148 30,'10'-3'19,"-10"3"0,0 0-2,0 0-3,0 0-4,0 0-2,0 0-2,0 0-1,0 0-2,0 0-1,0 0-1,0 0 0,0 0 0,0 0 0,0 0-1,0 0 0,3 10 1,-3-10-1,0 0 1,0 0-1,0 0 0,0 0 1,0 0-1,1-9 1,-1 9-1,1-9 0,-1 9 1,-1-10-1,1 10 0,-3-9 1,3 9 0,0 0-1,-12-6 1,12 6 0,0 0 0,-10 1 0,10-1 0,0 0 0,-9 11 0,9-11 0,-1 9-1,1-9 0,1 12 0,-1-12-3,0 0-5,7 11-12,-7-11-8,0 0-2,0 0 2</inkml:trace>
  <inkml:trace contextRef="#ctx0" brushRef="#br0" timeOffset="5963.3411">15427 7497 6,'0'0'8,"0"0"1,11 13-1,-11-13 0,0 0 1,10 0-1,-10 0 0,9-5 0,-9 5-1,10-7 0,-10 7-2,0 0-1,8-11-1,-8 11 1,0 0-1,3-9 1,-3 9-1,0 0-1,0 0 1,-10-2 0,10 2-1,0 0 1,-12 6-1,12-6 1,0 0 0,-10 9 0,10-9 0,0 0 0,-7 9 0,7-9-1,0 0 0,0 0 0,-1 10-1,1-10 0,0 0 0,0 0 0,0 0 0,12-7 0,-12 7 0,8-9-1,-8 9 1,8-10-1,-8 10 0,0 0 0,0 0 1,0 0-1,0 0 0,-10-4 0,10 4 0,-11 8 0,11-8 0,-10 9 0,10-9 0,0 0 0,-11 11 0,11-11-1,0 0-2,0 0-4,0 0-16,16-5-7,-16-5 0,0 10 0</inkml:trace>
  <inkml:trace contextRef="#ctx0" brushRef="#br0" timeOffset="35321.0202">14747 11772 7,'-4'-10'13,"4"10"1,0 0 1,0 0-1,-8-13 1,8 13 0,0 0-2,-11-11-2,11 11 0,0 0-3,0 0-2,-11-2 0,11 2-3,-3 12 0,3 1 0,0 2-1,2 6 0,-2 5 0,3 6 0,0 0-1,1 5 0,-1 0 2,-1 2-2,-1 1 0,0 0-1,2-5 1,-2-1-1,1 0 0,-1-4 0,2-1 1,-1-4-1,2-4 0,-3-5 0,1-1 0,-1-5-1,-1-10 0,3 11 0,-3-11-4,0 0-2,0 0-6,0-11-8,-7-4-10,9 4-1,-8-10 1,6 4 1</inkml:trace>
  <inkml:trace contextRef="#ctx0" brushRef="#br0" timeOffset="37392.1386">14784 11754 11,'-13'-2'11,"13"2"0,0 0 0,0 0-1,-13-6 0,13 6-1,-10-3-1,10 3 0,-10-1-1,10 1-2,-11 0 0,11 0-1,0 0-1,0 0 0,0 0 0,0 0 1,0 0 0,0 0 0,9 3 1,-9-3-1,16-5 1,-7 2 0,3 0-1,1-1-1,2 1-1,2 1 0,3 0-1,-2 1 1,1 0-1,-2 0 0,1 3-1,-3 0 1,0 0 0,-4 2 1,0 1-1,0 0 0,-2 1 0,-9-6 0,13 12-1,-13-12 1,11 14 0,-11-14-1,5 16 1,-5-6-1,-1 0 1,0 1-1,-2 1 0,-2 0 1,-1 0-1,1-1 0,-1 1 0,0 1 1,0-4-1,-4 2 1,1 0-1,-1-1 0,-3 1 0,0-1 1,-3-1-1,1-3 1,-2 3-1,3-4 1,-1-2 1,0-2-1,1-1 1,3-1-1,1-1 1,-2-2-1,3 0 1,-1-1-1,10 5 0,-17-9-1,17 9 1,-10-10-1,10 10 0,0 0 0,-8-13-2,8 13 0,0 0-2,0 0-4,0 0-12,0 0-14,15 2 0,-6-5-1,5 8 3</inkml:trace>
  <inkml:trace contextRef="#ctx0" brushRef="#br0" timeOffset="37988.1728">15361 11765 25,'0'0'25,"0"0"-2,1 11-4,-1-11-2,6 10-2,-6-10-3,3 11-3,-3-11-2,0 0-2,4 10-1,-4-10-1,0 0-2,0 0-2,0 0-2,0 0-4,0 0-12,9-3-12,-9 3 0,2-11 0,-4-1 1</inkml:trace>
  <inkml:trace contextRef="#ctx0" brushRef="#br0" timeOffset="38329.1922">15387 11973 5,'0'0'24,"-9"9"1,9-9 1,-6 11-8,6-11-4,-7 15-4,7-15-1,-4 16-1,4-16-2,-3 17-2,3-17 1,-2 14-2,2-14-1,-2 10-1,2-10-2,0 0-5,0 0-19,0 0-5,0 0-2,15-10 2</inkml:trace>
  <inkml:trace contextRef="#ctx0" brushRef="#br0" timeOffset="39425.255">15957 11537 13,'0'0'25,"0"0"1,0 0-7,-8 10 0,8-10-3,-4 19-3,0-4-3,5 5-2,-2 2-2,4 6-1,-2 2-1,3 5-1,1-1 0,0 2-1,-1-1-1,1 2 0,-2-6 0,1-2-1,-1-6 1,-1-2-2,0-5 0,-2-5-3,0-11-4,0 0-4,0 0-12,0 0-7,-1-9-2,-1-3 2</inkml:trace>
  <inkml:trace contextRef="#ctx0" brushRef="#br0" timeOffset="39852.2792">15843 11626 16,'4'-12'28,"-6"-6"0,9 8 3,-1-4-13,3-1-5,3 4-2,1-2-3,4 4-3,2 1-2,3 2-1,1 1 0,2 4-1,2 3 0,1 2 0,0 3 1,1 3-1,-3 2-1,0 2 0,-3 1 0,-2 2 0,-6 0 0,-2 2-1,-6 0-1,-5-1 1,-5 1 0,-5-1 0,-5 1 1,-5-2-1,-5-2 0,-3-2 1,-1-2 0,1-2 0,3-3 0,2-2 0,6 0-2,4-4-4,11 0-6,0 0-16,0 0-2,18 5-2,-9-10 2</inkml:trace>
  <inkml:trace contextRef="#ctx0" brushRef="#br0" timeOffset="40394.3104">16431 11744 14,'-20'15'23,"8"9"2,-5-4-9,4 4-1,5-3-3,1 0-1,7-1-1,3-4-2,9 0-1,1-6-2,9-1-1,-2-5 0,5-2-1,-1-7-1,1 0 0,-2-4-1,-3-1 0,-1-5 0,-3 1 0,-2-6 0,-6 2 0,-3-1 0,-5-1 1,-7-2-1,-2 2-1,-6 0 1,-3 3-1,-5 3 1,-2 6-1,0 5 0,-1 4 0,2 5 0,2 4-1,5 5-3,2-2-3,11 5-6,3-1-16,7-7-2,11 2-2,-2-9 3</inkml:trace>
  <inkml:trace contextRef="#ctx0" brushRef="#br0" timeOffset="40933.3412">17048 11640 26,'0'0'28,"0"0"1,-9-7-5,9 7-6,-24 7-3,11 2-3,-8-6-3,4 8-2,-4-2-1,1 2-2,-3-2 0,3 4-1,-1-3-1,4 1-1,3-1 1,5 0-1,9-10 0,-6 16 0,6-16 0,17 14-1,-3-8 1,5 0-1,1 1 1,1 0-1,0 0 0,1 1 0,-4 1 0,-1 0 0,-4 2-1,-2 0 0,-5 3 0,-1-1 0,-6 1 0,-2-1 0,-3 0 1,-5-1-1,-1-1 1,-5-2 0,1-4 1,-5 1 0,3-4-1,-1-1 1,2 0-1,4-3 0,4 1-2,9 1-4,0 0-19,1-9-10,-1 9 2,16-13-3,-7 3 2</inkml:trace>
  <inkml:trace contextRef="#ctx0" brushRef="#br0" timeOffset="42109.4085">15068 12783 15,'0'0'24,"0"0"-3,0 0-1,0 0-1,4-13-3,-4 13-2,-7-10-1,7 10-4,-14-10-2,2 4-2,2 5 0,-4-1-1,1 3-2,-3 2 0,1 4-1,-2 2 0,1 2 0,1 5 0,2 1 0,1 2-1,3 2 1,4 2 0,4 2 0,2-3 0,6 1 1,2-5-1,7 1 1,1-6-1,5-3 1,0-7-1,2-3 0,0-6 0,0-5 0,-1-5 0,-2-3-1,-3-3 1,-1 0-1,-6-1 1,-2-1-1,-4 1 1,-5 6-1,-3 1 1,-1 6-1,4 10 0,-15-3 1,5 11-2,1 8 2,1 8-1,2 6 0,1 8 0,0 5 1,4 3-1,6 0 0,0 0 1,1 0 0,2-6-1,0-4 0,1-7 1,0-6-1,-3-6 0,-1-8-1,-5-9-3,0 0-5,14-11-13,-9-4-15,-4-7 2,2 2-2,-2-8 1</inkml:trace>
  <inkml:trace contextRef="#ctx0" brushRef="#br0" timeOffset="42462.4286">15470 12683 41,'1'-9'32,"-1"9"2,0 0 0,-16 2-15,16-2-6,-10 10-4,10-10-4,-8 13-2,8-13-1,-1 15-2,1-15-3,6 16-5,-6-16-10,0 0-16,12 14 0,-12-14-2,12 9 2</inkml:trace>
  <inkml:trace contextRef="#ctx0" brushRef="#br0" timeOffset="42649.4393">15510 12894 48,'-5'13'31,"7"3"1,-8-2-1,3-5-18,5 2-5,-2-1-6,0-10-6,7 16-10,-1-5-17,-6-11 0,0 0-2,0 0 2</inkml:trace>
  <inkml:trace contextRef="#ctx0" brushRef="#br0" timeOffset="43125.4666">15867 12573 36,'0'0'30,"0"0"0,2-11 1,-2 11-17,0 0-3,0 0-3,1 22-1,-1-6-2,4 8-1,-2 3 0,3 6-1,-2 4-1,1 3 0,1-2-1,0 1 0,-2-1 0,2-5-1,-1-3-2,-1-8-1,4 0-4,-7-22-10,5 13-17,-5-13 0,8-14 0,-2 3 0</inkml:trace>
  <inkml:trace contextRef="#ctx0" brushRef="#br0" timeOffset="43558.4911">16096 12735 47,'7'24'31,"-8"-2"2,8 4 0,-5 1-19,0-3-6,5 4 1,-3-6-4,5-1-1,-1-5 0,2-3-2,-1-6 0,3-6 0,0-9-1,1-2 0,0-8 0,1-5-1,0-7 1,0-3-1,1 0 0,-1 2 0,-1 3 0,-2 3 0,-3 5 0,0 9 1,-8 11 0,12 1 0,-9 10 0,0 6 0,-1 6 0,0 4 0,0 2-1,0 1 1,1 0-1,-1-1 1,3-2-2,-2-5-1,3-3-3,-6-19-5,14 12-22,-2-11-3,-4-10 0,3-4-2</inkml:trace>
  <inkml:trace contextRef="#ctx0" brushRef="#br0" timeOffset="43906.5113">16600 12404 71,'4'18'34,"-4"2"1,5 12-1,-2 2-26,-3 0-2,6 8 0,-2 1-3,1 4 0,2 1-1,-1-2-1,-4-2 0,2-2 0,-1-4 0,1-4 1,1-6-1,4-4 1,-3-7-1,5-5 1,5-8-1,2-6 0,4-5-3,-1-8-1,4 0-7,-9-9-15,1-4-13,-5 1 1,-10-5-1,-7 3 1</inkml:trace>
  <inkml:trace contextRef="#ctx0" brushRef="#br0" timeOffset="44093.522">16488 12722 57,'0'0'37,"11"4"-1,11-9 2,9-3-18,-3-6-8,11 5-3,-3-3-6,0 2-4,1 5-10,-12 1-26,-6-3-1,-4 0 1,-9-5-2</inkml:trace>
  <inkml:trace contextRef="#ctx0" brushRef="#br0" timeOffset="46295.6478">12816 5570 44,'0'0'28,"9"0"3,-9 0-9,-12 9-9,8 3-1,-5-1-3,5 9-3,-4 1 0,4 7-2,-2 1 0,2 7-2,0 1 1,2 3-1,1-2 0,2-3-1,1-1 0,3-4-1,1-5 1,-1-5-1,2-5 1,-2-5-2,-5-10 0,12 2-1,-12-2-2,3-22 0,0 5-4,-8-8-4,4-2-3,-7-9-2,3 2 0,-1-4 1,2 3 0,-3-1 2,1 4 5,3 3 4,0 6 7,2 4 5,0 3 2,2 5 2,-1 2 2,0 9 1,5-19 0,-5 19-1,11-19-2,-11 19-2,12-13-1,-3 10-3,-9 3 1,18-5-3,-9 6 0,5 1-1,-1-2-1,5 2 1,0-3 0,4-1-1,1-1 1,-1-1-1,0-2 1,0 3-1,-4-1 0,0-2 1,-3 3-1,-3 2-1,-1-1 1,-11 2-1,16 2 0,-16-2 0,12 2 0,-12-2 0,11 11 0,-11-11 1,4 13-1,-3-4 0,-1 2 0,1-1 0,0 2 0,0 2 0,0 0 0,1 3 0,0-1 0,2 0 0,-1-1-1,-2-1-1,3-1-4,-4-13-5,3 10-25,-3-10 2,0 0-2,0 0 2</inkml:trace>
  <inkml:trace contextRef="#ctx0" brushRef="#br0" timeOffset="50927.9129">13537 5658 17,'0'0'21,"0"0"2,0 0 1,0 0-4,0 0-2,-9 3-2,9-3-2,0 0-4,0 0-1,-4-12-3,4 12-3,0 0-2,0 0-3,0 0-4,0 0-10,4-10-16,-4 10-1,0 0-1,10 18 2</inkml:trace>
  <inkml:trace contextRef="#ctx0" brushRef="#br0" timeOffset="51187.9278">13578 5874 15,'0'0'27,"-4"12"0,4-12 0,0 0-11,0 0-1,-8 10-5,8-10-3,0 14-4,0-14-1,2 12-1,-2-12 0,5 11-1,-5-11-2,0 0-9,14 11-18,-14-11 0,0 0 0,2-13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6:59:00.96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16084 6904 13,'0'0'21,"5"11"2,-5-11-6,0 16-2,3-5 0,0 5-2,1 1-2,-3 3-3,3 7-1,-5 0 0,3 3-2,-3 0-1,0 1-1,0-3-2,1-1 1,0 1-1,-1-5-1,2-2 1,0-2-1,0-2 1,0-3-1,1-1 2,-2-3-2,0-10 0,0 14 0,0-14-2,-2 9 2,2-9-1,0 0-1,-1 13-1,1-13-2,1 14-3,-1-14-7,0 0-14,5 14-2,-5-14 2,0 0 0</inkml:trace>
  <inkml:trace contextRef="#ctx0" brushRef="#br0" timeOffset="731.0418">16320 7201 15,'0'0'22,"15"2"2,-15-2-6,0 0-4,0 0 0,0 0-3,3 9-2,-3-9-1,-2 21 0,1-7-2,0 6-1,-1-1-1,2 2-1,-1-2 0,1 2-2,0-2 1,1-1-2,1-5 1,0-2 1,-2-11-2,7 14 1,-7-14 0,0 0 0,12-6 0,-12 6 0,10-22 1,-4 5 0,3-5-1,4-1 0,-2-3 0,3 1 1,0 0-1,2 3 1,-2 1-2,3 7 2,-5 4-1,-1 4 0,1 4 0,-2 3 0,-1 3-1,1 3 1,-2 5-1,-2 1 1,0 4-1,-2 3 0,-1 0 1,-2 4-1,0-1 0,-2-2 0,0 1 1,-1-1-2,1-7 1,1-2 0,1 0-1,-1-12 0,6 9-2,-6-9-2,12 2-11,-2-5-18,-10 3 0,17-15 0,-10-1 1</inkml:trace>
  <inkml:trace contextRef="#ctx0" brushRef="#br0" timeOffset="1177.0674">16869 6927 30,'12'-9'29,"-12"9"1,0 0 1,10 8-15,-10 2-2,2 7-2,-5-1-4,5 9-3,-4 0-1,2 4 0,-2 0-2,1 3 0,-3-2-1,1 2 0,-3 0 0,2 0-1,0-2 1,0 0-1,1-5 0,1-2 0,1-1 0,3-5 0,3-5 0,-5-12 0,15 14 0,-4-11 0,2 0 0,2-3 0,1-3 0,0-1-1,1 1-1,-3-5-4,4 2-9,-5 1-18,-5-7 0,-8 12 0,9-18 1</inkml:trace>
  <inkml:trace contextRef="#ctx0" brushRef="#br0" timeOffset="1445.0827">16762 7186 25,'0'0'29,"-14"-6"3,14 6-1,13-2-7,0-1-8,8 3-1,0-3-4,6 6-4,-3-3-2,4 3-2,-4-2-1,0 1-1,-3-1-3,-3-1-1,3 4-6,-9-7-16,-1-2-8,2 1-1,-9-6-1,-4 10 2</inkml:trace>
  <inkml:trace contextRef="#ctx0" brushRef="#br0" timeOffset="2451.1402">17488 7215 24,'0'0'27,"0"0"2,11-1 1,-11 1-12,9-6-3,0 6-3,-9 0-4,20-5-1,-7 4-2,7 1-1,0 0-1,3 1 0,5-1-1,4 2 0,0 0 0,1-1 0,1 0-1,-1 0 0,-1-1-1,-1 1 1,-3-2-1,-4-1 0,0 0-1,-4-1-1,-3 3-1,-5-4-2,0 5-8,-12-1-18,0 0-2,0 0-2,0 0 2</inkml:trace>
  <inkml:trace contextRef="#ctx0" brushRef="#br0" timeOffset="2977.1703">17961 7101 41,'0'0'29,"0"0"2,0 0-3,0 0-13,14 5-4,-14-5-4,17 3-2,-7 0 0,6 1-2,-1-1-1,3 3 1,-1-2-2,2 5 1,-3-1-1,0-1 0,-2-1-1,-1 3 1,-4-1-1,-9-8 1,14 17-1,-14-17 1,4 18-1,-8-8 0,-1 1 1,-3-2 0,-1-1-1,-4 0 0,0 0 1,-1-2 0,3-1 0,1-3-1,0 0 1,10-2-1,-10 4-1,10-4-1,0 0-5,0 0-16,0 0-10,0 0-1,10-5 0,-10 5 0</inkml:trace>
  <inkml:trace contextRef="#ctx0" brushRef="#br0" timeOffset="3791.2169">18536 6877 15,'0'0'29,"17"7"2,-17-7 2,13 6-10,-5 6-3,-4-3-4,4 12-4,-7 0-4,4 9-3,-5-1-2,2 6 0,-3 0-2,1 2 1,-1 2-2,1-3 0,1-3 0,0-5 0,3-3-2,-3-5 0,4-4-1,-3-5-2,-2-11-4,0 0-8,0 0-13,2-16-4,-9 0 0,5 2 2</inkml:trace>
  <inkml:trace contextRef="#ctx0" brushRef="#br0" timeOffset="4225.2416">18539 6903 48,'-2'-16'32,"5"4"2,-1 1-1,-1-3-17,8 7-1,-2-4-5,9 5-4,-1-4-1,6 6-1,4-2-1,2 5-2,3-2 1,1 5-1,-1 3 0,-1 2 0,-2 3-1,-3 5 0,-3 2 0,-5 2 0,-2 3-1,-4-3 1,-4 1-1,-4 1 0,-5-2 0,-5-1 0,-8-3 0,-4-1 0,-8-3 1,-2 0-1,-4-2 1,-1-3 0,1-2 0,7 1 0,3-1 0,8-1 0,16-3-3,0 0-5,20-5-27,7 5 0,2-5 0,7 4-1</inkml:trace>
  <inkml:trace contextRef="#ctx0" brushRef="#br0" timeOffset="4913.2811">19141 7106 37,'-13'8'29,"5"6"2,-7-3-6,1-3-7,2 3-3,-4-3-5,4 5-1,-1-3-4,4 3-1,0-2-1,4 4-1,-1 3 0,6 1 0,5 0-1,3 0 0,2-2 0,6 2 0,0-4 1,6-5-1,1-6 1,2-1 0,-2-8-1,2-3 1,-1-5-1,-2-3 1,-4-4-1,-1-1 0,-6 0-1,-6-5 1,-6 0-2,-8 3 1,-7 3 0,-5 3-1,-7 6 0,-5 2 0,-2 7-1,1 6-2,5 7-1,1-2-6,11 5-21,6 2-3,4-4-1,15 3 2</inkml:trace>
  <inkml:trace contextRef="#ctx0" brushRef="#br0" timeOffset="6316.3613">19769 7019 36,'0'0'30,"0"0"3,-13 7-4,2-5-9,-5-5-5,5 6-2,-8-4-5,6 3-3,-6 0-1,2 3-2,-2-1-1,3 6 0,0 1 0,-1 0-1,3 1 0,0 1 0,3-1 0,2-1 0,4 0 0,2 0 0,3-11 0,3 15 0,-3-15 0,14 14 0,-4-10 0,5 0 0,0-2 0,4 2 1,4-1-1,-2 0 1,1 1-1,-2 3 1,-4 1-1,1 1 1,-5 0-1,-2 3 0,-4 2 1,-5 2-1,-1 1 1,-7-1-1,-2-1 0,-2 1 0,-5-3 1,0 0 0,-3-4 0,0-4 1,-1-1-1,4 0 0,1-2 1,1-4 0,3-1-1,11 3-1,-13-8-3,13 8-6,-4-14-28,4 14 1,7-19 0,0 10-2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7:03:10.21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17338 8501 6,'25'7'7,"2"-8"-16</inkml:trace>
  <inkml:trace contextRef="#ctx0" brushRef="#br0" timeOffset="19545.1178">10308 13060 18,'0'0'29,"0"0"1,0 0 2,0 0-10,0 0-4,0 0-4,0 0-2,5 9-5,-3 1-1,-3 1-2,4 4 0,-3 2-1,2 3 0,-1 3-1,1 3-1,0 1 1,0 1-2,1 0 1,0-2 0,-1 1-1,2-2 0,-1-2 1,1-5-1,-1-1 0,0-5-1,-1-1-1,-2-11-1,3 11-1,-3-11-5,0 0-8,0 0-16,-1-15-2,2 4-1,-5-5 2</inkml:trace>
  <inkml:trace contextRef="#ctx0" brushRef="#br0" timeOffset="20101.1494">10272 13061 31,'-7'-17'28,"7"17"2,-3-19-5,2 7-6,1 12-4,1-21-3,-1 21-2,8-17-3,-8 17-1,12-17 0,-12 17-2,15-14 0,-6 10-1,1-4-1,1 2 1,-1-1-1,5 0-1,-1-2 1,2 0 0,3 2-1,1 2 0,0 0 0,-1 2 0,-1 4 0,1 0-1,-4 4 1,1 4-1,-5 4 0,-1 0 1,0 5-1,-3-1 0,-2 2 0,-1 2 0,-2 0 0,-3-1 0,-3-2 0,-2-1 0,-4-2 0,-2 1 0,-6-4 1,-1 0 0,-3-3 0,-1-1 0,1-2 1,0 0-1,2-3 1,3-2 0,3-1-1,14 0 0,-14 2-1,14-2-1,0 0-1,0 0-3,15 6-6,-15-6-23,25 2-5,-5-1 1,0-3-1</inkml:trace>
  <inkml:trace contextRef="#ctx0" brushRef="#br0" timeOffset="20747.1867">10883 12905 41,'0'0'31,"0"0"0,0 0-7,-9 5-4,9-5-4,-10 8-4,10-8-3,-7 16-2,7-16-2,-5 17-1,4-5 0,1-12-2,-2 15 1,2-15-1,0 0-1,0 0 1,0 0-2,0 0 1,5-9-1,-5 9 0,5-18-1,-3 9 0,-1-1-1,-1 10-1,-2-16-4,2 16-10,0 0-20,0 0 2,0 0-2,-10 7 2</inkml:trace>
  <inkml:trace contextRef="#ctx0" brushRef="#br0" timeOffset="21202.2127">10875 13207 37,'0'0'30,"-2"10"2,2-10-6,0 0-5,0 0-3,2-12-4,-2 12-3,3-15-3,-3 15-1,2-15-3,-2 15-1,1-9-1,-1 9-1,0 0 0,0 0-1,-1 11 0,1-11 1,-2 17-1,1-5 0,0-1 1,0-1-1,1-10 1,-1 15-1,1-15 0,0 0-3,0 0-5,0 0-29,0 0 0,11-13 0,-6-4-1</inkml:trace>
  <inkml:trace contextRef="#ctx0" brushRef="#br0" timeOffset="24207.3846">11314 12796 45,'0'-9'32,"0"9"2,0 0-1,0 0-14,0 0-5,0 0-5,0 0-4,0 25-1,1-6 0,3 8-1,-2 4 0,3 4 0,-1 2 0,1 4-1,-1-4-1,0 0 0,0-4 0,0-5-1,1-4-1,0-6 0,-1-4-2,-4-14 0,8 14-4,-8-14-4,0 0-11,0 0-15,-3-20 2,-1 5-1,-5-7 2</inkml:trace>
  <inkml:trace contextRef="#ctx0" brushRef="#br0" timeOffset="24646.4097">11281 12756 53,'-7'-14'33,"6"5"2,-4-1-6,0-6-7,8 7-7,-4-7-4,9 7-3,-3-3-2,6 3-1,1 1-2,4 2 0,3 1-2,3 5 0,2 1 0,4 3 0,1 1-1,1 4 1,-1 2-1,0 2-1,-3 3 1,-3 0 0,-5 3-1,-3 1 0,-7 1 0,-4 2 1,-6 1-1,-6-1 0,-6 1 1,-5 0 0,-6-2 0,-2-3 0,-3-3 1,0-6 0,0-4-1,3-1 1,4-8 0,8-1-1,15 4-1,-14-14-2,14 14-4,13-16-11,-1 10-21,9 1 1,1-1 0,3 2 0</inkml:trace>
  <inkml:trace contextRef="#ctx0" brushRef="#br0" timeOffset="25502.4587">11835 12938 23,'-6'10'29,"-9"-6"0,8 7 3,-5-3-9,0-2-8,5 5-3,-2-3-4,5 6-2,-4 1-2,7 2 0,-3 1-2,4 2 0,5-1-1,3 2 0,2-1 0,3-2 0,3-3-1,2-1 1,2-5 0,2-4 1,-3-4 0,3-4 1,-2-6-1,0-2 1,-1-7 0,-1-1 0,-4-2 0,0 0-1,-6-1-1,-4 3 0,-6-1 0,-4 2 0,-8 5 0,-3 2-1,-6 4 0,-3 4 0,-1 3 0,0 2 0,4 5-1,-1 0 0,7 3-2,3-4-3,13 6-7,0-2-24,1-10 0,18 8 0,-1-10-1</inkml:trace>
  <inkml:trace contextRef="#ctx0" brushRef="#br0" timeOffset="26185.4977">12372 12877 30,'0'0'31,"0"0"2,-11-9 0,11 9-9,-9 0-4,9 0-7,-12 0-4,12 0-3,-14 3-1,5-1-1,9-2-1,-19 9 0,9-2-2,-3 2 0,1 6 0,-2-1 0,1 2-1,3 0 0,0 1 0,3-3 0,5 1 0,4-5 0,-2-10 1,17 11-1,-2-9 0,3-2 1,1 0 0,1-1-1,1 1 1,-3 1-1,1 2 0,-4 3 0,-1 2 0,-3 3 0,-3 1-1,-1 2 1,-4 2-1,-3-1 0,-2-1 1,-2-1-1,-5 1 1,-1-2 1,-2-2 0,-3-1 1,1-2 0,-4-1 0,2 0 1,0-2-1,3 1 0,1-3-1,12-2-2,-11 2-4,11-2-15,0 0-18,9-12-3,1 5 2,7 1-1</inkml:trace>
  <inkml:trace contextRef="#ctx0" brushRef="#br0" timeOffset="27193.5554">13970 12730 52,'0'0'34,"0"0"-2,10 8-1,-12 4-9,2-12-11,5 25-4,-3-5-2,4 3-2,0 3 0,1 4 0,1 0-1,0 1 0,-1-1-2,1-3 0,0-3-1,-2-2 0,0-3-3,-3-8 0,2-2-4,-5-9-6,0 0-21,0 0 0,0-19 0,0 5 2</inkml:trace>
  <inkml:trace contextRef="#ctx0" brushRef="#br0" timeOffset="27585.5778">13968 12741 46,'-2'-15'35,"-4"-4"1,3 4 1,1 2-11,-3-6-10,10 8-5,-2-2-4,8 1-3,2-1-1,4 3-1,5-1-1,3 3 0,4 1 0,2 2-1,1 6 1,-3 5-1,-4 5 1,-1 5-1,-4 1 0,-8 6 0,-5 1 0,-7 2-1,-4-1 0,-5-4 0,-5 1 1,-5 0-1,-4-4 1,-1-4 0,-1-4 0,-1-3 0,0-5 1,3 0-1,5-2 1,2-3-2,7 1 0,9 2-3,0 0-6,0 0-24,16 3-5,4-2 1,2-4 0</inkml:trace>
  <inkml:trace contextRef="#ctx0" brushRef="#br0" timeOffset="28208.6134">14494 12830 60,'-12'10'35,"-5"-5"-1,3 0-5,-1 6-9,-2-7-8,4 7-4,-2-1-3,3 6 0,2-3-2,3 6-1,1-1 1,4 2-2,2 2 0,4 1 0,2-3 0,6 1-1,5-4 0,3-2 1,2-4-1,4-3 0,1-5 0,3-3 0,1-5 0,-2-4 0,0-2 1,-3-4-1,-3-1 0,-4-5 0,-4-1 0,-6-2 0,-9 1 1,-5-1-1,-9-2 0,-5 1 0,-6 2 0,-3 6 0,-2 3 0,0 7 0,-1 5 0,3 6-1,4 4-1,4 3 0,7 6-3,4-3-2,12 7-7,1-4-23,9-7 1,5-1-2,2-6 3</inkml:trace>
  <inkml:trace contextRef="#ctx0" brushRef="#br0" timeOffset="28802.6474">14979 12796 23,'0'0'29,"0"0"4,7-14-1,-7 14-10,3-10-4,-3 10-3,-1-9-5,1 9-2,-9-5-1,0 2-2,9 3-1,-21 4 0,9 2-1,-5 1 0,2 4-1,-3 1 0,1 2 0,3-1-1,3-1 0,2 1-1,8-2 1,1-11-1,10 16 1,2-11 0,5-2-1,2 0 1,3-2-1,0 0 0,-1 0 1,0 3-1,-2 1 0,-4 3-1,-3 3 1,-2 2-1,-5 2 0,-3 2-1,-4 1 1,-3 1-1,-1-4 1,-4 2 0,-1-3 0,-2-2 1,0-1 1,-1-3 1,-1 0 0,-1-2 0,1-1 0,1-2 1,1-1-1,3 0-2,10-2-1,-10 2-4,10-2-11,0 0-22,0 0-3,12-13 3,1 7-3</inkml:trace>
  <inkml:trace contextRef="#ctx0" brushRef="#br0" timeOffset="29966.714">15730 12650 10,'12'-3'19,"-12"3"0,11 0 1,-11 0 0,0 0-1,13 8 0,-13-8-2,-1 10-2,1-10-1,-14 12-3,3-8-2,2 7-1,-5-4-2,1 3-1,-2-2-2,4 3 0,-4-1-1,1 2-1,-3-1 0,1 0-1,-2 1 1,1 1-1,0 3 0,1-2 1,2 0-1,2-2 0,1-1 1,4-1-1,2-1 2,5-9-1,1 10 1,-1-10 0,14 10 0,-2-6 0,3 2 0,3 1-1,1 1 1,2 1-1,2 1-1,-2 0 0,3-2 1,-1 0-1,-3-1 0,-3-3 0,-1-1-1,-5-1 0,-2-2 0,-9 0-2,0 0-2,0 0-4,0 0-15,0 0-16,0 0 1,-9-10-1,9 10 2</inkml:trace>
  <inkml:trace contextRef="#ctx0" brushRef="#br0" timeOffset="30381.7378">15989 12649 40,'0'0'33,"0"0"3,0 0-1,0 0-8,3 13-9,-3-13-6,0 0-3,-12 12-3,12-12-2,-4 10 0,4-10-2,0 11-1,0-11 0,0 0-2,2 10-3,-2-10-3,0 0-13,0 0-19,0 0 1,0 0-1,0 0 2</inkml:trace>
  <inkml:trace contextRef="#ctx0" brushRef="#br0" timeOffset="30801.7618">16013 12905 34,'0'0'28,"12"6"3,-12-6-7,0 0-5,0 0-3,0 0-2,0 0-1,0 0-4,0 0 0,0 0-2,10 15-2,-10-15 0,1 10-2,-1-10-1,3 10 0,-3-10-1,0 0 0,4 12 0,-4-12 0,1 11-2,-1-11 0,0 0-5,0 0-8,-10 5-25,10-5 2,-4-11-1,5 1-1</inkml:trace>
  <inkml:trace contextRef="#ctx0" brushRef="#br0" timeOffset="33827.9349">16345 12529 31,'0'0'30,"-3"-12"2,3 12-5,-4-10-5,4 10-5,0 0-4,0 0-4,0 0-4,-1 16 0,4 4-1,1 2-1,1 4-1,1 4 0,0 6 0,-1 0 0,1 3 0,-3-6-1,0 2 0,-2 0 1,1-4-1,-2-2 0,2-2-1,0-5 1,0-5 0,4 0-1,0-6-1,-6-11 0,12 12-4,-1-8-7,-11-4-25,10-9 0,-4-3 1,-6-5-1</inkml:trace>
  <inkml:trace contextRef="#ctx0" brushRef="#br0" timeOffset="34416.9686">16541 12727 49,'9'-4'34,"-9"4"2,0 0 0,0 0-12,0 0-11,0 0-3,0 0-3,0 0-2,1 17-2,-1-1 0,-1 0 0,2 5-2,2 0 1,1 1-1,0 0 0,1-1 0,2-5-1,-1-2 1,0-5-1,-6-9 0,15 5 1,-15-5-1,11-10 0,-4-1 0,-2-5 0,3-4 1,0 0-1,-1-2-1,-2 0 1,3 1 0,0 3 0,-1 2 0,-1 3 0,-6 13 0,13-8 0,-13 8 0,9 9 0,-6 0 1,1 4-1,0 4 0,1 3 0,0 1 0,1-3 0,0 3 0,0-2 0,-2-3 0,3-1-2,-7-15-1,11 16-3,-11-16-5,12 2-16,-12-2-13,7-13 2,-1 1-1,-4-5 2</inkml:trace>
  <inkml:trace contextRef="#ctx0" brushRef="#br0" timeOffset="34897.996">16959 12440 62,'0'0'36,"11"-13"-1,-11 13 0,13 1-17,-13-1-8,0 0-3,10 18-3,-5-3 0,-1 6-1,-1 5-2,-3 1 1,2 4-1,-1 0 0,0 1 0,0 0 0,1 0-1,-1-3 0,1-3 0,0-2 0,0-2 1,0-4-1,1-2 0,-1-3 0,1-2 0,-3-11 1,8 15 0,-8-15 0,14 11 0,-14-11-1,19 7 1,-8-4 0,0-1 0,2 0-1,-1-4-1,1 1 0,-2-4-2,3 2-2,-4-10-4,5 7-7,-5-4-23,-1-5 1,-1 3-1,-5-4 3</inkml:trace>
  <inkml:trace contextRef="#ctx0" brushRef="#br0" timeOffset="35198.0132">16896 12624 74,'0'0'38,"0"0"2,0 0 0,15-11-22,4 11-6,-4-5-2,5 6-4,-1-2-1,4 4-2,-2 2-1,0 1-2,0 2-1,-3-2-3,4 3-7,-5-5-29,2-5-2,0-6 1,-2-9-1</inkml:trace>
  <inkml:trace contextRef="#ctx0" brushRef="#br0" timeOffset="39383.2526">10098 13586 5,'0'0'16,"0"0"-5,0 0-4,0-10-2,0 10 1,0 0 0,-1-11 2,1 11 1,0 0 3,0 0-1,0 0 1,0 0-1,0 0-2,0 0-2,0 0-2,13-7 0,-13 7 0,10 2-1,-10-2 1,16 6 0,-16-6-1,18 3 1,-7-1-1,4 1-2,0-2 0,1-1-1,2-1 1,1 1-1,1-2 1,2 2-1,-2-4 1,3 3-1,-3-2 0,2 2 0,-1-1 0,0 2-1,1 0 0,-3 1 1,2 0-1,-1 0 0,0-1 0,1 1 1,-2-1-1,0 0 0,1-1 0,-1 0 0,2 0 1,-1-1-1,-1 2 0,0-1 0,-2 1 0,-2-1 0,-1 1-1,0 1 1,-2 0 0,1 0 0,0-1-1,0-1 2,0-1-1,3 2 0,-1-2-1,1 0 1,-1 0 0,1 1 1,-1 1-1,1 1 0,0 1 0,0 0 0,0 0 0,3-1 0,0 1 0,3-2 1,0 1-1,2-1 0,-1-1 1,3-1-1,0 0 1,2 0-1,-1 0 1,3-1 0,1 3 0,2-3 0,1 5 0,2-2 0,0 1 0,2 1 0,0 0 0,-1 0 0,-1-2-1,0 2 0,-1-2 0,2 2 0,-1-3 1,-1 0-1,0 1 0,2-1 1,-1 1-1,3-2 1,0 1 0,-3-1-1,1 2 0,2 0 0,1-1 1,-1 0-1,1 0 0,2-2 0,0 2 0,4-2 0,-1 0 1,2 0-1,-2 0 0,1 0 0,-1 0 1,2 0-1,-2 1 0,-2 1 0,2-1 0,-1 1 1,0 2-1,-1-1 0,1 0 0,-4 1 0,3 0 0,-1-1 0,-2 1 0,-2-1 0,1-2 0,-1 1 0,0 0 0,2-3 0,-3 1 0,3 1 0,-1-1 0,1 0 0,1-1 0,-2 2 0,0 0 0,-2 1 0,0 0 0,-1-1 0,-1 1 0,-1 0 0,0 2 0,-2 0 0,0-1 1,0 1-1,0 0 0,0 1-1,-2 0 1,2 1 0,-3-1 0,0 1-1,2-1 1,0 0 0,0 0 0,1 0 0,0-1 0,0-1 1,2-1-1,0-1 0,1-1-1,-1 1 1,1-1 0,-2 1 0,-1 0 0,2 1-1,0 2 1,2-1 0,0 1 0,1-1 0,2 1 0,0-2 0,4 1 0,-2-1-1,0 1 1,1-2 0,-4 2 0,1-2 0,-2 0 0,2 1 0,-4 0 0,-1-1 0,0-2 0,-1 2 0,-1-1 0,1 1 0,0 1 0,-3 0 0,2-2 0,-1 2 0,3-1 0,-1 0 0,0-1 0,0 1 0,0 0 0,0-1 0,-1 1 0,0-2 0,-1 2 0,2 0 0,-1 2 0,-1-1 0,2-1 0,1 2 0,2-1 0,-1 1 0,3 0 0,1-1 0,1-1 0,2 1 0,1 0 0,-1-1 0,0 1 1,-1-2-1,-4 0 0,1 0 0,-1-1 1,-2 0-1,-2 1 0,1-1 0,-2 0 0,0 1 0,-1 0 0,0 0 0,-3 1 0,-1 0 0,0 0 0,-1 0 0,-1 2 0,1-1 0,-2 0 0,1 0 1,-2 1-1,0-1 0,1 0-1,-3 1 1,0 1 0,-1-1 0,1 1 0,-2-1 0,0-1 0,2 2-1,-3-1 1,2 0 0,3 0 0,0 0 0,0-1 0,1 0 0,-1 0 0,-1-1 0,0 0 0,0 0-1,-5 0 1,0 0 0,-2 1 1,-1-1-1,-1 1 0,-1 0 0,-3 1 0,0-1 0,-9 1 0,15-1 0,-15 1 0,11 1 0,-11-1 0,10 2 0,-10-2 0,12 2 0,-12-2 0,11 3 0,-11-3 0,9 1 0,-9-1-1,0 0 1,10 0 1,-10 0-1,0 0-1,0 0 1,10-3 0,-10 3 1,0 0-2,11-6 1,-11 6 0,0 0 0,0 0 0,0 0 0,11-9 0,-11 9 0,0 0-1,0 0 1,12-7 0,-12 7-1,0 0 1,11-4-2,-11 4 0,0 0-2,11 2-5,-11-2-20,0 0-7,0 0 0,-22-11-1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11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14516 17336 14,'-1'11'31,"1"-11"1,0 0 0,0 0-10,0 0-2,0 0-5,0 0-1,-11 0-5,11 0-2,0 0-1,0 0 0,-5 12-2,5-12 1,-2 20-3,2-9 3,0 5-3,0 0 1,0 2-1,0-5-1,1 3-1,0 0 1,0 0-1,0-1 0,0 2 1,1-5-1,1 0 0,-3-2 0,0-10 1,4 9-1,-4-9 0,0 0 1,0 0-1,0 0 0,0 0 0,10 0 1,-10 0-1,0 0 0,10-5 1,-10 5-1,12-2 0,-12 2 0,13-5 0,-13 5 1,15-5-1,-15 5 0,16-1-1,-5-1 1,-2 2 0,0-4 0,1 2 0,3 6 0,-1-5 0,0 7 0,-1 1 1,0-5 0,1 2-1,0 3-1,1-3 1,-3 1 1,0 9-1,0-4 0,-10-10 0,16 11-1,-10 3 2,-6-14 0,5 21-1,-6-7 0,-2-4 0,3-10 1,-8 28-1,1-18 0,1 1 0,-3 12 0,-1-12 1,2-1-1,-3-3 0,-2 1-1,-1-4 0,0 5 1,-2-8-1,-3-16 2,0 11-2,-1 3 1,1 2 1,0-6 1,2-1-1,-1 1 0,2 4-1,16 1 1,-28 21 3,17-24-3,-3-5-1,14 8-1,-19 3 2,19-3-1,-12-18 0,9 3 0,3 15-3,0 0 1,0 0 2,0 0 0,3-15-2,-3 15-2,6 10-2,-6-10-7,10-5-27,-10 5-1,0 0 1,13-8-1</inkml:trace>
  <inkml:trace contextRef="#ctx0" brushRef="#br0" timeOffset="676.0387">14532 17279 14,'-6'14'14,"6"-14"0,0 0 0,0 0 1,-9 6 0,9-6 0,0 0-2,0 0 0,-13-4-1,13 4-2,0 0-1,0 0-1,-13-3 0,13 3-2,0 0-1,0 0 0,0 0-1,0 0 0,0 0-1,0 0 1,0 0-1,14 0 0,-14 0 0,18-3 0,-9-3 0,6-2 0,-1 4 0,3 0-1,-1 3-1,5 2 0,-2-6-1,-1 0 1,2 5 0,-1 2 0,-2-3-1,-2-1 0,0 3 1,-6-6-1,2 7 1,-11-2-1,12 3 1,-12-3-1,0 0 0,0 0 0,0 0-1,0 0-1,-13 6-1,13-6-8,0 0-29,-13-8-2,13 8 1,-12-4-1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7:04:12.47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12129 14125 25,'0'0'24,"0"0"-2,-10-8-2,10 8-4,-11-3-2,11 3-3,-10 2-2,10-2-1,0 0-1,-6 13-1,6-13-1,-4 18 0,2-6-1,2 7 0,-2 1 0,1 6 0,-1 2-2,2 6 1,-1 2-1,1 1 0,0 0-2,0 2 1,0-4-1,2-1 1,-2-6-1,1-5 0,-1-3 1,0-6-2,-2-2 1,2-12-2,0 0-1,0 0-4,0 0-9,0 0-19,-9-9 1,9 0-1,-2-8 2</inkml:trace>
  <inkml:trace contextRef="#ctx0" brushRef="#br0" timeOffset="660.0377">12092 14011 19,'3'-12'25,"-3"12"1,0 0-6,0 0-2,0 0-2,-12-8-2,12 8-3,0 0-2,0 0-1,0 0 0,0 0-3,0 0-1,0 0 0,17 1-1,-6-1 1,2-3-1,3 1-1,1-2 1,4 2-1,0-2 0,-1 1-1,1 2 1,-1 0-2,-3 1 1,0 3 0,-2 2-1,-2 1 1,-2 1-1,-2 4 0,0 2 1,-1 1-1,-3 3 0,0 0 1,-2 2-1,0 2 0,-1-1 0,-1 1 0,-1-4 0,-1-1 0,-1-1 0,0-2 0,-2-2 0,-1-1 0,5-10 1,-19 11 0,4-7 0,-3 0 1,-2-2 0,-3 2 0,-3-3 0,1 1 0,0 0 0,3 0 0,2-1 0,6 0-2,4 0 1,10-1-1,0 0-2,0 0-3,26 7-6,-11-4-26,6-4-2,3 0 1,-2-5-1</inkml:trace>
  <inkml:trace contextRef="#ctx0" brushRef="#br0" timeOffset="1188.0679">12142 14027 17,'0'0'23,"0"0"-3,0 0-3,0 0-1,0 0-2,0 0-1,0 0 0,0 0-2,0 0-1,0 0-2,0 0 0,-11-2-2,11 2-2,0 0-1,0 0-1,0 0 0,-10-1-2,10 1 0,-3 9-1,2 3-1,-1 3-2,4 10-9,-4 2-14,0-1-5,6 7-2,-7-5 2</inkml:trace>
  <inkml:trace contextRef="#ctx0" brushRef="#br0" timeOffset="2097.1199">12892 13970 33,'1'13'30,"-1"-13"2,0 0-5,-3 14-5,3-14-3,-1 10-3,1-10-6,0 0-2,0 0-2,0 0-1,0 0-2,0 0 0,0 0-2,0 0-2,0 0-1,0 0-3,0 0-4,0 0-7,0 0-21,0 0 2,0 0-2,12 7 2</inkml:trace>
  <inkml:trace contextRef="#ctx0" brushRef="#br0" timeOffset="2392.1367">12930 14197 52,'0'0'31,"0"0"1,-10 4 0,10-4-15,0 0-6,0 0-5,-5 12-1,5-12-3,3 12 0,-3-12 0,5 12-1,-5-12-1,7 10-1,-7-10-2,0 0-4,15 15-7,-15-15-18,0 0-1,9 8-1,-9-8 1</inkml:trace>
  <inkml:trace contextRef="#ctx0" brushRef="#br0" timeOffset="5417.3098">13383 13847 27,'0'0'28,"0"0"0,0 0-1,0 0-8,0 0-2,-10 15-5,11-1-2,-4 0-2,5 7-2,-3 1-1,3 7-1,-2 1 0,2 3-2,0 0 0,1 2 0,-1-2-1,2 0 0,-1-3 0,2-3-1,-4-4 0,2-4 1,-3-5-2,0-14-1,3 14 0,-3-14-4,0 0-4,0 0-13,0-17-11,0 17 0,5-22-1,-1 11 2</inkml:trace>
  <inkml:trace contextRef="#ctx0" brushRef="#br0" timeOffset="6020.3443">13563 14047 52,'0'0'33,"0"0"-1,10-5-3,-10 5-10,0 0-4,0 0-5,0 0-3,10 17-2,-10-7 0,3 6-2,-2 0-1,3 5 0,-2-1-1,2 0-1,1 2 1,0-3-1,2-1 0,-1 0 0,0-4 0,-1-2 0,-5-12 1,11 12-1,-11-12 0,0 0 0,12-7 0,-12 7 0,8-19 0,-2 7 0,2-4 0,0-2-1,2-3 1,3-1 0,0 1-1,2-1 1,-3 2 0,0 3 0,-2 1 1,-2 6 0,-8 10 0,9-10 0,-9 10 0,0 0-1,7 9 1,-2 0-1,-1 5 0,2 3 0,0 4 0,1 1 1,1 2-1,0 2 0,-2-1 0,1-2 0,0-1 0,-2-7 0,1-1-2,-3-4-2,-3-10-3,9 4-13,-9-4-18,11-9 1,-8-4 0,5 2 0</inkml:trace>
  <inkml:trace contextRef="#ctx0" brushRef="#br0" timeOffset="6571.3758">14069 13844 60,'11'-6'35,"-11"6"1,-1-9-5,1 9-7,0 0-10,0 0-4,0 0-4,0 0-2,-8 12-2,7 4 0,1 3-1,-1 5-1,1 5 1,0 2-1,1 3 0,0 2 1,2-2-1,0-1 0,0-3-1,1-1 1,1-4-1,0-3 1,1-5-1,3-3 1,-2-3 1,2-4-1,2-3 0,-1-1 0,1-3 1,3-3-1,0 0 0,1-2-1,0 2-2,0-6-6,3 3-21,-2-1-8,-6-2 1,-1 1-2</inkml:trace>
  <inkml:trace contextRef="#ctx0" brushRef="#br0" timeOffset="6954.3977">13929 13998 34,'0'0'27,"0"0"2,0 0-9,0 0-4,0 0-2,0 0-2,0 0-1,-8-9-1,8 9-2,0 0 0,0 0 0,0 0-1,12-1-1,-12 1 0,20 0 0,-7 0-1,5 3 0,3 0-2,6 1 0,3 0-2,2-3-5,8 2-26,-5-5-9,-3-5-1,-1-5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7:05:07.894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17439 13848 28,'0'0'26,"0"0"-3,0 0 0,0 0-5,0 0-1,0 0-5,0 0-2,-11 2-2,11-2-1,-11 0-3,11 0-1,-12-4-1,12 4 0,-14-4-1,14 4-1,-12-4 1,12 4 0,-13-1-1,13 1 1,-14 3-1,5 1 1,-1 0 0,1 3-1,-2 3 1,1 0 0,0 3 1,1 1-2,-1-1 1,3 3 0,1-2 0,3 3-1,0-4 1,2 5-1,1-4 1,2 3 0,1 2 0,2-1 0,-1 4-1,2 1 1,1-1 0,1 1-1,0 2 0,-1-1 1,2 0-1,-2 0 0,-1 0 0,0-1 0,-2-1 0,0 1 0,-3-2-1,-1-5 0,0 1 0,-4-6-2,3 1-3,1-12-2,0 0-13,-3 10-13,3-10 0,0 0 0,-13-22 1</inkml:trace>
  <inkml:trace contextRef="#ctx0" brushRef="#br0" timeOffset="273.0157">17182 14224 32,'0'0'30,"-12"-1"1,12 1 1,0 0-9,-4-11-10,4 11 0,13-13-4,2 7-3,-2-3 0,9 3-2,2-4 0,2 2-2,4-1 0,3 0-1,0-2-1,0 1-3,1 3-3,-7-6-9,-5 4-21,5 3 1,-11-2-2,-1 4 2</inkml:trace>
  <inkml:trace contextRef="#ctx0" brushRef="#br0" timeOffset="790.045">17777 13982 42,'11'-2'34,"-11"2"2,3-10-5,-3 10-7,0 0-3,0 0-8,0 0-4,0 0-2,0 0-4,-5 11-1,5-11-3,-3 12-2,6-2-4,-3-10-13,-4 11-18,4-11 1,4 12-2,-4-12 3</inkml:trace>
  <inkml:trace contextRef="#ctx0" brushRef="#br0" timeOffset="979.056">17819 14176 63,'-4'13'33,"3"5"-1,-3-5 0,1-1-21,4-1-4,0-2-5,-1-9-6,6 11-16,-6-11-12,0 0 0,13-3-1,-11-11 1</inkml:trace>
  <inkml:trace contextRef="#ctx0" brushRef="#br0" timeOffset="1464.0837">18076 13840 54,'0'0'33,"0"0"0,14 1 1,-14-1-16,0 0-6,7 10-3,-7-10-3,3 21-2,-3-5 1,4 5-2,-3 2-1,2 4 0,-2 2-1,1 4 0,-1 2 0,0-3 0,-1-1-1,2-2 1,-2-2-1,2-3 0,1-5 0,0-4 0,1-3-2,-4-12-1,10 16-5,-10-16-13,0 0-16,11-8 0,-5-1 0,4 0 1</inkml:trace>
  <inkml:trace contextRef="#ctx0" brushRef="#br0" timeOffset="1957.112">18305 14028 53,'0'0'34,"0"0"-1,0 0 1,0 0-13,0 0-10,7 12-4,-4 6-2,-1 2-2,1 7 0,-2-1 0,1 3-1,-1 0-1,2-2 0,0-5 0,2-6 0,0-4 0,4-9-1,3-6 0,1-4 0,2-7 0,1-4 1,1-4-1,1-3 0,1-3 0,-2 1-1,1-1 2,-3 1 0,1 3 0,-3 2 1,-1 3 0,-2 6 0,-4 3 0,-6 10 0,10-2 0,-10 2 0,3 22-1,-3-2 0,-1 5-1,1 5 1,-2 2-1,1 2 1,1 0-1,0-2 0,2-4-1,1-6-1,4-3-3,-7-19-5,17 8-27,-8-9-3,-1-9 2,2-5-2</inkml:trace>
  <inkml:trace contextRef="#ctx0" brushRef="#br0" timeOffset="2341.134">18836 13790 89,'0'0'35,"6"-18"1,-6 18-6,15-5-19,-15 5-5,10 6-1,-3 5-3,2 6 0,-2 6-1,-2 7 0,-1 2 0,-2 4-1,-1 2 1,0 0-1,-2-2 1,2-2-1,1-5 0,2-3 1,2-4-1,1-5 1,1-4 0,2-4 0,1-3-1,0-3 1,1-2 0,1-3-1,2-1-1,-2-5-3,4 3-3,-5-9-11,0 4-21,1 0 2,-5-5-2,-3 2 1</inkml:trace>
  <inkml:trace contextRef="#ctx0" brushRef="#br0" timeOffset="2559.1463">18765 13977 96,'0'0'38,"10"-9"1,6-3-8,10 8-20,-3-7-3,11 8-3,-2 0-4,0 2-2,1 5-5,-9-8-12,-1 5-21,-1 0 1,-7-4 0,0-2-2</inkml:trace>
  <inkml:trace contextRef="#ctx0" brushRef="#br0" timeOffset="4018.2299">19448 14060 21,'0'0'29,"0"0"3,9-4 1,-9 4-10,11-5-3,-11 5-4,14-5-5,-14 5-3,24-1-2,-9 2-2,10 2 0,3-1-2,5 0 0,4 0 0,4-1-1,1-3-1,0 0 0,3-2-2,-5-4-2,-2 4-5,-9-1-18,-5-3-11,-3 5 2,-21 3-1</inkml:trace>
  <inkml:trace contextRef="#ctx0" brushRef="#br0" timeOffset="8167.4672">19845 13854 18,'0'0'22,"0"0"-1,0 0-7,0 0-1,-7 10-3,7-10 0,0 0 1,0 0-1,0 0 1,0 0 0,0 0-1,0 0-1,0 0-1,0 0-2,6 10-1,-6-10 0,0 0-2,0 0 1,0 0-1,-3 9 0,3-9 1,0 0-1,5 11-1,-5-11 1,7 10-1,-7-10 1,10 15-2,-10-15 0,14 18 0,-5-6 0,1-2 0,1 0-1,1 1 1,2-2-1,1 1 1,0-2-1,-2 0 0,-1-3 1,0 0-1,-1-1 0,-2-2 0,-9-2 0,14 6 0,-14-6 0,11 6 1,-11-6-1,0 0 0,12 8 0,-12-8 0,0 0 0,0 0 0,0 0 0,0 0 0,0 0 0,0 0 0,9 7 0,-9-7 0,0 0 1,0 0-1,0 0 0,0 0 0,-5 11 1,5-11-1,-14 12 0,14-12 0,-18 18 0,6-7 0,0 0 0,0 2 0,0-2 0,2 1 0,0 0 0,1-3 0,9-9 0,-11 15 0,11-15-1,-4 10 1,4-10-3,0 0-1,0 0-11,16 1-24,-9-11-1,1-2 1,0-5-1</inkml:trace>
  <inkml:trace contextRef="#ctx0" brushRef="#br0" timeOffset="8922.5104">20436 13718 72,'0'0'36,"0"0"0,-3 12-6,3-12-15,2 14-4,-2-14-2,5 25-3,-2-8-1,3 8-1,-1 3-1,-1 5-2,-1 2 1,0 2-1,-1 1 0,0 0-1,-1 1 0,0-3-1,0-5-1,0-5 0,3-3-2,-4-9-2,5-1-5,-5-13-11,0 0-17,1-19 2,-2-2-2,2-1 3</inkml:trace>
  <inkml:trace contextRef="#ctx0" brushRef="#br0" timeOffset="9341.5344">20413 13740 35,'-7'-10'31,"-6"-3"4,6 4 0,-2 0-12,3-5-6,6 14-4,4-20-2,6 15-4,-2-5-1,7 6-2,0-1 0,6 3-3,0 5 1,3 0-2,3 2 0,1 2 1,1 2-1,1 0 0,1 2 0,-1-1-1,-3 2 0,-5 1 0,-6 4-1,-6-1 1,-6 3 0,-9-1 0,-8 2-1,-5-1 2,-7-3 0,-1 0 1,-1-6 0,2-1 0,3-2 1,2-2 0,6-4-1,4 0-1,10-1-4,0 0-10,0 0-24,17 6 0,-5-6 0,9 3-1</inkml:trace>
  <inkml:trace contextRef="#ctx0" brushRef="#br0" timeOffset="9964.57">20937 13929 33,'0'0'34,"0"0"1,0 0 1,-14 15-11,2-10-5,5 10-7,-6-6-4,3 11-2,-4-2-3,5 3-1,-2 4-1,5 2 0,2 2-1,4-3 0,4-2-1,4 1 1,5-5 0,4-5 0,3-7 0,4-5-1,2-9 1,1-4 0,1-5 0,-1-7 0,-2-3-1,-3-2 1,-6-2-1,-4-1 1,-8 0-1,-6 1 1,-8 0-1,-6 3 0,-6 4 0,-3 5 0,-5 6-1,-2 8 2,-1 6-2,0 6 1,7 7-2,3 3-1,11 4-4,1-7-13,10 2-20,11-3 1,7-8 0,9-2 0</inkml:trace>
  <inkml:trace contextRef="#ctx0" brushRef="#br0" timeOffset="10567.6045">21478 13840 44,'0'0'34,"0"0"2,0 0 0,-9-11-13,9 11-7,0 0-5,0 0-1,0 0-3,0 0-2,-14 1-1,5 1-1,-6-1-1,-1 2 0,-3 1 0,-2 2-1,0 1 1,0 4-1,0 1 1,6 2-1,5-1 0,5 0-1,4 1 1,7 0-1,4-1 0,5-3 0,7 0 0,3 2 0,4-2-1,-1 2 0,0 1 0,-4 1 0,0 3 0,-7 4 0,-7-1 1,-7 3 0,-7 0 0,-7-4 1,-7-2 0,-5-3 0,-2-3 1,1-4 0,-2-3-1,3-3 0,6-1-3,1-3-6,16 3-32,0 0-1,-5-10 0,5 10-2</inkml:trace>
  <inkml:trace contextRef="#ctx0" brushRef="#br0" timeOffset="16137.9231">11934 14617 4,'0'0'4,"0"0"0,0 0 2,0 0 2,0 0 1,9 0 2,-9 0 1,0 0 0,0 0-1,0 0-1,0 0-1,11 6-1,-11-6-2,0 0 0,9 6 1,-9-6 0,9 2 1,-9-2-1,13 1 0,-13-1-1,14-1-1,-14 1 0,18 1-2,-18-1 0,19 2-1,-19-2 0,20 4 0,-9-3 0,6 0 0,0-3 0,4 1 1,0-2-1,3 1-1,1 0 1,2-2-1,-2 1 0,1 2-1,-2 2 1,0 1-1,0 1 1,2 1-1,-2-1 1,-1 2-1,-1-1 0,2 0 1,-1-1-1,1-1 0,-5 0 1,1 1-1,1-3 0,1 0 0,2 1 0,-1-1 1,2 0-1,1 0 0,0-1 0,3 1 0,2-2 0,0-1 0,1 1 0,2-1 0,-1 0 0,2 0 0,1 1 0,0 0 0,-1 2 1,1 1-1,1 1 0,-1 0 0,1 1 0,1 0 1,-1-2-1,2 0 1,3-1-1,0 0 0,3-1 1,-1 1-1,2-1 0,-1-1 1,1 1-1,-1 1 1,-1 0-1,-1 0 0,0 1 0,2-2 0,1 2 1,3-1-1,3-1 0,0 0-1,4-1 1,1-1 0,5-1 0,-1 0 0,2-2-1,1 0 1,2 1 0,0 0 0,2 0-1,1 0 2,-1-2-1,0 3 0,3 0 0,0-1 1,-2 1-1,2-1 1,-1 1-2,0 0 2,1 0-1,2 2 0,-2 2 0,-1 2-1,0 1 1,1 2 0,-1-1 0,0 1 0,2 1-1,-1-1 1,0-3 0,-2 1-1,4-1 1,-2-1 0,-1-1 0,0-1 0,-2-1 0,-2-2 1,2 0-2,-2-2 2,-1 0-1,0 0 1,-2 1 0,1 1-1,-1 3 0,0 1 0,-2 1 0,1-1 0,-1 4-1,2-3 0,1 4 1,-2-1-1,1-3 0,-1 2 1,1-2 0,-1 3 0,1-3 0,-1 2 0,0-3 0,0 0 0,-1 0 0,2 0 0,-3 0 0,0-1 0,1-1 0,0-1 0,-1-1 0,-1-1 0,1-1 0,1 1 0,1-2 0,1 0 1,-2 1-1,2 0 0,-3 2 0,2 0 0,0 0 0,-2-1 1,-1 2-1,0 1 0,-2 1 0,1-1 1,2 0-1,-2 2 1,0-1 0,-1 1 0,1-2 0,-1 1-1,-1-2 1,-1 2-1,-1 0 1,0-1-1,-1 0 1,4 1-1,-4 0 0,1 1 1,-1 0 0,-1-1 0,-1 0-1,-2 1 1,1 0 0,-1-1-1,-5-1 1,0 1 0,0 0-1,-1 0 1,1-1-1,-2 2 1,0-3-1,1 2 1,0-1-1,1-2 1,-1 2-1,-1-1 0,1 1 0,0-1 0,0 0 1,-2 1-1,-2 1 0,0-1 0,0 0 0,-2 0 1,-2 0-1,-1 0 0,-3 1 0,-1-2 0,-2 0 1,-1 1-1,-1 0 0,-2 0 0,-2 0 0,0 0 1,0 1-1,-1-2 0,-1-1 1,0 1-1,-3-1 0,0 0 0,-2 0 0,-1 0 0,-2 0 0,-1 1 0,-11 3 1,18-3-1,-18 3 0,16-4 0,-16 4 0,14-1 0,-14 1 0,14-1-1,-14 1-1,10 0-1,-10 0-2,0 0-5,0 0-27,6-12-4,-14 1 3,-1-4-2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7:06:04.19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14484 15020 39,'0'0'29,"0"0"2,0 0-6,0 0-8,0 0-3,-4-9-4,4 9-1,0 0-3,0 0-2,-13-11 0,13 11 0,-9-9-1,9 9-1,-14-7 1,14 7-1,-17-4 0,17 4 0,-19 0-1,19 0 1,-17 5-1,17-5 0,-14 13-1,8-2 1,0 1-1,2 3 1,1 1-1,1 3 0,1 2 0,1 0 1,2 5-1,-1 0 0,1 1 0,1 0 0,-1 0 0,1-1 0,-2 0 0,0 1 0,0-4 0,1 0 0,-1-3 0,-1-1 0,1 0 0,-1-4 0,0-2-1,1-1 1,-1-3-2,0-9-1,0 13-2,0-13-5,0 0-13,0 0-13,0 0 0,-6 9-1,6-9 2</inkml:trace>
  <inkml:trace contextRef="#ctx0" brushRef="#br0" timeOffset="1452.0828">14256 15287 33,'-13'7'24,"13"-7"0,0 0-2,0 0-2,-9 10-4,9-10-2,0 0-1,0 0-2,0 0-2,10 4-2,0-3-1,1-2-1,3 2 0,2-2-2,2 2 0,3-3-1,4 2-1,0 0-1,0 1-1,1 0-3,-4-4-9,1-1-26,-1 3 2,-5-5-1,-3 0 0</inkml:trace>
  <inkml:trace contextRef="#ctx0" brushRef="#br0" timeOffset="2272.13">14953 15024 31,'-1'-10'27,"1"10"0,0 0-4,0 0-4,0 0-2,-13-9-3,13 9-1,-10 0-4,10 0 0,-10 5-3,10-5-1,-14 18-1,7-6 0,-3 2-2,0 5 0,-2 2-1,0 7 0,-1 3 0,2 1 0,2 2 0,3 4 0,4 0 0,4 0-1,5 1 0,3-6-1,7 0-2,-1-8-4,7-1-13,1-6-18,-7-7 1,2-4-1,-5-13 1</inkml:trace>
  <inkml:trace contextRef="#ctx0" brushRef="#br0" timeOffset="2876.1645">15168 15205 72,'4'13'36,"-4"-13"0,0 0-6,-2 18-11,-3-8-7,7 8-4,-4 1-3,4 7-1,0 3-2,3 7 1,0 2-2,5 5 0,-2 2-1,1-1-2,2 2 0,-4-6-3,1 0-5,-8-11-20,2-9-10,-3-8 2,1-12 0</inkml:trace>
  <inkml:trace contextRef="#ctx0" brushRef="#br0" timeOffset="3615.2067">15153 15217 38,'0'0'31,"-12"-9"3,12 9-7,-9-8-4,9 8-3,0 0-4,-10-17-4,10 17-2,4-10-2,-4 10-1,12-8-2,-2 4-1,1-1-1,5 1-1,1-1 0,5 2-1,1 2-1,3 2 0,2 4 1,-1 6-2,-3 2 1,-5 5-2,-1 4 1,-6-1-1,-4 5 1,-6-4-1,-3-2 0,-5-3 0,-2-5 2,-4-4-1,-5-5 2,-1-3 0,-5-3-1,2-1 0,-1 2-2,0-5-5,12 3-32,10 4-1,0 0 0,0 0 0</inkml:trace>
  <inkml:trace contextRef="#ctx0" brushRef="#br0" timeOffset="4311.2466">15550 15039 48,'0'0'35,"0"0"2,6-14-3,-4 5-10,9 7-6,-11 2-6,18-6-3,-8 8-3,5 6-1,1 5-3,3 6 0,0 3-2,1 8 1,-2 2-1,-1 2-1,-1 2 1,-7 1-1,-5 1 0,-6-4 1,-6-1-1,-7-3 1,-3-2 0,-5-3-1,-1-2-2,-1-9-7,6-2-28,5-3-2,3-10 1,11 1 0</inkml:trace>
  <inkml:trace contextRef="#ctx0" brushRef="#br0" timeOffset="14731.8427">16148 15144 9,'0'0'13,"0"0"2,7-10 1,-7 10 2,0 0 1,0 0 0,0 0-1,0 0-2,0 0-3,0 0-3,0 0-2,0 0-2,-10-2-1,10 2 0,0 0-1,0 0 0,0 0-1,0 0 1,0 0 0,0 0-1,0 0 0,0 0 0,0 0-1,0 0 0,0 0-1,-4 10 0,4-10 0,-1 13-1,-1-3 0,0 0 0,1 2 0,-1-2-1,2 1-1,0-11-4,1 20-7,-1-20-26,1 9 1,-1-9 1,0 0-2</inkml:trace>
  <inkml:trace contextRef="#ctx0" brushRef="#br0" timeOffset="15405.8812">16200 15433 38,'0'0'27,"4"11"0,-4-11-4,0 0-5,3 10-3,-3-10-3,0 0-2,2 10-2,-2-10-2,0 0 0,0 0 0,7 9-1,-7-9 0,0 0-1,0 0-2,0 0 1,3 9-1,-3-9 0,0 0-1,-1 11-1,1-11 0,1 9 1,-1-9-1,0 0-1,0 0-2,0 0-6,0 0-27,6-14-2,-6 14 1,-1-24-2</inkml:trace>
  <inkml:trace contextRef="#ctx0" brushRef="#br0" timeOffset="19981.1429">17220 15226 36,'-2'-12'28,"2"12"3,-8-11-7,8 11-6,-11-3-3,11 3-5,-11 4 0,11-4-3,-11 12-1,11-12 0,-11 19-1,4-9-1,0 5 0,0-2-1,2 4 0,-2 0 0,3 1-1,1 1-1,4 1 1,3 1-1,3-1 0,3-4 0,5-1-1,3-6 1,4-3-1,2-7 1,2-5-1,1-6 0,-4-5 0,0-3 0,-2-1 0,-5-1 1,-3-2-1,-6 3 0,-4 1 0,-7-1 1,-4 6 0,-6 3-1,-2 4 1,-6 4-1,-1 4 1,-2 3-1,0 4 0,1 7-1,3-3 0,6 4-1,1-4-3,10 3-4,4-14-17,1 13-13,9-9 1,3-8-1,11-2 2</inkml:trace>
  <inkml:trace contextRef="#ctx0" brushRef="#br0" timeOffset="20583.1773">17744 15122 55,'2'-11'30,"-2"11"-2,0 0-2,0 0-5,-10-1-3,0-2-7,10 3-2,-15 7-2,15-7-1,-21 10-1,11-3-2,-4-1 0,3 3-2,-2 3 1,1 0-1,0 1 0,-1 2-1,2 1 1,1 0-1,3 0 0,2-1 0,5-4 0,4 1 1,5-3-1,5-1 0,3 0 0,3-2 0,3-1-1,1-1 1,-3 2-1,-1 2 1,-2 2-1,-6 1 0,-4 1 0,-4 2 1,-9 3-1,-4 0 1,-4 2 0,-2-2 0,-4-1 0,1-2 0,-2-1 1,2-5-2,4 0-4,-2-10-10,3 1-23,13 1 0,-19-11 0,19 11-1</inkml:trace>
  <inkml:trace contextRef="#ctx0" brushRef="#br0" timeOffset="25851.4787">16591 15115 5,'0'0'12,"-9"-11"1,9 11 1,0 0 0,0 0 2,-10-6 2,10 6-2,-4-10 1,4 10 0,-3-12-3,3 12 0,-2-10-3,2 10-2,0 0-2,0 0-1,-4 12-1,4 2-2,2 6 0,-2 4-1,4 6-1,1 3 1,1 2-1,1 2 1,1 2-1,-1 0 0,2-1-1,0-5 0,-3-1 0,0-6-1,-1-2 0,-1-9 0,-3-2-1,-1-13-1,0 12-1,0-12-3,0 0-4,0 0-9,1-13-18,-1-1 2,4-1-1,-4-7 2</inkml:trace>
  <inkml:trace contextRef="#ctx0" brushRef="#br0" timeOffset="26339.5066">16602 15186 36,'-20'-15'29,"20"15"2,-14-6 1,14 6-16,0 0-2,-14-15-4,14 15 1,-2-14-3,2 14-2,3-19 0,1 10-1,-2-4-2,3 3 0,0 0-1,-5 10-1,12-15 0,-3 6 1,1 1-1,2 2 0,3 0 0,3 0 0,1 0 0,3 4-1,3 1 1,1 3-1,1 3 1,-1 5-1,-2 2 1,-2 5-1,-1 1 0,-4 2 0,-3 1 0,-5 0 0,-5 3 0,-2-2-1,-4-3 1,-3-1-1,-5-4 1,-5 0 0,-5-3 1,-4-2-1,-1-4 1,-4-1 0,0-2 0,0-1 0,5-2 0,4 0-1,5 1-2,5-4-3,10 4-27,0 0-7,16-2 0,0-3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7:06:53.514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19491 15045 12,'0'0'14,"0"0"-4,0 0-2,-3-9 0,3 9 0,0 0 2,-1-10 0,1 10 3,0 0 0,0 0 0,0 0 0,0 0-2,0 0-1,0 0-3,0 0-1,0 0-1,0 0-1,0 0-1,-4 15 0,4-2-1,-1 5 0,2 5 0,-1 5-1,1 5 0,-1 2 0,0 2 0,-1 0-1,1-1 0,-1-2 0,-1-1-1,1-8 1,-1-3-1,2-2-1,-1-7 1,1-3-2,0-10 0,0 13-2,0-13-7,0 0-21,1-13 1,-4-1-2,6 4 3</inkml:trace>
  <inkml:trace contextRef="#ctx0" brushRef="#br0" timeOffset="498.0284">19417 15029 22,'0'0'27,"-5"-16"2,5 16-5,3-17-5,-1 6-2,-2 11-4,9-17-3,2 9 0,-7-2-4,7 3 0,-4-3-2,7 5 0,-2 1-2,6 4 1,-2 1-2,5 3 1,0 0-2,1 5 1,0 1 0,0 3-1,-1 1 1,1 1-1,-4 0 0,-3 1 0,-2 0 0,-4-2-1,-2 1 0,-4-3 1,-5 0-1,-6 0 0,-3-2 1,-6 1 0,-3 0 0,-1 1 0,-3 3 1,0-4 0,0 1 1,6-3-1,0-1 0,7 1-1,11-9 0,-10 7-4,10-7-6,8 10-24,-8-10-1,22 5 0,-8-9-1</inkml:trace>
  <inkml:trace contextRef="#ctx0" brushRef="#br0" timeOffset="1195.0683">19931 15208 33,'0'0'31,"-11"8"2,11-8-2,-7 10-10,-2-7-6,5 8-3,-7-4-5,4 7-3,-2 0 0,2 3-2,0 0 0,3 3 0,2-2-2,3 2 1,3-2-1,4-2 0,3-2 0,3-5 0,6-2 0,2-5 1,1-6-1,2-5 0,0-4 0,1-6 0,0-4 1,-3-3-1,-3-3 0,-4 0 0,-6 1 0,-6 1 1,-9 2 0,-8 7 0,-6 3 0,-8 9-1,-5 5 1,-1 5 0,-2 7 0,2 6-1,4 1 1,5 3-2,8 1-1,7-3-4,12 5-9,8-5-22,2-10 1,11-1 0,0-8 0</inkml:trace>
  <inkml:trace contextRef="#ctx0" brushRef="#br0" timeOffset="1757.1005">20533 15134 22,'-18'-5'30,"7"10"3,-6-5 0,-1 1-9,-1 5-5,-5-6-3,6 5-4,-6-4-4,7 5-2,-3-4-2,5 2-1,0 1-1,6-1-2,9-4 0,-9 12 0,9-12 0,6 12 0,-6-12 1,22 14-2,-4-4 2,3 0-2,1 0 0,0 2 0,1 2 0,-6 1-1,0 2 0,-7-2 0,-5 0 1,-5 1 0,-4 1 0,-4-2 1,-5-3 0,-4-2 1,-3-2 1,1-2-1,-3-3 2,2 0-1,0-2 0,3 1-1,3 0-1,5 1-2,9-3-5,-9 13-19,9-13-12,10 10 1,-10-10-1,23-1 2</inkml:trace>
  <inkml:trace contextRef="#ctx0" brushRef="#br0" timeOffset="2530.1447">21095 15037 35,'0'0'32,"0"0"2,0 0 0,0 0-11,0 0-7,0 0-4,-13 4-4,13-4-2,-9 8-1,9-8-3,-18 11 0,8-4 0,-5 0-1,0 2-1,-5 2 0,-3 1 0,-1 1 0,1 2 0,-1-1 0,1 0 0,3-1 1,3-1-1,4 0 0,4-1 0,6 2 1,2-2-1,4 3 1,5-1-1,3 1 0,2 0 0,4-1 1,1 2-1,1-2 1,3 1-1,-1-1 0,2-2 0,-1-1-2,-2-5-1,1 3-7,-5-5-25,-2-8-3,2 0 2,-5-8-2</inkml:trace>
  <inkml:trace contextRef="#ctx0" brushRef="#br0" timeOffset="3347.1914">21278 15078 36,'0'0'32,"0"0"2,0 0-3,12 6-10,-12-6-4,0 0-4,0 0-5,0 0-3,0 0-1,0 0-2,0 0 0,0 0-1,-2 12-1,2-12 0,-7 12 0,7-12-1,-5 15-2,5-15-1,-3 13-7,3-13-26,0 0 2,-3 12-2,3-12 3</inkml:trace>
  <inkml:trace contextRef="#ctx0" brushRef="#br0" timeOffset="3681.2105">21296 15269 36,'0'0'30,"4"10"4,-4-10-8,0 0-5,8 16-5,-8-16-2,3 16-6,-3-16-2,-1 17-2,1-17-2,-1 16 0,1-16-1,0 10-1,0-10-3,0 0-12,-1-9-21,1 9 1,9-22-1,-3 7 2</inkml:trace>
  <inkml:trace contextRef="#ctx0" brushRef="#br0" timeOffset="4388.251">21575 14891 51,'0'0'32,"0"0"3,3 16-8,-3-16-9,2 18-2,-4-6-5,6 10-3,-4 1-3,3 7 0,-2 1-1,1 2-2,-1 1 0,0 0-1,0-1 0,2-3-1,-1-3 0,-1-5-2,2-3 0,0-6-2,2-2-3,-5-11-6,0 0-20,10 3-3,-10-3-2,0 0 3</inkml:trace>
  <inkml:trace contextRef="#ctx0" brushRef="#br0" timeOffset="5144.2942">21761 15096 27,'0'0'31,"0"0"1,0 0 1,0 0-12,0 0-5,0 0-1,0 0-4,0 0-3,-1 17-2,1-6-1,2 5-1,-1 3-1,2 2-2,0 1 0,0 0 0,0-1 1,4-3-2,-3-2 0,2-4 0,-6-12 0,10 9 0,-10-9 1,11-6-1,-11 6 0,7-23 0,-4 6 0,1-6 1,0-1-1,2 0 1,2-1-1,-2 3 0,1 1 1,1 8-1,-8 13 1,15-10-1,-15 10 1,11 12 0,-6 0-1,1 4 0,0 6 0,0 2 0,0 2-1,0-1 0,2-1-1,-2-4-2,3 1 0,-5-8-6,6-5-20,-10-8-8,11 3 0,-11-3 1</inkml:trace>
  <inkml:trace contextRef="#ctx0" brushRef="#br0" timeOffset="5725.3274">22182 14791 73,'0'0'37,"1"12"-1,-3 2-1,-6-5-21,8 12-4,-6-2-2,4 7-1,-2 1-3,2 4-1,-2 0 0,3 0-2,-1 2 0,1-1 0,0-2-1,0 1 0,2-2 1,1-4-2,2-3 2,0-3-1,2-4 0,1-3 1,-7-12 0,20 13 0,-10-9 0,2-3 1,0-3-2,2-1 1,0 0-2,-1-2-2,5 2-2,-8-8-6,7 1-22,-8 2-8,-4-2 1,-3 0-1</inkml:trace>
  <inkml:trace contextRef="#ctx0" brushRef="#br0" timeOffset="6006.3435">22030 14999 48,'5'-14'34,"-5"14"2,6-12 0,-8 2-15,2 10-5,0 0-4,19-5-2,-19 5-3,14 2-1,-3 0-2,7 3-1,4 1-2,1-1-4,9 5-9,5-5-27,-4-6-1,1-1 0,-5-9 0</inkml:trace>
  <inkml:trace contextRef="#ctx0" brushRef="#br0" timeOffset="17928.0254">14278 15795 13,'0'0'19,"0"0"-4,0 0-4,0 0-1,0 0 0,0 0 2,0 0-2,0 0 2,0 0-1,9 5 0,-9-5-1,16-1-1,-5-3-1,7 4-2,3-5 0,5 3-2,3-1-2,7 1-1,0 1-1,4-1 1,2 2-1,2 0 0,0 1 0,2 0 1,1 0-1,2 0 0,2 0 1,1-1 0,3-1 0,3 0 1,1-1-1,3 0 0,2-2 0,2 1 0,1 0 0,0 0-1,0 3 1,1 3-1,-2 0 0,-2 1 0,-1 0 0,0 2 1,0-2-1,2 0 0,3-1 0,1 2 0,3-3 0,2 0 1,2 0-1,0-1 0,2 1 0,1-1 1,1 0-1,2-1 0,-1 2 0,3 0 0,3 1 0,1-1 1,0 0-1,2 2 0,1 1 1,2 0-1,-1-1 0,1 2 1,0 1-1,0 2 0,1-1 1,-5-1-1,1 0 1,1-1-1,-2-2 1,0-2 0,4-4 0,-1-2 0,2-2 0,-1 1 0,3-3-1,-1 1 1,-1-2-1,1 1 0,0 0 1,-1 1-1,-1-2 1,3 3-1,-2-1 1,2 0 0,-2 1 0,2 0 0,-1 1 0,-1 2 0,0-1-1,-2 0 1,-3 0 0,-1 1 0,0-3 0,-3 0 0,-4-1 0,-1 0 0,-6-2 0,1 1 0,-3-1 0,-2 0-1,-3-3 1,2 3-1,-4 1 0,-1-2 1,0 3-1,-4 1 0,-2 1 0,-4 1 0,0 2 0,-4-1 1,-4 3-1,-1 2 0,-3 0 0,-2 0 0,2 0 0,-3 2 0,-2 0 0,-2-1 0,1-1 0,-3-1 0,1-2 0,-1 1 0,-1-2 0,0-1 0,-2-2-1,-2 0 1,-2-2 0,-3 0 0,-3-1 0,-3-2-1,-5-2 0,-2 1 0,1 0 0,-3 0-1,4 4-3,-7-8-16,4 3-18,3 1 1,-4-11-1,6-3 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7:07:33.04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16866 16169 9,'0'0'15,"0"0"0,0 0-1,0 0 0,0 0 0,0 0 2,0 0-1,0 0-2,0 0 0,0 0-2,0 0-1,0 0-2,0 0-1,-6-14-2,6 14-1,0 0-1,-12-4 0,12 4 0,-14-3-1,5-2 0,9 5 0,-17-2 0,17 2-1,-17 0 1,17 0-1,-18 5 0,9-1 1,9-4-1,-17 12 0,17-12 1,-15 15-1,8-6 1,1 1-1,0 1 0,3 3 0,1 1 0,1 2 0,1 4-1,1 2 0,0-1 1,3 3-1,1 2 1,2-2 0,0 0-1,1 0 0,-1 0 1,3-1-1,-2-1 0,-1-1 0,-2-3 0,0 2 0,0-3 0,-3-3-1,1-5-1,-3 0-1,0-10-1,-2 11-3,2-11-9,-4 9-20,4-9-1,0 0-1,-18-12 2</inkml:trace>
  <inkml:trace contextRef="#ctx0" brushRef="#br0" timeOffset="283.0159">16633 16488 25,'0'0'29,"-14"-2"4,14 2-1,0 0-11,0 0-5,9 3 0,-9-3-4,25 0-3,-10-2-2,5 4-1,1-7-2,5 1-1,0-3-1,0 0-3,0 1-2,-2-7-11,0 1-23,0 3 0,-9-1 0,0 3-1</inkml:trace>
  <inkml:trace contextRef="#ctx0" brushRef="#br0" timeOffset="770.044">17262 16157 37,'0'0'30,"0"0"2,0 0-9,-10-1-5,10 1-2,-12 13-4,1-4-1,5 10-3,-8 1-1,4 9-1,-6 0-2,5 6 0,-3-2-1,2 2-1,2-1-1,4 2 0,3-3 0,3-2 0,3-6-1,3 1 1,3-3-1,2-3-1,2-4-1,-1-6-4,6 2-11,-2-6-20,-3-5-1,0-2 1,-13 1 0</inkml:trace>
  <inkml:trace contextRef="#ctx0" brushRef="#br0" timeOffset="1109.0631">17427 16337 76,'0'0'37,"9"13"-1,-9-13 1,5 24-25,-6-9-7,6 4-1,-3 3-2,2 8 1,-3 3-2,0 4 0,-3 1 0,0 0 0,-2-2-1,1-3-1,2-4-1,-2-12-2,5 0-6,-2-17-8,0 0-21,5-17 3,-3-4-2,0-6 2</inkml:trace>
  <inkml:trace contextRef="#ctx0" brushRef="#br0" timeOffset="1499.0857">17392 16382 82,'0'0'37,"-8"-13"0,5 2-7,3 11-15,2-16-4,-2 16-4,16-13-2,-3 10-2,1 0 0,6-1-2,0 2 0,2 2 0,1 1 0,1 1-1,-1 2 1,-3-2-1,-2 3 0,-4 3-1,-2 2 1,-7 2-1,-2-1 0,-7 3 0,-3 0 0,-5 1 1,-3-1 0,-5 0 0,-3-1 1,2-1-1,-2-1 1,2-1 0,3-3-1,5 1 0,4 0 0,9-8-4,0 0-3,0 0-12,13 5-21,3-6 0,-2-2 2,4-1-3</inkml:trace>
  <inkml:trace contextRef="#ctx0" brushRef="#br0" timeOffset="1952.1117">17718 16153 80,'0'0'39,"-6"9"0,6 1 1,10-1-27,-10-9-4,17 8-3,-2-2-1,4 6-2,-3 0 0,4 4-2,-3 0 0,1 5-1,-4 3 1,0-1-1,-6 5 0,-3-1-1,-4 0 1,-5 0-1,-3-1 1,-3-6 0,-3-1-1,0-3 1,-1-5 0,2-3-1,2-5-1,10-3-1,-13 4-2,13-4-9,0 0-25,0 0-2,-1-13 2,1 13-1</inkml:trace>
  <inkml:trace contextRef="#ctx0" brushRef="#br0" timeOffset="2306.1319">18196 16214 82,'-5'10'39,"5"-10"0,-8 16 0,6-3-19,2-13-15,0 0-3,4 14-4,-4-14-5,12 13-14,-12-13-19,13 6 2,-13-6-2,0 0 2</inkml:trace>
  <inkml:trace contextRef="#ctx0" brushRef="#br0" timeOffset="2466.1411">18206 16372 63,'-3'16'36,"4"4"-2,-5-7 1,7-2-14,-5 0-23,5 2-17,2-2-15,-5-11 0,1 10-2,-1-10 2</inkml:trace>
  <inkml:trace contextRef="#ctx0" brushRef="#br0" timeOffset="3308.1891">18557 16164 11,'0'0'28,"0"0"3,1-10-4,-1 10-2,0 0-4,2-14 0,-2 14-3,0 0-5,9 11-3,-9-11-2,5 27-2,-3-9-2,3 11-1,0 2 0,1 2 0,0 2-2,2 0 1,-1 1-1,0-3 0,1-1-1,1-6 0,-2-3-1,0-5 0,-1-1-2,-6-17-1,7 12-2,-7-12-5,0 0-12,5-13-18,-7-1 2,1 0 0,-4-8 2</inkml:trace>
  <inkml:trace contextRef="#ctx0" brushRef="#br0" timeOffset="3897.2229">18820 16299 80,'0'0'38,"0"0"0,11 8 1,-11-8-25,0 0-6,5 14-3,2-2-1,-3 0-1,3 6 0,-4 0-1,1 2 0,-2 1-1,0-2 0,-2 0-1,1 1 1,1-5-1,-1 1 0,1-4 0,1-1 0,-3-11-1,8 10 1,-8-10 1,13-10-1,-13 10 0,14-20-1,-5 4 1,0-2 0,-1 1 0,2-6 0,-2 4-1,0-1 1,1 2 0,-1 0 0,-1 1-1,-2 4 2,-1 2-1,-4 11 1,6-12 0,-6 12 0,0 0 0,0 0 0,9 14 0,-9-14 1,5 18-2,1-3 1,-3-2-1,3 5 1,-1-2-1,1 1 0,-3-2 0,2 4-1,0-2-1,-4-7 0,4 1-4,-5-11-2,7 13-13,-7-13-21,11-7 2,-7-4 0,0-6-1</inkml:trace>
  <inkml:trace contextRef="#ctx0" brushRef="#br0" timeOffset="4336.2477">19238 16099 65,'13'-12'39,"-13"12"-2,14-5 3,-14 5-16,15-1-12,-15 1-4,9 15-2,-8-1-2,2 4 0,-4 5-2,2 5 1,-3 1-2,1 5 0,-2-1 0,1 1 0,1 0-1,1-1 0,0-1 0,2-5 0,1-1 0,1-7 1,2-4-2,1 0 2,3-5-1,-1-4 0,1-2 0,2-4 0,0 1 0,1-2 0,2 0-1,-1-3 0,2 0-2,-2-2-3,4 5-4,-11-9-17,5 1-15,-3-1 1,-6-5 0,1 1 1</inkml:trace>
  <inkml:trace contextRef="#ctx0" brushRef="#br0" timeOffset="4625.2645">19153 16220 61,'0'0'38,"0"0"0,10 6 3,0-3-19,-10-3-7,21-6-4,-8 2-2,8 5-2,-2-3-2,6 4-1,2 1-3,1-3-6,8 0-36,-6-1-2,-4-8 1,2-9-1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7:08:12.452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10850 16092 22,'0'0'16,"3"-10"0,-3 10 1,0 0-1,0 0-1,0 0-2,-10-1-2,10 1-2,-12 4-2,12-4-1,-13 11-1,13-11-1,-18 14 0,11-5-2,-4 1 1,1 5-2,-1-1 2,1 5-1,-2 1-1,4 6 0,-1 0 0,1 3 1,4-3-2,2 4 1,3-2 0,7 1 0,1-3-1,4-2 0,6 1-2,-1-8-9,4-4-18,4 7-3,-8-13 0,3 0 0</inkml:trace>
  <inkml:trace contextRef="#ctx0" brushRef="#br0" timeOffset="1107.0631">11286 16191 5,'0'0'24,"4"-13"2,-4 13 1,3-9-6,-3 9-6,0 0-2,-10-12-1,10 12-2,-11-3-1,11 3-3,-15 2 0,6 3-2,-2-3-1,-1 6-1,-1-1 0,-1 2-1,0 0 0,-4 2 0,1-1-1,-1 2 1,2 2-1,0-1 0,2 1 0,1 1 0,3 2 0,4-1 1,3 2-1,2 1 0,3-2 0,2 1 0,5-4 0,3-2 1,4-3 0,0-1 0,3-8 0,1-3 1,-1-5-1,2-4 1,-5-3 0,-1-2 0,-4-4 1,1 0-1,-5-2 1,-2 4-1,-3 0 1,-2 2 0,-1 4-1,1 13-1,-3-16 1,3 16-2,0 0 1,0 0 0,-1 18-1,3-1 0,1 4 0,1 2 1,2 4-2,-1 3 1,0 2 0,0 3 0,-1 0-1,0-4 0,-1-2 0,-2-2-1,0-3 1,-1-7-1,-1 0 0,1-17-2,-2 14 0,2-14-4,0 0-8,-3 10-21,3-10 0,0 0 1,0 0 0</inkml:trace>
  <inkml:trace contextRef="#ctx0" brushRef="#br0" timeOffset="1383.0791">11526 16422 41,'0'0'30,"11"6"1,-11-6 0,6 11-18,3 3-4,-6 3-2,3 5-2,-3-1-2,0 5-2,-2 0-2,-3-2-6,2 0-15,-1 3-9,-6-14-1,4 4 1</inkml:trace>
  <inkml:trace contextRef="#ctx0" brushRef="#br0" timeOffset="2405.1376">11710 16121 22,'-4'-11'27,"4"11"1,0 0-3,-1-13-6,1 13-3,0 0-3,0 0-2,0 0-1,0 0-1,0 0-2,0 0-1,-4 15-2,5-1 0,-2 4-1,2 5-1,-1 4-1,2 4 0,0 1 0,1 3 0,1-1 0,1-3 0,1-2-1,2-6 0,-1-2-1,-1-5-1,4-2-4,-10-14-8,13 4-23,-4-1 1,-9-3 0,12-6 0</inkml:trace>
  <inkml:trace contextRef="#ctx0" brushRef="#br0" timeOffset="3054.1747">11905 16266 24,'5'-10'29,"-5"10"3,0 0 0,0 0-11,0 0-3,0 0-4,11 3-4,-11-3-1,0 16-2,0-16-2,1 22-2,-1-9 0,1 4-1,1-1-1,0 1-1,0-2 0,2-2 0,0-2 1,-4-11-1,13 12 0,-13-12 0,13 7 0,-13-7 0,12-3-1,-12 3 1,13-11 0,-13 11 0,11-13 0,-6 1 0,1-1 0,1-1 0,-1 0 0,1-1 1,1-2 0,1 0 1,-2 1-1,2 2 1,-1 2 0,-1 2 0,-7 10-1,13-9 0,-13 9 0,13 12 0,-6-3-1,0 5 0,1 2 0,2 2 0,-2-1 0,0 1 1,-1-2-2,1 1 1,-1-1-1,-2-1-1,1-1-1,-6-14-3,10 21-4,-10-21-16,0 0-12,7 9 1,-7-9-1,6-10 2</inkml:trace>
  <inkml:trace contextRef="#ctx0" brushRef="#br0" timeOffset="3588.2053">12354 16029 33,'5'14'32,"-5"-14"2,4 18 0,0-3-13,-4-2-3,5 11-6,-5-3-4,6 9-1,-6-1-4,3 4 0,-3 0-2,0 5 0,0-2 0,0-1-1,-1-3-1,0-1 1,-1-1 0,2-6 0,-2-1 0,4-6 0,0-3 1,2-3-1,-4-11 1,17 9 0,-3-9 0,-3 0-1,5-4 0,0-2 0,0-1-3,-2-4-3,4 5-13,-3-3-18,-4-7 1,1 4-2,-4-6 3</inkml:trace>
  <inkml:trace contextRef="#ctx0" brushRef="#br0" timeOffset="3843.2199">12262 16283 70,'0'0'36,"7"12"-1,2-5-3,3-10-19,8 7-4,-1-5-3,6 1-2,1-2-4,-3-2-5,4 4-11,-1-2-20,-6-8-1,2 2 0,-4-6 1</inkml:trace>
  <inkml:trace contextRef="#ctx0" brushRef="#br0" timeOffset="4318.2469">12632 16071 70,'0'0'36,"0"0"0,5 15 1,7-3-22,-6-2-9,8 3-1,-3 0-2,6 8 0,-1 1-1,4 4-1,-2 3 0,-2 3 1,-2 2-2,-3 2 0,-3 1-1,-4-3 2,-3 0-2,-6-3-1,-1-3-2,-4-13-10,-5-3-24,4-2 1,-2-12 1,13 2-2</inkml:trace>
  <inkml:trace contextRef="#ctx0" brushRef="#br0" timeOffset="5085.2909">13409 16196 51,'0'0'31,"5"-9"3,-5 9-11,0 0-5,0 0-3,-17 0-6,17 0-2,-22 4-2,7-1-1,-3-2-1,-1 1 0,-4 1-1,2 2 0,-4 4-1,0 5 0,0 3-1,0 5 1,3 4-1,1 2 1,3 5-1,4-1 1,7-2 0,8-4 1,6-1 0,11-1 0,1-5 0,11-2 0,1-3 0,6-3 0,-3-3-1,-2-1-1,-1-4-1,-3-5-3,-1 2-3,-10-12-13,-3 0-19,0-1 0,-8-2 0,-2-3 1</inkml:trace>
  <inkml:trace contextRef="#ctx0" brushRef="#br0" timeOffset="5286.3024">13156 16417 81,'-10'6'38,"10"-6"-1,0 0 1,17-5-24,-1 4-8,2-5-4,6 4-4,7 2-6,-3-1-30,3-8 1,3 2 0,-4-10-2</inkml:trace>
  <inkml:trace contextRef="#ctx0" brushRef="#br0" timeOffset="5954.3406">13752 16099 88,'0'10'36,"3"0"1,1 4-7,-4-1-19,11 10-4,-8 1-2,6 6-1,-2 3-3,3 5 1,-4-2-2,-1 1 1,-3 0-1,-1-3 0,-2-2-1,1-9-2,0-3-3,0-20-9,0 0-23,0 0 1,0 0 0,-4-15-1</inkml:trace>
  <inkml:trace contextRef="#ctx0" brushRef="#br0" timeOffset="6375.3647">13773 16134 43,'-1'10'33,"1"-10"3,0 0 0,10 11-13,-10-11-9,20-2-1,-11-4-3,11 4-3,-4-8-3,4 1 0,-1-3-2,2 0-1,0-2-1,-3-1 1,1 1 0,-3 2-1,-3 2 0,-1 3 0,-2 4 1,-10 3-1,14 3 0,-14-3 0,7 16 0,-2-5 1,-3 3-1,-1 4 0,0 2 0,2-1 0,-1 2-1,1 0 1,0 1-3,-1-4-6,4-3-29,-1 3-1,-5-18 0,6 10 0</inkml:trace>
  <inkml:trace contextRef="#ctx0" brushRef="#br0" timeOffset="30000.716">10687 16916 30,'0'0'24,"0"0"-3,0 0-1,0 0-3,0 0-3,0 0-2,11 9-2,-11-9-2,19 4-1,-5-3 0,8 3-2,2-7-1,5 2-1,2-2 0,6-1-1,1-2 0,6 1 0,0-3 0,3 3 0,0-1 0,1 2-1,1-3 1,2 5-1,-4 1 1,0 0-1,-3 1-1,2 1 1,-3 0 0,-2 3 0,0 1 0,-2 1 0,0-1 0,3 2 0,-3-1 0,2-3 0,2 1-1,1-3 1,4-2-1,1-3 1,3 1-1,2-4 0,1 1 1,1 3-1,0-1 0,1 2 0,-1 2 1,2 0-1,-2-1 0,2 1 1,2 0-1,1 0 0,2 1 0,-1-1 0,1 0 0,-2 2 0,1 2 0,-1 0 0,-2-1 0,0-1 0,1-2 0,0-1 0,0-2-1,2 0 1,-2-3 0,0 2 0,1-1 0,-1 0 0,-3 1 0,-1 2 0,0 1 0,-1 0 0,1 2 0,1-2 0,1 1 0,3 3 0,2-3 1,4 0-2,0 0 1,1 2 0,0-2 0,2 0 0,-2 5 0,1-5 0,0 3 0,-1 1 0,-1-1 0,2-2 0,0 1 0,0-1 0,1-1 0,-1 1 0,-1 0 0,-1-3 0,3 2 0,-5 1-1,-1-1 2,0 1-1,-1 0 0,-3 1 0,1 0 0,-2 1 0,0 1 0,-3 0 0,2 0 0,-2 2 0,-1-1 0,-2 1 0,-2 2 0,0-3 0,-2-1 0,1 0 0,-1 1 0,0-2 1,1 0-1,4-2 1,0-1 0,2 6-1,1-3 1,-1 0 0,2-1-1,-2 1 0,2 0 0,-4 2 0,1-2 0,1-3 0,-1 1 0,3 2 0,0 0 0,1-2 0,0-1 0,-1 1 0,1 0 0,-1 1 0,1 0 0,-1-2 0,-1-1 0,1 5 0,3-2-1,1 1 2,4 1-1,-2-1 0,1-1 0,0 4 0,-1-2 0,-1-4 0,-4 0 1,1-3-1,-1-1 0,-1 3-1,2 0 2,0-2-1,1 0 0,1 2 0,1 1 1,0 0-1,-1-1 0,1-3 0,-5 2 0,0-1 0,-3-2 0,0 1-1,-2-2 1,-2 3 0,-2 1 0,-1 1 0,-2 0 1,-4 0-1,2 2 0,-5 0 0,-5 0 0,-5 1 0,-4 1 0,-6-1-1,-5 4-2,-14-6-5,0 0-29,0 0-1,-17-1 0,0-12-1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7:09:08.835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12866 17483 20,'14'0'24,"-14"0"1,10-11-2,-10 11-5,7-14-2,-7 14-2,5-12-1,-5 12 0,3-9-2,-3 9-1,0-13-3,0 13-1,0 0-1,-7-14-1,7 14 0,-11-7-3,1 3 0,-1 5 1,-3 2-1,-3-2 1,-1 6-2,-3 5 1,-2 4-1,1 2 1,-2 10 0,1 0-1,2 3 0,4 0 0,2 2 1,5-5 0,4 2-2,6 2 2,5-1 0,4-4 0,6-7 0,2-2 0,7-1-1,-24-17 1,53 27 4,-25-28-4,1-8 0,-2 7-1,-2-6 0,0 0 0,-6-18 1,-2-10 0,-4 6-3,-4-3 2,-4-7 2,-3-7-1,-4 19 1,-1 0-2,-3 12 2,6 16-1,-13-8 0,6 23 0,3 5-1,2 11 1,4 4-1,1 2 2,2 6-2,-5-43-2,20 102 3,-20-102-6,26 103 6,-13-52-1,-13-51 2,24 94-7,-24-94 6,21 74 0,-21-74-3,12 53 7,-12-53-8,0 0-4,0 0-11,0 0-18,0 0-5,0 0 2,0 0 2</inkml:trace>
  <inkml:trace contextRef="#ctx0" brushRef="#br0" timeOffset="755.0432">13407 17547 65,'-11'-2'35,"11"2"0,0 0 1,-10-3-18,10 3-5,0 0-5,14-8-1,-14 8-3,23-2 0,-7 0-2,6 2 0,-1-2-1,2 1 1,1 3-2,0 0 1,-3-2-1,0-1 1,-4 2-1,-3-7 1,-2 9-3,-2-5 0,-10 2-3,0 0-5,13 2-11,-13-2-17,-8-10-1,8 10 1,-21-8 1</inkml:trace>
  <inkml:trace contextRef="#ctx0" brushRef="#br0" timeOffset="981.056">13427 17659 70,'0'0'38,"-1"11"-1,1-11 2,16 4-20,-16-4-6,22-6-4,-8 10-3,7 1-3,-2-3 0,3-6-1,0 8-2,-1 0-1,1 0-3,-3-6-8,2-4-27,-1 11 0,-6-10 0,0 1-2</inkml:trace>
  <inkml:trace contextRef="#ctx0" brushRef="#br0" timeOffset="1731.099">14496 17203 39,'0'0'32,"-5"-10"6,5 10-5,-14-6-8,-4-2-10,5 7-3,-7-4-3,3 10-1,-3 1-3,0 7-3,-3 2 2,4 1-3,-1-1 1,4 9 0,-1 0-1,3 1 2,2 0-1,4-1 1,3 0-2,5 9 3,2 0-3,4-3 0,3 5 1,4-2 0,0 4-2,2 8 1,-1 1 0,0-7 0,-14-39-1,24 72 0,-24-72-2,18 70 1,-18-70-1,9 56-3,-9-56-1,0 0-10,3 54-3,-3-54-19,0 0 0,0 0 2,-25-35-3</inkml:trace>
  <inkml:trace contextRef="#ctx0" brushRef="#br0" timeOffset="1972.1128">14112 17638 73,'-10'11'38,"10"-11"0,-1 9 1,1-9-15,10-4-15,3-2-1,12 0-3,1-2-1,6 6-2,2-1-3,4-5-4,7 6-18,-4-3-15,-3-3-3,-1-3 1,-7-4 0</inkml:trace>
  <inkml:trace contextRef="#ctx0" brushRef="#br0" timeOffset="2445.1398">14964 17299 48,'16'-8'32,"-16"8"4,0 0-4,0 0-14,-11 3-3,4 6-5,-6 2-1,2 9 0,-6 4-3,4 7 1,-4 4-2,4 3 0,0 3-1,5 6 0,2 8-3,6-14 2,4-1-3,5-8 1,5 1-2,-14-33-3,38 66-4,-38-66-19,0 0-10,56 45-4,-42-43 2,0-8-1</inkml:trace>
  <inkml:trace contextRef="#ctx0" brushRef="#br0" timeOffset="2719.1555">15210 17408 88,'1'21'36,"-5"1"3,3-1-9,-1 6-18,-3 2-6,8 7-2,0 6-1,1 10 0,3 4 2,-2 3-7,0-2 3,-1 6-5,0-9 2,-3-2-6,-1-52-9,11 70-22,-11-70 0,0 0 3,0 0-1</inkml:trace>
  <inkml:trace contextRef="#ctx0" brushRef="#br0" timeOffset="3114.1781">15170 17423 71,'0'0'38,"-11"-17"-1,11 17 0,0 0-18,-4-18-10,14 9-3,3 4-2,7-3-1,3 1-1,7 6-3,2 2 3,2-1 1,1 4-2,-2 7 0,-3 0 0,-3 4-2,-6 4 1,-9 0 1,-9 2-2,-6 5 1,-6 3-1,-8-2 2,-5-1-1,-4 0 1,-2-5 1,2 3 0,2-4 0,4-8-1,3-3 0,8-2-2,9-7-2,0 0-3,14 11-13,2-16-21,1-1 0,1 2 0,1-5 1</inkml:trace>
  <inkml:trace contextRef="#ctx0" brushRef="#br0" timeOffset="3507.2006">15541 17051 79,'2'15'39,"0"-6"0,5 3 0,1 10-16,-2 1-17,8 5-3,3 5-1,3 6 1,-1 3-2,1 11 1,-3 1 0,-2 1 0,-5-5-1,-2 4 1,-6 1-1,-6 3 0,-2-10 3,-3-14-3,-3 0 0,12-34-1,-27 57 4,27-57-4,0 0-4,0 0-22,0 0-17,-33 45 4,36-56-1,5-10-2</inkml:trace>
  <inkml:trace contextRef="#ctx0" brushRef="#br0" timeOffset="4731.2706">17091 17570 49,'0'0'36,"0"0"-1,-11 5 0,11-5-11,0 0-11,-12-9-4,12 9-2,1 9-3,-1-9-1,6 15-1,-1-5-1,0 0-1,1 1 0,-6-11 1,10 6-1,-10-6 0,0 0 0,0 0 0,0 0 1,3-12-1,-3 12 0,-7-9 1,7 9-1,-11-2 0,11 2 0,0 0-5,-12 4-6,12-4-27,7 16 1,-7-16 1,1 13-2</inkml:trace>
  <inkml:trace contextRef="#ctx0" brushRef="#br0" timeOffset="5127.2932">17138 17864 50,'0'0'30,"0"0"0,0 0-1,11 28-15,-11-28-3,0 0 2,0 0-3,0 0-4,0 0-1,0 0 6,0 0-2,0 0-6,0 0 1,-3 53-3,3-53 2,0 0-1,0 0 1,0 0-5,0 0 1,0 0 1,0 0 4,0 0-1,0 0-3,29-6 1,-29 6-1,4-26 4,-4 26-4,0 0 1,0 0-7,0 0-9,0 0-27,0 0 5,0 0-2,0 0-2</inkml:trace>
  <inkml:trace contextRef="#ctx0" brushRef="#br0" timeOffset="5881.3364">17600 17588 65,'6'-12'36,"-6"12"0,0 0 1,0 0-18,7 17-7,-7-2-5,7 11-2,-1-1-2,2 1 0,2 2-1,-10-28-1,28 69 0,-28-69 1,35 64-1,-35-64 2,0 0-2,55 57 0,-38-51 4,-17-6-5,26-16 1,-16-3-2,-3-12 1,-1 2-1,1-10 2,-1-4-1,-1 4-2,1-2 3,0 8 1,1 3-1,-1 10-1,-1 2 0,-5 18-5,0 0-6,9 11-19,-8-1-10,-1 1 1,-1 0-1,0 1 1</inkml:trace>
  <inkml:trace contextRef="#ctx0" brushRef="#br0" timeOffset="6394.3657">18223 17571 57,'-3'11'35,"-6"2"-1,1-4 2,-6 7-16,-7-9-6,9 15-4,-7-2-4,6 4 0,-2 6-3,15-30 1,-16 62 1,16-62-1,-2 59 2,2-59-5,18 51 0,-18-51 2,0 0 2,61 29-5,-61-29 1,57-4-3,-28-6-2,1-13 3,-1-7 1,-4 1-3,-4-6-2,-7 0 5,-7 1-3,-7-4 2,-6 5 2,-10 6-1,-9 5 0,-5 3 0,-4 13 0,-5 10 0,1 0 0,0 6 0,6 11-2,4 1-1,10 7-6,4-3-10,10-2-19,12-13 0,5 5 0,9-5 0</inkml:trace>
  <inkml:trace contextRef="#ctx0" brushRef="#br0" timeOffset="6769.3872">18591 17572 57,'17'-9'34,"-17"9"-1,10-2 2,-10 2-16,0 0-5,0 0-2,0 0-2,2 13-2,-5 1-2,1 3-2,-1 2-1,1 10-1,0 5 0,0-7-1,1 6-1,1-33 0,1 64 4,-1-64-3,4 51-2,-4-51-5,0 0-11,0 0-22,11 27-1,-11-27 1,-3-28-4</inkml:trace>
  <inkml:trace contextRef="#ctx0" brushRef="#br0" timeOffset="6970.3987">18628 17293 72,'0'0'39,"-16"16"1,16-16-1,-13 20-14,2-9-18,8 1-4,6-1-6,-2 0-12,6-2-22,7 1-1,-3-1 0,6-4 0</inkml:trace>
  <inkml:trace contextRef="#ctx0" brushRef="#br0" timeOffset="7833.448">19048 17345 62,'14'-2'37,"-14"2"2,0 0-1,12-5-21,-12 5-4,0 0-4,0 0-2,-4 10 0,4-10-3,0 21 1,1 1-2,2 2 0,-1 2-2,2 8 3,0 5-3,0-4 0,1 6 0,0 2-1,-1-1 0,0-4 1,-1-1-1,-3-37 0,3 61-1,-3-61 1,0 0 0,-1 49 1,1-49-1,0 0 0,-13-12 0,6-3 0,-3-7 0,-2-2-1,-2-8 2,0 6-4,-2-2 3,0 3-1,-3 7 1,0 4-1,0 2 1,-1 9 0,0 16 0,-3-3 1,1 6-2,0 16 1,2-4 1,20-28 0,-34 64 4,34-64-5,-19 57 0,19-57 0,0 0 0,17 52 0,-17-52 0,0 0 0,70 16 0,-70-16 0,65 0 0,-65 0 0,66 2 0,-66-2 0,57-3 0,-57 3-39,0 0-3,44-10-3,-41-5 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8:35:52.03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261 15593 19,'0'0'17,"0"0"-1,0 0-1,0 0-2,0 0-1,0 0-3,0 0-1,0 0-1,0 0 0,0 0-2,0 0 0,0 0 0,0 0 0,0 0 0,0 0-1,0 0 0,0 0 0,0 0-2,0 0 1,0 0-1,58 19 1,-58-19-2,0 0 1,0 0-1,54 7 0,-54-7 0,0 0 0,0 0 0,52 8 0,-52-8 0,0 0 0,0 0 0,55 10 0,-55-10 0,0 0-1,0 0 1,0 0-2,58 6 1,-58-6 0,0 0 0,0 0 0,0 0-1,50 0 2,-50 0-1,0 0 1,0 0-1,0 0 0,54-1 0,-54 1 1,0 0-1,0 0 0,0 0 0,49-3 1,-49 3-1,0 0 0,0 0 0,0 0 0,0 0 0,0 0 1,0 0-1,0 0 0,0 0 0,51 8 0,-51-8 0,0 0 0,0 0 0,0 0-1,0 0 0,0 0 0,0 0-2,0 0 0,0 0-4,0 0-5,0 0-7,0 0-17,0 0 1,0 0 1,0 0 0</inkml:trace>
  <inkml:trace contextRef="#ctx0" brushRef="#br0" timeOffset="1538.088">596 15432 15,'0'0'12,"0"0"-1,0 0 0,0 0 0,0 0 0,0 0-1,0 0 1,0 0-1,0 0-1,0 0 0,0 0-1,0 0 0,0 0-2,0 0 0,0 0-1,0 0-1,0 0 0,0 0-1,0 0 0,0 0 1,0 0-1,0 0-1,0 0 0,0 0-1,39 61 0,-39-61 0,0 0 0,0 0 0,0 0-1,53 59 1,-53-59-1,0 0 1,0 0-1,0 0 0,0 0 0,57 52 0,-57-52 0,0 0 1,0 0-1,0 0 0,0 0 0,0 0 0,0 0 1,0 0-1,0 0 0,0 0 0,0 0 0,0 0 0,0 0 0,0 0 0,0 0 1,0 0-1,0 0 0,0 0 0,0 0 1,0 0-1,0 0 0,0 0 0,0 0 0,0 0 0,0 0 0,0 0 0,0 0 0,0 0 0,0 0 0,0 0 0,0 0 0,0 0 0,0 0 0,0 0 0,0 0 0,0 0 0,0 0 1,0 0-1,0 0 0,0 0 0,0 0 0,0 0 0,0 0 0,0 0 0,12 50 0,-12-50 0,0 0 0,0 0 0,0 0 0,0 0 0,0 0 0,-43 57 0,43-57 0,0 0 0,0 0 1,0 0-1,-32 51 0,32-51 1,0 0-1,0 0 1,0 0-1,0 0 0,0 0 1,0 0-1,0 0 1,0 0 0,0 0-1,0 0 1,0 0-1,0 0 1,0 0-1,0 0 0,0 0 0,0 0 1,0 0-1,0 0 0,0 0 0,0 0 0,0 0 0,0 0 0,0 0 0,0 0 0,0 0 0,0 0 0,-34 50 0,34-50 0,0 0 0,0 0 0,0 0 0,0 0 0,0 0 0,0 0 0,0 0-1,-11 50 2,11-50-1,0 0 0,0 0 0,0 0 1,0 0-1,0 0 0,0 0 0,0 0-1,0 0 1,0 0 0,0 0 0,0 0-1,0 0-3,0 0-4,0 0-24,0 0-6,0 0 0,0 0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9:20:53.59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19187 10026 40,'-16'18'31,"-13"-4"3,2 6-2,-2 4-17,-6 1-2,6 8-3,-3 3-3,7 9 0,0 1-3,11 7 1,2 0-2,8 4-1,4-2-1,6-6-2,5-3-5,1-13-13,4-9-18,10-6 0,-4-14-1,6-9 1</inkml:trace>
  <inkml:trace contextRef="#ctx0" brushRef="#br0" timeOffset="254.0144">19344 10235 61,'-8'29'35,"5"10"0,-3 11-8,-1-8-14,9 11-2,-4-3-4,6 4-2,-3-5-2,3-4-2,-1-4-3,-2-9-4,4-1-7,-6-17-13,1-14-11,0 0 0,-4-10 1,3-9 1</inkml:trace>
  <inkml:trace contextRef="#ctx0" brushRef="#br0" timeOffset="557.0318">19286 10310 43,'6'-40'36,"6"10"1,1 2-1,5 1-12,7 16-11,-4 1-5,8 9-3,-1 4-2,-1 8-1,0 4-1,-3 6 0,-6 3 0,-6 3 0,-8 0-1,-7 1 0,-7-2 1,-9-4-1,-6-2 0,-3-4 0,-3-5 0,1-6 0,3-3 0,2-3-1,6-3-1,7-3-2,12 7-3,0-15-7,16 11-14,7 3-10,1-3 0,7 5 1</inkml:trace>
  <inkml:trace contextRef="#ctx0" brushRef="#br0" timeOffset="669.0383">19702 10492 7,'0'0'4,"9"-3"-12</inkml:trace>
  <inkml:trace contextRef="#ctx0" brushRef="#br0" timeOffset="957.0547">19798 10486 69,'0'0'38,"11"4"-1,-11-4-9,10 13-11,-1 2-6,-6 3-4,5 5-3,-4 0-2,-3 4-3,0 1-2,-5-4-3,3 4-7,-7-8-18,1-7-8,3-2 1,4-11 0</inkml:trace>
  <inkml:trace contextRef="#ctx0" brushRef="#br0" timeOffset="1228.0701">20187 10100 65,'0'0'36,"0"0"-1,-6 25 2,-5 0-28,8 12-2,-1 2-2,5 7-2,2 0 0,3 0-3,3-1-2,-3-6-2,2 2-4,-6-14-10,3-4-11,-1-5-8,-4-18 1,0 0 0</inkml:trace>
  <inkml:trace contextRef="#ctx0" brushRef="#br0" timeOffset="1519.0869">20081 10089 65,'-2'-47'37,"3"4"0,10 12-5,7 14-12,-1 1-10,12 13-3,0 4-3,4 10-2,2 4 0,-1 8-1,-4 3 0,-5 4-2,-11 3 2,-7 1-2,-8 0 1,-10-2-1,-7-2 0,-7-2 1,-2-3-1,-1-7-1,7-2-1,3-12-2,18-4-7,-14 1-13,14-1-13,23-17 1,-2 3-1,10 3 1</inkml:trace>
  <inkml:trace contextRef="#ctx0" brushRef="#br0" timeOffset="1864.1066">20510 10273 56,'-5'16'35,"-1"5"0,-6-1-7,-4-4-10,7 5-8,-4-4-4,6 5-2,3-4-1,5 4-1,3-2 0,7 0 0,2 0-1,5-2 0,3 0 0,5-5 0,1-2 0,2-3-1,1-5 0,-3-5 1,-2-4-1,-5-4 0,-6-6 1,-8-4-2,-8-8 1,-9-3-1,-6-2 0,-5-1 0,-3 4-1,-2 1-1,3 9-1,1 0-2,10 16-4,-1-1-8,14 5-15,9 12-2,4-4-1,14 8 2</inkml:trace>
  <inkml:trace contextRef="#ctx0" brushRef="#br0" timeOffset="2225.1273">21005 10378 33,'34'-13'36,"-8"3"1,-12-6 0,-14 1-12,0 15-6,-28-20-9,2 15-5,-10 2-3,-3 6-2,-2 3 1,2 4-1,7 1-1,6 3 1,9 2 0,9 0 1,11 1-1,11 0 0,8-1 0,4 2 0,7 1 0,-1-1 0,1-2 0,-3 3-1,-8 1 0,-6-3 0,-11 3 0,-7-2 0,-8-1 0,-9 1-1,-9-2 2,-5-2-1,-1-3-1,-3-2-2,9-2-5,-4-6-12,6-6-15,15-3 1,2-12-2,12-2 3</inkml:trace>
  <inkml:trace contextRef="#ctx0" brushRef="#br0" timeOffset="2452.1403">21015 10015 72,'26'-1'37,"6"10"0,-2 6 0,0 7-27,8 14-3,-8 7-4,-2 9 0,-5 3-3,-5 4 0,-5 2-2,-9-3-3,-1 3-5,-14-8-16,0-9-11,0-2 0,-5-13 0,6-6 1</inkml:trace>
  <inkml:trace contextRef="#ctx0" brushRef="#br0" timeOffset="4263.2436">22220 10135 40,'0'0'31,"-19"0"2,-4 3-8,-1-1-10,-4 6-3,-7-1-4,-1 9-1,-4-1-2,4 8-1,0 2 0,7 6 0,2 1-1,12 6 1,4-1-1,12 2 0,11-3-1,8 0 0,8-2 0,8-5-1,4-4-1,0-5-1,1-5-2,-6-10-4,1 4-11,-10-9-20,-8-12 0,-5 1 1,-11-9 0</inkml:trace>
  <inkml:trace contextRef="#ctx0" brushRef="#br0" timeOffset="4452.2546">21873 10383 38,'0'0'32,"0"0"1,15 7 0,15-7-17,6 5-7,5-3-4,5 4-5,4 2-5,-1-4-10,1-3-17,5 3-1,-10-11 0,5 3 1</inkml:trace>
  <inkml:trace contextRef="#ctx0" brushRef="#br0" timeOffset="4737.271">22646 9894 58,'0'0'35,"8"-15"-1,-1 26 2,2 11-23,-3 1-3,8 16-3,-4 4-2,3 10-1,-2 2-1,3 5-1,-2-4-2,-1-3 0,-1-6-1,-5-7 0,-1-9-2,-1-12-4,2-4-4,-5-15-12,-9-9-13,6-4-1,-6-14 1,3-4 0</inkml:trace>
  <inkml:trace contextRef="#ctx0" brushRef="#br0" timeOffset="5051.2887">22624 9884 43,'-8'-23'34,"-4"2"2,8 9 0,4 12-14,-6-18-9,19 14-4,3-2-3,9 6-1,4-4-2,10 3-1,2-2 0,6 1 0,-3 0-1,4 0 0,-7 1 1,-2 0-1,-7 1 0,-7 6 0,-8 0 0,-3 3 0,-4 3 0,-7 3-1,-2 0 0,0 4 0,-3 3 0,3-2-2,2 4-2,-4-5-8,7-1-28,-1 3 1,-4-5 1,4 1-2</inkml:trace>
  <inkml:trace contextRef="#ctx0" brushRef="#br1" timeOffset="64590.6943">9042 11500 19,'0'0'27,"0"0"2,1 15 1,-3-2-16,0 5-2,2 7-3,-2 4-2,3 12-2,-3 0-1,2 5-1,-4 5 0,2 3-1,-4-2 0,-1-1-1,-2-4-1,2-6 0,0-4-2,0-8-2,3-6-3,4-23-7,0 0-18,0 0-1,-4-28 1,8 0 0</inkml:trace>
  <inkml:trace contextRef="#ctx0" brushRef="#br1" timeOffset="65018.7189">8950 11473 9,'0'0'24,"0"0"-3,-3-12-1,3 12-1,11-12-3,0 10-2,-1-4-1,7 5-2,-4-3-4,7 5-2,0-2-2,2 2-1,0 0 0,2 0-1,-2 1 0,1 0 1,0 1-2,-1 0 1,-3 2-1,-2 0 1,-1 0-1,-2 3 1,-2 1-1,-2 3 0,-3 1 0,-2 5 1,-2-1-1,-1 3 0,-1 2 0,0 0 1,0 0-2,0-2 1,0 2 0,0-7-3,2 4-8,-3-6-13,0-13-8,3 11-2,-3-11 2</inkml:trace>
  <inkml:trace contextRef="#ctx0" brushRef="#br1" timeOffset="65455.7438">9660 11642 19,'0'0'26,"0"0"1,5 12-8,-5-2-6,2 7 0,-1-1-3,2 8-2,-2 1-2,3 5-1,-2 4-2,0 4-1,-1 3-1,0 0 0,-2 1-1,0 0 1,0-3-1,0-2-1,1-6-2,-1-8-3,3-3-7,1-7-12,-3-13-7,9-4 2,-9-14 0</inkml:trace>
  <inkml:trace contextRef="#ctx0" brushRef="#br1" timeOffset="65653.7552">9684 11929 31,'14'-2'32,"-14"2"3,16-3-2,-16 3-13,20-2-7,-2 8-3,-1-3-5,4 2-4,1 0-2,3 1-7,5-4-23,2 4-3,-7-8 0,4 2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2:15:42.43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1010 10513 3,'-1'-50'23,"1"50"1,0 0-6,0 0-1,0 0-3,0 0-2,0 0-2,0 0-2,0 0-1,0 0-1,18 70-1,-18-70-2,1 56 0,-1-56-3,-6 64 1,6-64-1,-9 71 1,9-71-1,-10 71-1,10-71 1,-11 65 0,11-65 0,-2 59 1,2-59-1,0 0 1,20 59 1,-20-59 0,0 0 0,52 21 1,-29-23-2,5-5 0,0-2 0,2 0-1,-4-2-3,3 0-3,-9-3-6,1 3-10,-1 2-10,-8-4-2,-3 5 2</inkml:trace>
  <inkml:trace contextRef="#ctx0" brushRef="#br0" timeOffset="1">890 10736 13,'0'0'29,"0"0"1,0 0-2,0 0-9,0 0-3,0 0-6,64-14-4,-64 14-3,66-2-7,-31 0-8,2-6-19,3 6-1,0-7 0,-6 3 0</inkml:trace>
  <inkml:trace contextRef="#ctx0" brushRef="#br0" timeOffset="1.0001">1410 10312 27,'0'0'30,"0"0"2,0 24-2,4-2-15,-2 2-6,3 10-2,-1 3-3,-1 9-1,-1 0-2,3 5 0,-3-2 0,-2 1 0,1-4-1,0-2 0,-1-9 1,2-5-1,-1-9 0,1-7 0,-2-14 1,0 0-1,10-2 0,-5-13 0,1-3 1,0-3-1,3 0 1,1-2 0,1 1 1,0 4 1,2 0-1,2 9 0,0 1 0,2 6 0,-3 2-1,2 9 1,-2 1-1,1 5-1,-3 4 1,-1 3-1,-3 4-1,-1-1-1,0 2 0,-1-5-2,1 3-4,-4-7-6,4-3-13,3 0-7,0-12 0,3 0 2</inkml:trace>
  <inkml:trace contextRef="#ctx0" brushRef="#br0" timeOffset="2.0001">2036 10678 27,'0'0'31,"-15"-5"3,-1 3-2,0 2-13,1 6-7,-5-1-5,4 4-1,-2 0-1,2 6-1,-2 0-1,5 5-1,1 0 1,5 3-1,5 0-2,7-2 0,1-3 1,7-1-2,4-3 1,2-6-1,3-3 0,0-4 0,1-6 1,-2-1 0,1-3-1,-6-3 1,0-5 0,-4 0 0,-2-1 1,-3-2-1,-5-1 1,-3 0 0,-4 0 0,1 3 0,-2 1 0,1 3 0,-2 2 0,7 12 0,-10-4-1,10 4 1,-3 19-1,5-3 0,3 6-1,1 4 1,4 4-2,-1-4 0,7 1-3,-5-3-2,11 2-10,-6-5-18,-1-12 0,6-4-1,-6-14 2</inkml:trace>
  <inkml:trace contextRef="#ctx0" brushRef="#br0" timeOffset="3.0001">2356 10258 37,'-9'6'32,"5"13"1,-5-2-1,1 7-17,5 9-6,0 2-4,2 6-1,2 4 0,3 1-2,1 0-1,2-2 0,-1-1 0,2-3 0,2-4 0,1-2 0,-1-7-1,2-3 1,-1-5-1,1-6 1,2-3-1,-2-6-1,3-3-3,-4-6-2,4-1-9,-6-4-10,-2-6-9,4 2-1,-8-9 1</inkml:trace>
  <inkml:trace contextRef="#ctx0" brushRef="#br0" timeOffset="4.0001">2244 10609 45,'-28'-5'34,"15"10"1,1-1-4,12-4-13,0 0-3,0 0-7,27-1-1,-7-1-1,7 1-2,2 0-3,-1-3-3,7 6-14,-2-2-22,-7-2 1,3 0-2,-9-6 1</inkml:trace>
  <inkml:trace contextRef="#ctx0" brushRef="#br0" timeOffset="5.0001">3011 10637 19,'10'2'33,"-10"-2"1,5 9 0,-4 3-11,-3-3-5,4 11-6,-6-2-4,5 6-4,-3-1-1,3 4 0,-1-2-2,1-1 0,1-1-1,0-5 0,1-1-2,-1-3-1,3 1-3,-5-15-3,4 14-11,-4-14-15,0 0-1,7-11 1,-7-6 1</inkml:trace>
  <inkml:trace contextRef="#ctx0" brushRef="#br0" timeOffset="6.0001">3080 10423 43,'-11'-5'31,"11"5"0,-13-2-1,13 2-21,-10 1-9,10-1-9,3 10-9,-3-10-12,15 15-2,-5-13 2</inkml:trace>
  <inkml:trace contextRef="#ctx0" brushRef="#br0" timeOffset="7.0001">3505 10554 36,'2'-14'34,"-2"14"1,-11-7 0,0 0-16,11 7-7,-23-1-5,11 4-2,-6-2-1,3 3-1,-5-1-1,2 3-1,-2 0 0,1 1 0,1 2 0,2 2-1,3 0 1,1 2 0,5-2 0,4 1 0,2-1 0,6 0-1,2-1 1,6-3-1,1-1 0,4-1 1,4 1-1,0 0 1,1-2-1,-1 2 0,-2 1-1,-1 2 1,-3 2-1,-4-1 0,-6 4 0,-4 0 0,-3 2 0,-4-2 0,-4 3 1,-5-4-1,-1-1 1,-3 0 1,-1-4-1,1-3 1,-2-2-1,2-2 1,0-3 0,5 1 0,1-1-1,3 1-1,9 1 0,0 0-2,0 0-3,0 0-10,0 0-22,25 5 1,-8-5-1,9 4 2</inkml:trace>
  <inkml:trace contextRef="#ctx0" brushRef="#br0" timeOffset="8.0001">3778 10827 36,'0'0'36,"10"12"1,-5-2 0,-1 4-15,-5-4-5,6 12-6,-7-3-4,4 6-1,-5-1-3,2 4 0,-1-4-1,0 1 0,0-2-1,0-6-2,1-1-2,-3-7-5,4-9-27,1 12-6,-1-12 2,0 0-1</inkml:trace>
  <inkml:trace contextRef="#ctx0" brushRef="#br1" timeOffset="9.0001">4112 11871 22,'-7'-16'26,"7"16"-8,0 0-2,-5-13 0,5 13-4,0 0-1,0 0-1,-6-10-3,6 10 0,0 0-3,0 0 1,0 0-2,0 0 0,0 14 0,2-1-1,-1 2 0,2 8 1,-2 3 0,3 6-2,-1 4 1,0 3-1,-1 2 0,2 0-1,-4-3 0,2-2 1,0-1-1,-1-6 0,-1-4 1,-1-4-1,1-6 0,-1-2 1,1-13-2,-1 12-1,1-12-2,0 0-6,-1-9-7,1 9-15,0-21-4,3 9 2,-6-13 0</inkml:trace>
  <inkml:trace contextRef="#ctx0" brushRef="#br1" timeOffset="10.0001">3937 11841 28,'-18'-5'30,"18"5"-6,-10-2-3,10 2-4,0 0-3,0 0-4,0 0-1,0 0-3,10 13 0,2-10 0,4 3-2,2-4 0,5 3 0,3-3 0,4 1-1,2-3-1,3 1 1,2-3-2,1 1 1,-2-1-1,0-1 0,-4 0 0,-2 1-1,-4 0 1,-4 2-1,-6 0 0,-2 1 0,-4 1-2,-10-2 0,12 8-3,-12-8-4,0 0-13,9 13-15,-9-13 0,0 13 0,0-13 2</inkml:trace>
  <inkml:trace contextRef="#ctx0" brushRef="#br1" timeOffset="11.0001">4500 12209 20,'0'0'30,"7"9"2,-7-9 2,-7 10-16,9 2-4,-4-1-3,4 7-4,-3 0 0,3 2-3,-1-1-1,1 3 0,-1-2-1,0 0 0,-1-4 0,4 0-1,-4-5 0,2-1-1,-2-10-1,0 0-2,3 12-8,-3-12-26,0 0 2,0 0-2,0-18 1</inkml:trace>
  <inkml:trace contextRef="#ctx0" brushRef="#br1" timeOffset="12.0001">5264 11879 30,'0'0'24,"0"0"-4,0 0 1,0 0-5,10-4-1,-10 4-3,0 0-1,0 0-4,0 0 0,0 0-2,-10 13-1,10-13-1,-13 15 0,4-6-1,-1 3 0,-2 0-1,-2 3 0,-3-1 0,0 4-1,-2-3 1,1 2-1,-1 0 1,-1 2-1,3 0 0,1-2 0,4-1 0,2-3 0,1-1 0,4-2 1,5-10-1,1 11 1,-1-11 0,14 8 0,-4-3 1,5-1-1,0 0 1,4 2-1,1 1 0,1 2 0,-2-2 0,0 2 0,-1 0-1,-2-1 1,-2 0-1,-4-1 0,-10-7 1,15 11-1,-15-11 0,10 6 0,-10-6 0,0 0-3,0 0-2,0 0-4,13-1-19,-13 1-9,8-10-1,-8 10 1</inkml:trace>
  <inkml:trace contextRef="#ctx0" brushRef="#br1" timeOffset="13.0001">5554 11907 29,'0'0'33,"0"0"1,0 0 1,0 0-15,0 0-5,-14 4-5,14 7-4,0-11-1,-6 18-2,3-7-2,2-2-2,1-9-3,1 14-8,-1-14-19,12 13-4,-12-13-2,9 13 1</inkml:trace>
  <inkml:trace contextRef="#ctx0" brushRef="#br1" timeOffset="14.0001">5583 12137 34,'1'23'32,"-1"-23"0,-1 19-7,2-5-9,-1-14-5,2 21-6,-1-11-4,1-1-4,5 0-8,-2 3-21,-5-12 0,0 0 0,0 0 1</inkml:trace>
  <inkml:trace contextRef="#ctx0" brushRef="#br1" timeOffset="15.0001">6161 11861 38,'0'0'33,"0"0"2,9-13-9,-9 13-5,0 0-7,0 0-3,-7 12-5,8 0-1,-3 1-2,4 5 0,-1 2-1,0 5-2,1 1 2,1 4-2,-1 2 1,0 1-1,1 0 0,0-2 0,-1-2 0,0-3 1,-1-2-1,1-3-1,-1-5 0,-1-4 0,0-12-3,0 0-1,1 14-5,-1-14-10,-7-16-16,7 16 0,-8-20-1,6 10 3</inkml:trace>
  <inkml:trace contextRef="#ctx0" brushRef="#br1" timeOffset="16.0001">5933 11866 36,'-7'-10'33,"7"10"1,0 0-8,4-12-6,7 14-4,-11-2-4,21-2-3,-6-1-2,8 5-1,-2-5-1,7 2-2,1-3 0,4 2 0,-1-2-1,3 1 0,-1 0-1,-1-1 0,-1 1 0,-6 2-1,-1 2 0,-4 1-2,-3 3-1,-6-3-3,1 6-6,-13-8-27,10 10 1,-10-10-3,6 10 3</inkml:trace>
  <inkml:trace contextRef="#ctx0" brushRef="#br1" timeOffset="17.0001">6525 12330 28,'0'0'34,"0"0"3,-6-14-1,6 14-11,4-12-6,-5 2-8,1 10-4,8-13-2,-8 13-1,12-9-1,-2 6-1,-10 3-1,18-3 0,-9 6 0,1 2-1,-10-5 1,16 19-2,-10-5 0,-1 4 1,-2 4-2,-4-2 0,0 4 0,-6 0 0,1 1-1,-2-3 2,-2 0-1,-2-2 1,0-1 0,2-3 0,-3-1 2,5-4-1,-1-3 0,2 1 1,7-9 0,-5 9 0,5-9 1,0 0 0,14 0 0,-5 0 0,3-4 1,5 1 0,-1-1-1,5 2 0,-1-2 0,1 0-1,-1 2 0,0 0 0,-2 3-1,-3-2-1,-1 4-4,-4-7-7,0 2-27,-10 2-1,13-7 1,-13 7-2</inkml:trace>
  <inkml:trace contextRef="#ctx0" brushRef="#br1" timeOffset="18.0001">12014 11906 25,'0'0'21,"10"-7"-2,-10 7-1,-2-10-1,2 10-3,-7-12-2,7 12-2,-12-8-2,12 8-1,-17-6-2,17 6 0,-22-1-2,12 3 1,-4-1-1,3 3-1,-1 2 0,1 0-1,2 4 1,2 1 0,-2 3-1,3 2 0,0 2 1,2 4-1,0-2 1,2 5-1,-2-2 0,3 3 0,0 3 0,2 0 1,-1 3-1,1 1 0,0 1-1,0 1 1,0 0-1,-1-2 1,0-1-1,-2-2 1,1-2-1,-1-2 0,-1-5 0,-1-2-1,1-2 0,-1-3-1,2-2-2,2-12-2,-4 13-5,4-13-7,0 0-15,0 0-3,-7-17 1,7 17 1</inkml:trace>
  <inkml:trace contextRef="#ctx0" brushRef="#br1" timeOffset="19.0001">11688 12333 26,'0'0'30,"9"-6"3,-9 6-10,16-9-5,-1 8-3,1-5-3,5 7-3,-3-4-2,6 5-3,-3-2-2,1 1-1,0 3-3,-1-2-3,2 3-6,-7-3-10,0-4-13,5 4-1,-4-7 1,5 5 1</inkml:trace>
  <inkml:trace contextRef="#ctx0" brushRef="#br1" timeOffset="20.0001">12201 12257 28,'-9'9'28,"6"10"3,-6-2-11,1 1-5,4 4-3,-2-2-1,7 5-2,-1-7-2,8 5 0,0-6-1,8 0-2,-2-5-1,6-2 0,-1-5 0,3-1-1,-1-4 0,0-3 0,-2-4-1,-1 0 0,-5-4 0,0 0 0,-4-3 0,-2-2-1,-5 1 1,-1-1-1,-5 0 0,-1-1 0,-6 0 0,-1 2 0,-3 0 0,-3 3 0,0 4-1,-1 3-1,1 7-2,-1 3-1,5 9-3,-1 0-5,9 10-8,2 0-15,2-5 0,8 2 2,1-10 1</inkml:trace>
  <inkml:trace contextRef="#ctx0" brushRef="#br1" timeOffset="21.0001">12501 12305 68,'0'0'35,"0"0"1,0 0-10,0 0-13,10 3-6,-3 7-4,0 1-1,3 5-1,1 3 0,0 1-1,1 1-1,-1 2 0,-1 0 0,-2-3-1,-2-1 0,-2-6 0,-2-2 1,-2-11-1,0 0 1,0 0 1,0 0 1,-10-15 0,7 0 0,4-1 1,0-3 1,4 0 0,0-3 0,7 3 1,2 0-1,4 4 1,1 0-2,3 5 0,0 2-1,1 3-1,-1 4-1,-4 1-2,1 7-5,-19-7-26,16 12-4,-9-3 0,-7-9 0</inkml:trace>
  <inkml:trace contextRef="#ctx0" brushRef="#br1" timeOffset="22.0001">13535 12305 18,'11'-4'31,"-10"-8"2,-1 12 1,5-15-13,-11 3-4,6 12-7,-15-15-3,3 13-2,-6-2-3,-1 5 1,-2 3-2,-2 6 1,-2 2-1,2 7 0,2 2 0,3 3 1,4 1-1,5 3 1,7-3-1,7-1 1,6-4-1,5-2 1,7-6-1,4-3 0,1-4 1,1-4-1,-3-3 0,-3-3-1,0-3 1,-6-2 0,-5-5-1,-2 0 1,-4-3 0,-2-2-1,-3-1 1,-3-4-1,-1-1 0,-1 2 1,0 3-1,0 2 0,0 6 1,4 13-1,-3-10 0,3 10 0,2 23 1,1-3 0,1 4-1,2 3 0,0 4 0,0-1 0,1-1 0,0-4-2,3-2-1,-4-8-3,5 0-6,-11-15-19,12-1-6,-2-8-2,-3-8 2</inkml:trace>
  <inkml:trace contextRef="#ctx0" brushRef="#br1" timeOffset="23.0001">13729 11973 41,'0'0'36,"2"-10"1,-2 10 0,0 0-12,-1 15-11,11 3-6,-6 3-2,4 10-2,-3 4-1,3 7 0,-3 4-2,1 2 1,0 1-2,-2-3 1,1-3-1,1-7 0,1-4-1,1-8-1,3-7-2,-11-17-3,21 14-5,-21-14-8,19-19-16,-10 6-3,-2-9 1,2 0 1</inkml:trace>
  <inkml:trace contextRef="#ctx0" brushRef="#br1" timeOffset="24.0001">13852 11992 55,'-5'-22'36,"7"8"-1,-2 14-9,-2-15-5,2 15-8,0 0-5,14 23-2,-10-3-1,3 10-2,0 5-1,3 8 0,-2 6 0,1 3 0,-1 1-1,2 0 0,-2-4-1,2-5 2,-1-6-2,1-5 1,0-6-2,0-6 1,0-6-2,-1-6-2,3 0-6,-12-9-23,0 0-6,15-7-1,-14-5 0</inkml:trace>
  <inkml:trace contextRef="#ctx0" brushRef="#br1" timeOffset="25.0001">14642 12311 22,'0'0'30,"22"5"3,-22-5-1,12-8-14,2 8-3,-4-5-4,8 4-2,-2-6-2,6 2-1,-4-8-1,7 7-1,-3-4-1,2-2 0,-5-1 0,2 1-1,-7-4 0,1 3-1,-5-1 1,-2-1-1,-1-1 0,-5 3 0,-3-1 0,-2 2 0,-5 2 0,-3-1-1,-2 3 1,-8 1-1,-5 1 0,0 1 0,-2 3 0,-2 3 0,1 5 0,-1 2 0,1 5 0,6 5 1,4 3-1,1 6 0,5 3 1,5 4 0,6 1 0,6-1 0,5-2 0,5-1 0,3-2 0,8-5 0,4-5 0,3-3 1,0-6-1,2-2 0,0-5 0,1-4 0,-2-2 0,-3-2 0,-4-2 0,-3-2 0,-3 1-1,-6-1-1,-4 3 0,-10 6-3,14-8-1,-14 8-3,0 0-5,0 0-8,9 8-20,-6 2 1,0-1 0,6 5 3</inkml:trace>
  <inkml:trace contextRef="#ctx0" brushRef="#br1" timeOffset="26.0001">15427 12173 33,'0'0'30,"0"0"1,13 6-6,-13-6-10,-1 9-4,4 1-2,-3-10-1,0 10 0,0-10-4,0 0 0,9 6-1,-9-6-2,0 0-1,10-1-3,-10 1-5,9 0-11,-9 0-15,0 0-2,0 0 1,0 0 1</inkml:trace>
  <inkml:trace contextRef="#ctx0" brushRef="#br1" timeOffset="27.0001">15466 12404 19,'0'0'29,"0"10"2,0-10-4,0 0-9,3 15-3,-3-15-3,6 10-2,-6-10-1,6 11-3,-6-11-1,5 10-2,-5-10 0,0 0-2,0 0 0,10 7-2,-10-7-7,0 0-22,0 0-5,13-6-2,-13 6 2</inkml:trace>
  <inkml:trace contextRef="#ctx0" brushRef="#br1" timeOffset="28.0001">17309 11029 22,'0'0'31,"2"-10"2,-2 10-7,3-10-4,-3 10-7,0 0-3,0 0-2,0 0-4,0 0-1,1 25-2,1-5 0,3 9-1,-2 4 0,2 6 0,-2 1 1,1 4-2,-3-3 1,1 1-1,-5-3 1,1-3-1,-2-6-1,2-7 0,0-4-1,0-7 0,2-12-1,0 0-2,0 0-2,0 0-5,12-19-6,-9-2-6,2-4-12,1 1-2,-5-10 3</inkml:trace>
  <inkml:trace contextRef="#ctx0" brushRef="#br1" timeOffset="29.0001">17335 11022 15,'2'-13'28,"-9"-6"0,9 6-4,-2 3-4,1-4-4,-1 14-4,5-16-3,-5 16-1,9-11-3,0 10 1,-9 1-2,12-7 0,-12 7 0,22-2-1,-6-1 0,3 2-1,3-4 0,3 2 0,4-2 0,1-2-1,1 1 0,1-2 0,-1 0-1,-1 1 0,-3 3 1,-5 1-1,-3 2 0,-5 4 0,-3 1 0,-11-4 0,9 16 1,-10-5-1,-1 2 0,-2 1 0,-2 2 0,1 0 0,0 1 0,0-2 1,3 3-1,1-4 0,2 1-1,1-3-1,4-2-1,-6-10-2,13 19-4,-13-19-11,12 6-16,-2 5-1,-10-11 0,18 14 2</inkml:trace>
  <inkml:trace contextRef="#ctx0" brushRef="#br1" timeOffset="30.0001">18190 10956 53,'8'-14'34,"-8"14"-1,0 0-10,1 11-8,0 5-5,-5-1-2,1 11-3,-3 3-1,3 6 0,-3 0-2,2 7 0,-2-4 0,2 2-1,-1-1 1,3-4-2,1-3 0,-1-3-2,2-5 0,1-7-3,3 0-5,-4-17-7,0 0-15,10 9-4,-10-9-1,8-11 3</inkml:trace>
  <inkml:trace contextRef="#ctx0" brushRef="#br1" timeOffset="31.0001">18180 11292 33,'-3'-13'33,"3"13"3,4-14-6,-4 14-9,14-9-4,-4 1-7,5 8-2,1-5-2,4 5-1,-2 0-1,5 1-2,-5 0 0,7 0-1,-2 0 0,-3-2 0,-1 0-1,-2 0 0,-3 1-2,-3-4-2,-1 6-2,-10-2-10,8-10-23,-8 10 1,0 0 0,0 0 1</inkml:trace>
  <inkml:trace contextRef="#ctx0" brushRef="#br1" timeOffset="32.0001">18728 11255 46,'17'5'36,"0"-5"-1,-4-9 1,4-2-14,6 5-12,-2-5-4,5 5-3,-3-4 0,1 2 0,0-2 0,4 2-1,-2-3 0,-1 2-1,-1-3 0,-3 0 0,0 0 0,-4-1-1,-1 1 1,-5-2-1,-2-1 1,-2 0-1,-3-1 1,-3 0-1,-3 0 1,-2 1-1,-3-1 0,-6 3 0,-3 2 0,-3 6-1,-4 5 1,-3 5 0,-2 7 0,-1 4 0,-1 5 0,1 4 0,2 3 0,4 0 0,3 0 0,5 1 1,4 0 0,5 0 0,8-2 1,8 0 0,1-3 0,4 2-1,1-5 1,6 0 0,0-5-1,1-2 1,-3-3-1,3-1 0,1-5-1,0-3 1,0-2-1,-1-2 0,0-2 0,-4-3-1,1 0-2,-8-2-3,3 6-5,-15 3-22,10-13-9,-10 13 2,7-10-2</inkml:trace>
  <inkml:trace contextRef="#ctx0" brushRef="#br1" timeOffset="33.0001">19575 11018 42,'0'0'33,"0"0"1,0 0-10,0 0-4,0 0-7,0 0-2,0 0-4,-5 14-2,5-14-1,-8 17-1,3-5-1,2 1 0,0 0-1,2-1 0,0-2-1,1 0 0,0-10-1,2 12-1,-2-12-3,0 0-10,0 0-22,11-3 0,-11 3 0,0 0 0</inkml:trace>
  <inkml:trace contextRef="#ctx0" brushRef="#br1" timeOffset="34.0001">19568 11278 32,'0'0'33,"4"22"1,-6-13-3,2-9-12,4 15-5,-4-15-5,3 12-3,-3-12-2,3 11 0,-3-11-2,5 13-1,-5-13 0,5 12 0,-5-12-1,4 10-1,-4-10-1,0 0-5,9 5-16,-9-5-12,8-12-1,-8 12 0,10-24 1</inkml:trace>
  <inkml:trace contextRef="#ctx0" brushRef="#br1" timeOffset="35.0001">20152 10976 32,'0'0'31,"4"-10"1,-4 10-7,0 0-4,7-10-5,-7 10-5,0 0-2,0 0-3,0 0-1,-2 13-1,2-2 0,-3 2-2,2 6 0,-2 2 1,3 2-1,-2 0-1,2 4 0,-1 0 1,1 0-1,0 3 0,0-3 0,0-1-1,0-1 1,0-4-1,0-2 0,1-4 0,-1-1-1,0-14 0,1 12-2,-1-12-2,0 0-4,0 0-10,0 0-19,0 0 0,0 0 0,0 0 1</inkml:trace>
  <inkml:trace contextRef="#ctx0" brushRef="#br1" timeOffset="36.0001">19934 10920 11,'0'0'27,"0"0"-2,0-9-2,0 9-3,0 0-2,0 0-2,10-3-2,-10 3-3,19 1-1,-19-1-2,24 0-2,-9 0 0,6 3-2,-1-3-1,5 2 0,-2-2 0,4 2-1,0-1 0,0-1 0,-1 0 0,0 1-1,-3 0 0,-3-1 0,-3 0-1,-2 1 1,-5 0-1,-10-1 0,12 8 0,-12-8-1,0 0-1,0 0-1,5 10-3,-5-10-4,0 0-10,6 10-20,-6-10 1,0 0 0,2 13 2</inkml:trace>
  <inkml:trace contextRef="#ctx0" brushRef="#br1" timeOffset="37.0001">20477 11246 37,'0'0'34,"0"0"2,0 0-7,2-9-8,-2 9-4,0 0-6,0 0-4,2 10-1,2 1-2,-5 0-1,3 4 0,-3 2-1,2 3-1,-2 1 1,1 1-1,0-2 0,0 1 1,0 0-1,0-2 0,-1-3 1,2-2-1,-1-2-1,1-3 1,-1-9 0,1 14 0,-1-14-1,0 0 0,0 0-2,0 0-4,12 1-14,-12-1-21,8-14 2,-8 14-2,5-19 1</inkml:trace>
  <inkml:trace contextRef="#ctx0" brushRef="#br1" timeOffset="38.0001">17239 11995 3,'0'0'18,"0"0"-2,0 0-1,0 0 0,10 4 0,-10-4 0,0 0-1,9 4-1,-9-4-2,13 2-2,-13-2-2,20 4-1,-11-4-1,8 4-1,0-3 0,5 1-1,2-1 0,5 1-1,-1-2 0,4 1 1,3-3-1,2 2 0,-1-3 0,6 3-1,-3-2 1,0 1-1,0 0 1,2 1-1,-3 1 0,0 0 0,0 2 0,-2-2 0,-1 1 0,1 1-1,1-3 0,0 1 1,2 0-1,-1-1 1,0 0-1,1 0 0,1-1 0,-1 1 1,-2 0-1,0 0 0,-2 0 0,2 0 1,0 1-1,-2-1 0,0 0 0,0-1 0,2 1 0,3-1 0,-3 1 0,1-1 0,-2 0 0,1 1 0,0-1 0,-3 1 0,-2 0 0,1 0 0,1 0 0,-1 1 0,0 1 0,-2-1 0,2 1 0,1 0 0,0 1 0,-3-1 0,1-1 0,1 0 0,0-2 0,1 1 0,1 0 0,-1-2 0,0 0 0,2 1-1,-2 0 1,-1 0 0,4 0 0,-3 0 1,0 1-2,-1-1 2,0 1-1,-1-1 0,1 0 0,1 0 0,-2 0 0,1 1 0,0-2 0,1 1 0,2-2 0,0 2 0,-2-1 0,1-1 0,2-1 0,-3 1 0,1-1 0,-1 1 0,1-2 0,0 1 0,0-1 0,-2 0 0,1 0 1,0 0-1,0 0 0,0 1 0,-2 0 0,-1 1 0,0-1 0,-1 2 0,-1 1 0,-1 2 0,-2-1 0,-2-1 0,-1 2 0,-3-1 0,0 1 0,-3-1-1,-4 1-1,-3-3-3,2 7-9,-12-5-23,0 0-1,0 0 0,0 0 1</inkml:trace>
  <inkml:trace contextRef="#ctx0" brushRef="#br1" timeOffset="39.0001">17633 12527 18,'0'0'19,"0"0"-2,-12 0 1,12 0 0,0 0-2,0 0-2,0 0-1,-12 6-1,12-6-3,-1 14-1,2 2-2,-2-3 1,4 8-3,-2 1 0,3 6-1,-1 2-1,0 5 0,-1 1-1,2-1 1,-2 2-1,0 0 0,-2-1 0,2-2-1,-2-3 1,2-5-1,0-3 0,-1-4 0,1-4 0,-1-6-1,-1-9-1,0 0-2,0 0-4,0 0-11,1-15-17,2 5 0,-3-10-1,2 1 2</inkml:trace>
  <inkml:trace contextRef="#ctx0" brushRef="#br1" timeOffset="40.0001">17595 12535 27,'2'-14'27,"-2"14"-5,6-12-1,-6 12-5,9-13-1,-9 13-3,12-10-2,-12 10-1,14-6-3,-14 6 1,20-1-2,-7 0-1,2 4-1,1-1 0,5 2 0,0-1 0,2 3-1,1-3 0,2 2 0,-1-2-1,3-1 0,-3 0 0,-2-1 0,-1 0-1,-2-1 1,-4-1-1,-2 1 1,-14 0-1,15-1 0,-15 1 0,0 0 0,10 1 0,-10-1 0,0 0 0,0 0 1,6 10-2,-6-10 1,4 13 0,-4-13 0,1 16 1,-1-4-1,0 1 0,-2 1 0,-1 1 1,-3 0-2,2 2 1,-1-2-1,1 0-1,-2-4-3,7 6-7,-7-3-26,6-14 0,3 14 0,-3-14 1</inkml:trace>
  <inkml:trace contextRef="#ctx0" brushRef="#br1" timeOffset="41.0001">18373 12610 16,'0'0'31,"-1"9"1,4 1 3,-2 1-13,-6-2-5,8 9-4,-8-3-3,5 10-3,-4-2-2,5 6 0,-2 0-3,2 2 0,-2 2-1,0 0-1,0 0 0,2-3 1,-2-2-1,1-4-1,1-2 0,-1-6-2,5-2-2,-5-14-4,7 10-18,-7-10-9,0 0-1,15-10 1</inkml:trace>
  <inkml:trace contextRef="#ctx0" brushRef="#br1" timeOffset="42.0001">18358 12888 28,'0'0'30,"0"0"3,10 5-11,2-5-3,0-6-3,7 6-3,-3-8-2,9 4-4,-5-4-1,8 2-2,-5-1-1,-1 2-2,-2 0-1,-1 1 0,-4 0-1,-4 2 0,-1 4-3,-10-2-3,10 5-11,-10-5-17,0 0-1,0 0 0,0 0 1</inkml:trace>
  <inkml:trace contextRef="#ctx0" brushRef="#br1" timeOffset="43.0001">18965 12919 30,'0'0'29,"0"0"2,14 3-10,-4-3-4,-1-4-4,6 5-3,-3-8-2,8 5-1,-4-5 0,6 0-2,-1-3-1,3 2-1,-4-4 0,3-1 0,-3 2-1,-1-4 0,-2 0-1,-3 2 1,-2 1-1,-3-2 0,-3 1-1,-3 2 1,-2-2-1,-3 2 1,-2-1-1,-1 0 0,-4 1 0,-3 1 0,-1 1 0,-2 1 0,-1 4 0,-2 3 0,0 4 0,-3 5 0,1 5-1,-2 4 1,0 7 0,1 3 0,1 3 0,4 1 0,3 1 1,3 0-1,4-3 1,6-1 0,4-5 1,8-1 0,2-7-1,4 2 1,0-7 0,4 1 1,1-5-1,0-1-1,1-3 1,0-1-1,-2-2-1,-1-1 0,-1-2-1,-5-3-2,3 4-5,-10-7-17,3 2-15,-2 0 0,-5-5 0,4 4 1</inkml:trace>
  <inkml:trace contextRef="#ctx0" brushRef="#br1" timeOffset="44.0001">19615 12677 44,'15'-8'36,"-15"8"1,0 0 0,0 0-15,0-13-9,0 13-5,0 0-3,0 0-1,-7 12-2,7-12-1,-2 14-1,2-14-2,2 17-4,-2-17-6,0 0-27,8 18 1,-8-18-1,5 13 2</inkml:trace>
  <inkml:trace contextRef="#ctx0" brushRef="#br1" timeOffset="45.0001">19637 12894 36,'0'0'34,"-2"21"2,2-21-1,-5 12-13,8-1-8,-3-11-7,2 16-2,-2-16-2,2 14-3,-2-14-3,3 9-9,-3-9-25,0 0 1,0 0 0,13-3 0</inkml:trace>
  <inkml:trace contextRef="#ctx0" brushRef="#br1" timeOffset="46.0001">20274 12599 35,'0'0'33,"1"-10"3,-1 10-1,0 0-14,0 0-7,-14 1-5,13 12-4,-4-3 0,3 10-1,-1-1 0,3 5-1,-1 2-1,1 5 0,0 0 0,1 1-1,0-1 0,0 0-1,-1-2 1,-1-3-1,1-4-1,-1-6 1,1-3-2,0-13-3,-1 15-3,1-15-11,-6-12-20,6 12 1,-2-20-1,2 9 2</inkml:trace>
  <inkml:trace contextRef="#ctx0" brushRef="#br1" timeOffset="47.0001">20017 12551 6,'-3'11'22,"3"-11"0,0 0-2,0 0 1,0 0-4,10-10-1,-10 10-1,11-9-2,-11 9-2,18-9 0,-8 2-3,8 7-1,1-3-1,6 4-1,1-3 0,8 3-1,-1-1 0,5 1-2,-1 0 1,0 0-2,-2 0 1,-2 0-1,-5 2 0,-5 0-1,-4 0 1,-5-1-1,-4 0 0,-10-2 0,11 4 0,-11-4-1,0 0-3,0 0-4,16-3-27,-16 3-6,10-3 2,-1 1-2</inkml:trace>
  <inkml:trace contextRef="#ctx0" brushRef="#br1" timeOffset="48.0001">20551 12928 29,'0'0'33,"0"0"2,0 0 0,-8-14-13,8 14-6,0 0-6,10-8-2,-10 8-1,0 0-2,11-11-1,-11 11-1,14-4 0,-14 4 0,15-4-1,-6 4-1,-9 0 1,17 1-2,-17-1 1,13 1 0,-13-1-1,11 8 1,-11-8-1,7 15 0,-5-6 1,-1 2-1,0 2 0,-2 2 0,-2 1 0,-1 0-1,-2 1 1,-3 0 0,-1-1-1,-1 0 0,-2 0 1,1-2 0,-1 0-1,0 1 1,2-4-1,0 0 1,2-1 0,9-10 0,-12 14 1,12-14-1,-8 10 0,8-10 1,0 0 0,0 0 0,2 10 0,-2-10 0,0 0 0,15 6 1,-15-6-1,18 4 0,-5-1 1,0 0-1,3 1 0,1 0 0,2 0 0,-1 0-1,-1 0 1,0-1-2,-1 0 0,-4-4-5,4 3-23,-7-3-14,-9 1 3,11-17-2</inkml:trace>
  <inkml:trace contextRef="#ctx0" brushRef="#br0" timeOffset="49.0001">7963 12179 17,'0'0'24,"-16"3"2,16-3-7,-11 2-3,11-2-2,0 0-2,-11-6-1,11 6-1,0 0-2,0 0-2,0 0 1,0 0-3,0 0 0,0 0-1,15-9 0,-1 9 0,4-3 0,7 2-1,5-4 1,7 2 0,1-2-1,6 0 0,2-2 1,0 3-2,0-3 1,1 3-1,-1-2 1,-2 3-1,-1 0 0,-2 1 0,-1 2 0,1 0 0,0-1-1,-2 3 1,1-1 0,1 0-1,0-1 1,1 0 0,1 0 0,-1 0-1,-1 0 1,0 0-1,-1 0 1,-1 3-1,0-1 1,-2-1-1,0 0 0,1 1 0,2-1 1,-2-1-1,1 0 0,2 0 0,1 0 1,-1 2-1,-1-1 0,0 0 1,-3 0-2,-2 3 2,-1-1-1,-2 0 0,1-2 0,-2 0 0,0-1 1,0 2-1,0 0 0,0-2 0,0-1 0,-1 1 0,-2 0 0,1 0 0,-3 1 1,0-2-1,-2 0 0,-2 2 0,-1-3 0,-2 0 0,-3 2-1,-3-2 0,-1 1-3,-12 1-3,18-4-20,-18 4-13,6-10 0,-6 10-1,0-23 2</inkml:trace>
  <inkml:trace contextRef="#ctx0" brushRef="#br0" timeOffset="50.0001">10061 11876 28,'0'0'30,"-22"0"4,10-1-9,12 1-4,-18-3-4,18 3-1,-13-2-5,13 2-2,0 0-2,0 0-2,8 12-1,4-2-1,0-2 1,6 4-2,3 1 0,5 1 0,3 2 0,3-1-1,1-1 0,2-1 1,-1 1-2,0 0 1,-1 1 0,-3-2-1,-2 1 0,-1 1 1,-5-1-1,-2 1 0,-2-1 1,-3 1-1,-1-2 0,-4-1 0,-4-1 0,-6-11 0,7 18 0,-7-18 1,0 11-1,0-11 0,-9 11 0,9-11 0,-21 11-1,6-2 1,-4 1 0,-1 3 0,-4 4-1,-1 0 1,-2 1 0,0 3 0,2-1 0,1-3 0,1-2 0,4-2 0,4-2-1,1-7-2,14-4-6,-12 4-31,12-4-1,6-20 1,0-3-1</inkml:trace>
  <inkml:trace contextRef="#ctx0" brushRef="#br0" timeOffset="51.0001">8193 11285 44,'16'3'35,"-16"-3"2,8 15 0,-3 3-16,-9-5-7,7 9-4,-6-2-3,3 7-2,-2-2-2,3 2 0,0-3-2,0 0 0,0-4-1,1-4 0,2-1-1,-4-15-2,6 17-2,-6-17-4,0 0-13,16-3-17,-12-7 1,2-3-1,-3-10 2</inkml:trace>
  <inkml:trace contextRef="#ctx0" brushRef="#br0" timeOffset="52.0001">8207 11064 41,'-12'10'30,"10"4"1,-8-7-3,5 4-26,8 7-22,-3-9-9,13 9-1,-7-9 0</inkml:trace>
  <inkml:trace contextRef="#ctx0" brushRef="#br0" timeOffset="53.0001">8390 11295 58,'0'26'36,"-4"-1"-1,3 4 1,4 2-20,-5-5-7,6 2-4,-1-4-2,3-3 0,2-4-1,2-5-1,2-8 1,3-5-1,-1-6 0,1-3-1,-1-8 1,1-1 0,-2-5 0,1-1 0,-4-2 1,1 4-2,-2 3 2,-1 4-1,-2 5 0,-6 11-1,11-4 1,-11 4-1,7 20 0,-5-2 0,1 2 0,-1 2 0,2 1-1,-1-2 1,2-2 0,2-3 0,0-5-1,-7-11 1,16 9 0,-6-12 0,0-4 0,1-3 0,3-6 1,-1-1-1,3-3 0,-3-1 0,1 2 0,0 1 1,-1 2-1,0 3 1,-13 13 0,17-11 1,-17 11-1,12 4 1,-9 5-1,0 3 0,-2 2 0,1 4 0,-1-2-1,1 2 0,0 3 0,0-4-2,2 1-2,-1-4-2,6 4-10,-9-5-24,0-13 0,9 15-1,-9-15 2</inkml:trace>
  <inkml:trace contextRef="#ctx0" brushRef="#br0" timeOffset="54.0001">8991 11346 61,'11'6'36,"-11"-6"-2,7 18-6,-2 1-13,-4 2-8,4 7-3,-3 2-2,1 2-1,-1 4-1,1 1 0,-2 1 0,1-3 0,-2-2 0,0-5 0,0-4 0,0-6-1,-1-5 0,1-13 0,0 0 0,0 0-1,-5-13 1,3-1 0,1-5 0,-1-4 0,1-1 0,0-3 0,-1-1 1,1-2-1,1 0 2,0 0-1,1-2 1,2 4 1,0-1 2,4 3 0,-1-1 1,6 6 0,-2-4-1,2 6 2,-1 1-2,4 4 0,-2 3-2,1 7 1,-1 2-2,2 4 0,-3 6 0,2 3-1,-1 4 0,-4 2 0,1 3 0,-3-1-1,-3 0 1,-2 2-1,-2-2 1,-4 1 0,-2-2-1,-2-4 1,-3-1 0,-3-3 1,-2-2-1,1-5 0,-2-2 0,2-1 0,1-2 1,2-1-2,3 0 0,9 3-1,0 0-3,-8-13-4,19 12-17,-1-3-14,1-2 1,5 0 0,-1-6 2</inkml:trace>
  <inkml:trace contextRef="#ctx0" brushRef="#br0" timeOffset="55.0001">9483 10948 50,'-6'-10'38,"-2"-1"0,8 11 0,-16 4-12,3 2-13,13 14-5,-5 3-3,5 8-2,0 5-1,0 7 0,0 6-1,2 2 0,0 1 0,1-1-1,2 0 1,1-1-1,2-4 0,2-7-1,4-7-1,-1-7-1,4-5-4,-4-17-7,9-6-26,-3-6 1,-2-9-2,3-3 3</inkml:trace>
  <inkml:trace contextRef="#ctx0" brushRef="#br0" timeOffset="56.0001">9684 11294 60,'0'0'37,"8"11"-1,-8-11-2,8 25-16,-9-12-8,5 9-4,-4 0-2,2 3-3,-1 3-2,0-6-3,3 4-9,-6-5-25,3-11 1,-1-10-1,0 0 0</inkml:trace>
  <inkml:trace contextRef="#ctx0" brushRef="#br0" timeOffset="57.0001">9658 11091 73,'-8'-16'39,"8"16"-1,0 0 1,-13-7-26,13 7-9,8 9-15,1-1-27,-9-8 1,19 8-2,-9-7 1</inkml:trace>
  <inkml:trace contextRef="#ctx0" brushRef="#br0" timeOffset="58.0001">9889 11362 35,'0'0'34,"0"0"2,-6 11 0,6-11-15,0 0-4,18 1-7,-18-1-2,23-2-2,-9-1-2,5 1-1,2-2 0,0-2-2,2-1 1,1-1-1,-1-3-1,-1 1 1,-1-1-1,-2-5 0,-5 2 0,-3 0 0,-2 2 0,-6 2 1,-4-3-1,-4 2 0,-5 0 0,1 4 0,-4 1 1,-5 0-1,-1 1-1,0 3 1,-1 2 0,-1 3-1,3 5 1,-3 2 0,2 5 0,3 5 0,3 1 0,1 3 1,4 2 0,4 2-1,2-1 1,4-1 0,3-3 1,3 0-1,3-2 1,2-2-1,1-4 1,3-2-1,1 0-1,2-4 1,1-3-1,2-4 0,2-1-2,-1-7-2,5 3-5,-8-8-22,3-4-11,1 0 2,-4-4-1</inkml:trace>
  <inkml:trace contextRef="#ctx0" brushRef="#br0" timeOffset="59.0001">10520 11226 67,'6'-13'37,"-6"13"-1,0 0-6,-10-20-17,10 20-3,-14-3-4,3 5 0,-4-1-3,0 4 0,-2 5-1,-1 3-1,0 1 0,0 1 0,0 0 0,6 2-1,4-3 1,3 0 0,5-14 1,2 14-1,-2-14 0,20 10 0,-5-8 0,4 1 0,1-1 0,2 2-1,-1 1 1,-2 2-1,-1 3 0,-3 1 0,-1 4 0,-6 1 0,-2 3 0,-4-2 1,-2 3-1,-3 0 0,-3-4 0,-3 1 1,-5-4-1,-2-3 1,-4 0-1,-1-3 0,1-2-1,-1-7-3,8 5-22,0-9-15,6-7 1,8-2-1,9-12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27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16370 13989 17,'0'0'28,"0"0"-1,0 0-2,-10-13-4,10 13-4,-16-2-1,16 2-4,-20 0 0,10 6-4,-3-6-1,2 5-2,-3-3-1,0 3 0,-4-2-1,1 4 0,-1-2-1,0 3 0,1-3 0,-1 4-1,-4 1 0,5 2 0,-2 1 0,3 0 0,-1 0-1,2 2 1,0 2-1,1-1 0,1 0 0,3 2 1,0 1-1,-1 1 0,4 2 0,1-1 0,-2 2 0,0 1 0,3 1 0,2-1 1,1-2-2,2 0 2,0 1-1,-1-3 0,4 1 0,2-1 1,0-3-1,2 3 0,0-2 1,0 0 0,0-1 0,5-2-1,-2-1 0,0-2 0,1-1 1,1-2-1,-1-1 0,3-1 0,-1-2 0,3-1 1,-1 1-1,1-4 0,-1-1 0,2 0 0,-1-4 0,2-1 1,-1 0-1,-2-2 0,1-2 1,-1-4 0,-1 1-1,-2-3 0,0 1 0,-1-1 1,-2 0-1,-1-1 0,-3 2 0,1 1 0,-2-1 0,-2 2 0,0-3 0,-3 3 1,1-2-1,-4 2 0,0 1 0,-3 0 1,0 1-1,0 1 0,-5 1 1,1 2-1,1 1 0,-4 1 0,3 1 0,-1 2 0,-2 0 0,1 3 0,-1 0 0,1 0-1,-2 0 1,2 3 1,-3 0-1,0 1 0,2 1 0,-1 0 0,5 0 0,-4 0 0,14-7 0,-16 16 0,16-16-1,-15 15 2,15-15-1,-10 17 0,1-8 0,9-9-1,-18 18 0,9-10-3,3 3-7,-5 0-29,11-11-1,-14 9 0,14-9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2:16:43.83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1610 7515 5,'0'0'16,"0"0"-1,0 0 0,0 0-1,0 0-2,0 0 1,0 0-1,0 0 0,12-6-3,-1 9 0,0-5-1,8 5-1,2-3 1,4 0-2,5-5-2,5 2-1,2-1 1,5 1-1,3-3-1,2 1 0,4-3-1,1 5-1,1-2 2,0 2-1,1 0 0,-3 2-1,0 0 1,0 1-1,-2 1 0,0-1 0,-2 1 0,1 1 0,2 1 0,1-2 0,2 1 0,0 3 1,-1-2 0,1 2 0,0 0 1,-2 0-1,2-1-1,0 3 1,-3-2 0,2-3-1,0 0 0,3 0 0,-1-2 0,4 0 0,-2 0 1,1-2-1,1 0 0,0 0 0,1 1 1,-3-1-1,1 0 0,1-1 0,0 1 0,0 2 0,3 0 0,2-1 0,0 0 0,1 2 0,3-3 1,1 2-1,0-1 0,3-2 0,-1-1 0,4 0 0,1 1 0,1-2 0,3-1 0,2 1 0,-2-2 1,1 2-1,0 1 1,1-1-1,-1-1 1,-1 4-1,-4-1 0,-3 1 1,1 2-1,-3 0 0,-5 0 0,-6 3-1,-5 3-1,-6-3-1,-3 6-4,-9-5-8,-9 2-23,-3 7 1,-12-5-1,-7 4 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2:19:58.481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7459 9440 16,'0'0'28,"11"5"2,-11-5-7,0 0-4,0 0-3,-12 7-3,12-7-4,-10 6-1,10-6-3,-10 8 0,10-8-2,-11 12-1,4-2-1,-2 1 0,-1 2 0,0 2-1,-3 4 0,-2-1 0,0 4 1,-1 0-1,0-1 0,1 0 0,1 0 0,0-3 1,2-1-1,1-4 0,2 0 0,1-4 0,8-9 0,-12 14 0,12-14-2,0 0-1,0 0-1,0 0-6,0 0-5,-4-12-14,4 12-5,4-26 0,1 13 1</inkml:trace>
  <inkml:trace contextRef="#ctx0" brushRef="#br0" timeOffset="339.0194">7107 9404 8,'0'0'27,"0"0"2,0 15-6,0-15-4,10 19-2,2-2-4,1-1-1,7 10-3,0-3-2,6 6 0,-1-2-2,4 4-1,-3-3-1,3 0-1,-1-4 0,0-2-1,-4-3 0,-2-2 0,-3-1 0,-1-4-1,-5-3-1,-2-1 0,-11-8-2,12 10-3,-12-10-8,11 11-21,-11-11 0,0 0-2,8-15 3</inkml:trace>
  <inkml:trace contextRef="#ctx0" brushRef="#br0" timeOffset="1148.0657">7837 9465 41,'-5'13'31,"5"-13"1,-6 11-1,6-11-21,0 0-4,-3 11-4,3-11-3,0 0-6,13 5-9,-13-5-9,10 4-7,-1 3 1,-9-7 0</inkml:trace>
  <inkml:trace contextRef="#ctx0" brushRef="#br0" timeOffset="1415.0809">7901 9720 8,'8'13'30,"-8"-13"1,0 0 1,3 11-12,-3-11-3,0 0-6,-4 9-4,4-9-4,0 0-4,-2 12-3,2-12-6,0 0-8,0 0-14,8 10-1,-8-10 2,0 0 1</inkml:trace>
  <inkml:trace contextRef="#ctx0" brushRef="#br0" timeOffset="1935.1107">8402 9366 42,'0'0'32,"0"0"3,0 0-6,-12 4-12,12-4-5,0 0-3,-1 10-4,1-10-2,1 10 0,0 0-2,1 2 0,-1 5 0,1 4 0,-1 2 0,0 4-1,-2 1 1,0 1-1,-2-2 0,1 1 1,-1-2-1,-1-4 0,1-4 0,0-3 0,1 0-1,0-6-1,2-9-2,-3 11-1,3-11-4,0 0-9,-1-10-14,1 10-3,-3-17 0,3 6 1</inkml:trace>
  <inkml:trace contextRef="#ctx0" brushRef="#br0" timeOffset="2310.1322">8165 9368 53,'0'0'35,"9"6"0,-9-6-10,20-3-8,4 3-3,-5-7-4,11 7-2,-4-6-2,5 1 0,-1-1-2,5 2-1,-3-3 0,2 4-1,-2-2 0,-1 0-1,-1 2 0,-1 2-1,-3-1 1,-5 3-1,-4 0 0,-3-1-1,-3 3-1,-11-3-1,15 4-2,-15-4-4,0 0-17,0 0-14,3 9 1,-3-9-1,-15 9 3</inkml:trace>
  <inkml:trace contextRef="#ctx0" brushRef="#br0" timeOffset="2672.1529">8761 9646 40,'5'9'34,"3"5"2,-8-14 1,2 10-18,5 4-3,-7-14-5,5 24-2,-4-11-2,2 3-2,-2-1-1,3 5-1,-4 1-1,2-1 0,-2-1-1,0 2 0,0-2 0,0 0-1,1-4-2,-1-15-3,6 18-19,-6-18-17,0 0 2,6-20-2,-8-7 1</inkml:trace>
  <inkml:trace contextRef="#ctx0" brushRef="#br0" timeOffset="4213.241">10686 9311 29,'0'0'30,"3"-9"2,-3 9-9,0 0-3,-14 3-4,13 9-3,-6-1-3,6 7-4,-4 1-1,5 8-1,0 3-1,1 2-1,1 2 0,1 2-1,0 1 1,2 0-1,-2-4 0,2-2 0,-4-5-1,2-1 0,-2-4 0,0-8-1,0-2-1,-1-11-2,0 0-2,0 0-3,0 0-13,-5-12-14,-1-6 0,4 0 0,-7-11 2</inkml:trace>
  <inkml:trace contextRef="#ctx0" brushRef="#br0" timeOffset="4546.2601">10473 9280 28,'-13'2'31,"13"-2"3,0 0 1,0 0-16,25 7-3,-8-10-4,12 4-3,-1-7-1,10 8-2,-2-7-1,5 6-1,0-2-1,-1 5 0,-4-5-1,-2 6 0,-4 0 0,-5-3-1,-3 4 0,-5-4-1,-4 0-1,-3-1-2,0 4-1,-10-5-4,15 5-8,-15-5-20,0 0-3,8 15 1,-8-15 0</inkml:trace>
  <inkml:trace contextRef="#ctx0" brushRef="#br0" timeOffset="4875.2786">11024 9573 37,'3'14'35,"-5"-4"2,3 6-1,-2 5-11,-3-10-13,9 9-2,-5-5-4,4 8-1,-3-5-1,2 4-2,-1-4 0,1 1 0,-1-3-1,0-1 0,-1-2 0,0-4 0,-1-9-2,1 10-1,-1-10-2,0 0-3,0 0-8,0 0-25,6-16 2,-3 4-1,-3-5 2</inkml:trace>
  <inkml:trace contextRef="#ctx0" brushRef="#br0" timeOffset="5536.3167">11736 9321 39,'9'-5'33,"-9"5"2,0 0-9,0 0-5,0 0-4,0 0-7,-15-2-2,15 2-4,-15 13 0,6-4-2,-4 1 0,-1 3-1,-5 2-1,0 3 1,-4 0-1,-1 1 1,-1 3-1,-1-3 0,3 0 0,1-2 0,3-1 0,6-5 0,3 1 1,10-12-1,-5 15 1,5-15 0,15 8 1,-2-3-1,2-3 1,3 1-1,1 0 1,2 3 0,-1 0-1,0 2 0,-1 1 1,-3 1-1,-2 2 0,-1 2 0,-2-3-1,-1 2 0,-3-4 0,-1 1-1,0 1-1,-6-11-2,14 11-1,-14-11-5,19 3-11,-5-5-19,-2-7 1,4-3 0,-3-5 1</inkml:trace>
  <inkml:trace contextRef="#ctx0" brushRef="#br0" timeOffset="5781.3306">11973 9388 69,'0'0'38,"-11"2"0,11-2 1,-21-3-26,21 3-5,0 0-4,0 0-3,-8 12-2,8-12-3,5 10-5,-5-10-10,0 0-19,14 10 0,-14-10-1,11 6 2</inkml:trace>
  <inkml:trace contextRef="#ctx0" brushRef="#br0" timeOffset="5990.3427">11969 9525 47,'0'18'35,"-4"-6"3,3 1-2,1 3-16,0-16-8,-5 20-4,5-20-3,-4 12-2,4-12-3,0 0-3,3 13-7,-3-13-23,0 0-4,0 0-2,7-13 2</inkml:trace>
  <inkml:trace contextRef="#ctx0" brushRef="#br0" timeOffset="6584.3767">12363 9312 47,'0'0'36,"10"-12"2,-10 12 0,0 0-16,5-12-9,-5 12-5,0 0-2,5 15-2,-6-4-1,2 8-2,-1 0 0,2 8-1,-1 2 0,0 1 1,0 2-1,2 1 1,-1-1-1,1-3 0,-1-2 0,1-3 0,0-4-1,-1-5-1,2 0-2,-4-15-2,7 11-3,-7-11-8,4-9-15,-4 9-7,0-21 1,0 7 1</inkml:trace>
  <inkml:trace contextRef="#ctx0" brushRef="#br0" timeOffset="6891.3942">12199 9271 63,'0'0'36,"0"0"2,0 0-12,20-5-7,-7-2-7,11 8-2,-5-8-3,10 8-1,0-3-1,4 2-2,-3 0 0,1 2-1,-3-1-1,-1 3-1,-1-1 0,-3 3-1,-2 1-2,-4-4-4,3 8-4,-7-2-26,1-4-5,0 1 2,-5-1-1</inkml:trace>
  <inkml:trace contextRef="#ctx0" brushRef="#br0" timeOffset="7946.4546">12760 9648 9,'0'0'28,"0"0"-3,0 0 0,0 0-3,0 0-1,-12-8-4,12 8-2,0 0-2,0 0-3,-8 9-2,8 0-1,-2 1-3,1 6 1,-1 2-2,1 4 0,0 1 0,0 3-1,2-3-1,0 2 0,-1-4 0,2-3-1,-1-5 1,2-1-1,-3-12 0,3 11 0,-3-11 1,0 0-1,0 0 0,7-13-1,-7 13 1,2-21 0,-1 5-1,-2-1 1,-1-3-1,1 0 1,0-1 0,-3-1-1,2 2 1,1 2 0,0 4 1,1 4-1,0 10 0,0 0 0,0 0 0,0 0 0,-4 12 1,3 1-1,0 2 0,-1 3 0,1 0 0,0-1 0,2-2-2,-2-5-1,5 0-3,-4-10-6,0 0-28,15-3 0,-10-7 0,5-5 1</inkml:trace>
  <inkml:trace contextRef="#ctx0" brushRef="#br0" timeOffset="8409.481">12942 8961 28,'0'0'33,"-3"14"3,3-14 1,0 0-14,1 19-4,-1-19-5,5 21-3,-5-8-2,6 7-2,-5-4-1,3 6-2,-5-3 0,1 3-1,-3-2-2,0 0 0,-3 0 0,-1-2-2,-1-4-1,1-4-3,3 6-5,-7-7-24,11-9-7,-12 12-1,12-12 1</inkml:trace>
  <inkml:trace contextRef="#ctx0" brushRef="#br0" timeOffset="10111.5784">14913 9382 28,'0'0'31,"0"0"3,0 0-11,0 0-2,0 0-6,0 0-3,-4 16-2,4-4-4,6 9-1,-3 4-2,5 2 0,-1 1-2,3 0 1,1-2 0,0-1-1,3-4 0,1-9 0,4-8-1,0-2 1,0-6-1,2-3 1,-1-5-1,0-4 0,0-5 1,-2 3-1,-4-3 0,-3-1 1,-1 2-1,-4 4 0,-3 2 0,-3 5 1,0 9-1,0 0 0,-17 15 0,8 6 0,-1 7 0,-3 6 0,-3 5 0,-1 2 0,2 3 0,-1-1 0,1-4 0,0 0 1,4-3-1,0-3 0,2-5 1,3-4-1,0-4 1,2-3-1,1-4-1,1-3 0,2-10-1,0 0-2,0 0-3,0 0-8,11-25-23,1 12 1,-3-8-1,6-3 2</inkml:trace>
  <inkml:trace contextRef="#ctx0" brushRef="#br0" timeOffset="10338.5914">15367 9411 52,'0'0'35,"0"0"1,0 0-2,0 0-14,-4 13-15,4-13-5,-3 13-3,7-1-3,-4-12-10,8 12-19,2 1 0,-10-13 0,17 22 1</inkml:trace>
  <inkml:trace contextRef="#ctx0" brushRef="#br0" timeOffset="10525.6021">15420 9634 34,'0'0'33,"-3"18"2,3-18 0,-11 5-17,11-5-6,0 0-5,-1 14-3,1-14-4,0 0-4,8 15-7,-8-15-14,0 0-9,16 13-1,-16-13 1</inkml:trace>
  <inkml:trace contextRef="#ctx0" brushRef="#br0" timeOffset="10946.6262">15844 9295 35,'0'0'33,"10"-20"1,-10 20 0,0 0-12,0 0-14,0 0-1,9 16-2,-7 2-2,-3 1 1,3 5-2,-2 1 1,1 5-1,-1 3 0,0 0 0,-1-1-1,2 0 0,-2-1 0,2-3-1,0-3-1,-1-6-1,3-4-2,-3-15-6,8 14-13,-8-14-14,0 0 1,12-16-1,-15-2 2</inkml:trace>
  <inkml:trace contextRef="#ctx0" brushRef="#br0" timeOffset="11214.6415">15639 9277 53,'0'0'37,"10"-3"-1,6-7-2,9 7-16,0-9-5,10 8-4,0-5-3,6 4-1,1 1-1,3 2-2,-1 2-1,-2-1-1,-1 4-3,-3-2-1,-1 10-6,-8-7-19,-4 5-10,-2 1-1,-8-1 1</inkml:trace>
  <inkml:trace contextRef="#ctx0" brushRef="#br0" timeOffset="11760.6727">16179 9609 83,'0'0'39,"11"8"0,-11-8-2,0 0-28,19-9-2,-19 9-3,20-7-1,-8 7-1,1 3-1,0 2-1,-1 3 0,-3 4-1,-1 2-1,-2 5-1,-4-1 0,-3 6-1,-4-2 0,0 2 1,-7-2 0,2 0 0,-5-4 1,2-1 0,1-4 2,-1-1 0,3-4 1,10-8 0,-13 10 0,13-10 2,0 0 0,0 0 1,11 10-1,-11-10 2,22-1-1,-8-3-1,5 4 0,-3-2 0,3 1-1,-2-1-1,1 3 0,-3 0 0,1 1-1,-1 0-1,-3-2-1,0 3-3,-12-3-4,21-4-29,-21 4-4,8-9 2,-8 9-2</inkml:trace>
  <inkml:trace contextRef="#ctx0" brushRef="#br0" timeOffset="12417.7103">17619 9289 65,'12'-7'36,"-12"7"-1,14-8 1,-14 8-27,4 12-4,1 5-2,-2 2 0,0 7-1,-1 1 1,1 5-1,-2-1 0,1 0 0,-1-2-1,1-3 0,-1-3-1,0-2 0,1-2-2,-2-8-2,4 2-3,-4-13-3,0 0-12,0 11-15,0-11 0,-6-10-1,-2-3 3</inkml:trace>
  <inkml:trace contextRef="#ctx0" brushRef="#br0" timeOffset="12690.7259">17417 9312 40,'0'0'35,"-4"-12"2,13 4 0,9 6-16,-2-10-6,17 8-4,-2-8-2,14 8-2,-3-5-1,7 5-2,-4 1-1,1 1-1,-6 1-1,-3 2 0,-5 3-3,-7 2 0,-2 4-3,-9-2-4,4 6-10,-8-3-22,-2-1 1,0 0 0,-8-10 1</inkml:trace>
  <inkml:trace contextRef="#ctx0" brushRef="#br0" timeOffset="13186.7543">17945 9583 76,'0'0'40,"10"1"0,-10-1-1,13-6-27,0 3-3,-2-4-4,4 7 0,-1-1-2,2 2-2,-1 4 0,-2-2-1,-1 4-1,1 4 0,-4 2-1,-4-1 1,-2 4-2,-5-1 1,-2 3 0,-5 1 0,-1-1 0,-3-1 1,1 0 0,-2-1 1,2-2 0,1-1 1,3-3 0,8-10 0,-6 13 0,6-13 1,0 0 0,14 8 0,-3-9 1,5 1-1,1-2 0,2 1-1,-2-1 1,2 1-1,-2 0-1,-2 1-1,-3 0-2,-12 0-3,19 0-20,-19 0-16,8-9 2,-8 9-2,0-20 2</inkml:trace>
  <inkml:trace contextRef="#ctx0" brushRef="#br0" timeOffset="13853.7924">18618 9291 60,'12'-5'36,"-12"5"-2,14-7 1,-14 7-22,0 0-8,0 0-3,-8 10-1,-2 2-1,-2 0 1,-4 4-1,-1-1 0,-3 5 0,-1-1 0,1 1 1,-2 0-1,2-1 1,2 0 0,3-2 0,3 1 1,5-2 1,3-6-1,5 3 2,-1-13 0,12 17 0,-2-11 0,6 0-1,0-3 1,3 2-2,-1-2 1,2-2-1,-2 0-1,-2 3 0,-1 0-2,-2-3-1,1 3-3,-14-4-8,17-1-29,-7 1 2,-10 0 0,16-17-1</inkml:trace>
  <inkml:trace contextRef="#ctx0" brushRef="#br0" timeOffset="14368.8219">18962 9228 78,'10'-10'40,"-10"10"0,0 0 1,-2-10-29,2 10-5,-9 5-3,9-5-2,-10 15-3,10-15-2,-7 24-4,1-15-8,7 5-26,3 1 1,-2-1 0,2 0 1</inkml:trace>
  <inkml:trace contextRef="#ctx0" brushRef="#br0" timeOffset="14568.8333">18952 9474 73,'2'14'39,"-2"-4"0,0-10-1,7 20-24,-7-20-5,4 14-3,-4-14-3,7 15-3,-7-15-2,10 14-3,-2-5-5,-8-9-22,8 10-8,-8-10 1,12-2-1</inkml:trace>
  <inkml:trace contextRef="#ctx0" brushRef="#br0" timeOffset="14996.8577">19451 9198 60,'0'0'38,"12"-10"0,-12 10 1,0 0-17,0 0-15,0 0-2,7 16-1,-5 0-1,-1 3 0,2 2-2,-1 4 1,2 4-1,0-1 1,0 0-1,1-1-1,1-2 0,-1-2 0,-1-2-1,0-2-2,-2-7-1,4 2-3,-6-14-6,0 0-25,0 0-2,0 0 0,0 0 2</inkml:trace>
  <inkml:trace contextRef="#ctx0" brushRef="#br0" timeOffset="15269.8734">19193 9199 66,'0'0'38,"14"-15"1,3 6 1,15 1-25,-4-6-5,13 7-2,-2-3-1,8 6-2,-3 1-1,3 2-1,-4 3-1,-3 1-2,-1 2-1,-8 0-1,-1 3-4,-10-6-4,6 5-24,-8 0-9,-5 0 3,-2-1-3</inkml:trace>
  <inkml:trace contextRef="#ctx0" brushRef="#br0" timeOffset="15910.9101">19791 9553 59,'0'0'39,"4"-9"-1,-4 9 2,18-8-20,-13-3-8,7 7-4,-12 4-2,22-10-1,-10 5-2,3 6-1,-1-2 0,0 4-1,-3 5-1,1 0 0,-5 3-1,-2 3 0,-3 1-1,-5 3 0,-1 4-1,-6-3-1,1 3 1,-5-2 0,1 2 0,-2-3 1,0 1 0,2-4 1,0 0 1,3-3 0,1-3 1,4 1 1,5-11-1,-2 14 2,2-14-1,14 9 1,-3-6 0,6 1 0,1-2-1,2 0 0,1-2-1,0-1 0,-2-1-3,-2 0-2,0 2-4,-8-11-15,-9 11-18,16-15 0,-12 1 0,1 1 1</inkml:trace>
  <inkml:trace contextRef="#ctx0" brushRef="#br0" timeOffset="16199.9266">20055 8951 61,'18'-17'41,"0"4"0,0 6 1,1 12-12,-7-2-21,7 14-2,-6 5-3,0 7-1,-4 5-1,-2 2-1,-1 2-2,-4-5-2,2-1-3,-7-14-9,1-3-27,3-3-1,-1-12 2,0 0-1</inkml:trace>
  <inkml:trace contextRef="#ctx0" brushRef="#br0" timeOffset="21428.2257">7192 10388 0,'0'0'8,"0"0"-1,0 0 0,0 0 0,0 0-1,0 0 0,0 0 1,0 0-1,0 0 1,10 6 0,-10-6 0,9-2-1,-9 2 1,16-3-1,-4 3-1,1-1 0,3 0 0,2 0 0,2 1 0,4 0-1,0 0 0,1 1 0,3 1 0,0-2-1,2 4 0,-1-2 0,1 1 0,-1 1-1,1 2 0,-1-2 1,1 2-1,-2-3 0,2 1 0,1-1 0,2 2 0,0-3 1,3-1 0,2-2-2,4-1 1,0 0 0,5-1-1,-1-1 0,1 0 0,0-1 0,1 3 0,-4 0 0,1 1 0,-2-1 0,0 4 0,-3-2 0,0 2 0,-1-1 0,2 1 0,0 0-1,2 2 1,1 0 0,1-2-1,3 0 1,1 1-1,1 0 1,1-1-1,-1-2 1,1 1-1,-2-1 1,1 0 0,-1 0 0,0 0-1,2-1 1,0 0-1,2 0 1,2-2-1,1 1 0,0-1 0,0 0 1,0 0-1,1 0 0,0-1 0,-2 0 0,0 1 1,0 1-1,2-1 0,0 1 0,-1 1 1,0 1-1,0 1 0,-2-1 1,2 2-1,-1 1 0,-3-2 1,-1 0-1,3-1 0,0 1 0,1-2 1,1 2-1,2-2 0,-1-1 1,1 3-1,0-2 0,0-1 1,2 0-1,-1 1 0,-1-3 0,3 1 1,0-1-1,5-2 0,-1 0 1,0 0-1,0-1 1,3-2-1,-1 1 1,0 0-1,2 0 1,-2 1-1,3-1 0,1 0 0,1 1 1,-3 3-1,1 1 0,-2-1 1,0 0-1,-2 2 0,-4-1 1,-1 0-1,-4 2 1,-2-2-1,-4-1 0,-2 2 0,-7 0-3,-10-3-4,1 2-26,-13 2-6,-20 1 1,0 0-2</inkml:trace>
  <inkml:trace contextRef="#ctx0" brushRef="#br0" timeOffset="22182.2688">9321 10902 16,'0'0'28,"11"-4"3,-11 4-6,0 0-4,0 0-4,-10 15-5,7-2-3,-6 2-3,2 5-1,-6 0-2,2 4 0,-3 1-2,0 2 0,0-1 0,-2-1 0,1-2-1,-3-1 1,0-2-1,2-1 1,-2 0 0,4-5-2,-2 0 1,4-6-2,2 0-1,10-8-3,-11 2-6,11-2-8,-4-23-14,8 13-1,-2-11 2,6 6 0</inkml:trace>
  <inkml:trace contextRef="#ctx0" brushRef="#br0" timeOffset="22489.2864">9019 10924 20,'-13'1'30,"13"-1"2,-1 14-5,1-14-6,19 18-3,-6-9-5,11 8-1,-1-3-4,8 6-1,-1-3-3,4 5-1,-1-3-1,2 1-1,-1-1 0,-3-1 0,-2-1-1,-2-1 1,-1-1-2,-5-4 0,-1 0-1,-4-1-1,0-1-3,-7-8-4,7 4-12,-2-1-15,-14-4 1,19-7 1,-12-3 1</inkml:trace>
  <inkml:trace contextRef="#ctx0" brushRef="#br0" timeOffset="22715.2993">9726 10937 55,'0'0'34,"-11"1"0,11-1-1,-7 12-21,7-12-5,-8 10-6,8-10-5,-2 13-7,2-13-10,13 19-12,-13-19-2,16 15 2,-16-15 0</inkml:trace>
  <inkml:trace contextRef="#ctx0" brushRef="#br0" timeOffset="22902.3098">9777 11106 37,'-4'10'32,"5"5"2,-6-2-8,5-13-8,-4 20-5,4-20-5,-3 19-2,3-19-4,2 14-4,-2-14-6,0 0-10,9 7-15,2-3-2,-11-4 2,15-9-1</inkml:trace>
  <inkml:trace contextRef="#ctx0" brushRef="#br0" timeOffset="23270.3308">10110 10870 50,'9'-6'33,"-9"6"2,0 0 0,10-6-21,-10 6-4,0 0-5,-1 13-2,2-2-1,-2 3-1,2 6 0,-1 2-1,1 3 1,-1-1-1,0 2 1,-1 1-1,1 0 0,0-4 0,0-4 0,1-1-2,-1-6 0,2 0-2,-2-12-3,6 12-8,-6-12-11,0 0-8,2-10-2,-4-3 2</inkml:trace>
  <inkml:trace contextRef="#ctx0" brushRef="#br0" timeOffset="23539.3464">9975 10861 28,'-5'-12'32,"5"12"4,8-9-1,-8 9-13,22-7-4,-10 1-5,11 8-4,-4-4-2,8 5-2,-1-2-1,4 1-1,0-1-2,-1 3-2,3 0-3,-4-4-4,4 7-12,-3-2-19,-7-5 1,2 4-1,-7-5 1</inkml:trace>
  <inkml:trace contextRef="#ctx0" brushRef="#br0" timeOffset="24434.3976">10627 10770 58,'5'-17'36,"-5"17"0,0 0 1,2-12-22,-2 12-5,7 16-3,-2-2-2,-2 0-2,3 7 1,-2-2-2,2 5 0,-2 1 0,0-1-1,-2-2-2,-1-1-1,2 1-3,-4-11-12,-1-2-23,2-9 2,0 0-2,0 0 1</inkml:trace>
  <inkml:trace contextRef="#ctx0" brushRef="#br0" timeOffset="26014.488">14951 10405 22,'0'0'25,"0"0"-6,0 0 0,0 0-3,10-11-2,-10 11-1,21-8-2,-8 1-1,10 6-1,-2-6-2,9 6 0,0-3-3,8 4 0,3-3-1,8 2 1,3-3-1,6 1-1,1 0 1,6 1-1,2-2 0,2 1 0,-2-1-1,2 3 1,0 1-1,0 0 0,1 0 0,1 1 0,-1 0 0,-2 0 0,1-1-1,-2 0 1,-1-1-1,0 2 0,-2-2 0,-1-1 1,1-1-1,3 1 0,-2-1 0,0 0 1,2-2-1,1-1 0,-2 0 0,1 1 0,0 1 1,-1 0-1,3-2 0,1 2 1,-3 0-1,0-2 0,2 2 1,0 0-1,-1-2 0,1 2 0,-3-1 0,2 2 0,2-1 1,-2 1-1,-1 1 0,1-1 0,0 0 0,-1 1 1,0 1-1,0-1 0,-1 1 0,3 1 0,1-1 1,-3 0-1,1 2 0,0-2 0,-2-1 0,0 1 0,-1 1 0,-2-3 1,-1-1-1,0 1 0,1-1 0,-1 0 0,0-1 0,-1-1 1,0-1-1,-2 1 0,-2 2 0,-3-2 0,-2-1 0,-2 3 0,-2 0 0,-4-1 0,-4 3-1,-4-1 0,-2 2-2,-7 0-1,0 4-1,-10-6-4,4 11-9,-8-2-22,-13-6 2,13 8-1,-13-8 3</inkml:trace>
  <inkml:trace contextRef="#ctx0" brushRef="#br0" timeOffset="28044.6041">16795 10895 16,'-18'-8'28,"18"8"-2,0 0-2,0 0-5,-9 0-3,9 0-3,0 0-4,0 0-2,-3 14-2,3-14-2,5 21 1,-1-6-2,4 7 0,2 0-1,2 4 1,0 0-1,4 1 0,-1-2 0,0-3-1,-1-2 0,1-5 1,-1-2-1,0-6 1,-1-3-1,1-3 0,-1-5 1,1-3-1,0-3 0,1-5 1,2 0-1,0-3 0,-2-1 1,1-1-1,-4 0 0,-1 3 1,-2 2 0,-4 3 0,-5 12 0,-2-14 0,2 14 0,-12 5 1,2 6-1,-1 4 0,-2 6-1,0 7 1,-2 2 0,2 7 0,-4 1 0,3 3 0,0-1 0,0 1-1,0-3 1,2-2 0,2-4-1,2-6 1,1-1-1,4-5 0,0-5-1,1-3 0,2-12-1,1 12 0,-1-12-3,0 0-2,17-1-6,-13-8-15,4-5-9,7 1 1,-4-10 1</inkml:trace>
  <inkml:trace contextRef="#ctx0" brushRef="#br0" timeOffset="28312.6189">17378 10915 48,'0'0'34,"0"0"2,0 0-2,-13-4-15,4 1-10,9 3-3,-12 8-4,12-8 0,-7 15-2,7-15-2,0 17-2,0-17-5,10 18-9,-4-5-17,-6-13 0,14 17-2,-14-17 3</inkml:trace>
  <inkml:trace contextRef="#ctx0" brushRef="#br0" timeOffset="28532.632">17406 11099 40,'0'0'35,"-7"20"1,7-20 0,-12 14-17,13-2-5,-1-12-5,-5 14-3,5-14-3,-2 14-1,2-14-3,1 10-3,-1-10-5,0 0-13,0 0-14,13 8-1,-13-8 0,13-10 0</inkml:trace>
  <inkml:trace contextRef="#ctx0" brushRef="#br0" timeOffset="29053.6618">17899 10751 40,'0'0'34,"0"15"2,-4-5-1,-2 2-16,7 11-5,-5-2-7,6 9-2,-3 3-2,2 4-1,0-3-1,1 0 0,0-1-1,1-4-1,0-3-1,-2-7-1,2 0-4,-3-19-3,5 18-10,-5-18-17,0 0 1,0 0 1,5-12 1</inkml:trace>
  <inkml:trace contextRef="#ctx0" brushRef="#br0" timeOffset="29353.6789">17781 10735 32,'0'0'34,"0"0"1,3-13 1,-3 13-13,5-12-7,7 10-6,-1-4-2,6 6-1,2-3-2,7 5 0,1 0-2,4 2 0,1-1-1,3 2-1,-1 0-1,0-2-2,-1 2-2,-6-2-4,3 7-9,-9 1-22,-5-5-1,0 4 1,-7-2 0</inkml:trace>
  <inkml:trace contextRef="#ctx0" brushRef="#br0" timeOffset="29922.7115">18162 11139 47,'0'0'36,"0"0"2,0 0 1,3-16-15,-3 16-11,9-9-4,-9 9-3,11-11-1,-11 11-2,15-3 0,-4 2-2,-2 1 0,1 1-1,1 1 1,-2 2-1,0 1 0,-9-5-1,14 13 1,-12-4-1,-2 3 0,-3 0-1,-2 1 0,-4 2 0,-1 1 1,-2 1-1,0 0 0,-1-3 1,1 0 0,2-2-1,1-3 2,0 0-1,9-9 1,-8 11 1,8-11-1,-1 9 1,1-9 0,0 0 0,13 7 0,-4-5 1,0-2-1,4 1 0,-1-2 0,2 1 0,2-1-1,-2-1 1,2-1-2,-2-2-1,1 2-1,-5-7-6,7 4-16,-2-1-15,-6-6 1,3 0-1,-4-5 3</inkml:trace>
  <inkml:trace contextRef="#ctx0" brushRef="#br0" timeOffset="30257.7307">18507 10560 73,'10'-3'38,"3"10"-1,-3 1 1,-4 3-27,4 9-5,-3 1-2,1 4-1,-1 0 0,-1 4-2,-3-2 1,1-3-1,-2-1-2,-1-4 0,0 0-3,-5-8-2,6 5-10,-6-4-23,4-12 0,0 0 0,-11 4 1</inkml:trace>
  <inkml:trace contextRef="#ctx0" brushRef="#br0" timeOffset="33156.8965">9027 11838 12,'0'0'24,"15"-6"-1,-15 6-5,17-12-5,-6 8-1,3-1-3,4 3-1,-1-1-1,3 1-1,2 0-2,3 1-1,-2-1 0,5 2 0,-3-1 0,2 1-1,1 1 0,1 0 0,1 1 0,1 1-1,1-2 0,1 1 1,1 0-1,3-1-1,-2-1 1,2 1 0,1-2 0,1 0-1,-1-1 1,0 0 0,0 1-1,0 0 1,1-2-1,1 2 1,-2-1-1,1 1 0,3 0 2,1 0-2,1-2 1,0 0-1,0 1 0,1 0 1,0 0-1,1 0 0,-2-1 1,1 2-1,-1-1 0,3-1 1,1 1-1,2 1 0,1-1 0,0 0 0,2 0 0,0 0 0,-1 2 0,-1 0 0,1 1 1,-2 0-1,-1 0 0,-2 2-1,2 1 2,0-2-1,-1 1 0,3-1 0,-3 0 0,3 0 0,0 0 0,0-1 0,2-2 0,2 2 0,-1-3 0,1 1 1,1-2-1,3 0 1,1 0 0,3 0-1,-1 0 1,1-1 0,1-2 0,3 3 0,-2 0 0,2 0 0,-1-2 0,2 1 0,-1-1 0,2 1 0,1-1 0,-1 0-1,1 1 1,0 0-1,-1 0 1,-2 2-1,0-1 1,-1 0 0,0 0-1,0 1 1,-2 0-1,-1 0 1,-1 1 0,1-2-1,-2 1 1,1 0 0,-5 0 0,2 0-1,-2-1 0,1 1 1,1-2-1,-2 2 0,-1-2 0,-2 2 0,0 0 0,1 0 0,-1 0 1,-3 1-1,0 0 0,-1-1 0,0 0 0,-1 1 1,3 1-1,-1-1 0,1 0 0,1 1 0,-2 0 1,2 1-1,1 1 0,1 0 0,-3 1 0,0 1 0,1 1 0,-1 2 1,3-1-1,2 0 0,-2 1 0,2-1 0,0 0 1,0-1-1,2 0 0,1-1 0,-1 1 0,0-2 1,0-1-2,2 2 2,1-2-1,1 0 0,-1-1 0,1 0 1,0-1-1,1 2 0,-1-1 0,-2 1 1,1 0-1,-2-1 0,2 0 0,0 0 0,-1-1 0,0 0 1,-1 0-1,2-2 0,-3 1 0,1-1 0,-2-1 1,-1-1-1,-2 0 0,1 0 0,2 0 0,-4 0 0,1 0 0,-3 0 1,0 2-1,-3 0 0,0 0 0,-2 0 0,-4 0 0,1 1 0,-2-1 1,-2 2-2,2 2 2,-3-2-2,-2 1 1,0 0 1,1 1-1,0-1 0,-2-1 0,0 0 0,-2-1 0,2 1 1,-3-1-1,-1 0 0,0-1 0,-1-1 1,-2 2-1,-2-2 0,-2 1 0,-1 0 0,-3 1 0,-2 0 0,-3 0 0,-4 0-1,-2 0 0,-10 1-1,15 2-2,-15-2-3,0 0-9,0 0-23,0 0 1,-13-1 0,-1-4 1</inkml:trace>
  <inkml:trace contextRef="#ctx0" brushRef="#br0" timeOffset="35201.0133">12311 12181 6,'0'0'21,"0"0"-4,-13 2-2,13-2-1,0 0-1,-16 10-2,16-10 0,-18 15-2,5-2 0,-1 1-2,-3 7 1,-1-2-2,1 10-1,-2-1 0,3 6-1,1 0 0,3 3 1,3 1-1,7 2-1,2-4 0,6 0-1,1-6 0,6 0 0,-1-7 0,5-1-2,-3-8 1,0-2 0,-1-4-1,-1-1 0,0-2-2,-3-2 0,1 0-3,-10-3-4,17 1-12,-17-1-14,11-5-1,-11 5 2,11-12 0</inkml:trace>
  <inkml:trace contextRef="#ctx0" brushRef="#br0" timeOffset="35556.0335">12650 12408 18,'9'-16'27,"5"12"1,-14 4-2,5-10-14,-5 10-1,0 0-3,-7 17-1,-3-6-1,-1 8-2,-3 0-1,-1 2 1,-2 3-2,0 3 1,-2-2-1,0 1 0,-1-3 0,1 0-1,2-3 1,1-2-2,3-5-2,1-5-1,12-8-4,-11 7-6,11-7-15,0 0-5,7-17 0,2 7 1</inkml:trace>
  <inkml:trace contextRef="#ctx0" brushRef="#br0" timeOffset="35832.0495">12458 12414 15,'0'0'32,"0"0"1,-14 10 2,14-10-11,4 15-5,-4-15-5,10 19-4,-5-9-3,9 7-1,-4-3-3,7 6-1,-2-1-1,1-1-2,2 2-2,0-6-2,5 4-3,-6-9-8,8 5-4,-5-10-6,2-2-6,4 0-2,-5-6 1</inkml:trace>
  <inkml:trace contextRef="#ctx0" brushRef="#br0" timeOffset="36037.0608">12840 12601 48,'0'0'28,"0"0"-1,-2 17-7,-2-6-3,4 5-6,-6 0-3,5 4-4,-3 0 0,1 3-1,-3 0-2,-1-1 0,2 1-2,-1-4-2,4-3-3,-3-7-8,5-9-19,0 0-1,0 0 1,13-6 0</inkml:trace>
  <inkml:trace contextRef="#ctx0" brushRef="#br0" timeOffset="36552.0905">13008 12399 47,'0'0'33,"0"0"1,8 17 0,-6-3-20,-6-2-5,5 6-4,-3 2-1,3 1 0,-1-1-1,3 1-1,0-6-1,5 1 0,0-5 0,3-5 0,5-2-1,0-5 1,2-6-1,3 0 0,-1-2 0,2-4 1,0 1-1,-1 1 0,-4-2 0,-2 5 1,-3 0-1,-2 2 1,-10 6 0,11-3 0,-11 3-1,1 10 1,-2 1 0,-2 4 0,0 3-1,-2 4 0,-1 3 1,-1 3-1,-2 0 0,0 2 0,0-1 0,-2-1 0,2-2-1,1-2 0,2-3-2,-1-7-1,5 2-1,2-16-4,-1 9-7,1-9-11,0-14-9,0 14 0,9-25 2</inkml:trace>
  <inkml:trace contextRef="#ctx0" brushRef="#br0" timeOffset="36973.1148">13287 12268 33,'10'-9'33,"-4"-7"2,5 9-1,-1 3-15,0-3-6,7 8-5,-3 2-3,3 7-1,1 1-2,0 8-1,1 0 1,0 2-1,-2 4 0,-1 2-1,-3 1 1,0 1-1,-4-1 1,-3 3-1,-3-1 1,-3-1-1,-4-2 0,-2-3 1,-3-1 0,0-3-1,-2-3 1,-2-4-1,2-3 0,1-4 1,0-1-2,10-5 0,-10 5-3,10-5-3,0 0-17,12-10-12,-7 0-1,6 3 0,-3-8 2</inkml:trace>
  <inkml:trace contextRef="#ctx0" brushRef="#br0" timeOffset="37388.1385">13828 12353 38,'0'0'35,"-6"12"2,6-12-1,-11 5-15,11 6-7,0-11-6,-5 12-4,5-12-4,0 13-2,4-2-7,-4-11-15,3 12-12,4-2 0,-7-10-1,10 10 1</inkml:trace>
  <inkml:trace contextRef="#ctx0" brushRef="#br0" timeOffset="37607.151">13852 12565 40,'-3'11'34,"3"4"2,-2-3-2,2-12-15,-3 18-5,3-18-6,-1 19-3,1-19-2,0 16-3,0-16-2,4 11-4,-4-11-12,10 15-17,-10-15-1,0 0-1,11-9 1</inkml:trace>
  <inkml:trace contextRef="#ctx0" brushRef="#br0" timeOffset="41351.3652">10421 11206 15,'11'-4'22,"-11"4"1,0 0-1,4-9-2,-4 9-4,0 0-2,-3-11-3,3 11-1,0 0-3,0-10-1,0 10-1,0 0-1,0 0 0,0 0-1,0 0 0,0 0-1,0 0 1,0 0-1,0 0 0,0 0-1,0 0 1,0 0-1,0 0 0,0 0 0,0 0-1,0 0 1,0 0 0,0 0 0,0 0 0,0 0 0,-2 12 1,1-2-1,-1 3 1,1 2-1,-1 3 0,1 1 0,0 2 0,1 2-1,-1-2 1,1-2-1,0-4 0,1-1-2,0-3-1,-1-11-8,0 0-28,0 0 2,4-12-3,-2-1 2</inkml:trace>
  <inkml:trace contextRef="#ctx0" brushRef="#br0" timeOffset="43001.4596">14553 12302 39,'0'0'32,"0"0"-5,-10 1-4,10-1-3,-8 10-5,6 4-4,-3-2-3,4 10-2,-3 2-3,3 6 0,-1 1 0,2 6-1,-2-2 0,3 2 0,-2-4 0,2 0-1,-1-5 0,1-3 0,-1-6-2,0-7 1,2 1-2,-2-13-2,0 0-2,0 0-4,0 0-12,0 0-14,6-18-2,-5 8 3,-5-10 0</inkml:trace>
  <inkml:trace contextRef="#ctx0" brushRef="#br0" timeOffset="43355.4798">14362 12278 43,'0'0'33,"0"0"3,-3-12-10,3 12-6,12-10-4,6 8-3,-4-8-3,10 8-2,-2-4-2,8 3-1,-2-1-2,4 3-1,-1 1 0,-1 2-2,0 1 1,-2 0 0,0-1-1,-2 2 0,-2 2 0,-4 0-1,-4 0 0,-3-4-1,0 3-2,-13-5-2,19 11-5,-19-11-15,0 0-14,11 10 1,-11-10-1,15 13 3</inkml:trace>
  <inkml:trace contextRef="#ctx0" brushRef="#br0" timeOffset="46912.6832">14851 12716 16,'0'0'27,"0"0"-3,6-14-3,-6 14-2,9-6-3,-9 6-1,0 0-3,0 0-3,11 3-1,-11-3-1,3 18-2,-5-6-1,4 6 0,-2 0-2,2 5 1,-2-1-1,3 1 0,-3-1 0,1 0-1,0-5 0,1 0 0,-2-5 0,0-12-1,1 16-1,-1-16-2,0 0-3,0 0-12,-1-18-20,5 9 1,-4-10 0,5 0 0</inkml:trace>
  <inkml:trace contextRef="#ctx0" brushRef="#br0" timeOffset="47528.7185">15076 12065 49,'14'7'34,"-14"-7"0,0 0-8,7 13-9,-7-13-4,6 26-6,-7-8-3,4 3-1,-4 3 0,1-1-2,-5 0 1,-1 0-2,-2-3 0,1-2 0,-1-2-1,0-3 0,0-1-1,8-12-3,-10 15-3,10-15-12,0 0-16,0 0 1,-4-11-1,14 7 2</inkml:trace>
  <inkml:trace contextRef="#ctx0" brushRef="#br0" timeOffset="48249.7598">15608 12459 1,'0'0'25,"0"0"-3,0 0 0,0 0-2,0 0-3,7-10-1,-7 10-1,0 0-4,0 0-2,0 0-2,0 0 0,-9 9-2,9-9-1,-9 14 0,4-3 0,-4-1-1,-2 8-1,-3 0 1,-2 5-2,-3 0 1,-2 4-2,-2 0 1,2 0 0,1-2-1,2-2 0,2-4 0,2-4 0,6 0-1,8-15-1,-10 11-2,10-11-2,0 0-7,1-13-11,0 1-12,7 1-1,-4-7 1,4 5 1</inkml:trace>
  <inkml:trace contextRef="#ctx0" brushRef="#br0" timeOffset="48584.7789">15385 12463 31,'-16'-19'31,"16"19"2,-12-11-10,12 11-4,0 0-3,-12-4-3,12 4-1,6 12-3,4-1-3,1-1 0,7 5-2,1 2-1,5 4 0,0 0-1,4 1-1,1 0 0,1 0 0,-2 0 0,0-2-1,-2-5 1,-3-1-1,-3-3 0,1-2 0,-3-1-1,-5-5-2,0 0-4,-13-3-6,12-11-26,-12 11 1,8-10-2,-8 10 2</inkml:trace>
  <inkml:trace contextRef="#ctx0" brushRef="#br0" timeOffset="49144.811">16139 12354 7,'0'0'29,"0"0"2,0 0 1,0 0-9,0 12-4,0-12-4,1 19-3,-5-9-2,8 11-2,-5-4-3,4 7 0,-3 1-2,2 5-1,0-1 0,0 1-1,-1 0 1,0-2-2,0 0 1,0-4-2,0-2 0,-1-6-1,1-3-2,-1-13-3,4 15-7,-4-15-18,0 0-5,-1-11 0,-1-2 0</inkml:trace>
  <inkml:trace contextRef="#ctx0" brushRef="#br0" timeOffset="49658.8404">15936 12290 26,'0'0'27,"0"0"-5,0 0-1,0 0-5,3-13-2,-3 13-1,0 0-2,9 5-1,-9-5 0,10 3-2,-10-3-1,14 4 0,-14-4-1,19 5-1,-19-5 0,24 4 0,-8-2-1,6 1-1,-1-2 0,6 2-1,1-3 0,1 2-1,2-1 0,-2 1-1,-1-1 1,-2 3-1,-4-2 0,-3-1 1,-3 2-1,-4 0 0,-3 0-1,-9-3 1,12 4-1,-12-4-1,0 0-1,0 0-2,9 9-5,-9-9-27,0 0-4,0 0 1,0 0 0</inkml:trace>
  <inkml:trace contextRef="#ctx0" brushRef="#br0" timeOffset="50782.9047">16417 12763 31,'0'0'32,"0"0"2,-8-11-9,8 11-4,0-12-5,0 12-2,6-10-4,-6 10-2,9-7-2,-9 7-1,13-7-2,-13 7 0,16-7-1,-16 7-1,15-5 1,-15 5-1,17-2 0,-17 2 0,14 4-1,-14-4 1,12 11-1,-12-11 1,7 18-1,-5-4 0,0 0 0,-2 2 0,0 0-1,-2 1 1,0 0-1,-2 1 0,-1 1-1,-2 0 0,-1 0 1,-1-1-1,-2 2 0,-2-3 1,-1 2 0,0-3 1,2-4-1,0-1 2,3-3-1,9-8 1,-11 9 0,11-9 0,0 0 1,13 6 0,-13-6-1,21 0 1,-9-1 0,3 1-1,0-1 0,2 1 0,-4-2 0,2 2-1,-1 0 1,1 2-1,-1 0 1,-2 0-1,-1-1 0,-2 1 0,-9-2 1,12 3-1,-12-3-1,0 0-1,0 0-2,0 0-4,13-8-20,-13 8-12,-1-20 0,3 6 0,-4-9 2</inkml:trace>
  <inkml:trace contextRef="#ctx0" brushRef="#br0" timeOffset="51463.9436">16632 12139 61,'0'0'38,"0"0"0,4-10-10,-4 10-6,0 0-8,0 0-3,11 3-3,-11-3-2,9 24-2,-6-2 0,2 6-1,-1 4-1,-2 4-1,-1-1 0,-2 0-1,0 0-1,-4-9-2,4 1-5,-9-13-26,10-14-8,0 0 0,0 0 0</inkml:trace>
  <inkml:trace contextRef="#ctx0" brushRef="#br1" timeOffset="103217.9037">1291 13584 31,'1'-11'28,"-1"11"-5,0-12-3,0 12-5,2-11-4,-2 11-3,0 0-2,-1-13-1,1 13-2,0 0 0,-13 0-2,3 2 1,-3 3-1,-5 1 0,18-6 1,0 0-1,-53 28 1,53-28-1,0 0 1,-55 42-1,55-42 0,0 0 1,0 0-2,-45 61 0,45-61 0,0 0 0,0 0 0,1 54 1,-1-54 0,0 0 0,33 26 0,-14-19-1,-1-2 1,3-1-1,0 0 0,2 0 0,-4 1 0,1 1 0,-4 1 1,-1 3 0,-4 1 0,-6 4 0,-4 0-1,-6 4 1,-2 2-1,-5-1 1,12-20 0,0 0 0,-77 68 0,77-68 0,-66 40 0,66-40 0,-69 31-1,69-31 1,-56 21-1,56-21-1,0 0-1,0 0-1,0 0-5,0 0-10,0 0-14,15-24-3,21 9-1,6-11 2</inkml:trace>
  <inkml:trace contextRef="#ctx0" brushRef="#br1" timeOffset="103636.9277">1497 13828 17,'-17'8'29,"3"14"1,-3-6 2,4 6-15,2 6-3,2-3-4,5 7-2,1-4-1,6 3 0,2-7-2,3 1-1,2-7-1,4-3 1,3-6-2,1-4 0,2-6 0,1-6-1,1-4 0,-1-5 0,1-2 0,-4-4-1,-3-4 1,-2-2 0,-5-1-1,-5 2 1,-4-1-1,-5 2 1,-4 3-1,-5 2 0,-2 7 0,-6 4-1,1 4 0,2 4-1,0 7-2,3-1-3,4 11-8,5-3-14,5 1-7,9 3-1,4-3 2</inkml:trace>
  <inkml:trace contextRef="#ctx0" brushRef="#br1" timeOffset="103852.9399">1774 13995 49,'3'10'33,"2"5"3,-4-2-10,-2-1-8,5 7-6,-4-2-6,1 3-4,-2 1-3,0-1-4,2 5-7,-4-7-9,1-1-13,4 0-2,-2-17 2,2 20 1</inkml:trace>
  <inkml:trace contextRef="#ctx0" brushRef="#br1" timeOffset="104432.9733">2239 13777 51,'0'0'37,"-5"12"-2,5-12 0,-13 3-21,16 8-4,-4-2-5,5 5-3,0 5 0,4 3-2,1 2 0,2 1 0,1 1 1,-1-1-2,-2-3 2,0-3-2,-2-5 1,-2-4 0,-5-10 0,0 0 1,10 0-1,-10 0 0,7-23 1,-4 7 0,1-3-1,2-3 0,1-3 0,1 0-1,3 2-2,-2-1-2,7 7-7,-5 0-19,1-1-4,4 7-1,-6 1 1</inkml:trace>
  <inkml:trace contextRef="#ctx0" brushRef="#br1" timeOffset="104800.9941">2351 13756 53,'0'0'33,"0"0"-1,0 21 0,9-7-24,-4 2-3,6 6-3,-1 1-1,4 2 0,0 0-1,3 1 0,0-3 0,-1-3 1,0-5-1,0-5 0,-3-7 0,2-4 2,-3-7-1,0-7 1,-6-5-1,4-5 0,-4-3-1,0-2-1,1 2-5,-5-3-7,2 2-21,4 14 0,-7-1 0,-1 16 0</inkml:trace>
  <inkml:trace contextRef="#ctx0" brushRef="#br1" timeOffset="105275.0214">2712 13890 51,'9'-15'34,"8"8"1,-2-2-11,-3-8-7,6 7-4,-6-4-5,4 6-2,-5-2-2,1 2 0,-4-1-1,-8 9-1,13-14 0,-13 14 0,2-14-1,-2 14 1,-8-18-1,8 18-1,-15-19 1,4 11 0,-3 2-1,-1 0 0,-1 5 0,0 5 0,-2 6-1,0 5 1,1 6 0,2 5-1,2 6 2,3 5-1,3-1 1,5 0 0,5 0 1,7-4 1,4-6 0,8-3-1,1-9 1,6-5-1,1-5 0,1-5 0,0-3-3,-5-7-4,7 1-23,-9-4-13,-4-8 0,-2-1-1,-4-3 1</inkml:trace>
  <inkml:trace contextRef="#ctx0" brushRef="#br1" timeOffset="106177.073">3374 13678 45,'3'13'36,"-3"-13"1,-3 14 0,-1-1-16,-1-4-11,8 9-3,-3-1-3,3 6-2,3 4 0,0 2-1,2-3 0,0 0 0,2-3-1,-1-3 0,0-4 1,2-6-1,-11-10 0,14-3 0,-5-7 0,1-7 1,-2-6-1,0-3 0,0-4 0,1-2 0,-1 1 0,1 6 0,-4 3 0,1 6 1,-6 16-1,10-6 0,-5 15 1,1 11-1,2 6 1,0 6-1,2 2 0,1 0 0,3-1 1,-1-4-1,1-5 0,1-6 0,0-8 1,-1-9-1,1-7 0,-2-9 1,-1-4-2,-1-5 2,-2-3-2,-1-2 2,-1-1-1,-2 2 1,-2 2-1,1 9 1,-3 4 1,-1 13-1,0 0 1,0 0-1,10 12 0,-5 5 0,-1 5-1,2 3 0,1 1 1,1-2-1,3-1 0,-3-2 0,2-4-2,-2-6-3,4 0-5,-12-11-24,12-4-7,-4-6 2,-2-6-2</inkml:trace>
  <inkml:trace contextRef="#ctx0" brushRef="#br1" timeOffset="106425.0872">3988 13715 68,'0'0'37,"10"12"0,-9-1 1,-2-1-28,6 9-3,-3 0-4,1 5-1,1 0-1,0 1-2,0-1 0,0-3-2,2 0-3,-6-10-10,0-11-22,9 11 2,-9-11-2,6-14 1</inkml:trace>
  <inkml:trace contextRef="#ctx0" brushRef="#br1" timeOffset="106619.0983">3904 13480 52,'0'0'38,"-15"-8"-2,15 8 0,0 0-13,-10 4-22,10-4-16,0 0-21,16 3-1,-4-3 0,6 3 0</inkml:trace>
  <inkml:trace contextRef="#ctx0" brushRef="#br1" timeOffset="107461.1464">4281 13727 49,'0'0'34,"0"0"2,-2-15-11,2 15-7,-15-12-5,15 12-5,-21-10-3,7 8-2,-3 1 0,-1 3-2,-1 3-1,1 6 1,0 3-1,1 6 0,2 1 0,3 5 0,4 3 1,4 1-1,7-1 2,4-2-2,6-5 2,8-5-1,4-5 0,3-6-1,2-8 1,-1-8 0,-2-3-1,-1-4 0,-5-3 0,-6-3 1,-4-1-1,-5 1 0,-5-2 0,-3 2 0,-3 2 1,-2 2-1,-2 3 0,2 4 0,7 12 0,-13-9 0,13 9 0,-6 17 0,8 0 0,3 5 0,1 8 1,2 3-2,2 6 2,1 1-1,-1 2 0,0 3 0,-1-1 1,-3 1-1,-2-6 0,-4-2 0,-3-4 0,-3-5 0,-5-4 0,-1-8 0,-1-4-2,-3-10 0,2-3-1,-2-11-2,6 1-3,-4-15-10,8-6-21,5 1 2,0-10-1,6 0 3</inkml:trace>
  <inkml:trace contextRef="#ctx0" brushRef="#br1" timeOffset="107942.174">4413 13416 42,'0'0'36,"2"-12"2,-2 12-1,-2 24-11,-2-5-14,8 14-5,-3 7-3,4 7-1,1 4-2,3 4 1,2 0-1,4-1-1,-1-2 1,3-7-1,-1-7 0,1-6 0,-2-11 0,2-4 0,-5-11 0,1-8-1,-1-6 1,-2-9 0,-1-6-1,-1-3 1,0-1-1,-2-3 1,1 1 0,-2 2 0,-2 4 1,0 8 0,-1 5 0,-2 10 1,0 0-1,0 11 0,0 4 0,2 5 0,0 5 0,3 2-1,1 3 1,3 0-2,3-1 1,0-3-2,2-3 0,-1-8-2,5-2-4,-8-13-10,5-5-22,-1-7 2,-1-8-1,0-6 2</inkml:trace>
  <inkml:trace contextRef="#ctx0" brushRef="#br1" timeOffset="108209.1893">4844 13374 86,'0'0'38,"-12"5"1,9 9-9,4 16-17,-8 1-5,11 10-2,-2 3-3,5 6-1,1 0-1,2 1 0,4-3-1,-1-1-1,4-3 0,-3-9-2,2-5-1,-7-12-5,6 2-11,-8-11-20,-7-9 0,0 0 0,-5-22 1</inkml:trace>
  <inkml:trace contextRef="#ctx0" brushRef="#br1" timeOffset="108390.1996">4733 13736 42,'-13'-12'38,"13"12"1,-2-15 0,4 3-14,20 9-9,-2-7-6,13 6-3,-1-1-4,3-1-5,4 9-12,-1-3-25,-3-2-1,-4 4-1,-6-6 2</inkml:trace>
  <inkml:trace contextRef="#ctx0" brushRef="#br1" timeOffset="109125.2417">5651 13730 52,'0'0'36,"-9"-11"-1,9 11 0,-15-2-19,-4-2-7,3 8-4,-4 0-3,0 9 1,-1 1-2,4 6 1,0 5 0,6 6-1,3 2 1,8 1 0,5-1 0,8-3-1,5-6 1,6-4-1,1-10 0,5-7 0,0-11 0,-2-5 0,-3-9-1,-4-3 1,-6-5 0,-4-1 0,-6-2 0,-4 1 0,-6 1-1,-3 2 1,-2 4 0,0 4-1,-1 5 1,2 7-1,9 9 0,-10 4 0,9 10 1,5 6-1,2 8 0,3 5 0,3 5 0,0-1 0,3-1-2,-1-4-1,6-1-2,-7-10-3,9 0-9,-6-9-23,1-11 1,3-4-1,-5-10 3</inkml:trace>
  <inkml:trace contextRef="#ctx0" brushRef="#br1" timeOffset="109531.2649">6008 13737 65,'0'0'37,"-11"-9"0,11 9-5,-18 3-16,0-2-8,7 8-3,-6-2-1,5 3-1,0 1-1,3 0-1,3 0 0,3 2 1,4-1-1,4 1 0,3-1 1,3 4-2,2-2 2,3 1-1,1 0 0,1 0-1,0 2 1,-3-1-1,-1 0 0,-3-1 0,-4 0-1,-4 1 1,-4-2-1,-4-1 1,-4 2 0,-4-3 0,-2 0 0,-2-2 0,0-3 0,-1-1-2,5 0-1,-1-6-3,14 0-16,0 0-18,0 0 1,-1-11 0,7 0 0</inkml:trace>
  <inkml:trace contextRef="#ctx0" brushRef="#br1" timeOffset="110041.294">6513 13726 58,'3'-10'35,"-3"10"-1,5 16 0,-7 1-24,11 10-4,-5 5-4,4 3 0,0 1-1,4-1 0,-1-6 1,3-1-2,-2-8 2,0-5-1,1-9 0,-2-7 1,0-8 0,-1-6 0,-3-7 0,2-2 1,0-3-2,0 1 1,0-1-1,2 2-2,2 5-2,-4 3-4,8 11-11,-3 3-21,-3 2 2,2 7-1,-13-6 2</inkml:trace>
  <inkml:trace contextRef="#ctx0" brushRef="#br1" timeOffset="110415.3154">6732 13762 60,'-13'-8'35,"13"8"-1,-6 11 1,6-11-23,0 24-7,3-4-2,6 6-2,3 1 1,4 0-1,4-4 0,2 0 1,2-4-1,1-3 0,-1-8 0,-1-3 0,-4-8 0,-1-4 1,-7-7-1,-3-4 1,-2-3-1,-3-4 1,-2-2-2,-2 0 0,0 1-4,-5-1-3,9 12-15,-1 3-16,-6 2 1,4 10-2,0 0 3</inkml:trace>
  <inkml:trace contextRef="#ctx0" brushRef="#br1" timeOffset="110901.3432">7132 13940 65,'14'-1'38,"-4"-5"0,3 1 1,3 3-24,-8-8-6,6 4-2,-3-3-4,5 3 1,-2-4-2,1 3-1,-1-1 0,0 0 0,-4-2 0,1 4-1,-11 6 0,12-17 1,-11 7-1,-3 0 0,-4-1 0,-4-2-1,-2 2 1,-6-2-1,-1 3 0,-2 3-1,-2 6 1,-2 2 0,2 7 0,1 6 1,2 4-1,3 8 1,2 3 0,5 3 0,4 0 1,6 1-1,4-3 1,7-2 0,6-3 1,2-7-1,4-2 0,4-6-1,0-4 0,0-6-1,2-2-2,-6-7-2,4 2-4,-8-11-17,2-1-14,2-3 1,-5-6-1,3 0 2</inkml:trace>
  <inkml:trace contextRef="#ctx0" brushRef="#br1" timeOffset="111176.359">7523 13388 73,'-10'1'39,"5"13"0,-2 4 1,-3 4-26,12 14-5,-3 1-4,6 8-1,0 4-2,4 1 0,1 1-1,2-1-1,0-1 0,-1-7-1,3-3-2,-4-10-2,3-5-3,-7-12-8,3-8-25,-9-4 2,12-18-1,-7-1 1</inkml:trace>
  <inkml:trace contextRef="#ctx0" brushRef="#br1" timeOffset="111432.3736">7619 13402 66,'0'0'39,"0"0"0,0 0 1,4 20-22,3 10-8,-5 5-3,5 9-3,-1 5-1,3 3 0,1 3-1,1-1-1,-1-4 0,1-2-1,-1-9 0,-2-9-2,3-5-2,-5-15-7,3-6-29,-9-4-2,15-15 2,-6-4-1</inkml:trace>
  <inkml:trace contextRef="#ctx0" brushRef="#br1" timeOffset="112371.4273">8683 13742 25,'0'0'30,"-26"-1"3,13 7-1,-4 1-11,-5-3-8,6 9-5,-6-2-3,6 6 0,-2 0-1,4 6 0,1-1-1,5 3-1,1-1 1,7 2-1,4-3 1,5 0-1,4-8 0,5-3 0,4-6 0,2-5-1,3-9 1,0-3-2,-1-9 0,-2-2 1,-4-4-1,-3-1 1,-5-1-1,-4 1 1,-7 0 0,-3 4 0,-5 2 0,-1 4 0,-2 3-1,-1 5 1,1 4 0,10 5 0,-12 9-1,10 3 1,4 6 0,5 7-1,2 2 1,6 2-1,3 2 0,4 0 0,1-1-1,-1-4-2,3-3 0,-5-12-5,4 1-9,-7-9-22,-4-12 1,1-2-1,-6-14 2</inkml:trace>
  <inkml:trace contextRef="#ctx0" brushRef="#br1" timeOffset="112880.4564">9056 13400 69,'0'0'39,"7"17"-2,-5 5 2,1 9-26,-3 2-7,6 10-2,2 5-2,1 4 0,2 0-2,2 3 1,0-2 0,2-4-1,-3-5 1,0-9-1,-3-6 0,-2-7 0,-2-10 0,-5-12 0,0 0 0,4-9 0,-8-8-1,-2-2 0,-6-2 0,-3-2 1,-3 4-2,-3 1 2,-3 6-2,-1 3 2,-1 11-1,-1 5 1,6 4 1,1 5-1,4 5 2,4 1-1,4 0 1,6-1 0,4-3 0,7-1 0,4-3 0,5-4 0,3-4-1,7 2 0,0-5-1,1-2-1,1 0-1,-2-6-4,4 3-6,-9-5-23,3-4-4,-1-3 0,-2-9-2</inkml:trace>
  <inkml:trace contextRef="#ctx0" brushRef="#br1" timeOffset="113442.4886">9557 13351 66,'0'0'37,"3"13"0,-7 1 1,0 6-25,5 11-6,-1 3-2,5 7-2,0 5-1,5 1-1,0 2 0,1-2 0,1-1-2,0-3 1,-1-4 0,1-3-1,-3-9 1,-1-4 0,-1-7-1,-2-6 0,-5-10 1,0 0 0,0-11-1,-5-3 1,-3-1 0,-3-4 0,-4 0-1,-2 1 2,-3 3-2,-4 5 1,0 5 0,-2 4 0,1 5 1,0 6-1,4 7 2,2 4-1,3-1 2,8 3-1,4-1 1,5-1 0,6-3 0,8-2 0,3-5 1,6-3-1,1-3 0,3-2-1,-1-4 0,-1-1-2,-3-3 0,-3-3-3,0 3-7,-10-2-32,1-7 0,-2 2 0,-3-4 0</inkml:trace>
  <inkml:trace contextRef="#ctx0" brushRef="#br1" timeOffset="118501.778">4404 15119 21,'0'0'30,"0"0"0,0 0-5,0 0-6,0 0-5,-10 4-3,10-4-3,-2 12-1,5 0 0,-6 3-2,6 8-1,-4 0 0,4 7-1,-3 1-1,2 4 0,-1 3-1,0-1 0,0-4 0,1 0 0,-2-6 0,1-2-1,-1-6 0,0-5 1,1-4-2,-1-10 0,-2 10-1,2-10-1,0 0-2,-6-12-5,6 12-10,-2-11-15,-3-7-1,6 3 0,-6-12 1</inkml:trace>
  <inkml:trace contextRef="#ctx0" brushRef="#br1" timeOffset="118863.7987">4176 15109 30,'-13'2'31,"13"-2"3,0 0-9,10 4-4,6 2-4,-2-8-4,11 8-3,-3-8-1,9 5-3,-4-4-1,4 3-1,-3-3-2,1 1 0,-1-2-1,-3 2 0,-2-1 0,-2 1-1,-3 0 1,-3 1-1,-2 0-1,-2 0 0,-11-1 0,11 3-3,-11-3-2,0 0-4,14 5-12,-14-5-16,10 2 0,-10-2 0,9 2 2</inkml:trace>
  <inkml:trace contextRef="#ctx0" brushRef="#br1" timeOffset="119184.817">4672 15338 28,'3'14'33,"-3"-14"1,3 15 0,0-2-15,-4-1-5,6 10-4,-4-2-3,3 6-2,-3-5-1,3 5-1,-2-2 0,0-2-1,1-5-1,-1-1 0,-1-6-1,-1-10-1,2 12-1,-2-12-2,0 0-3,3-11-7,-3 11-16,9-16-7,-8 2 0,5 4 2</inkml:trace>
  <inkml:trace contextRef="#ctx0" brushRef="#br1" timeOffset="119898.8579">5283 15125 37,'0'0'32,"0"0"-3,0 0-5,0 0-4,0 0-5,0 0-4,0 0-3,-15 9-3,8 0-2,-4 1 0,-1 2-1,0 2-1,-6 2-1,-2 2 1,1 1-1,-2 0 0,0-1 1,0-2-1,2 0 0,0-3 1,7-2 0,2-4 0,10-7 0,-11 13 0,11-13 1,0 0 0,14 10 0,-3-7 0,4 4-1,3 1 0,4 1 1,-1 1-2,0 3 1,0 1-1,0 2 1,-4-2-1,-1 1 0,-4-1 0,-3 0 1,0-2-1,-3-3 0,-6-9-1,9 12-1,-9-12 0,0 0-3,13 0-9,-13 0-25,4-17 1,2 5 0,-2-9 1</inkml:trace>
  <inkml:trace contextRef="#ctx0" brushRef="#br1" timeOffset="120172.8735">5513 15154 45,'0'0'34,"-5"-11"3,5 11-1,0 0-12,-13-1-15,13 1-3,0 0-3,0 0-2,-1 12-2,1-12-2,6 16-6,-8-4-23,2-12-4,8 16-2,-8-16 3</inkml:trace>
  <inkml:trace contextRef="#ctx0" brushRef="#br1" timeOffset="120380.8854">5560 15338 54,'-6'17'37,"2"2"0,-3-6 0,-4-2-20,11 6-7,-4-7-5,5 3-2,0-4-3,-1-9-2,10 17-7,-10-17-24,0 0-4,14 7 0,-14-7 0</inkml:trace>
  <inkml:trace contextRef="#ctx0" brushRef="#br1" timeOffset="120975.9195">5930 15122 49,'10'-3'37,"-10"3"-1,0 0 1,-1 12-17,4-1-9,-4 0-4,5 5-4,-1 2 0,3 3-2,0 2 0,3 4-1,-2 2 0,0 1 0,0 1 1,-2-1-2,1 0 1,-3-1 0,0-2 0,-1-7-1,0-2-1,-2-6-2,3 0-3,-3-12-9,0 0-22,1-12 1,-4-1-1,4 0 2</inkml:trace>
  <inkml:trace contextRef="#ctx0" brushRef="#br1" timeOffset="121288.9374">5789 15124 51,'0'0'37,"0"0"1,0 0 1,14 1-19,-14-1-7,27-3-3,-7-1-4,7 4 0,1-2-3,5 0 0,-1-1-2,1 2 0,-3-2 0,0 2-2,-2 2 0,-7-2-2,2 7-4,-11-7-7,6 4-25,-5 5-1,-3-2-1,0 0 1</inkml:trace>
  <inkml:trace contextRef="#ctx0" brushRef="#br1" timeOffset="121650.9581">6326 15422 40,'0'0'36,"-1"18"4,-1-9-1,2-9-10,3 19-13,-7-8-5,7 9-4,-4-3-2,3 4-1,-1 0-2,1 1 0,1-1-1,1 0-1,0-4 1,-1-1-1,1-2-1,-1-2 0,1-3-1,-4-9-1,0 0-3,0 0-6,0 0-30,9-18 2,-9 1 0,1-2-1</inkml:trace>
  <inkml:trace contextRef="#ctx0" brushRef="#br1" timeOffset="122043.9806">6361 14849 43,'-7'13'37,"7"-13"3,1 16-1,-1-16-10,5 21-13,-6-9-6,6 8-3,-3-1-3,3 1-1,-3 0-2,1 3-1,0-1-1,-2-7-2,3 5-5,-4-20-14,0 15-19,0-15 1,0 0-1,13 0 1</inkml:trace>
  <inkml:trace contextRef="#ctx0" brushRef="#br1" timeOffset="123268.0506">7927 15061 22,'0'0'20,"0"0"-2,0 0-1,0 0-1,0 0-3,0 0-2,0 0-2,0 0-1,0 0-1,0 0-2,0 0 0,0 0-1,0 0-1,0 0 0,0 0 1,0 11-1,0-11 1,-1 25 0,-2-6-1,4 6 0,-2 3 1,2 5-1,-2 2 0,3 4-1,-2-1 1,2 0-1,0-5-1,0 1 1,-1-6-2,1-5 1,0-2-2,1-9-1,1-2-2,-4-10-3,9 0-7,-8-11-14,1-3-9,4 0-1,-6-12 2</inkml:trace>
  <inkml:trace contextRef="#ctx0" brushRef="#br1" timeOffset="123587.0688">7752 15066 50,'-16'-11'35,"16"11"0,0 0-9,0 0-7,0 0-5,14-9-4,9 11-3,1-4-1,8 5-2,1-4 0,6 2 0,1-4-2,1 1 1,-4-2-2,0 1 0,-3 0 0,-3-1-1,-3 2-3,-7-2-1,1 10-6,-10-8-13,-3 5-17,3 3 1,-12-6-1,14 12 1</inkml:trace>
  <inkml:trace contextRef="#ctx0" brushRef="#br1" timeOffset="124162.1017">8287 15522 53,'0'0'35,"-9"0"0,3-10 1,-2 0-21,8 10-6,5-13-3,5 10-1,-10 3-1,19-10-1,-6 6-1,1 4 0,1 2-1,-1 2 0,0 2-1,-2 4 1,-1 2-1,-3 1-1,-1 6 0,-4-1 0,-2 1-1,-3 0 0,-1 2-1,-4-4 1,0 1 0,-2-2 1,1 0 0,-1-4 0,3 0 2,1-3 0,5-9 0,-4 12 2,4-12-1,0 0 1,9 8 0,0-4 0,1-5 0,3 2 0,2-2-1,2 0 0,1-3 0,-1 2-2,2-2 0,-2-1-1,0 2-3,-3-5-6,2 3-19,-4-1-12,-3-3 2,0-1-1</inkml:trace>
  <inkml:trace contextRef="#ctx0" brushRef="#br1" timeOffset="124770.1365">9019 15084 46,'0'0'33,"0"0"2,0 0-6,0 0-13,-4 13-2,4-13-6,-11 12-3,2-4-1,2 3-2,-6-1 0,1 4 0,-3 0-2,0 2 0,-2-2 1,0 1-2,-1 0 2,0-1-2,1 0 2,3-3-1,0-1 1,4-2-1,10-8 2,-11 13 0,11-13 0,5 10 0,-5-10 1,18 12 0,-4-8-1,3 3 1,2 1-1,1 1 0,0 0-1,0 0 1,-2 1-2,-1 1 1,-3 0-1,0 1 1,-4-2-1,-1 1-1,1-2 0,-10-9-3,13 12-1,-13-12-6,13 1-17,-13-1-12,12-10 0,-6 1 1,-2-7 0</inkml:trace>
  <inkml:trace contextRef="#ctx0" brushRef="#br1" timeOffset="125058.153">9185 15102 58,'0'0'38,"-8"-12"1,8 12 0,0 0-19,0 0-9,0 0-5,0 0-2,0 0-2,-4 9-1,4-9-2,5 11-2,-5-11-3,10 15-13,-10-15-21,12 11 2,-12-11-2,11 8 2</inkml:trace>
  <inkml:trace contextRef="#ctx0" brushRef="#br1" timeOffset="125286.166">9223 15262 60,'-2'18'38,"-2"-6"1,2 2 0,3 2-20,-1-16-8,-2 17-4,2-17-3,3 14-1,-3-14-2,6 14-1,-6-14-1,0 0-4,13 15-9,-13-15-26,0 0 0,11 1 0,-11-1 0</inkml:trace>
  <inkml:trace contextRef="#ctx0" brushRef="#br1" timeOffset="126353.227">9676 15044 43,'0'-10'35,"0"10"3,0 0-2,-7-12-14,7 12-8,0 0-5,0 0-4,1 16-1,1-4 0,-1 3-2,2 5 1,-1 6-1,2 4-1,-1 3 1,1 0-1,-1 0 1,1 2-2,0-3 0,-2-5-1,2-5 0,-3-6-2,3-3-2,-4-13-2,4 11-6,-4-11-8,-4-16-18,4 16 1,-7-22-1,4 10 3</inkml:trace>
  <inkml:trace contextRef="#ctx0" brushRef="#br1" timeOffset="126696.2467">9456 14964 46,'0'0'36,"-10"-4"2,10 4-10,0 0-4,0 0-6,25-2-5,-9-2-3,11 7-2,0-5-2,8 4-2,-1-1 0,3 0-2,-1-1-1,-2 0 0,-2 1 0,-3-1-1,-4 1 0,-3 0-1,-3-1-1,-3 0 0,-3 2-2,-3-4-3,5 8-5,-15-6-28,17 0-2,-5-1 2,-2-2-1</inkml:trace>
  <inkml:trace contextRef="#ctx0" brushRef="#br1" timeOffset="127337.2833">9984 15394 57,'0'0'39,"-9"-5"2,9 5 0,-13-15-17,13 15-12,-2-11-3,2 11-4,3-9-1,-3 9-2,11-7-1,-2 5 0,1-2 0,4 1 0,0 0-1,0 2 0,-1 1 0,0 3 1,-1 0-2,-2 3 1,-3 4 0,-3 3-1,-2 2 0,0 2 0,-2 3-1,-5 2 0,1 1 0,-4-2 0,0 1 0,-2-2 1,1 1-1,-2-4 2,0-3-1,3 0 1,2-4 1,2 1 0,4-11 0,-2 13 1,2-13 0,0 0-1,12 12 1,-3-8 1,2-2-2,3 0 0,2 0 0,1 0 0,2-1-1,1-3 0,-2 1-2,0-4-1,0 1-3,-6-10-9,-1 2-26,0-4-2,-2-6 3,-2-3-2</inkml:trace>
  <inkml:trace contextRef="#ctx0" brushRef="#br1" timeOffset="127651.3013">10193 14622 79,'0'0'41,"14"4"1,-14-4 0,-1 17-27,10 4-5,-4 1-4,2 8-1,-2 2-3,3 4 0,0-2-1,0-2-2,0 0-4,-4-11-5,7-5-32,-2-3-2,-9-13 2,13 4-1</inkml:trace>
  <inkml:trace contextRef="#ctx0" brushRef="#br1" timeOffset="133892.6583">4094 16115 23,'0'0'29,"15"-2"2,-5 0-9,-10 2-4,21-4-3,-9 0-3,5 5-4,0-4-1,3 5 0,0-4-3,4 5-1,-1-3 1,3 3-2,-1-2 0,3 2 0,1-3 0,3 1 0,-1-3-1,1 1 0,0 0 0,1 2 0,-1-2 0,1 2-1,-2 0 1,1 2-1,1 1 1,-1-1 0,0-1-1,0 1 1,0-1 0,1 0-1,-1 0 1,-1-1-1,1-2 1,-1 3-1,-1-1 1,2-2-1,1-2 0,1 1 1,1 0-1,1-2 0,3 0 0,0-1 1,2-1-1,1 0 0,-2 2 1,1-3-1,2 2 0,0 1 0,-1-1 0,0 1 0,-1 1 1,2 0-1,1 1 0,-2 1 0,1 0 0,-1 0 0,1 1 1,4-1-1,-1 2 0,1 0 0,1-1 0,1 1 0,0-1 1,-1 1-1,-1 0 0,0 0 1,0-2-1,-1 2 0,-1-1 1,0-1-1,2 1 1,0-2-1,2 0 1,-1 0-1,3-1 1,0 0 0,-1 2-1,2-2 1,0 0-1,-1-1 1,2 0-1,0 1 1,-2 1-1,2-1 0,1-2 1,3 2-1,-1 1 0,-1 0 1,1 1-1,-1 1 0,1-1 1,0 1-1,-2 0 0,-1 0 0,0-1 0,1 1 1,-2 0-1,5-3 0,-2 2 1,1-1-1,-1-1 0,1 0 0,-1 0 0,1-2 1,0-2-1,-4 4 0,1-3 0,0 1 1,0 1 0,1-1-1,1 0 1,0 2-1,-1-1 0,0-1 0,0 1 1,1 2-1,-2-1 0,-2 1 0,1-2 0,0 1 1,-1 1-1,1 0 0,1-1 0,0-2 0,1 1 0,0 2 0,0 0 0,-1-2 1,0-1-1,-1-1 1,-1 0-1,-1 1 1,0 0-1,1-1 0,-1 0 0,0 1 0,-1 1 0,-1 2 0,-2 0 0,0 1 0,-5 0 1,-2 1-1,-4 0 0,-4 0 0,-3 0 0,-2-1 0,-3 2-1,-6-2-1,-2 2-5,-15-1-17,0 0-18,4-10 1,-14 4-1,-5-2 1</inkml:trace>
  <inkml:trace contextRef="#ctx0" brushRef="#br1" timeOffset="135875.7717">5020 16681 25,'0'0'17,"0"0"0,0 0 1,0 0-1,0 0-2,0 0-2,0 0-2,0 0-1,0 0-2,-6 14-1,6-14-2,0 18-1,-1-4 1,4 3-1,-3 3-2,3 6 1,-1 0-1,0 0 0,0 2-1,-1 0 0,-1-1 0,0 1 0,-1-2-1,-1-4 1,-1-2-1,0 1 0,0-5 1,-1-2-1,1-4-1,3-10 1,0 0-3,0 0-2,0 0-4,-5-15-6,11 1-8,-1-6-9,-3-8-5,5 3 3</inkml:trace>
  <inkml:trace contextRef="#ctx0" brushRef="#br1" timeOffset="136262.7938">4873 16611 33,'0'0'22,"-14"-9"-2,14 9 2,0 0-4,-13-10-2,13 10-3,0 0-2,0 0-2,10 0-1,0 4-2,-1-2-1,9 5-2,-1-3 1,7 2-1,0-1 0,5-1-1,-1-3 0,0 1-1,1-3 0,-1-1 0,-2-1 0,-1 1-1,-4-1 1,-3 1-1,-2 2-1,-3-2-1,-1 3-1,-12-1-2,14 6-4,-14-6-9,0 0-14,12 3-5,-12-3-1,0 0 3</inkml:trace>
  <inkml:trace contextRef="#ctx0" brushRef="#br1" timeOffset="136597.813">5311 16809 39,'0'17'32,"0"-17"2,-3 15-10,3 1-7,-3-7-5,5 13-4,-4-4-2,3 5-2,-1-2-1,2 5-1,-2-6-1,2 1 1,-2-3-1,2-5 0,-1-3-1,0 0-1,-1-10-1,0 0-1,0 0-3,0 0-7,11-5-12,-2-3-9,-7-8-2,8 0 2</inkml:trace>
  <inkml:trace contextRef="#ctx0" brushRef="#br1" timeOffset="137026.8375">5883 16691 21,'-3'-10'27,"3"10"-2,0 0-5,0 0-3,-12-1-3,12 1-3,-11 7-3,11-7-2,-17 18-1,5-6-2,0 4 0,-4 6-1,3 1 0,-6 4-1,3 0 0,-5 1 0,3-2-1,1-1 1,0-3-1,3-5 0,1-6-2,3-4-1,10-7-3,-11-3-5,7-7-8,1-10-14,10 5-1,-8-11 2</inkml:trace>
  <inkml:trace contextRef="#ctx0" brushRef="#br1" timeOffset="137326.854">5577 16638 20,'0'0'31,"0"0"3,0 10-7,0-10-5,20 18-4,-10-10-5,10 9-1,-4-3-4,6 8-2,-3-1-2,3 1 0,-2-2-2,-1 1-1,1-2 1,0-2-1,-3 0-1,0-2 0,-2-4-1,0-1 0,0 3-3,-3-12-2,2 9-7,-14-10-14,16-5-11,-5 4 1,-11 1 0</inkml:trace>
  <inkml:trace contextRef="#ctx0" brushRef="#br1" timeOffset="137705.8763">6246 16635 39,'0'0'35,"-13"4"0,13-4 1,0 0-15,-13 4-9,13-4-5,-2 12-2,3-1-2,0 2 0,1 4-1,0 5-1,0 4 0,-1 3 1,1 1-1,-1 2-1,0 1 1,-1-2-1,0-2 0,-1-4-1,0-6 0,1-5-2,-3-5-1,5 1-5,-2-10-7,-4-14-19,5 5-2,-3-11-1,3 4 3</inkml:trace>
  <inkml:trace contextRef="#ctx0" brushRef="#br1" timeOffset="138060.8963">6068 16535 38,'0'0'35,"-13"8"2,13-8-1,-3 10-16,3-10-4,0 0-6,0 0-2,19 9-3,-9-9-1,7 5 0,2-2-1,4 0-2,0-1 1,3-3-1,-1 1 0,0-1-1,2-1 1,-2-2-1,-2-1 0,-4 0 0,0 2-1,-4-2-1,-1 3-3,-14 2-3,22-5-8,-22 5-25,12-5 2,-12 5-2,16-7 3</inkml:trace>
  <inkml:trace contextRef="#ctx0" brushRef="#br1" timeOffset="138749.9361">6490 16880 43,'0'0'36,"0"0"2,-11-7 0,11 7-16,-4-9-7,4 9-6,8-9-2,2 3-3,-10 6-1,18-11-2,-7 6 1,0 2-2,1-1 0,0 3-1,-1 4 0,-2 3 0,2 2-1,-5 2-1,0 2 0,-4 2 0,0 3-1,-4-1 1,0 2-1,-4-2 1,0 2 0,-3-1 1,2 0 1,-1-2 0,0-2 1,0 1 0,2-4 2,2-1 0,4-9 0,-5 14 1,5-14 1,0 0 0,2 10 0,-2-10 0,10 1 0,0-1-1,-10 0 0,19-4 1,-8 2-2,2-2 0,-1 1-1,3 1 0,-3 0 0,2 1-1,-2 0-1,-2-2-3,5 5-2,-15-2-6,23-5-28,-12 4-1,-11 1 2,18-15-2</inkml:trace>
  <inkml:trace contextRef="#ctx0" brushRef="#br1" timeOffset="139537.9809">7656 16602 20,'0'0'30,"0"0"2,0 0 2,0 0-13,-14 7-7,14-7-3,-16 11-2,9 0-3,-5-3-1,1 2-1,-4-1-1,-1 5-2,-2-2 1,-1 2-1,-2-1 0,-1 1 0,0-2 0,0 0-1,1 1 2,4-6 0,2-1-1,3 0 1,3-4 0,9-2 0,0 0 0,0 0 1,11 5-1,2 1 0,2-2 0,5 0 1,2 4-2,0 4 1,2-2-2,-1 1 1,-1 0 0,-1-2-1,-3 2 1,-3 3-2,-1-5 1,-3-3 0,-1 2-2,-10-8 0,15 13-2,-15-13-3,14 5-8,-14-5-20,8-11-4,-8 11-1,14-21 1</inkml:trace>
  <inkml:trace contextRef="#ctx0" brushRef="#br1" timeOffset="139811.9968">7900 16601 85,'0'0'39,"0"0"-1,0 0-4,0 0-23,0 0-5,0 0-4,-9 7-3,9-7-4,0 0-7,13 10-19,-13-10-7,14 9-1,-14-9 0</inkml:trace>
  <inkml:trace contextRef="#ctx0" brushRef="#br1" timeOffset="140034.0093">7966 16777 54,'-4'13'37,"2"3"1,2-16 0,-12 15-19,14-4-7,-2-11-5,-3 11-2,3-11-4,0 0-1,5 11-4,-5-11-4,9 3-19,-9-3-12,10-1 1,-10 1-1,5-13 1</inkml:trace>
  <inkml:trace contextRef="#ctx0" brushRef="#br1" timeOffset="140607.0423">8543 16591 47,'13'-11'35,"-13"11"3,8-13-4,-8 13-12,0 0-6,0 0-5,2 14-3,1-3-2,-5 3-1,3 4-3,-2 4 1,2 4-2,-1 0 0,0 3 0,1 1 0,0 1-1,0 0 1,1-6-1,-1-2 0,0-3-1,0-4-1,0-5-1,2-2-3,-3-9-5,0 0-16,0 0-14,7-20 1,-8 6 0,-5-7 1</inkml:trace>
  <inkml:trace contextRef="#ctx0" brushRef="#br1" timeOffset="140967.0629">8357 16503 85,'-12'7'39,"12"-7"-1,0 0-8,-10 2-19,10-2-2,15 1-3,-1 0-1,1-2-1,7 6-1,1-4 0,5 1 0,-1-2-2,2 1 1,-2 0-1,1 0 0,-2 0-1,-3-4 1,-2 2-1,-3 5 0,0-3-1,-2-2-1,-2 5-1,-1-7-5,3 10-8,-16-7-26,19 2 0,-7-7 0,-12 5 0</inkml:trace>
  <inkml:trace contextRef="#ctx0" brushRef="#br1" timeOffset="141296.0813">8900 16706 56,'2'11'37,"3"6"0,-1 2-9,-6-6-7,8 14-7,-9-10-3,7 10-3,-6-6-2,4 4-2,-4-6-1,3 1 0,-2-4-1,1-4-1,0-3-1,0-9-2,1 9-1,-1-9-3,0 0-9,0 0-26,5-15 1,-3 3-2,-3-8 2</inkml:trace>
  <inkml:trace contextRef="#ctx0" brushRef="#br1" timeOffset="141689.1042">8956 16234 72,'0'0'39,"9"2"-1,-9-2 2,0 0-27,2 15-5,-1-5-3,4 5-1,-2 2-1,2 3 0,-2-1-1,2-1 0,-2-1-1,-2-1-1,1 1-2,-3-8-2,4 4-7,-3-13-24,0 0-6,0 0 0,0 0 0</inkml:trace>
  <inkml:trace contextRef="#ctx0" brushRef="#br1" timeOffset="142318.1402">9606 16545 59,'10'0'38,"-10"0"-1,9-2 0,-9 2-20,0 0-6,-1 16-4,1-16-2,-10 7-2,10-7-1,-10 18 0,2-7 0,0 5-2,-2 1 1,-4 2-1,0 4 0,-5 4 0,1-4 0,-1 3 1,0-2-2,1-2 0,3-6-1,1-5 0,14-11-2,-18 4-3,18-4-7,-6-13-16,5-4-9,6 0 0,-5-4 1</inkml:trace>
  <inkml:trace contextRef="#ctx0" brushRef="#br1" timeOffset="142613.1571">9312 16535 57,'0'0'38,"0"0"2,0 0-5,18 19-15,-18-19-5,24 22-4,-9-13-2,10 9-3,1-1-1,4 4-1,2 1-2,1 2 0,0-2-1,-1 4-1,-1 0 1,-4-7-1,-4 0-2,-3-4-2,-2 1-3,-18-16-13,15 3-22,-15-3-1,9-16 1,-6 1-1</inkml:trace>
  <inkml:trace contextRef="#ctx0" brushRef="#br1" timeOffset="143133.1868">10130 16485 57,'0'0'38,"0"0"1,0 0 0,0 0-15,0 0-14,8 16-3,-6-3-3,5 4-2,0 4 1,3 4-2,-2 1 1,1 4-2,0-1 0,-2-2 0,0 1 1,-2-5-2,-1-5-1,-3-3 0,2 0-3,-3-15-2,0 0-8,0 0-16,-5-13-8,3 1 0,-4-7 0</inkml:trace>
  <inkml:trace contextRef="#ctx0" brushRef="#br1" timeOffset="143453.2051">9958 16402 60,'0'0'38,"-12"-1"0,12 1 2,0 0-22,0 0-6,0 0-3,0 0-2,18 2-2,0-1 0,6 1-2,2-1 0,8 4-1,1-2-1,2 0 1,0-1-2,-2 1 1,-2 1-2,-3-1 0,-3 0 0,-6-2-3,-2 5-2,-7-7-6,4 5-26,-6 2-5,-10-6 2,10 6-1</inkml:trace>
  <inkml:trace contextRef="#ctx0" brushRef="#br1" timeOffset="144155.2453">10425 16715 71,'0'0'39,"0"0"1,0 0-2,0 0-21,0 0-5,1-9-5,-1 9-1,14-5-2,-14 5-1,16-3-2,-4-1 0,-1 3-1,1 3 0,1-2 0,-1 1 0,1 3 0,-1 2 0,-2 1-1,0 6 0,-3-1 0,-3 1-1,-1 5 0,-4-1-1,0 2 0,-3-1 0,0 0 0,-4-3 1,2 1-1,-3 0 1,2-2 1,-2 0 1,0-3 0,2-1 1,7-10 1,-11 16 0,11-16 1,-7 9 0,7-9 0,0 0 0,0 0 1,11 5-1,-11-5-1,14 3 0,-3-3-1,1 3 0,-1 0 0,4-1-1,-2-1 0,1 2-1,0-1 0,-1-2-1,-1 3-2,-3-9-4,7 7-9,-16-1-26,14-20 1,-8 5 0,-3-5 2</inkml:trace>
  <inkml:trace contextRef="#ctx0" brushRef="#br1" timeOffset="144558.2683">10665 16126 68,'1'12'40,"1"1"1,-1-1 1,-6-2-24,12 12-6,-7-6-3,5 8-3,-2-5-2,3 4-2,-1-1-1,-1-2-2,2 2-1,-5-5-5,9 4-12,-2-7-23,-8-14-1,6 12 1,-6-12 0</inkml:trace>
  <inkml:trace contextRef="#ctx0" brushRef="#br2" timeOffset="165982.4937">12901 15329 40,'0'0'31,"0"0"0,-8-11-6,8 11-12,-16-8-2,16 8-3,-18-7-1,9 7-1,-6-3-1,2 6-1,-6 1 0,3 1-1,-5 1 0,2 3-1,-3 3 0,1 2 0,0 4-1,3-1 1,0 3-2,3 3 1,1-2 0,4 3 0,3 0 0,5 1 1,3-2-1,6 1 0,3-5 1,8-1-1,3-3 1,2-3-1,4-5 0,3-3 0,-2-4 0,1-4-1,-2 1 0,-3-2-1,-2 2-1,-3-4-1,0 5-5,-10-5-10,3 0-21,2 6 1,-14 1-2,16-9 2</inkml:trace>
  <inkml:trace contextRef="#ctx0" brushRef="#br2" timeOffset="166462.5212">13152 15435 16,'0'0'30,"0"0"1,-8 10 2,8-10-12,-12 11-7,12 2-3,-4-4-3,6 9 0,-1-1-3,5 7 0,-1-2-2,7 2 0,0-4 0,4-1-1,2-6 0,4-1 0,1-11-1,4-7 1,-2-8-1,4-6 0,-1-8 0,1-3 0,-4-5 0,-2-1 0,-6-1 0,-4 3 0,-8 4 0,-8 2 0,-11 4 0,-6 7-1,-7 6 1,-3 7-1,-3 6 0,0 6 0,1 5 0,3 8 0,6 5-1,5 0 1,8 4-2,3-4-2,10 1-3,0-9-6,14-4-25,4 0 0,2-10 0,5-1 1</inkml:trace>
  <inkml:trace contextRef="#ctx0" brushRef="#br2" timeOffset="166925.5476">13654 15298 56,'8'-15'36,"-8"15"1,8-13-2,-8 13-19,0 0-7,12 3-4,-3 10-2,-1 2-1,3 6 0,3 5-1,1 4 0,-1 2-1,3 1 1,-3 0-1,1-2 0,-2-4 1,1-3 0,-5-8-1,1-5 1,-10-11 1,15 1-1,-9-12 0,0-5 0,-1-7 0,1-2 0,2-4 0,-1 0-1,2-1 1,1 1-1,4 4-1,-1 1-2,5 7-2,-4-2-6,8 10-14,0 1-15,-3 1 2,1 5-1,-2-1 1</inkml:trace>
  <inkml:trace contextRef="#ctx0" brushRef="#br2" timeOffset="167594.5859">14360 15287 38,'13'-8'34,"-13"8"1,0 0 0,0 0-15,-5-17-6,5 17-6,-9-7-1,9 7-2,-17-1-1,17 1-1,-20 7-1,8 1 0,-1 5-1,1 2 0,0 5 0,2 3 0,0 4-1,3 1 0,2 3 0,4-1 0,5-3 0,2-1 0,5-5 0,3-6 0,5-6 0,0-5 0,2-8 0,2-4 0,-2-5 0,0-5 0,-2-2 0,-4-4 0,-1 0 0,-4-3 0,-2-1 0,-4 1 1,-3 0-1,-2 1 1,-3 1-1,0 3 1,-1 3-1,2 7 1,3 12-1,0 0 1,0 0-1,-8 16 0,9 5 0,0 5 0,2 5 1,-2 1-1,2 3 1,1 0-1,0-4 0,1-4 0,3-2-2,-2-6-1,3-1-5,-9-18-16,10 8-15,2-8 0,-12 0 0,18-14 0</inkml:trace>
  <inkml:trace contextRef="#ctx0" brushRef="#br2" timeOffset="168014.6099">14690 15249 91,'0'0'38,"10"5"1,-10-5-7,3 15-23,3 0-3,-2 2-3,5 7 0,-2 4-2,0 3 1,1 2-2,0 1 0,-1 1 0,1-4 0,-1-4-1,-2-3 1,1-6-1,-4-6 0,-2-12 1,0 0-1,0 0 1,-11-9-1,5-6 2,0-5-1,-1-4 1,5-3-1,3-1 1,2 1 0,3 1 0,7-1 0,3 6-1,3 3-2,3 5 0,-1 1-2,3 7-4,-6-4-6,8 7-22,-5 1-3,-4-1-1,2 1 2</inkml:trace>
  <inkml:trace contextRef="#ctx0" brushRef="#br2" timeOffset="168265.6243">15094 15272 60,'0'0'38,"9"5"1,-9-5-1,-3 9-19,10 3-6,-8-2-4,4 7-2,-2 0-2,1 6-1,-1 2-1,0 4-2,-1-1 0,2 0-2,-2 0 0,1-4-2,1-2-3,-3-9-4,9 2-12,-8-15-20,0 0 1,0 0 0,6-25 1</inkml:trace>
  <inkml:trace contextRef="#ctx0" brushRef="#br2" timeOffset="168499.6377">15074 15108 57,'-2'-17'39,"-4"1"1,3 6 0,3 10-13,-17-9-17,17 9-3,0 0-5,0 0-2,-2 12-5,2-12-10,0 0-25,20 17 0,-20-17-1,19 16 2</inkml:trace>
  <inkml:trace contextRef="#ctx0" brushRef="#br2" timeOffset="169204.678">15603 15303 62,'0'0'36,"1"-15"-1,-5 5-8,4 10-10,-11-15-7,11 15-4,-20-5-1,8 7-2,-6 0 0,-2 5-1,-2 4 0,1 3-1,-1 4 0,3 2 0,1 4-1,4 2 1,3 2-1,8 0 1,8-3-1,6-1 1,6-4-1,5-4 1,4-7-1,2-4 0,2-6 0,-1-5 0,-5-5 0,-2-3 0,-4-3 0,-5-1 0,-2-4 0,-4-1 0,-3 0 0,-3-1 0,-4 1 0,-2 0 0,-3 4 0,1 1 1,0 5-1,7 13 1,-16-10 0,16 10 0,-10 16-1,8 4 1,2 3 0,1 5 0,2 4-1,2 1 0,5 0-2,-1-3-1,5-1-4,-4-12-8,4-4-25,5-5 0,-8-13 0,5-5 1</inkml:trace>
  <inkml:trace contextRef="#ctx0" brushRef="#br2" timeOffset="169672.7048">15814 15247 86,'1'11'38,"-2"-1"0,4 0-4,1 9-25,-5 0-3,5 6-2,-1 1-2,4 0 1,-2-2-2,2 1 0,0-4 0,1-6 0,0-6-1,1-8 1,-9-1-1,19-14 0,-9-2 0,2-3 0,1-6 0,-1-2 0,1 0 0,0 0 0,1 3 0,-1 3 0,-3 3 1,0 7 0,-10 11 0,14-8 0,-14 8 1,7 13-2,-5 2 2,0 5-2,0 4 1,0 2 0,1 2-1,-2 2 0,1-1-1,2-2 1,3-3-2,-3-5-1,7 0-4,-11-19-4,18 14-20,-9-15-11,-9 1 1,13-19 0</inkml:trace>
  <inkml:trace contextRef="#ctx0" brushRef="#br2" timeOffset="170071.7276">16239 14864 74,'8'-26'41,"2"10"-1,-10 16-2,6-15-18,0 28-11,-4 2-3,5 12-2,-3 5-2,3 8 0,1 5-1,0 6 0,0 1-1,0 1 0,0-2 0,-1-2 0,0-3 0,-1-4 0,1-5-1,0-6 1,-1-6 0,1-3 0,2-6 0,-1-3 0,-8-13-1,17 13 1,-7-10 0,0-4 0,1-1-1,-1-4-1,2 0-2,-3-6-2,6 4-5,-11-8-18,5 1-13,-3 1 1,-3-5 0,-2 0 2</inkml:trace>
  <inkml:trace contextRef="#ctx0" brushRef="#br2" timeOffset="170304.7409">16183 15121 90,'12'3'40,"7"0"1,2 4-8,-2-10-22,13 6-3,-2-3-3,2 1-2,-2 1-5,-5-4-7,4 1-31,-7 1-2,-9-4 1,-2 0-1</inkml:trace>
  <inkml:trace contextRef="#ctx0" brushRef="#br2" timeOffset="171242.7946">17335 15172 41,'17'-4'31,"-7"-10"2,-4 2-11,-6 12-7,3-12-5,-3 12-3,-12 0-1,2 4-1,-6 2-2,-1 3 0,-3 5-2,-1 0 0,0 2 0,1 0 0,1 0 0,5 0-1,3-2 1,4-3 0,7-11 0,0 17 0,0-17 0,15 12 0,-4-5 0,5 2 0,-1 1 0,1 2-1,-1 4 1,-2 0-1,-3 4 0,-3 1 0,-4 2 0,-4-1 0,-6-2 0,-2 1-1,-3-3 1,-3-2-1,-1-4 1,-2-4-1,0 0 0,1-6-1,1 3-2,2-9-3,4 4-8,1-3-12,9 3-8,-5-14-1,4 1 2</inkml:trace>
  <inkml:trace contextRef="#ctx0" brushRef="#br2" timeOffset="171729.8223">17492 15172 50,'0'0'35,"2"11"-1,-7-1 0,-6 1-22,6 13-4,0 0-2,5 8-2,-1 0 0,6 3-2,4-3 1,5-4 0,1-5-2,5-5 1,-1-7-1,3-9 0,1-7 0,-1-6 0,-1-6-1,-1-2 0,-3-5 1,2 0-1,-5-1 1,-1 1 0,-4-3-1,-5 2 1,-4 1 0,-2 5 0,-2 3-1,-3 4 1,7 12-1,-18-3 1,9 11-1,4 8 0,2 4 0,1 3 0,3 6 0,0 3 0,2-1 0,2 0-1,3 1-1,2-5-1,2 1-4,-6-12-10,2-3-22,3-5 1,-11-8 0,17-10 1</inkml:trace>
  <inkml:trace contextRef="#ctx0" brushRef="#br2" timeOffset="172337.8572">17793 14908 56,'2'-13'38,"-1"4"0,-1 9-2,7 10-12,-6 2-15,9 11-3,-2 7-2,3 9-1,0 6-1,0 7-1,-1 0-1,-1 1 1,-3-2-1,0-4 0,-1-3 0,-1-8-1,-2-8 0,-1-7 0,-1-9 0,0-12 0,0 0 0,0 0 0,0-9 1,0-5-1,1-2 1,1-3 0,2-1 1,1 1-1,2-3 1,4-1 0,1 0 0,6 2 1,0 1-1,4 5 1,1 2 0,1 9 0,0 4-1,1 7-1,-2 4 1,-5 3-2,0 5 2,-6 2-2,-3 1 2,-6-2-2,-5 0 1,-5 0 0,-5 0 0,-2-3 0,-7-1 0,0-3 0,-3 0 0,0-3 0,-1-2 1,3-2-1,2-4 0,4-1 1,7-1-2,9 0 0,0 0-2,-3-12-3,18 11-7,-4-4-28,12-6 1,4 0-1,-1-4 2</inkml:trace>
  <inkml:trace contextRef="#ctx0" brushRef="#br2" timeOffset="172717.8789">18342 14948 78,'-6'-35'38,"-1"-1"-1,3 2-5,3 11-22,-4 3-2,5 20-3,0 0-2,11 19 0,-7 7-1,2 9-1,-2 6 0,1 7 0,-1 4-1,3 4 0,-1 1 0,-1-1 0,-1-2 0,1-3 0,0-2 0,3-6-1,2-8 1,-3-5 0,2-6 0,1-7 0,3-8 0,1-6-1,2-5-1,-2-6-2,5 2-5,-7-10-17,2-3-14,1 2 2,-7-5-2,0-2 2</inkml:trace>
  <inkml:trace contextRef="#ctx0" brushRef="#br2" timeOffset="172959.8928">18215 15048 61,'-18'3'38,"5"-1"0,13-2 2,1 14-22,-1-14-8,27 6-3,-4-3-2,10 4-3,2 1-1,3-3-4,3 6-6,-7-9-12,0 4-20,2 1 2,-6-5-2,-4 0 2</inkml:trace>
  <inkml:trace contextRef="#ctx0" brushRef="#br2" timeOffset="173378.9168">18653 15097 59,'9'5'39,"-9"-5"-2,4 16 3,-4-16-19,5 23-11,-5-5-3,6 6-3,-2-3 0,4 5-2,2-2 0,1 0-1,0-3 0,4-3-1,0-8 0,3-3 0,-1-6 1,3-6-1,-1-5 0,0-4 1,1-6-1,-1-3 0,-2-2 0,0 1 1,-3-2-1,-1 3 0,-3 4 0,-3 4 1,-4 6-1,-3 9 1,0 0 0,-2 9 0,-4 7 0,0 6 1,-3 5-1,1 7 0,1 2 0,-3 4 0,2 0 0,1 0-1,3-2-1,0-5-2,4-1-2,-3-12-6,10-3-26,-1-8-6,-6-9 1,13-2 0</inkml:trace>
  <inkml:trace contextRef="#ctx0" brushRef="#br2" timeOffset="173774.9393">19163 15276 49,'-13'-18'37,"13"18"1,0 0-1,14-6-11,-1 16-15,-6 3-3,7 9-2,-4 6-3,1 7 0,-2 5-2,-2 3 1,-1 3-2,-1-1 0,1-2-1,-5-5-2,0-4-1,-2-11-2,3 2-5,-2-25-7,0 15-15,0-15-5,0 0-1,-1-19 2</inkml:trace>
  <inkml:trace contextRef="#ctx0" brushRef="#br2" timeOffset="174121.9589">19184 15358 34,'-12'-56'35,"8"7"3,0-2 0,1 3-11,10 12-10,-4-4-5,9 14-4,0 0-1,5 11-2,3 5-1,3 5-2,-1 8 0,0 6-1,0 5-1,-2 7 0,-2 3 0,-2 2 0,-8 3 0,-4 1-1,-6-3 0,0-1 1,-6-3-1,-6-2 0,-2-4 1,-6-1 0,2-5 0,-3-4 0,4-1 0,-1-2-1,5-2 0,1-4-1,14 2-3,-10-4-5,10 4-19,17-5-12,-4-1 1,4 0 0</inkml:trace>
  <inkml:trace contextRef="#ctx0" brushRef="#br2" timeOffset="174401.9753">19575 15093 65,'0'0'41,"9"-2"-1,-9 2 1,11-5-16,-6 16-17,-6-2-2,5 11-3,-3 0-2,1 6 0,0 2 0,-1 2 0,0-1-1,1 0-1,0-3 0,0-7-1,3 1-3,-5-20-7,7 11-29,-7-11-1,0 0 1,10-19 1</inkml:trace>
  <inkml:trace contextRef="#ctx0" brushRef="#br2" timeOffset="174647.9889">19572 14918 72,'0'0'38,"-14"-15"-2,14 15 0,0 0-23,-3 12-13,3-12-7,11 17-21,0-2-9,-2-5 0,6 5 0</inkml:trace>
  <inkml:trace contextRef="#ctx0" brushRef="#br2" timeOffset="175025.0109">19764 15050 62,'1'11'39,"2"5"-2,-2 0 3,-5-3-22,8 13-10,-4-2-2,6 4-2,-3-2-1,3 2-2,1-3 0,0-2-1,2-5 1,0-5-1,2-7 0,0-4 0,-1-5 0,0-4-1,2-6 1,-2-3 1,0-5-1,0-2 0,0 0 0,0-3 1,1 2-1,1 3 1,-2 4 0,1 5 0,-2 7-1,0 5 1,-9 0 0,14 18 0,-11-1 0,-1 3-1,-2 2 1,0 2-2,1-1 0,-2-2-2,3 3-3,-2-11-7,9-1-27,-1-2 0,-8-10 0,18 6 0</inkml:trace>
  <inkml:trace contextRef="#ctx0" brushRef="#br2" timeOffset="175632.0456">20399 15043 63,'0'0'37,"-23"-15"0,10 16 2,1 3-24,-11-1-8,5 5-2,-1 2-2,7 5 0,0 1-1,5 4 0,2 4-1,5 1-1,2-1 1,4 1-1,3-1 1,3-4-1,4-4 1,1-2-2,2-9 1,-1-4 0,1-5 0,-2-6 0,-1-2-1,-2-4 1,-3-1-1,-3-4 1,-2 0-1,-1 0 2,-1 1-2,-3 6 1,1 1 0,-2 13 0,0-13 0,0 13 1,0 0-1,-2 13 0,2 0 1,1 2-1,-1 7 0,1 2 0,0 5 0,1 3-1,-1 5 2,-1 1-2,0 5 1,-4 0 0,-1-3-1,-2-1 2,-3-1-2,-4-6 2,-3-5-1,-1-4 1,0-7-1,-2-3 1,-1-4 0,2-5-2,1-3-1,4-5-3,14 4-19,-12-2-16,12 2 1,-8-15-1,7 2 1</inkml:trace>
  <inkml:trace contextRef="#ctx0" brushRef="#br2" timeOffset="176562.0988">21390 14943 32,'14'-5'31,"-11"-8"1,-3 13 1,11-17-18,-16 1-4,5 5-2,-9-5-1,3 6-2,-7-4-1,3 5 0,-4 2-2,1 5 0,-4 3-1,1 6 0,1 3-1,2 9 0,0 4 0,3 7 0,2 4 0,2 5 1,4 1-2,3 5 1,1 1 0,3 1-1,-1-4 1,1-1-1,0-5 0,0-4-1,-1-3 1,-2-9-2,3-1-3,-7-10-2,7 1-12,-5-11-19,0 0 0,-14 0 1,0-10 0</inkml:trace>
  <inkml:trace contextRef="#ctx0" brushRef="#br2" timeOffset="176818.1135">21089 15259 61,'21'-2'37,"1"-8"-2,14 4 2,0-1-26,3-2-6,6 2-3,2 5-4,-3-5-5,3 7-19,-1 6-9,-14-12-2,4 8 2</inkml:trace>
  <inkml:trace contextRef="#ctx0" brushRef="#br2" timeOffset="177164.1333">21694 15132 65,'-14'17'36,"-7"-1"-1,1 3 1,-3 5-27,-4-1-3,10 9-1,0-3 0,9 6-1,3-6 0,9-1-1,6-4-1,10-3 0,7-7-1,5-6 0,3-8-1,2-6 1,1-6-1,-1-6 0,-3-3 1,-4-2-1,-9-5 0,-4-1 0,-10 0 0,-8 1 0,-9 1 0,-10 1 1,-8 4-2,-7 2 1,-4 6 0,-2 8-1,0 6 0,4 7-1,5 7-1,4 0-3,15 10-8,0-1-20,13-6-5,10 1 0,2-7 2</inkml:trace>
  <inkml:trace contextRef="#ctx0" brushRef="#br2" timeOffset="177557.1557">21945 15174 65,'13'-8'39,"4"2"-1,-3 0 1,3-9-16,1 14-16,-3 1-3,1 6-2,-2 8-1,-1 4-1,-2 4 0,-4 4 0,-1 2 0,-1-1-1,-3-2 0,-3-2 0,0-4 0,-5-5 1,6-14 0,-11 12 0,11-12 1,-12-9 0,8-2 0,3-6 0,4-2 1,7-3-1,1 0 1,6 1-1,3 1 0,4 4-1,4 3-3,-1 2-2,7 13-11,-6 2-25,0 0 1,-1 1-1,-8 0 2</inkml:trace>
  <inkml:trace contextRef="#ctx0" brushRef="#br2" timeOffset="178245.1951">22626 15229 45,'5'-10'34,"-5"10"3,0 0-3,12 10-16,0 9-6,-7-2-3,10 14-3,-5 2-2,0 10-1,0 1-1,-1 4-1,-1-3-1,-4-1 0,-1-5-3,-5-8 0,1-3-4,-6-13-4,8-2-15,-1-13-12,-11-3 0,6-8 2,-6-12 1</inkml:trace>
  <inkml:trace contextRef="#ctx0" brushRef="#br2" timeOffset="178594.2151">22627 15130 57,'13'-21'37,"0"-2"0,5 5 0,7 2-16,-4-5-12,12 6-2,-3 1-2,6 6-1,-4 2-1,-1 8-1,-2 3 0,-3 4-2,-2 3 0,-11 2-1,-3 0 0,-7 3 0,-6-1 0,-5 0 1,-7 1-1,-6 2 1,-9 0 0,1 0-1,-4 1 1,-2-3 0,2 1-1,2-4-1,6 1-2,6-6-4,15 1-7,4-10-24,0 0 0,20 8-1,1-16 2</inkml:trace>
  <inkml:trace contextRef="#ctx0" brushRef="#br2" timeOffset="179115.2449">23290 15064 60,'16'-4'35,"-9"-8"-1,4 7 1,-11 5-21,-14-15-9,5 10-2,-6 3 1,-5 6-1,-4 4 0,2 5 1,-8 4-1,7 5 0,1 3 0,2 5-2,4-2 2,10 0-2,6-3 0,7-5-1,8-4 1,7-6-1,2-7-1,8-6 2,2-8-2,-2-4 1,0-4 0,2-3 0,-5-2 0,-5 0 0,-5-1 0,-6-1 0,-8 3 0,0 1 1,-6 5 0,-9 2 0,-3 4 0,13 11 0,-20-6 0,8 11 1,3 5 0,-1 7-1,0 4 0,8 3 1,1 5-2,-2 5 0,5 1 0,1-2-2,4 2-2,-2-6-3,9 2-3,-11-14-14,6-5-18,3-8 2,-2-8-1,3-6 2</inkml:trace>
  <inkml:trace contextRef="#ctx0" brushRef="#br2" timeOffset="179376.2598">23604 15040 80,'15'8'41,"-15"-8"0,8 19 1,0-3-31,-10 0-5,6 6-3,-4 0 0,-2 5-2,-1 0 0,3 0-2,1 0 0,-4-7-4,4 1-2,-1-21-12,-12 12-23,12-12 1,0 0-1,-4-12 2</inkml:trace>
  <inkml:trace contextRef="#ctx0" brushRef="#br2" timeOffset="179643.2751">23590 14900 70,'0'0'38,"4"-10"-1,-4 10 1,0 0-27,12 7-10,-12-7-6,14 14-8,-9-4-18,2 0-7,4 7 0,-3-6 1</inkml:trace>
  <inkml:trace contextRef="#ctx0" brushRef="#br2" timeOffset="179955.2929">23775 15039 86,'17'3'39,"-17"-3"2,16-4-4,-5 11-26,-11-7-4,13 15-2,-6-3-2,2 6-1,-6 2-1,3 5-1,-2 3 0,-4-2-1,1 0 0,0-3-1,-1-2 1,-1-5 0,2-5 0,-1-11 0,0 0 0,0 0 1,1-11 0,-1-5 0,1-2 1,4-2 0,1-4 0,1 0 0,5-2 0,3 3 1,0 2-1,7 2 0,1 3 0,-4 2 0,3 5-2,-2 1-2,0 8-3,-3-6-7,2 6-22,-6 2-8,-2 0 2,-11-2-2</inkml:trace>
  <inkml:trace contextRef="#ctx0" brushRef="#br2" timeOffset="180391.3178">24407 15025 61,'0'0'38,"0"0"-1,0 0 2,0 0-21,0 0-10,0 0-2,0 0-2,0 0 0,0 0 0,-27-41-1,11 46-2,-5 2 0,-4 4-1,0 3 0,2 1 0,0 1-1,5 2 0,6-1 2,4-1-1,8-1-1,12-1 1,-12-14 1,0 0-1,76 33 1,-76-33-1,61 18 0,-61-18 0,63 21 1,-63-21-1,0 0 0,60 31-1,-60-31 1,0 0 0,0 0-1,0 0 1,-56 59-2,30-49 0,-4 3-3,-8-9-6,15-3-31,-1 2 2,-3-8-1,10-3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2:16:56.70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2149 6765 19,'14'-6'30,"-14"6"-2,0 0 2,0 0-13,-19 16-3,6-2-5,-8 2-2,5 4-2,-8 1-2,3 6 1,-1 0-2,1 0 1,0 1-1,3-2-1,0-2 0,4 0-1,1-2 0,0-7 1,5-2-3,-2-4-1,10-9-4,-9 7-3,9-7-12,0 0-12,6-19-1,1 7 1</inkml:trace>
  <inkml:trace contextRef="#ctx0" brushRef="#br0" timeOffset="281.0159">1815 6784 34,'0'0'30,"0"11"4,2-1-11,6-1-5,9 12-4,-3-6-2,9 12-1,0-4-3,4 6-2,-2-4-1,3 2-3,-3-3 1,1-3-1,-2-4-2,-3-1 0,0-4-1,-3-4-3,2 0-2,-9-10-9,6-2-23,-1 2 0,-6-8 1,4 2 0</inkml:trace>
  <inkml:trace contextRef="#ctx0" brushRef="#br0" timeOffset="556.0318">2470 6739 47,'2'-12'34,"-2"12"1,0 0-1,-10-13-19,10 13-7,-10 2-4,10-2-5,0 0-5,-7 10-12,7-10-16,9 11-1,-9-11 0,11 16 2</inkml:trace>
  <inkml:trace contextRef="#ctx0" brushRef="#br0" timeOffset="756.0432">2528 6941 37,'0'0'33,"0"16"1,0-16-8,-8 11-8,9-2-6,-1-9-4,-4 13-4,4-4-5,0-9-7,1 16-7,0-3-19,-1-13-1,7 13 1,-7-13 0</inkml:trace>
  <inkml:trace contextRef="#ctx0" brushRef="#br0" timeOffset="1135.0646">2934 6625 49,'12'-8'37,"-9"-2"-1,-3 10 1,0 0-21,0 0-5,0 0-4,5 15-2,-2 1-2,-3 3 0,3 6-1,0 4-1,0 3 0,1 4 0,-1-3 0,1-2-1,0 2 0,0-3 0,-1-4-1,0-3-2,-1-7-1,2-1-2,-4-15-3,3 17-6,-3-17-11,0 0-12,-8-12 0,2 1 2</inkml:trace>
  <inkml:trace contextRef="#ctx0" brushRef="#br0" timeOffset="1478.0845">2718 6623 19,'0'0'33,"-3"-10"3,3 10 0,0 0-12,0 0-6,22-9-4,-12 1-4,12 9-2,-2-5-1,9 3-2,1-4-1,5 3-1,-2-3 0,0 4-1,-1-1-1,-3 1 0,-4 0 0,-3 2-1,-3 1 0,-4-1-1,-1 3 0,-3-4-2,3 4-3,-14-4-4,21 5-14,-8-1-17,-13-4 1,16 12-1,-16-12 2</inkml:trace>
  <inkml:trace contextRef="#ctx0" brushRef="#br0" timeOffset="1872.1071">3254 6885 51,'0'0'37,"1"-11"0,-1 11 0,0 0-21,0 0-7,0 0-3,3 17-1,-1-4-3,0 4 0,1 5-1,0 2 0,2 3 0,-1 0 0,0-2 0,0-2 0,0 0-1,-1-5 1,-1-4 0,-1-4 0,-1-10-1,0 0-2,0 0-1,0 0-10,0 0-26,0-9 0,1-2-1,-3-9 1</inkml:trace>
  <inkml:trace contextRef="#ctx0" brushRef="#br0" timeOffset="3149.1801">4243 6779 39,'0'0'30,"0"0"-4,10 8-4,-5 6-6,-2 0-3,6 8-4,-4-3-2,7 7-1,-3-2 0,6 0-1,-4-7-2,5 1-1,-1-9 0,2-4 0,-1-4 0,3-7-1,-3-7 1,3-3-1,-1-3 0,0-5 1,-3 0-1,-1 1 0,-4 1 1,-1 2-1,-5 5 0,-4 2 0,0 13-1,-10-8 1,10 8-1,-19 16 1,9 5-1,-2 6 0,0 5-1,3 8 1,-1 7 0,1-2 0,2 3 0,3-2 0,-1-3 0,4-3 0,1-5 0,1-7 0,3-6-1,0-5 0,1-3-1,-5-14 0,9 3-3,-9-3-2,14-17-12,-9 8-18,-1-9 1,6 1-2,-6-7 2</inkml:trace>
  <inkml:trace contextRef="#ctx0" brushRef="#br0" timeOffset="3402.1946">4747 6777 49,'0'0'36,"0"0"-2,0 0 2,0 0-23,-13 2-4,13-2-5,-4 15-3,4-15-4,4 21-6,-3-12-19,-1-9-7,12 20-1,-12-20 1</inkml:trace>
  <inkml:trace contextRef="#ctx0" brushRef="#br0" timeOffset="3616.2067">4809 6984 55,'0'0'35,"-4"21"0,-1-7-11,5-14-9,-6 19-5,2-9-8,4-10-3,5 14-10,-5-14-13,0 0-10,16 5-2,-16-5 2</inkml:trace>
  <inkml:trace contextRef="#ctx0" brushRef="#br0" timeOffset="3996.2285">5167 6638 44,'6'-11'36,"-6"11"2,8-14-1,-6 1-15,-2 13-10,0 0-4,5 13-3,-6-1-1,3 7-2,-2 2 0,1 5 0,-1 3-1,1 4 0,0-1 0,0 0-1,1 0 0,-1-3-1,0-1-1,-1-5-1,2 0-2,-3-11-3,6 3-6,-5-15-13,0 0-11,0 0-1,0 0 2,-5-12 1</inkml:trace>
  <inkml:trace contextRef="#ctx0" brushRef="#br0" timeOffset="4297.2458">4929 6672 37,'0'0'35,"0"0"3,4-12 0,7 1-14,10 9-9,-3-10-4,11 3-3,1-8-3,8 7 0,1-6-2,6 0 0,0 1-1,1-1-1,0 4-2,-5 2-2,-1 9-3,-13-5-9,-1 9-26,-5 3 0,-9 2 0,-2 2 0</inkml:trace>
  <inkml:trace contextRef="#ctx0" brushRef="#br0" timeOffset="5151.2946">5413 6983 40,'0'0'35,"2"-20"3,1 5-4,-3 15-13,7-22-5,2 14-5,-5-4-4,8 4-1,-5-2-1,6 6-2,-1 1 0,0 3-1,1 1 0,0 4-1,-1 3 0,0 1-1,-1 2 0,-3 2 1,-1 3-2,-2 4 1,-3 2-1,-4-1-1,-1 2 0,-6 2 0,0 1 0,-3-3 1,-2 0-1,0-5 1,0-3-1,2-1 1,2-3 1,-1-3 0,11-8 0,-9 9 1,9-9-1,0 0 1,0 0 1,16 1 0,-4-4 0,6-1 0,0 0-1,5 1 1,2-2 0,-1-1-1,1 1 0,-1 2-2,-2 1-1,-6-6-8,2 4-30,-3 2-1,-3-2 0,0 2 0</inkml:trace>
  <inkml:trace contextRef="#ctx0" brushRef="#br0" timeOffset="-11808.6754">2362 7856 12,'0'0'23,"0"0"-3,0 0-1,0 0-2,0 0-3,-12-2-2,12 2-3,-9 7-2,9-7-2,-19 16-1,8-3-1,-3 3 0,-1 5 1,-3 1-1,0 8 0,-2 1 1,4 6-1,-1 1 2,7 5-2,-1 1 1,8 3-1,2-3 0,11-1 0,-1-2 0,6-3-1,2-7 0,4-1 1,-3-9-2,2-4 1,-4-3-1,1-1 0,-5-5 0,0-2 0,-12-6-2,12 6-2,-12-6-3,0 0-7,0 0-24,12 4-1,-12-4 0,0 0 1</inkml:trace>
  <inkml:trace contextRef="#ctx0" brushRef="#br0" timeOffset="-10263.587">2746 8073 31,'0'0'22,"0"0"0,0 0-1,0 0-5,0 0-2,-3 10-3,0 1-3,-7 0-2,0 4-3,-5 4-1,-1 5 0,-3 3-1,0-3 1,-4 3-2,3 1 1,-1-4 0,2-2 0,4-5 0,1-5 0,5-4-2,9-8-1,-10 8-2,10-8-3,0-14-7,4 4-8,-2-7-12,7 6 1,-8-10 1</inkml:trace>
  <inkml:trace contextRef="#ctx0" brushRef="#br0" timeOffset="-9955.5697">2465 8081 13,'0'0'28,"0"0"1,0 0-4,0 0-5,9 13-4,6 0-4,-3-2-1,10 9-1,-3-6-1,8 6-3,-1-3-1,3 1-2,-3-5-1,0 2 0,-2-2-2,-4-4 0,0 0-1,-5-4-1,2 2-2,-6-6-3,5 7-5,-16-8-10,16-5-13,-1 5-2,-4-7 2,7 7 2</inkml:trace>
  <inkml:trace contextRef="#ctx0" brushRef="#br0" timeOffset="-9734.5565">3030 8288 40,'0'0'32,"13"22"-2,-9-4-7,-2-1-5,2 4-6,-6-3-3,4 4-3,-4-6-3,2 3 0,-1-5-3,0-4-1,1-10-4,0 0-5,1 10-10,-1-10-15,4-11 0,-4 11 1,5-27 1</inkml:trace>
  <inkml:trace contextRef="#ctx0" brushRef="#br0" timeOffset="-9233.5281">3211 8077 33,'0'0'33,"9"0"2,-9 0 0,-8 10-16,8 6-6,-4-4-6,5 7-2,-2 1-2,5 0 0,-1-3 0,6-1-1,-1-2 0,2-4-1,3-5 1,1-4-1,1-7 0,1-3 0,1-5 0,0-1 0,1-4-1,-2 2 1,1 0 0,-4 2-1,-1 2 0,-3 5 1,-9 8-1,11-2 1,-11 2-1,4 18 1,-5-2-1,1 6 0,-2 3 1,-1 5-1,-1 2 0,-1 2 1,-1-1-1,-2 1 0,1-2 0,1-4 1,-1-4-2,1-3 1,1-2-1,0-7-1,2-1 0,3-11-2,0 0-2,0 0-4,0 0-19,0 0-9,0 0 0,0 0 1</inkml:trace>
  <inkml:trace contextRef="#ctx0" brushRef="#br0" timeOffset="-7864.4498">3548 7886 20,'0'0'32,"5"-12"1,-5 12-6,4-16-5,-4 16-6,12-9-4,-2 8-2,-10 1-5,21 2-1,-10 4-2,5 5-1,-2 5 0,4 4 0,-3 3 0,1 7 0,-4 1 1,-2 2-1,-2 2 0,-3 5-1,-3-3 0,-3-2 1,-2 0-1,-2-4 0,-3-2 0,1-3-1,-1-3 2,-1-8-1,0-4 0,9-11 1,-16 14-1,16-14 1,-13 4-1,13-4 1,0 0-2,-6-9 0,6 9-2,6-10-3,5 10-7,-11 0-14,19-14-9,0 10-2,-3-4 3</inkml:trace>
  <inkml:trace contextRef="#ctx0" brushRef="#br0" timeOffset="-7503.4292">4005 8015 54,'0'0'36,"0"0"-2,0 0-11,0 0-8,0 0-5,0 0-4,0 0-3,-7 11-2,7-11-1,0 10-3,4-1-10,-3 1-18,-1-10-4,8 13-1,-8-13 0</inkml:trace>
  <inkml:trace contextRef="#ctx0" brushRef="#br0" timeOffset="-7276.4162">4013 8224 23,'0'0'34,"-4"18"1,4-18-1,0 0-12,-3 16-7,3-16-5,2 9-5,-2-9-3,5 12 0,-2-3-3,-3-9-2,11 16-7,-11-16-14,0 0-11,10 13-1,-10-13 1</inkml:trace>
  <inkml:trace contextRef="#ctx0" brushRef="#br0" timeOffset="-6481.3706">4515 7980 39,'0'0'30,"-1"-10"-4,1 10-6,0 0-4,-4-10-3,4 10-4,-2 12-3,5 2-1,-5 1-1,6 7 1,-5 2-2,6 9 0,-5 1 0,3 1-1,-3-2 0,2 1 0,-3-5-1,2 1 0,-1-5 0,0-6 0,-1-6-2,0-1 1,1-12-1,-5 11-1,5-11-2,0 0-4,-2-10-8,-2-1-11,2-1-8,4 0-2,-5-8 2</inkml:trace>
  <inkml:trace contextRef="#ctx0" brushRef="#br0" timeOffset="-6127.3505">4354 7958 15,'0'0'32,"-9"-13"1,9 13 2,0 0-11,7-19-6,8 18-3,-4-8-4,10 7-2,-2-2-3,8 5-1,-2-2-1,4 3 0,-2-2-2,1 0-1,-3 1 0,-1 0-1,-2 0 1,-2-2 0,-4 0-1,-1-1 1,-4 1-1,-2 1-1,-9 0-2,11-4-1,-11 4-5,0 0-11,0 0-20,9 6 1,-9-6-1,6 9 2</inkml:trace>
  <inkml:trace contextRef="#ctx0" brushRef="#br0" timeOffset="-5705.3263">4779 8250 38,'0'0'32,"0"0"-3,0 0-6,11 2-3,-11-2-4,4 13-2,-4-13-5,1 26-1,-4-11-3,7 6 0,-5 0-2,2 1-1,-1-1 0,0 3-1,0-4 0,0-6 0,1-3-1,-1-11 0,1 14-1,-1-14-1,0 0-3,0 0-10,3-17-24,-3 17 0,9-23 0,-2 6 1</inkml:trace>
  <inkml:trace contextRef="#ctx0" brushRef="#br0" timeOffset="-3295.1882">5329 8063 2,'0'0'25,"-3"13"0,-9-8 1,2 7-8,-1 1-3,-3 1-3,3 6-3,-5-2-1,2 1-2,-1-1-2,1 1-1,2-3-1,-1 1-1,2-5-1,0-2-1,11-10-1,-14 13-1,14-13-3,-10 5-5,10-5-7,0 0-11,-13-6-3,13 6 1</inkml:trace>
  <inkml:trace contextRef="#ctx0" brushRef="#br0" timeOffset="-2970.17">5085 8048 20,'0'0'30,"0"0"1,0 0-6,0 0-5,13 6-4,1 7-3,-3-4-3,10 5-1,-5-1-2,8 7-1,-3-5-2,4 2-1,-3-4-1,2-1 0,-4 0-1,-2-3-1,0 0 0,-4-5-1,0 1-1,-5-2-2,2 3-3,-11-6-4,12 4-11,-12-4-15,0 0 0,15-1 2,-9-8 0</inkml:trace>
  <inkml:trace contextRef="#ctx0" brushRef="#br0" timeOffset="-2634.1508">5709 7872 51,'0'0'35,"6"-10"0,-6 10-9,0 0-9,0 0-4,8 25-5,-11-10-1,4 8-3,-2 0 0,1 6-2,-1 0 0,1 2-1,-2 0 0,1-1-1,0-3 0,0 0 0,1-1-2,-2-7-1,2 0-1,-2-9-3,5 0-4,-3-10-10,0 0-14,0-9-1,-3-4-2,4 4 4</inkml:trace>
  <inkml:trace contextRef="#ctx0" brushRef="#br0" timeOffset="-2341.1339">5481 7887 41,'0'0'33,"0"0"3,0 0-12,23 0-5,-7-3-4,14 6-3,-3-8-2,10 4-2,-2-7-2,5 7-1,-3-4-1,-1 2-1,-3-1-1,-3 2-1,-3 1-1,-3 2-2,-3 3-1,-4-4-5,0 8-10,-3-1-23,-5-1 2,1 2-1,-10-8 2</inkml:trace>
  <inkml:trace contextRef="#ctx0" brushRef="#br0" timeOffset="-1707.0976">5986 8212 34,'0'0'35,"0"-10"3,0 10-1,0 0-15,2-20-6,-2 20-6,0 0-3,16-11-1,-16 11-3,16-6 0,-4 6-1,0 1-1,0 1 0,2 2 0,-2 0-1,-1 5 1,-3 0-1,0 1 0,-3 3-1,-3 0 0,-2 2-1,-5 0 0,-1 4-1,-2-3 0,0 4-1,-7-3 1,3 3-1,-3-2 2,2-1 0,0 0 0,3-3 2,1 0 0,1-5 0,8-9 2,-7 13-1,7-13 2,0 0 0,7 10 0,-7-10 0,17-1 1,-8-3 0,7 4 0,-3-3-1,4 2 0,-2-1-1,0 1 1,-3 1-2,0 1-1,-3 1-2,-9-2-3,14 6-10,-14-6-27,0 0 2,12 8-2,-12-8 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9:31:44.7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12596 16562 60,'0'0'40,"-20"14"-1,11-1 1,-2 10-16,-2-7-13,9 11-4,0 4-3,6 8-1,1 4-2,3 8 0,1 1 0,0 4 0,2-2-1,-3-5 1,0-3-3,-2-9 0,1-6-3,-6-15-5,7-5-20,-6-11-11,-4-15 1,2-6-1</inkml:trace>
  <inkml:trace contextRef="#ctx0" brushRef="#br0" timeOffset="355.0202">12497 16650 52,'-4'-26'40,"0"4"-1,6 1 1,1 1-11,1-4-16,13 8-4,3-2-4,8 4-3,6 2 0,7 2-2,3 7 1,5 4 0,1 4-1,-3 8 1,-4 4-2,-9 6 1,-6 4 0,-10 2 0,-11 3 0,-9 3 0,-10 0-1,-11-3 1,-8-2 0,-6-3 1,-4-6-1,-3-6 0,0-4 1,3-9-2,8-7 0,8-3-2,10-3-2,8-9-3,16 12-11,5-2-22,7-3 1,9 8-1,4 0 3</inkml:trace>
  <inkml:trace contextRef="#ctx0" brushRef="#br0" timeOffset="849.0485">13132 16823 67,'2'-13'38,"-8"-4"1,-3 0 1,3 5-23,-11-7-6,2 9-4,-4 3-3,0 8-1,2 5-1,-1 8-1,1 10 0,1 6 0,2 6-1,3 7 0,5 0 1,4 0-1,6-3 0,6-5 1,6-8-1,4-8 0,6-7 0,3-9 0,1-9 0,-2-7 0,-3-6 1,-3-5-1,-5-4 0,-3-3 1,-7-3-1,-4 1 1,-4 1-1,-4 2 1,-1 5 0,-1 5 0,1 6-1,6 14 1,-11-3 0,9 14-1,3 10 0,2 7 1,4 6-1,1 3 0,3 3-1,1-4-2,5-2-1,-3-8-4,9-1-12,0-14-23,-5-15 2,3-7 0,-1-12 1</inkml:trace>
  <inkml:trace contextRef="#ctx0" brushRef="#br0" timeOffset="1071.061">13462 16701 71,'1'-18'42,"-3"9"-2,2 9 3,-2 9-18,-8 2-13,11 14-5,-4 4-4,5 8 0,1 4-2,4 3-1,1 0-1,-1-1-1,4-4-2,-3-11-3,6 0-5,-10-16-19,6-8-12,-1-7 2,-4-13-1,1-9 3</inkml:trace>
  <inkml:trace contextRef="#ctx0" brushRef="#br0" timeOffset="1249.0712">13463 16548 69,'-4'-16'37,"-3"4"-2,7 12 2,10 8-24,-10-8-7,16 24-4,-2-3-2,2 2-4,7 9-5,-4-4-15,0 1-12,5 2 0,-3-7-2,1 4 3</inkml:trace>
  <inkml:trace contextRef="#ctx0" brushRef="#br0" timeOffset="1769.1011">13709 16838 42,'0'0'36,"0"0"3,0 0-1,0 0-10,-13-9-12,13 9-7,0 0-4,0 13-1,2-1-3,3 4 1,-1 3-2,2 2 1,0 0-1,-1 3 0,0-2 0,1-5 1,-3-3-1,-3-14 0,1 10 0,-1-10 0,-4-13 1,-1-6 0,2-4-1,1-2 1,0-2 0,3-2 0,2-1 0,5 2 0,2 2 0,2 5-1,3 4 1,1 3-1,3 3 0,0 5 0,-1 2 0,-2 0 1,-3 2-1,-1 0 0,-12 2 0,14-10 1,-14 10-1,-1-20 0,-5 8 0,-3 0 0,-2-1 0,-1 1 0,-1 2 1,1 4-1,0 3 0,3 4 1,9-1 0,-9 15 0,10-3-1,2 7 1,3-1 0,3 3-1,1 0 0,0-3-1,3 0-2,-13-18-15,12 12-23,-12-12-1,13-14 1,-4-9 0</inkml:trace>
  <inkml:trace contextRef="#ctx0" brushRef="#br0" timeOffset="2567.1466">14513 16315 24,'14'-7'31,"6"6"3,-8-6 1,-1-3-13,1 9-5,-12 1-2,0 0-3,-2-12-2,2 12-2,-17-1-2,5 4-1,-7-4-2,1 5 0,-7-3-1,-1 1 0,-1-1 0,0 3 0,1 1 0,2-1-1,2-1 1,6 2-1,4 1 0,6 4 0,5 0 0,5 4 0,4 4-1,4 4 1,1 6-1,2 6 0,0 5 1,1 4-1,-4 4 0,-1 6 0,-4 0 0,0 3 0,-6-1-1,2-6 1,-5-2-1,-1-4 1,1-7 0,2-9 0,2-6-1,1-5 2,-3-16-1,13 15 0,-1-14 1,1-3 0,3 0 0,-1 1 0,2 1 0,0-1-1,2 2 0,1-2-1,1 4-1,-2-3-4,7 5-11,-2-10-25,0-6-1,1-4 1,2-9 0</inkml:trace>
  <inkml:trace contextRef="#ctx0" brushRef="#br0" timeOffset="2826.1616">15025 16511 81,'0'0'39,"-1"-16"0,1 16 1,-1 10-27,1-10-6,8 24-2,-3-4 0,5 7-2,-3 3 0,6 9-1,-6 2 1,2 0-2,-5 1-1,3-4-2,-1-3-3,-6-10-6,8-2-23,-7-13-8,-1-10 1,0 0-1</inkml:trace>
  <inkml:trace contextRef="#ctx0" brushRef="#br0" timeOffset="3063.1752">14816 16512 54,'-19'-28'40,"9"8"0,7 6 2,8 3-12,13 12-15,-1-6-4,13 8-4,3-4-1,10 4-2,3-3-1,2 4 0,1-1-3,-3-1 0,-1 1 0,-5-2-5,1 6-13,-9-6-25,-8-1-1,-4-3 0,-6-4 0</inkml:trace>
  <inkml:trace contextRef="#ctx0" brushRef="#br0" timeOffset="3668.2098">15494 16814 78,'0'0'40,"7"10"0,-7-10 1,6-24-22,1 15-11,-2-6-4,4 3-1,-1-3-1,0 5 0,0-1 0,-8 11-1,11-8 0,-11 8 0,0 0 0,4 18 0,-6-6 0,1 5-1,0 2 1,2 1-1,-1 4 0,1 2 0,2 1-1,-1-3 0,1 2-1,-1-2-1,1-2-3,-4-7-2,5 5-4,-4-20-7,-3 14-16,3-14-5,0 0 0,-11 12 1</inkml:trace>
  <inkml:trace contextRef="#ctx0" brushRef="#br0" timeOffset="3849.2201">15516 17047 79,'0'0'40,"0"0"0,-9-8-8,9 8-12,11-11-8,3 8-4,-1-4-3,5 4-3,2 0-1,0 1-1,2 2-3,-4 1-2,6 8-6,-13-8-20,2 5-10,0-3-1,-13-3 1,19 5 1</inkml:trace>
  <inkml:trace contextRef="#ctx0" brushRef="#br0" timeOffset="4052.2317">15905 16984 65,'13'14'39,"-4"3"0,-1 3 1,2 4-20,-12-5-10,4 11-2,-5-4-4,0 1-4,2-2-6,-3-6-35,4-19 2,0 0-2,0 0 1</inkml:trace>
  <inkml:trace contextRef="#ctx0" brushRef="#br0" timeOffset="4592.2626">16276 16457 72,'0'0'40,"0"0"0,0 0 0,0 0-23,-10 15-8,13 4-3,0 5-1,5 6-3,2 6 0,3 5 0,0 4-1,1 1 0,-1-3-1,-1-1-1,-1-6-2,-6-9-5,7 0-16,-3-18-17,-9-9 0,0 0-1,1-28 2</inkml:trace>
  <inkml:trace contextRef="#ctx0" brushRef="#br0" timeOffset="4827.2761">16108 16386 86,'-10'-7'40,"10"7"1,10 6 1,5 0-28,-3-6-7,12 5-1,3-3-3,7 3 0,7-1-1,4 0-1,5 0-1,2-1-1,3 1-3,-3-6-5,4 3-32,-12 1-3,-9 0 3,-7 3-3</inkml:trace>
  <inkml:trace contextRef="#ctx0" brushRef="#br0" timeOffset="5359.3065">16668 16837 90,'0'0'41,"0"0"2,9-2-2,-9 2-27,9-3-7,-9 3-2,19-1-3,-7 4 0,3 2-1,-2 4 0,2 3-1,-2 2 0,-1 4 0,-3 5 0,-4 0 0,-5 2 0,-3 2-1,-2-1 1,-5-4-1,-1-2 1,0-3 0,1-4 0,10-13 0,-13 16 0,13-16 1,0 0-1,0 0 0,11 8 1,-1-6 0,0 0 1,1 1-2,2 2 1,0 0 0,2-1-1,-1-2-1,2 0-1,-2-3-5,8 4-23,-5-7-14,-2-7 1,-1-6 0,0-8 0</inkml:trace>
  <inkml:trace contextRef="#ctx0" brushRef="#br0" timeOffset="5955.3406">16959 16189 90,'15'11'40,"-2"-8"2,4-1-1,-1-4-31,11 4-3,-2-2-2,3 3-1,-2-2-2,-1 3-1,-4-2 1,-3 1 0,-6 2-1,-3 1 0,-9-6-1,10 16 1,-8-5-1,-2 2 1,1 4-1,1 2 1,-1 2-2,2 0 1,0 4 0,2 0 0,0 2 0,2 2 0,0 0 0,0 3 0,0 2 0,2-1 1,-1 1-1,1 2 0,0-2 0,1 1-1,-1 0 1,-1-1 0,0-1-1,-2 0 1,-1-2 0,-2-3 0,-3 0 0,-3-4 0,-3-2 1,0-3 0,-3-5 0,1-2 0,-1-6 1,9-6-2,-13 4-2,13-4-2,3-15-31,-1 4-9,1-4 0,0-1-1</inkml:trace>
  <inkml:trace contextRef="#ctx0" brushRef="#br0" timeOffset="103813.9377">6183 9682 0,'0'55'2,"4"-6"0,6 1 0,5-3 1,5-3-1,4-2 0,4 1 0,1-2 1,7-2 0,0 4 0,5-2 0,1-2 0,3 3 0,3-5-1,7 0 1,0-3-2,4-3 1,2-5-1,3-3 0,-1-2 0,6-3 1,-1 0-1,1-3 1,2-2 0,3 1-1,0-4 1,5 1 0,0-6-1,2-3 0,2-3 0,1-4-1,1-4 1,2-5 0,1-4-1,-1-3 0,-2-2 1,1-2 0,-2-5 0,-3-2 0,-2-2 0,-2 1 0,-3-3 0,-3 0 1,-1-2-1,-7-1-1,-6 4 1,-2-2-1,-5-3 0,-6-3 1,-3 1-1,-5-3 0,-2 0 0,-2-4 0,-2-3 0,-5 0 0,-4-2 0,-2 1 1,-6 0 0,-2 1 0,-5-1 1,-7 3 0,-1 1 0,-6-1 1,-3 3-2,-5 0 1,-2-1-2,-6 0 1,-5 2 0,-3-1-1,-5 1 1,-3 2 0,-5 1 0,-2 3 0,-7 4 0,-4 0 0,-2 6-1,-3 1 1,-4 3-1,-3 5 0,-2 2 0,-4 5 0,-1 0 0,-2 6 0,-2 0 0,0 5 1,-1 2-2,0 3 1,2 2 0,-1 3 0,1 3 0,-2 4 0,0 4-1,2 1 0,0 7 0,1 4 0,-3 4 0,2 5-1,1 6 0,0 5-1,2 4-1,-1 7 0,2 4 0,2 1-3,3 8-3,2-5-6,13 12-5</inkml:trace>
  <inkml:trace contextRef="#ctx0" brushRef="#br0" timeOffset="106082.0674">18375 10076 1,'-62'-3'2,"-4"2"-1,-3 2 1,-3 0-1,-1 2 1,-3-3 0,-1 2 1,-3-1 0,2 0 0,-3-1 0,3 1 0,-4 2-1,4 2-1,-2 3-1,2 4 0,2 5-1,-1 5-1,0 6 1,3 6-1,0 5 0,2 3 0,4 4 1,1 2 0,3 6 1,3-1 0,10 3 0,2 2 1,7-1 0,7 4 1,4 1 0,6 3 1,5-2 1,9 2 0,2-3 1,8 3 0,4-1-1,7-1 0,5-2 0,9 0-1,5-2-1,5 2-1,6-2 0,6-3 0,5-2-1,6-5 1,6-1-1,1-5 0,8-3 0,4-5 0,7-3 0,4-3 1,4-3 0,5-2 0,1-1 1,6-4 1,-1-2-1,2-2 2,1-6-1,1-2 1,-2-4 0,0-5-1,-1-5-1,-2-7 1,0-6-1,0-5 0,-3-6-1,-4-6 0,-4-5 0,-2-4 0,-4-7-1,-7-1 0,-5-7 0,-8-4 0,-5-2-1,-8-3 1,-3-1 0,-11-5 0,-6 1-1,-8-4 1,-9 3 0,-11-2 0,-9 1 0,-8 2 0,-14 0 1,-7 2-1,-12 2 0,-9 2 0,-7 3 0,-8 0-1,-10 2 0,-8 2-1,-5 5 0,-8 4-1,-4 4-1,-7 6-1,-4 6-2,-3 6-2,3 10-4,-5 0-9,12 15 0</inkml:trace>
  <inkml:trace contextRef="#ctx0" brushRef="#br0" timeOffset="107551.1515">18626 12739 4,'51'-9'23,"12"11"1,-6-11-1,5 7-15,4-1 0,5 2-3,7 1-1,0-1 0,6 1 0,2-2 0,5 0-1,2 0 1,4 0-1,3-1 1,5 0-2,0 0 0,6 0 0,5-2 0,4 2 0,7-3-1,4 1 1,3 0-1,2 0 0,6-1 0,2 0 0,-1-2 0,3 1 1,-3-1 0,4 0 0,2 0 1,0-2-1,-2 0 0,3-2 0,-2 1-1,1-2 0,-4 2-1,-2-1 0,-4-3-1,-2 3 0,-9 0-1,-5-1-1,-4 2-4,-8-3-13,-10-5-12,-5 6-1,-27-13 2</inkml:trace>
  <inkml:trace contextRef="#ctx0" brushRef="#br0" timeOffset="108893.2283">19244 13161 5,'0'0'12,"0"0"0,0 0-1,1-12 0,-1 12-1,0 0 1,0 0 0,-12 5 1,12-5-3,-18 15-1,7 0-1,0 3-1,-5 4-1,3 6 0,-4 3 0,3 7-2,-1 3 1,3 6 0,1 1-1,6 1-1,3-1 0,5-2-1,4-3-1,4-5 1,0-5-2,4-5 0,-3-4-1,-3-8-3,3 1-4,-5-6-10,-7-11-12,15 12-1,-15-12 2</inkml:trace>
  <inkml:trace contextRef="#ctx0" brushRef="#br0" timeOffset="109231.2474">19631 13414 28,'-8'27'24,"-14"-4"-4,5 8-4,-5-1-5,-1 2-5,-4 2-1,1-3-2,1 0-1,2-4-1,1-4-3,3-5-3,5-4-7,-1-12-7,15-2-7,-11-14 0,16-1 0</inkml:trace>
  <inkml:trace contextRef="#ctx0" brushRef="#br0" timeOffset="109467.2611">19366 13360 34,'-13'10'27,"12"6"-5,2 2-4,5 6-6,3 4-4,6 5-3,4 2-1,3 2-1,4-1-2,2-1-2,-1-3 0,3-2-2,0-4-3,0-4-3,-3-3-6,-4-8-8,7 5-5,-12-14 1</inkml:trace>
  <inkml:trace contextRef="#ctx0" brushRef="#br0" timeOffset="109659.2721">19857 13741 26,'12'15'26,"-13"-2"-5,4 10-2,-8 1-6,0 5-3,0 2-4,-3-1-4,1-3-7,-1-4-5,4-5-7,4-18-11,-2 12 0,-1-25 1</inkml:trace>
  <inkml:trace contextRef="#ctx0" brushRef="#br0" timeOffset="110172.3014">20107 13383 27,'0'0'26,"-20"14"1,11 2-9,1 0-5,2 3-5,4 5-3,2-1-2,6 0 0,2-2 0,7-2-1,-1-3-1,5-2 0,-2-4 0,4-4 0,-2 0 0,-1-4 0,-2-1 0,-1-1 0,-1-3-1,-2-1 1,-1-3 0,0 2-1,-2-2 2,1 3-1,-10 4 0,18-9 1,-18 9-1,15 3 1,-15-3-1,9 20 0,-4-5 0,-3 3 0,-2 4-1,0 2 0,-3 3 0,-1 1 0,-1 2 0,-3 2 0,-1 2-1,1-3-1,1-1-1,-1-5-2,4-2-1,-1-7-4,4-5-6,2-1-12,-1-10-3,5-14 1</inkml:trace>
  <inkml:trace contextRef="#ctx0" brushRef="#br0" timeOffset="110533.3221">20468 13304 8,'5'-12'26,"-9"-7"0,4 19 1,5-16-11,-5 16-5,0 0-4,16 5-3,-6 7-1,5-2 0,1 8 0,6-2-1,0 7 1,4 0-2,-2 4 1,1 0-1,-2 5 0,-5 2-1,-4 3 1,-7 0-2,-4 0 1,-6-1-2,-4-2 0,-4-2-1,-2-7-2,-2-4-1,1-7-4,2-5-8,4 0-12,-3-15 3,11 6-1</inkml:trace>
  <inkml:trace contextRef="#ctx0" brushRef="#br0" timeOffset="110935.3451">20978 13390 45,'-10'5'31,"10"-5"2,-9 2-2,9-2-19,0 0-8,0 0-9,0 0-10,4 13-16,-4-13-1,10 4 0,-10-4 1</inkml:trace>
  <inkml:trace contextRef="#ctx0" brushRef="#br0" timeOffset="111130.3562">20968 13684 27,'-1'9'30,"8"5"0,-7-14-1,0 0-13,0 0-9,0 0-6,0 0-5,0 0-5,0 0-10,0 0-11,11 5 1,-11-5 0</inkml:trace>
  <inkml:trace contextRef="#ctx0" brushRef="#br0" timeOffset="112380.4277">21668 13401 24,'13'3'25,"-13"-3"0,-2 13-8,0 0-4,0 3-4,2 7-2,-3-1-1,2 5 0,-1-1-1,1 1 0,-1-1-2,0-2-1,1-3-4,0-8-3,1-2-4,0-11-8,0 0-10,0 0-4,-8-21 1</inkml:trace>
  <inkml:trace contextRef="#ctx0" brushRef="#br0" timeOffset="112638.4423">21500 13342 40,'16'1'33,"2"6"1,-4-2-1,8-4-14,0 5-7,2-4-5,6-1-4,-1-2-1,2-2 0,1-2-2,1-1 0,0-1 0,-3 1-2,-4 3-2,-9-3-11,-5 3-19,-2 8 0,-10-5-1,-4 11 1</inkml:trace>
  <inkml:trace contextRef="#ctx0" brushRef="#br0" timeOffset="112967.4613">21927 13561 31,'0'0'29,"6"21"2,-11-6-8,3-1-7,5 6-3,-6-2-3,4 7-1,-4-5 0,5 6-3,-4-6-2,2 1 0,-3-4-1,2-2-2,-2-3-2,3-12-3,-1 11-7,1-11-21,-4-9-3,8 0-2,-5-12 2</inkml:trace>
  <inkml:trace contextRef="#ctx0" brushRef="#br0" timeOffset="118193.7602">22489 13460 25,'0'0'16,"9"-4"-2,-9 4 0,0 0-2,9 1-1,-9-1-2,0 0-1,0 0-1,5 10 0,-5-10-1,0 0-2,0 0 0,0 0-1,0 0-1,10 3 1,-10-3-1,0 0 1,-15 15-1,6-1 1,-5 1-1,-4 5-1,-2 3 0,-3 3-1,-1-1 0,-1 0-1,2 1 0,2-6-2,3-1-1,4-6-1,4-1-2,10-12-4,-12 2-9,12-2-12,-3-11 3,3 11 0</inkml:trace>
  <inkml:trace contextRef="#ctx0" brushRef="#br0" timeOffset="118491.7773">22299 13457 4,'-5'-14'26,"5"14"0,0 0-6,0 0-2,0 0-3,0 0-3,12 14-3,-2-4-2,6 6-1,1 1-1,7 2 0,2-1-2,3 2-1,3-2 0,1 0-1,-1 0-2,-4-6 0,0 1-3,-8-2-1,1-2-5,-9-3-6,-2-6-8,0 5-8,-10-5 2,6-9 0</inkml:trace>
  <inkml:trace contextRef="#ctx0" brushRef="#br0" timeOffset="118841.7973">22928 13352 11,'0'0'24,"0"0"-4,9-8-2,-9 8 0,0 0-4,4 10-1,-6 1 0,3 5-1,-4 3-3,3 4-2,-3 0-3,1 3-2,-1 2-3,1-3-1,2 1-2,-5-8-3,4 2-2,-3-10-5,2-1-8,5 2-10,-3-11 1,0 0 1</inkml:trace>
  <inkml:trace contextRef="#ctx0" brushRef="#br0" timeOffset="119225.8193">22793 13292 8,'0'0'24,"0"0"-6,0 0 0,0 0-1,0 0-1,0 0-2,0 0 0,9 12-3,1-11-1,9 3-1,-2-5-2,10 3 0,2-4-2,3 2-2,-1-3-1,2 3-1,-4-1 0,0 2 0,-3 3-1,-8 0-2,-3 5-4,-15-9-8,13 12-19,-8-1-1,-5-11-2,-6 12 2</inkml:trace>
  <inkml:trace contextRef="#ctx0" brushRef="#br0" timeOffset="119909.8584">23147 13558 24,'0'0'30,"7"-13"2,3 10-2,-10 3-11,4-13-8,-4 13-4,10-5-2,-10 5-1,12 2-1,0 3 2,-2-1-2,2 2 1,3 2-2,0 3 0,-3 2-1,1 2-1,-2 4 0,-6 1-1,-3 4 0,-3 2-1,-5 1 0,-5-2-1,1 2 0,-7-2 0,1 1 2,3-5 0,-1-1 0,3-4 0,0-3 2,5-2 1,6-11 2,-7 14-1,7-14 0,0 0 0,0 0 1,16 7-1,-16-7 0,20 0 0,-6-1-2,2 1 1,-1-1-1,6-3-1,-4 2 0,-4 1 0,1-1-1,-2-1-2,-1 2-5,-11 1-14,9-16-15,-9 16 1,2-18-1,3 7 1</inkml:trace>
  <inkml:trace contextRef="#ctx0" brushRef="#br0" timeOffset="120222.8763">23382 13213 49,'19'0'32,"-19"0"2,10 15-1,-3 1-18,-5-5-6,1 10-5,-4-1-1,5 6 0,-4 2-2,1-2-7,4-2-28,-1 8 0,-8-8-3,11 2 2</inkml:trace>
  <inkml:trace contextRef="#ctx0" brushRef="#br0" timeOffset="138503.9217">677 10049 5,'-12'-83'27,"12"83"1,0 0 2,0 0-12,0 0-5,-44 57-3,38 14-1,2 21-2,3 23-2,5 19-1,4 14 0,1 13-2,5 7 0,0 0-1,0 0 0,1-6 0,-1-5-1,-6-9 1,-1-7-1,-1-11 0,-2-10 0,-2-12-1,-1-12-2,-3-12-1,-1-17-5,-2-13-11,5-54-12,-14 52-2,14-52 2,0 0 0</inkml:trace>
  <inkml:trace contextRef="#ctx0" brushRef="#br0" timeOffset="138838.9411">446 12135 25,'0'0'32,"0"0"1,0 0-1,0 0-18,0 0-2,86 6-3,-27-1-2,16 0-3,15-4 0,17-5-2,13-5-1,12-4-1,15-4 1,4-3-1,21-3 1,0 1-1,8 0 0,-11 2 0,7 3 0,-11 4 0,-5 6 0,-13 6 0,-16 5-1,-17 2-1,-13 7-5,-19-3-3,-11 6-6,-20-3-13,-15-7-6,-6 3 2,-30-9 0</inkml:trace>
  <inkml:trace contextRef="#ctx0" brushRef="#br0" timeOffset="139124.9573">3368 11625 6,'10'-3'26,"6"17"0,-6-1-9,6 2 0,0 7-2,3 0-1,7 7-4,-1-4-2,7 3-1,-3-1-2,3 1 0,-5-3-1,-1 2-2,-9-3-2,-9 1-4,-8 1-6,-14 0-15,-14-8-7,-8 1-1,-21-13-1</inkml:trace>
  <inkml:trace contextRef="#ctx0" brushRef="#br0" timeOffset="139684.9893">487 10031 26,'0'0'20,"0"0"-1,0 0-2,0 0-1,0 0-5,0 0-3,0 0-4,0 0 0,0 0-1,0 0 0,0 0 2,17-78-1,-17 78 0,18-95 0,-9 44 0,1 2 0,-10 49 0,16-74-1,-16 74-1,0 0-1,0 0 0,0 0 0,24 82 1,-12-28-2,4-1-9,1-2-24,12 2 1,-29-53-2,76 65 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9T18:30:05.632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3016 3636 35,'4'-10'29,"-4"10"2,0 0-5,0 0-9,-8 14-2,2-4-5,4 9-2,-3 1-2,4 9 0,-4 2-1,3 5-1,-2 0 0,3 7-2,-2-2 1,2-1-1,0-4 0,1-2-1,1-6-1,0-3 0,2-3-2,-1-11-2,3-2-4,-5-9-9,0 0-20,7-16 1,-10-4-1,2-3 2</inkml:trace>
  <inkml:trace contextRef="#ctx0" brushRef="#br0" timeOffset="328.0186">2793 3587 14,'0'0'29,"0"0"2,0 0 2,0 0-11,16 15-4,2-17-3,12 7-2,1-6-3,8 3-3,0-5-1,3 3-2,-2-2-2,0 1 0,-5 0-1,-2 0 0,-7 0-1,-3 2-1,-4 0 1,-3-1-2,-6 1 0,-10-1-2,13 4-4,-13-4-9,0 0-20,0 0 1,0 0-1,0 0 1</inkml:trace>
  <inkml:trace contextRef="#ctx0" brushRef="#br0" timeOffset="782.0447">3364 3993 29,'0'0'30,"0"0"1,2 11-4,-2-11-9,1 22-3,-2-11-4,4 11-4,-2-3 0,1 7-2,-1-4-2,4 4 0,-4-4-2,2-1 1,0-1-2,-1-5-1,2-1-6,-4-14-15,0 0-12,0 0 0,0 0-2,4-17 2</inkml:trace>
  <inkml:trace contextRef="#ctx0" brushRef="#br0" timeOffset="1878.1074">4139 3705 18,'11'-2'23,"-11"2"-5,0 0-2,0 0 1,-11 4-5,11-4-1,-14 12-1,5-2-2,-7-2-1,1 7-2,-5-4-1,0 5-2,-4-2 0,1 3-1,-3-4-1,-1 1 1,3-1-1,1-4 1,6-1-1,1-1 1,6-2 0,10-5 0,0 0 0,-1 9 1,1-9 1,24 3-1,-9-1 2,6 3-2,0-1 1,3 1-1,-1 0-1,1 1 1,-2 0-1,-1 1 0,-1-2-1,-1-1-1,-2 0-1,-2-2-2,-1 2-2,-5-6-9,3 1-12,-3 4-7,-9-3 1,17-6 0</inkml:trace>
  <inkml:trace contextRef="#ctx0" brushRef="#br0" timeOffset="2632.1505">4486 3711 29,'-3'12'29,"3"-12"1,0 0-7,0 0-7,0 0-3,0 0-5,-1 9-4,1-9-4,0 0-6,12 14-11,-12-14-12,7 11-2,-7-11 1,2 12 0</inkml:trace>
  <inkml:trace contextRef="#ctx0" brushRef="#br0" timeOffset="2833.1619">4482 3874 38,'2'11'30,"-2"-11"1,0 0 0,9 12-18,-9-12-4,0 0-3,8 15-6,-8-15-4,10 13-8,0-4-19,-10-9 0,15 5 0,-15-5 0</inkml:trace>
  <inkml:trace contextRef="#ctx0" brushRef="#br0" timeOffset="3153.1803">4822 3643 29,'8'-15'30,"5"8"0,-7-4 0,8 7-11,-14 4-10,11 7-1,-6 7-2,-3 2-3,0 8 0,-3 2 1,3 7-1,-3-1-1,1 1 0,-1-1-1,1-1 0,0-5-1,0-2-1,1-2-1,-2-7-3,3-1-5,-2-14-10,0 0-12,0 0-2,0 0 2,0 0 0</inkml:trace>
  <inkml:trace contextRef="#ctx0" brushRef="#br0" timeOffset="3454.1975">4687 3617 19,'0'0'30,"3"-9"2,-3 9 2,22-10-14,1 11-2,-2-4-1,10 5-6,-3-6-3,5 6-2,-2-2-2,1 3-1,-4-1-1,0 2 0,-5 1-1,-3-1-1,-4 1 0,-3 0-1,-1-2 0,-2 0-2,1 2-4,-11-5-8,13 1-17,-13-1-4,0 0 0,10 11 0</inkml:trace>
  <inkml:trace contextRef="#ctx0" brushRef="#br0" timeOffset="3754.2147">5144 3905 50,'12'12'32,"-12"-12"3,6 11-2,-6-11-20,3 12-3,-1 1-3,-3 0-1,4 3-3,-3 0 0,3 2-1,-3 0 0,3 3-1,-3-3 0,3-2-2,-2-2-1,-4-4-2,6 3-4,-3-13-11,0 0-16,0 0 0,-1-13-1,4 0 2</inkml:trace>
  <inkml:trace contextRef="#ctx0" brushRef="#br0" timeOffset="4089.2339">5234 3360 27,'7'13'30,"-7"-13"3,8 15-7,-3 0-5,-2-3-4,4 7-3,-6-4-4,4 2-4,-2-1-2,-1-1-3,0 2-4,-3-7-7,1-10-25,1 16 1,-1-16-1,0 0 0</inkml:trace>
  <inkml:trace contextRef="#ctx0" brushRef="#br0" timeOffset="5512.3153">6682 3548 21,'9'-3'27,"-9"3"1,11-3-7,-11 3-4,9 12-3,-4 6-3,-4 5-4,1 9-2,-3 3-2,0 6-1,-1 2-1,1 0 0,-2-1 0,0-1 0,-1-5 0,1-3-1,1-6 0,-1-6-2,3-2-2,-3-7-5,3-12-5,5 10-10,-5-22-7,9 2 0,-10-15 2</inkml:trace>
  <inkml:trace contextRef="#ctx0" brushRef="#br0" timeOffset="5813.3325">6525 3555 9,'-15'-9'26,"15"9"2,0 0 1,0 0-11,0 0-3,11-7 0,5 10-3,1-3-4,6 5-1,2-4 0,6 3-3,1-3-1,5 0 0,3-1-1,-1-1-1,-1-2-1,-2 0-1,-4 2-2,-5-4-3,0 8-9,-11 1-17,-7-5-2,-9 1 0,0 0 0</inkml:trace>
  <inkml:trace contextRef="#ctx0" brushRef="#br0" timeOffset="6367.3642">6945 3920 43,'0'0'30,"11"-15"3,-6 4-9,5 5-6,-2-4-4,7 5-3,-3-3-5,5 7-2,-2-1-1,2 3-1,-4 4-2,0 4 0,-4 2 0,-4 3 0,-4 4 0,-3 2-2,-4 3 2,-5-2-1,-2 2 0,-3-1 0,-1-3 1,0 1-1,2-6 0,2-3 1,2-2 0,11-9 1,-11 10-1,11-10 1,0 0 1,16 4 0,-4-7-1,2 4 1,1-2-1,1 0 1,1 2-2,-2-2 0,3 2-3,-6-3-3,7 5-10,-5 0-18,-1-8-1,2 2 0,-4-6 1</inkml:trace>
  <inkml:trace contextRef="#ctx0" brushRef="#br0" timeOffset="6868.3928">7727 3706 16,'10'2'24,"-10"-2"2,0 0-9,0 0 0,-5 13-3,5-13-3,-3 12-3,3-12-1,-10 15-2,10-15-2,-19 14 0,3-4-2,-3 0 0,-5 0-1,-1 0 0,-4 2 0,3-2 0,0 0 0,7 0 0,3-1 0,16-9 1,-9 15-1,9-15 2,20 13 1,-4-8 0,8 1 1,-2-2 1,4 3-2,-5-2 1,3 0-1,-5 0-1,-2 1 0,-2 2-2,-3-3-1,-1 2-2,-11-7-3,19 13-7,-19-13-10,11 5-10,1-2-2,-12-3 3,19-5 0</inkml:trace>
  <inkml:trace contextRef="#ctx0" brushRef="#br0" timeOffset="7109.4066">7993 3663 48,'0'0'30,"0"0"1,0 0-2,-1 12-21,1-12-1,-4 14-3,4-5-3,0-9-7,1 14-18,4 0-6,-5-14-1,2 11 0</inkml:trace>
  <inkml:trace contextRef="#ctx0" brushRef="#br0" timeOffset="7329.4192">8028 3832 34,'0'0'29,"-3"18"1,3-18-2,-4 11-13,4-1-7,0-10-4,-3 16-4,4-7-3,-1-9-4,5 15-8,0-6-14,-5-9 0,12 1-1,-11-10 2</inkml:trace>
  <inkml:trace contextRef="#ctx0" brushRef="#br0" timeOffset="7677.4391">8302 3624 36,'22'-7'29,"-22"7"2,21-3-2,-21 3-15,10 7-4,-2 6 0,-6 1-4,4 7 1,-6 1-3,3 5 0,-3 2-1,0 2 0,-1-3-1,1 1-1,0-3 0,1-1 0,0-3-2,0-7-1,1 3-3,-2-18-4,4 13-10,-4-13-15,0 0 0,1-9-1,-6-8 2</inkml:trace>
  <inkml:trace contextRef="#ctx0" brushRef="#br0" timeOffset="7959.4552">8219 3617 22,'-19'-9'29,"19"9"1,-18-11 3,18 11-14,0 0-5,6-12 0,8 14-3,0-5-3,9 5-2,2-4-1,7 4 0,4-3-1,5 2-1,-2-1 0,2 0-1,-5-1 0,0 2-1,-8-1-1,-4 1-3,-7 5-2,-17-6-6,19 5-15,-19-5-10,0 0-1,2 12 0,-2-12 1</inkml:trace>
  <inkml:trace contextRef="#ctx0" brushRef="#br0" timeOffset="8487.4854">8573 3977 48,'0'0'33,"13"-10"1,-13 10 0,13-21-19,-2 15-3,-1-3-4,3 3-3,-3 2-1,4 2-2,-2 1-1,0 2 0,-1 2 0,0 3-1,-1 4 0,-3 0 0,-3 6 0,-3 0-2,-2 4 1,-3-1-1,-3 3 1,-5-1-1,0 0 1,-2-1 0,3-3 0,0-3 0,1-1 1,4-3 0,6-10 0,-5 13 1,5-13 0,9 5 0,-9-5 1,21 0 1,-8-2 0,5 0-1,1-2 1,0 0-2,0-1-1,-1-1-3,4 4-9,-4-3-24,-4-5 0,1 0-1,-3-5 1</inkml:trace>
  <inkml:trace contextRef="#ctx0" brushRef="#br0" timeOffset="8745.5002">9003 3414 64,'0'0'36,"17"7"-1,-10 2 1,1 2-24,2 10-4,-5 4-1,2 6-2,-4 1-3,0 2-2,0 1-3,-5-4-16,0-4-18,0-4 1,-5-10-1,3-3 0</inkml:trace>
  <inkml:trace contextRef="#ctx0" brushRef="#br0" timeOffset="10244.5858">2589 4563 29,'18'-6'26,"-9"1"-2,6 1-2,3-1-3,3 0-5,1 4-1,4-3-4,6 3-2,3-2-3,7 3 0,0 0-1,5 1 0,1-1 0,7 2-1,1-1 0,4 2 0,2 0 0,3 0 0,5-1 0,5 2-1,-2-1 0,1 0 0,3 1 0,0-1-1,-2-1 1,2 1-1,-1-2 1,1-1-1,2-2 1,0 0-1,-1-2 1,0 1-1,-1-2 1,-1 0-1,-3 0 1,1 2-1,1-1 0,0 0 1,-3 0-1,4 0 0,-1 0 0,0-1 1,2 1-1,-3-1 1,1 0-1,-1 0 0,2-1 1,-3-1-1,4 0 1,-2 0-1,0 1 0,1 0 0,-2-1 0,2 1 1,0 1-1,1 0 0,-3 1 0,2 0 0,0-2 1,0 2-1,-2-1 0,-2 2 0,4-1 0,-1 0 1,1 0-1,0 0 0,1 1 0,-3 1 0,2 1 0,-2-1 0,-2 0 0,2 2 0,0 0 0,-4 0 0,2 1 0,-1-1 1,-1 0-1,0 3 0,-1-1 0,-2-1 0,0 0 0,2 0 0,2 1 1,-1-1-1,1-1 0,0-1 0,-1 0 0,1 2 0,-2-1 0,0-1 0,-2-1 0,-1 2 0,-3 0 0,-2 0 0,-3 1 0,0-3 0,-3 2 0,-4 0 0,-2 1 0,-4-3 0,-2 1-2,-6-2-3,-2 5-12,-10-2-20,-14-8 0,-11 8 0,-6-18 0</inkml:trace>
  <inkml:trace contextRef="#ctx0" brushRef="#br0" timeOffset="12464.7129">3292 5123 14,'0'0'28,"0"0"1,4-13 1,-4 13-14,0 0-3,0 0-2,0 0-3,0 0-3,4 13 0,-3 1-2,3 3 0,-2 3-1,1 2 2,-2 2-3,3-1 1,-4-1 0,2-1-1,0-3-1,-2-1-1,1-4-1,-2-4-4,1-9-1,0 0-6,0 0-8,0 0-11,-8-9-2,5-2 3,-7-11 1</inkml:trace>
  <inkml:trace contextRef="#ctx0" brushRef="#br0" timeOffset="12763.73">3138 5048 5,'0'0'25,"-10"0"2,10 0 2,0 0-11,0 0-2,0 0-1,18 0-3,1 2-3,-2-5-1,9 5 0,1-5-3,6 2-1,-1-3-2,2 5-1,-5-2 1,1 1-1,-4-2 0,-3 5-1,-3-1-1,-5 0-2,0 3-2,-15-5-3,22 5-10,-22-5-16,8 10 0,-8-10 0,0 0 1</inkml:trace>
  <inkml:trace contextRef="#ctx0" brushRef="#br0" timeOffset="13118.7503">3545 5270 3,'0'0'6,"10"-2"-1,-10 2 3,0 0 2,10 2 2,-10-2 2,6 12 2,-6-12 1,7 20-1,-4-10-2,4 7-1,-5-6-2,6 6-3,-6-5-1,4 6-2,-3-7 0,1 0-2,-3-1-1,0-1-1,-1-9 0,1 10-2,-1-10 0,0 0-2,0 10-7,0-10-6,0 0-16,0 0-1,-1-14 0,1 14 2</inkml:trace>
  <inkml:trace contextRef="#ctx0" brushRef="#br0" timeOffset="13472.7706">4120 5108 25,'9'-2'27,"-9"2"0,0 0 2,0 0-17,-3 11-4,-3 0-2,-5 1-2,2 5-1,-4 1-1,-3 3 0,0-1-1,-1-1 0,0 0-3,2-2-4,4-2-8,3 0-16,-3-15 1,11 0 0,-5-9 0</inkml:trace>
  <inkml:trace contextRef="#ctx0" brushRef="#br0" timeOffset="13725.785">3910 5058 27,'12'4'28,"-12"-4"3,17 21-1,-8-7-16,1 0-3,4 9-2,-1-4-4,4 4 0,-1-2-2,4 0 0,-1 0-2,2-2-1,2-2-4,-2-4-5,4-2-8,-1 2-16,-7-12 1,5 5 0,-7-14 1</inkml:trace>
  <inkml:trace contextRef="#ctx0" brushRef="#br0" timeOffset="14013.8015">4459 5016 51,'0'0'30,"0"0"1,9 5-9,-5 5-13,-1 1-1,3 5-3,-1 2-1,1 4-1,-2 2-1,0 3 0,0 0-2,-4-1 0,1 2-2,-4-8-5,4 2-7,-4-6-11,3-16-6,-5 14-2,5-14 2</inkml:trace>
  <inkml:trace contextRef="#ctx0" brushRef="#br0" timeOffset="14275.8165">4308 5033 21,'0'0'31,"0"0"0,9-2 3,-9 2-13,21-8-5,2 9 0,-2-6-6,10 5-3,-2-4-2,7 4-1,-4-2-1,2 2-1,-1 1-2,-4-2-2,2 5-6,-11-3-11,-3 3-17,-3 2 0,-14-6 0,15 10 0</inkml:trace>
  <inkml:trace contextRef="#ctx0" brushRef="#br0" timeOffset="14840.8488">4818 5278 59,'0'0'35,"0"0"-1,-10-1 0,5-11-19,5 12-6,7-16-2,3 9-2,1-4-2,2 4 0,2 1-1,3 2-1,-2 2 0,0 4 0,-3 2-1,-2 4-1,-2 3 1,-3 1-2,-4 6 1,-7 3-2,0 0 2,-6 2-2,-2 1 1,-5-2-1,1 1 1,1-2 0,-1-4 1,4-4 0,-1-1 0,6-1 1,8-11 1,-5 11 0,5-11 0,13 5 2,0-5-1,3 2 2,3-1-1,4 1 1,-3 1-2,3 4 1,-3-3-1,-1 2-1,-2 1-2,-4-2-2,3 5-9,-5-5-26,-11-5 1,15-4 0,-13-7-1</inkml:trace>
  <inkml:trace contextRef="#ctx0" brushRef="#br0" timeOffset="16349.9351">5930 4984 22,'0'0'20,"10"-7"-1,-10 7-2,0 0 0,10-5-4,-10 5-1,0 0-4,0 0-3,0 0-1,3 11-2,-3-11 1,0 0-1,-3 11-1,3-11 1,0 0-1,-7 13 0,7-13 0,-14 19 0,4-7 0,-2 2 0,-4-1-1,-1 3 1,-2-3-1,0 0 0,2-3 0,0-1 0,5-1 0,0-2 0,12-6 1,-10 9 0,10-9 0,0 0 0,11 12 1,-11-12 0,20 12 0,-4-5 1,-1-1 0,5 4-1,-2-2-1,3 0 0,-3-1 0,3 2 0,-1-2 0,-2 0 0,-1-1 0,-1-2-1,-2 1 0,-3 0 0,0-1 0,-11-4 0,14 3-2,-14-3-2,11 0-4,-11 0-7,5-11-17,4 5-1,-5-9 0,8 2 0</inkml:trace>
  <inkml:trace contextRef="#ctx0" brushRef="#br0" timeOffset="16582.9485">6217 4966 8,'0'0'26,"0"0"0,0 0 3,0 0-12,-14 6-4,14-6-3,-11 8-3,11-8-4,-9 7-5,9-7-9,4 10-16,-4-10-3,0 0 2,4-10-1</inkml:trace>
  <inkml:trace contextRef="#ctx0" brushRef="#br0" timeOffset="16789.9603">6219 5146 32,'0'0'28,"5"24"0,-7-15-7,2-9-8,7 17-2,-7-17-4,6 15-4,-6-15-3,3 10-4,-3-10-13,14 7-11,-14-7-2,0 0 1,8-13 0</inkml:trace>
  <inkml:trace contextRef="#ctx0" brushRef="#br0" timeOffset="17271.9879">7018 4894 18,'5'12'27,"-5"-12"1,-7 18 1,2-3-14,1 3 0,2 7-4,-2-2-3,4 8-2,-2 0-1,1 2-1,-1-3 0,1 1-2,-1-5-1,1-1-1,0-2 0,1-7-1,0-1-3,0-15-3,1 14-9,-1-14-16,0 0-1,0 0 1,-5-27 0</inkml:trace>
  <inkml:trace contextRef="#ctx0" brushRef="#br0" timeOffset="17598.0065">6769 4923 32,'0'0'30,"10"1"2,4 1 1,5-1-17,4-5-3,7 4-1,0-5-2,6 5-4,-3-6 0,4 6-1,-3-3-2,0 3-1,-5-2 0,-1 3 0,-3-1-1,-1-1-1,-4-2 0,-2 2-1,-3 1-2,-4-3-2,1 7-5,-12-4-13,0 0-13,0 0 0,0 0 0,-1 11 1</inkml:trace>
  <inkml:trace contextRef="#ctx0" brushRef="#br0" timeOffset="17879.0226">7293 5168 52,'0'0'34,"4"10"-2,-4-10-1,0 0-18,-1 18-2,1-18-4,-2 20-2,-3-7-2,4 2 0,-2 0-1,2 0 0,-2 0-2,3-5-1,1 1-3,-1-11-9,0 0-23,0 0 1,9-17 0,-4 3 0</inkml:trace>
  <inkml:trace contextRef="#ctx0" brushRef="#br0" timeOffset="18179.0398">7427 4724 27,'9'-7'32,"-9"7"1,0 0 0,12 12-11,-12-12-6,6 25-3,-6-9-7,2 6-1,-3 2-2,2 0-2,0 0-6,-3-4-10,-2-3-20,4 0 1,-6-8-2,6-9 2</inkml:trace>
  <inkml:trace contextRef="#ctx0" brushRef="#br0" timeOffset="19809.1329">7945 5045 11,'0'0'24,"0"0"1,-2 9-8,2-9 2,-12 6-5,12-6-4,-15 17-1,8-7-2,-3 0 0,2 6-3,-3-1 0,-4 4-1,-1-1-1,0 1 0,-4 0 0,1 0-1,-2-1-1,4-5 1,0-2-1,7-4-1,10-7-3,-10 3-3,10-3-5,6-11-9,-3-4-9,6 6-3,-6-9 4</inkml:trace>
  <inkml:trace contextRef="#ctx0" brushRef="#br0" timeOffset="20068.1478">7729 5035 16,'0'0'28,"0"0"1,-4 10-4,4-10-6,11 16-2,-11-16-3,20 26-4,-6-12-2,6 5-1,-2-2-3,4 1-1,0 0-1,-1-1-1,0 0 0,-1-3-2,-5-1-1,-1-2-3,-2 4-7,-3-7-9,-9-8-12,18 11-2,-18-11 3,18 0-1</inkml:trace>
  <inkml:trace contextRef="#ctx0" brushRef="#br0" timeOffset="20404.167">8388 4953 35,'13'2'28,"-13"-2"4,0 0-1,7 16-18,-10-2-1,2 5-2,-5 3-5,4 6 1,-2-1-1,3 2-2,-2-1-1,3 1-1,0-5 0,0 0-2,4-3-2,-4-8-3,4 2-5,-4-15-10,0 0-12,2 11-2,-2-11 3,-5-11 0</inkml:trace>
  <inkml:trace contextRef="#ctx0" brushRef="#br0" timeOffset="20665.182">8241 4977 26,'-14'-13'30,"14"13"1,-10-9 1,10 9-13,10-5-4,1 1-2,13 6-3,1-4-4,8 5 0,3-6-1,5 6-1,-2-3-2,0 1 0,-4-2-1,-4 3-2,-3 1-2,-7-3-3,-4 7-9,-6-1-20,-11-6 0,9 8-2,-9-8 2</inkml:trace>
  <inkml:trace contextRef="#ctx0" brushRef="#br0" timeOffset="21210.2131">8641 5244 52,'0'0'35,"-7"-11"0,7 11-1,11-12-17,-6 0-5,7 6-4,-1-2-3,6 2-1,-2 0-2,3 5 0,-4 2-1,-2 2-1,-3 4 0,-3 3 0,-4 1-1,-1 5 0,-4 4 0,-5-1 0,0 3-1,-4-2 0,0 0 1,-2-2 0,0-1 0,-1-2 0,3-6 0,3-1 1,9-8 0,-11 10 0,11-10 1,0 0-1,0 0 2,15 5-1,-5-6 1,3-2-1,-1 1 1,4 2-1,0-3 0,1 2-1,1 0-1,-2-2-3,1 3-5,-5-4-15,-1-2-12,2 0 0,-8-8-1,4 2 2</inkml:trace>
  <inkml:trace contextRef="#ctx0" brushRef="#br0" timeOffset="21479.2285">8894 4778 48,'9'-17'32,"0"17"1,-9 0-5,0 0-13,18 24-5,-14-5-2,3 7-4,-2 1-1,2 1-1,0 5-3,-1-6-2,1 2-12,1-1-18,-7-12 0,2 0-1,-3-16 0</inkml:trace>
  <inkml:trace contextRef="#ctx0" brushRef="#br1" timeOffset="58937.371">14505 3540 16,'-3'-14'23,"3"14"-4,-2-11-2,2 11 0,-1-12-4,1 12-1,-2-11-3,2 11 0,0 0-2,-1-10 0,1 10 0,0 0-2,0 0 0,-3 11 0,4 1-2,-2 2-1,4 8 0,-3 5 0,2 6-1,-1 3 0,2 5 0,1 2 0,-2-1 0,-1-1-1,0-1 1,0-6 0,0-3-1,-1-4 1,2-6-1,-3-3 0,3-6-1,-2-1-1,0-11-3,0 0-7,0 0-7,-6-22-15,4 9-1,-4-10 1,3 1 1</inkml:trace>
  <inkml:trace contextRef="#ctx0" brushRef="#br1" timeOffset="59304.392">14245 3505 15,'0'0'25,"0"0"1,0 0-10,0 0 2,11-13-1,4 11-3,-2-4-1,7 5-2,2-6-1,10 6-1,1-5-2,9 4-3,4-2 1,2 3-2,-1-1-1,5 0-1,-3 0 0,-3 1-1,-6 0 0,-5 0 1,-7 1-2,-9 0-1,-3 0-1,-16 0-4,15 3-12,-15-3-16,0 0-1,-10 4 1,-3-6 0</inkml:trace>
  <inkml:trace contextRef="#ctx0" brushRef="#br1" timeOffset="59960.4295">14892 3962 18,'5'10'29,"-5"-10"2,0 0-5,0 0-6,6-13-3,-6 13-3,7-9-6,-7 9-1,8-14-3,-8 14-1,8-17-1,-8 17 0,14-16 0,-14 16 0,14-16-1,-14 16 0,10-6 1,-10 6-2,11-1 1,-11 1-1,5 12 1,-4 0-1,-1 1 1,3 3-1,0 3 1,2 5-1,-3 1 1,0-1-1,4-2 1,-3 0-2,1-1 1,-1-3-1,-1-3-1,-2-15 0,6 14-3,-6-14-3,0 0-6,0 0-9,-9-4-11,9 4-1,-11-12 2,11 12 1</inkml:trace>
  <inkml:trace contextRef="#ctx0" brushRef="#br1" timeOffset="60233.4451">14903 4120 35,'-1'10'31,"1"-10"2,10 0-9,1 4-5,2-5-3,3 5-3,0-4-5,4 4-2,2-4-3,2 3-1,-2-2 0,2 2-1,-2-1-1,0 0 0,-3-3 1,-2 1-1,-4 0-1,-13 0 1,15 0-2,-15 0 0,0 0-2,0 0-5,0 0-18,0 0-8,-3-10 0,3 10 1</inkml:trace>
  <inkml:trace contextRef="#ctx0" brushRef="#br1" timeOffset="61068.4929">15980 3511 17,'0'0'27,"-5"-11"0,-6 8-7,-4 2-3,-2 0-4,-1 2-5,-5-1-2,-3 2-2,-3 2-1,-2 3-1,-4 2 1,2 4-1,-2-2 0,3 9 1,2 0-1,9 5 1,3-1 0,11 5 0,7-4 0,10 1 1,4-2-1,10-2 0,3-6 0,6 1 0,0-7-1,4-1 0,-4-4-1,-2 0 0,-2 0-2,-6-3 0,-2 2-2,-7-4-3,2 4-8,-16-4-12,9-1-8,-9 1-1,0 0 1</inkml:trace>
  <inkml:trace contextRef="#ctx0" brushRef="#br1" timeOffset="61343.5086">15658 3895 38,'0'0'33,"27"7"1,-9-8-3,4 0-15,8 3-2,-4-3-5,5 2-5,-2-1-3,1 2 0,-1 0 0,1 0 0,0 0-2,0-1 0,3 3-5,-6-5-9,0-2-18,3 6-1,-9-6 0,2 2 0</inkml:trace>
  <inkml:trace contextRef="#ctx0" brushRef="#br1" timeOffset="61730.5308">16533 3507 50,'0'0'31,"13"0"1,-13 0-1,-6 12-23,5 6 0,-4 1-1,5 8-3,-1 2-1,0 6-1,1 1 0,1 1-1,-1-3-1,2 0 1,2-5-2,-3-4-1,1-4-2,-2-7-4,4-3-8,-4-11-17,0 0-1,0 0 1,-13-15 1</inkml:trace>
  <inkml:trace contextRef="#ctx0" brushRef="#br1" timeOffset="61977.5449">16272 3520 56,'13'-4'35,"14"4"0,2 2-9,4-9-8,14 9-4,-2-8-4,7 6-5,-3-4-1,0 1-2,-5-1-2,-5 1-3,-2 3-4,-12-4-5,-1 4-23,-9 5-1,-15-5-2,8 15 2</inkml:trace>
  <inkml:trace contextRef="#ctx0" brushRef="#br1" timeOffset="62405.5693">16844 3996 53,'13'3'36,"-7"-13"0,4 0-3,2 2-14,-4-11-7,6 6-4,-4-8-4,0 7-1,-2-1-1,1 4-1,-5 1 0,-4 10-1,8-10 1,-8 10-1,0 0 0,6 17 0,-5-3 0,-1 6 0,3 3 0,-2 1 0,0 3 1,3-1-2,-3 2 2,1-2-2,1-1 0,-1-6-3,3 0-2,-4-7-2,4 4-4,-5-16-5,3 16-4,-3-16-6,0 0-9,0 0 3,-15 3 2</inkml:trace>
  <inkml:trace contextRef="#ctx0" brushRef="#br1" timeOffset="62592.5801">16912 4168 51,'0'0'32,"0"0"1,0 0-8,12-2-6,6 5-5,-5-7-5,8 6-2,-4-3-2,2 1-3,-2 0-1,-2 1-4,0 2-4,-15-3-9,16-11-20,-6 7 0,-6-8-1,4 2 2</inkml:trace>
  <inkml:trace contextRef="#ctx0" brushRef="#br1" timeOffset="62848.5947">17018 3335 62,'3'-17'36,"8"6"-1,-11 11-3,12-4-19,0 17-5,-5 2-3,0 8-3,-4 3 0,4 3-3,-2 4-3,-3-5-6,1-3-27,5 4 2,-7-8-1,3 0 0</inkml:trace>
  <inkml:trace contextRef="#ctx0" brushRef="#br1" timeOffset="64029.6623">19195 3557 51,'10'11'32,"-10"-11"2,7 20-2,-1-3-23,-2-1-1,3 10-1,-3-1-3,2 6-1,-2-1-1,1 2 0,-4 1-1,3-2 0,-3-6-1,-1-1 0,0-4-3,-2-7-4,4-2-11,-2-1-16,0-10 0,0 0-1,-16-24 2</inkml:trace>
  <inkml:trace contextRef="#ctx0" brushRef="#br1" timeOffset="64289.677">18971 3573 52,'0'0'35,"-12"-9"-1,12 9 2,16-3-22,-2-5-1,14 9-4,1-5-3,10 6 0,4-2-2,5 4 0,2-2-2,1 3 0,-2 0-1,-2 0-2,-4 3-2,-8-4-2,-2 6-5,-11-6-8,-3 4-21,-5 2 1,-14-10 0,8 22 1</inkml:trace>
  <inkml:trace contextRef="#ctx0" brushRef="#br1" timeOffset="64758.704">19477 3995 57,'0'0'37,"13"-8"0,-2-1-5,3 5-12,-7-8-7,9 6-5,-7-1-4,6 4-1,-5 1-1,0 4-1,-10-2-1,16 14 0,-12-1 0,-3 1-2,-1 4 2,-4 2-1,-1 1 1,-5 0-1,0-2 0,-1-1 1,0-2-1,3-4 1,2-1 0,6-11 0,-7 14 1,7-14 0,9 6 0,0-7 0,4-1 1,1 0-1,4-2 0,0-1 1,3-1-2,2 1 0,-3 0-1,-1-1-3,1 4-3,-6-9-12,-1 3-20,4 1 1,-8-6-2,5 2 3</inkml:trace>
  <inkml:trace contextRef="#ctx0" brushRef="#br1" timeOffset="68100.8951">20602 3490 12,'0'0'18,"0"0"0,3-12-4,-3 12 0,0 0 0,-17-5-4,7 5-1,-7 0-1,0 2-2,-6 1 0,0 2-2,-7 1 0,1 1-1,-4 3 0,2 1 1,-1 0-1,4 4 1,1-3 0,9 4 0,3-2-1,7 3 2,4-1-2,6 3 0,3-2 0,5 2 0,4-2 0,3 0 0,4-1-1,5-1 0,1-4 0,3-2-1,2-4-1,-1-2 0,1-1-2,-3-5-1,-2 2-3,-12-6-6,3 4-13,-9 1-10,-9 2 0,0 0 0,-25-10 2</inkml:trace>
  <inkml:trace contextRef="#ctx0" brushRef="#br1" timeOffset="68347.9092">20234 3888 20,'0'0'27,"5"13"1,-5-13-8,21 9-3,1-5-1,1-3-5,8 3-1,-1-3-3,5 1-2,-1-3-2,2 0-2,0-1-2,-3-1-2,-2 2-5,-7-3-6,-2-1-15,-3 8-4,-6-7 2,0 9-1</inkml:trace>
  <inkml:trace contextRef="#ctx0" brushRef="#br1" timeOffset="68680.9283">21221 3501 52,'0'0'31,"12"3"1,-14 7 0,-1 4-24,4 12-1,-3 4 1,4 9-3,-3 0-2,2 5 1,-2-1-2,3-1 0,-2-2 0,2-4-2,1-5-1,-3-8-3,5-2-3,-6-12-10,1-9-12,0 0-5,0 0-1,6-20 1</inkml:trace>
  <inkml:trace contextRef="#ctx0" brushRef="#br1" timeOffset="68901.9408">21004 3586 49,'-15'-5'32,"24"7"4,6 0-8,6-7-12,17 8-1,-1-6-6,10 6-2,2-6-3,3 5-2,-2 1-2,-3-3-3,-1 8-5,-11-7-11,-2-1-17,-4 8 0,-10-2 0,0 3 1</inkml:trace>
  <inkml:trace contextRef="#ctx0" brushRef="#br1" timeOffset="69315.9645">21462 3968 43,'19'-4'33,"-8"-4"2,7 5 0,0-2-17,-6-5-4,7 6-6,-7-2-5,1 6-1,-3 1-1,-10-1-1,14 11-1,-11 1 0,-3 4 0,-4 1-1,-2 4 0,-5 0-1,2 1 1,-3 1 0,0 0 1,3-5 0,5 0 0,2 0 2,6-5 0,3-2 1,6-2 0,4-3 1,5-5-1,2-1 0,-2-4-2,2-7-4,1 2-16,-1-3-14,-9-9 0,3 2-2,-11-12 1</inkml:trace>
  <inkml:trace contextRef="#ctx0" brushRef="#br1" timeOffset="69544.9777">21856 3302 61,'0'0'33,"20"23"0,-13 0-5,-1-3-20,5 13 2,-6-1-7,0 8-4,-1 0-16,0 1-15,-11-9-2,3 0 0,-7-13 0</inkml:trace>
  <inkml:trace contextRef="#ctx0" brushRef="#br1" timeOffset="70607.0385">14305 4537 9,'0'0'27,"6"12"0,-6-12 4,0 0-15,19 12 0,-7-8-2,7 4-3,1-4-2,7 5-2,5-5-1,9 2-3,6-3-1,13 0 0,5-1-1,11 0 0,8 2 1,13-1 0,8-1 0,13 1 0,5 0 0,6 0 0,11 3-1,9-4 1,8-1-1,0 1 1,5-1-1,5 1-1,6-2 1,3-1 0,2-4-1,1 3 0,3-1 1,5-1-1,3-2 1,3 1-1,-1 0 0,5 2 1,4 0-1,-2 0 1,5 0-1,-3 2 1,1 0-1,0 1 0,2-1 0,-2 0 0,-4 0 0,3 1 1,-3 0-1,0 0 0,-1 0 0,-6 0 0,-5 1 1,-4 2-1,-6-1 0,-10-2 0,-11 2-2,-14-4-4,-12 1-24,-23 0-8,-29-8 1,-20 0-1</inkml:trace>
  <inkml:trace contextRef="#ctx0" brushRef="#br1" timeOffset="71354.0812">15543 5231 15,'0'0'27,"16"0"2,-16 0-9,4 10-2,-1 3-2,-7 2-3,4 8-2,-4-1-2,3 10-3,-7-1 0,5 4-3,-2-3 1,1 1-2,1-3-1,1-5 0,0-2-2,-1-7-1,4-4-3,-1-12-4,0 0-5,0 0-8,-11-18-12,9 4 0,-9-12 2</inkml:trace>
  <inkml:trace contextRef="#ctx0" brushRef="#br1" timeOffset="71635.0972">15316 5207 23,'0'0'31,"0"0"3,0 0 0,21-8-14,-8-1-3,16 8-2,-2-5-4,11 5-4,-2-3-1,6 0-2,0-2-2,1 2-1,-1-2 0,-4 2-1,-4-1 0,-3 0-1,-5 2-1,-7 1-3,-3 6-5,-16-4-10,0 0-16,9 12-1,-16-2 0,1 4 1</inkml:trace>
  <inkml:trace contextRef="#ctx0" brushRef="#br1" timeOffset="72402.1411">15822 5636 16,'0'0'28,"-1"9"2,1-9-7,10-8-2,-10 8-4,13-15-3,-1 7-3,-3-7-3,4 4 0,-3-3-3,1 2-1,-3 1-1,1 4-1,-9 7 0,11-7 0,-11 7-1,1 9 0,-1-9 0,-2 24-1,-1-8 0,-1 4 0,1 4 0,1-1 0,1 2 0,-1-1 0,1 1-2,0-7 0,2 2-3,-4-8-4,6 3-5,-3-15-6,-5 12-8,5-12-7,0 0 1,-10 10 1</inkml:trace>
  <inkml:trace contextRef="#ctx0" brushRef="#br1" timeOffset="72597.1523">15849 5802 29,'0'0'31,"0"0"1,0 0-6,2-12-6,-2 12-5,14-5-4,-4 5-4,-1-2-3,3 3-1,0 1-2,0 0-1,1 1-1,-3-2-2,7 4-6,-7-5-10,-10 0-13,23-3-3,-13-6 2,5 5 0</inkml:trace>
  <inkml:trace contextRef="#ctx0" brushRef="#br1" timeOffset="73018.1764">16576 5372 26,'0'0'30,"0"0"2,0 0-1,0 0-14,0 0-3,-14 5-6,6 8-3,-7 0-1,-1 7 0,-4 2-1,-2 1 0,-3 4-1,1 0 0,-1-1-1,5 1 1,2-2-2,3-8 0,3-1-3,4-7-3,8-9-7,0 0-10,0 0-10,-2-11-2,1-9 1,4 5 1</inkml:trace>
  <inkml:trace contextRef="#ctx0" brushRef="#br1" timeOffset="73258.1901">16279 5289 40,'0'0'33,"0"0"2,0 0 0,17 15-17,1 7-3,1-3-4,8 9-4,-4-1-1,6 5-2,-1-4-1,2 1 0,-3-1-2,0 0-1,-4-5-2,-4-4 0,4 5-5,-8-14-5,3 4-16,-2-5-9,-7-8 0,2-1-1</inkml:trace>
  <inkml:trace contextRef="#ctx0" brushRef="#br1" timeOffset="73620.2107">16934 5299 38,'0'0'30,"17"-10"-3,-17 10-3,9-1-5,-9 1-3,3 15-4,1-2-3,-5 1-3,2 6-3,-2 1 0,2 3-1,-2 0-1,1 3-1,-1-3 1,-1 3-1,1 0-2,-1-7-2,4 1-6,-7-9-9,5-12-15,1 11-1,-1-11 0,0 0 1</inkml:trace>
  <inkml:trace contextRef="#ctx0" brushRef="#br1" timeOffset="73885.226">16797 5282 24,'-15'-13'32,"15"13"1,0 0 2,4-10-11,9 13-6,-2-7-3,14 5-5,-1-8-1,10 8-2,1-5-1,7 2-1,-1-2-2,1 2-1,-4-1 0,-1 1-1,-6 1-2,-6-2-2,-4 6-4,-9-7-8,-1 4-24,-11 0-1,2 9 0,-2-9 2</inkml:trace>
  <inkml:trace contextRef="#ctx0" brushRef="#br1" timeOffset="74394.2551">17230 5572 59,'0'0'38,"13"-23"-1,-2 10 2,5 4-22,-6-7-4,8 8-5,-5-3-3,3 9-2,-5 1-1,0 5-1,-4 6-1,-2 1 0,-3 3-2,-4 5 0,-1 5 0,-4-2-1,-1 4-1,-4-1 1,2 0 0,-5-2 0,4-2 1,-1-3 1,1-4 0,4-1 1,3-3 1,4-10 2,2 11-1,7-5 2,4-5 0,4 4 0,4-3 0,6 0 0,-1-2-1,4 4-1,-1 0 0,-3-1-1,-2 0-3,-5-2-2,-2 6-9,-17-7-27,12 2 0,-12-2 1,-17-15-2</inkml:trace>
  <inkml:trace contextRef="#ctx0" brushRef="#br1" timeOffset="75235.3032">18189 5244 14,'15'-9'28,"7"7"0,-8-3-3,-1 1-5,1 0-2,-14 4-5,16-9-1,-16 9-3,0 0 0,1-15-3,-1 15-1,-17-9-2,1 9-1,-6-2 0,-3 1-1,-8 0-1,0 3 1,-4 2 0,2 2-1,-1 1 0,1 1 0,4 3 0,4 4 0,5 6 1,7-2-1,6 3 1,7 1 0,8-1 0,6 0 0,8-2 2,6-4-2,7-4 1,5-2 0,1-3 0,1-4 0,-1-2-2,-3 0 0,-3-2-2,-6-1-1,-6 2-3,-8-5-6,-1 5-16,-12 0-9,0 0 0,0 0 0,-15 7 1</inkml:trace>
  <inkml:trace contextRef="#ctx0" brushRef="#br1" timeOffset="75491.3177">17967 5576 36,'0'0'30,"0"0"3,0 0-1,14 4-15,2-2-6,-2-4 0,10 5-6,-1-3-1,8 4 1,-2-2-1,6 1-1,0-2-1,1 3 0,-1-4-3,-3-1-3,2 4-6,-12-4-19,-2-4-7,-2 4 0,-18 1 1</inkml:trace>
  <inkml:trace contextRef="#ctx0" brushRef="#br1" timeOffset="76079.3515">18887 5253 42,'12'-12'34,"-2"9"1,-10 3-1,12-16-17,-12 16-3,11-4-5,-11 4-2,7 12-3,-5 1-1,-6 6 0,3 5-1,-3 4 0,2 3 0,-2 0 0,1 2-1,1 0 0,1-3-1,3-5 0,-1-5-3,2-2-1,-2-8-3,5 0-3,-6-10-6,0 0-10,2-9-10,-8-7-2,2 2 4,-11-11 1</inkml:trace>
  <inkml:trace contextRef="#ctx0" brushRef="#br1" timeOffset="76305.3644">18730 5282 48,'-8'-9'33,"3"-3"2,11-4-9,5 11-8,-2-4-2,14 7-6,-5-4-2,10 5-2,0-2-3,5 5 0,-1-1 0,7-1-1,-1-1-2,0-1 0,-1 1-1,-4-2-3,0 7-6,-10-6-18,-4 2-10,-6 4 1,-13-4-1</inkml:trace>
  <inkml:trace contextRef="#ctx0" brushRef="#br1" timeOffset="76733.3889">19160 5638 49,'0'0'36,"0"0"-1,0 0 2,15-15-18,-11-2-5,9 7-5,-5-7-2,6 6-2,-3-3-1,1 3-2,-4 0 1,-8 11-2,14-7 0,-14 7 0,0 0 0,10 7-1,-8 4 0,0 0 1,0 5-1,1 3 0,-2 3 0,0 5 0,2 0 0,-2-2 0,2-1-1,-2-1 0,2 0-3,-3-8-1,4 1-5,-4-16-11,0 0-18,-5 11 0,5-11 0,-14-2 2</inkml:trace>
  <inkml:trace contextRef="#ctx0" brushRef="#br1" timeOffset="76927.4">19179 5795 49,'0'0'36,"0"0"0,0 0-3,19-3-12,0 5-6,-2-6-6,5 4-2,-3-2-4,1 2-1,-5 0-3,-1-2-1,2 2-3,-6-10-8,2 2-25,-1 1 0,-3-9 0,1 1 1</inkml:trace>
  <inkml:trace contextRef="#ctx0" brushRef="#br1" timeOffset="77188.4148">19467 5072 40,'0'0'34,"16"0"0,-16 0 0,15 16-14,-7 5-8,-7-3-6,4 6-2,-5 0-3,1 1-2,2 2-8,-7-7-21,1-6-3,3 0-3,0-14 2</inkml:trace>
  <inkml:trace contextRef="#ctx0" brushRef="#br1" timeOffset="77756.4473">20216 5259 41,'17'2'31,"-17"-2"1,0 0-9,-1 16-5,-14-3-5,-3 7-5,-10 0 0,-1 6-3,-4-2-1,0 3-1,-2-4-1,5 2-1,3-4-1,6-5-1,7-1-4,2-9-7,12-6-20,0 0-3,0 0 0,6-13 0</inkml:trace>
  <inkml:trace contextRef="#ctx0" brushRef="#br1" timeOffset="78002.4614">19881 5262 55,'0'0'35,"14"6"0,-4 4 0,0 3-20,12 9-5,1-1-3,5 4-4,4 0 0,3 4-2,0-3 1,1-3 0,-1-1-2,-3-1 0,-2-2-3,-7-6-2,1 5-10,-9-7-22,-1-10 1,-1 1-1,-13-2 1</inkml:trace>
  <inkml:trace contextRef="#ctx0" brushRef="#br1" timeOffset="78324.4799">20701 5201 55,'0'0'34,"20"-12"-1,-20 12 1,0 0-23,12 0-1,-12 0-4,0 24-1,-4-3-1,2 6-1,-4 3 1,4 4-2,-3 0 1,3 2-2,0-3 0,4 0-1,-2-4-2,2-8-2,5-1-6,-8-9-16,1-11-11,0 0 1,0 0-1,-6-21 1</inkml:trace>
  <inkml:trace contextRef="#ctx0" brushRef="#br1" timeOffset="78572.4941">20500 5199 48,'0'0'34,"-2"-12"2,2 12 0,21-1-16,-8-3-7,13 8-2,0-5-4,10 4-1,1-2-2,6 1 0,-2-1-2,2-1 0,-1 0-2,-4-4-1,-4 2-3,-8-3-5,3 5-18,-13-2-13,-6 0 2,-10 2-2,0 0 2</inkml:trace>
  <inkml:trace contextRef="#ctx0" brushRef="#br1" timeOffset="79091.5237">20944 5558 64,'0'-12'37,"0"12"1,15-19 1,-8 3-23,12 10-5,-7-5-3,6 5-2,-4 1-2,1 6-2,-4 2-1,-1 4 0,-2 5-1,-6 3-1,0 4-1,-5 3 0,0 4 0,-5-2 0,0 2 0,-3-1-1,0-3 1,-1-3 1,0 0-1,-1-7 2,2-3-1,11-9 0,-15 14 1,15-14 1,0 0-1,0 0 1,0 0 1,20 7-1,-6-7 2,5 0-1,0-1 0,0 1-1,0-1 0,-1-1-2,0 2-3,-8-10-9,3 0-26,-13 10 0,13-19 1,-9 4-2</inkml:trace>
  <inkml:trace contextRef="#ctx0" brushRef="#br1" timeOffset="79358.539">21183 5050 61,'17'-9'38,"-7"11"0,1 2 2,0-1-23,5 19-4,-6-3-4,4 8-3,-4 0-3,-2 3 0,-1 0-3,-2-3-1,0 2-5,-10-10-19,2-3-15,0-4 0,3-12 0,0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9T18:31:39.4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5742 7647 20,'-1'-20'27,"1"20"-3,0 0-3,0 0-3,0 0-2,-11 8-4,10 8-3,-4 4-2,5 9-1,-5 5-1,6 5 1,-4 7-3,5 12 0,-1 1 0,3 8 0,-2 4-1,3 6 0,0 5 0,0 6-1,0 1 1,4 4-1,-3 3 0,2 5 0,0 1 0,0-1 0,2 1-1,1 1 1,1 2-1,-1 0 0,0-1 1,2-4-1,-4 0 1,3 4-1,-4-4 1,-2 0-1,0-1 1,-1-1-1,0 2 1,-2 0-1,-1-4 0,-2 1 0,-1-1 0,1 1 0,-1 0 0,-1-3 1,-3-1-1,2-1 0,1 1 0,-1-2 1,1-2-1,-1-1 0,1-1 0,0 1-1,1-4 1,-1 0 0,1-1 0,-1 0 0,2 1 0,0-3 0,-1 1 0,2-2 1,-1 2-1,1 0 0,0 0 0,1 2 0,0 2 0,0 0 0,0 2 0,-2-1 0,2 3 0,0-1 0,0 1 0,-1-2 0,2-1 0,-1-2 0,1-4 1,1 0-1,-2-5 0,0-1 0,0-6 0,-2-1 0,0-4 0,1-2 0,-1-2 1,0-3-1,0-2 0,0-4 0,0-2-1,1-3 1,-2-4-1,0-4-1,3-3-1,-3-9-5,7-3-22,-2-6-7,-4-17 1,0 0-1</inkml:trace>
  <inkml:trace contextRef="#ctx0" brushRef="#br0" timeOffset="2335.1336">5753 7571 25,'-2'-10'19,"2"10"-1,0 0-1,-10 0-1,10 0-3,-8 15-3,0-5-1,0 8-2,-4 0-1,2 5-1,-5 0-1,1 5-1,-2 0 0,3-2-1,-1-1 0,4 0 0,2-5 0,3-2 0,3-6 0,2-12 1,4 9 1,6-10-1,-10 1 0,22-22 1,-11 1-1,6-1 0,-4-5 0,2-3-1,-3-2 0,-1 0 0,1-1-1,-2 6 0,-3 3 1,1 5-1,-3 4 0,-5 15 0,13-2 0,-5 11 0,1 8 0,2 5 1,3 4-1,3 5 0,3 2 1,1-2-1,3-1-3,0-5-6,5-6-30,-5-4 0,-5-8 1,4-3-3</inkml:trace>
  <inkml:trace contextRef="#ctx0" brushRef="#br0" timeOffset="9711.5554">16741 14067 19,'0'0'17,"0"0"-2,0 0-2,0 0-2,0 0-1,-9-3-2,9 3 0,0 0 1,0 0 0,-13-6 1,13 6 0,0 0-2,0 0-1,0 0-1,0 0-2,0 0-1,0 0 1,0 0-2,0 0 0,0 0 1,16 2 0,-5-2 0,5 5 1,1-1 0,8 3-1,3-1 0,6 3-1,1 2-1,7 1 1,-2-1-2,3 3 1,2-2 0,-1 3 0,-1-2 0,-1 0 0,-3-1 0,-6 0 0,-3 0 0,-5-3 0,-7-1 0,-5-2-1,-13-6 1,14 9-1,-14-9 0,0 0 1,0 0-1,0 0 0,0 0 0,0 0 1,-13 9-1,4-6 0,-3 1 0,-3 2 0,-4 1 0,-2 2 0,-2 1 1,-3 2-1,-1 1 0,-5 0 1,1 2-1,0-3 0,0 1 0,2-1 0,0-2 0,3 0 0,2-1 0,4-2 0,2-3 0,4 3 0,3-3 0,-1-2 0,12-2 0,-12 4 0,12-4 0,0 0-2,0 0-3,0 0-4,0 0-21,0 0-10,0 0 2,0 0-1</inkml:trace>
  <inkml:trace contextRef="#ctx0" brushRef="#br1" timeOffset="37126.1234">9444 14005 1,'10'1'22,"-10"-1"1,-1-10-5,1 10-2,0 0 0,0 0-2,-3-9 0,3 9-2,0 0-1,0 0-2,0 0-2,-5 10-2,5-10 0,-2 19-2,2-6 0,0 6-1,0 4 0,1 5 0,0 7 0,0 1-1,-1 2 0,0 4 1,-2-1-1,1-2 0,-2-4 0,4-3 0,-3-6 0,2-4 0,0-7 0,1-5 0,-1-10-1,3 10 0,-3-10-1,0 0-1,0 0-3,3-17-7,2 6-24,-5 11 0,5-21 0,2 11 0</inkml:trace>
  <inkml:trace contextRef="#ctx0" brushRef="#br1" timeOffset="39106.2368">9535 14202 12,'0'0'15,"-10"-3"1,10 3 2,0 0-1,-9-5 0,9 5-1,0 0-3,0 0 0,0 0-3,0 0-1,0 0-2,0 0 0,0 0-2,12 11-1,-12-11 0,17 2-1,-6-1 0,6 1-1,1-3 0,6 3 0,1-3 0,5 0 0,4-1 0,4 0-1,0-2 1,6 1-1,0-3 0,5 0 1,2 0-1,3 0 0,0 0 0,-1-2 0,0 3 0,-1 3 0,-3 1-1,-2 4 1,-3 2 0,-2 2 0,-3 0 0,0 2-1,-1-2 1,0 1 0,2-3 0,-1-2-1,1-1 1,0 0 0,0-1-1,0 0 0,-1-2 1,-3 1-1,-1 0 1,-1-1-1,-3 0 0,4-3 1,-2 1-1,0 0 0,-2-2 0,2 1 0,-2 0 0,1 2 0,0 2 1,-3 1-1,2 0 0,-1 2 0,1 0 0,0 2 0,1 0 0,2-1 0,1 0 0,0-2 0,1 1 0,-2 0 0,0-1 0,1 0 0,-1 0 0,-2 2 0,1-4 0,-2 1 0,-2 0 0,2-1 1,1 2-1,1-1 0,0-1 0,-1 0 0,0-1 0,1 1 0,-1 2 0,2-2 0,-3 0 0,-3 1 0,1-1 0,-3 1 0,1 1 0,-3-1 1,-2 0-1,0 0 0,-2-1-1,-2 0 2,1 0-2,2 1 1,-4-1 1,0 2-1,0-2 0,-1 3 0,-5-1 0,6 1 0,-7 0 0,0-3 0,-10 0 0,18 5 0,-18-5 0,10 0 0,-10 0-1,0 0 1,10 1 0,-10-1-1,0 0 0,0 0 0,0 0 0,0 0-1,0 0-1,11-15 0,-11 15-1,1-11-1,-1 11 1,4-16-1,-1 6 0,-2-2 1,1 0 1,-3-2 0,4-1 2,-2 2 2,-2-3 0,1 6 1,-2-1 1,2 11 1,-5-18-1,5 18 1,-3-9 0,3 9 0,0 0-2,0 0 1,-12-10-1,12 10 0,0 0-1,-6 10 0,6-10 0,-3 21 0,2-2 0,0 5 0,2 6 0,-1 5 0,-3 3 0,1 2 0,-2 0-1,-1-3 1,3-2-1,0-5 1,1-5-1,0-8 1,3-4-1,-2-13 0,4 12 0,-4-12 0,0 0-2,0 0-3,11-10-9,-11 10-27,-3-14 2,3 14-1,-10-10 0</inkml:trace>
  <inkml:trace contextRef="#ctx0" brushRef="#br1" timeOffset="39968.2861">10918 14915 35,'0'0'30,"9"-5"3,-9 5-9,-2-10-7,2 10-2,0 0-4,0 0-2,5-15-2,-5 15-2,0 0-2,0 0 0,0 0 0,0 0-2,9-8 1,-9 8 0,0 0 0,0 0 0,0 0-1,6 18 1,-6-2 0,2 4-1,-2 5 0,0 5 0,-1 4 0,0 1 1,-2 7-1,0-2 0,0-2 1,1-2-1,-1-2 0,2-4 0,0-6 0,2-3-1,0-8 0,-1-13-1,2 13 0,-2-13-2,0 0-3,-4-15-4,4 15-13,0-19-16,-7-2 0,-1 1 0,-1-5 2</inkml:trace>
  <inkml:trace contextRef="#ctx0" brushRef="#br1" timeOffset="40341.3074">10663 14883 37,'0'0'33,"0"-9"3,0 9 0,14-7-14,-5-2-7,9 7-4,-1-3-2,11 5-3,1-5 0,7 3-2,2-4-1,5 4 0,1-3 0,2 0-1,-1-2-1,-2 1 0,-5 0 0,-3 3-1,-8 0 1,-4 1-1,-4 0-1,-10 2 0,-9 0-2,9-1-3,-9 1-8,0 0-19,0 0-8,0 0 1,-14 4 0</inkml:trace>
  <inkml:trace contextRef="#ctx0" brushRef="#br1" timeOffset="42192.4133">11279 15425 32,'0'0'31,"-5"10"2,5-10-6,-11 1-8,11-1-3,0 0-3,0 0-4,0 0-1,0 0-1,-1-10-3,1 10 0,8-14-1,-1 4 0,-2-3-1,2 1-1,2-3 1,-1 3-2,-1 0 2,1 0-2,-8 12 1,11-15 0,-11 15-1,0 0 0,10-9 1,-10 9-1,0 0 0,4 18 0,-2-6 1,0 4-1,0 3 0,0 2 1,1 5-1,-2 1 0,6-3 0,-3-2 0,1-1-1,1 0 1,-2-5 0,1-3-1,2-3 0,-7-10-2,6 13-1,-6-13-2,0 0-4,0 0-4,0 0-8,-9 9-5,9-9-9,-14 3 0,5-2 5</inkml:trace>
  <inkml:trace contextRef="#ctx0" brushRef="#br1" timeOffset="42413.4258">11321 15609 44,'-15'5'33,"15"-5"-1,-10 2-6,10-2-5,0 0-4,0 0-5,0 0-3,4-14-3,7 14-1,0-4-1,6 3-2,-1-4 1,6 2-2,2 0 0,0 2 0,-2 2-1,2-2 0,-1 4-3,-8-3-4,6 9-14,-6-2-18,-15-7 1,0 0-1,0 0 1</inkml:trace>
  <inkml:trace contextRef="#ctx0" brushRef="#br1" timeOffset="43372.4808">5722 10239 15,'0'0'30,"0"0"1,0 0 2,16-10-9,-2 8-6,0-8-4,12 5-1,-1-7-4,9 7-2,0-6-2,7 4 0,-1 0-2,2 2-1,-3-1-1,-1 3 0,-3 3-2,-8-1-2,-1 8-4,-11-5-9,-3 3-22,-3 5 1,-11 0-2,1 1 3</inkml:trace>
  <inkml:trace contextRef="#ctx0" brushRef="#br1" timeOffset="44053.5197">5667 12327 25,'0'0'32,"23"-2"3,-10-5 1,6-4-13,9 5-4,-3-9-6,13 3-3,-3-6-3,8 3-2,-1-2-2,3 4-1,-2 3-2,-1 2 0,-4 3-1,-4 4-1,-3 8-3,-11-5-3,0 9-16,-6-3-14,-14-8 1,0 0-1,-16-2 2</inkml:trace>
  <inkml:trace contextRef="#ctx0" brushRef="#br1" timeOffset="45408.5971">5901 10259 14,'0'0'20,"-3"-13"0,3 13-2,0 0 1,-4-13-2,4 13-2,0 0-3,0 0-2,0 0-3,0 0-1,-3 10-1,5 3-1,-2 3 1,1 9-2,-1 3 0,1 7 0,-1 4-1,1 8 0,-2 2 1,2 4-2,-1 3 1,2 3-1,-1 1 1,4 5-1,-3 2 0,0-1 0,0 1-1,-1 2 1,1-2-1,-2-1 1,-1-1 0,-1-3 0,0-1-1,1-1 1,0-2 0,1-2 0,0-3-1,0-1 1,1-3-1,1-4 1,-1-2-1,0-4 0,-1-4 1,-1-3 0,-1-4-1,0-1 1,-2-4-1,0-1 0,0-3 1,2 0-1,0-2 1,0 0-1,1-1 0,1 0 1,0-2-1,0 1 0,1-2 0,-2-2 0,1 0 0,0-2 0,0-9 0,0 9-1,0-9-1,0 0-2,0 0-6,0 0-25,0 0-3,3-18 1,-7-2-1</inkml:trace>
  <inkml:trace contextRef="#ctx0" brushRef="#br1" timeOffset="45990.6305">4902 10946 15,'3'-12'30,"6"5"2,-8-2 0,-1 9-12,0 0-4,0 0-4,0 0-3,6 18-2,-1 7-3,-4 2-1,3 10 1,-2 1-2,2 4 1,-2 1-1,2 0 0,-2-5-1,3-4 0,-1-4-1,-1-7-2,2-3-3,-3-9-5,4-2-13,-6-9-12,0 0 0,1-9-2,-8-9 3</inkml:trace>
  <inkml:trace contextRef="#ctx0" brushRef="#br1" timeOffset="46325.6496">4707 10922 26,'0'0'31,"-4"-15"3,4 15 0,9-6-14,-5-5-4,14 7-2,-1-7-3,13 4-2,-2-4-2,11 4-2,1-2 0,3 2-2,-2 1-1,2 2 0,-4 3-1,-3 1-1,-6 1 1,-3-1-1,-6 0-1,-5 0-1,0 4-4,-7-5-3,2 8-18,-1 0-12,-10-7 0,11 10 0,-11-10 2</inkml:trace>
  <inkml:trace contextRef="#ctx0" brushRef="#br1" timeOffset="47054.6913">5253 11351 62,'-5'-11'37,"5"11"-1,3-18-3,-3 18-19,2-13-5,-2 13-2,13-11-3,-4 8-1,-9 3-2,21 0 1,-10 5 0,3 0 0,-2 3-1,1 4-1,-2 3 1,-2 3-1,-2 4 0,-4 2-1,-2 4 0,-5 1 0,-3 0 0,-2 0 0,-3-1 0,-1-1 0,1 0 0,-1-5 1,2-5 0,4-2 1,2-5 0,5-10 0,2 12 1,-2-12 1,19-7-1,-3 3 1,0-3-1,6 0 1,0-1-2,3 3 1,2 0-1,2 3-1,0 1 0,-1 1 1,-1 0-2,-4 3 0,0 5-3,-8-9-9,-2 5-26,-13-4-2,0 0 2,10-9-2</inkml:trace>
  <inkml:trace contextRef="#ctx0" brushRef="#br1" timeOffset="51104.923">6312 10163 15,'13'-1'29,"-13"1"1,16-7 2,-16 7-13,11-11-5,-2 8-5,-9 3-4,20-6-3,-8 7-4,1-3-3,7 5-7,0-1-6,1-4-11,7 8-2,-6-6 1</inkml:trace>
  <inkml:trace contextRef="#ctx0" brushRef="#br1" timeOffset="51325.9356">7034 10169 18,'16'-6'24,"5"11"1,-8-6-7,1 3-5,-2 0-5,0-2-2,-2 3-4,5-1-4,0-3-5,3-4-10,9 6-10,-10-11 1,15 8 1</inkml:trace>
  <inkml:trace contextRef="#ctx0" brushRef="#br1" timeOffset="51512.9464">7616 10138 25,'24'10'25,"-12"-10"0,6 6-7,-5-4-6,3 1-6,0 0-3,5-2-5,1-1-3,2-2-5,6 3-8,-5-9-8,13 10 1,-5-10 0</inkml:trace>
  <inkml:trace contextRef="#ctx0" brushRef="#br1" timeOffset="51686.9563">8260 10175 19,'21'0'23,"7"7"-2,-9-5-4,3 1-2,-1 0-3,2-2-3,2-1-2,0 0-7,2-1-11,-7-10-14,14 9-2,-11-12-1,10 7 1</inkml:trace>
  <inkml:trace contextRef="#ctx0" brushRef="#br1" timeOffset="51873.9669">8996 10167 22,'11'1'27,"10"6"0,-10-12 0,8 2-15,-2-2-9,4-4-9,2 3-9,-5-8-12,9 10 1,-8-9-1</inkml:trace>
  <inkml:trace contextRef="#ctx0" brushRef="#br1" timeOffset="53234.0448">6319 12243 22,'14'-6'29,"3"9"1,-7-4-5,6 0-7,1 2-5,4-1-6,3 3-5,2 1-7,0-3-4,7 3-5,2 2-12,0-9-5,12 6 1,-5-9 1</inkml:trace>
  <inkml:trace contextRef="#ctx0" brushRef="#br1" timeOffset="53402.0544">7291 12300 26,'22'-6'9,"7"5"-1,-4-3-5,4-3-9,7 8-10,-8-10-2</inkml:trace>
  <inkml:trace contextRef="#ctx0" brushRef="#br1" timeOffset="53595.0654">7943 12259 25,'34'11'29,"-11"-8"2,3 6-7,-6-1-6,-3-4-6,1 2-5,-1-2-7,-1-5-7,5 0-7,3 0-8,-4-8-9,15 7 2,-5-11-1</inkml:trace>
  <inkml:trace contextRef="#ctx0" brushRef="#br1" timeOffset="53770.0755">8752 12299 12,'32'11'23,"-13"-13"2,5 6-8,-5-5-4,1 0-7,-1-2-8,1-4-13,9 7-8,-11-14 0,13 9-2</inkml:trace>
  <inkml:trace contextRef="#ctx0" brushRef="#br1" timeOffset="55249.16">9420 10104 12,'-2'20'21,"-4"-10"-4,8 6-3,-5-2-4,4 2-2,-3 1-3,2 0-3,-1 3-2,1 0-7,2 8-12,-5-11-3,9 11 1</inkml:trace>
  <inkml:trace contextRef="#ctx0" brushRef="#br1" timeOffset="55430.1704">9460 10628 4,'9'25'17,"-11"-10"-1,7 4-6,-6-2-10,0 0-1,2-3-1,-1 2 0,2-2-3,-3-4-8,7 8-2</inkml:trace>
  <inkml:trace contextRef="#ctx0" brushRef="#br1" timeOffset="56237.2166">9504 13243 12,'-4'16'15,"10"8"-2,-6-4-16,-3-8-8,11 7-6</inkml:trace>
  <inkml:trace contextRef="#ctx0" brushRef="#br1" timeOffset="56993.2598">9524 11098 3,'0'0'24,"0"0"2,0 0-4,-7 11-2,7-11-4,-2 17-3,0-6-2,2 8-1,-4 1-3,3 5-4,1 2-3,-2-1-5,4 2-3,-2-3-3,4 3-2,-1-3-2,2-1-2,0 5-12,-7-8 2,9 8 3</inkml:trace>
  <inkml:trace contextRef="#ctx0" brushRef="#br1" timeOffset="57186.2709">9552 11682 11,'-5'10'22,"8"11"1,-12-9-3,3 6-10,0 1-5,2-2-4,0 3-4,2-3-1,2 1-4,0-1 0,3 1-3,-2-6-10,8 11 0</inkml:trace>
  <inkml:trace contextRef="#ctx0" brushRef="#br1" timeOffset="57334.2793">9553 12127 4,'-4'18'21,"9"9"1,-11-6-7,7-1-5,-2-2-10,0-7-14,6 10-4,-5-21-3</inkml:trace>
  <inkml:trace contextRef="#ctx0" brushRef="#br1" timeOffset="57549.2915">9579 12578 33,'-6'20'23,"8"6"-1,-13-4-7,7-2-12,-1 1 0,2-2-3,1 0-2,1 4-2,1-2-2,0 1-6,4 6-3,-4-6-6,9 11-2</inkml:trace>
  <inkml:trace contextRef="#ctx0" brushRef="#br1" timeOffset="57761.3038">9589 13240 21,'-8'28'23,"10"10"-3,-8-7-6,3 3-5,-2-1-4,2-2-2,0 1-2,1 0-1,-1-3 1,2 0-1,0-2 1,1-3-2,1 1-5,-2-9-16,7 8-1,-10-13 0,10 10 0</inkml:trace>
  <inkml:trace contextRef="#ctx0" brushRef="#br1" timeOffset="57895.3114">9569 13852 37,'-2'30'29,"-9"-5"2,7 5-5,-6-5-22,0-12-26,10 9-6,0-22 0,0 0-1</inkml:trace>
  <inkml:trace contextRef="#ctx0" brushRef="#br1" timeOffset="59199.386">12705 10047 18,'0'0'24,"-2"9"-2,2-9 0,1 17-4,-4-8-2,-1 7-3,-1 0-3,1 6-4,-4 1-5,3 1-5,1 4-10,1 1-7,-4-3-10,10 7 0,-6-8 1</inkml:trace>
  <inkml:trace contextRef="#ctx0" brushRef="#br1" timeOffset="59527.4048">12656 11076 26,'3'29'24,"-9"-12"0,10 6-6,-6-8-13,0-2-9,1 2-11,1-15-8,-2 22-2,2-22 0</inkml:trace>
  <inkml:trace contextRef="#ctx0" brushRef="#br1" timeOffset="60341.4514">12702 10644 25,'0'0'28,"3"23"0,-4-8-6,0 4-5,1 4-5,0 2-4,0 4-4,-1 0-1,2 1-2,1 1-2,0-6-6,3 1-11,6 4-11,-14-9-2,9 8 1,-8-7 1</inkml:trace>
  <inkml:trace contextRef="#ctx0" brushRef="#br1" timeOffset="60549.4632">12732 11420 15,'-8'13'21,"8"10"2,-10-10-12,6 4-2,2-4-1,0 3-1,2-1-3,1 2-5,2 1-8,-3-4-13,9 11-2,-11-8 0</inkml:trace>
  <inkml:trace contextRef="#ctx0" brushRef="#br1" timeOffset="60747.4746">12698 12129 16,'-7'21'23,"13"7"0,-11-9 0,3 1-17,4 1-8,-3-1-9,5 4-8,-6-8-4,9 9-1</inkml:trace>
  <inkml:trace contextRef="#ctx0" brushRef="#br1" timeOffset="60929.485">12711 12744 20,'-9'27'21,"10"9"-1,-6-9-13,2 1-4,-2-2-5,1-3-5,2 2-3,-2-5-2,6 7-9</inkml:trace>
  <inkml:trace contextRef="#ctx0" brushRef="#br1" timeOffset="61090.4942">12676 13410 9,'1'37'18,"-9"-8"-4,4 1-14,4 4-16,-8-12-1</inkml:trace>
  <inkml:trace contextRef="#ctx0" brushRef="#br1" timeOffset="61284.5053">12651 13840 37,'5'37'25,"-12"-11"0,8 9-3,-3-9-25,2-4-3,1-2-6,-3-9-14,11 7 2,-9-18-1</inkml:trace>
  <inkml:trace contextRef="#ctx0" brushRef="#br1" timeOffset="62472.5732">9584 10169 31,'20'-2'27,"7"6"-2,-1-2-5,4 0-4,5 0-5,0-3-3,3 1-2,-2-3-1,2 2-3,1 1-5,-3-3-9,-2-1-11,4 9-8,-8-8 1,6 9-1</inkml:trace>
  <inkml:trace contextRef="#ctx0" brushRef="#br1" timeOffset="62648.5833">10363 10218 19,'22'2'26,"8"5"-2,-7-5-3,0-1-5,0 1-4,0-2-3,3-3-2,-3-3-5,5-3-3,1 1-6,2-2-9,0-7-13,8 10 1,-6-11-1</inkml:trace>
  <inkml:trace contextRef="#ctx0" brushRef="#br1" timeOffset="63055.6066">11005 10122 8,'23'-5'20,"8"7"-3,-4-3-1,2 1-1,-2 0 0,-1 0 0,2 3 1,-6-3-2,3 3-2,-6-5 0,3 5-4,-1-5-1,4 3-2,1-1-4,3-4-3,6 3-4,3-4-6,5 4-4,-1-5-3,7 4-1,-7-4 1,3 3-1,-6-1 5,-5 1 3,-4 2 6,-5 2 6,-4 0 4,-5 3 2,2 0 3,-1 2 3,0-2 0,5 1 2,2-1-2,2-2-1,4 0-1,2-4-2,3 1-1,1-2-4,1 0-3,-2 0-2,-3-1-5,2 1-4,-3 0-5,-6-4-15,7 8 2,-12-6 1</inkml:trace>
  <inkml:trace contextRef="#ctx0" brushRef="#br1" timeOffset="63213.6156">12614 10137 25,'25'12'29,"-14"-8"-1,7 4-1,-5-3-12,4-1-8,-3-2-13,-3-7-21,13 5-3,-7-13 2,16 6-1</inkml:trace>
  <inkml:trace contextRef="#ctx0" brushRef="#br1" timeOffset="63914.6557">9665 12263 20,'0'0'20,"22"14"1,-22-14-10,23 8-3,-9-7-3,6 2-2,1-1 0,3-1-2,1 2-6,0-7-14,10 11-2,-11-13-2,13 12-1</inkml:trace>
  <inkml:trace contextRef="#ctx0" brushRef="#br1" timeOffset="64335.6798">10216 12310 7,'42'10'23,"-11"-13"0,6 7-6,-8-2-2,2 1-4,-1-1-4,-3 0-1,0 1-1,-2-1 1,1 1-2,-1-2 0,3 0-2,1 0 0,1 0-2,4 0 1,-1-1-1,5 0-2,2-1 1,0 1-1,2-1 0,-1 0 0,-1 0 0,2 0 0,3 1-2,-5 0-3,0 1-2,-1 0 0,-2 1-1,1 0 1,-1 1 0,-3-1 1,-2 0 2,0-2 5,-3 1 1,0 1 1,-1-2 1,-2 1 0,1-1 0,-1 0 0,0-1 0,2 2 0,-1-2-1,0 0 0,-2 0-2,2-1-5,2 5-9,-8-11-4,11 12 0</inkml:trace>
  <inkml:trace contextRef="#ctx0" brushRef="#br1" timeOffset="64537.6913">11931 12331 29,'21'7'25,"-10"-7"-3,7 3-6,-3-1-5,2-1-5,2-1-3,3 0-4,3-2-1,3 0-2,2-2-1,-1 1 0,1-1 0,2 2 0,-5-1-3,-2-1-3,6 7-10,-13-12-1,9 11 1</inkml:trace>
  <inkml:trace contextRef="#ctx0" brushRef="#br1" timeOffset="64685.6998">12626 12329 23,'0'0'26,"16"18"-3,-16-18-1,13 0-23,-2 7-20,-11-7-3,23-9-1</inkml:trace>
  <inkml:trace contextRef="#ctx0" brushRef="#br1" timeOffset="67615.8674">10314 11092 3,'0'0'14,"0"0"-3,0 0-1,0 0 0,0 0 0,0 0-2,0 0 1,-6-9-2,6 9 3,0 0-1,0 0 1,0 0-1,0 0 1,-1-11-1,1 11 0,0 0-1,0 0-2,0 0-1,0 0 0,-4 15-1,5-5-1,-2 2-1,1 7 0,-1 2 0,1 6 1,-2 0-1,2 4 0,-3 0-1,2 2 1,-1-4-1,2-2-1,0-2 1,0-6-1,1-4 0,-1-15-1,4 16-3,-4-16-3,0 0-8,0 0-18,0-15-2,2 4-1,-6-8 1</inkml:trace>
  <inkml:trace contextRef="#ctx0" brushRef="#br1" timeOffset="67969.8877">10114 11068 26,'0'0'29,"0"0"3,0 0-4,0 0-7,0 0-3,19-3-2,-9-1-6,11 5-1,-1-4-2,5 4-1,2-3-2,2 3-1,-3-2-1,2 3-1,-2-1 0,-2-1 0,0 1-1,-1-3 0,-2 0 0,-3-1-1,2 0-1,-5-3-1,4 6-7,-9-4-14,1 2-14,-2 4 1,-9-2-1,0 0 1</inkml:trace>
  <inkml:trace contextRef="#ctx0" brushRef="#br1" timeOffset="68323.9078">10593 11241 24,'0'0'30,"0"0"3,0 0-1,0 0-10,5-12-6,-5 12-3,3 12-4,0 1-3,-3-1 0,3 5-2,-4 0 0,3 3-2,-2 0 0,1 0 0,0-5-2,2 1 1,-1-4 0,0-3-1,1 1 0,-3-10-1,8 11-1,-8-11-4,12 3-13,-12-3-18,12-12 0,-7 2 0,-1-8 0</inkml:trace>
  <inkml:trace contextRef="#ctx0" brushRef="#br1" timeOffset="68884.9399">11137 11123 37,'16'-6'27,"-16"6"3,0 0-10,0 0-8,0 0 0,0 0-2,-12 0-2,6 10-1,-6-1 1,0 7-2,-3-1-1,0 6-1,-3 3-1,1 2-1,1-1-1,-1 1 0,1-1-1,-1-3-2,5-3 0,-2-5-2,9-3-4,5-11-8,-9-2-14,9 2-4,-2-17-1,4 2 2</inkml:trace>
  <inkml:trace contextRef="#ctx0" brushRef="#br1" timeOffset="69152.9553">10847 11128 43,'9'-1'34,"5"6"1,-5 0-5,1-1-11,10 10-2,-4-3-7,10 6-1,-4-2-4,4 7-1,0-2-2,2 0 0,-3-1-1,0 0 0,-3-3-1,-2-3-1,-4 1-2,-1-8-3,-1 4-7,-14-10-20,9 7-5,-9-7 1,0 0 0</inkml:trace>
  <inkml:trace contextRef="#ctx0" brushRef="#br1" timeOffset="69559.9786">11583 11026 36,'3'-10'31,"7"11"2,-10-1 0,0 0-17,9 0-5,-9 0-1,3 16-4,-7-7-1,7 9 0,-5-3-1,0 7-1,-1 0-1,2 3 1,1 1-2,0 2 1,2-2-1,-2-2 0,2-2-1,3-3 0,-2-3-1,-1-5-2,-2-11-3,0 0-7,0 0-12,0 0-11,3-10-1,-7-3 2,-6-7 0</inkml:trace>
  <inkml:trace contextRef="#ctx0" brushRef="#br1" timeOffset="69820.9935">11347 11025 40,'0'0'34,"0"0"2,13-4-1,2 0-15,2-6-4,15 5-4,-2-4-4,8 2-2,0-1-2,0 5-1,-2 1-1,0 2-1,-10 4-2,-5 0-3,1 7-4,-12-7-8,-1 1-22,1 2 0,-10-7-1,3 10 1</inkml:trace>
  <inkml:trace contextRef="#ctx0" brushRef="#br1" timeOffset="70522.0336">11890 11310 34,'0'0'34,"13"4"2,-13-4 1,9-14-16,4 8-3,-9-6-6,6 6-3,-5-5-4,5 5-1,-10 6-3,15-10 0,-15 10 0,15 0 0,-15 0 0,14 14-1,-9-2 1,0 2-1,-3 4 0,-2 1-1,-3 5 0,-6 0 0,2 1 0,-4-4 0,0 0-1,-1-1 1,1-4 0,1-3 0,3-3 1,7-10 1,-8 11 0,8-11 0,0 0 1,9 5 1,-9-5 0,14-2-1,-3-1 1,2 2-1,2-1 0,-1 2 0,2 0-1,0 2-1,-1 2 0,-1-3 0,2 1-3,-4-1-2,5 5-13,-6-3-22,-11-3 0,0 0 0,0 0 0</inkml:trace>
  <inkml:trace contextRef="#ctx0" brushRef="#br2" timeOffset="83306.7649">6103 8933 2,'0'0'12,"0"0"0,0 0-1,0 11-1,0-11 0,0 0 0,0 0-1,0 13 1,0-13-1,-1 10-2,1-1 1,-2 2-1,1 2-1,-2-1-1,1 5 0,0-1-2,-1 4 1,-1-1-1,3 1-1,-1-1 0,2 4 1,-1-2-2,3 2 1,-2 1 0,2 3 0,0-2 1,1 2-2,-2 1 1,1 0 0,-2 1-1,0 1 0,2-1 0,-1-2 1,-1 0-2,3 0 0,-1 0 0,2 0 1,0-2-1,1 1 0,-3-2 1,4 2-1,-5 0 1,0-2 1,-2 0-2,1 1 2,-2-1-1,-1 1 0,1 0 1,1 0-1,0 0 0,2 2 0,1-2 1,-2 0-2,4-2 1,-2 2-1,2 0 1,-2-1-1,1 2 0,-1-1 1,1-1-1,0 2 0,-1 1 0,2 0 0,1 0 0,-1-1 0,1-1 0,0 1 0,-1 1 1,2-2-1,0-1 0,-2-1 1,-1 1-1,-1-2 0,-1-2 0,-1 4 1,-1 0-1,-2 1 0,2 1 1,-1-2-1,0 2 0,1 3 0,-1 0 1,2-2-1,2 3 0,0 0 0,0 0 0,-1 2 0,0 1 0,0 0 0,0 0 0,1 1 0,-1 0 0,0-1 0,-1 3 0,1 0 0,-1 1 1,-1 0-1,0 0 0,-2 1 0,-1-1 0,1 1 0,-2-2 1,0-3-1,2-1 0,0 0 0,1 0 0,2 0 0,-1 1 0,0-2 0,1 2 0,0-1 0,-1 1 0,0 0 0,-2-2 0,0 1 0,1 0 1,-1 0-2,1-1 1,0 1 0,1 1 0,1 1 0,3 0 0,-1 1 0,2 1 0,0-1 1,0 2-1,0-1 0,1 1 0,0-1 0,-2 0 0,1-1 0,-2-1 0,0 0 0,-1 0 0,1-2 0,-1 0 0,0-2 0,1 0 0,1-1 0,-1-1 0,0-2 0,1-4 0,-1 0 0,0-2 0,0-3 0,-1-1 0,-1-2 0,0 1 0,0-2 0,0 3 0,-1-2 0,-1 2 0,1 0 0,2 3 0,-1 1 1,2 0-1,1 0 0,-2-3 0,2 2 0,-1-1 0,0-2 0,0-1 0,0-2 0,0-2-1,-1 0 1,0-2 0,-1-9 0,2 14 0,-2-14 0,3 14 0,-3-14 0,1 11 1,-1-11-1,1 11 0,-1-11 0,1 10 0,-1-10 0,0 0 0,0 0 0,0 0 0,-14 8-1,14-8 1,-19-2-1,8-1 0,0 1 0,-2-1 1,0-1-1,-1-1 0,2 0 1,0 0 0,2 1 1,1-2-1,9 6 1,-16-9-1,16 9 1,0 0 0,0 0 0,0 0 0,17-8 0,-2 10 0,7 1 0,1-1 1,4 1-1,1-1 0,-3 0 0,2 0 0,-3-1 0,-6 0-1,-3-1-1,-5 0 0,-10 0-5,14-6-17,-14 6-15,-3-24 1,-3 4-1,-10-17 1</inkml:trace>
  <inkml:trace contextRef="#ctx0" brushRef="#br2" timeOffset="84269.82">6081 8934 16,'0'0'12,"0"0"2,-13-13 1,13 13 1,-5-10-1,5 10-2,0 0-2,-11-10-1,11 10-2,-10-2-2,10 2-2,-13 0 1,13 0-1,-16 2 0,16-2 0,-14 2 0,14-2 0,-13 2 1,13-2-2,-10 4 0,10-4 0,0 0-1,-6 10 0,6-10 0,0 0 0,13 4 1,-2-4 0,3 0 0,3-2-1,2-2 1,3 0 0,2 2-1,1-2 0,1 2-1,1 0-1,-2 0 1,0 2-1,-3 1 1,-1 1-1,-4 0 0,-4 1 1,-2 0-1,-11-3 0,14 3 0,-14-3 0,0 0-2,0 0-4,0 0-11,7 10-21,-7-10 1,-14 2-1,2-2 0</inkml:trace>
  <inkml:trace contextRef="#ctx0" brushRef="#br2" timeOffset="86314.9369">4682 9415 38,'1'-9'24,"-1"9"0,-2-15-2,2 15-4,-1-10-2,1 10-3,1 11-3,1 4-2,-4 5-3,3 7-2,-1 3-1,1 6 0,0 1-1,1-1 0,0-3-1,1-2 0,1-6-1,0-6 0,3-3-1,-7-16-4,9 13-9,-9-13-15,0-11-4,0 0-1,-7-9 2</inkml:trace>
  <inkml:trace contextRef="#ctx0" brushRef="#br2" timeOffset="86574.9518">4543 9322 19,'0'0'31,"3"-12"1,-3 12 2,15-7-14,-6-1-3,10 9-3,-1-4-2,8 11-5,2-7-2,3 6-2,3-4 0,1 3-3,1 2-1,-3-3-4,2 3-4,-10-5-13,-4 2-14,2 6 1,-11-4-2,2 7 2</inkml:trace>
  <inkml:trace contextRef="#ctx0" brushRef="#br2" timeOffset="87056.9794">4936 9654 30,'0'0'32,"-9"-10"2,9 10 0,0-10-13,-1-4-6,1 14-3,12-11-5,0 8-2,-2 0-2,3 7-1,-1 2 0,-2 3-2,0 6 0,-1 0-1,-4 5 0,-4 4 0,-1 1-1,-5-1 1,0 2-1,-4-4 0,1 0 1,-1-3 0,0-3 1,2-5 0,7-11 1,-8 14 1,8-14 0,0 0 1,0 0 0,11 0 0,-11 0 1,20-6-1,-8 3 0,4 0-1,-2 0-1,2 3 0,-2 1-1,1-3-1,-1 4-2,-2-4-2,5 5-6,-8-7-14,1 0-13,2 0 1,-4-6-1,4 1 1</inkml:trace>
  <inkml:trace contextRef="#ctx0" brushRef="#br2" timeOffset="87335.9954">5131 9102 74,'19'2'37,"-10"4"0,2 7-7,0 7-19,-7-3-3,7 7-2,-6 2-4,-1 0-5,5 4-16,-1-7-19,-6-7 1,4-3-1,-6-13 2</inkml:trace>
  <inkml:trace contextRef="#ctx0" brushRef="#br2" timeOffset="91767.2487">13515 14870 62,'10'-8'36,"2"5"-1,-12 3-6,9-20-12,1 16-6,-10 4-5,0 0-2,0 0-2,0 0 1,-11 11-1,10 3 0,-4 5 0,3 7-1,-2 0 0,4 5 1,0 1-2,3 2 2,0 0-2,-3-4 1,8-4-1,-3-2 0,1-5 0,-2-4 0,0-2-2,-4-13-2,5 13-2,-5-13-5,0 0-10,-11 0-18,2-7 1,9 7-1,-24-23 3</inkml:trace>
  <inkml:trace contextRef="#ctx0" brushRef="#br2" timeOffset="92055.2653">13282 14891 37,'-4'-11'35,"4"11"3,15-14-1,1 1-13,14 8-7,0-7-5,15 7-4,-2-3-2,6 5-2,0 0-2,-1 3-1,-3 1 0,-3 2-1,-7 2 0,-5 0-1,-3 3-1,-6-2-2,0 4-2,-7-5-4,2 11-6,-16-16-14,11 14-8,-5-5-1,-6-9 2</inkml:trace>
  <inkml:trace contextRef="#ctx0" brushRef="#br2" timeOffset="92550.2935">13833 15246 64,'0'0'37,"7"9"0,-7-9 3,12-9-26,0 7-4,2-5-2,4 5-2,-9-4-2,6 6-1,-3 1 0,-1 2-3,-1 1 1,-2 6-1,-6-1 1,1 1-1,1 7 0,-3-4 0,-5 4 0,-1 0-1,-4 1 0,-4-2 1,4 1-1,-5-2 1,2 0-1,0-4 1,1 1 0,11-12 0,-8 14 1,8-14 0,2 9 0,-2-9 1,12 8-1,-1-4 1,1-3-1,-2 2 1,4 0-1,3 0 0,1-1-2,-3-2-1,1 0-3,-4-6-3,7 8-17,-3-6-17,-7-8 1,-1-1 0,-5-3 1</inkml:trace>
  <inkml:trace contextRef="#ctx0" brushRef="#br2" timeOffset="92811.3085">14121 14871 77,'-1'-11'39,"1"11"-1,0 0 0,7-11-26,3 16-3,-10-5-2,14 21-2,-11-6-1,8 7-1,-6 2-2,-1-2-1,1 3-4,-7-4-4,9 1-24,-4-4-9,-4-7 0,1-11 0</inkml:trace>
  <inkml:trace contextRef="#ctx0" brushRef="#br2" timeOffset="108239.1909">6765 8873 8,'33'4'10,"-9"-7"0,6 4 0,-3-3-4,3 2 0,-1-2-1,0 0 0,0 0-1,1 0-1,-1 0-5,-3-5-10,6 10-8,-12-11 0</inkml:trace>
  <inkml:trace contextRef="#ctx0" brushRef="#br2" timeOffset="108468.204">7559 8906 7,'20'-2'19,"5"5"-7,-4-2-1,3 1-2,-2-1-1,1 2-1,-2-3-1,5 1-6,3 1-8,-6-7-13,13 8-1,-8-11 0</inkml:trace>
  <inkml:trace contextRef="#ctx0" brushRef="#br2" timeOffset="108708.2177">8505 8954 9,'34'11'18,"-8"-12"-1,7 6-2,-5-4-3,6 3-1,-2-3-4,5 1-5,0 0-3,3-1-6,1 3-3,-3-6-8,11 10-5,-13-15-1</inkml:trace>
  <inkml:trace contextRef="#ctx0" brushRef="#br2" timeOffset="112699.446">8703 13738 8,'-9'11'20,"13"9"0,-7-9-9,7 2-4,-3-2-4,2-1-3,1 2-5,-1-1-6,5 9-6,-10-9-3</inkml:trace>
  <inkml:trace contextRef="#ctx0" brushRef="#br2" timeOffset="114588.5541">8705 9022 42,'-3'13'29,"0"-2"-3,3 3-4,2 6-4,-4-1-4,4 10-3,-3-1-1,3 10-5,-3-2-1,3 8-1,-2-2-2,2 6 0,-1-1 0,2 3-2,0 2-2,0-3-3,4 7-6,-3-4-7,2-2-13,5 7-3,-6-6 1,5 4 2</inkml:trace>
  <inkml:trace contextRef="#ctx0" brushRef="#br2" timeOffset="115002.5778">8838 11874 2,'-1'30'3,"2"-2"-7</inkml:trace>
  <inkml:trace contextRef="#ctx0" brushRef="#br2" timeOffset="119849.855">8752 10301 5,'-7'18'21,"11"10"1,-11-1-6,5 2-2,-1 4-1,1 0-3,4 3 0,-1-3 0,5 1-3,-2-3 0,2 2-3,-1 2-1,-2 0-2,1 0-1,-4 1-2,0 2-1,-3-2 0,0 3-2,-2-3-2,1 0-3,1-2-7,-4-8-11,11 7 2,-8-13 0</inkml:trace>
  <inkml:trace contextRef="#ctx0" brushRef="#br2" timeOffset="120329.8825">8757 11480 2,'1'14'26,"8"11"1,-7-10 1,3 9-8,-1 3-5,-3 0-1,3 5-3,-5-2-2,5 4-2,-5-1-3,3 4 0,-2-1 1,1 3-4,1-1 0,-2-2-1,4 1-1,-5-1-2,4 2-2,-4-5-2,3 2-6,-3-6-7,-3-4-12,8 4-1,-8-10 2</inkml:trace>
  <inkml:trace contextRef="#ctx0" brushRef="#br2" timeOffset="120676.9022">8783 12514 29,'8'24'27,"-8"-13"3,6 9-4,-6 1-11,-1 1-4,2 8-4,-2-1-1,4 6-1,-3 1-2,5 6 0,-1 2-2,-1 6 0,3 2-3,-2 3-1,2 5-2,-4-2-4,3 5-8,-2 2-11,-5-6-4,9 4 1,-11-8 1</inkml:trace>
  <inkml:trace contextRef="#ctx0" brushRef="#br2" timeOffset="125145.1579">8800 13642 19,'-5'12'16,"5"-12"0,-4 11-1,4-11-1,-2 19-1,2-4-1,-2 1-2,1 6-1,-2-1-2,3 5-1,-5 3-1,2 5-2,-3 0-1,1 2-1,-1 6-5,-1-2-8,-4 0-18,6 8 0,-9-10 0,8 7 0</inkml:trace>
  <inkml:trace contextRef="#ctx0" brushRef="#br2" timeOffset="130002.4357">8638 14415 11,'0'0'12,"0"0"-1,0 0-2,6-11-2,-6 11-2,0 0 0,0 0-1,0 0 0,0 0 1,0 0 2,-9 9 1,9-9 1,0 0 0,0 0 1,10 5-2,-10-5 1,14 3-1,-3 0-1,0-3-2,3 3 0,-2-4-1,6 4 0,-2-4 0,4 2-1,1-2-1,4 2 0,0-2 1,3 0-1,3-1 0,3 0 0,-1 0 0,5 1-1,-1-1 1,1 0 0,-1 0-1,3 0 1,-2-1-1,2 1 0,3-2 1,-1-1-1,3-1-1,2 0 1,2-2 0,0 1 0,0 1 0,-1 0 0,-1 2 0,-3 0-1,-2-1 1,-2 4-1,-3-1 1,1 2-1,0-1 0,-1 1 1,-1 0-1,3 0 0,1 1 1,0-1 0,1 1-1,0 1 1,-4-1-1,1 2 1,-2-1-1,-3 1 1,-2 0-1,1 0 0,0-1 0,-1 1 0,2-2 0,1 1 0,2-1 1,3 1-1,1-2 0,1 1 0,0-1 0,3 1 0,1 0 0,-1 1 1,2 2-1,-2-2 0,6 0 0,-2 1 1,2-1-1,2 0 0,-1-1 1,4 1-1,2-3 0,4 1 0,-2-1 1,1 0-1,1-1 0,1-1 0,-1 0 0,0-2 0,1 2 0,0-1 0,0 0 0,4-1 1,0 1-1,-1-2 0,1 0 1,1 0-1,-3 1 0,-2 0 0,-2 1 1,-5-1-1,0 2 0,-2 0 0,0 1 0,-6 1 0,2 1 0,0 0 0,-1 0 0,-1 2 0,-2-1 0,3 2 0,-4-2 0,1 2 0,2-1 0,-5-1 0,0 1 1,4-1-1,0 0 0,-4 1 0,3-2 0,3-2 0,-2 0 1,3 1-1,-1 0 0,5-2 0,-1 0 0,-1-2 0,3 0 0,-1 0 0,3 1 0,-2-1 0,1-1 0,-2 1 0,1-1 0,-1 0 1,-2 1-1,4-1 0,-6 2 0,6-1 0,-5 0 0,-2 0 0,-2 0 0,5 1 0,-5 1 0,-1 1 0,2-2 0,-7 2 1,4-1-1,-2 1 0,-2 2 0,-1-1 0,1 0 0,-5 0 0,0-1 0,1 1 0,-1 0 1,-1 0-1,1-1 0,-3 1-1,-2-1 1,4 1 0,-4 0 0,1 0 0,-2 1 0,1 1 0,-1-1 0,1 2 0,0-1 0,-4 0 0,-2 0 1,0 1-1,1 0 0,-9 0-1,1 0 1,-1-2 0,-3 2 0,-2 1 0,0-1 0,-11-2 0,15 1 0,-6-2 0,-9 1 0,0 0 1,0 0-1,0 0 0,0 0 0,0 0 0,0 0 0,0 0 0,-4-12 0,4 12 0,0 0 0,-9-12-1,9 12 1,-8-10-1,8 10 1,-11-9-1,11 9 1,-7-10-1,7 10 1,-5-12-1,5 12 1,-2-11 0,2 11 0,-2-16 0,2 16 0,0-17 0,0 8 0,-2-3 0,-2 0 0,1-1 0,2 2 0,0-1 0,1 1 0,0 2 0,0 9 1,-3-14-1,3 14 0,0 0 0,0 0 0,0 0 0,0 0 0,5 18 1,-3-1-1,-1 6 0,1 5 0,3 4 1,-5 5-1,1-1 0,-1 0 1,0-2-1,-1-4 0,2-5-1,-2-5-3,-4-10-8,5-10-28,0 0 0,-11-10 1,9-5-2</inkml:trace>
  <inkml:trace contextRef="#ctx0" brushRef="#br2" timeOffset="140366.0284">9023 13182 19,'0'0'27,"11"4"-3,-2-3-2,9 1-4,5 2-1,-1-5-5,8 3-1,1-4-4,7 2-1,0-4-3,3 2-1,1-2-2,1-1 2,2 0-2,1-1 0,-1 1 0,-1-2-2,-2 3-2,-4-4-3,2 4-5,-10 0-8,-5-4-12,6 7-2,-12-9 3</inkml:trace>
  <inkml:trace contextRef="#ctx0" brushRef="#br2" timeOffset="140702.0477">10091 13135 21,'13'-9'29,"7"6"-5,-2-3-2,4 0-4,0 4-1,-3-3-4,5 5-2,-2-4-3,4 3-3,-3-2 1,6 3-2,0-2-1,2 1 0,1-1-2,3 1 0,-2 0-2,0-4-3,7 7-12,-4-2-19,-8-9 1,3 6-2,-6-6 2</inkml:trace>
  <inkml:trace contextRef="#ctx0" brushRef="#br2" timeOffset="141016.0657">11010 13135 9,'27'6'26,"-27"-6"0,26 2 3,-14-3-14,5 0-2,3 3-1,-3-3-2,7 3-2,-5-3-1,9 4 0,0-4-2,7 2 0,0-2-3,3 0-1,3-1 0,2 0-2,3-1 0,-3-3-6,1 3-10,-2 2-16,-6-6-1,8 5 0,-9-6 2</inkml:trace>
  <inkml:trace contextRef="#ctx0" brushRef="#br2" timeOffset="141703.105">12081 13151 21,'41'10'30,"-12"-8"2,4 4 1,-3-1-10,-6-5-7,8 6-5,-6-6-1,4 3-4,-2-4-1,4 1-1,0-5-2,1 2-1,-2 0-1,1-1 0,2-1-2,2 0 0,-3 1-1,0-3-2,5 5-3,-4-4-4,9 5 1,-7-5-2,6 6 0,-8-4 0,6 4 1,-6-2-1,1 2 2,-1 1 3,-3 0 2,0 2 5,-3-2 4,0 3 3,-4-2 4,2 3 4,-6-3 1,2 4 1,-4-5 0,3 4-2,-4-5-3,8 3-2,-6-4-3,4 2-2,0-4-1,3 1-3,2 0-2,0-6-4,3 6-6,-6-6-1,11 6-3,-5-6-1,7 6 0,-7-3 1,4 3 1,-2 1 5,1 1 6,0 3 6,-3-2 3,2 2 3,-4-1 3,4 2 2,-4-2 0,-1 1 2,-4-4-3,2 4 0,-3-4-1,0 3-1,-3-4-3,1 3-1,-4-3-3,9 2 0,-4-1-2,3-2-2,-2 1-2,1-2-3,4 3-3,-3-7-9,-2 2-17,4 4 0,-3-5-1,3 7 2</inkml:trace>
  <inkml:trace contextRef="#ctx0" brushRef="#br2" timeOffset="142832.1696">14649 13192 21,'25'-4'32,"-9"-2"3,4 3 0,1-2-11,-3-2-7,10 5-3,-10-3-6,7 4-3,-1 0-3,-1 2-2,3 1-1,-2 0-2,2 3 0,-1-1 1,7 4-1,-1-4-1,3 6-5,-3-2-21,0-9-2,2 4-3,-7-8 2</inkml:trace>
  <inkml:trace contextRef="#ctx0" brushRef="#br2" timeOffset="143101.1849">15460 13197 31,'28'5'27,"0"-7"4,4 6-3,-8-2-10,3-4-11,3 2-1,-1-1-2,2 0-1,-1 0-5,-2-1-16,-5-6-12,6 4-2,-13-9 1,9 6-1</inkml:trace>
  <inkml:trace contextRef="#ctx0" brushRef="#br2" timeOffset="144357.2568">9083 8915 30,'33'3'26,"-6"-12"3,7 8-12,2-4-4,3-2-4,4 1-4,-1 1-2,2-3-1,1 2-3,-1-1-1,2-1-6,-4 4-7,-7-6-13,7 9 0,-14-7 1</inkml:trace>
  <inkml:trace contextRef="#ctx0" brushRef="#br2" timeOffset="144603.2709">10062 8882 21,'23'-5'26,"12"9"1,-7-7-8,6 1-5,1 0-4,1-2-4,2 2-2,1-2-4,2-1-1,-1 1-3,-1 1-8,-3-8-16,9 12 1,-9-9 0,8 10 0</inkml:trace>
  <inkml:trace contextRef="#ctx0" brushRef="#br2" timeOffset="144817.2831">11219 8940 13,'45'14'23,"-13"-14"1,9 10-2,-7-9-13,4 1-4,-2-5-3,2 2-2,-2 0 0,0-4-1,-2 2 1,4-1-2,-2 3-7,-9-7-15,14 11 1,-14-13 0</inkml:trace>
  <inkml:trace contextRef="#ctx0" brushRef="#br2" timeOffset="145131.301">12388 8970 22,'27'6'18,"-3"-6"-1,4 4-3,1-3 0,6 0-4,-2 1-4,3-1-2,-1 1-2,3-2-2,1 1 0,4-1 1,-2 0 0,1-1 0,5-1-1,1 2-2,0-1-5,-1-2-7,4 6-11,-11-11 0,6 10-1</inkml:trace>
  <inkml:trace contextRef="#ctx0" brushRef="#br2" timeOffset="145418.3175">13597 8961 28,'27'1'23,"-10"-5"-5,7 0-2,-5 0-3,3-1-3,4 1-4,0-3-2,4 2-2,0-2-1,1 3 0,0 0-1,4 2 0,0-1 0,-2 3 0,5 1 0,1 0 0,2 2 0,1 0-1,-2 1-4,-1 0-9,-7-9-13,7 12 1,-16-13 0</inkml:trace>
  <inkml:trace contextRef="#ctx0" brushRef="#br2" timeOffset="145699.3334">14654 8901 14,'29'3'19,"-10"-8"2,8 6-12,0-4-1,0 3-1,0-3 1,2 1-2,4-2 1,0 2-2,4-2-1,0 0-2,2 0-1,-1 0-1,2-1-2,-3 1-3,-2 2-6,-3-2-8,3 8-5,-14-9-1,7 10 1</inkml:trace>
  <inkml:trace contextRef="#ctx0" brushRef="#br2" timeOffset="145867.3432">15498 8884 7,'13'-4'24,"9"8"-2,-7-6-4,4 3-2,3-1-7,-1-4-19,11 8-10,-11-15-2,12 8-2</inkml:trace>
  <inkml:trace contextRef="#ctx0" brushRef="#br2" timeOffset="147621.4435">15732 9114 35,'-9'3'31,"9"7"0,0-10-9,-12 11-7,12-11-3,-10 17-5,10-2-2,-2 6-2,3 5-1,2 3 0,1 6 0,2 5-1,0 7-1,3 4-1,-3 1-1,5 4-2,-6 0-1,4 5-2,-6-6-4,4 4-6,-2 0-14,-5-10 0,4 5 2,-12-12 1</inkml:trace>
  <inkml:trace contextRef="#ctx0" brushRef="#br2" timeOffset="147940.4616">15761 10433 6,'-9'22'21,"8"5"-4,-2-4-3,2 2 0,-1-1 0,3 1-3,-2 2-2,2 0-3,-1 2-2,2-1-3,-3 3-2,2 1 0,-1 0-1,0 2-2,0 0-1,0 3-1,0 0 0,-1 3 1,0-1-2,-1-1 2,1 2 0,-1 0 2,2 1 2,-2-3-1,2 2-4,-6-8-10,10 11-3,-12-10 0</inkml:trace>
  <inkml:trace contextRef="#ctx0" brushRef="#br2" timeOffset="148194.4763">15749 11970 21,'-5'28'23,"9"12"0,-10-13 1,1 4-20,1-1-3,1 0 0,1-4-2,0 0-2,3-1-2,-2-2-5,4-1-1,-3-3-4,6 4-3,-8-7 0</inkml:trace>
  <inkml:trace contextRef="#ctx0" brushRef="#br2" timeOffset="148369.4863">15759 12629 24,'5'34'17,"-3"-9"-3,3 7-3,-6-4-5,4 2-5,1-1-4,-3-2-3,4 1-3,-5-9-7,7 8-4</inkml:trace>
  <inkml:trace contextRef="#ctx0" brushRef="#br2" timeOffset="148635.5014">15807 13313 42,'-4'16'26,"7"10"1,-7-10-2,-2 3-23,3-1-3,3 1-1,0-3-1,2 2 1,0-2-2,3 2-2,-3-2-1,1 0-3,3-1-2,-3-2-2,3 5-3,-5-4-1,6 4 1</inkml:trace>
  <inkml:trace contextRef="#ctx0" brushRef="#br2" timeOffset="148803.5111">15841 13730 8,'1'22'13,"-3"-5"1,2 6-2,-1-5-1,1 2-5,-1-5-6,-1-2-8,4 4-9,-2-17-3</inkml:trace>
  <inkml:trace contextRef="#ctx0" brushRef="#br2" timeOffset="148969.5206">15828 13996 13,'4'23'24,"-4"-23"-1,1 18-3,-1-18-21,-7 11-18,12-1-3,-5-10-1</inkml:trace>
  <inkml:trace contextRef="#ctx0" brushRef="#br2" timeOffset="150780.6242">13272 10398 36,'-5'16'28,"7"11"1,-7-2-9,2 3-6,2 9-4,-2-2-3,5 4-3,-1 1 0,3-1-1,0-3-1,2-1-1,-2-7 0,1-5-2,-2-4-4,-2-7-8,-1-12-18,2 11-1,-2-11 1,-12-6 1</inkml:trace>
  <inkml:trace contextRef="#ctx0" brushRef="#br2" timeOffset="151075.6411">13126 10390 30,'0'0'30,"0"0"3,-2 9 0,2-9-14,12 2-5,5 3-3,-2-5-4,11 2-1,1-3-1,6 0-2,1-4 0,5 1-2,-2-1 0,0 0-2,-2 3-2,-5-2-5,0 10-11,-5 3-17,-13-2 1,-3 8-2,-7-4 2</inkml:trace>
  <inkml:trace contextRef="#ctx0" brushRef="#br2" timeOffset="151944.6908">13558 10909 31,'11'3'33,"-11"-3"2,15-5 1,-6-2-16,-3-9-2,6 6-6,-6-8-4,5 2-2,-4-1-1,3 1-2,-4 1-1,1 4-1,-5 0 0,-2 11 0,0 0-1,0 0 0,0 0 1,6 13-1,-6 0 0,0 7 0,2 1 0,4 3 0,-3 3 0,-1 1-1,3 1-1,-4-2-1,4 1-2,-4-11-3,3 7-9,-9-7-16,5-6-4,-2 1 0,2-12 1</inkml:trace>
  <inkml:trace contextRef="#ctx0" brushRef="#br2" timeOffset="152138.7019">13626 11137 55,'0'0'36,"0"0"0,0 0-8,11-5-9,4 1-4,-5-6-6,6 7-2,-5-5-4,8 3-2,-1 2-3,-1-4-3,6 8-10,-10-2-23,0-7 0,1-1 0,-4-6 1</inkml:trace>
  <inkml:trace contextRef="#ctx0" brushRef="#br2" timeOffset="152412.7175">13674 10161 43,'0'0'32,"0"0"2,9 4 0,-3 7-20,2 7-5,-2-4 0,2 7-4,1-4-1,0 3-3,2 0-2,-1-2-4,3 4-9,-2 0-15,-2-2-5,3 5-1,-8-5 1</inkml:trace>
  <inkml:trace contextRef="#ctx0" brushRef="#br2" timeOffset="152705.7343">14179 10467 51,'0'0'34,"10"8"-1,-10-8-2,-6 13-19,8 1-3,-10 1-4,4 4-2,-2 0-1,-2 6-1,-2 1 1,-3 3-1,-2 1-1,-1 0 0,2-2-1,-6-3-3,6 1-2,-5-11-9,10-5-15,2 1-3,-4-13-2,11 2 2</inkml:trace>
  <inkml:trace contextRef="#ctx0" brushRef="#br2" timeOffset="152939.7477">13930 10628 45,'0'0'34,"7"12"1,-7-12 1,10 9-16,10 6-7,-4-5-3,6 6-4,0-4-2,5 5 0,-2-4-2,2 3-2,-2-3-2,-5-5-4,6 4-15,-1-5-17,-9-8 1,1 0-1,-5-7 0</inkml:trace>
  <inkml:trace contextRef="#ctx0" brushRef="#br2" timeOffset="153254.7657">14443 10455 70,'11'-3'36,"-11"3"-1,14-8 1,-4 11-28,-10-3-2,10 8-2,-10-8-1,11 21-1,-4-7-1,-1 6 1,-3 4-1,1 2 0,-1 1-1,-1 3 1,0 0 0,-1-1-2,-1-2 1,1-4-1,2-5-2,-4-8-3,8 0-12,-7-10-20,0 0 1,3-10 0,-6-6 1</inkml:trace>
  <inkml:trace contextRef="#ctx0" brushRef="#br2" timeOffset="153526.7812">14348 10379 72,'0'0'39,"0"0"-1,0 0-2,0 0-19,16-4-7,-6-4-2,13 6-3,2-3-2,3 1 0,4-2-1,7 2-1,0 1 0,0 1 0,3 5-3,-6-2-1,-2 5-5,-9-3-11,-3 6-22,-6-1 1,-6 2-1,-1 0 1</inkml:trace>
  <inkml:trace contextRef="#ctx0" brushRef="#br2" timeOffset="154068.8123">14851 10741 57,'0'0'38,"0"0"0,14 5-3,-14-5-10,10-11-14,0 8-3,1-4-3,3 3-2,-2-2 0,3 1-2,-4 2 0,0 5-1,-1 5 0,-2 2 0,-2 7-1,-2 3 0,-3 5-1,0 3 1,-1 3-1,-5-1 1,0 1-1,-2-1 1,-1-3 0,0-2 2,0-3-1,0-5 0,-1-2 1,5-4 1,4-10-1,-7 10 2,7-10-1,0 0 1,0 0 0,0 0 0,10-11 0,-10 11 0,21-11 0,-5 5-1,1-4 0,1 2-1,2-3-1,2-1-2,1 4-4,-6-6-12,-1 3-24,-3-3 0,-1-2 0,-3-2-1</inkml:trace>
  <inkml:trace contextRef="#ctx0" brushRef="#br2" timeOffset="154329.8272">15043 10101 71,'19'3'40,"-7"4"0,1 4 2,7 7-21,-8-5-10,9 10-3,-2 0-2,4 5-4,-6 4-3,1-6-9,-1 1-30,-5-5-3,-3-5 2,0-8-2</inkml:trace>
  <inkml:trace contextRef="#ctx0" brushRef="#br0" timeOffset="161461.2351">5724 14595 23,'0'0'28,"20"-4"1,-20 4-8,20-3-4,-9 7-2,1-6-2,2 10-3,-1-8-2,2 7 0,1-5-3,2 2-1,-2-3-1,5 1-1,0-2 0,3 1 0,2-3 1,3 1-1,2-1 1,3 1-1,0-1 0,4 1 1,0 0-1,3 1-1,-3-1 1,1 2-2,1-2 2,2 2-1,-3 0 0,2 0 0,-1-1 0,0 1 0,1 1 0,2 0-1,-1 0 1,1-1 0,5-1 0,2 1-1,2-2 1,1-1 0,4-1-1,1 1 0,0-2 0,1 1 1,-5 1-1,2 0 1,0-1-1,0 2 0,0 0 0,-1 0 1,1-2 0,0 2-1,4-3 0,-3-1 0,-1 2 0,-1-1 0,-2 0 0,0 0 0,-2 4 1,0-3-1,-1 1 0,0 3 0,1-1 0,1 0 0,-2 1 0,3-1 0,-1 0 0,0 3 0,-2 0 0,1-3 0,0 0 0,1 3 0,0-3 0,-2 0 1,4 0-1,-2-2 0,2 1 0,-2-1 0,1 1 0,-1-3 0,-1 3 0,0 0 0,0 1 0,0-1 0,1 0 0,0 1 1,-2 1-1,2-1 0,0 0 0,-2 0 0,0-1 0,1 0 0,-3 0 0,0 0 1,-1 0-1,1-1 0,-1 1 0,2 0 0,-1-1 1,1 1-1,1-1 0,-1 0 0,3 0 0,-2-3 0,3 0 0,0 1 1,1-2-1,1 0 0,-1 0 0,0-1 0,3 1 0,-1 1 0,-2 0 0,0 0 0,1 2 0,-3-1 0,2 1 0,0 0 0,-2 0 0,0 0 0,-1-1 1,5 1-2,-2-2 1,1 1 0,1-1 0,-1 0 1,2 1-1,1-1 0,1-1 0,-3 1 0,0-1 0,0-1 0,-4 1 0,2 0 0,-1 0 0,2-1 0,1 1 0,-3 0 1,0 1-1,0 1 0,1 0 0,1 0 0,-1 0 0,0 1 0,-5 0 0,7 0 0,-5 1 0,3-1 0,-1 1 0,-2 0 0,1 1 0,0 0 0,-1 1 0,1 0 0,2 0 0,-2 1 0,2 0 0,-4-2 0,4 1 0,-2 1 0,2-1 0,-2-1 0,1 0 0,0 0 0,-1 0 0,4 0 0,-5-1 0,-1 0 0,0 1 0,-1-1 0,0 2 1,1-2-1,2-1 0,-1 2-1,-1-2 1,2 0 1,0 0-1,-2 1 0,-1 0 0,-1 0 0,-4 2 0,-1-2 0,0-1 0,-1 2 0,1 1 0,0-1 0,0 0 0,4-1 0,0 1 0,0-1 0,-2 1 0,2-1 0,-1 1 0,-2 0 0,2-1 0,-4 2 0,-2-1 0,1 1 0,2 0 0,-3 1 0,1-1 0,1 0 0,-1 1 0,2-2 1,0 1-1,2 0 0,3 0 0,-2-1 0,1 2 0,3 0 0,-2-1 0,0 1 0,-1 0 0,-4-1 0,1-1 0,0 0 0,3 0 0,-5-2 0,1 0 0,0 0 0,-2-1 0,2-1 0,-4 3 1,-1 0-1,-4-1 0,3 1 0,-2-1 0,-2 0 0,-1 3 0,1-1 0,0 0 0,2 0 0,-1 2 0,0-1 1,-2 3-1,2 0 0,2-1 0,-2 2 0,0-1 0,-2 0 0,1-1 0,-3 3 0,1-3 0,-2 0 0,-1-2 0,-2 1 0,-3-1 0,-1 1 0,1-1 0,-4 0 0,0-1 0,-2 1 0,-2-1 0,-2-1 0,0 2 0,-1-1 0,-12 1 0,17-2 1,-17 2-1,13-4 0,-13 4 0,12 0 0,-12 0 0,12 2 0,-12-2 0,10 0 0,-10 0 0,11 3 0,-11-3 1,0 0-1,9 3 0,-9-3 0,0 0-1,0 0-2,-9 6-5,-4-11-21,2 0-13,2-2 0,-3-6 0,4-6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9T18:36:12.69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2031 16756 12,'0'0'29,"6"10"0,-2 3 3,-6-1-17,-5 1-1,3 9-2,-7 1-3,5 9-2,-7-2-2,1 10 1,-5 0-3,0 6 0,0 0-1,-5 5-1,-3-4 1,3 2-1,-3-11 0,5 0 1,1-13 0,6 1 0,0-12 0,6-5-1,7-9 0,0 0 0,-5-14 0,9-3-1,2-4 0,2-3 1,5-7-2,5-6 1,2-7-1,3 5 1,4-4-1,0-4 1,1 4 0,-1-6 0,-6 6 0,0 6 1,-3 5 1,-4 4 0,-4 6 0,-1 9 0,-9 13 0,13 0 0,-8 12 0,3 6 0,0 4 0,5 6 0,4 7 0,2 3-1,2-1 1,0 7-1,-1-7 0,2 4 0,-4 0 0,-3-1-2,-2-10 0,-2 2-1,-4-8-2,-3-6-2,4 0-2,-8-18-14,0 0-19,0 0 2,-19-11 0,6-3 1</inkml:trace>
  <inkml:trace contextRef="#ctx0" brushRef="#br0" timeOffset="221.0127">1959 17152 49,'-17'11'37,"17"-11"-1,0 0 1,0 0-18,20 9-7,-3-14-3,11 5-3,5-6-1,11 2-1,2-3-4,4-2-4,7 7-18,-4-8-17,-5-3 1,-1 3-3,-7-7 1</inkml:trace>
  <inkml:trace contextRef="#ctx0" brushRef="#br0" timeOffset="757.0433">3166 16849 37,'16'-1'33,"-16"1"1,10-3-9,-8 15-6,-12-7-3,6 18-3,-11-4-4,-1 14-1,-9 1-3,1 0-1,-6 0-1,0 2-2,-1 0-1,0-5-1,5-1-3,-1-15-4,11-8-3,-2-8-9,18 1-8,-8-21-5,6-2-1,6-4 1</inkml:trace>
  <inkml:trace contextRef="#ctx0" brushRef="#br0" timeOffset="961.055">2883 16937 50,'-7'-16'29,"7"16"1,0 0-5,0-11-5,13 18-4,-4 0-6,14 7-2,-2 1-2,9 7-1,-1-1 0,8 9-1,-3-3-1,1 0-1,-4-3-2,-2-4-2,-1 1-5,-8-7-16,1-2-17,0-7 1,-8-12 0,2 0 1</inkml:trace>
  <inkml:trace contextRef="#ctx0" brushRef="#br0" timeOffset="1383.0791">3741 16760 44,'1'-18'34,"4"9"3,-5 0-2,0 9-15,0 10-9,0 6-4,4 14-4,0 8-1,1 5-1,0 3 0,1 2 0,1-1-1,-1-2-2,0-7-4,-4-11-8,2-8-23,2-3 1,-6-16-2,0 0 2</inkml:trace>
  <inkml:trace contextRef="#ctx0" brushRef="#br0" timeOffset="1972.1128">3640 16759 60,'-7'-15'38,"7"15"0,2-11-3,-2-1-17,13 10-7,2-5-4,8 6-3,2-1-1,8 2 0,3 3-2,1 1-1,-2 2 1,-1 4-2,-4 2 0,-5 3-1,-4 6 0,-11-1-1,-6 4 0,-8 2 0,-3 2 0,-7-9 0,0 5 1,-6-4 2,-1-5 0,4-1 2,1-10 0,5-1 0,11-3 1,0 0 0,-2-12 0,15 7-1,4-1 0,4 2-1,2 4 0,5 0 0,-1 5-1,-1 3 0,-1 5 0,-3-2 0,-2 7 0,-5-1-1,-4 6 1,-7-1-1,-4-1 0,-5-3 0,-4-4 1,-6 2 0,-3-5 1,-4 0 0,-5-7 0,-1-1 1,-5-1 0,1 1 0,-1 0 0,3-3 0,2-2 0,6 2-1,6 2-1,5 1 0,11-3-3,0 0-5,25-9-30,-3 6-4,2-8 2,7-2-2</inkml:trace>
  <inkml:trace contextRef="#ctx0" brushRef="#br0" timeOffset="2439.1396">4817 16826 75,'0'0'39,"0"0"0,0 0 1,8-14-29,4 15-4,2-3-2,4 3-3,5 5 0,-1-2-2,2 2-1,-3-2-2,3 6-4,-9-10-10,3 5-24,-5-1 2,-13-4-2,10-1 3</inkml:trace>
  <inkml:trace contextRef="#ctx0" brushRef="#br0" timeOffset="2635.1508">4853 16973 67,'0'0'39,"-2"17"-1,2-17 1,17-2-27,4 5-3,-2-4-4,7 4-3,2 1-1,2-2-4,6 3-4,-5-8-15,3-1-17,4 1 0,-2-8 0,5 2 1</inkml:trace>
  <inkml:trace contextRef="#ctx0" brushRef="#br0" timeOffset="3321.19">5832 16521 40,'-2'-23'34,"2"23"1,-14-13-8,-2 3-9,5 10-2,-11-3-5,5 11-4,-9 1-1,4 6-2,-2 2-1,4 5 0,-1-2-1,5 7 0,5-1 0,6 1-1,4-4 1,4 4-1,2-1 1,4 0-1,1 1 0,-1-2 0,-2 3-1,-4-1 0,-2-3 0,-4-4 0,-3-2-1,-4-4 0,-4-2 0,-1-6 1,-2-10-1,0 0 0,1-3 1,1-1-1,2-4 1,3 2 0,5-1 0,4 2-1,1 9 1,12-11 1,2 10-1,2 4 0,5 7 1,-1 3-1,1 3 0,-2 3 0,-2 7 0,-4 1 0,-4 6 0,-4-2 0,-3-4 0,-2 0 0,-3 1 0,-2-5 1,1 2-1,0-3-1,1-3 3,1-7-3,2 0 2,2 1-1,3-3 1,4 2-1,0-9 0,5-1-2,2 3-9,2 1-29,-5-8 1,6-6-1,-6-11 0</inkml:trace>
  <inkml:trace contextRef="#ctx0" brushRef="#br0" timeOffset="4077.2333">6507 16698 28,'-6'16'31,"-4"-15"0,2 10 2,-4-1-16,-7-2-5,3 13-3,-6-1-2,7 12 2,-5 1-3,7 9 1,-1-3-2,9 7 0,2-5-1,8 0-1,4-6-2,7-7-1,8-11-5,0-11-8,8-4-25,2-5 0,-3-5-1,3-8 2</inkml:trace>
  <inkml:trace contextRef="#ctx0" brushRef="#br0" timeOffset="4704.2691">7023 16792 27,'-7'-14'31,"7"14"2,-21 7-7,3-9-6,0 10-5,-10-6-4,2 9-1,-5 1-5,1 8 0,-3 0-1,4 10 0,2-1-1,9 4 0,4-3 0,11 3 0,6-4 0,13-4-1,6-9 0,10-9 0,6-8-1,4-6 1,0-5-1,2-11 0,-4-5 0,-2-1-1,-6-4 0,-5 2 0,-11 0 0,-7 2 0,-7 2 0,-6 4 0,-5 5 0,-6 3 0,0 6 0,-1 8 0,3 4 1,3 5-1,4 8 0,5 4 1,5 1 0,3 6 0,2-3 0,6 2 0,2-4 0,0 3 0,1-4 0,-1-2-2,-1-5-3,-4-6-3,7 8-17,-7-7-17,-12-9 1,18 3 0,-18-3 0</inkml:trace>
  <inkml:trace contextRef="#ctx0" brushRef="#br0" timeOffset="4912.281">7378 17009 43,'21'8'36,"-21"-8"1,15 16-1,-8-1-15,-9-3-8,5 7-3,-8-3-3,4 7-2,-5-4-2,2 2-3,2 4-6,-5-6-27,7-19-5,-4 15 0,4-15-1</inkml:trace>
  <inkml:trace contextRef="#ctx0" brushRef="#br0" timeOffset="6357.3637">7655 16539 17,'0'0'27,"13"-10"-2,-13 10-2,0 0-3,7-10-3,-7 10-3,0 0-2,2-9-4,-2 9-1,0 0-2,7 19-1,-6-4-1,1 5 0,-1 8-1,1 6 0,-3 2-1,1 9 1,-2 0-1,0 0 0,0-2 0,1 2-1,-1-7 0,1-4 0,1-7-1,-1-8-1,3-6-4,-2-13-6,0 0-15,0 0-9,5-13 0,-3-2 1</inkml:trace>
  <inkml:trace contextRef="#ctx0" brushRef="#br0" timeOffset="6719.3844">7687 16841 24,'0'0'31,"0"0"4,0 0-5,15-10-8,-2 13-6,2-7-3,6 6-4,1-4-3,6 3-1,-2-1-2,3 5-1,-3 1 0,-2 4-2,-5 2 1,-3 4-1,-5 0 0,-6 4 0,-5 1 0,-6 0-1,-5-1 1,-5 0 0,-4-4-1,-4-2 2,-2-4 0,-1-3 0,2-7 0,2 1 0,5-3 1,3-2-2,15 4-1,-10-13-2,20 10-6,2-7-15,5 0-13,10 1 1,1-4-2,9 3 1</inkml:trace>
  <inkml:trace contextRef="#ctx0" brushRef="#br0" timeOffset="7132.408">8172 16625 47,'0'0'33,"14"7"4,-14-7-2,20 7-15,-5 6-12,-4-1-2,6 6-1,-4 2-2,3 6 0,-4 2-1,-2 3 0,-4 3-1,-3 3 0,-7 0 0,-3-2 0,-4-4-2,-4-1 2,-2-6-2,-2-2 1,1-8 0,0-4 0,5-2-1,1-5-2,12-3-4,0 0-22,0 0-7,7-15-1,7 1-1</inkml:trace>
  <inkml:trace contextRef="#ctx0" brushRef="#br0" timeOffset="7693.4401">8920 16454 37,'0'0'35,"10"-5"1,-10 5-1,0 0-12,-4 21-6,-1-4-7,10 15-3,-4 4-1,2 12-2,-1 5 0,2 8 0,-2 7-2,0 4 1,-2 1-2,0-7 1,-3-1 0,2-5-2,0-7 1,0-4-3,3-13-1,-2-16-6,9-12-25,-9-8-8,14-19 2,-7-3 0</inkml:trace>
  <inkml:trace contextRef="#ctx0" brushRef="#br0" timeOffset="8562.4898">9962 16813 28,'17'-3'32,"-10"-8"1,1 2-7,-8 9-4,11-23-4,-11 23-5,-1-18-3,1 18-3,-15-15-1,5 14-2,-8-2-1,0 4-1,-3 3 0,-1 1 0,-4 4-1,2 9-1,-1 0 1,2 4 0,3 4 0,5 5-1,3-1 1,7 6 1,9-1-1,7-5 1,4-1-1,7-6 1,3-7-1,5-5 1,3-6-1,3-10 0,0-9 0,-3-1-2,-1-8 2,-2-5-1,-4-3 0,-4-2 0,-8-3 0,-8 5-1,-6 0 1,-3 5 0,-6 6-1,-4 9 1,-4 7 0,0 6 0,2 13 0,4 3 1,2 9-2,6 6 2,4 3-1,6-2 0,2 3 0,3-1 1,3-3-2,3-4 1,3-4-2,-2-10-2,6-1-10,-4 0-26,3-12 1,3-4-1,-2-9 0</inkml:trace>
  <inkml:trace contextRef="#ctx0" brushRef="#br0" timeOffset="9104.5208">10822 16724 16,'-10'-11'27,"10"11"3,-29-3 1,4 4-12,-2 8-5,-5-1-4,3 7 0,-5 4-2,7 7 1,-2-1-3,11 9-1,0 0 0,12 1-1,4-1-1,8 0 0,5-3-1,10-6 1,3-6-1,6 0 0,2-9-2,1-1 0,2-6-2,-3-7-4,3-2-8,-10 2-24,-2-8 0,-7-1-1,-7-5 2</inkml:trace>
  <inkml:trace contextRef="#ctx0" brushRef="#br0" timeOffset="9312.5327">10573 16862 65,'0'0'37,"0"0"-1,18-1 2,-1 5-25,1-5-5,8 4-3,0 4-3,3 1-3,8 3-9,-5-3-27,2-9-1,2-4 0,-5-5 1</inkml:trace>
  <inkml:trace contextRef="#ctx0" brushRef="#br0" timeOffset="10026.5735">11457 16623 47,'14'-1'34,"-14"1"1,1 20 2,-9 3-15,-5-2-13,4 11-3,-6 6-1,2 7-1,-5 1-1,1 0 0,-2 2-1,2-4-1,3-6 0,1-7 0,6-10-1,4-9 1,3-12-1,0 0 0,12-14 0,-3-8 1,1-7-1,2-6 0,0-1 0,0-8-1,1-2 0,0 2 1,1 0 0,1 0-1,0 2 0,2 4 1,-1 3 0,-1 9 0,-2 5 0,-1 7 1,-3 7 0,-9 7 0,13 6 0,-9 10 0,0 3 2,1 8-1,1 3 2,4 6-1,0 1-1,4 3 2,2 2-2,1 3 1,2 0-1,0-3-1,0-3 0,-1-5 0,-3-4-1,-1 2 0,-3-10-1,-3-3 0,-3-4-2,-3-5-1,-1 1-1,-1-11-4,-4 17-5,-8-24-15,12 7-12,-17-10 1,4 1 0,0-3 2</inkml:trace>
  <inkml:trace contextRef="#ctx0" brushRef="#br0" timeOffset="10239.5857">11439 16931 49,'-15'-1'37,"15"1"1,0 0 2,4-9-17,16 10-9,0-4-4,10 8-3,0-5-2,7 6-3,3-1-4,0-3-4,5-1-32,-8 4-2,-5-12 0,-3-2 0</inkml:trace>
  <inkml:trace contextRef="#ctx0" brushRef="#br0" timeOffset="10755.6152">12263 17071 72,'31'14'36,"-7"-1"1,-5 6 1,0 2-28,-12-1-5,-2 3-5,-4 2-3,-8-2-5,2 3-14,1-7-16,-9-5 2,4-2-4,-1-13 5</inkml:trace>
  <inkml:trace contextRef="#ctx0" brushRef="#br0" timeOffset="11216.6416">12879 16405 70,'20'32'35,"-6"2"1,2 12-10,-6 9-14,-6-1-6,3 10-2,-6-1-1,2 0-1,-1-11-3,0-5-2,6-5-5,-4-15-10,2-8-17,5-9-1,-11-10-1,16-15 3</inkml:trace>
  <inkml:trace contextRef="#ctx0" brushRef="#br0" timeOffset="11542.6602">12951 16777 69,'0'0'37,"0"0"0,17-1 0,-8-1-24,12 5-6,2 1-3,7 9-1,2-2-1,2 5-1,1 2 1,-1 4-1,-3 0-1,-5 4 0,-8-1 0,-6-2 0,-9 1 0,-8 0 1,-10-3-1,-5 0 0,-9-3 1,-2-4 0,-2-6 0,2 2 0,2-5 0,7-3-2,8-2-1,5-7-6,19 0-25,5-1-6,3-8 0,11 0-1</inkml:trace>
  <inkml:trace contextRef="#ctx0" brushRef="#br0" timeOffset="12131.6939">13984 16725 42,'14'1'35,"-14"-1"2,0 0 0,0 0-16,-10-7-6,-1 9-6,-11-3-2,1 8-3,-5-2 0,0 9-1,-4 3 0,1 3 0,-1 6-1,5 6 0,1 2-1,6 4 1,8 0 0,8 0-1,7-4 1,8 1-1,9-5 0,8-6 0,5-4 0,4-8-1,3-4 0,-4-2-1,1-3-2,-3-9-1,-3 3-4,-14-7-5,6 4-20,-10-1-9,-13-6 2,0 1-1</inkml:trace>
  <inkml:trace contextRef="#ctx0" brushRef="#br0" timeOffset="12372.7077">13756 16932 69,'0'0'39,"0"0"1,21 2 0,2 0-26,-1-8-4,10 7-4,2-2-1,2 3-3,0 4-2,-1 0-3,3 3-5,-11-8-13,-2 2-20,0 0 2,-9-9-2,0 0 2</inkml:trace>
  <inkml:trace contextRef="#ctx0" brushRef="#br0" timeOffset="12831.734">14519 16557 65,'13'2'38,"-1"1"-1,0 8 3,-7 10-22,2 1-10,3 8-3,-1 7-1,1 12 0,-2 0-1,0 4-1,0-1-1,0-2-1,-1-6 0,-1-6-2,2-6-3,-3-13-3,7-3-12,-1-12-20,-11-4 0,15-18 0,-11-5 2</inkml:trace>
  <inkml:trace contextRef="#ctx0" brushRef="#br0" timeOffset="13460.77">14513 16565 59,'-3'-11'38,"1"-3"-1,5 1-1,-3 13-17,15-19-9,8 11-2,2-2-3,8 7 0,4-1-1,8 6-1,-1 2-1,3 5 0,-1 3-1,-4 4-1,-5 2 1,-6 2-2,-11 4 1,-9 3-1,-9 1 0,-12 0 0,-6-2 1,-8-2-1,-7 1 1,-3-2-1,-1-7 2,2-5-1,1-2 1,9-6 0,3-2-1,10-4 1,10 3 1,3-12-2,10 7 1,10-2 0,6 2-1,2 3 1,6-1-1,1 4 0,1 5 1,-1 4-1,-3 1 0,-3 3 1,-4 4-2,-5 4 1,-8 4 0,-4 0-1,-9 1 0,-6-1 1,-7-1-1,-7 0-1,-7-2 2,-4-5 0,-4-2 0,-4-7 1,-2-3 0,1 4 1,-2-5 0,5-1 0,3-3 0,3 0-1,6-2 0,8 2 0,4-2 0,11 1-1,3-10-3,-3 10-3,26-5-20,-1-1-16,2-5 1,6-5-2,7-2 1</inkml:trace>
  <inkml:trace contextRef="#ctx0" brushRef="#br0" timeOffset="14710.8415">15429 16407 32,'0'0'34,"0"0"1,-2-10 1,2 10-13,0 0-7,-3-12-6,3 12-3,15-2-2,-1 4-1,0-2-1,5 4-1,2 0 0,2 4-1,1 1 0,-1 4 0,0 1 0,-3 4 0,-3 1-1,-4 4 1,-4 2 0,-4-1-1,-5 1 1,-4 1-1,-5 0 1,-2-1-1,-3-1 1,3-2 0,-3-4 0,5 0 0,2-2 0,3 0 0,6-1 0,3-1 0,5-1 0,3 0-1,5-1 1,5 0 0,1 0 0,1-4-1,2-3 2,1 1-2,-2-5 1,-1 0-1,-2-2 0,-5-1 1,-2-2-1,-4 2 0,-3-2 0,-9 4 1,8-10-1,-8 10 1,-5-11-1,5 11 0,-11-5 1,11 5-1,-16 4-1,5 4 1,11-8 0,-17 22 0,10-6 0,1 2 0,1 2 0,1 1 0,1 0 1,1 3-1,0 1 0,1-3 1,0 0-1,-1 2 0,2 0 0,-1-3 0,2-1 0,0 2 0,1-3 0,1 1-1,-1 1 2,2-2-2,0-3 1,1 1 0,-3-3 1,1-4-1,-3 4 0,0-2 2,0-12-1,-5 15-1,1-6 2,4-9 0,-14 17-2,3-7 2,-1-4 0,0 0-1,-3 2 0,3-1 1,0-3-3,3-3-4,9-1-12,0 0-27,15-11 1,-1-8-2,2-5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00:05:19.9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2741 13594 19,'-6'9'14,"6"-9"-2,-2 11 0,2-11-1,-2 14-2,1-5 0,1 2-2,0 0-1,0 5-1,0-2-1,0 3 0,0-3-1,1 4 0,1-1-1,0 2 1,-2-2 0,2 2-1,-1-2 0,2-1 0,-1 3 0,1-3-1,-2 0 0,1-1 0,-1-1 0,1-1-1,-2-2 1,0 1 0,0-12-1,-1 17 0,1-17-1,-2 14 1,2-14-3,-1 12-1,1-12-4,-1 13-5,1-13-11,4 10-5,-4-10 0,0 0 1</inkml:trace>
  <inkml:trace contextRef="#ctx0" brushRef="#br0" timeOffset="2754.1575">2735 13711 5,'1'-12'8,"-1"12"0,0 0-1,3-11 0,-3 11 0,0-11-1,0 11 1,1-12-1,-1 12 0,0-14 1,0 14-1,-1-17 0,1 17 0,0-17-1,0 7-1,-2 0 0,2 10-1,-2-19 1,1 10-2,-1 0 1,2 9 0,-5-17-1,5 17 1,-3-12-1,3 12 0,0 0-1,-2-11 1,2 11-1,0 0 1,0-10-1,0 10 0,0 0 0,1-9 0,-1 9 0,0 0 1,3-13-1,-3 13 0,0 0 0,3-11 0,-3 11 0,0 0 0,0 0 0,-2-9 1,2 9-1,0 0 0,0 0-1,0 0 1,0 0-1,0 0 0,0 0 0,0 0 0,0 0 0,0 0 1,0 0-1,11 6 0,-11-6 0,0 0 1,10 3-1,-10-3 1,12 1-1,-12-1 1,14 0-1,-14 0 1,18 0-1,-9 0 1,1-1-1,1 0 1,1 0-1,0 0 1,3 0-1,-3 0 1,1 1-1,1 0 0,-3 0 1,2 0-1,-4 0 0,0 0 0,-9 0 0,16 1 1,-16-1-1,12 0 0,-12 0 0,0 0 0,13 1 1,-13-1-1,0 0 0,10-2 0,-10 2 0,0 0 0,13-2 0,-13 2 1,0 0-1,13-2 0,-13 2 0,10-1 0,-10 1 0,12-2 0,-12 2 0,11-2 0,-11 2 0,10 0 0,-10 0 0,0 0 0,11 0 0,-11 0 0,0 0 0,0 0 1,0 0-1,0 0 0,0 0 0,0 0 0,0 0 0,0 0 0,0 0 0,0 0 0,0 0 2,0 0-2,0 0 1,0 0-1,0 0 1,0 0-1,0 0 1,0 0-1,0 10 0,0-10 1,-1 12-1,1-12 0,0 18 0,1-7 0,0 3 0,0-2 0,0 0 0,1-1 0,-1-1 0,-1-10 0,1 18 0,-1-18 0,1 9 0,-1-9 0,0 0 0,0 0-1,0 11-1,0-11-4,0 0-3,0 0-10,0 0-14,-2 11-1,2-11 1,0 0 0</inkml:trace>
  <inkml:trace contextRef="#ctx0" brushRef="#br0" timeOffset="3791.2168">3453 13551 10,'0'0'12,"0"0"-1,0 0 0,0 0 0,0 0 0,-3-10-1,3 10 2,0 0-1,0 0 0,0 0-2,0 0 0,0 0-2,0 0-1,0 0-1,0 0-1,0 0-1,-2 15-1,3-5 0,0 6-1,0 4 0,-1 2 0,1 5 0,0 2 0,1 0 0,0 0-1,0 0 0,1-3 0,0-1 0,-1 0 1,2-1-1,-3-2 1,2-3-1,-3-2 0,2-2 0,-2-3 1,1-1-1,-1-11 0,0 9 0,0-9-1,0 0 0,0 0-2,0 0-2,0 0-5,0 0-4,4-13-9,-4 13-9,-1-13 0,1 13 1</inkml:trace>
  <inkml:trace contextRef="#ctx0" brushRef="#br0" timeOffset="4284.245">3478 13771 7,'0'0'26,"0"0"-3,0 0-3,0 0-1,9-8-4,-9 8-2,0 0-3,9-2-2,-9 2-1,15 1-1,-5 3-1,0-5-1,3 3 0,-1-3-1,5 1 0,-2-4-1,4 2-1,-2-2 1,2 1-1,-2 0 0,0-1-1,-1 0 1,-2 1-1,-2 1 0,-2 0 1,-10 2-1,12-4 0,-12 4 0,0 0 0,0 0 0,0 0-1,0 0-1,0 0-2,0 0-4,0 0-6,0 0-17,6 12-4,-6-12 0,0 0 2</inkml:trace>
  <inkml:trace contextRef="#ctx0" brushRef="#br0" timeOffset="7763.444">4265 13653 17,'5'-14'27,"-5"14"-4,1-13-2,-1 13-4,-1-14-2,1 14-3,-2-12-3,2 12-2,0 0-1,0 0-3,0 0 0,0 0-1,3 21 0,-2-6-1,2 5 0,1 4-1,0 2 1,0-1-1,0 1 1,0-3-1,2-2 0,-2-3 0,1-2 0,-1-5 0,-4-11 0,6 15 0,-6-15 0,0 0 2,0 0-2,0 0 0,0 0 0,9 1 0,-9-1 0,3-12 1,-2 3-1,2-2 0,1-4 0,0 0 0,2-3 1,0-2-1,3 0 1,0-3 1,1 2-1,0 1 1,0 1 1,-2 2-1,2 3 0,-1 3 0,0 6-1,-9 5 1,15 3-1,-8 6-1,-1 5 0,2 5 1,-2 4-1,1 1 0,0 0 0,-2 2 0,0-1 0,0-1 0,-1-4 0,0-2 0,-1-2-1,0-5 1,-2-2 0,-1-9 0,5 9 0,-5-9 0,0 0-1,7-11 1,-3 1 1,0-4-1,1-2-1,1-3 2,0 0-1,0-4 0,2 0 0,1 0 1,0 2-1,0 1 1,3 2 0,-1 3 0,2 3-1,-1 4 1,0 4 0,0 4 0,0 3-1,0 5 0,1 3 1,-3 3-1,1 2 0,-2 1 0,0 1 1,-3 0-1,1 0 0,-4 0 0,0-2 0,0-2 0,-2-1 0,1-1-1,-1-2 1,-1-10 0,1 14 0,-1-14-1,1 10-1,-1-10-1,0 0-1,0 0-2,0 0-7,0 0-17,12 4-7,-12-4 1,0 0 1</inkml:trace>
  <inkml:trace contextRef="#ctx0" brushRef="#br0" timeOffset="8132.4651">5014 13571 24,'0'0'32,"10"-2"3,-10 2-2,0 0-11,0 0-8,-10 0-4,10 0-5,-3 9-2,3-9-2,-3 12-1,3-12-2,2 14-3,-2-14-6,2 17-8,0-6-11,-2-11-5,3 19 1,-3-19 0</inkml:trace>
  <inkml:trace contextRef="#ctx0" brushRef="#br0" timeOffset="8377.479">5048 13778 19,'5'18'26,"-5"-18"-1,0 12-5,0-12-4,2 13-3,-2-13-3,2 14-2,-2-14-3,2 11-2,-2-11-2,0 0-3,2 11-8,-2-11-14,0 0-7,0 0 1,0 0-1</inkml:trace>
  <inkml:trace contextRef="#ctx0" brushRef="#br0" timeOffset="9073.5188">5574 13479 46,'0'0'32,"10"0"1,-10 0-11,0 0-7,0 0-5,-1 15-3,4-2-1,-1 3-3,1 6 0,0 3-1,3 4-1,-3 2 1,1 4-1,-1 0 0,0 1 0,-1-4-1,0-3 1,0-5-1,-1-1 1,1-4-1,-2-7-1,2-1 0,-2-11-4,3 11-3,-3-11-10,-4-11-15,4 11-2,-4-16-1,4 16 2</inkml:trace>
  <inkml:trace contextRef="#ctx0" brushRef="#br0" timeOffset="9487.5426">5365 13518 18,'0'0'29,"0"0"2,0 0-3,0 0-9,16-5-4,-16 5-2,23-5-2,-9 0-1,10 4-1,-5-4-3,9 4 0,-3-2-1,4 3-2,-1-2 0,1 3-1,-4-2-1,1 2 0,-2 0 0,-2-1 0,-4 0 0,-1 1-1,-2-2 0,-1 0 0,-1 1 0,-3-2-2,1 4-3,-11-2-5,19 0-16,-8 2-13,-11-2 1,13 2-1,-13-2 2</inkml:trace>
  <inkml:trace contextRef="#ctx0" brushRef="#br0" timeOffset="10035.574">5908 13922 57,'12'-10'33,"-10"0"-1,5-2-7,-7 12-13,9-21-5,-9 21-1,10-18-2,-10 18-1,10-12 0,-10 12-1,10-4 0,-10 4 0,0 0-1,11 5 0,-11-5 1,5 11-1,-5-11-1,7 18 1,-5-6 1,0 4-2,1 0 1,-1 2-1,0 0 1,-1 0-1,0 1 1,1-2-1,0-1 0,0-3-1,1 1-1,-2-5-2,2 3-3,-3-12-8,2 11-12,-2-11-9,0 0-1,0 0 2</inkml:trace>
  <inkml:trace contextRef="#ctx0" brushRef="#br0" timeOffset="10330.5908">5936 14113 30,'0'0'32,"10"3"3,-10-3-5,10-4-8,3 7-5,-13-3-3,23-7-3,-12 0-4,5 7-1,-3-3-2,2 2-1,-2-2-1,0 2-1,-2 0 0,1 0-2,-2 2-1,-10-1-3,20 2-10,-20-2-24,0 0 1,10 4-1,-10-4 0</inkml:trace>
  <inkml:trace contextRef="#ctx0" brushRef="#br0" timeOffset="11024.6305">6603 13518 18,'0'0'28,"0"0"0,0 0-5,0 13-6,-2-2-4,-4 0-3,2 6-1,-5 0-3,2 6 0,-5-3-2,1 4-1,-3 0 0,0 1 0,-4-2-1,2 1-1,-1-2 0,0-3 0,2-2-1,4-2 0,0-2-1,2-6-2,9-7-4,-9 7-6,9-7-11,0 0-10,4-10 0,-4 10 0</inkml:trace>
  <inkml:trace contextRef="#ctx0" brushRef="#br0" timeOffset="11380.6508">6352 13569 25,'0'0'32,"9"0"2,-9 0 1,17 11-13,-17-11-6,20 13-3,-9-4-4,10 7-2,-3-2-1,7 7-2,-2-4-1,2 3 0,-2-1-1,2-1-1,-2-1 0,-4-1 0,-2-2 0,-1-1-1,-4-1 0,-1-2 0,-2-1-1,-9-9-1,13 18-2,-13-18-3,10 14-7,-10-14-22,4 10-2,-4-10-1,0 0 2</inkml:trace>
  <inkml:trace contextRef="#ctx0" brushRef="#br0" timeOffset="11801.675">6966 13838 27,'0'0'34,"13"13"1,-13-13 1,0 0-12,0 0-6,0 0-8,1 10-3,-1-10-3,0 0 0,1 10-3,-1-10 1,2 9-2,-2-9 0,2 12 0,-2-12-1,2 13-3,-2-13-4,1 11-13,-1-11-16,0 0 1,1 12-2,-1-12 2</inkml:trace>
  <inkml:trace contextRef="#ctx0" brushRef="#br0" timeOffset="12101.6921">7098 13850 61,'0'0'34,"0"0"-2,10 10-7,-10-10-13,0 0-2,0 0-3,2 15-2,-2-15-1,3 11-1,-2-1 0,1 0-2,-2-10 1,2 17-3,-2-17-1,4 12-4,-4-12-9,9 16-22,-9-16 1,11-4-1,-11 4 1</inkml:trace>
  <inkml:trace contextRef="#ctx0" brushRef="#br0" timeOffset="12328.705">7266 13883 67,'0'0'37,"6"14"0,-6-4-10,0-10-10,3 10-8,-3-10-3,5 12-3,-5-12-1,7 11-4,-7-11-4,6 14-28,-6-14-3,0 0 0,0 0-1</inkml:trace>
  <inkml:trace contextRef="#ctx0" brushRef="#br0" timeOffset="13089.7486">7810 13549 27,'0'0'31,"0"0"2,0 0 0,0 0-14,-2 15-5,2-15-6,-10 17 0,1-7-3,4 4-1,-7 1-1,3 2-1,-5 3 0,3 0 0,-1-1-2,-1 0 1,1 0-1,-2-2 0,3-1 0,2-4-2,0 0-1,9-12-2,-11 15-4,11-15-8,-9-1-10,9 1-8,0 0 0,-1-12 1</inkml:trace>
  <inkml:trace contextRef="#ctx0" brushRef="#br0" timeOffset="13390.7657">7559 13577 30,'0'0'32,"16"5"4,-16-5-6,9 8-8,6 2-5,-15-10-3,26 24-4,-11-11-3,6 8-1,-4-3-2,4 2-1,-3-2-1,5-1 0,-2-2-1,-2-3-1,0-2 0,-1-2-2,-1-1-2,-5-6-8,3 0-27,-6 3 0,-9-4 0,0 0 0</inkml:trace>
  <inkml:trace contextRef="#ctx0" brushRef="#br0" timeOffset="14051.8037">8274 13451 37,'5'-9'34,"-5"9"2,0 0-1,0 0-12,6 23-10,-9-11-4,6 10-4,-3 2-1,2 7-1,-1 1 0,1 5-1,-1-1 0,1 1 0,-2-1-1,2-1 0,-3-5 0,2-4-1,-1-5 0,-1-4-1,1-5-1,0-12-2,2 11-4,-2-11-12,-4-11-19,4 11 1,-3-16 0,-1 5 1</inkml:trace>
  <inkml:trace contextRef="#ctx0" brushRef="#br0" timeOffset="14440.8258">8035 13446 25,'-6'-9'31,"6"9"2,0 0-6,2-15-5,-2 15-5,13-9-1,2 9-5,-3-6-2,10 6-1,-3-4-1,10 5-2,-3-4 0,6 4-1,-1-2-1,2 2 0,-2-1 0,0 1-1,-3-2-1,0 2 1,-2-1-1,-1-1 0,-5 2-1,-2-1-1,-3 0 0,-2 1-2,-2 2-4,-11-3-10,0 0-25,0 0 2,0 0-3,0 0 3</inkml:trace>
  <inkml:trace contextRef="#ctx0" brushRef="#br0" timeOffset="15388.88">8635 13793 38,'6'-10'33,"-6"10"3,0-11-10,0 11-4,0 0-5,0 0-6,0 0-4,0 0-1,0 15-3,2-4 0,-1 2-1,1 3-1,0 2 1,0 3-1,0-1 0,1 1-1,0-3 1,0-1-1,0-4 1,0-2-1,-3-11 1,0 0-1,13 4 1,-13-4-1,12-13 0,-5-1 1,3 0-2,0-3 2,0 1-2,-1-1 2,0 2-1,-1 2 0,0 2 0,-8 11 1,13-9-1,-13 9 1,10-1-1,-10 1 0,16 7 0,-16-7 1,14 15-1,-7-4 0,0 1 1,0 3-2,-3-1 2,0 1-1,-2 0 1,0 1-1,-1-2 1,0-1-2,0-2 1,-1-2 0,0-9 0,2 16 0,-2-16-1,0 10-1,0-10-4,0 0-6,0 0-28,0 0 2,0 0-2,0 0 2</inkml:trace>
  <inkml:trace contextRef="#ctx0" brushRef="#br0" timeOffset="16484.9428">9223 13682 20,'0'0'28,"0"0"-4,0 0-2,0 0-3,0 0-4,0 0-1,0 0-3,0 0-1,16-10-1,-2 10-2,0-4-2,5 6-1,2-3 0,4 2-2,1-1 0,1 3 0,1-1-1,1-1 0,-2-1 0,0 1 0,-4-3-1,-4 2 1,-1 0-1,-5-1 1,-3 0-1,-10 1 0,12-1 0,-12 1-1,0 0-2,0 0-1,0 0-4,0 0-8,0 0-15,0 0-6,0 0 0,0 0 1</inkml:trace>
  <inkml:trace contextRef="#ctx0" brushRef="#br0" timeOffset="17125.9794">9538 13506 39,'14'8'34,"-14"-8"1,0 0-2,13 2-14,-13-2-5,0 0-5,12 6-2,-3 1-2,-9-7-2,19 12 0,-8-6-1,1 3 0,1-2-1,0 2 0,0 0 0,-1-1 0,-1 1 0,0 0-1,-3 1 1,-1-1-1,0 0 0,-7-9 0,10 17 0,-10-17 1,7 13-1,-7-13 0,4 15 0,-4-15 0,3 12 0,-3-12 0,1 14 0,-1-14 0,-2 12 0,2-12 0,-7 14 0,7-14 0,-10 17 1,10-17-1,-15 18 0,15-18 1,-16 16-1,16-16 1,-15 16 0,15-16-1,-12 10 1,12-10 0,0 0-1,-10 9 0,10-9 0,0 0-1,0 0-2,0 0-4,0 0-18,15-3-15,-15 3 2,6-11-2,-4-2 2</inkml:trace>
  <inkml:trace contextRef="#ctx0" brushRef="#br0" timeOffset="19946.1408">10352 13357 24,'0'0'18,"0"0"1,-9-7-1,9 7 0,0 0-3,0 0-2,0 0-1,0 0-2,0 0-1,0 0-2,-7 16 0,7-16-2,0 18 0,-1-3-1,3 2-1,-2 3 0,2 4-1,-2 0-1,1 2 1,-1 0-1,1 2 0,1-3-1,-2 0 1,1-5-1,-1-2 1,0-4-1,0-1 0,0-3 0,0-10 0,-1 9-1,1-9 0,0 0 0,0 0-3,0 0-1,0 0-3,0 0-7,0 0-7,0 0-14,0 0 0,0 0 1,0 0 2</inkml:trace>
  <inkml:trace contextRef="#ctx0" brushRef="#br0" timeOffset="20581.1771">10175 13314 23,'0'0'22,"0"0"-1,14-9-1,-14 9-2,14-3-3,-14 3-2,18-4-1,-18 4-2,22-2-2,-10-1 1,5 4-3,0-5-1,4 4 0,0-3-1,4 2 0,1-2-1,2 3 0,0-2-1,0 2 0,-3-2-1,1 2 1,-2-1-1,-2 1 0,-5 0 0,-1-1 0,-3 0-1,-2 0 1,-2-1-1,-9 2 1,11-4-2,-11 4 0,0 0-4,8-11-2,-8 11-11,0 0-21,10-2 1,-10 2-1,0 0 2</inkml:trace>
  <inkml:trace contextRef="#ctx0" brushRef="#br0" timeOffset="39708.2708">12642 12837 1,'-9'-8'3,"9"8"0,0 0 1,0 0 1,-9-6 1,9 6 0,0 0 2,0 0 0,-10-7 1,10 7 1,0 0-1,0 0 1,0 0 1,-10-10-2,10 10 0,0 0-1,0 0-1,0 0 0,0 0-1,0 0 0,0 0-2,-9 4 1,11 5 0,-2-9-1,1 25 0,-1-8 0,3 9 0,-1 2-1,0 4 0,-1 0-1,1 2 0,-1-1-1,0-1 0,-1-2 0,1-3 0,-2-2-1,1 0 1,-1-5 1,2-1-2,-1-2 1,0-4 0,1-2 0,0-1-1,-1-10 0,0 0 0,5 9-2,-5-9 0,0 0-3,10-17-4,-1 11-11,-5-4-12,0-8-4,4 3 0,-7-9 1</inkml:trace>
  <inkml:trace contextRef="#ctx0" brushRef="#br0" timeOffset="40356.3082">12576 12774 24,'0'0'19,"0"0"-3,0 0 0,0 0 0,0 0-4,0 0-1,0 0-1,0 0-2,0 0 0,0 0-2,0 0-1,9 1 1,-9-1-2,18-3 1,-6-1-1,3 2 0,1-2-1,5 0-1,-4 1 0,4 1-1,0-2 0,2 3 0,-3-2-1,2 2 1,-2 0 0,-2 2-1,1-1 0,-2 0 1,-3 0-1,-2 1 0,-2-1 1,-10 0-1,13 2 0,-13-2 1,0 0-1,9 6 0,-9-6 1,0 0-1,0 14 1,0-14-1,-2 18 0,1-8 0,1 2 1,0 2-1,0 0 0,1 1 1,0-1-1,2 2 1,-1 0-1,0-1 0,1-2 0,-1-1 1,0 0-1,-1-3 0,-1-9-1,1 15 0,-1-15-4,0 0-4,4 9-17,-4-9-9,0 0-2,0 0 1</inkml:trace>
  <inkml:trace contextRef="#ctx0" brushRef="#br0" timeOffset="41901.3966">13271 12878 12,'0'13'20,"0"-13"-4,2 20 0,-2-6-1,3 4 0,-1 2-3,0-2-2,1 4-1,-1-3-3,2 5-1,-2-2-2,1 1 0,-1-3-1,0 1 0,2-4 0,-2-1-1,-1-2 0,2-4-1,-3-10 0,2 13 0,-2-13-1,0 0-1,0 0-2,0 0-4,0 0-5,0 0-6,0 0-9,0 0-2,0 0 1</inkml:trace>
  <inkml:trace contextRef="#ctx0" brushRef="#br0" timeOffset="42275.418">13288 13082 17,'1'-10'27,"-1"10"-2,9 1-3,-9-1-3,13 1-3,-13-1-3,17 0-3,-5-1-1,3 2-2,-2-2-1,4 3-1,-1-3-1,2 1-1,0-1-1,1 2 0,-3-2-1,0 1 0,-2 1-1,-1-2 0,-2 1 0,-11 0-2,15 1-2,-15-1-3,10-1-7,-10 1-13,0 0-8,0 0-1,0 0 2</inkml:trace>
  <inkml:trace contextRef="#ctx0" brushRef="#br0" timeOffset="45368.5948">13931 13042 18,'0'0'26,"15"-5"1,-15 5-8,17-16-4,-6 9-1,0-3-4,3 2 0,-1-5-3,3 3 0,-2-5-1,3 6-1,-2-7-1,1 5 1,-1-2-1,0 1-2,-5 2 1,1 0-1,-3 0 0,-1 1-1,-7 9 1,3-13-1,-3 13 0,-9-11-1,0 8 1,-2 2-1,-4 1 1,-2 0-1,-3 3 0,-2 0 0,-2 1 0,0 1 0,1 2 0,-1 1 0,3 0 0,3 3 0,2 3 0,3 2 0,2 0 0,4 3 0,3-2 0,3 3 0,2 1 0,2-1 1,1-1-1,3 1 1,2-3-1,1 1 1,0-3 0,3 0 0,-1-3 1,3 1-1,-1-4 0,4-2 1,-2-3-1,2 0 0,-1-2 1,2 0-1,0-4 0,1 0 1,-1-1-1,-1-1-1,1 0 1,-2 0 0,-3-1-1,-3 0 0,0-1 0,-11 6-2,13-5-1,-13 5-4,0 0-5,0 0-16,0 0-10,0 0 0,0 0 0,0 0 1</inkml:trace>
  <inkml:trace contextRef="#ctx0" brushRef="#br0" timeOffset="45717.6149">14311 13114 24,'12'-4'32,"-12"4"3,0 0-1,12-4-13,-12 4-4,0 0-5,0 0-3,0 0-3,4 9-2,-4-9 0,3 17-2,-1-7 0,-1 2-1,0 0 0,-1 4 1,1-1-2,0 0 1,2 0 0,-2-1-1,0-2-1,1-1 0,-2-11-4,4 14-4,-4-14-15,0 0-13,0 0 0,-4-16-1,4 16 2</inkml:trace>
  <inkml:trace contextRef="#ctx0" brushRef="#br0" timeOffset="46191.642">14592 12858 29,'0'0'32,"0"0"2,0 0-9,0 0-4,0 0-4,2 10-3,-2-10-4,0 0-4,0 0 0,-3 12-3,3-12 0,0 0-2,0 9-3,0-9-4,3 9-13,-3-9-19,0 10 2,0-10-2,0 0 1</inkml:trace>
  <inkml:trace contextRef="#ctx0" brushRef="#br0" timeOffset="46478.6584">14616 13051 38,'4'16'32,"-4"-16"2,3 15-1,0-5-19,-3-10-4,4 13-3,-4-13-2,2 14-2,-2-14-1,2 9-1,-2-9-2,0 0-4,0 0-13,10 11-16,-10-11 0,0 0-1,-6-11 1</inkml:trace>
  <inkml:trace contextRef="#ctx0" brushRef="#br0" timeOffset="47113.6945">15041 12764 27,'0'0'32,"0"0"2,0 0-2,0 0-12,0 0-4,4 9-4,0 1-4,-4-10-2,1 21-2,0-7 0,1 5-2,0 1 0,0 6-1,1 1 0,-1 2 0,0 0 0,1 1-1,-2-1 0,1-3 1,0-2-1,1-4 0,0-4 0,0-2-1,0-5 0,-3-9-3,0 0-3,0 0-8,11-2-20,-11 2-2,-1-11 0,1 11 0</inkml:trace>
  <inkml:trace contextRef="#ctx0" brushRef="#br0" timeOffset="47561.7198">14852 12728 29,'0'0'33,"-1"-16"1,1 16 0,0 0-16,5-9-3,-5 9-3,0 0-4,18-1-2,-18 1-1,19 3-1,-6-2-1,4 2 0,2-2-1,3 3 0,4-4 0,5 0 0,0-1 0,3-2 0,1 0 0,0 0-1,-2-1 1,-1 1-1,-5 0 0,-3 2-1,-4 2 1,-4 0-1,-5 2-1,-11-3-1,15 9-1,-15-9-3,5 16-7,-5-16-23,-11 13-3,11-13 0,-13 13-1</inkml:trace>
  <inkml:trace contextRef="#ctx0" brushRef="#br0" timeOffset="48074.7495">15377 13052 17,'0'0'32,"0"0"1,0 0 3,9 4-13,-9-4-5,0 0-3,0 0-6,1 12-2,-1-12-2,2 19-2,-1-5-1,0 3 0,0 1-1,-1 2 0,1 3 0,1-1 0,-1-1 1,3-1-2,-3-3 2,1-2-1,-1-4 0,-1-11 0,2 12-2,-2-12-1,0 0-4,0 0-15,-3-11-18,3 11 2,-2-18-2,3 9 1</inkml:trace>
  <inkml:trace contextRef="#ctx0" brushRef="#br0" timeOffset="50976.9157">16534 12742 30,'3'-12'29,"-3"12"-5,0 0-2,0 0-4,0 0-4,5-9-3,-5 9-3,3 9-1,-1 1-2,-2 2 1,3 5-3,-1 2 0,1 6 0,-1 2-1,1 2 0,-2 1-1,2 1 1,-2-1-2,1-3 1,-2-2-1,0-3 1,0-6-1,0-2 0,0-4 0,0-10-1,1 10 0,-1-10-2,0 0-2,0 0-4,0 0-8,4-9-9,-8-2-9,4 11 0,0-20 1</inkml:trace>
  <inkml:trace contextRef="#ctx0" brushRef="#br0" timeOffset="51390.9393">16401 12724 14,'-6'-10'28,"6"10"3,5-11-7,-5 11-3,6-12-4,-6 12-1,10-10-4,-10 10-2,14-6-2,-14 6-1,24 1-2,-11 0 0,7 3 0,-1-1-2,5 4 0,2-4 0,4 2 0,0-2-1,5 0 0,-1-2-1,1 0 1,0-1-1,-3-1-1,-5 0 1,-3 0-2,-3 2 0,-8-1-2,-1 4-2,-12-4-1,11 11-5,-11-11-8,-2 10-21,1 1 2,-4-1 0,1 3 1</inkml:trace>
  <inkml:trace contextRef="#ctx0" brushRef="#br0" timeOffset="51773.9612">16920 12986 52,'10'13'36,"-10"-13"-2,0 0 0,7 12-17,-7-12-7,3 16-4,-2-7-2,2 7-1,-2-1-1,2 2 0,-1-1-1,0 1 0,-1-2 0,1-2 0,-2-1 0,0-12 0,-1 14-1,1-14-1,0 0 0,-2 10-2,2-10-3,0 0-3,0 0-9,0 0-15,0 0-3,4-12-2,-6 2 3</inkml:trace>
  <inkml:trace contextRef="#ctx0" brushRef="#br0" timeOffset="52534.0047">17484 12716 8,'0'0'26,"0"0"1,0 0-7,0 0-2,0 0-2,0 0-4,0 0-1,0 0-2,0 0-1,0 0-2,-13 9-1,13-9 0,-17 9-2,7-1 0,-6 0-1,5 2 1,-4 0-2,-3 3 1,-1-2-1,2 4 0,-2-1 0,3-1 0,0-1-1,1 0 1,1-4-1,3 2 1,11-10 0,-15 12-1,15-12 1,0 0 0,0 0 0,0 0 1,0 0-1,0 0 0,11 11 1,-1-9-1,0 3 1,3-1-1,1 1 1,1 2-1,-2 2 0,3-1 1,-2-1-1,1 1-1,-3 0 1,0 0 0,-2 0 0,-1-2 0,-9-6-1,17 13 1,-17-13-1,10 8 0,-10-8 0,0 0-1,9 7-2,-9-7-2,0 0-5,0 0-14,0 0-15,6-9 1,-6 9-1,4-15 1</inkml:trace>
  <inkml:trace contextRef="#ctx0" brushRef="#br0" timeOffset="52870.0228">17703 12719 37,'12'-3'34,"-12"3"2,13-8 1,-13 8-14,0 0-7,0 0-5,0 0-3,0 0-2,-12 13-1,12-13-2,-14 15 0,8-6-1,-1 2-2,7-11 0,-6 16-3,6-16-3,2 17-10,-3-8-24,1-9 1,0 0-1,0 0 2</inkml:trace>
  <inkml:trace contextRef="#ctx0" brushRef="#br0" timeOffset="53115.038">17718 12909 47,'5'14'35,"-5"-14"2,0 20 0,4-8-17,-4-12-6,1 14-6,-1-14-4,2 13-1,-2-13-2,2 9-3,-2-9-3,0 0-8,0 0-24,0 0-1,0 0 0,0 0 1</inkml:trace>
  <inkml:trace contextRef="#ctx0" brushRef="#br0" timeOffset="53638.0678">18196 12697 33,'0'0'33,"11"-1"3,-11 1-1,0 0-10,0 0-11,2 11-4,2 1-4,-5-1-1,3 4-1,-2 4-1,1 3-1,-1-2 0,1 5-1,-2 1 0,1 2 0,-1-1-1,2 0 1,-1-1-1,1-4 1,0 0-1,1-3 0,1-6 0,-2-3-2,2 0 1,-3-10-3,0 0-2,0 0-6,13-2-12,-13 2-14,2-14 1,-1 4-1,-5-7 2</inkml:trace>
  <inkml:trace contextRef="#ctx0" brushRef="#br0" timeOffset="54092.0938">18018 12681 34,'0'0'34,"0"0"1,0 0-1,0 0-13,7-9-3,-7 9-6,9-1-2,0 2-3,-9-1-1,16-3 0,-5 1-2,5 2 0,0-1-1,5 0 0,1-2-1,2 1 0,4-1-1,1 1 1,0-2-1,3 2 0,-2 2 0,-1-1-1,-5 1 0,-2 2 1,-6 0-1,-2 3 0,-5 0 0,-9-5-1,0 0-1,2 13 0,-2-13-3,-7 9-2,5 2-8,-10-4-27,2-3 1,0 2 0,-3-1 0</inkml:trace>
  <inkml:trace contextRef="#ctx0" brushRef="#br0" timeOffset="54639.1249">18528 12987 24,'0'0'33,"0"0"3,0 0-3,0 0-9,11 14-3,-11-14-8,1 20-3,-4-7-3,4 5-1,-3 0-1,2 4-1,-3-4 0,3 3-1,-1-4 0,2 1 0,-1-3-1,1-3-1,1-3 0,-2-9-1,4 16-1,-4-16-2,4 9-5,-4-9-18,-1-10-15,1 10 1,3-21-1,-1 6 1</inkml:trace>
  <inkml:trace contextRef="#ctx0" brushRef="#br0" timeOffset="79252.5327">12593 13587 17,'0'0'15,"0"0"0,10-6-1,-10 6-1,0 0 1,12-6-3,-12 6 0,15-4-3,-15 4-1,18-3-1,-7 0-2,1 4 0,-1-4 0,6 3-1,-4-3 0,5 4-1,-1-2 1,1 1-1,1-2 0,0 2 0,0 0 0,1 2-1,-1-1 0,1 1 0,-3-1 0,4 0 0,-3 2 0,1-3 1,0 1-2,1-2 1,0 0 0,3 2 0,-1-2 0,1 2-1,1-2 1,-1 3-1,2-2 1,2 2-1,-2-1 1,1-1-1,2 1 1,1 0-1,-1 0 0,2-2 1,1 3-1,0-2 1,0 2-1,-1-2 1,1 2-1,0-4 0,-1 2 0,2 0 1,-3 0-1,0-1 0,3 1 0,-2-1 0,0 0 0,1 1 1,0 0-1,0 0 0,0 1 1,2 1-1,-3 1 0,0 0 0,3 0 1,1 1-1,1-2 0,-1 2 1,2-2-1,-1 0 0,-2-1 0,3 1 1,-4-1-1,-1-1 0,0 1 1,1-1-1,-1-1 0,-1 1 1,1 1-1,0-1 0,0 0 1,2 0-1,-3-1 0,1 1 0,0 0 1,0-1-1,0-1 0,1 1 0,0-1 0,-2 0 0,1 0 1,-3 1-1,1 0 0,-1 0 0,-2 1 0,0 0 0,-1-1 0,1 1 1,0 0-1,-1 2 0,1-1 0,-2 0 0,2 0 0,1 0 0,-1 0 0,1 0 0,0-1 0,2-1 0,2 0 0,1-1 1,0 0-1,1-2 0,0 1 0,1-1 0,0-1 0,-1 2 1,-1-1-1,-1 1 0,0 0 0,1 1 0,-1-1 0,0 2 0,1-1 1,0 0-1,0 2 0,0-2 0,2 2 0,-1 1 0,0 0 0,1 0 0,0 2 0,0-1 0,-2 1 0,2 0 0,0 0 0,-2 1 1,0-1-1,-1 1 0,1-3 0,1 2 0,1-2 0,-2 0 0,0 0 1,1-1-1,0 0 0,1-1 0,-1 2 0,2-2 0,0 2 0,0-1 0,4 0 0,-4 1 0,2 0 1,0 0-1,0-1 0,-3 0 0,1 0 0,-1-1 0,1 0 0,-1 1 1,-1 0-1,0 0 0,0 1 0,1-1 0,-1 0 0,2 1 1,-1 0-1,-1-1 0,1 2 0,0-2 0,-2 1 0,3 0 1,-1 0-1,-5-1 0,0 0 0,1 0 0,-2 1 0,-2-1 0,0 0 0,0 0 0,-2 0 1,3 1-1,-2 0 0,0-1 0,-1 0 0,2 1 0,-2 0 0,-2 0 0,1 0 0,-1 0 1,4-1-1,-2 0 0,0 0 0,0-1 0,2 0 0,0-1 0,1 2 0,-1-2 0,0 2 0,2-2 0,-2 1 0,-1 1 1,3-1-1,-2 0 0,2 0 0,0 0 0,-1 0 0,0-1 0,-1 1 0,0-1 1,-2 0-1,1 0 0,-2-1 0,-2 1 0,1 1 0,-2-1 0,0 0 0,2 1 0,2 0 0,-4-1 0,2 1 0,-3 0 0,-1-1 0,5 2 0,-2 0 1,-5 0-1,1-1 0,0 2 0,-4-1 0,0-1 0,-1 2 0,-12-1 0,9 2 0,-9-2 0,0 0 0,0 0-2,0 0 0,-9 7-4,9-7-9,-10 15-23,10-15 2,-13 1-2,2-3 1</inkml:trace>
  <inkml:trace contextRef="#ctx0" brushRef="#br0" timeOffset="80463.6021">14597 13946 7,'0'0'11,"0"0"0,0 0 1,-2-14-1,2 14 1,0 0 0,4-10 1,-4 10-1,0 0-1,0 0-1,0 0-1,0 0-1,0 0-1,0 0-1,0 0-1,6 13-2,-7-3 1,2 7-2,-1-1 0,3 8 1,-3 1 0,3 2-1,-1 1-1,2 1 1,-2-1-2,3-2 1,0-1 0,-1-2 0,0-5 0,-1-2-1,-1-4 0,0-3 0,-2-9 0,2 11 0,-2-11-1,0 0 0,0 0 0,0 0-2,0 0-1,0 0-3,0 0-3,-1-9-5,1 9-9,7-14-10,-9 0 2,2 14 0</inkml:trace>
  <inkml:trace contextRef="#ctx0" brushRef="#br0" timeOffset="81237.6464">14635 13883 4,'0'0'17,"0"0"-2,0 0-3,0 0 0,0 0-1,0 0-2,0 0 1,0 0-2,-13-5 0,13 5 0,0 0-1,0 0 0,-1-10-2,1 10 0,0 0-2,0 0 1,0 0-2,0 0 1,3-9-1,-3 9 0,0 0 0,0 0 0,0 0 0,0 0 1,0 0 0,0 0-1,0 0 2,16-2-1,-7-1 1,6 4-1,-1-3 0,6 2 0,-1-2 0,4 2-1,0-2 0,-1 1 0,-3 0-1,-1 0-1,-2 1 1,-1 0-1,-5 0 1,-1 1-1,-9-1 0,14 2 0,-14-2 1,9 0-1,-9 0 0,0 0 0,0 0 1,0 0-1,10 0 0,-10 0 1,0 0-1,0 0 0,0 0 1,0 0-1,5 14 0,-5-14 0,2 18 1,-1-6-1,0 1 0,2 0 0,-2-1 1,1 0-1,-2-1 0,1-2 1,-1-9-2,2 9 1,-2-9-2,0 0 0,4 10-3,-4-10-1,0 0-3,0 0-6,5 11-8,-5-11-13,0 0-1,12 15 3,-12-15 1</inkml:trace>
  <inkml:trace contextRef="#ctx0" brushRef="#br0" timeOffset="83155.7561">15276 13915 22,'0'0'26,"0"0"-2,0 0-4,0 0-3,-1 13-4,1-13-3,3 21-3,0-9-2,0 9-1,0-2 0,3 7-1,-3 0 0,1 2-1,-1 1-1,1 1 1,-2 1-1,2-3 0,-2 0 0,-1-4 0,-1-3-1,1-2 0,0-5 0,0-4-2,-1-10-1,0 12-2,0-12-4,0 0-5,0 0-6,9-5-7,-11-7-6,2 12 3</inkml:trace>
  <inkml:trace contextRef="#ctx0" brushRef="#br0" timeOffset="83475.7745">15298 14149 17,'0'0'27,"0"0"-3,0 0-1,10-9-3,3 8-3,-3-3-2,10 1-2,-2-5-3,8 4-1,-3-5-3,6 3-1,-3-2-1,-1 3-2,-3 0 0,0 3-2,-5 0 0,-5 1-2,-2 4 0,-10-3-1,0 0-1,6 11-3,-7-1-3,1-10-2,-12 12-7,12-12-7,-16 9-8,16-9 1,0 0 2</inkml:trace>
  <inkml:trace contextRef="#ctx0" brushRef="#br0" timeOffset="84305.822">15876 14151 11,'0'0'30,"0"0"1,-1 9 3,1-9-12,0 0-4,18-3-4,-18 3-3,17-7-3,-5 1-2,4 4-2,0-2-1,1 0 0,0-3-1,4 3-1,-1-2 0,1 0 0,-1-3 0,0 1 0,-1 0 0,-1 1-1,0-2 1,-6 0 0,0 1-1,-2 0 1,-10 8-1,8-16 0,-8 16 1,-1-15-1,1 15 0,-8-15 0,8 15 0,-17-13 1,6 7-1,0 0 0,-5 1 0,3 1 0,-5 1 0,0 0 0,2 2 0,-4 3 0,2 1 0,-1 2 0,0 2-1,0 3 1,0 2 0,1 3 0,-1 0 0,3 3 0,0 0 0,3 3 0,1 1 0,5-1 1,4 1-1,1 0 0,5-2 1,3 1-1,4-2 1,2-2 0,1 0 0,4-3 0,0 0 0,3-3 1,0-3-1,-1-1 0,-1-2 0,2-1 0,0-4 0,-1 0 0,-1-3 0,-3 0 0,0-2-1,-1 0 0,-1-1 0,-4-1-2,-9 7-2,14-10-2,-14 10-6,0 0-17,11-4-11,-11 4 1,0 0-1</inkml:trace>
  <inkml:trace contextRef="#ctx0" brushRef="#br0" timeOffset="85374.8831">16409 14258 23,'0'0'29,"0"0"-4,0 0-1,0 0-3,-1-14-4,1 14-2,0 0-4,0 0-2,0 0-2,0 0-1,0 0-2,5 17-1,-7-6 0,2 4-1,-1 1 0,1 2 0,-1-1-1,5 2 0,-4-3 0,0 0-1,0-3 1,5 0-1,-5-3 0,-3-1 1,3-9-1,-3 15 0,3-15-1,1 9-1,-1-9-2,0 0-3,0 0-6,0 0-19,10-9-5,-10 9-1,8-22 2</inkml:trace>
  <inkml:trace contextRef="#ctx0" brushRef="#br0" timeOffset="85854.9099">16681 13996 19,'0'0'31,"0"0"1,0 0 0,0 0-11,0 0-3,0 0-5,-10 5-3,10-5-3,-5 15-2,3-6-1,2-9-2,-6 17 1,6-17-2,-1 16 0,1-16 0,1 9 0,-1-9 0,0 0-1,10 1 0,-10-1 1,0 0-1,8-12 0,-8 12 0,3-12 0,-3 12 0,-1-11 0,1 11 0,0 0-1,0 0 0,-13-7-1,13 7-3,-11 6-4,10 4-13,2-1-15,-1-9 1,-6 16-1,6-16 2</inkml:trace>
  <inkml:trace contextRef="#ctx0" brushRef="#br0" timeOffset="86222.9316">16693 14241 28,'0'0'32,"0"0"2,-8 12-1,8-12-15,-9 10-4,9-1-6,0-9-1,-3 18-2,3-18-2,-2 20-1,2-9 0,0-11-1,6 14 0,-6-14-1,0 0 1,11 10-1,-11-10 0,10-1-1,-10 1-1,8-9 0,-8 9-4,4-11-6,-4 11-14,10-10-9,-11 1 0,1 9 1</inkml:trace>
  <inkml:trace contextRef="#ctx0" brushRef="#br0" timeOffset="86764.9619">17157 13964 30,'0'0'33,"0"0"1,6-10-7,-6 10-4,0 0-5,0 0-5,2 9-4,1 0-3,-3-9-1,-1 23-1,-1-7-1,3 3 0,-2 4-1,1 1 1,-1 3-2,1 0 0,-1 1 0,1 1 0,0-2-1,0-1 0,1-3 0,-1-3-1,2-4 0,-2-6-2,2 0-1,-2-10-3,0 0-4,0 0-9,0 0-18,1-16 0,-4 5 0,4 0 2</inkml:trace>
  <inkml:trace contextRef="#ctx0" brushRef="#br0" timeOffset="87164.9855">16941 13974 52,'-5'-13'36,"5"13"0,12-4-10,-12 4-6,19-13-5,-10 4-5,7 6-3,-3-3-1,5 7-1,0-3-2,4 3 0,-1 1-1,1 3 0,1 0-1,0 1 0,1 1 0,0-4 0,-3 1 0,-1-1 0,-2-1-1,0 1 0,-2-1 0,0 0 0,-1-1-1,-3-1-1,-1 2-1,-11-2-3,18 2-6,-18-2-21,0 0-8,14 10 2,-14-10-1</inkml:trace>
  <inkml:trace contextRef="#ctx0" brushRef="#br0" timeOffset="87740.0184">17482 14315 15,'0'0'28,"0"0"-1,0 0-2,0 0-2,0 0-3,0 0-3,0 0-2,0 0-3,0 0-3,-3 13-2,3-13-1,0 15-1,-2-3-2,1 3 0,0 0-1,0 2 0,1-1-1,0 0 0,0-1 0,-1-2 0,1-2-1,0-11 0,1 14-1,-1-14 0,0 0-2,0 0-2,2 10-3,-2-10-7,0 0-18,0 0-6,0-11 0,0 11 1</inkml:trace>
  <inkml:trace contextRef="#ctx0" brushRef="#br0" timeOffset="90118.1544">15579 12502 16,'0'0'18,"0"0"-3,0 0 0,0 0-2,0 0 1,0 0-4,0 0 0,0 0-2,0 0 0,0 0 0,0 0-1,0 0 0,0 0-1,0 0 0,0 0 0,0 0 0,0 0-2,-9-4-1,9 4 1,0 0-2,0 0 1,-8 10-2,8-10 1,-4 13 0,4-13-1,-9 21 1,6-7 0,-1 2 0,-1 1-1,-1 2 1,1 1-1,-4 0 0,2 2 0,0-3 0,0-2-1,0 0 0,2-4-1,2-1-1,3-12-3,1 13-6,-1-13-27,11-7 0,-2-3 0,0-8 0</inkml:trace>
  <inkml:trace contextRef="#ctx0" brushRef="#br0" timeOffset="94954.431">17074 12493 18,'8'-10'30,"-8"10"2,0 0 1,4-11-11,-4 11-5,0 0-5,0 0-3,4 9-2,-5 0-2,3 6 0,-1 3-1,2 4-1,-4 0 1,2 2-2,-1-2 0,-3-2-2,3-2-1,-4-5-4,5 0-12,-1-13-21,0 0 1,-1 10-1,1-10 1</inkml:trace>
  <inkml:trace contextRef="#ctx0" brushRef="#br0" timeOffset="100441.7447">19212 13677 4,'0'0'21,"0"0"-3,0 0 0,0 0-1,0 0 1,0 0-3,0 0-2,0 0-1,0 0-2,0 0-2,13 6 0,-13-6-3,0 0 1,11 8-3,-11-8 0,7 9-2,-7-9 1,0 0-2,11 12 0,-11-12-2,0 0-2,9 8-7,-9-8-8,0 0-14,0 0-3,9-3 3,-9 3-1</inkml:trace>
  <inkml:trace contextRef="#ctx0" brushRef="#br0" timeOffset="100795.7651">19442 13649 24,'0'0'25,"0"0"-2,0 0-1,0 0-3,0 0-3,0 0-3,0 0-3,0 0-2,7 14-2,-7-14 0,3 12-2,-3-12-2,4 12 0,-4-12-1,3 9-1,-3-9 0,0 0-2,6 13-2,-6-13-7,0 0-8,11 8-14,-11-8-2,0 0 2,0 0 0</inkml:trace>
  <inkml:trace contextRef="#ctx0" brushRef="#br0" timeOffset="101115.7834">19621 13656 16,'0'0'28,"0"0"2,10-7-6,-10 7-4,0 0-4,11 5-4,-11-5-4,6 9-1,-6-9-2,7 12 0,-7-12-1,8 12-2,-8-12 0,6 10 0,-6-10-2,0 0 0,14 9-3,-14-9-9,6-11-21,-6 11-2,10-10 0,-10 10 1</inkml:trace>
  <inkml:trace contextRef="#ctx0" brushRef="#br0" timeOffset="103658.9289">19939 12826 23,'0'0'22,"3"-9"-2,-3 9-2,1-11 0,-1 11-4,-1-9-1,1 9-3,0 0-2,-5-13-1,5 13-2,0 0 0,0 0 0,0 0 0,0 0-2,0 0 1,0 0-1,-10 7-1,10 5 0,-1 2 0,2 4 0,-2 4 0,3 6-1,-2 0 1,3 4-1,-2 0 0,1 0 0,1 0 0,-3-1 0,2-5-1,-2-2 1,1-6-1,-1-2 0,0-5 1,0-11-1,0 14-1,0-14 0,0 0-2,0 0-1,0 0-1,9-17-5,-9 17-7,8-16-9,-8 3-9,4 3-2,-5-8 4</inkml:trace>
  <inkml:trace contextRef="#ctx0" brushRef="#br0" timeOffset="104252.9619">19936 12765 19,'0'0'19,"0"0"-2,0 0 0,-2-9 0,2 9-1,0 0-3,0 0-1,1-9-2,-1 9-1,0 0-2,2-11 0,-2 11 0,10-4-2,-1 3 0,-9 1-1,21-3-1,-5 0 1,4 2-2,3-2 1,1 2-1,2-1-1,0 1 0,2-2 0,-3 1-1,-2 0 1,-2 1-1,-6 1 1,0 0-1,-6 1 1,-9-1-1,13 7 1,-13-7-1,4 13 1,-4-13-1,-2 19 1,1-6-1,-1 0 0,0 2 0,0-1 1,0 1-1,1-2 0,0 0 0,2-2 0,-1-11 0,1 16-1,-1-16 0,4 9-2,-4-9-1,0 0-1,0 0-2,14 15-4,-14-15-6,0 0-9,11 17-10,-11-17 1,9 13 2</inkml:trace>
  <inkml:trace contextRef="#ctx0" brushRef="#br0" timeOffset="104647.9855">20543 12742 32,'0'0'31,"6"-9"1,-6 9-6,0 0-8,0 0-3,10 14-6,-12-4-1,4 7-2,-5 3-2,4 5 0,-2 3-1,2 3-1,-2 0 0,2 3-1,-2-3 0,2 0 0,-1-2 0,1-2-1,0-5-1,-1-3 0,2-2-1,-2-7-2,4 0-3,-4-10-7,0 0-6,5 11-9,-5-11-7,0 0 2,1-13 1</inkml:trace>
  <inkml:trace contextRef="#ctx0" brushRef="#br0" timeOffset="104921.0011">20555 13040 30,'0'0'30,"0"0"0,-2-13-7,2 13-3,0 0-5,18-10-1,-7 4-3,7 5-4,-2-4-1,4 5-1,0-3-2,2 2-1,-4-1-1,1 2 0,-2 0-2,-5-1 0,2 3-2,-4-5-1,0 4-3,-10-1-5,10-3-11,-10 3-13,0 0 0,0 0 1,0 0 2</inkml:trace>
  <inkml:trace contextRef="#ctx0" brushRef="#br0" timeOffset="105483.0331">20891 12971 34,'26'-2'31,"-15"-3"3,10-1-5,-1 0-9,-1-5-6,7 4-4,-7-6-4,6 5 0,-3-3-2,1 1-1,-4-1-1,-1 3 1,-3-2-2,-1 2 1,-3 0-2,-4-2 1,-1 1 0,-6 9-1,0-16 0,0 16 1,-10-15-1,1 9 0,-4 0 0,-1 1 0,-1-1 0,-6 4 0,-1 2 0,-1 2 0,0 5 0,-1 1 0,1 2 0,0 5 0,2 1 0,4 1 0,3 2 0,2 2 0,5-2 1,2 2-1,4-1 1,4 0 0,1 0-1,3 0 1,2-1 0,0-1 0,2-2 0,2-2 0,-1 0 0,2-3 0,1-2 0,2-3 0,-1-1-1,1-2-1,-1 0-1,-1-4-1,2 3-6,-6-7-10,-2 3-20,2 3 1,-11-1 0,15 0 1</inkml:trace>
  <inkml:trace contextRef="#ctx0" brushRef="#br0" timeOffset="105976.0614">21227 13091 43,'0'0'33,"0"0"2,12 2-6,-12-2-11,1 11-5,2-1-5,-3-10-3,1 20-2,0-9-1,3 1 0,0-2-2,2 0 1,-6-10-1,11 17 1,-11-17-1,14 10 0,-4-8 0,-1-2 1,0-3-1,3-3 0,1-2 1,1-2-1,1-2 0,2 0 0,-3-2 1,2 1 0,-3 0-1,-1 3 1,-2 2 0,-10 8-1,11-8 1,-11 8 0,0 0-1,5 9 1,-5-9-1,-2 19 1,2-9-1,0 2 1,-1 0-1,2-1 1,1-1-1,-2-10-1,5 16 0,-5-16-3,10 7-3,-10-7-10,0 0-21,14-10 1,-10-1 0,-4 11 1</inkml:trace>
  <inkml:trace contextRef="#ctx0" brushRef="#br0" timeOffset="106237.0764">21557 12857 29,'-4'-11'31,"4"11"2,0 0-9,0 0-4,0 0-5,0 0-4,0 0-2,0 0-5,8 14-2,-8-14-3,4 12-5,-4-12-19,10 10-9,-10-10 0,0 0 0</inkml:trace>
  <inkml:trace contextRef="#ctx0" brushRef="#br0" timeOffset="106485.0906">21610 12991 48,'2'18'34,"-2"-18"1,2 13-1,2-3-18,-4-10-7,2 9-4,-2-9-4,0 0-3,6 15-7,-6-15-15,0 0-10,0 0-1,0 0 1</inkml:trace>
  <inkml:trace contextRef="#ctx0" brushRef="#br0" timeOffset="106893.1139">21910 12744 42,'0'0'34,"9"-9"2,-9 9-1,4 9-15,-4-9-6,-4 19-6,0-3-2,2 5-1,-3 4-2,3 4 0,-1 3-1,2 1 0,1 0-1,2 1 0,0-3-1,4-2 1,1-3-1,-1-4-1,4-4-1,-4-5-2,4-2-2,-10-11-5,13 6-12,-13-6-15,0 0 1,4-10-1,-11-2 3</inkml:trace>
  <inkml:trace contextRef="#ctx0" brushRef="#br0" timeOffset="107200.1314">21769 12781 19,'-15'-14'31,"15"14"2,-3-13 2,3 13-13,12-12-3,-3 3-3,11 8-5,-1-6-1,8 6-2,1-3-3,3 3 0,0-4-1,2 4-1,-2 1-1,-1 0-1,-3 1-1,-4 3-1,-2 1-2,-5-1-2,2 6-4,-18-10-16,13 12-15,-6-2 1,-7-10-1,8 20 2</inkml:trace>
  <inkml:trace contextRef="#ctx0" brushRef="#br0" timeOffset="107741.1624">22188 13035 43,'0'0'34,"3"13"2,-3-13 0,0 0-13,5 20-13,-6-11-3,4 5-3,-2-3-1,3 2-1,-1 0-1,4-1 0,-3 0 0,0-1-1,-4-11 0,11 14 1,-11-14-2,12 5 2,-12-5-1,10-3 0,-10 3 0,12-11 0,-12 11 0,13-16 0,-7 5 0,2 0 1,0 0 0,1 0-1,-3 1 2,2 1-1,-8 9 1,14-14-1,-14 14 1,12-3-1,-12 3 0,0 0 1,12 12-2,-12-12 1,8 19 0,-3-7 0,-4 1-1,4-1 0,0 1 0,-4-3-2,1 0-1,-2-10-2,5 13-6,-5-13-15,0 0-14,-2-10 2,1 1 0,3 0 0</inkml:trace>
  <inkml:trace contextRef="#ctx0" brushRef="#br0" timeOffset="108021.1784">22350 12490 37,'11'-12'35,"-4"-2"2,2 7-1,1 5-11,-10 2-10,11 4-4,-11-4-4,6 19-2,-4-6-1,2 6-2,-2 3-1,0-2-3,2 3-2,-5-5-6,6 1-17,-3-1-13,-4-7 2,2 0 0</inkml:trace>
  <inkml:trace contextRef="#ctx0" brushRef="#br0" timeOffset="109725.2759">23096 12748 38,'-1'-13'29,"1"13"-5,0 0-4,0 0-3,0 0-4,0 0-2,0 0-3,-10-2-1,10 2 0,-5 16-2,6-3 0,-5 1-1,5 5-1,0 0 0,1 5-1,-2 1-1,5 1 1,-2 0-2,-1 0 1,2-2-1,-1-2 0,-2 0 0,2-5-1,0-2 0,-5-4-2,4 0-2,-2-11-4,3 10-6,-3-10-6,0 0-7,0 0-9,-6-13 3,6 13 1</inkml:trace>
  <inkml:trace contextRef="#ctx0" brushRef="#br0" timeOffset="110026.2931">22907 12774 27,'-12'-18'27,"12"18"-1,2-12-5,-2 12-4,11-9-4,-11 9-1,23-10-1,-10 4 1,11 4-1,-2-5-2,8 6-2,-2-4 0,4 4-3,-2-2 0,3 1-2,-6 1-1,-4 1-2,0 2-1,-5-1-2,-3 7-5,-15-8-8,18 9-22,-14 4 2,-5-2-2,2 6 3</inkml:trace>
  <inkml:trace contextRef="#ctx0" brushRef="#br0" timeOffset="110500.3202">23287 12975 29,'16'21'30,"-16"-21"3,14 19 0,-5-6-15,-9-13-6,10 21-3,-6-10-3,-1 3-1,-3-2-2,3 1 0,-3-2-1,2 0-1,-2-11 0,6 14-1,-6-14 1,0 0-1,16 1 0,-16-1 1,17-11-1,-6 3 0,-1-3 1,4-1-1,-1-3 1,0 2-1,-3-1 1,4 2 0,-3 2 1,-2 2-1,-9 8 1,16-8-1,-16 8 1,10 7-1,-10-7 0,4 17 0,-4-6-1,4 1 1,-2 0-1,-1 1-1,3-2 0,-4-11-2,6 17-2,-6-17-4,11 8-16,-11-8-12,0 0 0,0 0-1,0-15 3</inkml:trace>
  <inkml:trace contextRef="#ctx0" brushRef="#br0" timeOffset="110783.3364">23434 12503 37,'11'-23'31,"-1"17"1,-10 6-10,0 0-6,13 0-3,-13 0-5,11 19-1,-8-3-1,3 6-3,-4 0-2,5 0-3,1 1-1,-5-6-7,5 2-8,-3 2-16,-7-12-2,8 4 3,-6-13 0</inkml:trace>
  <inkml:trace contextRef="#ctx0" brushRef="#br0" timeOffset="117043.6945">23926 12795 13,'9'-3'12,"-9"3"-2,0 0-1,0 0-3,0 0-1,6-9-1,-6 9-1,0 0 1,0 0 0,0 0 1,0 0 0,9-11 2,-9 11 0,0 0-2,0 0 1,8-9-2,-8 9 0,0 0-2,0 0 0,6-10 1,-6 10 0,0 0 0,0 0 2,0 0-1,0 0 1,0 0-1,0 0 1,0 0-2,-11 11 1,11-11-1,-13 10-1,13-10 1,-15 15-1,5-6 2,-2 0-2,0 2 0,-1-1-1,-1 0 1,2-1-1,-3 2 0,2-3-1,1 1 1,2-3-1,0 1 0,10-7 1,-15 8-1,15-8 0,-10 8 0,10-8 0,0 0 0,0 0 1,0 0-1,-2 11 1,2-11 0,0 0-1,8 10 2,-8-10-1,7 11 1,-7-11 0,13 13-1,-13-13 1,13 19-1,-5-9 0,2 1 0,3 0-1,0 1 0,-3-1 1,5 0-1,-1-2 1,0-2-1,2 1 0,-2-1 0,-2 0 1,-1-2-1,2 0 0,-13-5 0,13 10 0,-13-10 0,0 0 0,10 9 1,-10-9-1,0 0-1,0 0 1,0 0-1,0 0-1,0 0-2,0 0-4,0 0-11,0 0-18,0 0 0,-11-12 0,11 12 1</inkml:trace>
  <inkml:trace contextRef="#ctx0" brushRef="#br0" timeOffset="117477.7193">24117 12834 14,'11'2'27,"-11"-2"-4,0 0-2,0 0-3,0 0-4,0 0-2,0 0-2,6 11-3,-6-11-2,0 0-1,0 0-2,-3 13 0,3-13-3,0 0-1,4 11-4,-4-11-7,10-2-15,-10 2-5,0 0 1,0 0 0</inkml:trace>
  <inkml:trace contextRef="#ctx0" brushRef="#br0" timeOffset="117779.7366">24150 13015 16,'0'0'30,"19"7"1,-19-7 1,0 0-14,7 11-2,-7-11-6,4 10-2,-4-10-3,0 11 1,0-11-4,1 14 0,-1-14-2,4 11-2,-4-11-5,3 12-11,-3-12-16,0 0-1,0 0 1,0 0 0</inkml:trace>
  <inkml:trace contextRef="#ctx0" brushRef="#br0" timeOffset="118326.7679">24473 12844 4,'0'0'25,"0"0"2,0 0-3,0 0-5,0 0-3,0 0-4,0 0-1,0 0-2,0 0 0,0 0-3,0 0 0,7 55-1,-7-55-2,0 0 0,-3 51-2,3-51 0,0 0 0,8 61 0,-8-61-1,0 0 1,0 0-1,2 61 0,-2-61 0,0 0 0,0 0-2,0 0-1,0 0-3,0 0-6,0 0-9,0 0-13,0 0-2,0 0 2,0 0 1</inkml:trace>
  <inkml:trace contextRef="#ctx0" brushRef="#br0" timeOffset="118826.7964">24304 12865 16,'8'-15'20,"-8"15"-6,0-12-1,0 12-1,-5-11 1,5 11-1,2-10 0,-2 10-3,0 0 1,0 0-1,0 0-1,0 0-1,0 0 0,0 0 1,0 0-2,50-11 1,-50 11-2,0 0-1,50-6 1,-50 6-2,0 0 0,72-6-1,-72 6 0,64-2-1,-64 2 0,50-2 0,-50 2-1,52 2 1,-52-2-1,0 0 1,0 0-1,51 7 0,-51-7-1,0 0 0,0 0-2,0 0-1,0 0-3,0 0-4,0 0-11,0 0-14,0 0-1,0 0-1,0 0 3</inkml:trace>
  <inkml:trace contextRef="#ctx0" brushRef="#br0" timeOffset="119622.842">24788 13028 31,'0'0'29,"0"0"-8,0 0 0,0 0-5,0 0-3,0 0-2,0 0-1,0 0-3,5 50-2,-5-50-1,0 0 0,0 0-1,0 0-2,17 56 1,-17-56-1,0 0 0,0 0 0,0 0-1,0 0 1,0 0-1,0 0 0,0 0 1,0 0 0,53 37 0,-53-37 0,0 0 1,0 0 0,0 0 1,49-35-1,-49 35 1,0 0-1,0 0 0,54-37 1,-54 37-1,0 0-1,0 0 1,0 0 0,0 0-1,0 0 0,0 0-1,0 0 1,0 0 0,0 0-1,0 0 0,57 18 0,-57-18 0,0 0 1,0 0-1,0 0 0,25 60-1,-25-60 0,0 0-2,0 0-2,3 54-4,-3-54-19,0 0-12,0 0 1,0 0 0</inkml:trace>
  <inkml:trace contextRef="#ctx0" brushRef="#br0" timeOffset="122291.9947">20015 13511 12,'0'0'14,"0"0"-1,0 0-2,0 0 0,0 0 0,0 0-2,0 0 2,0 0-1,0 0 0,0 0 0,10 9-2,-10-9 1,0 0-2,0 0 0,0 0-1,0 0-2,0 0 1,0 0-1,10-9-1,-10 9 0,12-1-1,-2-1 0,-1 3 0,1-2 0,5 2 0,-3-1 0,5 1 1,-2-3-1,5 3 0,-3-2-1,5 1 1,0 0-1,-2 0 0,3 0 1,0 1-2,3 0 1,2 1 0,0 0 0,1 4-1,-2 1 1,4-1-1,2-1 1,0 1-1,-1-1 1,-2 0-1,3-1 0,1-2 1,1-1-1,0 0 0,0 1 1,-1 0-1,0-1 0,2 0 1,-3-1-1,-1 1 0,1-2 1,1 0-1,-2 0 0,1-1 0,1 1 0,0 1 1,0-1-1,3 0 0,-3 1 0,0 0 0,2 0 0,1 2 0,-1-2 0,1 1 0,0 0 0,-2 1 0,1 0 0,-1-1 0,0 0 0,0 0 0,-2 0 1,0 0-1,1 1 0,0-1 0,0 0 1,1 1-1,0-1-1,1-2 1,3-1 0,1 1 0,0-1 0,1-1 0,0 1 0,-1-1 0,-2-1 0,-1 3-1,2-2 2,-1 2-1,-1-1 0,-1 1 0,2 0 1,0 0-1,-1 2 0,4-2 0,-2 1 0,-1 0 0,3-1 0,3 2 0,0-1 0,-1 0-1,1-2 1,-2 2 0,5 0 0,-2-2 0,-1 3 0,-3-1 0,3-3 1,2 3-1,0-1 0,0 1 0,0-1 0,2 0-1,-1 0 1,5-1 0,-2-1-1,-2 0 1,1 0 0,6 0 0,-5-1 0,0 1 0,3 0 1,-3 0-1,0 2 0,4-1 1,-3 2-2,-2 0 0,-1 0 1,6 1 0,-3-1 0,-51 0 0,99 0 1,-99 0-1,88-1 0,-88 1 1,88-2-1,-88 2 1,77-2-1,-77 2-1,77 0 1,-77 0 0,73 2 0,-73-2-1,77 4 1,-77-4 0,70 6 0,-70-6 0,66 3 0,-66-3-1,67 3 1,-67-3 0,57-1 0,-57 1 1,59-2-1,-59 2 0,0 0 0,61-1 0,-61 1 0,0 0 0,58 2 0,-58-2-1,0 0 1,0 0-1,57 4-1,-57-4-2,0 0-3,0 0-15,0 0-17,0 0 0,0 0 1,0 0 0</inkml:trace>
  <inkml:trace contextRef="#ctx0" brushRef="#br0" timeOffset="123779.0797">21141 13976 3,'0'0'26,"0"0"3,0 0 1,0 0-10,3 14-3,-3-14-3,3 21-4,-4-8-1,6 6-2,-4-1-1,3 6-1,-2-1-2,1 1 1,-1 3-2,1 1 0,-3-1-1,1 0 1,-2-3-1,0-3 0,-1-1-1,0-4 0,1-5 0,1-11-1,0 14-2,0-14-1,0 0-3,0 0-8,5-11-11,-5 11-9,4-20 0,0 8 1</inkml:trace>
  <inkml:trace contextRef="#ctx0" brushRef="#br0" timeOffset="124473.1194">21153 13930 5,'0'0'12,"0"0"-2,0 0 0,0 0 1,0 0 0,0 0 2,0 0-2,0 0 1,0 0-3,0 0-1,0 0 0,0 0-2,0 0-2,0 0 0,0 0 1,0 0-1,11-3 0,-11 3 1,12 2-1,-2 1 1,2-4-1,2 4 1,1-5-2,4 3 0,0-3-1,2 2 1,-1-2-1,3-2 0,-1 2-1,-1-2 1,-1 2 0,-2 1-1,-3 1 0,0 1 0,-6 2 0,-9-3-1,11 7 1,-11-7 0,0 0-1,4 10 1,-4-10-1,0 0 1,-3 10-1,3-10 1,-1 11-1,1-11 1,2 15 0,-1-5-1,1 0 0,-1 0 1,2 2-1,0-1 0,-2 1 1,0-1-1,0 0 0,1-2 0,-2 1 0,0-10-1,1 16-1,-1-16-2,3 11-4,-3-11-18,0 0-10,0 0-1,-2-12 0,2 12 1</inkml:trace>
  <inkml:trace contextRef="#ctx0" brushRef="#br0" timeOffset="125555.1813">21749 13965 16,'0'0'14,"0"0"1,8-13-2,-8 13 1,0 0-1,0 0 0,0 0-1,0 0 0,0 0-1,0 0-2,10 5 0,-10-5-2,1 10-1,-1-10 0,2 17-1,-2-6-2,3 6 1,-2 0-2,2 4 1,-1-1-1,1 4 0,-2 0 0,1 1-1,-1-2 0,0-2-1,-2 1 1,1-1-1,0-3 1,-1-2-1,1-4 0,-1-3-1,0 1 1,1-10-1,0 0 0,0 0-1,0 9-2,0-9-2,0 0-3,-3-10-9,3 10-11,0 0-7,1-20 1,-1 20 2</inkml:trace>
  <inkml:trace contextRef="#ctx0" brushRef="#br0" timeOffset="125916.2019">21753 14163 17,'0'0'26,"0"0"0,9-6-4,-9 6-3,13-7-2,-13 7-3,22-5-2,-12 1-2,9 6-1,-3-5-4,3 5-1,1-2-2,1 1 0,-2-1-1,1-1-1,-3 0 1,-1 0-1,-3-1 0,-2-1 0,-11 3-1,10-7-2,-10 7-4,0 0-7,0 0-10,0 0-10,-11-8-1,11 8 1</inkml:trace>
  <inkml:trace contextRef="#ctx0" brushRef="#br0" timeOffset="126644.2434">22238 14177 7,'0'0'26,"17"5"2,-17-5 3,14-8-12,-2 6-4,0-5-2,3 3-2,-3-5-3,6 6 0,-4-6-1,5 1-1,-2-2-3,1 2 0,-4-1-1,4-1 0,-6 1-2,0 0 1,-2-2 0,-2 2-1,-3 0 1,0-2-1,-3 1 1,-3 0-1,-2-2 1,-3 2-1,-1-1 0,-3-1 0,-3 3 0,0 2 0,-4 2 0,-1 1 0,-1 6-1,-1 1 1,-1 4 0,1 2 0,2 4-1,-1 1 1,4 3 0,1 1 0,4 0 1,3 1 0,2 2-1,4 1 1,1-2-1,2 1 1,3-2-1,0-1 0,1 0 1,-1-1-1,1 0 0,-1-3 1,2-1 0,1-3 0,0-1-1,3-2 1,2-3 0,3-3 1,2-4-1,2-1-1,-2-2 1,0-1-2,2 2-2,-6-5-4,3 8-9,-17 2-22,15-11 1,-15 11-1,8-10 2</inkml:trace>
  <inkml:trace contextRef="#ctx0" brushRef="#br0" timeOffset="127233.2773">22615 14200 33,'0'0'29,"0"0"2,3 13-8,-3-13-7,-1 21-3,-2-10-5,4 7-1,-4-3-1,5 2 0,-2-2-3,2 3 0,0-6-1,4 0-1,-2-3 0,-4-9-1,15 10 0,-15-10 1,15 1-1,-6-3 0,-9 2 0,17-11 1,-8 3-1,2-2 0,-2-2 1,1-2-1,2 0 1,-2-1 0,-1 0 0,2 4 1,-3-3-1,0 5 1,-8 9-1,12-12 1,-12 12 0,11-1-1,-11 1 0,0 0 0,8 16 0,-4-6 0,-1 2 0,0 1-1,0 1 1,-1 1-1,0-2 1,2 1-1,-1-2 0,-1-2 0,-2-10-1,4 12-1,-4-12-2,0 0-4,12 6-15,-12-6-14,0 0 0,7-12-1,-7 0 2</inkml:trace>
  <inkml:trace contextRef="#ctx0" brushRef="#br0" timeOffset="127675.3026">23083 13973 26,'0'0'31,"0"0"2,0 0-6,0 0-5,0 0-4,0 0-4,0 0-5,0 0-2,-2 15-2,2-15-2,-5 12 0,5-12-1,-6 13-1,6-13-2,-1 10-1,1-10-4,0 0-6,0 0-18,12 13-6,-12-13-1,0 0 1</inkml:trace>
  <inkml:trace contextRef="#ctx0" brushRef="#br0" timeOffset="127981.3201">23100 14171 49,'8'9'32,"-8"-9"1,0 0-10,4 12-9,-4-12-5,0 17-3,-1-8-1,1 3-1,-3-1-2,5 1-1,-2 0 1,2-3-1,-2-9-2,1 15-1,-1-15-8,5 10-15,-5-10-9,0 0-1,3-14 2</inkml:trace>
  <inkml:trace contextRef="#ctx0" brushRef="#br0" timeOffset="128556.353">23488 13971 9,'3'17'29,"-3"-17"1,2 15 0,3-4-10,-3-2-1,5 6-5,-8-2-3,7 5-1,-5-1-4,1 5-1,-2-2-3,0 3-1,-3 0 0,3-1-1,0-2 0,-4-1-1,3-3-1,1-3-2,1 0-2,-1-13-7,2 13-7,-2-13-15,0 0 0,0 0 1,-8-10 1</inkml:trace>
  <inkml:trace contextRef="#ctx0" brushRef="#br0" timeOffset="129104.3843">23324 13961 10,'0'0'26,"10"-4"1,-10 4-4,0 0-4,0 0-4,8-10-3,-8 10-3,0 0-1,0 0-1,0 0 0,0 0 0,13-1-2,-4 2 0,0-2 0,11 2-1,0-2 1,4 2-1,-1-2 0,9 5 0,-3-4-1,3 3 0,0-2 0,1 1-1,-4-1 0,1-1-1,-1 1 0,-5-2-1,-4 1 1,-2 0-1,-7-1-2,-11 1-1,18 0-5,-18 0-8,0 0-24,0 0 2,-10-5-2,10 5 2</inkml:trace>
  <inkml:trace contextRef="#ctx0" brushRef="#br0" timeOffset="130033.4374">23869 14242 38,'0'0'32,"11"-2"1,-11 2-8,0 0-10,0 0-2,0 0-4,1 11-1,-1-1-3,-1 1-1,1 2-1,-3 3-1,4 2 0,-1-3-1,-2 3 0,1-2 0,3 1-1,-3-4 1,2 1-1,3-5 0,-4-9 0,6 14 0,-6-14 1,12 0-1,-12 0 0,15-10 0,-4 2 0,-3-4 0,4-1 1,0-3-1,1 2 1,0-3 0,1 2 0,1-2 0,-4 5 1,2 1-1,-3 2 1,-1 3-1,5 4 1,-3 1-1,-11 1 0,15 4 0,-6 0 0,-9-4 0,20 15 0,-15-6-1,-2 1 1,0 3-1,4-1 0,-1 3 0,-4-1 0,-2 0 0,-1-1 0,6 0 0,-1-3-2,1 1-2,-5-11-8,0 0-28,0 0 1,0 0 0,0 0 0</inkml:trace>
  <inkml:trace contextRef="#ctx0" brushRef="#br0" timeOffset="150319.5977">2705 15221 6,'0'0'15,"0"0"0,10 3-1,-10-3-2,0 0 0,11 2-1,-11-2-2,13 1-1,-13-1-2,18-1 0,-6 0-1,1 1-1,2-2-1,3 1 0,2 0 0,1-1-1,2 1 0,1 0-1,1-1 0,2 3 1,-2-2-1,2 0 0,-2 1 0,1 0 0,2 1 0,1-1 0,0-1-1,0 0 0,0 2 1,1-1-1,2 0 0,-1-1 0,0 1 1,0 0-1,1 0 1,-1-2 0,4 1-1,-2 1 0,1-1 1,-1 1-1,0 0 1,2-1-1,-1 1 1,0 0-1,1 0 0,2 1 0,0-3 1,2 3-1,1-1 0,0 1 0,1 0 0,4 0 0,0 1 0,2-2 0,1 3 0,3-2 1,-1-1-1,1 0 0,5 0 0,0-1 0,1-1 0,-1 1 1,3-3-1,1 2 0,6-1 0,0 1 1,1-2-1,0 1 0,5 0 0,0 0 1,4-2-1,1 0 0,1 0 0,2 0 0,0 0 0,1 0 0,2 1 0,1-1 0,-1 2 1,2-1-1,2 3 0,0 0 0,2 0 1,-1 1-1,1 1 0,1 0 0,-1 1 0,2 0 0,-1 1 0,0 0 0,3-1 0,0-1 0,2 0 0,1 0 1,2-2-1,-1 1 0,0-2 0,1 0 0,-1-2 0,2 2 0,2-1 0,1 0 0,-1 0 0,3-2 0,2 1-1,0-1 1,3 0 0,0 0 0,1 0 0,-1 1 0,2 0 0,1 1 0,1 0 0,2 0 0,-3 0 0,-1 2-1,1 1 1,0-1-1,1 2 0,-1 0 0,-3 3-1,1-1 1,0 1 0,-1 0 0,2 0 1,-1 0-1,-2 0 1,-1 2 0,0-2 0,0 1 0,2 0 0,-1-1 0,-1 1 0,-4 0 0,3 0 0,0 0 0,-1-1 0,0 0 0,-2 1 0,-3 1 0,3 1 0,-2-3 0,-1 3 0,0-2 0,2 2 1,-3-1-1,0-2 0,3 1 0,-4-1 0,2 1 0,0 0 0,1 2 0,-1-3 0,-2 2 0,1-2 0,-1 1 0,3-2 0,2 2 0,-2-3 0,1 2-1,3-3 1,0 1 0,1-2 0,1 1 0,1-1 0,-2-1 0,2 0 0,0-1 0,-1 1 0,1-2 0,0 2 0,-1-1 1,3 0-2,-3 1 2,1 1-1,-1-1 0,5-1 0,-4 1 1,2 1-2,0-3 1,-1 2 0,4-2 0,-5 1 0,4-1 0,-4 0 0,3-1 1,-2 0-1,1 0 0,-1 2 0,-1-2 0,5 1 0,-4 0 0,3 0 0,2 0 0,2-2 1,-4 0-1,4-1 0,0 3 0,0-3-1,1 1 2,0 1-1,-3-1 0,2 2 0,5 0 0,-1 0 0,0 0 0,3 0 0,-3 0 0,1 1-1,1-1 1,0 0-1,-3-1 1,2 2-1,-2-1 1,0 2-1,-1-1 1,2 0 0,-3 0-1,-1 1 1,0 0 0,-2 0 0,2 0 0,-3 0 0,0 0 0,1 2 0,-1-2 0,1 2 0,0-1 0,-1 1-1,-1 0 1,1-1 0,-1 1 0,1-2 0,-1 1 0,-3 0 0,0 0-1,1 1 1,-1 0 0,-2 1 0,4-2 0,-6 2-1,1-2 1,-1 1 0,2-1 0,-5 0 0,5-1-1,-5 1 1,0-1-1,-4 0 1,7 1 1,-18-2-2,4 1 1,-9-1 0,0-1 0,-11-1 1,0 2-1,-11-3 0,-2 2 0,6-1 0,-9 0 1,-4 0-1,-51 4-5,90-6-10,-90 6-15,66-2-1,-66 2 1,0 0 1</inkml:trace>
  <inkml:trace contextRef="#ctx0" brushRef="#br0" timeOffset="152970.7494">8785 15727 12,'0'0'19,"0"0"-2,0 0 0,-7-11-1,7 11-1,0 0-2,-12-6-2,12 6-1,0 0-3,-9 0-1,9 0-1,0 0-1,-10 15-1,8-2-1,0 1 0,1 6 0,0 5 0,2 4-1,0 3 0,3 4-1,-2 0 1,3 0 0,0 0-1,1-2 1,0-3-1,-1-3 0,-1-2 0,0-5 2,0-4-2,-2-1 0,1-4 0,-3-3 1,0-9-1,2 11 0,-2-11-1,0 0-2,0 0 0,0 0-2,0 0-5,0 0-4,12-1-8,-12 1-11,8-14 1,1 6 1</inkml:trace>
  <inkml:trace contextRef="#ctx0" brushRef="#br0" timeOffset="153792.7964">8749 15701 8,'0'0'10,"0"0"0,-11 1 0,11-1 0,0 0 1,0 0 0,-11-2 1,11 2 0,0 0-1,-9-4-1,9 4-1,0 0-2,0 0 0,0 0-2,0 0-1,15-6-1,-4 4 0,1-1 0,5 0 0,0-1 0,5-2-1,0-2 0,1 2 0,2-2 1,0 1-2,-2 1 0,-1 1 0,-3 1-1,-1 2 1,-4 3-1,-2-2 1,-2 2-1,-10-1 0,14 4 0,-14-4 0,0 0 1,12 5-1,-12-5 0,0 0 0,0 0 0,5 13 0,-5-13 0,1 12 1,-1-12-1,2 19 0,0-8 0,-1 2 0,2 2 0,-1 1 0,1 2 0,1-1 1,-1-2-1,1 1 0,-1-3 0,0-2 0,-3-11 0,4 16-1,-4-16-1,0 0-3,11 15-8,-11-15-13,0 0-7,14 2-2,-14-2 2</inkml:trace>
  <inkml:trace contextRef="#ctx0" brushRef="#br0" timeOffset="154425.8326">9512 15719 4,'0'0'22,"0"0"-1,0 0-6,0 0-1,10-4-1,-10 4 0,3 11-2,1 2-1,-3-2-1,3 8-2,-2 0-1,4 8 0,-3-2-2,3 6-1,-3 0 1,2 0-2,-3 0 0,2-1-1,-2-4 0,1-4-1,0-2 2,-2-3-2,1-2 0,0-6 0,-2-9-3,2 10 0,-2-10-4,0 0-5,0 0-12,11-9-8,-13-4-2,2 13 2</inkml:trace>
  <inkml:trace contextRef="#ctx0" brushRef="#br0" timeOffset="154821.8553">9582 15955 11,'0'0'28,"0"0"1,0 0-2,0 0-7,0 0-4,11 2-4,-11-2-3,19 2-2,-9-4 0,6 4-2,-4-3-2,5 3 0,-3-3-1,2 1 0,-3-2 0,0 1-1,2-1 0,-5 1 0,2 1 0,-12 0-1,16-4 1,-16 4-1,14 1 0,-14-1 1,0 0 0,11 3-2,-11-3 0,0 0-1,1 9-4,-1-9-10,0 0-19,-4 9 0,4-9-2,0 0 2</inkml:trace>
  <inkml:trace contextRef="#ctx0" brushRef="#br0" timeOffset="156218.9352">10209 15830 14,'-3'-13'27,"3"13"-5,0 0-2,0 0 0,0 0-4,-5-9-4,5 9-2,0 9-3,3 1-2,-1 4 0,3 4-3,0 2 1,3 6-1,0-1 0,1 3 1,1-4 0,0 3-2,-2-6 0,2-3 1,0-5-1,-1-4-1,-9-9 1,17 9-1,-17-9 1,14-9-1,-8 0 1,0-3-1,0-2 0,0-2 1,-1-5-1,0-1 0,-1-1 0,3 0 1,-2 1-1,0 2 0,0 3 0,1 5 0,-6 12 1,14-8-1,-5 15 1,-3 4 0,3 4-1,-1 5 1,0 1 0,0 0-1,1 2 0,-2-1 0,-3-4 0,2-3 0,-2-5 0,-4-10 0,10 13 1,-10-13-1,0 0 0,12-7 1,-12 7-1,9-15 1,-3 3-1,1-1 1,0-1 0,1-4 0,2-1-1,2 2 1,-1 0-1,2 2 1,0 2-1,2 4 0,-2 2-1,0 4 2,1 3-1,-2 3 0,2 4 1,-3 3-1,-1 2 0,1 1 0,-2 3 1,-1 0-1,-3 3 1,2-1-1,-4-2 1,0-1-1,-1 0 0,0-4 1,-1 0-1,-1-11 0,4 14 0,-4-14 0,0 0-1,0 0-2,14 8-4,-14-8-16,0 0-14,0 0 1,6-12-2,-6 12 2</inkml:trace>
  <inkml:trace contextRef="#ctx0" brushRef="#br0" timeOffset="169888.717">11199 15774 9,'0'0'13,"0"0"2,0 0-1,1-10-1,-1 10-1,0 0 2,0 0-3,0 0 0,-10-7-2,10 7-2,0 0 0,0 0-1,-11 4-1,11-4-1,-10 10 0,10-10-1,-11 15-1,4-5 1,-2 5-2,0 0 1,2 4 0,-1 3-1,2 0 1,0 4-1,3 2 0,3 3-1,1 0 1,5 2 0,-1-1-1,4 1 2,-2-3-1,6-2 0,-4-2 1,4-4 0,-3-7-1,0 0 0,0-6 1,-10-9-1,17 9-1,-17-9 0,13 2-2,-13-2-1,12-2-6,-12 2-15,6-12-11,3 9-1,-5-7 1,-4 10 1</inkml:trace>
  <inkml:trace contextRef="#ctx0" brushRef="#br0" timeOffset="171052.7836">11485 16011 25,'0'12'15,"0"-12"0,0 0 1,11-3 0,-11 3-2,18-8-2,-8 1-1,4 2-1,-2-5-1,5 6-2,-4-8-1,3 5 0,-3-3-1,1 1 0,-4 0-2,2 2 0,-12 7-1,15-17 1,-15 17-2,6-14 0,-6 14-1,0-13 1,0 13-1,-7-14 1,7 14-1,-13-12 0,3 5 0,0 4 0,-3-3 1,0 4-2,-2 0 1,-3 1 1,2 1-1,-2 1-1,3 2 1,-3 1 0,6 4 1,-1 3-2,3 1 2,2 4-2,0 0 2,3 2-1,0-1 0,5 4 0,-1-1 0,3 0 1,2 0 0,1 1 0,3-1 0,2 1 1,-1-1-1,5-1 1,-2-3 0,4-1 0,-2-3 1,4-3-1,-1-4 0,2-1-1,-3-3 1,3-3-1,-1-5 0,-1 1 0,0-3 0,-3 1-2,0 2 0,-4-2-1,1 5-2,-11 3-4,15 1-3,-15-1-7,0 0-15,9 8-5,-9-8 0,6 10 3</inkml:trace>
  <inkml:trace contextRef="#ctx0" brushRef="#br0" timeOffset="171413.8043">11898 16066 26,'0'0'32,"0"0"2,0 0-6,0 0-6,-10-2-5,10 2-3,0 0-5,0 20-2,0-20-1,0 20-2,0-5-1,1 1 0,-1 1-1,2 2 0,0-3-1,-1 1 1,1-3-2,0-1 1,0-4-2,-2-9 0,3 11-2,-3-11-2,0 0-5,2-9-10,-2 9-19,5-14 1,-5 14 0,7-13 1</inkml:trace>
  <inkml:trace contextRef="#ctx0" brushRef="#br0" timeOffset="172014.8386">12121 16155 19,'0'0'29,"0"0"2,0 0-5,0 0-4,0 0-3,0 0-3,12 14-3,-12-14-3,9 12-3,-9-12-2,10 19-1,-7-8-1,1 3-2,0 1 0,-3-1-2,-1 1 0,-4-3-1,0 3 0,-2-4 0,2 0-2,4-11 1,-12 16-2,12-16-2,-8 9-5,8-9-10,-12-1-13,12 1 0,0 0 0,6-10 2</inkml:trace>
  <inkml:trace contextRef="#ctx0" brushRef="#br0" timeOffset="172548.8689">12360 16138 13,'-10'4'29,"10"-4"2,-1 9-4,1-9-5,0 0-4,0 0-4,6 9-3,-6-9-2,0 0-2,0 0-1,12 14-2,-12-14-1,6 12-1,-6-12 0,6 12-1,-6-12-2,4 11 0,-4-11-3,4 9-4,-4-9-12,8 13-16,-8-13-1,0 0 0,10-6 2</inkml:trace>
  <inkml:trace contextRef="#ctx0" brushRef="#br0" timeOffset="172890.8883">12497 16151 38,'10'8'31,"-10"-8"2,0 0-10,0 0-7,0 0-3,0 0-3,0 0-2,11 15-2,-11-15-2,0 0 0,9 12-2,-9-12 0,0 0-1,12 12 0,-12-12 0,0 0-2,8 10-1,-8-10-3,0 0-9,0 0-23,0 0 2,11 2-2,-11-2 2</inkml:trace>
  <inkml:trace contextRef="#ctx0" brushRef="#br0" timeOffset="173164.9043">12661 16143 30,'0'0'32,"0"0"2,6 9 0,-6-9-16,0 0-5,11 3-3,-11-3-3,0 0-3,0 0 0,10 6-3,-10-6-2,0 0-3,6 16-8,-6-6-24,0-10 1,-1 10-2,1-10 2</inkml:trace>
  <inkml:trace contextRef="#ctx0" brushRef="#br0" timeOffset="174132.9589">12983 16162 23,'0'0'30,"0"0"0,0 0-4,0 0-3,0 0-4,0 0-3,0 0-2,0 0-5,0 0-2,0 0-1,11 14-2,-11-14-1,4 16-1,-2-6-2,0 2 1,-2 2-1,0 0-1,0 0 0,-3-1 0,1 1-2,-4-4-1,3 0-2,3-10-3,-9 9-5,0-11-10,9 2-14,0 0 1,-13-13 2,13 13 1</inkml:trace>
  <inkml:trace contextRef="#ctx0" brushRef="#br0" timeOffset="175102.0152">13192 15960 11,'0'0'26,"0"0"-3,0 0-2,0 0 1,0 0-4,0 0-1,15 0-2,-15 0-3,16-2-3,-16 2-2,18-1-2,-9-1-2,2 2 0,3-4-2,0 3 1,1-2-1,-1-1 0,1-1 0,-2-1 0,0-1-1,1-1 2,-14 8-1,15-17 0,-8 6 0,-7 11 0,8-16-1,-8 16 2,3-17-1,-3 17-1,-7-13 1,7 13-1,-17-9 0,5 3 0,-4 2 1,-2 2-1,-2 1 0,-1-1 0,1 1 0,-1 1-1,2 2 2,1 0-1,2 2-1,2 2 1,1 0 0,2 3 0,2 1 0,1 3 0,2 0 0,2 4 0,1-1 1,3 3-1,1 0 0,2-1 0,1 1 1,4 1 0,0-2-1,1 0 1,0-2 0,4 0 0,-1-3 0,1-1 1,1-1-1,2-5 0,-3 0 0,3-1 0,-1-4 0,-2 2 0,1 1-1,1-4 0,-2 1 0,-2 0 0,0-1-2,-11 0-2,17 2-2,-17-2-5,18-8-14,-18 8-15,13-7 1,-13 7-1,15-13 3</inkml:trace>
  <inkml:trace contextRef="#ctx0" brushRef="#br0" timeOffset="175683.0484">13570 16023 42,'0'0'33,"0"0"2,0 0-6,-9 7-10,9-7-5,-1 11-6,2 1-1,-3-3-2,4 5 0,-2-1-2,3 3-1,0 1 0,0 2-1,2-3 0,1-1 0,0-2-1,-1-3 1,-5-10-1,11 12 0,-11-12 1,12-4-1,-12 4 0,10-13 0,-5 2 1,1-3-1,2-1 0,-1-2 0,1 3 1,1-2-1,0 2 0,0 3 1,-1 0-1,-8 11 0,16-9 1,-16 9-1,14 1 0,-14-1 1,18 14 0,-13-2-1,4 0 0,0 2 1,-2 2-1,1 0 0,-2-2 0,-4 0-1,1-3 0,-3-11-3,8 12-4,-8-12-18,0 0-13,-6-9 0,5-2 0,4-1 1</inkml:trace>
  <inkml:trace contextRef="#ctx0" brushRef="#br0" timeOffset="176720.1078">13894 15673 34,'0'0'28,"0"0"-1,-10-6-4,10 6-2,0 0-4,0 0-2,0 0-3,0 0-3,0 0-1,4 11-2,-4-11-1,8 9-1,-8-9-1,14 16 0,-4-6-1,2 3-1,-1 2 0,3-1 0,0 4-1,2 0 0,-3 4 0,2 3 0,-1 1 0,-4-1 0,0 2-1,-4 3 0,-1 1 1,-2-1-1,0-1 1,-4-3 0,-2-1-1,-2-1 1,1-5 0,-1-4 0,2-4-1,0-2 1,-1 1-2,4-10-1,0 0-2,0 0-5,0 0-29,0 0 1,0 0-2,12-5 3</inkml:trace>
  <inkml:trace contextRef="#ctx0" brushRef="#br0" timeOffset="179005.2385">14430 15831 11,'0'0'23,"0"0"-4,0 0-1,-5-11 1,5 11-5,0 0 0,0 0-3,0 0 0,0 0-1,0 0-2,0 0-2,0 0 0,-11 5-2,11-5 0,-6 11-1,6-11-1,-4 15 0,4-15 0,0 12 0,0-12-1,0 0 0,0 0 0,10 10 0,-10-10 0,0 0 0,8-12-1,-8 12-1,5-10-2,-5 10-4,1-10-11,-1 10-18,0 0 0,0 0-1,-2 15 2</inkml:trace>
  <inkml:trace contextRef="#ctx0" brushRef="#br0" timeOffset="179412.2617">14461 16046 17,'0'0'30,"0"0"3,0 0-5,0 0-6,0 0-4,0 0-4,8 10-2,-8-10-4,0 10-2,0-10-2,1 18-1,-1-18-1,4 20 0,-3-8-1,2-2 0,-1 2-1,0-3 1,-2-9-1,3 13 0,-3-13 0,0 0 1,0 0-1,0 0 1,0 0-2,0 0 0,0 0-4,0 0-19,-3-14-14,3 14 1,2-17-1,-1 7 1</inkml:trace>
  <inkml:trace contextRef="#ctx0" brushRef="#br0" timeOffset="180805.3413">15075 15830 7,'-1'-11'24,"1"11"-4,0 0-1,-3-9-1,3 9-2,0 0-3,-9-3-2,9 3-2,0 0-1,-14-7 0,14 7-1,0 0 0,0 0 0,-11-6-1,11 6-1,0 0 0,0 0-1,0 0 0,-2 13-1,1-2 0,4 5-1,-2 1 0,2 8 0,1 2 0,0 5-1,1 1 0,-2 1 0,0-2-1,1 0 1,0-3-1,-2-3 1,0-4-1,-1-6 0,-1-2 0,1-4-1,-1-10-1,0 0-1,0 0-2,0 0-4,0 0-11,0 0-19,-3-17 1,2 7-1,-3-5 2</inkml:trace>
  <inkml:trace contextRef="#ctx0" brushRef="#br0" timeOffset="181325.3712">14811 15755 23,'0'0'29,"0"0"-3,0 0-5,0 0-2,0 0-2,0 0-3,0 0-2,0 0-2,12 5-2,1-2 0,-13-3-2,23 1 0,-8-1-2,4 4 0,0-3-1,5 1 0,0-1-1,2 1 0,3-3 0,3 2-1,-1-3 0,4 0 0,-2 0 0,0-1-1,-3 3 1,0-1 0,-5 2-1,-3 0 0,-5 2 1,-5 1-1,-12-4 1,14 6-1,-14-6 0,0 0-2,-3 13-1,3-13-4,0 0-22,-8 12-12,8-12 1,0 0-1</inkml:trace>
  <inkml:trace contextRef="#ctx0" brushRef="#br0" timeOffset="184019.5253">18273 15879 14,'0'0'13,"-12"-2"0,12 2-1,0 0-1,0 0-1,0 0-2,-10-8 1,10 8-4,-2-10 1,2 10-1,0 0 0,-3-11 1,3 11-1,0-9 1,0 9-1,0 0 2,-3-13-1,3 13 1,0 0-1,0 0 0,0 0 1,0 0-2,0 0 0,0 0-1,0 0 0,0 17-1,0-3 1,4 6-1,0 2 0,2 6-1,-3 1 0,4 3 0,-1 1 0,0 0-1,0-2 0,-1 1 0,-1-7-1,0-2 1,0-1-2,-1-4 0,0-4-1,-3-14-1,3 16-2,-3-16-2,0 0-4,0 0-7,0 0-9,0-14-10,-6 1-1,5 2 3</inkml:trace>
  <inkml:trace contextRef="#ctx0" brushRef="#br0" timeOffset="184558.5559">18039 15789 28,'0'0'29,"0"0"-6,0 0-2,0 0-4,0 0-3,0 0-2,0 0-3,0 0-1,0 0-2,0 0 1,10 4-2,-10-4 1,12 6-1,0-5-1,6 3 1,-2-3-1,9 2-1,-2-2 0,5 1 0,0-3-1,3 2 0,-1 0-1,1 1 0,-2-1 0,-3 0-1,-2 0 0,-1 1 1,-3 1-1,-5-1 0,-4-2 1,-11 0-1,12 3-1,-12-3 0,0 0-2,0 0-1,10 4-3,-10-4-6,0 0-19,11-5-7,-11 5-1,18-2 2</inkml:trace>
  <inkml:trace contextRef="#ctx0" brushRef="#br0" timeOffset="185495.6097">19066 15849 40,'0'0'30,"0"0"-5,0 0-3,0 0-5,0 0-2,0 0-3,0 0-2,0 0-2,0 0-2,0 0-1,0 0-1,0 0-1,0 0-1,0 0 0,0 0 0,-13 13 0,13-13-2,-15 16 2,4-6-2,0 2 1,-4 0-1,-2 3 0,-4 0 0,2 0 0,-1 0-1,-2 2 1,-2-1 0,1 1 0,-2-3 1,4 0-1,3-3 0,3-3 0,3-1 0,12-7 0,-11 5 0,11-5 1,10 1 0,-10-1 0,20-1 0,-6 1 0,3 1 0,1 2 0,3 0 1,-2 0-2,2 2 1,0 1 0,-2 1-1,-2 0 1,-2 1 0,-1-1-1,-2 3 0,-3-1 1,-9-9 0,12 12-1,-12-12-1,8 14 0,-8-14-1,0 0-3,9 4-3,-9-4-13,15 5-20,-15-5 2,11-5-1,-11 5 1</inkml:trace>
  <inkml:trace contextRef="#ctx0" brushRef="#br0" timeOffset="186511.6678">19295 15930 19,'0'0'22,"-9"-14"-1,9 14 2,0 0-3,0 0-1,0 0-2,-10-4-2,10 4-3,0 0 0,4 13-3,-4-13-2,0 0-1,0 13-1,0-13-1,5 16-1,-2-5-1,-3-11 0,3 16-1,-3-16 0,2 12-1,-2-12-2,0 0-1,6 9-5,-6-9-8,0 0-24,0 0 2,-1-9-3,1 9 3</inkml:trace>
  <inkml:trace contextRef="#ctx0" brushRef="#br0" timeOffset="186812.685">19308 16088 12,'0'0'31,"0"13"3,0-13-1,0 0-10,1 16-3,-1-16-5,4 11-3,-4-11-4,3 16-3,-3-16-1,3 15-1,-3-15-1,5 18-1,-5-9 0,0-9 0,3 12-1,-3-12 0,0 0-2,0 0 0,7 11-5,-7-11-8,2-17-24,-2 17 2,6-16-2,1 5 3</inkml:trace>
  <inkml:trace contextRef="#ctx0" brushRef="#br0" timeOffset="187265.7109">19673 15878 45,'0'0'33,"0"0"-2,7-13-8,-7 13-2,0 0-6,0 0-2,-1 9-5,3 2-2,1 0 0,1 4-3,-4 1 1,5 3-2,-3 0 0,3 4 0,-1 0-1,0 1 1,-2 1-1,4-1 0,0-1-1,-4-1 0,0-2-1,-2-7-1,3 2-1,-3-15-2,2 15-3,-2-15-10,0 0-21,-6-9 0,3-1 0,3 10 2</inkml:trace>
  <inkml:trace contextRef="#ctx0" brushRef="#br0" timeOffset="187666.7339">19529 15851 37,'0'0'35,"0"0"2,5-10 0,-5 10-16,14-8-3,-14 8-6,18-6-3,-18 6-3,20-4 0,-9 2-2,2 4-1,0 0 0,-1 1-2,-1 1 1,7 0-1,1-1 0,0 0 0,0 1 0,0-3 0,1 0-1,-1-1 0,-3-1-2,-5-2 0,-1 4-4,-10-1-5,15-5-21,-15 5-10,0 0 1,11 0 0</inkml:trace>
  <inkml:trace contextRef="#ctx0" brushRef="#br0" timeOffset="188175.763">20053 15714 58,'0'0'40,"0"0"-1,0 0 3,0 0-21,13 0-7,-13 0-4,3 15-3,-6-2-2,4 5-1,-4 3-2,0 4-1,0 3-2,-2-3-3,6 4-9,-1-6-29,1-4-1,1-5 1,-2-14-2</inkml:trace>
  <inkml:trace contextRef="#ctx0" brushRef="#br0" timeOffset="191257.9393">8842 16642 18,'0'0'22,"0"0"-4,0 0-4,0 0 2,10-3-1,-10 3-1,0 0-1,12-5 0,-3 5-2,-9 0-2,19-6-1,-8 1-3,5 5-1,-2-3-1,4 2-1,2-2 0,2 4-1,0-2 0,5 1 0,1-1 0,3 1 1,3-2-1,3 0-1,0 0 1,5-2 0,3 2 0,0 1-1,3-1 1,0-2-1,3 2 0,-1 0 0,1 0 0,0 1 0,-2-1 0,1 0 0,0 0 0,-3 1 0,2 1 0,0 0 0,0 1 0,-3 0 0,1 0 0,-2 1 0,1-1 0,-3 0 0,0-1 0,-1 1 0,2-3 0,-1 1-1,-1-1 1,0-1 0,1 1 1,0-3-1,2 2 0,-2-3-1,3 2 2,-2-1-2,3-1 1,-1 1 0,1 0 0,-2 1 0,2-3 0,0 3 0,-2-1 0,0 2 0,-2 4 0,3-4-1,0-1 1,2 2 0,0 1 0,0 0 0,2 1 0,0-2 0,1 0 0,-1 3 0,-1 3 1,1-2-1,-2 1 0,1 1-1,-3 1 1,5-1 0,-2 1 0,4-2 0,-2 4 0,5-4 0,-2 3-1,0-1 1,5-2 0,-3 2 0,3 1 1,-4-1-1,4-1 0,-2 1 0,7-3 0,-1 1 0,1 0 1,0-3-1,1 2 0,2 0 0,0-2 0,-1 2-1,-1 1 1,-1-2 0,1 1 0,0 1-1,0-1 1,-1 0 0,0 0 0,0-1 0,0 1 0,1-1 0,-1 1 0,3-1 0,1 0 0,-1 2 0,1-2 0,-1 0 0,0 0 0,0-1 0,-1 1 0,-4 0 0,0 2 0,1-2 0,1 1 0,0 2 0,2-2 0,-3 1 0,0 1 0,1-2 0,4 1 0,-4-1 0,-1 1 0,2-2 0,-2 2 0,3-2 0,1 0 0,0 0 0,-3 0 0,5-1 0,-1 0 0,0 0 0,4 0 0,1-1 0,-1 0 0,3 0 0,0-2 0,-3 1 0,5 1 1,-3-2-1,3 1 0,1 0 0,0-1 0,1 1 0,3 1 0,3-2 0,0-1 0,-1 3 0,3 0 0,0-2 0,1 0 0,2 2 0,-1-2 0,0 2 1,0-1-1,3 0 0,-3-1 0,0 4 0,-1-1 1,-1-2-1,0 1 0,-1 1 0,-1-1 0,-2 1 0,1 0 0,-2-2 0,0 0 0,-1 2 0,-2 0 0,-1-3 1,1 1-1,0 0 0,-6 1 1,-2-1-1,2-1 1,-2 0 0,-4 1-1,-1 1 0,-4 0 0,0-1 0,0-1 0,-3 1 0,-5 0 0,-1 1 1,-4 1-1,0-1 1,-2 0 0,-6 3-1,1-1 1,-2 0-1,-2 1 1,-2-2-1,-3 1 0,-2 0-2,-4-1 0,-5-4-3,-3 7-5,-9-7-13,-10 4-14,14-1-1,-14 1 1,0 0 0</inkml:trace>
  <inkml:trace contextRef="#ctx0" brushRef="#br0" timeOffset="202658.5913">11189 17229 25,'0'0'25,"0"0"-5,-9-4-2,9 4-4,0 0-2,-3 14-4,4 2-1,-1 0-3,2 9-1,-1 1 1,2 10 2,-2-2-2,3 2 2,-1 1-2,1 1 1,-1-3 0,2-3 0,0-3-3,-1-2 0,0-5-1,0-2-1,-1 0 1,0-8 0,-2-2 0,1-1-1,-2-9 0,0 0 0,1 12-1,-1-12-3,0 0-4,-2-11-8,2 11-10,5-17-7,-7 3-1,7-7 1</inkml:trace>
  <inkml:trace contextRef="#ctx0" brushRef="#br0" timeOffset="203366.6319">11151 17210 17,'0'0'14,"0"0"-1,0 0 0,0 0-1,-10-11 1,10 11-1,0 0-1,-2-10-3,2 10 0,0 0-1,8-11 1,-8 11-2,0 0-2,11-11 0,-1 11 0,0 1 0,2 1-1,1-1 0,4 2-1,1-1 0,1 3 1,1 0-1,1-3 0,-1-4-1,1 3 1,-3-4-1,0 3 0,-1-1 0,-2-2 0,-3 0-1,-1 4 0,-11-1 1,13 0-1,-13 0 0,0 0 0,10-2 0,-10 2 1,0 0-1,0 0 0,0 0 1,0 0-1,0 0 0,0 0 0,0 0 0,13 3 0,-13-3 0,11 16 0,-5-5 0,1 2-1,-2 0 1,-1 5-1,0-2 1,-1 5-1,-1-4 1,0-3-1,0-3 1,0 3 0,-1-4 0,-1-10-1,3 12 0,-3-12-3,0 0-5,0 0-8,0 0-17,13-4-2,-11-5 3,-2 9-2</inkml:trace>
  <inkml:trace contextRef="#ctx0" brushRef="#br0" timeOffset="203781.6556">11863 17133 1,'11'0'26,"-11"0"2,0 0 0,0 0-9,0 0-5,0 18-2,0-2-3,2 8-4,-3-3 0,2 12-1,-2-3 0,2 9 0,-2-6-1,2 3 0,-3-2 0,3-3 1,0 0-2,0-2 1,2-6-4,-1-6 0,4 0-3,-4-6-4,-2-11-6,12 18-17,-12-18-1,6-13-1,-8 0 1</inkml:trace>
  <inkml:trace contextRef="#ctx0" brushRef="#br0" timeOffset="204115.6747">11901 17393 46,'9'4'31,"-9"-4"4,18-6-7,-6 2-15,1-2-4,6 3-1,-1-3-4,4 3-1,-1-1 0,4 4-1,-2-2-1,0 5 0,-5-3 1,-1 2-1,-3-1-1,-2 4-1,-12-5-1,10 4-2,-10-4-3,0 0-14,0 0-15,0 0 0,0 0 2,-9-3 0</inkml:trace>
  <inkml:trace contextRef="#ctx0" brushRef="#br0" timeOffset="205117.732">12538 17311 12,'0'0'28,"0"0"2,0 0-4,6 9-7,-6-9-3,4 10-3,-4-10-3,5 21-2,-2-5 1,3 3-2,-2-1-3,2 7 1,-2-1-2,1-1 0,-1-4-1,1-1 1,0-4-3,0-1 0,-1-3 1,-4-10 0,9 2-1,-9-2 0,9-5 0,-3-5 1,-2 0-1,1-7 0,0-3 0,0 0-3,3 0 3,-1-2-2,2 3 0,-1 2 0,3 1 1,-1 2 0,-1 8 0,1 2 1,-1 3 1,0 8 2,-1 2-2,0 5 2,-2 3-1,0 6 0,0 0 0,2-1 1,-3-2-2,0-3-1,1-4 1,-1-2-1,-5-11 0,12 7 0,-12-7 0,12-11 0,-6 0 1,1-5-1,1-1 1,0-3-3,0-1 2,3 2-1,-2 2 0,0-1 0,0 7 1,-9 11-1,17-10 0,-17 10 1,14 5 2,-14-5 1,12 16-2,-6-2 1,-1 1-1,1 0 2,1 5-1,-1 0 0,-1-4-2,1 4 0,0-5 0,-1-2 0,-1 0-2,-1-4-2,-3-9-1,0 0-4,11 10-13,-11-10-16,8-11 0,-8 11 0,8-25 2</inkml:trace>
  <inkml:trace contextRef="#ctx0" brushRef="#br0" timeOffset="205585.7588">13431 17156 26,'0'0'29,"0"0"3,-13-4-10,13 4-4,-16 7-5,7 3-1,-4 1-3,4 10-3,-5-2 0,3 11-2,-1-1 1,3 9-1,-1 2 0,4 5-1,2-2-1,4 4 1,3-2 0,4-5 0,2-1-2,3-3-1,2-5-1,2-3-2,4-3-7,-5-5-22,2-10-4,2-4-1,-6-14 0</inkml:trace>
  <inkml:trace contextRef="#ctx0" brushRef="#br0" timeOffset="206292.7992">13683 17485 16,'0'0'27,"13"2"0,-13-2 3,15-10-12,-4 6-7,2-1-1,3-1-2,-1-2-2,1 5-1,-1-1 0,1-2-2,-6-1-1,3 2 2,-6-4-2,0 0-2,-7 9 1,7-18-2,-7 6 2,0 12-2,-7-19 1,2 8-1,-3 0 1,-3 2 0,-5-1 0,-1 2 1,-1 1-1,-2 2 1,1 1 0,-1 6 0,-1 2-1,6 5 2,0 4 0,3 5 2,2 0-2,2 5 2,2 2-1,3-3 2,1 4-2,4 0 1,1-3-2,4-1 1,2-4 0,3 0-1,1-5 0,6 3 0,1-7-1,0 0 1,3-6-2,0 1 1,-1-3 0,0 0-1,-1-2 1,-3-4-1,-2 0-1,-2-1 0,-3 3-1,-11 3-4,17-11-5,-17 11-15,3-17-14,-3 17 1,0 0 0,-3-13 2</inkml:trace>
  <inkml:trace contextRef="#ctx0" brushRef="#br0" timeOffset="206654.8199">14046 17496 47,'0'0'35,"0"0"2,9 4-1,-6 5-14,-3-9-8,-1 12-5,0 1-2,4 2-2,-3 0-1,2 3 0,-3 3 0,2-2-1,-1 0-1,2 4-1,-2-2 1,2-8-1,1 0-2,-3-13-2,7 10-5,-7-10-15,0 0-17,2-19 0,-4 4-1,1-4 2</inkml:trace>
  <inkml:trace contextRef="#ctx0" brushRef="#br0" timeOffset="207249.8529">14329 17592 43,'0'0'34,"9"1"1,-9-1 1,0 0-14,0 0-11,0 0-2,14 13-3,-14-13-2,6 21-2,-3-7 0,0 5 0,-3 0-2,-1-3 1,-1-1 0,-3 5-1,-3-2 0,1-6 1,-2-2-3,-1-1 0,10-9-2,-19 10-4,19-10-13,0 0-17,-5-9 2,5 9-2,3-25 3</inkml:trace>
  <inkml:trace contextRef="#ctx0" brushRef="#br0" timeOffset="207676.8783">14546 17560 42,'0'0'32,"14"2"3,-14-2-2,0 0-16,0 0-2,10 3-6,-10-3-3,0 0-1,13 13-2,-13-13 0,0 0-1,11 15-1,-11-15-1,0 0-2,11 10-2,-11-10-4,0 0-13,0 0-15,0 0 0,0 0-2,10 0 3</inkml:trace>
  <inkml:trace contextRef="#ctx0" brushRef="#br0" timeOffset="207971.8953">14736 17564 47,'0'0'34,"0"0"2,10 7-1,-10-7-15,0 0-8,0 0-3,13 6-3,-13-6-1,12 11-1,-12-11-2,13 9-1,-13-9 0,11 10-2,-11-10-2,9 6-5,-9-6-10,13 13-20,-13-13 1,0 0-1,0 0 2</inkml:trace>
  <inkml:trace contextRef="#ctx0" brushRef="#br0" timeOffset="208291.9136">14955 17573 41,'0'0'35,"0"0"2,0 0-8,10-1-6,-10 1-3,0 0-6,-3-10-5,3 10-2,0 0-2,0 0-2,3 10-1,-3-10-1,0 0-4,5 15-3,-5-15-13,12 12-21,-12-12 2,0 0-2,0 0 0</inkml:trace>
  <inkml:trace contextRef="#ctx0" brushRef="#br0" timeOffset="209019.9552">15230 17584 26,'0'0'33,"14"13"2,-14-13 0,6 9-11,1 5-5,-7-14-6,6 21-4,-7-8-4,3 2-1,-5 3-2,-2-3 0,-2 6-2,-4-2 0,0 3-1,-5-2 1,3 0-3,-3-4 0,4 0-7,-2-3-17,4-11-9,10-2-1,-8-12 1,12-6 0</inkml:trace>
  <inkml:trace contextRef="#ctx0" brushRef="#br0" timeOffset="210124.0184">15573 17418 31,'16'13'31,"-16"-13"0,0 0-8,11 4-5,-11-4-2,14-2-4,-14 2-1,18-10-4,-18 10-1,23-12-2,-12 4 0,4 0-2,-1-4 0,3 2-1,-4-1 0,2 0 0,-4 1 0,1 1-1,-3-2 1,-2 1 0,-7 10 1,4-14-1,-4 14 0,-4-12 0,4 12 0,-16-14-1,5 9 1,-2 0-1,-3-3-1,-3 3 1,-1 1 1,-3 0-2,-1 3 1,2 4 0,0 1 0,0 4 0,4 1 0,0 4 0,3 2 0,5 4 2,2 0 0,3-1 0,3 2 0,2 2 0,3 2 0,2 0 1,3-4-2,1 2 0,4-3-1,0 3 1,3-1 0,1-2 0,2-9 0,1 0-1,0 0 2,3-4-1,-1-3 0,-1-4 0,0-6 0,-2 1-1,-4 4 2,0-5-2,-3 1-1,-12 6-2,16-9-3,-16 9-5,10-2-17,-10 2-14,0 0 1,0 0 0,0 0 2</inkml:trace>
  <inkml:trace contextRef="#ctx0" brushRef="#br0" timeOffset="211553.1001">16099 17541 10,'-2'12'19,"2"-12"0,0 0 1,0 0 0,-9-1-3,9 1-1,0 0 0,0 0-3,0 0-3,0 0 1,0 0-3,0 0-2,-5 14-1,6-4-1,-2 1-2,2 5 1,0 3-1,1-3-1,0 2 0,1-2 0,1 2 0,0-3 0,0-5 0,-4-10 0,11-3-1,-11 3 0,13-20 1,-5 4 0,2-4 0,0-4 0,0 2 0,3 3 0,-3 2 0,3 2 0,-3 1 0,2 9-1,-1-1 1,-1 6 0,0 5 0,0 3-1,-10-8 0,13 22 0,-9-6 1,-1-2 0,-1 2-2,-2 4 1,-2-10 0,1 6 0,0-2-1,1-14-1,0 16-2,0-16-4,2 10-6,-2-10-16,0 0-7,0 0-1,8-11 0</inkml:trace>
  <inkml:trace contextRef="#ctx0" brushRef="#br0" timeOffset="212216.138">16354 17054 30,'0'0'24,"0"0"-2,0 0 0,0 0-3,0 0-2,0 0-1,0 0-3,0 0-1,6 10-4,-6-10-2,17 16-1,-5-4-1,3 6 0,2 0-2,2 5-1,2 2 1,1 3-2,-4-1 1,2 2 1,-5 0-1,1 4 0,-4 2 1,-3-1 0,-4-2-1,-3 0 1,-3 3-1,-3-6-1,-3-1 0,0-4 0,-3-5 0,2-5 0,-2 3 1,2-8 0,8-9-2,-12 22 1,12-22 1,-5 10-1,5-10 0,0 0-2,0 0-1,0 0-4,12 13-13,-12-13-19,12-5 1,-12 5-2,9-13 2</inkml:trace>
  <inkml:trace contextRef="#ctx0" brushRef="#br0" timeOffset="213521.2127">16901 17168 17,'0'0'19,"-4"10"2,4-10-2,0 0 0,0 0-2,0 0-2,0 0-1,0 0-3,0 0-1,0 0-2,0 0-1,0 0-2,-2 11-2,2-11 0,1 11-1,-1-11 1,0 0-1,0 12-1,0-12-1,0 0 1,0 0 0,0 0-2,0 0-2,0 0-5,0 0-14,0-11-14,0 11 0,6 9-2,-6-9 1</inkml:trace>
  <inkml:trace contextRef="#ctx0" brushRef="#br0" timeOffset="213983.2391">16925 17492 6,'0'0'27,"4"10"3,-4-10 1,0 0-11,0 0-2,1-13-3,-1 13-3,0 0-1,0 0-3,4-10-3,-4 10 0,0 0-2,0 0 0,2 13-1,-2-13 0,4 16-1,-4-16 0,5 14 1,-5-14 0,4 17-1,-4-17 1,0 0-1,0 0 1,0 0-1,10 0 1,-10 0 0,1-13-1,-2 3 0,1 1 0,0 9 1,-5-16-2,5 16 0,0 0-1,0 0-1,-12-2-3,14 14-10,-2-12-23,-1 14 0,4-4-1,-3-10 1</inkml:trace>
  <inkml:trace contextRef="#ctx0" brushRef="#br0" timeOffset="218927.5219">17557 17179 12,'0'0'19,"0"0"1,0 0-2,-4-9 2,4 9-4,0 0 1,-4-9-5,4 9 0,0 0-3,0 0-1,0 0 0,0 0-2,0 0-2,0 0 0,-10 0-1,10 0 0,-3 14 0,5-1-2,-3 0 2,0 8-2,1 1 1,2 3-1,0 6 2,0 2 0,-1-1-1,0 6 2,0 2-3,0-5 3,1-2-3,-2 6 2,0-10-3,1-1 0,1-7 0,0-7 0,-2-14 0,4 15-2,-4-15 0,0 0-2,6-9-3,-8-1-5,2 10-11,6-16-16,-9 4 2,1-2-1,-3-4 3</inkml:trace>
  <inkml:trace contextRef="#ctx0" brushRef="#br0" timeOffset="219689.5655">17347 17169 12,'0'0'14,"0"0"0,0 0 0,0 0 0,-10 1 0,10-1 0,0 0-2,0 0-1,0 0-2,0 0-1,-9 2-2,9-2-1,0 0-1,-10 4-1,10-4 1,0 0-1,0 0 0,0 0 1,0 0 1,0 0-2,0 0 1,0 0 0,18-10-1,-6 5 1,8 1 0,1-4-1,4 5 0,2 1 0,6 0 0,-1 0 0,1 1-1,-1 3-1,-1 1 0,-3-2 1,1-1-1,-5-2-1,-3 2 1,-2-3 0,-4 4-1,-2-3 1,-4-3-1,-9 5 1,12-2-1,-12 2 0,0 0 0,0 0-2,0 0 0,0 0-3,0 0-2,9 5-4,-9-5-12,0 0-17,0 0 1,0 0 1,11-1 1</inkml:trace>
  <inkml:trace contextRef="#ctx0" brushRef="#br0" timeOffset="220265.5984">18019 17011 46,'0'0'35,"7"10"1,-7-10-10,0 0-5,0 0-4,0 0-5,9 11-3,-9-11-2,8 19-1,-8-4-1,4 5-1,-4 1-2,0 6 0,-4 2-1,-2-2 0,-2 0-1,0-5-2,1-1-1,-2-4-4,9 3-7,0-20-29,0 0 3,0 0-2,8-24 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00:15:54.860"/>
    </inkml:context>
    <inkml:brush xml:id="br0">
      <inkml:brushProperty name="width" value="0.05292" units="cm"/>
      <inkml:brushProperty name="height" value="0.05292" units="cm"/>
      <inkml:brushProperty name="color" value="#FF6969"/>
    </inkml:brush>
  </inkml:definitions>
  <inkml:trace contextRef="#ctx0" brushRef="#br0">15148 13776 7,'-5'-15'14,"5"15"-1,0 0 1,2-9-2,-2 9 1,1-9 0,-1 9-2,2-11-1,-2 11-1,4-10-1,-4 10 0,4-14-2,-4 14 0,3-16-1,-1 7-2,-1-1 0,2-2 0,-2 0-1,2-1 0,-1 0 0,2 1 0,-2-3-1,1 2 2,1-4-1,-1 2 0,-2-2 0,1 1 0,-2-3-1,0 1 1,0-2 0,-1 0-1,-1-1 0,-1 2 0,-1-3 1,0 2-2,0-1 2,-1-1-1,-1-1-1,0 1 1,-2-1-1,1 0 1,-2 0-1,-1 1 1,-2-1-1,1 2 0,-2-1 1,0 2-1,-2-3 1,1 0-1,-3 1 1,1-1-1,-2 0 0,0 1 1,-3 0-1,-1 1 0,0 0 0,-1 1 1,-3-1-1,-1 2 0,-1 1 0,-2-2 0,-1 3 1,-1-1-1,-1 1 0,-1 2 0,-1-2 0,1 3 0,-3 0 0,-1 2 0,0 0 1,0 0-1,-1 2 0,-2-2 1,0-1-1,-2 3 0,0 0 0,-3 0 1,0 1-2,0 1 2,-2 0-1,1 4 0,-2 1 0,2 0 0,-2 0 0,2 1 0,1 0 0,-1 0 0,1 0 0,-1 0 0,0 0 0,1 0 0,1 0 0,-1 0 0,2-1 0,2 1 0,-1 1 0,3 1 0,-1-1 0,-1 1 0,3 1 0,-1 0 0,-2 2 0,0 0 0,-1 1 0,-3 0 0,5 2 0,-5-1 0,2 3 0,-2 0 0,1-1 0,-1 2 0,3-1 0,-2 3 0,-3-2 0,4 1 0,0-1 0,0 0-1,0 0 1,1 0 0,-1 2 0,3-1 1,1 0-1,-2 2 0,3 0 0,0 1 0,2 1 0,1 1 0,1 0 0,3 2 0,1 0-1,2 3 2,1-2-2,1 2 1,2 3 0,1-1 0,1-2 0,2 3 0,-1-1 0,3-1 1,1 3-1,-1-1 0,2-2 0,1 0 0,1 0 0,-1-1 0,3-1 0,0 1 0,1-3 0,1 5 0,2-2 1,0 0-1,0 0 1,1 1-2,0 0 2,2 1-1,1-1 1,1-2-1,0 1 1,2-1-1,1 1 0,1 0 1,1 0-1,1 1 1,1 0-1,1 0 1,0 1-1,1 0 0,3 1 1,1 0-1,1-2 0,2-1 1,3 0-1,1 0 0,1-1 1,1-2-1,1 0 0,1-3 0,-2 1 1,3-1-1,1 0 0,1-3 1,2-2-1,3 2 0,0-2 0,2-2 1,0 1-1,2-2 0,2-1 0,-1 1 1,1-2-1,0 0 0,2-1 0,0 1 0,1 2 1,1-3-1,-2 1 0,-1 1 0,1 0 0,-3 1 0,2-1 0,-2-1 0,0-3 0,-2 4 0,1-3 0,-1 1 0,0-1 0,1 1 1,-2 0-1,1 1 0,-2-1 0,2-1 0,1 1 0,0-1 0,1-2 0,0 2 0,0-1 0,0 0 0,4-1 0,-2 1 0,-1-1 0,1 1 0,0 1 0,0-1 0,0 0 0,-2 1 0,1-1 0,1 0 0,0 1 0,-2-1 0,1-1 0,0 0 1,1 0-1,0 0 0,1-1 0,0 1 0,-2-1 0,-1 0 0,0 0 0,-2 0 0,0-1 0,0 1 0,-3-1 0,0 1 0,-1-1 0,-1 0 0,-1 0 0,1 0 0,-3 1 0,1-2 0,-2 2 0,1-1 0,0 1 0,0-1 0,-1-1 0,0 1 0,0 0 0,-1 1 0,1-1 0,-2 1 0,0-1 0,1 1 0,-3 1 0,0-2 0,0 1 0,-2 1 0,2-1 0,-1-1 0,0 1 0,0-1 1,0 0-1,0 1-1,-1-3 1,3 1 0,-3-1 0,2 0 0,-2 0 0,2 0 0,0 0 0,-2 0 0,2 1-1,-4-2 2,2 3-1,-1-1 0,0 0 0,0 0 0,0-1 0,-1 2 0,1-2 0,-1 1 0,0 0 0,1-1 0,0 1 0,-1 1 0,-1 0 0,1-1 0,1 1 0,-1 1 0,1-1 0,-1 0 0,-1 0 0,2 0 0,-2 1 0,-1 0 0,1-1 0,-2 0 0,0-2 0,-2 2 0,1 1 0,-1-1 0,-9 2 0,16-4 0,-16 4 0,16-3 0,-16 3 0,17-4 0,-17 4 0,16-5 0,-7 3 0,-9 2 0,17-6 0,-17 6 0,18-6 0,-9 3 0,1 0 0,-1 0 0,-9 3 1,17-7-2,-6 4 1,-2 0 0,0-2 0,-9 5 0,18-9 0,-18 9 0,15-9 0,-5 4 0,-10 5 0,12-14 0,-12 14 0,13-16-2,-13 16-2,12-24-6,-2 5-30,-2 3 0,-2-8 1,3-2-1</inkml:trace>
  <inkml:trace contextRef="#ctx0" brushRef="#br0" timeOffset="3568.2041">22001 13682 14,'-3'-17'19,"10"6"-5,-4-7 0,4 3-1,-2-4 0,2 0-1,0 0-2,-2-3 0,4 2-2,-3-6-1,3 3-1,-4-4-1,2 3 0,-4-3-1,2 1 0,-4-4 0,0 1-1,-4-3 0,-1 1 0,-2-2-1,0 1 0,-6-2-1,3 0 1,-3 0-2,-1 3 2,0-2-1,1 3 0,-4 0 1,3 0-1,-2-1 0,1 1-1,-2 1 1,1 2 0,-2 0-1,3 1 0,-4 0 1,2 4-1,-4 1 1,0 2-1,-2 1 1,-3 1-1,-2-1 0,-3 2 1,-1 0-2,-2 1 2,-2 0-1,-4 1 0,-1 1 0,2 3 0,-2 0 0,-2 1 0,0 1 0,-2 2 0,1 0 0,1 0 0,-4-1 0,1 1 0,-2 1 0,2-1 0,-1 1 0,1-2 0,-3 1 0,1 1 0,-1 1 0,0-1 0,-3 2 0,0 0 0,-1 0 0,-1 2 0,-2 1 0,2-1 0,1 2-1,0 0 1,-1 2 0,0-1 0,0 3 0,0-1 1,0 1-2,1 1 1,0 2 0,1-2 0,3 2 0,1 0 0,0 3 0,3-2 0,1 2 0,0 1 0,-2 0 0,0 1 0,-3 4 1,4 0-1,0 0 0,0 1 0,0 0 0,3 1 0,1-1 0,1 2 0,5-3 0,-1 0 0,1 0 0,3 0 1,2 0-1,2 1 0,2 1 0,2 1 0,1-1 0,2 2 1,2 1-1,-1 0 0,3 2 0,-1 0 0,2 0 0,0 1 0,2-2 0,0 1 1,2 1-1,3-1 1,-1-1-1,3 1 0,1 3 1,1 1 0,2 0-1,1 1 1,1 1-1,1 1 0,1 0 1,2 1-1,1-2 0,2 1 0,2-1 0,0 1 0,2 0 0,3-1 0,-1 0 0,2-1 1,-1-1-1,4-1 0,-2-3 1,2 1-1,1-2 0,1-1 1,3-3-1,3 0 1,0-3-1,1 0 1,2 0-1,2 0 0,2-2 1,2-1-1,-1-1 0,-1 0 1,2-2-1,1 1 0,2-4 1,-1 0 0,2-2-1,-1 0 0,0-1 1,1 0-1,2-1 0,-1 0 0,0 0 1,2-1-1,-1 0 0,4 0 1,-2-2-1,2 0 0,2 1 0,2-2 1,-1-1-1,2 0 0,0 0 0,-1-2 1,3 2-1,-3-1 0,0-1 0,-3 1 1,1-1-1,-1 1 0,1 0 0,-4 0 0,0 0 1,-1-1-2,0 1 2,-1 0-2,-1-2 2,-2 0-1,-1 1 0,0-1 0,0-2 0,-2 0 0,-1 0-1,0 1 2,-2 2-1,1-2 0,-1-1 0,1 3-1,-3-1 2,1 1-1,-1-1 0,-2-1 0,1 1 0,-1 1 0,-1-1 0,0 0 0,-1 0 0,-3 0 0,1 3 0,-1-1 0,-2 1 0,-3-1 0,1 1 0,-4 0 0,1 0 0,-3 0 0,1-1 0,-1 0 0,1 1 0,0 0 0,-1-2 0,2 2 0,-2-2 0,2 1 1,-2-1-1,1 0 0,-3 0 0,0 0 0,2-1 0,-2 0 0,0 2 0,0-1 0,0 1 0,-1 0 0,0 0 0,-1 1 0,1 0 0,-1 0 0,-9 2-1,15-4 1,-15 4 0,17-4 0,-17 4 0,14-4 0,-14 4 1,13-5-1,-13 5 0,12-4 0,-12 4 0,12-6 0,-12 6 0,11-6 0,-11 6 0,13-6 0,-13 6 0,14-6 0,-14 6 0,14-7 0,-14 7 0,13-10 0,-13 10 0,10-13-1,-10 13 1,9-20-2,-9 20-3,5-23-9,-6 8-26,2-1 2,-3-7-2,2-1 1</inkml:trace>
  <inkml:trace contextRef="#ctx0" brushRef="#br0" timeOffset="10938.6256">17879 18221 20,'0'0'31,"0"0"-1,0 0-8,0 0-6,23-58-1,-23 58-2,0 0-7,-2-59 2,2 59-4,0 0 2,-5-68 1,5 68 0,-7-54-1,2 24-1,2-4 1,-1 0-4,1 0 2,-2 1-3,1-1-2,-2-2-2,0 1 1,0 0-1,-2 7 4,-2-1 1,1 0-1,-2-3 1,-1 5-2,-1 3 2,-2-3-1,-1 4-1,-1 0-1,-1 1 0,-1 1 0,-3 5 0,2-2 0,-3 3 0,1 5-1,0-3 3,-1 4-1,0-1 1,-1 2-1,1 0 0,-1 3 0,-1-1 1,2-3-1,2 4 0,-2 0 0,0-4 0,0 2 1,2 0-1,0-2 1,-1 0-1,-2 4 1,2 0-1,-2-3 1,1 4-1,1 1 0,-4 1 0,-1-1 0,1 2 0,-2-2 0,0 0 0,-1 2 0,-2 2 1,0-1-1,0-2 0,-2 1 0,-1 1-1,0 0 2,0 0-1,-2-2 0,-1 0 0,1 1-1,0-1 1,1 2 0,1-2 0,-1 0 0,-1 0 0,0 1 0,2 2 0,0-2 0,0-1 0,0 0 0,0 2 0,-1-3 1,2 2-2,0-1 1,0-1 0,-2 2 0,1 0 0,1-1 0,-1-1 0,1 0 0,0 1 0,1 1 0,0 0 1,-2 0-1,0 0 0,0 0 0,-1 1 0,1 2 0,-1-2 0,-2-1 0,0 0-1,0 2 2,-1 0-1,0-1 0,-2 0 0,0 2 0,-1-1 0,1 1 0,1 1 0,0-3 0,-2-1 0,2 3 0,0 0 0,-1-3 0,1 1 0,1-1 0,-3 0 0,1 1 0,2 0 0,0 0 0,-2-2 0,1 4 0,0-2 0,0-1 0,-1 1 0,2-1 0,0 1 0,-1 1 1,-1-1-1,0-2 0,2 1 0,-2 1 0,1 1 0,-1-1 0,-3-1 0,3-1 0,-2 0 0,-1 1 0,0 1 0,0-2 1,-1-1-2,2 2 1,0-2 0,1-1 0,0 1 1,2 0-1,-3-1 0,2 1 0,-1-1 0,-1 1 0,-1-1 0,-1 1-1,0 0 2,-2 2-1,0 0 0,-1-2 0,2 1 0,-2 1 0,2 0 0,-1 1 0,2-1 0,1-1 0,0 0 0,1 1 0,-2 1 0,0-2 0,2-1 0,-2 2 0,1 0 0,-1 0 0,1 1 0,-1-1 0,1-2 0,2 3 0,-1-1 0,0-1 0,0 1 1,0 0-1,1 0 0,0 1 0,-2 0 0,-1-2 0,1 2 0,-3 1 0,2 0 0,-3 0 0,0-1 0,-1 0 0,2 1 0,-1 1 0,-1 0 0,2-4 0,-3 1 0,1 2 0,-2 1 0,0 0 0,-2-1 0,1 0 1,0-1-2,-1 2 2,2 1-1,-1-2 0,2 0 0,0 1 0,2-1 0,0 1 0,0 0 0,-1-1 0,0 0 0,0 1 0,-1 0 0,0 0 0,-1-2 0,2 2 0,0 3 0,2-1 0,-1 1 0,1-1 0,1 0 0,2 3 0,-1 2 1,1-3-1,1 1 0,-2 1 0,5 0 0,-1 1 0,1 2 0,3 2 0,1 0 0,1 4-1,4-2 1,1 4 0,1 1 0,3-1-1,3 3 1,0 0 1,0 3 1,3 2 0,1-1 0,3 3 0,0-1-1,3 5 2,1-1-2,3-4 0,3 1 0,1 5-1,1-1 1,2-6 0,0 2 0,1-29 0,3 58 4,-3-58-5,6 67 2,-6-67-6,0 0 5,24 72-2,-24-72 3,0 0-2,37 54-4,-37-54 4,0 0 1,50 40 2,-50-40-2,0 0-1,58 52-1,-58-52-4,0 0 5,74 44 0,-74-44-1,58 41 2,-58-41-3,64 31 1,-64-31 2,68 32 3,-68-32-4,70 30-1,-70-30 3,74 22-7,-74-22 7,74 30-2,-74-30-1,76 22-2,-76-22 3,75 18 2,-75-18-4,77 18 3,-77-18-2,77 3 3,-77-3-3,76 8 5,-76-8-4,76 5-5,-76-5 6,70-4 2,-70 4-1,66 5-3,-66-5 0,66-7-3,-66 7 4,65-6 3,-65 6-4,62 1 1,-62-1 0,65-10 0,-65 10 1,63 3 0,-63-3-1,61-5 0,-61 5 0,62-6 1,-62 6-2,64 4 0,-64-4 1,63-3 4,-63 3-5,65 3 1,-65-3-1,70 3-3,-70-3 3,68-3 1,-68 3 0,71 8-1,-71-8 2,72 1-1,-72-1 1,74 4 4,-74-4-4,77 8-1,-77-8 0,80 5 1,-80-5-1,79 8-1,-79-8 1,75 4-5,-75-4 4,77 5 1,-77-5-1,75 9 0,-75-9 0,73 5 2,-73-5-1,76 14 5,-76-14-6,71 12-4,-71-12 6,71 0 0,-71 0-1,77 8-5,-77-8 6,76-6-1,-76 6 0,86-3 1,-86 3-1,84-5-4,-84 5 4,86-14 5,-86 14-5,90-2 0,-90 2 0,89-6 3,-89 6-3,93-5 4,-93 5-5,93 1-3,-93-1 3,91-8 2,-91 8-1,93 2-3,-93-2 3,91 7 0,-91-7 0,90 1 4,-90-1-4,91 7-5,-91-7 5,91-4 5,-91 4-5,94-1 0,-94 1 0,90 1 0,-90-1 1,93-2-1,-93 2-1,88 9 0,-88-9 0,85 5-3,-85-5 3,87 5 1,-87-5 0,87 11-1,-87-11 1,87 1 0,-87-1-1,89 7 1,-89-7-2,88 11-1,-88-11 2,86 11 6,-86-11-5,89 18-3,-89-18 5,90 5 2,-90-5-3,92 9 3,-92-9-5,94 7-3,-94-7 5,92 2 2,-92-2-4,91 7-4,-91-7 6,92-2-6,-92 2 6,89 1 2,-89-1-4,91 0 1,-91 0 1,92 5 2,-92-5-3,90 12 1,-90-12-2,91-3 2,-91 3-1,90 4 0,-90-4-1,88-5-2,-88 5 3,83-11 4,-83 11-4,85 2 0,-85-2 0,84-9-4,-84 9 6,80-4 2,-80 4-3,84-6 0,-84 6-3,82-13-2,-82 13 4,78-2 4,-78 2-5,79-9-5,-79 9 5,74-6 1,-74 6 2,74 1-2,-74-1-1,72-12-3,-72 12 5,69 0 3,-69 0-4,66-3 0,-66 3 1,65-12 3,-65 12-4,62-6 4,-62 6-3,58-17-1,-58 17 1,53-10-2,-53 10 0,0 0 1,69-16 0,-69 16 0,0 0-1,59-17 0,-59 17 0,0 0-3,56-25 5,-56 25-1,0 0 0,0 0-3,58-25 4,-58 25 0,0 0 1,0 0 1,0 0-4,0 0 1,0 0 1,52-51 3,-52 51-5,0 0 0,0 0 2,0 0-5,0 0 4,0 0-1,33-49 0,-33 49-5,0 0 4,0 0-6,0 0-26,18-53-6,-18 53 0,0 0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00:17:25.51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586 16289 16,'50'-3'30,"-50"3"-3,0 0-3,0 0-4,0 0-5,0 0-3,0 0-3,0 0-2,0 0-2,0 0 1,0 0-2,0 0-1,0 0-1,0 0 1,0 0-1,0 0-1,0 0 1,-52-35-1,52 35 0,0 0-1,0 0 1,0 0-1,0 0 1,-57 25-1,57-25 0,0 0 0,0 0 1,0 0 0,-31 51 0,31-51 0,0 0 0,-3 49-1,3-49 1,0 0 0,0 0-2,20 62 1,-20-62-1,0 0 1,0 0-1,0 0 1,0 0 0,52 37-1,-52-37 2,0 0 0,0 0-1,0 0 1,58-27 0,-58 27 0,0 0-1,0 0 1,37-51 0,-37 51 0,0 0 0,0 0-1,19-57 1,-19 57 0,0 0-1,0 0 1,0-51 0,0 51 0,0 0 0,0 0 0,0 0-1,0 0 1,0 0-1,0 0 0,0 0 0,0 0 0,0 0 0,0 0-1,0 0 1,0 0 0,0 0 0,9 50 1,-9-50-1,0 0 0,14 55 0,-14-55 0,0 0 0,0 0 0,15 56 0,-15-56 0,0 0-1,0 0 1,0 0-2,0 0 0,0 0-2,0 0-1,0 0-6,0 0-8,0 0-19,0 0-1,0 0 1,0 0 2</inkml:trace>
  <inkml:trace contextRef="#ctx0" brushRef="#br0" timeOffset="773.0441">1007 16242 32,'0'0'30,"0"0"-2,0 0-5,0 0-5,0 0-3,0 0-4,0 0-2,0 0 0,0 0-3,0 0-1,0 0-1,-61 10 0,61-10-2,0 0 0,0 0 0,0 0-1,0 0 0,-54 30 0,54-30-1,0 0 1,0 0-1,0 0 0,0 0 0,0 0 0,0 0 0,0 0 1,61 53-1,-61-53 0,0 0 0,0 0 0,52 29 0,-52-29 0,0 0 0,0 0 0,0 0 0,0 0 0,0 0-1,0 0 1,22 54 0,-22-54 0,0 0 0,0 0 1,0 0 0,-50 28-1,50-28 1,0 0 1,0 0-1,-50 6 0,50-6 1,0 0-1,0 0-1,0 0 1,0 0-2,0 0-1,0 0-3,0 0-6,0 0-19,0 0-9,0 0 0,0 0-1</inkml:trace>
  <inkml:trace contextRef="#ctx0" brushRef="#br0" timeOffset="1449.0827">1376 16231 40,'0'0'35,"0"0"2,0 0-9,0 0-8,0 0-4,0 0-5,5 16-3,-5-16-2,1 17-2,-1-7-1,1 4 0,0 1-2,1 2 1,1 0-2,0 2 1,-1-2 0,1 1-1,-1-3 0,1 0 0,1-5 0,-3-1 0,-1-9-1,1 10-1,-1-10-1,0 0-3,0 0-9,-11-6-26,6-3 2,5 9-1,-9-24 2</inkml:trace>
  <inkml:trace contextRef="#ctx0" brushRef="#br0" timeOffset="1757.1005">1390 16060 51,'0'0'34,"0"0"0,0 0-10,0 0-11,8 9-5,-8-9-1,0 0-3,6 11-2,-6-11-3,6 13-7,-6-13-12,0 0-15,6 14 0,-6-14-1,0 0 2</inkml:trace>
  <inkml:trace contextRef="#ctx0" brushRef="#br0" timeOffset="2539.1452">1765 16092 27,'0'0'30,"0"0"-4,11-10-1,-11 10-4,0 0-3,1-10-3,-1 10-2,0 0-4,0 0-1,-10-2-2,10 2-2,-12-2 0,12 2-1,-16 1 0,7-1 0,0-2-2,0 2 1,-2 0-1,2 2 0,-1 0 0,10-2 0,-18 7-1,18-7 1,-14 17-1,7-8 1,3 4-1,1 1 0,2 3 0,1 1 0,1 2 0,0 1 0,2 0 0,2 2 0,0 1 0,-1-3 0,0-1 0,0 0 0,1-1 0,-1-2 0,0-1 0,-2-2 0,0-3 0,0 1-1,0-2 1,-2-10 0,0 14-1,0-14-1,0 0-1,0 0-1,-2 12-5,2-12-8,-7-10-23,7 10 1,-2-11-1,2 11 1</inkml:trace>
  <inkml:trace contextRef="#ctx0" brushRef="#br0" timeOffset="2814.1609">1496 16312 42,'0'0'36,"9"-8"3,1 5 0,3 4-15,-3-11-10,7 11-4,0-7-3,1 7-1,-1-2-3,2 2 0,-2-1-2,2 4 0,-2-1-2,-2-2-1,1 6-7,-16-7-21,19 3-11,-19-3 1,12 4-1</inkml:trace>
  <inkml:trace contextRef="#ctx0" brushRef="#br0" timeOffset="4385.2508">573 16803 17,'0'0'32,"0"0"0,0 0 3,0 0-16,0 0-4,0 0-4,0 0-1,15 62-4,-15-62-1,3 50 0,-3-50-1,9 63-1,-9-63 0,7 62-1,-7-62 0,9 63-2,-9-63 2,7 53-2,-7-53-1,0 0 1,-3 65-2,3-65 2,0 0-1,0 0 1,-22 58-3,22-58 1,0 0-1,0 0-1,0 0-5,0 0-7,0 0-16,0 0-5,0 0 0,1-57 1</inkml:trace>
  <inkml:trace contextRef="#ctx0" brushRef="#br0" timeOffset="5047.2886">548 16822 21,'0'0'21,"0"0"-2,0 0-1,0 0-2,0 0-1,0 0-3,0 0-3,0 0-2,0 0-2,0 0 0,49-37-1,-49 37 1,0 0-1,0 0 0,0 0 2,52-3-2,-52 3 1,0 0-1,0 0 0,55 1-1,-55-1 0,0 0 0,0 0-2,64 6 1,-64-6 0,0 0 0,0 0-1,51 3 0,-51-3 0,0 0-1,0 0 1,0 0 0,0 0-1,0 0 0,0 0 0,0 0 0,0 0 0,0 0 1,0 0-1,0 0 0,0 0 0,0 0 0,0 0 0,0 0 0,0 0 1,49 31-1,-49-31 1,0 0-1,0 0 0,7 52 0,-7-52 0,0 0 0,0 0 0,0 53-1,0-53 1,0 0-2,0 0-2,0 0-4,0 0-12,0 0-19,0 0 1,0 0-1,0 0 1</inkml:trace>
  <inkml:trace contextRef="#ctx0" brushRef="#br0" timeOffset="5635.3223">1126 16855 17,'0'0'27,"0"0"-1,0 0-5,0 0-2,0 0-4,0 0-1,0 0-2,0 0-3,0 0-1,0 0-1,0 0-1,-27 52-2,27-52 0,0 0 0,0 0-2,2 60 1,-2-60-1,0 0-1,9 62 0,-9-62 0,0 0 0,14 67-1,-8-47-1,-1-1 0,-5-19 1,0 0-1,11 52 0,-11-52 0,0 0-1,0 0 0,0 0 0,-11 52-1,11-52-5,0 0-6,0 0-9,0 0-13,0 0 0,0 0 1,0 0 1</inkml:trace>
  <inkml:trace contextRef="#ctx0" brushRef="#br0" timeOffset="6029.3448">1124 17066 36,'0'0'33,"0"0"2,0 0-4,-3 13-14,17-20-5,-2 7-1,6-7-4,-4 8-2,5-4-2,-3 1-1,2 0 0,0 4 0,-1 0-1,-2 0 1,-2-1-1,-1-2 0,-1-1 0,-11 2 0,15 3 0,-15-3 0,0 0-1,0 0-1,11-5-6,-11 5-13,0 0-19,0 0 1,-10-10-2,10 10 2</inkml:trace>
  <inkml:trace contextRef="#ctx0" brushRef="#br0" timeOffset="9847.5632">1603 16905 12,'0'0'11,"0"0"1,-10 0 1,10 0 0,0 0 0,0 0-1,0 0-1,0 0 0,0 0 0,0 0 0,0 0-1,0 0-1,0 0-1,0 0-1,0 0 0,0 0-2,7 16-1,-7-16 0,3 15-1,-2-5-1,2 3 0,0 0-1,1 2 0,-1-1 0,2-1 0,-1-4-1,0 4 1,-4-13-1,8 15 0,-8-15 0,5 10 1,-5-10-1,4 11 0,-4-11 0,4 10 0,-4-10 0,0 0 0,3 12 0,-3-12 0,0 0 0,0 0 0,0 0 1,0 0-1,0 0 1,9-14 0,-7 5-1,3-4 1,0-2 1,2-1-1,0 0 1,1-2-1,0 0 0,1 1 0,-1 2 1,-1 2-1,-7 13-1,12-14 1,-12 14-1,12-3 0,-12 3 0,10 10 0,-10-10 0,12 19 1,-5-7-1,-1 2 0,0 1 0,0 0 0,1-1 0,-2 1 0,0 0 0,-1-3 0,-4-12 0,6 17 0,-6-17-1,8 9 1,-8-9 0,0 0 0,0 0-1,0 0 0,0 0 1,0 0 0,0 0 1,0 0-1,5-11-1,-5 11 0,8-14 0,-6 5 1,5 0-1,-1-1 0,4 1 1,-2-2-1,-2-1 1,1 0 1,1 1-1,-1-1 1,1 3-1,0 0 1,0-1-1,-8 10-1,16-7 2,-16 7-1,17 0 0,-17 0 0,17 7 0,-7 2 0,-2 0 0,1-1 1,-1 2-1,0 4 0,-2 0 0,0 0 0,-1 0 0,-2-1 0,0-2 0,0-1 0,-2 0 0,-1-10 0,2 10 0,-2-10 0,0 0 0,0 0 0,0 0-1,0 0 1,0 0-1,0 0-1,0 0-1,0 0-1,2 10-3,-2-10-4,0 0-10,0 0-17,9 7 1,-9-7-1,12-6 3</inkml:trace>
  <inkml:trace contextRef="#ctx0" brushRef="#br0" timeOffset="10251.5862">2306 16850 28,'0'0'31,"0"0"-1,0 0-7,0 0-3,-9-6-3,9 6-4,0 0-1,-5 10-5,5-10-1,0 0-3,-10 14 0,10-14-2,-4 13 0,4-13-1,-2 17-1,2-17-2,2 15-5,-2-15-8,0 0-15,0 0-5,0 0-2,10 7 3</inkml:trace>
  <inkml:trace contextRef="#ctx0" brushRef="#br0" timeOffset="10547.6032">2342 17016 45,'0'0'32,"4"13"2,-6-3-9,2-10-10,2 14-4,-2-14-2,1 18-3,-1-18-2,1 15-1,-1-15 0,0 0-3,4 10 0,-4-10-4,0 0-7,0 0-21,0 0-4,0 0 0,4-17 0</inkml:trace>
  <inkml:trace contextRef="#ctx0" brushRef="#br0" timeOffset="12079.6909">2806 16750 28,'0'0'29,"0"0"-5,0 0-3,0 0-4,0 0-3,-4 13-2,5-3-4,-1-10-1,-3 24-2,1-9 1,5 6-1,-2 0-2,3 3 0,0-2 0,2 3-1,1 0-1,-1-4 1,0-4-2,-1 2 1,0-6-1,-1-3-1,-4-10 0,5 11-1,-5-11-2,0 0-3,0 0-5,0 0-5,0 0-10,0 0-10,-16-19 2,16 19 1</inkml:trace>
  <inkml:trace contextRef="#ctx0" brushRef="#br0" timeOffset="12571.719">2614 16715 6,'0'0'27,"0"0"3,0 0-2,0 0-9,0 0-3,0 0-2,0 0-2,0 0-1,17-3-2,-17 3-2,20 0-1,-7-2-1,8 5-2,-1-3 1,5 1-2,1 0 1,3 2-2,0-4 1,1 3-1,-1-1 1,0 1-1,-2-2 0,0 2 0,-5 0-1,-4-1 1,-2 0-1,-4-1 1,-3 0-1,-9 0 0,10 4-1,-10-4 0,0 0-2,0 0-1,1 9-5,-1-9-5,0 0-18,-3 12-5,3-12-3,-1 12 3</inkml:trace>
  <inkml:trace contextRef="#ctx0" brushRef="#br0" timeOffset="12946.7405">3131 16944 28,'12'5'34,"-12"-5"2,0 0-1,0 0-12,0 0-8,-2 15-4,2-15-2,-4 15-4,4-15 0,2 22-2,-1-9 0,2 7-1,-1-4-1,1 3 0,2-2-1,-3 1 1,0-2-1,3-2-1,-2-3-1,-3-11-2,5 12-4,-5-12-11,0 0-19,-4-14-1,2 3 0,0-2 1</inkml:trace>
  <inkml:trace contextRef="#ctx0" brushRef="#br0" timeOffset="13460.7699">3201 16551 41,'14'-4'34,"-14"4"1,0 0-1,0 0-19,0 0-4,13 20-4,-13-10-2,3 6-1,-3-1 0,2 6-2,-2-4 1,0-1-1,-2 0-2,0-3-1,1 1-5,1-14-8,0 0-24,-11 12 1,11-12-1,-9-6 1</inkml:trace>
  <inkml:trace contextRef="#ctx0" brushRef="#br0" timeOffset="14244.8147">3613 16825 22,'0'0'28,"0"0"-5,0 0-2,0 0-4,0 0-2,0 0-3,0 0-1,0 0-2,0 0-2,0 0 0,-12 11-2,12-11-1,-8 14-1,2-3 0,-2-2-1,1 5 0,-4-1-1,0 2 0,-1-3 0,-1 4-1,0-2 0,-1 0 0,3 0 0,-1-2 0,1 0 0,3-3-1,1 0 0,7-9-1,-9 11-3,9-11-1,0 0-6,-10-1-6,10 1-16,6-12-3,-7 1 2,1 11 1</inkml:trace>
  <inkml:trace contextRef="#ctx0" brushRef="#br0" timeOffset="14595.8348">3395 16831 17,'0'0'30,"0"0"1,0 0 3,0 0-15,0 0-4,12 3-3,0 8 0,-12-11-4,24 20 0,-11-12-2,7 9-1,-2-4-2,4 4 0,-1-3-1,0 3-1,0-1 1,0-2-2,-4-3 1,-1 0-1,-3-5 0,-2 0 0,-11-6 0,13 6-1,-13-6-1,0 0-1,0 0-3,0 0-5,0 0-11,6 9-15,-6-9-1,0 0 0,0 0 1</inkml:trace>
  <inkml:trace contextRef="#ctx0" brushRef="#br0" timeOffset="15225.8708">3895 16996 47,'0'0'33,"0"0"2,0 0-10,-4 10-11,4-10-4,-2 10-2,2-10-3,0 11-1,2-1 0,-2-10-2,3 13-1,-3-13-1,4 9 0,-4-9-2,4 10-2,-4-10-2,0 0-7,0 0-8,9 9-15,-9-9 0,0 0 1,0-15 1</inkml:trace>
  <inkml:trace contextRef="#ctx0" brushRef="#br0" timeOffset="15564.8902">4005 16983 24,'0'0'31,"0"0"2,0 0-9,6 9-5,-6-9-3,0 0-4,5 17-3,-5-17-1,1 9-3,-1-9-2,2 10-1,-2-10 0,0 0-1,7 12-2,-7-12 0,0 0-3,0 0-2,10 12-7,-10-12-7,0 0-16,0 0 0,3-10 1,-3 10 1</inkml:trace>
  <inkml:trace contextRef="#ctx0" brushRef="#br0" timeOffset="15819.9048">4154 16977 11,'0'0'31,"13"12"1,-13-12 2,0 0-13,1 14-5,-1-14-3,3 12-3,-3-12-2,4 12-4,-4-12-1,6 10-4,-6-10-4,0 0-11,0 0-19,0 0 0,0 0-1,0 0 1</inkml:trace>
  <inkml:trace contextRef="#ctx0" brushRef="#br0" timeOffset="16533.9456">4571 16839 13,'10'0'31,"-10"0"2,0 0 2,0 0-13,0 0-5,9 5-5,-9-5-1,0 0-3,0 0-1,-2 10-2,2-10-1,-5 11-1,5-11-1,-9 16 0,3-6-1,-1 1 0,-1 2 0,-5 3-1,0 0 0,-1-1 1,0 0-2,-2 0 2,3-2-1,1-1 0,0-3 0,12-9-1,-12 10-1,12-10-2,0 0-2,0 0-6,0 0-14,0-14-12,0 3-1,0 11 2,1-24 1</inkml:trace>
  <inkml:trace contextRef="#ctx0" brushRef="#br0" timeOffset="16855.9641">4373 16826 19,'-12'-1'32,"12"1"3,0 0-1,0 0-11,3 10-7,-3-10-2,9 8-4,-9-8-3,17 10-1,-5-5-1,5 6-1,2 0-1,3 4-1,-1 0-1,2 0 0,-1 3-1,-2-3 0,0 1 0,-2-1-1,-6-2-1,-3-6-1,3 3-4,-12-10-10,0 0-23,0 0 2,0 0-1,7-15 1</inkml:trace>
  <inkml:trace contextRef="#ctx0" brushRef="#br0" timeOffset="17511.0014">4991 16764 37,'0'0'34,"0"0"2,0 0-1,0 0-14,0 0-8,0 0-5,0 0-1,8 12-2,-4 0-1,-3 0-1,2 6-1,0-2-1,0 4 1,-2 2-1,1 0-1,-1 0 1,-1 1-1,0-4 0,-1 1 0,1-3-1,-1-2 0,2-5-2,-1-10 0,0 15-3,0-15-3,0 0-11,0 0-18,-1-18 1,1 9-1,-7-8 2</inkml:trace>
  <inkml:trace contextRef="#ctx0" brushRef="#br0" timeOffset="17938.0259">4792 16668 39,'-10'0'32,"10"0"4,0 0-11,0 0-6,0 0-3,0 0-4,0 0-2,9 7-2,5-6-1,-4-3-1,9 5-1,-1-6-1,6 4 0,2-4-1,3 4 0,0-2-1,-1 2 0,1 1-1,-2 0 0,-2 2 0,-1 0-1,-1 0 0,-4-2 1,-4 3-2,-3-2 0,-1 1 0,-11-4-2,13 5-1,-13-5-2,0 0-6,0 0-11,-2 9-19,2-9 1,0 10 0,0-10 2</inkml:trace>
  <inkml:trace contextRef="#ctx0" brushRef="#br0" timeOffset="18540.0604">5229 16935 73,'0'0'38,"5"10"-2,-5-10-6,0 0-20,6 10-2,-6-10-3,4 16-1,-1-5 0,-1 0-3,2 6 1,-2-3-1,3 0-1,-2-1 0,0 3 0,0-3 0,-1-2 0,-2-11 0,5 14 0,-5-14 0,0 0-1,0 0 1,0 0 0,12-4 0,-12 4-1,9-18 2,-2 6-1,0-2 0,3 0 1,0-2 0,1 4 0,1 0 1,0 0 0,-2 1-2,2 5 2,-2 3-1,-1 3 0,-9 0-1,14 6 1,-14-6-1,8 16 0,-6-2 0,0-1 0,-1-1 0,0 1-1,0 0 1,-1 0-1,1-2 0,-1-11 0,2 13-2,-2-13-2,3 9-7,-3-9-15,0 0-13,-10-12 1,6 3 0,4 9 0</inkml:trace>
  <inkml:trace contextRef="#ctx0" brushRef="#br0" timeOffset="18901.081">5448 16459 62,'0'0'38,"9"-11"0,-9 11 1,11 3-23,-11-3-8,0 0-2,2 21-2,1-4-1,-1-1-1,0 3-1,0 1-1,0-3-1,1 4-5,-4-11-11,1-10-24,1 16 2,-1-16-2,0 0 3</inkml:trace>
  <inkml:trace contextRef="#ctx0" brushRef="#br0" timeOffset="19863.1361">5753 16880 0,'0'0'27,"0"0"2,0 0-5,0 0-3,0 0-3,0 0-1,0 0-3,-3-12-2,3 12-1,11 0-2,0 2-3,-1-5 0,6 7-2,0-5 0,4 2 0,0-1-1,4 3-1,0-3 0,3 2-1,-2-3 1,3 0 0,-1 2-1,0 0 0,-3-1-1,-3-1 1,-2 1 0,-3-1-1,-3 1 0,-4 1 0,-9-1 0,0 0 0,10-6-1,-10 6-1,0 0-1,0 0-2,0 0-7,0 0-13,-11-3-16,11 3 2,0 0 0,0 0 1</inkml:trace>
  <inkml:trace contextRef="#ctx0" brushRef="#br0" timeOffset="20564.1761">6067 16714 33,'0'0'30,"0"0"4,0 0-9,-11 7-8,11-7-2,0 0-3,6 15 0,-6-15-3,7 9-1,-7-9-2,16 11-1,-16-11-1,20 12-1,-9-7-1,4 3 0,-2 1-1,3-2 0,-2 1 0,1 1 0,0-1 0,-1 1-1,-1 0 1,-1 0 0,-3-1-1,0-1 0,-9-7 0,11 11 0,-11-11 0,0 0 0,7 12 0,-7-12 0,-3 9 1,3-9-1,-9 10 0,9-10 0,-13 17 0,13-17 0,-18 17 0,9-9 0,-1 0 0,-1 1 0,0-1 0,1-1 0,0 1 0,1-2 0,9-6 0,-17 10 0,17-10 0,-12 5 0,12-5 0,0 0-1,-9 4 0,9-4-3,0 0-5,0 0-22,0 0-10,9-8 1,-5-3 0</inkml:trace>
  <inkml:trace contextRef="#ctx0" brushRef="#br0" timeOffset="21313.2189">6691 16616 16,'0'0'29,"0"0"3,0 0-4,0 0-7,7 11-3,-7-11-3,-1 10-1,1-10-4,0 18-2,-3-5-1,7 5-1,-3-1-2,3 7-1,0-1 0,1 3-1,0-1 0,1 1-1,-2-2 0,2 0 0,-1-2-1,-2-2 0,1-4-1,-2-2 1,-1-1 0,-1-13-1,0 12 0,0-12-1,0 0-1,0 0-1,0 0-2,-10-11-4,10 11-10,4-9-19,-9-2 1,4 0 0,-7-7 1</inkml:trace>
  <inkml:trace contextRef="#ctx0" brushRef="#br0" timeOffset="21936.2546">6513 16564 24,'0'0'28,"0"0"-4,-10 2-3,10-2-3,0 0-1,0 0-2,0 0-3,0 0 0,0 0-4,-1 11-1,1-11-2,0 0 0,0 0-1,9 5 0,-9-5 1,15 2-2,-5-3 1,6 3 0,-1-2-1,7 1 0,-1-1-1,5 3 1,2-2-2,1 1 1,0 0-1,2 1 0,-2 1 0,0 0 0,-3 0 0,-2-2 0,-5 3-1,0-2 0,-6-1 1,-2 0-1,-11-2 1,11 4-1,-11-4 0,0 0 0,0 0 0,0 0-2,0 0-1,0 0-4,0 0-7,0 0-20,-10-5-10,10 5 3,0 0-2</inkml:trace>
  <inkml:trace contextRef="#ctx0" brushRef="#br0" timeOffset="22340.2777">7062 16375 65,'0'0'38,"0"0"-1,9 4-9,-9-4-11,5 10-5,-5-10-4,3 20-1,-4-7-2,4 4 0,-4 2-2,2 4 0,-2-3-1,1 3-1,-1-2-2,0-3-1,1 2-3,-5-9-10,4 2-27,2-4 1,-1-9-1,-2 11 2</inkml:trace>
</inkml:ink>
</file>

<file path=ppt/ink/ink3.xml><?xml version="1.0" encoding="utf-8"?>
<inkml:ink xmlns:inkml="http://www.w3.org/2003/InkML">
  <inkml:definitions/>
  <inkml:traceGroup>
    <inkml:annotationXML>
      <emma:emma xmlns:emma="http://www.w3.org/2003/04/emma" version="1.0">
        <emma:interpretation id="{837A2A79-6C68-4F57-A60A-D440C286B8EF}" emma:medium="tactile" emma:mode="ink">
          <msink:context xmlns:msink="http://schemas.microsoft.com/ink/2010/main" type="writingRegion" rotatedBoundingBox="8383,15450 9123,15450 9123,17582 8383,17582"/>
        </emma:interpretation>
      </emma:emma>
    </inkml:annotationXML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33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11310 11532 24,'0'0'29,"0"0"1,2-11-6,-2 11-4,0 0-3,-10-9-3,0 4-4,10 5-1,-15-1-2,15 1-2,-21 5-1,11-1 0,-4-1-2,2 3 1,-1-1-1,0 0 0,0 1-1,-3 1 0,3 0 1,-2 1-2,2 1 1,0 1 0,0-1-1,1 4 1,-2 0-1,4-1 1,-2 2 0,3 0-1,0-1 1,0 1-1,0 0 1,2-1 0,0 0-1,1 3 1,2-2-1,-2 2 0,3-1 1,0 0-1,1 0 0,1 2 1,1-1-1,0 0 0,0-1 1,1 4-1,0-1 1,1-1-1,0 1 0,0-2 0,1 0 1,-1-1-1,3-1-1,-2-3 2,0 0-1,1 2-1,-1-3 1,1 1 1,0 1-1,-1-1 0,2 2 0,0-1 0,0-3 0,0 2 1,1-2-1,0 0 1,-6-9-1,15 14 1,-15-14 0,19 9-1,-7-4 1,0-2 0,1-3-1,0 0 1,2-1-1,-1 0 1,1-3-1,-4 0 0,1-2 1,1-2-1,-2 1 0,2-1 0,-3-1 0,1-1 1,0 1-1,-2-3 0,0 0 0,-1 2 0,2-1 1,-2-1-1,-1 2 0,0-2 0,0 0 1,-2 2-1,-1-2 0,-2 0 1,0-1-2,-1-1 2,-2 1-1,-1-1 0,-3 2 0,0-2 0,-3 1 0,0 3 0,-1 2 0,-1 1 0,-1 0 0,1 3 0,0 1 0,-1 1 0,2 2 0,-1 1 0,0-1 0,0 2 0,0 1 0,-1-1 0,2 1 0,0 1 0,-2 0 0,0 1 0,-1 1 0,-1 1 0,2-2 0,-2 3 0,2 1 1,0-3-1,1-1 0,10-5 0,-13 10 0,13-10 0,0 0 0,-10 10 0,10-10 0,0 0-1,-9 14 1,9-14-2,-3 16-1,3-16-3,-5 22-11,2-9-22,-3-2-2,-1 1 1,-5-3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00:18:26.252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17695 12712 9,'0'0'14,"-1"-10"-1,1 10 0,-13-10-2,13 10 0,-19-10-1,9 7-1,-6-2 0,3 1-2,-4-2 1,1 3-1,-5-5 0,1 4-1,-3-3 0,-1 0-1,-4-1 0,2-1-1,-4 1-1,0 0 0,-3-3-1,2 3 0,-2-2-1,3 2 1,0-2-1,1 2 1,-1-2-1,2 1 0,0 0 0,1 1 0,-1 1 0,0-1-1,-3 3 1,-4 1-1,-1 0 0,-2 3 0,-3 0 0,-4 0 0,-1 2 0,-1-1 0,2 0 0,0-1 0,2 1 0,2-1 0,1 1 0,4-1 0,1 0 0,2 0 0,2 0 0,0 0 0,1-1 0,2 1 0,-2 0 0,-2 1 0,-2 1 0,-1 1 0,-1 2 0,-2 0-1,0 1 1,-1 2 0,2-1 0,2 2 0,0-1 0,0 0 0,1 1 0,2 0 0,0 3 0,3 0 0,0 2 1,1 1-2,1 1 2,3 1-1,-1 2 0,0 2 0,-1-2 0,-3 1-1,0 2 1,1 1 0,-1 1 0,-1 1 0,3 3 0,0-2 0,3 5 0,2 1 0,3 1-1,-1 0 1,3 0 0,4 0 0,1-1 0,0 1 0,4-4 0,2 0 0,1 2 0,3 0 0,-1 0 1,3 0-1,3 1 0,0 1 0,1 0 1,2 1-2,2 0 1,-1-2 0,4 2 0,0-2 0,3 0 0,-1-2 0,4 0 0,0-1 0,4-3 0,-1 0 0,4-2 0,2-2 1,2-1-1,2-2 0,1-2 1,1 0-1,1-2 0,0-1 1,1-2-1,0-1 1,3 1-1,-1-2 1,-1 1 0,4-2 0,-3 2 0,5 1 0,-2-1 0,2 2-1,-2-1 1,1 2-1,1-3 1,-3 2 0,3-3-1,-2-1 1,0-2 0,-1 0-1,3-2 1,-1 1 0,0-3-1,1 0 0,0-2 1,1 0-1,1 0 1,2 0-1,0-2 0,-1 0 1,2 1-1,-2-2 0,-1 2 1,0 0-1,-4 0 0,-2 0 0,1 1 0,-3-1 1,-2 1-1,0 0 0,-2-1 0,0 0 0,0 1 0,0 0 0,-3-1 0,1-1 0,-2 0 1,-1-1-1,2 0 0,0 0 0,0 0 0,-1-3 1,-1 1-1,0 0 0,0-2 0,-1 0 0,-1-1 0,0-2 0,-3-1 0,-1-1 0,0 1 0,-2-1 0,2 0 0,-1-1 0,-2-2 0,1 4 0,-1-2 0,0-2 0,-2 0 0,1-1 0,-4 1 0,0-1 0,-3 1 0,0-2 0,0 0 0,-2 1 0,-1-1 0,-1 0 0,0-2 0,1 2 0,-1-2-1,0-1 1,0 2 0,0-2 0,1 2 0,-1-1-1,0 0 1,-2 0 0,0 0 0,-2 1 0,-1-2 0,-1 1 0,-2-1 0,-1-2 0,-3-1-1,1-1 1,-2 2 0,0-1 0,-2 1-1,2 2 1,1 0 0,-1 0 0,1 4 0,0-1 0,1 0 0,-1-1 0,-1-1 0,1 2 0,-1-2 0,-1 0-1,0-1 1,-2-1 0,0 2 0,0 0 0,0 0 0,0 0 0,-1-2 0,0 4 0,-3-1 0,3 0 0,-2 3 0,-3-2 0,-2 2 0,-1 1-1,0 3 0,-1-1-3,4 6-5,-5 1-25,3-2-2,6 4 0,-3-6 0</inkml:trace>
  <inkml:trace contextRef="#ctx0" brushRef="#br0" timeOffset="2309.1321">24080 12800 4,'-17'-25'22,"5"10"1,-10-8-10,-5 2-2,0 0-1,-2-1 0,-5 1-1,0 2 1,-6 1-1,-2 0-1,1 3 0,-2 0-2,0 2 0,-4 0-2,2 4 0,-4-4-2,1 5 1,-3 0-1,0 1 0,2 1 0,-4 2 1,3-1-1,0 3 0,-3-1-1,6 3 0,-2-1 0,-2 3-1,-1-1 1,-1 3-1,-4 0 1,0 1-1,2 1 1,0 2 0,1 0-1,4 1 1,3 1 0,2 3 0,3 2 0,4 1-1,-1 2 0,4 1 0,0 2 1,0 3-2,1 0 1,2 2 0,3 2 0,2 3 0,0 1 1,2 2-1,2 2 0,3 2 1,2 2-1,4-1 0,3 1 0,2-1 1,3 1 0,4 0-1,3-1 1,1-2-1,0-2 1,1 0-1,0-1 1,1-1 0,0-2-1,0 0 1,0-2 0,1 1-1,2-1 1,3 0-1,-1 0 1,3-1-1,2-2 0,1 1 1,4-1-1,3-2 1,0-1-1,4 0 1,2-3-1,2 1 1,4-1 0,3-3 0,2 0 0,0-2 0,1 3 0,4-3-1,0 1 1,3-3-1,0 1 1,2-1-1,0 0 0,2-1 0,1-4-1,-2 1 1,2-3 0,-2 1 1,-4-1-1,4-1 0,-3 1 1,-1-3-1,0 1 0,1-1 0,-3 0 0,1-1 0,-1-1-1,-4 1 1,0-2 0,1 1-1,-3-2 1,-3 0 0,4 0 1,-3 0-1,-2-1 0,3-2 1,1 1-1,-3 0 1,2 0-1,4-2 1,-4 1-2,0 0 1,1-1 0,0-1-1,-2 1 1,1-3 0,-4 2-1,-4-1 1,0 0 0,3-4 0,-32 11 0,61-20 0,-61 20 1,52-22-1,-52 22 1,51-23 0,-51 23-1,0 0 1,63-34-2,-63 34 2,0 0-1,52-36-1,-52 36 1,0 0 0,0 0 0,56-65 0,-56 65 0,0 0 0,18-66 0,-18 66 0,5-54 0,-5 54 0,-5-57 0,5 57 0,-16-60 0,16 60 0,-22-59 0,22 59 0,-31-59 0,31 59 0,-36-55 0,36 55 1,-32-56-1,32 56 0,-27-51-1,16 28 1,-4 1-1,5-1 1,-4-1-1,-5 2 0,1-1 0,-2-2 1,-3-1 0,-3-1 0,-5 0 1,-2 1-1,-2 1 0,-2 0 1,-9 1-1,-4 2 0,-7 3 0,0 1 0,-4 4-1,-3-1-1,-1 5-1,-4 0-2,5 9-9,-7 1-24,2-4 0,2 5 0,0-4 1</inkml:trace>
  <inkml:trace contextRef="#ctx0" brushRef="#br0" timeOffset="4580.262">19578 16077 22,'-10'-24'26,"8"13"1,-8-5-11,-1-3-3,0 3-1,-5-5-3,2 2 1,-5-4-1,2 5 0,-5-3-2,3 5 0,-6-3-2,3 5-1,-5-2-1,1 3 0,-5-1-1,1 3 0,-3-1-1,-1 0 0,-1 1 1,-3 1-1,-1-1 0,0 4 0,-3 1-1,-1 1 1,-2 0-1,-3 0 1,1 1-1,0 2 0,-2 0 0,-1 0 1,0 0-1,0 0 0,-1 0 0,1 0 0,-1 1 0,0 0 1,-1-1-1,0 1 0,-3 1 0,1 0 0,1 0 0,1 2-1,-1 1 1,0 0 0,1 1 0,-1 0 0,2 3 0,1 2 0,-2 1 0,-1 2-1,-2 1 1,0 2 0,1 3 0,-2-1 0,2 4 0,2 1 0,0 1 0,1-3-1,5 2 2,2 1-2,3-1 1,4 2 0,2-3-1,4 1 2,3-1-2,5 2 1,4 3 0,3-1 0,5 0 0,1 3-1,6 0 1,3 2 0,4 0 0,3 1 0,5-1 0,2 2 0,3 0 0,2-1 1,1 0-1,3 2 0,2-1 0,2-1 0,3-2 0,1-2 0,3-1 1,1-1-1,4-2 0,0-3 0,-3-2 0,1 3 0,1-3 0,0 1 1,0-2-1,0 1 0,-2-2 0,0 1 1,2-2-1,1-3 1,0-3-1,2 2 0,-1-1 1,2-3-1,1-1 1,3-3-1,-1 1 0,3 1 0,1-1 0,0-4 0,1 0 0,1 0 0,-1-2 0,0 2 0,1-2 0,-2 1 0,-1-2 1,0 1-1,0 1 0,-1-2 0,1 2 1,-1-2-1,1 1 0,-1-1 0,1-1 1,-2 0-1,-1-1 0,-1-2 0,2 3 1,-3-3-1,-2-2 0,-1 1-1,1-1 2,-1-2-1,0 1 0,2-1 0,-3-2 0,0 2 0,0-1 0,0-2 1,-2 3 0,-2 1-1,-3-3 1,-2 1-1,-1 1 1,-4-1-1,-2 0 1,-1 2-1,-3-4 0,0 3 1,-4-1-1,1 2 0,-1-1 0,2-2 1,-3 1-1,0-2 0,-2 1 0,-1-3 1,0 0-1,-3-1 0,-3 0 0,-2-2 1,-1-1-1,-2-1 0,-2 0 0,-1-2 0,-4 2 0,-1-4 0,-2-1 0,-1 2 0,-4-1 0,-1-1 1,-4-2-1,-1 3 1,-1-2-1,0 3 1,-2 1-1,-2-2 1,0 3 0,0 4-1,1 1 1,2-1-1,-1 4 0,1 1 0,0 3 0,2 1-2,2 4-3,-4-5-7,5 4-29,-2 4 2,-2-1-1,1 2 1</inkml:trace>
  <inkml:trace contextRef="#ctx0" brushRef="#br0" timeOffset="8990.5142">10207 14572 22,'15'-20'31,"7"7"2,-5-9 1,-3-1-15,6 7-4,-6-10-3,5 5-2,-6-6-3,5 4-1,-3-6-2,1 1 0,-3-5-1,2 2-1,-4-4 0,1 2 0,-4-2 0,2 0 0,-6-2 0,4 0 0,-3-2-1,-1 1 1,-1-1-1,-1 1-1,-2-1 1,-1 1 0,-2 0-1,-1 0 0,-5 3 0,-1 2 1,-1-1 0,-3 0-1,0 1 0,-3 1 1,-1 3-1,-3 1 1,1 2-1,-5 1 0,-3 2 0,-2 3 0,-4 4 1,-3 0-1,-5 2 0,0 2 0,-4 0 0,0 2 0,-2 0 1,-2 2-1,-1 2 0,-2 1 0,0-2 0,-3 2 1,0 2-1,-3-2 0,-2 2 1,1 1-1,0-1 0,-2 1 0,0 4 1,-1-3-2,0 1 1,-1 2 0,-1 1-1,0-2 1,-3 1 0,-2 0 0,2 0 0,-2-1 0,-1 2 1,1-1-1,2 1 0,-2-1 0,-1 0 0,0 0 0,0-1 0,2 0 0,0-1 1,-2 1-1,1 0 0,1-1 0,-2 0 0,0 0 0,-1 1 0,-2-1 0,-1 0 0,1 0 0,-1-1 0,-2 0 0,1 0 0,1 0 0,-1-1 0,0 0 0,-1 0 0,1-2 1,-1-2-2,3 2 1,-1-2 0,2 1 0,-1-1 0,0-1 0,1 0-1,-1 2 1,2 1 0,-3 0 0,0 0 0,3 0 0,2 0 0,-2 1 0,3-1 0,0 1 0,-1-1 0,5 2-1,1 0 1,0 0 0,1-1 0,1 2 0,2 1 0,2-2 0,0 4 0,1-2 0,-1 0 0,-1 0 0,3 1 0,-1-1 0,2 0 0,2 1 0,-2 0 0,3 0 0,-1 1 0,3-2 0,-3 1 0,-1 0 0,1 0 0,-3 0 0,-1-2 0,0 1 0,0 1 0,-3-1 0,1 0 0,1 0 0,-1-1 0,-1 1 0,-3 0 0,-1-1 0,-3 1 0,2-1 0,0 1 0,-4 0 0,2-1 0,-1 1 0,2 0 0,0-1 0,-1 1 0,-1-1 0,0 1 0,3-1 0,-1 2 0,0 0 0,2 0 0,2 0 1,4 1-1,0 0 0,2 1 0,0 1 0,-1-1 1,2 0-1,1 1-1,1 1 1,0 0-1,1 1 0,1 2 2,1-1-1,2 2 1,3 0-1,0 3 1,2 1-1,0 0 1,-1 2-1,3 0 0,2 3-1,0 2 1,3 2-1,-1 1 1,1 4-1,4 0 1,1 2 0,4 1-1,-1 1 1,0 1 0,0 2-1,3 0 1,25-34 1,-44 71 0,44-71 0,-41 73 0,41-73 0,-26 71 0,26-71 0,-18 71 0,18-71-1,-8 74 0,8-74 0,2 80-1,-2-80 2,1 88-2,-1-88 1,11 93 0,-11-93 1,13 93-3,-3-46 2,1-3-1,3-2 0,3-3 0,0-1 0,3-2 0,5-2 0,4-2 1,-2-3 1,4-2-1,1-2 0,3 0 1,2-4-1,2-2 1,0-1-1,2-1 0,1 0 1,0-3-1,3-1 1,0 1-2,0-1 1,-2 1-1,1-2 1,2-2-1,2 1 1,1-1-1,5-1 1,0 0 0,2-3 1,0 0-1,2-1 1,3 0-1,0 0-1,0-2 1,1-1 0,0-2-1,3 1 1,4-2 0,1 0-1,-2 0 2,3-1-1,1 0 0,-3 1-1,2-2 1,-2 2 0,0 0 0,0 0 0,1 0 0,-2 2 0,1-1 0,-1 0 1,0 2-1,-2 1 0,-1-2 0,-1 2 0,0-1 0,2-1 0,-1 1 0,-2-1 0,0 1 1,0-2-1,1-1-1,-3 2 2,0-1-1,-2 0 0,1-1 0,-1 1 0,2-1-1,-1 1 1,-3 0 1,2-1-1,0 1 0,0 0 0,-1 0 0,-1 0 0,-1-1 1,1 1-1,-3 0 0,4 0-1,-3 1 2,0-1-1,0 0 0,-3 1 0,1 1 0,1 0 0,-3 0 0,0 0 0,-1-1 0,0 1 0,2 1 0,2-1 0,1 0 0,1-1 0,1 1 0,0-2 0,1 1 0,0-1 0,0 0 0,-2 0 0,1 0 0,0-1 1,-2-2-1,3 2 0,1 0 0,-1 0 0,0-1 0,0 0 0,2-1 0,-1 0 0,2 1 0,-3-2 0,0 0 0,-1 1 0,2-2 0,1 1 0,-1 0 0,-2 0 0,1 0 0,-1-1 0,2 0 0,-1-1 0,-2 0 0,-1 1 0,-2 0 0,2-1 0,0 0 0,0 1 0,-4 1 0,2-2 0,0 1 0,-3-1 0,0-1 0,-1 2-1,-2-2 1,1 1 0,-3-1 0,0 0 0,-1 1 0,0 1 0,1-2 0,-1 1 1,1 0-1,-1 0 0,0 0 0,-2 0 0,-1 0 0,0-1 0,-1 0 0,-3 0 0,-1 0 0,-2-1-1,-1 1 1,1 1 0,-2 0 0,0 1 0,-2-1 0,0 1 0,1 0 0,-1 0 0,0 0 0,0 0 0,-1 1 0,0-2 0,-1 0 0,-1 2 0,-1 0 0,0 0 0,-2 1 0,-3-1 0,1-2 0,0 3 0,-4-1 0,2 0 1,0 1-1,-2-1 0,1 0 0,-1 1 0,-1-2-1,0 1 1,-1 1 0,0 0 0,-3 1 0,0 0 0,1-1 0,-1 0 0,0 1 0,0-1 0,0 0 0,0 0 0,-1 1 0,1-1 0,-1 1 0,0-1 0,-1 0 0,1 1 0,0-2 0,-1 1 0,-11 3 0,18-9 0,-18 9 0,17-7 0,-17 7 0,16-8 0,-16 8 0,15-7 0,-2 0-1,-2 1 1,2-1-1,1 0 1,2 1-2,0-5 0,5 5-7,-7-4-26,5-2-6,1-1 1,0-9 0</inkml:trace>
  <inkml:trace contextRef="#ctx0" brushRef="#br0" timeOffset="45668.6121">14401 9491 17,'0'0'13,"0"0"2,0 0 0,0 0 0,0 0 1,0 0-2,12 3-2,-12-3-1,13-3-1,-13 3-2,22-3-1,-11 1 0,9 3-2,-3-3 0,7 4-1,0-3-1,5 3-1,1-1 1,3 0-1,3-1-1,3 1 1,3 0 0,1-1-1,1-1 0,1 2 0,1 0-1,3 0 1,-3 1 0,3 0-1,0 1 1,2 1-1,1 0 1,3 0 0,-2 0-1,3 0 1,0 0 0,1-1-1,1-1 1,0-1-1,-1 1 0,-1-1 1,3-2-1,1 1 0,4-1 0,1 1 0,1-1 1,1 0-1,3 0 0,-1-1 0,-2 1 0,2 0 0,-3-2 1,0 0-1,0 0 0,0-1 0,-1-1 0,-2 2 0,1 1 0,2-1 1,-3 1-1,-1 0 0,-2 0 0,-1 1 0,0-1 0,2-1 0,0 0 0,-2 0 0,0-2 1,0 1-1,1 1 0,0-2 0,0 0 0,-1 1 0,2 0 0,-1-1 0,1 2 1,1 0-1,-2 1 0,-1 2 0,0-1 0,-1 1 0,-1 1 1,1 1-1,-2 0 0,1 0 0,1-1 0,1 1 1,2 2-1,-1-2 0,0 0 0,0 0 1,4-1-1,-1 1-1,0-1 2,2-1-1,-2 0 0,3-1 1,2 0-1,1-1 0,0 0 0,1-2 1,0-1-1,0 1 0,4 0 1,-2 0-1,2-1 0,0 2 0,1-1 1,-1 2-1,2-2 0,0 2 0,-3 1 1,2 1-1,-2-1 0,1 0 1,0 1-1,1 0 0,-4 1 1,2 0-1,-2 0 0,-1 0 1,-1 3 0,-1-1-1,-2 0 1,0 1-1,1-1 1,0 1-1,-1 0 0,0-1 1,0-2-1,-2 1 0,-1-2 0,-2 1 1,-1-2-1,1 0 0,0 0 0,-1-1 1,0 0-1,-1 1 0,2 0 0,1-1 0,-1 1 1,-2 1-1,2-2 0,-2 1 0,3-1 0,2 1 1,-3 0-1,-4-1 0,1-1 0,4 0 0,-4 1 1,2-1-1,-2 1 1,0 0-1,1 0 0,6 0 1,0 1-1,-3 0-1,0-1 1,0 2 0,1 1 0,-1-2 0,-3 2 1,-5-1 0,-6 1-1,2-1 0,-3 1 1,0-1 0,-8-1-2,1 2 1,-3-1-1,-3 1 1,3-1 0,-8 1-1,-2 0 1,-1 0 0,0-1 0,-4 0 0,-3 0 0,1 0 0,-4 1 0,5-2 0,-21 1 0,34 0 0,-34 0 1,0 0 0,50 1-1,-50-1 1,0 0 0,51 2-1,-51-2 1,0 0-1,52 2 0,-52-2 0,0 0 0,62 6 0,-62-6 0,0 0 0,0 0 0,56 5-1,-56-5 1,0 0-1,0 0-2,0 0-1,0 0-3,0 0-6,0 0-29,0 0 2,0 0 0,0 0 1</inkml:trace>
  <inkml:trace contextRef="#ctx0" brushRef="#br0" timeOffset="118317.7674">19479 10079 28,'0'0'29,"0"0"3,6 12-11,-6-12-2,5 17-5,-6-8-3,6 6-2,-6-1-2,6 6-2,-5-2-1,2 2-1,-3 0 0,1 3-1,-1-1-1,1 0 0,0-4 0,0-2-1,0-2 0,2-1 0,0-3-1,-2-10-2,0 0-2,0 0-5,10 7-10,-10-7-15,0 0-1,0 0 2,-1-18 0</inkml:trace>
  <inkml:trace contextRef="#ctx0" brushRef="#br0" timeOffset="119234.8198">19761 10332 34,'0'0'30,"0"0"2,0 0-9,0 0-6,-1 16-4,1-16-3,3 19-3,-2-7 0,3 3-1,-4-1-1,4 4-1,-4-4 0,3 1 0,-3-3-1,1 0-1,-1-3-1,0-9 1,3 16-1,-3-16 0,0 0-1,6 11 0,-6-11-1,0 0 0,10 1-3,-10-1-2,0 0-8,9-6-24,-9 6 2,7-15-2,-8 6 2</inkml:trace>
  <inkml:trace contextRef="#ctx0" brushRef="#br0" timeOffset="120696.9034">19893 9866 25,'12'-8'29,"-12"8"3,0 0-8,9-4-5,-9 4-4,6 11-3,-5-2-3,4 9-2,-4-3-1,5 5-2,-5 0-1,1 0-1,-2 0-1,0 0-1,-2-5-2,-1-2-1,2-1-3,1-12-6,-7 18-10,7-18-12,-3 10-2,3-10 2,0 0 1</inkml:trace>
  <inkml:trace contextRef="#ctx0" brushRef="#br0" timeOffset="121077.9252">20263 10104 16,'0'0'26,"8"12"1,-8-12-7,-2 17-3,-1-6-4,-4 1-2,2 5-2,-6-3-1,1 5-3,-3 0-1,0-1 0,-2 1-2,1 1-1,-2-3 1,2 1-1,0-2 0,1 0-1,1-3-2,1-4-1,11-9-5,-17 13-7,17-13-11,0 0-7,-11-3 1,11 3 0</inkml:trace>
  <inkml:trace contextRef="#ctx0" brushRef="#br0" timeOffset="121403.9437">20042 10176 26,'0'0'32,"12"-9"2,-12 9-4,0 0-8,17-2-5,-17 2-4,23 7-3,-12-2-4,8 7-1,-3-3-1,4 3-2,-1 2 0,0 1-1,0 1 0,0 1-1,-1-2 1,-1-2-2,-1 1 0,-3-3-1,2 0-2,-15-11-3,21 14-6,-21-14-10,0 0-14,9 6 0,-9-6 1,0 0 2</inkml:trace>
  <inkml:trace contextRef="#ctx0" brushRef="#br0" timeOffset="121725.9621">20480 10323 25,'10'-2'30,"-10"2"1,0 0-8,9-1-2,-9 1-5,0 0-3,0 0-1,8 13-5,-8-13-1,0 12-2,0-12-1,-1 14-1,1-14-1,-1 11-3,1-11-2,0 0-7,4 10-18,-4-10-6,0 0-2,10-3 2</inkml:trace>
  <inkml:trace contextRef="#ctx0" brushRef="#br0" timeOffset="121972.9764">20632 10314 56,'0'0'34,"5"12"-1,-8-3-9,3-9-10,-1 13-5,1-13-4,0 11-3,0-11-2,0 0-3,11 15-9,-11-15-17,0 0-4,12 1-2,-12-1 2</inkml:trace>
  <inkml:trace contextRef="#ctx0" brushRef="#br0" timeOffset="122186.9887">20752 10362 39,'0'0'33,"11"14"1,-11-14 0,0 0-17,9 16-6,-9-16-5,7 10-5,-7-10-5,6 10-10,-6-10-19,13 3-1,-13-3 0,0 0 0</inkml:trace>
  <inkml:trace contextRef="#ctx0" brushRef="#br0" timeOffset="122681.0167">21095 10127 6,'15'0'28,"-15"0"0,0 0 4,0 0-14,0 0-2,4 10-2,-4-10-4,-9 14-1,9-14-2,-17 22 0,3-9-3,2 5 0,-4-2-1,1 2 0,-1-1-1,1 1 0,1-2-1,3-3 0,3-1-1,8-12-1,-9 16-3,9-16-4,0 0-9,0 0-13,0 0-6,0 0-1,-9-12 3</inkml:trace>
  <inkml:trace contextRef="#ctx0" brushRef="#br0" timeOffset="122963.0331">20896 10145 51,'10'6'35,"-10"-6"1,20 4-9,-5 7-8,-4-5-5,7 9-4,-2-4-3,4 2-1,-2 0-2,2 1-1,-3 0-1,1-2-1,-1 0 0,-1-1-2,-3 0-2,-1-4-2,1 6-11,-4-6-23,-9-7 1,16 1-1,-16-1 1</inkml:trace>
  <inkml:trace contextRef="#ctx0" brushRef="#br0" timeOffset="123388.0574">21389 10030 43,'14'-7'33,"-14"7"0,8-9-5,-8 9-11,0 0-3,6 9-3,-6-9-4,-3 18-1,0-6-2,4 6 0,-3 0-1,3 4 0,-1 1-1,2 2 0,1-1-1,2 0 0,0-2-1,2 0 1,1-2-2,-1-4 0,1-2-2,-8-14-2,15 17-5,-15-17-9,0 0-19,0 0 1,-2-15-1,2 15 1</inkml:trace>
  <inkml:trace contextRef="#ctx0" brushRef="#br0" timeOffset="123703.0754">21176 10027 43,'17'-2'35,"-7"0"1,6 1 2,6 2-16,-6-7-6,9 8-5,-2-5-3,6 5-1,-3-2-3,4 1 0,-2-1-2,0 3 0,1-2-1,-2 1 0,-2 1-1,-2 0-2,-1 3-2,-7-5-3,4 9-10,-10 0-23,-9-10 0,15 14-1,-15-14 2</inkml:trace>
  <inkml:trace contextRef="#ctx0" brushRef="#br0" timeOffset="124199.1038">21694 10256 50,'0'0'36,"14"14"-1,-12-5 1,-2-9-18,8 25-6,-7-11-5,4 6-2,-3-3-1,2 5-1,-1-3 0,2 0 0,-1-4-1,2 0 0,-2-5-1,-4-10 1,11 15-1,-11-15 0,13-1-1,-13 1 0,17-12 0,-8 0 0,3-3 0,-2-1-1,1-4 1,1 1-1,-1 0 0,-2 0 1,1 4-1,-3 5 1,-7 10-1,12-8 1,-12 8 0,9 10 0,-6 1 1,-1 0-1,2 5 0,0-1 1,-1-1-1,1 1 0,-1 1 0,0-5-1,2-1-2,-5-10-3,6 16-8,-6-16-26,0 0 2,0 0-1,0 0 1</inkml:trace>
  <inkml:trace contextRef="#ctx0" brushRef="#br0" timeOffset="124513.1217">21874 9827 49,'19'-4'34,"-19"4"4,17 7-1,-14 5-14,-3-12-13,12 22-2,-8-5-3,3 4-1,-5-1-1,3 1-2,-2-2-2,-3-4-4,5 3-10,-5-3-23,0-15 0,0 0-1,0 0 1</inkml:trace>
  <inkml:trace contextRef="#ctx0" brushRef="#br0" timeOffset="125588.1832">22266 10261 26,'0'0'31,"0"0"1,0 0-7,0 0-4,10-5-5,-10 5-3,9-4-2,-9 4-3,21-2-2,-8-2 0,9 5-1,0-3-1,7 4-1,2-2 0,7-1 0,1-1-1,-1 0 0,1 0-1,1-1 0,-4 0 0,-3 0 0,-5-1-1,-7 4 0,-7-1 1,-2 1-1,-12 0-1,0 0 0,0 0-1,-4 9-1,4-9-1,-14 3-4,14-3-4,-15 5-13,6-6-13,9 1 0,-11-5 0,11 5 2</inkml:trace>
  <inkml:trace contextRef="#ctx0" brushRef="#br0" timeOffset="126084.2116">22643 10104 48,'0'0'37,"-10"-10"-2,10 10 2,0 0-18,0 0-6,10 6-4,-10-6-3,0 0 0,10 14-2,0-6-1,1 0 0,2 2-1,1-1 0,5 1 0,-1 1-1,1-2 0,1-2-1,-4 3 1,0-2-1,0-1 0,-1-1 1,-5 1-1,-10-7 0,14 9 0,-14-9 0,3 10 0,-3-10 1,-12 16-1,2-6 0,1 2 0,-4-1 0,1 1 1,0 2-1,-1-2 0,3-2 0,10-10 0,-11 12-1,11-12-1,0 0-1,0 0-3,-3 9-4,3-9-11,0 0-20,9-10 1,-9 10 0,11-7 1</inkml:trace>
  <inkml:trace contextRef="#ctx0" brushRef="#br0" timeOffset="126551.2383">23249 10004 44,'0'0'34,"17"-4"2,-17 4-2,0 0-12,13 10-8,-13-10-4,0 21-3,-1-6-2,5 7 0,-4 0-2,5 6 0,0-1-1,-2 4 0,-2-1-1,5 2 0,-2-2 0,-1-1 0,1-5-1,0-4 0,0 0 0,-1-7-1,0-3-1,-3-10-1,0 10-2,0-10-1,0 0-4,0 0-7,-5-12-14,5 12-7,-17-17-1,11 6 3</inkml:trace>
  <inkml:trace contextRef="#ctx0" brushRef="#br0" timeOffset="126918.2593">23019 9983 56,'0'0'36,"0"0"0,9-4-10,4 10-5,-13-6-8,28 9-2,-11-4-3,10 5-1,-4-5-2,10 1-1,1-4-1,2 0 0,1-3-1,4 0 0,-6-4-1,1 1 0,-8-1-1,-4 2 0,-7-1 0,-4 2 0,-3 2-2,-10 0-2,0 0-3,0 0-3,0 0-18,4 13-14,-4-13 2,0 0-1,-13 4 2</inkml:trace>
  <inkml:trace contextRef="#ctx0" brushRef="#br0" timeOffset="127219.2765">23666 9859 58,'13'-7'39,"0"5"1,-3 2-3,-10 0-14,19 3-9,-19-3-5,6 23-2,-10-4-2,4 4-2,1-2 0,-3 3-1,-5 0-2,2-2-1,4-3-2,-7-7-3,10 3-7,-8-3-29,6-12-1,-16 3 1,16-3 0</inkml:trace>
  <inkml:trace contextRef="#ctx0" brushRef="#br0" timeOffset="133473.6342">19313 10081 23,'0'0'26,"0"0"-3,0 0-3,0 0-3,10-2-3,-10 2-2,0 0-1,0 0-2,12 3-2,-12-3 1,12 0-2,-12 0-1,17 0 0,-17 0 0,21 1-2,-12 0 1,3 0-1,-1-1-1,1 2 0,0 0 1,2-1-1,0-1-1,2 0 1,1-1-1,2 1 0,0-1 0,1-2 0,-2 1-1,1 1 1,-3 0-1,-1 0 1,-3 1-1,-3 0 0,-9 0 1,14 3-1,-14-3 0,0 0 0,0 0 0,0 0 0,9 9 0,-9-9 0,0 0 0,0 0 0,0 0 1,0 0-1,0 0-1,0 0 0,0 0-3,0 0-5,0 0-9,-5 10-21,5-10 0,0 0-1,0 0 2</inkml:trace>
  <inkml:trace contextRef="#ctx0" brushRef="#br0" timeOffset="135944.7756">18758 10108 20,'12'0'18,"-12"0"-3,0 0-1,0 0-3,0 0 1,0 0-3,0 0-1,0 0 0,0 0-1,0 0-1,0 0 0,10-3-1,-10 3 0,0 0 0,0 0-2,0 0 0,0 0 0,0 0-1,0 0 0,0 0 0,0 0-1,0 0 1,0 0 1,0 0-1,0 0 0,0 0 1,0 0-1,0 0 1,-1 9-1,1-9 0,0 0 0,-9 15 0,9-15-1,-15 14 1,6-7-1,0 3 0,-4-2 0,1 1 0,-1 1 0,-1 0-1,-1 0 1,-1 0-1,2-1 1,-2 0-1,1-1 0,0 2 1,2-1-1,0-2 1,4 0-1,9-7 0,-15 13 1,15-13-1,-9 9 0,9-9 1,0 0-1,0 9 0,0-9 1,0 0 0,8 11 0,-8-11-1,10 11 1,-10-11 0,14 16-1,-14-16 1,17 17-1,-8-7 1,0 2-1,1-1 1,-1 2-1,0-1 1,1 0-1,2 1 0,-4 0 0,2-1 1,-1-2-1,0-1 0,1 0 0,-10-9 1,14 12-1,-14-12 0,11 6 1,-11-6-1,0 0 0,11 0 1,-11 0-1,0 0 0,0 0 0,7-9-2,-7 9-3,0 0-4,9-13-21,-9 13-10,4-12 2,-4 12-2</inkml:trace>
  <inkml:trace contextRef="#ctx0" brushRef="#br0" timeOffset="136566.8112">18907 10170 22,'0'0'26,"0"0"-3,0 0 0,0 0-5,0 0-1,0 0-4,0 0-1,0 0-2,0 0-2,5 12-3,-5-12 0,-3 16-2,3-16-1,-1 18 0,1-8 0,1-1-1,-1-9 0,5 10 0,-5-10-1,0 0 1,0 0-2,9 1 0,-9-1-1,0 0-4,9-8-7,-9 8-23,0 0 0,0 0 0,0 0 1</inkml:trace>
  <inkml:trace contextRef="#ctx0" brushRef="#br0" timeOffset="137027.8375">18924 10378 25,'0'0'28,"0"0"-1,0 0-5,0 0-3,0 0-3,0 0-2,0 0-4,6 10 0,-6-10-3,3 10 0,-3-10-2,4 14-1,-4-14 0,6 14-1,-6-14 0,5 13-1,-5-13 0,4 10-1,-4-10 1,0 0-1,0 0 0,5 9-1,-5-9 1,0 0 0,0 0-1,0 0 0,0 0-1,0 0-3,0 0-3,0 0-9,0 0-23,0 0 1,-10 0-1,10 0 1</inkml:trace>
  <inkml:trace contextRef="#ctx0" brushRef="#br0" timeOffset="139120.9572">14723 10113 11,'0'0'24,"0"0"-4,0 0-2,0 0-1,0 0-3,0 0-1,0 0-1,0 0-2,0 0-2,0 0-1,0 0 0,-2 12-2,3 1 1,-3 0-3,4 6 0,-3 2-1,1 2 0,-1 3 0,-1 1-1,1 0 0,1 2 0,0-3 0,0-1 0,0-4 0,3-1 0,-3-4-1,2-3 1,-2-4-1,0-9-1,2 9 0,-2-9-2,0 0-2,0 0-4,5-9-12,-5 9-14,0-15-1,0 15 1,-3-25 1</inkml:trace>
  <inkml:trace contextRef="#ctx0" brushRef="#br0" timeOffset="139574.9829">14536 10102 12,'12'-3'30,"-12"3"0,5-10 1,-5 10-10,4-10-4,-4 10-3,0 0-3,16-3-2,-16 3-2,14-2-2,-3 2 0,5 4-1,2-2-1,2 2 0,3-2-1,3 2 0,2-1-1,1 0 0,0-2 0,-2 0 0,-3 0 0,0 1 0,-4-1-1,-6 0 1,-2-2-1,-12 1 0,14 3 0,-14-3-1,0 0-2,0 0-2,0 0-2,0 0-6,0 0-14,6 13-10,-6-13-1,2 13 1,-2-13 1</inkml:trace>
  <inkml:trace contextRef="#ctx0" brushRef="#br0" timeOffset="139936.0039">14988 10370 46,'7'15'33,"-7"-15"2,0 0-11,0 0-7,5 9-4,-1 2-3,-4-11-3,3 17-2,-2-8-1,1 6-1,-1-4 0,2 4-1,-2-3 0,2 1-1,-1-3-1,0-1 1,-2-9-2,2 12 0,-2-12 0,0 0-2,0 0-2,0 0-5,0 0-10,0 0-17,10-10 1,-10 10-1,6-12 2</inkml:trace>
  <inkml:trace contextRef="#ctx0" brushRef="#br0" timeOffset="140378.0289">15348 10174 19,'0'0'28,"0"0"1,0 0-6,-2 10-5,2-10-3,-9 16-4,-2-10-1,5 8-2,-7-4-2,3 7 0,-4-2-1,1 4-2,-1-3-1,0 2 0,0-2-1,4 0 0,-1-4-1,3-3 0,8-9-3,-10 11-1,10-11-5,0 0-5,0 0-9,0 0-12,0-10 0,0 10 2</inkml:trace>
  <inkml:trace contextRef="#ctx0" brushRef="#br0" timeOffset="140745.0501">15168 10192 32,'0'0'31,"0"0"3,0 0-9,9 0-3,-1 9-6,-8-9-2,14 15-4,-14-15-3,19 17 0,-10-9-2,3 4-1,1-3-2,-1 3 1,0-2-1,0 0-1,-2 1 0,3 2 0,-2-2-1,-1-2 1,1 0-1,-2-1 0,0-1-1,-9-7 1,15 12-1,-15-12-1,12 5-1,-12-5-2,11 6-2,-11-6-5,0 0-13,14 1-13,-14-1 1,0 0-1,0 0 3</inkml:trace>
  <inkml:trace contextRef="#ctx0" brushRef="#br0" timeOffset="141185.0753">15563 10369 34,'0'0'32,"0"0"2,0 0-1,0 0-15,0 0-6,0 0-2,-3 15-5,3-15 0,-1 13-2,1-13 0,0 15-2,0-15 1,1 9-2,-1-9-1,0 0-1,6 10-3,-6-10-5,0 0-9,0 0-17,0 0 0,11 2 1,-11-2 1</inkml:trace>
  <inkml:trace contextRef="#ctx0" brushRef="#br0" timeOffset="141471.0917">15652 10367 20,'10'-1'30,"-10"1"1,0 0-4,0 0-6,0 0-4,9 11-5,-9-11-3,2 9-1,-2-9-3,4 11-2,-4-11 0,3 13-2,-3-13-1,2 9-1,-2-9-1,0 0-2,4 11-3,-4-11-8,0 0-13,0 0-7,0 0 0,10-4 1</inkml:trace>
  <inkml:trace contextRef="#ctx0" brushRef="#br0" timeOffset="141748.1075">15808 10385 38,'0'0'33,"0"0"2,-1 11-1,1-11-17,0 15-3,0-15-5,1 13-3,-1-13-1,2 12-2,-2-12-2,0 0-1,5 10-3,-5-10-6,0 0-20,9 0-7,-9 0-1,0 0 1</inkml:trace>
  <inkml:trace contextRef="#ctx0" brushRef="#br0" timeOffset="142295.1388">16065 10137 30,'0'0'31,"11"-1"3,-11 1-1,0 0-14,-8 9-5,8-9-4,-9 17-4,0-5 0,0 5-2,-2-2-1,0 4 1,-2-2-2,0 4 0,-2-3 0,3-1 0,1-5 0,1 0-2,3-3 0,7-9-2,-8 10-3,8-10-4,0 0-14,0 0-14,0 0 0,4-11 0,-4 11 1</inkml:trace>
  <inkml:trace contextRef="#ctx0" brushRef="#br0" timeOffset="142609.1568">15887 10169 29,'0'0'35,"14"-6"1,-14 6 1,0 0-12,21 5-5,-21-5-7,18 11-4,-9-6-1,6 9-3,-4-4-1,5 4-1,-4-2-2,5 1 0,-1 1 0,2-1-1,-1 2 0,-1-4-1,1 2-1,-3-3-2,2 2-2,-16-12-5,22 14-15,-12-9-14,-10-5 1,11 4-1,-11-4 3</inkml:trace>
  <inkml:trace contextRef="#ctx0" brushRef="#br0" timeOffset="143091.1843">16417 10056 60,'0'0'37,"0"0"0,0 0 1,0 0-23,-6 15-5,1-6-3,5 5-3,-5 1 0,5 5-2,-1 1-1,1 1 1,0 2-2,0 1 0,1-1 0,0 1 0,0 0 0,0-5 0,1-2-1,-2-1 0,4-4-1,-4-13-1,7 15-4,-7-15-4,0 0-15,12-2-12,-12 2 1,2-15-2,-7 2 3</inkml:trace>
  <inkml:trace contextRef="#ctx0" brushRef="#br0" timeOffset="143437.2041">16249 10053 34,'0'0'34,"0"0"2,0 0 0,9-11-12,4 14-7,-13-3-6,23 0-1,-11-2-3,7 3 0,-2-2-3,6 4 0,0-4-1,0 2-1,2-1 0,1 0-1,-2 0 0,-1 3-1,-2-1-1,-3 0 0,-2 3-4,-5-2-2,2 10-9,-9-4-25,-4-9 0,9 19 1,-9-10 0</inkml:trace>
  <inkml:trace contextRef="#ctx0" brushRef="#br0" timeOffset="143979.2351">16701 10278 48,'1'20'34,"-1"-20"2,1 19-1,4-5-18,-7-4-6,7 7-4,-5-4-3,3 6 0,-3-1-1,3 1-1,-4-1 0,0 0 0,0-2-2,-1-1 1,2-2 0,-1-4-1,1-9 0,3 12 0,-3-12 1,11 1-1,-11-1 0,17-11 1,-6 3-1,2-2 0,0-4 1,1 0-2,0-2 2,1 1-1,-2 0 0,1 3 0,-2-1 1,-2 4-1,1 2 1,-11 7 0,15 0 0,-15 0 1,10 7-2,-6 2 1,-1 2 0,-2 1 0,1 2 0,0-1 0,-1-1-1,1 2 0,1-3 0,-3-11-1,5 16-2,-5-16-2,7 9-5,-7-9-18,0 0-12,0 0 1,11-13 0</inkml:trace>
  <inkml:trace contextRef="#ctx0" brushRef="#br0" timeOffset="144372.2576">17068 10301 39,'6'9'35,"-6"-9"2,0 0-1,11 4-13,-11-4-9,12 1-4,-12-1-2,15 2-2,-15-2-1,19 3-2,-8-2 0,2 1-1,0-2 0,-1 2-1,3-1 0,-2 1 0,0-2-1,0 2-1,-3-1-1,-10-1-2,18 2-2,-18-2-5,12-2-17,-12 2-13,0 0 2,0 0 0,5-10 1</inkml:trace>
  <inkml:trace contextRef="#ctx0" brushRef="#br0" timeOffset="144860.2855">17234 10230 49,'4'-10'37,"-4"10"0,0 0 1,0 0-18,0 0-7,13-5-4,-13 5-4,7 11-1,-7-11-2,14 10 0,-14-10-1,18 11 0,-9-3 0,2-1 0,-1-1-1,-1 1 1,-9-7-1,17 18 0,-10-8 0,-3 0 0,2-1 1,-4 2-2,0-1 2,-1-1-1,2 0 0,-3-9 0,-2 16 0,2-16 0,-3 12 0,3-12 1,0 0-1,-10 11 0,10-11 0,-15 6 0,15-6 0,-14 5-1,14-5 1,-11 3-1,11-3-1,0 0-2,0 0-4,0 0-12,0 0-20,0 0 2,0 0-1,6-12 0</inkml:trace>
  <inkml:trace contextRef="#ctx0" brushRef="#br0" timeOffset="145362.3142">17732 10085 38,'10'-3'36,"-10"3"1,0 0 0,0 0-13,-10 7-8,12 4-5,-2-11-2,-2 21-3,-3-5-1,9 2-1,-6 0-1,6 7-1,-1 1 0,0 3-1,0 1 0,-3-1 0,2-1-1,-2 1 1,2-1-1,-2-6 0,0-3 0,1-6 0,0-3-2,-1-10 0,0 0-2,0 0-2,0 0-6,0 0-22,3-19-7,-2 8 1,-1-4 0</inkml:trace>
  <inkml:trace contextRef="#ctx0" brushRef="#br0" timeOffset="145862.3428">17560 10073 22,'-7'-10'30,"7"10"4,0 0-9,0 0-3,0 0-5,-5-10-2,5 10-3,0 0-3,10 0-1,-10 0-2,0 0-1,12-1 0,-1 3 0,1-5-2,4 5 1,2-3 0,7 0-1,-1-3 0,7 3 0,-1-2 0,5 2 0,-3-2-1,3 2 0,-1 0 0,-3 1 0,-1 0-1,-4 0 0,-5 0 0,-2 1-1,-6 2 0,-3-1-1,-10-2-4,0 0-6,-3 12-32,3-12-1,-20 15 1,5-7-1</inkml:trace>
  <inkml:trace contextRef="#ctx0" brushRef="#br0" timeOffset="152630.73">14932 8863 19,'14'-10'19,"-14"10"4,4-10 2,-4 10-6,0-10 0,0 10-4,0 0-2,0 0-1,-2-15-2,2 15-2,0 0-1,0 0-1,0 0-2,0 0 0,0 0-1,0 0-1,0 0 0,0 0-1,4 15 0,-3-4 0,-1 4 0,1 3 1,0 3-2,0 3 1,-1 4 0,1 1 0,0 0-1,0-2 0,0-1 0,-1 0 1,0-3-1,-1-5 0,1-3 0,-1-4 0,1-1-1,0-10 1,-1 11-2,1-11 0,0 0-3,0 0-1,0 0-4,0 0-8,-2-16-16,2 16-4,0-18 0,1 7 1</inkml:trace>
  <inkml:trace contextRef="#ctx0" brushRef="#br0" timeOffset="153043.7536">14747 8826 20,'-12'-8'31,"12"8"1,-6-9 3,6 9-15,-4-10-4,4 10-3,9-9-2,-9 9-3,20-9-1,-6 1-2,7 4-1,3 0-1,6 1 0,-2 0-1,7 2 0,-3-2 0,3 4-1,-1 0 1,0-1-1,-2-1 0,-4 3 0,-1-2 0,-5 0-1,-2 0 1,-4-1-1,-7 1 0,-9 0 0,11 4-2,-11-4 0,0 0-3,0 0-4,2 19-6,-2-19-18,-6 13-6,7-2 0,-3-1 1</inkml:trace>
  <inkml:trace contextRef="#ctx0" brushRef="#br0" timeOffset="153377.7727">15250 9033 26,'0'0'32,"0"0"4,0 0-1,8 10-15,-8-10-2,0 0-5,0 0-3,4 19-3,-4-19-1,2 22-1,-1-9-2,1 2-1,0-1-1,0 2 1,-1-2-1,0-3-1,1 0 0,-2-11-2,3 13-2,-3-13-2,0 0-5,0 0-10,0 0-18,0 0 1,1-15-1,-1 15 3</inkml:trace>
  <inkml:trace contextRef="#ctx0" brushRef="#br0" timeOffset="153892.8021">15371 8527 10,'0'0'27,"0"0"-3,0 0 0,0 0-4,0 0-1,0 0-3,2 9-2,-2-9-2,3 12-1,-3-12-3,4 23-1,-3-10 0,3 6-3,-4-2 0,2 0-2,-2 0 0,0-2-2,-1 1-1,1-16-2,-3 19-4,3-19-6,-4 10-19,4-10-5,0 0-2,-1 13 2</inkml:trace>
  <inkml:trace contextRef="#ctx0" brushRef="#br0" timeOffset="156746.9653">15832 8843 19,'0'0'21,"13"-7"1,-13 7 1,8-11-7,-8 11-2,0 0-2,12-4-3,-12 4-2,0 0 0,0 0-2,2 11 0,-2-11-1,-6 12 0,6-12 0,-14 14-2,6-3 0,0-1 0,-4-1-1,-1 2 0,-3 0-1,1 0 0,-2 3 1,3-1-1,-2-2 0,3 2 0,-1-1 1,4-1-1,10-11 1,-13 15 0,13-15 1,-8 11-1,8-11 1,0 0 0,0 0 0,0 0 0,13 11 0,-4-7-1,1-1 1,4 4-1,-1 1 1,4 0-1,-2-1 0,1 1 0,0 0 0,1 1 0,-5-1 0,1-3 0,-1 0-1,-2 1 1,-10-6-1,17 9 0,-17-9 0,9 5-1,-9-5-2,0 0-2,12 12-7,-12-12-14,0 0-12,0 0 0,0 0 0,13-6 1</inkml:trace>
  <inkml:trace contextRef="#ctx0" brushRef="#br0" timeOffset="158786.082">15997 8913 28,'0'0'30,"0"0"4,0 0-1,10-9-14,-10 9-6,0 0-4,5 13-1,-5-13-2,0 14-1,0-14-1,-2 13 0,2-13-2,-1 10 0,1-10-1,0 0-2,0 0-4,0 0-5,0 0-15,15 7-11,-15-7 0,0 0-1,11-4 1</inkml:trace>
  <inkml:trace contextRef="#ctx0" brushRef="#br0" timeOffset="159012.095">16061 9058 36,'7'17'34,"-7"-17"3,6 19-1,-1-7-16,-5-12-3,1 18-7,-1-18-3,-2 14-2,2-14-2,1 11-3,-1-11-3,0 0-5,0 0-30,14-1 1,-14 1-1,7-13 0</inkml:trace>
  <inkml:trace contextRef="#ctx0" brushRef="#br0" timeOffset="179161.2474">16696 8787 32,'-3'-9'21,"3"9"-1,0 0-1,0 0-4,0 0-3,0 0-2,0 0-2,0 0-3,0 0-1,0 0 0,0 0-1,-6 9 0,6-9 1,0 0-1,0 0 0,0 0 1,0 0-1,-6 10 0,6-10-1,0 0 0,-2 18 0,2-8 0,1 3 0,0 1 0,2 2 0,0 0 0,1 5 0,0 0 0,0-2 0,0 0 0,0 1-1,-1 0 0,0 0 0,-1-4 0,-1-1-1,0-4 1,-1-1-1,0-10 0,-2 13-1,2-13 0,0 0-1,0 0-1,-12 6 0,12-6-3,0 0-4,0 0-12,0 0-15,-10-5 0,10 5 2,-4-9 1</inkml:trace>
  <inkml:trace contextRef="#ctx0" brushRef="#br0" timeOffset="179823.2853">16481 8726 15,'-11'2'13,"11"-2"2,0 0 0,0 0 1,0 0 1,11 4-2,-11-4 0,12-2-3,-1 5 0,-1-6-2,5 4-2,0-5 1,5 5-3,0-3-1,3 2 0,-1-1-1,5 1-1,-1-2 0,2 2-2,-1-1 1,0-1-1,0-1 0,1 1-1,-4 0 1,0 0-1,-4 0 0,-3-1 1,-2 3-1,-4 1 0,-11-1 0,13 0-1,-13 0-3,0 0-3,0 0-9,7 10-22,-7-10 1,0 0 0,0 0 0</inkml:trace>
  <inkml:trace contextRef="#ctx0" brushRef="#br0" timeOffset="180457.3209">16987 8964 31,'0'0'31,"0"0"2,0 0-7,0 0-6,12 7-5,-12-7-3,5 14-3,-5-4-3,3 4-1,-2 1-2,2 3 1,-2 0-2,2-2 0,-2-1 0,1 0-1,0-3 0,-1-3 0,-1-9-1,4 9-2,-4-9-1,0 0-5,0 0-13,10-1-17,-10 1 1,3-13-1,-3 3 2</inkml:trace>
  <inkml:trace contextRef="#ctx0" brushRef="#br0" timeOffset="184058.5275">17633 9074 32,'0'0'29,"0"0"-4,0 0-2,0 0-5,0 0-2,0 0-3,0 0-3,0 0-2,0 0-1,0 0-2,10 16-2,-10-16 0,0 0-1,7 12-1,-7-12 0,3 12-1,-3-12 0,0 0-2,0 0-1,0 0-4,0 0-9,9-1-20,-9 1 0,0 0 0,11-10 0</inkml:trace>
  <inkml:trace contextRef="#ctx0" brushRef="#br0" timeOffset="184553.5558">17850 9050 38,'0'0'31,"0"0"-4,0 0-3,0 0-6,0 0-2,0 0-4,6 16-2,-6-16-3,3 9-1,-3-9-3,5 12 0,-5-12 0,5 10-2,-5-10 0,5 9 0,-5-9-2,0 0 0,3 12-3,-3-12-2,0 0-5,0 0-11,0 0-14,0 0-1,0 0 1,2-10 2</inkml:trace>
  <inkml:trace contextRef="#ctx0" brushRef="#br0" timeOffset="184861.5735">18004 9052 22,'0'0'31,"12"6"2,-12-6-3,0 0-9,0 0-5,0 0-5,13 8-1,-13-8-4,0 0-1,0 0-1,11 4-2,-11-4 0,0 0 0,0 0-2,0 0-1,11 9-2,-11-9-3,0 0-8,2 12-20,-2-12-1,0 0-2,0 0 1</inkml:trace>
  <inkml:trace contextRef="#ctx0" brushRef="#br0" timeOffset="187266.711">18926 8659 23,'0'0'26,"0"0"-6,3-9 0,-3 9-4,-2-11-1,2 11-2,0 0-2,0 0-1,0 0-1,-7-10-1,7 10-1,0 0-2,0 0 0,0 0-1,-4 9 0,5 4-1,-1-3 0,2 8-1,-1-1 1,1 5-1,-1 1 0,1 4 0,-2 3 0,1-2 0,0-1-1,1 0 0,-2-2 0,0-2 0,1-4-1,0-4 1,0-4-2,-1-1 1,0-10-2,0 11-1,0-11-2,0 0-4,0 0-6,0 0-17,0 0-6,1-14-1,-5 5 2</inkml:trace>
  <inkml:trace contextRef="#ctx0" brushRef="#br0" timeOffset="187754.7389">18728 8607 9,'0'0'26,"0"0"-3,0 0-2,0 0 0,0 0-4,0 0-1,0 0-3,0 0-2,0 0-2,15 6 0,-15-6-1,24-2-1,-10-2-2,7 3 1,-1-6-1,4 8 0,0-5-1,2 3-1,0 0-1,1 2 0,0 1-1,-1 1 0,-1 1-1,0-2 1,-4 1 0,-1 5-1,-3-1 1,-2-2-1,-5 1 0,-10-6 0,12 9-1,-12-9-2,6 11-2,-6-11-6,0 0-20,0 0-9,0 0 0,12 6 0</inkml:trace>
  <inkml:trace contextRef="#ctx0" brushRef="#br0" timeOffset="189322.8283">19178 8935 22,'4'9'28,"-4"-9"-3,0 0-1,0 0-4,0 0-3,3 12-1,-3-12-4,-1 14-1,1-14-3,-2 23-2,-1-8-2,4 3 0,-2-4-2,2 3 0,-1-3-1,2 0 0,0-3 0,-2-11 0,6 14 0,-6-14-1,0 0 1,10 6 0,-10-6 0,9-10-1,-9 10 1,14-16-1,-7 5 0,1-5 1,1-2-1,1 3 0,0-1 0,-1 1 1,1 0-1,-1 2 0,0 2 1,-9 11-1,15-10 1,-15 10 0,13-1-1,-13 1 0,10 14 0,-5-2 1,-3 2-1,1-1 0,-1 3 0,1 0 0,-1 0 0,-1-2 1,0 1-1,1-4 0,0-1 0,0 1 0,-2-11-1,3 14 0,-3-14-3,0 0-1,10 13-6,-10-13-19,0 0-8,0 0 0,8-10 0</inkml:trace>
  <inkml:trace contextRef="#ctx0" brushRef="#br0" timeOffset="189945.8639">19389 8447 21,'0'0'35,"11"6"1,-11-6 1,0 0-10,16 16-6,-16-16-8,7 21-4,-8-9-3,4 4-2,-4-1-2,0 1-2,0 0-2,-2-6-3,5 8-7,-8-5-19,6-13-6,-3 18-1,3-18-1</inkml:trace>
  <inkml:trace contextRef="#ctx0" brushRef="#br0" timeOffset="191416.9484">19950 8621 20,'0'0'29,"0"0"-1,0 0-3,0 0-4,0 0-3,0 0-4,0 0-2,0 0-2,0 0-2,0 0-3,0 0 0,0 0-2,0 0 1,0 0-1,0 0-1,-10 7 0,10-7 0,0 0-1,-13 12 1,13-12-1,-16 13 0,6-6-1,-3 2 1,0 1-1,-1 0 1,-1 2-1,-1 1 1,2-2-1,0-1 0,0 1 0,3-2 0,-3 0 0,2 0 0,1-2 0,2 0 0,9-7 0,-12 12 0,12-12 0,-4 13 1,4-13-1,11 11 1,-2-5-1,2 2 1,1-1 0,1 2 0,2 1 0,-2 2 1,1-4-1,0 5 0,0-1 0,-2-1 0,-2 0-1,1-1 1,-3-1-1,1-1 1,-9-8-1,13 12 1,-13-12-1,9 7 0,-9-7 0,0 0-1,12 1-2,-12-1-4,10-2-9,-10 2-25,6-10 0,-6 10 1,8-17-1</inkml:trace>
  <inkml:trace contextRef="#ctx0" brushRef="#br0" timeOffset="191890.9755">20097 8681 53,'0'0'34,"9"-8"-3,-9 8-7,0 0-5,0 0-4,0 0-4,1 14-2,-1-14-3,-1 11 0,1-11-1,-1 15-1,1-15-1,1 13 0,-1-13-2,3 9 1,-3-9-2,0 0-1,0 0-3,0 0-5,14 1-26,-14-1-5,0 0 0,0 0-1</inkml:trace>
  <inkml:trace contextRef="#ctx0" brushRef="#br0" timeOffset="192237.9953">20116 8852 54,'0'0'36,"2"9"-1,-2-9-7,0 0-8,2 10-8,1 1-3,-3-11-2,1 16-1,-1-16-1,0 16-1,0-16-1,1 16-1,-1-16 1,2 11-2,-2-11-1,0 0-1,5 11-6,-5-11-20,0 0-13,-1-12 0,0 2 0,3-2 0</inkml:trace>
  <inkml:trace contextRef="#ctx0" brushRef="#br0" timeOffset="193173.0488">20542 8661 29,'0'0'31,"0"0"-2,8-10-5,-8 10-2,0 0-5,0 0-2,0 0-3,0 0-3,0 0-2,0 0-1,0 0 0,0 0-2,9 5 0,-9-5-1,3 19 0,-2-7-1,1 3 0,-2 3 0,2 2 0,-1-1-1,1 4 0,-2-2-1,2 1 1,-2 0-1,1-2 0,1-4 0,0-1 0,0-3 0,-2-12-1,3 13-1,-3-13-1,0 0-3,0 0-2,0 0-7,0 0-21,0 0-4,0 0 0,-5-10 2</inkml:trace>
  <inkml:trace contextRef="#ctx0" brushRef="#br0" timeOffset="193607.0737">20392 8596 24,'0'0'31,"0"0"1,-5-12-2,5 12-10,0 0-3,8-10-5,2 12 0,-10-2-3,20 0-1,-10-2-1,10 6-1,-4-3 0,8 2-1,0-3-1,5 1-1,-2-1 0,6 0-1,-1-2 0,2 0 0,-2-1-1,-1 2 0,-4-1 0,-4 0 0,-2 2-1,-6 0-1,-3 1-1,-12-1-1,9 9-3,-9-9-6,0 0-19,-3 16-11,3-16 2,-8 14-1</inkml:trace>
  <inkml:trace contextRef="#ctx0" brushRef="#br0" timeOffset="194583.1293">20909 8840 19,'0'0'31,"0"0"1,0 0-2,0 0-5,13-4-4,-13 4-3,0 0-5,0 0-3,0 0-2,0 0-1,0 0-3,0 0 0,7 10-2,-7-1 0,2 3 0,-1 1-1,2 2 0,-1 1 0,1 2 0,0-2-1,1-1 1,-1-2-1,1-1 0,-1-1 1,-1-2-1,-2-9 0,0 0 0,10 9-1,-10-9 1,0 0 0,0 0-1,0 0 1,10-10-1,-10 10 1,2-11-1,-2 11 1,5-14 0,-2 5 0,-3 9 0,10-20 0,-1 7 0,-1 3 0,0-3 1,1 1-1,2 2 0,-2 2 0,1 1 1,-10 7-1,15-7 0,-15 7 1,16 1-1,-16-1 0,17 12 0,-17-12 0,17 18 0,-7-7 0,-1 2 0,-2 0 0,0 0 0,1 0 0,-3 1 1,-1 0-1,0-3 0,-2-2 0,0 2 0,-2-11 0,3 11-2,-3-11-1,0 0-8,0 0-29,0 0-2,5-11 2,-2-1-1</inkml:trace>
  <inkml:trace contextRef="#ctx0" brushRef="#br0" timeOffset="202957.6085">22244 8578 15,'0'0'22,"0"0"-3,-1-10-2,1 10-1,0 0-2,1-10-3,-1 10 0,0 0-2,0 0 0,1-10-1,-1 10 0,0 0-1,0 0 0,0 0-2,0 0 0,4 11-1,-2-2 0,0 1 0,1 9-1,-1 2 1,3 4-2,-3 2 1,3 4-1,-1 0 1,0 3-2,-2-3 1,2-1-1,-3-4 0,2 0 0,-2-4-1,1-5 1,-1-1-1,0-7 0,-1-9-1,1 10 0,-1-10-1,0 0-3,0 0-3,3-11-8,0 0-24,-3 11 2,-1-23-1,2 9 2</inkml:trace>
  <inkml:trace contextRef="#ctx0" brushRef="#br0" timeOffset="203611.6459">22060 8532 22,'0'0'23,"0"0"-3,0 0 0,0 0-3,13 1 0,-13-1-4,11-2 0,-11 2-4,16-3 0,-16 3 0,21-4-2,-12 0-1,7 4 0,-2-4-1,4 4-1,-1-1 0,5 0-1,-1-1 0,7 2 0,1-1-1,3 1 0,-1-1-1,3 1 1,-2 0-1,-4 1 0,-4 1 0,-5 0-1,-7-2 0,-3 1 0,-9-1-1,0 0 0,0 0-2,0 0-2,0 0-7,-2 12-25,2-12-2,0 0 0,0 0 0</inkml:trace>
  <inkml:trace contextRef="#ctx0" brushRef="#br0" timeOffset="205596.7593">23071 8558 15,'0'0'27,"0"0"2,0 0-5,0 0-6,0 0-1,0 0-4,0 0-3,0 0-1,0 0-1,0 0-2,0 0-2,0 0 1,-9 13-2,9-13 0,-15 9-1,5-5-1,0 6 1,-2-2 0,1 1-1,-1 1 1,-3 0-1,0-1 0,1 3 0,0-1 1,0-3-1,-4 2 0,0 0-1,0 0 1,2 0 0,1-1-1,1-2 1,1 0 0,3 0-1,10-7 1,-12 8 0,12-8-1,0 0 1,0 0 0,0 0 0,8 9 0,2-6-1,0 1 1,1 2 0,2 1-1,1 1 0,1 1 1,-2 5-1,0-3 0,0 3 1,-1 0-1,1-1 0,-2 1 0,0-2 1,-2-1-1,4-2 1,0-1 0,-4-1 0,-9-7 0,18 12 0,-18-12 0,16 5 0,-16-5 0,9 1-1,-9-1-1,0 0-1,0 0-3,7-10-4,-7 10-14,10-4-18,-10 4 1,3-13 0,-1 3 1</inkml:trace>
  <inkml:trace contextRef="#ctx0" brushRef="#br0" timeOffset="206091.7878">23240 8578 30,'0'0'30,"0"0"-2,0 0-4,0 0-4,-11-3-3,11 3-3,0 0-3,4 12-2,-4-12-2,2 11-2,-2-11 0,2 14-1,-2-14-1,0 13-1,0-13 1,2 9-2,-2-9 0,0 0 0,0 0-2,0 0 1,0 0-2,10-7-2,-10 7-7,0 0-19,2-10-8,-2 10 0,0 0 0</inkml:trace>
  <inkml:trace contextRef="#ctx0" brushRef="#br0" timeOffset="206471.8093">23238 8802 36,'9'-2'33,"-9"2"1,0 0-1,0 0-16,0 0-5,10 2-2,-10-2-3,0 0-1,-2 9-2,2-9-1,-2 14 0,6-3 0,-5-1-1,2 0-1,-1-10 0,6 19 0,-6-19 0,4 13-1,-4-13-1,0 0-1,0 0-2,0 0-6,15 1-14,-15-1-13,12-14-1,-12 14 0,4-20 2</inkml:trace>
  <inkml:trace contextRef="#ctx0" brushRef="#br0" timeOffset="207093.8451">23699 8568 30,'16'-4'33,"-16"4"2,14-3 0,-14 3-15,0 0-5,14 9-2,-14-9-4,2 11-2,-2-11 0,3 23-2,-2-10 0,2 3-1,-2 0-1,2 3 0,-2 3-1,2 0 0,0 0-1,-2 5 1,2-1-2,-1 3 1,-3-1 0,0-1-1,2-2 1,-4-1-1,0-3 0,1-3 1,0-6-1,2-12-1,0 13 0,0-13-2,0 0-3,0 0-6,11-14-22,-11 14-8,0-19 2,-2 10-1</inkml:trace>
  <inkml:trace contextRef="#ctx0" brushRef="#br0" timeOffset="207694.8793">23543 8568 33,'0'0'27,"0"0"-1,-3-9-5,3 9-1,0 0-5,0 0-1,0 0-4,19-1 0,-19 1-3,22 0-1,-10-2 1,9 6-2,3-5 1,5 3-1,2-3 0,1 2-1,0-1-1,6 1 0,-3-1 0,-2 2-1,-8-2-2,-2 2 1,-6-1-1,-3 1 0,-3 0 0,-11-2 0,0 0-1,0 0 0,0 0-2,0 0-3,7 9-3,-7-9-12,0 0-20,0 0 1,-11-8-1,11 8 2</inkml:trace>
  <inkml:trace contextRef="#ctx0" brushRef="#br0" timeOffset="208309.9146">24251 8445 16,'0'0'32,"0"0"2,0 0 2,0-9-12,0 9-4,0 0-5,-4 15-3,4-15-3,10 21-1,-5-9-2,2 6 0,-2-1-1,3 5-1,-1-2-1,-4-1-1,-2-2 0,-4-1-1,3-1 0,-3-4-3,-2 0-1,5-11-6,-11 10-21,11-10-12,-11 5 0,11-5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00:23:05.508"/>
    </inkml:context>
    <inkml:brush xml:id="br0">
      <inkml:brushProperty name="width" value="0.05292" units="cm"/>
      <inkml:brushProperty name="height" value="0.05292" units="cm"/>
      <inkml:brushProperty name="color" value="#FF6969"/>
    </inkml:brush>
  </inkml:definitions>
  <inkml:trace contextRef="#ctx0" brushRef="#br0">14420 8679 1,'0'0'0</inkml:trace>
  <inkml:trace contextRef="#ctx0" brushRef="#br0" timeOffset="3354.1919">14408 8665 3,'0'0'12,"0"-10"-1,0 10 0,0 0-1,0 0 0,0 0 0,0-11-1,0 11 0,2-10-2,-2 10 0,4-14-2,-4 14 1,5-21-1,0 12-1,-1-5 0,4 4 0,-1-5-1,3 3 0,-3-1 0,4 1-1,-1 0 0,2-2 0,0 1 0,-1-1 0,0 2-1,2 0 1,-1 0 0,2 1-1,-1 0 0,0 1 0,1 3 1,2-1-1,1 1 0,2-1 0,-2 0 0,1 2 0,1-2 0,4 0 1,-2 0-1,-1 1 0,0-1 1,0 1 0,0 0-1,1 3-1,-1-1 1,-2 2-1,0-1 1,0 2-1,-2-2 1,0 4-1,-1-2 1,0 1-1,-2 2 1,-2 0-1,1 0 1,-2 1-1,2 4 1,2-4 0,-2 2-1,1 0 1,0-2-1,1 0 1,1 1-1,0-2 1,-2 0-1,1 1 0,0 0 1,0 1-1,1-1 0,0 0 1,1 0-1,-2 1 0,3-1 1,-4-1-1,3 1 0,-1 0 0,2-1 0,-3 1 0,2 1 0,1-1 0,1-1 0,0 2 0,1 1 1,0-2-1,-1 0 0,1 0 0,-2 1 0,1 0 0,-2 1 0,2-3 1,-2 0-2,-1 3 2,2-2-1,-1-1 0,1-1 0,0 0 0,3 0 0,-1 1 0,2-1 0,-1-1 1,-1 0-2,0 3 1,0 0 1,-1-2-1,-2 2 0,-1-1 0,1-1 0,0 1 0,1 0 0,-1-1 0,1-1 0,-1 3 0,2-1 0,-1 0 0,0 1 0,-2-1 0,1-1 0,3 3 0,-1-2 0,1 0 0,1 0 0,0-1 0,2 2 1,2 0-1,-1-2 0,1 0 0,0 0 0,-1 0 0,1 1 0,-2-2 0,-1 0 0,2 0 0,-2 0 0,3 1 0,-2-1 0,0-1 0,0-1 0,2 2 0,1-2 0,-2 1 0,-1-1 0,0-1 0,3 2 0,0 0 0,-4 0 1,2-2-1,0 1 0,1-1 0,0-1 0,2 2 0,-1-3 0,0 0 0,3 0 0,-1 1-1,-2 0 2,1-1-1,-1-2 0,2 0 0,-1 1 0,1 1 0,-1 0 0,-1-3 0,2 0 1,0 1-2,0-2 2,-3 0-1,2 1 0,-2-4 0,1 0 0,-1 3 0,-3-1 0,-1 0 0,-2 0 1,-2 1-1,-2 0 0,-3-1 0,0 2 1,-2-1-1,-1-1 0,-8 11 0,15-16 1,-15 16-1,11-17 0,-11 17 0,8-13 0,-8 13 0,6-9 0,-6 9 0,0 0 0,0 0 0,0 0 1,6-10 0,-6 10-1,0 0 0,0 0 1,0 0 0,3 12-1,-3-12 1,-1 10-1,2-1 1,-1-9-1,5 18 1,0-8-1,0 3 0,2-2 0,2 1 1,-1 1-1,3-1 0,0 1 1,0-1-1,1 0 0,2-2 1,-1 0-1,3-3 1,-1-1-1,2 2 0,-1-3 1,2-2-1,1-1 0,0 1 0,1-1 1,1 1-1,-2 0 0,0-1 0,-1 1 1,1 2-1,-1-3 0,-2 1 0,3 0 0,-2 0 0,2-1 0,2 2 1,-1-1-1,1-1 0,0 0 0,-1 2 0,3-2 0,1-1 0,1 0 0,-1-2 0,2-2 0,1 3 1,2-1-1,0 0 0,-1-1 0,-2 2 0,3-2 0,0 3 0,-2 0 0,2-2 0,-1 1 1,0 0-1,-1 1 0,2-2 0,-1 2 0,-2 1 0,2-1 1,-1 2-1,-2-1 0,1 0 0,1 0 0,-1 1-1,0 0 2,0-1-1,-2 0 0,1 0 0,2 0 0,-1 1 0,1 0 0,-2-3 1,2 0-2,2 3 1,-1-2 0,1-1 0,-1 0 0,0-1 0,0-1 0,1 2 0,-3-3 0,0-1 1,0 0-1,1 2-1,-1 0 2,0 0-1,0 0 0,1 0 0,0 0 0,-1 1 0,-1 1 0,0-2 0,0 0 0,1 2 0,-1-2 0,-3-1 0,2 2 0,-2-1 0,0 0 0,3 1 0,0-1 0,-1 0 0,0 1 0,-1-1 0,1 0 0,0 1 0,-1 0 1,-3-1-1,1 0 0,0 1 0,0-1 0,0-1 0,1 2 0,-1-4 0,0 1 0,0 0 0,1 1 0,-3 0 0,1-1 0,0 2 0,0-2 0,0 2 1,0 1-1,0-1 0,-2 0 0,1 1 0,1 1 0,0-2 0,-2 2 0,2-1 0,0-2 0,2 2 0,0 1 0,-1-2 0,0 0 0,1 2 0,-1-1 0,-1 0 0,-1 1 0,-1-1 1,1 0-2,0 2 2,-2 1-1,2-2 0,0 0 0,2 2 0,-1-1 0,0 0 0,1 0 0,0 0 0,1-2 0,-2 4 0,-1-1 1,-2-1-1,1 1 0,-2 2 0,0 0 0,-1 1 0,-1 0 0,-2-1 0,2 2 0,-1 1 0,2-1 1,-1-2-1,1 0 0,-2 0 0,0 1 0,1 0 0,-3 0 0,0 0 0,-11-5 0,17 12 0,-17-12 1,18 15-1,-18-15 0,15 16 0,-15-16 0,18 18 0,-9-8 1,-9-10-1,17 18 0,-8-9 0,-9-9 0,18 16 0,-18-16 0,15 16 0,-15-16 0,13 13 1,-13-13-1,11 14 0,-11-14 0,8 13 0,-8-13 0,8 16 1,-8-16-1,9 13 0,-9-13 0,7 12 0,-7-12 0,5 10 0,-5-10 0,0 0 0,0 0 1,7 10-1,-7-10 0,0 0 0,0 0 1,0 0-1,0 0 0,0 0-1,0 0-1,0 0-1,0 0-5,0 0-18,0 0-14,-8-10 0,4 0 1,2-4 0</inkml:trace>
  <inkml:trace contextRef="#ctx0" brushRef="#br0" timeOffset="14887.8515">21760 8346 14,'0'0'18,"0"-22"-2,2 12-2,-3-6-1,3 1-1,-1-2-3,1 0-2,2-2 1,-1-1 0,5 2-1,-3-4-1,4 6 0,-1-5 1,6 4-2,-2-4 0,3 5-1,0-1 0,3 2-1,0 0 1,3 0-2,0 2 0,0 1 0,1 2-1,3 1 1,-1-1-1,0 4 1,0 0-1,2 4 0,-2-1 0,2 2 0,-3 1 0,2 0 0,-2 4-1,2-3 1,2-1 0,1 2 0,-3 2 0,3-1 0,-1 2 1,1 3-2,1-4 1,0 4 0,-2 0 1,2 1-2,0-5 0,0 4 1,3-4-1,-2 0 1,2 0-1,0-1 1,0 2-1,-1-1 1,-2 0-1,2-1 0,-2 0 1,-1-2-1,-4-1 0,0 0 0,0-3 1,2-2 0,-4 0 0,-1-2-1,0-1 1,-2-1 0,-1 0 0,1-4-1,-5 0 0,-3-1 0,0-1 0,0-2 0,-3 0 0,-1-2 0,-1 0 0,-1 4 1,-3 1-1,1-1 0,0 2 0,-5 1 0,2 12 0,-2-14 0,2 14 0,-6-10 0,6 10 0,0 0-1,0 0 1,-9 10 0,9-10 0,-2 17 0,3-4 0,3-1 0,-1 2-1,3-1 2,4-1-2,0 2 1,1-1 1,7-2-1,1 1 0,1 1 0,5-1 1,4 0-1,2 1 1,3-4-1,2 0 0,-2 2-1,-1-4 2,4-3-1,-3 0-1,-3 0 1,0-2 1,1 1-1,-3-1 1,2-1-1,-1 1 1,-3 1-1,-1-1 1,3-1 0,-4-1-1,0 1-1,-1 0 1,0 0 0,-1 0 0,3-2 0,0 1-1,-3 2 1,1-2 0,0 1-1,0 0 1,2 0 0,-2 0 0,0 1 0,1-1 0,-25-1 0,52 0 1,-52 0 0,0 0-1,70 3 1,-70-3 0,0 0 0,59 3-1,-59-3 0,0 0 0,55 8 0,-55-8 0,0 0-1,58 7 1,-58-7 0,0 0 0,65 13 0,-65-13 0,50 13 0,-50-13 0,52 12 0,-52-12 0,0 0 0,67 24 0,-67-24 0,0 0 0,53 30 0,-53-30 0,0 0 0,0 0 0,39 51 1,-39-51-1,0 0 1,0 0 0,4 53 0,-4-53-1,0 0 1,0 0 0,0 0 0,4 51-1,-4-51 1,0 0-1,0 0 0,0 0 0,0 0-2,0 0-2,0 0-5,0 0-23,0 0-9,0 0 1,0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1:53:42.50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7974 13806 28,'0'0'27,"0"0"-5,0 0-1,0 0-4,0 0-2,0 0-2,0 0-3,10-1-2,-10 1-1,0 0 0,10 0-2,-10 0-1,16 3 0,-4-1 0,2-2-1,1 2 0,3-3 0,2 2-1,2-3 1,4 0-1,0-1 0,2 2-1,0-1 0,2 0 1,0 0-2,1 0 1,-2 2-1,2 0 1,0 1-1,0-1 1,-2 0-1,1 1 1,-2-1 0,2 0-1,-1 0 1,0-2-1,1-1 0,-1 1 0,1-1 1,2-1-1,0 1 0,1-1 0,0 0 0,0 1 0,-2-1 0,2 0 1,-3 1-1,0 1 0,-2 0 0,2 1 0,-3-1 0,1 1 1,-2 0-1,1 0 0,-1 1 0,-1-1 0,1-1 0,-1 2 0,1 0 1,0-1-2,2 1 2,0-2-2,1 0 1,1 0 0,1 1 0,-2-1 1,1-3-2,-1 3 2,1 0-1,-1 1 0,-1 1 0,0-2 0,-2 1 0,3 1 1,0 0-1,0-1 0,-2 0 0,2 1 0,0 0 0,-1-1 0,2 0 0,-2 0-1,1-1 2,-1 1-2,2 0 2,1-2-1,1 0 0,0 1 0,1-1 0,-1 0 0,1 2 0,1-1 0,-2 0 0,-1 2 0,-3 0 0,3-2 0,-1 3 0,-1-1 0,-1 0 0,0 1 0,-1 0 0,-2-1 0,-1 1 0,-4 1 0,0 2 0,-3-1 0,-2-1 0,-3-1 0,-1 2-1,-11-3-2,13 4-1,-13-4-6,0 0-30,0 0 0,-20-12 1,2 7-2</inkml:trace>
  <inkml:trace contextRef="#ctx0" brushRef="#br0" timeOffset="1">8466 13522 22,'14'0'28,"-14"0"-2,0 0-3,0 0-6,-11-1-2,11 1-5,0 0-2,-9 9-1,9-9-1,-10 7-1,10-7 0,-11 7-2,11-7 0,-12 10 0,12-10 0,-13 12-1,13-12 0,-15 12-1,6-4 1,9-8-1,-19 16 1,8-7-1,-2-2 0,-1 1 0,1 0 0,-2 0 0,0-1 0,-1 0 0,1 0-1,-2 0 1,0 1-1,-1 0 1,0-1-1,0 3 1,2-2-1,-2 1 1,1-2-1,1 3 0,0-3 1,2 1-1,0-1 0,0 1 0,2-3 0,1 0 0,2-1 0,9-4 1,-13 6 0,13-6-1,0 0 1,0 0-1,-10 1 1,10-1 0,0 0-1,0 0 1,-11-2-1,11 2 1,0 0-1,-13 0 0,13 0 0,0 0 0,-11 1 0,11-1 0,0 0 0,0 0 0,0 0 0,0 0 0,0 0 1,0 0-1,0 0 1,0 0-1,-9 5 1,9-5-1,0 0 1,0 0 0,0 0 0,0 10-1,0-10 1,0 0 0,9 9 0,-9-9 0,14 8 0,-4-3 0,1 1 0,5 0-1,-1-1 1,2 2-1,0 0 1,3 1 0,1-1-1,0 0 0,1 0 1,-1 3-1,-2-1 1,3-1-1,-1-2 1,-3 3-1,0-1 1,-2-1-1,0 1 1,-2-2-1,1-1 0,-3 1 0,1 0 0,-2 2 0,0-3 0,0 2 0,-1-2 0,-1 0 0,1 0 0,-1 2 1,0-2-1,2 0 0,-2 0 0,0-1 0,-9-4 0,17 11 0,-17-11 0,15 10 0,-15-10 0,13 9 0,-13-9 0,9 10 0,-9-10 0,7 9 0,-7-9 0,0 0 0,9 10 0,-9-10 0,0 0 0,0 0 1,0 0-1,0 0-2,0 0 0,0 0-6,0 0-33,0 0 0,-9-9 0,5 0-1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1:53:42.44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1010 10513 3,'-1'-50'23,"1"50"1,0 0-6,0 0-1,0 0-3,0 0-2,0 0-2,0 0-2,0 0-1,0 0-1,18 70-1,-18-70-2,1 56 0,-1-56-3,-6 64 1,6-64-1,-9 71 1,9-71-1,-10 71-1,10-71 1,-11 65 0,11-65 0,-2 59 1,2-59-1,0 0 1,20 59 1,-20-59 0,0 0 0,52 21 1,-29-23-2,5-5 0,0-2 0,2 0-1,-4-2-3,3 0-3,-9-3-6,1 3-10,-1 2-10,-8-4-2,-3 5 2</inkml:trace>
  <inkml:trace contextRef="#ctx0" brushRef="#br0" timeOffset="1">890 10736 13,'0'0'29,"0"0"1,0 0-2,0 0-9,0 0-3,0 0-6,64-14-4,-64 14-3,66-2-7,-31 0-8,2-6-19,3 6-1,0-7 0,-6 3 0</inkml:trace>
  <inkml:trace contextRef="#ctx0" brushRef="#br0" timeOffset="1.0001">1410 10312 27,'0'0'30,"0"0"2,0 24-2,4-2-15,-2 2-6,3 10-2,-1 3-3,-1 9-1,-1 0-2,3 5 0,-3-2 0,-2 1 0,1-4-1,0-2 0,-1-9 1,2-5-1,-1-9 0,1-7 0,-2-14 1,0 0-1,10-2 0,-5-13 0,1-3 1,0-3-1,3 0 1,1-2 0,1 1 1,0 4 1,2 0-1,2 9 0,0 1 0,2 6 0,-3 2-1,2 9 1,-2 1-1,1 5-1,-3 4 1,-1 3-1,-3 4-1,-1-1-1,0 2 0,-1-5-2,1 3-4,-4-7-6,4-3-13,3 0-7,0-12 0,3 0 2</inkml:trace>
  <inkml:trace contextRef="#ctx0" brushRef="#br0" timeOffset="2.0001">2036 10678 27,'0'0'31,"-15"-5"3,-1 3-2,0 2-13,1 6-7,-5-1-5,4 4-1,-2 0-1,2 6-1,-2 0-1,5 5-1,1 0 1,5 3-1,5 0-2,7-2 0,1-3 1,7-1-2,4-3 1,2-6-1,3-3 0,0-4 0,1-6 1,-2-1 0,1-3-1,-6-3 1,0-5 0,-4 0 0,-2-1 1,-3-2-1,-5-1 1,-3 0 0,-4 0 0,1 3 0,-2 1 0,1 3 0,-2 2 0,7 12 0,-10-4-1,10 4 1,-3 19-1,5-3 0,3 6-1,1 4 1,4 4-2,-1-4 0,7 1-3,-5-3-2,11 2-10,-6-5-18,-1-12 0,6-4-1,-6-14 2</inkml:trace>
  <inkml:trace contextRef="#ctx0" brushRef="#br0" timeOffset="3.0001">2356 10258 37,'-9'6'32,"5"13"1,-5-2-1,1 7-17,5 9-6,0 2-4,2 6-1,2 4 0,3 1-2,1 0-1,2-2 0,-1-1 0,2-3 0,2-4 0,1-2 0,-1-7-1,2-3 1,-1-5-1,1-6 1,2-3-1,-2-6-1,3-3-3,-4-6-2,4-1-9,-6-4-10,-2-6-9,4 2-1,-8-9 1</inkml:trace>
  <inkml:trace contextRef="#ctx0" brushRef="#br0" timeOffset="4.0001">2244 10609 45,'-28'-5'34,"15"10"1,1-1-4,12-4-13,0 0-3,0 0-7,27-1-1,-7-1-1,7 1-2,2 0-3,-1-3-3,7 6-14,-2-2-22,-7-2 1,3 0-2,-9-6 1</inkml:trace>
  <inkml:trace contextRef="#ctx0" brushRef="#br0" timeOffset="5.0001">3011 10637 19,'10'2'33,"-10"-2"1,5 9 0,-4 3-11,-3-3-5,4 11-6,-6-2-4,5 6-4,-3-1-1,3 4 0,-1-2-2,1-1 0,1-1-1,0-5 0,1-1-2,-1-3-1,3 1-3,-5-15-3,4 14-11,-4-14-15,0 0-1,7-11 1,-7-6 1</inkml:trace>
  <inkml:trace contextRef="#ctx0" brushRef="#br0" timeOffset="6.0001">3080 10423 43,'-11'-5'31,"11"5"0,-13-2-1,13 2-21,-10 1-9,10-1-9,3 10-9,-3-10-12,15 15-2,-5-13 2</inkml:trace>
  <inkml:trace contextRef="#ctx0" brushRef="#br0" timeOffset="7.0001">3505 10554 36,'2'-14'34,"-2"14"1,-11-7 0,0 0-16,11 7-7,-23-1-5,11 4-2,-6-2-1,3 3-1,-5-1-1,2 3-1,-2 0 0,1 1 0,1 2 0,2 2-1,3 0 1,1 2 0,5-2 0,4 1 0,2-1 0,6 0-1,2-1 1,6-3-1,1-1 0,4-1 1,4 1-1,0 0 1,1-2-1,-1 2 0,-2 1-1,-1 2 1,-3 2-1,-4-1 0,-6 4 0,-4 0 0,-3 2 0,-4-2 0,-4 3 1,-5-4-1,-1-1 1,-3 0 1,-1-4-1,1-3 1,-2-2-1,2-2 1,0-3 0,5 1 0,1-1-1,3 1-1,9 1 0,0 0-2,0 0-3,0 0-10,0 0-22,25 5 1,-8-5-1,9 4 2</inkml:trace>
  <inkml:trace contextRef="#ctx0" brushRef="#br0" timeOffset="8.0001">3778 10827 36,'0'0'36,"10"12"1,-5-2 0,-1 4-15,-5-4-5,6 12-6,-7-3-4,4 6-1,-5-1-3,2 4 0,-1-4-1,0 1 0,0-2-1,0-6-2,1-1-2,-3-7-5,4-9-27,1 12-6,-1-12 2,0 0-1</inkml:trace>
  <inkml:trace contextRef="#ctx0" brushRef="#br1" timeOffset="9.0001">4112 11871 22,'-7'-16'26,"7"16"-8,0 0-2,-5-13 0,5 13-4,0 0-1,0 0-1,-6-10-3,6 10 0,0 0-3,0 0 1,0 0-2,0 0 0,0 14 0,2-1-1,-1 2 0,2 8 1,-2 3 0,3 6-2,-1 4 1,0 3-1,-1 2 0,2 0-1,-4-3 0,2-2 1,0-1-1,-1-6 0,-1-4 1,-1-4-1,1-6 0,-1-2 1,1-13-2,-1 12-1,1-12-2,0 0-6,-1-9-7,1 9-15,0-21-4,3 9 2,-6-13 0</inkml:trace>
  <inkml:trace contextRef="#ctx0" brushRef="#br1" timeOffset="10.0001">3937 11841 28,'-18'-5'30,"18"5"-6,-10-2-3,10 2-4,0 0-3,0 0-4,0 0-1,0 0-3,10 13 0,2-10 0,4 3-2,2-4 0,5 3 0,3-3 0,4 1-1,2-3-1,3 1 1,2-3-2,1 1 1,-2-1-1,0-1 0,-4 0 0,-2 1-1,-4 0 1,-4 2-1,-6 0 0,-2 1 0,-4 1-2,-10-2 0,12 8-3,-12-8-4,0 0-13,9 13-15,-9-13 0,0 13 0,0-13 2</inkml:trace>
  <inkml:trace contextRef="#ctx0" brushRef="#br1" timeOffset="11.0001">4500 12209 20,'0'0'30,"7"9"2,-7-9 2,-7 10-16,9 2-4,-4-1-3,4 7-4,-3 0 0,3 2-3,-1-1-1,1 3 0,-1-2-1,0 0 0,-1-4 0,4 0-1,-4-5 0,2-1-1,-2-10-1,0 0-2,3 12-8,-3-12-26,0 0 2,0 0-2,0-18 1</inkml:trace>
  <inkml:trace contextRef="#ctx0" brushRef="#br1" timeOffset="12.0001">5264 11879 30,'0'0'24,"0"0"-4,0 0 1,0 0-5,10-4-1,-10 4-3,0 0-1,0 0-4,0 0 0,0 0-2,-10 13-1,10-13-1,-13 15 0,4-6-1,-1 3 0,-2 0-1,-2 3 0,-3-1 0,0 4-1,-2-3 1,1 2-1,-1 0 1,-1 2-1,3 0 0,1-2 0,4-1 0,2-3 0,1-1 0,4-2 1,5-10-1,1 11 1,-1-11 0,14 8 0,-4-3 1,5-1-1,0 0 1,4 2-1,1 1 0,1 2 0,-2-2 0,0 2 0,-1 0-1,-2-1 1,-2 0-1,-4-1 0,-10-7 1,15 11-1,-15-11 0,10 6 0,-10-6 0,0 0-3,0 0-2,0 0-4,13-1-19,-13 1-9,8-10-1,-8 10 1</inkml:trace>
  <inkml:trace contextRef="#ctx0" brushRef="#br1" timeOffset="13.0001">5554 11907 29,'0'0'33,"0"0"1,0 0 1,0 0-15,0 0-5,-14 4-5,14 7-4,0-11-1,-6 18-2,3-7-2,2-2-2,1-9-3,1 14-8,-1-14-19,12 13-4,-12-13-2,9 13 1</inkml:trace>
  <inkml:trace contextRef="#ctx0" brushRef="#br1" timeOffset="14.0001">5583 12137 34,'1'23'32,"-1"-23"0,-1 19-7,2-5-9,-1-14-5,2 21-6,-1-11-4,1-1-4,5 0-8,-2 3-21,-5-12 0,0 0 0,0 0 1</inkml:trace>
  <inkml:trace contextRef="#ctx0" brushRef="#br1" timeOffset="15.0001">6161 11861 38,'0'0'33,"0"0"2,9-13-9,-9 13-5,0 0-7,0 0-3,-7 12-5,8 0-1,-3 1-2,4 5 0,-1 2-1,0 5-2,1 1 2,1 4-2,-1 2 1,0 1-1,1 0 0,0-2 0,-1-2 0,0-3 1,-1-2-1,1-3-1,-1-5 0,-1-4 0,0-12-3,0 0-1,1 14-5,-1-14-10,-7-16-16,7 16 0,-8-20-1,6 10 3</inkml:trace>
  <inkml:trace contextRef="#ctx0" brushRef="#br1" timeOffset="16.0001">5933 11866 36,'-7'-10'33,"7"10"1,0 0-8,4-12-6,7 14-4,-11-2-4,21-2-3,-6-1-2,8 5-1,-2-5-1,7 2-2,1-3 0,4 2 0,-1-2-1,3 1 0,-1 0-1,-1-1 0,-1 1 0,-6 2-1,-1 2 0,-4 1-2,-3 3-1,-6-3-3,1 6-6,-13-8-27,10 10 1,-10-10-3,6 10 3</inkml:trace>
  <inkml:trace contextRef="#ctx0" brushRef="#br1" timeOffset="17.0001">6525 12330 28,'0'0'34,"0"0"3,-6-14-1,6 14-11,4-12-6,-5 2-8,1 10-4,8-13-2,-8 13-1,12-9-1,-2 6-1,-10 3-1,18-3 0,-9 6 0,1 2-1,-10-5 1,16 19-2,-10-5 0,-1 4 1,-2 4-2,-4-2 0,0 4 0,-6 0 0,1 1-1,-2-3 2,-2 0-1,-2-2 1,0-1 0,2-3 0,-3-1 2,5-4-1,-1-3 0,2 1 1,7-9 0,-5 9 0,5-9 1,0 0 0,14 0 0,-5 0 0,3-4 1,5 1 0,-1-1-1,5 2 0,-1-2 0,1 0-1,-1 2 0,0 0 0,-2 3-1,-3-2-1,-1 4-4,-4-7-7,0 2-27,-10 2-1,13-7 1,-13 7-2</inkml:trace>
  <inkml:trace contextRef="#ctx0" brushRef="#br1" timeOffset="18.0001">12014 11906 25,'0'0'21,"10"-7"-2,-10 7-1,-2-10-1,2 10-3,-7-12-2,7 12-2,-12-8-2,12 8-1,-17-6-2,17 6 0,-22-1-2,12 3 1,-4-1-1,3 3-1,-1 2 0,1 0-1,2 4 1,2 1 0,-2 3-1,3 2 0,0 2 1,2 4-1,0-2 1,2 5-1,-2-2 0,3 3 0,0 3 0,2 0 1,-1 3-1,1 1 0,0 1-1,0 1 1,0 0-1,-1-2 1,0-1-1,-2-2 1,1-2-1,-1-2 0,-1-5 0,-1-2-1,1-2 0,-1-3-1,2-2-2,2-12-2,-4 13-5,4-13-7,0 0-15,0 0-3,-7-17 1,7 17 1</inkml:trace>
  <inkml:trace contextRef="#ctx0" brushRef="#br1" timeOffset="19.0001">11688 12333 26,'0'0'30,"9"-6"3,-9 6-10,16-9-5,-1 8-3,1-5-3,5 7-3,-3-4-2,6 5-3,-3-2-2,1 1-1,0 3-3,-1-2-3,2 3-6,-7-3-10,0-4-13,5 4-1,-4-7 1,5 5 1</inkml:trace>
  <inkml:trace contextRef="#ctx0" brushRef="#br1" timeOffset="20.0001">12201 12257 28,'-9'9'28,"6"10"3,-6-2-11,1 1-5,4 4-3,-2-2-1,7 5-2,-1-7-2,8 5 0,0-6-1,8 0-2,-2-5-1,6-2 0,-1-5 0,3-1-1,-1-4 0,0-3 0,-2-4-1,-1 0 0,-5-4 0,0 0 0,-4-3 0,-2-2-1,-5 1 1,-1-1-1,-5 0 0,-1-1 0,-6 0 0,-1 2 0,-3 0 0,-3 3 0,0 4-1,-1 3-1,1 7-2,-1 3-1,5 9-3,-1 0-5,9 10-8,2 0-15,2-5 0,8 2 2,1-10 1</inkml:trace>
  <inkml:trace contextRef="#ctx0" brushRef="#br1" timeOffset="21.0001">12501 12305 68,'0'0'35,"0"0"1,0 0-10,0 0-13,10 3-6,-3 7-4,0 1-1,3 5-1,1 3 0,0 1-1,1 1-1,-1 2 0,-1 0 0,-2-3-1,-2-1 0,-2-6 0,-2-2 1,-2-11-1,0 0 1,0 0 1,0 0 1,-10-15 0,7 0 0,4-1 1,0-3 1,4 0 0,0-3 0,7 3 1,2 0-1,4 4 1,1 0-2,3 5 0,0 2-1,1 3-1,-1 4-1,-4 1-2,1 7-5,-19-7-26,16 12-4,-9-3 0,-7-9 0</inkml:trace>
  <inkml:trace contextRef="#ctx0" brushRef="#br1" timeOffset="22.0001">13535 12305 18,'11'-4'31,"-10"-8"2,-1 12 1,5-15-13,-11 3-4,6 12-7,-15-15-3,3 13-2,-6-2-3,-1 5 1,-2 3-2,-2 6 1,-2 2-1,2 7 0,2 2 0,3 3 1,4 1-1,5 3 1,7-3-1,7-1 1,6-4-1,5-2 1,7-6-1,4-3 0,1-4 1,1-4-1,-3-3 0,-3-3-1,0-3 1,-6-2 0,-5-5-1,-2 0 1,-4-3 0,-2-2-1,-3-1 1,-3-4-1,-1-1 0,-1 2 1,0 3-1,0 2 0,0 6 1,4 13-1,-3-10 0,3 10 0,2 23 1,1-3 0,1 4-1,2 3 0,0 4 0,0-1 0,1-1 0,0-4-2,3-2-1,-4-8-3,5 0-6,-11-15-19,12-1-6,-2-8-2,-3-8 2</inkml:trace>
  <inkml:trace contextRef="#ctx0" brushRef="#br1" timeOffset="23.0001">13729 11973 41,'0'0'36,"2"-10"1,-2 10 0,0 0-12,-1 15-11,11 3-6,-6 3-2,4 10-2,-3 4-1,3 7 0,-3 4-2,1 2 1,0 1-2,-2-3 1,1-3-1,1-7 0,1-4-1,1-8-1,3-7-2,-11-17-3,21 14-5,-21-14-8,19-19-16,-10 6-3,-2-9 1,2 0 1</inkml:trace>
  <inkml:trace contextRef="#ctx0" brushRef="#br1" timeOffset="24.0001">13852 11992 55,'-5'-22'36,"7"8"-1,-2 14-9,-2-15-5,2 15-8,0 0-5,14 23-2,-10-3-1,3 10-2,0 5-1,3 8 0,-2 6 0,1 3 0,-1 1-1,2 0 0,-2-4-1,2-5 2,-1-6-2,1-5 1,0-6-2,0-6 1,0-6-2,-1-6-2,3 0-6,-12-9-23,0 0-6,15-7-1,-14-5 0</inkml:trace>
  <inkml:trace contextRef="#ctx0" brushRef="#br1" timeOffset="25.0001">14642 12311 22,'0'0'30,"22"5"3,-22-5-1,12-8-14,2 8-3,-4-5-4,8 4-2,-2-6-2,6 2-1,-4-8-1,7 7-1,-3-4-1,2-2 0,-5-1 0,2 1-1,-7-4 0,1 3-1,-5-1 1,-2-1-1,-1-1 0,-5 3 0,-3-1 0,-2 2 0,-5 2 0,-3-1-1,-2 3 1,-8 1-1,-5 1 0,0 1 0,-2 3 0,-2 3 0,1 5 0,-1 2 0,1 5 0,6 5 1,4 3-1,1 6 0,5 3 1,5 4 0,6 1 0,6-1 0,5-2 0,5-1 0,3-2 0,8-5 0,4-5 0,3-3 1,0-6-1,2-2 0,0-5 0,1-4 0,-2-2 0,-3-2 0,-4-2 0,-3-2 0,-3 1-1,-6-1-1,-4 3 0,-10 6-3,14-8-1,-14 8-3,0 0-5,0 0-8,9 8-20,-6 2 1,0-1 0,6 5 3</inkml:trace>
  <inkml:trace contextRef="#ctx0" brushRef="#br1" timeOffset="26.0001">15427 12173 33,'0'0'30,"0"0"1,13 6-6,-13-6-10,-1 9-4,4 1-2,-3-10-1,0 10 0,0-10-4,0 0 0,9 6-1,-9-6-2,0 0-1,10-1-3,-10 1-5,9 0-11,-9 0-15,0 0-2,0 0 1,0 0 1</inkml:trace>
  <inkml:trace contextRef="#ctx0" brushRef="#br1" timeOffset="27.0001">15466 12404 19,'0'0'29,"0"10"2,0-10-4,0 0-9,3 15-3,-3-15-3,6 10-2,-6-10-1,6 11-3,-6-11-1,5 10-2,-5-10 0,0 0-2,0 0 0,10 7-2,-10-7-7,0 0-22,0 0-5,13-6-2,-13 6 2</inkml:trace>
  <inkml:trace contextRef="#ctx0" brushRef="#br1" timeOffset="28.0001">17309 11029 22,'0'0'31,"2"-10"2,-2 10-7,3-10-4,-3 10-7,0 0-3,0 0-2,0 0-4,0 0-1,1 25-2,1-5 0,3 9-1,-2 4 0,2 6 0,-2 1 1,1 4-2,-3-3 1,1 1-1,-5-3 1,1-3-1,-2-6-1,2-7 0,0-4-1,0-7 0,2-12-1,0 0-2,0 0-2,0 0-5,12-19-6,-9-2-6,2-4-12,1 1-2,-5-10 3</inkml:trace>
  <inkml:trace contextRef="#ctx0" brushRef="#br1" timeOffset="29.0001">17335 11022 15,'2'-13'28,"-9"-6"0,9 6-4,-2 3-4,1-4-4,-1 14-4,5-16-3,-5 16-1,9-11-3,0 10 1,-9 1-2,12-7 0,-12 7 0,22-2-1,-6-1 0,3 2-1,3-4 0,3 2 0,4-2 0,1-2-1,1 1 0,1-2 0,-1 0-1,-1 1 0,-3 3 1,-5 1-1,-3 2 0,-5 4 0,-3 1 0,-11-4 0,9 16 1,-10-5-1,-1 2 0,-2 1 0,-2 2 0,1 0 0,0 1 0,0-2 1,3 3-1,1-4 0,2 1-1,1-3-1,4-2-1,-6-10-2,13 19-4,-13-19-11,12 6-16,-2 5-1,-10-11 0,18 14 2</inkml:trace>
  <inkml:trace contextRef="#ctx0" brushRef="#br1" timeOffset="30.0001">18190 10956 53,'8'-14'34,"-8"14"-1,0 0-10,1 11-8,0 5-5,-5-1-2,1 11-3,-3 3-1,3 6 0,-3 0-2,2 7 0,-2-4 0,2 2-1,-1-1 1,3-4-2,1-3 0,-1-3-2,2-5 0,1-7-3,3 0-5,-4-17-7,0 0-15,10 9-4,-10-9-1,8-11 3</inkml:trace>
  <inkml:trace contextRef="#ctx0" brushRef="#br1" timeOffset="31.0001">18180 11292 33,'-3'-13'33,"3"13"3,4-14-6,-4 14-9,14-9-4,-4 1-7,5 8-2,1-5-2,4 5-1,-2 0-1,5 1-2,-5 0 0,7 0-1,-2 0 0,-3-2 0,-1 0-1,-2 0 0,-3 1-2,-3-4-2,-1 6-2,-10-2-10,8-10-23,-8 10 1,0 0 0,0 0 1</inkml:trace>
  <inkml:trace contextRef="#ctx0" brushRef="#br1" timeOffset="32.0001">18728 11255 46,'17'5'36,"0"-5"-1,-4-9 1,4-2-14,6 5-12,-2-5-4,5 5-3,-3-4 0,1 2 0,0-2 0,4 2-1,-2-3 0,-1 2-1,-1-3 0,-3 0 0,0 0 0,-4-1-1,-1 1 1,-5-2-1,-2-1 1,-2 0-1,-3-1 1,-3 0-1,-3 0 1,-2 1-1,-3-1 0,-6 3 0,-3 2 0,-3 6-1,-4 5 1,-3 5 0,-2 7 0,-1 4 0,-1 5 0,1 4 0,2 3 0,4 0 0,3 0 0,5 1 1,4 0 0,5 0 0,8-2 1,8 0 0,1-3 0,4 2-1,1-5 1,6 0 0,0-5-1,1-2 1,-3-3-1,3-1 0,1-5-1,0-3 1,0-2-1,-1-2 0,0-2 0,-4-3-1,1 0-2,-8-2-3,3 6-5,-15 3-22,10-13-9,-10 13 2,7-10-2</inkml:trace>
  <inkml:trace contextRef="#ctx0" brushRef="#br1" timeOffset="33.0001">19575 11018 42,'0'0'33,"0"0"1,0 0-10,0 0-4,0 0-7,0 0-2,0 0-4,-5 14-2,5-14-1,-8 17-1,3-5-1,2 1 0,0 0-1,2-1 0,0-2-1,1 0 0,0-10-1,2 12-1,-2-12-3,0 0-10,0 0-22,11-3 0,-11 3 0,0 0 0</inkml:trace>
  <inkml:trace contextRef="#ctx0" brushRef="#br1" timeOffset="34.0001">19568 11278 32,'0'0'33,"4"22"1,-6-13-3,2-9-12,4 15-5,-4-15-5,3 12-3,-3-12-2,3 11 0,-3-11-2,5 13-1,-5-13 0,5 12 0,-5-12-1,4 10-1,-4-10-1,0 0-5,9 5-16,-9-5-12,8-12-1,-8 12 0,10-24 1</inkml:trace>
  <inkml:trace contextRef="#ctx0" brushRef="#br1" timeOffset="35.0001">20152 10976 32,'0'0'31,"4"-10"1,-4 10-7,0 0-4,7-10-5,-7 10-5,0 0-2,0 0-3,0 0-1,-2 13-1,2-2 0,-3 2-2,2 6 0,-2 2 1,3 2-1,-2 0-1,2 4 0,-1 0 1,1 0-1,0 3 0,0-3 0,0-1-1,0-1 1,0-4-1,0-2 0,1-4 0,-1-1-1,0-14 0,1 12-2,-1-12-2,0 0-4,0 0-10,0 0-19,0 0 0,0 0 0,0 0 1</inkml:trace>
  <inkml:trace contextRef="#ctx0" brushRef="#br1" timeOffset="36.0001">19934 10920 11,'0'0'27,"0"0"-2,0-9-2,0 9-3,0 0-2,0 0-2,10-3-2,-10 3-3,19 1-1,-19-1-2,24 0-2,-9 0 0,6 3-2,-1-3-1,5 2 0,-2-2 0,4 2-1,0-1 0,0-1 0,-1 0 0,0 1-1,-3 0 0,-3-1 0,-3 0-1,-2 1 1,-5 0-1,-10-1 0,12 8 0,-12-8-1,0 0-1,0 0-1,5 10-3,-5-10-4,0 0-10,6 10-20,-6-10 1,0 0 0,2 13 2</inkml:trace>
  <inkml:trace contextRef="#ctx0" brushRef="#br1" timeOffset="37.0001">20477 11246 37,'0'0'34,"0"0"2,0 0-7,2-9-8,-2 9-4,0 0-6,0 0-4,2 10-1,2 1-2,-5 0-1,3 4 0,-3 2-1,2 3-1,-2 1 1,1 1-1,0-2 0,0 1 1,0 0-1,0-2 0,-1-3 1,2-2-1,-1-2-1,1-3 1,-1-9 0,1 14 0,-1-14-1,0 0 0,0 0-2,0 0-4,12 1-14,-12-1-21,8-14 2,-8 14-2,5-19 1</inkml:trace>
  <inkml:trace contextRef="#ctx0" brushRef="#br1" timeOffset="38.0001">17239 11995 3,'0'0'18,"0"0"-2,0 0-1,0 0 0,10 4 0,-10-4 0,0 0-1,9 4-1,-9-4-2,13 2-2,-13-2-2,20 4-1,-11-4-1,8 4-1,0-3 0,5 1-1,2-1 0,5 1-1,-1-2 0,4 1 1,3-3-1,2 2 0,-1-3 0,6 3-1,-3-2 1,0 1-1,0 0 1,2 1-1,-3 1 0,0 0 0,0 2 0,-2-2 0,-1 1 0,1 1-1,1-3 0,0 1 1,2 0-1,-1-1 1,0 0-1,1 0 0,1-1 0,-1 1 1,-2 0-1,0 0 0,-2 0 0,2 0 1,0 1-1,-2-1 0,0 0 0,0-1 0,2 1 0,3-1 0,-3 1 0,1-1 0,-2 0 0,1 1 0,0-1 0,-3 1 0,-2 0 0,1 0 0,1 0 0,-1 1 0,0 1 0,-2-1 0,2 1 0,1 0 0,0 1 0,-3-1 0,1-1 0,1 0 0,0-2 0,1 1 0,1 0 0,-1-2 0,0 0 0,2 1-1,-2 0 1,-1 0 0,4 0 0,-3 0 1,0 1-2,-1-1 2,0 1-1,-1-1 0,1 0 0,1 0 0,-2 0 0,1 1 0,0-2 0,1 1 0,2-2 0,0 2 0,-2-1 0,1-1 0,2-1 0,-3 1 0,1-1 0,-1 1 0,1-2 0,0 1 0,0-1 0,-2 0 0,1 0 1,0 0-1,0 0 0,0 1 0,-2 0 0,-1 1 0,0-1 0,-1 2 0,-1 1 0,-1 2 0,-2-1 0,-2-1 0,-1 2 0,-3-1 0,0 1 0,-3-1-1,-4 1-1,-3-3-3,2 7-9,-12-5-23,0 0-1,0 0 0,0 0 1</inkml:trace>
  <inkml:trace contextRef="#ctx0" brushRef="#br1" timeOffset="39.0001">17633 12527 18,'0'0'19,"0"0"-2,-12 0 1,12 0 0,0 0-2,0 0-2,0 0-1,-12 6-1,12-6-3,-1 14-1,2 2-2,-2-3 1,4 8-3,-2 1 0,3 6-1,-1 2-1,0 5 0,-1 1-1,2-1 1,-2 2-1,0 0 0,-2-1 0,2-2-1,-2-3 1,2-5-1,0-3 0,-1-4 0,1-4 0,-1-6-1,-1-9-1,0 0-2,0 0-4,0 0-11,1-15-17,2 5 0,-3-10-1,2 1 2</inkml:trace>
  <inkml:trace contextRef="#ctx0" brushRef="#br1" timeOffset="40.0001">17595 12535 27,'2'-14'27,"-2"14"-5,6-12-1,-6 12-5,9-13-1,-9 13-3,12-10-2,-12 10-1,14-6-3,-14 6 1,20-1-2,-7 0-1,2 4-1,1-1 0,5 2 0,0-1 0,2 3-1,1-3 0,2 2 0,-1-2-1,3-1 0,-3 0 0,-2-1 0,-1 0-1,-2-1 1,-4-1-1,-2 1 1,-14 0-1,15-1 0,-15 1 0,0 0 0,10 1 0,-10-1 0,0 0 0,0 0 1,6 10-2,-6-10 1,4 13 0,-4-13 0,1 16 1,-1-4-1,0 1 0,-2 1 0,-1 1 1,-3 0-2,2 2 1,-1-2-1,1 0-1,-2-4-3,7 6-7,-7-3-26,6-14 0,3 14 0,-3-14 1</inkml:trace>
  <inkml:trace contextRef="#ctx0" brushRef="#br1" timeOffset="41.0001">18373 12610 16,'0'0'31,"-1"9"1,4 1 3,-2 1-13,-6-2-5,8 9-4,-8-3-3,5 10-3,-4-2-2,5 6 0,-2 0-3,2 2 0,-2 2-1,0 0-1,0 0 0,2-3 1,-2-2-1,1-4-1,1-2 0,-1-6-2,5-2-2,-5-14-4,7 10-18,-7-10-9,0 0-1,15-10 1</inkml:trace>
  <inkml:trace contextRef="#ctx0" brushRef="#br1" timeOffset="42.0001">18358 12888 28,'0'0'30,"0"0"3,10 5-11,2-5-3,0-6-3,7 6-3,-3-8-2,9 4-4,-5-4-1,8 2-2,-5-1-1,-1 2-2,-2 0-1,-1 1 0,-4 0-1,-4 2 0,-1 4-3,-10-2-3,10 5-11,-10-5-17,0 0-1,0 0 0,0 0 1</inkml:trace>
  <inkml:trace contextRef="#ctx0" brushRef="#br1" timeOffset="43.0001">18965 12919 30,'0'0'29,"0"0"2,14 3-10,-4-3-4,-1-4-4,6 5-3,-3-8-2,8 5-1,-4-5 0,6 0-2,-1-3-1,3 2-1,-4-4 0,3-1 0,-3 2-1,-1-4 0,-2 0-1,-3 2 1,-2 1-1,-3-2 0,-3 1-1,-3 2 1,-2-2-1,-3 2 1,-2-1-1,-1 0 0,-4 1 0,-3 1 0,-1 1 0,-2 1 0,-1 4 0,-2 3 0,0 4 0,-3 5 0,1 5-1,-2 4 1,0 7 0,1 3 0,1 3 0,4 1 0,3 1 1,3 0-1,4-3 1,6-1 0,4-5 1,8-1 0,2-7-1,4 2 1,0-7 0,4 1 1,1-5-1,0-1-1,1-3 1,0-1-1,-2-2-1,-1-1 0,-1-2-1,-5-3-2,3 4-5,-10-7-17,3 2-15,-2 0 0,-5-5 0,4 4 1</inkml:trace>
  <inkml:trace contextRef="#ctx0" brushRef="#br1" timeOffset="44.0001">19615 12677 44,'15'-8'36,"-15"8"1,0 0 0,0 0-15,0-13-9,0 13-5,0 0-3,0 0-1,-7 12-2,7-12-1,-2 14-1,2-14-2,2 17-4,-2-17-6,0 0-27,8 18 1,-8-18-1,5 13 2</inkml:trace>
  <inkml:trace contextRef="#ctx0" brushRef="#br1" timeOffset="45.0001">19637 12894 36,'0'0'34,"-2"21"2,2-21-1,-5 12-13,8-1-8,-3-11-7,2 16-2,-2-16-2,2 14-3,-2-14-3,3 9-9,-3-9-25,0 0 1,0 0 0,13-3 0</inkml:trace>
  <inkml:trace contextRef="#ctx0" brushRef="#br1" timeOffset="46.0001">20274 12599 35,'0'0'33,"1"-10"3,-1 10-1,0 0-14,0 0-7,-14 1-5,13 12-4,-4-3 0,3 10-1,-1-1 0,3 5-1,-1 2-1,1 5 0,0 0 0,1 1-1,0-1 0,0 0-1,-1-2 1,-1-3-1,1-4-1,-1-6 1,1-3-2,0-13-3,-1 15-3,1-15-11,-6-12-20,6 12 1,-2-20-1,2 9 2</inkml:trace>
  <inkml:trace contextRef="#ctx0" brushRef="#br1" timeOffset="47.0001">20017 12551 6,'-3'11'22,"3"-11"0,0 0-2,0 0 1,0 0-4,10-10-1,-10 10-1,11-9-2,-11 9-2,18-9 0,-8 2-3,8 7-1,1-3-1,6 4-1,1-3 0,8 3-1,-1-1 0,5 1-2,-1 0 1,0 0-2,-2 0 1,-2 0-1,-5 2 0,-5 0-1,-4 0 1,-5-1-1,-4 0 0,-10-2 0,11 4 0,-11-4-1,0 0-3,0 0-4,16-3-27,-16 3-6,10-3 2,-1 1-2</inkml:trace>
  <inkml:trace contextRef="#ctx0" brushRef="#br1" timeOffset="48.0001">20551 12928 29,'0'0'33,"0"0"2,0 0 0,-8-14-13,8 14-6,0 0-6,10-8-2,-10 8-1,0 0-2,11-11-1,-11 11-1,14-4 0,-14 4 0,15-4-1,-6 4-1,-9 0 1,17 1-2,-17-1 1,13 1 0,-13-1-1,11 8 1,-11-8-1,7 15 0,-5-6 1,-1 2-1,0 2 0,-2 2 0,-2 1 0,-1 0-1,-2 1 1,-3 0 0,-1-1-1,-1 0 0,-2 0 1,1-2 0,-1 0-1,0 1 1,2-4-1,0 0 1,2-1 0,9-10 0,-12 14 1,12-14-1,-8 10 0,8-10 1,0 0 0,0 0 0,2 10 0,-2-10 0,0 0 0,15 6 1,-15-6-1,18 4 0,-5-1 1,0 0-1,3 1 0,1 0 0,2 0 0,-1 0-1,-1 0 1,0-1-2,-1 0 0,-4-4-5,4 3-23,-7-3-14,-9 1 3,11-17-2</inkml:trace>
  <inkml:trace contextRef="#ctx0" brushRef="#br0" timeOffset="49.0001">7963 12179 17,'0'0'24,"-16"3"2,16-3-7,-11 2-3,11-2-2,0 0-2,-11-6-1,11 6-1,0 0-2,0 0-2,0 0 1,0 0-3,0 0 0,0 0-1,15-9 0,-1 9 0,4-3 0,7 2-1,5-4 1,7 2 0,1-2-1,6 0 0,2-2 1,0 3-2,0-3 1,1 3-1,-1-2 1,-2 3-1,-1 0 0,-2 1 0,-1 2 0,1 0 0,0-1-1,-2 3 1,1-1 0,1 0-1,0-1 1,1 0 0,1 0 0,-1 0-1,-1 0 1,0 0-1,-1 0 1,-1 3-1,0-1 1,-2-1-1,0 0 0,1 1 0,2-1 1,-2-1-1,1 0 0,2 0 0,1 0 1,-1 2-1,-1-1 0,0 0 1,-3 0-2,-2 3 2,-1-1-1,-2 0 0,1-2 0,-2 0 0,0-1 1,0 2-1,0 0 0,0-2 0,0-1 0,-1 1 0,-2 0 0,1 0 0,-3 1 1,0-2-1,-2 0 0,-2 2 0,-1-3 0,-2 0 0,-3 2-1,-3-2 0,-1 1-3,-12 1-3,18-4-20,-18 4-13,6-10 0,-6 10-1,0-23 2</inkml:trace>
  <inkml:trace contextRef="#ctx0" brushRef="#br0" timeOffset="50.0001">10061 11876 28,'0'0'30,"-22"0"4,10-1-9,12 1-4,-18-3-4,18 3-1,-13-2-5,13 2-2,0 0-2,0 0-2,8 12-1,4-2-1,0-2 1,6 4-2,3 1 0,5 1 0,3 2 0,3-1-1,1-1 0,2-1 1,-1 1-2,0 0 1,-1 1 0,-3-2-1,-2 1 0,-1 1 1,-5-1-1,-2 1 0,-2-1 1,-3 1-1,-1-2 0,-4-1 0,-4-1 0,-6-11 0,7 18 0,-7-18 1,0 11-1,0-11 0,-9 11 0,9-11 0,-21 11-1,6-2 1,-4 1 0,-1 3 0,-4 4-1,-1 0 1,-2 1 0,0 3 0,2-1 0,1-3 0,1-2 0,4-2 0,4-2-1,1-7-2,14-4-6,-12 4-31,12-4-1,6-20 1,0-3-1</inkml:trace>
  <inkml:trace contextRef="#ctx0" brushRef="#br0" timeOffset="51.0001">8193 11285 44,'16'3'35,"-16"-3"2,8 15 0,-3 3-16,-9-5-7,7 9-4,-6-2-3,3 7-2,-2-2-2,3 2 0,0-3-2,0 0 0,0-4-1,1-4 0,2-1-1,-4-15-2,6 17-2,-6-17-4,0 0-13,16-3-17,-12-7 1,2-3-1,-3-10 2</inkml:trace>
  <inkml:trace contextRef="#ctx0" brushRef="#br0" timeOffset="52.0001">8207 11064 41,'-12'10'30,"10"4"1,-8-7-3,5 4-26,8 7-22,-3-9-9,13 9-1,-7-9 0</inkml:trace>
  <inkml:trace contextRef="#ctx0" brushRef="#br0" timeOffset="53.0001">8390 11295 58,'0'26'36,"-4"-1"-1,3 4 1,4 2-20,-5-5-7,6 2-4,-1-4-2,3-3 0,2-4-1,2-5-1,2-8 1,3-5-1,-1-6 0,1-3-1,-1-8 1,1-1 0,-2-5 0,1-1 0,-4-2 1,1 4-2,-2 3 2,-1 4-1,-2 5 0,-6 11-1,11-4 1,-11 4-1,7 20 0,-5-2 0,1 2 0,-1 2 0,2 1-1,-1-2 1,2-2 0,2-3 0,0-5-1,-7-11 1,16 9 0,-6-12 0,0-4 0,1-3 0,3-6 1,-1-1-1,3-3 0,-3-1 0,1 2 0,0 1 1,-1 2-1,0 3 1,-13 13 0,17-11 1,-17 11-1,12 4 1,-9 5-1,0 3 0,-2 2 0,1 4 0,-1-2-1,1 2 0,0 3 0,0-4-2,2 1-2,-1-4-2,6 4-10,-9-5-24,0-13 0,9 15-1,-9-15 2</inkml:trace>
  <inkml:trace contextRef="#ctx0" brushRef="#br0" timeOffset="54.0001">8991 11346 61,'11'6'36,"-11"-6"-2,7 18-6,-2 1-13,-4 2-8,4 7-3,-3 2-2,1 2-1,-1 4-1,1 1 0,-2 1 0,1-3 0,-2-2 0,0-5 0,0-4 0,0-6-1,-1-5 0,1-13 0,0 0 0,0 0-1,-5-13 1,3-1 0,1-5 0,-1-4 0,1-1 0,0-3 0,-1-1 1,1-2-1,1 0 2,0 0-1,1-2 1,2 4 1,0-1 2,4 3 0,-1-1 1,6 6 0,-2-4-1,2 6 2,-1 1-2,4 4 0,-2 3-2,1 7 1,-1 2-2,2 4 0,-3 6 0,2 3-1,-1 4 0,-4 2 0,1 3 0,-3-1-1,-3 0 1,-2 2-1,-2-2 1,-4 1 0,-2-2-1,-2-4 1,-3-1 0,-3-3 1,-2-2-1,1-5 0,-2-2 0,2-1 0,1-2 1,2-1-2,3 0 0,9 3-1,0 0-3,-8-13-4,19 12-17,-1-3-14,1-2 1,5 0 0,-1-6 2</inkml:trace>
  <inkml:trace contextRef="#ctx0" brushRef="#br0" timeOffset="55.0001">9483 10948 50,'-6'-10'38,"-2"-1"0,8 11 0,-16 4-12,3 2-13,13 14-5,-5 3-3,5 8-2,0 5-1,0 7 0,0 6-1,2 2 0,0 1 0,1-1-1,2 0 1,1-1-1,2-4 0,2-7-1,4-7-1,-1-7-1,4-5-4,-4-17-7,9-6-26,-3-6 1,-2-9-2,3-3 3</inkml:trace>
  <inkml:trace contextRef="#ctx0" brushRef="#br0" timeOffset="56.0001">9684 11294 60,'0'0'37,"8"11"-1,-8-11-2,8 25-16,-9-12-8,5 9-4,-4 0-2,2 3-3,-1 3-2,0-6-3,3 4-9,-6-5-25,3-11 1,-1-10-1,0 0 0</inkml:trace>
  <inkml:trace contextRef="#ctx0" brushRef="#br0" timeOffset="57.0001">9658 11091 73,'-8'-16'39,"8"16"-1,0 0 1,-13-7-26,13 7-9,8 9-15,1-1-27,-9-8 1,19 8-2,-9-7 1</inkml:trace>
  <inkml:trace contextRef="#ctx0" brushRef="#br0" timeOffset="58.0001">9889 11362 35,'0'0'34,"0"0"2,-6 11 0,6-11-15,0 0-4,18 1-7,-18-1-2,23-2-2,-9-1-2,5 1-1,2-2 0,0-2-2,2-1 1,1-1-1,-1-3-1,-1 1 1,-1-1-1,-2-5 0,-5 2 0,-3 0 0,-2 2 0,-6 2 1,-4-3-1,-4 2 0,-5 0 0,1 4 0,-4 1 1,-5 0-1,-1 1-1,0 3 1,-1 2 0,-1 3-1,3 5 1,-3 2 0,2 5 0,3 5 0,3 1 0,1 3 1,4 2 0,4 2-1,2-1 1,4-1 0,3-3 1,3 0-1,3-2 1,2-2-1,1-4 1,3-2-1,1 0-1,2-4 1,1-3-1,2-4 0,2-1-2,-1-7-2,5 3-5,-8-8-22,3-4-11,1 0 2,-4-4-1</inkml:trace>
  <inkml:trace contextRef="#ctx0" brushRef="#br0" timeOffset="59.0001">10520 11226 67,'6'-13'37,"-6"13"-1,0 0-6,-10-20-17,10 20-3,-14-3-4,3 5 0,-4-1-3,0 4 0,-2 5-1,-1 3-1,0 1 0,0 1 0,0 0 0,6 2-1,4-3 1,3 0 0,5-14 1,2 14-1,-2-14 0,20 10 0,-5-8 0,4 1 0,1-1 0,2 2-1,-1 1 1,-2 2-1,-1 3 0,-3 1 0,-1 4 0,-6 1 0,-2 3 0,-4-2 1,-2 3-1,-3 0 0,-3-4 0,-3 1 1,-5-4-1,-2-3 1,-4 0-1,-1-3 0,1-2-1,-1-7-3,8 5-22,0-9-15,6-7 1,8-2-1,9-12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9:39:04.9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1237 8010 21,'0'0'25,"-1"9"1,-5 6-9,0-4-7,4 4-1,-3 4-2,3 4-1,0 2 0,2 6-2,0 5 0,0 2 0,-1 2-1,2 4-1,-2-3-1,0 0 1,0-3-2,-2-4 0,1-7-1,-2-6-4,2 0-7,1-7-18,1-14-1,0 0 0,-10-8 2</inkml:trace>
  <inkml:trace contextRef="#ctx0" brushRef="#br0" timeOffset="260.0149">1134 8049 32,'0'0'29,"14"-12"1,-3 3 0,5 0-17,1 4-3,8-3-3,-2 4-3,5-3-2,-2 0 0,0 4-1,-3 1-3,-4 3-2,-4-1-7,-3 2-14,-3 5-6,-9-7-2,7 13 2</inkml:trace>
  <inkml:trace contextRef="#ctx0" brushRef="#br0" timeOffset="495.0282">1174 8208 13,'0'0'29,"-4"19"1,4-19 1,19 9-15,-2-2-3,7-6-4,1 7-2,2-7-3,-1 2-3,0 0-2,-2-3-5,-2 2-9,0 1-16,-5-4-1,-2 3 1,-5-5 1</inkml:trace>
  <inkml:trace contextRef="#ctx0" brushRef="#br0" timeOffset="963.0551">1600 8180 31,'0'0'30,"0"0"0,0 0 0,-14 10-17,9 4-4,-1-1-3,2 5-2,-1 5-2,1 2-1,2 2 0,2 0 0,3-1-1,3-3 0,4-3 1,5-5-1,1-6 0,4-5 1,2-9 0,0-4 0,0-5 0,-2-5-1,-3-2 1,-2 0 0,-4-2 0,-3 0 0,-2 3 0,-3 1 1,-3 4-1,1 3-1,-1 12 1,-2-9 0,2 9 0,-2 12-1,0 5 1,1 6-1,0 4 1,0 5-1,1 0 0,2-2-1,3 0-2,-1-6-3,6-4-8,-1-4-17,3-14-2,6-2-1,0-14 1</inkml:trace>
  <inkml:trace contextRef="#ctx0" brushRef="#br0" timeOffset="1338.0766">2049 8123 40,'0'0'31,"-4"16"1,3 6-1,-3 4-19,-1-1-6,4 4-1,-1 1-3,4 0-1,1-2 0,2-3-1,2-5 1,1-7-1,2-3 0,0-3 0,2-8 1,1-9-1,1-4 1,-1-3-1,3-3 0,-2-2 1,2 0-1,-4 2 0,-1 2 1,-2 8-1,-9 10 1,14-6-1,-14 6 1,6 18-1,-5-2 0,1 1 0,4 5-3,-2-5-5,7 4-6,0-5-9,2-9-9,12 2-1,-5-10 1</inkml:trace>
  <inkml:trace contextRef="#ctx0" brushRef="#br0" timeOffset="1618.0926">2656 8168 30,'1'-9'31,"-11"-6"1,10 15-1,-22-10-15,5 3-6,-1 9-3,-1 1-3,1 3 0,-2 4-2,3 7 1,1 1-1,4 6-1,2 3 0,5 1 0,6 0-1,7 0-1,4-1-1,2-7-2,7-1-3,0-9-11,-1-10-15,9 0-1,-6-17 2,6-1-1</inkml:trace>
  <inkml:trace contextRef="#ctx0" brushRef="#br0" timeOffset="2165.1239">2896 7802 40,'-12'-16'33,"12"16"-1,-21 2 1,8 10-19,6 13-5,-3 4-3,6 8-2,1 4-2,4 7-1,1 1 1,2 3-2,1 1-1,-1-2-1,3-2-1,-3-5-4,0-2-1,-6-10-2,2-2-2,-8-13-2,3-2 1,-5-12 0,1-4 1,-4-8 4,3-4 4,-1-2 5,3-3 5,3 2 4,1 0 0,6 5 2,2-4 1,7 9 0,0-6-2,8 6-1,-1-3-4,6 4 0,-1-3-1,2 1-2,-3 0-1,2 2-1,-6 2 0,1 3-1,-4 0 1,-3 2-1,-3 1 1,-9-3-1,14 16 1,-10-3-1,-1 5 1,-1-2-1,-1 2 0,0 4 0,0-1 0,-1 0 0,0-2-3,-1-7-4,4-1-14,1-1-13,-4-10 1,0 0-2,0-24 0</inkml:trace>
  <inkml:trace contextRef="#ctx0" brushRef="#br0" timeOffset="2339.1338">3032 8031 69,'-9'-10'35,"9"10"-1,0 0-7,0 0-24,0 0-16,0 0-20,10 1 0,0-3-2,5 8 1</inkml:trace>
  <inkml:trace contextRef="#ctx0" brushRef="#br0" timeOffset="2700.1545">3232 8203 29,'-5'9'28,"6"10"1,-11-10 0,6 6-20,-1 3-1,0 2-3,4 4-1,0-1-1,4 2 1,1-2 0,6 1 0,1-6-1,6-1 1,0-10-1,5-2 1,-1-7-1,3-3-1,-1-7 1,-1-5-2,-6-4 1,-3-1-1,-6-3 0,-8 1-1,-7 1 0,-5 2-1,-4 5-1,-3 2-1,0 8-2,-1-2-7,8 8-11,13 0-11,-17 9-1,20 0 2</inkml:trace>
  <inkml:trace contextRef="#ctx0" brushRef="#br0" timeOffset="3107.1777">3659 8222 48,'0'0'31,"-15"2"2,0 3-2,0 3-22,5 8-3,-1-1-3,4 5-1,3 1-1,4-1-1,4 0 1,4-4-1,1-2 1,4-2-1,2-7 0,0-4 1,1-6 0,1-5 2,0-8 0,2 0 0,-4-7 1,2 2-1,-4-1 1,0 7-1,-3 1 0,-1 9-1,-9 7 0,0 0-1,9 17-1,-10 2 0,0 4 0,0 1 0,2 2-2,-1-4-1,10 3-6,-7-9-14,6-9-14,7-4 1,0-16-1,6-5 1</inkml:trace>
  <inkml:trace contextRef="#ctx0" brushRef="#br0" timeOffset="3682.2106">4349 7830 17,'0'0'30,"0"0"1,0 0-5,0 0-6,0 0-2,-9-5-4,9 5-4,-20-6-1,8 3-4,-6-5-1,3 2-2,-3-1 0,3 2-1,-2 2 0,3-2 0,0 3 0,4 4-1,1 3 1,9-5 0,-12 18-1,10-4 1,1 3 0,3 4 0,2 7 0,1 1 0,1 2 0,0 5-1,-2 3 0,-2 5 1,-1 0-1,-4 3-1,-2-1 0,-4 2 1,0 0-1,2-3 1,-2-4-1,3-3 0,1-4 0,3-4 1,3-6 0,5-4 1,3-6-1,2 0 1,5-5 0,0-2 1,4-2 1,3 0-1,-1-2 1,2 2-1,-2-3 1,-1 4-1,-1-2-2,-3-2-3,-1 7-12,-3-3-25,-13-6 2,12-9-2,-10-3 1</inkml:trace>
  <inkml:trace contextRef="#ctx0" brushRef="#br0" timeOffset="6411.3667">4918 7936 5,'0'0'27,"11"23"1,-8-7-3,1 3-6,1 5-3,-4-2-3,5 7-4,-6-1-2,2 5-3,-3-4-1,0 2-1,-2 1-1,0-3 0,0 0-1,0-1 0,0-4 0,0-1 0,0-1 0,0-6-2,2-1-5,-2-5-6,3-10-17,0 0-3,0 0 2,0 0-1</inkml:trace>
  <inkml:trace contextRef="#ctx0" brushRef="#br0" timeOffset="6805.3893">4719 7957 34,'0'0'33,"9"-6"0,-9 6-6,0 0-9,12-7-4,-12 7-6,12-3-1,-12 3-2,21 5-2,-6 1 0,7-2 0,4 0 0,5 0-1,3 2 0,2-4 0,3 1-1,0-2 0,-4-2 0,-3 5-1,-5-5 0,-7 1 0,-2-1-2,-8 1 0,1 2-3,-11-2-6,0 0-16,0 0-10,2-13 1,-2 13-1</inkml:trace>
  <inkml:trace contextRef="#ctx0" brushRef="#br0" timeOffset="7334.4195">5301 8267 52,'0'0'36,"0"0"0,0 0-1,6-11-18,-6 11-5,9-15-5,-9 15-2,15-18-1,-7 8-2,0-2 0,2 5-1,-10 7 1,15-15-2,-15 15 1,12-6-1,-12 6 0,10 3 0,-10-3 0,7 11 0,-3-2 0,2 3 0,-1 5 0,0 1 0,0 4 0,0 3-1,-1 3 1,-1 3 0,2 1-1,-3-1 1,1 1-1,-1-1 0,1-2-2,-1-7 0,4 0-5,-5-11-8,-1-11-19,12 12-2,-12-12-1,0 0 1</inkml:trace>
  <inkml:trace contextRef="#ctx0" brushRef="#br0" timeOffset="7587.434">5343 8515 29,'0'0'33,"-9"2"3,9-2-1,0 0-11,0 0-7,12 5-6,-12-5-5,25 6-1,-6-4-2,5 1-2,1 1 1,5 0-2,2-1 1,-1 0-2,0-1 0,-3-3-3,0 3-3,-7-6-7,2-1-23,-5 3 0,-7-3 0,0 2 0</inkml:trace>
  <inkml:trace contextRef="#ctx0" brushRef="#br0" timeOffset="7823.4475">5837 8505 66,'12'3'36,"2"8"-2,-6 0-5,-2-1-16,5 10-5,-8-2-2,2 6-3,-3-2-1,0 0-1,-2-1-1,-2-4-3,2-1-5,0-16-21,-11 10-8,11-10 1,-14-12-1</inkml:trace>
  <inkml:trace contextRef="#ctx0" brushRef="#br0" timeOffset="8229.4707">6394 7986 52,'0'0'35,"13"1"0,-13-1 0,0 0-21,4 22-4,-4-10-3,3 13-3,-2 5-2,0 5 0,-2 4 0,1 6-1,-3 2 0,0 3 0,-1-1-1,-1-5 1,0-6-1,2-4-2,1-5-1,-2-13-3,6-3-9,-2-13-23,0 0 2,-6-14-2,0-12 2</inkml:trace>
  <inkml:trace contextRef="#ctx0" brushRef="#br0" timeOffset="8556.4894">6172 7925 28,'-14'-13'34,"14"13"1,0 0 0,0 0-11,14 9-5,-14-9-6,31 11-2,-8-6-3,11 6 0,0-8-2,10 5-1,-2-5-2,6 6 0,-2-4 0,1 1-1,-4-2-1,-3 0-1,-4 2 0,-7-2 0,-5 1 0,-8-3-2,-5 1-3,-11-3-4,0 0-20,0 0-13,0 0 2,-19-13-2,7 1 2</inkml:trace>
  <inkml:trace contextRef="#ctx0" brushRef="#br0" timeOffset="9430.5394">6902 7791 51,'10'13'37,"-10"-13"-1,18 8-1,-5-1-16,-13-7-8,23 4-3,-11-2-3,4 0-2,0-1-2,3 2 1,-1-2-1,0 2-1,1 0 1,0-1-1,0 1 0,-1 2 0,-3 0 1,-1-1-1,-4 0 0,-10-4 0,14 7 0,-14-7 0,2 11 1,-2-11-1,0 0 0,-11 12 0,11-12 0,-12 12 0,12-12 0,-12 16 0,6-5 0,1 4 0,0 2 1,2 3-1,0 3 0,-1 0 0,1 6 1,1 2-1,0 2 0,0 0 0,1 3-1,1 3 1,-1 2 0,1 1 0,-1-1 0,1-2 0,0-1 0,-1 2 0,0-6 0,0-5 0,-2-1 0,1-3-1,-1-5 1,-2-2-1,-1-4 2,-1-3-2,7-11 2,-16 16-2,6-11 1,0-2 0,-1 0 0,-1 0 0,1-2 1,-1 1-1,3 0 0,0-2 0,9 0 0,-13 0-1,13 0 0,0 0-3,0 0-13,0 0-21,0 0 0,0 0-1,-2-13 1</inkml:trace>
  <inkml:trace contextRef="#ctx0" brushRef="#br0" timeOffset="14581.8341">5057 8914 15,'11'-7'27,"-11"7"-5,0 0-3,0 0-1,0 0-6,-3 18-4,3-5-3,1 6-2,-1 3-2,2 8 0,-2 3 0,2 2 0,-3 6-1,0 3 0,-1 1 1,-1 0-1,-1 1 1,-1-3-1,0-2 1,-1 2-1,0-6 1,0-4-1,2-2-1,-1-5-1,2-3-5,-1-7-6,4-16-15,-2 14-2,-5-24 1</inkml:trace>
  <inkml:trace contextRef="#ctx0" brushRef="#br0" timeOffset="15115.8646">5050 9008 5,'-12'2'21,"8"10"-5,-7-6-1,4 4-2,-4 1-2,2 0-1,-1 1-2,-1 0-1,4-2-1,7-10-1,-10 16-1,10-16 0,0 0-1,0 0 0,14-12 0,-2 0 0,3-3 0,0 0 0,2-3-1,-2 0 0,0 2 1,-3 4 0,-1 0-1,-11 12 1,13-13-1,-13 13 0,0 0 0,12-5 0,-12 5 0,12 6 1,-12-6-2,19 17 1,-8-5-1,0 1-2,1-2-7,1-3-25,2 6 0,-15-14-1,17 12 0</inkml:trace>
  <inkml:trace contextRef="#ctx0" brushRef="#br0" timeOffset="15979.914">4559 9836 21,'0'0'30,"0"0"0,-17-10-2,4 7-12,-1 5-3,-3-3-3,0 6-3,-2-1-2,-1 5-1,-1 1 0,4 4 0,-1 5-1,5 2-1,1 3 1,6 1-1,4 1-1,5 1 0,5-3 0,3 0-1,5-4-2,2-7-3,8 3-10,-1-5-20,-4-11 0,6 1 0,-4-11 0</inkml:trace>
  <inkml:trace contextRef="#ctx0" brushRef="#br0" timeOffset="16385.9372">4716 9893 14,'-9'1'29,"4"8"0,-8-6 2,2 8-17,4 5-2,-3-1-2,6 7-3,2-1-2,5 2-2,3-6-1,6 4 1,2-5-1,4-5-1,3-4 1,2-4-1,1-6 0,0-2-1,-2-5 1,-3-4 0,-4-2 1,-5-3-1,-6 2-1,-5-3 1,-8-1-1,-6 2 0,-4 2 0,-4 3 0,-1 1 0,-2 6 0,2 1-1,2 5-2,4 7 1,4 0-3,6 9-7,3 1-13,3-4-8,11 4 0,0-6 1</inkml:trace>
  <inkml:trace contextRef="#ctx0" brushRef="#br0" timeOffset="16825.9624">4937 9939 37,'0'0'31,"7"-16"1,-7 16-1,0 0-16,0 0-8,1 15-3,-3 0 0,2 2-3,1 2 1,1 2-1,2-4 1,2 3-1,0-6 1,1-2-1,-7-12 0,19 11-1,-9-11 1,3-5-1,-1-4 1,1-6-1,1-2 1,0-4-1,0-1 1,-1 1-1,-1 1 1,-2 5-1,-10 15 0,14-13 1,-14 13 0,7 12-1,-6 4 0,0 3 0,0 1 1,0 2-1,1-4 0,1 4 0,4-4-1,0-6-1,5-1-4,-12-11-6,22 1-11,-5-6-10,-6-10-2,6 0 1</inkml:trace>
  <inkml:trace contextRef="#ctx0" brushRef="#br0" timeOffset="17515.0018">5340 9698 59,'0'0'36,"-9"-4"-2,9 4-6,-18 19-12,15 2-9,-3-1-3,5 8-1,0 2-2,4 2 1,1 1-1,2 3-1,2-2 1,0-1-2,1-1 0,0-5-3,2 1-2,-6-11-4,5 1-6,-10-18-4,9 12-3,-9-12 2,0 0-1,-3-17 6,-4 3 7,-2-1 6,-2-4 10,0-1 7,-1 3 6,3-2 1,-2 1-1,6 4-1,-1-2-4,8 5-3,-2-1-3,9 8-2,-9 4-4,22-11 0,-6 11 0,2 0-1,2 2-2,1 6 2,1 0-1,0 3-1,-2 2 1,-3 2-1,-1 2 1,-3 1-1,-2 4 1,-2-4-2,-3 0 1,-2 1-1,-2-2 0,-1 0 1,-1-4-1,-2-1 1,2-12-1,-5 12 1,5-12 0,0 0 0,-9-16 1,5 1-1,3-3 1,2-4 0,4-6-1,1 0 2,2 1 0,4 1-1,1 4 0,2 2-1,2 6-3,-3 0-2,5 13-5,-8-4-6,8 11-11,-4 3-10,0-4-1,1 7 2,-3-5 3</inkml:trace>
  <inkml:trace contextRef="#ctx0" brushRef="#br0" timeOffset="17970.0278">5828 9973 22,'0'0'31,"16"-12"2,-16 12-5,9-18-5,-9 18-4,2-21-5,-2 21-5,-10-17-3,0 15-2,-3-1-1,-3 6-2,-1 8 0,-2 5-1,2 6 2,2 4-2,4 2 1,4 2-1,6-1 1,7 0 0,7-6 0,7-6-1,5-7 1,5-4-1,0-8 1,2-4-1,-3-6 1,-4-4-1,-5-2 1,-6-2-1,-3-2 1,-8-1 0,-4-1-1,-4 2 0,-6 1 0,1 3 1,-1 3-1,-1 5 0,0 7 0,3 5 0,1 7 0,3 7 1,3 4-1,2 5 0,1 2 1,3 2-2,4 0 1,0-2-2,3 0-3,-3-11-8,6-6-25,0 0 1,-1-11-2,4-4 2</inkml:trace>
  <inkml:trace contextRef="#ctx0" brushRef="#br0" timeOffset="18232.0428">6161 9926 59,'0'0'39,"18"8"-2,-5-4 3,-2-6-24,12 10-5,-6-7-2,5 5-5,-2-4-1,1 2-3,-2 5-3,-4-9-14,-2 4-23,1 2 1,-14-6-1,15-3 1</inkml:trace>
  <inkml:trace contextRef="#ctx0" brushRef="#br0" timeOffset="19261.1017">6751 8926 25,'0'0'25,"0"0"1,0 0-8,8 10-7,1 5-1,2 4-2,9 6-2,0 5 0,11 6 0,1 2-1,4 4 0,1-1-2,2 3 0,-1-2-2,-1-2 0,-2-2-3,-4-5-4,-2-1-7,-3 0-16,-8-15-3,2 4 1,-20-21-1</inkml:trace>
  <inkml:trace contextRef="#ctx0" brushRef="#br0" timeOffset="19975.1424">6803 9010 15,'1'10'18,"-1"-10"0,0 0-3,0 0-1,-10 3 0,10-3-3,-11-5-2,11 5-2,-11-6-2,11 6 0,-14-3-2,14 3-1,-14 2 0,14-2 0,-13 14-1,7-3 1,-1 3-1,1 3 0,0 2 0,1 2 0,2 0 0,0-2 0,2-4-1,2 0 1,2-5 0,-3-10 0,0 0 0,16 2 1,-16-2-1,13-21 1,-7 6 0,0-5-1,-2-3 1,0-2-1,-2 0 1,0-1-1,-2 1 0,1 4 2,-2 0-2,2 5 1,0 3-1,3 4 1,-4 9 0,0 0-1,15-11 1,-4 14 0,2 2 0,4 3 0,2 0 0,2 6 0,2-2 0,3 1-1,-1 3 0,0-3-2,-1 2-4,-3-7-10,0-2-21,1 3 0,-5-12-1,4-1 1</inkml:trace>
  <inkml:trace contextRef="#ctx0" brushRef="#br0" timeOffset="21056.2044">7636 9492 10,'10'-1'27,"-10"1"1,0 0-6,0 0-3,0 0-3,0 0-2,-8-9-3,8 9-3,-13 1-2,13-1-1,-19 2-1,6 3-1,-2-2-1,-4 3-1,0 1 0,1 1 0,-3 0 0,5 2-1,1 1 1,5 0 0,0 2 0,7 6 0,4 0 0,4 3 1,6 0-1,5 3 1,1-2-1,4 1 0,3-4 0,-1-2 0,0-5-1,-1-2-1,-4-2-1,-3-6-2,1 1-7,-6-10-13,-2-4-11,4 1-1,-4-10 1,5-1 1</inkml:trace>
  <inkml:trace contextRef="#ctx0" brushRef="#br0" timeOffset="21472.2282">7850 9467 4,'0'0'27,"-18"8"1,11 6 3,-6-3-12,1 2-3,2 5-3,-3 1-4,8 7-1,-2-4-2,8 5-1,3-4 1,6 1-3,3-5 0,5-2-1,2-9 0,4-4 0,1-6-1,-1-5 0,-1-3 0,-2-5-1,-3-2 1,-3-2-1,-5-2 1,-3-1-1,-4-1 0,-7 1 0,-5 2 0,-5 1 0,-6 4-1,-5 3 1,-2 7-1,-1 4 0,2 6 1,1 1-2,6 5-1,5 0-3,14 5-9,6-2-19,6-7 0,11 1-1,2-9 1</inkml:trace>
  <inkml:trace contextRef="#ctx0" brushRef="#br0" timeOffset="21845.2494">8226 9551 23,'-6'11'32,"-7"-5"2,13-6 1,-3 14-11,3-14-6,14 4-4,-4-7-4,12 5-2,-4-2-1,9 2-2,-2 0-2,1-1-1,-2 0-1,-2 2-1,-3 1 1,-3-1-1,-2 1-1,-14-4-3,17 5-7,-17-5-27,0 0 0,0 0 0,0 0-2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2:33:12.10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5990 13697 7,'11'13'29,"-11"-13"1,0 0 3,-8 14-11,8-14-6,-8 11-2,8-11-4,-7 12-1,7-12-4,-4 19-1,2-8-1,3 5 0,-2 4-1,2 6-1,-2 2 1,1 4-1,-2 2 1,2 4-1,-3 2 0,0 0 0,-1-4 0,2 0 0,-1-2 0,0-2 0,0-4 0,1-5-1,-1-5 0,2-4 0,0-4-1,1-10-2,0 0-1,0 0-3,-3-10-6,0-9-9,3-4-13,1-1-2,-6-10 1,3 2 2</inkml:trace>
  <inkml:trace contextRef="#ctx0" brushRef="#br0" timeOffset="380.0218">5751 13724 29,'0'0'32,"-10"-8"1,10 8-10,0 0-4,0 0-3,0 0-4,0 0-2,14 10-4,5 0 0,3-5-2,7 3 1,2-5-1,7 0 0,3-5-1,4 0-1,-1-3 0,2-1-1,-2-3 1,0 3-1,-5-1-1,-4 3 1,-5-1-1,-5 3 0,-6 1-1,-6 0 0,-3 4-2,-10-3-1,11 7-4,-11-7-8,0 0-23,1 12 1,-1-12 0,-4 18 1</inkml:trace>
  <inkml:trace contextRef="#ctx0" brushRef="#br0" timeOffset="736.0418">6419 14069 35,'0'0'32,"6"16"3,-5-6-2,-3 3-17,6 9-4,-7 0-3,7 6-3,-7 1-1,5 3-1,-4-2-1,1 0 0,-1-4-1,1-3 0,-1-5-1,0-3-1,1-6-2,1-9-1,0 0-7,0 0-21,-5-10-5,5-2-1,-2-7 1</inkml:trace>
  <inkml:trace contextRef="#ctx0" brushRef="#br0" timeOffset="1395.0798">7319 13791 17,'5'-13'30,"-5"13"1,0 0 2,-17-12-15,17 12-3,-23-7-4,11 8-3,-8-3-1,4 5-1,-8 1-2,1 2-1,-3 1-1,2 6 0,-3 3 0,1 5-1,0 3 1,0 4-1,3 2 0,4 4 0,1-2 1,5 1-1,6-3 1,5-2-1,6-4 1,7-4-1,7-7 1,4-3-1,8-6 1,3-3-1,1-5 0,3-2 0,-3-2 0,0 0-2,-3 1 0,-3-1-1,-4 4-3,-9-2-3,4 8-10,-19-2-18,13 2-1,-13-2-2,0 0 2</inkml:trace>
  <inkml:trace contextRef="#ctx0" brushRef="#br0" timeOffset="1670.0955">7073 14325 56,'0'0'36,"16"9"0,-7-4-10,2-9-7,7 8-5,-3-8-5,5 5-2,-3-5-2,5 3-1,-3-2-2,0-1 0,-1 0-3,0-3-1,2 5-4,-6-9-9,2 5-24,-1 1 0,-4-3 0,2 3 0</inkml:trace>
  <inkml:trace contextRef="#ctx0" brushRef="#br0" timeOffset="2165.1239">7898 13751 59,'0'0'35,"0"0"0,0 9 0,2 6-22,-3-2-7,5 11-2,-2 3 1,3 6-2,-1 1 0,1 3-1,-2 0 0,1 0-1,-3-1 1,0-4-1,-1-3-2,-1-6 0,1-4-2,-2-7-1,2-2-4,0-10-11,-8-11-19,7 0 1,-6-8 0,2-2 1</inkml:trace>
  <inkml:trace contextRef="#ctx0" brushRef="#br0" timeOffset="2459.1407">7720 13760 57,'0'-13'38,"10"9"0,3-2 1,-1-8-19,13 8-7,-2-7-3,8 5-3,-2-2-2,5 4-1,-1 0-1,0 0-1,1 2-1,0 3 0,-5 1-1,-1 0 0,-3 2-1,-3-1-2,-2 2-1,-8-2-2,1 10-7,-13-11-21,3 10-8,-3-10 1,-4 15 0</inkml:trace>
  <inkml:trace contextRef="#ctx0" brushRef="#br0" timeOffset="2786.1594">8325 13973 73,'16'19'39,"-12"-9"-1,1 4 0,3 4-26,-10-2-4,5 7-2,-4 2-2,2 4 0,-1 1-2,1 2 0,-1-1-1,1-1 0,-1-2-1,1-3-1,0-4-1,-2-7-3,5-1-3,-4-13-14,0 0-18,-4-18 0,2-4-1,3-4 3</inkml:trace>
  <inkml:trace contextRef="#ctx0" brushRef="#br0" timeOffset="4672.2672">11394 13661 44,'6'-18'35,"-6"18"2,4-10-10,-4 10-5,0 0-5,0 0-6,2 28-3,-2-5-2,4 8-1,-2 3-2,4 8-1,-1 3 0,1 2-1,-1-1 0,1-2 0,-1-4-1,0-5-1,0-4-1,-4-12 0,3-2-4,-4-17-4,0 0-14,0 0-16,3-21 1,-9 0 0,-5-12 2</inkml:trace>
  <inkml:trace contextRef="#ctx0" brushRef="#br0" timeOffset="4971.2842">11107 13593 64,'-9'8'38,"9"-8"1,18-5 1,-8-4-26,18 5-3,4-8-3,12 7-2,6-4-1,8 2-2,0 1-1,2 4 0,-2 1-1,-3 1-1,-5 2 0,-3 1 0,-7 2 0,-8 2-2,-4 3-1,-9-4-4,2 11-6,-12-4-23,0 0-5,-5 1 1,-5-1 0</inkml:trace>
  <inkml:trace contextRef="#ctx0" brushRef="#br0" timeOffset="5519.3157">11835 14063 59,'0'0'39,"0"0"-1,3-13 2,-3 13-23,6-20-5,-6 20-5,14-16-2,-4 11-2,1 0-1,3 5 0,0 2-1,2 4 0,-1 3-1,1 3 0,-3 6 0,0 0 0,-4 5-1,-3 1 0,-3 4-1,-5 0 1,-2 2-1,-4-2 1,-3 0 0,0-3 0,-2 0 0,0-4 1,1-4 0,3-2 0,0-6 2,9-9-1,-5 11 1,5-11 1,9-2-1,3 1 1,2-1-1,4 2 0,1-2 0,2 2 0,1 1-1,1 1-1,-2 3-1,0-1-1,-1 2-2,-6-6-5,7 3-28,-8-1-6,-4-4 3,-9 2-2</inkml:trace>
  <inkml:trace contextRef="#ctx0" brushRef="#br0" timeOffset="6180.3535">12990 13538 37,'0'0'32,"-5"-13"2,5 13-1,-19 1-16,-2-5-6,0 7-3,-6-3-1,-1 7-2,-4-4-1,0 7-1,-3 2 0,0 5 0,-1 1-1,4 5 0,-2 0 0,8 3 0,1-1 0,9 2 0,6-1 0,10-2 1,10-3-1,8-1 0,8-3 0,9-2 0,4-4 0,8-1 0,0-5-1,-1 0 0,-2-3 0,-3-2-1,-4 1 0,-8-2-2,-4 2-1,-10-4-3,-1 8-4,-14-5-17,0 0-13,0 0 0,-16 1 0,2 3 2</inkml:trace>
  <inkml:trace contextRef="#ctx0" brushRef="#br0" timeOffset="6460.3695">12718 14059 62,'0'0'39,"0"0"0,15 6-3,-6-15-14,10 7-11,-5-5-3,9 5-2,0-3-3,3 7 0,0-2-1,2 4-1,-1-1 0,1 3 0,-3 0-1,-3-1-1,-2 4-2,-3-7-4,4 6-12,-6-6-23,-15-2 2,16-6-2,-14-6 2</inkml:trace>
  <inkml:trace contextRef="#ctx0" brushRef="#br0" timeOffset="7031.4022">13599 13445 72,'12'-11'38,"-12"11"-1,9-1 2,-9 1-27,7 14-5,-3 4-3,-4 6 0,4 9-1,-2 4-1,3 8 0,-2 2-1,1 3 0,-2 0 0,0 2 0,0-6-1,-1-2 0,-1-6 0,0-7-1,0-6 0,-2-8-2,2-5-2,0-12-2,0 0-10,0 0-22,-6-22-1,4 3 1,-5-7 1</inkml:trace>
  <inkml:trace contextRef="#ctx0" brushRef="#br0" timeOffset="7363.4212">13405 13400 39,'-13'-9'35,"13"9"2,0 0 1,-3-13-12,13 15-10,-10-2-4,27-2-3,-8 2-1,10 4-2,2-2-2,5 3 0,3 2-1,2-2-1,-1 1-1,-1 0-1,-3-1 1,-3 0-1,-3 1 0,-2-3-2,-3 0-2,-6-2-1,3 5-8,-11-2-26,4-2-3,-3-1 1,-2-3-1</inkml:trace>
  <inkml:trace contextRef="#ctx0" brushRef="#br0" timeOffset="8105.4636">14012 13933 83,'0'0'40,"6"-17"-1,-6 17-6,-1-20-19,1 20-3,10-18-5,-10 18-2,12-16-1,-12 16-1,15-7-1,-5 5 0,2 1-1,1 1 1,2 3-1,-1 6-1,2 1 1,-3 2-1,-1 4 1,-3 4-2,-4 3 1,-5 1-1,-1 2 1,-4-2-1,-4 1 0,-2-1 1,0 3-1,-4-4 1,1 0 0,1-4 0,0-2 1,2-3 0,3-2 0,8-12 1,-8 14 1,8-14-1,0 0 2,0 0-1,13 4 1,-3-4-1,2-1 1,4 2-1,0-3-1,3 2 0,1 1 0,0-1 0,1-1-2,-4 1 0,-1-1-2,-2-1-1,1 2-4,-6-9-8,2 0-26,-1 0 0,-6-5 1,2-3 0</inkml:trace>
  <inkml:trace contextRef="#ctx0" brushRef="#br0" timeOffset="8434.4824">14336 13014 90,'15'-4'39,"-3"6"0,-3 14-1,2 5-31,0 5-2,-1 12-1,1 3-1,-1 5 0,-2 2-1,0-2-1,-1 0-1,-3-4-1,-3-1-2,-3-12-4,5 1-20,-6-8-15,-5-11 2,8-11-2,-14 0 2</inkml:trace>
  <inkml:trace contextRef="#ctx0" brushRef="#br0" timeOffset="13963.7987">5688 14794 26,'0'0'26,"7"-11"0,-7 11-4,0 0-4,10-7-3,-10 7-3,0 0-2,16 4-1,-16-4-2,15 5-1,-3-4-2,6 4-1,0-4 0,5 2 0,3-2 0,4 0-1,3-2 0,8 2 0,-3-2 0,6 1 0,4-1 1,3 3-2,4-2 1,1 1-1,5 0 0,1 1 0,2-1-1,3 0 1,1 0-1,2 0 1,1 0 0,2 0-1,-1-1 1,2 1 0,-1 0 0,-2 1 0,1 0-1,1-1 1,-1-2-1,2 3 1,0-1-1,-3 0 0,3-3 0,0 3 1,-2 0-1,-1 1 0,-1 0 1,-2 0-1,0-1 0,1 3 0,-2 0 1,0-1-1,0 1 0,1 1 0,-2-2 0,3 0 1,0 0-1,2-1 0,1 1 1,2-1-1,0-1 0,3-2 0,0 0 1,1 0-1,2 0 0,0 0 0,2-1 0,0 1 1,1-2-1,1 3 0,-1-1 0,1-1 0,1-1 1,2 0-2,-1-1 2,3 1-1,1-1 0,1 1 0,1 0 0,1 1 0,3 1 1,-3-2-1,0 1 0,1 0 0,-2 1 1,1 1-1,2-2 0,2 4 0,-2-4 0,0 4 0,1 1 0,0-1 1,0 0-1,2 0 0,-1-1 0,0 0 0,-2 0 0,2 0 0,-1-1 0,1 1 0,1-2 0,0 1 0,0-1 0,-3-1 0,3 0 0,-3 0 0,2-2 0,-1 0 1,-1 0-1,2 0 0,-3-2 0,4 1 0,-5 0 0,2 0 0,-2-1 0,0 1 0,2 1 0,-4 0 0,3 1 0,-2 0 0,1-1 0,-1 2 0,1 0 0,-2 0 0,-2 0 0,-1 1 0,-5 0 0,0 0 0,-8 1 0,-4-3-1,-8 0-1,-13-1-2,-5 6-4,-21-7-23,-9 2-10,-15 3 0,-7-11 0</inkml:trace>
  <inkml:trace contextRef="#ctx0" brushRef="#br0" timeOffset="23867.3652">6596 13578 11,'0'-13'19,"0"13"-8,10-20-3,-5 11-4,1-1-4,-3-2-2,1 2-2,-2 0-1,-2 10 1,6-19-1,-6 19 2,5-16 3,-5 16 3,4-15 4,-4 15 3,3-10 3,-3 10 1,0 0 3,-2-9-2,2 9 1,0 0-3,0 0-1,0 0-2,-10-6-2,10 6 0,0 0-2,-1 12-1,1-12-1,-4 17-1,-1-5 0,2 6-2,-2 0 1,0 1 0,-1 1-2,2 2 1,-1-3 0,1-2-1,1-3 1,0-2-1,3-12 0,-5 14 0,5-14 1,0 0-1,0 0 0,0 0 0,0 0 0,0 0 1,0 0-1,0 0 0,0 0 0,4-11 0,-1 2 0,0-2 0,1-2 0,2-4 0,0 0 0,2-2 1,-1 1-1,-1-1 1,0 0 0,0 5-1,0 0 2,-2 2-2,0 2 1,-4 10 0,7-18 0,-7 18-1,7-10 1,-7 10-1,0 0 0,0 0 0,0 0 1,7 11-1,-10 3 1,-1 3-1,-1 4 1,-1 3-1,-2 2 0,-1 1 1,0 1-1,1 0 1,0-2-1,0-2 0,0-5 0,2-2 0,1-6 1,5-11-1,-7 14 0,7-14-1,0 0-1,0 0-2,0 0-13,8-15-23,-5 1 1,3-6-1,-2-10 1</inkml:trace>
  <inkml:trace contextRef="#ctx0" brushRef="#br0" timeOffset="26490.5151">6794 15544 40,'11'-2'32,"-11"2"-1,-9-9-9,9 9-5,0 0-4,0 0-3,-10-10-2,10 10-2,0 0-2,0 0 0,0 0-1,0 0 0,0 0-1,0 0-1,-3 11 1,3-11-1,-2 21 0,0-5 1,-1 4-1,0 6 0,-1 3 1,-2 3-1,0 4 0,0 3 0,-1 0 0,0 1-1,0-2 1,1-3-1,-1-1 1,2-2-1,0-5 0,-1-6 0,3-6-1,0-5 0,3-10-2,0 0-2,0 0-4,0-17-9,4-2-21,3 0 1,-5-8 0,3 1 1</inkml:trace>
  <inkml:trace contextRef="#ctx0" brushRef="#br0" timeOffset="27004.5446">6572 15440 5,'0'0'30,"-10"-2"0,10 2 3,0 0-11,-15-7-4,15 7-4,0 0-2,0 0-3,-10-4-3,10 4 0,0 0-2,11 13 1,-11-13-2,20 14 1,-6-7-1,4 3 0,3-2 1,5 1-1,0-3-1,5-2 1,3-3-1,3 0 0,0-3-1,2 0 0,0-3 0,-1 0 0,-2 1 0,-4 2 0,-4 0-1,-5 2 1,-5 1-1,-4 0 0,-5 2 1,-9-3-2,9 6 0,-9-6 0,0 10-3,0-10-1,0 0-4,0 0-8,0 0-24,-1 9 1,1-9 0,5 9 2</inkml:trace>
  <inkml:trace contextRef="#ctx0" brushRef="#br0" timeOffset="27507.5734">7182 15828 21,'0'0'33,"0"0"1,0 0-6,0 0-6,0 0-3,-12 4-6,15 5-3,-3-9-3,-3 23-2,-2-9-1,5 7-1,-2-1 0,-1 7-2,-1 0 2,1 0-2,0-2 0,0 0 0,-1-3 0,2-2 0,-2-4 0,4-5 0,0-11-1,-2 10-1,2-10-2,0 0-2,0 0-11,15-16-23,-11 3 1,2 0-1,-2-7 1</inkml:trace>
  <inkml:trace contextRef="#ctx0" brushRef="#br0" timeOffset="28293.6183">7715 15844 45,'0'0'34,"-10"6"2,10-6-1,0 0-15,0 0-9,0 0-3,12-2-3,0 7-1,0-7-1,8 6 0,1-2 0,5 2-1,2-1 0,3-2-1,1-5 0,3 1 0,0 2 0,-4-2 0,0 0 0,-3 0-1,-2 0 0,-4 2 1,-3 1-1,-6-1 0,-4 1 0,-9 0 0,13 4 0,-13-4-1,0 0-1,0 0-2,0 0-2,0 0-7,0 0-18,0 0-8,-10-6 2,10 6-2</inkml:trace>
  <inkml:trace contextRef="#ctx0" brushRef="#br0" timeOffset="28702.6417">8045 15654 47,'0'0'36,"-7"9"1,7-9 0,0 0-15,6 9-10,-6-9-5,20 15-3,-8-7-1,7 4 0,-1-1-2,4 2 1,-1 2-1,0-2 0,0 0-1,-1 1 1,-3 0-1,-3-1 1,-4 4-1,-3-2 0,-5-3 0,-2 3 0,-4-2 1,-2-1 0,-2-3-1,-3 0 0,0-2 0,1-2 0,0-1 0,1-2-1,9-2-1,-14 5-2,14-5-2,0 0-7,0 0-27,0 0 2,11 0-1,-2 0 1</inkml:trace>
  <inkml:trace contextRef="#ctx0" brushRef="#br0" timeOffset="29176.6688">8799 15589 49,'10'-4'37,"-10"4"-1,0 0-5,11 6-9,-11-6-8,-5 25-4,-1-8-4,5 9-2,-4 1 0,2 6-2,0 1 0,0 2-1,0 1 1,1 0-2,0-3 1,0 0 0,1-6-1,-1-5-1,1-4 0,-1-8-2,3-1-3,-1-10-4,0 0-16,6-14-13,-7-1-1,1-1 1,-4-8 1</inkml:trace>
  <inkml:trace contextRef="#ctx0" brushRef="#br0" timeOffset="29516.6883">8547 15509 43,'0'0'37,"-8"-15"2,8 15 0,1-12-14,-3 0-8,12 10-7,-10 2-2,24-7-2,-6 4-2,7 8-2,4-2 1,6 2-1,2 0-1,3 2 0,0 1 0,3-1 0,-3-2-1,-3 1 1,-4 0-2,-4-1 0,-4 3-2,-5-4-1,-3 3-3,-7-7-7,8 6-19,-7-2-9,-2 0 1,2 1 0</inkml:trace>
  <inkml:trace contextRef="#ctx0" brushRef="#br0" timeOffset="30205.7277">9103 15937 59,'0'0'39,"0"0"0,0 0 1,-12-4-20,12 4-7,10-9-5,1 4-3,-11 5-1,20-10-1,-8 5-1,1 1-1,0 2 0,2 2-1,-1 1 0,-2 3 0,-1 2 0,-2 2 0,0 5-1,-5-1-1,-2 5 0,-3-1 0,-1 4-1,-4-2-1,-1 4 0,-3-4 0,1 6 0,-4-3 1,3 0-1,-4-1 2,1-2 1,2-1 1,0-4 1,5 0 1,6-13 1,-5 9 0,5-9 1,0 0 0,16 2 0,-4 0-1,1-3 1,4 3-1,-1 2 0,2 0-1,1 2 0,-1 2-1,0-1 0,-1 1-1,-1 0 0,-1-1 1,-2-2-2,-3-1 0,0 0-2,-10-4-1,16-3-3,-17-8-13,1 11-22,-1-15 1,-2 3-1,0-2 2</inkml:trace>
  <inkml:trace contextRef="#ctx0" brushRef="#br0" timeOffset="33073.8915">10993 15606 13,'0'0'22,"2"-13"-1,-2 13-2,0 0 0,-5-14-4,5 14-2,-11-8-1,11 8-3,-13-6-2,13 6-1,-22-5-1,11 6-1,-5-3 1,1 2-2,-4-2 0,0 1-1,-1 0 0,0 2-1,1-1 0,-2 2 1,1 1-1,1 1-1,-1 2 1,2 3 0,1 2 0,-1 1-1,2 3 1,1 1-1,2 0 1,1 3-1,2-2 1,4 1 1,1 2 0,3 0 0,1-3 0,5 3 0,0-5 0,6 3 1,2-5-1,3 5 0,3-5 0,1 1 0,3-5-1,4 2 1,2-4 0,2-1-1,0-1 1,3-2-1,-1-3 1,3 2-1,-1 0 0,-1-2 0,0 1 0,-1-1-1,-2-1 0,-1 1 0,-3 0-1,-4-1-1,-3 2-1,-4-2-3,-4 7-2,-11-6-6,0 0-14,7 9-12,-7-9 1,-18 9 1,0-7 1</inkml:trace>
  <inkml:trace contextRef="#ctx0" brushRef="#br0" timeOffset="33404.9107">10674 16081 40,'0'0'35,"0"0"1,0 0 0,19 3-15,-7-11-6,14 6-5,0-6-4,8 7 0,0-4-2,5 3-1,-1-1 0,-1 2-2,-1 0 1,-1 3-2,-4-1 1,-5 3-1,-3 1 1,-6 1-2,-2 4 0,-6-4-2,1 5-4,-10-11-9,0 0-24,0 0 2,0 0-3,0 0 3</inkml:trace>
  <inkml:trace contextRef="#ctx0" brushRef="#br0" timeOffset="34080.9493">12233 15532 55,'0'0'37,"0"0"-1,1-14-8,-1 14-7,0 0-8,0 22-5,-2-2-2,5 8-2,-3 4-2,4 5 1,-2 5-1,2 5-1,-1 0 0,0 1-1,1-4 1,-1 1-1,-2-5 1,1-4-1,-1-6-1,-2-7-1,3-3-1,-3-11-4,6 0-6,-5-9-23,-3-11-3,5-1 0,-3-8 0</inkml:trace>
  <inkml:trace contextRef="#ctx0" brushRef="#br0" timeOffset="34482.9723">11984 15461 26,'0'0'34,"-5"-12"2,5 12 0,-2-15-11,2 15-6,0 0-7,20 3-3,-9 0-2,9 8-1,1 0-1,7 3-1,5-1-1,4 1 1,3-5-2,4 2 1,-1-9-1,7-2 0,-3-6 0,2 1-1,-6-2-1,0 0 0,-6 2-1,-7 1-2,-2 8-3,-15-3-4,5 11-18,-10 2-15,-6-2 2,-4 3-1,-3 0 3</inkml:trace>
  <inkml:trace contextRef="#ctx0" brushRef="#br0" timeOffset="36710.0991">12674 16034 23,'0'0'20,"-1"-9"0,1 9 0,0 0 0,0 0-3,-3-13 0,3 13-2,0 0-1,0 0-2,-2-10-3,2 10-1,0 0-2,0 0-1,0 0-1,0 0-1,0 0-1,0 0-1,-6 13 0,5 0 1,-1 5-2,0 3 1,1 6 0,-3 3 0,1 1-1,-1 2 1,-1-3 0,1 0 0,0-4-1,1-4 1,-2-4 0,1-4-1,4-14 0,-5 14 0,5-14-1,0 0-1,0 0-3,0-11-4,10 6-13,-1-8-19,-4-3 1,2-2-1,-4-8 2</inkml:trace>
  <inkml:trace contextRef="#ctx0" brushRef="#br0" timeOffset="37576.1493">12934 15233 31,'0'0'32,"2"-11"4,-2 11-2,0 0-13,0 0-4,0 0-7,0 0-2,-3 10-2,3-10-1,1 24-1,0-8-1,0 8-1,-2 2 1,0 4-2,-1 2 0,-1 1 0,0-4 0,0-2-2,1-3 0,0-8-3,4 2-3,-2-18-6,0 0-22,8 10-3,-8-10-2,11-4 3</inkml:trace>
  <inkml:trace contextRef="#ctx0" brushRef="#br0" timeOffset="38038.1755">13125 15855 31,'0'0'35,"3"16"2,-3-16 0,11 8-10,1 1-11,-1-8-5,9 6-3,0-6-3,6 0-1,4-3-2,3 2 0,3-2-1,2 1 1,-4-1-2,0 0 1,-3 0-1,-4 3-1,-5-1 0,-5 0-1,-4 1-1,-13-1-3,14-1-2,-14 1-10,2-13-21,-2 13 0,-4-13 1,4 13 1</inkml:trace>
  <inkml:trace contextRef="#ctx0" brushRef="#br0" timeOffset="38427.1973">13503 15671 40,'-9'-9'35,"9"9"2,0 0 0,-14-5-15,18 14-7,-4-9-6,10 16-2,-2-7-3,6 4-1,1 0 0,3 1-1,0 0-1,1 0 1,-2 0-2,0-1 1,-4 1-1,-1-2 0,-3 0 0,-3 4-1,-3-2 2,-4 1-2,-3-1 0,-2 1 1,-2-1 0,-3 2-1,-1-2 2,-1-1-2,3-2 1,2-2 0,8-9-2,-12 13-1,12-13-6,0 0-21,0 0-9,12 0 1,-12 0-2</inkml:trace>
  <inkml:trace contextRef="#ctx0" brushRef="#br0" timeOffset="38938.2266">14323 15568 28,'0'-19'33,"0"19"2,0 0-2,-16 7-10,15 7-4,-7-5-6,9 13-2,-3-2-4,5 9-2,-3 1-1,4 4-1,-2 3-1,2 3-2,0 1 1,1-1-1,-4-1 0,0-3-1,1-2 0,-3-5 0,3-6-2,-2-5 0,2-3-4,-2-15-5,0 0-17,0 0-9,0 0-1,-2-13 2</inkml:trace>
  <inkml:trace contextRef="#ctx0" brushRef="#br0" timeOffset="39320.2489">14005 15484 60,'0'-12'38,"0"12"0,18-6 2,1 9-23,-5-9-6,13 10-3,0-4-2,9 6-2,2 0 0,2 1-1,3-1-1,2 2-1,-1 0 0,-1-1 0,-3 0 0,-2-2 0,-6 0-1,-5-3 0,-2 3 0,-8-6-1,-3 0-2,-14 1-1,17 3-4,-17-3-13,0 0-21,5 9 1,-5-9 0,0 16 1</inkml:trace>
  <inkml:trace contextRef="#ctx0" brushRef="#br0" timeOffset="40016.2888">14552 16030 42,'0'0'37,"-11"1"2,11-1 0,0 0-11,-3-10-13,3 10-5,12-8-3,-2 4-2,0-2-1,2 4-2,0-1 0,1 1-1,1-1 0,0 3 0,-2 0-1,2 3 0,-1 1 0,-2 3 0,-1 2-1,-2 4 0,-3 2 0,-5 2-1,1 4-1,-6-3 1,1 5-2,-6-2 1,2 1 0,-4-2 0,1 2 1,-1-4 0,-1 0 2,1-4 0,0-2 2,4-3 0,8-9 1,-15 13 0,15-13 1,0 0-1,0 0 0,0 0 0,0 0 0,12 10-1,-12-10-1,19 5 1,-7-3-1,2 3 0,4 0-1,-1 0 1,1-1-1,0-1-1,0-1 1,0 1 0,-1-2-2,-1-1 0,-2-1-1,-14 1-3,21-4-5,-21 4-28,7-13-3,-4 2 1,-4-5-1</inkml:trace>
  <inkml:trace contextRef="#ctx0" brushRef="#br0" timeOffset="40463.3144">14911 15320 71,'14'9'41,"-5"0"-1,-9-9-1,14 30-17,-13-11-13,7 9-3,-2-1-2,1 7-1,-1-2-1,-1 3 0,-2-3 0,2-2-1,-3-2-1,1-4-1,-2-1-2,-1-9-1,0 3-5,0-17-18,-6 10-15,6-10 0,0 0 0,-1-11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2:34:29.8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8715 13194 17,'-15'-19'17,"8"10"-3,-6-4-1,2 2-2,-3 0-1,-2 0-1,1 1-1,-3 0-1,1 1-1,-4-2 0,0 3-1,-2-2-1,-1 1 0,-3-1-1,0 1 0,-3 0 0,-1-1-1,-3 0 0,0 1 0,-4-2 0,-1 1-1,-2 1 1,-1-1-1,-4 1-1,1 1 1,-2 1-1,-1-1 1,-1 0-1,0 0 1,0 1-1,-1 1 1,0 0-1,-6 1 1,1 1 0,-2 2-1,-3 2 1,0 2 0,-2 2 0,-2 1-1,-1 0 1,2 2-1,-2 0 0,-2 1 1,1 0-1,-3 1 0,-1-1 1,3 1-1,-1 0 1,-2 4-1,2-2 0,2 2 1,-2-1-1,3 2 0,-1 1 0,-1-1 0,1 2 0,4 0 0,0 1 0,1 2 0,3 1 0,4 1 0,1 2 0,4 1 0,3 2 0,-1 2 0,4 1 1,2 2-1,1-1 0,0 5 1,4-2-1,2 1 2,1 4-2,5-2 0,2 1 1,4 1-1,5 1 0,3-2 1,5 2-1,3-1 1,3 0-1,4 2 0,2 0 1,4 0-1,2 3 0,3 1 0,3 1 1,3 2-1,0 2 0,4 1 0,3 2 0,1 1 1,2 1-1,3-2 0,0 1 1,3-1-1,1-4 1,2 0-1,3-4 1,4 1 0,-1-5 0,4-2 0,0-2 0,5-2 0,4-3-1,3-1 1,-2-1 0,3-4 0,1-2-1,0-1 0,2-3 0,0 1 1,-2-4-1,1-1 0,2-2 0,0 1 0,1-3 1,2-1-1,-1-1 0,1-1 0,0-1 0,2-2 0,-2 1 0,1-1 0,-1-2 0,1-1 0,2 1 1,-2-1-1,-1 0 0,1-1 0,-1-2 0,0 0 0,-1-3 0,-2 0 0,0-2 0,1-3 0,0-1 0,-1-4 0,-1-3-1,-2-1 1,1-2 1,-1-4-2,-3-2 1,-3-1 0,0-3 0,-1-2 0,-1-1 0,0-3 0,-3-1 0,0 1-1,-2-2 1,-3 0 1,-3 1-2,-3-1 2,-1 2-2,-4-1 1,-3 0-1,-2 1 1,-2 0-1,-3 0 1,-3-2-1,-1 6 0,-5-2 1,-1 0 0,-3 2 0,-1-1 0,-3 0 0,-2 1 0,-1 0 0,-3-1 0,-1 1 0,0-1 0,-2 0-1,-1 0 1,-1 1-1,-1-1 1,-3 0-1,1 1 1,0 1 0,-3 1 0,-1-1 0,0-1 0,-1 1 0,-4 1 0,1 3 0,-2-3 0,-2 0 0,1 1-1,-2 1 2,-1 1-1,0 1 0,-1-2 0,-1 1 0,-1 2 0,-3 2 0,-2-2 0,-2 3 0,-3 0 0,-3 2 0,-1-1 0,0 0 0,-1 0 0,-1-1-1,-1 2-1,1 1 0,-2-4-3,5 4-5,-5-5-10,-1-2-14,8 6-1,-6-7 2,8 6 0</inkml:trace>
  <inkml:trace contextRef="#ctx0" brushRef="#br0" timeOffset="3019.1727">10938 9964 15,'-9'3'18,"9"-3"-1,-13 14-1,13-14-2,-17 16 0,5-8-3,0 5-1,-5 0-1,2 5-3,-7 1 0,1 4-1,-4 3-1,0 4 0,-4 3-1,1 3 1,-4 3-2,2 3 1,-1-1-1,0 5 0,-2-2-1,4 3 0,0-2 2,2 2-2,0-2 0,0 3 0,-1-1 0,3 3 0,-3 1-1,-4 2 1,-2 2-1,-2 2 1,-2 0-1,-2 1 0,-2 0 1,0 0-1,0-1 1,0 2-1,-1-1 1,0 0-1,-2 1 1,4 1-1,-2 0 0,1-2 1,-1 0-1,-2-3 0,2-2 0,0 0 0,3-6 0,0-1 0,1-3 0,2-1 0,3-5 0,3-2 0,4 1 0,2-4 0,1 0 0,2-1 0,2-3 0,1-2 0,0 0 0,2-2 0,0-1 0,2-2 0,0 0 0,1-3 0,1 0 0,3-2 0,2 3 1,-3-5-2,4 2 1,-2-1 0,2-1 0,-3-1-1,2 1 2,-1 0-2,-2-1 1,1 2 0,-2-1 0,0-2 0,0 1 0,-1 0 0,2-2 0,0-1 0,0-2 1,11-8-1,-14 9 0,14-9-1,0 0 1,0 0-2,0 0 0,-4-9-1,4 9 0,8-12-1,-8 12 0,6-9 0,-6 9 0,0 0-1,0 0-3,4-9-6,-4 9-17,0 0-1,-5-18 2,5 18 0</inkml:trace>
  <inkml:trace contextRef="#ctx0" brushRef="#br0" timeOffset="4143.2369">10766 10059 5,'0'0'15,"-15"4"0,15-4-1,-17 6-1,8-3-1,-2 1-1,-1 1-1,-1 1-2,-2 1-2,1 3-1,-4 0 0,2 4-1,-4 0 0,4 0 0,-4 2 0,3 1 0,1-4 0,-1 3 0,4-4-1,1-2 0,3-4 0,9-6 0,-11 10 0,11-10-1,0 0 0,0 0 0,10-14 0,0 5 0,1-2 0,3-3-1,2-4 1,1-1-1,3-3 1,3 1-1,2-2 1,1 1-1,1-2 0,1 4 1,0-1-1,-2 1 0,-1 5 0,-6 1 0,-1 5-1,-7 3 2,0 6-2,-11 0 1,11 16-1,-9 3 1,-1 3 0,0 6 0,-1 2 0,2 5 0,-2-3 0,2-1 0,-2-2 0,1-1-1,0-7 0,1-1 1,0-6-2,1-2 0,1 0-3,-4-12-3,11 12-19,-11-12-11,15 5 1,-6-5-1,-4-10 1</inkml:trace>
  <inkml:trace contextRef="#ctx0" brushRef="#br0" timeOffset="5152.2946">10930 11017 17,'0'0'26,"-3"-12"-3,3 12-3,-12-13-3,2 4-3,-2 5-2,-4-3-3,0 4-1,-4-2-2,1 6-2,-5 1 1,4 5-1,-5 0-1,3 7 2,-1 1-2,5 7-1,0 0 1,5 2-1,1 0 0,8 2 0,4-2-1,8 0 1,3-1 0,6-4 0,1-3-1,5 1-1,3-6 1,0-5-2,1 0-2,-3-9-6,4 0-15,0-1-12,-6-7 0,1 1 0,-5-7 1</inkml:trace>
  <inkml:trace contextRef="#ctx0" brushRef="#br0" timeOffset="5607.3208">11137 11047 32,'-4'12'31,"-9"-4"3,2 8 0,-5-2-13,0-1-11,7 8-1,-1-2-4,6 2-1,2 1-1,6 2 0,6-6-1,5 2 0,4-6 0,3-2-1,2-6 0,0-1 1,2-7-2,1-6 2,-5-5-2,-1-3 1,-3-3-1,-2-1 1,-4-2-1,-3-3 0,-6-2 0,-4 5 0,-5-1 1,-4-1-1,-5 2 0,-2 4 0,-3 4 0,-3 6 0,2 6 0,-3 7-1,2 7 0,3 5 0,4 7-2,2-1-2,11 5-5,0-7-11,7 1-14,11-1-2,3-10 1,9 1 1</inkml:trace>
  <inkml:trace contextRef="#ctx0" brushRef="#br0" timeOffset="6083.348">11508 11038 45,'-6'-12'36,"6"12"1,-12-15-1,2 8-16,10 7-7,-9 9-6,9 5-3,-3 2-1,3 7-2,1 3 0,1 3-1,2 3 1,1-2-1,2-2 1,1-4-1,0-4 0,3-4 0,0-9 0,1-7 0,2-9 0,1-6 0,3-5 0,0-5 0,1-6 0,2-1 0,-3-4 1,3 5 0,-5 4 0,0 4 0,-4 6 1,-1 10-1,-11 7 1,12 12-1,-9 8-1,-1 8 1,-2 4-1,2 4 1,-2 2-1,2 1-1,5-4 1,0-6-2,1-5-1,0-10-4,7-2-5,-6-12-23,4-12-3,2-5-1,-4-8 2</inkml:trace>
  <inkml:trace contextRef="#ctx0" brushRef="#br0" timeOffset="6403.3663">11948 10762 62,'1'-11'38,"-1"11"-2,-7-10-6,7 23-11,-6-1-7,6 12-4,-3 3-4,3 8 0,-1 4-2,2 6 0,0 2-1,1 1-1,0-2 0,2 0 0,1-4 0,1-5 0,1-5 0,2-7 0,4-6 0,1-8-2,2-6 1,-2-10-2,6-3-2,-5-10-6,8 2-15,-5-4-13,-9-4 1,-2 2-1,-7-3 2</inkml:trace>
  <inkml:trace contextRef="#ctx0" brushRef="#br0" timeOffset="6616.3785">11820 10984 37,'-5'-9'35,"5"9"3,21-8 0,-3-4-11,7 13-12,-4-5-6,8 7-3,-2 1-3,2 3-2,2 1-4,-4-1-3,7 10-5,-10-10-8,6 4-15,-5 2-4,-6-4 0,1 3 2</inkml:trace>
  <inkml:trace contextRef="#ctx0" brushRef="#br0" timeOffset="6949.3975">12239 11062 52,'0'0'35,"4"-12"2,-4 12-11,9-4-5,-9 4-8,11 7-4,-11-7-3,10 23-2,-5-5-2,2 5-1,-3 2 0,0 3-1,-2-1 1,1-1-2,-2-2 2,0-5-2,0-4 2,0-6-1,-1-9 0,0 0 0,6-18 0,-1 0 1,1-5-1,3-2 2,1-3-2,3-1 1,2 2 0,4 3-1,-2 6 0,1 2-3,2 9-4,-6-3-7,5 7-25,-2 7 0,-4-2 0,2 5 1</inkml:trace>
  <inkml:trace contextRef="#ctx0" brushRef="#br0" timeOffset="7451.4262">12749 11029 60,'0'0'36,"1"-18"-1,-1 18-6,-6-11-12,-6 5-9,1 7-4,-5 0-1,2 9-1,-4 5 0,1 2-1,-1 4 0,2 4 0,2 0 1,5 3-1,4 0 0,5-4 1,4 0 0,6-3-1,4-5 0,8-7 0,-1-6 0,3-3 0,-1-5 0,2-4-1,-2-6 0,-2-4 1,-3-2-1,-5 1 0,-1 0 1,-4-3-1,-6-1 0,-2 3 0,-1 0 0,-2 2 1,-1 5-1,-1 4 1,5 10-1,0 0 1,-10 3 0,8 11 0,-2 4 0,4 6 1,0 5-1,2 4 0,1 0 1,2-1-2,2-2 0,1-5-2,6 0-7,-4-9-31,2-14 0,2-8 0,-3-13-1</inkml:trace>
  <inkml:trace contextRef="#ctx0" brushRef="#br0" timeOffset="8285.4738">13015 10934 44,'0'0'35,"5"-19"0,-5 19 0,0 0-17,10-3-5,-4 15-7,-2 8-2,3 7-2,2 3 0,4 5-1,2 0 0,3 1 0,-1-4-1,1-4 1,1-6-1,-2-7 1,1-4-1,-4-6 0,-2-6 0,-1-6 1,-1-8-1,1-3 0,-3-8 1,2-4 0,1-5-1,0 0 0,3-1 0,-3 1-3,4 9-4,-4-1-15,1 8-15,0 9 0,-2 4-1,0 10 2</inkml:trace>
  <inkml:trace contextRef="#ctx0" brushRef="#br0" timeOffset="8808.5039">13655 10957 53,'-1'-18'35,"1"5"-1,-9-2 0,-5 2-23,1 9-2,-7 1-4,0 10-1,-5 3 0,1 12-1,-2 2-1,4 9 0,3 3 0,7 2 1,6 1-1,7-3 0,8-7-1,7-4 0,5-7 0,4-7 0,2-7 0,1-6-1,-2-5 1,-1-6-1,-4-3 0,-4-4 0,-3-1 1,-4-4-2,-3-1 2,-5-1-1,-2 0 0,-1 1 0,-3 4 0,0 2 0,1 4 1,3 16-1,-9-9 1,9 9 0,-7 18-1,6 3 1,1 5 0,3 4 0,0 3-1,5 1 0,2 3-1,1-3-1,7 0-1,-3-10-4,7 2-12,-3-7-21,-3-8 2,1-4-2,-8-14 3</inkml:trace>
  <inkml:trace contextRef="#ctx0" brushRef="#br0" timeOffset="9188.5255">13839 10920 52,'2'-13'39,"-1"4"0,-1 9 1,0 0-15,11 8-12,1 5-5,-3 4-3,3 7-1,0 2-2,1 5-2,0 5 0,-2-1-1,-2-1-1,2 0 1,-6-5 0,-3-5 0,-2-8 0,0-7 0,0-9 1,0 0 0,-5-14 0,4-7 1,3-6 0,2-1 1,6-4 0,3 1-1,0 0 1,3 5-1,2 2 0,1 6-1,1 8-2,-2 2-3,4 12-5,-8-3-16,3 7-15,2 3 0,-2 2 0,1-1 2</inkml:trace>
  <inkml:trace contextRef="#ctx0" brushRef="#br0" timeOffset="9408.5382">14274 11030 62,'0'-14'39,"0"14"1,-2-13 1,2 13-21,0 0-7,0 0-5,4 12-3,0 5-1,-2 0-3,0 6 0,1 2-1,1-1-2,0 2-2,-3-6-3,6 6-10,-6-11-25,-1-15 2,5 11-2,-5-11 3</inkml:trace>
  <inkml:trace contextRef="#ctx0" brushRef="#br0" timeOffset="9602.5493">14261 10784 88,'-5'-13'39,"5"13"0,-4-9 1,4 9-32,0 0-5,0 0-3,11 14-5,2 4-6,-2 0-28,9 0 0,5 3-1,1-2 1</inkml:trace>
  <inkml:trace contextRef="#ctx0" brushRef="#br0" timeOffset="10110.5782">14685 11016 65,'0'0'37,"0"0"0,-1-15 1,-9 6-25,10 9-6,-20-12-2,10 11-2,-4-1-1,-3 6-1,2 3 0,-2 6-1,2 2 0,-1 6 0,3 3 0,2 0 0,3 2 0,6 1 0,3-3 0,7-2 0,3-5 0,5-2 0,5-6 0,0-3 0,4-6 0,-1-6 0,-1-3 0,-3-5 0,0-3 0,-4-5 0,-4-3 0,-3-4 1,-4-2 0,-2 0-1,-6 1 2,-1 1 0,0 4 0,0 5-1,-3 8 2,7 12-2,-14 2 1,9 13-1,2 7 0,1 6 0,1 5-1,2 2 0,2 1-1,4-1-1,5 1-1,0-10-3,9 2-6,-7-8-27,6-12-1,2-5 1,-2-10-1</inkml:trace>
  <inkml:trace contextRef="#ctx0" brushRef="#br0" timeOffset="10525.6021">14957 10905 75,'0'0'39,"0"0"-1,4 21 2,-8-4-26,9 8-6,0-1-5,1 5 0,-1-1-1,2 3 0,1-2-1,1-4 0,0-6-1,1-5 1,1-5-1,3-8 0,1-8 1,1-5-1,1-9 0,1-4 0,2-6 0,2-1 0,-2-1 1,-3 4-1,-2 6 1,-2 2-1,-5 9 1,-8 12 0,0 0 0,4 17-1,-9 5 1,-1 4-1,0 3 0,-1 3 0,4 2-1,2-4-1,4 1-3,0-11-4,12 4-22,-2-8-11,3-7 2,4-4-2</inkml:trace>
  <inkml:trace contextRef="#ctx0" brushRef="#br0" timeOffset="10865.6215">15626 10942 58,'7'-15'38,"-7"3"-1,0 12 2,-4-9-15,4 9-16,-12-7-3,12 7-1,-14 1 0,5 0-2,9-1 1,-18 9-1,7 3 0,-2 3-1,0 1 1,-1 4-1,2 5 0,3 1 0,3 0 0,4 2-1,4-3 1,4-1-1,3-2-1,5-3 0,1-4-2,3-1-2,-3-9-4,9 5-15,-1-8-18,-5-6 2,3 0-2,-2-7 4</inkml:trace>
  <inkml:trace contextRef="#ctx0" brushRef="#br0" timeOffset="11308.6469">15785 11104 69,'16'1'39,"-6"-4"-1,3 2 2,7 1-24,-6-8-8,8 6-3,0-4-1,4-1-1,0-3-1,1 2 0,2-4-1,1-1 0,-2 0-1,-3-3 0,-5-2-1,-8 1 0,-5 1 1,-6-1-2,-7 1 1,-7 4 0,-6 5 0,-5 0-1,-1 7 1,-4 6 1,-1 6-1,0 7 1,1 5 0,2 3 2,2 2-1,6 4 1,6 2 0,7 0 2,5-4-1,8 1 0,6-5 1,9-1-1,1-4 1,5-3-2,0-5-1,-1-2-1,-1-4-3,-4-12-8,-2-1-32,-5-6 0,-2-4 0,-2-6-1</inkml:trace>
  <inkml:trace contextRef="#ctx0" brushRef="#br0" timeOffset="12924.7393">17065 10682 33,'0'0'32,"0"0"-3,0 0 4,0 0-15,0 0-4,-8 22-5,2 2-1,5 11-3,-2 7-2,4 7 0,0 3 0,3 3-1,1-2 0,0-2-1,1-8 0,1-5-1,0-9-1,-1-10 0,2-5-1,-8-14-1,10 0 0,-5-12 0,-1-5-1,-3-10 1,0-6 1,-2-3-1,1-3 2,0-1-1,-1 1 4,1 3 0,0 2 1,4 11 0,2 5 2,5 7-1,1 5 0,6 12 0,2 0 0,3 9-1,4 6-1,2 4 0,0 2-2,-1 5 1,-1 0-1,-4-1 1,-6 1-2,-5-2 1,-11-3 0,-4-2-1,-7-5 1,-8-4 0,-7-6 0,-5-1 1,-1-4-1,-1-4 1,3-5-1,0 0 1,6-2 0,6-1-1,5 1 0,12 6-1,-4-14-1,4 14-3,19-4-5,-7 1-19,6 2-8,5 2-1,2-3 0</inkml:trace>
  <inkml:trace contextRef="#ctx0" brushRef="#br0" timeOffset="13376.765">17576 11088 61,'20'-10'37,"-10"2"-1,6 0 2,2 0-25,1-9-5,7 4-3,1-5-2,2 5-1,-3-3 0,2 2-1,-3 0 1,-1 2-1,-7-1 0,-2 3 0,-7 1 0,-6-2-1,-5 2 0,3 9 0,-24-15 0,5 9-1,-8 1 1,-4 5 0,0 3 0,-1 4 0,2 2 1,3 4 0,3 6 0,6 6 1,5 5-1,8 0 2,3 1-1,8 4 0,2 0 0,6-2 1,2-4-2,7-4 0,1-8-2,2-2-1,2-6-2,-4-11-4,8 3-15,0-9-19,-5-6 2,1-1-1,0-7 2</inkml:trace>
  <inkml:trace contextRef="#ctx0" brushRef="#br0" timeOffset="13756.7869">18468 10886 30,'0'0'32,"-16"-15"2,1 9 0,-3 5-14,-10 0-5,3 9-4,-7 0-2,3 12-1,-3 0-2,6 9-1,1 2-1,8 4 0,3-1-2,9 5 0,6-4 0,7-2-2,7-5 0,6-5-2,6-3-3,4-13-4,9-2-28,-3-6-2,-1-11 1,3-1-2</inkml:trace>
  <inkml:trace contextRef="#ctx0" brushRef="#br0" timeOffset="14263.8157">18845 10873 37,'0'0'33,"-23"5"2,6-2-1,1 5-15,-8-5-6,4 11-4,-7-4-2,6 8-1,-2-2-2,5 6-1,5 2 0,5 2-1,4-3-1,11 0 1,4-4-2,10-2 1,4-4 0,8-6-1,0-5 0,3-5 0,-4-4 0,-2-4 0,-3-1 0,-6-4 1,-6-2-1,-6-1 0,-6-2 0,-3 0 1,-6-2-1,-2 1 1,-3 4-1,1 1 1,-1 6-1,0 4 1,1 8 0,1 7-1,2 8 1,1 8 0,3 4-1,2 3 1,2 1-1,2 0 0,5-2-1,3-5-2,4-3-3,0-14-6,6-4-28,0-3 1,-1-8-1,6-4 2</inkml:trace>
  <inkml:trace contextRef="#ctx0" brushRef="#br0" timeOffset="14712.8416">19130 10797 61,'0'0'38,"0"0"0,-1 23 1,2 3-21,-7-1-9,7 10-2,-4-1-2,4 5 0,-1-1-2,6 1-1,2-6 0,2-4 0,5-10-2,3-2 1,4-9-1,5-6 0,1-7 1,-1-6-1,-4-7 0,1-3 0,-2-5 0,-4-7 0,-3 1 0,-7 1 0,-4 0 0,-2 5 0,-2 3 1,-3 4-1,-2 8 1,5 11-1,-11 1 1,3 10-1,3 8 0,0 8 1,0 3-1,1 3 0,2 2-1,0-1 0,3-3-3,1-6-2,9 1-6,-6-10-28,10-8-2,3-5 2,4-11-1</inkml:trace>
  <inkml:trace contextRef="#ctx0" brushRef="#br0" timeOffset="15120.8649">19812 10834 58,'3'-16'38,"-2"6"-1,-1 10 2,-16-16-14,6 20-15,-10 3-5,3 6-1,-3 2-1,5 5 0,0 1-1,6 2 1,5 2-2,3 1 0,6-4 0,5 1-1,3-2 0,2 2 1,3 0-1,1-3 0,-2-1 0,1-1 0,-3-1 0,-3 0 0,-1-1-1,-6-3 0,-6-1 0,-6-2 0,-4 1 0,-5-3 0,-2-1 0,-3-4 1,1 0-2,0-2 0,5 0-2,1-7-4,14 6-17,0 0-16,4-13 3,8 7-3,0-5 3</inkml:trace>
  <inkml:trace contextRef="#ctx0" brushRef="#br0" timeOffset="15602.8925">19995 11087 80,'17'-10'39,"6"3"-2,-1 3-9,-4-9-14,11 7-6,-6-3-3,4 4-1,-5-3 0,-1 0-2,0 0 0,-3-1 0,-1-3-1,-3 0 0,-2-2 0,-2 0 0,-3-2-1,-3 0 0,-4 0 0,-5 0 0,-2 4 0,-3 0 0,-4 5-1,-2 3 0,-4 6 1,-1 5-1,-3 6 1,0 5 0,0 6 0,1 6 0,1 3 1,4 4 0,3-1 0,5 2 1,7-5 0,8 0 1,5-4-1,9-3 0,5-6 0,4-2 0,3-5 0,0-2-1,0-3-1,-3-5-2,-2-1-5,-13-9-27,1-4-9,-6 0 1,-6-6-2</inkml:trace>
  <inkml:trace contextRef="#ctx0" brushRef="#br0" timeOffset="23401.3384">11354 11932 16,'14'-5'30,"-14"5"1,0 0 2,0 0-13,-8 10-4,0 6-5,-6-2-3,0 10-3,-5 2-1,-1 8-2,-5 0 0,3 1-1,-3 2 0,-3-1-1,2-2 0,1-7-1,3-4-2,3-9-2,5-7-6,0-10-4,7-7-8,6-6-7,-1-14-4,8 2 1</inkml:trace>
  <inkml:trace contextRef="#ctx0" brushRef="#br0" timeOffset="23635.3518">11022 11894 33,'-17'-19'31,"17"19"-3,-4 14-4,6-3-4,9 12-4,2-3-4,10 11-1,0-2-3,9 9-2,2-4-1,6 1-2,1-3-2,3-2-2,2-1-2,-4-9-4,8 5-8,-8-6-19,1-11-3,0 1 0,-7-10 2</inkml:trace>
  <inkml:trace contextRef="#ctx0" brushRef="#br0" timeOffset="23995.3724">12038 11934 8,'-5'-16'27,"4"6"2,-12-5 1,-2 2-12,-3 7-5,-8-2-2,2 9-3,-7 1-1,1 9-1,-5 3 0,4 7-1,-1 1 2,5 7-3,2 1 0,7 5-1,3-4 0,13 2 0,6-3-1,11-1 1,6-5-2,5-1 1,7-8-2,3-2 0,2-4-3,-2-6-3,2 2-7,-11-4-19,-3-6-4,-2 3-2,-13-5 2</inkml:trace>
  <inkml:trace contextRef="#ctx0" brushRef="#br0" timeOffset="24211.3849">11723 12067 44,'11'0'34,"0"-5"0,11 6 0,5 2-19,0-3-6,9 3-5,3 1-5,0-1-7,5 3-12,2 0-14,-6-8 0,6 3 0,-8-10 0</inkml:trace>
  <inkml:trace contextRef="#ctx0" brushRef="#br0" timeOffset="24516.4023">12467 11788 63,'0'-10'36,"0"10"-1,0 0-5,0 0-16,-1 20-5,1-7-4,4 9-1,-3 4-1,1 6-1,0 1 0,-2 4-1,-1 1 0,-1 1-1,-4-1 0,0-3-1,2-3-1,-3-7-2,5-5-3,-6-10-9,8-10-22,0 0 1,-4-10-1,5-3 2</inkml:trace>
  <inkml:trace contextRef="#ctx0" brushRef="#br0" timeOffset="24796.4183">12243 11758 47,'-3'-11'35,"3"11"3,10-11-1,1 3-16,9 7-7,-1-3-4,13 6-3,-3-1-2,8 4 0,0-2-2,6 1-1,-1 0 0,2 1-1,-3-1 0,-4-1-1,-1 2-3,-7 0-1,-2 5-4,-12-6-15,-6 6-17,0 3-1,-6-2 1,-1 4 0</inkml:trace>
  <inkml:trace contextRef="#ctx0" brushRef="#br0" timeOffset="25118.4367">12853 12083 67,'6'19'38,"-5"-10"-1,1 4 2,3 6-27,-7-6-4,6 6-2,-5-1-2,4 4 0,-3 1-1,1 1-1,-1-3 0,0-1-1,-1-2-1,-2-3-1,1 1-1,-1-6-2,3 0-2,0-10-10,0 0-24,0 0 1,-9 2-1,9-2 2</inkml:trace>
  <inkml:trace contextRef="#ctx0" brushRef="#br0" timeOffset="25606.4646">13606 11916 53,'-1'14'38,"-1"-5"-1,3 4-1,-2 3-12,0-3-15,5 3-5,-2 3-2,2-1-1,-1 3-2,-1-2-3,3 0-5,-8-5-18,2-5-10,1-9-1,0 0 0</inkml:trace>
  <inkml:trace contextRef="#ctx0" brushRef="#br0" timeOffset="25818.4768">13625 11626 70,'0'0'36,"-13"-4"-1,13 4 0,-11 6-29,11-6-4,-8 10-5,11 1-6,-3-11-15,8 13-11,8 0-1,-4-5 2,8 3 0</inkml:trace>
  <inkml:trace contextRef="#ctx0" brushRef="#br0" timeOffset="26320.5055">13935 11858 36,'0'0'33,"9"-5"2,-9 5 1,-2-19-19,2 19-3,0 0-5,-10-9-2,0 7-2,-2 3-1,-2 0-2,0 4-1,-1 1 0,-1 2 0,-3 2 0,0 3-1,4 1 0,5 1 0,3 0 1,4 0-2,4-3 2,5 2-1,10-3 0,3-2 0,3-1 0,-1-1 1,0 0-1,0 1 0,-4 2 0,-2 0 0,-5 2-1,-6 2 1,-4 0 0,-5 2-1,-3-1 1,-5 0 0,-1-1 0,-2 0 1,-2-5 0,2-1 0,-1-3 0,4-1 1,1-3-1,12-1-1,-11-1-3,11 1-5,3-12-29,-3 12-1,17-6 0,-5 3-1</inkml:trace>
  <inkml:trace contextRef="#ctx0" brushRef="#br0" timeOffset="27717.5854">14746 11646 37,'-6'-18'31,"5"8"-4,1 10-5,0 0-4,-3 13-4,4 7-4,3 10-2,-2 5-3,1 11-1,0 2 0,1 5-1,-4-5-1,0 2 0,-4-6 0,3-3-1,0-5 0,2-7-1,0-6-1,2-8-1,6-2-4,-9-13-13,17-8-16,3 0-1,-5-12 0,5 2 1</inkml:trace>
  <inkml:trace contextRef="#ctx0" brushRef="#br0" timeOffset="28164.611">14982 12001 53,'23'9'34,"-12"-15"-2,10-4-3,2 3-17,-4-8-2,7 2-4,-4-5-3,0 4 1,-1-4-1,-2 2-1,-6-1 0,-4 2-1,-4-1 0,-4 4-1,-5 2 1,-5 0-1,-4 1 0,-8 4 0,-4 2 1,-1 1-1,-2 5 0,-3 2 0,2 4 0,1 5 0,1 3 2,9 6-1,5 2 1,7 4 0,4-1 1,8 3 0,3-4 0,6 3 0,3-6-1,5-1 0,0-3-1,-1-4-1,4 0-2,-3-9-2,4 3-6,-7-10-13,3-2-17,2 0 1,0-6 0,4-3 1</inkml:trace>
  <inkml:trace contextRef="#ctx0" brushRef="#br0" timeOffset="28514.631">15727 11774 41,'-1'-20'31,"3"5"3,-10-7 0,-5 0-22,2 8-1,-5-4-3,1 7-2,-2 1-1,0 7-1,-5 3 0,3 9-1,-4 4 0,4 9 0,-1 2 0,4 8 0,-1 2 0,5 7-1,4 0 1,6 0-1,2-1 0,4 3-1,1-6-1,2-1 0,4-6-2,-4-5-2,4 0-5,-9-12-13,2-4-18,-4-9 1,0 0-1,0 0 3</inkml:trace>
  <inkml:trace contextRef="#ctx0" brushRef="#br0" timeOffset="28707.642">15353 12013 47,'0'0'38,"0"0"-1,0 0 2,21-2-13,-7-7-14,14 8-4,-2-3-3,5 3-3,-1 1-4,-1-2-5,4 4-28,-4 1-5,-5-2 1,-3-1 0</inkml:trace>
  <inkml:trace contextRef="#ctx0" brushRef="#br0" timeOffset="29121.6657">16004 11600 60,'-2'-9'37,"2"9"0,0 0 0,-1 18-20,2 7-9,-7 5-3,4 9-2,-4 7-1,2 6 0,-4 1 1,2 0-1,1-3-1,0 0 1,2-7-1,3-4 0,3-8-1,3-6 1,5-7-1,3-8-2,1-6 0,0-10-4,7 3-8,-6-7-26,-1-7 1,-2 0-1,-9-4 2</inkml:trace>
  <inkml:trace contextRef="#ctx0" brushRef="#br0" timeOffset="29307.6763">15827 11980 56,'-9'-1'38,"9"1"0,8-13 2,10-4-19,9 7-10,4-4-5,6 1-4,5 5-6,-2-6-10,-2 10-26,4 3 1,-5-5 0,-3 5 0</inkml:trace>
  <inkml:trace contextRef="#ctx0" brushRef="#br0" timeOffset="29929.7119">16818 11840 39,'-22'-3'33,"12"10"2,-7 0 0,-2 4-16,5 11-6,-7-5-4,8 9-3,-3-1 0,9 3-1,2-1-1,7-1-1,5-4-1,10-1 0,2-6-1,9-3 0,1-8 0,7-6 0,-1-7 0,-1-5-1,-1-5 0,-3-5 0,-2-4 0,-8-2 0,-6-1 0,-7-1-1,-6 1 0,-5 3 0,-9 3 0,-7 4 0,-6 9 0,-5 5 0,-3 9 0,-2 8 0,-1 9 0,7 4 1,6 5-2,9 0-1,11 3-6,6-7-15,15-3-12,14-3-1,5-11-2,10-2 3</inkml:trace>
  <inkml:trace contextRef="#ctx0" brushRef="#br0" timeOffset="30256.7306">17595 11612 71,'-3'-25'37,"-1"2"0,-9 1 1,-4 1-29,1 10-2,-6 3-4,0 7-1,-6 5 1,2 9-1,-2 4 0,1 7 0,-3 6 0,3 6 0,2 5-1,6 3 1,2 2 0,7 3-1,4-4 0,4-1-2,9-4 1,1-6-3,6-1-3,-5-9-6,9-6-28,-9-3 1,-6-3-2,-3-12 2</inkml:trace>
  <inkml:trace contextRef="#ctx0" brushRef="#br0" timeOffset="30450.7417">17092 11960 63,'7'-17'39,"9"11"-1,4-4 2,6-2-24,14 6-7,-4 1-4,11 1-4,-3 5-4,0-4-12,-4 6-24,3 2 1,-6-7-2,-2-1 1</inkml:trace>
  <inkml:trace contextRef="#ctx0" brushRef="#br0" timeOffset="30972.7716">17980 11877 58,'0'0'38,"0"0"-1,0 0 2,10 3-20,-8 13-10,-5-2-3,3 9-3,-4 3-1,1 4-1,0 2-1,0-2-2,3 0-2,-4-9-3,9 2-9,-5-7-22,0-16-1,12 1 0,-8-14 2</inkml:trace>
  <inkml:trace contextRef="#ctx0" brushRef="#br0" timeOffset="31152.7819">17975 11680 68,'0'0'34,"-9"9"0,9 1-2,2 2-28,3 1-21,10 4-17,-8-5 0,11 6-1,-3-10 1</inkml:trace>
  <inkml:trace contextRef="#ctx0" brushRef="#br0" timeOffset="31760.8167">18203 11849 69,'-7'23'38,"-3"-3"-1,2 4 2,4 4-26,-5-4-6,9 6-3,0-3-1,5 1 0,2-7-2,4-3 0,4-5 0,1-7-1,4-6 1,1-8-1,2-5 0,-2-4 0,2-5 0,-1-3 1,-1-3-1,-2-1 0,-5 2 0,-1 4 0,-2 3 0,-3 7 1,-8 13-1,0 0 0,0 0 1,3 25-1,-6-2 0,-1 4 0,1 1 1,0 0-2,2-1 2,1-5-1,3-4 0,4-7 0,2-5 0,4-7 0,1-8 0,3-4-1,3-6 1,1-2 0,1-4 0,-1-1 1,1 0 0,-1 3 0,-3 4 0,-1 3 1,-6 5 0,1 9 0,-12 2 0,10 13 0,-9 1-1,-3 6 0,-2 5 1,-1 3-2,0 1 0,-2-1-1,3-1-2,-1-5-1,8 3-4,-4-15-12,6 0-22,8-5 1,1-8-1,6-3 2</inkml:trace>
  <inkml:trace contextRef="#ctx0" brushRef="#br0" timeOffset="32301.8476">18872 12002 51,'0'0'39,"10"2"-1,-12 8 1,2-10-12,2 27-14,-6-9-6,6 11-3,-3-1-1,2 4-1,1 1-1,-4 0-1,4 1 0,-2-3-1,0-5-1,-3-7 0,1-5-1,2-14 0,0 0 0,-11-1 0,8-14 1,-3-7 0,2-6 0,-2-7 1,2-4 1,-1-6 0,1 0 1,3-3 1,-1 1 0,6 2 1,0 3 0,5 8 1,1 4 0,6 7 1,1 4-2,2 11 0,1 4-1,1 5-1,0 5 0,2 4 0,0 2-1,-2 5 0,-4 1 0,0 0-1,-8-1 1,-3 1 0,-7-2 0,-9-2-1,-6-2 1,-4 0 0,-6-1 0,-5-2 0,0 0 0,0-2-1,4 0 0,2-1-2,11 2-2,1-9-7,13 1-28,11 0-2,4-3 2,9-1-1</inkml:trace>
  <inkml:trace contextRef="#ctx0" brushRef="#br0" timeOffset="32651.8676">19260 11677 35,'-12'-31'36,"9"5"2,0 0 0,6 2-12,9 14-9,-9-1-6,10 15-3,-4 6-2,2 12-1,-6 8-2,0 11-1,-5 5-1,-1 7 0,-3 3 1,-1 0-2,0-2-1,-1-8 0,2-3-2,1-12-3,10-2-3,-7-19-14,0-10-18,16 3 1,-4-14-1,5-4 3</inkml:trace>
  <inkml:trace contextRef="#ctx0" brushRef="#br0" timeOffset="32855.8793">19496 11889 67,'0'0'40,"0"0"-2,-4 12 2,4-12-23,-3 24-8,2-7-3,5 5-3,-1 3-1,1 2-1,0 0-2,-2-5-2,3 3-4,-7-12-12,3-3-22,-1-10 2,0 0-2,0 0 3</inkml:trace>
  <inkml:trace contextRef="#ctx0" brushRef="#br0" timeOffset="33051.8905">19500 11713 75,'-6'-20'40,"6"6"0,0 1 0,-2 1-25,2 12-8,17-4-6,-8 5-5,6 9-18,-1 3-18,-3 2 0,3 4 0,-3-3 0</inkml:trace>
  <inkml:trace contextRef="#ctx0" brushRef="#br0" timeOffset="33597.9212">20003 11862 52,'15'-12'37,"-2"3"0,-7-5 0,-6-1-16,0 15-9,-7-16-5,-3 12-3,-9-1 0,-2 6-2,-5 4 1,-1 4-1,-1 4 1,-1 5-1,0 3 0,5 5 0,4 1 1,7 3-2,5 0 1,8 1-1,5-3-1,7 0 0,6-4-2,4-8-2,9 4-6,-5-13-18,8-2-14,3-6 2,0-6-2,1-5 2</inkml:trace>
  <inkml:trace contextRef="#ctx0" brushRef="#br0" timeOffset="34053.9478">20301 11866 55,'-10'1'38,"-5"1"-1,-1 4 1,-1 7-13,-3-4-15,8 9-5,-1-1-1,6 6-1,2-1 0,6 1-1,2 1 0,4-3 0,4-3-1,1-2-1,2-6 0,2-5 0,-1-6 0,2-5 0,0-4-1,-1-6 1,0-3 0,-2-3 0,-1-4 0,-3-2 0,-2-2 0,-2 1 1,-2 1-1,-4 4 1,0 3 0,-1 4 0,-4 7 0,5 10 0,0 0 1,-11 17-1,6 2 0,2 5 0,-1 2 0,1 5 0,3 1 0,1-1-2,3-2 1,1-1-2,2-5-3,-2-8-2,6 3-12,-1-12-23,-1-7 1,-9 1-1,15-20 2</inkml:trace>
  <inkml:trace contextRef="#ctx0" brushRef="#br0" timeOffset="34686.984">20535 11498 71,'12'-26'39,"-3"7"-1,0 10 2,4 14-24,-12 6-7,5 15-3,-6 7-2,1 13 0,-2 6-1,1 7 1,-1 3-2,1 1-1,1-4 0,0-6-2,4-5 0,-1-11-2,4-7-1,-2-10-2,4-8-2,-10-12-3,13-2-7,-15-14-5,5 1 0,-10-13 1,3 3 3,-9-6 5,1 6 5,-2-2 10,-3 1 8,6 6 6,-3 1 4,10 9 1,-1-1-1,5 11-1,16-8-5,4 11-3,0-5-2,10 6-2,1-4-1,5 4-1,-2-3-2,2 1 0,-2-3 0,-3-2-1,-2 1-1,-5-1 1,-5 0-1,-5-1 1,-4-1-1,-10 5 0,0 0 1,0 0 0,0 0-1,0 0 1,-3 17-1,-2-5 1,1 4-1,-1 2 1,1 3-1,0 2 0,0 0 0,0-2-1,3-1-2,-2-7-4,7 3-12,-4-16-23,0 0 1,11-5 0,-6-11 0</inkml:trace>
  <inkml:trace contextRef="#ctx0" brushRef="#br0" timeOffset="34881.9952">20910 11560 103,'0'0'40,"0"0"1,-10 6-11,10-6-24,0 0-6,11 2-7,-11-2-28,14 10-5,-2-2 0,1 0-1</inkml:trace>
  <inkml:trace contextRef="#ctx0" brushRef="#br0" timeOffset="35358.0222">21362 11732 45,'-16'-4'36,"5"6"2,-3-4 0,-4 0-14,18 2-9,-24 11-6,14 0-3,-4 4-2,3 6 0,-1 6-1,4 5-1,1 0 1,5 3-1,3-1 0,8-3-1,3-4 0,6-5-1,3-11 0,5-4 0,5-8 0,1-8-1,1-4 1,-2-5-1,-2-4 0,-4-6 1,-5-1 0,-8-1 0,-7 0-1,-9-1 1,-7 3-1,-7 2 1,-5 6 0,-3 6-1,-1 7 1,-1 4-1,2 7 0,3 3-1,9 7-3,0-1-3,15 6-22,1 4-11,2-3 2,9 2-1</inkml:trace>
  <inkml:trace contextRef="#ctx0" brushRef="#br0" timeOffset="35790.047">21666 11790 94,'11'0'38,"-11"0"1,16 3-13,-9 8-17,-7 2-5,3 7-2,-3 3 0,0 2-1,1-1 1,0 3-1,1-4 0,2-2 0,0-6 0,4-3 0,-8-12-1,17 3 1,-4-8-1,2-5 1,4-4 0,1-3 0,3-3 0,3 1 0,1 0 0,-1 4 1,-2 3-1,-4 5 1,-4 5 0,-4 7-1,-5 6 1,-5 4-2,-3 5 1,-4 1-1,0 2 0,-3 1-1,1 0-2,-2-9-5,10 1-28,-5-4-7,4-12 2,0 0-1</inkml:trace>
  <inkml:trace contextRef="#ctx0" brushRef="#br0" timeOffset="38812.2198">10934 7178 31,'0'0'22,"-10"2"-1,10-2-1,0 0-3,0 0-1,5-14-4,5 13-1,-10 1-2,24-7-1,-8 2 0,8 5-3,3-3-1,5 2 0,2-3-2,4 3 0,1-2-1,4 2 1,-3 0-1,-1-3 0,-5 1 0,-5 4 0,-3 1 0,-6 2 0,-6 0-1,-4 1 1,-10-5-1,4 20 1,-6-6-1,-1 1 1,-4 6 0,2 6-1,-1 3 1,2 5-1,0 4 1,0 3 0,1 1 0,3 4 0,2-5-1,0-2 1,2-2-1,0-3 1,0-4 0,-1-3-1,0-4 1,-1-3-1,-3-3 0,0-3 1,-1 1-1,-1-5 0,3-11-1,-5 16 0,5-16-1,-2 10-3,2-10-3,0 11-23,0-11-7,0 0 0,14-3 0</inkml:trace>
  <inkml:trace contextRef="#ctx0" brushRef="#br0" timeOffset="40176.2974">12245 7243 18,'10'-3'27,"-10"3"-3,5-9-2,-5 9-2,0 0-5,0 0-2,0 0-2,0 0-2,-20 13-1,12 5-2,-9 0-2,0 9 0,-7 4-1,0 3 0,-5 2-1,0 6-1,-1-4 0,0-1 0,1 1-1,4-4 1,1-4-2,3-1 1,4-5 0,2-8-2,5-3-2,0-9-3,10-4-7,0 0-10,-6-14-11,10 1-1,-4-6 2,3 2 1</inkml:trace>
  <inkml:trace contextRef="#ctx0" brushRef="#br0" timeOffset="40435.3128">11784 7326 20,'-7'-15'31,"7"15"4,0 0-2,0 0-10,22 9-6,-8 1-3,12 15-4,0-4-2,8 10-1,0 0-3,6 4-1,2-1 0,1 0-2,1-1-1,-3-5 0,-1 0-3,-4-5-2,2 3-6,-13-6-25,-2-6-1,-2-1-2,-9-10 2</inkml:trace>
  <inkml:trace contextRef="#ctx0" brushRef="#br0" timeOffset="40882.3384">12942 7351 39,'12'-5'31,"-10"-9"2,2 4-1,-3 0-21,-7-3-1,2 3-3,-7-1-2,-1 8 0,-5-2-2,-4 6 0,-5 7 0,-3 4-2,-4 3 1,-2 7-1,-2 3 1,2 2-1,1 3 1,6 3 0,5 0 0,10-1 1,6-1-1,11-4 0,7 0 0,11-1 0,3-6 0,10-4 0,1-4-1,3-3 0,0-5-2,-3-1 0,0-3-4,-11-8-5,2 3-24,-8 1-4,-9-5 0,-10 9 0</inkml:trace>
  <inkml:trace contextRef="#ctx0" brushRef="#br0" timeOffset="41103.351">12610 7505 49,'18'-2'37,"-1"-4"-1,9 3 1,3 1-19,4-5-7,10 4-5,-1-2-3,3 1-4,2 4-5,-5-5-11,2 2-20,-1 2 0,-6-5-1,-1 5 2</inkml:trace>
  <inkml:trace contextRef="#ctx0" brushRef="#br0" timeOffset="41418.369">13434 7212 60,'0'0'36,"6"-11"1,-6 11 0,7 10-23,-10 0-5,4 12-4,-3 2-1,2 10-1,-3 3-1,1 5 0,-1 4 0,0 2-1,-1-1 0,-1-3-1,2-1-2,-2-8-1,4-2-2,-2-11-6,7-4-15,-1-7-12,-3-11 0,0 0 0,-3-23 2</inkml:trace>
  <inkml:trace contextRef="#ctx0" brushRef="#br0" timeOffset="41692.3847">13128 7226 44,'0'-10'35,"5"1"2,8 4 0,9 4-13,4-6-11,15 8-3,3-3-2,10 3-2,2-2-2,4 3-1,0-1 0,-1 2-2,-4-1 0,-5 0-1,-9 1-2,-8 1-1,-6 5-2,-13-4-7,2 5-24,-10 4-4,-6 1 1,-2 4-1</inkml:trace>
  <inkml:trace contextRef="#ctx0" brushRef="#br0" timeOffset="41988.4016">13893 7545 58,'0'0'38,"14"12"0,-10-3 2,-4-9-20,9 19-8,-9-5-5,3 7-1,-4 2-2,2 5 0,-2 0-1,2-2-1,-1 0-1,2 2 0,-2-4-1,2-5-1,1-2-2,-2-6-3,4 3-8,-5-14-28,2 14 2,-2-14 0,0 0-1</inkml:trace>
  <inkml:trace contextRef="#ctx0" brushRef="#br0" timeOffset="43630.4955">10675 6855 16,'0'0'20,"-20"7"0,5 7 0,0 11-1,-4 9-2,5 14 0,-4 7-3,8 19-2,-2 3-3,10 17-2,2 3-1,10 4-2,5-2-1,12 1-2,10-7-2,9-9-7,13-13-27,10-4 1,6-18-2,12-6 1</inkml:trace>
  <inkml:trace contextRef="#ctx0" brushRef="#br0" timeOffset="44211.5288">14099 6993 45,'26'11'34,"-3"3"2,7 10 0,2 10-20,-7 2-3,10 17-5,-3 4-2,1 8-2,-5 6-1,-1 5-1,-5 2-1,-7 1 0,-5-2-1,-9-3-1,-7-1-1,-7-9-2,-2-3-6,-7-12-25,0-14-2,4-9-1,0-14 2</inkml:trace>
  <inkml:trace contextRef="#ctx0" brushRef="#br0" timeOffset="44926.5695">15025 7172 52,'0'0'36,"0"0"-1,0 0 2,0 0-20,0 0-7,11 18-5,5 7-1,2 4 0,6 7-2,1 7 0,5 8 0,-1 4-1,2 5 0,-3 0 0,-1-4 0,0-4-1,-3-3 0,-1-8 1,-1-11-1,-1-10 1,-1-11-1,-2-11 1,2-10-1,-3-14 1,2-11 0,0-10 0,-1-5 0,0-5 1,-2-6-2,1-1 0,-2 5 1,0 8-2,-3 8-2,2 14-2,-5 2-10,0 13-25,7 14 1,-3 8 0,5 5 1</inkml:trace>
  <inkml:trace contextRef="#ctx0" brushRef="#br0" timeOffset="45581.6072">16631 7157 48,'20'-13'33,"-12"-8"1,-1 5-1,-14 1-20,-10 0-3,-1 1-5,-8 1-1,0 8-1,-9-1 0,1 6 1,-2 2-1,4 6-1,1 2 1,5 8-1,2 3 0,5 4 1,5 3-1,11 9 1,4 2 0,7 6-1,6 0 1,6 5-1,1-1-1,2 2 0,0 2 0,-3-6 0,-3 0-3,-3-4 0,-7-3-3,-6-7-2,0 0-6,-12-11-22,-3-8-4,1-4-1,-6-10 2</inkml:trace>
  <inkml:trace contextRef="#ctx0" brushRef="#br0" timeOffset="45781.6186">16211 7577 52,'6'-13'37,"1"-1"-1,9 3 0,8 3-18,-4-3-8,14 7-5,0 0-3,5 5-3,4 3-4,-3-3-5,10 0-26,-2 5-1,-3-8 0,2 2 1</inkml:trace>
  <inkml:trace contextRef="#ctx0" brushRef="#br0" timeOffset="46114.6375">17264 7095 63,'9'-13'36,"-9"-1"0,0 14 0,0 0-23,-20-7-7,3 22-1,-6 4-2,2 10 2,-8 7-1,3 12-1,-1 2 1,3 10 0,4 1-1,4 6 0,6-4-1,8 2-1,9-5 0,4-10-2,10-3-1,1-12-2,8-4-2,-1-16-7,6-5-28,0-7 1,-4-11-1,3-5 2</inkml:trace>
  <inkml:trace contextRef="#ctx0" brushRef="#br0" timeOffset="46369.6522">17654 7344 72,'11'10'37,"-15"0"-1,-3 10 2,-5 4-28,-7 4-5,-2 7-2,-5 5-1,-2 1 0,0-1-1,2 1 0,0-5-2,2-8-2,7-2-6,-1-16-8,18-10-22,-12 3 1,7-12 0,6-4 2</inkml:trace>
  <inkml:trace contextRef="#ctx0" brushRef="#br0" timeOffset="46572.6632">17289 7439 49,'-1'-9'38,"1"9"-1,16-4 1,8 13-14,-1-1-11,13 8-5,-3 1-4,7 5 0,-1 2-3,0 0-1,-2 3-3,-7-8-4,3 5-14,-3-6-19,-7-9 1,-2-4 0,-6-4 1</inkml:trace>
  <inkml:trace contextRef="#ctx0" brushRef="#br0" timeOffset="46850.6795">17674 7118 54,'23'-14'37,"2"8"0,6 11 1,1 16-15,-2-2-11,9 17-5,-7 2-1,3 12-2,-7 3 0,-2 5-1,-7-1-1,-4 2-1,-6 0 1,-4-8-1,-4-4-2,-5-8-1,-1-5-3,-4-13-8,2-3-26,3-7-3,4-11 2,0 0-1</inkml:trace>
  <inkml:trace contextRef="#ctx0" brushRef="#br0" timeOffset="47685.7269">18610 7335 29,'22'-18'30,"1"7"2,-11-6 0,-1 0-15,-8 8-6,-8-2-4,-5 8-1,-8-3 0,-5 10-1,-5 2 0,-1 8-2,-10-1 1,2 7-1,-2 3 0,3 5 1,2 5-1,8 4 0,2-4 0,9 4 1,11 0-1,8-1-1,10 0 0,7-3 0,5-8-1,6-2 0,3-5-1,5-6 0,-1-7-2,0-3 0,-5-1-3,-6-9-3,2 7-14,-9-5-18,-9-3 1,-12 9 0,2-17 1</inkml:trace>
  <inkml:trace contextRef="#ctx0" brushRef="#br0" timeOffset="47900.7392">18359 7501 64,'15'-4'36,"3"-2"0,9-4-6,6 11-14,-2-5-8,7 5-3,-1 0-3,-2 3-1,2 1-4,-5-4-5,5 5-18,-6-2-10,-7-5 0,0 1-2</inkml:trace>
  <inkml:trace contextRef="#ctx0" brushRef="#br0" timeOffset="48286.7613">19340 7193 63,'21'-15'38,"-5"-1"0,-2 6 2,1 7-23,-15 3-7,9 8-3,-10 8-2,1 11-1,-2 6-1,1 9-1,-1 7 1,0 4-1,-1 1-1,2 0 0,0-3 0,2-3-2,-2-7-1,0-11-1,4-5-4,-4-16-4,12 2-13,-11-11-18,5-14 2,-7-2 0,-5-10 1</inkml:trace>
  <inkml:trace contextRef="#ctx0" brushRef="#br0" timeOffset="48548.7769">18952 7189 70,'0'0'38,"9"-17"0,10 1-5,14 10-16,2-7-5,19 8-3,0-1-1,12 4-2,1-1-2,4 3-1,-6 2-1,-4 3-2,-6 2-1,-13-1-3,-1 4-4,-20-5-17,-4 7-17,-9 1 0,-7-1 1,-5 1 0</inkml:trace>
  <inkml:trace contextRef="#ctx0" brushRef="#br0" timeOffset="49278.8186">19760 7699 54,'5'-14'40,"1"0"0,2-5 1,-2-7-13,4 12-15,-5-6-4,7 3-4,-4 1-1,2 7-2,2 1 0,1 5-1,1 3 0,1 4-1,-2 5 0,1 5 0,-1 4 0,-1 3 0,-6 1-1,-3 5 0,-3 1-1,-6 1 0,-2 1-1,-6-3 0,-1 1-1,-7-1 1,2 1 0,-2-5 0,2 1 1,1-2 1,3-2 1,3-3 1,4-1 1,7-3 1,3-4 0,8 3 1,1-7 0,7 0 0,3-1-1,5 0 0,2-1-1,1 2-1,0 0-2,-3-4-3,-1 7-9,-3-6-28,-7-3-3,-5 0 2,-9 1-1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9:41:03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2955 9830 30,'0'0'22,"2"-15"0,-2 15-2,0 0-3,0 0-3,0 0-2,10 9-3,-3 9-2,-1 8-2,3 8-2,-2 6 1,5 7-2,-3 3 2,2 2-3,-1 1 1,1-2-1,-2-7 0,1-5 0,-1-7-2,-2-6 1,1-8-2,-1-9-1,-7-9-5,10-3-5,-5-10-12,2-3-8,-6-12-1,4-2 2</inkml:trace>
  <inkml:trace contextRef="#ctx0" brushRef="#br0" timeOffset="282.016">3182 9716 7,'-1'-10'27,"11"15"0,-10-5 2,-2 19-14,10 4-3,-6 5-2,7 12-2,-3 0-2,6 7-1,-5 1-1,6 3-2,-2-4 1,-1 0-3,1-4 0,0-7-2,-1 0-2,-4-9-5,2 0-7,-3-2-14,-7-16-3,3 3 2,-11-18 1</inkml:trace>
  <inkml:trace contextRef="#ctx0" brushRef="#br0" timeOffset="589.0337">2820 10070 40,'20'-9'35,"11"4"2,2-6-1,0-3-18,16 7-3,-4-6-5,10 6-4,-4-4-1,4 1-3,-6 4-1,0-2-2,-4 6-2,-8-4-6,-1 2-22,-12 4-6,-8-5 0,-6 7-2</inkml:trace>
  <inkml:trace contextRef="#ctx0" brushRef="#br0" timeOffset="2811.1607">3698 10714 38,'4'-14'31,"-4"14"-5,4-14-3,-4 14-4,-6-10-4,6 10-4,-13-9-4,1 5-3,2 2-2,-4 0-1,-2 2 0,-4 3-1,-3 4 0,-6 3 0,-3 6 0,-5 5 0,0 2 0,1 7 0,1 2 0,4 0 0,5 0 1,6 1-1,10-1 2,6-3-1,9-2 0,6-4 0,9 0 1,3-3-1,6-3 0,3-6 0,3 1 0,0-4-2,-1-5-2,0 0-4,-7-9-9,1-2-19,-2 5 0,-11-8-1,0 5 0</inkml:trace>
  <inkml:trace contextRef="#ctx0" brushRef="#br0" timeOffset="3051.1745">3272 11250 37,'0'0'33,"21"19"1,-7-15-2,7-3-19,9 3-3,-1-4-3,6 2-3,0-2-3,3 0-4,1 2-3,-2-4-5,-1-3-16,0 9-6,-9-11-1,2 6 1</inkml:trace>
  <inkml:trace contextRef="#ctx0" brushRef="#br0" timeOffset="3438.1967">4061 10730 44,'13'6'33,"-13"-6"1,0 27 0,-2-4-21,-5 1-4,6 8-2,-5 3-3,6 7 0,0 0-2,2 1 0,2-2-1,1-1-1,1-4-1,0-6-1,2-4-2,-3-12-4,5-2-10,-10-12-15,0 0-1,12-8-2,-18-14 3</inkml:trace>
  <inkml:trace contextRef="#ctx0" brushRef="#br0" timeOffset="3651.2089">3892 10715 50,'-6'-12'36,"6"12"0,0 0 1,16-12-21,4 15-5,0-4-2,11 4-3,2-3-2,5 2-2,3 0-2,-1-2-2,2 4-4,-6-5-8,2 1-24,-5 4 0,-8-1-1,-1 5 2</inkml:trace>
  <inkml:trace contextRef="#ctx0" brushRef="#br0" timeOffset="4000.2287">4396 11132 35,'2'24'33,"-4"-11"3,6 0-1,-4-13-16,9 0-5,2-5-4,-3-10-4,4 2-1,-4-6-1,3 1-2,-4 1 0,-1 1-1,-2 3-1,-1 4 1,-3 9-1,0 0 0,0 0 1,0 0-1,7 20 0,-5-3-1,3 1 0,1 2-1,2 2-2,-1-4-2,2 7-6,-4-8-11,-2 0-13,1 1-1,-7-6 1,1 3 1</inkml:trace>
  <inkml:trace contextRef="#ctx0" brushRef="#br0" timeOffset="4181.2392">4427 11338 60,'0'0'37,"9"6"-1,-9-6-6,14-2-13,4 4-8,-3-5-5,5 0-4,3 2-8,-3-6-12,1-4-17,5 3 1,-4-11-1,4 3 1</inkml:trace>
  <inkml:trace contextRef="#ctx0" brushRef="#br0" timeOffset="4474.2559">5099 10802 32,'11'-4'33,"-11"4"1,0 0 0,-6 20-18,-3-10-2,5 9-4,-7 2-5,0 5-1,-3 2-1,0 7-1,-5 0 0,-2-1-1,0 0-2,-2-2 1,2-3-4,-1-9-2,8-1-9,-4-9-12,4-10-8,14 0-2,-17-14 3</inkml:trace>
  <inkml:trace contextRef="#ctx0" brushRef="#br0" timeOffset="4708.2693">4734 10799 36,'-1'-10'34,"1"10"1,0 0 1,11 7-16,-3 3-6,12 9-5,-3 3-3,10 9-2,1 1-1,4 3-1,0 1-1,1-1-1,0-1-3,-3-5-3,5 1-4,-10-12-13,1-6-14,1-1-1,-5-11 2,1 0 1</inkml:trace>
  <inkml:trace contextRef="#ctx0" brushRef="#br0" timeOffset="5022.2872">5433 10689 42,'11'-3'35,"-11"3"2,12 0-1,-12 10-13,0-10-12,6 23-2,-3-6-5,5 10-1,1 5 0,0 4-1,3 5-1,-1 3 0,0 3-1,0-1 0,-1 1 0,-1-6 0,-1-3-3,-1-8 0,1 0-5,-5-16-7,-3-14-23,10 10 0,-13-19 1,0-6 0</inkml:trace>
  <inkml:trace contextRef="#ctx0" brushRef="#br0" timeOffset="5290.3026">5221 10610 73,'6'-9'38,"3"9"-1,1 3-6,4-5-17,8 9-4,1-6-2,6 4-3,5 0-2,5-1-1,2-4-1,2 2 0,2-3-2,-4-6-2,1 6-4,-7-7-3,4 7-12,-11-3-18,-6 1 1,-1 0-1,-8-1 2</inkml:trace>
  <inkml:trace contextRef="#ctx0" brushRef="#br0" timeOffset="5897.3372">5798 11086 71,'0'0'39,"0"0"-1,0 0 2,11 8-27,-1-11-3,6 2-4,1-3-1,6 4-2,-2-3 0,4 1-2,-3 0 0,-2 1 0,-1 3-1,-3 2-1,-4 3 1,-5 2-1,-5 5 0,-5 2-1,-4 5 1,-7 4-1,-1 1 2,-6 2-2,0 0 2,-1-2-1,2-2 1,3-3-1,1-3 2,6-3-1,3-5 0,7-10 1,-4 14 1,4-14-1,7 12 1,2-7 0,0-1 0,5 2 0,1 0 0,3 1-1,1-1 0,3 2-1,2 0-1,-3-2-3,2 4-2,-6-10-9,3 2-27,-5 1 2,-5-4-1,0 0 0</inkml:trace>
  <inkml:trace contextRef="#ctx0" brushRef="#br0" timeOffset="11779.6738">4518 11157 10,'0'0'12,"0"0"-2,0 0-1,0 0 0,0 0-1,0 0-1,0 0 0,0 0-1,0 0 1,-10 6 0,10-6-1,0 0 0,0 0 0,0 0-1,0 0 0,-10 2-1,10-2-1,0 0-1,0 0 0,0 0 0,0 0 0,-9 0-1,9 0 0,0 0 0,0 0 0,-12 1 1,12-1 0,0 0-1,0 0 0,-10-1 1,10 1-1,0 0 0,0 0 0,-10-5 0,10 5 0,0 0 0,0 0 0,0 0-1,-10 3 1,10-3-1,0 0 1,0 15-1,0-15 0,1 15 0,0-6 1,-1 4-1,2-3 0,-2 2 1,2-1-1,-2-1 1,0 2-1,0-3 1,0 1-1,0-10 0,2 15 0,-2-15 0,1 13-1,-1-13 2,1 14-2,-1-14 1,1 11 0,-1-11 0,0 0 0,0 11 0,0-11 0,0 0 0,0 0 0,0 0 0,0 0-1,0 0-2,0 0-2,10-2-7,-10 2-5,2-10-11,-2 10-5,0 0 2</inkml:trace>
  <inkml:trace contextRef="#ctx0" brushRef="#br0" timeOffset="19996.1437">7115 9837 26,'9'-4'21,"-9"4"-1,9-5-1,-9 5-1,7-9-4,-7 9-2,2-13-3,-2 13-2,-2-12 0,2 12-1,-6-16-1,6 16 1,-10-13-2,10 13 0,-14-12-2,14 12 0,-16-6 0,7 8-1,-3 3 0,1 2-1,-2 3 1,-2 5-1,1 4 1,-2 4 0,2 2 0,1 4 0,3 0 1,4 4-1,2-1 0,4 0 0,2 1 0,2 1-1,2-2 0,1 0 1,-3-2-1,1 0 0,-4 0-1,-3-2-1,-2 0-2,-4-8-1,4 3-5,-7-11-9,3-1-16,3 0-1,-4-9 0,9-2 2</inkml:trace>
  <inkml:trace contextRef="#ctx0" brushRef="#br0" timeOffset="20257.1587">6736 10241 19,'-14'-8'32,"14"8"0,6-12 1,7 2-11,4 6-6,1-3-2,10 5-3,-3-3-5,7 7-2,-2-2-1,0 0-2,-1 2-3,-2-3-4,1 5-4,-8-9-10,1-4-15,0 6-2,-6-6 2,4 2 1</inkml:trace>
  <inkml:trace contextRef="#ctx0" brushRef="#br0" timeOffset="20478.1711">7329 9989 31,'0'0'32,"5"-11"1,-5 11 0,0 0-15,0 0-6,0 0-3,-6 10-4,6-10-3,3 9-4,-3-9-12,0 0-19,14 10 0,-14-10-2,14 8 1</inkml:trace>
  <inkml:trace contextRef="#ctx0" brushRef="#br0" timeOffset="20646.1809">7409 10163 30,'3'16'31,"-3"-16"1,-2 20-2,2-20-16,0 0-11,-4 11-10,4-11-17,12 10-6,-12-10-1,0 0 0</inkml:trace>
  <inkml:trace contextRef="#ctx0" brushRef="#br0" timeOffset="21034.2031">7677 9977 25,'0'0'32,"3"-19"1,-3 19 0,0 0-12,-1-12-6,1 12-4,0 0-5,4 17-3,-4-5 1,2 7-2,-2 3 0,1 6-1,-1 2-1,2 5 1,-1 2-1,3-1 0,-2 2 0,2-1 0,0-3-1,-1-4 0,2-4-1,-3-10-2,3 1-3,-5-17-8,0 0-7,0 0-13,5-12 0,-4-4 2,-9-13 0</inkml:trace>
  <inkml:trace contextRef="#ctx0" brushRef="#br0" timeOffset="21455.2272">7652 9944 40,'-2'-27'34,"6"7"2,-2 1-2,3-1-14,9 8-4,-4-3-5,8 9-4,-2 0-1,7 4-2,-2 6-1,4 5-1,-2 2 0,2 8-1,0 5 0,0 3 0,0 4-1,-4 2-1,-2 4 1,-3 1-1,-4 3 0,-5 0 0,-5 0-1,-6-1 1,-6 1 1,-5-5 0,-4-3 0,-3-3 1,-4-6-1,1-5 1,0-7 0,4-3 0,1-7 0,4-1-1,2-3 1,3-2-1,11 4 0,-13-8-1,13 8 0,0 0-1,0 0-4,-1-12-4,15 12-16,0-1-14,2-7 2,3 1 0,2-6 1</inkml:trace>
  <inkml:trace contextRef="#ctx0" brushRef="#br0" timeOffset="21775.2455">8205 10144 48,'1'9'35,"9"-3"2,-10-6-1,19-4-17,4 10-7,-5-8-3,7 6-3,-2-3-3,3 3-1,-3-1 0,0 0-2,1 0-1,-3-3 0,-2 2-2,-1-5-2,0 3-3,-8-7-7,4 3-15,-14 4-7,12-18 0,-12 18 1</inkml:trace>
  <inkml:trace contextRef="#ctx0" brushRef="#br0" timeOffset="22124.2655">8470 9992 36,'0'0'34,"0"0"2,0 0 0,11 16-15,-11-16-4,16 11-5,-16-11-4,23 17-3,-11-8-2,1 3-1,0 1 0,-1-1-1,-2 3-1,0 0 1,-5 2-1,-3-1 0,-3 3 0,-3-1 0,-4-1 0,0-1 0,-1-2 0,1-3 0,-2 0 0,10-11 0,-10 12-1,10-12 0,0 0-3,0 0-2,0 0-5,0 0-15,0 0-11,18-13-1,-9 0 0,6 4 3</inkml:trace>
  <inkml:trace contextRef="#ctx0" brushRef="#br0" timeOffset="22429.2829">8852 9930 33,'-8'-10'33,"8"10"3,-9-1 0,9 1-14,-8 18-5,3-4-5,10 11-4,-2-1-3,6 6-1,-1 3-1,4 5-1,0-3 0,0 2-2,0 0 0,-2-1 0,0-1 0,-3-3-1,0-1-1,-5-9-1,0 1-2,-5-9-2,5 1-7,-2-15-15,-12 5-8,12-5-1,-6-13 2</inkml:trace>
  <inkml:trace contextRef="#ctx0" brushRef="#br0" timeOffset="22931.3114">8750 9904 46,'-12'-20'34,"9"5"3,-1 0 0,1-2-18,3 17-6,9-17-3,3 12-2,-1-1-2,9 5-1,0 0-1,6 4-1,2 1 0,2 4-1,3 0 0,2 4-1,-2 3 1,3 1-1,-3 4 0,-1 2-1,-2 2 1,-3 3-1,-3 2 0,-3 1 0,-4 2 0,-7 0-1,-3 0 0,-6-1 1,-4 1-1,-5 0 0,-7-1 0,-1-1 1,-3-2-1,-1-1 1,-2-3 0,1-2 0,-1-4 1,3-2-1,2-4 1,3-3 0,0-2 0,5-3 0,0-3 0,9-1-1,-10 0-1,10 0-1,0 0-3,-7-13-10,7 13-25,3-10-1,-3 10 1,6-14-2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9T18:35:34.51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5990 13697 7,'11'13'29,"-11"-13"1,0 0 3,-8 14-11,8-14-6,-8 11-2,8-11-4,-7 12-1,7-12-4,-4 19-1,2-8-1,3 5 0,-2 4-1,2 6-1,-2 2 1,1 4-1,-2 2 1,2 4-1,-3 2 0,0 0 0,-1-4 0,2 0 0,-1-2 0,0-2 0,0-4 0,1-5-1,-1-5 0,2-4 0,0-4-1,1-10-2,0 0-1,0 0-3,-3-10-6,0-9-9,3-4-13,1-1-2,-6-10 1,3 2 2</inkml:trace>
  <inkml:trace contextRef="#ctx0" brushRef="#br0" timeOffset="1">5751 13724 29,'0'0'32,"-10"-8"1,10 8-10,0 0-4,0 0-3,0 0-4,0 0-2,14 10-4,5 0 0,3-5-2,7 3 1,2-5-1,7 0 0,3-5-1,4 0-1,-1-3 0,2-1-1,-2-3 1,0 3-1,-5-1-1,-4 3 1,-5-1-1,-5 3 0,-6 1-1,-6 0 0,-3 4-2,-10-3-1,11 7-4,-11-7-8,0 0-23,1 12 1,-1-12 0,-4 18 1</inkml:trace>
  <inkml:trace contextRef="#ctx0" brushRef="#br0" timeOffset="2">6419 14069 35,'0'0'32,"6"16"3,-5-6-2,-3 3-17,6 9-4,-7 0-3,7 6-3,-7 1-1,5 3-1,-4-2-1,1 0 0,-1-4-1,1-3 0,-1-5-1,0-3-1,1-6-2,1-9-1,0 0-7,0 0-21,-5-10-5,5-2-1,-2-7 1</inkml:trace>
  <inkml:trace contextRef="#ctx0" brushRef="#br0" timeOffset="3">7319 13791 17,'5'-13'30,"-5"13"1,0 0 2,-17-12-15,17 12-3,-23-7-4,11 8-3,-8-3-1,4 5-1,-8 1-2,1 2-1,-3 1-1,2 6 0,-3 3 0,1 5-1,0 3 1,0 4-1,3 2 0,4 4 0,1-2 1,5 1-1,6-3 1,5-2-1,6-4 1,7-4-1,7-7 1,4-3-1,8-6 1,3-3-1,1-5 0,3-2 0,-3-2 0,0 0-2,-3 1 0,-3-1-1,-4 4-3,-9-2-3,4 8-10,-19-2-18,13 2-1,-13-2-2,0 0 2</inkml:trace>
  <inkml:trace contextRef="#ctx0" brushRef="#br0" timeOffset="4">7073 14325 56,'0'0'36,"16"9"0,-7-4-10,2-9-7,7 8-5,-3-8-5,5 5-2,-3-5-2,5 3-1,-3-2-2,0-1 0,-1 0-3,0-3-1,2 5-4,-6-9-9,2 5-24,-1 1 0,-4-3 0,2 3 0</inkml:trace>
  <inkml:trace contextRef="#ctx0" brushRef="#br0" timeOffset="5">7898 13751 59,'0'0'35,"0"0"0,0 9 0,2 6-22,-3-2-7,5 11-2,-2 3 1,3 6-2,-1 1 0,1 3-1,-2 0 0,1 0-1,-3-1 1,0-4-1,-1-3-2,-1-6 0,1-4-2,-2-7-1,2-2-4,0-10-11,-8-11-19,7 0 1,-6-8 0,2-2 1</inkml:trace>
  <inkml:trace contextRef="#ctx0" brushRef="#br0" timeOffset="6">7720 13760 57,'0'-13'38,"10"9"0,3-2 1,-1-8-19,13 8-7,-2-7-3,8 5-3,-2-2-2,5 4-1,-1 0-1,0 0-1,1 2-1,0 3 0,-5 1-1,-1 0 0,-3 2-1,-3-1-2,-2 2-1,-8-2-2,1 10-7,-13-11-21,3 10-8,-3-10 1,-4 15 0</inkml:trace>
  <inkml:trace contextRef="#ctx0" brushRef="#br0" timeOffset="7">8325 13973 73,'16'19'39,"-12"-9"-1,1 4 0,3 4-26,-10-2-4,5 7-2,-4 2-2,2 4 0,-1 1-2,1 2 0,-1-1-1,1-1 0,-1-2-1,1-3-1,0-4-1,-2-7-3,5-1-3,-4-13-14,0 0-18,-4-18 0,2-4-1,3-4 3</inkml:trace>
  <inkml:trace contextRef="#ctx0" brushRef="#br0" timeOffset="8">11394 13661 44,'6'-18'35,"-6"18"2,4-10-10,-4 10-5,0 0-5,0 0-6,2 28-3,-2-5-2,4 8-1,-2 3-2,4 8-1,-1 3 0,1 2-1,-1-1 0,1-2 0,-1-4-1,0-5-1,0-4-1,-4-12 0,3-2-4,-4-17-4,0 0-14,0 0-16,3-21 1,-9 0 0,-5-12 2</inkml:trace>
  <inkml:trace contextRef="#ctx0" brushRef="#br0" timeOffset="9">11107 13593 64,'-9'8'38,"9"-8"1,18-5 1,-8-4-26,18 5-3,4-8-3,12 7-2,6-4-1,8 2-2,0 1-1,2 4 0,-2 1-1,-3 1-1,-5 2 0,-3 1 0,-7 2 0,-8 2-2,-4 3-1,-9-4-4,2 11-6,-12-4-23,0 0-5,-5 1 1,-5-1 0</inkml:trace>
  <inkml:trace contextRef="#ctx0" brushRef="#br0" timeOffset="10">11835 14063 59,'0'0'39,"0"0"-1,3-13 2,-3 13-23,6-20-5,-6 20-5,14-16-2,-4 11-2,1 0-1,3 5 0,0 2-1,2 4 0,-1 3-1,1 3 0,-3 6 0,0 0 0,-4 5-1,-3 1 0,-3 4-1,-5 0 1,-2 2-1,-4-2 1,-3 0 0,0-3 0,-2 0 0,0-4 1,1-4 0,3-2 0,0-6 2,9-9-1,-5 11 1,5-11 1,9-2-1,3 1 1,2-1-1,4 2 0,1-2 0,2 2 0,1 1-1,1 1-1,-2 3-1,0-1-1,-1 2-2,-6-6-5,7 3-28,-8-1-6,-4-4 3,-9 2-2</inkml:trace>
  <inkml:trace contextRef="#ctx0" brushRef="#br0" timeOffset="11">12990 13538 37,'0'0'32,"-5"-13"2,5 13-1,-19 1-16,-2-5-6,0 7-3,-6-3-1,-1 7-2,-4-4-1,0 7-1,-3 2 0,0 5 0,-1 1-1,4 5 0,-2 0 0,8 3 0,1-1 0,9 2 0,6-1 0,10-2 1,10-3-1,8-1 0,8-3 0,9-2 0,4-4 0,8-1 0,0-5-1,-1 0 0,-2-3 0,-3-2-1,-4 1 0,-8-2-2,-4 2-1,-10-4-3,-1 8-4,-14-5-17,0 0-13,0 0 0,-16 1 0,2 3 2</inkml:trace>
  <inkml:trace contextRef="#ctx0" brushRef="#br0" timeOffset="12">12718 14059 62,'0'0'39,"0"0"0,15 6-3,-6-15-14,10 7-11,-5-5-3,9 5-2,0-3-3,3 7 0,0-2-1,2 4-1,-1-1 0,1 3 0,-3 0-1,-3-1-1,-2 4-2,-3-7-4,4 6-12,-6-6-23,-15-2 2,16-6-2,-14-6 2</inkml:trace>
  <inkml:trace contextRef="#ctx0" brushRef="#br0" timeOffset="13">13599 13445 72,'12'-11'38,"-12"11"-1,9-1 2,-9 1-27,7 14-5,-3 4-3,-4 6 0,4 9-1,-2 4-1,3 8 0,-2 2-1,1 3 0,-2 0 0,0 2 0,0-6-1,-1-2 0,-1-6 0,0-7-1,0-6 0,-2-8-2,2-5-2,0-12-2,0 0-10,0 0-22,-6-22-1,4 3 1,-5-7 1</inkml:trace>
  <inkml:trace contextRef="#ctx0" brushRef="#br0" timeOffset="14">13405 13400 39,'-13'-9'35,"13"9"2,0 0 1,-3-13-12,13 15-10,-10-2-4,27-2-3,-8 2-1,10 4-2,2-2-2,5 3 0,3 2-1,2-2-1,-1 1-1,-1 0-1,-3-1 1,-3 0-1,-3 1 0,-2-3-2,-3 0-2,-6-2-1,3 5-8,-11-2-26,4-2-3,-3-1 1,-2-3-1</inkml:trace>
  <inkml:trace contextRef="#ctx0" brushRef="#br0" timeOffset="15">14012 13933 83,'0'0'40,"6"-17"-1,-6 17-6,-1-20-19,1 20-3,10-18-5,-10 18-2,12-16-1,-12 16-1,15-7-1,-5 5 0,2 1-1,1 1 1,2 3-1,-1 6-1,2 1 1,-3 2-1,-1 4 1,-3 4-2,-4 3 1,-5 1-1,-1 2 1,-4-2-1,-4 1 0,-2-1 1,0 3-1,-4-4 1,1 0 0,1-4 0,0-2 1,2-3 0,3-2 0,8-12 1,-8 14 1,8-14-1,0 0 2,0 0-1,13 4 1,-3-4-1,2-1 1,4 2-1,0-3-1,3 2 0,1 1 0,0-1 0,1-1-2,-4 1 0,-1-1-2,-2-1-1,1 2-4,-6-9-8,2 0-26,-1 0 0,-6-5 1,2-3 0</inkml:trace>
  <inkml:trace contextRef="#ctx0" brushRef="#br0" timeOffset="16">14336 13014 90,'15'-4'39,"-3"6"0,-3 14-1,2 5-31,0 5-2,-1 12-1,1 3-1,-1 5 0,-2 2-1,0-2-1,-1 0-1,-3-4-1,-3-1-2,-3-12-4,5 1-20,-6-8-15,-5-11 2,8-11-2,-14 0 2</inkml:trace>
  <inkml:trace contextRef="#ctx0" brushRef="#br0" timeOffset="17">5688 14794 26,'0'0'26,"7"-11"0,-7 11-4,0 0-4,10-7-3,-10 7-3,0 0-2,16 4-1,-16-4-2,15 5-1,-3-4-2,6 4-1,0-4 0,5 2 0,3-2 0,4 0-1,3-2 0,8 2 0,-3-2 0,6 1 0,4-1 1,3 3-2,4-2 1,1 1-1,5 0 0,1 1 0,2-1-1,3 0 1,1 0-1,2 0 1,1 0 0,2 0-1,-1-1 1,2 1 0,-1 0 0,-2 1 0,1 0-1,1-1 1,-1-2-1,2 3 1,0-1-1,-3 0 0,3-3 0,0 3 1,-2 0-1,-1 1 0,-1 0 1,-2 0-1,0-1 0,1 3 0,-2 0 1,0-1-1,0 1 0,1 1 0,-2-2 0,3 0 1,0 0-1,2-1 0,1 1 1,2-1-1,0-1 0,3-2 0,0 0 1,1 0-1,2 0 0,0 0 0,2-1 0,0 1 1,1-2-1,1 3 0,-1-1 0,1-1 0,1-1 1,2 0-2,-1-1 2,3 1-1,1-1 0,1 1 0,1 0 0,1 1 0,3 1 1,-3-2-1,0 1 0,1 0 0,-2 1 1,1 1-1,2-2 0,2 4 0,-2-4 0,0 4 0,1 1 0,0-1 1,0 0-1,2 0 0,-1-1 0,0 0 0,-2 0 0,2 0 0,-1-1 0,1 1 0,1-2 0,0 1 0,0-1 0,-3-1 0,3 0 0,-3 0 0,2-2 0,-1 0 1,-1 0-1,2 0 0,-3-2 0,4 1 0,-5 0 0,2 0 0,-2-1 0,0 1 0,2 1 0,-4 0 0,3 1 0,-2 0 0,1-1 0,-1 2 0,1 0 0,-2 0 0,-2 0 0,-1 1 0,-5 0 0,0 0 0,-8 1 0,-4-3-1,-8 0-1,-13-1-2,-5 6-4,-21-7-23,-9 2-10,-15 3 0,-7-11 0</inkml:trace>
  <inkml:trace contextRef="#ctx0" brushRef="#br0" timeOffset="18">6596 13578 11,'0'-13'19,"0"13"-8,10-20-3,-5 11-4,1-1-4,-3-2-2,1 2-2,-2 0-1,-2 10 1,6-19-1,-6 19 2,5-16 3,-5 16 3,4-15 4,-4 15 3,3-10 3,-3 10 1,0 0 3,-2-9-2,2 9 1,0 0-3,0 0-1,0 0-2,-10-6-2,10 6 0,0 0-2,-1 12-1,1-12-1,-4 17-1,-1-5 0,2 6-2,-2 0 1,0 1 0,-1 1-2,2 2 1,-1-3 0,1-2-1,1-3 1,0-2-1,3-12 0,-5 14 0,5-14 1,0 0-1,0 0 0,0 0 0,0 0 0,0 0 1,0 0-1,0 0 0,0 0 0,4-11 0,-1 2 0,0-2 0,1-2 0,2-4 0,0 0 0,2-2 1,-1 1-1,-1-1 1,0 0 0,0 5-1,0 0 2,-2 2-2,0 2 1,-4 10 0,7-18 0,-7 18-1,7-10 1,-7 10-1,0 0 0,0 0 0,0 0 1,7 11-1,-10 3 1,-1 3-1,-1 4 1,-1 3-1,-2 2 0,-1 1 1,0 1-1,1 0 1,0-2-1,0-2 0,0-5 0,2-2 0,1-6 1,5-11-1,-7 14 0,7-14-1,0 0-1,0 0-2,0 0-13,8-15-23,-5 1 1,3-6-1,-2-10 1</inkml:trace>
  <inkml:trace contextRef="#ctx0" brushRef="#br0" timeOffset="19">6794 15544 40,'11'-2'32,"-11"2"-1,-9-9-9,9 9-5,0 0-4,0 0-3,-10-10-2,10 10-2,0 0-2,0 0 0,0 0-1,0 0 0,0 0-1,0 0-1,-3 11 1,3-11-1,-2 21 0,0-5 1,-1 4-1,0 6 0,-1 3 1,-2 3-1,0 4 0,0 3 0,-1 0 0,0 1-1,0-2 1,1-3-1,-1-1 1,2-2-1,0-5 0,-1-6 0,3-6-1,0-5 0,3-10-2,0 0-2,0 0-4,0-17-9,4-2-21,3 0 1,-5-8 0,3 1 1</inkml:trace>
  <inkml:trace contextRef="#ctx0" brushRef="#br0" timeOffset="20">6572 15440 5,'0'0'30,"-10"-2"0,10 2 3,0 0-11,-15-7-4,15 7-4,0 0-2,0 0-3,-10-4-3,10 4 0,0 0-2,11 13 1,-11-13-2,20 14 1,-6-7-1,4 3 0,3-2 1,5 1-1,0-3-1,5-2 1,3-3-1,3 0 0,0-3-1,2 0 0,0-3 0,-1 0 0,-2 1 0,-4 2 0,-4 0-1,-5 2 1,-5 1-1,-4 0 0,-5 2 1,-9-3-2,9 6 0,-9-6 0,0 10-3,0-10-1,0 0-4,0 0-8,0 0-24,-1 9 1,1-9 0,5 9 2</inkml:trace>
  <inkml:trace contextRef="#ctx0" brushRef="#br0" timeOffset="21">7182 15828 21,'0'0'33,"0"0"1,0 0-6,0 0-6,0 0-3,-12 4-6,15 5-3,-3-9-3,-3 23-2,-2-9-1,5 7-1,-2-1 0,-1 7-2,-1 0 2,1 0-2,0-2 0,0 0 0,-1-3 0,2-2 0,-2-4 0,4-5 0,0-11-1,-2 10-1,2-10-2,0 0-2,0 0-11,15-16-23,-11 3 1,2 0-1,-2-7 1</inkml:trace>
  <inkml:trace contextRef="#ctx0" brushRef="#br0" timeOffset="22">7715 15844 45,'0'0'34,"-10"6"2,10-6-1,0 0-15,0 0-9,0 0-3,12-2-3,0 7-1,0-7-1,8 6 0,1-2 0,5 2-1,2-1 0,3-2-1,1-5 0,3 1 0,0 2 0,-4-2 0,0 0 0,-3 0-1,-2 0 0,-4 2 1,-3 1-1,-6-1 0,-4 1 0,-9 0 0,13 4 0,-13-4-1,0 0-1,0 0-2,0 0-2,0 0-7,0 0-18,0 0-8,-10-6 2,10 6-2</inkml:trace>
  <inkml:trace contextRef="#ctx0" brushRef="#br0" timeOffset="23">8045 15654 47,'0'0'36,"-7"9"1,7-9 0,0 0-15,6 9-10,-6-9-5,20 15-3,-8-7-1,7 4 0,-1-1-2,4 2 1,-1 2-1,0-2 0,0 0-1,-1 1 1,-3 0-1,-3-1 1,-4 4-1,-3-2 0,-5-3 0,-2 3 0,-4-2 1,-2-1 0,-2-3-1,-3 0 0,0-2 0,1-2 0,0-1 0,1-2-1,9-2-1,-14 5-2,14-5-2,0 0-7,0 0-27,0 0 2,11 0-1,-2 0 1</inkml:trace>
  <inkml:trace contextRef="#ctx0" brushRef="#br0" timeOffset="24">8799 15589 49,'10'-4'37,"-10"4"-1,0 0-5,11 6-9,-11-6-8,-5 25-4,-1-8-4,5 9-2,-4 1 0,2 6-2,0 1 0,0 2-1,0 1 1,1 0-2,0-3 1,0 0 0,1-6-1,-1-5-1,1-4 0,-1-8-2,3-1-3,-1-10-4,0 0-16,6-14-13,-7-1-1,1-1 1,-4-8 1</inkml:trace>
  <inkml:trace contextRef="#ctx0" brushRef="#br0" timeOffset="25">8547 15509 43,'0'0'37,"-8"-15"2,8 15 0,1-12-14,-3 0-8,12 10-7,-10 2-2,24-7-2,-6 4-2,7 8-2,4-2 1,6 2-1,2 0-1,3 2 0,0 1 0,3-1 0,-3-2-1,-3 1 1,-4 0-2,-4-1 0,-4 3-2,-5-4-1,-3 3-3,-7-7-7,8 6-19,-7-2-9,-2 0 1,2 1 0</inkml:trace>
  <inkml:trace contextRef="#ctx0" brushRef="#br0" timeOffset="26">9103 15937 59,'0'0'39,"0"0"0,0 0 1,-12-4-20,12 4-7,10-9-5,1 4-3,-11 5-1,20-10-1,-8 5-1,1 1-1,0 2 0,2 2-1,-1 1 0,-2 3 0,-1 2 0,-2 2 0,0 5-1,-5-1-1,-2 5 0,-3-1 0,-1 4-1,-4-2-1,-1 4 0,-3-4 0,1 6 0,-4-3 1,3 0-1,-4-1 2,1-2 1,2-1 1,0-4 1,5 0 1,6-13 1,-5 9 0,5-9 1,0 0 0,16 2 0,-4 0-1,1-3 1,4 3-1,-1 2 0,2 0-1,1 2 0,-1 2-1,0-1 0,-1 1-1,-1 0 0,-1-1 1,-2-2-2,-3-1 0,0 0-2,-10-4-1,16-3-3,-17-8-13,1 11-22,-1-15 1,-2 3-1,0-2 2</inkml:trace>
  <inkml:trace contextRef="#ctx0" brushRef="#br0" timeOffset="27">10993 15606 13,'0'0'22,"2"-13"-1,-2 13-2,0 0 0,-5-14-4,5 14-2,-11-8-1,11 8-3,-13-6-2,13 6-1,-22-5-1,11 6-1,-5-3 1,1 2-2,-4-2 0,0 1-1,-1 0 0,0 2-1,1-1 0,-2 2 1,1 1-1,1 1-1,-1 2 1,2 3 0,1 2 0,-1 1-1,2 3 1,1 1-1,2 0 1,1 3-1,2-2 1,4 1 1,1 2 0,3 0 0,1-3 0,5 3 0,0-5 0,6 3 1,2-5-1,3 5 0,3-5 0,1 1 0,3-5-1,4 2 1,2-4 0,2-1-1,0-1 1,3-2-1,-1-3 1,3 2-1,-1 0 0,-1-2 0,0 1 0,-1-1-1,-2-1 0,-1 1 0,-3 0-1,-4-1-1,-3 2-1,-4-2-3,-4 7-2,-11-6-6,0 0-14,7 9-12,-7-9 1,-18 9 1,0-7 1</inkml:trace>
  <inkml:trace contextRef="#ctx0" brushRef="#br0" timeOffset="28">10674 16081 40,'0'0'35,"0"0"1,0 0 0,19 3-15,-7-11-6,14 6-5,0-6-4,8 7 0,0-4-2,5 3-1,-1-1 0,-1 2-2,-1 0 1,-1 3-2,-4-1 1,-5 3-1,-3 1 1,-6 1-2,-2 4 0,-6-4-2,1 5-4,-10-11-9,0 0-24,0 0 2,0 0-3,0 0 3</inkml:trace>
  <inkml:trace contextRef="#ctx0" brushRef="#br0" timeOffset="29">12233 15532 55,'0'0'37,"0"0"-1,1-14-8,-1 14-7,0 0-8,0 22-5,-2-2-2,5 8-2,-3 4-2,4 5 1,-2 5-1,2 5-1,-1 0 0,0 1-1,1-4 1,-1 1-1,-2-5 1,1-4-1,-1-6-1,-2-7-1,3-3-1,-3-11-4,6 0-6,-5-9-23,-3-11-3,5-1 0,-3-8 0</inkml:trace>
  <inkml:trace contextRef="#ctx0" brushRef="#br0" timeOffset="30">11984 15461 26,'0'0'34,"-5"-12"2,5 12 0,-2-15-11,2 15-6,0 0-7,20 3-3,-9 0-2,9 8-1,1 0-1,7 3-1,5-1-1,4 1 1,3-5-2,4 2 1,-1-9-1,7-2 0,-3-6 0,2 1-1,-6-2-1,0 0 0,-6 2-1,-7 1-2,-2 8-3,-15-3-4,5 11-18,-10 2-15,-6-2 2,-4 3-1,-3 0 3</inkml:trace>
  <inkml:trace contextRef="#ctx0" brushRef="#br0" timeOffset="31">12674 16034 23,'0'0'20,"-1"-9"0,1 9 0,0 0 0,0 0-3,-3-13 0,3 13-2,0 0-1,0 0-2,-2-10-3,2 10-1,0 0-2,0 0-1,0 0-1,0 0-1,0 0-1,0 0-1,-6 13 0,5 0 1,-1 5-2,0 3 1,1 6 0,-3 3 0,1 1-1,-1 2 1,-1-3 0,1 0 0,0-4-1,1-4 1,-2-4 0,1-4-1,4-14 0,-5 14 0,5-14-1,0 0-1,0 0-3,0-11-4,10 6-13,-1-8-19,-4-3 1,2-2-1,-4-8 2</inkml:trace>
  <inkml:trace contextRef="#ctx0" brushRef="#br0" timeOffset="32">12934 15233 31,'0'0'32,"2"-11"4,-2 11-2,0 0-13,0 0-4,0 0-7,0 0-2,-3 10-2,3-10-1,1 24-1,0-8-1,0 8-1,-2 2 1,0 4-2,-1 2 0,-1 1 0,0-4 0,0-2-2,1-3 0,0-8-3,4 2-3,-2-18-6,0 0-22,8 10-3,-8-10-2,11-4 3</inkml:trace>
  <inkml:trace contextRef="#ctx0" brushRef="#br0" timeOffset="33">13125 15855 31,'0'0'35,"3"16"2,-3-16 0,11 8-10,1 1-11,-1-8-5,9 6-3,0-6-3,6 0-1,4-3-2,3 2 0,3-2-1,2 1 1,-4-1-2,0 0 1,-3 0-1,-4 3-1,-5-1 0,-5 0-1,-4 1-1,-13-1-3,14-1-2,-14 1-10,2-13-21,-2 13 0,-4-13 1,4 13 1</inkml:trace>
  <inkml:trace contextRef="#ctx0" brushRef="#br0" timeOffset="34">13503 15671 40,'-9'-9'35,"9"9"2,0 0 0,-14-5-15,18 14-7,-4-9-6,10 16-2,-2-7-3,6 4-1,1 0 0,3 1-1,0 0-1,1 0 1,-2 0-2,0-1 1,-4 1-1,-1-2 0,-3 0 0,-3 4-1,-3-2 2,-4 1-2,-3-1 0,-2 1 1,-2-1 0,-3 2-1,-1-2 2,-1-1-2,3-2 1,2-2 0,8-9-2,-12 13-1,12-13-6,0 0-21,0 0-9,12 0 1,-12 0-2</inkml:trace>
  <inkml:trace contextRef="#ctx0" brushRef="#br0" timeOffset="35">14323 15568 28,'0'-19'33,"0"19"2,0 0-2,-16 7-10,15 7-4,-7-5-6,9 13-2,-3-2-4,5 9-2,-3 1-1,4 4-1,-2 3-1,2 3-2,0 1 1,1-1-1,-4-1 0,0-3-1,1-2 0,-3-5 0,3-6-2,-2-5 0,2-3-4,-2-15-5,0 0-17,0 0-9,0 0-1,-2-13 2</inkml:trace>
  <inkml:trace contextRef="#ctx0" brushRef="#br0" timeOffset="36">14005 15484 60,'0'-12'38,"0"12"0,18-6 2,1 9-23,-5-9-6,13 10-3,0-4-2,9 6-2,2 0 0,2 1-1,3-1-1,2 2-1,-1 0 0,-1-1 0,-3 0 0,-2-2 0,-6 0-1,-5-3 0,-2 3 0,-8-6-1,-3 0-2,-14 1-1,17 3-4,-17-3-13,0 0-21,5 9 1,-5-9 0,0 16 1</inkml:trace>
  <inkml:trace contextRef="#ctx0" brushRef="#br0" timeOffset="37">14552 16030 42,'0'0'37,"-11"1"2,11-1 0,0 0-11,-3-10-13,3 10-5,12-8-3,-2 4-2,0-2-1,2 4-2,0-1 0,1 1-1,1-1 0,0 3 0,-2 0-1,2 3 0,-1 1 0,-2 3 0,-1 2-1,-2 4 0,-3 2 0,-5 2-1,1 4-1,-6-3 1,1 5-2,-6-2 1,2 1 0,-4-2 0,1 2 1,-1-4 0,-1 0 2,1-4 0,0-2 2,4-3 0,8-9 1,-15 13 0,15-13 1,0 0-1,0 0 0,0 0 0,0 0 0,12 10-1,-12-10-1,19 5 1,-7-3-1,2 3 0,4 0-1,-1 0 1,1-1-1,0-1-1,0-1 1,0 1 0,-1-2-2,-1-1 0,-2-1-1,-14 1-3,21-4-5,-21 4-28,7-13-3,-4 2 1,-4-5-1</inkml:trace>
  <inkml:trace contextRef="#ctx0" brushRef="#br0" timeOffset="38">14911 15320 71,'14'9'41,"-5"0"-1,-9-9-1,14 30-17,-13-11-13,7 9-3,-2-1-2,1 7-1,-1-2-1,-1 3 0,-2-3 0,2-2-1,-3-2-1,1-4-1,-2-1-2,-1-9-1,0 3-5,0-17-18,-6 10-15,6-10 0,0 0 0,-1-11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9T18:37:15.95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1110 6843 31,'0'0'27,"0"0"1,0 0-1,0 0-14,0 0-1,0 0-3,0 0-2,0 0-1,16 70-2,-9-43-1,-7-27 1,10 61-3,-10-61 1,3 71-1,-3-71 0,-2 71-1,2-71 1,-11 63 0,11-63-1,-10 49 1,10-49-1,0 0 0,0 0 1,-1 53 1,1-53-2,23 6 1,-10-5 1,7-5-1,3 2 1,2-1-1,0-2 1,1 0-2,0 2 1,-4 1-1,2-1-1,-6 8-2,-2-6-3,-2 5-8,-1-3-8,-4 0-12,3 5-2,-2-9 2,0 4 1</inkml:trace>
  <inkml:trace contextRef="#ctx0" brushRef="#br0" timeOffset="448.0257">1516 7233 40,'0'0'31,"16"-14"2,-2 4-8,5 3-10,-2-5-2,5 5-3,-1-3-2,0 0-4,-2-2-1,-2 3-1,-2-2 0,0 1-1,-6-2 0,-2 0 0,-2 1 0,-4 0-1,-4-1 1,-3-1-1,-3-1 0,-5 4 0,-2 2-1,-1 1 0,-2 6 0,-2 3 1,-2 6-1,2 6 0,-1 4 1,2 1 0,2 3-1,4 3 1,2-1 1,4-1 0,7 0-1,7-2 2,7-4-1,5 1 1,4-2-1,1-4 1,6-2-1,-2-1-1,3-2-2,-5-6-4,1 5-8,-6-6-19,-1-6-1,2 4-2,-6-11 2</inkml:trace>
  <inkml:trace contextRef="#ctx0" brushRef="#br0" timeOffset="793.0454">1969 6801 43,'1'-21'31,"-1"21"2,6-12-1,-6 12-19,2 12-5,-1 6-3,2 5 0,-2 7-3,2 9 0,0 2-1,-2 2 1,-1 1-2,1 0 1,-2-4-1,2-1 1,2-6-1,0-5 0,3-7 0,2-1 0,4-7 1,2-4 0,3-6-1,0-2 0,3-4-2,-4-2-3,4-1-6,-9-3-11,-5-4-11,1 3-2,-12-3 2,2 4 0</inkml:trace>
  <inkml:trace contextRef="#ctx0" brushRef="#br0" timeOffset="988.0565">1869 7083 50,'-10'-8'35,"10"8"-1,0 0-5,19-11-12,6 11-5,-2-5-3,9 6-3,-4-4-2,4 4-4,1 2-8,-8-1-28,-3-7 1,-1 3-3,-9-7 2</inkml:trace>
  <inkml:trace contextRef="#ctx0" brushRef="#br0" timeOffset="1611.0921">3206 6858 39,'0'0'31,"4"-10"0,-4 10 1,6 13-22,-6-13-1,4 29-2,-2-5-2,2 8 1,-3 3-3,3 6 0,-2-3 0,2 2-1,-2-1-1,0-5 0,2-2-2,-4-7-3,5 0-3,-9-12-12,4-13-15,-1 11-1,1-11 1,-5-14 0</inkml:trace>
  <inkml:trace contextRef="#ctx0" brushRef="#br0" timeOffset="1864.1067">3049 6896 38,'-11'-14'32,"11"14"2,4-9 0,6 1-15,4 8-6,0-5-4,11 7-1,-3-4-2,9 3-2,-2-2-1,7 3-1,-2-2 0,4 0-1,-1 0-1,-3-1-1,1 3-3,-8-3-6,4 2-25,-7 5-2,-11-1 0,-3 4 0</inkml:trace>
  <inkml:trace contextRef="#ctx0" brushRef="#br0" timeOffset="2152.1231">3613 7163 65,'10'2'35,"-1"3"0,-9-5 1,0 0-26,10 9-4,-10-9-2,2 17-1,-1-3-2,1 1 0,1 4 1,-2 2-1,-1-1 0,1-2-1,2-1 0,-2-2-4,2 0-4,-3-15-18,0 0-10,0 0 0,0 0 0,8-19 0</inkml:trace>
  <inkml:trace contextRef="#ctx0" brushRef="#br0" timeOffset="2579.1475">3740 6575 37,'10'2'33,"0"7"0,-10-9 1,20 20-17,-8 3-7,-2-2 0,2 7-6,-3 0-3,-4 0-5,2 5-7,-8-8-14,-5-3-8,6 1-2,-8-8 1</inkml:trace>
  <inkml:trace contextRef="#ctx0" brushRef="#br0" timeOffset="3018.1727">4357 6894 19,'13'-2'29,"-9"-9"1,-4 11 2,6-11-16,-11-2-2,5 13-3,-17-14-2,4 9-3,-8-1-1,-2 7-1,-6 1-2,-2 2 0,-1 4-1,-1 3-1,5 2 1,3 3 0,4 3 0,10-1 0,8-1 1,8 5-1,7-4 1,10 0 0,4-1-1,6-3 1,2-4-2,1 1 1,-1-3-3,-1-5-1,-2 2-5,-9-6-9,-2-2-17,-5 7-1,-15-4-1,11 8 1</inkml:trace>
  <inkml:trace contextRef="#ctx0" brushRef="#br0" timeOffset="3255.1861">4132 7250 35,'0'0'34,"25"3"2,-4-6 0,2 0-17,10 4-2,-3-6-6,5 5-4,-4-1-3,-1 1-2,-3 2-3,-5-4-4,3 4-10,-8 0-22,-6-4 1,-2 3-1,-9-1 1</inkml:trace>
  <inkml:trace contextRef="#ctx0" brushRef="#br0" timeOffset="3842.2198">4907 6840 39,'20'-5'32,"-12"-7"1,3 9 0,-11 3-14,0 0-10,8 22-1,-12-3-4,2 10-1,-5 0 0,4 10 0,-1 1-1,1 2 1,0-2-1,3-1-1,1-4 0,1-6-2,2 0-1,-1-10-5,2 0-5,-5-6-19,0-13-4,0 0-1,0 0 2</inkml:trace>
  <inkml:trace contextRef="#ctx0" brushRef="#br0" timeOffset="4101.2346">4697 6836 49,'3'-12'34,"10"8"3,4 1-1,7-4-19,16 9-4,0-7-3,11 7-3,2-2-1,6 0-3,-1-1-1,-1 3-2,-4 0-2,-7-3-3,-4 9-6,-14-5-14,-7 4-13,-8 6 0,-9-1 0,-4 5 1</inkml:trace>
  <inkml:trace contextRef="#ctx0" brushRef="#br0" timeOffset="4931.2821">5276 7249 28,'0'0'30,"3"-12"4,-3 12-10,2-12-2,-2 12-5,0 0-4,-1-10-2,1 10-3,1 10-3,1 2-2,-3 3 0,2 6-1,-1 3-1,2 1 0,-1-1 1,3 2-2,0-1 2,-1-3-2,2-6 1,-1-4-2,0-2-3,-4-10-6,0 0-27,0 0 1,0 0-2,0-17 1</inkml:trace>
  <inkml:trace contextRef="#ctx0" brushRef="#br0" timeOffset="6374.3646">6446 7069 13,'-20'-12'21,"20"12"-3,-20-11-2,11 7-4,-3 2 0,1 3-4,-3 5-1,0 1-1,-1 6 0,0 2 0,-1 5 0,2 1 1,4 4-1,0-2-1,8 2 1,2-2 0,10-1-2,2-6 1,10-2-2,0-9-1,7-3 0,2-6-1,2-7 1,-1-8-2,-2 0 0,-3-5 1,-5 0-1,-4 0 1,-7-2-1,-7 2 1,-7 6-1,-4 4 0,-7 4 1,0 8-1,-2 6 0,1 6 0,2 9 1,4 4 0,4 2 0,6-1 0,7 5 0,4 0 0,2-6 0,3 0-2,0-7-3,3 1-4,-4-10-12,1-5-13,1 0-2,-2-10-1,4 3 1</inkml:trace>
  <inkml:trace contextRef="#ctx0" brushRef="#br0" timeOffset="6782.388">6789 7140 43,'0'0'30,"3"-10"2,-3 10-10,0 0-7,6 16-4,-4-1-4,-3 2-3,1 5-1,2 0 0,0-1-1,3 0 0,2-7 0,3-3-2,3-4 1,1-5 0,3-6-1,-1-7 0,3-1 0,-2-6 0,0 0 0,-1-5 1,-3 1-1,-1 1 0,-1 3-1,-4 5 2,-2 3-1,-5 10 0,0 0 0,7 11 0,-5 3 0,1 5 1,0 0 0,1 2-1,1-1 1,2 0-1,-1-5-1,4 0-3,-10-15-9,14 7-16,-1-3-5,-13-4 0,19-16 0</inkml:trace>
  <inkml:trace contextRef="#ctx0" brushRef="#br0" timeOffset="7330.4193">7324 6825 44,'0'0'33,"16"-6"1,-16 6-1,10 8-17,-2 12-6,-5 1-3,4 9-1,-4 3-2,3 6-1,-3 1-1,2-1 0,-1-3-1,-1-2 0,1-3-1,0-3 1,-1-5-1,0-4 0,1-4 0,-2-2-1,2-4 1,-4-9-1,0 0 0,0 0-1,0 0 0,-7-16 1,1 3-1,-3-4 0,-3 0 0,-2 2-1,-3 1 2,-2 3 0,-2 5-1,1 2 2,-1 7-1,2 6 1,3 5 1,3 2 1,4 2 1,7 1 0,3 1 1,8-1 0,4-5 0,6-2 0,4-3 0,5-3-1,0-2 0,-1-3 0,-2-5-2,-1 2-1,-2-2 0,-1 0-1,-5-1-2,-5-3-5,2 4-15,-2 3-16,-11 1 1,11-5 0,-11 5 2</inkml:trace>
  <inkml:trace contextRef="#ctx0" brushRef="#br0" timeOffset="7999.4576">8403 6850 34,'10'-5'29,"-8"-5"2,-2 10-10,10-8-4,-10 8-4,10 10-2,-10 0-3,4 11-1,-5 3-2,2 7-1,-2 3-1,2 5 1,-4 1-2,2 1 1,-1-4-2,1 0 0,-2-6-1,2-3 1,0-6-3,0-6 0,2 0-4,-1-16-7,0 0-14,0 0-9,0 0 1,-1-16 0</inkml:trace>
  <inkml:trace contextRef="#ctx0" brushRef="#br0" timeOffset="8252.472">8182 6904 40,'0'0'32,"1"-19"3,12 11 0,8 2-19,-2-5-2,14 5-3,-3-2-4,10 8-1,-2-3-3,2 3 0,-1-1-2,1 3-1,-2 1-1,-3-1-3,1 6-5,-10-4-12,-3 3-15,1 6 0,-10-2-1,-1 4 1</inkml:trace>
  <inkml:trace contextRef="#ctx0" brushRef="#br0" timeOffset="8761.5012">8780 7203 52,'4'-14'36,"8"6"0,1-3 0,-2-3-19,9 8-6,-5-3-2,4 8-4,-6 1-2,2 4-1,-5 4-2,-3 5 0,-4 4 0,-3 2 0,-2 4 0,-4 1-1,-2 1 0,-4 1 0,-3-2 1,-3-4-1,2-1 1,-2-4-1,3-3 0,1-4 1,5-2 1,9-6-1,-9 3 1,9-3 0,11-1 0,4 0 1,1-1-1,5 2 1,1 0 0,2 2-1,-1 1 0,0 0 0,-4 2-1,-1 1-2,-3 0-1,-6-4-3,3 5-12,-12-7-20,10-1 0,-10 1 0,0-12 0</inkml:trace>
  <inkml:trace contextRef="#ctx0" brushRef="#br0" timeOffset="12437.7114">9916 6811 9,'0'0'22,"-18"3"-1,7-1-7,-6-2 0,2-1 0,-4 2-3,-1-1-1,1 2-1,-4-4-1,2 6-3,-3-1 0,2 3-2,-4 2 0,1 2-2,0 1 1,3 5-1,0 2 0,4-1 1,4 2 0,6 1 0,3 0 1,7 1 0,2-2 2,5 1-1,2-5 0,5 5 0,0-5 0,6-2 0,1-4-1,2 2-1,4-4 0,2-1-1,0-3 0,0-1-1,1-1-1,-2 0-2,-1 1-1,-6-5-4,0 6-8,-10-2-13,-13-1-6,13 6-1,-13-6 2</inkml:trace>
  <inkml:trace contextRef="#ctx0" brushRef="#br0" timeOffset="12691.726">9608 7236 38,'0'0'33,"10"-2"1,4 1-1,5 1-17,-2-6-3,6 6-2,-1-2-6,5 4-2,-2 1-1,3 0-1,0-1 0,1 0-1,0 1-2,0-2-4,2 3-8,-5-2-17,-2-5-3,3 2-2,-6-6 2</inkml:trace>
  <inkml:trace contextRef="#ctx0" brushRef="#br0" timeOffset="13031.7454">10510 6837 31,'0'0'30,"8"14"2,-7 1 1,1 3-16,2 10-5,-4-1-1,4 11-2,-7-1-3,5 2-2,-5-4-1,4-1-1,-2-4-2,0-4-1,2-3-3,-4-10-1,5-1-8,-2-12-7,0 0-14,0 0-1,-14-11 2,10-1 0</inkml:trace>
  <inkml:trace contextRef="#ctx0" brushRef="#br0" timeOffset="13272.7592">10288 6878 34,'-14'-4'32,"14"4"3,11 0 0,1-6-17,16 7-4,2-9 1,12 5-6,0-4-2,4 4-1,1-3-3,0 1-1,-3 2-2,-6-1-3,-3 7-5,-12-4-9,-4 3-21,0 5 1,-19-7-2,17 22 3</inkml:trace>
  <inkml:trace contextRef="#ctx0" brushRef="#br0" timeOffset="13826.7909">10839 7248 38,'0'0'35,"12"-11"2,-3 5-1,4 1-11,-6-5-9,8 7-5,-4-4-5,3 5-2,-2 0-2,-1 6 0,-2 0-2,-9-4 1,16 15-2,-11-2 1,-2 3 0,-3 2-1,-3 1 0,-1-1-1,-4 1 1,-4 0-1,0 2 2,-3-3-1,2-6-1,0 0 2,3-1-1,0-2 2,10-9-1,-9 11 1,9-11 1,0 0-1,14 6 1,-2-7 0,2 0 0,2-1-2,2 0 0,2 0-2,0 2-3,-4-8-7,6 4-19,-4-1-6,-5-7-1,5 3 0</inkml:trace>
  <inkml:trace contextRef="#ctx0" brushRef="#br0" timeOffset="14107.807">11063 6699 40,'0'0'34,"12"-15"0,4 17 1,-5 6-17,1-1-5,5 11-3,-4 0-4,1 6-2,-4 3-1,0 1-2,-7-2-1,-2 0-1,1 3-4,-7-11-5,4 4-14,-1-3-12,-5-10 1,5 2-2,2-11 3</inkml:trace>
  <inkml:trace contextRef="#ctx0" brushRef="#br0" timeOffset="15156.8669">11542 7328 75,'0'0'37,"-8"12"0,8-12 2,0 0-28,0 11-2,0-11-3,2 10-2,-2-10-3,7 9-1,-7-9-6,4 15-29,-4-15-5,-10 3 2,-1-7-3</inkml:trace>
  <inkml:trace contextRef="#ctx0" brushRef="#br0" timeOffset="16623.9509">1089 7920 43,'0'0'31,"0"0"1,0 0-2,0 0-16,0 0-3,0 0-1,0 0-4,0 0-1,43 65-1,-43-65 0,6 75-2,-6-75 0,4 84-1,-4-84 0,-4 82-1,4-82 0,-2 73 0,4-40-1,-2-33 2,7 48-1,1-29 0,4-7 1,5-4 0,4-6 0,0-2 0,2-3 1,2 0-2,1 0 1,-4-2-1,0 1-3,-7-3-4,3 8-11,-2-1-19,-3-4 1,-3 2-1,-1-6 1</inkml:trace>
  <inkml:trace contextRef="#ctx0" brushRef="#br0" timeOffset="17078.9769">1497 8287 62,'16'-11'35,"-7"1"-1,3 3 0,3 1-24,1-6-3,3 2-3,-2 2 0,2-1-2,-2-2 0,0 2-1,-3-3 1,0 2-1,-2-1 0,-3-1 0,-3 1 0,-5 1-1,-3-3 1,-5 2-1,-6 2-1,-6-1 0,-5 4 0,-1 4 0,-4 2 0,3 5 0,-1 9 1,2 3 0,4 6 0,6 4 1,5 2 0,4 2 1,6-1 0,5 1 0,5-5 1,8-3-1,5-4 1,3-5-1,3-3 0,0-4-1,2-5-1,-3-4-3,-1 1-3,-9-8-12,0-2-20,-1 3 0,-4-7 0,-1 0 0</inkml:trace>
  <inkml:trace contextRef="#ctx0" brushRef="#br0" timeOffset="17446.9979">1946 7947 72,'4'-14'36,"-4"14"-1,13-12-1,-13 12-26,0 0-1,8 16-2,-3 4-2,-2 3 0,1 6-2,-1 4 1,0 4-1,-1 2 0,-1-1 0,1-3-1,-1-1 0,2-1 0,1-5 1,2-3-1,1-7 0,4-3 0,-1-5 0,3-3 0,3-7 0,2-3-1,-4-4-1,3 0-3,-7-8-3,6 8-9,-8-5-20,-4-2 0,-1 4 0,-9-5 1</inkml:trace>
  <inkml:trace contextRef="#ctx0" brushRef="#br0" timeOffset="17654.0098">1890 8166 47,'-9'-1'35,"9"1"1,-4-9 1,4 9-16,15-8-9,8 7-3,-3-5-2,7 7-2,-6-2-2,4 2-1,-2 3-4,-2-4-8,1 0-28,-2 4 0,-7-4 0,1 0-1</inkml:trace>
  <inkml:trace contextRef="#ctx0" brushRef="#br0" timeOffset="18414.0533">3670 7966 34,'0'0'30,"-7"-16"2,7 16 0,-20-14-17,2 3-4,-3 6-2,-4-2-2,2 4-2,-3 2-1,3 5 0,-5 3-1,7 5-1,-1 3 1,10 4-2,0 4 2,4 4-1,3 3 0,7 3 0,1-2 0,6 3-1,0 2 1,2 0-1,0 0 0,1 0 0,-1-3 0,0-1-1,-3-4-1,-3-3 1,-2-5-3,-3-3-1,3-1-4,-3-16-8,0 0-22,-12 7 1,12-7 0,-12-13 1</inkml:trace>
  <inkml:trace contextRef="#ctx0" brushRef="#br0" timeOffset="18643.0664">3307 8287 46,'0'0'35,"12"0"1,5-3 0,6 4-19,-2-6-5,12 7-1,-3-5-5,5 3-1,-2 0-4,2 0-1,-3 4-5,-6-5-8,-1 0-24,-5 4 0,-7-6-1,-4 3 2</inkml:trace>
  <inkml:trace contextRef="#ctx0" brushRef="#br0" timeOffset="20500.1725">4418 8062 10,'14'-11'27,"-14"2"1,0 9-1,2-10-8,-8 0-5,6 10-3,-17-14-2,6 11-2,-8-1-2,-1 5 0,-3 0-2,-3 5 2,-3 3-3,0 7 1,0-1-1,5 6 1,2 3-1,5 3 1,5 1-1,6 4 1,9 0-1,6 4 0,5-3 0,4-2 0,5-3-1,1-2 0,3-2 0,1-5 0,-1-5-1,-1-4-2,-1-4-1,-5-6-4,5 1-6,-9-12-9,-4 0-14,2 0-1,-8-7 1,-1 6 2</inkml:trace>
  <inkml:trace contextRef="#ctx0" brushRef="#br0" timeOffset="20727.1856">4241 8252 26,'-18'-5'32,"18"5"3,0 0 0,0 0-14,19-4-5,-2 1-2,12 5-4,-5-5-2,7 5-3,-4-1-2,0 4-1,-2-3-1,-2 3-3,-3 2-2,-6-7-7,3 4-24,-4-1-2,-13-3-1,18 2 1</inkml:trace>
  <inkml:trace contextRef="#ctx0" brushRef="#br0" timeOffset="21268.2165">5190 7961 41,'0'0'31,"2"15"1,-2-15 0,-5 24-18,10 3-4,-8 2-3,9 9 1,-8-1-4,6 6 0,-4 0-1,1-1 0,0-4 0,2-3-1,0-6-3,-1-3-1,1-3-4,-4-11-7,1-12-14,4 13-8,-4-13-1,-5-13 1</inkml:trace>
  <inkml:trace contextRef="#ctx0" brushRef="#br0" timeOffset="21561.2333">5003 8059 21,'0'0'30,"-14"-11"1,14 11 4,0 0-15,0 0-5,22-2-1,-7 0 0,15 4-4,-1-4-2,9 2-2,0-5-1,7 3-1,-2-2-1,1-1-1,-4 2-1,-6 0-2,-6 3 0,-5-2-2,-7 7-3,-16-5-4,14 8-10,-14-8-19,-6 13 1,6-13 0,-12 16 1</inkml:trace>
  <inkml:trace contextRef="#ctx0" brushRef="#br0" timeOffset="21856.2501">5544 8252 62,'6'13'35,"-6"-13"-1,3 11-8,4 5-12,-8-3-4,10 7-2,-7-1-2,3 3-3,-2 0 0,2 0-1,-1-4-1,0-1 0,-1-6-2,-3-11-1,6 16-6,-6-16-16,-3-9-13,3 9 0,-3-20 0,3 7 0</inkml:trace>
  <inkml:trace contextRef="#ctx0" brushRef="#br0" timeOffset="22758.3017">6058 8243 31,'0'0'29,"13"4"3,5-4-9,4 2-7,3-2-1,9 2-3,-3-3-3,7 3-1,-2 0-3,-1-1-2,-5-2-2,-6 4-1,-2-3-3,-8 0-2,-1 3-8,-13-3-8,0 0-13,0 0-1,0 0 2,3-9 0</inkml:trace>
  <inkml:trace contextRef="#ctx0" brushRef="#br0" timeOffset="23073.3197">6387 8145 27,'8'-11'31,"-8"11"3,12-4-1,-12 4-13,18 1-5,-6 0-2,5 8-5,-2-1-2,3 5-2,-2 0-2,3 3 0,-3 0 0,0 3-1,-6-1-1,-2 0 1,-5-1-1,-2 0 0,-4-1 0,-3-2 1,-2 0-1,-3-4 0,1-3 0,1 0 0,9-7 0,-13 7-1,13-7-3,0 0-7,2-17-24,8 12 0,-3-8-2,5 2 2</inkml:trace>
  <inkml:trace contextRef="#ctx0" brushRef="#br0" timeOffset="23366.3364">6900 8026 68,'0'0'37,"0"0"-3,9-6 3,-9 6-26,0 18-5,2 1-1,-2 2-2,1 8-1,1 3 0,2 3 0,-1 3-1,1 2 0,0-2 0,0-5-1,-1-1-1,-2-8-2,2-2-2,-5-12-5,7-1-8,-5-9-12,-5-14-6,4 0-2,-6-8 3</inkml:trace>
  <inkml:trace contextRef="#ctx0" brushRef="#br0" timeOffset="23594.3495">6661 8038 51,'-9'-5'34,"9"5"1,-5-12-3,16 16-14,3-6-6,15 7-2,1-5-2,11 6-2,0-3-1,4 2-2,-1-1-2,-1-1-1,0 2-3,-8-3-4,3 7-12,-5-4-20,-7-3 1,-3 0 0,-6-1 0</inkml:trace>
  <inkml:trace contextRef="#ctx0" brushRef="#br0" timeOffset="24115.3793">7206 8310 72,'0'0'38,"7"-13"-1,1 4 1,2-3-28,6 10-2,-2-3-3,1 8-1,-4 7-2,0 1-1,-5 6-2,-4 3 0,-3 5-2,-4 0 1,-3 4-1,-3-3 0,0-1 0,-3-2 0,2-1 1,0-5 0,2-2 1,2-3 1,8-12 1,-9 16 1,9-16 0,0 0 0,0 0 2,18 6-1,-6-6 1,4 0 0,1-2-2,0 4 1,2 0-1,0 0 0,-1 1-1,-1 0 0,0 0-2,-3 1 1,-2 1-2,-12-5-2,17 7-12,-17-7-24,0 0 2,0 0-2,0 0 3</inkml:trace>
  <inkml:trace contextRef="#ctx0" brushRef="#br0" timeOffset="35655.0393">1096 9034 38,'0'0'25,"0"0"0,0 0-3,0 0-5,0 0-3,0 0-2,0 0-4,0 0-2,0 0-1,15 73-2,-15-73-1,13 76 1,-13-76-2,11 78 0,-6-41-2,2-3-1,-7-34-2,2 55-5,-2-55-4,0 0-12,4 35-9,-4-35 1,0 0 2</inkml:trace>
  <inkml:trace contextRef="#ctx0" brushRef="#br0" timeOffset="35904.0536">947 9010 17,'0'0'26,"0"0"2,0 0 3,0 0-14,0 0-4,0 0-1,57 10-1,-57-10-1,64 2-2,-33-2-3,6-4-1,-3 1-3,1 0-2,-6-2-4,-1 6-9,-8-1-12,-2 0-8,-3 6-1,-15-6 2</inkml:trace>
  <inkml:trace contextRef="#ctx0" brushRef="#br0" timeOffset="36377.0807">1384 8991 19,'10'-4'28,"-10"4"0,11 9 3,-8 1-14,0 2-5,0 8-3,0 1-3,0 7 0,-1 0-2,0 5-1,0 1 0,-1 0-2,-1 0 0,1-1-1,-1-4 0,0-1-1,1-3 1,1-6-1,-2-4 0,3-6 1,-3-9-1,0 0 1,11-5 0,-4-6 1,0-7-1,3-3 1,3-4 1,2-1 0,2 0 0,-1 2-1,-2 2 1,0 6-1,0 5 1,-3 7-1,-11 4 0,15 10-1,-12 5 1,1 4-1,0 3 1,0 0 0,2 1-1,0-1 0,1-2-1,-2-3-3,4-4-4,-9-13-8,13 9-18,-3-5 1,-10-4-1,18-10 2</inkml:trace>
  <inkml:trace contextRef="#ctx0" brushRef="#br0" timeOffset="36805.1052">1797 9184 35,'0'0'30,"0"0"2,0 0-1,-11 21-14,8 0-5,-1-1-4,4 6-1,-1-3-2,5 3-2,1-2 0,3-2 0,6-5-3,2-1 1,0-5-1,2-2 0,2-6 1,1-5-1,-3-4 0,3-1 0,-5-4 1,-2-4 0,-2-1 0,-2-3 0,-5 0 0,-2 0 0,-3 2 0,-3 3 0,-1 1 0,4 13 0,-12-9 0,12 9-1,-10 17 2,7-2-2,0 5 1,3 3-1,0 2 1,2-1-2,4 0 0,0-3-3,5 3-5,-6-7-20,5-7-7,3 0 1,1-8-2</inkml:trace>
  <inkml:trace contextRef="#ctx0" brushRef="#br0" timeOffset="37305.1337">2479 9222 52,'0'0'35,"-5"-14"-1,5 14 0,-18-3-15,1-3-11,7 9-2,-4-5 0,3 5-2,-3-1-2,2 3 0,12-5 0,-15 13-1,7-3-1,5 1 1,1 1-1,3 2 0,3-2 1,3-1-1,0 1 0,2-1 0,3-1 1,-1-3-1,0 0 0,2 1 0,-1 2 0,-5 0-1,1 1 0,-4 1 1,-2 1-1,-3 1 0,-4-1 1,-3-1 0,-3-1 1,1-2 0,-5-3 1,2 1 0,-4-3 0,4-2 1,-3-4-1,4 2 1,0-5-1,2 1-1,10 4-1,-13-10-3,13 10-7,0 0-28,0 0-2,6-10 2,-6 10-2</inkml:trace>
  <inkml:trace contextRef="#ctx0" brushRef="#br0" timeOffset="38952.2279">3547 8996 32,'-3'-11'26,"8"21"1,-11 0-9,5 8-9,5 10-1,-1 2-2,6 9 0,-1 3 0,4 8-1,-2-6 1,5 2-2,-4-7 0,2-4-1,-4-5-1,1-5-1,-1-11-1,0-5 1,-9-9 0,15-5 0,-8-9 0,2-5 0,-3-8 1,1-6-1,1-5-1,-1-2 1,-1 0-1,-2 1 0,-1 3-2,0 3-2,-1 11-6,-3 7-12,-3 4-10,4 11-2,-10-1 2</inkml:trace>
  <inkml:trace contextRef="#ctx0" brushRef="#br0" timeOffset="39212.2428">3484 9289 38,'-9'-1'33,"9"1"1,0 0 1,12-17-18,9 12-4,-2-7-5,10 9-2,2-5-2,6 4-1,-1 2-3,1 2-2,2 7-3,-3-6-5,4 8-14,-1 2-11,-4-5-1,4 3 1,-4-5 2</inkml:trace>
  <inkml:trace contextRef="#ctx0" brushRef="#br0" timeOffset="39467.2573">4294 9220 28,'0'0'28,"0"0"2,0 0 1,-18 7-18,10 10-3,-5-2-2,1 8-1,-4 1-1,1 3-2,-4 1 1,1 3-3,0-4-2,-3-2 0,2 0-2,-2-6-2,4 0 0,0-10-5,6-2-4,-2-8-8,2-8-11,9-2 0,-6-9 2</inkml:trace>
  <inkml:trace contextRef="#ctx0" brushRef="#br0" timeOffset="39706.271">3996 9290 29,'-6'-10'30,"6"10"3,0 0-4,11 11-10,4 1-3,1-6-2,5 12-4,3-5-3,3 7-1,1-5-2,2 5-1,-3-3-1,1 1-1,-4 1-1,1-4 0,-3 1-2,-1-5-3,0 4-9,-4-4-23,-1-8 1,1 1-1,-5-8 1</inkml:trace>
  <inkml:trace contextRef="#ctx0" brushRef="#br0" timeOffset="39902.2823">4570 9486 56,'0'0'36,"16"0"0,-16 0-3,0 0-15,14 7-7,-14-7-5,0 0-6,9 18-9,-8-8-27,-1-10 0,0 0-1,0 0 0</inkml:trace>
  <inkml:trace contextRef="#ctx0" brushRef="#br0" timeOffset="41056.3483">5739 9191 14,'0'0'27,"0"0"-1,0 0-1,0 0-4,0 0-3,-13 17-3,4 1-4,-6-1-2,1 10-2,-6 0-1,1 4-3,-3-1 1,3 2-3,-1-6 1,4 0-2,3-2 0,2-7-2,7-1-3,4-16-5,-6 15-10,6-15-14,0 0-1,0 0 1,-7-24 0</inkml:trace>
  <inkml:trace contextRef="#ctx0" brushRef="#br0" timeOffset="41297.3621">5442 9271 42,'1'-16'31,"-1"16"2,11 9-8,-1-4-8,9 9-4,-2 1-2,9 6-4,0-1-1,4 6-3,1-4 0,0-1-1,-1 2-2,-1-2 0,1-1-2,-3-4-4,3 2-14,-2-2-15,-6-8 0,3-1-1,-3-9 1</inkml:trace>
  <inkml:trace contextRef="#ctx0" brushRef="#br0" timeOffset="41658.3828">6351 9217 20,'0'0'29,"-3"-13"1,3 13 2,-18-6-11,2 1-9,-2 8-2,-8-1-3,0 7 0,-9 3-1,4 6-2,-4 1 1,5 6-2,2 0 1,7 2 0,6-3-1,9 2-1,8-4 0,7-2 0,8-3-1,6-3 0,3-3-1,5-3 0,1 1-3,-2-10-3,3 4-8,-8-3-22,-3-8 0,-1 2-2,-11-3 2</inkml:trace>
  <inkml:trace contextRef="#ctx0" brushRef="#br0" timeOffset="41865.3946">6129 9338 41,'0'0'32,"-11"-7"1,11 7 0,20 5-18,-7-3-5,8 4-3,4-1-4,3 3-2,5 0-5,-2-3-10,1-7-19,4 7 0,-5-8-1,3 1 1</inkml:trace>
  <inkml:trace contextRef="#ctx0" brushRef="#br0" timeOffset="42132.4099">6780 9137 41,'0'0'33,"9"-6"1,-9 6 0,0 0-18,-3 24-2,-2-9-5,1 11-3,-2 1-1,0 6-2,1-1 0,0 1-2,0-2 1,2 2-2,3-4-1,0-9-3,3 1-5,-4-12-11,1-9-16,0 0 0,0 0-1,0 0 2</inkml:trace>
  <inkml:trace contextRef="#ctx0" brushRef="#br0" timeOffset="42373.4236">6568 9162 57,'-14'-14'35,"14"14"0,0 0 0,15-7-20,8 10-3,2-8-3,9 8-2,2-6-2,8 6-2,0-3 0,3 2-2,-2 1-1,-4-1-3,-5 5-4,-8-5-14,-6 4-17,-4 4 0,-18-10-1,13 18 1</inkml:trace>
  <inkml:trace contextRef="#ctx0" brushRef="#br0" timeOffset="42981.4584">7061 9441 41,'0'0'33,"0"0"4,0 0-10,0 0-4,12 12-4,-12-12-6,4 12-3,-4-12-3,1 24-3,-2-10 0,4 4-2,-3-2 0,2 2-1,-2 0 0,1-1-1,-1-2 0,1-4 1,-1-11-1,0 16 0,0-16-1,-2 12 0,2-12-2,0 0-3,0 0-14,0 0-20,0 0 1,0 0 0,4-23 0</inkml:trace>
  <inkml:trace contextRef="#ctx0" brushRef="#br0" timeOffset="43494.4878">7792 9281 22,'11'5'31,"11"7"2,1-7 1,11-3-13,9 2-4,5-5-2,10 6-4,-4-6-3,5 5-2,-4-4-2,-3 2-2,-8 0-1,-6 2-3,-11 0 0,-8-4-2,-6 3-4,-13-3-4,0 0-7,0 0-6,-8-10-10,8 10-1,-19-9 3</inkml:trace>
  <inkml:trace contextRef="#ctx0" brushRef="#br0" timeOffset="43763.5032">8312 9228 35,'0'0'30,"10"-9"2,0 6-10,4 4-3,-2-2-4,7 7-3,-3-2-2,6 8-4,-4 0 0,1 7-3,-4-2 1,0 4-2,-4-1 0,-3 2 0,-6 0 0,-5 2-2,-6-4 0,-1 0 1,-3-2-1,-3-2-1,1 1-1,-3-7-4,5 2-12,13-12-19,-18 9 1,18-9-1,1-12 2</inkml:trace>
  <inkml:trace contextRef="#ctx0" brushRef="#br0" timeOffset="44357.537">9363 9036 18,'17'-7'27,"-13"-10"2,-4 17 1,-2-15-11,-11 7-9,-2 3 1,-6 0-1,0 9-2,-6 0 0,4 6-2,-2 1 0,7 11 0,1-1-1,6 9 0,4 0-2,6 4 1,2 2-1,6 2 0,1 0-1,3 0 0,0-3-1,1 0 0,-2-2-1,-1-2-2,1-3-1,-4-7-3,2 3-6,-8-11-11,-3-4-15,3-9 1,0 0-1,-17 2 2</inkml:trace>
  <inkml:trace contextRef="#ctx0" brushRef="#br0" timeOffset="44533.5472">9002 9409 71,'10'-2'34,"3"-5"0,13 1-11,6 5-13,3-3-5,6 0-5,5 6-12,-2 1-18,-1-8-4,7 4 0,-7-7 0</inkml:trace>
  <inkml:trace contextRef="#ctx0" brushRef="#br0" timeOffset="44833.5643">9926 8983 24,'0'0'31,"-2"-16"2,-7 23 0,-11 12-12,-6-2-6,8 14 0,-9 1-4,5 15-3,-1-2 0,8 6-3,2-1 0,9 0-2,8-2-1,6-3-1,5-3-2,6-8-2,4-5-3,-1-11-4,8 1-12,-1-9-16,-7-10 1,2-4-1,-4-10 3</inkml:trace>
  <inkml:trace contextRef="#ctx0" brushRef="#br0" timeOffset="45093.5792">10303 9177 70,'0'0'36,"11"1"-1,-11-1 2,-16 14-28,5 7-3,-9 2-1,-4 5-3,-3 1 1,1 1 0,-4-1-1,2-1-2,2-2 0,3-7-1,7-3-4,0-7-3,9 0-6,-5-9-12,2-5-11,10 5 0,-8-20 1,8 7 2</inkml:trace>
  <inkml:trace contextRef="#ctx0" brushRef="#br0" timeOffset="45314.5918">9975 9244 47,'4'-13'36,"-4"13"0,18 3 2,-6 0-17,8 13-6,-1-2-4,11 9-3,-3 0-3,5 4-1,-2 0-2,0 1-1,-2-1 0,-1-6-3,-3 0-1,-7-8-5,0 5-7,-10-8-17,-7-10-7,0 0 1,0 0-1</inkml:trace>
  <inkml:trace contextRef="#ctx0" brushRef="#br0" timeOffset="45661.6116">10335 8993 69,'15'-4'38,"3"2"0,6 9 1,8 8-24,-10 3-6,5 13-2,-5 2-3,-1 9-1,-6 4-1,-8 1-1,-4 1 0,-4-1-1,-4-2 1,-2-4-1,-2-4 0,-1-4-1,2-3-1,-5-9-3,9-1-6,-7-6-26,11-14-3,-10-4 2,7-9-2</inkml:trace>
  <inkml:trace contextRef="#ctx0" brushRef="#br0" timeOffset="46229.6442">11136 9042 35,'23'-6'30,"-12"-4"2,-11 10 0,0 0-15,-11-1-6,-9 12-2,-11 2 0,-1 8-2,-9 1-1,2 8-1,-3 1 0,10 6-1,4-2 1,10 2-2,10-2 0,11-1-1,11-4 0,11-3-1,10-6 0,7-5-1,5-3-2,-2-7-3,1 3-6,-10-10-20,-6-5-8,-5 0 1,-14-5-1</inkml:trace>
  <inkml:trace contextRef="#ctx0" brushRef="#br0" timeOffset="46443.6565">10898 9300 53,'0'0'36,"0"0"1,21-7-1,4 7-16,3-5-8,10 9-3,-1-6-4,7 3-3,0 3-4,0-6-7,2 2-17,-2 2-13,-7-8 3,-1 4-3,0-8 2</inkml:trace>
  <inkml:trace contextRef="#ctx0" brushRef="#br0" timeOffset="46742.6735">11774 9028 78,'14'-6'37,"-14"6"1,15-1 1,-15 1-28,4 15-4,-2 3-1,-5 1-3,1 6 0,-1 4-1,2 2 0,1 3-1,1 3-1,2 0 1,-2-4-2,1-1-1,-2-4-3,3-2-1,-4-8-6,6-1-11,-5-17-17,-1 9 1,1-9 1,-8-11 1</inkml:trace>
  <inkml:trace contextRef="#ctx0" brushRef="#br0" timeOffset="46990.6876">11562 9059 49,'-15'-11'37,"15"11"-1,10-6 2,9-2-15,8 11-10,5-8-1,10 5-3,2-4-3,7 2-1,0-2-2,1 3-2,0-1-1,-2-2-2,-5 4-4,-8-3-7,-3 4-26,-7 6-2,-10-1 1,-6 1 0</inkml:trace>
  <inkml:trace contextRef="#ctx0" brushRef="#br0" timeOffset="47524.7183">12182 9379 78,'0'0'40,"0"0"-1,13-7 2,-3 6-25,-1-5-9,6 4-1,-3 1-3,3 2 0,-2 0-2,-1 4-1,-1 3 1,-1 2-1,-3 2 0,-5 2-1,-1 2 0,-6 1 0,-1 4-1,-5-1 1,-4 0-1,-2 0 0,-1-1 1,1-3-1,-1-1 1,2-3 1,5-2-1,1 1 2,10-11-1,-5 13 2,5-13-1,11 7 0,1-5 1,6 2 0,2-3-1,-2 0 1,2-1-1,-3 3-1,0 0 0,-6-3-3,0 7-5,-11-7-24,0 0-8,0 0-1,0 0 1</inkml:trace>
  <inkml:trace contextRef="#ctx0" brushRef="#br0" timeOffset="48966.8008">1136 10382 65,'0'0'34,"7"14"0,1 4-3,-1 6-20,0-2-5,-4 13-1,3 2-1,-2 4-2,-3 2 0,-2 1-1,1-44 1,-8 82-1,8-82 1,-6 72-1,6-72 1,-5 55-1,5-36 0,4-2 0,4-5-1,4-4 1,3-4 0,4-2 0,6-4 1,3 2-1,0-4 1,0 1-1,-2 1-1,1-2-3,-2 7-3,-6-7-13,0 4-20,0 0 2,1-3-2,-2 0 2</inkml:trace>
  <inkml:trace contextRef="#ctx0" brushRef="#br0" timeOffset="49398.8255">1595 10782 47,'10'-7'35,"1"-7"1,4 4 0,-1 3-12,2-9-12,6 7-4,-5-2-3,0 2-1,-2-1-2,-2 1 0,-3 0-1,-2 0 0,-3-2 0,-4 0 0,-4-1-2,-3 2 2,-3 0-1,-6 0 0,-2 1-1,-4 2 0,-3 6 1,0 2-1,0 7 0,0 3 1,5 4 0,4 6 0,6 3 2,4 1-1,6 0 1,8 3 0,1-3 0,7 1 0,-1-3 0,3-2 0,-2-2-1,3-1 0,1-4-2,-4-4-1,3-2-3,-7-10-11,2-4-23,1 0 0,1-6 0,-2-6 0</inkml:trace>
  <inkml:trace contextRef="#ctx0" brushRef="#br0" timeOffset="49748.8455">2067 10301 71,'1'-10'37,"-1"10"0,0 0 1,-11 24-22,5-6-11,3 8-1,0 5-1,2 6-1,-1 7 0,2 0-1,1-2 1,2 3-1,0-5 0,3 2-1,1-4 1,-2-4-1,3-5 1,1-5-1,1-5 1,0-4-1,4-6 0,0-6 0,5-6-1,1-3-2,4 0-4,-5-11-15,-1 3-17,1-1 0,-7-2-1,-2 2 2</inkml:trace>
  <inkml:trace contextRef="#ctx0" brushRef="#br0" timeOffset="49955.8573">1950 10578 73,'0'0'37,"-5"-10"2,14 4 0,12 4-26,0-6-4,10 6-3,1-2-2,3 3-4,5 3-8,-4 1-30,-3-4-1,0 0 0,-11-6-1</inkml:trace>
  <inkml:trace contextRef="#ctx0" brushRef="#br0" timeOffset="53533.0618">3581 10455 11,'15'-1'24,"-15"1"0,12-10-4,-12 10 0,0 0-2,0 0-3,2 17-3,-9 0-1,-9 4-4,0 8-1,-7 0 0,-1 6-3,-4-1-1,2 1 0,-1-4-1,3 0-1,3-8 1,4-6-2,4-1-2,3-9-2,10-7-5,0 0-4,0 0-9,-2-9-11,-1-8 0,6 5 2</inkml:trace>
  <inkml:trace contextRef="#ctx0" brushRef="#br0" timeOffset="53794.0769">3273 10440 32,'0'0'32,"11"5"2,-3 5-7,7 4-7,13 7-4,-2 0-2,13 9-3,1-3-4,5 4-2,0-4-1,0 4-3,-5-2 1,-4-1-2,-2-3-1,-9-1-2,-2 1-1,-7-7-3,3 3-7,-8-7-14,-1-8-8,5-1-1,-1-11 2</inkml:trace>
  <inkml:trace contextRef="#ctx0" brushRef="#br0" timeOffset="54247.1028">4433 10438 35,'3'-19'30,"5"6"2,-11 0-8,-1-2-8,-1 3-2,-8 0-4,0 7-3,-8-1-1,0 9-2,-6 2-1,-2 7 0,-3 5-1,2 6 0,0 5-1,4 3 1,4 4 1,8 0-1,5-1 0,14-2-1,6-3 1,7-4-1,6-7 0,6-1-1,2-7 0,1-5-1,-1-1-2,-6-7-5,2 1-12,-5-2-17,-9-4 0,-2-1 0,-8-2 1</inkml:trace>
  <inkml:trace contextRef="#ctx0" brushRef="#br0" timeOffset="54462.1151">4184 10530 62,'0'0'36,"22"-2"-1,-6 5-6,2-6-15,8 6-4,-1-3-3,3 3-4,-3 1-5,-4-3-6,0 1-28,-2 5 0,-8-6-1,1 3 1</inkml:trace>
  <inkml:trace contextRef="#ctx0" brushRef="#br0" timeOffset="55064.1495">5027 10345 52,'0'0'35,"0"0"0,1 14 0,-4-3-19,5 12-8,-5 1-2,4 7-1,-4 3-1,2 3-1,-1-1-2,2 2 0,0-3 0,0-4-2,3-2-1,-2-7-3,5 0-5,-6-12-8,0-10-18,8 11 0,-8-11-1,0 0 3</inkml:trace>
  <inkml:trace contextRef="#ctx0" brushRef="#br0" timeOffset="55336.165">4852 10370 50,'0'0'36,"14"-14"0,1 10 1,4 1-17,3-10-8,13 10-3,-3-4-2,7 5-2,-2-1-2,4 5-1,-4 0-1,-5 5-2,-3 6-1,-6-3-2,-3 7-5,-9-2-14,-6 3-16,-1 1 1,-4-1-1,2 0 2</inkml:trace>
  <inkml:trace contextRef="#ctx0" brushRef="#br0" timeOffset="55617.1812">5386 10645 82,'0'0'38,"10"10"-1,-10-10-8,11 14-17,-12-1-5,4 6-1,-5 3-3,3 4 0,-3 2-2,1 3 1,-1-5-1,2 0-1,-1-4 0,2-5-1,2-4-1,-3-13-2,7 12-5,-7-12-15,-1-16-15,1 3 0,-1-8 0,2-3 2</inkml:trace>
  <inkml:trace contextRef="#ctx0" brushRef="#br0" timeOffset="55938.1995">5442 10061 57,'4'-17'37,"-4"17"1,0 0 1,10-14-18,0 23-11,-10-9-2,17 23-2,-11-5-3,1 4-1,0 0-3,-3 2-2,3 3-5,-9-6-18,3-2-14,1 0 1,-1-6 0,2 0 1</inkml:trace>
  <inkml:trace contextRef="#ctx0" brushRef="#br0" timeOffset="56472.23">5913 10714 76,'0'0'38,"0"10"0,0-10 1,8 14-28,-8-14-5,5 12 0,-5-12-3,7 11 0,-7-11-2,6 9 0,-6-9-1,0 0-2,0 0-6,2 10-30,-2-10-2,0 0 2,-14-17-3</inkml:trace>
  <inkml:trace contextRef="#ctx0" brushRef="#br0" timeOffset="67486.8601">6922 10330 3,'0'0'23,"21"0"3,-21 0-2,12 14-7,-8 7-2,-3 5-1,3 9-1,-5 2-2,5 8-2,-3-5-2,4 4-1,-3-6-2,4-4-2,0-6-4,-2-5-4,5-6-6,-6-4-14,-3-13-7,0 0 0,0-10 0</inkml:trace>
  <inkml:trace contextRef="#ctx0" brushRef="#br0" timeOffset="67720.8734">6882 10447 22,'-3'-21'30,"11"7"1,-2-6 2,7 2-13,9 2-6,-3-2-3,10 5-5,-2 2 0,3 4-3,1 3-2,1 1-1,-2 6-3,-2-2-4,-1 9-5,-7-2-9,-7 0-12,-1 8-1,-14-5 1,-2 7 2</inkml:trace>
  <inkml:trace contextRef="#ctx0" brushRef="#br0" timeOffset="67908.8842">7015 10492 33,'-17'2'32,"17"-2"1,0 0-2,0 0-14,23 6-3,-3-9-4,10 4-4,-2-2-2,4 3-3,0 1-4,-4-2-5,3 5-14,0 3-12,-11-4 0,1 5 0,-8-6 2</inkml:trace>
  <inkml:trace contextRef="#ctx0" brushRef="#br0" timeOffset="68287.9059">7458 10488 43,'1'-14'29,"-1"14"1,10-8-4,-10 8-14,10 6-5,-10-6-2,13 23-2,-5-3 0,3 5 0,-3 0-1,2 1-1,-3-1 0,0 0-1,-5-2 1,-1-4-1,-1-5 0,-2-5-1,2-9 1,0 0 0,0 0 1,-10-14 0,11-4 0,5-1 3,0-4-2,5-2 2,2-1-2,5 2 2,0 2-3,3 4 0,0 5-3,0 0-4,2 8-8,-6 3-12,0 2-8,1 7-1,-2-4 1</inkml:trace>
  <inkml:trace contextRef="#ctx0" brushRef="#br0" timeOffset="68647.9264">7852 10548 18,'0'0'29,"0"0"0,0 0 3,-16 11-11,7-3-5,-3 0-5,2 8-5,-2-4 0,7 6 0,-1-2-2,9 3-1,3-4 0,7 2-1,5-7-1,4-3 1,4-2-1,3-2 0,0-7 0,-1-2 0,-3-4 0,-5-4 0,-4-2-1,-6-3 0,-6-1 0,-8 0 1,-6 0-1,-5 1 0,-7 0-1,-1 6 0,-2 3 0,-3 3-1,7 8-3,-2 0-3,11 12-10,2 3-17,5-2 1,9 5-1,2-4 2</inkml:trace>
  <inkml:trace contextRef="#ctx0" brushRef="#br0" timeOffset="69236.9601">8175 10504 54,'0'0'33,"-5"-16"0,5 16-1,-12 6-19,0 2-7,6 6-2,-2 7-1,5 3-1,0 0 0,6 3 0,1-3 0,6-1 0,4-5 1,1-3-1,2-11 0,1-2-1,0-7 1,1-6 0,-1-5-2,-1-2 2,-4-2-2,0-1 1,-2 1-1,-3 4 2,-2 2-1,-6 14-1,5-9 1,-5 9 0,-1 14 0,-1 0 0,1 4 0,0 0-2,3 3 2,1-2-1,3-2 0,0-3 0,3-6 0,2-5 1,1-5-1,1-2 0,3-7 0,1-3 1,0-4-1,1 0 1,0-1-1,1 3 1,-2 0-1,-1 4 1,-4 5 0,-3 6-1,-9 1 1,16 19-1,-12-5 1,1 3 0,-2 3 0,1 1-1,1 0 1,0 0-1,0-3-1,-2-5-6,6-2-29,-4-2-3,-5-9 0,0 0-1</inkml:trace>
  <inkml:trace contextRef="#ctx0" brushRef="#br0" timeOffset="70293.0206">9610 10317 25,'0'0'31,"0"0"3,7 17-1,-6 0-12,-1 0-5,5 14-3,-6-3-3,4 9-3,-4 1-3,2 2-2,-2-4 0,-2-2-3,0-5-1,-3-5-2,4-3-3,-5-8-7,7-13-20,-5 11-1,5-11-1,-11-7 2</inkml:trace>
  <inkml:trace contextRef="#ctx0" brushRef="#br0" timeOffset="70540.0347">9410 10379 42,'-6'-14'33,"6"14"2,7-14 1,6 4-17,15 9-5,0-7-3,13 10-2,-3-4-2,9 5-2,-2-1-2,3 2-1,-7 1-1,-3 1-3,-3 2-1,-8-4-5,2 8-11,-8 1-20,-6-1 2,-2 4-1,-6-3 1</inkml:trace>
  <inkml:trace contextRef="#ctx0" brushRef="#br0" timeOffset="70760.0472">9996 10564 37,'12'4'34,"4"5"1,-4-4 1,0-2-13,-1 12-7,-8-5-5,3 10-4,-8 1-3,-1 3-1,-3 0-2,-1 0 0,0 0-2,0-5-2,3 1-2,-2-10-7,7 0-17,-1-10-7,0 0-1,0 0 0</inkml:trace>
  <inkml:trace contextRef="#ctx0" brushRef="#br0" timeOffset="70968.0592">10128 10185 59,'4'-11'32,"7"12"0,-11-1 0,3 9-25,4 10-4,-4 3 0,3 4-4,-1 2-6,-1-1-13,-3-4-11,8 5-2,-8-7 1,9 1 0</inkml:trace>
  <inkml:trace contextRef="#ctx0" brushRef="#br0" timeOffset="71309.0787">10654 10389 44,'26'-8'30,"-11"-10"1,-4 6-5,-10 1-16,-11 0-1,-3 7-1,-10 0-1,-1 7-1,-7 1-1,0 7 0,-3 1-1,6 7 1,1 0-1,9 3 0,2-3-1,13 3 0,4-2-1,11-1 0,5-2-1,6-2 0,3-1-1,0-4-1,3 2-2,-5-7-3,3 4-7,-9-4-21,-7-3-2,-2 4-2,-9-6 2</inkml:trace>
  <inkml:trace contextRef="#ctx0" brushRef="#br0" timeOffset="71489.089">10464 10708 45,'0'0'33,"22"7"3,-5-9-2,6-2-18,8 6-3,-1-4-7,5 1-5,-2 3-11,-5 3-21,-3-9-4,2 4 0,-5-6 0</inkml:trace>
  <inkml:trace contextRef="#ctx0" brushRef="#br0" timeOffset="71758.1044">11191 10340 76,'10'-7'38,"-10"7"-1,-4 10 2,9 5-29,-12-1-3,6 9-2,-4 2-2,2 4-1,-1 1-1,1 3-1,1-1 1,0-4-2,0-2-2,-1-6-4,8 0-6,-9-6-23,4-14-2,0 0-1,0 0 2</inkml:trace>
  <inkml:trace contextRef="#ctx0" brushRef="#br0" timeOffset="71990.1176">11012 10339 68,'-10'-14'38,"10"14"0,1-15 2,-1 15-24,31-8-5,-6 3-3,9 7-2,0-1-1,5 3-2,-1 0-1,4 2-1,-5 1-2,-5-1-2,-1 4-5,-10-6-13,-1 5-21,-4-1 2,-6-2-1,-4 4 1</inkml:trace>
  <inkml:trace contextRef="#ctx0" brushRef="#br0" timeOffset="72472.1452">11406 10676 67,'0'0'40,"9"-13"-2,1 4 1,6 6-18,-2-8-12,3 8-3,3 1-2,-2 4-2,-1 3-1,-4 5 0,-3 3-1,-5 2-1,-4 4 0,-5 0 0,-6 2-1,-2 0 0,-3 3 1,-4-3-1,0-2 1,2 0 0,2-4 0,4 0 1,3-4 1,2-2 0,6-9 0,5 11 1,4-9 0,3-1 0,3-1 0,-1 1-1,4-2-1,0 1-1,2 0-3,-4-4-7,3 2-28,-4 3-1,-3-5 1,4 1-1</inkml:trace>
  <inkml:trace contextRef="#ctx0" brushRef="#br0" timeOffset="72706.1586">11885 10771 95,'15'0'39,"0"7"1,-4 5-8,-11-12-22,14 26-3,-13-9-3,-3 5-2,-2 1-1,-5 0-1,-1-2-3,-3-3-3,5 5-16,-2-10-19,-4-7 2,14-6-2,-18-3 2</inkml:trace>
  <inkml:trace contextRef="#ctx0" brushRef="#br0" timeOffset="78554.493">12889 10479 11,'9'-6'20,"-9"6"2,-2-10-6,2 10-3,0 0 0,0 0-4,0 0-1,-10-4 0,10 4-2,-10 5-1,10-5-1,-14 9 0,5-4-1,-1 0 0,-2 0 0,1 2-1,-3 0 1,2 1-1,-2-1-1,2 2 1,1 4-1,7-1 0,-2 3 1,3 1-1,7-2 1,1 2 0,5-2 2,6-2-3,0-5 2,3 0-2,1-7 1,5-1 0,-4-5-2,2-4 2,-6-4-2,1 0 1,-5-1-1,0-3 1,-6 0-1,-3 0 0,-1-2 0,-2 5 0,-1-2 0,-1 3 0,-3 0 1,4 14-1,-7-12 0,7 12 0,0 0 0,-9 13 0,8 2 1,0 4 0,3 5 0,3 3 0,-1-1 0,3 3 0,-1-5 1,4-3-2,2-2 0,-2-6-3,4-4-2,-5-11-8,6-1-14,-1-4-7,-6-8-2,4 0 1</inkml:trace>
  <inkml:trace contextRef="#ctx0" brushRef="#br0" timeOffset="78835.5092">13042 10207 28,'10'-8'29,"-9"-1"2,13 8-7,-1 11-7,-1 5-3,5 13-2,-5 2-4,2 13 0,-6-1-2,5 4-1,-9-2-1,4 3-2,-3-7 0,-3-2-1,4-5-1,-3-5-1,0-3-4,0-8-4,5 1-15,0-8-10,-8-10-2,20-1 2,-13-9 0</inkml:trace>
  <inkml:trace contextRef="#ctx0" brushRef="#br0" timeOffset="79227.5316">13530 10410 55,'-17'7'31,"-12"-4"-1,2 2-7,-4 8-16,-2-1 1,7 4-1,-5-4-3,10 4 2,4-2-2,8 1 1,5-3-2,9 1-1,5-4 0,10 4-1,2-1 1,6 2-2,-1-1 2,4 2-2,-5-1 0,-3 2 0,-2-1 1,-12 1-1,-5-3-1,-7-1 1,-5 1-1,-9-4 1,-1 0 0,-4-3-1,-2-2 1,4-3-2,2-1-3,1-5-6,17 5-16,-8-14-7,7 1-2,12 2 2</inkml:trace>
  <inkml:trace contextRef="#ctx0" brushRef="#br0" timeOffset="79616.5538">13722 10506 52,'-18'4'33,"1"9"-1,-6 2-9,4 0-11,6 6 1,1-2-4,10 3-2,3-4-2,9 1-1,2-6 0,9-2-1,3-7-1,6 0-1,-1-5 1,2-5-1,-5-2 0,-2-2 0,-2-6-1,-7 1 1,-7-3-1,-6 0 0,-6-3 0,-7 2 1,-8 1-2,-4 1 1,-5 6 0,0 3 0,-4 4-2,2 3-2,6 10-5,-2-2-20,12 2-7,8 5-1,6-14 0</inkml:trace>
  <inkml:trace contextRef="#ctx0" brushRef="#br0" timeOffset="80118.5826">14716 10330 50,'-11'15'35,"-3"9"0,-7 1 0,2 2-15,2 8-12,-5-1-3,2 6-1,-3-5-2,4-1-1,-2-5 0,4-2-3,1-4-3,-4-9-9,8-9-22,12-5 1,-20-1-2,17-8 1</inkml:trace>
  <inkml:trace contextRef="#ctx0" brushRef="#br0" timeOffset="80338.5951">14398 10308 60,'-3'12'35,"11"8"-2,2 2 1,-2 2-23,17 12-5,2-3-1,7 6-2,2 1-1,5-4-2,-3-2-2,1-3-4,7-1-10,-2-1-19,-8-12 1,8-1-2,-7-12 2</inkml:trace>
  <inkml:trace contextRef="#ctx0" brushRef="#br0" timeOffset="80652.6131">15415 10318 20,'-3'-12'30,"-19"-2"1,4 13 3,-6 4-16,-11 2-1,5 15-2,-7-1-3,8 10-3,-6 0-2,8 10-1,4-4-2,9 4 0,7-2-1,10-3-1,8-4 0,8-3-2,8-4 1,9-6-2,-1-2-1,4-11-5,4 3-10,-8-6-22,-7-6 1,-2-1 0,-14-5 0</inkml:trace>
  <inkml:trace contextRef="#ctx0" brushRef="#br0" timeOffset="80846.6242">15142 10531 55,'0'0'36,"0"0"-1,12 5 1,7-5-22,16 6-4,2-4-4,5 0-4,1 1-3,2-5-7,4 5-9,-4-2-19,-6-6 1,2 0-3,-9-5 4</inkml:trace>
  <inkml:trace contextRef="#ctx0" brushRef="#br0" timeOffset="81105.639">15864 10264 61,'6'-12'36,"-6"12"0,3 11 1,-5 0-24,6 13-4,-4 2-3,2 6-1,-2 3-2,3 6-1,-4 0-1,3-1 0,1-2 0,-2-3-2,-1-3-2,0-7-4,6 0-12,-2-9-19,-4-16 1,4 10-1,-4-10 1</inkml:trace>
  <inkml:trace contextRef="#ctx0" brushRef="#br0" timeOffset="81360.6536">15654 10283 66,'0'0'37,"1"-12"0,10 9 1,8-2-25,14 7-2,0-4-3,10 4-2,2-5-1,3 5-1,0-2-2,-2 0 0,-1 2-2,-6-2-1,-4 4-3,-8-2-4,0 13-6,-16-6-23,-2 2-3,-5 4 1,-7-1-1</inkml:trace>
  <inkml:trace contextRef="#ctx0" brushRef="#br0" timeOffset="81654.6704">16299 10581 72,'0'0'38,"13"5"-1,-13-5 2,0 0-26,6 20-4,-8-8-3,1 7-2,-2 1-1,0 3-1,0-2 0,0 2 0,-1-2-1,2-2-1,-1-2 0,1-4-1,2 0-2,0-13-4,1 9-22,-1-9-12,0 0 2,0-11-1</inkml:trace>
  <inkml:trace contextRef="#ctx0" brushRef="#br0" timeOffset="89133.0981">7286 11325 42,'0'0'31,"3"-13"0,-3 13-5,0 0-12,0 0-4,0 0-3,-3 22-1,5-2-1,-3 4-1,6 10 0,-3 0-1,4 5 0,-3 0-1,2 2 0,0-3-2,-1-2 0,1-4-1,-3-8-2,1 0-3,-4-9-3,4-3-14,-3-12-12,0 0 0,0 0 2,-20-7 0</inkml:trace>
  <inkml:trace contextRef="#ctx0" brushRef="#br0" timeOffset="89387.1127">7115 11374 30,'-14'-7'28,"14"7"4,0 0-3,12-17-14,4 11-2,4-4-2,9 5-2,1-4-1,6 7-2,0-3-2,4 4-2,2 1-2,-2 1-3,1 3-6,-5 0-18,-4-5-7,-2 4-1,-11-6 0</inkml:trace>
  <inkml:trace contextRef="#ctx0" brushRef="#br0" timeOffset="89876.1407">7707 11245 45,'4'23'31,"-7"-3"1,7 10-1,-7 2-20,1 0-5,4 8 0,-1-2-2,1 0 0,0 0-2,1-3 0,-1-2-1,2-5 0,-2-6-1,0-5 1,0-6-1,-2-11 0,0 0 0,0 0 1,11-12 0,-5-1 0,2-3 0,2-4 1,2-2 0,6 1 1,-3-3-1,5 6 0,-2 1 0,-1 3-1,-1 6 1,-3 8-1,-4 6 0,-3 7 0,-3 5-1,-3 6 1,-2 3-1,1 1 1,-2 1-1,3-3 1,0-4-2,3-2 1,1-4-1,2-6-2,5-1-4,-11-9-9,19-12-20,-4 2 0,-1-9-1,2-1 2</inkml:trace>
  <inkml:trace contextRef="#ctx0" brushRef="#br0" timeOffset="90304.1651">8094 11459 60,'9'2'34,"-9"-2"-3,2 17-4,1 2-15,-5 1-4,6 6-2,-2 3-2,4 2-1,2-2 0,1 0 0,3-5 0,3-2-1,0-8 0,2-4 1,-1-7-2,3-7 0,-4-7 0,3-3 0,-2-6 0,-1-4-1,-2-4 1,1 0-1,-3 0 1,-1 4-1,-5 3 2,0 6-1,-4 4 0,-1 11 0,0 0 1,-6 13-1,2 2 0,1 7 0,-1 4-1,2 4 1,1 1-1,3 0 0,3-2-2,-1 0 0,5-3-3,-2-9-4,8 0-12,1-8-17,0-11 0,6-2 0,1-10 1</inkml:trace>
  <inkml:trace contextRef="#ctx0" brushRef="#br0" timeOffset="90710.1884">8733 11538 54,'11'-8'36,"-11"-3"-2,0 11 2,2-15-16,-12 6-10,10 9-3,-18-4-2,6 7-1,-2-1-1,1 4-1,-1 1-1,5 4 0,2-1-1,4 0 1,3 2-1,5 0 1,1 1-1,4 1 0,3-1 0,-1 2 0,0-2 0,-1 4 0,-1 0-1,-3 1 1,-2-1 0,-1-3 0,-5 1-1,-3-3 1,-2 0 0,-2-2 1,-3-2-1,-2-2 1,-1-3-1,-1 1 1,1-2 0,0-2 0,2-1-1,2-1-1,10 2-7,-14 0-29,14 0-2,-3-11 1,1 0-1</inkml:trace>
  <inkml:trace contextRef="#ctx0" brushRef="#br0" timeOffset="91891.2559">9994 11402 28,'2'-14'29,"8"7"2,-11-6-5,-3 1-11,4 12-3,-12-19-1,12 19-3,-23-13-2,10 12 1,-7 1-3,4 7 1,-7 0-1,2 7 0,-2 4 0,2 6-1,1 3 1,5 6-1,1 0-1,6 4 0,3 2-1,6 1 1,4 0-1,2-1 0,2-3-1,-1-1 0,0-2 0,-2-3-2,-1 0-2,-7-9-7,2 0-18,-4-3-8,-6-10 0,0 0-2</inkml:trace>
  <inkml:trace contextRef="#ctx0" brushRef="#br0" timeOffset="92100.2678">9657 11747 53,'0'0'33,"0"0"-1,6 12 0,7-5-22,0-4-3,10 4-2,1-3-2,4-1-3,4 0-5,-1-4-15,-2-4-12,8 2-1,-8-9-1,5 2 1</inkml:trace>
  <inkml:trace contextRef="#ctx0" brushRef="#br0" timeOffset="92393.2846">10440 11423 54,'0'0'34,"-17"0"-1,7 9-8,-5 10-12,-8 0 1,6 12-3,-6 0-3,9 10-2,0 0-1,8 3-1,4-1-1,6-2-1,3-3-2,6-4-1,3-1-2,1-11-6,7 3-13,-1-9-17,-5-8 3,0-4-3,-5-10 2</inkml:trace>
  <inkml:trace contextRef="#ctx0" brushRef="#br0" timeOffset="92634.2984">10705 11602 34,'20'7'29,"-20"-7"2,-4 25-1,-13 0-15,-2-5-7,0 6-1,-6-3 0,4 5-2,-6-6 0,6 1-2,0-7-3,5-4-6,4-4-13,12-8-14,-14-1-1,14 1 1,-6-20 0</inkml:trace>
  <inkml:trace contextRef="#ctx0" brushRef="#br0" timeOffset="92862.3115">10451 11659 43,'0'0'33,"24"5"1,-13-4 0,3 3-19,9 6-2,-3-1-5,6 7-3,-3-1-2,0 3-1,0 0-1,-1 0-2,-3 2-3,-3-8-5,3 1-15,1-2-11,-10-8 0,4-1 0,-14-2 1</inkml:trace>
  <inkml:trace contextRef="#ctx0" brushRef="#br0" timeOffset="93128.3267">10786 11425 55,'5'-18'36,"11"12"0,1 2 0,-3 4-17,9 12-8,-3 4-3,7 10-3,-5 6-2,0 6 0,-4 5-1,-3 3-1,-4 1 0,-5-1 0,-5-5-1,-2-6-1,-3-4-1,-4-8-2,2-3-9,-4-7-26,0-14 1,-1-1-1,1-11 2</inkml:trace>
  <inkml:trace contextRef="#ctx0" brushRef="#br0" timeOffset="93556.3511">11526 11569 9,'16'-4'29,"-10"-8"2,3 8 1,-9 4-10,-5-10-3,5 10-3,-24 1-3,7 8-5,-9-3-1,1 7-1,-7 1 0,3 7-2,0 0 0,5 5-1,3 1-1,9 3 1,4-2-2,8 0 1,6-2 0,7-1-1,2-3 0,2-2-1,2-5-1,1-5-1,2 1-4,-5-10-8,5 0-25,-5 0 0,-5-6 0,-1 2 0</inkml:trace>
  <inkml:trace contextRef="#ctx0" brushRef="#br0" timeOffset="93785.3642">11329 11766 58,'0'0'38,"7"-15"0,6 10 0,11 3-19,-5-7-8,7 9-3,-1-3-2,2 4-3,-2 0-3,-3 1-1,-1 4-4,-6-7-12,-3 2-21,-1 1-1,-11-2 0,8-9 0</inkml:trace>
  <inkml:trace contextRef="#ctx0" brushRef="#br0" timeOffset="94318.3947">12052 11470 61,'13'6'35,"-13"-6"-1,15 22-2,-6-1-17,-11 1-8,3 14-1,-7 0-3,2 5 0,1-1-1,3 1 0,-1-3-1,2-4 0,0-3-3,-1-10-4,6 0-10,-2-3-21,-4-18 1,0 0-2,0 0 3</inkml:trace>
  <inkml:trace contextRef="#ctx0" brushRef="#br0" timeOffset="94560.4086">11872 11494 72,'0'0'38,"9"-5"-1,3 5 3,13-1-29,1-6-3,13 7-1,-3-2-2,4 4-1,3 1-2,-1 1-2,0 0-1,-4 1-3,-3 6-6,-12-1-27,4-3-3,-5 1 1,-8-2-1</inkml:trace>
  <inkml:trace contextRef="#ctx0" brushRef="#br0" timeOffset="95065.4374">12490 11815 98,'0'0'39,"12"-1"1,-1-4-10,-2 5-20,1-3-3,4 3-3,-3 0-1,3 3-2,-2 2-1,0 2 0,-6 6-1,-2-1 0,-3 8-2,-7 1 0,0 2 0,-7 1 0,-1 3 0,-4-1-1,2 0 3,-2-3-1,5-4 2,1-2 0,1-4 2,6-3 0,5-10 1,-2 12 0,2-12 1,0 0-1,10 0 0,-10 0 0,15-3-1,-15 3 0,19 0-2,-9 0 1,3 1-2,-2 0 0,6 2-3,-5-4-3,8 8-12,-2-6-22,-2-3 0,0-1 0,2-3 2</inkml:trace>
  <inkml:trace contextRef="#ctx0" brushRef="#br0" timeOffset="95294.4506">12997 11961 86,'13'-4'38,"-13"4"1,0 0 2,15 8-31,-15-8-4,0 0-1,-7 15-1,7-15-2,-5 16-1,5-16-1,-2 16-6,2-16-27,0 0-8,0 0 1,-8-14-1</inkml:trace>
  <inkml:trace contextRef="#ctx0" brushRef="#br0" timeOffset="99016.6635">13821 11396 24,'3'28'29,"-5"-10"0,11 13 2,-9 0-14,2 2-6,3 6-5,-4-2-3,3 0-1,-1-5-2,1-5 0,-1-4-2,-1-6-2,0-2-5,-2-15-6,-5 9-14,5-9-2,-16 5 2,16-5 0</inkml:trace>
  <inkml:trace contextRef="#ctx0" brushRef="#br0" timeOffset="99557.6944">13711 11461 36,'-2'-29'31,"13"6"4,-5 0-9,8-1-6,8 8-4,2-3-5,11 10-4,3 0-3,5 7-1,-3 4-1,5 6-1,-8 5 0,-1 2 0,-8 3-1,-7 3 1,-12 1-1,-8 1 0,-9 1 0,-6-1-1,-5 0 1,-5-3 0,1-2-1,-3-5 1,4-3 0,3-2 1,10-6-1,9-2 1,0 0 0,13-3-1,3 1 1,11 4 0,4 3-1,4 3 0,-3 4 0,1 6 0,-8 3 0,-6 3 1,-4 4-2,-12 2 1,-10 1 0,-8-1 0,-8-3 0,-4-1 0,-4-7 0,-2-2 0,1-6 1,3-6-1,5-5 0,2-4 1,5-4-1,6-3 0,11 0-1,3-2-2,10 2-3,1-4-10,11 1-21,7 2 2,2-2-2,6 2 2</inkml:trace>
  <inkml:trace contextRef="#ctx0" brushRef="#br0" timeOffset="99992.7193">14455 11550 30,'14'-1'31,"-14"1"2,21-7 0,-21 7-15,10 14-6,0 2-1,-6 1-3,2 9-3,-2-2-1,2 6 0,1-3-1,-1-1-1,2-3 0,2-2 0,2-10-1,3-5 0,4-8 0,0-5 0,1-8 0,3-3-1,1-6 0,-1-2 0,1 0 1,-4 5-2,-4 5 1,-3 7 0,-13 9 0,9 8 0,-12 11-1,-6 10 1,-4 8 0,2 2 0,-4 6 0,4 0 0,2-1 0,5-5-2,5-2-1,1-11-5,13-4-18,0-7-10,0-13 0,4-5-1,-1-11 2</inkml:trace>
  <inkml:trace contextRef="#ctx0" brushRef="#br0" timeOffset="100314.7377">15461 11346 48,'0'0'34,"13"1"1,-13-1-1,12 11-10,-3 8-17,-2 1-2,3 10-2,0 3-1,0 4 0,-4 1-1,-1 3 0,-4-4 0,-1-3-1,-3-5-1,-1-8-3,3-1-5,1-20-13,-16 9-13,16-9-1,-12-17 0,7 0 1</inkml:trace>
  <inkml:trace contextRef="#ctx0" brushRef="#br0" timeOffset="100520.7494">15257 11356 51,'0'0'37,"10"-8"-1,8 4 1,11 3-16,-2-8-8,15 6-4,-3-3-3,8 5-3,-1 3-3,0 4-2,-2 6-5,-10-3-7,3 6-24,-9 4 0,-6-2-1,-2 4 2</inkml:trace>
  <inkml:trace contextRef="#ctx0" brushRef="#br0" timeOffset="100969.7752">15816 11629 57,'0'0'37,"14"2"-1,-4-2 0,-1-6-19,8 8-5,-5-4-4,5 7-4,-4 1-2,1 6-1,-4 2-1,-4 5-1,-4 1 1,-1 1-1,-4 3-1,-3-2 1,-3 0-1,-4-2 1,2-2 0,-2-3 0,2-2 1,1-2 1,0-4-1,10-7 1,-8 10 1,8-10 0,0 0 0,0 0 1,16 6-1,-4-5 0,2-1 0,3 1 0,1 0-1,1 1-2,3 0-2,-2-4-4,7 9-13,-1-5-19,-7-4 1,0 1-2,-3-5 2</inkml:trace>
  <inkml:trace contextRef="#ctx0" brushRef="#br0" timeOffset="101349.7968">16676 11391 42,'5'-15'34,"-2"6"2,-7-4 0,-7 1-16,11 12-4,-28-10-6,10 12-3,-9-2-1,2 6-2,-6 0-1,0 6-1,0 1 0,3 3 0,1 2-1,6 2 1,6-1-1,7 3 0,8 0 0,11-2 0,5-1 0,6 0 0,5-5-1,3-2 0,2-1-1,1-6-1,0 0-4,-7-8-9,-2 4-25,-4-1 0,-5-2 1,-6 3-1</inkml:trace>
  <inkml:trace contextRef="#ctx0" brushRef="#br0" timeOffset="101556.8087">16495 11668 71,'8'10'38,"4"-10"1,5 3-1,2 2-22,-3-6-7,7 5-5,0 0-3,1 0-5,1 8-6,-9-4-25,4-6-3,0 0 0,-3-7-1</inkml:trace>
  <inkml:trace contextRef="#ctx0" brushRef="#br0" timeOffset="101856.8259">17151 11271 89,'0'0'36,"0"0"1,-3 19-6,-1-8-22,7 11-4,-4 0-1,6 8-2,1 3 0,1 2-1,-1 3 0,0 5-1,0-3 0,-2-3 0,-1-2-3,-4-9-4,5 0-18,-3-7-14,-1-19 1,0 0-1,-13-3 2</inkml:trace>
  <inkml:trace contextRef="#ctx0" brushRef="#br0" timeOffset="102079.8387">16964 11259 63,'4'-13'38,"9"4"0,4-2 3,11-6-19,3 10-12,1-3-2,9 7-3,-1 2-2,3 3-1,-2 4-3,-3-1-3,1 10-11,-7-4-24,-5-3-2,-6 3 1,-5-4 0</inkml:trace>
  <inkml:trace contextRef="#ctx0" brushRef="#br0" timeOffset="102658.8718">17487 11630 62,'0'0'40,"21"-9"-1,-11 2 2,5-6-14,0 11-17,-4-5-4,3 5-2,-2 1-3,1 4 0,-3 4-1,-4 5-1,-1 4 0,-8 1 0,-2 5-1,-5 2 1,-3 4-1,-4-1 1,-1 1-1,0-2 2,1-4-1,3 0 1,1-2 0,5-4 1,5-1 1,6-4-1,-3-11 0,19 15 1,-5-10 0,5 1 0,2-4 0,1 0-1,-1-1-1,-1-2-1,-1 3-5,-6-10-23,0 0-13,-3-3 2,-2-5-1,-2-3 1</inkml:trace>
  <inkml:trace contextRef="#ctx0" brushRef="#br0" timeOffset="102908.8861">17718 10912 96,'11'-5'39,"3"6"1,-2 5-5,-12-6-27,23 28-1,-13-5-3,2 4-2,-1 4-2,-1 0-3,-1 5-6,-6-3-29,-1-7-2,-2-5 0,-6-7-1</inkml:trace>
  <inkml:trace contextRef="#ctx0" brushRef="#br0" timeOffset="103869.9411">18329 11753 29,'0'0'32,"22"-4"2,-10 1 1,-2 1-15,6 10-3,-16-8-4,20 20-5,-17-6-2,5 9-2,-11 2 0,-1 4-2,-5 0-1,0-1 0,-2-1-3,-2-8-4,5 3-18,-1-7-14,-2-13 1,11-2-1,-10-10 2</inkml:trace>
  <inkml:trace contextRef="#ctx0" brushRef="#br0" timeOffset="105480.0331">19008 11522 20,'12'1'29,"-11"-12"1,-1 11 2,0 0-14,-11-11-5,0 12-2,-7-3-3,2 6-2,-8 0 0,4 7-2,-4-1 0,1 7 0,0-1-1,3 9 0,1 0-1,6 3 1,6-3-1,4 2-1,5-3 0,7-2 0,5-6 0,6-5 0,2-7-1,1-3 0,0-6 1,2-6-1,-3-2 0,-2-4 0,-3-1 1,-3-2-1,-3-2 0,-3-1 0,-4-2 1,-3 2-1,-3 2 0,-1 3 1,-3 2-1,1 5 0,5 11 1,-15-3-1,10 12 0,3 7 1,2 5-1,1 6 0,3 3 0,0 2 1,4-2-1,3 0-1,0-2-2,-5-7-4,7-1-13,-1-5-18,-12-15 1,16 6-1,-16-6 2</inkml:trace>
  <inkml:trace contextRef="#ctx0" brushRef="#br0" timeOffset="105754.0487">19226 11294 67,'0'0'37,"15"-4"-1,-15 4 1,2 25-23,2 6-6,-6 2-3,2 11-2,-4 2-1,3 4 0,-2-3-1,1-1 0,0-5-2,0-5 0,3-6-3,0-8-3,6-1-4,-7-21-12,11 12-14,1-11 0,-1-7-1,6-2 3</inkml:trace>
  <inkml:trace contextRef="#ctx0" brushRef="#br0" timeOffset="106089.068">19476 11563 66,'0'0'37,"2"-20"-2,-6 11-9,4 9-8,-21-1-8,12 7-4,-5 1-3,4 5-1,1 0-1,4 5 0,3 0 0,7 0-1,5 0 1,4 0-1,2-2 1,3 0-1,-2 0 1,1-1-1,-5-1 0,-4 2 0,-7 0 0,-4-2 0,-4 0 0,-5-1-1,-4-1 1,-3-3-1,0-3-1,-1-3-1,5 0-3,-1-9-7,15 7-21,-8-14-3,9-2 0,10 2 0</inkml:trace>
  <inkml:trace contextRef="#ctx0" brushRef="#br0" timeOffset="106414.0866">19647 11603 59,'-8'14'36,"2"3"0,-5 0 1,-3 0-22,11 7-5,-1-6-3,10 3-1,3-6-3,12-2 1,4-5-2,5-3 0,3-7 0,1-3-1,-2-5 0,-2-1 0,-4-3-1,-9-3 1,-5-2-1,-9 1 0,-5-3 0,-10 2 0,-5 2-1,-9-1 0,-2 5-1,-3 1-2,1 8-2,-3-1-8,9 6-26,3 8 2,2-2-1,11 5 2</inkml:trace>
  <inkml:trace contextRef="#ctx0" brushRef="#br0" timeOffset="107511.1493">20717 11308 40,'12'-8'32,"-8"-9"1,4 4-1,-10-2-15,-3-3-8,0 3-2,-6-1-3,2 4-2,-7 0 1,1 3 0,-6 3-1,3 4 1,-5 3 0,2 5 0,-1 8 0,3 6-1,-1 3 0,7 9 0,1 5 0,6 7 0,4 1 0,4 6-1,3 0 0,4-1 1,0 0-1,0-4 0,-1-4-1,1-8 0,-3-3-2,-2-9-2,-1-3-2,-3-19-5,-2 20-9,2-20-18,-19 3 1,8-5-1,-6-7 3</inkml:trace>
  <inkml:trace contextRef="#ctx0" brushRef="#br0" timeOffset="107673.1586">20371 11624 43,'7'-13'33,"11"7"1,-3-2-1,3 1-17,9 6-8,-2 3-5,5-2-9,3 8-12,5 3-15,-9-9-1,5 4 1,-7-12 1</inkml:trace>
  <inkml:trace contextRef="#ctx0" brushRef="#br0" timeOffset="107960.175">21148 11175 54,'0'0'33,"0"0"1,-14 26-2,-1 6-18,-11 6-4,5 13-3,-5 5-2,5 8 0,1 1-1,5 5 0,1-7-1,10-2 0,4-6-3,6-7 0,6-7-3,0-16-3,9-1-12,-1-13-21,-2-14 3,4-5-3,-2-14 3</inkml:trace>
  <inkml:trace contextRef="#ctx0" brushRef="#br0" timeOffset="108200.1887">21461 11477 72,'0'0'37,"4"15"-1,-16 0-4,-7 2-20,-1 11-6,-9 2-2,0 3-2,-2 1 0,2-1-2,1-3 0,5-4-1,4-5-3,1-9-4,12 0-9,6-12-21,-13 2 2,13-2-1,-2-22 2</inkml:trace>
  <inkml:trace contextRef="#ctx0" brushRef="#br0" timeOffset="108419.2013">21155 11500 49,'-4'-10'36,"4"10"1,0 0 0,14 11-13,2 10-10,-2-1-6,8 9-1,2 0-3,2 6-1,1 0-2,3-2 0,0-1-1,-2-5-3,2-3-4,-10-10-10,1-6-22,2-3 0,-8-10 0,0-3 0</inkml:trace>
  <inkml:trace contextRef="#ctx0" brushRef="#br0" timeOffset="108721.2185">21601 11197 81,'20'-1'39,"4"8"0,-1 9-4,-11 0-23,12 14-4,-5 4-3,2 6-2,-3 4-2,-5 3-1,0 3-1,-5-1 1,-1-1-2,-5-4 0,1-2-1,-6-8 0,0 0-1,-4-12-2,2-2-3,-6-14-6,11-6-14,0 0-8,-14-3 1,14 3 0</inkml:trace>
  <inkml:trace contextRef="#ctx0" brushRef="#br0" timeOffset="109041.2367">22231 11464 56,'-3'-17'34,"3"17"0,-22-10 0,1 5-21,2 11-5,-7 1-1,4 9-1,-4 0-1,6 12 0,-2 2-1,9 7 0,2 0-1,9 2-1,7-3-1,7-1 0,6-3-1,3-8 0,6-5-3,-3-11-3,6 0-8,-9-6-25,-2-10 1,-1-1-1,-11-8 1</inkml:trace>
  <inkml:trace contextRef="#ctx0" brushRef="#br0" timeOffset="109236.248">22026 11643 74,'24'7'38,"3"-5"-1,5 4 1,2-1-25,-5-5-8,1 1-7,-3 5-10,-5-3-26,-5-5 0,-1 0 0,-6-5 0</inkml:trace>
  <inkml:trace contextRef="#ctx0" brushRef="#br0" timeOffset="109683.2736">22627 11300 73,'0'0'38,"12"-6"-1,-12 6-1,7 20-20,-13-4-7,9 8-4,-2 5-2,2 8-1,-1 5-1,3 2 0,1 1-1,0-2 0,5-4-1,-2-6-2,0-4-5,-5-13-8,6-7-23,-10-9 0,10 2 0,-10-2 1</inkml:trace>
  <inkml:trace contextRef="#ctx0" brushRef="#br0" timeOffset="109902.2861">22448 11306 71,'16'-15'38,"1"12"1,4-2-1,-1-1-23,14 7-5,-3-3-4,6 5-3,1 1-1,0 0-2,1 3-4,-4-2-8,1 2-28,-5 5 1,-9-3-1,-1 5 0</inkml:trace>
  <inkml:trace contextRef="#ctx0" brushRef="#br0" timeOffset="110443.317">23003 11777 67,'0'0'37,"17"-6"-1,-17 6 2,10-14-26,3 12-4,-13 2-3,22-3-2,-12 4 0,2 3-2,-1 2 1,-1 1-1,1 2-1,-1 2 1,-2 2-1,-4-1 0,2 2 0,-6 1-1,-3 4 1,0-2-1,-5 2 0,-4-1 0,0 1 0,-3 0 0,-1-1 0,2-3 1,3-3 0,-5-1 0,5-3 1,11-8 0,-11 8 0,11-8 1,0 0 0,0 0 0,0 0 0,15 6 0,-5-5-1,-10-1 0,21 6 0,-8-4-1,1 0 0,0-2 0,3 1-1,-1-3-3,2 2-3,-4-9-6,4 2-25,-2 0 0,-6-5-2,-1 0 2</inkml:trace>
  <inkml:trace contextRef="#ctx0" brushRef="#br0" timeOffset="110733.3336">23312 10902 94,'30'10'39,"2"10"2,-6 7-2,-3 2-32,-1 12-2,-3 1-2,-7 6-2,-4-1-1,0-3-2,-1-2-5,-9-12-17,1-2-17,-2-5 1,-7-10-1,3-4 2</inkml:trace>
  <inkml:trace contextRef="#ctx0" brushRef="#br0" timeOffset="112595.4401">1383 12723 54,'0'0'35,"-5"16"-3,5 2-7,3 10-8,2 4-5,1 11-3,-1 3-4,3 4-1,-3 0-2,0-2 0,-1-5-1,0-5-2,-1-5-2,0-12-4,0 0-10,1-12-20,-4-9 2,0 0-3,-7-19 3</inkml:trace>
  <inkml:trace contextRef="#ctx0" brushRef="#br0" timeOffset="112801.4519">1172 12804 30,'-3'-13'29,"5"-5"3,8 10 0,10 3-17,5-2-4,3 9-3,6-3-3,4 4-1,4-1-4,-1-2-8,3-3-20,3 6-4,-4-8-2,-4 3 1</inkml:trace>
  <inkml:trace contextRef="#ctx0" brushRef="#br0" timeOffset="113283.4795">1787 12643 69,'0'0'34,"3"25"0,-6 0-7,3 0-18,3 10-3,-3 1 0,3 6-2,-1 2-1,3 0 0,0-2-1,0 1 0,-1-9-1,0-3 0,2-5-1,-3-6-1,1-5 1,-2-5-1,-2-10 0,0 0 1,13-9-2,-7-7 1,1-5 0,5-5 0,0-3 1,3-2 0,0 1 1,3 4-1,-4 3 2,1 8 0,-2 4 0,-1 10 0,-2 8-1,0 8 0,-3 7 0,-1 6 0,1 2-1,-1 4 0,0 2 0,-1-4 1,1-3-2,2-5-1,1-6-2,-9-18-8,23 10-26,-7-12 1,0-13 0,2-2 0</inkml:trace>
  <inkml:trace contextRef="#ctx0" brushRef="#br0" timeOffset="113683.5024">2246 12913 55,'-6'13'37,"-3"1"-1,6 2-3,-3 11-12,0-9-11,12 6-3,-2-3-4,9 4-1,-1-3-1,4-2 0,1-2 0,1-4-1,-1-2 0,0-5 0,-3-4 1,1-4-1,-2-6 0,-1-3 0,-2-5 0,-1-5 0,-1-3 1,1-5-1,-2-3 1,-1 2 0,-3 2 0,1 4 1,-3 3-1,1 7 1,-2 13-1,0 0 0,-4 18 0,3 2-1,-1 6 1,3 3-2,0 5 0,0-3-3,11 1-3,-7-11-12,3-1-20,10-5-1,-3-9 1,5-4 1</inkml:trace>
  <inkml:trace contextRef="#ctx0" brushRef="#br0" timeOffset="114098.5261">2770 12939 77,'-20'-12'37,"9"8"0,-3 0-3,-3-4-23,4 8-6,-1-1-1,5 5-1,9-4-2,-12 12 0,9-1-1,3 0 1,4 5-1,3-1 0,2 3 0,1-1 0,4 2-1,0-2 1,3 1-1,-5-2 0,0 0 0,-3-1 1,-4-2-1,-5-2 1,-6 0 0,-5-2 1,-3-2 0,-3-1 0,-2-2 1,-1 0-1,-1-4 1,4 1-1,1-3 0,4-3-1,3 2-2,9 3-4,0 0-11,8-12-23,1 8 2,7 2-2,0-2 2</inkml:trace>
  <inkml:trace contextRef="#ctx0" brushRef="#br0" timeOffset="114312.5383">2987 13213 78,'13'6'39,"-13"-6"0,17 11-1,-10 4-26,-7-15-3,1 23-5,-5-5-1,1 4-3,-4 3 0,-4-2-2,2 6-6,-11-2-24,4-3-8,0 2 0,-2-9 0</inkml:trace>
  <inkml:trace contextRef="#ctx0" brushRef="#br0" timeOffset="114959.5753">3949 12760 58,'9'30'36,"0"2"-1,4 9 1,4 6-23,-3-2-5,5 7-2,-4 3-3,1 0-2,-2-5 0,1-1-1,-6-7 1,1-7-1,-2-6 1,-2-6-1,0-10 1,-6-13-1,12 2 1,-5-12 0,2-11-1,0-4 1,3-7-1,1-5 1,3-2-2,1-2 0,2 1-3,-3 0-2,4 9-7,-6-1-18,0 2-6,0 7 0,-9 3 1</inkml:trace>
  <inkml:trace contextRef="#ctx0" brushRef="#br0" timeOffset="115186.5883">4019 13158 57,'-13'2'38,"13"-2"-1,3-15 2,6 0-17,5 6-13,0-5-4,12 3-2,3 2-2,6 1-4,8 8-4,-1-5-11,5 6-20,8 3-1,-1-2 1,0 4 0</inkml:trace>
  <inkml:trace contextRef="#ctx0" brushRef="#br0" timeOffset="115449.6034">4948 13097 50,'0'0'36,"0"12"-1,0-12 1,-21 16-11,5 0-18,-6 3-3,1 6 0,-5 1 0,1 4-1,-2 1-1,1 1-1,1-2 1,1 0-2,2-6-1,4-5-2,4 0-5,0-13-7,14-6-24,0 0 2,-11-19-1,15 2 1</inkml:trace>
  <inkml:trace contextRef="#ctx0" brushRef="#br0" timeOffset="115648.6148">4625 13102 63,'0'0'38,"0"0"-2,3 16 3,0-5-26,15 13-4,-3-2-2,8 7-4,1 1-1,4 1-2,4 0-2,-1-5-5,6 4-13,-2-7-19,-5-7 2,1-2-2,-4-9 2</inkml:trace>
  <inkml:trace contextRef="#ctx0" brushRef="#br0" timeOffset="115828.6251">5114 13376 83,'4'11'39,"-4"-11"-2,-3 18 1,3-18-32,-7 12-11,7-12-32,3 17 1,-3-17-2,0 0 0</inkml:trace>
  <inkml:trace contextRef="#ctx0" brushRef="#br0" timeOffset="116289.6514">6137 13005 73,'5'21'35,"-16"-6"0,-3 6-4,-2 8-23,-13 4-4,1 4 0,-5-2-1,1 2-1,2-5 0,3-2-2,3-4-2,1-8-7,9-8-22,14-10-4,-17 2-2,17-2 1</inkml:trace>
  <inkml:trace contextRef="#ctx0" brushRef="#br0" timeOffset="116505.6638">5758 13045 71,'0'0'38,"15"12"-1,0 1 2,-2 5-28,10 14-4,0-1-2,7 7-2,4 0-1,3-1-2,6-1-1,1-6-4,6 1-15,3-10-18,-6-10 0,-2-4 0,-6-9-1</inkml:trace>
  <inkml:trace contextRef="#ctx0" brushRef="#br0" timeOffset="116870.6847">6773 13090 47,'10'-18'33,"-1"7"1,-9-2-4,-5-3-15,3 4-4,-9-1-3,-1 8-1,-4 1-2,-3 8-2,-5 4 1,-1 8-1,-4 4-1,0 8 1,1 4-1,3 3 1,4 0-1,10 1 1,7-4 0,10 0-1,10-5 0,8-4-1,5-6 1,6-3-2,4-4-2,-3-6-2,2 1-6,-13-10-17,-1-1-14,-9-2 2,-10-3-1,-6 0 2</inkml:trace>
  <inkml:trace contextRef="#ctx0" brushRef="#br0" timeOffset="117048.6948">6597 13199 67,'0'0'38,"0"0"1,17-2-1,5 3-22,-2-6-8,8 5-5,6 5-12,-2-2-28,-1-3 0,-1 3-2,-6-7 0</inkml:trace>
  <inkml:trace contextRef="#ctx0" brushRef="#br0" timeOffset="117460.7184">7357 12866 60,'12'1'37,"-6"13"-1,0 2 1,-8 7-23,8 14-5,-7 2-1,3 7-3,-4 4-1,3 0-2,-1-4 1,2-4-2,0-5-1,1-8-2,4-3-3,-6-13-10,-1-13-23,12 7 0,-12-7-1,2-17 1</inkml:trace>
  <inkml:trace contextRef="#ctx0" brushRef="#br0" timeOffset="117694.7318">7140 12896 76,'0'-14'38,"9"8"1,8 7-5,-1-11-20,18 11-5,-2 0-2,13 6-1,-3-1-3,8 6-1,0 0-1,1 0 0,-1 3-3,-3-5-2,0 6-8,-12 0-28,-4-4-1,-7 1 2,-9-1-2</inkml:trace>
  <inkml:trace contextRef="#ctx0" brushRef="#br0" timeOffset="117948.7462">7862 13224 87,'5'9'40,"-2"2"-1,2-2 0,-5-9-27,-3 24-5,0-9-2,2 6-2,-3 0-1,2 1-1,0 0 0,-1 0 0,1-2-1,0-1-1,2-1-2,-2-7-2,5 2-6,-3-13-19,0 0-12,2-9 2,1-6-1</inkml:trace>
  <inkml:trace contextRef="#ctx0" brushRef="#br0" timeOffset="118183.7598">7937 12652 82,'11'-10'40,"-11"10"-1,15-4 2,-12 13-29,-3 2-6,7 8-2,-5 4-2,1 4-3,2 5-3,-4-7-8,4 2-27,-1-3-1,-3-4 0,1 0 0</inkml:trace>
  <inkml:trace contextRef="#ctx0" brushRef="#br0" timeOffset="118602.7837">8418 13155 64,'25'9'38,"6"3"-1,0-3 2,7-8-23,7 10-8,-2-4-3,6 1-3,-5-2-2,0-2-2,-1 1-3,-7-7-8,0 0-19,-10 0-6,-9-6 0,-6 2 1</inkml:trace>
  <inkml:trace contextRef="#ctx0" brushRef="#br0" timeOffset="118876.7994">8891 13048 65,'15'-5'38,"2"9"-2,-1 0-2,-7 1-19,9 8-6,-5 1-4,4 7-1,-5 5-2,2 3 0,-3 0 0,0 1 0,-4-1 0,-3 1-1,-6-3 1,-3-1-2,-5-4 0,-3-2 0,-2-3-4,-3-8-4,7-2-27,0-4-4,2-8 0,9 5 0</inkml:trace>
  <inkml:trace contextRef="#ctx0" brushRef="#br0" timeOffset="119672.8449">10165 12991 38,'2'-23'33,"-4"-7"1,7 1 1,-3 5-19,-7-4-4,1 11-1,-10 0-4,-2 11-2,-11 3-1,-2 10-1,-9 5 0,-1 10 0,-2 6 0,3 7 0,0 3 0,10 5 0,6-1-1,10 0 1,8 1-1,9-4-2,5-4 1,5-4-2,4-3-1,-3-6-3,0 3-4,-11-12-10,-1-2-21,-5 1 1,-10-5 0,-7-2 1</inkml:trace>
  <inkml:trace contextRef="#ctx0" brushRef="#br0" timeOffset="119855.8554">9630 13264 69,'10'-11'36,"10"5"0,5-5 0,0 1-25,15 6-6,5 1-8,1 0-11,7 0-22,7 5 0,-2-6 0,4 3-1</inkml:trace>
  <inkml:trace contextRef="#ctx0" brushRef="#br0" timeOffset="120112.8701">10682 12881 31,'10'-21'32,"-11"-1"1,0 11-3,-9 12-11,-11 1-3,4 22-1,-13 2-4,7 14-2,-7 4-2,8 7-2,0 1-1,10 3-1,6-3-1,7-4-2,9-4-1,3-8-4,11-3-6,-4-12-21,7-9-6,2-8 0,-3-11-1</inkml:trace>
  <inkml:trace contextRef="#ctx0" brushRef="#br0" timeOffset="120359.8842">11030 13078 78,'9'5'36,"-9"-5"0,0 13-3,-7 1-24,-11 2-4,-1 9-1,-6-1-1,-3 4-2,-3 0 1,0-1-2,2-2 0,3-6-4,7-2-3,1-12-9,9-4-23,9-1 3,-3-11-2,9-3 1</inkml:trace>
  <inkml:trace contextRef="#ctx0" brushRef="#br0" timeOffset="120552.8953">10758 13144 88,'5'13'38,"8"-4"-2,1 2-7,4-3-18,8 7-3,1-2-3,2 0-5,4 3-3,-6-7-7,7 4-13,-7-5-16,-6-6 1,-1-4-2,-9-8 3</inkml:trace>
  <inkml:trace contextRef="#ctx0" brushRef="#br0" timeOffset="120795.9092">11121 12813 62,'13'-20'37,"9"14"1,0 12 0,4 2-16,2 21-14,-8 8-2,3 10-3,-6 5-1,-3 3 0,-5 5-1,-5 0 0,-5-4-2,-8-7-3,5-4-15,-5-12-20,-5-11 1,4-8-2,-1-16 1</inkml:trace>
  <inkml:trace contextRef="#ctx0" brushRef="#br0" timeOffset="121321.9392">12029 12980 59,'14'-12'34,"1"4"0,-12-1-7,-10-5-16,7 14-1,-24-20-2,4 16-3,-7 2 0,-6 7-2,-9 3 0,2 9 0,-3 5 0,1 4 0,6 6 0,6 4 0,7-2-1,13 0 1,12 0 0,13-3-1,7-3 0,8-4-2,3-3 1,2-3-3,5-2-2,-7-9-7,1-3-28,-6-2-1,-12-5 0,1 0 0</inkml:trace>
  <inkml:trace contextRef="#ctx0" brushRef="#br0" timeOffset="121536.9515">11769 13169 71,'0'0'39,"9"-10"0,8 5 0,5 5-21,0-6-10,12 4-3,-1 1-3,4 2-3,2 7-6,-7-5-18,6 1-15,-2 2 1,-3-5-1,-1-1 2</inkml:trace>
  <inkml:trace contextRef="#ctx0" brushRef="#br0" timeOffset="121983.9771">12611 13011 60,'5'-11'36,"-6"-3"0,3 5-7,-2 9-14,0 0-4,-3 15-1,1 2-4,8 9-1,2 3-2,1 4-1,2 3 0,3 1-1,1-1-1,-1-2-2,-4-3-3,-8-12-11,-2-2-23,5-6 1,-5-11-1,0 0 1</inkml:trace>
  <inkml:trace contextRef="#ctx0" brushRef="#br0" timeOffset="122197.9894">12477 12967 75,'-4'-12'39,"4"12"-1,12-8-1,-2 1-24,17 7-5,5-3-2,7 5-2,4 0-2,8 3-1,5 4-4,-1-4-9,5 5-26,-4 2-3,-7 0 2,-3 3-1</inkml:trace>
  <inkml:trace contextRef="#ctx0" brushRef="#br0" timeOffset="122619.0134">13145 13261 57,'-11'7'36,"11"-7"1,0 0 1,6-17-16,9 16-11,-1-6-3,8 7-2,0-1-2,3 7-1,2 2-2,-3 3 0,-5 4-2,-7 2 0,-5 4 0,-8 1-1,-7 0 0,-5-1 0,-8 3 1,-2-2 0,0-2 1,1-2 0,2-3 0,7-2 1,3-3 1,7-1 0,3-9 0,16 11-1,-1-9 1,6 0-1,2-2 0,0-4-3,5 3-3,-4-12-11,-3 3-24,-1-2 1,-2-6-1,0-1 1</inkml:trace>
  <inkml:trace contextRef="#ctx0" brushRef="#br0" timeOffset="122860.0272">13491 12680 89,'11'-4'38,"5"7"1,-3 4 0,-6 3-30,4 8-5,-2 5-2,-2 6 0,-3 4-2,-1 0-1,1 4-5,-7-5-16,1-3-17,2 0-1,-5-5 1,5-2 0</inkml:trace>
  <inkml:trace contextRef="#ctx0" brushRef="#br0" timeOffset="126466.2334">1569 14272 28,'0'0'31,"-7"-13"4,7 13-1,-12 8-14,3 0-4,6 16-2,-2 2-5,6 11-2,-2 6-2,4 9-2,-2 1 0,-1 1-2,3-2 0,-1-4-1,0-4-1,-3-7-2,1-6-3,-4-12-6,6 0-14,-2-19-11,0 0 0,0 0 0,-13-22 2</inkml:trace>
  <inkml:trace contextRef="#ctx0" brushRef="#br0" timeOffset="126682.2458">1283 14351 31,'-10'-12'32,"10"12"1,0 0 1,14-14-18,5 15-3,7-4-4,6 2-2,6-4-4,6-1-4,6 0-5,-5-4-10,4-7-17,0 7 0,-6-7-1,-4 7 1</inkml:trace>
  <inkml:trace contextRef="#ctx0" brushRef="#br0" timeOffset="127202.2756">1876 14159 46,'11'-12'31,"4"5"3,-15 7-7,12-14-11,-1 18-5,-11-4-1,14 24-3,-11 0-2,3 10 0,-3 4-2,1 9 0,0 3-2,0 5 1,-1-1-1,0 0 0,0-5-1,0-2 1,0-6-1,-1-6 0,0-7 0,-1-6 0,1-10 0,-2-12 0,0 0-1,0 0 1,8-18 0,-4-3 1,1-3-1,4-5 0,3-1 0,0 2 0,1 3 0,2 3 1,1 4-1,2 7 0,1 5 0,-3 7 1,2 7-1,-2 4 1,-2 5 0,-3 2-1,-2 2 1,-3 3-1,-4 1 1,-2 1-1,-2-2 0,-4-3-3,5 1-2,-2-8-5,10 4-14,3-9-13,-1-8 0,7-3-1,-2-8 1</inkml:trace>
  <inkml:trace contextRef="#ctx0" brushRef="#br0" timeOffset="127589.2977">2363 14691 41,'0'0'34,"11"2"2,-1-4-1,4 2-17,-4-9-2,10 5-5,-2-8-4,8 1-2,-2-6-3,2 1-1,-3-1-1,-2-1 1,-2 0-2,-3 0 2,-7 0-1,-4 3 1,-6 3 0,-7 1-1,-9 3 1,-3 3 0,-3 2 0,-5 5-1,-2 4 0,0 5 1,0 8 0,5 4 0,5 4 0,6 4 0,6 1 0,8 2 0,4-1 1,8 0-1,6-7 0,5-3 0,5-5 0,2-5-1,1-4-3,-1-10-3,6 3-12,-2-11-23,-6-4 2,1-2-2,-4-5 2</inkml:trace>
  <inkml:trace contextRef="#ctx0" brushRef="#br0" timeOffset="127942.3179">2813 14523 60,'0'0'37,"17"-5"-2,-7 7-1,-1 4-19,10 12-6,-8-2-4,5 8-2,-5 1-1,1 2 0,-4 1-1,-1 1 0,-3-5 0,-2-3-1,-1-5 1,-1-5 0,0-11 0,0 0 0,0 0 0,-10-24 0,9 0 1,2-2 0,1-7 0,4-2 0,3 0-1,4 3 1,5 2-2,3 4-1,4 9-3,-5 0-8,8 14-16,-5 5-13,-2 4 3,0 7-3</inkml:trace>
  <inkml:trace contextRef="#ctx0" brushRef="#br0" timeOffset="128343.3409">3238 14678 37,'9'9'36,"-9"-9"1,22 2 1,-6-4-15,-3-11-6,10 5-6,-4-8-3,6 3-2,-1-6-3,-1 4-1,-2-2 0,0 3-1,-4-1 0,-3 3 0,-7-1-1,-3 2 1,-4 2-1,0 9 1,-13-18-1,0 10 0,-6 2 1,-3 2-2,1 3 1,-3 3 0,-2 5 0,2 5 0,7 6 1,1 3-1,6 3 1,6 5 0,4 1 0,7 2 1,4-1-1,7-1 1,-1-2-1,8-1-1,0-2 0,1-8-4,7 5-13,-1-11-24,-1-8-1,-2-7 1,1-8-1</inkml:trace>
  <inkml:trace contextRef="#ctx0" brushRef="#br0" timeOffset="129154.3872">4105 14417 2,'-2'-26'26,"6"9"2,-9-4-6,-2-1 0,-1 4-2,-6 0-2,3 10-3,-9-1-2,3 13-2,-9 0-3,3 12-1,-5 3-1,2 10-2,0 0 0,6 8 0,5 2-1,7 4 0,5 0-1,6-1 0,5 0-1,8 1-1,1-2 0,2-3-2,0-3-2,-7-9-4,6 6-10,-10-7-22,-4-10 1,-2-3-1,-2-12 3</inkml:trace>
  <inkml:trace contextRef="#ctx0" brushRef="#br0" timeOffset="129360.399">3785 14704 42,'6'-11'29,"-3"-5"3,14 12-2,2-1-20,4 0-6,6 3-4,5 2-6,3-1-4,6 1-6,2 0-5,-3-5-5,7 6-1,-7-5 2</inkml:trace>
  <inkml:trace contextRef="#ctx0" brushRef="#br0" timeOffset="129700.4184">4343 14647 40,'0'0'29,"0"0"2,0 0-4,0 0-4,-13 12-3,0-8-7,5 8-4,-4-4-2,7 8-2,-1-2-1,7 5-1,3-2-1,6 2 0,3-2-1,6-1 0,2-1 0,3-4 0,4-4-1,0-3 0,0-7 1,-1-3-1,-4-5 0,-1-5 1,-4-3-1,-4-4 0,-8-3 1,-3-2 0,-7-3-2,-6 1 1,-6 1 0,-4 3 1,-4 6-2,-3 4 1,-1 11-1,-3 6-1,4 11 1,3 4-3,7 10-3,2-4-11,7 4-21,12 1 0,6-9 0,8-1 2</inkml:trace>
  <inkml:trace contextRef="#ctx0" brushRef="#br0" timeOffset="130081.4402">4711 14600 81,'2'-12'38,"-2"12"-1,11-11 1,-11 11-30,11 8-5,-5 5 0,4 6-2,0 4 0,1 4-1,-1 2 1,-3-1-1,-1 0 0,-1-3 0,-2-3 0,-3-4 1,0-7-1,0-11 0,0 0 1,-1-10 0,1-10 0,2-4 0,1-4 1,3-2-1,1-3 0,1 1 0,2 5-1,2 5-1,5 4-2,-4 3-3,8 13-6,-8-4-10,4 12-18,5 5 1,-2 1 0,2 5 2</inkml:trace>
  <inkml:trace contextRef="#ctx0" brushRef="#br0" timeOffset="130494.4638">5111 14721 41,'16'13'36,"-16"-13"2,20-2-4,-5 0-10,-3-11-6,10 8-5,-6-9-4,8 3-3,-3-4-2,3 3-1,-3-2-1,1 2 0,-4-2-1,0-1 0,-6-1-1,0 2 1,-6-2-1,-4 1 0,-4-2 0,-4 1 0,-6 1 0,-2 5 0,-4 4-1,-3 1 1,-2 6 0,-2 5-1,-1 9 1,1 7 0,3 3 1,2 5-1,8 3 1,4 2 0,7 2 0,8-1 1,7-5-1,8-1 1,2-6 0,5-2 0,0-6 0,3-4-1,-2-5-2,-3-6-2,-1 3-8,-7-7-31,-3-3-1,-5-4 1,-8-6-1</inkml:trace>
  <inkml:trace contextRef="#ctx0" brushRef="#br0" timeOffset="131103.4987">5712 14880 27,'2'12'34,"9"5"2,-4-4 2,4-1-12,11 10-5,-5-8-6,8 9-4,-7-5-3,2 5-4,-8 3-5,-10-4-25,-11 2-13,-8 2-1,-16-3 0,-9-3 0</inkml:trace>
  <inkml:trace contextRef="#ctx0" brushRef="#br0" timeOffset="135181.732">7384 14248 49,'-4'-19'33,"5"3"1,-8-3-5,-6 1-14,8 4-3,-9-2-4,5 6-2,-7-4-1,2 7-2,-5 1-1,1 6 0,-4 2 0,-1 6 0,-2 4 0,3 7 1,-1 5-1,4 7 0,3 3 0,6 5 1,3 4-2,7 0 1,8 1-1,2 3 0,3-2 0,2 2 0,-1-3 0,0 0-1,-4-2 1,-2 1-1,-6-4 0,-2-5 0,-3-2-2,-6-6 0,3-1-5,-8-12-6,14-13-23,-16 12-3,4-16 1,4-5-2</inkml:trace>
  <inkml:trace contextRef="#ctx0" brushRef="#br0" timeOffset="135408.745">6946 14654 66,'-9'5'38,"9"-5"-1,0 0 2,16 5-26,0-7-4,17 3-4,3-3-1,8 1-2,4-1-3,3-3-1,5 5-4,-5-7-7,7 1-23,-5 4-2,-6-5 0,-1 1 1</inkml:trace>
  <inkml:trace contextRef="#ctx0" brushRef="#br0" timeOffset="135802.7675">8117 14385 45,'0'0'34,"-5"-13"2,5 13-1,-21 1-15,-2 0-7,3 11-4,-7-2-3,1 11-2,-4 0-1,6 6 1,-2 3-1,3 4-1,4 0 0,5 4 0,5-3-1,6-1 0,4-2 1,6-3-1,6-5-1,8-5 1,2-2 0,6-6-1,3-5 0,-2-3 0,3-3-2,-3-5 0,-2 2-3,-10-8-3,4 5-12,-13-4-20,-7-2 1,-2 1 0,-11-3 1</inkml:trace>
  <inkml:trace contextRef="#ctx0" brushRef="#br0" timeOffset="136017.7798">7820 14619 63,'-20'0'38,"4"-2"0,16 2 2,0 0-23,0 0-6,29-4-2,-2 0-4,11 2-1,2-2-2,7 1 0,3 1-3,-5-5-3,5 11-16,-6-2-21,-11-2 2,-6 0-2,-8-5 2</inkml:trace>
  <inkml:trace contextRef="#ctx0" brushRef="#br0" timeOffset="136691.8184">9136 14369 26,'1'-13'33,"8"3"2,-8-2 0,1 3-13,-2 9-6,0 0-2,14 10-4,-15 5-3,3 9-2,-2 6-1,1 11-1,-3 2 0,1 5-1,-2 0 0,0 2-1,-1-4 0,0-1-1,0-5 0,-4-8-1,5-4-2,-3-12-3,6 1-10,0-17-20,-12 0-3,8-10 0,-4-11 1</inkml:trace>
  <inkml:trace contextRef="#ctx0" brushRef="#br0" timeOffset="136971.8343">8913 14393 49,'0'0'36,"6"-12"0,8 4 0,2 5-16,5-5-8,15 7-3,0-4-1,11 8-2,-1-3-2,7 2 0,0-2-2,1 2 0,-4-3-1,-4 0 0,-7 0-1,-8 1-2,-6 3-2,-14-5-12,-11 2-24,-2 9 1,-9-6-1,-2 1 0</inkml:trace>
  <inkml:trace contextRef="#ctx0" brushRef="#br0" timeOffset="138585.9266">9585 14722 10,'-1'-12'27,"1"12"-1,0-14-1,0 14-3,0-15-3,-2 5-2,2 10-3,2-15-2,-2 15-3,3-9-2,-3 9-3,0 0 0,0 0-2,6 14 1,-5 0-2,0 5 1,0 4-1,0 4 1,1 4-1,-2 1 0,1 0 1,-1-3-2,1-3 1,-2-4-1,1-5-1,1-3-3,-1-14-3,0 0-19,0 0-13,0 0 2,5-13-2,-6-6 2</inkml:trace>
  <inkml:trace contextRef="#ctx0" brushRef="#br0" timeOffset="138892.9443">9761 14054 66,'18'15'37,"-3"2"-1,-3 6 1,-1 6-26,-8 2-5,-1 4-3,-4 1-7,-9-2-11,0-2-22,3 1 1,-5-8-1,6-2 1</inkml:trace>
  <inkml:trace contextRef="#ctx0" brushRef="#br0" timeOffset="139405.9736">10104 14672 41,'-12'6'33,"12"-6"3,20 8 0,3-13-15,18 5-7,1-6-3,13 4-2,1-4-3,2 5-2,-3-2 0,-4 3-3,-6 1-2,-9-1-3,-3 5-3,-14-6-9,-2 2-22,-6 2 0,-11-3-1,0 0 2</inkml:trace>
  <inkml:trace contextRef="#ctx0" brushRef="#br0" timeOffset="139679.9892">10599 14545 69,'0'0'35,"5"-18"0,-5 18-11,11-5-11,-11 5-4,12 5-3,-3 5-3,4 4 0,2 2 0,4 3-2,-2 0 2,3 4-2,-5-2 1,-2 1-2,-8-2 1,-4-1 0,-8 0-1,-5-4 1,-4 1-2,-4-7-1,1 2-5,-2-7-20,5-4-12,7-2 2,4-8-1</inkml:trace>
  <inkml:trace contextRef="#ctx0" brushRef="#br0" timeOffset="140089.0127">11270 14345 78,'14'6'38,"-9"7"0,-2 4 2,-4 4-31,4 13-2,-5 3-1,5 7-3,-4-1 0,0 3-1,1-3 0,2-1-2,2-5 0,0-6-1,2-2-4,-2-13-5,6 3-16,0-10-14,-10-9 0,0 0 0,3-19 1</inkml:trace>
  <inkml:trace contextRef="#ctx0" brushRef="#br0" timeOffset="140316.0256">11074 14402 75,'0'0'39,"12"-11"-1,2 9 2,14 3-27,-2-5-5,12 6-1,3-2-2,4 3-1,-1-2-1,5 3-2,0 0-2,-1-2-5,3 8-15,-5-4-21,-9-3 2,0 4-2,-10 0 2</inkml:trace>
  <inkml:trace contextRef="#ctx0" brushRef="#br0" timeOffset="140872.0575">11747 14851 38,'0'0'35,"0"0"3,0 0 0,9-15-12,6 11-10,-9-10-2,13 4-4,-8-5-3,8 7-1,-4-2-2,2 6-2,-1 2 0,-1 5-1,1 3-1,-2 7 1,-5 3-1,-2 2 0,-3 7 0,-3 4 0,-3 1-1,-5 2 1,-4 1-1,-2-4 1,1 1-1,1-4 1,0-6 0,2-4 0,2-6 0,7-10 0,-3 10 1,3-10 0,10-1-1,0 0 1,2-3 0,2 1 0,4 0-1,0 0-1,2 0-1,-3-2-2,5 5-8,-9-4-29,3-2-1,-4-3 1,0-4-1</inkml:trace>
  <inkml:trace contextRef="#ctx0" brushRef="#br0" timeOffset="141639.1013">12081 14188 45,'8'-11'31,"-8"11"-2,3-11-3,-3-1-3,0 12-2,9-10-5,3 14-3,-12-4-3,18 13-3,-10 1-1,5 8-2,-6 2-1,-1 7-1,-5 1-1,-4-1-3,2 1-7,-9-2-31,2-10-1,6-8 0,2-12-1</inkml:trace>
  <inkml:trace contextRef="#ctx0" brushRef="#br1" timeOffset="152004.6942">934 8619 10,'0'0'16,"-50"17"0,50-17-1,0 0-1,0 0 0,0 0-2,0 0-2,0 0 0,0 0-1,0 0-2,0 0 1,0 0-2,0 0 0,0 0-1,0 0 0,-56-23-2,56 23 1,0 0-2,0 0 0,0 0 0,-52-8-1,52 8 0,0 0 0,0 0-1,0 0 1,-59 8 1,59-8-2,0 0 2,0 0-2,0 0 2,-39 56-2,39-56 2,0 0-1,-10 73-1,10-73 1,1 66-1,-1-66 1,7 80-1,-7-80 1,9 87-1,-9-87 0,5 92 0,-5-92 1,9 94-1,-9-94 1,3 94 0,-3-94-1,2 94 1,-2-94-1,5 94 1,-5-94-1,-1 95 0,1-95 1,-1 96-1,1-96 0,-3 92 1,3-92 0,-7 94-1,7-94 1,-8 96 0,2-47-1,0 6 2,2 0-2,-1 2 1,1 2-1,-2 1 1,-1 1-1,-1 3 1,1 1-1,1-2 1,-5 4-1,1 0 1,1 2-1,1 3 0,-1 2 1,5-2-1,-4 4 0,-2-3 0,6 4 0,-1-1 0,-3 0 0,0-2 0,4 2 0,-1-1 0,2-3 0,-1 5 1,-2-3-1,-1 0 0,5 0 0,0 1 2,2 1-1,1 0-1,-3 2 1,1 0 0,3 3-1,0 0 1,-5-1 0,0 2-2,0 2 1,-2 1 1,-2 2-1,3 0 0,-2 2 0,2 0 1,2 1-2,0 1 1,-1 0 1,2-1-1,7-1 0,-5 0 0,2 0 0,1 1 1,3-1-1,-4 0 0,3-1 1,-2 0-1,-1-1 0,1-3 0,-3 0-1,1-3 0,-1 0 1,0-1-1,-3-2 0,-2 0 1,1-2 0,0 1 0,1-3 1,2-1-1,-5-4 1,2-2 0,3-1-1,3-4 0,-3-2 0,0-5-1,1-2 2,-3-3-1,2-50 0,6 84 0,-6-84 0,-2 63-1,2-63 1,0 0 1,10 61-1,-10-61 0,0 0-1,0 0 1,0 0 0,0 0 0,0 0 0,54-12 0,-54 12-1,0 0 2,0 0-1,56-34 1,-56 34-1,0 0 1,60-20 0,-60 20 0,51-12 1,-51 12-1,58-12 1,-58 12-1,62-10 1,-62 10-1,64-14 0,-64 14 1,58-12-1,-58 12 0,0 0-1,54-13 0,-54 13-1,0 0-4,0 0-16,0 0-19,0 0-2,0 0 1,0 0-1</inkml:trace>
  <inkml:trace contextRef="#ctx0" brushRef="#br1" timeOffset="152846.7424">1247 16065 20,'0'0'32,"-12"4"1,11 6 1,5 3-14,-1 0-5,6 11-4,-4 0-3,6 10-2,-2 0-2,6 7 0,-3-2-2,1 1 0,-2-3-2,-1 0 0,0-5-2,-6-7-1,1 4-5,-9-13-8,2-6-20,0 4 0,-9-11 0,11-3 1</inkml:trace>
  <inkml:trace contextRef="#ctx0" brushRef="#br1" timeOffset="153190.762">1066 16196 53,'0'0'37,"0"0"-1,0 0 1,4-46-18,25 34-11,7 4-2,8-5-2,3 5-1,4-3-2,2 2-2,1 2-1,-2-3-5,1 7-13,-4 2-17,-9-2 0,-5 3 0,-7-1 0</inkml:trace>
  <inkml:trace contextRef="#ctx0" brushRef="#br1" timeOffset="153569.7837">1716 16016 53,'5'-10'35,"-5"10"1,0 0-1,0 0-19,8 10-4,-5 1-4,5 13-3,-3 4-1,2 7-1,-1 6-1,1 4-1,1 2 0,-1 2-1,-2-3 0,1-6 1,1-6-2,0-7 2,-2-6-1,1-6 0,-6-15 0,11 6 0,-11-6 1,16-18-2,-7 4 1,0-6-1,2-1 1,-1 1-1,0 1 0,1 2 0,-2 3 0,-4 4 1,-5 10 0,11 0 1,-11 0-1,11 19 1,-6-4-1,1 4 1,0 0-1,4 3 0,-2 2 0,0-7-1,2 3-2,0-9-3,6 7-5,-16-18-13,23 1-14,-3-5 1,-3-12-1,6 4 1</inkml:trace>
  <inkml:trace contextRef="#ctx0" brushRef="#br1" timeOffset="153989.8077">2230 16307 49,'7'-10'34,"-8"-3"3,1 4-10,0 9-7,0 0-6,0 0-5,0 0-3,6 23-2,-4-8-1,1 6 0,1 2-1,2 2 0,1-1 0,2-1-1,2-2 0,-1-5-1,3-2 0,2-5 1,0-4-1,0-4 1,0-4-1,-1-4 0,-1-6 1,0 0-1,-2-5 0,-1-1 1,-4-4 0,0 3 0,-3-1 0,-1 4 1,-2 2 0,-1 3-1,-1 3 1,2 9-1,0 0 0,0 0 0,-6 13-1,6 4 0,1 2 0,2 1-1,1 5-1,1-3-2,8 7-3,-7-12-8,14 4-19,-1-8-7,2-5 1,5-5 0</inkml:trace>
  <inkml:trace contextRef="#ctx0" brushRef="#br1" timeOffset="154416.8322">2861 16352 36,'22'-16'37,"-6"-5"1,-4 5 0,-1 2-13,-10-6-7,6 10-7,-9-5-4,2 4-3,-4 2-1,4 9 0,-15-7-1,4 6-1,-2 4 0,-2 1 0,0 3-1,0 4 1,2 1-1,0 2 0,5 1 0,5 3 0,1-4 0,6 3 0,2-2 0,5 1 0,2-1 0,2 0 0,2-2 0,1 2 0,-1-1 0,-1-1 1,-3 1-1,-4-2 0,-4 0 0,-4 0 0,-5-3 0,-3 4 1,-6-6-1,-3 2 1,-1 1-1,-1-4 1,3-4-2,-1-1-1,7 7-7,-4-6-31,13-2-1,0 0 0,17-18 0</inkml:trace>
  <inkml:trace contextRef="#ctx0" brushRef="#br1" timeOffset="156252.9372">3397 16436 55,'15'-7'31,"-15"7"0,17 2-7,-3 10-9,-5 3-4,8 8-2,-7 0-3,5 9-1,-5 2-2,0 0-1,-3-2-1,-5-2-3,1 1-4,-8-9-22,-2-4-8,4-6 1,3-12-3</inkml:trace>
  <inkml:trace contextRef="#ctx0" brushRef="#br1" timeOffset="176958.1214">1733 924 34,'53'-47'30,"-53"47"1,0 0-10,0 0-7,0 0 1,0 0-6,0 0-2,0 0 2,0 0-4,20 60-4,-20-60 3,0 0 1,9 69-2,-9-69 1,4 63-1,-4-63-2,0 68-2,0-68 4,-2 69-3,2-69-3,1 55 1,-3-32-1,7 2 2,-5-13-4,5 3 3,-5-15-7,0 0-6,0 0-13,0 0-7,0 0-1,0 0 0</inkml:trace>
  <inkml:trace contextRef="#ctx0" brushRef="#br1" timeOffset="177341.1434">1601 978 24,'0'0'29,"-19"-53"3,19 53-11,0 0-1,0 0-4,0 0-3,0 0-3,0 0 1,59-39-4,-59 39 0,0 0-2,73-5-4,-73 5 3,67-1 0,-67 1-1,71-4-2,-71 4 1,73-5-3,-73 5 3,60 3 0,-60-3-2,0 0-3,50 4-1,-50-4-4,0 0-7,0 0-22,0 0-1,0 0-2,-27 55 4</inkml:trace>
  <inkml:trace contextRef="#ctx0" brushRef="#br1" timeOffset="177663.1618">2105 1124 46,'0'0'32,"0"0"2,0 0 1,0 0-23,42 54-4,-42-54 0,5 45-2,-3-18-2,3 5-4,-2-1 2,1 1-3,0-3 1,-2-8-3,3-1-8,1-6-27,-6-14 4,0 0-2,-11-1 1</inkml:trace>
  <inkml:trace contextRef="#ctx0" brushRef="#br1" timeOffset="178274.1967">2708 1100 29,'0'0'31,"0"0"3,0 0-6,0 0-9,0 0-2,0 0-4,0 0-3,49 7-4,-49-7-1,71 4-3,-71-4 0,84 6 2,-84-6-2,86 12 0,-86-12-2,73 5 1,-73-5-3,52 6-2,-52-6-6,0 0-12,0 0-15,0 0-1,0 0 1,0 0 0</inkml:trace>
  <inkml:trace contextRef="#ctx0" brushRef="#br1" timeOffset="178634.2173">3113 1013 13,'0'0'29,"0"0"0,51-35 2,-51 35-15,0 0-2,0 0-1,0 0-3,0 0-2,0 0 0,0 0-3,59 43 1,-59-43-3,0 0 0,0 0-1,44 52-1,-44-52 0,0 0 1,0 0-1,23 49 1,-23-49-2,0 0 2,0 0-2,0 0 0,-35 53-1,35-53-2,0 0-4,0 0-10,0 0-19,-50 29 0,50-29 0,0 0 1</inkml:trace>
  <inkml:trace contextRef="#ctx0" brushRef="#br1" timeOffset="178952.2355">3695 917 74,'0'0'37,"0"0"-2,0 0-7,0 0-21,0 0 0,0 0-1,25 51-2,-25-51-1,10 58 0,-10-58-1,10 71-1,-10-71 1,11 73-2,-11-73 1,3 58-2,-3-58-1,0 0-6,-2 50-9,2-50-21,0 0 2,0 0-2,0 0 1</inkml:trace>
  <inkml:trace contextRef="#ctx0" brushRef="#br1" timeOffset="179268.2536">3474 927 60,'0'0'38,"0"0"-1,52-13-5,-52 13-18,57-6-3,-57 6-3,81 0-2,-81 0-2,86 6-4,-86-6-4,77 12-11,-77-12-23,63 17 0,-63-17 0,0 0 0</inkml:trace>
  <inkml:trace contextRef="#ctx0" brushRef="#br1" timeOffset="179664.2762">4091 1247 86,'0'0'38,"49"-40"-2,-49 40-4,0 0-24,0 0-1,0 0-1,59-17-2,-59 17-3,0 0 0,0 0 0,38 46-1,-34-22-3,-5 1 1,-5 5 0,-4-1 0,-5 2 0,0-2-1,-3-1 1,1-2 0,0-5 2,4-3 0,4-7 0,9-11 0,-4 16 1,4-16 1,11 5 0,1-4 0,5-1 0,2 0 0,3 2 0,0 0 0,0-2-2,0 5-4,-7 0-31,-3-3-4,2 4 0,-14-6-1</inkml:trace>
  <inkml:trace contextRef="#ctx0" brushRef="#br1" timeOffset="180546.3266">4868 984 5,'0'0'26,"0"0"2,0 0-2,0 0-9,0 0 0,53-11-1,-53 11-3,0 0-3,74-6-3,-74 6-2,0 0-3,66-1-4,-66 1-5,0 0-5,0 0-11,0 0-10,0 0-1,0 0 2</inkml:trace>
  <inkml:trace contextRef="#ctx0" brushRef="#br1" timeOffset="180872.3453">4815 1155 26,'0'0'32,"0"0"2,0 0 0,0 0-17,62-9-3,-62 9-1,60-8-4,-60 8-5,69-9-3,-69 9-3,69-8-2,-69 8-11,60-4-13,-60 4-5,50 4-2,-50-4 1</inkml:trace>
  <inkml:trace contextRef="#ctx0" brushRef="#br1" timeOffset="181528.3829">5878 887 23,'-2'-54'28,"2"54"-6,0 0 0,0 0-2,0 0-5,0 0-2,-53-22-3,53 22-3,0 0-1,0 0 0,-55 13-3,55-13 0,0 0-1,0 0 0,0 0-1,-42 58 0,42-58 0,0 0-1,15 50 1,-15-50-1,0 0 0,26 61 1,-26-61-2,0 0 0,-1 59 0,1-59 0,0 0 0,0 0-1,-72 60 2,72-60-1,-52 17 0,52-17 0,0 0 0,-57 3 1,57-3-1,0 0 2,0 0-3,0 0 2,0 0 0,0 0 1,66-3 1,-66 3-1,0 0 1,65 39-1,-65-39 0,28 52 0,-19-20 0,-4 8-2,-4 1 0,-1 4 2,-1-3-2,1 3 1,1-6 0,2-4 0,2-6 0,5-7-1,3-8-3,4-4-14,5-3-16,-5-11 0,4-1-1,-2-8 1</inkml:trace>
  <inkml:trace contextRef="#ctx0" brushRef="#br1" timeOffset="182030.4116">6665 931 15,'16'-49'27,"-16"49"2,0 0-6,0 0-3,0 0-3,0 0-3,0 0-4,-56-32-1,56 32-1,0 0-2,0 0-2,-59 32 0,59-32-1,0 0 0,-28 55-2,28-55 1,-5 51-1,5-51 0,5 57 1,-5-57-1,13 67 1,-13-67-1,14 66 1,-8-30-2,0 2-1,-1-2-1,-4-3-4,1-2-3,-9-10-12,1 1-15,-1-2-1,-7-10 0,-1-7 2</inkml:trace>
  <inkml:trace contextRef="#ctx0" brushRef="#br1" timeOffset="182357.4303">6340 1297 51,'0'0'35,"20"-52"-3,-20 52-3,58-12-13,-58 12 0,66-6-7,-66 6-4,70-3-2,-70 3-4,63 0-11,-63 0-24,0 0 1,61 4-1,-61-4 0</inkml:trace>
  <inkml:trace contextRef="#ctx0" brushRef="#br1" timeOffset="182900.4613">7363 808 5,'0'0'27,"0"0"2,0 0 3,0 0-11,0 0-4,0 0-1,29 65-3,-29-65-1,19 68-4,-19-68 0,22 86-2,-22-86-1,19 94-3,-13-42-1,-2 0 0,-3 0 0,0-1-1,-1-8-2,2-2-3,-4-10-9,1-2-23,8-14 1,-7-15-1,18-6 1</inkml:trace>
  <inkml:trace contextRef="#ctx0" brushRef="#br1" timeOffset="183586.5006">8217 858 55,'0'0'32,"0"0"0,0 0-5,0 0-21,0 0 1,53 8-2,-53-8-1,20 52 0,-20-52-1,22 73 0,-22-73-1,18 84 1,-18-84-2,15 86 2,-15-86-3,14 67 2,-6-42-1,1-5-1,-9-20 0,0 0 1,0 0 0,0 0-1,58-22 0,-58 22 0,29-56 0,-29 56 0,24-73 0,-24 73-3,15-64 0,-15 64-3,2-50-9,-2 50-20,0 0 0,0 0 0,0 0 0</inkml:trace>
  <inkml:trace contextRef="#ctx0" brushRef="#br1" timeOffset="183928.5201">8148 1142 63,'0'0'34,"0"0"-1,78-19-5,-78 19-20,77-25 1,-77 25-5,90-20-2,-90 20-2,90-5-3,-90 5-3,86 1-6,-86-1-9,68 10-13,-68-10-2,62 11 3,-62-11 0</inkml:trace>
  <inkml:trace contextRef="#ctx0" brushRef="#br1" timeOffset="184262.5392">9200 1030 43,'0'0'30,"0"0"2,0 0-1,0 0-23,-23 51 2,23-51-2,0 0-2,-71 71-2,71-71 0,-52 59-2,27-32 0,-1 0-4,1-1-3,8-3-5,-4-6-16,3-3-7,9-12-2,9-2 2</inkml:trace>
  <inkml:trace contextRef="#ctx0" brushRef="#br1" timeOffset="184594.5582">8783 1106 50,'0'0'33,"0"0"4,0 0-7,67 4-17,-67-4 0,60 32-4,-60-32-3,71 46-4,-71-46-1,78 44-5,-42-24-6,4-4-14,2 5-10,-9-6-2,2-5 0,-6-7 1</inkml:trace>
  <inkml:trace contextRef="#ctx0" brushRef="#br1" timeOffset="184928.5773">9810 1016 30,'0'0'28,"0"0"3,0 0-9,0 0-9,-49-46 0,49 46-2,-51 11-3,51-11 0,-56 31-1,56-31-1,0 0-1,-66 66 1,66-66-3,-19 52 1,19-52-1,9 51-1,-9-51-1,0 0 2,60 63-3,-60-63-2,60 28-3,-60-28-4,64 4-9,-64-4-19,50-1 2,-50 1-3,0 0 3</inkml:trace>
  <inkml:trace contextRef="#ctx0" brushRef="#br1" timeOffset="184959.5791">9589 1177 43,'0'0'33,"0"0"1,0 0 1,0 0-20,0 0-1,78-24-4,-78 24-5,69 1-4,-69-1-7,66 5-13,-66-5-16,60 4 0,-60-4-1,0 0 2</inkml:trace>
  <inkml:trace contextRef="#ctx0" brushRef="#br1" timeOffset="185300.5986">10400 992 67,'50'-26'38,"-50"26"-2,0 0 2,0 0-27,0 0-5,0 0-1,0 0-2,0 0-2,28 71 1,-28-71 1,0 51-2,0-51 1,0 61-1,0-61 1,1 53-3,-1-53-2,0 0-4,0 0-9,-2 53-15,2-53-7,0 0-1,0 0 2</inkml:trace>
  <inkml:trace contextRef="#ctx0" brushRef="#br1" timeOffset="185637.6179">10213 961 45,'0'0'35,"0"0"1,0 0-3,0 0-12,66-20-8,-66 20 0,68-5-5,-68 5-2,80 5-2,-80-5-1,83 4-2,-83-4-2,77 2-4,-77-2-4,69 4-15,-69-4-16,52-2 2,-52 2-1,0 0 1</inkml:trace>
  <inkml:trace contextRef="#ctx0" brushRef="#br1" timeOffset="185980.6375">10932 1202 77,'0'0'37,"0"0"-1,0 0-3,17 50-25,-21-32 2,4 5-4,-2 4-2,2 0-1,-1 2-1,2 0 0,1-2-3,2-4-2,4-1-12,1-8-24,-9-14 1,0 0-2,11-6 2</inkml:trace>
  <inkml:trace contextRef="#ctx0" brushRef="#br1" timeOffset="186367.6597">11514 991 54,'59'30'36,"-59"-30"-1,74 0 0,-74 0-19,79-2-11,-79 2 0,78 4-2,-78-4-2,72 4-1,-72-4 0,62 7-2,-62-7-2,0 0-4,66 1-9,-66-1-9,0 0-9,0 0-1,0 0 1</inkml:trace>
  <inkml:trace contextRef="#ctx0" brushRef="#br1" timeOffset="186702.6788">11947 978 31,'0'0'32,"0"0"2,0 0-8,0 0-6,0 0-3,64-26-5,-64 26-5,0 0-2,66 28-1,-66-28-2,0 0-1,62 45 0,-62-45 0,0 0 0,0 0 1,21 66 0,-21-66-1,0 0 2,0 0-3,0 0 0,-57 52-2,57-52-10,0 0-24,0 0-1,0 0 0,0 0-1</inkml:trace>
  <inkml:trace contextRef="#ctx0" brushRef="#br1" timeOffset="187366.7168">13186 870 29,'0'0'29,"32"-49"2,-32 49-9,0 0-5,0 0-3,-24-52-4,24 52-2,0 0-3,-73-1 2,73 1-3,-52 24 1,52-24-1,-52 47 0,52-47 0,-29 65-1,29-65-1,-15 80 1,15-80 1,6 81-1,-6-81-2,17 77 0,-17-77-1,14 66-4,-14-66-2,0 0-9,7 60-13,-16-45-9,-1-8-1,10-7 1,0 0 2</inkml:trace>
  <inkml:trace contextRef="#ctx0" brushRef="#br1" timeOffset="187707.7363">12780 1180 31,'0'0'31,"2"-58"1,-2 58 1,49-24-18,-49 24-2,65-16-4,-65 16-2,87-6-5,-87 6-2,91-1-6,-39 1-5,-52 0-18,90 4-5,-38-2-1,-52-2 2</inkml:trace>
  <inkml:trace contextRef="#ctx0" brushRef="#br1" timeOffset="188053.7561">13808 819 32,'0'0'33,"-50"0"2,50 0 1,-55 48-18,55-48-1,-51 66-4,51-66-4,-37 77-1,37-77-3,-8 71-2,8-71-2,17 65-1,-17-65-5,0 0-6,68 55-16,-68-55-11,57 9 2,-57-9-2,55-10 2</inkml:trace>
  <inkml:trace contextRef="#ctx0" brushRef="#br1" timeOffset="188087.758">14067 980 55,'0'0'35,"0"0"0,0 0 0,0 0-20,0 0-9,0 0 1,-52 61-4,52-61 0,-64 48-1,64-48-2,-56 42-4,56-42-5,0 0-13,0 0-13,-55 29 0,55-29-2,0 0 3</inkml:trace>
  <inkml:trace contextRef="#ctx0" brushRef="#br1" timeOffset="188423.7773">13840 985 23,'0'0'33,"0"0"3,0 0-1,0 0-11,0 0-7,74 6-4,-74-6-5,53 26-4,-53-26-2,59 31 0,-59-31-3,58 31-3,-58-31-4,50 21-14,-50-21-13,0 0 0,53 18-1,-53-18 1</inkml:trace>
  <inkml:trace contextRef="#ctx0" brushRef="#br1" timeOffset="188772.7972">14177 802 35,'0'0'35,"0"0"1,63-27 0,-63 27-12,69 13-9,-69-13-4,63 36-6,-63-36 0,52 53-3,-52-53-1,33 64 0,-33-64-1,11 59 1,-11-59-2,-13 52-1,13-52-3,0 0-4,-29 50-10,29-50-16,0 0-1,0 0-2,0 0 3</inkml:trace>
  <inkml:trace contextRef="#ctx0" brushRef="#br1" timeOffset="189124.8174">15140 866 57,'0'0'34,"37"-53"1,-37 53-9,0 0-11,-74 5-1,74-5-6,-72 18-1,72-18-2,-74 34 0,74-34-2,-61 47 0,61-47-1,-33 52 0,33-52 0,0 56 0,0-56-1,31 53 1,-31-53-2,55 38 1,-55-38-5,68 22-3,-68-22-17,75 4-15,-75-4 1,0 0-1,56-22 0</inkml:trace>
  <inkml:trace contextRef="#ctx0" brushRef="#br1" timeOffset="189157.8192">14815 996 47,'0'0'34,"0"0"1,78 4-6,-78-4-13,90-3-5,-90 3-6,93-5-10,-41 1-15,-52 4-14,87-6-1,-87 6 1,71-10-1</inkml:trace>
  <inkml:trace contextRef="#ctx0" brushRef="#br1" timeOffset="189509.8393">15690 803 59,'0'0'37,"52"-4"-1,-52 4 2,0 0-16,0 0-14,49 32-2,-49-32-2,0 0-2,12 57 0,-12-57-1,0 0 0,-2 74-1,2-74 0,-7 50 1,7-50-3,0 0-1,-10 61-6,10-61-10,0 0-19,0 0 1,0 0-1,0 0 0</inkml:trace>
  <inkml:trace contextRef="#ctx0" brushRef="#br1" timeOffset="189858.8592">15516 819 48,'0'0'37,"0"0"0,0 0-1,0 0-13,0 0-11,69-38-2,-69 38-3,97-9-2,-41 5-1,5-1-2,3 0 0,-1-3-2,-3 1-3,-9 1-6,0-1-26,-51 7-5,63-11 1,-63 11 0</inkml:trace>
  <inkml:trace contextRef="#ctx0" brushRef="#br1" timeOffset="190211.8794">16232 993 79,'0'0'39,"0"0"-1,0 0-1,0 0-29,0 0 0,52-30-4,-52 30-1,52-4-2,-52 4 1,0 0-2,62 13 0,-62-13-1,0 0 0,0 0-1,11 55 1,-11-55-1,0 0 2,-53 64-2,53-64 2,0 0 0,-72 64 1,72-64-1,0 0-1,0 0 2,-44 61 0,44-61 0,0 0-1,0 0 1,60 35-1,-60-35 0,52 4-2,-52-4-7,59-3-19,-59 3-11,53-12 2,-53 12-1</inkml:trace>
  <inkml:trace contextRef="#ctx0" brushRef="#br1" timeOffset="192792.0271">17035 759 7,'0'0'25,"0"0"3,0 0-7,0 0 0,0 0-3,0 0-2,0 0-3,0 0 0,0 0-1,6-51-4,-6 51-2,0 0-2,55-5 0,-55 5-2,0 0 0,49 5-1,-49-5-1,0 0 1,0 0-1,0 0 1,41 62-2,-41-62 2,0 0-1,-22 64 0,22-64 1,-27 50 0,27-50-1,-26 57 1,26-57 1,-14 50-1,14-50 1,0 0 0,12 63 0,-12-63-1,0 0 0,0 0 0,70 35 0,-70-35-1,0 0 1,67-5 0,-67 5-2,0 0 2,0 0-2,52-17 2,-52 17-1,0 0 0,0 0 0,0 0 1,0 0 0,-56 13-1,56-13 1,0 0 0,0 0 0,-52 70-1,52-70 1,-8 54-1,9-23-1,3 3 1,1 2 0,1 3 0,0-2-1,-1-4 1,-1 0 0,-3-4 0,-2-4 1,-3-6-1,-3 0 0,-5-6 1,-1-2-1,-2-2 1,-1-2-1,1-1 0,0 1-1,5-1-3,-1-7-10,11 1-27,0 0 2,0 0 0,13-6-2</inkml:trace>
  <inkml:trace contextRef="#ctx0" brushRef="#br1" timeOffset="197110.2741">5072 16155 17,'0'0'16,"-4"-9"0,4 9 1,-1-13 0,0 3-1,1 10-1,-1-18-1,1 18-2,-1-17-2,1 17-1,-2-17-2,2 17 0,0 0-3,0 0 0,0 0-1,0 0-1,-4 11 0,5 10 0,1 5 0,1 6 0,-1 5-1,1 7 0,0 1 1,0 1-1,-1-6 0,0-4 0,-1-6 0,0-3-1,0-6 0,0-7 0,0-4-1,-1-10-1,1 9-4,-1-9-5,0 0-12,1-9-14,-4-4 1,2 2-1,-6-10 2</inkml:trace>
  <inkml:trace contextRef="#ctx0" brushRef="#br1" timeOffset="197464.2943">4820 15991 17,'-16'-6'32,"-3"-5"0,9 7 3,-4-1-14,6-5-4,8 10-3,15-13-2,7 10-3,3-3-2,12 3-1,4-2-2,5 5-1,4-1-1,2 3 0,-3 0 0,-2 2-2,-4-1 1,-3-1-2,-5 3 0,-2-3-1,-3 3-5,-9-5-8,4 2-25,-3 4 2,-9-1-1,0 4 1</inkml:trace>
  <inkml:trace contextRef="#ctx0" brushRef="#br1" timeOffset="197815.3143">5547 16299 25,'0'0'30,"9"7"3,-9-7-9,0 0-3,12 5-2,-12-5-3,0 0-3,0 0-4,9 19-2,-8-8-2,1 8-1,-1-1-2,2 5 0,-4 5-1,2 3-1,0-1 1,-1-1-1,2-3 0,-1-3-1,3-5-2,0-3-2,5-3-7,-9-12-23,11 0-3,-2-6-1,0-11 1</inkml:trace>
  <inkml:trace contextRef="#ctx0" brushRef="#br1" timeOffset="199000.3822">6106 16296 29,'0'0'34,"16"9"2,-7-7-1,2-4-12,5 5-7,-4-5-6,8 5-5,-2-4-2,2 0-1,0-1-1,0-1 0,-2 0-1,-3 2 0,-1 0 1,-4-2-1,-10 3 0,14-4 1,-14 4-1,0 0 1,0 0-1,0 0 1,0 0-1,0 0 1,-10-7-1,10 7 0,0 0 0,0 0 0,0 0 0,0 0 0,0 0 0,14 9 0,-5-6 0,0-2 1,5 0-1,-2 0 0,4-2 0,0 0-1,3 0-3,-3-8-8,3 1-25,-1 5 1,-7-5-1,3 2 1</inkml:trace>
  <inkml:trace contextRef="#ctx0" brushRef="#br1" timeOffset="199669.4204">6502 16131 21,'-10'-9'30,"10"9"2,0 0-7,0 0-4,0 0-3,-13-6-3,13 6-2,0 0-4,0 0-2,9 9-2,2-1-1,-11-8 0,22 21-2,-9-11 1,6 4-1,-1-1-1,5 0 0,0-1 0,-2 0 0,1-1 0,0-3-1,-6 0 0,0 1 1,-4-1-1,-12-8 1,11 17-1,-11-17 1,-5 17-1,-3-7 1,-2 1-1,-4-2 1,-1 1-1,-1 1 0,1-3 0,0 3 0,3-1-1,2-4 0,10-6-2,-10 11-4,10-11-16,14 13-16,-14-13 0,11-8-1,-5-2 2</inkml:trace>
  <inkml:trace contextRef="#ctx0" brushRef="#br1" timeOffset="200196.4505">7264 16052 49,'0'0'36,"12"1"0,-12-1 1,0 0-18,10 26-8,-8-10-3,6 12-2,-4 3-3,0 5 0,-2 2-3,0 4 1,-3-2-1,-2-2 1,-1-3-1,-1-3 0,-1-7-2,1-5-2,3 1-7,-2-12-25,4-9-1,0 0-1,3-22 1</inkml:trace>
  <inkml:trace contextRef="#ctx0" brushRef="#br1" timeOffset="200552.471">7085 16077 76,'16'5'38,"1"-6"0,7 4-6,-2-14-22,15 10-2,-1-7-2,9 3-1,4-1-3,1 0 0,4 2-3,-2 1-2,2 10-8,-9-1-27,-1 0-1,-4 6 0,-10-1-1</inkml:trace>
  <inkml:trace contextRef="#ctx0" brushRef="#br1" timeOffset="200904.491">7747 16341 65,'-10'5'39,"10"-5"-1,-12 0-3,12 0-14,0 0-11,0 0-2,17-13-4,0 14-1,0 0-1,2 5-1,-2 1-1,0 6 0,-3 3-1,-2 3 0,-5 4-1,-6-2 0,-2 8-1,-4-2 1,-5 0 0,-4-4 0,1-2 1,0-3 0,1-5 1,3-1 1,9-12 1,-10 4 1,10-4-1,17-4 1,-5-1 0,6 2-1,0-2 1,5 3-2,1 1-1,1-1-1,-1 4-5,-6-5-18,4 3-17,-1 0 1,-3-4-1,2-5 1</inkml:trace>
  <inkml:trace contextRef="#ctx0" brushRef="#br1" timeOffset="201714.5374">9018 16157 24,'15'-11'28,"3"7"2,-18 4-5,9-13-7,-9 13-2,3-10-3,-3 10-2,0 0 0,-10-5-4,0 1-1,10 4-1,-21-3-2,6 5 0,-3-2-1,-4 2-1,-5 2 0,-2 2 0,-3 5 0,-2 3-1,0 2 1,0 4 0,0 2-1,5 2 1,5 2 1,7-1-1,6-3 0,10 3 1,7-5 0,10-1 0,5-4 0,10-1 0,3-5-1,6 1 1,-1-3-1,1-5 0,0-1-1,-2 2 0,-4-1-1,-4-2-2,-1 2-3,-9-5-4,2 8-10,-10 0-21,-12-5 2,0 0-1,-3 11 2</inkml:trace>
  <inkml:trace contextRef="#ctx0" brushRef="#br1" timeOffset="202075.5581">8773 16541 62,'0'0'38,"11"-7"1,4 5 0,13 1-22,-6-8-7,6 9-2,0-6-3,2 6-2,0 4-1,-1-1-1,-1 4-1,0-1-2,1 3-2,-4-7-6,5-1-27,-3 4-4,-6-11 2,3 2-1</inkml:trace>
  <inkml:trace contextRef="#ctx0" brushRef="#br1" timeOffset="202549.5852">9934 16179 44,'8'-17'34,"-8"17"4,3-11-5,-8 1-10,5 10-8,0 0-4,0 0-3,2 11-2,2 6-2,-2 2-1,4 8-1,-2 5 0,2 4 0,-1 5-1,1 0 0,-1-1-1,0 2 1,-1-4-1,-1-3-1,0-6-1,-1-6-2,5-4-4,-7-19-6,6 15-20,-6-15-6,-2-13 1,-2-3 0</inkml:trace>
  <inkml:trace contextRef="#ctx0" brushRef="#br1" timeOffset="202909.6058">9758 16153 77,'13'-11'39,"-1"8"-1,4-6 2,-4 1-29,15 9-3,-3-2-2,11 4-2,-1-2-1,3 2-1,4-3 0,2 2-2,1 0 0,-1-4-2,-1 3-2,-5-4-6,4 8-22,-8 1-9,-8-1 1,-5 5 0</inkml:trace>
  <inkml:trace contextRef="#ctx0" brushRef="#br1" timeOffset="203275.6267">10513 16418 81,'0'0'38,"10"14"-2,-10-14-2,0 15-25,1-1-3,-3 4-1,3 7-2,-2 1 0,1 1-1,-2 0 0,2 2-1,-1-3 0,2-5-1,0-3-2,0-9-2,5 3-8,-6-12-23,0 0-5,4-15 2,-4-3-2</inkml:trace>
  <inkml:trace contextRef="#ctx0" brushRef="#br1" timeOffset="203645.6479">10623 15826 86,'12'-3'39,"-12"3"0,10 15-1,-12-3-28,10 11-4,-7 0-1,6 6-2,-4 3-1,-1 0-1,2 2-3,-3-5-4,6 4-16,0-6-18,-7-9 0,1-6-1,-1-12 1</inkml:trace>
  <inkml:trace contextRef="#ctx0" brushRef="#br1" timeOffset="207050.8427">11176 16423 33,'0'0'25,"0"0"-1,0 0-1,10-5-4,-10 5-1,23-10-4,-12 4-4,10 4-2,-3-3-3,7 5-2,0-1-1,6 3 0,2 1 0,4 2-1,1-2 1,3 0-1,-1-3 0,0 0 1,-2-2-2,-4 0 1,-5-1-1,-5 0 0,-4-1 0,-6 0-1,-4 3 0,-10 1-1,0 0-2,4-12-3,-4 12-7,-9-3-10,9 3-11,-15-5-2,4-1 3</inkml:trace>
  <inkml:trace contextRef="#ctx0" brushRef="#br1" timeOffset="207452.8657">11656 16279 12,'13'-4'30,"-13"4"1,0 0 1,0 0-13,5-13-4,-5 13-2,0 0-5,16-3-2,-16 3-1,21 4-2,-6-1 0,4 4 0,-1 0-1,2 3 0,-1 1 0,0 3 0,-3 0 0,1 0 0,-8 1-1,-1-1 0,-4 1 0,-3-1 0,-3 0 0,-2-2-1,-3 0 1,-1 0-1,-3-2 1,-1 1-1,1 0 1,0-3 0,11-8-1,-13 10-1,13-10-1,0 0-8,0 0-27,10-2 1,-7-8-1,13 3 0</inkml:trace>
  <inkml:trace contextRef="#ctx0" brushRef="#br1" timeOffset="208033.8989">12583 16158 28,'1'-9'32,"-1"9"2,0 0-1,0 0-13,12 10-8,-13 3-1,5 10-5,-2 2-2,3 8-1,-3 0 0,3 6 0,-3-2-1,1 0 0,-3 0-1,1-4 0,-1-3-1,-1-5 0,1-5-3,-4-5-3,4 0-7,-4-6-21,4-9-1,-3-12-2,-3-4 2</inkml:trace>
  <inkml:trace contextRef="#ctx0" brushRef="#br1" timeOffset="208406.9202">12425 16178 46,'0'0'33,"21"-13"3,-9 7-11,0-5-7,10 9-2,-4-6-5,10 8-4,-3-4-1,7 8-2,1-3-2,3 3 0,0 0-1,1 0 0,1-3 0,-1 0 0,-3-3 0,-4 1-1,-4 0-1,-7-4-4,0 6-13,-6-1-20,-13 0 0,0 0 0,0 0 0</inkml:trace>
  <inkml:trace contextRef="#ctx0" brushRef="#br1" timeOffset="209040.9564">12986 16491 58,'0'0'38,"0"-10"-2,0-4 2,-1 3-21,1 11-7,12-12-3,-2 8-4,-10 4-1,20-5-1,-6 4 0,3 4 0,-2 1 0,2 4-1,-3 1 0,-3 5 0,2 5 0,-6 3-1,-5 1 0,-6 3 0,-3 0 1,-4 0-2,0 1 1,-2-4 0,-2-3 1,1-1-1,-1-4 1,4-2-1,3-4 1,8-9 1,-9 9 0,9-9 0,0 0 1,12 1 0,1-5 0,5 5-1,-1-4 1,4 3-1,-1 0 0,1 0 0,-1 1-2,-4-1-2,0 4-5,-16-4-17,13-8-15,-13 8 2,7-15-2,-5 4 2</inkml:trace>
  <inkml:trace contextRef="#ctx0" brushRef="#br1" timeOffset="209503.9829">13235 15857 39,'0'0'34,"0"0"1,12 7-9,-12-7-5,13 12-2,-13-12-5,16 21-4,-8-9-1,4 8-4,-2-1-1,2 4-2,-4 1-1,-3 1-4,3 6-13,-3-5-23,-11-7 0,-1-2-1,-4-13 1</inkml:trace>
  <inkml:trace contextRef="#ctx0" brushRef="#br1" timeOffset="212931.179">13765 16611 53,'0'0'34,"-5"-9"-5,5 9-1,0 0-14,0 0-4,-4 12-1,4-12-5,-6 13-1,6-13-2,1 15-5,-1-15-29,16 10-1,-16-10-2,18-6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5:18.7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162.0664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1837.105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2313.1323">5587 15797 19,'0'0'26,"0"0"-6,0 0-3,0 0 2,0 0-5,-7 13-1,7-13-2,0 0-1,-2 9-1,2-9 0,0 0 0,20 4-2,-20-4 1,23-7-1,-9 2-1,4 3-2,0-2 0,2 2 0,-2 0-2,2 0-2,-1 2-4,-4-6-14,3 3-21,-2 1 1,-5-6-2,1-1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8:38:44.393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13252 5562 19,'0'0'14,"0"0"1,2-10 0,-2 10-1,0-15 1,0 15-2,2-11-1,-2 11-1,3-11-1,-3 11-1,6-9-1,-6 9-2,10 2-1,-10-2 0,15 6-2,-5 5-1,2 3 0,2 2 0,0 1-1,2 0 1,2 2-1,0 1 0,0-3 0,2-3 0,-2-6 0,0-2 0,-1-3-1,2-6 1,-2-4 0,-1-7-1,1-5 1,1-4-1,0-5 1,2-5 0,2-4 0,2-2 1,3-8-1,3 2 1,0-5 0,2 1-1,0 1 1,2 1-1,-2 1 0,0 4 0,-4 5 0,-2 5-1,-3 5 0,-6 9 1,-2 4-1,-5 5 0,-10 9 0,13-2-1,-10 11-2,-3-9-2,1 28-11,0-11-22,-4-1 0,1 6-1,-6-1 2</inkml:trace>
  <inkml:trace contextRef="#ctx0" brushRef="#br0" timeOffset="1361.0778">13121 6940 16,'0'0'27,"0"0"1,0 0-4,9 5-7,-9-5-3,13 14-2,1 0-3,-5 1-2,9 3 0,-5 1-2,6 6 0,-2-2-2,2 3 0,-2-4-1,3 0 0,-3-6 0,0 0-1,-1-9 1,-2-7-1,4-9 1,0-5-1,3-8 0,4-9 1,1-9 0,5-5 0,2-6 0,3 0 0,-1 0 0,-1 0 0,0 2 0,-3 6-1,-3 5 0,-5 7 0,-3 6-1,-5 5 0,-4 5 0,-1 5 0,-10 10-1,0 0 1,10-6-2,-10 6-3,0 13-2,0-13-11,-4 11-20,3 0 1,1-11-1,-7 16 2</inkml:trace>
  <inkml:trace contextRef="#ctx0" brushRef="#br0" timeOffset="3012.1723">13051 8372 9,'0'0'27,"0"0"1,-1-11-5,1 11-4,0 0-4,0 0-3,0 0-3,-4-10-2,4 10-1,0 0-1,7 11 0,-7-11-2,18 22 1,-7-8-1,4 6-1,0-1 0,4 2-1,0-1 0,0 1 0,0-4 0,0-3 0,0-4 0,0-4 0,0-6 0,3-5 0,0-6 0,4-8 0,4-8 0,4-7 0,3-8 1,5-9-1,1-5 1,1-2 0,3 0 1,-3-2-1,-5 2-1,-2 6 0,-6 4 0,-2 8 0,-3 6-1,-3 4 0,-4 5-1,-3 8 0,2 6-2,-4 1-5,5 4-29,-5 7 0,-14-1-1,13 6 0</inkml:trace>
  <inkml:trace contextRef="#ctx0" brushRef="#br1" timeOffset="57316.2783">8855 9702 39,'0'0'29,"17"7"2,-17-7-12,9 6-5,-9-6-3,5 13-3,-2-2-2,-3-11 0,-3 22-1,-2-11 1,3 6-2,-4-3 0,1 4-1,-4-3-1,1 3 1,-2-3-2,-1 3 0,0-2 1,0 2-2,-3-3 1,1 1 0,-2-3 0,0 2-1,-3-4 0,2 0 1,-3-3-1,2-2 0,-1 1 0,3-4 1,-1-1-1,4 1 0,0-3 0,3 1 0,9-1 1,-13-2 0,13 2-1,-10-2 1,10 2-1,0 0 1,0 0-1,0 0 1,0 0-1,0 0 1,0 0-1,0 0 0,0 0 1,13 9 0,-13-9-1,19 8 1,-6-3 0,2 2-1,3 1 1,2 1 0,2-1-1,2 2 1,1 2 0,-1 2 0,0 1-1,0 0 1,-3 4-1,-3-1 1,-1 0-1,-3 1 0,-1-4 0,-2 2 0,-2-1 1,-1-2-1,-2-1 0,-1-2 0,-1 2 0,-2-4 0,0 0 0,-2-9 0,2 10-1,-2-10 0,0 0 0,0 0-2,0 0-2,-5-17-3,5 17-7,-2-17-17,-1 3-6,3 2 0,-4-7 2</inkml:trace>
  <inkml:trace contextRef="#ctx0" brushRef="#br1" timeOffset="58597.3516">8670 10001 2,'-5'-9'11,"5"9"-3,0 0-1,-10 0-1,10 0-2,-13 1-2,13-1 0,-11 4-2,11-4 0,-9 3 1,9-3 1,0 0 3,0 0 2,0 0 3,0 0 0,0 0 4,0 0-2,-10 6 1,10-6-1,0 0-1,0 0-2,0 0-1,0 0-2,0 0 0,14 1-1,-14-1-1,0 0-1,11 1 0,-11-1-1,11 4 0,-11-4-1,11 5 0,-11-5 1,13 6-1,-13-6 1,19 7-1,-7-4 1,1-1-1,1 1 0,3-2 1,1 2 0,2-2-1,1 0 0,0-1 0,2 1 1,2 0-1,1-2 1,0-1-1,1 1 1,-1-2-1,2 2 0,0-4 0,0 2 0,-2 0-1,-1 2 0,-2 0 1,0-1-1,-1 2 0,1 0 1,-4 0-1,1 1 0,1 0 1,-2-1-1,2-1 1,0 2-1,-2-1 0,0 0 1,0 0-1,1 1 0,0-2 1,1 2-1,2-2 0,1 1 0,2-1 0,3 1 0,1-3 1,2 0-1,0 1 0,3-2 1,1 0-1,0 0 0,1-1 0,1 0 1,0 1-1,1 1 0,3-1 1,-1 0-1,2 2 1,2-1-1,1-2 0,2 2 0,-2-1 0,0 1 0,-2 1 0,1-3 1,-3-1-2,-1 2 2,0 0-1,-2-1 1,0 1-1,2-1 0,-1 0 1,-3 3-1,0 0 0,-1-1 0,0-1 0,0 2 1,-2 0-1,-2 0 0,-1-1 1,-1 0-1,-1 1 0,-1 0 0,1 0 0,-4-2 0,-1 0 0,0 1 0,-1 2 0,-3 0 0,-1-1 1,-1 0-2,-5 1 1,-2 0 0,0 1 1,-11 0-1,12-2 0,-12 2 0,0 0 0,0 0 0,0 0 0,0 0 0,0 0 0,0 0 0,0 0-2,-11-4 1,11 4-1,-13 0-2,13 0-2,-12 2-11,12-2-24,-13 4 1,13-4 0,-14 2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4:39.34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16174 8846 20,'0'0'23,"0"0"-5,0 0-2,0 0-2,0 0-4,0 0-1,0 0-1,10-2-2,-10 2 1,13 3-1,-2 1 0,-11-4-1,23 4 0,-11-3-1,3 1 0,1-4-1,2 1-1,0-1 2,6-1-2,0-3 0,4 0 0,-1 0 0,3-2-1,-1 1 1,3 1-1,0-1 1,-2 1-1,0 3 0,-2 0-1,3-3 1,0 3-1,2-1 1,0-1 0,0 0 0,1 0 0,-1-1 0,1 1-1,-4 1 1,1-1 0,-2-2-1,2 3 1,-1-1-1,-1 0 1,-3 1-1,1 0 0,0 0 1,-1 0-1,-1 2 1,-7-1-1,-2 1 0,-2 1 0,-1 0 1,-4 0-1,-9 1-1,9-2-2,-9 2-3,0 0-10,-11-2-22,11 2 2,-24-2-2,9 2 2</inkml:trace>
  <inkml:trace contextRef="#ctx0" brushRef="#br0" timeOffset="1689.0966">16474 8670 3,'0'0'12,"0"0"0,0 0-1,0 0-1,0 0 1,0 0-1,0 0 0,8-11-1,-8 11-1,9-7-1,-9 7 0,12-10-1,-12 10 0,12-7-1,-12 7 0,10-3 0,-10 3 0,0 0 0,0 0-1,0 0 0,0 0 0,0 0 0,0 0-1,-1 10-1,1-10 1,0 0-1,-13 10 0,13-10-1,-16 9 0,7-2-1,-6 4 1,0-2 0,-4 3-1,1 2 0,-3-1 0,0 2 0,2-1 1,-1-2-1,3 1 0,3-3 0,1-2 0,2-1 0,2-3 0,9-4 0,-15 5 0,15-5 1,-12 2-1,12-2 0,-11 2 1,11-2-1,0 0 0,-12 4 0,12-4 0,0 0 0,0 0 0,-10 10 0,10-10 0,0 0 1,-9 10-1,9-10 0,0 0 0,-12 7 1,12-7-1,0 0 1,0 0-1,0 0 0,-9 9 1,9-9 0,0 0 0,0 0 0,11 5 0,-11-5 1,11 5-1,-11-5 1,15 2-1,-15-2 0,19 4 0,-9 0 0,1 0 0,1 1 0,1-1 0,1 5-1,0-3 1,2 0 0,-2 1 0,5 3-1,1-3 0,0 2 1,-1-1-1,1 0 0,0-1 0,1 3 0,-4-1 1,-1-4-1,-3 0 0,-2-1 0,-1-1 0,-10-3 1,11 6-1,-11-6 0,0 0 0,0 0 1,0 0-1,10 4 1,-10-4-1,0 0 0,0 0 0,0 0 1,0 0-1,0 0-1,0 0 0,0 0-1,0 0 0,0 0-3,0 0-10,10 5-24,-10-5 2,4-10-2,-3 0 2</inkml:trace>
  <inkml:trace contextRef="#ctx0" brushRef="#br0" timeOffset="60206.4436">17492 8437 4,'0'0'17,"0"0"-1,0 0 1,0 0-3,10-8 0,-10 8 1,0 0-3,0 0-1,0 0-2,8-11-2,-8 11 0,0 0-2,0 0 1,0 0-2,0 0 0,0 0-1,0 0 0,0 0 1,5 14-1,-6-5-1,3 3 0,-3 3-1,1 2 0,0 6 0,1 3 0,-1 1 0,0 1-1,-1 0 1,-1-2 0,1-1-1,-1-1 1,3-3 0,-1-6-1,0-1 0,2-3-1,1-2 0,-3-9 0,6 13-1,-6-13-1,0 0-3,0 0-2,0 0-3,0 0-1,0 0-2,0 0-1,-2 14-2,2-14-5,-10 4-8,10-4 3</inkml:trace>
  <inkml:trace contextRef="#ctx0" brushRef="#br0" timeOffset="61215.5013">17517 8448 9,'0'0'7,"0"0"1,-2-9 1,2 9-1,0 0 1,0 0 0,0 0 1,-3-11-1,3 11 2,0 0-1,0 0 1,0 0-1,11-7-1,-11 7 0,14-7-2,-14 7-1,16-9 0,-6 2-1,3 1 0,0-1-1,2 2-1,-1-3-1,1 1 0,-2 2 0,1 1-1,-3 0-1,1 2 0,-12 2 1,15-3-1,-15 3 0,0 0 0,12 2 1,-12-2-1,0 0 0,0 0 1,0 0-1,0 0 0,0 0 1,6 11-1,-6-11 1,0 0-1,1 11 0,-1-11 1,2 15-1,-1-5 1,0 2-1,0-1 1,-1 2-1,0 0 1,0-1-1,-1 0 1,1-12-2,-3 16 0,3-16-1,-4 10-2,4-10-4,0 0-9,0 0-18,0 0-1,0 0 1,12 8 0</inkml:trace>
  <inkml:trace contextRef="#ctx0" brushRef="#br0" timeOffset="61784.5339">17945 8533 7,'-16'2'27,"16"-2"2,0 0-5,-11 1-6,11-1-1,0 0-3,0 0-2,0 0-2,0 0-2,11-9-1,-11 9-3,14 3 0,-4-1-1,1-2-1,2 1-1,0-1-1,1 1-1,2-1 0,-2-3 0,2 2-3,-6-3-2,3 6-4,-13-2-4,10-2-8,-10 2-13,0 0 1,-8 11 0</inkml:trace>
  <inkml:trace contextRef="#ctx0" brushRef="#br0" timeOffset="62051.5492">17888 8665 17,'0'0'29,"0"0"3,0 0-7,14-1-4,-3 0-4,-2-3-5,8 0-3,-5 0-4,5 2-1,-4-2-2,2 4-2,0 0 0,-1 0-2,-3 3-2,-11-3-1,19 6-5,-19-6-11,0 0-12,17 1-1,-17-1 1</inkml:trace>
  <inkml:trace contextRef="#ctx0" brushRef="#br0" timeOffset="63240.6172">18422 8273 20,'-11'-6'20,"11"6"-2,0 0-2,0 0-2,-2-9-3,2 9-1,0 0-2,0 0-1,0 0 0,-5-11 0,5 11-1,0 0 0,-11 4-1,11-4-1,-14 4 0,4 0-1,10-4 1,-19 10-1,19-10 0,-15 13-1,15-13 0,-13 17 0,13-17 0,-8 16-1,7-3 0,-1-1 0,2 1 0,0 0 0,2 1-1,0-1 1,0 1-1,1 1 0,1-3 0,1-2 0,-1 1 0,0 1 0,0-2 0,-3 0-1,0 0 1,-2 0-1,-3-1 0,-1 2 1,5-11-1,-19 15 0,8-8 1,-1 0 0,0-2-1,3-1 1,-1-2 0,10-2 1,-12 2-1,12-2 0,0 0 0,0 0 0,0 0 0,12-7 1,-12 7-1,18-1 1,-9 1-1,-9 0 0,16 5 0,-16-5 0,8 14 0,-6-1 0,-3 0 0,-1 3 0,-1 0-1,0 2 1,0-1 0,1 0 0,3-3 0,-1-1 0,2 0 0,1-1 1,1-3-1,1 0 0,0 0 0,-5-9 0,13 16-1,-13-16-2,9 9-7,-9-9-26,17 3 1,-17-3-1,12-6 1</inkml:trace>
  <inkml:trace contextRef="#ctx0" brushRef="#br0" timeOffset="65881.7681">18660 8333 5,'0'0'18,"-7"12"-7,7-12 0,-9 7-1,9-7 1,-9 12 0,9-12 0,-11 13-3,11-13 0,-9 16-2,4-4-1,-3 0-1,2 1 0,-1 1-2,0 3 0,-4 1 0,4 2 1,-3-1 1,4 2-1,-3 0 1,5 1-1,-2-1 2,7 1-2,1-5 0,5 2-1,2-6 0,0 2 0,4-5-2,0-2 0,2 0-7,-5-4-11,-10-4-14,15 4-1,-15-4 0,18-3 1</inkml:trace>
  <inkml:trace contextRef="#ctx0" brushRef="#br0" timeOffset="66409.7984">18820 8502 30,'0'0'30,"0"0"1,0 0-9,1 13-8,1-1-2,-4 0-3,6 8-4,-3-1-1,3 3-2,-1 0 0,1 1-2,0 0 1,0-1-1,-2-3-1,0-5-1,1-1-2,-3-3-3,4 1-3,-4-11-4,0 0-9,7 12-10,-7-12 2,0 0 2</inkml:trace>
  <inkml:trace contextRef="#ctx0" brushRef="#br0" timeOffset="66838.823">18748 8465 28,'7'-25'30,"5"17"1,-4-5-11,3 2-5,7 5-3,-4-2-4,4 7-2,-2 0-3,1 4-1,-1 3-1,-1 3 0,0 1 0,-3 2 0,-2-1 0,0 3 0,-3 0-1,-2-1 1,-4-1-1,-2 0 0,-2-2 0,-3 1 0,-3-2 1,0-3-1,-3-1 0,-1-2 1,1 0-1,1-2 0,0-1 1,2-3-1,9 3 0,-13-2-2,13 2 0,0 0-4,0 0-6,0 0-12,11 2-8,1 5-2,1-8 3</inkml:trace>
  <inkml:trace contextRef="#ctx0" brushRef="#br0" timeOffset="67099.8379">19130 8539 25,'0'0'31,"13"2"2,-13-2-8,6 11-5,0 0-4,-4 0-4,3 7-3,-6-2-2,2 5-4,-2-1 1,1-1-3,-1 1 0,-2-2-3,1-1-3,2-17-11,-11 13-19,11-13 0,0 0-1,0 0 2</inkml:trace>
  <inkml:trace contextRef="#ctx0" brushRef="#br0" timeOffset="67761.8758">19369 8259 41,'0'0'31,"-9"9"2,9-9-8,-18 13-9,18 0-5,-5-1-3,7 9-1,-2 0-2,5 3-1,1 0-2,4 6 0,0-1-1,-1 0 0,-2-2 0,1-3-1,2-1-2,-4-7-1,2 2-4,-8-18-9,0 0-18,0 0-1,0 0-1,0 0 1</inkml:trace>
  <inkml:trace contextRef="#ctx0" brushRef="#br0" timeOffset="68149.898">19296 8223 36,'-2'-15'32,"8"6"2,-3-3-6,2-2-12,9 9-4,-3-2-3,9 7-2,-2 1-3,7 3-1,-1 1-1,2 4-1,-1 3 0,-4-1 0,-1 2 0,-2 2-1,-8 3 1,-4 0-1,-5 3 1,-5-3-1,-4 1 0,-3 1 0,-4-2 1,-6-4-1,0-4 0,0-1 1,0-3-1,4-2 0,0-3 0,6-4-1,11 3-2,0 0-4,0 0-8,12-2-20,4-4-1,7 6 0,0-4 1</inkml:trace>
  <inkml:trace contextRef="#ctx0" brushRef="#br0" timeOffset="68762.9327">19768 8413 26,'0'0'32,"-15"10"3,1-6-1,0 3-14,3 7-4,-9-5-5,6 10-3,-3-4-2,6 2-2,0-3-1,7 4-1,1-5-1,5 0 1,4-3-2,4 0 1,5-3 0,4 1-1,2-3 0,1-5 1,2-3-2,-1-1 1,-2-2 0,1-4-1,-3-1 0,-4-4 0,-2-2 0,-1 3 1,-5-3-1,-3-2 1,-3 1 0,-6 0-1,-3 2 1,-5 3-1,-2 4 0,-3 2 0,2 5 0,-2 5-1,5 6-1,1-2-1,8 7-4,-2-5-6,11 5-7,4 2-14,-9-16-1,23 20 2,-11-17 1</inkml:trace>
  <inkml:trace contextRef="#ctx0" brushRef="#br0" timeOffset="69204.9583">20130 8382 39,'0'-12'33,"0"12"1,-3-17 0,-4 8-19,7 9-5,-16-11-3,6 13-4,-6 2 0,3 2-1,-2 2-1,2 5 1,-1 0-2,1 2 1,4 0 0,5-3-1,2-1 0,4 0 0,-2-11 0,15 13 1,0-9-1,-1 1 0,2-2 0,-1 1 0,1 1 0,-4-1 0,-12-4 0,13 17 0,-11-7 0,-4 0 0,-4 2-1,-4 0 1,-2 3 0,0-3 0,-2 1 1,1-2-1,1-2 0,-2-1-2,5 1-2,0-10-10,9 1-17,0 0-4,-7-18-1,7 18 1</inkml:trace>
  <inkml:trace contextRef="#ctx0" brushRef="#br0" timeOffset="69603.9811">20212 8126 29,'9'5'30,"-9"-5"3,7 13-6,-1 2-9,-4-2-4,8 10-3,-6-2-2,4 4-2,-3 1-2,4 8-2,-3-1 0,-1 1-1,-2 1-2,-1-3 1,0 0-2,-4-2 2,0-1-1,-3-9 0,-2-1 0,-4-2-2,1-3-1,-4-7-4,3 3-8,-4-1-20,1-8-1,5 5 0,-2-10 1</inkml:trace>
  <inkml:trace contextRef="#ctx0" brushRef="#br0" timeOffset="70319.022">20456 8570 32,'13'11'30,"-13"-11"1,11 23-2,-7-5-15,-3-2-7,2 6-4,-2-1-1,0 1-1,-2-1-1,-1-3-1,-1-2-4,-4-5-5,7-11-14,-8 14-7,-1-16 0,9 2 1</inkml:trace>
  <inkml:trace contextRef="#ctx0" brushRef="#br0" timeOffset="71161.0702">20887 8244 12,'0'0'29,"0"0"-2,0 0-2,0 0-3,0 0-4,0 0-3,-10 4-2,10-4-4,-13 5-2,1 0-3,2 3-1,-3 4-1,0 1 0,-1 7 0,1 2-1,0 5 1,5 2 0,2 2-1,4 1 1,6-3-2,4 0-2,4 3-2,1-14-9,5-6-24,0 3 0,-4-12-1,3-1 2</inkml:trace>
  <inkml:trace contextRef="#ctx0" brushRef="#br0" timeOffset="71950.1153">21105 8397 40,'4'-11'32,"-4"11"-4,0 0-5,0 0-5,0 0-3,-15-9-5,15 9-3,-12-2-3,3 0-1,-2 1-2,1 0 0,-1 1-1,-1 3 0,1 2 0,-2 1 0,2 2-1,3 6 1,0-1 0,2 3 0,3-1 0,2 0 0,2-3 0,4 0 1,5-1-1,2-6 1,3-3-1,1-1 0,1-4 1,1-3 0,0-3 0,-1-1 0,-4-3 1,-2 1 0,-3-1-1,-1-1 1,-4-1 0,-2 5-1,-2-1 1,1 11-1,-6-12-1,6 12 1,0 0-1,-13 5 0,10 5 1,1 4-1,-1 3 0,1 6 0,1 2 0,0 3 0,0 2 0,0 0 0,-1 0 0,-1-1 0,-1-5 0,0-2 0,-1-2 0,-1-4-1,2-4-1,4-12-2,-6 15-3,6-15-4,0 0-11,0 0-14,0 0-1,0 0 1,10-14 2</inkml:trace>
  <inkml:trace contextRef="#ctx0" brushRef="#br0" timeOffset="72213.1304">21323 8518 36,'15'4'33,"-15"-4"2,5 15-2,-6-2-14,-3 1-9,3 6-4,-5-1-3,0 3-2,0-3 0,-3 1-4,5 1-3,-4-8-7,8-13-20,-4 17-1,4-17-1,0 0 2</inkml:trace>
  <inkml:trace contextRef="#ctx0" brushRef="#br0" timeOffset="74195.2434">21532 8217 23,'12'-1'29,"-12"1"1,0 0-4,0 0-8,0 0-5,-9 21-4,3-6-3,4 5-1,-1 1-1,3 6 0,-1-1 0,4 3-2,0-1 0,2-2-1,-2-3 0,1-1 0,-1-3-2,-1-5 0,0 0-3,-2-14-4,0 19-3,0-19-9,0 0-13,-5 15-2,5-15 2,0 0 1</inkml:trace>
  <inkml:trace contextRef="#ctx0" brushRef="#br0" timeOffset="74582.2659">21827 8221 19,'0'0'26,"0"0"2,0 0-8,10-5-5,-10 5-2,0 0-3,10 12-1,-3 0-2,-3 2-1,5 4-2,-2 4 0,1 5-1,-2 1-1,2 5 0,-1-2 1,-1 1-1,-2-4-1,1-1 0,-3-6 0,0-4-2,1-4-3,-3-13-7,0 0-6,1 11-16,-1-11-2,-3-13 2,-2-2-1</inkml:trace>
  <inkml:trace contextRef="#ctx0" brushRef="#br0" timeOffset="74951.287">21585 8267 28,'-15'-7'26,"15"7"-2,0 0-2,0 10-3,6 2-3,-6-12-2,16 21-2,-5-10-2,6 5-3,1-1-1,5 4-1,-3-3-1,5 2-1,-3 0-1,1 3 0,-4-2 0,3-1-1,-4-2-1,-2-1-2,1 0-2,-5-5-2,6 2-7,-7-9-12,-1-3-12,7 2-1,-5-8 2,6 3 1</inkml:trace>
  <inkml:trace contextRef="#ctx0" brushRef="#br0" timeOffset="75693.3294">22082 8468 29,'18'-4'30,"-18"4"2,23-11-6,-8 8-9,-1-5-5,4 5-2,-3-4-3,3 1-2,-3-4 1,1 4-2,-2-5-1,-2 3-1,-3-1 0,1-1-1,-4 0 1,-6 10-2,5-15 1,-5 15 0,-3-15-1,3 15 0,-11-12 1,11 12-1,-20-9 0,7 3 0,-3 4 0,-3 3 0,1 1 0,-3 4 0,3 2 0,-1 2 0,1 4 0,3 2 1,1 1 0,5 0 0,2 1 0,3 0 0,2 0 0,4 1 1,2-2-1,3 1 0,4-3-1,-1 2 1,3-3 0,4 0-1,-1-4 1,3-3-1,2-3 0,-1-1-1,2-6 0,-1-4-3,3 2-5,-8-6-18,3-4-10,-1 5 0,-4-6-1</inkml:trace>
  <inkml:trace contextRef="#ctx0" brushRef="#br0" timeOffset="76488.3749">22620 8391 33,'1'-10'32,"-1"10"1,0 0-5,-4-11-10,4 11-5,-14-6-4,14 6-2,-24 1-3,13 0-1,-5 0 0,1 3-2,0 0 0,-1 2 0,0 1 0,1 2 0,2 2-1,1 0 2,3 0-1,4 3 0,2-4 0,5 2 0,2-3 0,5 2 0,3-2 0,5 0 0,3-3 0,2-2-1,0 0 1,4-3-1,-3-3 0,0-2 0,-3-4 1,-5-1-1,-3-2 0,-4-1 0,-5-3 1,-4 1-1,-2-3 0,-4 3 0,-3 0 1,0 1-1,0 2 0,0 3 0,1 5-1,9 3 1,-12 9 0,10 2 0,5 4 0,0 8 0,2 2 0,5 3 0,-2 4 0,2 2-1,1 2 1,-1-1-1,-3 1 0,-2-5 0,0-3 1,-9 0-1,0-5 1,-6-5 1,-3-5-1,-5-4 1,-2-4-1,1-3 1,-2-2-1,2-6 0,4 1-2,-1-4-4,16 9-15,-9-14-16,3 2 0,7 3 0,-2-7 1</inkml:trace>
  <inkml:trace contextRef="#ctx0" brushRef="#br0" timeOffset="77456.4301">22716 8159 23,'0'0'28,"0"0"-4,0 0-2,0 0-5,0 0-1,17 3-2,-17-3-3,20 5-2,-10-1-2,7 10-2,-5 1-1,7 6-1,-2 3-2,-2 7 0,1 5-1,-3 1 0,-2 2 0,-2-3 0,-5-1 0,-4 1 0,-4-4 1,-1-8-1,-3-2 1,-1-5-1,1-5 0,8-12 0,-17 11-1,17-11-3,0 0-5,-11-7-13,11 7-13,2-12-1,-1 0 1,-1 12 0</inkml:trace>
  <inkml:trace contextRef="#ctx0" brushRef="#br0" timeOffset="78393.4837">23074 8615 19,'0'0'26,"2"10"-2,-2-10-3,0 0-4,3 15-1,-3-15-2,4 16-1,-4-16-2,7 20-1,-7-9-4,2 2-2,-1-1-2,-2 0-3,-2 4-2,-2-5-2,2 4-7,-12-4-6,4-5-16,4 5-1,-10-7 0,17-4 3</inkml:trace>
  <inkml:trace contextRef="#ctx0" brushRef="#br0" timeOffset="79121.5255">23424 8196 17,'0'0'15,"0"0"2,0 0 0,0 0 0,-11 5-1,11-5-3,-11 9-2,1-5-1,0 8-2,-8-3-1,5 8 0,-8-1-1,4 10 1,-6-1-1,9 5 0,-2 0-1,5 4-1,5 0-1,8 2-1,3-1-1,11-3-2,6-1 0,-2-4-2,7-2 0,-1-9-4,4-1-10,-8-4-19,-4-12 0,-1 2 0,-9-11 1</inkml:trace>
  <inkml:trace contextRef="#ctx0" brushRef="#br0" timeOffset="79774.5627">23543 8347 32,'0'0'27,"8"9"1,-13 0-12,3 3-9,3 4-3,0 2 0,1 3-1,0-1-1,2 2-1,-1-1-1,4-4 0,-1 0-1,-2-5-1,-1-3 0,-3-9-1,0 0 0,9 1 0,-9-1 0,-3-16 0,-1 2 1,2-3 0,0-2 0,-2 0 1,1 0 1,0 0 1,3 2 1,4 2 0,0 3 1,-4 12 1,10-11-1,-1 9 0,3 1 0,-2 3-2,5-1 0,-2 2-1,-1-1 0,2 0 1,-2-2 0,-12 0 1,15 0 0,-15 0-1,0 0 1,1-10-1,-1 10 0,-13-16 0,13 16-1,-14-17 0,14 17-1,-17-12 1,17 12-4,-14-2-3,14 2-14,-2 16-9,2-16 2,-2 24-1</inkml:trace>
  <inkml:trace contextRef="#ctx0" brushRef="#br0" timeOffset="80042.5782">23801 8561 69,'19'19'36,"-13"-6"-2,-1 1-10,-5 10-12,-5-2-6,1 3-3,-3-6-2,-1 4-1,0-3-3,-1-7-6,3-3-21,0 3-5,-3-11-1,9-2 1</inkml:trace>
  <inkml:trace contextRef="#ctx0" brushRef="#br0" timeOffset="81402.656">24012 8315 11,'0'0'27,"11"16"1,-11-16 1,3 20-14,-4-3-5,-3 1 0,3 7-2,-2-6-2,3 6 0,-4-4-2,2 2-1,1-7-1,3-1-2,2-1-3,-4-14-7,6 12-10,-6-12-13,0 0 0,12 3 0</inkml:trace>
  <inkml:trace contextRef="#ctx0" brushRef="#br0" timeOffset="81820.6799">23941 8315 24,'9'-12'29,"-7"-6"0,5 5-6,4 1-8,-3-1-4,3 3-3,-4-1-2,10 2-1,-7 1 0,8 2-2,-3-1 1,1 7-2,-1-1 1,6 5 0,-4 3-1,-4 7-1,-2-1 0,-1 2-1,0 1 0,-1 1 0,-4 0 0,-7-1 0,0-1 0,-1-2 0,-4 0 0,-5 0 0,-7-2 0,-2-1 1,0-3-1,1-1 1,1-4-1,1-2-1,1-1 0,8-3-2,9 4-4,0 0-6,-2-12-13,2 12-8,0 0 0,15 5 0</inkml:trace>
  <inkml:trace contextRef="#ctx0" brushRef="#br0" timeOffset="82352.7101">24322 8415 18,'10'11'23,"-20"-12"1,10 1-8,-20 16-6,9-7-3,-8 6 1,8-3 0,-2 5 0,2-5 0,8 4-1,-1-1 0,3 0-1,9-2-3,7-5-1,-15-8 0,0 0-1,0 0 0,70 3 0,-70-3 0,0 0 1,55-27-1,-55 27 0,0 0 0,0 0-1,0 0 1,0 0-1,46-58 0,-46 58 1,0 0-2,0 0 2,0 0-1,-58-42-1,40 38 0,2-1 0,3 4-3,-2 0 0,15 1-6,-9 6-6,9-6-17,0 0 0,0 0 1,0 0 1</inkml:trace>
  <inkml:trace contextRef="#ctx0" brushRef="#br0" timeOffset="82802.7361">24792 8323 22,'0'0'27,"0"0"-6,0 0-4,0 0-3,0 0-1,-51 7-3,51-7-1,0 0-2,-73 38-1,73-38-2,-51 25-1,51-25-1,0 0-1,0 0 0,0 0 0,0 0 0,0 0-1,0 0 0,-1 53 1,1-53-1,0 0 1,55 17-1,-55-17 1,0 0-1,0 0 1,0 0-1,0 0 1,45 52 0,-45-52 0,0 0 0,0 0 2,-65 32-2,65-32 0,0 0 0,-60 13-3,60-13-3,0 0-4,-53-2-6,53 2-14,0 0-5,0 0 0,0 0 2</inkml:trace>
  <inkml:trace contextRef="#ctx0" brushRef="#br0" timeOffset="83203.759">24800 8134 25,'0'0'28,"0"0"2,0 0-7,59 36-10,-59-36-4,0 0-1,39 59-2,-39-59-1,32 52-2,-32-52 0,40 60-1,-40-60-1,20 54 1,-20-54-1,15 53 0,-15-53-1,0 0-1,-29 56-1,29-56-2,0 0-2,0 0-5,-65 36-10,65-36-13,0 0 3,0 0-1</inkml:trace>
  <inkml:trace contextRef="#ctx0" brushRef="#br0" timeOffset="108948.2315">25205 8664 8,'0'0'15,"0"0"1,0 0 0,0 0 0,0 0 2,0 0-3,0 0 0,0 0-3,0 0-1,0 0-1,0 0-2,0 0-1,0 0-1,0 0-2,0 0-1,0 0-1,0 0 0,-29 55-1,29-55-2,0 0-1,0 0-4,-9 60-12,9-60-17,0 0 0,0 0-1,0 0 1</inkml:trace>
  <inkml:trace contextRef="#ctx0" brushRef="#br0" timeOffset="111048.3516">18729 9009 9,'4'-10'14,"-4"10"0,0 0-1,0 0-2,0 0-1,0 0-1,0 0-1,0 0-3,0 0-1,-11-2 0,11 2 0,-12 10 1,12-10-1,-19 15 0,9-3 0,-5 0 0,1 6 1,-1-2-1,1 4 0,4 0 0,-1 6-1,3 0 1,4-1-2,1 0 1,5 1-1,2-2-1,3 0 0,-1-4 1,2-1-2,-1-5 0,-1 2 0,5-5-2,-11-11-1,13 18-4,-13-18-6,11 6-15,0 0-4,-11-6 0,14 0 1</inkml:trace>
  <inkml:trace contextRef="#ctx0" brushRef="#br0" timeOffset="111455.3749">18834 9191 9,'0'0'15,"0"0"0,6 13-1,-6-13 0,0 0-3,8 12 1,-4-3-3,-4-9-2,5 20-2,-5-10-1,0 2-2,0-2-1,-1 0-1,1-10-1,-2 14-2,2-14-4,0 0-7,2 12-12,-2-12 0,0 0 0</inkml:trace>
  <inkml:trace contextRef="#ctx0" brushRef="#br0" timeOffset="111629.3848">18885 9052 5,'0'0'6,"0"0"-4,0 0-5</inkml:trace>
  <inkml:trace contextRef="#ctx0" brushRef="#br0" timeOffset="112151.4147">18975 9128 25,'2'13'25,"-2"-13"0,-3 17-8,1-6-4,2 3-4,3 1-3,-1 1-1,2-1-1,-3 0 0,3-3-1,0-1-1,-4-11 0,13 14-1,-13-14 0,12 4-1,-12-4 0,12-1 0,-12 1 0,12-7-1,-12 7 1,8-16-1,0 5 1,0-5-1,4-2 1,-2-3-1,5-1 0,-2-3 1,3 3 0,-4 4 1,-2 4-1,-10 14 1,13-12 0,-13 12 0,5 13 0,-6 2 0,-1 3 0,-1 3 0,2 2-1,2 1 2,2-1-1,-1 0 0,3-4-1,1-2 0,0-4-3,4-1-3,-10-12-11,9-3-14,0 3-1,-6-14 2</inkml:trace>
  <inkml:trace contextRef="#ctx0" brushRef="#br0" timeOffset="112492.4342">19321 8900 28,'0'0'28,"0"0"3,0 0-7,0 0-10,-4 15-6,5 4-3,-3 5-2,3 3 0,-1 3-2,2 4 1,-2 0-1,3 2 0,-1-3 0,1-1 0,-1-4 0,4-2-1,0-5 1,1-4-1,2-6 1,4-5-1,0-3-1,0-7 0,3 0-5,-6-5-10,-2-5-15,6 5-1,-11-6 1,-3 15 0</inkml:trace>
  <inkml:trace contextRef="#ctx0" brushRef="#br0" timeOffset="112693.4457">19211 9083 15,'0'0'31,"0"0"1,15-7 2,-4 5-12,4-2-7,4 3-5,1-2-7,2 2-5,2 3-11,0 4-19,-5-9-2,5 6 0,-8-7 1</inkml:trace>
  <inkml:trace contextRef="#ctx0" brushRef="#br0" timeOffset="113702.5034">19745 8975 11,'12'1'25,"-12"-1"-3,10-10-2,-10 10-2,8-9-3,-8 9-3,0 0-3,0 0-2,-7-12-2,7 12-2,-15-1-1,4 1 0,-1 1-1,-2 0-1,-2 5 1,1 1-1,-3 4 1,1 1-1,-1 3 0,1 1 0,3 1 0,0 1 0,4-2 0,3 0 0,5-4 1,6-3-1,-4-9 1,18 16-1,-4-12 1,4-1 0,2 0 0,-1 1-1,-1 0 1,-3 4-1,-2 0 1,-2 1-1,-4 1 0,-5 4 0,-7-3 1,-1 1-1,-5-2 0,1-2 0,-5 1 1,3-4-1,-4-1 0,2-3 0,3-2-1,11 1 0,-16-3 0,16 3-2,0 0-2,-6-14-4,6 14-8,14-1-10,-14 1-6,22 1 2,-10-3 0</inkml:trace>
  <inkml:trace contextRef="#ctx0" brushRef="#br0" timeOffset="114235.5339">19996 9175 24,'2'-28'26,"0"16"-3,-10-2-5,0 1-6,-2 4-4,-3 1-2,-2 4-1,1 3-2,-2 3-1,-3 4-1,4 4 1,-1 3-1,2 3 0,2 2 0,1 1 0,2 1 0,9 0 0,-1-3 1,9-2-1,2-4 1,7-5-1,3-5 0,3-3 0,3-8 0,-3 0-1,3-7 1,-6 3 0,-2-4 0,-5 2 1,-7 0-1,-2 3 1,-4 0 0,0 13 0,-11-12-1,11 12 1,-17 0-1,17 0-1,-13 18 1,7 0 0,0 6 0,5 4 0,1 2 0,1 4-1,-1 1 1,1-1 0,0-2-1,0-3-1,2-4 0,-4-7-1,1-2-4,0-16-4,0 0-10,8 9-13,-9-21 0,6 2 1</inkml:trace>
  <inkml:trace contextRef="#ctx0" brushRef="#br0" timeOffset="114683.5595">20157 9086 20,'0'-10'26,"0"10"0,0 0-4,8 14-10,-5 0-5,0 3-1,4 4-2,-4 2 1,6 2-2,-3 1-1,2-1-1,-1-5 0,-2-1-1,-1-6 0,-4-13-2,5 10-1,-5-10 0,-3-11-1,0-2 0,0-4 1,0-3-1,1 1 1,-1 0 2,6-2 0,-1 4 3,3 0 0,1 4 1,2 4 1,4 2-1,-2 2 1,1 4-1,-11 1 0,19-2-1,-19 2-1,13 2 1,-13-2 0,0 0-1,0 0 0,0 0-2,0 0-3,0 0-8,-4-15-15,4 15-4,0 0 1,0 0 0</inkml:trace>
  <inkml:trace contextRef="#ctx0" brushRef="#br0" timeOffset="115085.5825">20457 8937 19,'-3'-16'27,"3"16"0,0 0-5,0 0-9,0 11-4,-3 5-2,3 9-2,-2 4-1,2 6-2,-1 0 0,3 4 0,-2-2 0,4-1 0,-1-5 0,2-2-1,1-7 1,2-3 0,2-4 1,0-4-1,1-6 0,1 0-1,0-5 0,1-3 0,0 1-1,-1-5-1,0 4-2,-3-5-3,-9 8-6,11-12-6,-11 1-14,0 11-1,-11-16 2</inkml:trace>
  <inkml:trace contextRef="#ctx0" brushRef="#br0" timeOffset="115279.5936">20349 9112 12,'0'0'30,"0"0"1,9-2 1,6 2-11,5 3-5,-2-3-5,6 3-6,-2-1-5,1 0-4,2 3-9,-4 1-15,-5-4-6,4 7 1,-8-7 1</inkml:trace>
  <inkml:trace contextRef="#ctx0" brushRef="#br0" timeOffset="115574.6105">20698 9281 24,'0'0'33,"0"0"2,9 11-2,-9-11-9,7 17-7,-7-17-5,-1 24-5,-2-11-1,3 6-3,-2-1-2,-1-2-2,3 3-6,-3-8-12,-3-1-17,7 2-1,-1-12 0,0 0 1</inkml:trace>
  <inkml:trace contextRef="#ctx0" brushRef="#br0" timeOffset="117935.7456">20978 9067 5,'0'-15'12,"0"15"-2,1-14 1,-1 14 1,7-15 0,-7 15 0,8-16 0,-8 16-1,8-13-1,-8 13 0,7-10-3,-7 10-1,0 0-2,0 0-1,3 16-1,-2-4 0,2 7 0,0 1-1,0 6 1,0 2-1,0 1 0,0-1 0,0 0 0,-1-1 0,-1-6 0,1-3-1,-1-4 1,0-5-1,-1-9 0,0 0-1,0 0 0,0 0-1,1-18 0,-3 4 0,-2-5 1,-2-3-1,-1-3 0,-1-2 1,-1 0 0,0 2 1,1-2 0,-1 2 0,1 3 0,4 1 0,1 5 1,2 0 0,2 3 0,1-1 1,3 4 0,5 2 0,-1-1 0,3 2-1,4 5 1,-2 1-1,3 2 0,-2 3 0,1 1-1,-3 1 1,1 1-1,-4 2 1,-10-9-1,12 18 0,-12-18 0,-1 19 1,-5-7-1,-4 0 1,-5 2-1,-2-3 0,-3 0 0,2-2 0,0 0 1,2-4-1,2-3 0,3-1 0,11-1-1,0 0 0,0 0-1,0 0-2,14-4-3,2 8-4,0-1-6,4 1-6,6 8-9,-7-8 2,9 10 0</inkml:trace>
  <inkml:trace contextRef="#ctx0" brushRef="#br0" timeOffset="118403.7723">21300 9141 1,'-3'-13'16,"3"13"-4,2-20-1,-2 10-1,-4 0 1,4 10 0,-11-17 0,11 17 0,-15-6-1,4 8-2,0 4-1,-3 4-1,2 3-2,-3 3 0,4 4-1,-3 2 1,6 1-1,1 0 0,6 2-1,2-4 1,6-1-1,4-5 0,5-6-1,4-3 1,3-6-2,3-8 0,0-3 1,0-4-2,-2-2 2,0-2-2,-5 3 1,-7-4 0,-3 3 0,-8-1 1,-8 1-1,-5 3 0,-7 0 0,-4-1 0,-3 4 1,-2 2-1,3 5-1,2 3 1,6 3-1,4 5-1,7 2-1,9 4-2,2 0-7,9 1-9,9 4-11,-4-10 1,11 6 0</inkml:trace>
  <inkml:trace contextRef="#ctx0" brushRef="#br0" timeOffset="118855.7982">21731 9097 17,'9'-20'26,"5"11"-3,-14-2-4,0 11-5,-13-13-4,-1 9-2,-4 5-2,-2 2-2,-3 6 0,-2 1-1,3 2 1,-1 0-2,4 3 1,2-1-1,6 0 0,4-3 0,6-1-1,1-10 0,11 14-1,3-7 1,2-2 0,5-2-1,-1 3 0,3 0 0,-1 0 1,-3 3-1,-4 0 1,-5 3-1,-4 0 1,-10 2-1,-2 0 0,-7-1 1,-6 2-2,-3-3 2,-3-1-2,-1-3 1,0-1 0,4-4 0,2-1-2,5-2 0,5-4-3,10 4-2,1-9-8,9-1-10,10 7-6,-4-9 0,13 7 2</inkml:trace>
  <inkml:trace contextRef="#ctx0" brushRef="#br0" timeOffset="119186.8171">21885 9202 23,'0'0'25,"23"-3"0,-11-1-7,7 3-7,1 0-4,1-1-2,2 2-2,1-1 0,0-1 0,-1 0-2,0 0 0,-2 1-1,-3-2-2,-1 2-2,-5-2-3,-2 2-1,-10 1-3,12-3-6,-12 3-3,0 0-6,0 0 1</inkml:trace>
  <inkml:trace contextRef="#ctx0" brushRef="#br0" timeOffset="119532.8369">22096 9099 20,'10'-5'26,"-10"5"-1,9-6-7,-9 6-6,19-1-4,-7 4-3,1 0-1,1 3-2,-1 0 0,-1 4 0,-1-1-1,-1 3 1,-2 0-1,-3 0-1,-3 1 1,-3-1 0,-3-1 0,-2 1 0,-3-4 1,-3 0-1,-1-2 1,-2 2 0,1-3-1,1-1 0,3-3-3,0-1-3,10 0-10,0 0-14,0 0-1,13-4 0,-6-9 0</inkml:trace>
  <inkml:trace contextRef="#ctx0" brushRef="#br0" timeOffset="120122.8706">22467 8998 35,'0'0'29,"0"0"1,0 0-11,0 0-5,-10 2-5,12 11-2,-4 1-1,3 7-1,-1-1-1,1 10 0,-1-3-1,1 3-1,0 2 1,0 0-3,-1 0 0,0-3-3,1-1 0,-2-7-2,5-2-2,-3-7-5,-1-12-5,0 0-6,9-1-9,-9 1 1,7-27 2</inkml:trace>
  <inkml:trace contextRef="#ctx0" brushRef="#br0" timeOffset="120475.8908">22430 9068 41,'-7'-25'28,"7"25"-2,5-18-7,0 8-7,5 1-4,1 0-2,7 3-2,2 0-1,1 4-1,3 2 0,1 6-1,-2 0 0,-2 5 1,-3 1-1,-3 3 0,-7 0 0,-3 0 0,-7-2 0,-6 3 0,-5-4-1,-3 0 1,-6-2-1,0-2 1,-1-3 0,4 0-1,-1-3 0,6-2-1,4-1-1,10 1-2,0 0-4,0 0-9,13-7-13,7 15-4,-1-6 2,8 11 1</inkml:trace>
  <inkml:trace contextRef="#ctx0" brushRef="#br0" timeOffset="120975.9194">22789 9184 33,'4'-9'28,"-4"9"-1,0 0-7,0 0-6,0 0-4,-16 13-3,6-2-2,-3 4 0,1 0-2,0 1 0,2 1 0,3 1-1,6-2 0,3-3-1,8-2 0,5-5-1,4 0 0,4-4 0,5-4 0,-1-2 0,-2-4 1,-2 1 0,-2-2 0,-4-3-1,-3 1 1,-7-2-1,-3-1 2,-6 0-2,-1-1 0,-5 0 0,-5-1 0,-5 2 1,-4 0-1,1 3 0,-2 2 1,0 2-1,0 5 0,5 4-1,1 4 1,8 3-3,2 0 1,7 5-3,2-4-4,8 5-8,6-2-12,-1-8-5,10 4 1,-2-10 2</inkml:trace>
  <inkml:trace contextRef="#ctx0" brushRef="#br0" timeOffset="121503.9496">23174 9159 12,'4'-12'25,"10"9"1,-14 3-7,11-15-3,-11 15-2,0-9-3,0 9 0,-3-10-1,3 10-3,-12-7-1,12 7-2,-14-2 0,14 2-1,-19 3 0,8 3-1,-5 0-1,5 0 1,-3 0-1,2 1-1,12-7 0,-14 15 1,14-15-1,-6 12 0,6-12 0,10 12 0,-10-12 0,18 11 0,-4-6 0,-2 1 0,4 1-1,-3 0 1,1 4-1,-3-2 1,1 3-1,-6 1 0,-2 2 0,-3-2 0,-4 1 1,-5-1-1,-2-4 1,-3 2 0,-5-6 1,4-1 0,-2-1-1,1-2 1,1-3-1,5-1-1,9 3-4,-11-8-5,11 8-11,13-7-12,-13 7-2,23-7 2,-12 2 0</inkml:trace>
  <inkml:trace contextRef="#ctx0" brushRef="#br0" timeOffset="121924.9737">23315 8985 22,'0'0'32,"0"0"2,11-7-1,-11 7-12,0 0-8,12 5-4,-12-5-2,11 22-4,-2-5-1,4 5-1,2 3 0,-3 5 0,0 5 0,6 0-1,-5 2 0,-3 1 0,-6-1 1,-5-2-1,-4-1 1,-5-5-1,-3-4-1,-9-6 0,2-3-1,-1-9-3,6 3-8,-3-4-17,4-11-5,14 5 0,-10-13 1</inkml:trace>
  <inkml:trace contextRef="#ctx0" brushRef="#br0" timeOffset="123201.0467">23640 8927 17,'0'0'21,"0"0"-1,0 0-2,0 0-1,0 0-4,14-8-1,-3 9-5,0-2-1,8 3-1,-4 2-1,3 0-2,-2 4 0,1 2 1,-10 1-2,3 0 2,-5 1-2,-7 2 1,-2 1 0,0 2-1,-5-2 0,-3 1 0,3-2 0,-2 1 0,4-3 0,3 1 1,6-4-1,1 1 1,-3-10 1,24 17-1,-9-12-1,7 0 1,-3-2-1,3 0 0,-5-2-1,0-1 1,-2-2 0,-15 2-1,13-3 1,-13 3-1,0 0 1,-18 1-1,6 2 0,-6 1 1,2 3-1,2 1 0,-1 1-1,5 1 1,6 0 0,1 1 0,6 4 1,5 0-2,2 2 2,1 0-1,2 1 0,0 3 0,-1-1 1,-3 2-1,0-2 1,-9 0-1,-4 0 1,-2-1 0,-5 1 0,-7-3 0,3-2-1,-3-2-1,1-1-4,1-6-22,5-7-8,11 1-2,-10-12 2</inkml:trace>
  <inkml:trace contextRef="#ctx0" brushRef="#br0" timeOffset="128328.34">18869 9202 14,'0'0'10,"0"0"-1,0 0 1,0 0-2,0 0 0,9 4-1,-9-4 0,0 0-1,0 0 0,0 0 0,0 0-1,0 0 1,0 0-1,5-10-1,-5 10 0,0 0 0,0 0 0,0 0-1,0 0 0,0 0 1,0 0-1,0 0 1,0 0 0,-6-9 0,6 9 0,0 0-1,0 0 0,0 0-1,0 0 0,0 0 0,0 0-1,0 0 0,0 0 0,0 9 0,0-9-1,1 11 2,-1-11-1,0 13-1,0-13 0,-4 20 1,5-9-1,-1 0 1,-1 1-1,0-1 1,2 2-1,-3-4 0,4 0 0,-2-9-1,-2 13 1,2-13-1,-6 10-1,6-10-1,0 0-1,-7 9-3,7-9-10,-10-2-16,10 2 0,0 0 0,0 0 2</inkml:trace>
  <inkml:trace contextRef="#ctx0" brushRef="#br0" timeOffset="129542.4094">18892 9070 18,'0'0'12,"0"0"1,0 0-1,0 0-1,0 0-3,0 0 0,0 0-1,0 0 0,0 0-1,0 0 0,0 0-1,7 13 1,-7-13 1,0 0-1,0 0-1,-4 10 0,4-10-2,0 0 0,0 0 0,0 0-2,0 0 1,9-6-2,-9 6 1,0 0 1,0 0-1,12-10 0,-12 10 1,0 0-1,0 0 0,0 0 0,0 0 0,0 0 0,2 10-1,-2-10 1,0 0-1,0 0 0,-1 9 0,1-9 1,0 0 1,0 0-1,0 0 1,0 0-1,0 0 1,0 0-1,0 0 1,10-6-1,-10 6 0,0 0-1,0 0 0,0 0-2,0 0-2,0 0-4,0 0-10,11-3-17,-11 3 1,0 0-1,0 0 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7:09.59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5569 13851 25,'0'0'28,"0"0"2,-1-9-9,1 9-6,0 0-3,0 0-3,0 0-1,-12-1-3,11 10 0,-1 4-1,3 4-3,-2 4 1,1 4-1,0 2 1,2 4-2,-2 1 3,2 2-3,-1-2 1,-1 1-1,1-3 0,-1-3 0,0-1 0,-1-8-1,1 0-2,0-18-2,-1 16-3,1-16-6,0 0-7,0-13-12,-3-6-1,7 3 2</inkml:trace>
  <inkml:trace contextRef="#ctx0" brushRef="#br0" timeOffset="474.0271">5526 13807 15,'0'0'27,"-11"-21"-4,11 21-2,-8-18-3,4 7-3,4 11-2,-2-17-2,2 17-2,9-15-2,1 10-1,-10 5-1,22-9-1,-9 5-2,6 4 0,-3 0-1,5 2 0,0 1 0,-1 3-1,1 2 1,-1 3 0,-3 1-1,-1 1 0,-4 3 0,-4 1 0,-1 0 0,-6-1 0,-3 1 0,-5 1-1,-4-3 2,-3 0-2,-5-3 1,-3-2 0,0-2 0,-2-2 0,1-3 0,1-3 0,5-2 0,1-3 0,7 1 0,9 4 0,-6-10-2,6 10 0,12-7-3,-3 1-7,9 8-9,3 2-14,-6-4 0,8 8 1,-10-7 1</inkml:trace>
  <inkml:trace contextRef="#ctx0" brushRef="#br0" timeOffset="1030.0589">6023 13740 16,'0'0'25,"0"0"0,0 0-2,0 0-3,0 0-4,0 0-2,0 0-5,0 0-2,0 0-4,0 0-1,-9 6 0,9-6-2,0 0 0,0 0 1,-1 12-1,1-12-1,3 13 0,-3-13-2,2 11-6,-2-11-15,0 0-8,0 14-1,0-14 1</inkml:trace>
  <inkml:trace contextRef="#ctx0" brushRef="#br0" timeOffset="1336.0764">6000 13933 27,'0'0'29,"0"0"1,5 10-9,-5-10-5,1 12-4,1-3-4,-2-9-2,0 11-2,0-11 0,1 11-2,-1-11-1,0 0-2,0 13-5,0-13-13,0 0-13,0 0-1,-14 2 1,14-2 0</inkml:trace>
  <inkml:trace contextRef="#ctx0" brushRef="#br0" timeOffset="2219.1266">5566 13763 8,'0'0'14,"0"0"-1,0 0 1,0 0-1,-10-4 0,10 4 0,0 0-3,0 0-3,0 0-1,0 0-1,0 0-1,0 0-1,0 0-1,0 0-1,0 0 1,-3 19-1,3-6 0,0 6-1,0 3-2,0 5-5,-2 2-10,-5-5-12,10 13 1,-12-11 0</inkml:trace>
  <inkml:trace contextRef="#ctx0" brushRef="#br0" timeOffset="4804.2746">6469 13585 19,'0'0'28,"9"7"-1,-9-7 2,0 0-17,-5 10-6,0 2-2,2 2-1,-3 5-1,2 6 0,-2 1 1,4 6 0,-2 3 1,4-1-2,0 1 1,2 2-1,1-3-1,-1-2-1,1-3 0,-2-3-1,2-6-1,-4-5-3,5-3-4,-4-12-6,0 0-14,0 0-2,-9-23 1</inkml:trace>
  <inkml:trace contextRef="#ctx0" brushRef="#br0" timeOffset="5218.2984">6327 13593 26,'0'0'30,"-9"-23"3,8 13-8,1 10-4,4-22-6,7 14-4,-2-4-1,7 4-4,0-2-1,4 6-2,3-1 0,4 3-1,-1 1-1,1 4 0,-1 2-1,-2 4 1,0 2-1,-3 2 1,-6 3-1,-4 4 0,-5 2 0,-5 2 0,-5 0-1,-6 1 0,-3 0 1,-7 0 0,0-4-1,-3-3 1,1-5 0,2-2 0,1-5-1,2-4-1,5-2-1,3-6-3,9 6-7,-2-10-11,4 0-11,12 5-2,-1-6 3,7 6 0</inkml:trace>
  <inkml:trace contextRef="#ctx0" brushRef="#br0" timeOffset="5685.3252">6750 13752 38,'-4'11'29,"-9"-13"3,4 3-12,0 5-5,-5-2-4,5 5-3,-5 1-3,5 6-1,-1 1 0,6 6-2,0 0 1,5 1-2,5-3 0,3 1-1,6-5 0,2-3 0,5-8 0,2-4 0,2-6 0,-1-5 1,0-2-1,-3-6 0,-2-2 0,-5 0 0,-3-2 0,-6 0 1,-4 3-2,-6 0 1,-7 1 0,-1 3 0,-6 3 1,-2 2-1,-3 3 0,0 4 0,-1 3-1,3 4 0,4 2-1,1 0-3,6 5-3,10-12-9,-9 14-16,17-2-1,-8-12 1,22 11 0</inkml:trace>
  <inkml:trace contextRef="#ctx0" brushRef="#br0" timeOffset="6173.3531">7112 13723 17,'0'0'30,"0"0"1,-11-7 1,2 5-12,9 2-8,-23 0-3,12 4-2,-2-2-2,0 4-2,-1-2 2,1 5-3,1-3 0,2 4 0,0-2-1,5 2 0,5-10 0,0 17-1,0-17 1,13 16-1,-1-9 0,0-1 0,4 2 0,-2-2 1,1 1-2,-2 0 1,0 4 1,-4-1-1,-3 1 0,-2 1 0,-3-1 0,-3 1-1,-2 0 1,-3-2 0,-4-2 0,0 1 0,-2-4 1,-1 0 0,0-2 0,1 0 0,1-1 1,2-1-2,10-1-1,-14 0-3,14 0-8,0 0-23,0 0-1,16 3 0,-16-3 0</inkml:trace>
  <inkml:trace contextRef="#ctx0" brushRef="#br0" timeOffset="8459.4838">8303 13543 30,'0'0'23,"0"0"-2,0 0 0,0 0-4,0 0-2,0 0-2,2 15-2,5-1-3,-4 2-2,3 8-1,-2 2-3,2 5 0,-1 1-2,0 3 0,0-3-1,-1-1 0,1 0-1,-1-10-2,1 1-1,-3-10-3,6 1-5,-8-13-8,0 0-9,10-8-3,-12-10 1</inkml:trace>
  <inkml:trace contextRef="#ctx0" brushRef="#br0" timeOffset="8833.5052">8254 13557 27,'-18'-24'27,"10"10"-2,0-2-2,5 3-3,3 13-5,8-20-3,5 17-3,1-3-2,6 8-2,1-2-2,5 5 0,0 2-2,0 2-1,1 2 1,1 1-1,-3 1 0,-1-1 1,-5 2-1,-2 0 0,-6-1 0,-3 0 1,-7 0-1,-8-1 0,-3-1 0,-4 1 0,-4-1 0,-1-2 0,-3-2 0,1-2 0,3-1-1,2 0-1,4-2-2,1-5-6,11 3-6,0 0-13,0 0-6,12 0 1,-12 0 0</inkml:trace>
  <inkml:trace contextRef="#ctx0" brushRef="#br0" timeOffset="9300.5319">8669 13705 22,'0'0'26,"0"0"0,-9 6-8,-3-3-5,-1 4-3,-2-2-3,2 7 0,-2-2-1,4 3-1,2 0-1,4 2 0,2-1-2,6-1 0,2-1-1,5-1 0,4-1 1,4-4-2,3-3 0,1-4 1,0-4-1,1-2 0,-1-2 0,-3-4 0,-2-3 0,-5 0 0,-4 0 1,-3-1-1,-5 0 1,-6-2 0,-6 3-1,-2-1 1,-6 4-1,1 1 1,-5 5-1,0 2 0,1 6-1,3 3-2,4 5-1,2 0-3,9 4-8,4 4-17,1-17-1,9 21 2,-9-21 0</inkml:trace>
  <inkml:trace contextRef="#ctx0" brushRef="#br0" timeOffset="9820.5617">9013 13599 30,'0'0'29,"4"-9"-6,-4 9-2,0 0-4,-12-7-4,12 7-2,-12 1-3,12-1-1,-17 7-3,17-7 0,-18 13 0,18-13-2,-17 17-1,12-7 0,1 0-1,2 0 0,4-1 0,3 1 0,2 0-1,2-1 1,4 0-1,-1 1 0,3-2 0,-3-1-2,1 2 1,-13-9 0,16 17-1,-12-8 1,-2 1 0,-2-10 0,-5 15 1,5-15 0,-15 15 1,5-9 0,-1-1 2,0-1 0,-2-2 0,2 1 0,0-2 0,11-1 1,-16 1-2,16-1 0,-9-2-2,9 2-2,0 0-6,0 0-16,0 0-7,0 0-3,9-11 2</inkml:trace>
  <inkml:trace contextRef="#ctx0" brushRef="#br0" timeOffset="10737.6141">9550 13558 20,'17'-2'26,"-17"2"2,0 0-9,0 0-4,10-6-4,-10 6-1,0 0-2,9 6-1,-9-6-1,0 0-1,-1 9-2,1-9 1,-6 9-1,6-9-1,-13 12 1,4-5-1,-2 1-1,-4 2 0,-2 0 0,-1 1-1,-2 2 1,0 0-1,0-1 0,2 1 0,1-4 0,4 0 0,2-2 0,11-7 1,-10 8-1,10-8 2,0 0-1,0 0 0,11 6 1,-11-6-1,17 4 1,-7 0-1,1 0 0,3 2 0,-1 0 0,2 2 0,-1-2-1,2 4 1,-1-1-1,0-1 0,-2 1 0,-1-2-1,-3-1-2,-9-6-1,14 9-4,-14-9-12,0 0-16,0 0-1,0-15 2,0 15 1</inkml:trace>
  <inkml:trace contextRef="#ctx0" brushRef="#br0" timeOffset="11052.6321">9708 13533 26,'0'0'31,"0"0"2,10-6-3,-10 6-10,0 0-6,0 0-4,0 0-2,-1 15-3,1-15-1,-4 12-1,4-12-1,-3 12-3,3-12-3,-2 9-6,2-9-15,8 16-10,-8-16-1,5 9 1</inkml:trace>
  <inkml:trace contextRef="#ctx0" brushRef="#br0" timeOffset="11291.6458">9751 13718 2,'0'0'25,"6"18"2,-6-18-3,-4 12-6,4-12-3,-3 13-5,3-13-3,-3 11-4,3-11-8,0 0-20,0 0-5,-4-12 1,4 12 0</inkml:trace>
  <inkml:trace contextRef="#ctx0" brushRef="#br0" timeOffset="12202.6978">9942 13457 21,'0'0'29,"0"0"-3,0 0-4,0 0-5,0 0-3,0 0-4,0 0-2,3 10-1,0-1-3,-3-9-1,6 24 0,-2-6 0,2 3-2,-2 4 1,2 3-1,-1 2 0,0 0-1,-2-1 0,0-3-1,0-3 0,-1-2 1,0-3-3,-1-6 0,1-2-1,-2-10-3,4 13-3,-4-13-9,0 0-13,0 0-1,0 0 1</inkml:trace>
  <inkml:trace contextRef="#ctx0" brushRef="#br0" timeOffset="12721.7276">10128 13594 49,'0'0'32,"0"0"1,10-9-11,-10 9-9,1 9-4,0 1-4,-2 2-2,2 5-2,-2 3 0,2 1 1,1 0-2,2 1 0,1-3 0,2-3 0,0-2-2,-7-14 2,17 11 0,-7-10 0,-1-5 0,-9 4 0,17-18-1,-8 5 2,-2-3-1,2 0 0,0-1 0,-1 0 2,-1-1-1,0 5 0,-2 1 1,-5 12-1,9-15 1,-9 15 0,0 0 0,0 0 0,0 0-1,8 12 1,-8-12-2,5 21 1,-2-8-1,2 2 0,1-1-1,-3-1-1,3 0-1,-3-3-2,2 3-3,-5-13-4,5 10-13,-5-10-9,0 0-1,8 10 2</inkml:trace>
  <inkml:trace contextRef="#ctx0" brushRef="#br0" timeOffset="13224.7564">10506 13389 24,'11'-3'32,"-7"-6"1,6 6 1,-10 3-15,9-4-5,-9 4-4,10 10-2,-5 3-3,-4 2-1,4 5-1,-3 1-1,2 4 0,-2 1-2,1 2 0,0 2 0,-1-2 0,0 0-2,-1-3 1,1 0 0,-3-2-1,2-2 1,-2-4-1,1-2 1,-1-3 0,3-3 0,-2-9 1,4 12 0,-4-12 0,10 5 0,-10-5 0,12-1 1,-12 1-1,15-4 1,-15 4-1,16-4 0,-16 4 0,18-9-2,-18 9 0,17-9-2,-12 0-7,7 3-10,0 0-14,-11-7 0,-1 13 1,3-23 1</inkml:trace>
  <inkml:trace contextRef="#ctx0" brushRef="#br0" timeOffset="13523.7735">10407 13485 70,'0'0'38,"12"4"-1,0-11-2,7 6-22,-7-6-4,8 7-2,-4-2-2,2 4-2,-2 1-1,0 1-1,0 2-1,-1-1-1,1 1-2,-1-4 0,4 3-3,-7-8-4,9 6-11,-6-3-18,-3-5 0,-2 2 0,-5-6 1</inkml:trace>
  <inkml:trace contextRef="#ctx0" brushRef="#br0" timeOffset="16641.9518">5346 14260 6,'0'0'13,"-10"1"-1,10-1-2,0 0-2,-12 5-2,12-5-1,-3 10-3,3-10 0,0 9-1,0-9 0,0 0 2,5 12 1,-5-12 1,0 0 2,12 5 1,-12-5 1,14-1 1,-14 1-1,17-3 0,-17 3-1,22-4-1,-12 0-1,6 4-1,-2-6-1,4 4 0,0-2-1,6 4 2,0-4-2,4 3-1,1-4 1,3 4-1,1 0 0,2 0 0,3 0 0,3 1 0,0-2 0,4 3 0,2-1 0,6-2-1,2 0 1,5-1-1,0-1 0,2 0 0,4-3-1,2 1 0,0-1 1,0 0-1,3 0 1,0 1-1,0-2 1,2-1 0,-2 2 1,-1-1-2,1 0 1,1 0 0,-3 0 0,0 1-1,0 2 0,-2 1 0,2 2 0,-1 0 0,-4 2 0,-1 0 0,1 2 1,-2 0-1,-1-1 0,-1-1 0,0 0 0,-2-1 0,3 0 0,0-2 1,-2 0-1,-1 0 0,-1 1 0,0-1 0,-1 0 0,0-1 0,-1 0 0,-2 0 0,2-1 0,2 0 0,1-1 0,1 0 0,1 2 1,-1-1-1,0-1 0,2 3-1,-1-1 1,-2 2 0,1 2 0,1-1 1,0-1-2,2 3 1,1-1 1,-2 0-1,-1 1 0,-1-1 0,0 0 0,-2 0 0,-1 0 0,-4-1 0,0 0 0,1 0 0,-4-1 0,3-2 0,-2 0 0,-3-3 0,0 2 0,-2-1 0,-2-2 0,-3 1 0,1-2 0,-1 2 0,-4-2 0,-2 1 0,-1-1 1,0 1-1,0 1 0,0 0 0,-1 0 0,-1 1 0,1 2 0,1 1 0,0 0 0,-1 0 0,-2 1 0,-1-3 0,0 2-1,-2-1 2,0 1-1,-3-1 0,-1-1 0,-1 0 0,0 1-1,-2 1 2,-3 0-1,-1 1 0,-4-1-1,-2 1 1,-10 2 0,14-1 1,-14 1-1,0 0-1,0 0 0,0 0-2,-13-4-3,0-1-13,-2 1-21,4-2 1,-3-4 0,2-2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8:56.72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16419 14713 16,'0'0'16,"0"0"0,0 0-1,0 0-2,0 0 0,0 0-3,0 0 0,1-9-2,-1 9-1,0 0 0,0 0-2,0 0-1,0 0 1,-10-9-2,10 9 0,-10-5 0,10 5-1,-14-5 0,14 5-1,-19-2 0,9 3 0,-3 2-1,3 2 1,-1 2-1,-2 3 0,1 2 0,0 1 1,2 5-1,1 1 0,0 2 0,1 4 0,2-2 0,2 3 1,1-1-1,2-1 0,2-1 1,3-5 0,2-2 0,3-5-1,3-5 1,2-5 2,2-7-2,3-3 0,2-8 0,0-1 1,-3-5-1,2-1 0,-4-1 1,0 3-1,-6-2 1,0 4-1,-7 2 1,-1 3-1,-3 3 0,-2 1 1,3 11-1,-11-10-1,11 10 1,0 0 0,-13 5-1,13-5 1,-7 20-1,8-3 0,1 3 0,2 5 1,-1 5-1,0 2 0,0 2 0,2 2 1,-2-1-1,0-2 0,-5-1 0,4-3 0,-5-4 0,2-4 1,-1-5-1,-2-2 0,2-4-1,2-10 0,-3 13 0,3-13-1,0 0-1,0 0-2,0 0-1,0 0-7,0 0-8,0 0-15,9-1 1,3 2 0,-12-1 2</inkml:trace>
  <inkml:trace contextRef="#ctx0" brushRef="#br0" timeOffset="629.0359">16715 14714 26,'0'0'27,"0"0"0,0 0-7,0 0-4,0 0-4,0 0-4,0 0-1,0 12-2,0-12-1,2 15-1,-1-5 0,-1-10-2,-1 15 0,1-15-2,3 10 0,-3-10-2,0 0-4,10 0-9,-10 0-15,0 0-2,11-7 2,-11 7 0</inkml:trace>
  <inkml:trace contextRef="#ctx0" brushRef="#br0" timeOffset="1008.0574">16765 14905 12,'0'0'26,"-12"4"1,12-4-5,0 0-7,0 0-4,0 0-3,-1 10-3,1-1-1,-1 1-1,2 0 0,-1 2 0,4 1 0,-5-3-1,3 2 0,-2-12 0,4 15 0,-4-15 0,0 0 0,0 0-1,0 0-1,12-8 0,-12 8-3,8-15-8,-8 15-20,1-13-1,-1 13 0,-1-15 1</inkml:trace>
  <inkml:trace contextRef="#ctx0" brushRef="#br0" timeOffset="2064.118">17157 14637 32,'2'-9'25,"-2"9"-4,0 0 0,0 0-5,-11-6-2,11 6-3,-4 11-2,4-2-3,-4 1-1,4 6-1,-2 1-1,2 6 0,-1 4-1,2 1 0,-1 2-1,2 1 0,-2 1 0,2-1 0,-2-1-1,1-1 1,-1-5-1,2-3 0,-1-2-1,-2-5 0,4-2-2,-3-12-3,3 9-5,-3-9-11,-1-11-12,1 11-1,8-19 2,-3 9 1</inkml:trace>
  <inkml:trace contextRef="#ctx0" brushRef="#br0" timeOffset="2654.1518">17298 14823 41,'0'0'30,"1"11"1,-1-11-10,-3 14-7,8-3-4,-5-11-3,8 23-2,-6-11 0,2 4-1,0-1 0,1 1-1,0-3-2,-1 2 1,0-6-1,-4-9-1,12 14 1,-12-14-1,0 0 0,12 3 0,-12-3-1,7-10 1,-7 10 0,7-18 1,-3 5-1,4 2 1,1-6 0,0 4 0,5-2 1,-4 3-1,4-2 1,-1 4-1,-2 1 1,0 1 0,-11 8-1,14-5 0,-14 5 0,13 4-1,-13-4 1,8 10-1,-3-1 0,-1 3 1,0 0-1,-1 1 0,-1 2 0,-1-2 0,0 4 1,1-2-1,-2 0 0,3-3-1,0-1 0,-1-2 0,1 0-1,-3-9-3,8 12-3,-8-12-12,0 0-16,0 0 0,7-13 0,-7 13 1</inkml:trace>
  <inkml:trace contextRef="#ctx0" brushRef="#br0" timeOffset="3147.18">17728 14562 30,'0'0'31,"0"0"2,0 0-8,0 0-6,14 5-4,-14-5-4,3 16-2,-4-7-3,6 9-2,-6-2 0,1 8-3,-2-1 1,-2 2-1,3 2 0,-1 0 0,0-1-1,1 2 1,2-1-1,3-1 0,-2-1 0,4 0 0,-2-3 1,1-1-1,2-1 1,1-3 0,-1-1 0,3-3 0,1-1-1,1-3 1,0-2 0,0-1-1,2-1 0,1-2 0,-1-2-2,-4-3-1,3 0-3,-13 2-8,19-17-18,-8 9-5,-9-6-1,1 2 2</inkml:trace>
  <inkml:trace contextRef="#ctx0" brushRef="#br0" timeOffset="3442.1969">17665 14713 47,'-8'-10'34,"8"10"4,9-9-12,-3-3-5,9 9-6,-6-5-4,8 7-3,-4-4-2,6 5-3,-2 4-3,0 0-3,0 7-11,2-2-25,-4-5 1,1-1-1,-3-9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9:14.36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7077 15342 3,'0'0'7,"0"0"0,0 0 0,0 0 1,0 0 2,0 0 2,0 0 0,16 3 1,-7-1 1,4-2-2,3 1 0,2-2-2,5 1-2,-4-4-1,9 4-2,0-3-1,6 2 0,1-3-2,6 4 0,3 0 0,6 2 0,1-1-1,4 1 1,3 0-1,4 2 2,0 0-1,3 1 0,1-1 0,3 1 0,1 1 0,3-1 0,0-1 0,3 1 0,1-3 0,1 2-1,2-4 0,1-1 0,1-1 0,1 1 0,0-2 0,0 0-1,0-1 0,-1 2 0,1 3 1,-1 1-1,-1 1 0,0 1 0,0 2 0,0-1 1,1 3-1,-2-1 0,0-1 0,0 0 1,-2 1-1,2 0 0,-1 0 0,1 0 0,1 1 0,-1 2 0,2-1 0,1-1 0,0 1 0,2-1 1,1-2-1,0 1 0,0 0 0,4-2 0,1-2 0,2-1 0,2 0-1,-1-1 2,5-2-1,-2 0 0,3-1 0,-1 0 0,2-1 0,0 2 0,1 0 0,1 1 0,0 1 0,1 0 1,3-1-1,0 3 0,-2-1 1,2 0 0,-5-1-1,4 1 1,0-2 0,-1 3 0,-5-2-1,2-1 1,-4 2-1,3-1 1,-1-1-1,0-1 0,-1 3 1,-1-3-1,2 0 0,-2 0 0,-1-1 0,-1 2 0,1-1 0,-3 1-1,-1 0 1,1-1 0,-3 0 0,1 0 0,1 2 0,1-3 0,-1 1-1,-1-1 1,2 0 0,0-2 0,2 1 0,-1-1 0,0 0 0,1-1 0,-2 0 0,1-2 0,-3-2 0,-1 4 0,0 0 0,-3-1 0,-1 0 0,-3 1 0,2 0 0,-2 0 0,-3 2 0,-1-2 0,-1 1-1,-3 2 1,-4 1 0,1 0 0,-8 0 0,-2 3 0,-2 0 0,-3 0 0,-2 0 0,-4-1 0,-1 0 0,-4 1 0,-1 1 0,-1-3 0,0 1 0,-5 0 0,-4 1-1,-1-1 1,-2-1 0,-5-1-1,-1 0 0,-3 0-1,-2 2-1,-4-5-3,3 6-7,-9 1-25,-1-8 1,-2 3-1,-9-8 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9:50.77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10119 16122 15,'13'-4'29,"-13"4"0,0 0-7,0 0-3,-11-2-4,11 2-3,-1 13-5,3 3-2,-2 2-2,3 5 0,1 2-2,0 7 0,0 0 0,2 5-1,-2-1 1,0-1-1,0 1-1,-1-3 0,-1-1 0,-2-5-2,2-3-2,-3-6-3,3-1-4,-4-7-6,2-10-9,0 0-6,0 0 3</inkml:trace>
  <inkml:trace contextRef="#ctx0" brushRef="#br0" timeOffset="453.0259">10074 16178 6,'-15'-20'28,"15"20"2,-15-25 0,10 11-11,5 4-4,0-5-3,7 6-4,0-6-2,9 7 0,-1-3-2,8 1 0,0 0 0,5 4-2,-3-1 0,4 4 0,-2 0-1,0 6 0,-4 2-1,-2 3 1,-3 2 0,-3 5-1,-5 0 0,-3 3 0,-5 1 0,-3-2 0,-5 2 0,-3 0-1,-6-1 1,-2-3 0,-5-1-1,-1-3 2,-1-3-1,2 0 0,1-4 0,3-3-1,6-1 0,12 0-1,0 0-3,0 0-5,12-6-6,3 6-11,2-5-7,10 11 0,-5-8 1</inkml:trace>
  <inkml:trace contextRef="#ctx0" brushRef="#br0" timeOffset="902.0515">10639 16074 37,'0'0'31,"0"0"2,0 0-9,0 0-8,0 0-4,10 5-5,-10-5-4,14 4 0,-4-3-1,3 1 1,0-2-2,1-1 0,1 1 0,-2-2-2,1 3 1,-4-3-3,0 3-2,-10-1-2,10 0-5,-10 0-8,0 0-13,0 0-1,-16 2 2</inkml:trace>
  <inkml:trace contextRef="#ctx0" brushRef="#br0" timeOffset="1174.0672">10576 16236 31,'0'0'30,"0"0"3,0 0-7,13 5-10,-1-1-3,-2-4-3,6 4-3,-2-4-1,5 4-2,-2-4-1,2 4 0,0-3-2,-1 0 0,1-1-3,-4-3-2,4 4-6,-8-2-18,0-4-7,4 4 0,-10-8 0</inkml:trace>
  <inkml:trace contextRef="#ctx0" brushRef="#br0" timeOffset="2265.1295">11311 16098 23,'0'0'20,"0"0"-2,0 0-2,0 0 0,-9-9-3,9 9-1,-9-10-2,9 10-2,-14-10-1,14 10-2,-22-8-1,11 7-2,-5-1 0,1 3-1,-2 3 0,-1 2 0,1 4 0,1 3-1,2 4 0,1 2 1,3 2-1,2 2 1,5-2-1,3 3 0,2-3 1,6-3 0,0-1 1,4-5-1,-1-3 0,6-3 1,-3-3 0,5-4-1,-2-4 0,0 0 0,-1-6 0,1 0 0,-2-4 0,-1 0 0,-2-2 1,-1 0-1,-4-2 1,-1 2 0,-2-1 1,0 5-1,-5-1 1,-1 3-1,-1 0 0,3 11 0,0 0-1,0 0 1,0 0-2,0 0 1,-8 20-1,9-2 0,1 3 0,0 4 0,0 5 0,0 4 1,-1 1-1,0 2 0,1-2 0,-4-1 0,1 0 0,-1-2-1,1-6 0,-1-4 0,1-1-1,-1-6-2,3-1-3,-1-14-12,0 0-18,-6 11-1,6-11 1,0 0 0</inkml:trace>
  <inkml:trace contextRef="#ctx0" brushRef="#br0" timeOffset="3260.1863">9867 15858 1,'-11'-4'24,"11"4"-4,-12 8 0,12-8-4,-15 13 1,6-4-4,-1 10-2,0 1-1,1 10-3,-6 2-1,5 13-1,-4 1-1,6 5-1,-2 1 0,5 2 0,0-5-1,7-1-1,5-6-2,4-8-4,9-5-10,5-4-18,-2-16-1,9 3 2,-2-16-1</inkml:trace>
  <inkml:trace contextRef="#ctx0" brushRef="#br0" timeOffset="4223.2416">11600 15900 39,'0'0'31,"0"0"2,0 0-11,8 12-5,-8-12-5,13 18-5,-6-7-2,7 7 0,-2-1-1,3 5-1,-3 3-1,1 4 0,0 1-1,-3 2 0,-3 2 0,-1 2-2,-5 0 1,-4-3 0,-2-3-2,-2-4 0,-1-2-1,-4-8-4,6 0-9,-1-4-19,7-12 1,0 0-1,0 0 2</inkml:trace>
  <inkml:trace contextRef="#ctx0" brushRef="#br0" timeOffset="5011.2866">12150 16046 17,'0'0'26,"0"0"-2,0 0-4,0 0-4,0 0-2,0 0-2,0 0-2,0 0-2,0 0-2,0 0-2,0 0 0,0 0-2,0 0-1,-5 9 0,5-9-1,0 0 1,-1 11-1,1-11 0,0 0 1,-1 10-1,1-10 0,0 0 0,0 0-2,0 0-5,0 0-13,0 0-13,-3 11 0,3-11 0,0 0 0</inkml:trace>
  <inkml:trace contextRef="#ctx0" brushRef="#br0" timeOffset="5648.3231">12177 16299 6,'0'0'15,"0"0"1,0 0-1,-11 7 0,11-7-1,0 0 1,0 0-2,-1 11-2,1-11 0,0 0-3,0 0-1,0 0-1,0 0-1,9 6-1,-9-6-2,0 0 1,0 0-1,0 0 1,0 0 0,0 0-2,0 0 1,0 0-1,0 0 1,0 0-1,0 0-1,3-10 0,-3 10-1,0 0-2,0 0-6,0 0-11,0 0-15,0 0 0,0 0 1,10 5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0:10.94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12587 16064 11,'0'0'19,"0"0"2,0 0-2,0 0 0,0 0-4,0 0-1,6 10-3,-6-10-3,8 12-2,-8-12-2,14 18-1,-4-5-1,0 4-1,1 1 0,3 5 0,0 0 0,1 2-1,-3 1 0,5 0 1,-5-2-1,1-5 0,0-3 0,-1-5 0,-1-7 1,-2-4 0,1-7 0,-3-5 0,1-6 1,-3-2-1,-1-5 1,2-1 0,-4-1 0,2 0 0,-1 1-1,1 4 0,-1 2-1,1 3 1,-1 6-2,0 1-2,-3 10-4,0 0-5,15-3-10,-15 3-11,11 11-2,-3-2 2</inkml:trace>
  <inkml:trace contextRef="#ctx0" brushRef="#br0" timeOffset="850.0486">13183 16082 10,'0'0'22,"0"0"-1,0 0-4,0 0-1,-11-3-3,11 3-2,0 0-2,-11-2 0,11 2-1,-11 1-1,11-1-1,-13 5-3,13-5 0,-15 14-1,6-4-1,0 3 0,1 1-1,0 4 1,0 3 0,2 2 0,1-1 0,4 3 0,2 0 0,3 0 0,4-2 0,4 0-1,2-5 0,4-3 0,1-4 1,3-4-1,0-5 0,3-2 0,-3-6 0,0-5 2,-1-2-2,-2-5 0,0-2 1,-4-3-1,-3-1 0,-4-5 1,-2 0-1,-4 0 0,-6 0 0,-4 1 0,-6 4 0,-3 2 0,-4 3 0,-1 7 0,-2 6 0,1 4 0,0 7 0,5 3-1,1 5-2,4-1 1,6 5-3,0-4-4,8 1-11,6 1-13,-7-15-1,15 10 1,-15-10 1</inkml:trace>
  <inkml:trace contextRef="#ctx0" brushRef="#br0" timeOffset="1271.0727">13612 16008 49,'0'0'34,"0"0"0,-4 13-10,4-13-9,-5 17-6,6 0-2,-3 0-3,4 5-1,-2-1-2,2 4 1,-1 0-1,3 3 0,-1-3-1,0-2-1,1-5-1,-4-4-3,4 1-7,-4-15-16,0 0-6,0 0-2,-2-13 2</inkml:trace>
  <inkml:trace contextRef="#ctx0" brushRef="#br0" timeOffset="1472.0839">13566 15782 52,'0'0'33,"-8"9"-1,8-9 0,0 0-26,-9 8-10,9-8-25,15 6-4,-15-6 1,20 6-1</inkml:trace>
  <inkml:trace contextRef="#ctx0" brushRef="#br0" timeOffset="2495.1427">14028 15807 21,'0'0'31,"0"0"2,0 0-4,0 0-10,3-10-4,-3 10-3,0 0-4,0 0-1,-2 12-3,2-12-1,1 22-1,3-5-1,-1 3 0,4 1 0,-2 3 0,1 2-1,0 1 1,0 1-1,3-2 0,-1 0 0,0-2 0,0 1 0,1 0 0,-1-3 0,-2-5-1,-1 0 1,-2-7 0,-3-10 0,-1 9 0,1-9 0,-13-8 0,4-1 0,-2-4 0,-2-2 0,-1-2 0,-1 1 0,-2 1 0,2 2 0,1 1 0,-1 2 0,-1 5 0,3 4 0,-1 4 0,-1 3 0,3 4 0,-2 3 0,1 5 0,1-1 0,3 3 0,1-2 1,3 1-1,4-2 1,2-4 0,5-3 2,3-4-1,6 0 0,1-4 2,5 0-1,0-6 0,1 3 0,-1-3 0,1 1-1,-3 1-1,1 1 1,-5-2-2,0 3 1,-5 2-1,3-1 0,-4 1-2,-9-2-2,18 4-4,-18-4-9,9-11-23,-9 11 1,12-12-1,-12 12 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5:19.19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7550 14699 11,'0'0'16,"0"0"-1,0 0 1,0 0-2,0 0 1,0 0-3,-10-8-1,10 8-2,0 0-2,-4 10-1,4-10-1,0 16-2,2-2-1,2 4 0,-2 4-1,3 3 0,-1 3 0,1 3 0,0 1-1,2 1 1,-3-3-1,0-1 1,-1-5-1,0-3 0,-1-4 0,-1-3-1,0-3-1,-1-11 0,0 14-2,0-14-1,-3 10-4,3-10-3,0 0-6,0 0-7,-12 4-4,12-4 1</inkml:trace>
  <inkml:trace contextRef="#ctx0" brushRef="#br0" timeOffset="637.0364">7520 14726 13,'1'-17'17,"-1"17"0,0-12-1,0 12-1,2-10-1,-2 10-2,7-9-1,-7 9-2,12-10-1,-12 10-1,18-12-2,-8 6 0,3 1-2,-2-1 0,4 1-1,-3-1 0,3 2-1,-2 1 1,2 3-1,-3 0 0,1 4 0,-1 3 0,0 2 0,-1 2-1,-2 3 1,-1 0-1,-1 3 2,0-1-4,-3 0 2,-1 0-1,-2-2 1,-1 1-1,-3-2 0,-1 0 0,-3-3 0,-2 1 1,-3-3 0,-4 0-1,-1 0 1,-2-5 0,-2 1 0,1-2 0,0 0 0,4-2 1,1-1-1,4-1 1,11 2-1,-11-3 1,11 3-1,0 0-1,11-9-2,-1 9-3,0-3-6,5 2-9,4 5-11,-5-8-1,4 7 1</inkml:trace>
  <inkml:trace contextRef="#ctx0" brushRef="#br0" timeOffset="1078.0617">7971 14606 38,'0'0'27,"0"0"-3,0 0-4,-9 10-4,9-10-4,0 0-4,-5 14-4,5-14-1,0 0-1,0 0-2,-7 10-1,7-10-1,0 0-3,0 0-6,3 11-9,-3-11-12,0 0 2,0 0-1</inkml:trace>
  <inkml:trace contextRef="#ctx0" brushRef="#br0" timeOffset="1358.0777">7977 14802 10,'15'11'28,"-15"-11"0,0 0 1,0 0-14,0 0-5,4 15-3,-4-15-4,0 16-1,0-16-1,1 19 0,2-8-4,-3-1-4,0-10-12,7 17-10,-7-17 0,0 0 0</inkml:trace>
  <inkml:trace contextRef="#ctx0" brushRef="#br0" timeOffset="2346.1342">8313 14497 21,'0'0'27,"0"0"-4,-12 11-1,12-11-6,-3 16-2,1-7-4,2 8-2,-1 0-3,3 4-1,-1 3-1,1 3-1,0-1-1,1 3 0,0-1-1,0-2 0,0 1 0,-2-4-1,1-2-2,-1-4 1,0 1-2,-2-7-1,3 2-4,-2-13-4,-2 9-8,2-9-10,0 0 2,0 0 0</inkml:trace>
  <inkml:trace contextRef="#ctx0" brushRef="#br0" timeOffset="2968.1697">8429 14685 5,'10'9'18,"-10"-9"0,4 9-1,-4-9-3,4 15 0,-2-4-4,-1 1 0,1 2-2,-2 1-2,2 2-1,0-3-2,0 2 1,-1-4-2,3 0 0,-4-12-1,5 16 0,-5-16-1,0 0 1,0 0-1,11 2 0,-11-2 0,8-14 0,-4 3 0,3-2 0,-2-3 0,3-2 0,-1-4 0,4 1 0,-2 0 0,1 2 2,0-1-1,-1 6 0,-1 0 1,-8 14 0,15-12 0,-15 12 0,12 0-1,-12 0 0,10 16 0,-4-4 0,-1 3 0,-1 2-1,0 4 1,0-1-1,0 3 0,-1-2 1,0-4-1,0 3 0,0-3 0,0-3 0,-1-2 0,-2-12-2,4 18-1,-4-18-3,2 14-3,-2-14-5,0 0-11,0 0-7,0 0 1,0 0 1</inkml:trace>
  <inkml:trace contextRef="#ctx0" brushRef="#br0" timeOffset="3609.2065">8881 14458 25,'0'0'30,"-2"16"1,2-16-7,-11 19-8,10-6-3,-3-1-5,5 7-3,-4-1 0,5 3-2,-2 1-1,2 2 0,-2-1-1,2 5-1,-1-2 0,0 1 0,0 2 0,1-2 0,0-2 0,0-1 0,1-3 0,1-6 0,0-1 0,-4-14 0,14 12 0,-14-12 0,16 2 0,-5-6 0,-1-1 0,1-1 0,2-3-1,-2 0-1,1 2-4,-4-8-7,2 4-12,2 4-7,-8-7-2,-4 14 2</inkml:trace>
  <inkml:trace contextRef="#ctx0" brushRef="#br0" timeOffset="3965.2267">8766 14656 32,'17'7'31,"-17"-7"1,12-8-8,-12 8-8,17-2-3,-3 3-4,-1-4-2,3 4-3,-1-2 1,3 2-1,-3-2-1,2 2-1,-3-1 0,0 1-1,-2-1 0,-2-1 0,-1 1-3,-9 0-3,14-3-11,-14 3-19,0 0 0,9-12-1,-13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6:03.95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14670 13541 20,'-2'-10'17,"2"10"-1,0 0-2,0 0-2,0 0-1,-9-7-1,9 7-2,0 0-1,-11-8-1,11 8-1,-11-6-1,11 6-1,-13-7-1,4 2 0,9 5 0,-17-4-1,5 4 0,-1 0-1,-1 2 1,-1 2-1,-2 4 0,1 3 0,0 1 0,2 2 0,-2 4-1,6 1 2,0-1-1,4 3 0,3-3 0,3 0 0,2 1 0,5-6 0,3-1 1,0-3 0,7-3 0,-2-4 1,3-4-1,3-4 0,0-4 1,2-2 0,-1-2-1,-1-2 1,-2-3-1,-1 1 1,-4 3 0,-3-2 0,-2 2 0,-4 2 1,-3 3 0,-4-2-1,2 12-1,-5-10 1,5 10-1,-13-2 0,13 2 0,-10 11-1,7 3 1,0 2-1,3 5 1,-1 3-1,3 1 0,0 4-1,-1 1 1,0-1 0,0 0 0,-1-3-1,-1-1 1,1 0-1,-2-3 0,0-1 0,-1-2-1,2-4 1,-3-1-1,2-1-2,-1-4 0,3-9-4,-4 12-4,4-12-11,0 0-9,0 0-2,15 1 3</inkml:trace>
  <inkml:trace contextRef="#ctx0" brushRef="#br0" timeOffset="354.0202">14939 13470 29,'13'3'30,"-13"-3"-1,0 0-8,0 0-5,-11 7-4,11-7-3,-7 13-4,7-13-2,-5 13-2,5-13-4,-2 12-7,2-12-13,0 0-8,-1 11-2,1-11 2</inkml:trace>
  <inkml:trace contextRef="#ctx0" brushRef="#br0" timeOffset="594.034">14944 13633 5,'-10'3'25,"13"11"0,-3-14-7,-6 14-2,5-4-3,1-10-4,-1 16-2,1-16-2,2 15-1,-2-15-3,2 12-2,-2-12-6,4 15-15,-4-15-7,0 0 1,0 0 0</inkml:trace>
  <inkml:trace contextRef="#ctx0" brushRef="#br0" timeOffset="1303.0745">15293 13385 20,'0'0'26,"0"0"-6,0 0-3,0 0-2,0 0-2,0 0-3,0 0-2,2 17-1,-2-5-3,1 5 0,0 2-2,0 6 1,0 1-1,-1 3 0,0 0-1,0 2 0,-1-3-1,0 1 0,0-4 0,0-4 0,1 0-2,0-6-1,2-1-3,-2-14-3,2 12-5,-2-12-10,0 0-8,13-8 1,-10-10 2</inkml:trace>
  <inkml:trace contextRef="#ctx0" brushRef="#br0" timeOffset="1663.0951">15621 13361 13,'0'0'22,"9"-7"-4,-9 7-3,0 0-2,0 0 1,0 0-2,0 0-1,0 0-1,11 18-2,-10-8-2,2 7-2,-3 2-1,0 5 0,-2 3-2,0 2 0,-2 3 0,-1-1-1,-1 0 0,-1-4-1,2-5 0,-3-4-2,4-2-1,4-16-4,-7 14-4,7-14-5,0 0-9,0 0-5,-10-21 2</inkml:trace>
  <inkml:trace contextRef="#ctx0" brushRef="#br0" timeOffset="1971.1127">15367 13456 15,'-11'-2'26,"-6"-6"-3,17 8-1,-17-7-6,17 7-3,0 0-1,-8-10-3,8 10-1,13-1-2,1 7-1,2 0-1,7 6 0,1 3-1,4 2-1,0 2 0,3 2-1,-4 0-1,1 1 1,-5-2-1,-2-2 0,-4 0-2,-3-4-1,-2 1-3,-12-15-5,12 11-19,-12-11-3,0 0-1,0 0 1</inkml:trace>
  <inkml:trace contextRef="#ctx0" brushRef="#br0" timeOffset="2941.1681">15912 13603 15,'21'-5'29,"-21"5"0,20-11-3,-20 11-10,17-10-4,-8 9-4,-9 1-2,18-8-2,-9 2 0,3 3-1,-3-3 0,3-2 0,-1 0 0,1-1 0,-2 0 0,1-1 0,-4 1 0,-2 0-2,-3-2 1,-2 11-1,-3-17 1,3 17-1,-14-10 0,1 7 0,-3 0 0,-2 3 0,-4 2-1,0 2 1,-1 5-1,-1-1 0,1 2 0,6 5 1,-1-2-1,5 2 0,4 1 0,3 1 1,3-1-1,3 1 1,3-3-1,4 0 2,-1-1-2,4 1 1,-2-2 0,4-2 0,-1 0 0,1-2 0,1-3 0,0 0-1,1 0 1,0-3 0,1 0-1,0 0-1,-1-2 0,-2-2-3,5 5-6,-17-3-19,16-9-7,-3 6-2,-13 3 2</inkml:trace>
  <inkml:trace contextRef="#ctx0" brushRef="#br0" timeOffset="3895.2227">16383 13515 23,'0'0'28,"0"0"0,0 0-5,8-12-6,-8 12-3,-5-9-4,5 9-2,-10-7-2,10 7-1,-10-8-2,10 8 0,-14-5 0,14 5-1,-13-1-1,13 1 0,-15 6 0,5 0-1,1 4 0,-1-2 1,0 3-1,-1 3 0,1 1 1,-2 2-1,3-1 0,1 0 0,1-2 0,3 2 0,4-3 0,3-3 1,7-3 0,2-4-1,3-3 1,1-3 0,4-3 0,-3-3 0,2 0 0,0-2-1,-4 0 1,-2-1-1,0 2 1,-4-2 0,-9 12 0,12-17 0,-12 17 0,2-17 0,-2 17 1,-7-14-1,7 14 0,-8-12 0,8 12 0,0 0 0,-10-8-1,10 8 1,0 0-1,1 11 0,-1-11 0,6 16 0,-1-4 0,2 3-1,0 0 1,-1 5-1,1-1-1,-2 0 1,0 3-1,-2 2 0,-6-4 0,2 1 1,-6-3-1,1-2 2,-3-1 0,-2-4 1,0-2 0,-1-5 1,-1 1 1,0-4 0,13-1-1,-21-1 1,21 1-1,-18-4-1,18 4 0,-10-2-2,10 2-2,0 0-5,0 0-18,0 0-11,0 13-1,0-13 0,10 8 0</inkml:trace>
  <inkml:trace contextRef="#ctx0" brushRef="#br0" timeOffset="6368.3643">17706 13335 22,'0'0'25,"0"0"-7,-9 6-2,9-6 1,0 0-3,-13 10-1,12-1-1,1-9-1,-6 18-2,2-6-2,3 9 0,-3 0-3,1 6 0,-2 1-1,1 4 0,-2 0-1,1 2 0,0-3-1,1-3 0,1-6 0,1-2 0,1-6-1,1-3 0,0-11-1,0 0-2,0 0-1,9 1-4,-9-1-9,13-11-10,-8 0-9,5 3 0,-4-7 2</inkml:trace>
  <inkml:trace contextRef="#ctx0" brushRef="#br0" timeOffset="6761.3867">18023 13315 22,'2'-11'29,"-2"11"2,10-11-5,-10 11-6,0 0-6,0 0-3,0 0-3,0 0-3,0 18 1,-4-5-3,1 7 0,0 4-2,-1 0 1,1 4-1,-3 2 0,3-2-1,-1-1 1,2 0-1,-2-4-1,2-4 0,-1-1 0,2-4-2,1-14 0,-4 19-5,4-19-4,0 0-8,-6 13-15,6-13 1,-10-4 1,0-4 1</inkml:trace>
  <inkml:trace contextRef="#ctx0" brushRef="#br0" timeOffset="7090.4056">17698 13368 32,'-11'-10'30,"11"10"3,0 0-9,0 0-7,10 4-3,-10-4-3,25 20-2,-11-6-4,7 5 0,-2 2-2,2 2-1,-1 0-1,0 1 0,-2 0-1,1 0 0,-2-2-1,-1-3 0,-1-1-1,-3-5-1,0 2-2,-12-15-5,17 12-8,-17-12-17,0 0 0,11-10 1,-15-6 1</inkml:trace>
  <inkml:trace contextRef="#ctx0" brushRef="#br0" timeOffset="8045.4602">18216 13563 16,'0'0'28,"0"0"0,11 8-3,-11-8-7,18-5-5,-4 5-2,-1-5-3,4 4-1,0-4 0,4 2-2,-4-4 0,4 3-1,-6-2-1,2 1-1,-4-1 0,0 0-1,-13 6 0,11-16 1,-11 16-1,1-14 0,-1 14 0,-8-17-1,8 17 1,-22-18-1,8 12 1,-3 1-1,0 1 0,-2 2 0,-1 4 0,1 1 0,-1 3 0,2 4 0,3 0 0,-1 2 0,3 2 1,0 0-1,2 0 1,5-1 1,0 2-1,5-1 1,0 0-1,3 2 1,3-3-1,3 2 1,1-2 0,2 2-1,1-4 0,1 2 1,0-5-1,4 0 0,-3-2-1,2-2 1,0 0-1,0-4 0,-1-3-2,0-3-1,1 3-4,-5-7-8,3-1-23,-1 5-1,-5-4 0,-8 10 2</inkml:trace>
  <inkml:trace contextRef="#ctx0" brushRef="#br0" timeOffset="8940.5114">18781 13477 30,'0'0'30,"0"0"-1,0 0-8,3-13-4,-3 13-4,0 0-3,-11-5-1,-1 0-3,1 4 0,-3-2-3,0 3 0,-3-1 0,1 3-1,-2 3 0,1 1-1,0 0 1,2 4-2,-1 4 1,2 0 0,2 0-1,3 2 1,3 0-1,4-2 1,4 2-1,3-4 0,7-3 1,3 0-1,3-4 1,0-2-1,3-3 0,1-2 0,-1-3 1,-3-2-1,0-1 0,-5-1 0,1-3 1,-5 3-1,-2-3 1,-1 0-1,-2 0 1,0 2 0,-3 0 0,-1 10 0,1-16 0,-1 16 0,0-9 0,0 9-1,0 0 1,0 0-1,-6 16 0,5-6 1,2 4-1,-1 4-1,1 3 1,1 1-1,0 2 0,-1 1 0,1 1 0,-1-1 0,0 0 0,-1-3-1,-1-2 1,0-2 0,-3-4 0,-2-2 1,-1-3 0,7-9 0,-19 12 1,7-9 0,-1-2 0,-1-1 0,1-1 0,-1 1 0,1 0 0,2-1-1,11 1-1,-17-4-5,17 4-11,0 0-21,0 0 1,0 0-1,12-15 2</inkml:trace>
  <inkml:trace contextRef="#ctx0" brushRef="#br0" timeOffset="9916.5672">19349 13378 26,'17'-1'30,"-17"1"2,0 0-6,10-4-7,-10 4-5,0 0-3,0 0-3,0 0 1,0 0-4,0 0 0,0 0-1,0 0-1,0 0 0,-4 10-1,4-10 0,0 0-1,-12 14 0,12-14 0,-14 14 0,2-5-1,0 2 0,-2 0 1,-1 3-1,-3-1 0,0-1 0,-1 4 0,2-5 0,1 0 0,2-1 0,2-2 0,3 0 0,9-8 1,-13 12-1,13-12 1,0 0 0,0 12 0,0-12 1,11 7-1,-11-7 1,17 8-1,-5-6 0,1 3 1,2 0-1,1-1-1,1-1 1,1 4-1,-2-3 0,0-2 1,0 0-1,-1 0 0,-1-1 0,-3-1-1,-2 0 0,-9 0-1,16-5-2,-16 5-5,12-5-12,-12 5-19,8-10 1,-8 10 0,4-14 1</inkml:trace>
  <inkml:trace contextRef="#ctx0" brushRef="#br0" timeOffset="10330.5908">19610 13346 25,'13'1'32,"-13"-1"3,0 0-8,0 0-5,0 0-4,0 0-3,0 0-4,0 0-3,-10 8-3,10-8-1,-5 10-1,5-10-2,-5 11-1,5-11-1,-2 11-2,2-11-6,0 0-20,2 13-8,-2-13-1,0 0 0</inkml:trace>
  <inkml:trace contextRef="#ctx0" brushRef="#br0" timeOffset="10651.6092">19604 13515 16,'0'0'29,"0"0"0,1 14-1,-1-14-9,2 13-6,-2-13-1,1 17-4,-1-17-1,0 17-1,0-17-1,1 17-2,-1-17-1,0 14-1,0-14 0,0 11-1,0-11-1,0 0-4,0 0-15,6 10-14,-6-10 0,0 0-1,-5-21 1</inkml:trace>
  <inkml:trace contextRef="#ctx0" brushRef="#br0" timeOffset="11459.6554">19888 13295 25,'0'0'32,"9"-10"1,-9 10-7,0 0-4,0 0-6,0 0-2,0 0-3,10 10-3,-10-10-1,0 18-2,-2-6-1,3 6-1,-2 1-1,1 5 0,1 3-2,0 3 1,0 0-1,1 0 1,0 0-2,1-2 1,0-2 0,-1-3-1,1-2 0,-2-4 0,2-2-1,-2-3 0,2-2-1,-3-10-1,3 12-4,-3-12-9,-1-9-21,1 9 1,0-14 0,4 3 0</inkml:trace>
  <inkml:trace contextRef="#ctx0" brushRef="#br0" timeOffset="12035.6884">20062 13464 46,'0'0'33,"15"3"2,-15-3-3,0 0-17,9 14-5,-9-14-4,5 21-1,-4-9-1,3 4 0,-3-1-2,2 3-1,-1 0 0,0-1 0,0 0-1,0-3 0,1-1 0,1-3 0,-4-10 0,9 8 0,-9-8 0,12-7 0,-6-3 1,2-3 0,-2-3 0,0-3 1,0-2 0,2 1-1,-3-1 1,2 3-1,-2 2 1,0 1-1,0 2 0,-5 13 0,11-11 0,-11 11 0,11 0-1,-11 0 1,10 11-1,-3-2 0,-2 6 0,0-3 1,0 4-2,-2 2 1,0 1 0,-1-2 0,0 2-1,0-3 1,0-2-1,-2 1 0,1-5 0,-1-10-1,1 11 0,-1-11-1,0 0-3,0 0-6,0 0-14,10-8-12,-10-3 0,4 0 1,-3-5 1</inkml:trace>
  <inkml:trace contextRef="#ctx0" brushRef="#br0" timeOffset="12534.7169">20436 13276 38,'0'0'35,"13"-16"2,-13 16 0,13-2-13,-13 2-9,0 0-6,3 13-2,-1 2-3,-3-1 0,2 8-1,-2 1-2,2 0 0,-2 2 0,2 3-1,-1 0 0,0-1 0,2 0 0,-1-4 0,1-2-1,0-1 0,-1-2 0,0-6 0,1-1 0,-2-11 0,1 15 1,-1-15-1,0 0 1,7 9 1,-7-9-1,12 0 1,-3 0 0,2-2-1,0 0 0,2-1 1,0 2-2,0-1 1,1 1-1,-3-2-1,1 1-3,-12 2-3,20-5-11,-20 5-20,9-12 2,-9 12-2,0-17 2</inkml:trace>
  <inkml:trace contextRef="#ctx0" brushRef="#br0" timeOffset="12798.732">20345 13391 68,'12'-6'40,"6"2"-1,0-2 1,-4-3-25,12 9-6,-7-5-5,3 6-1,-1 3-2,-1-1-2,0 3-4,-6-6-14,-3 1-21,4 1 0,-5-6 0,0-2 1</inkml:trace>
  <inkml:trace contextRef="#ctx0" brushRef="#br0" timeOffset="20082.1486">14396 14122 1,'0'0'12,"0"0"-1,0 0-1,0 0 0,0 0-1,0 0 0,0 0 0,10 4 1,-10-4 1,0 0-2,0 0 0,0 0-2,0 0 0,11 8-1,-11-8 0,0 0-1,16 6-1,-16-6 1,20 1-1,-9-2-1,5 1 0,-3-2 0,8 0 0,-4 0-1,3-2 1,3 0-2,0 0 0,0 0 1,5 0-1,2-1 0,1 3 0,2-4 1,2 4-1,1-1 0,0 3 0,-2-1 0,1 2 0,1 0-1,-1 0 1,-2-1 0,1 2 0,0 0 0,0 1-1,0-3 1,2 1-1,-1-2 0,1 1 1,2 1-1,0-1 0,0 0 0,0 1 0,1-1 0,-1 1 0,-1-1 0,0-1 0,2 0 1,1 1-1,-2-1 0,3-2 1,-1 1-1,3 1 1,-2 0-1,3 1 0,-2 0 1,-1 1-1,4-2 0,-4 3 0,1 0 0,1-2 1,-1 2-1,4-1-1,-3-1 2,4 1-1,-2 0 0,3 1 0,0 1 0,3 0 0,3 0 0,-4 0 1,4 0-1,0 0-1,-1 0 1,2-1 0,0 2 1,0-2-1,-6 0 0,3 0 0,-3-1 0,1-1 0,0 0 1,-3-1-1,-1 0 0,-1 0 0,4-1 0,-3 0 0,1 0 0,-3-1 0,1-1 0,1 0 0,-1 1 0,-1-2 1,0 0-1,0 0-1,2-2 1,-1 1 0,-2 2 0,4-1 0,-2 0 1,1 1-1,0 0 0,1 1 0,-2 1 0,2 0 0,-2 1 0,-1-1 0,-1 2 0,1-2 0,-3 1 0,2 1 0,-1 0 0,-1-1 0,2 1 0,3 0 0,-1 0 0,2 0 0,-1 1 0,0-2 1,4-1-1,-2 1 0,2-2 0,-1-1 0,3 0 0,2-3 0,1 0 0,0 1 0,-1-2 0,1-1 0,-1 0 1,-3 1-2,1 0 2,-2 0-2,-2 1 2,-1 0-1,-3 1 0,0 0-1,-1 1 1,-2-1 0,1 1 0,-4 0 0,0 1 1,-1-3-1,0 4 0,-2-1 1,-1 2-1,-1 0 0,-2-1 0,0 2 0,-1-2 0,0 2 0,-4-3 1,0 2-1,-2-3-1,0 2 2,-2 0-2,-1 0 1,-2-1 0,1 1 0,0-1-1,1 1 1,0-1 0,-1 0 0,1 0 0,0 1 0,0 0 0,0 1 0,-3 0 0,1 0 0,0 1 0,-1 0 0,1-1 0,1 1 0,-2 0 0,1-1 0,1 0 0,-3-1 0,-2 1 0,-3 0 0,-2 0 0,-10 2 0,14-3 0,-14 3 0,0 0 0,0 0 0,0 0-1,0 0 0,0 0-1,0 0-1,0 0-4,-15-2-9,15 2-22,-11-1 1,11 1 0,-9-10 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8:22.50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22146 3701 17,'0'0'21,"0"0"-2,0 0-2,0 0 1,0 0-4,0 0-1,0 0-2,11 3-2,0 1-2,-2-5 0,8 5-2,0-4-1,4 2-1,0-2-1,1 2-1,0-2 1,0 0-1,-1 1 0,-4-1-1,-2 0 1,-3 0-2,-3 1 0,-9-1-4,12 5-4,-12-5-9,0 0-16,0 0 0,-13 10 1,13-10 1</inkml:trace>
  <inkml:trace contextRef="#ctx0" brushRef="#br0" timeOffset="883.0506">22613 3569 34,'0'0'32,"0"0"1,-4-12-10,4 12-5,0 0-5,0 0-3,0 0-2,0 0-3,0 0-1,10 12-1,-10-12-1,13 20 0,-5-3 0,3 3-2,-1 1 1,4 2 0,-1 0-1,-1 0 0,2-1 0,-2-2 0,1-5 0,1-1 1,-1-5-1,-1-3 0,1-5 1,2-2-1,-2-4 0,2-3 1,-1-3-1,1-4 1,-2-1 0,2-1-1,-3-2 1,-2 2 0,0-1 0,-1 6 0,-3-1 0,-6 13-1,10-12 1,-10 12-1,0 0 1,0 0 0,0 16-1,-4-3 1,-3 7-1,-2 4 1,-4 6-1,-2 8 1,-4 4 0,-3 3-1,-4-2 2,2 1-2,1-3 1,2-5 0,2-5 0,4-4-1,6-10 0,5-5 0,4-12-1,0 10-2,0-10-1,11-8-6,4 2-12,-1-6-17,-2-3 1,4-1-1,-2-7 1</inkml:trace>
  <inkml:trace contextRef="#ctx0" brushRef="#br0" timeOffset="1723.0986">23110 3759 15,'10'-5'28,"-10"5"2,17-10-7,-8 7-4,2-3-3,6 5-3,-5-6-2,6 6-2,-2-7-1,2 5-2,-5-5-2,8 3 0,-6-4-1,0 1-1,-1-3 0,3 2-1,-4 0 1,1-3-1,-1-2 0,-3 2 0,-2-1 0,1 2-1,-4-3 1,-5 2 0,-1-3-1,1 5 1,-6 1-1,6 9 1,-11-16-1,-2 12 0,0 1 1,0 4-1,-3 2 0,-4 2 1,1 3-1,-4 5 0,0 3 1,2 1 0,2 3-1,-1 2 1,3 3 0,4 0 0,2 1 0,4-1 0,4-4-1,3 2 2,-1-3-1,6-3 0,2-3 0,2 0 0,1-4 1,4 1-1,-1-2 0,8-1-1,3 0 1,1-1 0,2-1-1,1-1 0,1-3 0,-3 1 1,-1-2-2,-4 0 1,-6-1-1,-2-1-1,0 1-3,-13 0-2,12-3-10,-12 3-25,0 0 2,0-9-1,0 9 2</inkml:trace>
  <inkml:trace contextRef="#ctx0" brushRef="#br0" timeOffset="2632.1506">23854 3556 48,'0'0'34,"9"-11"-1,-9 11-8,0-9-6,0 9-5,0 0-6,-11-5-2,1 2-1,10 3-2,-13 0-1,13 0 0,-21 5 0,12-2-1,-3 2 0,-5 1-1,2 0 0,-2 2 0,1 0 0,0 0-1,3 1 1,-2-1-1,3 0 1,12-8 0,-12 13 0,12-13 0,-1 12 0,1-12 0,11 12 1,2-4 0,6-1 0,0 0 1,3 1-1,5 1 0,-1 2 1,2 0-1,1-1-1,-7 2 1,-3 1-1,2 0 0,-6 2 0,-6 1 0,0-2 0,-4 2 0,-6 0 0,-1 0 0,-4-2 0,-6 1 1,-1-3-1,0 0 0,-4-1 1,-3-4-1,2-2 1,-2-1 0,0-2 0,3-2 1,1-2-1,-1-1-1,1-1 0,4 1 1,1 0-2,11 3 1,-14-6-1,14 6-2,-12-2-2,12 2-5,0 0-29,0 0-1,4-11 0,-4 11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6:02.3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861.0492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3631.2076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4160.2372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474.2559">10293 13543 46,'2'-12'32,"-2"12"2,0 0-2,-1 15-13,1 2-9,-2 3-3,3 8-3,0 3 0,2 4-1,1 0-1,2 4 0,0 0-1,1 2 0,-1-5-1,-1-3-1,0-3 0,-3-3-2,3-2-1,-7-10-3,6 1-4,-4-16-7,-1 9-13,1-9-3,0 0 0,0 0 2</inkml:trace>
  <inkml:trace contextRef="#ctx0" brushRef="#br0" timeOffset="4982.2849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5605.320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6086.3481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13:58.16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1955 6866 7,'0'0'13,"0"0"-1,0 0 0,0 0 0,0 0-1,0 0-1,0 0 1,0 0-2,0 0-2,0 0-2,-10 12 0,10-12-2,-12 19 0,3-7-1,-1 2 0,-1 3-1,-2 3 1,-1 0-1,-1 1 1,0-1-1,0 0 0,0-1 0,4 1-1,-3-5 1,5 1-1,0-4 0,1 0 0,1-1 0,7-11 0,-9 13-1,9-13 1,-9 10-1,9-10 0,0 0 0,-7 9 0,7-9 0,0 0 0,-10 10 0,10-10 0,-9 8-2,9-8 0,-12 8-2,12-8-4,0 0-2,0 0-7,-9 3-6,9-3-2,0 0 1</inkml:trace>
  <inkml:trace contextRef="#ctx0" brushRef="#br0" timeOffset="1">1700 6885 13,'0'0'21,"0"0"-6,0 0 0,0 0-2,0 0-2,1 10-2,-1-10-1,6 11-2,2 2 0,-1 0 0,3 3 0,2 0-2,1 3 0,-1 0-1,4 4 0,3-2-2,0-1 0,1-1 0,0 0-1,0-1 0,0-2 0,-2-4 0,-1-1 0,-6-3 0,-1-2 1,-10-6-1,12 5 0,-12-5-1,0 0-1,0 0-3,0 0-4,11-6-5,-11 6-6,0 0-10,14-3 0,-14 3 1</inkml:trace>
  <inkml:trace contextRef="#ctx0" brushRef="#br0" timeOffset="2">2225 6886 10,'0'0'23,"0"0"-6,0 0-2,-9 6-2,9-6-3,0 0-2,-6 10-2,6-10-2,-2 11-1,2-11-2,2 15-3,-2-15-6,0 0-13,11 16-5,-11-16 0,0 0 0</inkml:trace>
  <inkml:trace contextRef="#ctx0" brushRef="#br0" timeOffset="3">2243 7176 12,'0'0'14,"0"0"-4,-2-11-2,2 11-5,0 0-1,1-10-1,-1 10 0,0 0 1,0 0 0,0 0 0,0 0 0,0 0 2,0 0 0,-3 11 0,3-11 1,0 0 0,-3 13 2,3-13-1,0 0 0,0 0-1,-6 9 0,6-9 0,0 0-1,0 0-1,0 0-1,-9 1 0,9-1-1,0 0 1,0 0-2,-11-1 0,11 1-3,0 0-3,0 0-10,-14 2-12,14-2-1,0 0 1</inkml:trace>
  <inkml:trace contextRef="#ctx0" brushRef="#br0" timeOffset="4">2779 6844 28,'0'0'21,"0"0"-4,0 0-2,0 0-1,0 0-4,0 0-2,0 0-1,-7 17-2,7-1 1,-1 2-2,2 4 0,-2 2-1,3 5-1,-1 1 0,0 2-1,-1-2 0,0-1 0,0-3-1,0 0 0,-1-4 0,0-3 0,-1-2-1,1-5-2,1 2-2,0-14-3,-1 17-7,1-17-9,0 0-7,0 0 0,0 0 2</inkml:trace>
  <inkml:trace contextRef="#ctx0" brushRef="#br0" timeOffset="5">2619 6807 8,'0'0'17,"0"0"-1,0 0-1,0 0 0,0 0 0,0 0-3,0 0-1,14 2-1,-4-4-1,4 1-2,2-3-1,4 4-1,3-3 0,4 3-2,4 0 1,4-1-1,0-3-1,5 3 1,-3-1-1,0 0 1,-3-1-1,-2 1-1,-6-2 1,-3 3-1,-8 1 1,-2 0-1,-13 0 0,12 3 0,-12-3-1,0 0 1,0 0-1,0 0 0,-4 9-2,4-9-1,0 0-1,0 0-4,0 0-6,-5 12-13,5-12-7,0 0-1,0 0 2</inkml:trace>
  <inkml:trace contextRef="#ctx0" brushRef="#br0" timeOffset="6">4846 7035 26,'0'0'17,"0"0"0,0 0-3,0 0 1,5-9-3,-5 9-3,0 0-3,0 0 0,0 0-2,11 14 1,-11-14 0,12 9-1,-12-9 0,20 5 0,-10-5 0,6 3 0,-2-4-1,3 0 0,-1-3-2,3 2 1,-2-1 0,3-5-1,-2 0 2,0 0-2,-1-4 0,-1 2 0,1-1 1,-4-2-1,-1 0 0,-3 3 0,-2-1 0,-2 0 0,-1-1 0,-3 2 0,-3 0 0,0-1-1,-3 2 1,1-2 0,-3-2-1,7 13 0,-19-14 0,9 9 1,-2 1-1,-1 1 0,0 0 0,-3 4 0,1 3 0,-1-2 1,0 1-2,0 2 1,2 1 0,0 0 0,1 3 0,0-1 1,2 2-2,1 3 1,-1 0 1,1-2-1,1 3 0,0 1 0,0 1 1,2 1-1,1 2 1,0 1 0,2 0-1,4 4 1,1 0 0,4-2 1,4-3-1,2 0 1,2-4-1,3 1 0,0-5 0,1 0 0,-1-3 0,0-1 0,-1 0-1,-2-1 1,-1 1 0,0-4-1,-2-1 0,2 1 1,-1-2-1,0-1 1,2-3 0,-1 0 0,5-1-1,0-1 1,1-2-1,-1-1 1,0-3-1,-2 0 0,0 1 1,-4 0-1,-4 0-2,-3-1-1,-4 11-6,0 0-18,-9-9-12,9 9 0,-11 4 0</inkml:trace>
  <inkml:trace contextRef="#ctx0" brushRef="#br0" timeOffset="7">5509 6879 31,'0'0'27,"0"0"-4,-9 13-4,9-13-6,0 0-3,-10 16-3,10-16 0,-6 10-2,6-10 1,-4 12-1,4-12-1,0 0 1,0 0-2,0 0 0,0 0 1,3-12-2,-3 12 0,3-11-1,-3 11-1,0 0 1,-1-10-1,1 10 1,0 0-1,0 0 0,-12 5-2,12-5-1,-7 15-7,7-15-12,-10 13-12,12-4-1,-2-9 0</inkml:trace>
  <inkml:trace contextRef="#ctx0" brushRef="#br0" timeOffset="8">5534 7141 24,'0'0'28,"0"0"1,0 0-9,-10 7-3,10-7-6,-7 10-2,7-10-3,-8 15-2,8-15-1,-6 19 0,4-8-1,4-2 0,-2-9 0,5 14 0,-5-14 1,9 9-1,-9-9 1,10-2-2,-10 2 1,8-12-2,-8 12-2,4-17-3,-4 17-8,4-12-21,-8 2 1,4 10-2,-4-9 2</inkml:trace>
  <inkml:trace contextRef="#ctx0" brushRef="#br0" timeOffset="9">5970 6813 28,'12'-2'29,"-12"2"0,0 0-10,0 0-4,0 0-4,0 0-2,0 0-2,0 0 0,0 0-2,1 16-1,-1-16 0,-1 22 1,0-5-2,1 1 0,-2 2-1,3 6-1,-2 1 1,0 2-1,1 0 0,0 1 0,-1 0 0,0-1-1,0 0 1,-1-5-1,0-2 0,1 0 0,-1-4 0,0-4 0,2-3-3,0-11 0,-2 12-5,2-12-11,0 0-16,-7-11 0,3-2-1,5 0 1</inkml:trace>
  <inkml:trace contextRef="#ctx0" brushRef="#br0" timeOffset="10">5734 6768 14,'0'0'16,"0"0"-1,0 0 1,0 0-1,-7 9 1,7-9-1,0 0-1,0 0-1,0 0-2,9 3-1,-9-3 0,9-3-1,-9 3-3,15-5-1,-3 0-1,6 2-1,0 0 0,7-1 0,0 0-1,3 3 0,2-2 0,1 1-1,-3 2 1,0 0-1,-3 0 0,-2 4 0,-3-2-1,-2 0 1,-4 0 0,-1 1-1,-2-2 1,-1 1-1,-1-1 1,-9-1 0,17-3-1,-8 3 0,-9 0 1,17-5 0,-17 5-1,14-4 0,-14 4 0,11-3 0,-11 3 0,0 0 0,10 1-1,-10-1 1,0 0 0,0 0 0,7 11 0,-7-11-1,0 0 1,0 0 0,3 10-1,-3-10 1,0 0-1,0 0-2,-9 1-2,9-1-6,-12-9-28,12 9 1,-20-5-2,10 3 3</inkml:trace>
  <inkml:trace contextRef="#ctx0" brushRef="#br0" timeOffset="11">1539 7634 13,'0'0'21,"0"0"-2,0 0-2,9-4 0,-9 4-4,17-5 0,-8 0-2,4 4-2,0-3-1,2 3 0,1-3-2,4 5 0,-2-3-1,4 1 0,1-3-2,-1 4 1,2-1-1,1 1 0,2 0-2,1-2 1,0-2-1,1 3 0,2-1 0,0-3 0,3 1-1,0 1 0,1-2 2,4 2-1,0 1 0,2 0 0,-1-1 0,0 5-1,-2-2 1,0-2 0,-6 2-1,-3 2 1,1-1-1,-2 1 0,-2 1-1,-1-1 1,0 0 0,0 2-1,0 1 1,0-3 0,-3 1 0,1-1 0,0 0 0,1 0 1,-2 0-1,1-2 0,2 0 0,-1 1 0,1-3 1,1 1-1,1-1 0,0-1 1,2 1-1,0 1 0,0 0 0,0-2 0,0 2 1,0 0-2,2 1 1,1 2 0,-1 1 0,1-3 0,0 2-1,0 1 1,1 1 0,0 0-1,-2-2 1,0-3 1,1 1-1,0 3 0,3-3 0,0-2 0,2 0 0,0 1 0,-1-1 0,3-1 0,1 1 0,2-3 0,-3 2 0,2 0 0,1 0 0,0-2 1,3 1-1,-1-1-1,-1 1 2,2 1-1,0 0 0,1-1 0,-2 0 0,0 3 0,-3 0 0,0-2 1,1-1-1,-2 0 0,0 0 0,1 1-1,0 0 2,0-2-1,1 1 0,-1 1 0,0 0 0,0 1 0,-1 1 0,-1 0 1,-2-2-1,0 3 0,0 3 0,-2-5 0,1 4 0,1-2 0,-1 0 0,1 1 0,1 0 0,-1 0 1,2-2-1,3 2-1,-2-2 2,0 1-1,3 0 0,0-2 1,2-1-1,0 0 0,2 2 0,-2-2 1,5 1-1,0 0 0,0 1 0,1 0 0,1 1 1,0 0-1,1-2 1,1 2-1,-2 0 1,0-2 0,-2 0-1,0 0 1,1-1-1,-1 2 1,-2 1-1,-3-3 0,0 0 0,-3 3 0,-2-1 1,-1 0-1,-6 1 0,-3-1 1,-7-1-1,-2 2 0,-6 1 1,-6-3-1,-9 2-1,0 0-1,0 0-2,-18 1-6,8-3-29,-3 1 1,-6-4-2,5 1 2</inkml:trace>
  <inkml:trace contextRef="#ctx0" brushRef="#br0" timeOffset="12">2897 8058 6,'0'0'16,"0"0"0,9-10-2,-9 10-1,0 0-1,0 0 0,10-6-2,-10 6-1,0 0 0,0 0-2,-12 13 0,3-5-1,0 3-1,-5 2 0,1 6-1,-5 1 0,1 2-1,-4 1 0,2 4 0,-3-1-1,3 3 0,-2-3 1,4-2-1,-1-3-1,4 1 0,0-6 0,3-1 0,2-6-1,9-9-1,-13 11-2,13-11 0,0 0-5,-12 1-3,12-1-7,0 0-13,-5-10-3,5 10 1,0-16 1</inkml:trace>
  <inkml:trace contextRef="#ctx0" brushRef="#br0" timeOffset="13">2606 8060 29,'-11'-11'32,"11"11"3,0 0-8,0 0-8,12 7-4,-12-7-5,19 17-2,-5-6-2,4 6-3,2 0-1,3 5 0,0 2 0,1-1-1,2-3-1,-1 2 1,-2-3 0,-3 0 0,-2 0 0,-4-7 0,-1-2-2,-3-1 1,-10-9 0,12 11-1,-12-11-3,0 0-4,17-1-11,-17 1-17,10-10 1,0 4-2,-5-6 1</inkml:trace>
  <inkml:trace contextRef="#ctx0" brushRef="#br0" timeOffset="14">3162 8120 16,'-14'1'32,"14"-1"1,0 0 2,-10-2-12,10 2-6,0 0-6,18 0-3,-8-1-3,5 3-2,0-1-1,3 2-1,0 0-1,0-2 0,-1 0-1,-3 0-1,1 2-1,-6-5-2,2 4-6,-11-2-8,0 0-16,0 0-1,-1-10 2,1 10 0</inkml:trace>
  <inkml:trace contextRef="#ctx0" brushRef="#br0" timeOffset="15">3110 8224 24,'2'11'31,"-2"-11"3,0 0-10,23 7-2,-11-9-5,9 4-4,-7-5-3,8 6-3,-4-5-3,1 3-1,-4-1-1,-2 1-2,-1 1 1,-1 2-2,-1 0-1,-10-4-2,15 2-5,-15-2-18,0 0-9,13-5-1,-13 5 1</inkml:trace>
  <inkml:trace contextRef="#ctx0" brushRef="#br0" timeOffset="16">3628 8248 29,'10'-6'30,"1"11"1,-11-5-9,14-3-4,-1 4-6,-2-4-4,5 3-1,-1-3-2,3 1 0,0-6 0,1 2-1,1-5-2,2 3 1,-3-4-1,0 1 0,-5-1 0,1 2 0,-5-3-1,-1 3 1,-6-1 0,-2 1-1,-2-1 0,-3 2 0,-2-1 0,-3 0 0,-2 3-1,-1-1 1,-2 0-1,0 5 0,0 1 0,-1 1 1,1 1-1,3 3-1,-1 0 1,1 3 0,0 3 0,-1-1 0,0 1 0,-2 3 0,1 3 0,-2 1 0,1 2 0,2 2 1,0 2-1,2-2 1,3 2-1,5-1 1,0-4 1,7 4-1,2-4 1,4-1 0,3-4-1,2 2 0,3-4 1,1 0-1,1-1 1,2-6-1,2-2-1,1 0 1,-3-2-1,0-3 1,-2-1 0,-2-2-1,-2 0 0,-3 2 0,-4 0 0,-10 5 1,11-12-2,-11 12 1,0 0 0,0 0-1,10-5-1,-10 5-1,0 0-1,0 0-3,11-2-6,-11 2-28,0 0 2,5-9 0,-5 9 1</inkml:trace>
  <inkml:trace contextRef="#ctx0" brushRef="#br0" timeOffset="17">4680 8068 28,'0'0'22,"0"0"-2,0 0-1,0 0-4,0 0-2,0 0-3,0 0-1,0 0-3,-12 10-2,12-10-1,-2 12-1,2-12-1,1 12 0,-1-12 0,2 9 0,-2-9 0,0 0 0,0 0 0,0 0 0,0 0-1,10-6 0,-10 6-1,0 0-3,0-15-5,0 15-11,0 0-12,0 0-1,0 0 1</inkml:trace>
  <inkml:trace contextRef="#ctx0" brushRef="#br0" timeOffset="18">4716 8272 17,'-10'9'15,"10"-9"-4,0 0-2,1 15-2,-1-15 0,2 13 0,-2-13 0,2 16 1,-2-16 0,3 14-1,-3-14-1,2 12 0,-2-12 0,0 0-1,0 0-1,0 0 1,0 0-1,0 0 1,10-12-1,-10 12-1,2-14-1,-2 14 1,0-11-1,0 11 0,0 0-1,0 0 0,0 0-1,-11-5-2,11 5-1,0 0-5,0 0-9,-11 7-15,11-7-2,0 0 2,11 11 1</inkml:trace>
  <inkml:trace contextRef="#ctx0" brushRef="#br0" timeOffset="19">5072 8069 24,'-15'-14'24,"15"14"-5,0 0-5,-11-3-3,11 3-4,0 0-2,-11 10-1,11-10 0,-4 15 0,4-6 0,2 6 0,1-1 0,3 2 0,-1 1-1,3 1-1,0-1-1,3 3 0,-1-2 0,0-3 0,4-1-1,-3-2 0,1-3 1,-2-2 0,0-3 0,-10-4 0,17-4 1,-17 4 0,12-14 1,-6 2 1,-3-5-1,6 2 1,-7-6 0,6 1 0,-5 0 0,3 0-1,-3-1-1,3 6 0,-2 0-1,-1 4-1,-3 11 0,4-13-2,-4 13-1,0 0-4,0 0-8,7 10-17,-7-10-2,6 14-2,-6-14 2</inkml:trace>
  <inkml:trace contextRef="#ctx0" brushRef="#br0" timeOffset="20">5408 8101 1,'-14'3'27,"14"-3"1,-18 4 1,7 0-12,2 3-3,-3 1-4,5 3-3,-4 1-2,5 7-1,0 0 0,4 0-1,3 1-1,5 1-1,2-3 0,5-1 0,6-4 0,3-4-1,0-3 1,3-3 0,1-4 0,-1-4 2,-3-5-1,0 0 0,-5-6 1,-3 2 0,-6-4 0,-1 2-1,-8-3 0,-4 3-1,-4-2 1,-5 2-1,-4 0-1,-1 3 0,-3 0 0,-1 5 0,1 2 0,2 3-1,1 6 0,3 2-2,3 5-1,3 0-4,9 7-8,0 1-18,1-8-1,10 6 1,-1-9 1</inkml:trace>
  <inkml:trace contextRef="#ctx0" brushRef="#br0" timeOffset="21">5746 8060 15,'-12'5'29,"6"6"2,-5-7 2,11-4-14,-8 19-5,6-9-4,4 4-3,-1-2-3,3 3-1,-1 1 0,2 1-1,-2 0-1,-1-1-1,-1-4-1,-1 0-3,2-1-4,-2-11-11,0 0-14,-2 10-1,2-10 1,0 0 0</inkml:trace>
  <inkml:trace contextRef="#ctx0" brushRef="#br0" timeOffset="22">5688 7920 24,'-3'-9'33,"-4"-5"1,7 14-1,0 0-13,-9-11-8,9 11-5,0 0-4,4 12-4,1-1-5,-5-11-11,10 16-15,3-1-2,-3-6 1,7 4 0</inkml:trace>
  <inkml:trace contextRef="#ctx0" brushRef="#br0" timeOffset="23">6080 7775 25,'0'0'32,"0"0"2,0 0-1,0 15-14,1 3-6,-4 2-5,6 10-4,-3 2 0,5 4-3,0 0 1,2 3-1,-1-4 0,0 0-1,1-4 1,0-6-1,-1-5 0,-2-4 0,2-4 0,-6-12 0,8 12 0,-8-12 0,0 0 0,0 0 0,-3-15 0,3 15 0,-9-16 0,1 4 0,-2 2-1,0 1 1,-1-1 0,-1 3 0,-1 2 0,-3 3 0,1 0 0,-1 5 0,1 3 0,-1 1 0,1 3 0,2 3 1,-1 0 0,4 3 0,0 3 0,5-3 1,1 0 0,6-1 0,3 0 0,5-4 1,3-4-1,5-1 1,2-6-1,5 1 0,-1-3 0,0 1 0,-1-3-2,0 3 1,-2-2-1,-4-2-1,-1 3-2,-7-3-2,5 5-4,-14 0-12,5-10-16,-5 10 0,0 0-1,9-5 2</inkml:trace>
  <inkml:trace contextRef="#ctx0" brushRef="#br0" timeOffset="24">2218 7970 8,'-19'7'18,"7"6"-2,-7 2-1,5 3-1,3 6-3,-2 6-1,8 7-2,4 5-3,5 3-3,11 5-6,4 0-10,2-6-12,14 7 0,-6-14 0</inkml:trace>
  <inkml:trace contextRef="#ctx0" brushRef="#br0" timeOffset="25">4290 7942 7,'5'10'23,"12"13"2,-6-4-10,2 6-3,0 3 0,-1 1-3,1 5-1,-4 1-3,-2 1-1,-5 3-4,-4 1-3,-4 2-4,-5-2-3,-5-3-7,2 2-5,-10-14-5,13 9 0</inkml:trace>
  <inkml:trace contextRef="#ctx0" brushRef="#br0" timeOffset="26">1747 10395 22,'0'0'20,"0"0"-1,0 0-3,10-4-2,-10 4-3,9-5-2,-9 5-2,16-7-1,-7 4-1,4-2-2,-1 1 0,3 1-1,1 0 0,0-3 0,1 3-1,-2-2 1,1-1-1,-4-2 2,1 2-2,-4-4 2,0 1 0,-2-3-1,-1 2 1,-3-3-1,0 3 0,-2-1 0,0-2 0,-3 1 0,1 0 0,1 12-1,-7-17 0,7 17-1,-13-15 1,4 9-1,9 6 0,-15-3 0,3 2 1,2 2-1,-3 2 1,2 0 0,0 1-1,-1 2 1,1-1 0,0 3 0,1 1-2,0 3 2,1-1-1,-2 4 0,1 2-1,-1 2 1,0-1 0,1 3 0,1-1 0,0 0 0,3 2 0,3-3 0,2-1 0,2 1 0,3-1 1,2 0-1,4-2 1,0 0 0,2-1 1,1-2-1,2 0 0,4-2-1,0-3 0,0-4 0,1 0 1,0-2-1,1-2 0,0-3 0,0-1 0,-6-1 1,-1-1 0,0 0 0,-2 0 0,-1 0-1,-11 6 1,15-13-1,-15 13-1,13-11-2,-13 11-4,16-8-16,-4 5-13,-12 3 0,18-7-1,-18 7 1</inkml:trace>
  <inkml:trace contextRef="#ctx0" brushRef="#br0" timeOffset="27">2325 10197 11,'0'0'24,"-10"-2"0,10 2-7,-3 10-3,3-10-4,-2 13-3,2-13-1,1 16-1,-1-16 0,3 13 0,-3-13-1,0 0 0,0 0 0,0 0-1,9 5 0,-9-5-1,2-11 0,-2 11-1,3-9-4,-3 9-4,1-10-13,-1 10-11,0 0-1,0 0 1</inkml:trace>
  <inkml:trace contextRef="#ctx0" brushRef="#br0" timeOffset="28">2341 10442 7,'-9'1'25,"9"-1"-1,0 12-7,0-12-2,0 15-3,0-15-4,3 12 0,-3-12-2,7 10-1,-7-10 0,0 0-2,12 8 0,-12-8 0,0 0-1,12 2 1,-12-2 0,0 0 0,0 0 0,-1-11-1,1 11 1,0 0-1,-8-12 0,8 12-1,0 0-1,0 0 0,0 0-1,-10 4-3,10-4-4,-1 12-16,1-12-7,2 13-3,-2-13 2</inkml:trace>
  <inkml:trace contextRef="#ctx0" brushRef="#br0" timeOffset="29">2818 10149 21,'4'-9'26,"-4"9"1,0 0-10,0 0-4,0 0-3,7 9-3,-7-9-1,4 14-1,0-3-1,-2 0 0,1 5 0,-2 1-1,1 6 0,-3 1 0,0 3 0,-2 0-1,1 4 0,-3-1 0,1 3 0,-2-4-1,1 0 1,0-2-2,2 0 0,-1-2 1,3-4-2,2-2-1,-1-6-2,4 1-3,-4-14-12,0 0-14,0 0-1,0 0 1,7-16 1</inkml:trace>
  <inkml:trace contextRef="#ctx0" brushRef="#br0" timeOffset="30">2607 10151 27,'0'0'19,"0"0"-2,0 0 0,0 0-1,0 0-3,0 0-2,0 0 0,0 0-2,0 0-1,14 0 0,-14 0-1,19-1 0,-7-1-2,7 1 0,0-2-2,6 2 0,2-2-1,4 0-1,2-1 0,1-1 1,-1 0-2,0 2 1,-4-2-1,-2 3 1,-6 0-1,-5 2 0,-3 1 0,-13-1 0,13 3 0,-13-3-2,0 0-1,0 0-2,4 13-6,-4-13-14,0 0-11,0 0-1,0 0 1,0 0 2</inkml:trace>
  <inkml:trace contextRef="#ctx0" brushRef="#br0" timeOffset="31">4697 10123 28,'0'0'29,"0"0"-3,1 13-4,-1-13-5,-5 12-4,5-12-3,-4 14-3,4-14-1,-2 12-2,2-12 0,0 0 0,0 0-1,0 0 0,0 0-1,0 0-1,0 0 0,0 0 0,4-11 0,-4 11 0,1-15 0,-1 15-1,1-14 0,-1 14 1,2-13-1,-2 13 1,0 0 0,2-9-1,-2 9 1,0 0 0,-1 11-1,1-11 1,-1 21 0,0-7-1,1 2 0,0 1 0,0 3 1,1 3-1,-1 2 0,0 2 0,-1 2 1,0-1-1,-1-2 0,-1 2 0,-1-3 0,0-3 0,-1-4 0,1-2 0,0-5 0,4-11-1,-6 13 0,6-13-2,0 0-3,0 0-12,0 0-18,0 0 0,5-11-1,-5-3 2</inkml:trace>
  <inkml:trace contextRef="#ctx0" brushRef="#br0" timeOffset="32">4549 10110 15,'0'0'14,"0"0"-3,0 0 1,0 0-1,0 0 1,0 0 1,0 0-1,6 9 0,-6-9-1,0 0-1,0 0-2,0 0-1,0 0-2,0 0-1,0 0-2,0 0 1,0 0-2,0 0 0,0 0 0,0 0 0,0 0 0,0 0 0,11 5 2,-11-5 0,16-2-1,-4 3 1,1-4 1,6 2-1,1-2 0,5 1 0,0-3-1,4 4-1,2-1 1,2-1-1,-1 0-1,0 1 1,-3 1-1,-2-2 1,-2 3-1,-5-1 0,-5 0 1,-4 2-1,-11-1 0,12 0 1,-12 0-2,0 0 1,0 0-2,0 0-2,0 0-6,-1-9-12,1 9-15,0 0 0,-2-12-1,2 12 2</inkml:trace>
  <inkml:trace contextRef="#ctx0" brushRef="#br0" timeOffset="33">5463 10154 29,'0'0'21,"0"0"-2,0 0 1,0 0-4,0 0-2,0 0-3,0 0-2,0 0-1,0 0-3,0 0 0,0 0-1,-5 14-1,5-14 0,-11 11 1,11-11-1,-18 16-1,8-8-1,-3 2 1,1 0-2,-2 0 1,-2 0-1,1 3 1,-2 1-1,1-2 0,2-1 0,0 0 0,1 1 1,3-3-1,0-2 0,10-7 1,-10 8 0,10-8 0,0 0 0,0 0 1,0 0-1,10 11 1,-10-11-1,15 5 1,-5-1-1,4 1 0,0 1-1,3 3 0,2 0 0,2-2 1,-1 2-1,-1 0 0,1-1 1,-1 0-1,-4-1 0,-1-1 0,-4-1 0,-10-5 1,15 9-1,-15-9 0,0 0 0,12 4 0,-12-4-1,0 0 1,0 0-2,0 0-2,0 0-4,0 0-9,8-12-20,-8 12 1,10-10-1,0 4 1</inkml:trace>
  <inkml:trace contextRef="#ctx0" brushRef="#br0" timeOffset="34">5665 10172 8,'0'0'24,"0"0"-5,-10 5-1,10-5 0,0 0-3,0 0-1,0 0-1,0 0-2,0 0-1,0 0-2,0 0-2,0 0-2,0 0 0,0 0-2,0 0 0,-2 9-1,2-9 0,0 0-1,-2 12 0,2-12 1,0 0-1,2 9 0,-2-9 0,0 0 0,0 0 1,0 0-1,0 0-1,0 0-2,0 0-5,6-9-6,-6 9-18,0 0-2,0 0-2,1-13 2</inkml:trace>
  <inkml:trace contextRef="#ctx0" brushRef="#br0" timeOffset="35">5710 10320 7,'0'0'24,"0"0"-5,0 0-2,0 0-1,0 15-2,0-15-2,0 18-3,0-18-1,0 18-1,0-18-2,0 16 0,0-16-1,1 12 0,-1-12-1,0 0 1,0 0 0,0 0-1,0 0 2,0 0-2,0 0-1,0 0-1,-10-3 0,10 3-2,0 0-3,0 0-5,0 0-15,0 0-10,1-9-1,-1 9 1</inkml:trace>
  <inkml:trace contextRef="#ctx0" brushRef="#br0" timeOffset="36">6121 10102 15,'9'0'27,"-9"0"1,0 0-6,0 0-4,0 0-3,0 0-4,-4 12-2,7-3-1,-3-9-2,0 23-1,-1-9-1,3 5-1,-2 1-1,1 3-1,0 2 0,-2 0-1,1 1 0,0-1 1,-2-1-1,1-3 0,-2-2 0,1-4 0,-1-1-1,0-3-1,1-1 0,2-10-4,-6 13-1,6-13-4,0 0-9,-6 9-13,6-9-1,0 0 2</inkml:trace>
  <inkml:trace contextRef="#ctx0" brushRef="#br0" timeOffset="37">5919 10109 9,'0'0'13,"0"0"-2,0 0 1,0 0 0,0 0 1,0 0 0,0 0 0,0 0-1,2 9 0,-2-9-2,0 0-1,0 0-1,0 0-1,0 0-1,0 0 0,0 0-1,14-2 0,-14 2-1,18-1-1,-5 0 1,5 1-1,4-2 0,2 2 0,1-2-1,3 0 0,0-2 0,1 1-1,-1 0 0,-2-1 0,-4 1-1,-1 1 1,-4-1-1,-2 3 0,-4 0 1,-11 0-1,13 1 0,-13-1 0,0 0 1,0 0-1,0 0 0,0 0 0,0 0-1,0 0 0,0 0-1,0 0-2,-4 10-2,4-10-8,0 0-24,0 0 1,0 0-1,0 0 1</inkml:trace>
  <inkml:trace contextRef="#ctx0" brushRef="#br0" timeOffset="38">6546 9958 22,'0'0'28,"0"0"-1,0 0-3,0 0-4,0 0-4,0 0-3,-9-7-3,9 7 1,0 0-4,0 0-1,0 0-1,4 13-1,-4-13-1,3 15 0,-1-6 0,1 8-1,1-2 0,-1 4 0,-1 2-1,0 3 0,-1 1 0,-1 1-1,-1-5 1,-1 0-1,0-3-1,-1-5 0,2 0-4,1-13-4,0 0-21,-8 11-7,8-11-1,-11 0-1</inkml:trace>
  <inkml:trace contextRef="#ctx0" brushRef="#br0" timeOffset="39">1498 10994 9,'0'0'17,"0"0"-3,9-12-3,-9 12-2,0 0-1,12-4-1,-12 4 0,12 0 2,-12 0 0,14 1 0,-3 2 0,0-4-1,2 4-1,0-4-1,2 3-1,-1-3-2,2 2 0,0-1 0,-1 1-2,1-1 0,0 0 0,1 0-1,-1 0 1,1 1 0,-2-1-1,5 1 0,-4 1 1,4-1-2,-2 0 1,0 0 0,0 1 0,0-1-1,1 0 1,-2 0 0,1 0-1,0-1 2,-2 1-1,5 0 0,-3-1 1,2 1-1,-1 0 0,0 0 0,1-1 1,1 0-1,-2-1 0,2-1 0,0-1 0,0 0 0,1-1 0,0-1 0,0 2 0,-1 1 0,1 0 0,-2 1 0,0 1 0,-2 0 0,-1 2 0,0 1 0,-1-2 0,3 1 0,-3 2-1,2-2 1,1 1-1,-1 0 1,2 0-1,1-2 0,0 1 1,-1 0 0,4-2 0,0 1 0,-1 0 0,4-1 0,0 0 0,2 0 0,1-1 0,1 1 0,1-1 0,0 2 0,1-2 1,0 1-1,-1-1 0,1 1 0,0 0 0,2-1 0,1 0 0,-2-1 0,2 0 0,-1 0 0,2 0 0,3 0 0,1 0 0,0 1 0,2-1 0,1 1 1,1 0-1,1 1 0,1-2 0,-2 0 1,3 0-1,-2-1 0,3 1 1,-3-1 0,4 1 0,-1-1-1,2 3 1,3-1 0,0 0 0,-1 0 0,2 1 0,-1 0 0,0 0-1,-1-2 1,3 2 1,-4-1-1,-1 2 0,1-2 0,1 1 0,0-4 0,1 4 1,-1-1-1,0-2 0,0-2 0,1 1-1,1-3 0,-1 3 1,-2-2-1,2-1 0,0 0 1,1 2-1,2-1 0,-1-1 0,1 3 0,0-2 1,0 1-1,-1 2 0,0 0 0,-2 0 0,-3 2 0,-1 2 0,-3 0 1,1 1-1,-3 0 0,1 0 0,-2 0 0,-1-1 0,2 1 0,-2-1 0,0-1 0,-2 1 0,-1-1 0,-1-1 0,-1 0 0,-2 1 0,-1-1 0,-1 0 0,-1 0 0,0 1 0,2-2 0,-2 2 0,-1 0 0,-1-2 0,-1 1 0,-1 0 0,-2 0 0,1-1 0,-2 2 0,-2-1 0,-3-1 0,-1 2 0,-1-1 0,0-1-1,-4 2 1,-2 0 0,-1-1 0,-12 1 0,15-3-1,-15 3 0,10-2 0,-10 2-3,0 0-13,0 0-17,-1-10 0,1 10-1,-19-13 0</inkml:trace>
  <inkml:trace contextRef="#ctx0" brushRef="#br0" timeOffset="40">3158 11623 12,'0'0'26,"0"0"2,11-1-8,-11 1-3,12-5-4,-12 5-3,19-7-2,-9-3-1,7 5-1,-5-5-1,7 4-2,-5-4 1,3 3-1,-3-2 0,0-1 0,-4 1 0,1 0-1,-3 0-1,-1-1 1,-2-1-1,0 1 0,-2-3 0,1 3 0,-1-3 0,0 2 0,-1 0-1,-1 1 1,-2 0 0,1 10 0,-6-13-1,6 13 1,-13-11 0,13 11-1,-20-4 0,9 4 1,-2 2-1,-1 1 0,0 1 0,0 4-1,0 2 1,-1 0 0,2 3 0,-2 0 1,1 2-1,-1-1 1,3 1-1,1 1 1,0 0 0,2 1 0,1 2-1,4-1 1,2 1-1,2 3 1,1-2 0,4 1 0,2-2-1,4-1 1,3-3 0,3-1 0,3-2 0,2-3 0,2-2 0,2 0 0,-1-3 0,0 2-1,-2-3 1,-2-1 0,0 0 0,-3 0-1,-4-1 0,-2-1 1,-1-3-1,-11 3 0,15-5 0,-15 5-2,15-12-3,-11-1-7,4-1-27,0 3 1,-1-7-1,4 2 1</inkml:trace>
  <inkml:trace contextRef="#ctx0" brushRef="#br0" timeOffset="41">3766 11387 34,'0'0'31,"0"0"-2,0 0-7,-10-5-4,10 5-5,0 0-5,-7 13-3,7-13-2,-6 11-2,6-11 0,-2 12 0,2-12-1,1 12 0,-1-12 0,0 0 0,0 0 1,0 0-1,0 0 0,0 0-1,11-3-2,-11 3-4,1-11-11,-1 11-15,0 0-1,0 0 1,1-12 0</inkml:trace>
  <inkml:trace contextRef="#ctx0" brushRef="#br0" timeOffset="42">3804 11592 13,'0'0'22,"-11"6"-6,11-6 0,-8 11-4,8-11 1,0 13-2,0-13-1,7 12-1,-7-12-2,9 13-1,-9-13-1,10 7-1,-10-7 1,0 0-2,0 0 1,0 0 0,0 0-1,0 0 0,3 10-1,-3-10 1,-10 4-3,10-4-3,-11 3-6,11-3-17,0 0-7,-14 2-2,14-2 1</inkml:trace>
  <inkml:trace contextRef="#ctx0" brushRef="#br0" timeOffset="43">4275 11383 35,'0'0'26,"0"0"0,2-11-5,-2 11-3,0 0-3,0 0-3,0 0-3,0 0-1,0 0-2,-3 10-2,4 2-1,-2 1 0,2 5-2,-2 2 1,1 4-1,-2 1 0,1 2 0,-2 2 0,2 0-1,-1-3 0,1 1 1,0-4-1,0-2 0,0-3 0,1-3-1,0-4-1,0-11-1,1 14-3,-1-14-8,0 0-19,3-12-3,-5 1-1,4 2 1</inkml:trace>
  <inkml:trace contextRef="#ctx0" brushRef="#br0" timeOffset="44">4106 11394 21,'0'0'18,"-10"3"-3,10-3-3,0 0-3,0 0-2,0 0-1,0 0-2,0 0 1,0 0 1,0 0 0,0 0 2,12 3 0,-12-3 2,20-4-1,-9 0 0,7 3 0,-3-6-1,8 6-1,-2-5 0,7 2-2,-4-2 0,9 2-2,-4-4 1,4 1-2,-1 1 0,1 0-1,-3 0 0,-1 1 0,-6 1-1,-2 1 0,-6 2 0,-2 1-1,-13 0-1,10 2 0,-10-2-4,0 0-4,1 13-16,-1-13-11,0 0-1,-7 10 0,7-10 1</inkml:trace>
  <inkml:trace contextRef="#ctx0" brushRef="#br0" timeOffset="45">4779 11290 20,'0'0'30,"0"0"1,0 0-3,0 0-6,0 0-3,5 11-5,-5-11-1,1 12-5,-1-12-1,0 19-2,-1-7-1,2 6-1,-3 0-1,1 4 0,-2 1-1,-2 1 0,-1 3 0,-1-4 0,-1-3-1,1-3 1,-1-1-1,-1-5 0,9-11 0,-14 11-1,14-11-1,0 0-2,-10 4-1,10-4-4,0 0-6,0 0-14,0 0-8,0 0-2,0 0 3</inkml:trace>
  <inkml:trace contextRef="#ctx0" brushRef="#br1" timeOffset="46">8048 7453 32,'-7'-10'22,"7"10"-3,-20-6-1,5 5-5,-2 3-3,-5 1-3,3 4-1,-3 0-2,2 0-1,1 1-1,0 5 0,4-1 0,1 2-1,3 0 0,1 2 1,-2-2-1,3 5 2,0 0-1,1 2 0,-1-1 0,4 2 0,-1-1 0,3 0 1,2-1-2,3 0 1,4-6-1,1 1 0,6-6 1,3-3 0,3-6-1,2-2-1,3-5 1,2-4 0,-2-5-1,2-3 0,-3-2 1,-2 0-1,-2 2 0,-4-4 1,-2 2-1,-4 3-1,-3-2 2,-3 2-1,-1 2 0,-2-2 1,-2 1-1,2 3 0,-1 1 0,0 0 1,1 13-1,1-12 0,-1 12 1,0 0-1,0 0 1,8 17 0,-5-3-1,1 6 1,1 0 0,-1 3 0,0 2-1,1 0 1,-1-3-1,4 1 1,-4-2-1,1-7-1,-2 1-2,-1-6-2,4 0-7,-6-9-15,0 0-7,0 11-2,0-11 1</inkml:trace>
  <inkml:trace contextRef="#ctx0" brushRef="#br1" timeOffset="47">8448 7446 20,'0'0'27,"9"-7"0,-9 7-5,-9-6-4,9 6-3,-13-2-3,13 2-2,-18 2-2,18-2-2,-21 4-1,12 2-2,-2 1-1,-1-1 0,1 3-1,1 2-1,-1-1 1,2 0-1,1 2 0,1-3 1,2 0-1,5-9 0,-1 17 0,1-17 0,11 9 0,-2-6 0,3 0 0,2 1 0,1 0 0,1 1 0,-1-1 0,0 2 0,0 3 0,-2 3 0,-1 1-1,-2 2 1,-1 0 0,-6 5-1,1-1 1,-5 0-1,-3-2 1,-1-1-1,-4-3 1,-2-1 0,-1-3 0,0-5 1,-3-2-1,1 0 0,0-2 1,0 0-1,1-2 1,3 0-2,10 2-1,-15-5-3,15 5-7,0 0-17,6-10-5,7 6-1,-2-8 1</inkml:trace>
  <inkml:trace contextRef="#ctx0" brushRef="#br1" timeOffset="48">8763 7449 15,'0'-13'25,"0"13"2,5-10-7,-5 10-4,0 0-3,-5-15-3,5 15-1,0 0-1,0 0-2,-13-7-1,13 7-2,-14 2-1,14-2 0,-19 6-1,7 1 0,-1-2 0,0 2 0,-2 2 1,3-1-1,-1-2 1,4 2 0,9-8-1,-11 11 0,11-11 0,-1 10-1,1-10 1,10 8-1,-10-8 1,17 10 0,-4-4-1,0-1 1,3 1-1,-2 2 1,1 1-1,-1 0 0,-1 1 0,-3 3 0,-1-1 0,-2 0 0,-2 2 0,-3 1 0,-3 1-1,-2-1 1,-2 0 0,-1-3 0,-4 2 0,-3 0 0,-2-3 1,-1-2-1,-1-4 1,0 0 0,1-4 0,0 1 0,3-3 0,3-1 0,0-2-1,10 4 0,-9-4-1,9 4-3,0 0-3,6-14-13,-1 5-14,10 5-1,-2-8-1,9 4 2</inkml:trace>
  <inkml:trace contextRef="#ctx0" brushRef="#br1" timeOffset="49">8983 7451 49,'0'0'31,"0"0"1,0 0-10,11 2-10,-11-2-4,0 17-2,-2-1-1,2 5 0,-3-1-1,1 6 0,-5-3-1,3 4 0,-2-2-1,1-4-1,0-5-1,-1-3-3,6-1-4,0-12-14,0 0-14,0 0 0,-3-18-1,10 7 1</inkml:trace>
  <inkml:trace contextRef="#ctx0" brushRef="#br1" timeOffset="50">8983 7266 57,'0'0'37,"-5"-10"-1,5 10 1,0 0-22,0 0-7,0 0-9,2 11-14,3-1-21,-5-10 0,6 16-1,-6-16 0</inkml:trace>
  <inkml:trace contextRef="#ctx0" brushRef="#br1" timeOffset="51">9383 7470 22,'0'0'26,"0"0"-4,-8-10-3,8 10-5,-11-7-1,11 7-4,-13-8-1,13 8-2,-14-6-2,14 6-1,-15 3-1,15-3-1,-14 7 0,14-7-1,-16 17 2,10-6-1,-1 0 1,1 4-1,0-1 1,1 3 0,0 1 0,3-1 0,0-3 0,2 5-1,0-5 2,4 0-1,-1-2 0,5-2 0,-8-10-1,16 13 1,-4-11-1,0-6 1,2-5-2,3 2 1,2-4-1,-2-3 1,-1 0-1,-3-3 0,-2 2 1,-1 2-1,-4 1 0,-2-1 1,-5 1 0,1 12-1,-2-14 1,2 14 0,0 0 0,0 0 0,0 0-1,0 0 0,-5 11 0,7 0 1,-2 3-2,2 5 1,0 4 0,-1 4 0,1 3 1,-2 2-1,1 1 0,-1 1 0,0 2 0,-2-2 0,-3 0 0,-2-2 0,-3-4 1,0-4-1,-3-3 0,-4-5 0,-2-5 1,1-4-1,0-8 1,1-7-1,1-2 0,3-4-1,3-1-2,2-4-1,8 6-4,-2-7-18,6 0-9,7 6-2,0-7 2,9 5-1</inkml:trace>
  <inkml:trace contextRef="#ctx0" brushRef="#br1" timeOffset="52">9668 7367 63,'0'0'33,"9"-17"-1,-9 17-9,0 0-15,0 0-3,7 20-1,-9 0-1,2 7-1,-1 4-1,0 2 1,-2 1 0,2 3-1,-2-4 0,2-4 1,0-5-1,1-7 1,0-17-1,5 13-1,-5-13 1,12-18-1,-2 0 1,0-3-2,2-5 2,4-1-1,1 0 1,1 3 0,0 1 0,-1 5 0,-2 3 1,0 5 0,-4 6 0,0 7-1,-11-3 1,14 16-1,-10 1-1,-1 3 1,0 5 0,-3 3-1,-3 2 0,0 0 1,0 1-1,-1-4-1,3-4-1,-1-5-2,5 1-2,-3-19-8,0 0-24,16 5 1,-10-16-1,5 2 2</inkml:trace>
  <inkml:trace contextRef="#ctx0" brushRef="#br1" timeOffset="53">10049 7420 38,'0'0'32,"9"5"3,-9-5-2,-8 14-16,8 5-7,-5 1-4,5 1-2,-3 2-2,4 2-1,0-2 0,1-1-1,0-1 1,1-6-1,1-1 0,-1-5-1,-3-9 1,0 0 0,12-1 0,-5-8-1,-1-4 1,2-1-1,2-4 1,-1 0 0,3-1 0,1 2 1,-1 0 0,1 2 1,-1-1 0,0 7-1,-1 0 1,0 5 0,-11 4 0,16 5 0,-16-5-1,8 23-1,-6-5 1,-1 2-1,-2 3 0,1 0 0,-2 1 0,1 0 0,0-4 0,1-3 0,0-2 0,1-2 0,-1-13 0,5 11 0,-5-11 0,10-6 0,-2-4 0,1-4 0,0-3 0,3-5 0,1-2 0,0-3 0,1-1 1,1 3 0,0 3 0,0-1 1,-1 3-1,1 7 1,0 3 0,-1 6 0,-1 7 0,-2 4-1,-3 5 0,-2 11-1,-1 3 1,-6 2 0,-4 4-1,-2 1 0,1 0-1,-1-1 0,0-4 0,-1-8-2,4 1-5,-1-11-14,5-10-16,-1 10 0,1-10 0,7-15 1</inkml:trace>
  <inkml:trace contextRef="#ctx0" brushRef="#br1" timeOffset="54">10560 7575 44,'19'-2'32,"-9"-4"1,7 4-3,0 0-17,-2-6-4,6 4-4,-3-5 0,4 1-2,-1 0 0,-2-1-1,-1-4 0,-3 5-1,-2-1 0,-4-2 1,-2-1-1,-3 1 0,-7-2 0,-1 2-1,-3 1 1,-1-3 0,-5 1-1,2 5 0,-3 0 1,-1 4-1,1 3 0,0 5 0,0 4-1,-2 3 1,2 6 0,-1 0 1,1 4-1,1 6 1,1-2 1,4 2 0,1-1 1,4 0-1,3-2 1,6 1-1,2-5 1,4-6-1,3-2-1,2-3-1,2-5 1,2-3-2,-1-4-1,-1-6-4,6 4-12,-5-4-22,-3-6 2,0 0-1,-3-5 1</inkml:trace>
  <inkml:trace contextRef="#ctx0" brushRef="#br1" timeOffset="55">10975 7381 61,'12'-1'37,"-12"1"-2,8 18 3,-3 0-26,-7-3-4,2 11-4,-2 0-1,1 1 0,-1-2-1,1 0-1,-1-4 1,0-1-1,2-4 0,2-6 0,-2-10-1,0 0 0,10 6 1,-10-6-1,14-15 0,-5 2 0,-1-6 0,1 0-1,0-1 2,1-6-2,-1 2 1,-1 0 0,1 3 0,-1 1 0,1 5 1,-1 1 0,0 4-1,-8 10 2,12 1-1,-12-1 1,9 15-1,-6 2 0,-1 5 0,-2 4 0,-4 4 0,5 1-1,-2 1 0,2 3 0,2-4 0,-2-5-1,3-2-1,-1-7-2,6 0-5,-9-17-10,0 0-21,11 2 1,-5-14-1,3-5 2</inkml:trace>
  <inkml:trace contextRef="#ctx0" brushRef="#br1" timeOffset="56">11451 7122 69,'0'0'38,"8"-9"0,-8 9 1,-3 14-28,-7-2-3,5 8-4,-4 5-1,3 5 0,-2 2-1,4 6-1,-1 4 0,3 2 0,0 4 0,1-1-1,2 0 1,-1-2 0,3-5-1,1-3 0,3-7 0,3-6 0,0-7 0,1-5 1,2-6-2,2-8-1,1 0-2,-4-7-4,8 3-19,-7-4-14,-3-7 2,-1 1-1,-4-7 2</inkml:trace>
  <inkml:trace contextRef="#ctx0" brushRef="#br1" timeOffset="57">11284 7292 63,'0'0'39,"4"-16"0,7 10 1,7 5-24,-1-7-5,9 8-4,0-6-2,6 7-2,0 0-2,2 0-3,-1 9-6,-12-4-31,2-6-1,-7 1-1,-16-1 1</inkml:trace>
  <inkml:trace contextRef="#ctx0" brushRef="#br1" timeOffset="58">7821 10779 21,'0'0'27,"-10"0"0,1 0-8,0 0-5,-4-1-3,3 4-3,-5-2-1,2 3-1,-5 0-1,3 2-1,-2-1 0,1 6-1,-2-3 1,4 3 0,-3-2-1,5 3 1,1-3-1,3 2 0,8-11-1,-7 15 0,7-15-1,7 13 0,-7-13-1,20 12 1,-6-7-1,2 2 0,1 2 1,0 0-1,-1 2 0,-2 2 0,-1 0 0,-3 4 0,-3 2 0,-3-1 0,-3 2-1,-3-1 1,-2 1-1,-2-2 1,-3-2 0,-3-4 0,-1-1 0,-2-3 0,1-2 0,-2-5 0,2-4 0,1 0 1,3-3-1,10 6 0,-11-17-2,10 5-3,6 1-9,1 1-20,2-6 0,8 1-2,-2-7 2</inkml:trace>
  <inkml:trace contextRef="#ctx0" brushRef="#br1" timeOffset="59">8026 10750 33,'0'0'28,"0"0"0,0 0-9,-11 16-7,5-2-3,1 4-2,-2 2-2,4 8 1,-2 1-1,3 4 0,0-3 0,3 3-1,1-7 0,5 0-1,1-8-2,4-5 1,2-9-2,5-4 1,0-9 0,0-7-1,4-4 0,-1-3 1,1-3-1,-2-3 0,-1-2 0,-3 0 0,-1 2 0,-2 6 0,-4 3 1,-4 3-1,-4 4 1,-2 13 0,0 0-1,0 0 1,-11 12 0,4 4 1,2 5-2,2 6 1,0 3-1,1 3 1,1 0-1,2-1 0,2-2-1,0-6-2,4 0-5,-5-13-15,-2-11-12,14 1-1,-10-18 1,6 0 0</inkml:trace>
  <inkml:trace contextRef="#ctx0" brushRef="#br1" timeOffset="60">8464 10473 55,'0'0'35,"7"16"-1,-7 1 1,-10 6-23,9 12-4,-6 2-3,4 8-2,-3 3 0,5 3-1,1-3 0,2 0-1,2-2 0,2-2-2,2-5-1,-5-8-1,4-3-4,-7-13-5,4 0-12,-4-15-12,0 0 0,0 0 1,-7-25 1</inkml:trace>
  <inkml:trace contextRef="#ctx0" brushRef="#br1" timeOffset="61">8483 10878 31,'5'-11'33,"11"4"3,-7 0-2,3-3-12,8 8-5,-4-3-6,4 9-3,-1 0-3,3 3-2,-3 1-2,1 5 0,-1 0-1,-3 5 0,-2 1 0,-5 3 0,-3 1-1,-4 2 1,-4-1-1,-5 1 1,-5-1 0,-1-4-1,-4-3 1,-1-3 0,-2-4 0,-1-4 0,0-3 1,1-3-1,1-3 1,2-1 0,3-2-1,3 0 0,11 6-1,-11-14-4,11 14-11,9-6-22,-9 6 1,14-12-1,-5 1 2</inkml:trace>
  <inkml:trace contextRef="#ctx0" brushRef="#br1" timeOffset="62">9024 10461 25,'0'0'33,"0"0"1,0 0 0,0 0-12,4 12-6,-8 3-5,5 8-4,-3 1-2,2 8-2,-1 2 0,1 7-1,-2 3 0,0 4-1,-2 1 0,1 1-1,-1 1 0,1-4 1,2-4-2,1-5 2,2-6-1,3-6 0,4-7 0,1-6 0,3-5 0,3-2 0,2-5 0,2-2 0,0 0 0,-1-4-3,2 2-1,-4-5-4,3 4-11,-2 0-18,-10-8 1,1 2-1,-6-7 2</inkml:trace>
  <inkml:trace contextRef="#ctx0" brushRef="#br1" timeOffset="63">8911 10752 44,'0'0'34,"19"-8"2,-9 2-3,1 1-18,11 6-1,-4-4-7,4 7-2,3-1-3,0 3-4,2 3-4,-3-4-12,-3 1-18,5 6 1,-6-6-2,2 5 2</inkml:trace>
  <inkml:trace contextRef="#ctx0" brushRef="#br1" timeOffset="64">9278 10824 36,'0'0'34,"7"12"1,-2-2 0,0 5-16,-2-5-5,5 7-6,-2 0-3,5 2-1,-1-3-1,3 0 0,1-6-2,0-4 1,0-3-1,1-3 0,2-7 0,-1-4-1,2-4 1,-1-4-1,0 0 1,-1-3-1,1 0 0,-5 3 0,-2 1 0,-3 5 0,-3 3 1,-4 10-1,0 0 1,0 0-1,-11 19 1,3-2 0,0 5-1,-1 6 0,-2 4 0,-1 3 1,-1 2-2,1 1 2,0-1-1,-1 0 0,1-4 0,1-4-1,1-1-1,2-8-2,4-1-2,4-19-5,-6 17-13,6-17-14,0 0 2,0 0-3,8-21 4</inkml:trace>
  <inkml:trace contextRef="#ctx0" brushRef="#br1" timeOffset="65">9683 10880 75,'0'0'35,"14"3"-2,-14 7-5,-3 2-21,6 10-1,-7 2-3,3 7-1,-1 2 0,1 4 0,-1 0-1,1 0 0,-1 1 0,2-3-1,0-2 0,-1-5-2,2-3 1,-2-7-3,2-2-1,-1-16-7,0 0-14,0 0-10,0 0 0,-5-21 1</inkml:trace>
  <inkml:trace contextRef="#ctx0" brushRef="#br1" timeOffset="66">9644 10940 43,'-2'-32'36,"6"7"2,-2-3 0,0-2-15,11 12-8,-4-6-4,6 8-4,0 0-2,6 6-2,1 2 0,3 4-2,-1 2 0,-1 3-1,-1 2 1,0 5-1,-5 4 0,-4 2 0,-4 5-1,-6 4 0,-1 0 0,-5 4 0,-2 0-1,-4-2 1,-2 0 0,-2-5 0,-3-2 0,-1-6 1,-3-2-1,2-5 2,-1-2-1,3-3 0,1-2-1,3-3 0,12 5-1,-10-11-1,10 11-3,0 0-5,16-7-13,-3 5-14,1-2 1,3 1-1,0-6 2</inkml:trace>
  <inkml:trace contextRef="#ctx0" brushRef="#br1" timeOffset="67">10089 10763 32,'0'0'34,"22"-2"1,-22 2 1,9 4-13,-4 9-7,-8-4-6,6 10-2,-7-3-2,3 7-1,-5 1-1,5 3-1,-4 0 0,3 2-1,-3-4-1,3-2 0,1-5-2,1-3 0,1-4-4,-1-11-3,0 0-15,13-9-17,-10-9 2,0-2-2,-2-8 3</inkml:trace>
  <inkml:trace contextRef="#ctx0" brushRef="#br1" timeOffset="68">10151 10600 78,'0'0'39,"0"0"0,0 0 0,-20 3-27,18 6-7,2-9-6,-9 12-13,9-12-26,-3 13 2,3-13-2,0 0 2</inkml:trace>
  <inkml:trace contextRef="#ctx0" brushRef="#br1" timeOffset="69">10397 10769 21,'0'0'31,"0"0"3,0 0-1,0 0-13,0 0-2,0 0-5,0 0-3,-6 13-4,6 0-1,-3 3-2,2 4 0,0 5-2,1 3 0,-1 2-1,2 1 0,-1-1 1,1-2-1,1-5 0,0-6 1,0-5-1,-2-12 0,0 0 0,15-5 0,-6-8 0,1-6-1,3-2 2,1-5-2,3-2 1,0 0 0,3 1 0,1 4 0,-4 5 1,2 4-1,-3 5 1,-1 9-1,-3 6 1,-2 6-1,-1 4 1,-5 4-1,-1 3 0,-3 3 1,-3 2-1,-1-3 0,-2 0-1,-1-3 0,1-3-2,0-4-2,5-2-4,1-13-13,0 0-15,0 0 0,16-6 0,1-1 1</inkml:trace>
  <inkml:trace contextRef="#ctx0" brushRef="#br1" timeOffset="70">11029 10823 11,'0'0'12,"10"-5"2,-10 5 0,10-4 0,-10 4 1,0 0 1,13-4-2,-13 4-1,0 0-1,0 0-2,0 0-1,0 0-1,0 0-2,-2-11 0,2 11-1,0 0-1,0 0-1,-14-9-1,14 9 0,-11-4 0,11 4-1,-16-2 0,6 3 0,0 1-1,-3 1 0,1 2 1,-1 2-1,-2 3 0,2 1 0,0 5 0,1-1 1,-1 6-1,3-1 0,2 3 0,2 0 0,3 0 0,2-2 1,2-2-1,4-1 1,1-7-1,4-2 1,3-4 0,1-3 0,2-6-1,1-1 1,2-5 0,1-2 0,-1-1 1,1-5-1,-3 1 1,1 0-1,-5 0 0,0 1 0,-6 0 0,-2 1 0,-3 4 0,-1 1-1,-1 10 1,-3-17 0,3 17-1,-7-11 1,7 11-1,0 0 1,-12 3-1,12-3 0,-7 14 0,4-4 0,0 4 0,1-1 1,0 5-2,1 3 1,0 1 1,0 1-1,0 3 0,-1 3 0,0 0 0,0 2 0,-2-2 0,0-2 0,0-3 0,-3 2 0,1-2 1,-2-5-1,-3-3 0,0 0 0,-4-6 1,-1 0-1,-3-1 1,0-5-1,-3-2 1,0 1-1,-1-2 1,3-1 0,1 0-1,3-1 1,2-1 0,5 1-1,9 1 1,-14-4-1,14 4 0,0 0 0,0 0 0,0 0-3,11-2-3,-11 2-7,21-12-28,-5 11 1,1-5 0,1 4-1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9:59:46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17853 5360 16,'0'0'16,"0"0"-4,19-5 0,-10 3-2,5 3-2,-2-2 0,4 1-1,1 5-2,3-4 1,-1 1-1,3 1 0,2 1 0,0-2-1,1 4 0,-2 2 0,1-1 0,-2 1-1,0 2-1,-3 2 0,1 0 0,-5 2-1,1-1 1,-2 1-2,-1 2 1,-1 1 0,0-1 0,-1 1 0,-2 1-1,-1 2 1,-1 0 0,-1 2 0,-2 1 0,-2 0-1,0 4 1,-1 0-1,-1-1 1,-1-1-1,-1 3 1,-1-2-1,-2 2 0,-1 2 1,-2-2-1,-2 0 1,-3 2-1,2 1 1,-1-1-1,1 1 1,1 0-1,1-1 0,2 4 0,2-1 0,2-2 0,1 1 0,1 3 0,2-1-1,1 2 2,1-2-1,1 0 0,0 2 0,1 1 0,0 1 0,1-1 1,0-1-1,-1 2 0,3-2 1,-1 1-1,2-1 0,0-2 0,3-2 0,0-1 1,5-4-1,1-5 1,2-1 0,2-6 0,-1-3 0,3-2 0,-1-6 0,1-3 0,-5 1 1,-2 0-1,-4-1 0,-1 1-1,-12-2 1,8 13 0,-10-4-1,-4 5 1,-4 3-1,-1 4 1,-3 1-1,0 5 0,-1 1 0,-3 4 1,3 4-1,0 3 0,2 0 0,0 4 0,4 3 0,1 2 0,1 2 0,5-1 0,-1 4 0,2 0 0,1 0 0,0-2 0,0 2 0,-2-2-1,0-2 2,-2 0-1,0-6 0,-2-1-1,-2-3 1,-2-1 0,-1-5 0,-3-4 1,-1-3-1,-3-4 0,-2-6 0,1-3 1,0-5-1,1-8 1,2-3-2,2-6-1,6 0-2,-1-6-13,5-6-17,8 3 0,-5-9-1,10 4 2</inkml:trace>
  <inkml:trace contextRef="#ctx0" brushRef="#br0" timeOffset="835.0477">18732 7008 8,'26'8'17,"-7"-5"-3,8 6-1,-3-2 0,1 3-1,-1 2-1,0 2-1,0 5-2,-4 1 0,-1 3-2,1 1-1,-3 5-1,-1 2-1,1 3 0,-4-1-1,-1 3 0,-1 1 0,-2 1 0,-5 0 0,1 5-1,-4-3 0,-1 2 0,-1 2 0,-1-1 0,-1-1-1,-1 2 1,0-2-1,-1-2 2,1 0-1,-3-2 0,2-4 0,0-2-1,2-4 2,0-3-2,2-4 0,-1-5-2,3-5 0,-1-11-2,1 16-2,-1-16-4,0 0-7,0 0-8,-10-12-7,10 12 3,-6-19-1</inkml:trace>
  <inkml:trace contextRef="#ctx0" brushRef="#br0" timeOffset="1168.0669">18969 7986 34,'0'15'28,"0"-15"-3,-6 18-7,7-6-3,0-3-5,4 5-3,0-1-3,2-3-2,-7-10 0,16 18-1,-6-10 1,-10-8-1,17 14 0,-17-14 0,17 9-1,-6-6 1,-11-3-1,20-1 1,-11-4-1,4-2 1,0-3 0,2-2-1,-1-1 0,0-2 0,1 1-2,-3 1-5,3 0-11,0 8-12,-11-7-2,-4 12 1,4-11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4:39.34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16174 8846 20,'0'0'23,"0"0"-5,0 0-2,0 0-2,0 0-4,0 0-1,0 0-1,10-2-2,-10 2 1,13 3-1,-2 1 0,-11-4-1,23 4 0,-11-3-1,3 1 0,1-4-1,2 1-1,0-1 2,6-1-2,0-3 0,4 0 0,-1 0 0,3-2-1,-1 1 1,3 1-1,0-1 1,-2 1-1,0 3 0,-2 0-1,3-3 1,0 3-1,2-1 1,0-1 0,0 0 0,1 0 0,-1-1 0,1 1-1,-4 1 1,1-1 0,-2-2-1,2 3 1,-1-1-1,-1 0 1,-3 1-1,1 0 0,0 0 1,-1 0-1,-1 2 1,-7-1-1,-2 1 0,-2 1 0,-1 0 1,-4 0-1,-9 1-1,9-2-2,-9 2-3,0 0-10,-11-2-22,11 2 2,-24-2-2,9 2 2</inkml:trace>
  <inkml:trace contextRef="#ctx0" brushRef="#br0" timeOffset="1689.0966">16474 8670 3,'0'0'12,"0"0"0,0 0-1,0 0-1,0 0 1,0 0-1,0 0 0,8-11-1,-8 11-1,9-7-1,-9 7 0,12-10-1,-12 10 0,12-7-1,-12 7 0,10-3 0,-10 3 0,0 0 0,0 0-1,0 0 0,0 0 0,0 0 0,0 0-1,-1 10-1,1-10 1,0 0-1,-13 10 0,13-10-1,-16 9 0,7-2-1,-6 4 1,0-2 0,-4 3-1,1 2 0,-3-1 0,0 2 0,2-1 1,-1-2-1,3 1 0,3-3 0,1-2 0,2-1 0,2-3 0,9-4 0,-15 5 0,15-5 1,-12 2-1,12-2 0,-11 2 1,11-2-1,0 0 0,-12 4 0,12-4 0,0 0 0,0 0 0,-10 10 0,10-10 0,0 0 1,-9 10-1,9-10 0,0 0 0,-12 7 1,12-7-1,0 0 1,0 0-1,0 0 0,-9 9 1,9-9 0,0 0 0,0 0 0,11 5 0,-11-5 1,11 5-1,-11-5 1,15 2-1,-15-2 0,19 4 0,-9 0 0,1 0 0,1 1 0,1-1 0,1 5-1,0-3 1,2 0 0,-2 1 0,5 3-1,1-3 0,0 2 1,-1-1-1,1 0 0,0-1 0,1 3 0,-4-1 1,-1-4-1,-3 0 0,-2-1 0,-1-1 0,-10-3 1,11 6-1,-11-6 0,0 0 0,0 0 1,0 0-1,10 4 1,-10-4-1,0 0 0,0 0 0,0 0 1,0 0-1,0 0-1,0 0 0,0 0-1,0 0 0,0 0-3,0 0-10,10 5-24,-10-5 2,4-10-2,-3 0 2</inkml:trace>
  <inkml:trace contextRef="#ctx0" brushRef="#br0" timeOffset="60206.4436">17492 8437 4,'0'0'17,"0"0"-1,0 0 1,0 0-3,10-8 0,-10 8 1,0 0-3,0 0-1,0 0-2,8-11-2,-8 11 0,0 0-2,0 0 1,0 0-2,0 0 0,0 0-1,0 0 0,0 0 1,5 14-1,-6-5-1,3 3 0,-3 3-1,1 2 0,0 6 0,1 3 0,-1 1 0,0 1-1,-1 0 1,-1-2 0,1-1-1,-1-1 1,3-3 0,-1-6-1,0-1 0,2-3-1,1-2 0,-3-9 0,6 13-1,-6-13-1,0 0-3,0 0-2,0 0-3,0 0-1,0 0-2,0 0-1,-2 14-2,2-14-5,-10 4-8,10-4 3</inkml:trace>
  <inkml:trace contextRef="#ctx0" brushRef="#br0" timeOffset="61215.5013">17517 8448 9,'0'0'7,"0"0"1,-2-9 1,2 9-1,0 0 1,0 0 0,0 0 1,-3-11-1,3 11 2,0 0-1,0 0 1,0 0-1,11-7-1,-11 7 0,14-7-2,-14 7-1,16-9 0,-6 2-1,3 1 0,0-1-1,2 2-1,-1-3-1,1 1 0,-2 2 0,1 1-1,-3 0-1,1 2 0,-12 2 1,15-3-1,-15 3 0,0 0 0,12 2 1,-12-2-1,0 0 0,0 0 1,0 0-1,0 0 0,0 0 1,6 11-1,-6-11 1,0 0-1,1 11 0,-1-11 1,2 15-1,-1-5 1,0 2-1,0-1 1,-1 2-1,0 0 1,0-1-1,-1 0 1,1-12-2,-3 16 0,3-16-1,-4 10-2,4-10-4,0 0-9,0 0-18,0 0-1,0 0 1,12 8 0</inkml:trace>
  <inkml:trace contextRef="#ctx0" brushRef="#br0" timeOffset="61784.5339">17945 8533 7,'-16'2'27,"16"-2"2,0 0-5,-11 1-6,11-1-1,0 0-3,0 0-2,0 0-2,0 0-2,11-9-1,-11 9-3,14 3 0,-4-1-1,1-2-1,2 1-1,0-1-1,1 1-1,2-1 0,-2-3 0,2 2-3,-6-3-2,3 6-4,-13-2-4,10-2-8,-10 2-13,0 0 1,-8 11 0</inkml:trace>
  <inkml:trace contextRef="#ctx0" brushRef="#br0" timeOffset="62051.5492">17888 8665 17,'0'0'29,"0"0"3,0 0-7,14-1-4,-3 0-4,-2-3-5,8 0-3,-5 0-4,5 2-1,-4-2-2,2 4-2,0 0 0,-1 0-2,-3 3-2,-11-3-1,19 6-5,-19-6-11,0 0-12,17 1-1,-17-1 1</inkml:trace>
  <inkml:trace contextRef="#ctx0" brushRef="#br0" timeOffset="63240.6172">18422 8273 20,'-11'-6'20,"11"6"-2,0 0-2,0 0-2,-2-9-3,2 9-1,0 0-2,0 0-1,0 0 0,-5-11 0,5 11-1,0 0 0,-11 4-1,11-4-1,-14 4 0,4 0-1,10-4 1,-19 10-1,19-10 0,-15 13-1,15-13 0,-13 17 0,13-17 0,-8 16-1,7-3 0,-1-1 0,2 1 0,0 0 0,2 1-1,0-1 1,0 1-1,1 1 0,1-3 0,1-2 0,-1 1 0,0 1 0,0-2 0,-3 0-1,0 0 1,-2 0-1,-3-1 0,-1 2 1,5-11-1,-19 15 0,8-8 1,-1 0 0,0-2-1,3-1 1,-1-2 0,10-2 1,-12 2-1,12-2 0,0 0 0,0 0 0,0 0 0,12-7 1,-12 7-1,18-1 1,-9 1-1,-9 0 0,16 5 0,-16-5 0,8 14 0,-6-1 0,-3 0 0,-1 3 0,-1 0-1,0 2 1,0-1 0,1 0 0,3-3 0,-1-1 0,2 0 0,1-1 1,1-3-1,1 0 0,0 0 0,-5-9 0,13 16-1,-13-16-2,9 9-7,-9-9-26,17 3 1,-17-3-1,12-6 1</inkml:trace>
  <inkml:trace contextRef="#ctx0" brushRef="#br0" timeOffset="65881.7681">18660 8333 5,'0'0'18,"-7"12"-7,7-12 0,-9 7-1,9-7 1,-9 12 0,9-12 0,-11 13-3,11-13 0,-9 16-2,4-4-1,-3 0-1,2 1 0,-1 1-2,0 3 0,-4 1 0,4 2 1,-3-1 1,4 2-1,-3 0 1,5 1-1,-2-1 2,7 1-2,1-5 0,5 2-1,2-6 0,0 2 0,4-5-2,0-2 0,2 0-7,-5-4-11,-10-4-14,15 4-1,-15-4 0,18-3 1</inkml:trace>
  <inkml:trace contextRef="#ctx0" brushRef="#br0" timeOffset="66409.7984">18820 8502 30,'0'0'30,"0"0"1,0 0-9,1 13-8,1-1-2,-4 0-3,6 8-4,-3-1-1,3 3-2,-1 0 0,1 1-2,0 0 1,0-1-1,-2-3-1,0-5-1,1-1-2,-3-3-3,4 1-3,-4-11-4,0 0-9,7 12-10,-7-12 2,0 0 2</inkml:trace>
  <inkml:trace contextRef="#ctx0" brushRef="#br0" timeOffset="66838.823">18748 8465 28,'7'-25'30,"5"17"1,-4-5-11,3 2-5,7 5-3,-4-2-4,4 7-2,-2 0-3,1 4-1,-1 3-1,-1 3 0,0 1 0,-3 2 0,-2-1 0,0 3 0,-3 0-1,-2-1 1,-4-1-1,-2 0 0,-2-2 0,-3 1 0,-3-2 1,0-3-1,-3-1 0,-1-2 1,1 0-1,1-2 0,0-1 1,2-3-1,9 3 0,-13-2-2,13 2 0,0 0-4,0 0-6,0 0-12,11 2-8,1 5-2,1-8 3</inkml:trace>
  <inkml:trace contextRef="#ctx0" brushRef="#br0" timeOffset="67099.8379">19130 8539 25,'0'0'31,"13"2"2,-13-2-8,6 11-5,0 0-4,-4 0-4,3 7-3,-6-2-2,2 5-4,-2-1 1,1-1-3,-1 1 0,-2-2-3,1-1-3,2-17-11,-11 13-19,11-13 0,0 0-1,0 0 2</inkml:trace>
  <inkml:trace contextRef="#ctx0" brushRef="#br0" timeOffset="67761.8758">19369 8259 41,'0'0'31,"-9"9"2,9-9-8,-18 13-9,18 0-5,-5-1-3,7 9-1,-2 0-2,5 3-1,1 0-2,4 6 0,0-1-1,-1 0 0,-2-2 0,1-3-1,2-1-2,-4-7-1,2 2-4,-8-18-9,0 0-18,0 0-1,0 0-1,0 0 1</inkml:trace>
  <inkml:trace contextRef="#ctx0" brushRef="#br0" timeOffset="68149.898">19296 8223 36,'-2'-15'32,"8"6"2,-3-3-6,2-2-12,9 9-4,-3-2-3,9 7-2,-2 1-3,7 3-1,-1 1-1,2 4-1,-1 3 0,-4-1 0,-1 2 0,-2 2-1,-8 3 1,-4 0-1,-5 3 1,-5-3-1,-4 1 0,-3 1 0,-4-2 1,-6-4-1,0-4 0,0-1 1,0-3-1,4-2 0,0-3 0,6-4-1,11 3-2,0 0-4,0 0-8,12-2-20,4-4-1,7 6 0,0-4 1</inkml:trace>
  <inkml:trace contextRef="#ctx0" brushRef="#br0" timeOffset="68762.9327">19768 8413 26,'0'0'32,"-15"10"3,1-6-1,0 3-14,3 7-4,-9-5-5,6 10-3,-3-4-2,6 2-2,0-3-1,7 4-1,1-5-1,5 0 1,4-3-2,4 0 1,5-3 0,4 1-1,2-3 0,1-5 1,2-3-2,-1-1 1,-2-2 0,1-4-1,-3-1 0,-4-4 0,-2-2 0,-1 3 1,-5-3-1,-3-2 1,-3 1 0,-6 0-1,-3 2 1,-5 3-1,-2 4 0,-3 2 0,2 5 0,-2 5-1,5 6-1,1-2-1,8 7-4,-2-5-6,11 5-7,4 2-14,-9-16-1,23 20 2,-11-17 1</inkml:trace>
  <inkml:trace contextRef="#ctx0" brushRef="#br0" timeOffset="69204.9583">20130 8382 39,'0'-12'33,"0"12"1,-3-17 0,-4 8-19,7 9-5,-16-11-3,6 13-4,-6 2 0,3 2-1,-2 2-1,2 5 1,-1 0-2,1 2 1,4 0 0,5-3-1,2-1 0,4 0 0,-2-11 0,15 13 1,0-9-1,-1 1 0,2-2 0,-1 1 0,1 1 0,-4-1 0,-12-4 0,13 17 0,-11-7 0,-4 0 0,-4 2-1,-4 0 1,-2 3 0,0-3 0,-2 1 1,1-2-1,1-2 0,-2-1-2,5 1-2,0-10-10,9 1-17,0 0-4,-7-18-1,7 18 1</inkml:trace>
  <inkml:trace contextRef="#ctx0" brushRef="#br0" timeOffset="69603.9811">20212 8126 29,'9'5'30,"-9"-5"3,7 13-6,-1 2-9,-4-2-4,8 10-3,-6-2-2,4 4-2,-3 1-2,4 8-2,-3-1 0,-1 1-1,-2 1-2,-1-3 1,0 0-2,-4-2 2,0-1-1,-3-9 0,-2-1 0,-4-2-2,1-3-1,-4-7-4,3 3-8,-4-1-20,1-8-1,5 5 0,-2-10 1</inkml:trace>
  <inkml:trace contextRef="#ctx0" brushRef="#br0" timeOffset="70319.022">20456 8570 32,'13'11'30,"-13"-11"1,11 23-2,-7-5-15,-3-2-7,2 6-4,-2-1-1,0 1-1,-2-1-1,-1-3-1,-1-2-4,-4-5-5,7-11-14,-8 14-7,-1-16 0,9 2 1</inkml:trace>
  <inkml:trace contextRef="#ctx0" brushRef="#br0" timeOffset="71161.0702">20887 8244 12,'0'0'29,"0"0"-2,0 0-2,0 0-3,0 0-4,0 0-3,-10 4-2,10-4-4,-13 5-2,1 0-3,2 3-1,-3 4-1,0 1 0,-1 7 0,1 2-1,0 5 1,5 2 0,2 2-1,4 1 1,6-3-2,4 0-2,4 3-2,1-14-9,5-6-24,0 3 0,-4-12-1,3-1 2</inkml:trace>
  <inkml:trace contextRef="#ctx0" brushRef="#br0" timeOffset="71950.1153">21105 8397 40,'4'-11'32,"-4"11"-4,0 0-5,0 0-5,0 0-3,-15-9-5,15 9-3,-12-2-3,3 0-1,-2 1-2,1 0 0,-1 1-1,-1 3 0,1 2 0,-2 1 0,2 2-1,3 6 1,0-1 0,2 3 0,3-1 0,2 0 0,2-3 0,4 0 1,5-1-1,2-6 1,3-3-1,1-1 0,1-4 1,1-3 0,0-3 0,-1-1 0,-4-3 1,-2 1 0,-3-1-1,-1-1 1,-4-1 0,-2 5-1,-2-1 1,1 11-1,-6-12-1,6 12 1,0 0-1,-13 5 0,10 5 1,1 4-1,-1 3 0,1 6 0,1 2 0,0 3 0,0 2 0,0 0 0,-1 0 0,-1-1 0,-1-5 0,0-2 0,-1-2 0,-1-4-1,2-4-1,4-12-2,-6 15-3,6-15-4,0 0-11,0 0-14,0 0-1,0 0 1,10-14 2</inkml:trace>
  <inkml:trace contextRef="#ctx0" brushRef="#br0" timeOffset="72213.1304">21323 8518 36,'15'4'33,"-15"-4"2,5 15-2,-6-2-14,-3 1-9,3 6-4,-5-1-3,0 3-2,0-3 0,-3 1-4,5 1-3,-4-8-7,8-13-20,-4 17-1,4-17-1,0 0 2</inkml:trace>
  <inkml:trace contextRef="#ctx0" brushRef="#br0" timeOffset="74195.2434">21532 8217 23,'12'-1'29,"-12"1"1,0 0-4,0 0-8,0 0-5,-9 21-4,3-6-3,4 5-1,-1 1-1,3 6 0,-1-1 0,4 3-2,0-1 0,2-2-1,-2-3 0,1-1 0,-1-3-2,-1-5 0,0 0-3,-2-14-4,0 19-3,0-19-9,0 0-13,-5 15-2,5-15 2,0 0 1</inkml:trace>
  <inkml:trace contextRef="#ctx0" brushRef="#br0" timeOffset="74582.2659">21827 8221 19,'0'0'26,"0"0"2,0 0-8,10-5-5,-10 5-2,0 0-3,10 12-1,-3 0-2,-3 2-1,5 4-2,-2 4 0,1 5-1,-2 1-1,2 5 0,-1-2 1,-1 1-1,-2-4-1,1-1 0,-3-6 0,0-4-2,1-4-3,-3-13-7,0 0-6,1 11-16,-1-11-2,-3-13 2,-2-2-1</inkml:trace>
  <inkml:trace contextRef="#ctx0" brushRef="#br0" timeOffset="74951.287">21585 8267 28,'-15'-7'26,"15"7"-2,0 0-2,0 10-3,6 2-3,-6-12-2,16 21-2,-5-10-2,6 5-3,1-1-1,5 4-1,-3-3-1,5 2-1,-3 0-1,1 3 0,-4-2 0,3-1-1,-4-2-1,-2-1-2,1 0-2,-5-5-2,6 2-7,-7-9-12,-1-3-12,7 2-1,-5-8 2,6 3 1</inkml:trace>
  <inkml:trace contextRef="#ctx0" brushRef="#br0" timeOffset="75693.3294">22082 8468 29,'18'-4'30,"-18"4"2,23-11-6,-8 8-9,-1-5-5,4 5-2,-3-4-3,3 1-2,-3-4 1,1 4-2,-2-5-1,-2 3-1,-3-1 0,1-1-1,-4 0 1,-6 10-2,5-15 1,-5 15 0,-3-15-1,3 15 0,-11-12 1,11 12-1,-20-9 0,7 3 0,-3 4 0,-3 3 0,1 1 0,-3 4 0,3 2 0,-1 2 0,1 4 0,3 2 1,1 1 0,5 0 0,2 1 0,3 0 0,2 0 0,4 1 1,2-2-1,3 1 0,4-3-1,-1 2 1,3-3 0,4 0-1,-1-4 1,3-3-1,2-3 0,-1-1-1,2-6 0,-1-4-3,3 2-5,-8-6-18,3-4-10,-1 5 0,-4-6-1</inkml:trace>
  <inkml:trace contextRef="#ctx0" brushRef="#br0" timeOffset="76488.3749">22620 8391 33,'1'-10'32,"-1"10"1,0 0-5,-4-11-10,4 11-5,-14-6-4,14 6-2,-24 1-3,13 0-1,-5 0 0,1 3-2,0 0 0,-1 2 0,0 1 0,1 2 0,2 2-1,1 0 2,3 0-1,4 3 0,2-4 0,5 2 0,2-3 0,5 2 0,3-2 0,5 0 0,3-3 0,2-2-1,0 0 1,4-3-1,-3-3 0,0-2 0,-3-4 1,-5-1-1,-3-2 0,-4-1 0,-5-3 1,-4 1-1,-2-3 0,-4 3 0,-3 0 1,0 1-1,0 2 0,0 3 0,1 5-1,9 3 1,-12 9 0,10 2 0,5 4 0,0 8 0,2 2 0,5 3 0,-2 4 0,2 2-1,1 2 1,-1-1-1,-3 1 0,-2-5 0,0-3 1,-9 0-1,0-5 1,-6-5 1,-3-5-1,-5-4 1,-2-4-1,1-3 1,-2-2-1,2-6 0,4 1-2,-1-4-4,16 9-15,-9-14-16,3 2 0,7 3 0,-2-7 1</inkml:trace>
  <inkml:trace contextRef="#ctx0" brushRef="#br0" timeOffset="77456.4301">22716 8159 23,'0'0'28,"0"0"-4,0 0-2,0 0-5,0 0-1,17 3-2,-17-3-3,20 5-2,-10-1-2,7 10-2,-5 1-1,7 6-1,-2 3-2,-2 7 0,1 5-1,-3 1 0,-2 2 0,-2-3 0,-5-1 0,-4 1 0,-4-4 1,-1-8-1,-3-2 1,-1-5-1,1-5 0,8-12 0,-17 11-1,17-11-3,0 0-5,-11-7-13,11 7-13,2-12-1,-1 0 1,-1 12 0</inkml:trace>
  <inkml:trace contextRef="#ctx0" brushRef="#br0" timeOffset="78393.4837">23074 8615 19,'0'0'26,"2"10"-2,-2-10-3,0 0-4,3 15-1,-3-15-2,4 16-1,-4-16-2,7 20-1,-7-9-4,2 2-2,-1-1-2,-2 0-3,-2 4-2,-2-5-2,2 4-7,-12-4-6,4-5-16,4 5-1,-10-7 0,17-4 3</inkml:trace>
  <inkml:trace contextRef="#ctx0" brushRef="#br0" timeOffset="79121.5255">23424 8196 17,'0'0'15,"0"0"2,0 0 0,0 0 0,-11 5-1,11-5-3,-11 9-2,1-5-1,0 8-2,-8-3-1,5 8 0,-8-1-1,4 10 1,-6-1-1,9 5 0,-2 0-1,5 4-1,5 0-1,8 2-1,3-1-1,11-3-2,6-1 0,-2-4-2,7-2 0,-1-9-4,4-1-10,-8-4-19,-4-12 0,-1 2 0,-9-11 1</inkml:trace>
  <inkml:trace contextRef="#ctx0" brushRef="#br0" timeOffset="79774.5627">23543 8347 32,'0'0'27,"8"9"1,-13 0-12,3 3-9,3 4-3,0 2 0,1 3-1,0-1-1,2 2-1,-1-1-1,4-4 0,-1 0-1,-2-5-1,-1-3 0,-3-9-1,0 0 0,9 1 0,-9-1 0,-3-16 0,-1 2 1,2-3 0,0-2 0,-2 0 1,1 0 1,0 0 1,3 2 1,4 2 0,0 3 1,-4 12 1,10-11-1,-1 9 0,3 1 0,-2 3-2,5-1 0,-2 2-1,-1-1 0,2 0 1,-2-2 0,-12 0 1,15 0 0,-15 0-1,0 0 1,1-10-1,-1 10 0,-13-16 0,13 16-1,-14-17 0,14 17-1,-17-12 1,17 12-4,-14-2-3,14 2-14,-2 16-9,2-16 2,-2 24-1</inkml:trace>
  <inkml:trace contextRef="#ctx0" brushRef="#br0" timeOffset="80042.5782">23801 8561 69,'19'19'36,"-13"-6"-2,-1 1-10,-5 10-12,-5-2-6,1 3-3,-3-6-2,-1 4-1,0-3-3,-1-7-6,3-3-21,0 3-5,-3-11-1,9-2 1</inkml:trace>
  <inkml:trace contextRef="#ctx0" brushRef="#br0" timeOffset="81402.656">24012 8315 11,'0'0'27,"11"16"1,-11-16 1,3 20-14,-4-3-5,-3 1 0,3 7-2,-2-6-2,3 6 0,-4-4-2,2 2-1,1-7-1,3-1-2,2-1-3,-4-14-7,6 12-10,-6-12-13,0 0 0,12 3 0</inkml:trace>
  <inkml:trace contextRef="#ctx0" brushRef="#br0" timeOffset="81820.6799">23941 8315 24,'9'-12'29,"-7"-6"0,5 5-6,4 1-8,-3-1-4,3 3-3,-4-1-2,10 2-1,-7 1 0,8 2-2,-3-1 1,1 7-2,-1-1 1,6 5 0,-4 3-1,-4 7-1,-2-1 0,-1 2-1,0 1 0,-1 1 0,-4 0 0,-7-1 0,0-1 0,-1-2 0,-4 0 0,-5 0 0,-7-2 0,-2-1 1,0-3-1,1-1 1,1-4-1,1-2-1,1-1 0,8-3-2,9 4-4,0 0-6,-2-12-13,2 12-8,0 0 0,15 5 0</inkml:trace>
  <inkml:trace contextRef="#ctx0" brushRef="#br0" timeOffset="82352.7101">24322 8415 18,'10'11'23,"-20"-12"1,10 1-8,-20 16-6,9-7-3,-8 6 1,8-3 0,-2 5 0,2-5 0,8 4-1,-1-1 0,3 0-1,9-2-3,7-5-1,-15-8 0,0 0-1,0 0 0,70 3 0,-70-3 0,0 0 1,55-27-1,-55 27 0,0 0 0,0 0-1,0 0 1,0 0-1,46-58 0,-46 58 1,0 0-2,0 0 2,0 0-1,-58-42-1,40 38 0,2-1 0,3 4-3,-2 0 0,15 1-6,-9 6-6,9-6-17,0 0 0,0 0 1,0 0 1</inkml:trace>
  <inkml:trace contextRef="#ctx0" brushRef="#br0" timeOffset="82802.7361">24792 8323 22,'0'0'27,"0"0"-6,0 0-4,0 0-3,0 0-1,-51 7-3,51-7-1,0 0-2,-73 38-1,73-38-2,-51 25-1,51-25-1,0 0-1,0 0 0,0 0 0,0 0 0,0 0-1,0 0 0,-1 53 1,1-53-1,0 0 1,55 17-1,-55-17 1,0 0-1,0 0 1,0 0-1,0 0 1,45 52 0,-45-52 0,0 0 0,0 0 2,-65 32-2,65-32 0,0 0 0,-60 13-3,60-13-3,0 0-4,-53-2-6,53 2-14,0 0-5,0 0 0,0 0 2</inkml:trace>
  <inkml:trace contextRef="#ctx0" brushRef="#br0" timeOffset="83203.759">24800 8134 25,'0'0'28,"0"0"2,0 0-7,59 36-10,-59-36-4,0 0-1,39 59-2,-39-59-1,32 52-2,-32-52 0,40 60-1,-40-60-1,20 54 1,-20-54-1,15 53 0,-15-53-1,0 0-1,-29 56-1,29-56-2,0 0-2,0 0-5,-65 36-10,65-36-13,0 0 3,0 0-1</inkml:trace>
  <inkml:trace contextRef="#ctx0" brushRef="#br0" timeOffset="108948.2315">25205 8664 8,'0'0'15,"0"0"1,0 0 0,0 0 0,0 0 2,0 0-3,0 0 0,0 0-3,0 0-1,0 0-1,0 0-2,0 0-1,0 0-1,0 0-2,0 0-1,0 0-1,0 0 0,-29 55-1,29-55-2,0 0-1,0 0-4,-9 60-12,9-60-17,0 0 0,0 0-1,0 0 1</inkml:trace>
  <inkml:trace contextRef="#ctx0" brushRef="#br0" timeOffset="111048.3516">18729 9009 9,'4'-10'14,"-4"10"0,0 0-1,0 0-2,0 0-1,0 0-1,0 0-1,0 0-3,0 0-1,-11-2 0,11 2 0,-12 10 1,12-10-1,-19 15 0,9-3 0,-5 0 0,1 6 1,-1-2-1,1 4 0,4 0 0,-1 6-1,3 0 1,4-1-2,1 0 1,5 1-1,2-2-1,3 0 0,-1-4 1,2-1-2,-1-5 0,-1 2 0,5-5-2,-11-11-1,13 18-4,-13-18-6,11 6-15,0 0-4,-11-6 0,14 0 1</inkml:trace>
  <inkml:trace contextRef="#ctx0" brushRef="#br0" timeOffset="111455.3749">18834 9191 9,'0'0'15,"0"0"0,6 13-1,-6-13 0,0 0-3,8 12 1,-4-3-3,-4-9-2,5 20-2,-5-10-1,0 2-2,0-2-1,-1 0-1,1-10-1,-2 14-2,2-14-4,0 0-7,2 12-12,-2-12 0,0 0 0</inkml:trace>
  <inkml:trace contextRef="#ctx0" brushRef="#br0" timeOffset="111629.3848">18885 9052 5,'0'0'6,"0"0"-4,0 0-5</inkml:trace>
  <inkml:trace contextRef="#ctx0" brushRef="#br0" timeOffset="112151.4147">18975 9128 25,'2'13'25,"-2"-13"0,-3 17-8,1-6-4,2 3-4,3 1-3,-1 1-1,2-1-1,-3 0 0,3-3-1,0-1-1,-4-11 0,13 14-1,-13-14 0,12 4-1,-12-4 0,12-1 0,-12 1 0,12-7-1,-12 7 1,8-16-1,0 5 1,0-5-1,4-2 1,-2-3-1,5-1 0,-2-3 1,3 3 0,-4 4 1,-2 4-1,-10 14 1,13-12 0,-13 12 0,5 13 0,-6 2 0,-1 3 0,-1 3 0,2 2-1,2 1 2,2-1-1,-1 0 0,3-4-1,1-2 0,0-4-3,4-1-3,-10-12-11,9-3-14,0 3-1,-6-14 2</inkml:trace>
  <inkml:trace contextRef="#ctx0" brushRef="#br0" timeOffset="112492.4342">19321 8900 28,'0'0'28,"0"0"3,0 0-7,0 0-10,-4 15-6,5 4-3,-3 5-2,3 3 0,-1 3-2,2 4 1,-2 0-1,3 2 0,-1-3 0,1-1 0,-1-4 0,4-2-1,0-5 1,1-4-1,2-6 1,4-5-1,0-3-1,0-7 0,3 0-5,-6-5-10,-2-5-15,6 5-1,-11-6 1,-3 15 0</inkml:trace>
  <inkml:trace contextRef="#ctx0" brushRef="#br0" timeOffset="112693.4457">19211 9083 15,'0'0'31,"0"0"1,15-7 2,-4 5-12,4-2-7,4 3-5,1-2-7,2 2-5,2 3-11,0 4-19,-5-9-2,5 6 0,-8-7 1</inkml:trace>
  <inkml:trace contextRef="#ctx0" brushRef="#br0" timeOffset="113702.5034">19745 8975 11,'12'1'25,"-12"-1"-3,10-10-2,-10 10-2,8-9-3,-8 9-3,0 0-3,0 0-2,-7-12-2,7 12-2,-15-1-1,4 1 0,-1 1-1,-2 0-1,-2 5 1,1 1-1,-3 4 1,1 1-1,-1 3 0,1 1 0,3 1 0,0 1 0,4-2 0,3 0 0,5-4 1,6-3-1,-4-9 1,18 16-1,-4-12 1,4-1 0,2 0 0,-1 1-1,-1 0 1,-3 4-1,-2 0 1,-2 1-1,-4 1 0,-5 4 0,-7-3 1,-1 1-1,-5-2 0,1-2 0,-5 1 1,3-4-1,-4-1 0,2-3 0,3-2-1,11 1 0,-16-3 0,16 3-2,0 0-2,-6-14-4,6 14-8,14-1-10,-14 1-6,22 1 2,-10-3 0</inkml:trace>
  <inkml:trace contextRef="#ctx0" brushRef="#br0" timeOffset="114235.5339">19996 9175 24,'2'-28'26,"0"16"-3,-10-2-5,0 1-6,-2 4-4,-3 1-2,-2 4-1,1 3-2,-2 3-1,-3 4-1,4 4 1,-1 3-1,2 3 0,2 2 0,1 1 0,2 1 0,9 0 0,-1-3 1,9-2-1,2-4 1,7-5-1,3-5 0,3-3 0,3-8 0,-3 0-1,3-7 1,-6 3 0,-2-4 0,-5 2 1,-7 0-1,-2 3 1,-4 0 0,0 13 0,-11-12-1,11 12 1,-17 0-1,17 0-1,-13 18 1,7 0 0,0 6 0,5 4 0,1 2 0,1 4-1,-1 1 1,1-1 0,0-2-1,0-3-1,2-4 0,-4-7-1,1-2-4,0-16-4,0 0-10,8 9-13,-9-21 0,6 2 1</inkml:trace>
  <inkml:trace contextRef="#ctx0" brushRef="#br0" timeOffset="114683.5595">20157 9086 20,'0'-10'26,"0"10"0,0 0-4,8 14-10,-5 0-5,0 3-1,4 4-2,-4 2 1,6 2-2,-3 1-1,2-1-1,-1-5 0,-2-1-1,-1-6 0,-4-13-2,5 10-1,-5-10 0,-3-11-1,0-2 0,0-4 1,0-3-1,1 1 1,-1 0 2,6-2 0,-1 4 3,3 0 0,1 4 1,2 4 1,4 2-1,-2 2 1,1 4-1,-11 1 0,19-2-1,-19 2-1,13 2 1,-13-2 0,0 0-1,0 0 0,0 0-2,0 0-3,0 0-8,-4-15-15,4 15-4,0 0 1,0 0 0</inkml:trace>
  <inkml:trace contextRef="#ctx0" brushRef="#br0" timeOffset="115085.5825">20457 8937 19,'-3'-16'27,"3"16"0,0 0-5,0 0-9,0 11-4,-3 5-2,3 9-2,-2 4-1,2 6-2,-1 0 0,3 4 0,-2-2 0,4-1 0,-1-5 0,2-2-1,1-7 1,2-3 0,2-4 1,0-4-1,1-6 0,1 0-1,0-5 0,1-3 0,0 1-1,-1-5-1,0 4-2,-3-5-3,-9 8-6,11-12-6,-11 1-14,0 11-1,-11-16 2</inkml:trace>
  <inkml:trace contextRef="#ctx0" brushRef="#br0" timeOffset="115279.5936">20349 9112 12,'0'0'30,"0"0"1,9-2 1,6 2-11,5 3-5,-2-3-5,6 3-6,-2-1-5,1 0-4,2 3-9,-4 1-15,-5-4-6,4 7 1,-8-7 1</inkml:trace>
  <inkml:trace contextRef="#ctx0" brushRef="#br0" timeOffset="115574.6105">20698 9281 24,'0'0'33,"0"0"2,9 11-2,-9-11-9,7 17-7,-7-17-5,-1 24-5,-2-11-1,3 6-3,-2-1-2,-1-2-2,3 3-6,-3-8-12,-3-1-17,7 2-1,-1-12 0,0 0 1</inkml:trace>
  <inkml:trace contextRef="#ctx0" brushRef="#br0" timeOffset="117935.7456">20978 9067 5,'0'-15'12,"0"15"-2,1-14 1,-1 14 1,7-15 0,-7 15 0,8-16 0,-8 16-1,8-13-1,-8 13 0,7-10-3,-7 10-1,0 0-2,0 0-1,3 16-1,-2-4 0,2 7 0,0 1-1,0 6 1,0 2-1,0 1 0,0-1 0,0 0 0,-1-1 0,-1-6 0,1-3-1,-1-4 1,0-5-1,-1-9 0,0 0-1,0 0 0,0 0-1,1-18 0,-3 4 0,-2-5 1,-2-3-1,-1-3 0,-1-2 1,-1 0 0,0 2 1,1-2 0,-1 2 0,1 3 0,4 1 0,1 5 1,2 0 0,2 3 0,1-1 1,3 4 0,5 2 0,-1-1 0,3 2-1,4 5 1,-2 1-1,3 2 0,-2 3 0,1 1-1,-3 1 1,1 1-1,-4 2 1,-10-9-1,12 18 0,-12-18 0,-1 19 1,-5-7-1,-4 0 1,-5 2-1,-2-3 0,-3 0 0,2-2 0,0 0 1,2-4-1,2-3 0,3-1 0,11-1-1,0 0 0,0 0-1,0 0-2,14-4-3,2 8-4,0-1-6,4 1-6,6 8-9,-7-8 2,9 10 0</inkml:trace>
  <inkml:trace contextRef="#ctx0" brushRef="#br0" timeOffset="118403.7723">21300 9141 1,'-3'-13'16,"3"13"-4,2-20-1,-2 10-1,-4 0 1,4 10 0,-11-17 0,11 17 0,-15-6-1,4 8-2,0 4-1,-3 4-1,2 3-2,-3 3 0,4 4-1,-3 2 1,6 1-1,1 0 0,6 2-1,2-4 1,6-1-1,4-5 0,5-6-1,4-3 1,3-6-2,3-8 0,0-3 1,0-4-2,-2-2 2,0-2-2,-5 3 1,-7-4 0,-3 3 0,-8-1 1,-8 1-1,-5 3 0,-7 0 0,-4-1 0,-3 4 1,-2 2-1,3 5-1,2 3 1,6 3-1,4 5-1,7 2-1,9 4-2,2 0-7,9 1-9,9 4-11,-4-10 1,11 6 0</inkml:trace>
  <inkml:trace contextRef="#ctx0" brushRef="#br0" timeOffset="118855.7982">21731 9097 17,'9'-20'26,"5"11"-3,-14-2-4,0 11-5,-13-13-4,-1 9-2,-4 5-2,-2 2-2,-3 6 0,-2 1-1,3 2 1,-1 0-2,4 3 1,2-1-1,6 0 0,4-3 0,6-1-1,1-10 0,11 14-1,3-7 1,2-2 0,5-2-1,-1 3 0,3 0 0,-1 0 1,-3 3-1,-4 0 1,-5 3-1,-4 0 1,-10 2-1,-2 0 0,-7-1 1,-6 2-2,-3-3 2,-3-1-2,-1-3 1,0-1 0,4-4 0,2-1-2,5-2 0,5-4-3,10 4-2,1-9-8,9-1-10,10 7-6,-4-9 0,13 7 2</inkml:trace>
  <inkml:trace contextRef="#ctx0" brushRef="#br0" timeOffset="119186.8171">21885 9202 23,'0'0'25,"23"-3"0,-11-1-7,7 3-7,1 0-4,1-1-2,2 2-2,1-1 0,0-1 0,-1 0-2,0 0 0,-2 1-1,-3-2-2,-1 2-2,-5-2-3,-2 2-1,-10 1-3,12-3-6,-12 3-3,0 0-6,0 0 1</inkml:trace>
  <inkml:trace contextRef="#ctx0" brushRef="#br0" timeOffset="119532.8369">22096 9099 20,'10'-5'26,"-10"5"-1,9-6-7,-9 6-6,19-1-4,-7 4-3,1 0-1,1 3-2,-1 0 0,-1 4 0,-1-1-1,-1 3 1,-2 0-1,-3 0-1,-3 1 1,-3-1 0,-3-1 0,-2 1 0,-3-4 1,-3 0-1,-1-2 1,-2 2 0,1-3-1,1-1 0,3-3-3,0-1-3,10 0-10,0 0-14,0 0-1,13-4 0,-6-9 0</inkml:trace>
  <inkml:trace contextRef="#ctx0" brushRef="#br0" timeOffset="120122.8706">22467 8998 35,'0'0'29,"0"0"1,0 0-11,0 0-5,-10 2-5,12 11-2,-4 1-1,3 7-1,-1-1-1,1 10 0,-1-3-1,1 3-1,0 2 1,0 0-3,-1 0 0,0-3-3,1-1 0,-2-7-2,5-2-2,-3-7-5,-1-12-5,0 0-6,9-1-9,-9 1 1,7-27 2</inkml:trace>
  <inkml:trace contextRef="#ctx0" brushRef="#br0" timeOffset="120475.8908">22430 9068 41,'-7'-25'28,"7"25"-2,5-18-7,0 8-7,5 1-4,1 0-2,7 3-2,2 0-1,1 4-1,3 2 0,1 6-1,-2 0 0,-2 5 1,-3 1-1,-3 3 0,-7 0 0,-3 0 0,-7-2 0,-6 3 0,-5-4-1,-3 0 1,-6-2-1,0-2 1,-1-3 0,4 0-1,-1-3 0,6-2-1,4-1-1,10 1-2,0 0-4,0 0-9,13-7-13,7 15-4,-1-6 2,8 11 1</inkml:trace>
  <inkml:trace contextRef="#ctx0" brushRef="#br0" timeOffset="120975.9194">22789 9184 33,'4'-9'28,"-4"9"-1,0 0-7,0 0-6,0 0-4,-16 13-3,6-2-2,-3 4 0,1 0-2,0 1 0,2 1 0,3 1-1,6-2 0,3-3-1,8-2 0,5-5-1,4 0 0,4-4 0,5-4 0,-1-2 0,-2-4 1,-2 1 0,-2-2 0,-4-3-1,-3 1 1,-7-2-1,-3-1 2,-6 0-2,-1-1 0,-5 0 0,-5-1 0,-5 2 1,-4 0-1,1 3 0,-2 2 1,0 2-1,0 5 0,5 4-1,1 4 1,8 3-3,2 0 1,7 5-3,2-4-4,8 5-8,6-2-12,-1-8-5,10 4 1,-2-10 2</inkml:trace>
  <inkml:trace contextRef="#ctx0" brushRef="#br0" timeOffset="121503.9496">23174 9159 12,'4'-12'25,"10"9"1,-14 3-7,11-15-3,-11 15-2,0-9-3,0 9 0,-3-10-1,3 10-3,-12-7-1,12 7-2,-14-2 0,14 2-1,-19 3 0,8 3-1,-5 0-1,5 0 1,-3 0-1,2 1-1,12-7 0,-14 15 1,14-15-1,-6 12 0,6-12 0,10 12 0,-10-12 0,18 11 0,-4-6 0,-2 1 0,4 1-1,-3 0 1,1 4-1,-3-2 1,1 3-1,-6 1 0,-2 2 0,-3-2 0,-4 1 1,-5-1-1,-2-4 1,-3 2 0,-5-6 1,4-1 0,-2-1-1,1-2 1,1-3-1,5-1-1,9 3-4,-11-8-5,11 8-11,13-7-12,-13 7-2,23-7 2,-12 2 0</inkml:trace>
  <inkml:trace contextRef="#ctx0" brushRef="#br0" timeOffset="121924.9737">23315 8985 22,'0'0'32,"0"0"2,11-7-1,-11 7-12,0 0-8,12 5-4,-12-5-2,11 22-4,-2-5-1,4 5-1,2 3 0,-3 5 0,0 5 0,6 0-1,-5 2 0,-3 1 0,-6-1 1,-5-2-1,-4-1 1,-5-5-1,-3-4-1,-9-6 0,2-3-1,-1-9-3,6 3-8,-3-4-17,4-11-5,14 5 0,-10-13 1</inkml:trace>
  <inkml:trace contextRef="#ctx0" brushRef="#br0" timeOffset="123201.0467">23640 8927 17,'0'0'21,"0"0"-1,0 0-2,0 0-1,0 0-4,14-8-1,-3 9-5,0-2-1,8 3-1,-4 2-1,3 0-2,-2 4 0,1 2 1,-10 1-2,3 0 2,-5 1-2,-7 2 1,-2 1 0,0 2-1,-5-2 0,-3 1 0,3-2 0,-2 1 0,4-3 0,3 1 1,6-4-1,1 1 1,-3-10 1,24 17-1,-9-12-1,7 0 1,-3-2-1,3 0 0,-5-2-1,0-1 1,-2-2 0,-15 2-1,13-3 1,-13 3-1,0 0 1,-18 1-1,6 2 0,-6 1 1,2 3-1,2 1 0,-1 1-1,5 1 1,6 0 0,1 1 0,6 4 1,5 0-2,2 2 2,1 0-1,2 1 0,0 3 0,-1-1 1,-3 2-1,0-2 1,-9 0-1,-4 0 1,-2-1 0,-5 1 0,-7-3 0,3-2-1,-3-2-1,1-1-4,1-6-22,5-7-8,11 1-2,-10-12 2</inkml:trace>
  <inkml:trace contextRef="#ctx0" brushRef="#br0" timeOffset="128328.34">18869 9202 14,'0'0'10,"0"0"-1,0 0 1,0 0-2,0 0 0,9 4-1,-9-4 0,0 0-1,0 0 0,0 0 0,0 0-1,0 0 1,0 0-1,5-10-1,-5 10 0,0 0 0,0 0 0,0 0-1,0 0 0,0 0 1,0 0-1,0 0 1,0 0 0,-6-9 0,6 9 0,0 0-1,0 0 0,0 0-1,0 0 0,0 0 0,0 0-1,0 0 0,0 0 0,0 9 0,0-9-1,1 11 2,-1-11-1,0 13-1,0-13 0,-4 20 1,5-9-1,-1 0 1,-1 1-1,0-1 1,2 2-1,-3-4 0,4 0 0,-2-9-1,-2 13 1,2-13-1,-6 10-1,6-10-1,0 0-1,-7 9-3,7-9-10,-10-2-16,10 2 0,0 0 0,0 0 2</inkml:trace>
  <inkml:trace contextRef="#ctx0" brushRef="#br0" timeOffset="129542.4094">18892 9070 18,'0'0'12,"0"0"1,0 0-1,0 0-1,0 0-3,0 0 0,0 0-1,0 0 0,0 0-1,0 0 0,0 0-1,7 13 1,-7-13 1,0 0-1,0 0-1,-4 10 0,4-10-2,0 0 0,0 0 0,0 0-2,0 0 1,9-6-2,-9 6 1,0 0 1,0 0-1,12-10 0,-12 10 1,0 0-1,0 0 0,0 0 0,0 0 0,0 0 0,2 10-1,-2-10 1,0 0-1,0 0 0,-1 9 0,1-9 1,0 0 1,0 0-1,0 0 1,0 0-1,0 0 1,0 0-1,0 0 1,10-6-1,-10 6 0,0 0-1,0 0 0,0 0-2,0 0-2,0 0-4,0 0-10,11-3-17,-11 3 1,0 0-1,0 0 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8:22.50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22146 3701 17,'0'0'21,"0"0"-2,0 0-2,0 0 1,0 0-4,0 0-1,0 0-2,11 3-2,0 1-2,-2-5 0,8 5-2,0-4-1,4 2-1,0-2-1,1 2-1,0-2 1,0 0-1,-1 1 0,-4-1-1,-2 0 1,-3 0-2,-3 1 0,-9-1-4,12 5-4,-12-5-9,0 0-16,0 0 0,-13 10 1,13-10 1</inkml:trace>
  <inkml:trace contextRef="#ctx0" brushRef="#br0" timeOffset="883.0506">22613 3569 34,'0'0'32,"0"0"1,-4-12-10,4 12-5,0 0-5,0 0-3,0 0-2,0 0-3,0 0-1,10 12-1,-10-12-1,13 20 0,-5-3 0,3 3-2,-1 1 1,4 2 0,-1 0-1,-1 0 0,2-1 0,-2-2 0,1-5 0,1-1 1,-1-5-1,-1-3 0,1-5 1,2-2-1,-2-4 0,2-3 1,-1-3-1,1-4 1,-2-1 0,2-1-1,-3-2 1,-2 2 0,0-1 0,-1 6 0,-3-1 0,-6 13-1,10-12 1,-10 12-1,0 0 1,0 0 0,0 16-1,-4-3 1,-3 7-1,-2 4 1,-4 6-1,-2 8 1,-4 4 0,-3 3-1,-4-2 2,2 1-2,1-3 1,2-5 0,2-5 0,4-4-1,6-10 0,5-5 0,4-12-1,0 10-2,0-10-1,11-8-6,4 2-12,-1-6-17,-2-3 1,4-1-1,-2-7 1</inkml:trace>
  <inkml:trace contextRef="#ctx0" brushRef="#br0" timeOffset="1723.0986">23110 3759 15,'10'-5'28,"-10"5"2,17-10-7,-8 7-4,2-3-3,6 5-3,-5-6-2,6 6-2,-2-7-1,2 5-2,-5-5-2,8 3 0,-6-4-1,0 1-1,-1-3 0,3 2-1,-4 0 1,1-3-1,-1-2 0,-3 2 0,-2-1 0,1 2-1,-4-3 1,-5 2 0,-1-3-1,1 5 1,-6 1-1,6 9 1,-11-16-1,-2 12 0,0 1 1,0 4-1,-3 2 0,-4 2 1,1 3-1,-4 5 0,0 3 1,2 1 0,2 3-1,-1 2 1,3 3 0,4 0 0,2 1 0,4-1 0,4-4-1,3 2 2,-1-3-1,6-3 0,2-3 0,2 0 0,1-4 1,4 1-1,-1-2 0,8-1-1,3 0 1,1-1 0,2-1-1,1-1 0,1-3 0,-3 1 1,-1-2-2,-4 0 1,-6-1-1,-2-1-1,0 1-3,-13 0-2,12-3-10,-12 3-25,0 0 2,0-9-1,0 9 2</inkml:trace>
  <inkml:trace contextRef="#ctx0" brushRef="#br0" timeOffset="2632.1506">23854 3556 48,'0'0'34,"9"-11"-1,-9 11-8,0-9-6,0 9-5,0 0-6,-11-5-2,1 2-1,10 3-2,-13 0-1,13 0 0,-21 5 0,12-2-1,-3 2 0,-5 1-1,2 0 0,-2 2 0,1 0 0,0 0-1,3 1 1,-2-1-1,3 0 1,12-8 0,-12 13 0,12-13 0,-1 12 0,1-12 0,11 12 1,2-4 0,6-1 0,0 0 1,3 1-1,5 1 0,-1 2 1,2 0-1,1-1-1,-7 2 1,-3 1-1,2 0 0,-6 2 0,-6 1 0,0-2 0,-4 2 0,-6 0 0,-1 0 0,-4-2 0,-6 1 1,-1-3-1,0 0 0,-4-1 1,-3-4-1,2-2 1,-2-1 0,0-2 0,3-2 1,1-2-1,-1-1-1,1-1 0,4 1 1,1 0-2,11 3 1,-14-6-1,14 6-2,-12-2-2,12 2-5,0 0-29,0 0-1,4-11 0,-4 11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13:58.16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1955 6866 7,'0'0'13,"0"0"-1,0 0 0,0 0 0,0 0-1,0 0-1,0 0 1,0 0-2,0 0-2,0 0-2,-10 12 0,10-12-2,-12 19 0,3-7-1,-1 2 0,-1 3-1,-2 3 1,-1 0-1,-1 1 1,0-1-1,0 0 0,0-1 0,4 1-1,-3-5 1,5 1-1,0-4 0,1 0 0,1-1 0,7-11 0,-9 13-1,9-13 1,-9 10-1,9-10 0,0 0 0,-7 9 0,7-9 0,0 0 0,-10 10 0,10-10 0,-9 8-2,9-8 0,-12 8-2,12-8-4,0 0-2,0 0-7,-9 3-6,9-3-2,0 0 1</inkml:trace>
  <inkml:trace contextRef="#ctx0" brushRef="#br0" timeOffset="1">1700 6885 13,'0'0'21,"0"0"-6,0 0 0,0 0-2,0 0-2,1 10-2,-1-10-1,6 11-2,2 2 0,-1 0 0,3 3 0,2 0-2,1 3 0,-1 0-1,4 4 0,3-2-2,0-1 0,1-1 0,0 0-1,0-1 0,0-2 0,-2-4 0,-1-1 0,-6-3 0,-1-2 1,-10-6-1,12 5 0,-12-5-1,0 0-1,0 0-3,0 0-4,11-6-5,-11 6-6,0 0-10,14-3 0,-14 3 1</inkml:trace>
  <inkml:trace contextRef="#ctx0" brushRef="#br0" timeOffset="2">2225 6886 10,'0'0'23,"0"0"-6,0 0-2,-9 6-2,9-6-3,0 0-2,-6 10-2,6-10-2,-2 11-1,2-11-2,2 15-3,-2-15-6,0 0-13,11 16-5,-11-16 0,0 0 0</inkml:trace>
  <inkml:trace contextRef="#ctx0" brushRef="#br0" timeOffset="3">2243 7176 12,'0'0'14,"0"0"-4,-2-11-2,2 11-5,0 0-1,1-10-1,-1 10 0,0 0 1,0 0 0,0 0 0,0 0 0,0 0 2,0 0 0,-3 11 0,3-11 1,0 0 0,-3 13 2,3-13-1,0 0 0,0 0-1,-6 9 0,6-9 0,0 0-1,0 0-1,0 0-1,-9 1 0,9-1-1,0 0 1,0 0-2,-11-1 0,11 1-3,0 0-3,0 0-10,-14 2-12,14-2-1,0 0 1</inkml:trace>
  <inkml:trace contextRef="#ctx0" brushRef="#br0" timeOffset="4">2779 6844 28,'0'0'21,"0"0"-4,0 0-2,0 0-1,0 0-4,0 0-2,0 0-1,-7 17-2,7-1 1,-1 2-2,2 4 0,-2 2-1,3 5-1,-1 1 0,0 2-1,-1-2 0,0-1 0,0-3-1,0 0 0,-1-4 0,0-3 0,-1-2-1,1-5-2,1 2-2,0-14-3,-1 17-7,1-17-9,0 0-7,0 0 0,0 0 2</inkml:trace>
  <inkml:trace contextRef="#ctx0" brushRef="#br0" timeOffset="5">2619 6807 8,'0'0'17,"0"0"-1,0 0-1,0 0 0,0 0 0,0 0-3,0 0-1,14 2-1,-4-4-1,4 1-2,2-3-1,4 4-1,3-3 0,4 3-2,4 0 1,4-1-1,0-3-1,5 3 1,-3-1-1,0 0 1,-3-1-1,-2 1-1,-6-2 1,-3 3-1,-8 1 1,-2 0-1,-13 0 0,12 3 0,-12-3-1,0 0 1,0 0-1,0 0 0,-4 9-2,4-9-1,0 0-1,0 0-4,0 0-6,-5 12-13,5-12-7,0 0-1,0 0 2</inkml:trace>
  <inkml:trace contextRef="#ctx0" brushRef="#br0" timeOffset="6">4846 7035 26,'0'0'17,"0"0"0,0 0-3,0 0 1,5-9-3,-5 9-3,0 0-3,0 0 0,0 0-2,11 14 1,-11-14 0,12 9-1,-12-9 0,20 5 0,-10-5 0,6 3 0,-2-4-1,3 0 0,-1-3-2,3 2 1,-2-1 0,3-5-1,-2 0 2,0 0-2,-1-4 0,-1 2 0,1-1 1,-4-2-1,-1 0 0,-3 3 0,-2-1 0,-2 0 0,-1-1 0,-3 2 0,-3 0 0,0-1-1,-3 2 1,1-2 0,-3-2-1,7 13 0,-19-14 0,9 9 1,-2 1-1,-1 1 0,0 0 0,-3 4 0,1 3 0,-1-2 1,0 1-2,0 2 1,2 1 0,0 0 0,1 3 0,0-1 1,2 2-2,1 3 1,-1 0 1,1-2-1,1 3 0,0 1 0,0 1 1,2 1-1,1 2 1,0 1 0,2 0-1,4 4 1,1 0 0,4-2 1,4-3-1,2 0 1,2-4-1,3 1 0,0-5 0,1 0 0,-1-3 0,0-1 0,-1 0-1,-2-1 1,-1 1 0,0-4-1,-2-1 0,2 1 1,-1-2-1,0-1 1,2-3 0,-1 0 0,5-1-1,0-1 1,1-2-1,-1-1 1,0-3-1,-2 0 0,0 1 1,-4 0-1,-4 0-2,-3-1-1,-4 11-6,0 0-18,-9-9-12,9 9 0,-11 4 0</inkml:trace>
  <inkml:trace contextRef="#ctx0" brushRef="#br0" timeOffset="7">5509 6879 31,'0'0'27,"0"0"-4,-9 13-4,9-13-6,0 0-3,-10 16-3,10-16 0,-6 10-2,6-10 1,-4 12-1,4-12-1,0 0 1,0 0-2,0 0 0,0 0 1,3-12-2,-3 12 0,3-11-1,-3 11-1,0 0 1,-1-10-1,1 10 1,0 0-1,0 0 0,-12 5-2,12-5-1,-7 15-7,7-15-12,-10 13-12,12-4-1,-2-9 0</inkml:trace>
  <inkml:trace contextRef="#ctx0" brushRef="#br0" timeOffset="8">5534 7141 24,'0'0'28,"0"0"1,0 0-9,-10 7-3,10-7-6,-7 10-2,7-10-3,-8 15-2,8-15-1,-6 19 0,4-8-1,4-2 0,-2-9 0,5 14 0,-5-14 1,9 9-1,-9-9 1,10-2-2,-10 2 1,8-12-2,-8 12-2,4-17-3,-4 17-8,4-12-21,-8 2 1,4 10-2,-4-9 2</inkml:trace>
  <inkml:trace contextRef="#ctx0" brushRef="#br0" timeOffset="9">5970 6813 28,'12'-2'29,"-12"2"0,0 0-10,0 0-4,0 0-4,0 0-2,0 0-2,0 0 0,0 0-2,1 16-1,-1-16 0,-1 22 1,0-5-2,1 1 0,-2 2-1,3 6-1,-2 1 1,0 2-1,1 0 0,0 1 0,-1 0 0,0-1-1,0 0 1,-1-5-1,0-2 0,1 0 0,-1-4 0,0-4 0,2-3-3,0-11 0,-2 12-5,2-12-11,0 0-16,-7-11 0,3-2-1,5 0 1</inkml:trace>
  <inkml:trace contextRef="#ctx0" brushRef="#br0" timeOffset="10">5734 6768 14,'0'0'16,"0"0"-1,0 0 1,0 0-1,-7 9 1,7-9-1,0 0-1,0 0-1,0 0-2,9 3-1,-9-3 0,9-3-1,-9 3-3,15-5-1,-3 0-1,6 2-1,0 0 0,7-1 0,0 0-1,3 3 0,2-2 0,1 1-1,-3 2 1,0 0-1,-3 0 0,-2 4 0,-3-2-1,-2 0 1,-4 0 0,-1 1-1,-2-2 1,-1 1-1,-1-1 1,-9-1 0,17-3-1,-8 3 0,-9 0 1,17-5 0,-17 5-1,14-4 0,-14 4 0,11-3 0,-11 3 0,0 0 0,10 1-1,-10-1 1,0 0 0,0 0 0,7 11 0,-7-11-1,0 0 1,0 0 0,3 10-1,-3-10 1,0 0-1,0 0-2,-9 1-2,9-1-6,-12-9-28,12 9 1,-20-5-2,10 3 3</inkml:trace>
  <inkml:trace contextRef="#ctx0" brushRef="#br0" timeOffset="11">1539 7634 13,'0'0'21,"0"0"-2,0 0-2,9-4 0,-9 4-4,17-5 0,-8 0-2,4 4-2,0-3-1,2 3 0,1-3-2,4 5 0,-2-3-1,4 1 0,1-3-2,-1 4 1,2-1-1,1 1 0,2 0-2,1-2 1,0-2-1,1 3 0,2-1 0,0-3 0,3 1-1,0 1 0,1-2 2,4 2-1,0 1 0,2 0 0,-1-1 0,0 5-1,-2-2 1,0-2 0,-6 2-1,-3 2 1,1-1-1,-2 1 0,-2 1-1,-1-1 1,0 0 0,0 2-1,0 1 1,0-3 0,-3 1 0,1-1 0,0 0 0,1 0 1,-2 0-1,1-2 0,2 0 0,-1 1 0,1-3 1,1 1-1,1-1 0,0-1 1,2 1-1,0 1 0,0 0 0,0-2 0,0 2 1,0 0-2,2 1 1,1 2 0,-1 1 0,1-3 0,0 2-1,0 1 1,1 1 0,0 0-1,-2-2 1,0-3 1,1 1-1,0 3 0,3-3 0,0-2 0,2 0 0,0 1 0,-1-1 0,3-1 0,1 1 0,2-3 0,-3 2 0,2 0 0,1 0 0,0-2 1,3 1-1,-1-1-1,-1 1 2,2 1-1,0 0 0,1-1 0,-2 0 0,0 3 0,-3 0 0,0-2 1,1-1-1,-2 0 0,0 0 0,1 1-1,0 0 2,0-2-1,1 1 0,-1 1 0,0 0 0,0 1 0,-1 1 0,-1 0 1,-2-2-1,0 3 0,0 3 0,-2-5 0,1 4 0,1-2 0,-1 0 0,1 1 0,1 0 0,-1 0 1,2-2-1,3 2-1,-2-2 2,0 1-1,3 0 0,0-2 1,2-1-1,0 0 0,2 2 0,-2-2 1,5 1-1,0 0 0,0 1 0,1 0 0,1 1 1,0 0-1,1-2 1,1 2-1,-2 0 1,0-2 0,-2 0-1,0 0 1,1-1-1,-1 2 1,-2 1-1,-3-3 0,0 0 0,-3 3 0,-2-1 1,-1 0-1,-6 1 0,-3-1 1,-7-1-1,-2 2 0,-6 1 1,-6-3-1,-9 2-1,0 0-1,0 0-2,-18 1-6,8-3-29,-3 1 1,-6-4-2,5 1 2</inkml:trace>
  <inkml:trace contextRef="#ctx0" brushRef="#br0" timeOffset="12">2897 8058 6,'0'0'16,"0"0"0,9-10-2,-9 10-1,0 0-1,0 0 0,10-6-2,-10 6-1,0 0 0,0 0-2,-12 13 0,3-5-1,0 3-1,-5 2 0,1 6-1,-5 1 0,1 2-1,-4 1 0,2 4 0,-3-1-1,3 3 0,-2-3 1,4-2-1,-1-3-1,4 1 0,0-6 0,3-1 0,2-6-1,9-9-1,-13 11-2,13-11 0,0 0-5,-12 1-3,12-1-7,0 0-13,-5-10-3,5 10 1,0-16 1</inkml:trace>
  <inkml:trace contextRef="#ctx0" brushRef="#br0" timeOffset="13">2606 8060 29,'-11'-11'32,"11"11"3,0 0-8,0 0-8,12 7-4,-12-7-5,19 17-2,-5-6-2,4 6-3,2 0-1,3 5 0,0 2 0,1-1-1,2-3-1,-1 2 1,-2-3 0,-3 0 0,-2 0 0,-4-7 0,-1-2-2,-3-1 1,-10-9 0,12 11-1,-12-11-3,0 0-4,17-1-11,-17 1-17,10-10 1,0 4-2,-5-6 1</inkml:trace>
  <inkml:trace contextRef="#ctx0" brushRef="#br0" timeOffset="14">3162 8120 16,'-14'1'32,"14"-1"1,0 0 2,-10-2-12,10 2-6,0 0-6,18 0-3,-8-1-3,5 3-2,0-1-1,3 2-1,0 0-1,0-2 0,-1 0-1,-3 0-1,1 2-1,-6-5-2,2 4-6,-11-2-8,0 0-16,0 0-1,-1-10 2,1 10 0</inkml:trace>
  <inkml:trace contextRef="#ctx0" brushRef="#br0" timeOffset="15">3110 8224 24,'2'11'31,"-2"-11"3,0 0-10,23 7-2,-11-9-5,9 4-4,-7-5-3,8 6-3,-4-5-3,1 3-1,-4-1-1,-2 1-2,-1 1 1,-1 2-2,-1 0-1,-10-4-2,15 2-5,-15-2-18,0 0-9,13-5-1,-13 5 1</inkml:trace>
  <inkml:trace contextRef="#ctx0" brushRef="#br0" timeOffset="16">3628 8248 29,'10'-6'30,"1"11"1,-11-5-9,14-3-4,-1 4-6,-2-4-4,5 3-1,-1-3-2,3 1 0,0-6 0,1 2-1,1-5-2,2 3 1,-3-4-1,0 1 0,-5-1 0,1 2 0,-5-3-1,-1 3 1,-6-1 0,-2 1-1,-2-1 0,-3 2 0,-2-1 0,-3 0 0,-2 3-1,-1-1 1,-2 0-1,0 5 0,0 1 0,-1 1 1,1 1-1,3 3-1,-1 0 1,1 3 0,0 3 0,-1-1 0,0 1 0,-2 3 0,1 3 0,-2 1 0,1 2 0,2 2 1,0 2-1,2-2 1,3 2-1,5-1 1,0-4 1,7 4-1,2-4 1,4-1 0,3-4-1,2 2 0,3-4 1,1 0-1,1-1 1,2-6-1,2-2-1,1 0 1,-3-2-1,0-3 1,-2-1 0,-2-2-1,-2 0 0,-3 2 0,-4 0 0,-10 5 1,11-12-2,-11 12 1,0 0 0,0 0-1,10-5-1,-10 5-1,0 0-1,0 0-3,11-2-6,-11 2-28,0 0 2,5-9 0,-5 9 1</inkml:trace>
  <inkml:trace contextRef="#ctx0" brushRef="#br0" timeOffset="17">4680 8068 28,'0'0'22,"0"0"-2,0 0-1,0 0-4,0 0-2,0 0-3,0 0-1,0 0-3,-12 10-2,12-10-1,-2 12-1,2-12-1,1 12 0,-1-12 0,2 9 0,-2-9 0,0 0 0,0 0 0,0 0 0,0 0-1,10-6 0,-10 6-1,0 0-3,0-15-5,0 15-11,0 0-12,0 0-1,0 0 1</inkml:trace>
  <inkml:trace contextRef="#ctx0" brushRef="#br0" timeOffset="18">4716 8272 17,'-10'9'15,"10"-9"-4,0 0-2,1 15-2,-1-15 0,2 13 0,-2-13 0,2 16 1,-2-16 0,3 14-1,-3-14-1,2 12 0,-2-12 0,0 0-1,0 0-1,0 0 1,0 0-1,0 0 1,10-12-1,-10 12-1,2-14-1,-2 14 1,0-11-1,0 11 0,0 0-1,0 0 0,0 0-1,-11-5-2,11 5-1,0 0-5,0 0-9,-11 7-15,11-7-2,0 0 2,11 11 1</inkml:trace>
  <inkml:trace contextRef="#ctx0" brushRef="#br0" timeOffset="19">5072 8069 24,'-15'-14'24,"15"14"-5,0 0-5,-11-3-3,11 3-4,0 0-2,-11 10-1,11-10 0,-4 15 0,4-6 0,2 6 0,1-1 0,3 2 0,-1 1-1,3 1-1,0-1-1,3 3 0,-1-2 0,0-3 0,4-1-1,-3-2 0,1-3 1,-2-2 0,0-3 0,-10-4 0,17-4 1,-17 4 0,12-14 1,-6 2 1,-3-5-1,6 2 1,-7-6 0,6 1 0,-5 0 0,3 0-1,-3-1-1,3 6 0,-2 0-1,-1 4-1,-3 11 0,4-13-2,-4 13-1,0 0-4,0 0-8,7 10-17,-7-10-2,6 14-2,-6-14 2</inkml:trace>
  <inkml:trace contextRef="#ctx0" brushRef="#br0" timeOffset="20">5408 8101 1,'-14'3'27,"14"-3"1,-18 4 1,7 0-12,2 3-3,-3 1-4,5 3-3,-4 1-2,5 7-1,0 0 0,4 0-1,3 1-1,5 1-1,2-3 0,5-1 0,6-4 0,3-4-1,0-3 1,3-3 0,1-4 0,-1-4 2,-3-5-1,0 0 0,-5-6 1,-3 2 0,-6-4 0,-1 2-1,-8-3 0,-4 3-1,-4-2 1,-5 2-1,-4 0-1,-1 3 0,-3 0 0,-1 5 0,1 2 0,2 3-1,1 6 0,3 2-2,3 5-1,3 0-4,9 7-8,0 1-18,1-8-1,10 6 1,-1-9 1</inkml:trace>
  <inkml:trace contextRef="#ctx0" brushRef="#br0" timeOffset="21">5746 8060 15,'-12'5'29,"6"6"2,-5-7 2,11-4-14,-8 19-5,6-9-4,4 4-3,-1-2-3,3 3-1,-1 1 0,2 1-1,-2 0-1,-1-1-1,-1-4-1,-1 0-3,2-1-4,-2-11-11,0 0-14,-2 10-1,2-10 1,0 0 0</inkml:trace>
  <inkml:trace contextRef="#ctx0" brushRef="#br0" timeOffset="22">5688 7920 24,'-3'-9'33,"-4"-5"1,7 14-1,0 0-13,-9-11-8,9 11-5,0 0-4,4 12-4,1-1-5,-5-11-11,10 16-15,3-1-2,-3-6 1,7 4 0</inkml:trace>
  <inkml:trace contextRef="#ctx0" brushRef="#br0" timeOffset="23">6080 7775 25,'0'0'32,"0"0"2,0 0-1,0 15-14,1 3-6,-4 2-5,6 10-4,-3 2 0,5 4-3,0 0 1,2 3-1,-1-4 0,0 0-1,1-4 1,0-6-1,-1-5 0,-2-4 0,2-4 0,-6-12 0,8 12 0,-8-12 0,0 0 0,0 0 0,-3-15 0,3 15 0,-9-16 0,1 4 0,-2 2-1,0 1 1,-1-1 0,-1 3 0,-1 2 0,-3 3 0,1 0 0,-1 5 0,1 3 0,-1 1 0,1 3 0,2 3 1,-1 0 0,4 3 0,0 3 0,5-3 1,1 0 0,6-1 0,3 0 0,5-4 1,3-4-1,5-1 1,2-6-1,5 1 0,-1-3 0,0 1 0,-1-3-2,0 3 1,-2-2-1,-4-2-1,-1 3-2,-7-3-2,5 5-4,-14 0-12,5-10-16,-5 10 0,0 0-1,9-5 2</inkml:trace>
  <inkml:trace contextRef="#ctx0" brushRef="#br0" timeOffset="24">2218 7970 8,'-19'7'18,"7"6"-2,-7 2-1,5 3-1,3 6-3,-2 6-1,8 7-2,4 5-3,5 3-3,11 5-6,4 0-10,2-6-12,14 7 0,-6-14 0</inkml:trace>
  <inkml:trace contextRef="#ctx0" brushRef="#br0" timeOffset="25">4290 7942 7,'5'10'23,"12"13"2,-6-4-10,2 6-3,0 3 0,-1 1-3,1 5-1,-4 1-3,-2 1-1,-5 3-4,-4 1-3,-4 2-4,-5-2-3,-5-3-7,2 2-5,-10-14-5,13 9 0</inkml:trace>
  <inkml:trace contextRef="#ctx0" brushRef="#br0" timeOffset="26">1747 10395 22,'0'0'20,"0"0"-1,0 0-3,10-4-2,-10 4-3,9-5-2,-9 5-2,16-7-1,-7 4-1,4-2-2,-1 1 0,3 1-1,1 0 0,0-3 0,1 3-1,-2-2 1,1-1-1,-4-2 2,1 2-2,-4-4 2,0 1 0,-2-3-1,-1 2 1,-3-3-1,0 3 0,-2-1 0,0-2 0,-3 1 0,1 0 0,1 12-1,-7-17 0,7 17-1,-13-15 1,4 9-1,9 6 0,-15-3 0,3 2 1,2 2-1,-3 2 1,2 0 0,0 1-1,-1 2 1,1-1 0,0 3 0,1 1-2,0 3 2,1-1-1,-2 4 0,1 2-1,-1 2 1,0-1 0,1 3 0,1-1 0,0 0 0,3 2 0,3-3 0,2-1 0,2 1 0,3-1 1,2 0-1,4-2 1,0 0 0,2-1 1,1-2-1,2 0 0,4-2-1,0-3 0,0-4 0,1 0 1,0-2-1,1-2 0,0-3 0,0-1 0,-6-1 1,-1-1 0,0 0 0,-2 0 0,-1 0-1,-11 6 1,15-13-1,-15 13-1,13-11-2,-13 11-4,16-8-16,-4 5-13,-12 3 0,18-7-1,-18 7 1</inkml:trace>
  <inkml:trace contextRef="#ctx0" brushRef="#br0" timeOffset="27">2325 10197 11,'0'0'24,"-10"-2"0,10 2-7,-3 10-3,3-10-4,-2 13-3,2-13-1,1 16-1,-1-16 0,3 13 0,-3-13-1,0 0 0,0 0 0,0 0-1,9 5 0,-9-5-1,2-11 0,-2 11-1,3-9-4,-3 9-4,1-10-13,-1 10-11,0 0-1,0 0 1</inkml:trace>
  <inkml:trace contextRef="#ctx0" brushRef="#br0" timeOffset="28">2341 10442 7,'-9'1'25,"9"-1"-1,0 12-7,0-12-2,0 15-3,0-15-4,3 12 0,-3-12-2,7 10-1,-7-10 0,0 0-2,12 8 0,-12-8 0,0 0-1,12 2 1,-12-2 0,0 0 0,0 0 0,-1-11-1,1 11 1,0 0-1,-8-12 0,8 12-1,0 0-1,0 0 0,0 0-1,-10 4-3,10-4-4,-1 12-16,1-12-7,2 13-3,-2-13 2</inkml:trace>
  <inkml:trace contextRef="#ctx0" brushRef="#br0" timeOffset="29">2818 10149 21,'4'-9'26,"-4"9"1,0 0-10,0 0-4,0 0-3,7 9-3,-7-9-1,4 14-1,0-3-1,-2 0 0,1 5 0,-2 1-1,1 6 0,-3 1 0,0 3 0,-2 0-1,1 4 0,-3-1 0,1 3 0,-2-4-1,1 0 1,0-2-2,2 0 0,-1-2 1,3-4-2,2-2-1,-1-6-2,4 1-3,-4-14-12,0 0-14,0 0-1,0 0 1,7-16 1</inkml:trace>
  <inkml:trace contextRef="#ctx0" brushRef="#br0" timeOffset="30">2607 10151 27,'0'0'19,"0"0"-2,0 0 0,0 0-1,0 0-3,0 0-2,0 0 0,0 0-2,0 0-1,14 0 0,-14 0-1,19-1 0,-7-1-2,7 1 0,0-2-2,6 2 0,2-2-1,4 0-1,2-1 0,1-1 1,-1 0-2,0 2 1,-4-2-1,-2 3 1,-6 0-1,-5 2 0,-3 1 0,-13-1 0,13 3 0,-13-3-2,0 0-1,0 0-2,4 13-6,-4-13-14,0 0-11,0 0-1,0 0 1,0 0 2</inkml:trace>
  <inkml:trace contextRef="#ctx0" brushRef="#br0" timeOffset="31">4697 10123 28,'0'0'29,"0"0"-3,1 13-4,-1-13-5,-5 12-4,5-12-3,-4 14-3,4-14-1,-2 12-2,2-12 0,0 0 0,0 0-1,0 0 0,0 0-1,0 0-1,0 0 0,0 0 0,4-11 0,-4 11 0,1-15 0,-1 15-1,1-14 0,-1 14 1,2-13-1,-2 13 1,0 0 0,2-9-1,-2 9 1,0 0 0,-1 11-1,1-11 1,-1 21 0,0-7-1,1 2 0,0 1 0,0 3 1,1 3-1,-1 2 0,0 2 0,-1 2 1,0-1-1,-1-2 0,-1 2 0,-1-3 0,0-3 0,-1-4 0,1-2 0,0-5 0,4-11-1,-6 13 0,6-13-2,0 0-3,0 0-12,0 0-18,0 0 0,5-11-1,-5-3 2</inkml:trace>
  <inkml:trace contextRef="#ctx0" brushRef="#br0" timeOffset="32">4549 10110 15,'0'0'14,"0"0"-3,0 0 1,0 0-1,0 0 1,0 0 1,0 0-1,6 9 0,-6-9-1,0 0-1,0 0-2,0 0-1,0 0-2,0 0-1,0 0-2,0 0 1,0 0-2,0 0 0,0 0 0,0 0 0,0 0 0,0 0 0,11 5 2,-11-5 0,16-2-1,-4 3 1,1-4 1,6 2-1,1-2 0,5 1 0,0-3-1,4 4-1,2-1 1,2-1-1,-1 0-1,0 1 1,-3 1-1,-2-2 1,-2 3-1,-5-1 0,-5 0 1,-4 2-1,-11-1 0,12 0 1,-12 0-2,0 0 1,0 0-2,0 0-2,0 0-6,-1-9-12,1 9-15,0 0 0,-2-12-1,2 12 2</inkml:trace>
  <inkml:trace contextRef="#ctx0" brushRef="#br0" timeOffset="33">5463 10154 29,'0'0'21,"0"0"-2,0 0 1,0 0-4,0 0-2,0 0-3,0 0-2,0 0-1,0 0-3,0 0 0,0 0-1,-5 14-1,5-14 0,-11 11 1,11-11-1,-18 16-1,8-8-1,-3 2 1,1 0-2,-2 0 1,-2 0-1,1 3 1,-2 1-1,1-2 0,2-1 0,0 0 0,1 1 1,3-3-1,0-2 0,10-7 1,-10 8 0,10-8 0,0 0 0,0 0 1,0 0-1,10 11 1,-10-11-1,15 5 1,-5-1-1,4 1 0,0 1-1,3 3 0,2 0 0,2-2 1,-1 2-1,-1 0 0,1-1 1,-1 0-1,-4-1 0,-1-1 0,-4-1 0,-10-5 1,15 9-1,-15-9 0,0 0 0,12 4 0,-12-4-1,0 0 1,0 0-2,0 0-2,0 0-4,0 0-9,8-12-20,-8 12 1,10-10-1,0 4 1</inkml:trace>
  <inkml:trace contextRef="#ctx0" brushRef="#br0" timeOffset="34">5665 10172 8,'0'0'24,"0"0"-5,-10 5-1,10-5 0,0 0-3,0 0-1,0 0-1,0 0-2,0 0-1,0 0-2,0 0-2,0 0-2,0 0 0,0 0-2,0 0 0,-2 9-1,2-9 0,0 0-1,-2 12 0,2-12 1,0 0-1,2 9 0,-2-9 0,0 0 0,0 0 1,0 0-1,0 0-1,0 0-2,0 0-5,6-9-6,-6 9-18,0 0-2,0 0-2,1-13 2</inkml:trace>
  <inkml:trace contextRef="#ctx0" brushRef="#br0" timeOffset="35">5710 10320 7,'0'0'24,"0"0"-5,0 0-2,0 0-1,0 15-2,0-15-2,0 18-3,0-18-1,0 18-1,0-18-2,0 16 0,0-16-1,1 12 0,-1-12-1,0 0 1,0 0 0,0 0-1,0 0 2,0 0-2,0 0-1,0 0-1,-10-3 0,10 3-2,0 0-3,0 0-5,0 0-15,0 0-10,1-9-1,-1 9 1</inkml:trace>
  <inkml:trace contextRef="#ctx0" brushRef="#br0" timeOffset="36">6121 10102 15,'9'0'27,"-9"0"1,0 0-6,0 0-4,0 0-3,0 0-4,-4 12-2,7-3-1,-3-9-2,0 23-1,-1-9-1,3 5-1,-2 1-1,1 3-1,0 2 0,-2 0-1,1 1 0,0-1 1,-2-1-1,1-3 0,-2-2 0,1-4 0,-1-1-1,0-3-1,1-1 0,2-10-4,-6 13-1,6-13-4,0 0-9,-6 9-13,6-9-1,0 0 2</inkml:trace>
  <inkml:trace contextRef="#ctx0" brushRef="#br0" timeOffset="37">5919 10109 9,'0'0'13,"0"0"-2,0 0 1,0 0 0,0 0 1,0 0 0,0 0 0,0 0-1,2 9 0,-2-9-2,0 0-1,0 0-1,0 0-1,0 0-1,0 0 0,0 0-1,14-2 0,-14 2-1,18-1-1,-5 0 1,5 1-1,4-2 0,2 2 0,1-2-1,3 0 0,0-2 0,1 1-1,-1 0 0,-2-1 0,-4 1-1,-1 1 1,-4-1-1,-2 3 0,-4 0 1,-11 0-1,13 1 0,-13-1 0,0 0 1,0 0-1,0 0 0,0 0 0,0 0-1,0 0 0,0 0-1,0 0-2,-4 10-2,4-10-8,0 0-24,0 0 1,0 0-1,0 0 1</inkml:trace>
  <inkml:trace contextRef="#ctx0" brushRef="#br0" timeOffset="38">6546 9958 22,'0'0'28,"0"0"-1,0 0-3,0 0-4,0 0-4,0 0-3,-9-7-3,9 7 1,0 0-4,0 0-1,0 0-1,4 13-1,-4-13-1,3 15 0,-1-6 0,1 8-1,1-2 0,-1 4 0,-1 2-1,0 3 0,-1 1 0,-1 1-1,-1-5 1,-1 0-1,0-3-1,-1-5 0,2 0-4,1-13-4,0 0-21,-8 11-7,8-11-1,-11 0-1</inkml:trace>
  <inkml:trace contextRef="#ctx0" brushRef="#br0" timeOffset="39">1498 10994 9,'0'0'17,"0"0"-3,9-12-3,-9 12-2,0 0-1,12-4-1,-12 4 0,12 0 2,-12 0 0,14 1 0,-3 2 0,0-4-1,2 4-1,0-4-1,2 3-1,-1-3-2,2 2 0,0-1 0,-1 1-2,1-1 0,0 0 0,1 0-1,-1 0 1,1 1 0,-2-1-1,5 1 0,-4 1 1,4-1-2,-2 0 1,0 0 0,0 1 0,0-1-1,1 0 1,-2 0 0,1 0-1,0-1 2,-2 1-1,5 0 0,-3-1 1,2 1-1,-1 0 0,0 0 0,1-1 1,1 0-1,-2-1 0,2-1 0,0-1 0,0 0 0,1-1 0,0-1 0,0 2 0,-1 1 0,1 0 0,-2 1 0,0 1 0,-2 0 0,-1 2 0,0 1 0,-1-2 0,3 1 0,-3 2-1,2-2 1,1 1-1,-1 0 1,2 0-1,1-2 0,0 1 1,-1 0 0,4-2 0,0 1 0,-1 0 0,4-1 0,0 0 0,2 0 0,1-1 0,1 1 0,1-1 0,0 2 0,1-2 1,0 1-1,-1-1 0,1 1 0,0 0 0,2-1 0,1 0 0,-2-1 0,2 0 0,-1 0 0,2 0 0,3 0 0,1 0 0,0 1 0,2-1 0,1 1 1,1 0-1,1 1 0,1-2 0,-2 0 1,3 0-1,-2-1 0,3 1 1,-3-1 0,4 1 0,-1-1-1,2 3 1,3-1 0,0 0 0,-1 0 0,2 1 0,-1 0 0,0 0-1,-1-2 1,3 2 1,-4-1-1,-1 2 0,1-2 0,1 1 0,0-4 0,1 4 1,-1-1-1,0-2 0,0-2 0,1 1-1,1-3 0,-1 3 1,-2-2-1,2-1 0,0 0 1,1 2-1,2-1 0,-1-1 0,1 3 0,0-2 1,0 1-1,-1 2 0,0 0 0,-2 0 0,-3 2 0,-1 2 0,-3 0 1,1 1-1,-3 0 0,1 0 0,-2 0 0,-1-1 0,2 1 0,-2-1 0,0-1 0,-2 1 0,-1-1 0,-1-1 0,-1 0 0,-2 1 0,-1-1 0,-1 0 0,-1 0 0,0 1 0,2-2 0,-2 2 0,-1 0 0,-1-2 0,-1 1 0,-1 0 0,-2 0 0,1-1 0,-2 2 0,-2-1 0,-3-1 0,-1 2 0,-1-1 0,0-1-1,-4 2 1,-2 0 0,-1-1 0,-12 1 0,15-3-1,-15 3 0,10-2 0,-10 2-3,0 0-13,0 0-17,-1-10 0,1 10-1,-19-13 0</inkml:trace>
  <inkml:trace contextRef="#ctx0" brushRef="#br0" timeOffset="40">3158 11623 12,'0'0'26,"0"0"2,11-1-8,-11 1-3,12-5-4,-12 5-3,19-7-2,-9-3-1,7 5-1,-5-5-1,7 4-2,-5-4 1,3 3-1,-3-2 0,0-1 0,-4 1 0,1 0-1,-3 0-1,-1-1 1,-2-1-1,0 1 0,-2-3 0,1 3 0,-1-3 0,0 2 0,-1 0-1,-1 1 1,-2 0 0,1 10 0,-6-13-1,6 13 1,-13-11 0,13 11-1,-20-4 0,9 4 1,-2 2-1,-1 1 0,0 1 0,0 4-1,0 2 1,-1 0 0,2 3 0,-2 0 1,1 2-1,-1-1 1,3 1-1,1 1 1,0 0 0,2 1 0,1 2-1,4-1 1,2 1-1,2 3 1,1-2 0,4 1 0,2-2-1,4-1 1,3-3 0,3-1 0,3-2 0,2-3 0,2-2 0,2 0 0,-1-3 0,0 2-1,-2-3 1,-2-1 0,0 0 0,-3 0-1,-4-1 0,-2-1 1,-1-3-1,-11 3 0,15-5 0,-15 5-2,15-12-3,-11-1-7,4-1-27,0 3 1,-1-7-1,4 2 1</inkml:trace>
  <inkml:trace contextRef="#ctx0" brushRef="#br0" timeOffset="41">3766 11387 34,'0'0'31,"0"0"-2,0 0-7,-10-5-4,10 5-5,0 0-5,-7 13-3,7-13-2,-6 11-2,6-11 0,-2 12 0,2-12-1,1 12 0,-1-12 0,0 0 0,0 0 1,0 0-1,0 0 0,0 0-1,11-3-2,-11 3-4,1-11-11,-1 11-15,0 0-1,0 0 1,1-12 0</inkml:trace>
  <inkml:trace contextRef="#ctx0" brushRef="#br0" timeOffset="42">3804 11592 13,'0'0'22,"-11"6"-6,11-6 0,-8 11-4,8-11 1,0 13-2,0-13-1,7 12-1,-7-12-2,9 13-1,-9-13-1,10 7-1,-10-7 1,0 0-2,0 0 1,0 0 0,0 0-1,0 0 0,3 10-1,-3-10 1,-10 4-3,10-4-3,-11 3-6,11-3-17,0 0-7,-14 2-2,14-2 1</inkml:trace>
  <inkml:trace contextRef="#ctx0" brushRef="#br0" timeOffset="43">4275 11383 35,'0'0'26,"0"0"0,2-11-5,-2 11-3,0 0-3,0 0-3,0 0-3,0 0-1,0 0-2,-3 10-2,4 2-1,-2 1 0,2 5-2,-2 2 1,1 4-1,-2 1 0,1 2 0,-2 2 0,2 0-1,-1-3 0,1 1 1,0-4-1,0-2 0,0-3 0,1-3-1,0-4-1,0-11-1,1 14-3,-1-14-8,0 0-19,3-12-3,-5 1-1,4 2 1</inkml:trace>
  <inkml:trace contextRef="#ctx0" brushRef="#br0" timeOffset="44">4106 11394 21,'0'0'18,"-10"3"-3,10-3-3,0 0-3,0 0-2,0 0-1,0 0-2,0 0 1,0 0 1,0 0 0,0 0 2,12 3 0,-12-3 2,20-4-1,-9 0 0,7 3 0,-3-6-1,8 6-1,-2-5 0,7 2-2,-4-2 0,9 2-2,-4-4 1,4 1-2,-1 1 0,1 0-1,-3 0 0,-1 1 0,-6 1-1,-2 1 0,-6 2 0,-2 1-1,-13 0-1,10 2 0,-10-2-4,0 0-4,1 13-16,-1-13-11,0 0-1,-7 10 0,7-10 1</inkml:trace>
  <inkml:trace contextRef="#ctx0" brushRef="#br0" timeOffset="45">4779 11290 20,'0'0'30,"0"0"1,0 0-3,0 0-6,0 0-3,5 11-5,-5-11-1,1 12-5,-1-12-1,0 19-2,-1-7-1,2 6-1,-3 0-1,1 4 0,-2 1-1,-2 1 0,-1 3 0,-1-4 0,-1-3-1,1-3 1,-1-1-1,-1-5 0,9-11 0,-14 11-1,14-11-1,0 0-2,-10 4-1,10-4-4,0 0-6,0 0-14,0 0-8,0 0-2,0 0 3</inkml:trace>
  <inkml:trace contextRef="#ctx0" brushRef="#br1" timeOffset="46">8048 7453 32,'-7'-10'22,"7"10"-3,-20-6-1,5 5-5,-2 3-3,-5 1-3,3 4-1,-3 0-2,2 0-1,1 1-1,0 5 0,4-1 0,1 2-1,3 0 0,1 2 1,-2-2-1,3 5 2,0 0-1,1 2 0,-1-1 0,4 2 0,-1-1 0,3 0 1,2-1-2,3 0 1,4-6-1,1 1 0,6-6 1,3-3 0,3-6-1,2-2-1,3-5 1,2-4 0,-2-5-1,2-3 0,-3-2 1,-2 0-1,-2 2 0,-4-4 1,-2 2-1,-4 3-1,-3-2 2,-3 2-1,-1 2 0,-2-2 1,-2 1-1,2 3 0,-1 1 0,0 0 1,1 13-1,1-12 0,-1 12 1,0 0-1,0 0 1,8 17 0,-5-3-1,1 6 1,1 0 0,-1 3 0,0 2-1,1 0 1,-1-3-1,4 1 1,-4-2-1,1-7-1,-2 1-2,-1-6-2,4 0-7,-6-9-15,0 0-7,0 11-2,0-11 1</inkml:trace>
  <inkml:trace contextRef="#ctx0" brushRef="#br1" timeOffset="47">8448 7446 20,'0'0'27,"9"-7"0,-9 7-5,-9-6-4,9 6-3,-13-2-3,13 2-2,-18 2-2,18-2-2,-21 4-1,12 2-2,-2 1-1,-1-1 0,1 3-1,1 2-1,-1-1 1,2 0-1,1 2 0,1-3 1,2 0-1,5-9 0,-1 17 0,1-17 0,11 9 0,-2-6 0,3 0 0,2 1 0,1 0 0,1 1 0,-1-1 0,0 2 0,0 3 0,-2 3 0,-1 1-1,-2 2 1,-1 0 0,-6 5-1,1-1 1,-5 0-1,-3-2 1,-1-1-1,-4-3 1,-2-1 0,-1-3 0,0-5 1,-3-2-1,1 0 0,0-2 1,0 0-1,1-2 1,3 0-2,10 2-1,-15-5-3,15 5-7,0 0-17,6-10-5,7 6-1,-2-8 1</inkml:trace>
  <inkml:trace contextRef="#ctx0" brushRef="#br1" timeOffset="48">8763 7449 15,'0'-13'25,"0"13"2,5-10-7,-5 10-4,0 0-3,-5-15-3,5 15-1,0 0-1,0 0-2,-13-7-1,13 7-2,-14 2-1,14-2 0,-19 6-1,7 1 0,-1-2 0,0 2 0,-2 2 1,3-1-1,-1-2 1,4 2 0,9-8-1,-11 11 0,11-11 0,-1 10-1,1-10 1,10 8-1,-10-8 1,17 10 0,-4-4-1,0-1 1,3 1-1,-2 2 1,1 1-1,-1 0 0,-1 1 0,-3 3 0,-1-1 0,-2 0 0,-2 2 0,-3 1 0,-3 1-1,-2-1 1,-2 0 0,-1-3 0,-4 2 0,-3 0 0,-2-3 1,-1-2-1,-1-4 1,0 0 0,1-4 0,0 1 0,3-3 0,3-1 0,0-2-1,10 4 0,-9-4-1,9 4-3,0 0-3,6-14-13,-1 5-14,10 5-1,-2-8-1,9 4 2</inkml:trace>
  <inkml:trace contextRef="#ctx0" brushRef="#br1" timeOffset="49">8983 7451 49,'0'0'31,"0"0"1,0 0-10,11 2-10,-11-2-4,0 17-2,-2-1-1,2 5 0,-3-1-1,1 6 0,-5-3-1,3 4 0,-2-2-1,1-4-1,0-5-1,-1-3-3,6-1-4,0-12-14,0 0-14,0 0 0,-3-18-1,10 7 1</inkml:trace>
  <inkml:trace contextRef="#ctx0" brushRef="#br1" timeOffset="50">8983 7266 57,'0'0'37,"-5"-10"-1,5 10 1,0 0-22,0 0-7,0 0-9,2 11-14,3-1-21,-5-10 0,6 16-1,-6-16 0</inkml:trace>
  <inkml:trace contextRef="#ctx0" brushRef="#br1" timeOffset="51">9383 7470 22,'0'0'26,"0"0"-4,-8-10-3,8 10-5,-11-7-1,11 7-4,-13-8-1,13 8-2,-14-6-2,14 6-1,-15 3-1,15-3-1,-14 7 0,14-7-1,-16 17 2,10-6-1,-1 0 1,1 4-1,0-1 1,1 3 0,0 1 0,3-1 0,0-3 0,2 5-1,0-5 2,4 0-1,-1-2 0,5-2 0,-8-10-1,16 13 1,-4-11-1,0-6 1,2-5-2,3 2 1,2-4-1,-2-3 1,-1 0-1,-3-3 0,-2 2 1,-1 2-1,-4 1 0,-2-1 1,-5 1 0,1 12-1,-2-14 1,2 14 0,0 0 0,0 0 0,0 0-1,0 0 0,-5 11 0,7 0 1,-2 3-2,2 5 1,0 4 0,-1 4 0,1 3 1,-2 2-1,1 1 0,-1 1 0,0 2 0,-2-2 0,-3 0 0,-2-2 0,-3-4 1,0-4-1,-3-3 0,-4-5 0,-2-5 1,1-4-1,0-8 1,1-7-1,1-2 0,3-4-1,3-1-2,2-4-1,8 6-4,-2-7-18,6 0-9,7 6-2,0-7 2,9 5-1</inkml:trace>
  <inkml:trace contextRef="#ctx0" brushRef="#br1" timeOffset="52">9668 7367 63,'0'0'33,"9"-17"-1,-9 17-9,0 0-15,0 0-3,7 20-1,-9 0-1,2 7-1,-1 4-1,0 2 1,-2 1 0,2 3-1,-2-4 0,2-4 1,0-5-1,1-7 1,0-17-1,5 13-1,-5-13 1,12-18-1,-2 0 1,0-3-2,2-5 2,4-1-1,1 0 1,1 3 0,0 1 0,-1 5 0,-2 3 1,0 5 0,-4 6 0,0 7-1,-11-3 1,14 16-1,-10 1-1,-1 3 1,0 5 0,-3 3-1,-3 2 0,0 0 1,0 1-1,-1-4-1,3-4-1,-1-5-2,5 1-2,-3-19-8,0 0-24,16 5 1,-10-16-1,5 2 2</inkml:trace>
  <inkml:trace contextRef="#ctx0" brushRef="#br1" timeOffset="53">10049 7420 38,'0'0'32,"9"5"3,-9-5-2,-8 14-16,8 5-7,-5 1-4,5 1-2,-3 2-2,4 2-1,0-2 0,1-1-1,0-1 1,1-6-1,1-1 0,-1-5-1,-3-9 1,0 0 0,12-1 0,-5-8-1,-1-4 1,2-1-1,2-4 1,-1 0 0,3-1 0,1 2 1,-1 0 0,1 2 1,-1-1 0,0 7-1,-1 0 1,0 5 0,-11 4 0,16 5 0,-16-5-1,8 23-1,-6-5 1,-1 2-1,-2 3 0,1 0 0,-2 1 0,1 0 0,0-4 0,1-3 0,0-2 0,1-2 0,-1-13 0,5 11 0,-5-11 0,10-6 0,-2-4 0,1-4 0,0-3 0,3-5 0,1-2 0,0-3 0,1-1 1,1 3 0,0 3 0,0-1 1,-1 3-1,1 7 1,0 3 0,-1 6 0,-1 7 0,-2 4-1,-3 5 0,-2 11-1,-1 3 1,-6 2 0,-4 4-1,-2 1 0,1 0-1,-1-1 0,0-4 0,-1-8-2,4 1-5,-1-11-14,5-10-16,-1 10 0,1-10 0,7-15 1</inkml:trace>
  <inkml:trace contextRef="#ctx0" brushRef="#br1" timeOffset="54">10560 7575 44,'19'-2'32,"-9"-4"1,7 4-3,0 0-17,-2-6-4,6 4-4,-3-5 0,4 1-2,-1 0 0,-2-1-1,-1-4 0,-3 5-1,-2-1 0,-4-2 1,-2-1-1,-3 1 0,-7-2 0,-1 2-1,-3 1 1,-1-3 0,-5 1-1,2 5 0,-3 0 1,-1 4-1,1 3 0,0 5 0,0 4-1,-2 3 1,2 6 0,-1 0 1,1 4-1,1 6 1,1-2 1,4 2 0,1-1 1,4 0-1,3-2 1,6 1-1,2-5 1,4-6-1,3-2-1,2-3-1,2-5 1,2-3-2,-1-4-1,-1-6-4,6 4-12,-5-4-22,-3-6 2,0 0-1,-3-5 1</inkml:trace>
  <inkml:trace contextRef="#ctx0" brushRef="#br1" timeOffset="55">10975 7381 61,'12'-1'37,"-12"1"-2,8 18 3,-3 0-26,-7-3-4,2 11-4,-2 0-1,1 1 0,-1-2-1,1 0-1,-1-4 1,0-1-1,2-4 0,2-6 0,-2-10-1,0 0 0,10 6 1,-10-6-1,14-15 0,-5 2 0,-1-6 0,1 0-1,0-1 2,1-6-2,-1 2 1,-1 0 0,1 3 0,-1 1 0,1 5 1,-1 1 0,0 4-1,-8 10 2,12 1-1,-12-1 1,9 15-1,-6 2 0,-1 5 0,-2 4 0,-4 4 0,5 1-1,-2 1 0,2 3 0,2-4 0,-2-5-1,3-2-1,-1-7-2,6 0-5,-9-17-10,0 0-21,11 2 1,-5-14-1,3-5 2</inkml:trace>
  <inkml:trace contextRef="#ctx0" brushRef="#br1" timeOffset="56">11451 7122 69,'0'0'38,"8"-9"0,-8 9 1,-3 14-28,-7-2-3,5 8-4,-4 5-1,3 5 0,-2 2-1,4 6-1,-1 4 0,3 2 0,0 4 0,1-1-1,2 0 1,-1-2 0,3-5-1,1-3 0,3-7 0,3-6 0,0-7 0,1-5 1,2-6-2,2-8-1,1 0-2,-4-7-4,8 3-19,-7-4-14,-3-7 2,-1 1-1,-4-7 2</inkml:trace>
  <inkml:trace contextRef="#ctx0" brushRef="#br1" timeOffset="57">11284 7292 63,'0'0'39,"4"-16"0,7 10 1,7 5-24,-1-7-5,9 8-4,0-6-2,6 7-2,0 0-2,2 0-3,-1 9-6,-12-4-31,2-6-1,-7 1-1,-16-1 1</inkml:trace>
  <inkml:trace contextRef="#ctx0" brushRef="#br1" timeOffset="58">7821 10779 21,'0'0'27,"-10"0"0,1 0-8,0 0-5,-4-1-3,3 4-3,-5-2-1,2 3-1,-5 0-1,3 2-1,-2-1 0,1 6-1,-2-3 1,4 3 0,-3-2-1,5 3 1,1-3-1,3 2 0,8-11-1,-7 15 0,7-15-1,7 13 0,-7-13-1,20 12 1,-6-7-1,2 2 0,1 2 1,0 0-1,-1 2 0,-2 2 0,-1 0 0,-3 4 0,-3 2 0,-3-1 0,-3 2-1,-3-1 1,-2 1-1,-2-2 1,-3-2 0,-3-4 0,-1-1 0,-2-3 0,1-2 0,-2-5 0,2-4 0,1 0 1,3-3-1,10 6 0,-11-17-2,10 5-3,6 1-9,1 1-20,2-6 0,8 1-2,-2-7 2</inkml:trace>
  <inkml:trace contextRef="#ctx0" brushRef="#br1" timeOffset="59">8026 10750 33,'0'0'28,"0"0"0,0 0-9,-11 16-7,5-2-3,1 4-2,-2 2-2,4 8 1,-2 1-1,3 4 0,0-3 0,3 3-1,1-7 0,5 0-1,1-8-2,4-5 1,2-9-2,5-4 1,0-9 0,0-7-1,4-4 0,-1-3 1,1-3-1,-2-3 0,-1-2 0,-3 0 0,-1 2 0,-2 6 0,-4 3 1,-4 3-1,-4 4 1,-2 13 0,0 0-1,0 0 1,-11 12 0,4 4 1,2 5-2,2 6 1,0 3-1,1 3 1,1 0-1,2-1 0,2-2-1,0-6-2,4 0-5,-5-13-15,-2-11-12,14 1-1,-10-18 1,6 0 0</inkml:trace>
  <inkml:trace contextRef="#ctx0" brushRef="#br1" timeOffset="60">8464 10473 55,'0'0'35,"7"16"-1,-7 1 1,-10 6-23,9 12-4,-6 2-3,4 8-2,-3 3 0,5 3-1,1-3 0,2 0-1,2-2 0,2-2-2,2-5-1,-5-8-1,4-3-4,-7-13-5,4 0-12,-4-15-12,0 0 0,0 0 1,-7-25 1</inkml:trace>
  <inkml:trace contextRef="#ctx0" brushRef="#br1" timeOffset="61">8483 10878 31,'5'-11'33,"11"4"3,-7 0-2,3-3-12,8 8-5,-4-3-6,4 9-3,-1 0-3,3 3-2,-3 1-2,1 5 0,-1 0-1,-3 5 0,-2 1 0,-5 3 0,-3 1-1,-4 2 1,-4-1-1,-5 1 1,-5-1 0,-1-4-1,-4-3 1,-1-3 0,-2-4 0,-1-4 0,0-3 1,1-3-1,1-3 1,2-1 0,3-2-1,3 0 0,11 6-1,-11-14-4,11 14-11,9-6-22,-9 6 1,14-12-1,-5 1 2</inkml:trace>
  <inkml:trace contextRef="#ctx0" brushRef="#br1" timeOffset="62">9024 10461 25,'0'0'33,"0"0"1,0 0 0,0 0-12,4 12-6,-8 3-5,5 8-4,-3 1-2,2 8-2,-1 2 0,1 7-1,-2 3 0,0 4-1,-2 1 0,1 1-1,-1 1 0,1-4 1,2-4-2,1-5 2,2-6-1,3-6 0,4-7 0,1-6 0,3-5 0,3-2 0,2-5 0,2-2 0,0 0 0,-1-4-3,2 2-1,-4-5-4,3 4-11,-2 0-18,-10-8 1,1 2-1,-6-7 2</inkml:trace>
  <inkml:trace contextRef="#ctx0" brushRef="#br1" timeOffset="63">8911 10752 44,'0'0'34,"19"-8"2,-9 2-3,1 1-18,11 6-1,-4-4-7,4 7-2,3-1-3,0 3-4,2 3-4,-3-4-12,-3 1-18,5 6 1,-6-6-2,2 5 2</inkml:trace>
  <inkml:trace contextRef="#ctx0" brushRef="#br1" timeOffset="64">9278 10824 36,'0'0'34,"7"12"1,-2-2 0,0 5-16,-2-5-5,5 7-6,-2 0-3,5 2-1,-1-3-1,3 0 0,1-6-2,0-4 1,0-3-1,1-3 0,2-7 0,-1-4-1,2-4 1,-1-4-1,0 0 1,-1-3-1,1 0 0,-5 3 0,-2 1 0,-3 5 0,-3 3 1,-4 10-1,0 0 1,0 0-1,-11 19 1,3-2 0,0 5-1,-1 6 0,-2 4 0,-1 3 1,-1 2-2,1 1 2,0-1-1,-1 0 0,1-4 0,1-4-1,1-1-1,2-8-2,4-1-2,4-19-5,-6 17-13,6-17-14,0 0 2,0 0-3,8-21 4</inkml:trace>
  <inkml:trace contextRef="#ctx0" brushRef="#br1" timeOffset="65">9683 10880 75,'0'0'35,"14"3"-2,-14 7-5,-3 2-21,6 10-1,-7 2-3,3 7-1,-1 2 0,1 4 0,-1 0-1,1 0 0,-1 1 0,2-3-1,0-2 0,-1-5-2,2-3 1,-2-7-3,2-2-1,-1-16-7,0 0-14,0 0-10,0 0 0,-5-21 1</inkml:trace>
  <inkml:trace contextRef="#ctx0" brushRef="#br1" timeOffset="66">9644 10940 43,'-2'-32'36,"6"7"2,-2-3 0,0-2-15,11 12-8,-4-6-4,6 8-4,0 0-2,6 6-2,1 2 0,3 4-2,-1 2 0,-1 3-1,-1 2 1,0 5-1,-5 4 0,-4 2 0,-4 5-1,-6 4 0,-1 0 0,-5 4 0,-2 0-1,-4-2 1,-2 0 0,-2-5 0,-3-2 0,-1-6 1,-3-2-1,2-5 2,-1-2-1,3-3 0,1-2-1,3-3 0,12 5-1,-10-11-1,10 11-3,0 0-5,16-7-13,-3 5-14,1-2 1,3 1-1,0-6 2</inkml:trace>
  <inkml:trace contextRef="#ctx0" brushRef="#br1" timeOffset="67">10089 10763 32,'0'0'34,"22"-2"1,-22 2 1,9 4-13,-4 9-7,-8-4-6,6 10-2,-7-3-2,3 7-1,-5 1-1,5 3-1,-4 0 0,3 2-1,-3-4-1,3-2 0,1-5-2,1-3 0,1-4-4,-1-11-3,0 0-15,13-9-17,-10-9 2,0-2-2,-2-8 3</inkml:trace>
  <inkml:trace contextRef="#ctx0" brushRef="#br1" timeOffset="68">10151 10600 78,'0'0'39,"0"0"0,0 0 0,-20 3-27,18 6-7,2-9-6,-9 12-13,9-12-26,-3 13 2,3-13-2,0 0 2</inkml:trace>
  <inkml:trace contextRef="#ctx0" brushRef="#br1" timeOffset="69">10397 10769 21,'0'0'31,"0"0"3,0 0-1,0 0-13,0 0-2,0 0-5,0 0-3,-6 13-4,6 0-1,-3 3-2,2 4 0,0 5-2,1 3 0,-1 2-1,2 1 0,-1-1 1,1-2-1,1-5 0,0-6 1,0-5-1,-2-12 0,0 0 0,15-5 0,-6-8 0,1-6-1,3-2 2,1-5-2,3-2 1,0 0 0,3 1 0,1 4 0,-4 5 1,2 4-1,-3 5 1,-1 9-1,-3 6 1,-2 6-1,-1 4 1,-5 4-1,-1 3 0,-3 3 1,-3 2-1,-1-3 0,-2 0-1,-1-3 0,1-3-2,0-4-2,5-2-4,1-13-13,0 0-15,0 0 0,16-6 0,1-1 1</inkml:trace>
  <inkml:trace contextRef="#ctx0" brushRef="#br1" timeOffset="70">11029 10823 11,'0'0'12,"10"-5"2,-10 5 0,10-4 0,-10 4 1,0 0 1,13-4-2,-13 4-1,0 0-1,0 0-2,0 0-1,0 0-1,0 0-2,-2-11 0,2 11-1,0 0-1,0 0-1,-14-9-1,14 9 0,-11-4 0,11 4-1,-16-2 0,6 3 0,0 1-1,-3 1 0,1 2 1,-1 2-1,-2 3 0,2 1 0,0 5 0,1-1 1,-1 6-1,3-1 0,2 3 0,2 0 0,3 0 0,2-2 1,2-2-1,4-1 1,1-7-1,4-2 1,3-4 0,1-3 0,2-6-1,1-1 1,2-5 0,1-2 0,-1-1 1,1-5-1,-3 1 1,1 0-1,-5 0 0,0 1 0,-6 0 0,-2 1 0,-3 4 0,-1 1-1,-1 10 1,-3-17 0,3 17-1,-7-11 1,7 11-1,0 0 1,-12 3-1,12-3 0,-7 14 0,4-4 0,0 4 0,1-1 1,0 5-2,1 3 1,0 1 1,0 1-1,0 3 0,-1 3 0,0 0 0,0 2 0,-2-2 0,0-2 0,0-3 0,-3 2 0,1-2 1,-2-5-1,-3-3 0,0 0 0,-4-6 1,-1 0-1,-3-1 1,0-5-1,-3-2 1,0 1-1,-1-2 1,3-1 0,1 0-1,3-1 1,2-1 0,5 1-1,9 1 1,-14-4-1,14 4 0,0 0 0,0 0 0,0 0-3,11-2-3,-11 2-7,21-12-28,-5 11 1,1-5 0,1 4-1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1:06.0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985 6732 9,'0'0'11,"0"0"-2,0 0-1,0 0-2,0 0-1,0 0-1,0 0 0,0 0-1,0 0 0,0 0 0,0 0 0,0 0 0,0 0-1,0 0 1,6 57-1,-6-57 0,3 58-1,-3-58 0,4 65-1,-4-65 0,3 66 0,-3-66-1,7 59 1,-7-59-1,6 51 0,-6-51-1,0 0-2,6 50-2,-6-50-5,0 0-4,0 0-7</inkml:trace>
  <inkml:trace contextRef="#ctx0" brushRef="#br0" timeOffset="690.0394">981 6723 11,'0'0'12,"0"0"-3,0 0-1,0 0-2,0 0 1,0 0-2,0 0 1,0 0-1,0 0 0,0 0-1,0 0 1,0 0 1,61-20-2,-61 20 0,0 0 0,0 0-1,61-17 0,-48 10-2,6 1 0,-9 2-1,5 1 0,-15 3 1,18-5-2,-18 5 1,14-2-1,-14 2 2,0 0-1,10 3 1,-10-3-1,0 0 1,0 0-1,0 0 1,8 10 0,-8-10-1,0 0 0,7 15 0,-7-15 1,10 13-1,-5-1 0,-1-1 0,0 3 1,-1 1-1,1 3 0,0-2 1,-1 2-2,-1-2 0,-1 2-3,0-5-3,0 1-10,4 3-10,-5-17 0,1 23 0</inkml:trace>
  <inkml:trace contextRef="#ctx0" brushRef="#br0" timeOffset="1258.0719">1319 6867 9,'1'12'10,"0"-3"-1,2 6-3,-1 1-1,0 4-1,2 1-1,0 0-1,-2 1-1,0 1 0,1 0-1,-1-2-1,0-1 0,0-3-1,-1-2-2,-2-5-2,4 3-5,-3-13-5</inkml:trace>
  <inkml:trace contextRef="#ctx0" brushRef="#br0" timeOffset="1525.0872">1334 7023 21,'5'-13'18,"-5"13"-2,15-4-2,-5 4-3,2-1-1,2-1-2,1 2-3,-1-2-2,3 1 0,-1-1-1,-2-2-1,1 1-2,-3 1-9,-2-6-17,4 15 2,-4-11-1</inkml:trace>
  <inkml:trace contextRef="#ctx0" brushRef="#br0" timeOffset="2958.1692">4245 6675 3,'0'0'12,"0"0"-2,-1 17-2,0-7-1,4 6-1,-2 0 0,2 10-1,0-1-1,1 7-1,-1 1 0,1 3 0,-2 0-1,0-2-1,1-2-1,-1-2 0,-1-3-1,-1-6 0,1-1-2,-1-9-4,3 2-4,-3-13-6,4 9-4</inkml:trace>
  <inkml:trace contextRef="#ctx0" brushRef="#br0" timeOffset="3628.2075">4233 6673 10,'0'0'11,"0"0"-1,0 0 0,0 0-2,0 0-1,11 0-1,-11 0-1,11-1 0,-11 1-1,18-2 0,-8 1 1,2 2-2,2-1 0,1-3 0,-1 3-1,2 0-1,-2 0 1,1-3-1,-2 3 0,0-4 0,-3 2 0,0 3 0,-10-1 0,15-4 0,-15 4 0,0 0 0,11-3 0,-11 3 0,0 0 1,0 0-1,0 0 1,0 0-1,0 0 1,0 0-1,0 0 0,4 10-1,-4-10 0,0 11 0,0-11 0,2 16 0,-1-5 0,0 2 0,2-1 0,-1 3 0,2 0-1,-3-2-3,3 1-4,-2 0-10,-2-14-10,3 23 1,-3-23 0</inkml:trace>
  <inkml:trace contextRef="#ctx0" brushRef="#br0" timeOffset="4189.2396">4564 6833 4,'0'9'10,"2"0"-2,-2-9-1,0 18 0,0-6-2,2 2 0,-2 0 0,2 4-2,-2-1 0,2 1-1,-1 1-1,0 2-1,0-2 0,0-2 0,0 1-1,1-3 0,-1 0-1,-1-4-1,1-1-5,-1-10-5,4 11-6</inkml:trace>
  <inkml:trace contextRef="#ctx0" brushRef="#br0" timeOffset="4496.2571">4561 6981 14,'0'0'18,"15"-6"-1,-5 1-2,4 0-2,0 2-2,2-3-2,1 3-2,1-4-2,0 4-4,-1 2-5,-1 4-12,-16-3-10,25 2-1,-25-2 0</inkml:trace>
  <inkml:trace contextRef="#ctx0" brushRef="#br0" timeOffset="9502.5435">1483 7921 0,'0'0'4,"0"0"-1,0 0 1,0 0-2,-3 12 0,4-1 0,-1 2 1,0 3-1,1 1 0,-1 5 0,0 1-1,0 0-1,1 3 0,-1-1-2,2-2 0,0 0-2,-1-1-1,0-4-1,1 0-2</inkml:trace>
  <inkml:trace contextRef="#ctx0" brushRef="#br0" timeOffset="10324.5905">1459 7891 6,'0'0'7,"0"0"-1,0 0-1,0 0 1,0 0-1,0 0 1,11-7 0,-11 7 1,11-3 1,-11 3-1,15-7 0,-4 3 0,-2 1-1,5 0-2,-2 1 0,1-1-2,3 0 0,-2 0-1,2 2 0,-3-1 0,1-1-1,-4 0 1,-1 2-1,-9 1 1,15-3-1,-15 3 1,9-4-1,-9 4 1,0 0-1,0 0 1,0 0-1,10 0 0,-10 0 0,0 0 0,0 0 0,0 0 0,4 10 0,-4-10 0,0 0 0,0 0 0,0 0 0,10 10 0,-10-10 0,0 0 1,6 12-1,-4-2 0,-2-10 0,-1 18 0,-1-5-1,-1 1 0,-1 0-1,0 3-2,-1-2-5,5-15-13,-7 25-3,7-25 0</inkml:trace>
  <inkml:trace contextRef="#ctx0" brushRef="#br0" timeOffset="10966.6272">1802 7913 11,'0'0'11,"0"0"-1,0 0-3,0 0-1,-5 12-1,5-12-2,3 14 0,1-3-1,-2 4 0,0 2 0,0 2 0,-1 1-1,0 3-1,-3 2 1,1 1-1,-2-2 0,-1-2 0,1-1 0,0-3-2,1-3-2,1-3-3,1-12-7,2 16-6</inkml:trace>
  <inkml:trace contextRef="#ctx0" brushRef="#br0" timeOffset="11275.6449">1819 8097 21,'20'-4'13,"-10"-2"0,8 3 0,-2-2-2,6 0-1,-1 2-1,0-1-3,2 1-4,-1-1-4,-5 7-13,-5-9-9,5 13-1,-17-7-1</inkml:trace>
  <inkml:trace contextRef="#ctx0" brushRef="#br0" timeOffset="14184.8113">1400 10238 15,'0'0'17,"0"0"-2,-4 13-3,4-13-3,3 19-2,-3-5 0,0 3-1,0 5-2,1 2-2,-2 0-2,1 0 0,0 1 0,-2-5-2,2-2-2,0-4-2,0-5-1,0-9-5,2 10-9,-2-10-2</inkml:trace>
  <inkml:trace contextRef="#ctx0" brushRef="#br0" timeOffset="14426.825">1414 10371 33,'0'0'23,"11"-9"-1,0 4-3,0 1-5,2 1-3,3-1-4,0 2-2,4-2-4,-2 0-4,2 4-11,3 5-15,-6-10-1,1 12 1,-9-13 0</inkml:trace>
  <inkml:trace contextRef="#ctx0" brushRef="#br0" timeOffset="21986.2575">3986 10105 8,'0'0'8,"0"0"0,12 2 0,-12-2-1,0 0-1,0 0-2,0 0 0,0 0-1,11 9 0,-11-9-1,0 0 1,5 17-2,-4-5 1,0 2 0,0 4-1,-1 1 1,-1 3-1,1 3 0,0 0 0,-1 1 0,1-2 0,0-2-1,1 0 1,0-1-1,0-4 0,1 0-2,-1-6-3,3 3-6,-4-14-11,3 13 0</inkml:trace>
  <inkml:trace contextRef="#ctx0" brushRef="#br0" timeOffset="22671.2967">3996 10071 7,'0'0'8,"10"-1"-1,-10 1 2,0 0-1,0 0 0,12-3 0,-12 3-2,11-1 0,-11 1-2,14 0-1,-14 0 0,17 0-1,-7-3-1,0 1 1,4 1-1,-2-2 1,2 1 0,0 0-1,0 0 0,0 1 0,-2 0 0,1 1-1,-4-2 0,-9 2 1,16 0-1,-16 0 0,10-1 1,-10 1-1,0 0 1,0 0-1,0 0 1,0 0-1,0 0 0,0 0 0,9 9 0,-9-9 1,4 14-1,-2-4 0,2 2-1,-2 4 0,0-2 0,1 4-2,-2-1-5,-1-1-10,6 6-5,-6-22-1</inkml:trace>
  <inkml:trace contextRef="#ctx0" brushRef="#br0" timeOffset="23416.339">4352 10132 2,'0'0'12,"-1"9"-3,3 2-1,-2 2-3,1 3-2,0 3-1,0 2-1,0-1-2,0 2-1,0 2-1,-1-4-1,1 1-2,-3-6-2,5 4-3</inkml:trace>
  <inkml:trace contextRef="#ctx0" brushRef="#br0" timeOffset="23696.3553">4375 10258 7,'10'1'18,"-10"-1"-1,15-6-4,-5 1-3,6 3-2,-2 1-4,3 0-6,3 8-12,-7-13-8,9 12 0</inkml:trace>
  <inkml:trace contextRef="#ctx0" brushRef="#br0" timeOffset="25871.4797">2479 11252 14,'-10'12'11,"10"-2"0,0-10 0,-3 19-2,1-5 0,2 3-2,-1 6-1,1 5 1,-1 2-2,-1 1-1,1 4 0,-1 0-1,0-1 0,-1-1-1,0-4 0,1-5-2,1-3-3,1-6-4,3-1-13,-3-14-6,0 0 0,0 0 0</inkml:trace>
  <inkml:trace contextRef="#ctx0" brushRef="#br0" timeOffset="26593.521">2510 11278 8,'0'0'8,"0"0"0,0 0 0,0 0 0,0 0-1,-4-9 0,4 9 0,0 0 0,0 0 1,0 0-1,12 1-1,-12-1-1,14-5 0,-1 3-1,-3 0 0,4-2-1,-1 0-1,3 0-1,-1 0 1,0 1 0,1-1-1,-3-1 1,1 0-1,-3 2 0,0-2 1,-11 5-1,15-5 0,-15 5-1,0 0 1,0 0 0,0 0-1,0 0 1,4 14-1,-6-4 0,0 1 0,1 2-1,0 1 0,1 2-2,1 2-3,-1 1-4,1-8-18,6 11-1,-10-12 1</inkml:trace>
  <inkml:trace contextRef="#ctx0" brushRef="#br0" timeOffset="27368.5654">2799 11381 6,'3'11'11,"-3"-11"-3,2 23-2,-2-9-1,3 5-1,-2-1-1,1 3-1,-2-1-1,1 3-2,-2-2 0,0-3-2,1 3-3,-3-7-2,4 4-5</inkml:trace>
  <inkml:trace contextRef="#ctx0" brushRef="#br0" timeOffset="27714.5852">2849 11485 15,'0'0'20,"20"-6"-3,-9 4-3,5 3-3,0-1-3,1 0-2,1 0-2,-1 0-2,1 0-6,-4-5-14,9 9-6,-23-4-1,27-3 1</inkml:trace>
  <inkml:trace contextRef="#ctx0" brushRef="#br0" timeOffset="35099.0075">1006 10122 6,'0'0'8,"0"0"0,0 0-1,0 0 0,0 0-3,0 0 0,0 0-2,0 0 0,0 0 0,-3 63-1,3-63 0,0 0-1,3 63 0,-3-63 1,0 52-1,0-52 0,1 52-1,-1-52-1,0 0-2,5 66-1,-5-66-5,0 0-2,13 52-6</inkml:trace>
  <inkml:trace contextRef="#ctx0" brushRef="#br0" timeOffset="36001.0591">1015 10128 15,'0'0'14,"0"0"-1,0 0-3,0 0-1,0 0-3,0 0 0,0 0-2,0 0-1,0 0-1,60-49 1,-60 49-2,29-5 0,-10 2-1,-4 0 0,4-2 1,-6 2-1,7 0 0,-10 0 0,5 0-1,-15 3 2,13-7-1,-13 7 1,9-5-1,-9 5 0,0 0 0,0 0 0,0 0 0,0 0 0,0 0 0,-2-10-1,2 10 1,0 0-1,0 0 0,0 0 1,0 0 0,0 0-1,0 0 1,6 12 0,-6-12 0,0 0 0,9 12 0,-9-12-2,5 16 1,-2-7 0,0 2-2,-3 4 0,0 1-4,2 6-10,-2-10-5,3 11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2:24.949"/>
    </inkml:context>
    <inkml:brush xml:id="br0">
      <inkml:brushProperty name="width" value="0.05292" units="cm"/>
      <inkml:brushProperty name="height" value="0.05292" units="cm"/>
      <inkml:brushProperty name="color" value="#FF6969"/>
    </inkml:brush>
  </inkml:definitions>
  <inkml:trace contextRef="#ctx0" brushRef="#br0">8488 8182 11,'0'0'24,"0"0"-4,0 0-2,0 0-2,0 0-4,0 0-2,0 0-1,0 0-1,0 0 0,0 0-1,0 0-1,6 13 0,-6-13-2,2 15 0,-4-5 0,-2 2 0,2 4-2,-2-1 0,1 3-1,0 2 0,0 1 1,0 2-1,2-2 0,1 2-1,1-4 1,4 3-1,-1-3 1,3-1 0,2-4-1,2 0 0,-1-3 1,5-1-1,-2-1 1,1-4-1,-1-2 0,1 1 1,-1 0-1,0-3 1,0-1-1,-1-1 0,1 0 0,-1-1 0,-1-1 1,2-3-1,-1-3 0,1 1 0,-1-3 0,-1-4 1,1-1-1,-1-3 1,-2-3 0,1 1-1,-3-4 2,-1 0-1,-2-2 1,-1 4-1,-2-1 1,0 3-1,-3 2 0,-1 5 0,-1 3 0,4 11 0,-8-12 0,8 12-1,-9-2 0,9 2 0,0 0 0,-8 14-1,8-14-1,-2 12-2,6-3-5,-4-9-18,0 0-10,7 14 0,-7-14-1,0 0 2</inkml:trace>
  <inkml:trace contextRef="#ctx0" brushRef="#br0" timeOffset="636.0364">9019 8201 38,'0'0'32,"0"0"1,0 0-9,0 0-5,5 15-7,-5-15-3,3 19-3,-2-6-2,4 6-1,-2 2 0,2 6 0,-1-1-1,3-1-1,-4 1 1,1 0-1,-1-4 0,-1-3 0,0-2-2,-1-5-1,1 0-3,-2-12-6,2 14-13,-2-14-12,0 0 0,4 10 0,-4-10 1</inkml:trace>
  <inkml:trace contextRef="#ctx0" brushRef="#br0" timeOffset="1122.0639">9269 8180 56,'0'0'37,"9"-10"-1,-9 10 0,0-11-21,0 11-5,0 0-4,14 6-1,-14-6-3,13 15 0,-7-2-1,2 3 0,0 4 0,-1 2 0,-1 1-1,-1 5 0,-1 1 1,-1-1-1,-1-1 0,1 0 1,-2-4-1,0-1 0,0-2 0,1-5 0,0-4 0,2-1 0,-4-10 0,11 14 0,-11-14 0,16 5 1,-7-5-1,3-1 0,2 0 1,0-2 0,2-1-1,1-1 1,0 0-1,3 1 0,-2-1 0,0-2-1,-1 2-4,-3-8-7,3 2-23,-1 1-4,-5-3 1,3 0-1</inkml:trace>
  <inkml:trace contextRef="#ctx0" brushRef="#br0" timeOffset="1506.0861">9827 8199 20,'6'-10'31,"7"8"3,-13 2-1,10-12-12,-10 12-4,10-4-5,-10 4-2,9 9-3,-2 1-1,-4-1-2,2 4 0,-2 2-2,0 6 1,-1-1-2,1 3 1,-2-1-2,0 2 1,0-1 0,-1-1 0,1-3-2,-1-3 0,2-4-1,-2-12-3,2 17-5,-2-17-8,0 0-20,-2-12 0,0-1 0,2 3 1</inkml:trace>
  <inkml:trace contextRef="#ctx0" brushRef="#br0" timeOffset="1825.1041">9737 8124 51,'0'0'37,"0"0"-1,0 0 0,-10-12-17,10 12-5,14-4-5,-1 6-2,1-4-2,3 3-1,3 0-1,3 2 0,0-1-2,2 4 1,-3 0-1,2-2 0,-2 0-1,-1 2 1,-1-2-1,-3-1 0,0 0-2,-5-5-1,3 3-6,-15-1-23,10-8-9,-10 8 1,5-18-2</inkml:trace>
  <inkml:trace contextRef="#ctx0" brushRef="#br0" timeOffset="2461.1407">10271 8155 28,'0'0'32,"5"-12"3,-5 12-8,0 0-5,0 0-3,0 0-4,0 0-4,11 5-4,-11-5-1,8 13-2,-8-13-1,15 16-1,-3-5 0,1 0 0,1 0-1,1 0 0,0-1 0,-2-2-1,1 1 0,-4-4-2,3-1-4,-13-4-5,19 1-14,-8-2-15,-11 1 2,19-13-2,-11 3 3</inkml:trace>
  <inkml:trace contextRef="#ctx0" brushRef="#br0" timeOffset="2942.1683">10578 8154 34,'12'-5'33,"-12"5"2,14-9-1,-14 9-15,9-8-6,-9 8-3,0 0-5,0 0-1,0 0 0,1 12-1,-1-12-1,-13 15 0,4-5 0,-3 1-1,-1 1 0,0 2-1,-2 0 0,1-3 1,1 2-1,-1 0 0,0-4 0,3 0 1,11-9 0,-16 13 0,16-13-1,-10 11 1,10-11 0,0 0 1,4 14-1,-4-14 1,10 12-1,-2-2 1,-1 3-1,0-1 0,-1 2 0,-1 2-1,1 2 1,-2 0-1,0 0 1,0-3-1,-2-2 0,1 0 1,0-3-1,-3-10 1,4 9-2,-4-9 0,0 0-2,0 0-5,0 0-19,0 0-13,8-15 1,-8 15-2,2-25 3</inkml:trace>
  <inkml:trace contextRef="#ctx0" brushRef="#br0" timeOffset="3643.2083">10982 8095 17,'4'-15'30,"-4"15"2,0-10-3,-2-1-8,2 11-3,0-14-4,0 14-2,0 0-4,1-9-1,-1 9-2,0 0-1,0 0-1,1 17-1,-1-5 0,1 7 0,-1 3-1,1 4 1,2 4-1,-1 1 0,0 0 0,0 2 0,1-2 0,-1-5 0,1-5 0,0-2-1,-2-5 0,1-3 0,-2-11 0,0 0 0,0 0 0,0 0-2,0 0 0,0 0-5,0 0-13,11-11-20,-11 11 2,-1-13-2,1 13 3</inkml:trace>
  <inkml:trace contextRef="#ctx0" brushRef="#br0" timeOffset="4308.2464">11031 8526 32,'7'13'30,"-7"-13"3,0 0-10,-9 8-5,9-8-4,0 0-2,-12 11-3,12-11-2,0 0-1,0 0-1,-3 9-1,3-9 0,0 0-1,11 2 0,-11-2-1,0 0-1,12 0 1,-12 0-1,0 0 0,10 0 0,-10 0 0,0 0 0,0 0 0,0 0 0,0 0-1,0 10 1,0-10-1,0 0 1,0 0-1,0 0 0,-8 11 1,8-11-1,0 0 0,0 0 0,0 0 0,0 0 0,0 0-1,0 0 1,0 0 0,0 0-1,0 0 1,10-4-1,-10 4 1,0 0-1,0 0 1,10-9-1,-10 9 1,0 0 0,0 0 0,0 0 0,0 0 0,0 0 0,-10 5 1,10-5-1,0 0 0,-11 8 0,11-8-1,0 0-2,-5 9-16,5-9-20,0 0 1,0-10-2,-3 0 3</inkml:trace>
  <inkml:trace contextRef="#ctx0" brushRef="#br0" timeOffset="10645.6089">8133 8210 4,'0'0'16,"0"0"-2,0 0-2,10-1-2,-10 1-1,0 0 1,0 0 2,0 0 0,11-8 0,-11 8-1,0 0 0,0 0-1,0 0-1,0 0-2,0 0-1,0 0 0,0 0-3,-11-9 0,11 9-1,-9-4 1,9 4-1,-10-2 0,10 2 0,-11-3 0,11 3-1,-14-1 0,14 1 0,-19 4 0,8-2 0,-1 0-1,-1 2 1,-3 1-1,2 2 0,0 3 0,-1-3 1,1 1-1,0 1 0,2 1 0,0-1 0,2 0 1,1 1-1,9-10 0,-16 16 0,10-6 0,1 0 0,1-1 0,0 0 0,4-9 0,-7 18 0,4-8 0,1 1 1,0-1-1,1 3-1,0 2 2,2 0-1,0 1 0,2-2 0,0 1 0,3 0 0,1 2 0,0-4 1,2 0-2,2-1 2,0 1-1,2 1 1,1-3-1,1-1 1,1-3-1,0 0 0,2-2 1,1-4-1,-3-1 0,2 0 0,1-5 0,0 1 1,1-1-1,-2-2 0,-1-2-1,-1 4 2,3-2-1,-4-2 0,-1 1 1,-1 0-1,-2 0 0,-2 0 0,-9 8 1,14-18-1,-9 8 0,-5 10 0,5-15 1,-5 15-1,-1-14 1,1 14-1,-8-13 0,8 13 0,-13-8 0,13 8 1,-19-10-1,10 7-1,-1 0 2,-2 1-1,2-1 0,0 1 0,-2 0 0,2 2 0,1 1 0,-2-2 0,2 1 0,9 0 0,-15 2 0,15-2 0,0 0 0,-12 10 0,12-10 0,0 0 0,0 0 0,-7 10 0,7-10 0,0 0 0,0 0-1,0 0 1,0 0 0,0 0 0,0 0 0,0 0 0,11-4 0,-11 4 0,16-1 0,-7-2 1,5 2-2,-1 1 2,1 0-1,-1 0 0,0-1 0,0 0 0,-3-1 1,-1 4-1,-9-2 0,14 2 0,-14-2 0,0 0 0,9 0 0,-9 0 1,0 0-1,0 0 0,0 0 1,0 0-1,0 0 0,0 0 1,0 0-2,11 9 1,-11-9 1,5 10-1,-5-10 0,4 17 1,-2-6-1,-1 4 0,-1 1 0,0 2 1,1 0-2,0 1 1,0 0 0,0-2 0,1-3 1,0-3-1,-2-11 0,2 15 0,-2-15 1,0 10-1,0-10 0,-3 9 0,3-9 0,-5 9 0,5-9 1,-5 11-1,5-11 0,-2 10 0,2-10 0,0 0-1,0 0 0,0 0-2,3 11-5,-3-11-23,0 0-9,0 0 2,0 0-2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3:13.69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5315 16144 35,'0'0'30,"14"-1"-6,-14 1-5,9-1-4,-9 1-5,15 4-3,-5-2-2,0-1-2,4 2-1,1-3 0,4 2 0,3-3-1,3-2 1,3 0-1,3 0 1,2-2-1,1-1 0,3 1-1,0 0 1,0 0-1,1 1 0,2 0 1,0 1-1,3-1 0,2 1 0,1 0 1,3 0 0,3 0 0,0 0 0,3 0 1,1 0-1,0-2 1,3 0-1,-4 1 1,3 1 0,-2-3-1,2 3 1,-2-3-1,4 2 0,-3-1 1,1 2-1,2-3-1,-1 3 1,2 0 0,0-2-1,0 0 0,1 0 1,0 0-1,2 1 0,1-1 1,3 0-1,-4 0 1,2 0-1,0 1 1,1-1 0,-1-1-1,1 1 1,0 0-1,2 1 1,1-2-1,1 1 1,1-1-1,-1 1 0,1 1 1,1-1 0,-1-2-1,0 3 1,1 0-2,-1 1 2,1 1-1,-1 0 0,1 0 0,0 3 1,-2-1-1,0 2 0,1 0 0,-1 1 0,0 0 0,0 1-1,1 1 2,1 1-2,1-1 1,-1 0 0,0 0 1,5-1-1,0-1 0,3 0 0,1-2 0,-2 0 0,4-1 0,2 0 0,3-2 0,-2 0 0,3-1 0,0 0 0,4 0 0,2-1 0,0-1 0,1 0 1,1-2-2,2 2 2,-2 1-1,3-1 1,-3 0-1,1-1 1,0-2-1,3 2 0,-3 1 0,-2-1 0,1 1 0,-1 0 0,1 1 0,1 2 1,-1 1-1,-2 1 0,-2 2 1,2-2-1,-3 2 1,2-2-1,-2 0 0,0 0 1,-2 0-1,-1-1 0,1-2 0,-3 2 0,0-3 0,-3 2 0,0 1 1,-3-1-1,0 0 0,-2 1 0,-2 0 0,-1-2 0,2 1 0,-4 1 0,2-1 0,-4 1 0,1 1 0,0-1 0,-1 0 0,-3 1 0,1 0 0,0-1 0,-2-1 0,1 2 0,-2-2 0,-1 2 0,1 0 0,0 0 0,-1 1 0,-4-1 0,1 2 0,-3 0 0,-2 0 0,-4 1-1,-2 0 1,-1-1 0,-2 0 0,-3 0 0,-3 0 0,-3-1 0,-1 0-1,-2-1 1,-1 0 0,-4 0-1,-3 1-1,-3-2 0,-3 5-3,-4-7-7,-1 0-25,-3 5-1,-16-2 1,0 0-1</inkml:trace>
  <inkml:trace contextRef="#ctx0" brushRef="#br0" timeOffset="6175.3532">11982 14984 10,'0'0'27,"0"0"-2,0 0-5,0 0-3,0 0-4,0 0-3,0 0-1,-3 10-2,4 0-2,-1-10 0,1 21-1,-1-5 0,3 6-1,-4 2 0,4 7-1,-2 3 0,1 3 0,-2 2 0,1 2-1,-1 0 0,0-2 0,0-4 0,0-6 0,0-3-1,0-8 0,1-4-1,-1-14-2,4 11-4,-4-11-4,4-14-8,-4 14-15,3-27 0,4 10 1,-7-9 1</inkml:trace>
  <inkml:trace contextRef="#ctx0" brushRef="#br0" timeOffset="6829.3907">11985 14937 20,'-4'-10'12,"4"10"0,0 0 0,0 0-1,0 0-1,0 0-1,0 0 0,0 0 0,0 0-1,0 0 0,12 1-1,-12-1 0,17-1 0,-8-1-2,4 4 1,-13-2-2,21-3-1,-8 2 0,2 1-1,-2-2 0,4 2 0,-3-1 1,3-1-2,-1 1 0,1-1 0,-4-1 0,1 3 0,-3-2 0,-11 2 0,15-4 0,-15 4 0,0 0 0,10-1 0,-10 1 0,0 0 0,0 0 0,0 0 0,0 0 0,0 0-1,0 0 0,7 9 0,-7-9 0,6 18 1,-2-3-1,-1 0 0,-1 3 0,-1 4 1,-2-2-1,0 1 0,0-1 0,-2-4 0,0-1-1,0-5 0,3-10-3,-5 9-6,5-9-21,0 0-4,0 0-1,3-14 0</inkml:trace>
  <inkml:trace contextRef="#ctx0" brushRef="#br0" timeOffset="7597.4346">12550 14968 27,'0'0'21,"0"0"0,0 0-1,0 0-4,0 0-2,-5 16-3,5-16-3,0 24-2,-1-9-1,3 6-1,-3 4-2,2 5 0,-1 2 0,1 4-1,-2-1 1,1 0-1,0-2-1,0-2 0,0-6 0,0-4 0,2-4-1,-2-5-1,3-1-2,-3-11-2,5 12-5,-5-12-6,0 0-12,0 0-3,0 0 0,0 0 3</inkml:trace>
  <inkml:trace contextRef="#ctx0" brushRef="#br0" timeOffset="7978.4564">12557 15270 21,'0'0'28,"0"0"-2,0 0-2,0 0-5,-10-10-4,10 10-3,0 0-2,15-1-3,-15 1-1,18-4 0,-7 1-2,7 3-1,1-3-1,2 1 1,1-4-1,1 3 0,0 0-1,-1 1 0,-1-1-1,-3 2 1,-5 0-1,-2 1 1,-11 0-1,14 1 0,-14-1 0,0 0-4,0 0-4,0 0-20,0 0-7,0 0-2,-9-15 1</inkml:trace>
  <inkml:trace contextRef="#ctx0" brushRef="#br0" timeOffset="245124.0203">13281 15261 8,'0'9'28,"0"-9"-1,0 0-3,0 0-5,0 0-4,0 0-3,0 0-3,12-8-2,-12 8-2,16-4-1,-6 1-2,4 2 0,-2-3-1,5 0 1,-3-3 0,3 0-1,1-1 1,-1-1-1,-1-3 0,-2 1 1,0-3-2,-4 2 1,2-2 0,-4 0 0,-4 0-1,0-1 1,-3 2-1,-1-1 1,-3 3-1,-1 1 0,4 10 1,-16-15-1,4 11 1,-1 4-1,-2 1 0,-1 3 0,-2 2 1,-3 3-1,2 1 0,-2 4 0,3 2 0,-1 0 0,0 4 0,3 1 0,1-2 1,5 3-2,1 0 1,3-2 0,2 2 0,4 0 0,4-1 1,1-1-1,2 0 0,3 1 1,3-4 0,2 1 1,3-5-1,2-2 1,3-3 0,2-2 0,3-4 0,0-4 0,1-2 0,0-2-1,-5-3 0,1 0 0,-5-1-1,-3-2 0,-4 4-2,-3 0-1,-10 8-4,7-14-11,-7 14-20,0 0 1,-2-9-1,2 9 2</inkml:trace>
  <inkml:trace contextRef="#ctx0" brushRef="#br0" timeOffset="245720.0543">13850 15116 35,'0'0'25,"0"0"-3,0 0 0,2-9-5,-2 9-1,0 0-3,0 0-3,0 0 0,0 0-2,0 0-2,0 0-1,0 0-1,0 0-1,0 0-1,-6 10 0,6-10-1,0 0 0,0 14-1,0-14 0,-2 9 0,2-9 0,0 0-2,0 0 1,0 0-3,0 0-2,0 0-7,0 0-19,0 0-4,0 0-1,5-10 2</inkml:trace>
  <inkml:trace contextRef="#ctx0" brushRef="#br0" timeOffset="246334.0893">13913 15323 5,'0'0'24,"0"0"3,0 0-6,0 0-5,0 0-5,0 0-3,1 9 0,-1-9-2,0 0 0,-2 12-1,2-12 1,0 12-1,0-12 0,-3 12 0,3-12-1,-2 11 0,2-11 0,-3 10-1,3-10 0,0 0-1,-1 11-1,1-11 1,0 0-1,0 0 1,0 0-1,0 0 0,0 0 0,0 0 0,0 0 1,4-10-1,-4 10 0,0 0-1,1-10 0,-1 10-1,0 0-4,0 0-8,0 0-24,0 0 1,0 0 0,-2-9-1</inkml:trace>
  <inkml:trace contextRef="#ctx0" brushRef="#br0" timeOffset="247102.1335">14376 14999 33,'0'0'31,"0"0"0,0 0-8,0 0-7,-2 9-3,2-9-5,0 0-3,-5 14 0,6-3 0,-3-1-1,3 8 0,-4-1-2,3 6 1,0 5-1,0 4-1,1 1 1,0 3-2,1-1 1,-1 1-1,2-2 0,0 0 0,-1-7 1,2-1-1,-1-3 0,-1-3-1,-1-3 1,-1-4-2,2-4 0,-2-9-3,0 0-9,0 0-21,0 0 0,-9-23 0,3-4 0</inkml:trace>
  <inkml:trace contextRef="#ctx0" brushRef="#br0" timeOffset="247977.1835">14225 15021 18,'-11'-6'16,"11"6"0,0 0 1,0 0-1,0 0 2,0 0-2,0 0-2,0 0-2,0 0-2,0 0-2,0 0-3,0 0 0,0 0-2,10-4 0,-10 4-1,15-1 1,-5 1-1,0-4 1,4 4-1,-3-4 1,5 2-1,-2-2 0,4 2 0,1 0-1,1 2 1,1-1-1,0 0 1,1 1-1,2 2 0,-2-1 0,-1 0 1,-1 0-1,0 2-1,-3-1 1,2 0 0,-4 1-1,1-1 0,-2-1 1,1 1-1,-4-1 1,-11-1-1,16-1 0,-16 1 1,11-4-1,-11 4 0,0 0 0,-4-12-1,4 12-3,-13-12-7,8 1-28,5 11 0,-16-17 0,9 8 0</inkml:trace>
  <inkml:trace contextRef="#ctx0" brushRef="#br0" timeOffset="252862.4629">6983 16568 3,'0'0'12,"0"0"-4,0 0 0,0 0-2,-10-8 1,10 8 1,0 0 1,0 0 3,0 0 0,0 0-1,0 0-1,0 0 0,0 0-3,0 0 0,0 0-2,0 18-2,3-8-1,-1 7 0,3 1 0,-2 5-1,1 2 0,-1 0 0,-1 4-1,0-3 1,-1 0-1,0-3 0,0-3 0,-1-1 0,0-3 0,0-4 0,0-12-1,0 17-2,0-17-2,0 9-2,0-9-4,0 0-6,0 0-10,0 0-3,2-11 1</inkml:trace>
  <inkml:trace contextRef="#ctx0" brushRef="#br0" timeOffset="253768.5148">7015 16482 12,'0'0'11,"0"0"-1,0 0 1,0 0-1,0 0 1,0 0-2,0 0 0,0 0-1,0 0 0,0 0-2,0 0-1,0 0 0,0 0-2,0 0 1,0 0 0,0 0 0,0 0 0,0 0 0,15 4 0,-15-4 0,21 1-1,-11-1 1,5 1-1,-1-2-1,2 3 0,-1-2 0,1 0-1,-2-1 0,-1-1 0,0 1 0,-1 2-1,-12-1 1,16 0-1,-16 0 0,10-1 1,-10 1-1,0 0 2,0 0-2,10-3 0,-10 3 1,0 0-1,0 0 1,0 0-1,0 0 0,0 0-1,0 0 1,0 0 0,0 0 0,0 0 0,0 0 0,0 0-1,0 0 1,0 0 0,0 0 0,10 0 0,-10 0 0,0 0 0,0 0 0,9-4 0,-9 4 0,0 0 0,0 0 0,10-8 0,-10 8 1,0 0-1,0 0 0,0 0 0,0 0 1,0 0-1,0 0 0,0 0 0,1 12 0,-1-12 0,-3 17 0,1-3 0,0-1 0,0 1 0,0 1-1,1-2-2,2 0-2,-1-13-5,0 19-11,4-8-12,-4-11-2,0 0 3</inkml:trace>
  <inkml:trace contextRef="#ctx0" brushRef="#br0" timeOffset="254366.549">6988 16501 8,'-7'12'11,"7"-12"-1,0 0-1,0 0-1,0 0-1,-9 5-1,9-5-2,0 0-1,-5 11 0,5-11-1,-3 15-1,0-4 1,3 0-1,-1 5-1,1-4-3,0 6-3,-1-8-11,7 13-4,-8-12-1</inkml:trace>
  <inkml:trace contextRef="#ctx0" brushRef="#br0" timeOffset="255828.6326">7919 16515 18,'0'0'22,"0"0"-2,-10 5 0,10-5-2,0 0-3,-10 1-3,10-1-2,-5 10-2,6 4-3,-3-1-1,3 7-2,-2-1-1,3 9 1,0 1 0,1 3 0,-1 1-1,2-1 0,0-1-1,0-1 1,0-3-1,0-5 0,-1-3-1,0-4-1,1-4-1,-4-11-4,0 0-5,0 0-7,4-12-12,-4 12-2,4-28 2</inkml:trace>
  <inkml:trace contextRef="#ctx0" brushRef="#br0" timeOffset="256096.6479">7924 16689 20,'0'0'29,"-1"10"1,1-10-7,0 0-5,11 3-4,-11-3-3,18 0-3,-6-3-2,4 5-2,1-2-2,4 1 0,-1-1-2,1 1 0,1 1-2,-5-2-3,2 4-10,1-3-17,-20-1-2,19-7 1,-19-5 0</inkml:trace>
  <inkml:trace contextRef="#ctx0" brushRef="#br0" timeOffset="257038.7018">8976 16423 12,'-18'7'9,"8"2"-1,-3 0 0,1 8 0,-1 6-1,2 7 0,-1 5-2,4 9-1,3 5-1,5 8 0,5 1-3,5-3-7,10 2-13,-6-16-1,15 2 0</inkml:trace>
  <inkml:trace contextRef="#ctx0" brushRef="#br0" timeOffset="258088.7619">9577 16592 2,'0'0'23,"0"0"2,-11 9-7,11-9-3,-8 16-2,1-6-3,0 4-1,-4 2-1,1 4-2,-4 1-1,2 2-1,-4 2-1,1 0-1,0 1 0,0-1-1,1-4 0,1-2 0,1-3-1,2-5 0,1 0-1,9-11-2,-12 11-4,12-11-6,-12-11-15,12 11-4,-4-16 2,4 16 1</inkml:trace>
  <inkml:trace contextRef="#ctx0" brushRef="#br0" timeOffset="258427.7813">9302 16588 10,'-12'4'31,"12"-4"0,0 0 3,-1 10-13,8 0-4,-7-10-4,19 17-4,-5-5-1,7 3-3,1 0-1,5 5 0,0 0-1,3 0-1,-2-1 0,1 3 0,-5-2-1,0-1 0,-4-2 0,-4-5-1,-3 0-2,-4-5-1,1 1-8,-10-8-25,0 0-1,7-12-1,-9-9 1</inkml:trace>
  <inkml:trace contextRef="#ctx0" brushRef="#br0" timeOffset="259483.8417">9937 16627 24,'-10'4'29,"10"-4"4,0 0-11,0 0-2,9 4-4,-9-4-5,16-2-3,-7 0 0,9 3-2,-2-5-2,6 5-1,-3-3 0,1 1-1,1-1-1,-1 1 1,-3-1-1,-1 1-1,-3 0 0,-4-1-1,2 1-2,-11 1-2,12 0-8,-12 0-12,0 0-11,-10-3 0,-3 1 1,13 2 1</inkml:trace>
  <inkml:trace contextRef="#ctx0" brushRef="#br0" timeOffset="259817.8608">9983 16735 18,'0'0'29,"0"0"1,0 0-7,9 8-3,-9-8-4,12 2-2,-12-2-2,15 2-2,-15-2-3,21 3-2,-21-3-1,21 6-1,-9-7 0,4 4 0,-1-4-1,1 1 0,0-4 0,0 1-1,1-2 0,-2 3-1,-2 0-1,-4-3-1,0 4-4,-9 1-10,2-10-22,-2 10 1,0 0-2,-9-8 2</inkml:trace>
  <inkml:trace contextRef="#ctx0" brushRef="#br0" timeOffset="260886.9219">10574 16727 1,'0'0'25,"19"7"3,-19-7-5,0 0-3,15-5-3,-15 5-1,19-7-4,-10-1-1,6 6-3,-3-5-1,5-1-1,-2-5-3,1 3 0,2-6-1,-1 1-1,-1-1 1,-1-2-1,-2-3 0,-3 4 0,0-2 0,-3 2 1,-7 2 0,0 3-1,0 12 0,-14-14 0,2 11 1,-3 3-2,-5 2 1,-2 3-1,-2 6 0,-1 1 0,-1 1 1,0 5-2,1 3 1,3-1 0,4 3 0,3 0 0,5-2 0,3 1 0,5-1 1,3-3 0,3 4-1,4-2 1,2-4 1,4 1-1,0-5 1,5 1 0,0-6 0,3 2-1,0-7 1,2 1-1,-1-2 0,1 0 0,-1-2-1,-2-3-2,2 5-3,-9-11-10,1 3-25,1-3 1,-6-2-1,3 2 1</inkml:trace>
  <inkml:trace contextRef="#ctx0" brushRef="#br0" timeOffset="262900.0371">11789 16573 31,'0'0'25,"-11"-7"-2,11 7-2,0 0-5,0 0-3,0 0-3,-10 1-4,10-1-3,0 0-1,0 0-3,2 12-3,-2-12-7,0 0-14,9 11-6,-9-11 0,2 12 1</inkml:trace>
  <inkml:trace contextRef="#ctx0" brushRef="#br0" timeOffset="263165.0522">11825 16808 18,'0'0'27,"0"0"0,-7 10-9,7-10-3,0 0-4,0 0-2,-3 9-4,3-9-3,4 9-8,-4-9-6,0 0-17,10 18 0,-10-18 0</inkml:trace>
  <inkml:trace contextRef="#ctx0" brushRef="#br0" timeOffset="265939.2109">11136 16381 4,'0'0'23,"15"5"1,-15-5-6,4 12-5,1-1 0,2 6-4,2 3 0,0 3-2,1 7-2,-1 1 0,1 4-1,-2 4-2,-3-1-1,-2 2-3,-4 2-3,-2-2-5,-3-3-5,-5-8-15,3 6 2,-10-18-2</inkml:trace>
  <inkml:trace contextRef="#ctx0" brushRef="#br0" timeOffset="267668.3098">12209 16572 13,'10'3'27,"-10"-3"-4,0 0-5,0 0-1,0 0-4,0 0-2,1 14-3,5 0-2,0-3-2,1 9-1,3-4 0,3 3 0,-1 0-1,3-1-1,-2 3 0,2-4 0,-3 0-1,-1-4 1,-1-2-1,-10-11 0,13 13 1,-13-13-1,0 0 1,9-2-1,-9 2 1,2-20-1,-1 8 2,2-3-1,-1-3 0,2-2-1,1-2 2,1 2-2,2-3 1,3 3 0,-2 1-2,1-2 1,-1 7-2,0-4-3,-9 18-8,12-10-19,-12-2-2,0 12 1,0 0 1</inkml:trace>
  <inkml:trace contextRef="#ctx0" brushRef="#br0" timeOffset="268359.3493">12771 16551 31,'0'0'29,"-21"-8"0,10 9-11,0 4-3,-4-3-5,3 7-3,-2-2-2,2 7-2,3-2-1,0 8-1,1 0 1,6 0 0,1 3 0,3 2-1,3 0 1,4-2-1,1 0 0,5-4 0,1-4 0,2-2-1,2-5 0,2-5 0,2-3 0,0-7 0,0-4 1,-1-1-1,-2-7 0,-2 1 0,-3-4 1,-5 0-1,-6 1 0,-2 3 1,-7 1-1,-4 2 0,-6 3 1,-6 1-1,-5 2-1,-4 2 0,0 0 0,-1 0-1,5 4-2,-1-1-3,9 5-7,4 2-11,13-3-8,-3 10 2,3-10 0</inkml:trace>
  <inkml:trace contextRef="#ctx0" brushRef="#br0" timeOffset="268799.3745">13117 16519 18,'0'0'30,"0"0"2,0 0 2,-10 11-15,12 5-3,-6-7-6,7 13-2,-4-7-1,7 10-2,-6-2-2,7 0 0,-5-2-2,3 2-1,-3 1-1,-1-9-3,2 5-4,-3-20-11,-11 12-16,11-12-1,0 0 1,-10-10 1</inkml:trace>
  <inkml:trace contextRef="#ctx0" brushRef="#br0" timeOffset="268978.3847">13075 16358 16,'0'0'26,"-9"-6"1,10 16 0,-12-8-16,11-2-16,6 15-20,-6-15 0,10 11-2</inkml:trace>
  <inkml:trace contextRef="#ctx0" brushRef="#br0" timeOffset="269894.4371">13494 16318 11,'0'0'29,"0"0"0,0 0-3,11 6-6,-11-6-5,10 13-3,0 1-3,-6 1-2,6 5-2,-4 3-2,4 6-1,-3 1 0,1 2-2,-1 0 1,2-1-1,-2-1 0,-2-2 0,0-7 0,-1-7 0,-1-2 0,-3-12 0,1 9 0,-1-9 1,0 0-1,-7-11 0,7 11 0,-11-15 0,4 6 0,-2 0 0,0-1 0,-2 3 0,-2-1 0,-1 2 0,0 1 0,-2 2 1,-2 3-1,1 3-1,-1 1 1,1 2 0,-1 4 0,3 0 0,0 4 1,4 1-1,1 2 1,4-2 0,2 2 1,6-1-1,2-4 1,8 1 1,0-3 0,9-1 0,-1-3-1,5 2 1,0-4-1,2 1 0,-2-3 0,-3 0-1,-1-2-1,-2 0-1,-3 2-2,-3-6-3,3 5-11,-2-3-20,-6-9-1,1 3 1,-4-7 1</inkml:trace>
  <inkml:trace contextRef="#ctx0" brushRef="#br0" timeOffset="272077.562">13571 16396 9,'0'0'14,"0"11"-3,0-11 0,5 11-2,-5-11-1,8 13-2,-8-13 0,10 23-2,-4-11-1,-1 4-1,2-1 0,-3 3-2,0 0 1,0 0-1,0-1 0,1-2 0,-2 2 1,2-5-1,-2 1 0,2-1 0,-5-12 1,8 18-1,-5-7 0,-3-11 1,3 16-1,-1-7 0,-2-9 1,0 18-1,0-18 1,-1 17 0,1-17 0,-1 13 1,1-13 0,0 12 1,0-12 0,-1 13 1,1-13 0,0 0-1,1 10-1,-1-10 1,0 0-1,0 0-1,0 0 0,0 0 0,0 0-1,0 0 0,0 0 1,0 0 0,0 0-1,-8 13 0,8-13-1,0 0-3,-2 11-8,2-11-16,0 0 0,-5-11 1</inkml:trace>
  <inkml:trace contextRef="#ctx0" brushRef="#br0" timeOffset="273314.6326">13683 16635 6,'0'0'20,"0"11"-2,0-11-4,1 10-1,-1-10-2,2 14 0,0-5-3,-1 1-1,2 1-2,-1 0-2,1-1-2,-3-10-3,9 18-6,-9-18-20,11 9 2,-11-9-1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8:18.557"/>
    </inkml:context>
    <inkml:brush xml:id="br0">
      <inkml:brushProperty name="width" value="0.05292" units="cm"/>
      <inkml:brushProperty name="height" value="0.05292" units="cm"/>
      <inkml:brushProperty name="color" value="#FF6969"/>
    </inkml:brush>
  </inkml:definitions>
  <inkml:trace contextRef="#ctx0" brushRef="#br0">6971 8641 3,'22'-8'25,"-11"-12"0,8 5 2,-6-10-10,-1-1-4,1 0-3,1-6-1,0 1-1,-2-5 1,6 0-1,-6-6 0,6 0-2,-5-4 1,5-1-2,-7-4-1,7 0-1,-4-5 0,3 1-1,-2-4 0,3 0 0,-3-6-1,2 0 0,-4-1 0,-1-1 0,-4 0 0,-3-1-1,-3-1 1,-2 4-1,-4-1 1,-1 0 0,-3-2-1,-3 3 1,-1-1 0,-5 3 0,-1 2 0,-8 2 0,-4-1-1,-2 8 0,-6 1 1,-4 2 0,-4 1-1,-5 2 0,-4-1-1,0 3 2,-4 3-1,-4-2 0,-4 2 1,-3 3-2,-2 2 2,-2 1-1,-5 2 1,-3 0-1,-3 1 0,-3 2 1,0 1-1,-3 0 0,-2 0 0,-2 2 0,-2 1 0,-1 1 1,-1 0-1,0 1 0,-2 1 1,-5 3-1,1 0 1,-2 0-1,-1 4 1,-3 2-1,-3 3 0,-7 4 0,-2 3 0,-3 1 0,-1 5 0,-3 3 0,-1 0 1,-2 1-1,3 1 0,4-1 1,1 1 0,1-2-1,3-2 1,4-2-1,5 0 0,3 2 1,1-1 0,3 2-1,-1 2 0,6 0 0,2 4-1,1 4 2,0 2 0,8 3 0,-1 3-1,2 5 0,6 2 0,3 4 1,-2 6-1,3 0 0,0 3 0,0 7 0,4 1 1,3 2 0,3 3-1,2 2 1,8 0-1,4 4 0,5 0 0,5 1 0,5 0 0,7 2-1,2 2 1,11 3 0,0-1 0,7 0 0,8 3 0,3 0 0,2 0 0,7 0 1,3-3-1,1 0 0,6-1 0,5 0 0,2-3 0,4-5 1,3-1-1,2 1 0,3-4 0,3-2 0,3-5 0,1 0-1,2-3 1,2 0-1,5 1 1,1-6 0,-1-2-1,6 3 0,2-1 2,1 0-1,0-2 1,-1-1 0,2-1-2,3 3 1,3-3 0,0-2-1,2 0 1,6 0 0,1-1 0,4 0-1,2-2 2,0-2-1,4 0 0,2-1 0,4-1 0,-1-4 0,2-3 0,2 0 0,2-4 0,2 1 0,3-5 1,0-1-1,-3-3 0,2 1 0,1-4 0,0 0 0,0-1 0,1-2 0,-3-1 1,-2 0-1,3-1 0,-4-1 0,2-1 0,-2 1 0,1-3 0,-5-1 1,-3 2-1,1-3 0,-5 0 0,-2 0 0,-2-1 0,-5-2 0,-2 1 0,-1 1 0,-3-4 1,-5 0-1,1 2 0,-3-4 1,-4 1-1,-1 0-1,-4 0 2,0-1-1,-1 0 0,-1 2 0,-2-4 0,-3 4 0,1 2 0,-3-3 0,-2 2 0,-4 1 0,1 0 0,-4-1 0,-1 2 1,-2-2-1,-2-5-1,2 2 2,-1-2-2,2-5 0,0-1-3,3-9-2,11 3-17,2-9-19,0-8 2,3-8-2,4-7 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9:16.057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13565 14187 29,'17'9'29,"-17"-9"-5,0 0-3,15-4-4,-15 4-3,20-7-3,-20 7-2,24-11-3,-13 3-1,4 1 0,-1-3-1,1 2-1,1-5 0,0 4-1,-1-5 0,-1 1 0,1-2 0,-2-1-1,-1 0 1,0 0-1,-4 0 0,-1 0 0,-2 1 0,-2 0 0,-4 2 0,0-1 1,-5 1-2,-1 1 0,-4 1 0,-3 3 1,0 1-1,-2 2 1,0 3-1,-1 5-1,1 7 2,-2 2-1,3 4 0,0 2 0,-1 4 1,2 3-2,-1 2 1,-1 2 0,3 0 0,2-1 0,1 0 0,4 2 1,4-2-1,2-1 1,4-2 0,4 0 1,3-5-1,3-1 1,1-3 0,3-3 1,2-5-1,1-1 0,3-3 0,2-4 0,-2-5-1,0 1 1,0-4-1,-4-1 0,-1-1-1,-1 1 1,-6-1-1,-4-1-1,-8 11-1,14-20-4,-14 20-17,15-5-18,-15 5 0,0 0 0,8-13 2</inkml:trace>
  <inkml:trace contextRef="#ctx0" brushRef="#br0" timeOffset="1058.0605">14519 14029 13,'0'0'28,"6"-9"-2,-6 9 0,0 0-5,-9-9-3,9 9-3,-18 0-3,18 0-3,-24 5-1,11 1-2,-3-3-2,2 6-2,-3 1 0,2 1-1,1 1 0,-1 3 0,4 1 0,0 3 0,3 0-1,2-2 1,2 2 0,3 1 0,3-1-1,3-1 1,3-4-1,3-1 0,4 0-1,1-5 0,2-3-2,-1-8-4,3 6-8,0-6-23,-3-7 2,2 1-1,-5-8 1</inkml:trace>
  <inkml:trace contextRef="#ctx0" brushRef="#br0" timeOffset="1586.0907">14823 14014 23,'0'0'32,"0"0"2,-17-9-1,8 5-11,-1 5-7,-5-4-4,3 5-4,-4-2-1,3 6-2,-4-1-1,4 4 0,-2 0-1,5 6 0,-2 2 0,3 4-1,2 1 0,5 1 1,1-1-1,5 1 0,2-4 1,5-1-2,1-8 1,3-3 0,2-5-1,4-7 1,1-3-1,-3-6 1,1-5-1,-2-3 0,-3 0 1,0-3-1,-7-2 0,-3 2 0,-4 3 0,-2 4 1,-1 4-1,2 14 0,-10-11 0,10 11 0,-12 16 0,7 1 1,0 5-1,2 5 0,-2 3 0,4 0 0,0 1-1,2-5-1,6-2-1,-2-8-2,7 1-8,-12-17-20,16 3-5,-2-9-1,1-9 2</inkml:trace>
  <inkml:trace contextRef="#ctx0" brushRef="#br0" timeOffset="2033.1163">15017 13968 45,'0'0'36,"0"0"1,0 0-1,-3 14-12,-3-5-13,5 8-6,-4 3-1,3 5-2,-3 2 0,4 1 0,-1-2-1,3-2 0,-1-4-1,3-2 1,0-7 0,-3-11-1,9 6 1,-9-6-1,13-16 0,-4 1 1,0-6-1,0-2 0,5-3 1,1-1-1,0 1 1,1 3-1,0 5 1,-5 5-1,0 5 1,0 8-1,-11 0 1,12 15 0,-8 0-1,-1 5 0,-2 3 1,4 3-1,-4 1 0,0-1 0,0-2 0,-1-1-1,2-2-1,-4-8-4,6 2-14,-4-15-19,0 0 0,0 0 0,9-13 0</inkml:trace>
  <inkml:trace contextRef="#ctx0" brushRef="#br0" timeOffset="2855.1633">15682 13778 44,'0'0'35,"1"-12"2,-1 12-7,0 0-9,0 0-6,-9 9-5,3 1-4,4 10-3,-3 6 0,1 7-1,0 3-1,1 4 0,-1 3 0,0 0-1,0 1 1,2-2-1,-1-9 0,2-3 0,0-7 0,-2-7 0,4-5 0,-1-11 0,0 0 0,0 0 0,16-20 0,-9 2 0,3-1 0,1-3 0,5 1 0,1 1 0,0 1 0,0 3 0,0 4 0,2 4 0,-3 6 0,0 3 0,-6 5 0,-1 5 0,-3 4 0,-3 5 0,-2 3 0,-5 3 0,-2 2 0,1 0 0,-2-2 0,2-4 0,0-2-1,2-8-1,4 1-3,-1-13-9,7-12-24,3 1 0,3-7 0,3-4 0</inkml:trace>
  <inkml:trace contextRef="#ctx0" brushRef="#br0" timeOffset="3370.1928">16063 14018 62,'0'0'36,"0"0"-1,0 0-9,-9 7-10,-3-7-7,12 0-3,-15 8-3,15-8 0,-20 13-1,9-3-1,0 2 0,-5 5 0,4 2 0,0 3-1,1 2 1,3 0 0,4-1-1,4-3 1,4-2 0,6-6 0,2-6 0,5-4 0,-1-7 0,3 0-1,1-6 1,2-4 0,-2-2-1,-2-3 0,-3-2 0,0 1 0,-2 0 1,-3-2-2,-4 2 1,-7 2 0,-3 2 0,1 4 0,3 13 0,-15-14 0,6 14 0,-1 4 0,2 5 0,5 3 0,1 6 0,1 3 0,2 1 0,3 2 0,3 1-1,1-2 0,4-1-3,-4-7-2,5 3-7,-5-6-22,-8-12-3,20 1 0,-20-1 1</inkml:trace>
  <inkml:trace contextRef="#ctx0" brushRef="#br0" timeOffset="3765.2154">16250 14048 62,'0'0'36,"9"-1"-1,-9 1-8,11 15-11,-11-15-9,9 24-2,-4-8-2,5 3-1,-3 1-1,2-1 0,-1-2 0,-1-3-1,1-2 0,-2-3 0,-6-9 0,16 3 0,-16-3 0,12-14 0,-4-1 1,2-1-1,-3-5 1,2-1 0,-2-1 1,3 0 0,-2 0-1,3 7 1,-5-1 0,0 5-1,-6 12-1,11-14-2,-11 14-1,0 0-4,15 10-14,-15-10-17,8 15 0,-3-5 0,-5-10 1</inkml:trace>
  <inkml:trace contextRef="#ctx0" brushRef="#br0" timeOffset="4266.244">16551 14137 42,'0'0'33,"15"6"2,-15-6 0,19-6-16,-1 5-7,-3-6-7,8 2 0,-1-2-2,5 0 1,-1-4-1,3 1 0,-4-1 0,-2 0-1,-6 0 0,-4 1-1,-5-2 1,-6 1-1,-5 1 0,-7-1 0,-4 1-1,-4 3 0,-2 2 0,-1 1 0,-2 5-1,-1 6 1,1 5-1,2 4 1,1 4 0,5 2 0,0 4 0,2 3 1,6-2 0,5-1 0,1 1 1,3-1 0,4-1 1,1-1 0,4-6 0,3-1 0,1-6 1,1 1-2,4-6 1,4-4-1,-2-7-1,2-1-1,2-3-3,-5-5-5,5-1-34,-9 1-1,-6-5 1,-3 0-2</inkml:trace>
  <inkml:trace contextRef="#ctx0" brushRef="#br0" timeOffset="5863.3354">17527 14085 24,'0'0'28,"0"0"1,0 0-8,-7-9-4,7 9-4,0 0-4,0 0-1,-2-11-2,2 11-2,0 0 0,5-10-1,-5 10 2,0 0-2,-6-10 0,6 10-1,-14-2 0,1 4-1,-2 2 1,-3 3-1,-2 4 0,0 5 0,-2 5 0,2 3 1,0 5-1,5 2 1,1 1 0,6 0 0,6-2-1,2-1 1,6-6-1,3-1 1,4-9-1,5-3 0,1-5 0,4-6 1,-5-8-1,4-4-1,-4-7 1,4-2 0,-3-5-1,-5-3 1,0 0-1,-7-1 0,-1 2 0,-3 6 0,-3 4 1,-3 5-1,3 14 0,-10-8-1,10 8 1,-12 19 0,9 2 0,2 2 0,0 4 0,4 3-1,0 0 1,4-3-1,1-2-1,1-5-1,3-3-3,-12-17-6,23 9-22,-8-11-4,-2-12 0,3 0 1</inkml:trace>
  <inkml:trace contextRef="#ctx0" brushRef="#br0" timeOffset="6290.3598">17781 14032 48,'0'0'34,"2"17"2,-8-6-1,-3 5-17,6 9-9,-3-1-4,4 8-1,-2-1-2,3 2 0,0-3 0,3-1-1,1-6-1,-1-4 0,2-7 1,-4-12-1,13 1 1,-4-10-1,0-9 1,2-6-1,2-5 1,3-4 0,1-3 0,2 3-1,-3 0 1,0 7 0,-2 7 1,-1 7-1,-4 9 0,-9 3 0,8 24 0,-8-2-1,-3 7 1,-2 2-1,-1 2 0,1-1 1,1-1-2,0-6 0,4-1-3,-3-10-4,11-2-13,3-8-18,-11-4 1,25-18-1,-13-4 2</inkml:trace>
  <inkml:trace contextRef="#ctx0" brushRef="#br0" timeOffset="6704.3835">18118 14016 49,'-9'15'34,"4"6"3,-5 0-1,-1 1-17,8 9-9,-4-3-5,9 3-1,1-5-1,8-2-1,1-9 0,7-6-1,1-10 0,3-8 0,3-7 0,1-7 0,-1-5 1,-1-1-1,-5-1 1,-1 4-1,-6 4 1,0 5-1,-13 17 0,8-9 0,-13 18-1,-2 10 1,-4 6-1,0 10 0,-3 8 0,-4 5 1,0 5-1,-1 2 0,-1 1 0,-1-1-1,-2-3 1,2-5-1,0-7-1,2-9-2,5-3-2,0-12-8,14-16-26,-11 12 1,11-12 0,7-20 1</inkml:trace>
  <inkml:trace contextRef="#ctx0" brushRef="#br0" timeOffset="7473.4275">18686 13986 54,'-1'-12'36,"1"12"1,0 0-11,0 0-5,0 0-8,-9 2-6,13 12-3,-2 0-1,3 8-2,3 5-1,4 4 0,-2 0 0,4 2 0,-2-2 0,1-4-1,1-4 0,-1-7 1,0-7 0,-3-7 0,0-6 0,1-8-1,-1-6 2,0-3-1,0-5 1,0-2 0,0-1 0,2 2 0,-3 1 0,1 6 0,0 3-1,-3 6 0,-7 11-2,13-10-3,-3 17-4,-10-7-11,0 0-19,20 16 2,-20-16-1,27 14 2</inkml:trace>
  <inkml:trace contextRef="#ctx0" brushRef="#br0" timeOffset="7999.4575">19185 14042 31,'0'0'35,"0"0"2,2-13-1,-2 13-10,-10-4-8,-2 0-9,12 4-3,-20 3-2,9 2-2,-3 2 0,-2 5-1,-1 3-1,1 4 0,-1 6 0,2-1 0,0 4 0,6 1 1,5 0-1,5-2 0,9-4 0,5-6 0,6-7 0,5-6 1,4-9-1,2-9 0,1-6 0,-1-5 1,-5-4-1,-1-1 1,-8 0 0,-5 1 0,-9 2 0,-8 3 0,-4 5 0,-3 2-1,-1 5 1,-1 2-1,-1 6 0,4 4 0,10 0 0,-11 19 0,10-4 1,1 6-1,3 4 0,1 2 1,0 3-1,-2 1 0,2 2-1,-1-4 0,2 0-1,-3-8-2,4-2-3,-6-19-4,14 12-14,-1-17-13,1-13 0,2-5-1,4-13 3</inkml:trace>
  <inkml:trace contextRef="#ctx0" brushRef="#br0" timeOffset="8261.4725">19491 13739 48,'-7'-17'39,"7"17"-2,-10-13 2,10 13-15,-3 11-10,0 3-6,7 8-3,-2 7-1,1 8-2,-1 6 0,-3 4-1,0 3-1,-2 2-1,1-3 0,-1-1-2,1-5-1,-1-10-3,9 0-7,-5-14-17,-1-19-8,19 8-1,-5-19 3</inkml:trace>
  <inkml:trace contextRef="#ctx0" brushRef="#br0" timeOffset="8682.4965">19667 13934 48,'-6'9'37,"6"-9"-1,-12 24 1,11-1-15,-7-6-12,9 9-4,-1 1-2,5 4-1,1-4-2,2 1 1,3-6-1,5-2-1,-2-6 1,5-9-1,-1-9 1,3-8-1,1-5 1,-1-6-1,-2-4 0,-3-5 0,-3-1 1,-4-1-1,-2 4 0,-2 4 1,-4 8 0,-3 8 0,2 10 1,-10 1-1,4 11 1,0 9-1,0 5 1,1 5-1,-2 4 0,3-3-1,2 1-2,0 0 0,3-4-3,-1-11-3,7 3-17,2-12-15,-9-9 0,14-5 0,-6-10 2</inkml:trace>
  <inkml:trace contextRef="#ctx0" brushRef="#br0" timeOffset="9177.5249">20022 14075 65,'13'2'36,"-13"-2"0,26-7-6,-7 7-15,-3-6-6,6 3-2,-4-5-2,3 2 0,-4-3-2,3 1 0,-5-3-1,-1 0-1,-5-2 0,0 1-1,-4-2 1,-4-1-1,-1 0-1,-3 1 1,-3 0 0,-2 2 0,-1 2-1,-2 1 1,-3 5 0,1 4 0,-3 6 0,-1 4 0,-3 4 0,-1 7 0,1 5 1,-1 6-1,0 3 0,4 5 1,1-4 0,6 4 1,6-3 1,6-2 0,5-6-1,7-2 1,3-9 0,4-2 0,2-6-1,1-5-1,0-5-2,-1-7-3,3 3-19,-6-12-18,-5-3-3,-3-4 2,-4-4-1</inkml:trace>
  <inkml:trace contextRef="#ctx0" brushRef="#br0" timeOffset="9965.57">21070 13746 42,'0'0'32,"-5"-19"2,1 8-10,4 11-5,-18-21-5,18 21-2,-26-12-5,11 11-1,-6 1-3,2 6 0,-6 3-1,6 6 0,-2 2-1,3 6 0,5 2 1,4 7-2,2 1 2,6 2-2,6 2 1,2 2-1,3-1 0,1-1-1,1 0-1,-3-7 0,2-1-3,-5-8-3,2 2-5,-10-12-10,2-11-14,-4 13 0,4-13 1,-16-6 1</inkml:trace>
  <inkml:trace contextRef="#ctx0" brushRef="#br0" timeOffset="10186.5826">20693 14070 48,'10'-4'37,"0"-4"-1,6 3 0,6 2-14,-2-7-11,7 7-5,0-2-3,4 4-1,0 1-2,-1-1-1,4 2-2,-4-3-5,4 5-8,-6-1-20,-3-7-1,3 2 0,-6-6 0</inkml:trace>
  <inkml:trace contextRef="#ctx0" brushRef="#br0" timeOffset="10546.6032">21181 13938 67,'0'0'38,"0"0"-1,0 0-7,0 0-13,7 12-8,3 0-5,-3 1-2,3 5-1,0 3-2,-1 2 1,-1 3-2,-2-2 1,1 0-1,-4-6 0,0-1 0,-4-6 0,1-11 1,0 0 1,0 0 0,-1-17 1,1-3 1,3-2 0,-1-2 1,4-1-1,2-1 1,4 3-1,-1 1 0,3 5-1,3 2 0,3 5-2,1 4-3,-3-3-5,7 11-17,-1 0-12,-5-1-1,4 4 1,-7-4 0</inkml:trace>
  <inkml:trace contextRef="#ctx0" brushRef="#br0" timeOffset="10927.625">21566 13923 58,'0'0'38,"-13"8"-2,5 3 0,-1 7-17,-8-3-12,6 6-3,-3 2-3,5 4 0,3 0 0,4-1 0,5-2-1,6-4 0,6-6 0,4-5 1,4-8-1,4-8 0,3-5 1,2-5 0,-2-5-1,-1-1 1,-5-4 0,-5 1 0,-4 0 0,-7 1-1,-9 0 0,-8 2 1,-8 4-2,-5 4 1,-2 7 0,-4 5-1,-1 6 0,0 6-1,2 7-2,4 3-2,9 9-6,-2-3-14,7-2-11,10 2-1,1-7 1,9 3 2</inkml:trace>
  <inkml:trace contextRef="#ctx0" brushRef="#br0" timeOffset="11574.662">21884 13907 57,'0'0'35,"0"0"0,-2 14 0,-7-5-19,4 11-10,-1 0-3,4 4 0,3-2-1,3 4 0,3-5 0,4-1-1,1-4 0,3-3-1,2-6 0,3-6 0,1-4 0,0-7 0,3-5 0,-1-2 0,-1-5 1,-1 0 0,-2-1 0,-2 1 1,-5 0 0,-2 10 0,-5 1 0,-5 11 0,0 0-1,0 0 1,0 0-1,-7 20 0,3-3 0,-1 0-1,1 2 0,0 0 1,1-1-1,4-3 0,2-1 0,1-5 0,-4-9 0,14 4 0,-2-9 0,1-6 0,2-4 0,2-2 0,0-8 1,2 0-1,2-2 1,-2 2 0,0 3 0,2 4 0,-5 3 1,1 6-1,-3 7 1,-2 8-1,-4 6 1,0 3-1,-3 6 1,-4 5-2,-1 1 1,-2 4 0,-4 2-3,-1-3 0,1 1-3,-7-12-8,7-2-29,-1-4 0,7-13 2,-9 2-2</inkml:trace>
  <inkml:trace contextRef="#ctx0" brushRef="#br0" timeOffset="12284.7026">23167 13705 54,'0'0'38,"0"0"-1,2-11-6,-2 11-10,-1 11-8,3 2-4,-2 0-3,1 9-3,-4 1 1,5 7-3,-1 2 1,-4 2-1,2-1-1,0-2-1,-1-1 0,-1-7-3,4 0-2,-1-23-7,-7 11-26,7-11 0,0 0-1,-8-14 3</inkml:trace>
  <inkml:trace contextRef="#ctx0" brushRef="#br0" timeOffset="12892.7374">22876 13636 34,'0'0'32,"0"0"-1,0 0-7,0 0-5,0 0-2,0 0-1,0 0-3,9 5-3,7-3-1,-2-7-1,12 6-2,0-4-1,10 2 0,2-2-2,5 1 0,2-3-1,1 3 0,0-2-1,-3 1-1,-3-2 1,-6 2-1,-6 0 0,-1 1 0,-9 2 0,-5-2 0,-13 2 0,9 2-2,-9-2 0,0 0-4,0 0-11,-11 8-25,11-8-1,-15-10 1,3 3 0</inkml:trace>
  <inkml:trace contextRef="#ctx0" brushRef="#br0" timeOffset="21761.2447">1260 13854 16,'0'0'29,"11"-3"-2,-11 3-2,0 0-6,10 7-2,-10-7-5,2 17-3,-7-6-2,2 7-2,-2-1 0,-3 5-3,-2 1 1,-5 4-2,15-27 2,-35 51-2,35-51 1,0 0-1,-66 72 0,66-72 1,0 0-1,-67 60 0,67-60-1,0 0 1,-51 41-2,51-41 0,0 0-2,0 0-2,0 0-7,0 0-9,0 0-14,0 0-1,0 0 1,0 0 1</inkml:trace>
  <inkml:trace contextRef="#ctx0" brushRef="#br0" timeOffset="22095.2638">951 13861 18,'0'0'31,"0"0"1,0 0 1,0 0-10,0 0-6,0 0-3,0 0-3,0 0-4,0 0 0,46 65-2,-46-65 0,61 69-2,-27-31-1,3 3 0,-1-5-1,-4-2 0,-4-6-1,-4-2-1,-6-6 1,0-4 1,-4-6-2,-14-10 0,17 2-3,-17-2-5,11-17-22,-6 4-7,2-6-1,0-1 0</inkml:trace>
  <inkml:trace contextRef="#ctx0" brushRef="#br0" timeOffset="23032.3174">1744 13852 45,'0'0'34,"0"0"1,0 0-9,-10-2-7,10 2-5,-6 19-7,3-2-3,4 6-1,1 3-1,0 3-1,2 1 0,3 0-1,1-2 1,1-4-1,0-6 0,0-4 1,0-7-1,0-7 0,1-6 1,-2-6-1,1-6 0,-2-3 0,2-6 0,0-2 1,-2 0-1,0 3 0,0 3 0,-2 5 0,-3 4 1,-2 14-1,8-10 1,-8 10-1,9 20 1,-2-3-1,-1 3 1,3 2 0,0 0-1,1 0 1,-1-3-2,0-4 2,1-3-1,-10-12 0,15 9 0,-15-9 0,12-7 0,-5-3 1,-1-6-1,0 0 0,0-3 0,2-3 0,-2 2-1,1 2 1,-3 2 0,1 5 0,-5 11-1,10-9 2,-10 9-1,10 8 0,-3 2 1,0 4-1,3 1 1,-2 2-1,1-1 0,-1 3 0,1-1-1,-3-4 0,-1 1-3,-5-15-2,12 18-8,-12-18-18,0 0-5,9-4 0,-6-8 0</inkml:trace>
  <inkml:trace contextRef="#ctx0" brushRef="#br0" timeOffset="23506.3445">2274 13817 54,'-5'17'33,"5"-17"1,-8 19-8,7 0-14,-2-2-4,5 5-3,1 1-1,4 2-2,1 0 0,4-1 0,1-1-1,3-4 0,0-4 1,0-4-1,1-6 0,0-5 1,-1-6-1,0-4 1,-3-6 0,-1-2 0,-3-4-1,1 0 2,-7-2-2,0 2 1,-4 1-1,0 4 0,-2 3 0,-1 3 0,4 11-1,-8-10 0,8 10 1,-3 11-1,3 2 0,1 2 0,2 5 0,2 4 0,-1 1 0,1 2-1,4 0-2,-3-5 0,7-1-5,-8-12-5,11-2-22,-2-6-3,-2-10-1,6-6 2</inkml:trace>
  <inkml:trace contextRef="#ctx0" brushRef="#br0" timeOffset="23967.3708">2793 13784 43,'11'-2'35,"-11"2"2,0 0-1,-9 1-15,-5-5-9,14 4-6,-21 2-2,8 0 0,-2 1-3,1 2 1,-1 4-1,1 2-1,1 1 0,1 2 1,3 0-1,4 1 0,3 1 1,4 0 0,3-2-1,4-1 0,6-2 1,1-2-1,4 2 1,0-2-1,0-3 0,0 1-1,-2 2 1,-4 0 0,-4 1-1,-2 3 1,-6-2 0,-4 3-1,-5-2 1,-3-1 0,-3 0 0,-2-4 1,-1-2-1,-2-3 0,3-1-1,-2-4-1,7 2-2,-2-7-5,12 8-15,0 0-13,2-17-1,-2 17 0,16-20 1</inkml:trace>
  <inkml:trace contextRef="#ctx0" brushRef="#br0" timeOffset="24334.3918">3060 13545 40,'0'0'34,"5"-9"0,-5 9-1,6 23-17,-11-7-6,7 12-3,-4 3-5,2 9 0,-1 1 0,2 6-1,-1 0 0,0 1 1,2-4-1,0-3 0,0-5 1,3-2-1,1-10 1,2-4-1,3-7 1,1-5-2,4-5 0,-1-6-3,4-1-3,-6-11-11,2 0-19,0 1-1,-8-6-1,2 4 2</inkml:trace>
  <inkml:trace contextRef="#ctx0" brushRef="#br0" timeOffset="24555.4045">2973 13796 40,'-12'1'37,"12"-1"0,-9 7 1,9-7-12,12 2-12,-12-2-5,24 0-3,-6-1-2,4 0-1,3 0-3,2-3-2,4 4-8,-7-2-30,-1-6 1,0 0-2,-5-3 2</inkml:trace>
  <inkml:trace contextRef="#ctx0" brushRef="#br0" timeOffset="25115.4365">3607 13485 25,'11'-8'33,"-8"-2"2,-3 10-1,10-2-15,-10 2-4,-1 11-3,-4 4-4,5 9-2,-2 7-2,4 8-1,-2 1 0,4 9-1,0-1 0,3 3-1,0-4-1,2-3-1,0-6-2,-1-10-2,6-1-6,-8-16-12,3-10-14,2-5 0,-3-12-1,2-1 2</inkml:trace>
  <inkml:trace contextRef="#ctx0" brushRef="#br0" timeOffset="25463.4564">3719 13750 30,'0'0'35,"-12"-5"3,12 5-2,0 0-12,2-10-6,10 10-8,-2-6-4,11 6-2,0 1-2,4 4 0,1 2-2,1 2 0,-1 5-1,-3 0 0,-5 3 0,-7 0 0,-4 4 1,-7-2-1,-8 2 1,-7 0-1,-7-3 1,-3-1 0,-4-3 1,1-1-1,-1-6 0,2-3 0,5-3 0,6-5 0,16 4-2,-13-16-1,13 16-5,16-23-11,1 8-18,10 5 0,0-5-1,5 6 1</inkml:trace>
  <inkml:trace contextRef="#ctx0" brushRef="#br0" timeOffset="25951.4843">4106 13875 52,'26'-7'35,"-11"-1"0,4-7-10,3 9-9,-5-9-4,7 6-4,-4-3-3,5 4 0,-7-4-2,1 3 0,-7-2-2,0 2 1,-5-1-2,-4 1 1,-4-1-1,-3 1 0,4 9 0,-21-15 0,6 10-1,-5 1 1,-3 3 0,-2 4-1,1 4 1,-2 5 0,2 4 0,0 3 1,5 3-1,3 1 2,4 3-1,8 1 1,4-3 2,8 0-2,4-5 2,9 2-2,3-4 2,5-1-2,2-5 1,0 0-2,-2-3 0,-2-3 0,-3-2-1,-3-4 0,-4-1-2,-5-5-4,1 3-8,-8-5-28,0-6 2,-4-2-1,-1-4-1</inkml:trace>
  <inkml:trace contextRef="#ctx0" brushRef="#br0" timeOffset="26886.5378">5016 13726 14,'0'0'30,"-12"-6"1,12 6 0,-18-4-12,2 0-5,3 7-3,-6-1-3,2 5-2,-4 0-2,2 7 0,0 0-2,2 5 0,1 1-1,6 1 1,1 1 0,7 2-1,5-5 2,8-1-1,6-5 0,5-3 0,5-5 0,3-5 0,1-7-2,2-6 1,-4-2-1,-2-4 1,-4 0-1,-4-3 1,-7-2-1,-3 3 1,-4 1-1,-5 0 1,-7 1 0,-1 3 0,-3 1 0,-1 6 0,1 2 0,2 6-1,9 1 0,-14 15 1,14 3-1,3 4 0,6 5-1,0-1 1,4 5-1,3-2-2,4 0-2,-4-9-5,7-5-21,-4-3-6,-4-14-1,1-4 1</inkml:trace>
  <inkml:trace contextRef="#ctx0" brushRef="#br0" timeOffset="27441.5696">5299 13410 55,'0'-13'35,"0"13"1,-2 11-3,-7-2-16,9 11-10,-2 1-3,6 8-1,1 4-2,3 4 1,1 2-2,2 3 1,0-1-1,-2-3 0,1-2 0,-4-6 0,-1-6-1,-2-7 1,-1-5-1,-2-12 1,0 0-1,0 0 1,0-18 0,2 3 0,1-4 0,3-4 0,1 1 1,2-1-1,2 1 1,2 4 0,2 2 0,3 6-1,1 6 1,0 6-1,0 7 0,-2 4 0,0 7-1,-4 4 1,-2 4-1,-6-1 1,-4 2-1,-5-1 1,-4-3 0,-4-3 0,-2-2 0,-4-6 1,-2-6-1,1-3 1,-1-9-1,1-2 0,4-3-1,3-2 0,4-2-2,2-3-4,9 4-12,4 3-17,0-4 0,5 1-1,-1-3 2</inkml:trace>
  <inkml:trace contextRef="#ctx0" brushRef="#br0" timeOffset="27727.5859">5680 13323 38,'-4'-12'33,"-5"0"1,9 12 0,-9 18-19,3-1-3,8 13-4,-1 3-3,6 8-1,-2 6-1,4 5 0,-1 0-1,3 1-1,-1-4-1,-2-5-2,4-3-4,-6-12-5,8-7-19,-3-6-7,-11-16 1,13 6 0</inkml:trace>
  <inkml:trace contextRef="#ctx0" brushRef="#br0" timeOffset="28196.6128">5873 13729 44,'18'6'33,"-18"-6"1,22 1-1,-8 2-18,-3-6-6,4 3-1,-2-8-3,2 3-1,-4-3-1,2 0 0,-5-4-1,-1 0 0,-3-4-1,-3 3-1,-3-2 1,-2 1-1,-4 1-1,-2 2 1,-3 0-1,0 4 0,-3 2 1,1 5-1,-1 6 0,1 3 0,-1 4 1,3 3 0,-1 4 0,0 2 1,5 2 0,4 1 0,0-2 2,8-1 0,3-2 0,6 1 1,3-6 0,7 1 0,-1-7 0,5 0-2,-2-4 1,1 0-1,-2-4-1,-1-3-2,-3 0-3,-6-7-6,2 0-30,-5 3-1,-6-4 1,-2 0-1</inkml:trace>
  <inkml:trace contextRef="#ctx0" brushRef="#br0" timeOffset="30658.7536">6570 13327 38,'1'-13'31,"-1"13"2,4-9-10,-4 9-6,0 0-5,-2 19-5,1 5-1,-3 5-1,4 7-1,-4 5-1,4 5 0,-3 0-1,4 2 0,-1-5-1,3-2 0,1-6 0,1-4-2,0-6 1,2-6-1,0-3-1,-7-16 0,12 15-2,-12-15-4,11-2-6,-10-7-8,0-8-13,2 4 0,-5-11 2</inkml:trace>
  <inkml:trace contextRef="#ctx0" brushRef="#br0" timeOffset="30884.7665">6456 13512 47,'-12'-8'34,"12"8"2,0 0-10,0 0-7,0 0-5,12-6-6,6 9-2,0-3-2,5 3-2,2-1-1,4-2 0,3 1-3,0-4-1,4 4-5,-5-8-7,8 3-13,-2 0-8,-5-4-1,2 5 2</inkml:trace>
  <inkml:trace contextRef="#ctx0" brushRef="#br0" timeOffset="31266.7884">6959 13457 33,'0'0'31,"-23"5"2,12 2-7,-7 5-7,-4 0-6,6 9-4,-9 0-2,10 7-1,-3-2-2,10 2-1,-1-3 0,11-1-1,8-4 0,3-3-1,10-7 0,2-5 0,5-5 0,1-4 0,0-6 0,-1-4-1,-4-3 1,-5-3-1,-5-1 1,-6 0 0,-6-3 0,-7 0 0,-6 0 0,-6 3-1,-4 1 1,-4 2 0,-3 3-1,1 3 1,3 6-2,0 3-1,10 7-1,1-1-7,11-3-23,11 22-4,-1-13-1,8 4 1</inkml:trace>
  <inkml:trace contextRef="#ctx0" brushRef="#br0" timeOffset="31961.8281">7612 13458 29,'7'-12'30,"2"5"-3,-9 7-4,7-14-3,-7 14-4,0 0-2,-15 0-3,-1 0-3,1 8-3,-7-2-1,2 5-1,-4 2-1,3 0 0,1 1 0,4 2-1,4-2 1,4-1-1,5-4 0,3-9 0,18 15 0,0-8 0,4-1 0,5-1-1,2 1 0,3-1 1,-1 4-1,-3 2 0,-4 1 0,-7 0 0,-4 1 0,-6 1 0,-6 2 0,-6-3 1,-4 0-1,-5 0 0,-2-3-1,-2-2 1,2-1 0,-2-3-1,5 0 0,-1-5-2,14 1-2,-13-3-4,13 3-13,11-3-15,-11 3 0,17-14-1,-7-1 2</inkml:trace>
  <inkml:trace contextRef="#ctx0" brushRef="#br0" timeOffset="32809.8766">7853 13264 45,'-3'-17'34,"2"6"3,-7 1-2,4 1-14,4 9-11,-11 6-3,9 8-3,0 5-1,4 7 0,1 5-1,4 5-1,-1 6 1,6 5-1,-2-1-1,0 1 1,1-2-2,-1-3 0,0-5-1,-1-7-1,0-6-2,-5-12-2,3-3-3,-7-9-5,2-9 0,-8-9-1,2 1 0,-8-11 2,0 3 2,-7-3 2,2 1 8,-1 3 6,-3 0 6,5 7 1,0-1 2,7 6 1,2-1-1,7 13-1,5-18-3,9 13-4,1-2 1,7 3-4,4-1 0,3 3-1,0 1-1,3 2 1,-2 2-1,-3 1 0,-2 2 1,-4 2 0,-5 1 1,-3 1 0,-5 0 0,-2 2 0,-6-3 1,0 4 0,-5-2-1,2 1 1,-1-1-1,1 5 0,-1-3 0,4 2-1,2-1 0,1-1 0,5-3 0,6-1 0,2-4-1,5-4 0,2-3 1,2-4-1,-2-5 0,2 0 1,-3-4-1,-6-2 1,-3-2-1,-5-1 0,-5 0 1,-5-3 0,-5 0 0,-3-1-1,-6 2 0,-3 3 1,-1 5-1,-3 2 0,1 7 0,0 6 0,1 7 0,2 7-1,4 7 0,2 2-2,9 5-1,2-4-3,9 7-5,-1-11-13,7-4-14,9-2 1,2-12 0,7-5 1</inkml:trace>
  <inkml:trace contextRef="#ctx0" brushRef="#br0" timeOffset="33190.8984">8393 13380 68,'0'0'39,"0"0"-1,-11-9-4,11 9-18,0 0-8,-2 10-3,2-10-3,9 21-1,-2-6-1,3 4 1,-1 3-2,0 0 1,3 2-1,-5-2 1,1-3-1,-4-4 0,-1-4 0,-3-11 1,0 0 1,0 0 0,-4-19 0,3 1 0,-3-7 1,5 1-1,-1-1 1,5-1-1,1 3 1,3 4-1,1 5-1,1 4-1,3 6-2,-1-1-1,5 11-5,-8-5-10,5 4-21,-1 3 1,-2-1-1,-1 3 3</inkml:trace>
  <inkml:trace contextRef="#ctx0" brushRef="#br0" timeOffset="33638.924">8688 13462 65,'0'0'36,"19"2"1,-19-2-11,13-8-8,2 6-8,-3-7-3,4 3-2,-1-3-1,3 1-1,-2-1 0,0 1-1,-1 0 0,-3-2-1,-2 1 0,-10 9 0,12-17 0,-10 8-1,-4-2 0,-3-1 1,-3 1-1,-3 2-1,-4 0 2,-2 3-2,-1 4 1,-2 5 0,-2 7 0,1 5 0,0 7 0,0 7 0,5 4-1,1 4 1,6 1 0,4-2 1,8 0 0,7-4 0,6-7 1,7-3 0,4-9-1,4-3 2,1-8-1,1-3-1,-2-4 1,-4-5-3,-2 0-2,-7-5-4,2 3-26,-9 0-10,-8-2 2,-3 5-1</inkml:trace>
  <inkml:trace contextRef="#ctx0" brushRef="#br0" timeOffset="35077.0063">1789 14512 22,'0'0'28,"-12"-4"1,2 5-7,-1 4-5,0 4-4,-6-2-2,5 9-2,-7-2-2,4 6-1,-4-2-2,3 4 0,2-3-1,5 3-1,0-2 0,6 1 0,4-1 0,6-1-1,3-2 1,4-3 0,5-2-1,2-6 1,1-5-1,4-4 1,-2-9-1,0-1 0,0-8 0,-3 0-1,-3-3 1,-3 1 0,-4-2-1,-4 1 2,-6 0-1,-2 3 1,-6 1 1,-2 4-1,0 1 0,-1 5 0,-2 6-1,3 7 0,3 6 0,1 5-1,3 5 0,3 3-1,1 2 2,2 1-2,1-1 0,1-3-2,6-2-3,-4-7-3,6 4-12,-1-8-18,-3-5 0,1-3 0,-1-8 1</inkml:trace>
  <inkml:trace contextRef="#ctx0" brushRef="#br0" timeOffset="35504.0306">2043 14475 48,'5'-11'35,"-5"11"0,0 0 0,-4 10-18,4 3-10,-4 2-3,4 7-1,0 0-2,3 3 1,-1-1-1,1 2 0,2-3 0,-2-3-1,1-7 0,0-3 1,-4-10 0,10 2 0,-1-12 0,-1-5 0,3-8 0,1-2 0,0-4-1,0 2 1,1 2 0,-3 4 0,-3 4-1,1 7 1,-8 10 0,12 3-1,-8 9 1,-1 6-1,1 1 1,0 3-1,3 2-1,-1-2-1,1 1 0,-2-8-4,8 1-4,-13-16-12,13 6-15,1-7 0,-4-9 0,2 1 2</inkml:trace>
  <inkml:trace contextRef="#ctx0" brushRef="#br0" timeOffset="35958.0567">2402 14483 67,'0'0'36,"-5"27"-1,-2-6-11,-1-2-11,8 7-6,-1-3-3,4 1-1,3-6 0,4 2-2,1-8 0,5-3 0,2-2-1,3-5 0,0-6 0,0-2 0,0-4 0,-1-2 0,-2-3 0,0-4 0,-4-2 0,-1 1 0,-3 2 0,-2 2 1,-1 3-1,-2 3 1,-5 10 0,0 0-1,-1 10 1,-3 5 0,-2 7-1,0 5 1,-1 6-1,-1 4 0,-2 4 0,2 2 0,0-1 0,0 0 1,0-1-1,2-5 0,1-4-1,2-6-1,3-6-1,-2-9-5,2-11-27,10 6-2,-9-17-1,4-6 0</inkml:trace>
  <inkml:trace contextRef="#ctx0" brushRef="#br0" timeOffset="36587.0925">3079 14497 59,'0'0'33,"7"14"0,-7-4 0,0 6-29,3 4-2,1 2 0,3 5-2,2 1 2,1 0-2,5-4 2,1-2-2,0-3 1,-1-5-1,1-7 1,-2-4 0,-1-8 0,0-5 1,-6-8 0,3-1 1,-4-8 0,1-1 0,-2-2 0,1 3 0,-3 0-1,2 6 0,-4 3-2,0 4-1,-1 14-4,2-16-9,-2 16-24,10 0 1,-10 0-1,15 9 1</inkml:trace>
  <inkml:trace contextRef="#ctx0" brushRef="#br0" timeOffset="37128.1233">3541 14541 21,'3'-25'31,"-3"25"2,-5-24 1,-4 10-17,9 14-2,-19-15-4,19 15-2,-22 1-3,11 8-1,-7 3-2,2 7 0,-3 1-1,4 7-1,0-1 1,3 3-1,3-2 0,7 1 0,7-6-1,5-2 1,4-7-1,7-3 1,3-6 0,4-3-1,0-5 1,0-3-1,-5-6 1,0 0-1,-5-4 1,-4 1 0,-5-3 1,-5-2 0,-5-2-1,-2 1 1,-4-2-1,-1 4 1,-2 1-1,-1 3 0,2 6 0,9 10-1,-14-1 0,11 11 0,3 8 0,2 4 0,4 3 1,-1 4-1,3-1 0,1-1-1,2-1-1,-2-11-2,5 0-5,-14-15-18,18-2-13,-7-11 1,-3-8 0,3-7 1</inkml:trace>
  <inkml:trace contextRef="#ctx0" brushRef="#br0" timeOffset="37369.1372">3764 14187 70,'4'22'38,"-8"-2"-1,1 9 2,2 6-29,-5-1-4,6 7-1,-1 5-2,5-1-1,1-3 0,3-2-1,4-5-1,1-6-2,4-4-2,-4-13-6,8-6-20,-4-7-9,-2-8 1,0-7-2</inkml:trace>
  <inkml:trace contextRef="#ctx0" brushRef="#br0" timeOffset="37796.1615">3944 14398 57,'0'0'37,"-8"15"1,4 2 0,0 10-22,-4-3-6,8 7-5,-2 0-1,6 2-1,2-4-1,5-2-1,2-8 0,4-5 0,0-9 0,4-6 0,0-6-1,0-7 1,-1-6-1,-2-3 0,-3-3 1,-4-2-1,-1 1 0,-4 3 1,-2 3-1,-3 2 1,1 6-1,-3 3 1,1 10 0,0 0-1,0 0 1,2 10-1,-2 1 1,2 4-1,-1 3 0,2 4 0,2 1 1,-1-1-1,1 1 0,2-3-2,1-1 0,-2-4-4,5-1-5,-11-14-26,11 6-3,-11-6 1,15-14-2</inkml:trace>
  <inkml:trace contextRef="#ctx0" brushRef="#br0" timeOffset="38288.1899">4302 14546 65,'9'12'37,"-9"-12"1,12-6-3,2 5-22,-6-9-4,7 4-3,-2-8-2,4 3-1,-2-4-1,1 3 0,-3 0 0,0 1 0,-3-1-1,-2 0 0,-3 1-1,-2 1 1,-4-1 0,-1 0-1,-3 1 1,-2-1-1,-4 1 0,-2 2 0,-4 1 0,0 3 0,-2 4 0,1 4-1,0 6 1,0 3 0,3 6 0,2 4 0,5 4 0,3 4 1,3-1 1,6 2-1,4-4 1,6-2 1,2-3 0,5-4-1,1-7 1,3-3-1,-2-5-1,2-1 0,-2-3-1,-2-3 0,-2 0-4,-4-7-4,4-1-30,-7-4-5,-2-4 1,-4-2-2</inkml:trace>
  <inkml:trace contextRef="#ctx0" brushRef="#br0" timeOffset="39086.2353">5114 14190 17,'7'-9'33,"-12"0"0,5 9 2,0 0-12,-19-16-5,19 16-5,-19-9-6,8 8-1,-2-1-2,1 6-1,-5 2-1,2 3 0,-3 2-1,1 6 0,2 3 1,1 5-1,2 2 1,6 2 0,3 1-1,7 3 1,3 0-1,6 0 1,1 1-1,5 1-1,-1-1 2,1-1-2,-3-1 0,-2-4-1,-2-2-2,-4-5-1,0-4-2,-8-17-7,3 12-17,-3-12-9,0 0 0,-11-19 2</inkml:trace>
  <inkml:trace contextRef="#ctx0" brushRef="#br0" timeOffset="39326.2492">4863 14480 5,'-12'6'29,"12"-6"1,0 0-2,16 5-6,4-6-4,-1-7-4,13 5-2,-3-8-3,8 5-2,1-4-3,1 2-3,-2 2-5,-5-3-12,-4 1-19,2 7 0,-11-5 0,2 5 0</inkml:trace>
  <inkml:trace contextRef="#ctx0" brushRef="#br0" timeOffset="39854.2792">5328 14298 59,'0'0'36,"0"0"-1,-2 9 1,2-9-20,-1 17-10,3-5-2,4 6-2,1-1 0,5 5-2,1 2 0,-1-3-1,2 4-1,-4-4-1,1 1 0,-5-5 0,1-1 0,-7-16 0,2 12 2,-2-12 0,-4-10 1,1-2 1,0-7 1,2-1 0,-1-4 1,4 3-1,2-4 1,2 3-1,3 0 0,3 4-1,0 1 1,3 3-1,-1 2 0,-1 4-1,0 3 1,-2 2-1,0 2 0,-11 1 0,12 3 1,-12-3-1,0 0 0,0 0 1,-5 9-1,5-9 1,-18 1-1,8 0 1,-2 0-1,1 1 0,1 0 0,10-2-1,-13 8-1,13-8-5,1 12-11,6-3-20,-7-9 1,14 12-1,-2-8 1</inkml:trace>
  <inkml:trace contextRef="#ctx0" brushRef="#br0" timeOffset="40318.3061">5722 14362 39,'0'0'35,"0"0"1,-10 0 0,10 0-16,-10 3-6,10-3-6,-9 14-3,5 0-2,-1 1-1,3 4 0,1 1-1,3 0 0,3 1 0,4 0-1,4-5 0,4-5 1,3-5-1,3-5 0,0-5 0,0-6 0,-2-5 1,-2-5-2,-5 0 2,-3 0-1,-7-2 0,-4-1 1,-4 1-1,-8 0 1,-3 3-1,-3 4 0,-2 1 1,-2 6-1,-2 6 0,0 5-1,2 7 1,3 2-2,7 6 0,0-2-2,11 6-4,0-9-9,12 0-21,6 1 1,5-8-1,8 3 2</inkml:trace>
  <inkml:trace contextRef="#ctx0" brushRef="#br0" timeOffset="40979.3439">6020 14265 64,'11'-18'37,"-11"18"0,0 0-1,0 0-22,2 19-6,-5-4-3,4 7-1,-1 3-2,3 4 0,0 0 0,4 0-1,2-4 0,4-2-1,-1-5 0,3-5 1,-1-5-1,2-6 0,-1-6 1,0-5-1,-2-5 0,-1-5 1,0-4 0,-1-4 0,0 0 0,-2-1 0,-1 1 1,0 3 0,-2 3 0,-1 7-1,-5 14 0,0 0 0,0 0 0,7 14-1,-8 4 1,2 6-1,0 0 0,3 1 0,1-2 0,4-2 0,0-6 0,0-3 0,1-8 0,2-5 0,-1-7 1,1-3-2,-1-4 2,-1-5-1,2-3 0,0-2 0,-1 3 0,2-1 0,-3 4 1,-1 5-1,0 4 1,-9 10-1,14 0 1,-8 10 0,-1 4 0,1 6-1,-3 4 1,3 0-1,-3 3 1,2-1-1,0-1 0,1-3-1,1-5-1,-7-17-7,13 13-32,-13-13-1,13-15 0,-9-2 0</inkml:trace>
  <inkml:trace contextRef="#ctx0" brushRef="#br0" timeOffset="42312.42">7047 14075 21,'0'0'33,"6"-10"3,-6 10-1,-3-12-11,3 12-5,0 0-5,0 0-5,0 0-2,-1 17-3,1-2-1,1 9-1,0 5-1,0 8 0,-1 3 0,1 5 0,-1 2-1,1 0 1,-1-3 0,-1-6-1,1-6 0,-1-4 0,2-8-1,-1-10-1,0-10-2,0 0-6,5-11-19,-3-3-9,-3-6 1,1-3-2</inkml:trace>
  <inkml:trace contextRef="#ctx0" brushRef="#br0" timeOffset="42926.4553">6815 14053 22,'0'0'20,"0"0"1,0 0-1,0 0 0,0 0-4,0 0-2,0 0-4,0 0 0,0 0-3,0 0 1,0 0-1,0 0 0,0 0-1,0 0 0,8 9 0,-8-9-1,24 4 0,-8-4-1,5 3 0,3-4-1,5 1 0,3-3-1,6 1 0,4-1-1,1-1 0,2 0 0,-2 1-1,-2-1 0,-1 3 0,-7 0 1,-9-2-1,-4 3 0,-5 0-1,-6 2-1,-9-2-2,0 0-7,0 0-26,0 0-5,0 0 2,-14-14-2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6:57.1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45:06.09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7353 15053 33,'0'0'30,"-5"-9"3,5 9-7,0 0-4,-11-13-5,11 13-3,0 0-5,0 0-2,-4-15-3,4 15 0,5-14-1,-5 14-1,15-18 0,-4 7 0,1-4 0,3 2 0,1-2 0,3 2-1,1 3 0,1-1 0,1 2 0,0 4-1,-2 2 1,2 1-1,-1 1 0,-3 3 0,0-1 1,-3 4-1,0 1 0,-2 1 0,-1 4 0,-2 1 1,-2 2-1,-1 1 0,-1 0 0,-2 2 1,-3 1-1,-2-1 0,-2 0 0,-4-1 0,-1 1 0,-1 0 0,-2 1 0,-3-1 1,-1 3-2,0 0 1,0-2 1,-1 2-2,2 0 1,0-3 0,2 3 0,1-2 0,5-1 0,1-2-1,3 0 1,2-3 0,4 3 0,2-3 0,3 0 0,0 0 0,2-3 0,1 1 0,-1-1 0,1-1 1,-1-1-1,-11-7 0,14 10-1,-14-10 0,0 0-1,0 0-3,0 0-6,0 0-25,-4-15-3,4 15 0,-8-13-2</inkml:trace>
  <inkml:trace contextRef="#ctx0" brushRef="#br0" timeOffset="759.0435">7569 15629 10,'0'0'26,"-10"6"-2,10-6-2,0 0-3,-7 17-4,7-17-1,0 0-2,5 9-2,-5-9-2,13 5-1,-2-2-1,-2-6-2,5 3 0,-3-4-1,2 2-1,-1-3 0,-1 1 0,-1-1-1,-10 5 0,10-9 1,-10 9-2,0 0 1,-4-9 0,4 9-1,-17-2 1,6 2-1,-3 2 1,2 1-1,0 2 1,-1 2 0,4 2 0,9-9-1,-13 14 1,13-14 0,-3 15 0,3-15-1,6 10 1,-6-10-1,13 3 1,-13-3 0,15 0 0,-15 0 0,14-4 0,-14 4 0,0 0 0,9-9 0,-9 9 0,0 0 0,0 0-1,-9-9 0,9 9-2,0 0-7,-9 5-31,9-5 2,0 0-2,0 0 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49:02.69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1573 17846 25,'-7'20'30,"7"-20"2,-11 0-6,11 0-4,-15-6-7,8-4-1,-6 6-3,4-7-3,2-3-4,-5 8 0,-2-6 1,1 0-2,-2 4-1,2 2-1,-1 2 0,3 12 0,-8 0-1,3-10 1,0 10-2,2 6 0,14-14 1,0 0 1,-62 43-2,62-43 1,0 0 0,-59 55 1,59-55 0,0 0 0,-42 62-1,42-62 0,11 51 1,-11-51-3,0 0 4,41 70-1,-41-70-1,0 0 3,69 69 0,-69-69-1,50 37 1,-50-37 0,0 0-1,60 36-3,-60-36 3,0 0-5,51 5 0,-51-5-1,0 0-4,0 0-7,63-17-20,-63 17-2,0 0-3,60-17 3</inkml:trace>
  <inkml:trace contextRef="#ctx0" brushRef="#br0" timeOffset="988.0565">1936 17937 35,'0'0'29,"0"0"-4,0 0-4,0 0-4,0 0-4,0 0-3,-50 27-3,50-27 0,0 0-1,0 0-4,-56 21 2,56-21-2,0 0 1,0 0-1,-40 50-3,40-50 0,0 0-1,0 0 0,-13 55 0,13-55 1,0 0 0,0 0-1,4 53 2,-4-53 2,0 0 1,0 0 0,23 50-2,-23-50 1,0 0 0,0 0 0,0 0 1,0 0-3,0 0 0,57 10 1,-57-10 0,0 0 3,0 0-3,0 0 0,51-38 0,-51 38-1,0 0 0,38-53 3,-38 53 0,22-51-2,-22 51 1,0 0-2,15-58 0,-15 58 4,0 0-3,0 0 0,0 0 0,-14-54 0,14 54 1,0 0 0,0 0 1,0 0-2,0 0 0,0 0-1,0 0-3,0 0 2,0 0-2,0 0 2,-11 51 0,11-51-2,0 0 3,11 62 0,-11-62 1,5 52-2,-5-52 1,0 0-2,12 50-1,-12-50-4,0 0-14,0 0-17,0 0 0,0 0-3,0 0 4</inkml:trace>
  <inkml:trace contextRef="#ctx0" brushRef="#br0" timeOffset="1677.0959">2236 17826 36,'0'0'30,"0"0"4,0 0-10,0 0-6,-4 56-4,4-56 0,0 0-7,-7 62-2,7-62-3,-4 63-2,4-63-4,1 57 6,-1-57-3,0 0-1,6 54-1,-6-54 2,0 0 1,0 0 0,0 0 0,0 0 0,0 0-2,0 0 3,0 0 2,0 0-1,37-59 2,-37 59-2,0 0 3,17-58-1,-17 58 2,0 0-1,0 0-3,32-53 2,-32 53-2,0 0 2,0 0-1,0 0-1,0 0-5,0 0 0,0 0 3,52 40-2,-52-40-2,0 0 1,7 62 1,-7-62-2,0 0 5,4 56 0,-4-56-4,0 0 0,0 0-3,0 0-8,3 57-17,-3-57-5,0 0-4,0 0 6</inkml:trace>
  <inkml:trace contextRef="#ctx0" brushRef="#br0" timeOffset="2352.1345">2584 17793 41,'5'15'31,"-8"-1"2,3-14-10,0 0-2,0 0-4,-8 62-4,8-62-2,0 0-9,-10 69 3,10-69-3,-1 52 1,1-52-4,0 0 0,8 70 0,-8-70-2,0 0 6,0 0-2,18 52-2,-18-52 0,0 0 2,0 0-2,0 0-2,25-50 6,-25 50-1,0 0-1,17-63 3,-17 63-1,0 0-3,21-53 3,-21 53 3,0 0-6,0 0-1,0 0 2,0 0-1,0 0 0,53-45 3,-53 45-2,0 0-2,0 0 1,0 0 0,0 0-2,45 51 0,-45-51 0,0 0-4,12 56 3,-12-56 4,0 0-5,1 70 2,-1-70 0,0 0 0,-1 60-4,1-60 2,0 0-11,0 0-21,0 0 2,0 0-1,0 0 0</inkml:trace>
  <inkml:trace contextRef="#ctx0" brushRef="#br0" timeOffset="2893.1655">3025 17872 49,'0'0'30,"-19"51"1,19-51 0,0 0-14,0 0-2,-58 36-7,58-36-6,0 0 4,-32 52-2,32-52-3,0 0 0,-19 72 1,19-72-5,0 0 5,12 59 3,-12-59-5,0 0 0,0 0 0,63 38 1,-63-38 2,0 0-1,60-25-3,-60 25-2,0 0 1,48-59 3,-48 59 2,0 0-4,21-70 3,-21 70 2,0 0-4,-12-63 4,12 63-3,0 0 3,0 0-4,-54-52 2,54 52-2,0 0 0,0 0-1,-54 11 1,54-11-2,0 0-10,0 0-9,-8 53-21,8-53 2,0 0 2,0 0 4</inkml:trace>
  <inkml:trace contextRef="#ctx0" brushRef="#br0" timeOffset="3422.1957">3335 17613 26,'-3'-12'34,"3"12"3,3-9-1,-5-4-11,2 13-5,0 0-5,0 0-5,0 0-3,7 24-2,-6-3-2,1-1-1,1 12-2,-2 6 0,-1-38-1,5 68 3,-5-68 1,1 78-5,-1-78 1,2 76-3,-2-76 5,4 57-1,-4-57 1,6 58-3,-6-58-1,0 0 3,0 0 1,32 53 2,-32-53-3,0 0 0,0 0 0,0 0-1,54 18 0,-54-18-1,0 0-3,0 0-1,0 0-8,0 0-17,0 0-6,0 0-5,0 0 5</inkml:trace>
  <inkml:trace contextRef="#ctx0" brushRef="#br0" timeOffset="3715.2125">3165 17837 40,'0'0'33,"-14"2"3,14-2 1,0 0-12,5-11-10,12-3-6,-1 5-6,9 2 2,-3 5-1,8-2-1,-2 5-3,2 3 0,1-4-1,-2 4-4,4 3-4,-9 0-10,-3-9-20,6 1 2,-8-4-1,1-3 1</inkml:trace>
  <inkml:trace contextRef="#ctx0" brushRef="#br0" timeOffset="5425.3103">4171 17793 13,'0'0'27,"0"0"-1,0 0-1,0 0-4,0 0-3,-14-8-4,14 8-2,-12 9-3,12-9-2,0 0 1,0 0-4,-15 60-3,15-60 1,-6 65 0,6-65-2,-2 65 1,2-65 1,4 67-4,-4-67 1,12 50 2,-12-50-2,0 0 2,0 0 1,59 46-1,-59-46 0,0 0 0,56-21 0,-56 21 3,0 0-1,53-69-3,-53 69 4,27-56 1,-27 56-5,20-52 0,-12 29 3,-4-4-5,-4 27 3,3-26 4,-3 9-7,0 17 0,-4-23 3,4 23 1,0 0-4,0 0 2,0 0-1,0 0-2,-4 51 1,4-51 4,5 50-2,-5-50 1,5 59 0,-5-59 0,0 0-3,11 59 1,-11-59-1,0 0-7,13 49-12,-13-49-17,0 0-5,0 0 4,0 0 5</inkml:trace>
  <inkml:trace contextRef="#ctx0" brushRef="#br0" timeOffset="6007.3436">4739 17803 32,'3'12'32,"-3"-12"2,-12-12-1,12 12-14,-21-8-5,21 8-3,-24-7-5,13 8-1,11-1-1,0 0 1,0 0 0,-54 60-3,54-60 2,0 0-1,-33 64 1,33-64-1,0 0-1,0 0-4,-11 51 3,11-51 0,0 0-2,0 0 2,0 0-4,0 0 1,58 22 3,-58-22-1,0 0-3,0 0 2,53 18 1,-53-18-3,0 0 3,0 0 0,0 0-2,18 63 1,-18-63 0,0 0-3,0 0 4,-43 57 0,43-57 0,0 0 0,0 0 1,-59 33-1,59-33 1,0 0 4,0 0-7,0 0 0,0 0-3,0 0-5,0 0-12,0 0-13,0 0-1,0 0-6,1-55 7</inkml:trace>
  <inkml:trace contextRef="#ctx0" brushRef="#br0" timeOffset="6683.3823">4895 17960 49,'0'0'31,"0"0"4,50-14-4,-50 14-14,0 0-2,0 0-5,0 0-1,47-49-1,-47 49-4,14-12 1,-14 12-3,0 0-3,19-19 3,-19 19-3,10-15 0,-10 15-2,9-14 4,-7 4-4,1-3 3,0 3 1,-3 10-4,0-20 4,-1 3 0,-2 4-1,-2 2 0,-3-1 1,8 12 0,-19-14-1,6 10 0,-1-2 0,-4 13 0,0-1 0,-2-2 1,-1 17-2,21-21 1,-40 36 4,40-36-4,0 0 3,-47 66-3,47-66 4,0 0-2,-21 60-3,21-60 2,0 0-3,15 58-1,-15-58 1,0 0 2,0 0-2,54 54 2,-54-54 4,0 0-1,51 22-2,-51-22 5,0 0-4,51 18 0,-51-18-1,0 0-2,0 0 1,61-24-1,-61 24 0,0 0-4,0 0-13,61-41-20,-61 41-4,17-37 5,-13 8-5</inkml:trace>
  <inkml:trace contextRef="#ctx0" brushRef="#br0" timeOffset="8781.5023">5864 17597 9,'11'1'24,"-11"-1"2,-1-10-6,1 10 0,0 0-3,2-11-3,-2 11 0,0 0-3,-2-11-2,2 11 0,0 0-2,0 0-1,1 13-2,0 1-1,-2 3 0,2 1-1,-1 8 0,1 4 1,0-1-2,-1-29 1,1 83-1,-1-83-3,1 81 2,-1-81-3,2 73 3,-2-73-2,2 63 0,-2-63-4,0 0-3,0 0-3,0 0-19,0 0-6,0 0 0,0 0 0</inkml:trace>
  <inkml:trace contextRef="#ctx0" brushRef="#br0" timeOffset="9489.5428">5892 17526 17,'0'0'12,"0"0"1,0 0-1,0 0 0,0 0-1,-5 12 0,5-12-1,0 0 1,4 13 0,-4-13 0,0 0 0,0 0-1,14 6-2,-14-6-1,11-5 1,-11 5-4,15-7 0,-5 4-1,2-1 0,1 1 0,2-1 0,1 0-1,3 3 0,0-2 0,1 3 0,-1 3-1,0 0 0,-2-10 0,1 8-1,-4 2 1,1-7 0,-4 3 0,-1 1-1,0 1 0,-10-1 1,13 7-1,-13-7 0,0 0 1,0 0-1,0 0 1,4 10-1,-4-10 0,0 0 0,0 0 0,-10 5 1,10-5-2,-3 10 1,3-10 0,-3 13-1,3-3 1,-1 4 0,1 3-2,0 4 0,1-4-2,-4 2-8,7 1-24,-1-6 0,-3-14-2,0 0 2</inkml:trace>
  <inkml:trace contextRef="#ctx0" brushRef="#br0" timeOffset="10151.5806">6543 17593 36,'0'0'30,"5"10"1,-5-10-1,1 11-13,-1-11-6,-6 14-3,0-2-4,3 8 0,-2 10-1,2-7-1,0-3-1,1 10 0,2-30-1,0 76-1,0-76-1,4 68-1,-4-68 1,7 60-6,-7-60 0,6 59-10,-6-59-5,0 0-13,0 0 6,0 0-4</inkml:trace>
  <inkml:trace contextRef="#ctx0" brushRef="#br0" timeOffset="10520.6017">6501 17855 42,'9'2'34,"8"-3"0,-7-5 1,-10 6-16,36-4-4,-19-3-6,6 2-7,-3 4-2,3 4 2,-23-3 0,43 9 1,-24-15-2,-1 11 0,-18-5 0,23 10 2,-23-10-3,14 0 1,-14 0-1,0 0-4,0 0 6,0 0-7,0 0-4,0 0-23,-12 2-3,12-2 0,-3-11-1</inkml:trace>
  <inkml:trace contextRef="#ctx0" brushRef="#br0" timeOffset="11220.6418">7349 17688 12,'20'-11'27,"-20"11"0,10-10-1,-10 10-7,3-10-3,-3 10-3,0 0-2,-5 11-1,-5-2 0,5 7-4,-9 2-2,3 3 0,11-21-2,-30 56 3,30-56 0,-36 66-3,36-66-1,-37 58-3,37-58 4,-33 51-3,33-51 0,0 0-7,0 0 3,0 0-2,-51 51-3,51-51-3,0 0-16,0 0-5,0 0-1,0 0 9</inkml:trace>
  <inkml:trace contextRef="#ctx0" brushRef="#br0" timeOffset="11563.6614">7075 17637 58,'0'0'35,"11"9"-1,-11-9 2,10-1-22,5 9-4,-6 0-3,9 4-1,-4 0-1,6 9-2,-3-1 1,7 9-1,-24-29-2,50 55 0,-50-55-1,56 50 4,-56-50-4,54 50-4,-54-50 4,0 0-2,68 42-3,-68-42-8,0 0-24,0 0-2,0 0 3,0 0 1</inkml:trace>
  <inkml:trace contextRef="#ctx0" brushRef="#br0" timeOffset="12069.6903">7701 17668 76,'0'0'36,"0"0"1,0 0-6,0 0-19,0 0-4,0 0-4,0 0-3,-3 16-2,3-6-2,0-10-4,2 18-9,-1 0-21,-1-18 1,0 0 0,0 0 0</inkml:trace>
  <inkml:trace contextRef="#ctx0" brushRef="#br0" timeOffset="12329.7052">7708 17882 48,'0'0'32,"0"0"6,0 0-8,0 0-10,1 51-8,-1-51-1,0 0-4,0 0-1,0 0-4,0 0-10,0 0-1,0 0-13,0 0-11,-4 52-5,4-52 1,0 0 2</inkml:trace>
  <inkml:trace contextRef="#ctx0" brushRef="#br0" timeOffset="12911.7385">8169 17628 46,'0'0'35,"10"8"3,-10-8-2,0 0-11,7 14-10,-11-4-5,7 4-4,-6 5-1,3-1-1,0-18-2,-4 59-1,4-59 4,-8 66-2,8-66-2,-8 71-6,8-71 4,-10 59-4,10-59 3,0 0-6,0 0-3,-10 57-6,10-57-10,0 0-7,0 0-2,0 0 1,0 0-2</inkml:trace>
  <inkml:trace contextRef="#ctx0" brushRef="#br0" timeOffset="13505.7725">7934 17611 30,'0'0'26,"0"0"-2,0 0-1,14 1-4,-14-1-2,14-7-2,-9-2-3,9 8 1,-3-1-3,9 2-1,-3-6-2,10 8-2,-2-3 0,8-3-1,-1 1-1,4-2-1,0-1 0,-1-1-2,-2 4 1,-1-6 1,-4-1-2,-2 9 0,-5-3 1,-2 3 0,-5-3 0,-3 0-1,-11 4 0,12-1 0,-12 1 0,0 0 0,0 0-2,0 0-2,-4 12-7,4-12-15,-11 10-14,11-10 1,0 0-1,0 0 1</inkml:trace>
  <inkml:trace contextRef="#ctx0" brushRef="#br0" timeOffset="14475.828">9026 17471 46,'0'0'33,"16"11"1,-15-1 0,-1-10-15,7 16-8,-8-3-4,4 12-1,-5 3-2,2 3 1,-4 7-3,1 4 0,-1 10-1,4-52 1,-7 90-1,7-90-1,-4 76 1,4-76-1,3 61 3,-3-61-3,0 0-1,0 0-1,0 0 1,51 35 0,-51-35-3,0 0 1,51-16-2,-51 16-6,0 0-11,50-33-11,-45 17 0,2-3-2,-10 0 2</inkml:trace>
  <inkml:trace contextRef="#ctx0" brushRef="#br0" timeOffset="14735.8428">8938 17726 20,'0'0'28,"0"0"3,16-6 3,-5 2-15,-1-5-2,8 7-4,-5-3-1,7 4-5,-3-1-2,5 4-4,0-1-6,-3 2-6,5-4-18,0 4-5,-8-5-1,6 4 1</inkml:trace>
  <inkml:trace contextRef="#ctx0" brushRef="#br0" timeOffset="15210.87">9431 17692 38,'-1'13'31,"6"1"2,-5-14 0,-12 9-14,7 1-8,-7 0-1,5 8-2,7-18-2,0 0 2,-26 61-1,26-61-4,-5 53-1,5-53-1,0 0 0,17 55-2,-17-55 5,0 0-6,0 0 0,71 13 6,-71-13 2,51-12-6,-51 12 5,53-27 1,-29 10-9,0 1 3,-6-8 0,-2-4-1,-7 10-3,-4-7 6,-5-8-6,-6 17 1,-6-2 4,-5-4 0,-6 4-1,-2 9 0,-4 3 0,-1 3-1,1 16 1,0-10-3,6 7-1,0 6-4,14 11-10,3-13-21,3-4 2,5 4-1,-2-14 2</inkml:trace>
  <inkml:trace contextRef="#ctx0" brushRef="#br0" timeOffset="16345.9349">10101 17713 28,'0'0'28,"15"-7"2,-15 7-3,0 0-9,12-10-2,-12 10-2,0 0 0,1-11-2,-1 11-3,0 0-1,0 0-2,0 0-3,2 18 0,-3-8-2,1-10 1,-1 24-1,1-3-1,0-21 1,0 0 2,-1 71 2,1-71-3,0 0-1,3 66 1,-3-66 2,0 0-2,0 0-3,0 0 0,0 0 1,0 0 0,27 18 3,-27-18-6,11-22-1,-4-3 2,1 1 2,3-4-1,0 2-2,0 2 1,0-2 0,1 7 3,-1-4 1,-1 11-1,-2 0 0,-8 12 0,15-5-1,-15 5 0,12 26 0,-12-26 1,10 18-2,-6 9 0,-4-27 0,0 0 0,7 73 4,-7-73-1,0 0 1,0 63-1,0-63 1,0 0-3,0 0 3,0 0-3,7 16 0,-7-16-3,10-19-1,-1-2 2,0-4-2,2-1 6,2 3-5,1-3 4,1 4-4,-1 0 4,-1 0 0,-1 7 0,-3 12 0,0 2-1,-9 1 0,13 14 0,-9-1 1,0-1-1,-1 7-1,0 5 0,-3-24 0,5 50 0,-5-50 3,0 0-1,1 62-1,-1-62-5,0 0 1,-10 52-7,10-52-20,0 0-7,0 0-3,0 0 3</inkml:trace>
  <inkml:trace contextRef="#ctx0" brushRef="#br0" timeOffset="17208.9843">10766 17758 52,'14'2'34,"-14"-2"0,14-12-7,-2 9-10,-12 3-3,21-12-5,-10 9-3,4 2-1,-3-2-1,3 3-1,-4-4 0,3-2-2,-4-2 1,0 4 0,-1-6 0,-9 10-1,13-15-1,-8 3 0,-5 12 1,4-18-1,-3 6 1,-1 12-2,-2-19 2,-1 5-1,3 14 1,-12-16-1,2 3-1,-3 10 1,-2-1-1,-3-3 2,-3 17-1,1-5 0,-3 3-1,-1 8 2,2 2-1,1-3 1,0 1-1,4 3 1,2-10-1,4 6 0,4 7 0,4-3 1,7 0-1,3 1 0,-7-20 0,0 0 3,45 68 1,-45-68 0,0 0-3,70 39-1,-70-39 1,0 0 2,69 18-2,-69-18-5,0 0 1,52 3-5,-52-3-6,29-9-22,-18-3-4,-11 12-2,17-23 4</inkml:trace>
  <inkml:trace contextRef="#ctx0" brushRef="#br0" timeOffset="18051.0324">11437 17688 33,'0'0'29,"0"0"1,0 0-2,0 0-11,-8-14-3,-5 9-6,13 5 0,-23-10 1,10 7-2,-5-1-2,0-8-1,-2 10-2,1 4-1,-3-8 0,3 6 1,0 6-2,2 6 0,1-1 2,1 1-1,4 8-1,3-8 1,2 10-1,6-22 1,-2 58-1,2-58 0,0 0 4,26 74-1,-26-74 1,0 0-1,55 51 1,-55-51-1,0 0 1,70-6-1,-70 6-3,44-21 0,-24 2-5,0 4 2,-1-6 0,-5 0 0,-3-5 0,-1-1 1,-3 3 0,-3-2 0,-4 4 4,-2 5 0,-5-7-1,2 9 0,5 15 0,-16-7 1,16 7-1,-11 9 0,6 2 0,3 1-1,0 7 2,2 4-1,0-2-1,2 0 0,1 1-1,-3-22 0,0 0 2,14 65 0,-14-65-4,0 0-5,25 52-10,-25-52-18,0 0-1,20 9 3,-19-22-7</inkml:trace>
  <inkml:trace contextRef="#ctx0" brushRef="#br0" timeOffset="18659.0672">11739 17596 19,'0'0'31,"0"0"2,0 0-1,0 0-9,0 0-4,-5 11-3,5-11-3,0 0-4,-8 20-2,3-7-3,4 6 0,-4-5-3,1 8 0,0 0 0,1 7-1,3-29 0,-7 59 3,7-59-4,0 0 1,0 56 4,4-45-1,-4-11-3,0 0-1,19-8 5,-8-10-7,1-5 4,0-1 0,3 1-4,-1 0 1,1 0 3,1-8 1,0 8-4,1 4 4,-1 0-1,4 7 1,-1 0 1,4-2-2,0 7 0,2 3 0,-2 2 0,-1-1 0,1 6-1,-3-1 0,-1 2-1,-6 6 1,0-1-1,-9 8 1,-2 3-2,-3-2 2,-3 4-1,4-22 1,-21 61 3,11-37-3,-3-2-1,13-22 0,0 0 3,-29 50-3,29-50-6,0 0-11,-14 21-25,14-21 4,4-12 1,1-5 0</inkml:trace>
  <inkml:trace contextRef="#ctx0" brushRef="#br0" timeOffset="21133.2087">12789 17396 36,'0'0'18,"0"0"-1,-3 10 1,3-10-3,0 0 0,0 0-3,-7 9-1,7-9-4,-6 21 0,0-5-2,5 1 1,-4 2-2,4 5-2,1-3-2,1 3-1,4-11-1,-2-3-5,7-3-3,-10-7-5,19 7-6,-5-12-6,-6-7-6,7 1 2</inkml:trace>
  <inkml:trace contextRef="#ctx0" brushRef="#br0" timeOffset="21441.2264">12957 17454 20,'0'0'15,"0"0"1,0 0-1,0 0-1,-3 12-1,3-12-3,-5 14-2,5-14-1,-6 21-1,3-9-1,2 1-1,0-2 0,3 4-2,-1 0 0,3-2 0,0 3-3,1-4-2,4 2-6,-2 0-14,-7-14-7,18 13 2,-18-13-1</inkml:trace>
  <inkml:trace contextRef="#ctx0" brushRef="#br0" timeOffset="23070.3192">13623 17486 10,'0'0'24,"0"0"-3,0 0-3,2-10-2,-2 10-3,0 0-3,-12 13-1,12-13-1,-14 17 0,6-6-1,0 5-1,-4 0 0,2 3-1,-5-2-1,3 3 2,-6-1-3,3-2 0,-3-1-2,3 3 0,-2-3 0,2-3 0,0 2-1,3-8-1,3 2 0,-1-2-2,10-7-3,-12 5-3,12-5-4,0 0-6,0 0-14,-2-14-1,2 14 3,-1-15 1</inkml:trace>
  <inkml:trace contextRef="#ctx0" brushRef="#br0" timeOffset="23418.3391">13338 17454 27,'0'0'27,"0"0"4,0 0 0,7-12-15,-7 12-2,12 6-3,2 0-1,-4 1-1,11 9-1,-3 1-1,8 1-2,-2 2-2,5 8 0,-1-4 0,2 4-1,-3-4-1,0-10-1,-3-1 0,-2 8 0,-1-7-2,-7-14-3,5 10-4,-19-10-6,18 0-19,-11 15-3,-7-15 0,0 0 1</inkml:trace>
  <inkml:trace contextRef="#ctx0" brushRef="#br0" timeOffset="29193.6698">14212 17576 27,'5'-10'21,"-5"10"-2,0-10 1,0 10-4,0 0-1,0 0-2,0 0-2,0 0-3,-3 14-2,3 0-2,-3 2 0,3 5 0,-2 9 0,2-30-2,-1 77 4,1-77-5,1 69 0,-1-69 3,1 70-1,-1-70-6,-1 55 1,1-55-5,0 0-12,-13 57-9,13-57-5,0 0-4,0 0 1</inkml:trace>
  <inkml:trace contextRef="#ctx0" brushRef="#br0" timeOffset="29661.6965">14180 17597 5,'9'-5'26,"-9"-6"3,9 2 2,-3-5-12,1-8-3,4 7-2,-2-2-2,7 4-3,-3-3 0,4 3-3,0 4-2,2 3 0,0 3-1,0 1-1,0 2 0,-1 6 0,-2 2-1,1 2 0,-5 2-1,0 0 1,-5 5-1,-1 4 0,-4-3 0,-2-5 0,-3 5-1,-7-1 1,-3 0-1,-2-2 1,-2-6-1,-2-4 1,-3 4 0,1-4 1,1-4-1,3-2-1,4-3 0,1 3-1,12 1-1,-10-12-3,10 12-7,0 0-15,16-12-6,1 10-2,-5-6 2</inkml:trace>
  <inkml:trace contextRef="#ctx0" brushRef="#br0" timeOffset="30157.7249">14594 17508 47,'15'-6'31,"-10"-7"2,6 3-8,-11 10-12,14 0-5,-14 0-4,14 20-1,-7-3-2,-3 3 1,1 10-2,0-2 1,-2-6-1,0-2-1,-2 2 1,2-4-1,-2-1 2,0-3-2,-1-14 1,0 0 0,0 0 0,-4-9 1,3-4 2,1-6-3,2-3 2,0-6-2,5 15 2,-1-8-2,3-1 0,6 1 1,1 5-1,1 4-1,1 0 0,2 2-1,-2 1-3,3 7-2,-2 4-4,-2 4-5,-3 2-4,0-2-5,2 5-8,-16-11 3</inkml:trace>
  <inkml:trace contextRef="#ctx0" brushRef="#br0" timeOffset="30584.7493">14972 17514 14,'0'0'28,"0"0"-1,0 0-2,0 0-7,0 0-4,0 0-3,-11 13-2,5 3-3,-3-2-1,3 9 0,-2 1-1,4 2 0,2-6-2,2 4 0,2-5-1,4 3 0,5-16-1,0 4 0,4-9 0,1-2 0,4-4 0,2-6 0,-1-1 0,0-7 0,-2 3 0,-1-8 1,-2 2-1,-5-1 0,-6 3 1,-3 0-1,-6-2 1,-4 6 0,-7 5 0,-4 0-1,-3 6 0,-2 6 1,-2 1-1,0 7 0,2 1-1,2 4-1,8 5-3,1-1-5,9-2-14,4-16-9,5 17-1,8-14 1</inkml:trace>
  <inkml:trace contextRef="#ctx0" brushRef="#br0" timeOffset="31427.7976">15316 17440 22,'0'0'28,"8"14"3,-8-14-7,-4 12-7,7-3-4,-3-9-1,0 27-3,-4-12-3,5 9-2,-3-3 0,2 6-2,-1-2-1,1-2 0,-1-2-2,3 6 1,1-11 0,-3-16 1,0 0 0,14 0 0,-6-12 0,3-5 1,-3-3 1,5-19 0,-3 7 1,6 7-1,-4-5 1,1 4-1,0 7 0,-4-1-1,-1 4 0,-8 16 0,11 5-1,-11-5-1,2 25 0,-2-3 1,-2-3-2,2 16 1,0-9 1,0 0-2,4-5 1,0-8 0,1 0 0,3-3 0,-8-10 0,18-1 0,-8-2-1,4-18 1,-1 4 0,1 3 0,1-11 0,1-2 0,-1-7 2,1 15 0,-2 1 0,1 4 0,-5 2 0,1 3-1,-11 9 1,16 4-1,-11 8-1,-1 2 0,-2 4-1,-1 4 1,-1 1-1,-2-2 1,-1 2-1,-1 4-2,0-4 2,-1 4-3,2-2 0,-4-14-3,7 10-4,-6-7-10,6-14-15,3 10-1,-3-10-1,13-26 3</inkml:trace>
  <inkml:trace contextRef="#ctx0" brushRef="#br0" timeOffset="31664.8111">15891 17400 42,'19'11'33,"-19"-11"1,4 28-1,-9-8-13,-1-2-12,4 5-4,-3-2-1,3 5-1,-3-3 0,3 4-1,0-4-3,0 0-3,3 2-7,-4-6-22,0-10 1,3-9-2,0 0 1</inkml:trace>
  <inkml:trace contextRef="#ctx0" brushRef="#br0" timeOffset="31860.8223">15923 17280 70,'0'0'36,"-15"-7"1,11 17-1,4-10-29,-11 13-9,11-13-9,-14 16-26,14-7 1,0-9-1,-3 13 0</inkml:trace>
  <inkml:trace contextRef="#ctx0" brushRef="#br0" timeOffset="32683.8694">16247 17471 18,'0'0'29,"0"0"0,0 0 2,0 0-13,-2-11-4,2 11-5,-7-12-2,7 12-2,-14-9-1,14 9 0,-15 12 0,15-12-2,-19 13 0,8-4-1,-1 2-1,0 1 0,0-3 1,-1 1-1,4-7-1,-1 5 2,6 1-2,4-9 2,-2 11-2,2-11 3,15 15-2,-2-14 2,-1 4-2,3 1 0,0-6 1,2 7 0,-2-6 0,0-1-2,-1 8 0,-4 3 0,-2 2 1,-3-1-1,-2 5 0,-6-2 1,-2 7-1,-5-2 1,-3-5 0,-3-1 1,1-4 0,-2-3-1,-1-2 1,1-6-1,2-11-1,3 6 0,12 6-2,-17-14-5,17 14-6,1-13-16,1-3-3,9 7-2,-5-6 2</inkml:trace>
  <inkml:trace contextRef="#ctx0" brushRef="#br0" timeOffset="33925.9404">16485 17602 22,'19'2'27,"-19"-2"1,13-4-7,-13 4-4,12-12-2,-12 12-2,13-7-2,-13 7-1,10-8-1,-10 8-2,10-3-2,-10 3-2,13-5 0,-5-6 0,-8 11-1,9-15-1,-3 2 1,0-1-1,-6 14 0,5-16 0,-5-1 0,0 17-1,-9-18 0,9 18 1,-20-8 0,8 5-1,-3 2 0,-2 9 0,-1 7 0,0-2 1,1 4-1,-1-2 0,4 3 0,0-3 0,5 2 0,1-1 0,3 0 0,2-5 0,4 4 1,3 4 0,2-4-1,2 0 0,3 1 1,3-10 1,1 10-1,3-3-1,-1-6 0,1 5 0,2 1 0,-3 2-1,0-13-2,-3 8-2,6-2-3,-10-5-8,8-9-21,0-13 0,-6 10-1,3-10 2</inkml:trace>
  <inkml:trace contextRef="#ctx0" brushRef="#br0" timeOffset="34434.9695">16933 17487 25,'14'-1'29,"-14"1"3,0 0-3,9-9-12,-9 9-3,-3-11-4,3 11-2,-8-10-1,-5 7-2,4 0-2,-4 3 0,-4 5-2,0 0-1,0 5 2,-1 1-2,2 2 0,4 0 1,2 2 0,3 1-1,6-2 1,1-14 0,7 18-1,3-12 1,2 0-1,1 0 0,4 6 0,-1-4-1,1-5 1,-3 7-2,1-4 0,-5 2 0,-2 2-1,-2 1 2,-6-11-2,-5 11 1,-5 3 1,-3-2 0,-5 12 1,18-24 1,-41 46 2,21-28-2,1-7-1,4 3-4,1-11-12,1-3-16,16-11 0,-4-12-2,14 1-2</inkml:trace>
  <inkml:trace contextRef="#ctx0" brushRef="#br0" timeOffset="36239.0726">17356 17529 18,'5'-10'15,"-5"10"2,8-10 0,-8 10-1,9-15 2,-9 15-4,0 0-1,4-10-2,-4 10-3,0 0-2,0 0 0,-11 15-1,4-3-1,3 6 2,-1 0-3,-1 4 1,-2 2-2,0-2 0,3 1-1,-1-6-1,2-1-2,-1 3-1,6 1-5,-1-20-11,0 0-16,0 0 1,3-22-1,1 11 2</inkml:trace>
  <inkml:trace contextRef="#ctx0" brushRef="#br0" timeOffset="36459.0853">17501 17275 8,'14'-2'23,"-14"2"1,0 0-13,12-9-10,-12 9-16,11 0-5,-11 0-3</inkml:trace>
  <inkml:trace contextRef="#ctx0" brushRef="#br0" timeOffset="36899.1105">17726 17222 55,'15'-7'34,"-15"7"-1,-2-9-9,2 9-13,-11 12-4,2 0-1,-3 3-4,1 9 0,2-3 0,-3 6 1,1 5-1,2 7 0,2-3-1,-1 0 1,2-1-1,2-3 2,1 3-3,5-4-2,-3-12 2,4-7 0,0-1 0,1-1 0,-4-10 0,17 14 0,-17-14 0,16 4 1,-3-7 0,-1 5 0,4-2-1,0-3 0,2-3 0,-2 5-2,3-7 1,-4-1-4,4 8-5,-8-8-14,-11 9-10,19-15-2,-16 1 1,2 0 2</inkml:trace>
  <inkml:trace contextRef="#ctx0" brushRef="#br0" timeOffset="37149.1248">17590 17452 69,'5'10'35,"-5"-10"0,12 9 2,3-8-28,-6-7-4,9 2-3,-2-2-1,5 5-1,-3 1-2,1 0-2,2 2-7,-8-2-15,0-2-10,2-4 0,-15 6 0</inkml:trace>
  <inkml:trace contextRef="#ctx0" brushRef="#br0" timeOffset="38163.1828">18439 17389 27,'0'0'32,"13"6"0,-13-6 0,-10-5-12,10 5-9,-12-12-6,3 10 0,-6-5-2,1 7 2,-4-4-2,1 3 2,-3 3-3,-1 13 1,-1-3-2,4 4 1,1 9 0,2-5 0,0 3-2,7 8 0,2-6 1,7-1-1,7-4 1,4 1-1,4-8 0,4-1 0,5-2-2,0-11-2,4 3-5,-6-7-16,0-3-11,3 1 1,-10-4-1,5 1 1</inkml:trace>
  <inkml:trace contextRef="#ctx0" brushRef="#br0" timeOffset="38697.2132">18694 17441 50,'0'0'30,"-17"-12"-1,8 8-7,-5 0-12,-5 2-3,1 7-3,-2-4 1,4 9-1,-1 3 0,5 3 2,0 3-4,5 5 2,0-4-1,8 1-1,-1-1 0,4 1-1,3-9 1,6 0-1,0-3 0,3-9 0,2-2 0,2-5-1,0 1 1,0-10-1,2-2 0,-3-7 0,-3-1 0,-1 3 0,-4-3 2,-1-2-3,-3 1 0,-4 9 0,-5 1 2,2 17-2,-10-10 2,10 10 0,-14 10 0,6 7 1,1 5 0,2-3 0,2 6-1,1-2 0,2 2-2,0-1-1,6-2-2,-3-10-4,10 3-14,0-2-14,-13-13 0,23 4 0,-16-14 1</inkml:trace>
  <inkml:trace contextRef="#ctx0" brushRef="#br0" timeOffset="39090.2355">18957 17351 35,'-3'10'34,"5"10"-1,-10-2 1,-1 5-16,5 5-8,-5 1-6,4 3 3,-3-9-4,7 2 1,-2-6-1,4-5 0,-1-14-1,10 3-1,-3-14 1,5-2 0,2-4 1,0-2-1,3-9 1,5 3 0,-4 2-1,4 3-2,-2 3 1,-3 2 0,-1 7 0,-2 4 0,-5 8 0,-1 6-1,-4 8 1,-2 10 2,-3-1-2,-3 2-1,-1 7-2,-3-4-2,4 1-6,-6-1-27,5-21-1,5-11 1,0 0-3</inkml:trace>
  <inkml:trace contextRef="#ctx0" brushRef="#br0" timeOffset="40021.289">19615 17402 21,'14'-9'28,"-14"9"-1,0 0-3,11-6-5,-11 6-2,0 0-6,0-9-3,0 9-1,0 0-1,0 0 0,-14-3-3,14 3-1,-16 3-1,16-3 0,-19 5 0,8 0 1,-1-3-1,1 4 1,4 5-2,7-11 2,-11 14-2,11-14 2,2 12-2,-2-12 1,16 14-2,-4-8 2,2 0-1,4 6 0,-1-3-1,0 3 2,-2-1-3,-4 6 1,-1-5 0,-5 2-1,-5 3 1,-6-6-1,-3 5 1,-4-7 0,-3 3 1,0-4 1,-5 0-2,1-4 1,2-5 0,3 4 0,3-2-3,1-6-2,11 5-8,0 0-16,-1-16-5,14 7-1,-4 1 1</inkml:trace>
  <inkml:trace contextRef="#ctx0" brushRef="#br0" timeOffset="40388.3101">19873 17218 26,'1'-12'33,"-1"12"0,0 0 1,-11-6-14,12 16-8,-1-10-4,-1 19-1,0-5-2,2 11-1,-1 0 0,1 9-1,-2-8-1,-1 5 1,-1 5-2,-2-9 1,1 3-1,-1 0 1,0-7-2,1-3 0,3 1-1,2-8 0,-1-13 0,7 14-3,3-11-4,-10-3-12,12-16-16,2 4 1,-7-7-2,5 3 3</inkml:trace>
  <inkml:trace contextRef="#ctx0" brushRef="#br0" timeOffset="40602.3223">19759 17380 60,'0'0'35,"9"15"-1,-9-15 0,19-6-25,0 1-7,3 2-4,2-5-8,5-2-18,0 7-7,-5-5 1,5 5-1</inkml:trace>
  <inkml:trace contextRef="#ctx0" brushRef="#br0" timeOffset="41036.3471">20215 17315 5,'0'0'24,"-1"15"2,-12-4 2,3-5-11,-3 9-6,-7 2-2,2 8 3,-6-2-1,5 14 0,-5-12-2,10 2 1,-3-1-6,10 1 0,5-7-2,7-7 0,6-2-2,6-12 0,6 0 0,0-5-1,4-2 2,2-12-1,-3 1 0,0-2 0,-5-6 1,-2 3-3,-4 0 3,-6 2-2,-7-2 1,-4 6-2,-8 0 2,-6 2-1,-6 6 2,-2 2-1,-2 4 1,-1 7-2,3 5 1,1 1-3,11 3-5,-1 2-11,5-3-16,16 5 1,-2-7 0,11-8 0</inkml:trace>
  <inkml:trace contextRef="#ctx0" brushRef="#br0" timeOffset="41482.3726">20465 17351 68,'0'0'37,"0"0"-2,0 0 2,0 0-27,-10 5-7,10-5-3,-9 17 3,5 1-3,2-1 2,2 4-3,0 5 1,3-4-1,0 0-1,1-1 0,1-4 0,-1-8-1,-4-9 1,6 17 2,-6-17 2,0 0-1,0 0 2,0 0 1,-9-15 0,3 6 1,4-7 0,-1-3 0,5 3-2,-1 5 1,5 0-1,-2 0-2,4-2 0,1 5-3,2 4-1,2 7-4,-13-3-7,25-7-20,-13 3-5,0-3-2,0 10 3</inkml:trace>
  <inkml:trace contextRef="#ctx0" brushRef="#br0" timeOffset="41964.4002">20653 17513 24,'0'0'29,"20"16"3,-20-16-1,18-4-13,0 0-5,-5-4-3,8 1-1,-5-3-1,6 2-2,-4-4-2,2 2 0,-3-4-2,-3 0 0,-2 2-2,-3 1 0,-4-2 0,-3-1 0,-4-1 0,-2-1-1,-5 3 1,-3 2-1,-3 0 2,-2 1-1,-2 7-1,-3 0 2,0 10-1,0 3 0,1 5 0,1 5 2,3 1 0,0 4 1,4 2 0,7-2 1,1 0-1,6 2 2,5-10-1,7 1 0,4 0 0,7-6-1,3-7-1,3 6 0,1-10-1,-1-3-2,0 3-4,-9-8-11,-3-3-24,-1 5-1,-9-9 0,-2-8-1</inkml:trace>
  <inkml:trace contextRef="#ctx0" brushRef="#br0" timeOffset="42946.4564">21569 17378 35,'0'0'27,"-16"3"3,16-3-12,-14 5-8,1-4-5,2 5 0,-4 1-1,2 5 2,-2 2-1,1 1 0,2-3-1,1 1 2,2 3-3,4-1 2,2-4-3,4-1-1,2 1 1,2 0-1,3-1-1,3 0 1,0-8-1,3 1 1,0 0-1,3-1 0,-1-4-1,1-4 1,-2-4 0,1-2 1,-4-8 0,0 2-1,-3-7 1,-1 1 0,-3-2 2,-1 1-2,-3 5 2,0 4-1,-4 7 0,3 9 0,0 0 1,0 0 1,-12 17-2,11 3 0,0-3 0,3 0 1,1 8-1,1-1 0,1-5-3,2 4 0,5 1-2,-5-11-2,6 4-5,-9-2-10,-4-15-19,14 10 2,-14-10 0,12-8 1</inkml:trace>
  <inkml:trace contextRef="#ctx0" brushRef="#br0" timeOffset="43408.4828">21811 17352 60,'0'0'37,"6"9"-2,-6-9 3,0 0-22,1 16-13,-4-3-1,2-3 0,0 11-1,0 0 0,0-2-1,3 3 2,1-2-2,1-6 1,-4-14-1,13 22 0,-13-22 0,17 3 1,-8-13-2,0-2 2,1-5-1,0 1-1,0-2 2,1-9-2,0 4 1,-1 1-1,-2 8 2,0 4-2,-8 10 2,11-7 0,-11 7 0,7 16 1,-5-5 0,1 7 0,0 1-1,1-3 1,0 3-2,2 3 1,4 0-3,-4-5-1,5 1-6,-11-18-11,8 13-18,2-10 1,-10-3-1,13-16 3</inkml:trace>
  <inkml:trace contextRef="#ctx0" brushRef="#br0" timeOffset="43831.507">22184 17327 56,'7'22'34,"-10"-8"2,3 0-2,0 6-21,-5 1-7,4 2-1,-1-5-1,5 4 0,0-8-1,-3-14 0,15 16-1,-3-12-2,0-12 1,4-4-1,-1-7 1,2-2-1,-1 2 2,4 5-2,-5-10 2,2 5-1,-5 5 1,0 5-1,-12 9 1,13-6-2,-13 6 1,0 14 0,-5 1 0,-3 8 1,-2 1-2,0 6 2,-1 9-2,-3-4 2,0 6-3,0-1 2,5-2-2,-1-5-2,4 1-4,-4-13-7,9-5-26,2-2 2,-1-14-1,0 0 2</inkml:trace>
  <inkml:trace contextRef="#ctx0" brushRef="#br0" timeOffset="44850.5652">22837 17496 39,'15'-2'31,"8"3"1,-8-5-3,3 1-15,1-4-8,-3-2-1,2 2-2,-2 2 1,0 0-2,-5-1 1,4 0 2,-7-9-1,5 5-1,-4-2 1,2-1-1,-6-5-1,4 3 1,-4-3-1,-2 0 0,-4 1 0,-1 3 0,-5 1-1,0 0 1,-3 3-1,-7 1-1,-1 4 0,0 7 0,-1 4 0,-4 2 0,-1 3 0,1 7-1,2 1 1,3 5 1,3 1-1,1-1 3,5 2-2,7 4 1,6-2 0,4-6 1,6 3-3,3-2 4,5-6-4,5 7 1,1-5-1,-1-7 1,-2 1-1,2-2 1,-4-4-1,-2-2-1,-1 5 0,-6-12-1,1 0-6,-5-2-10,-10 4-22,13-11 1,-8 2 0,2-3 1</inkml:trace>
  <inkml:trace contextRef="#ctx0" brushRef="#br0" timeOffset="45387.596">23567 17299 59,'0'0'35,"-5"-12"0,5 12-13,-14-6-13,0 4-4,0 2 0,-6 3-2,3 6-1,-4-1 0,-2 6-1,3 1 1,-2 0-1,2-1-1,5 4 1,2 2 0,1-4 2,6 3-2,5 1 1,4-3-1,3 3 1,7-1-1,-3-2 1,8-4-3,4 2 1,0-5 0,-2-4 0,0 0-2,0-1 2,-3-1-3,1 1 0,-4 2-2,-14-7-3,19 5-8,-19-5-14,0 0-5,13-3-1,-13 3 2</inkml:trace>
  <inkml:trace contextRef="#ctx0" brushRef="#br0" timeOffset="45660.6115">23400 17437 51,'0'0'37,"18"10"-2,-18-10 0,11-10-21,6 6-9,-5-1-3,2 2 0,1 4-1,-2-2-1,0 0-1,-1 3 0,4 3-2,-16-5-3,21 5-4,-21-5-11,11-12-15,-2 9 0,-9 3 1</inkml:trace>
  <inkml:trace contextRef="#ctx0" brushRef="#br0" timeOffset="46134.6386">24010 17260 50,'14'5'35,"-14"-5"1,16-4-8,-16 4-14,0 0-5,0 0-2,-1 15-1,-4-5-2,5-10 0,-12 18 0,6-1-1,-1 2-1,-1 0 0,1 3-1,4 3-1,3 2 3,-1-3-4,2 3 2,0-5-3,4 2 1,2-6-3,-2-6 0,0-2-6,-5-10-7,0 0-15,0 0-4,-5-9-2,-1-7 3</inkml:trace>
  <inkml:trace contextRef="#ctx0" brushRef="#br0" timeOffset="46583.6642">23723 17175 28,'13'8'31,"-13"-8"1,0 0-7,17-5-6,-17 5-5,16 1-2,-2-4-1,4 9-3,3-8-2,2 6-1,7-4-1,-1 8-1,4-8-2,-1 3 0,0 1 0,-2-1-1,-4 1 0,1 1 0,-5-3 0,-4-4-1,-3 8 1,-3-5-2,-12-1-1,15-1-3,-6 4-2,-9-3-10,0 0-12,0 0-8,9-20-1,-9 20 5</inkml:trace>
  <inkml:trace contextRef="#ctx0" brushRef="#br0" timeOffset="47485.716">24521 17105 42,'0'0'33,"0"0"1,0 0-11,0 0-7,0 0-2,0 0-4,0 0-4,0 0-1,0 0-4,-10 57 1,10-57-3,0 0 0,-3 56-4,3-56 0,0 0-8,0 0-12,0 0-12,0 0 1,0 0 0</inkml:trace>
  <inkml:trace contextRef="#ctx0" brushRef="#br0" timeOffset="47818.7348">24660 17071 10,'0'0'26,"0"0"-4,0 0-2,0 0-1,0 0-3,0 0-2,0 0-2,0 0-1,0 0-1,0 0-2,28 58 0,-28-58-3,0 0-3,0 0 1,-5 58-3,5-58 1,0 0-3,3 56-2,-3-56-9,0 0-20,0 0-4,0 0 0,0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4:39.34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16174 8846 20,'0'0'23,"0"0"-5,0 0-2,0 0-2,0 0-4,0 0-1,0 0-1,10-2-2,-10 2 1,13 3-1,-2 1 0,-11-4-1,23 4 0,-11-3-1,3 1 0,1-4-1,2 1-1,0-1 2,6-1-2,0-3 0,4 0 0,-1 0 0,3-2-1,-1 1 1,3 1-1,0-1 1,-2 1-1,0 3 0,-2 0-1,3-3 1,0 3-1,2-1 1,0-1 0,0 0 0,1 0 0,-1-1 0,1 1-1,-4 1 1,1-1 0,-2-2-1,2 3 1,-1-1-1,-1 0 1,-3 1-1,1 0 0,0 0 1,-1 0-1,-1 2 1,-7-1-1,-2 1 0,-2 1 0,-1 0 1,-4 0-1,-9 1-1,9-2-2,-9 2-3,0 0-10,-11-2-22,11 2 2,-24-2-2,9 2 2</inkml:trace>
  <inkml:trace contextRef="#ctx0" brushRef="#br0" timeOffset="1689.0966">16474 8670 3,'0'0'12,"0"0"0,0 0-1,0 0-1,0 0 1,0 0-1,0 0 0,8-11-1,-8 11-1,9-7-1,-9 7 0,12-10-1,-12 10 0,12-7-1,-12 7 0,10-3 0,-10 3 0,0 0 0,0 0-1,0 0 0,0 0 0,0 0 0,0 0-1,-1 10-1,1-10 1,0 0-1,-13 10 0,13-10-1,-16 9 0,7-2-1,-6 4 1,0-2 0,-4 3-1,1 2 0,-3-1 0,0 2 0,2-1 1,-1-2-1,3 1 0,3-3 0,1-2 0,2-1 0,2-3 0,9-4 0,-15 5 0,15-5 1,-12 2-1,12-2 0,-11 2 1,11-2-1,0 0 0,-12 4 0,12-4 0,0 0 0,0 0 0,-10 10 0,10-10 0,0 0 1,-9 10-1,9-10 0,0 0 0,-12 7 1,12-7-1,0 0 1,0 0-1,0 0 0,-9 9 1,9-9 0,0 0 0,0 0 0,11 5 0,-11-5 1,11 5-1,-11-5 1,15 2-1,-15-2 0,19 4 0,-9 0 0,1 0 0,1 1 0,1-1 0,1 5-1,0-3 1,2 0 0,-2 1 0,5 3-1,1-3 0,0 2 1,-1-1-1,1 0 0,0-1 0,1 3 0,-4-1 1,-1-4-1,-3 0 0,-2-1 0,-1-1 0,-10-3 1,11 6-1,-11-6 0,0 0 0,0 0 1,0 0-1,10 4 1,-10-4-1,0 0 0,0 0 0,0 0 1,0 0-1,0 0-1,0 0 0,0 0-1,0 0 0,0 0-3,0 0-10,10 5-24,-10-5 2,4-10-2,-3 0 2</inkml:trace>
  <inkml:trace contextRef="#ctx0" brushRef="#br0" timeOffset="60206.4436">17492 8437 4,'0'0'17,"0"0"-1,0 0 1,0 0-3,10-8 0,-10 8 1,0 0-3,0 0-1,0 0-2,8-11-2,-8 11 0,0 0-2,0 0 1,0 0-2,0 0 0,0 0-1,0 0 0,0 0 1,5 14-1,-6-5-1,3 3 0,-3 3-1,1 2 0,0 6 0,1 3 0,-1 1 0,0 1-1,-1 0 1,-1-2 0,1-1-1,-1-1 1,3-3 0,-1-6-1,0-1 0,2-3-1,1-2 0,-3-9 0,6 13-1,-6-13-1,0 0-3,0 0-2,0 0-3,0 0-1,0 0-2,0 0-1,-2 14-2,2-14-5,-10 4-8,10-4 3</inkml:trace>
  <inkml:trace contextRef="#ctx0" brushRef="#br0" timeOffset="61215.5013">17517 8448 9,'0'0'7,"0"0"1,-2-9 1,2 9-1,0 0 1,0 0 0,0 0 1,-3-11-1,3 11 2,0 0-1,0 0 1,0 0-1,11-7-1,-11 7 0,14-7-2,-14 7-1,16-9 0,-6 2-1,3 1 0,0-1-1,2 2-1,-1-3-1,1 1 0,-2 2 0,1 1-1,-3 0-1,1 2 0,-12 2 1,15-3-1,-15 3 0,0 0 0,12 2 1,-12-2-1,0 0 0,0 0 1,0 0-1,0 0 0,0 0 1,6 11-1,-6-11 1,0 0-1,1 11 0,-1-11 1,2 15-1,-1-5 1,0 2-1,0-1 1,-1 2-1,0 0 1,0-1-1,-1 0 1,1-12-2,-3 16 0,3-16-1,-4 10-2,4-10-4,0 0-9,0 0-18,0 0-1,0 0 1,12 8 0</inkml:trace>
  <inkml:trace contextRef="#ctx0" brushRef="#br0" timeOffset="61784.5339">17945 8533 7,'-16'2'27,"16"-2"2,0 0-5,-11 1-6,11-1-1,0 0-3,0 0-2,0 0-2,0 0-2,11-9-1,-11 9-3,14 3 0,-4-1-1,1-2-1,2 1-1,0-1-1,1 1-1,2-1 0,-2-3 0,2 2-3,-6-3-2,3 6-4,-13-2-4,10-2-8,-10 2-13,0 0 1,-8 11 0</inkml:trace>
  <inkml:trace contextRef="#ctx0" brushRef="#br0" timeOffset="62051.5492">17888 8665 17,'0'0'29,"0"0"3,0 0-7,14-1-4,-3 0-4,-2-3-5,8 0-3,-5 0-4,5 2-1,-4-2-2,2 4-2,0 0 0,-1 0-2,-3 3-2,-11-3-1,19 6-5,-19-6-11,0 0-12,17 1-1,-17-1 1</inkml:trace>
  <inkml:trace contextRef="#ctx0" brushRef="#br0" timeOffset="63240.6172">18422 8273 20,'-11'-6'20,"11"6"-2,0 0-2,0 0-2,-2-9-3,2 9-1,0 0-2,0 0-1,0 0 0,-5-11 0,5 11-1,0 0 0,-11 4-1,11-4-1,-14 4 0,4 0-1,10-4 1,-19 10-1,19-10 0,-15 13-1,15-13 0,-13 17 0,13-17 0,-8 16-1,7-3 0,-1-1 0,2 1 0,0 0 0,2 1-1,0-1 1,0 1-1,1 1 0,1-3 0,1-2 0,-1 1 0,0 1 0,0-2 0,-3 0-1,0 0 1,-2 0-1,-3-1 0,-1 2 1,5-11-1,-19 15 0,8-8 1,-1 0 0,0-2-1,3-1 1,-1-2 0,10-2 1,-12 2-1,12-2 0,0 0 0,0 0 0,0 0 0,12-7 1,-12 7-1,18-1 1,-9 1-1,-9 0 0,16 5 0,-16-5 0,8 14 0,-6-1 0,-3 0 0,-1 3 0,-1 0-1,0 2 1,0-1 0,1 0 0,3-3 0,-1-1 0,2 0 0,1-1 1,1-3-1,1 0 0,0 0 0,-5-9 0,13 16-1,-13-16-2,9 9-7,-9-9-26,17 3 1,-17-3-1,12-6 1</inkml:trace>
  <inkml:trace contextRef="#ctx0" brushRef="#br0" timeOffset="65881.7681">18660 8333 5,'0'0'18,"-7"12"-7,7-12 0,-9 7-1,9-7 1,-9 12 0,9-12 0,-11 13-3,11-13 0,-9 16-2,4-4-1,-3 0-1,2 1 0,-1 1-2,0 3 0,-4 1 0,4 2 1,-3-1 1,4 2-1,-3 0 1,5 1-1,-2-1 2,7 1-2,1-5 0,5 2-1,2-6 0,0 2 0,4-5-2,0-2 0,2 0-7,-5-4-11,-10-4-14,15 4-1,-15-4 0,18-3 1</inkml:trace>
  <inkml:trace contextRef="#ctx0" brushRef="#br0" timeOffset="66409.7984">18820 8502 30,'0'0'30,"0"0"1,0 0-9,1 13-8,1-1-2,-4 0-3,6 8-4,-3-1-1,3 3-2,-1 0 0,1 1-2,0 0 1,0-1-1,-2-3-1,0-5-1,1-1-2,-3-3-3,4 1-3,-4-11-4,0 0-9,7 12-10,-7-12 2,0 0 2</inkml:trace>
  <inkml:trace contextRef="#ctx0" brushRef="#br0" timeOffset="66838.823">18748 8465 28,'7'-25'30,"5"17"1,-4-5-11,3 2-5,7 5-3,-4-2-4,4 7-2,-2 0-3,1 4-1,-1 3-1,-1 3 0,0 1 0,-3 2 0,-2-1 0,0 3 0,-3 0-1,-2-1 1,-4-1-1,-2 0 0,-2-2 0,-3 1 0,-3-2 1,0-3-1,-3-1 0,-1-2 1,1 0-1,1-2 0,0-1 1,2-3-1,9 3 0,-13-2-2,13 2 0,0 0-4,0 0-6,0 0-12,11 2-8,1 5-2,1-8 3</inkml:trace>
  <inkml:trace contextRef="#ctx0" brushRef="#br0" timeOffset="67099.8379">19130 8539 25,'0'0'31,"13"2"2,-13-2-8,6 11-5,0 0-4,-4 0-4,3 7-3,-6-2-2,2 5-4,-2-1 1,1-1-3,-1 1 0,-2-2-3,1-1-3,2-17-11,-11 13-19,11-13 0,0 0-1,0 0 2</inkml:trace>
  <inkml:trace contextRef="#ctx0" brushRef="#br0" timeOffset="67761.8758">19369 8259 41,'0'0'31,"-9"9"2,9-9-8,-18 13-9,18 0-5,-5-1-3,7 9-1,-2 0-2,5 3-1,1 0-2,4 6 0,0-1-1,-1 0 0,-2-2 0,1-3-1,2-1-2,-4-7-1,2 2-4,-8-18-9,0 0-18,0 0-1,0 0-1,0 0 1</inkml:trace>
  <inkml:trace contextRef="#ctx0" brushRef="#br0" timeOffset="68149.898">19296 8223 36,'-2'-15'32,"8"6"2,-3-3-6,2-2-12,9 9-4,-3-2-3,9 7-2,-2 1-3,7 3-1,-1 1-1,2 4-1,-1 3 0,-4-1 0,-1 2 0,-2 2-1,-8 3 1,-4 0-1,-5 3 1,-5-3-1,-4 1 0,-3 1 0,-4-2 1,-6-4-1,0-4 0,0-1 1,0-3-1,4-2 0,0-3 0,6-4-1,11 3-2,0 0-4,0 0-8,12-2-20,4-4-1,7 6 0,0-4 1</inkml:trace>
  <inkml:trace contextRef="#ctx0" brushRef="#br0" timeOffset="68762.9327">19768 8413 26,'0'0'32,"-15"10"3,1-6-1,0 3-14,3 7-4,-9-5-5,6 10-3,-3-4-2,6 2-2,0-3-1,7 4-1,1-5-1,5 0 1,4-3-2,4 0 1,5-3 0,4 1-1,2-3 0,1-5 1,2-3-2,-1-1 1,-2-2 0,1-4-1,-3-1 0,-4-4 0,-2-2 0,-1 3 1,-5-3-1,-3-2 1,-3 1 0,-6 0-1,-3 2 1,-5 3-1,-2 4 0,-3 2 0,2 5 0,-2 5-1,5 6-1,1-2-1,8 7-4,-2-5-6,11 5-7,4 2-14,-9-16-1,23 20 2,-11-17 1</inkml:trace>
  <inkml:trace contextRef="#ctx0" brushRef="#br0" timeOffset="69204.9583">20130 8382 39,'0'-12'33,"0"12"1,-3-17 0,-4 8-19,7 9-5,-16-11-3,6 13-4,-6 2 0,3 2-1,-2 2-1,2 5 1,-1 0-2,1 2 1,4 0 0,5-3-1,2-1 0,4 0 0,-2-11 0,15 13 1,0-9-1,-1 1 0,2-2 0,-1 1 0,1 1 0,-4-1 0,-12-4 0,13 17 0,-11-7 0,-4 0 0,-4 2-1,-4 0 1,-2 3 0,0-3 0,-2 1 1,1-2-1,1-2 0,-2-1-2,5 1-2,0-10-10,9 1-17,0 0-4,-7-18-1,7 18 1</inkml:trace>
  <inkml:trace contextRef="#ctx0" brushRef="#br0" timeOffset="69603.9811">20212 8126 29,'9'5'30,"-9"-5"3,7 13-6,-1 2-9,-4-2-4,8 10-3,-6-2-2,4 4-2,-3 1-2,4 8-2,-3-1 0,-1 1-1,-2 1-2,-1-3 1,0 0-2,-4-2 2,0-1-1,-3-9 0,-2-1 0,-4-2-2,1-3-1,-4-7-4,3 3-8,-4-1-20,1-8-1,5 5 0,-2-10 1</inkml:trace>
  <inkml:trace contextRef="#ctx0" brushRef="#br0" timeOffset="70319.022">20456 8570 32,'13'11'30,"-13"-11"1,11 23-2,-7-5-15,-3-2-7,2 6-4,-2-1-1,0 1-1,-2-1-1,-1-3-1,-1-2-4,-4-5-5,7-11-14,-8 14-7,-1-16 0,9 2 1</inkml:trace>
  <inkml:trace contextRef="#ctx0" brushRef="#br0" timeOffset="71161.0702">20887 8244 12,'0'0'29,"0"0"-2,0 0-2,0 0-3,0 0-4,0 0-3,-10 4-2,10-4-4,-13 5-2,1 0-3,2 3-1,-3 4-1,0 1 0,-1 7 0,1 2-1,0 5 1,5 2 0,2 2-1,4 1 1,6-3-2,4 0-2,4 3-2,1-14-9,5-6-24,0 3 0,-4-12-1,3-1 2</inkml:trace>
  <inkml:trace contextRef="#ctx0" brushRef="#br0" timeOffset="71950.1153">21105 8397 40,'4'-11'32,"-4"11"-4,0 0-5,0 0-5,0 0-3,-15-9-5,15 9-3,-12-2-3,3 0-1,-2 1-2,1 0 0,-1 1-1,-1 3 0,1 2 0,-2 1 0,2 2-1,3 6 1,0-1 0,2 3 0,3-1 0,2 0 0,2-3 0,4 0 1,5-1-1,2-6 1,3-3-1,1-1 0,1-4 1,1-3 0,0-3 0,-1-1 0,-4-3 1,-2 1 0,-3-1-1,-1-1 1,-4-1 0,-2 5-1,-2-1 1,1 11-1,-6-12-1,6 12 1,0 0-1,-13 5 0,10 5 1,1 4-1,-1 3 0,1 6 0,1 2 0,0 3 0,0 2 0,0 0 0,-1 0 0,-1-1 0,-1-5 0,0-2 0,-1-2 0,-1-4-1,2-4-1,4-12-2,-6 15-3,6-15-4,0 0-11,0 0-14,0 0-1,0 0 1,10-14 2</inkml:trace>
  <inkml:trace contextRef="#ctx0" brushRef="#br0" timeOffset="72213.1304">21323 8518 36,'15'4'33,"-15"-4"2,5 15-2,-6-2-14,-3 1-9,3 6-4,-5-1-3,0 3-2,0-3 0,-3 1-4,5 1-3,-4-8-7,8-13-20,-4 17-1,4-17-1,0 0 2</inkml:trace>
  <inkml:trace contextRef="#ctx0" brushRef="#br0" timeOffset="74195.2434">21532 8217 23,'12'-1'29,"-12"1"1,0 0-4,0 0-8,0 0-5,-9 21-4,3-6-3,4 5-1,-1 1-1,3 6 0,-1-1 0,4 3-2,0-1 0,2-2-1,-2-3 0,1-1 0,-1-3-2,-1-5 0,0 0-3,-2-14-4,0 19-3,0-19-9,0 0-13,-5 15-2,5-15 2,0 0 1</inkml:trace>
  <inkml:trace contextRef="#ctx0" brushRef="#br0" timeOffset="74582.2659">21827 8221 19,'0'0'26,"0"0"2,0 0-8,10-5-5,-10 5-2,0 0-3,10 12-1,-3 0-2,-3 2-1,5 4-2,-2 4 0,1 5-1,-2 1-1,2 5 0,-1-2 1,-1 1-1,-2-4-1,1-1 0,-3-6 0,0-4-2,1-4-3,-3-13-7,0 0-6,1 11-16,-1-11-2,-3-13 2,-2-2-1</inkml:trace>
  <inkml:trace contextRef="#ctx0" brushRef="#br0" timeOffset="74951.287">21585 8267 28,'-15'-7'26,"15"7"-2,0 0-2,0 10-3,6 2-3,-6-12-2,16 21-2,-5-10-2,6 5-3,1-1-1,5 4-1,-3-3-1,5 2-1,-3 0-1,1 3 0,-4-2 0,3-1-1,-4-2-1,-2-1-2,1 0-2,-5-5-2,6 2-7,-7-9-12,-1-3-12,7 2-1,-5-8 2,6 3 1</inkml:trace>
  <inkml:trace contextRef="#ctx0" brushRef="#br0" timeOffset="75693.3294">22082 8468 29,'18'-4'30,"-18"4"2,23-11-6,-8 8-9,-1-5-5,4 5-2,-3-4-3,3 1-2,-3-4 1,1 4-2,-2-5-1,-2 3-1,-3-1 0,1-1-1,-4 0 1,-6 10-2,5-15 1,-5 15 0,-3-15-1,3 15 0,-11-12 1,11 12-1,-20-9 0,7 3 0,-3 4 0,-3 3 0,1 1 0,-3 4 0,3 2 0,-1 2 0,1 4 0,3 2 1,1 1 0,5 0 0,2 1 0,3 0 0,2 0 0,4 1 1,2-2-1,3 1 0,4-3-1,-1 2 1,3-3 0,4 0-1,-1-4 1,3-3-1,2-3 0,-1-1-1,2-6 0,-1-4-3,3 2-5,-8-6-18,3-4-10,-1 5 0,-4-6-1</inkml:trace>
  <inkml:trace contextRef="#ctx0" brushRef="#br0" timeOffset="76488.3749">22620 8391 33,'1'-10'32,"-1"10"1,0 0-5,-4-11-10,4 11-5,-14-6-4,14 6-2,-24 1-3,13 0-1,-5 0 0,1 3-2,0 0 0,-1 2 0,0 1 0,1 2 0,2 2-1,1 0 2,3 0-1,4 3 0,2-4 0,5 2 0,2-3 0,5 2 0,3-2 0,5 0 0,3-3 0,2-2-1,0 0 1,4-3-1,-3-3 0,0-2 0,-3-4 1,-5-1-1,-3-2 0,-4-1 0,-5-3 1,-4 1-1,-2-3 0,-4 3 0,-3 0 1,0 1-1,0 2 0,0 3 0,1 5-1,9 3 1,-12 9 0,10 2 0,5 4 0,0 8 0,2 2 0,5 3 0,-2 4 0,2 2-1,1 2 1,-1-1-1,-3 1 0,-2-5 0,0-3 1,-9 0-1,0-5 1,-6-5 1,-3-5-1,-5-4 1,-2-4-1,1-3 1,-2-2-1,2-6 0,4 1-2,-1-4-4,16 9-15,-9-14-16,3 2 0,7 3 0,-2-7 1</inkml:trace>
  <inkml:trace contextRef="#ctx0" brushRef="#br0" timeOffset="77456.4301">22716 8159 23,'0'0'28,"0"0"-4,0 0-2,0 0-5,0 0-1,17 3-2,-17-3-3,20 5-2,-10-1-2,7 10-2,-5 1-1,7 6-1,-2 3-2,-2 7 0,1 5-1,-3 1 0,-2 2 0,-2-3 0,-5-1 0,-4 1 0,-4-4 1,-1-8-1,-3-2 1,-1-5-1,1-5 0,8-12 0,-17 11-1,17-11-3,0 0-5,-11-7-13,11 7-13,2-12-1,-1 0 1,-1 12 0</inkml:trace>
  <inkml:trace contextRef="#ctx0" brushRef="#br0" timeOffset="78393.4837">23074 8615 19,'0'0'26,"2"10"-2,-2-10-3,0 0-4,3 15-1,-3-15-2,4 16-1,-4-16-2,7 20-1,-7-9-4,2 2-2,-1-1-2,-2 0-3,-2 4-2,-2-5-2,2 4-7,-12-4-6,4-5-16,4 5-1,-10-7 0,17-4 3</inkml:trace>
  <inkml:trace contextRef="#ctx0" brushRef="#br0" timeOffset="79121.5255">23424 8196 17,'0'0'15,"0"0"2,0 0 0,0 0 0,-11 5-1,11-5-3,-11 9-2,1-5-1,0 8-2,-8-3-1,5 8 0,-8-1-1,4 10 1,-6-1-1,9 5 0,-2 0-1,5 4-1,5 0-1,8 2-1,3-1-1,11-3-2,6-1 0,-2-4-2,7-2 0,-1-9-4,4-1-10,-8-4-19,-4-12 0,-1 2 0,-9-11 1</inkml:trace>
  <inkml:trace contextRef="#ctx0" brushRef="#br0" timeOffset="79774.5627">23543 8347 32,'0'0'27,"8"9"1,-13 0-12,3 3-9,3 4-3,0 2 0,1 3-1,0-1-1,2 2-1,-1-1-1,4-4 0,-1 0-1,-2-5-1,-1-3 0,-3-9-1,0 0 0,9 1 0,-9-1 0,-3-16 0,-1 2 1,2-3 0,0-2 0,-2 0 1,1 0 1,0 0 1,3 2 1,4 2 0,0 3 1,-4 12 1,10-11-1,-1 9 0,3 1 0,-2 3-2,5-1 0,-2 2-1,-1-1 0,2 0 1,-2-2 0,-12 0 1,15 0 0,-15 0-1,0 0 1,1-10-1,-1 10 0,-13-16 0,13 16-1,-14-17 0,14 17-1,-17-12 1,17 12-4,-14-2-3,14 2-14,-2 16-9,2-16 2,-2 24-1</inkml:trace>
  <inkml:trace contextRef="#ctx0" brushRef="#br0" timeOffset="80042.5782">23801 8561 69,'19'19'36,"-13"-6"-2,-1 1-10,-5 10-12,-5-2-6,1 3-3,-3-6-2,-1 4-1,0-3-3,-1-7-6,3-3-21,0 3-5,-3-11-1,9-2 1</inkml:trace>
  <inkml:trace contextRef="#ctx0" brushRef="#br0" timeOffset="81402.656">24012 8315 11,'0'0'27,"11"16"1,-11-16 1,3 20-14,-4-3-5,-3 1 0,3 7-2,-2-6-2,3 6 0,-4-4-2,2 2-1,1-7-1,3-1-2,2-1-3,-4-14-7,6 12-10,-6-12-13,0 0 0,12 3 0</inkml:trace>
  <inkml:trace contextRef="#ctx0" brushRef="#br0" timeOffset="81820.6799">23941 8315 24,'9'-12'29,"-7"-6"0,5 5-6,4 1-8,-3-1-4,3 3-3,-4-1-2,10 2-1,-7 1 0,8 2-2,-3-1 1,1 7-2,-1-1 1,6 5 0,-4 3-1,-4 7-1,-2-1 0,-1 2-1,0 1 0,-1 1 0,-4 0 0,-7-1 0,0-1 0,-1-2 0,-4 0 0,-5 0 0,-7-2 0,-2-1 1,0-3-1,1-1 1,1-4-1,1-2-1,1-1 0,8-3-2,9 4-4,0 0-6,-2-12-13,2 12-8,0 0 0,15 5 0</inkml:trace>
  <inkml:trace contextRef="#ctx0" brushRef="#br0" timeOffset="82352.7101">24322 8415 18,'10'11'23,"-20"-12"1,10 1-8,-20 16-6,9-7-3,-8 6 1,8-3 0,-2 5 0,2-5 0,8 4-1,-1-1 0,3 0-1,9-2-3,7-5-1,-15-8 0,0 0-1,0 0 0,70 3 0,-70-3 0,0 0 1,55-27-1,-55 27 0,0 0 0,0 0-1,0 0 1,0 0-1,46-58 0,-46 58 1,0 0-2,0 0 2,0 0-1,-58-42-1,40 38 0,2-1 0,3 4-3,-2 0 0,15 1-6,-9 6-6,9-6-17,0 0 0,0 0 1,0 0 1</inkml:trace>
  <inkml:trace contextRef="#ctx0" brushRef="#br0" timeOffset="82802.7361">24792 8323 22,'0'0'27,"0"0"-6,0 0-4,0 0-3,0 0-1,-51 7-3,51-7-1,0 0-2,-73 38-1,73-38-2,-51 25-1,51-25-1,0 0-1,0 0 0,0 0 0,0 0 0,0 0-1,0 0 0,-1 53 1,1-53-1,0 0 1,55 17-1,-55-17 1,0 0-1,0 0 1,0 0-1,0 0 1,45 52 0,-45-52 0,0 0 0,0 0 2,-65 32-2,65-32 0,0 0 0,-60 13-3,60-13-3,0 0-4,-53-2-6,53 2-14,0 0-5,0 0 0,0 0 2</inkml:trace>
  <inkml:trace contextRef="#ctx0" brushRef="#br0" timeOffset="83203.759">24800 8134 25,'0'0'28,"0"0"2,0 0-7,59 36-10,-59-36-4,0 0-1,39 59-2,-39-59-1,32 52-2,-32-52 0,40 60-1,-40-60-1,20 54 1,-20-54-1,15 53 0,-15-53-1,0 0-1,-29 56-1,29-56-2,0 0-2,0 0-5,-65 36-10,65-36-13,0 0 3,0 0-1</inkml:trace>
  <inkml:trace contextRef="#ctx0" brushRef="#br0" timeOffset="108948.2315">25205 8664 8,'0'0'15,"0"0"1,0 0 0,0 0 0,0 0 2,0 0-3,0 0 0,0 0-3,0 0-1,0 0-1,0 0-2,0 0-1,0 0-1,0 0-2,0 0-1,0 0-1,0 0 0,-29 55-1,29-55-2,0 0-1,0 0-4,-9 60-12,9-60-17,0 0 0,0 0-1,0 0 1</inkml:trace>
  <inkml:trace contextRef="#ctx0" brushRef="#br0" timeOffset="111048.3516">18729 9009 9,'4'-10'14,"-4"10"0,0 0-1,0 0-2,0 0-1,0 0-1,0 0-1,0 0-3,0 0-1,-11-2 0,11 2 0,-12 10 1,12-10-1,-19 15 0,9-3 0,-5 0 0,1 6 1,-1-2-1,1 4 0,4 0 0,-1 6-1,3 0 1,4-1-2,1 0 1,5 1-1,2-2-1,3 0 0,-1-4 1,2-1-2,-1-5 0,-1 2 0,5-5-2,-11-11-1,13 18-4,-13-18-6,11 6-15,0 0-4,-11-6 0,14 0 1</inkml:trace>
  <inkml:trace contextRef="#ctx0" brushRef="#br0" timeOffset="111455.3749">18834 9191 9,'0'0'15,"0"0"0,6 13-1,-6-13 0,0 0-3,8 12 1,-4-3-3,-4-9-2,5 20-2,-5-10-1,0 2-2,0-2-1,-1 0-1,1-10-1,-2 14-2,2-14-4,0 0-7,2 12-12,-2-12 0,0 0 0</inkml:trace>
  <inkml:trace contextRef="#ctx0" brushRef="#br0" timeOffset="111629.3848">18885 9052 5,'0'0'6,"0"0"-4,0 0-5</inkml:trace>
  <inkml:trace contextRef="#ctx0" brushRef="#br0" timeOffset="112151.4147">18975 9128 25,'2'13'25,"-2"-13"0,-3 17-8,1-6-4,2 3-4,3 1-3,-1 1-1,2-1-1,-3 0 0,3-3-1,0-1-1,-4-11 0,13 14-1,-13-14 0,12 4-1,-12-4 0,12-1 0,-12 1 0,12-7-1,-12 7 1,8-16-1,0 5 1,0-5-1,4-2 1,-2-3-1,5-1 0,-2-3 1,3 3 0,-4 4 1,-2 4-1,-10 14 1,13-12 0,-13 12 0,5 13 0,-6 2 0,-1 3 0,-1 3 0,2 2-1,2 1 2,2-1-1,-1 0 0,3-4-1,1-2 0,0-4-3,4-1-3,-10-12-11,9-3-14,0 3-1,-6-14 2</inkml:trace>
  <inkml:trace contextRef="#ctx0" brushRef="#br0" timeOffset="112492.4342">19321 8900 28,'0'0'28,"0"0"3,0 0-7,0 0-10,-4 15-6,5 4-3,-3 5-2,3 3 0,-1 3-2,2 4 1,-2 0-1,3 2 0,-1-3 0,1-1 0,-1-4 0,4-2-1,0-5 1,1-4-1,2-6 1,4-5-1,0-3-1,0-7 0,3 0-5,-6-5-10,-2-5-15,6 5-1,-11-6 1,-3 15 0</inkml:trace>
  <inkml:trace contextRef="#ctx0" brushRef="#br0" timeOffset="112693.4457">19211 9083 15,'0'0'31,"0"0"1,15-7 2,-4 5-12,4-2-7,4 3-5,1-2-7,2 2-5,2 3-11,0 4-19,-5-9-2,5 6 0,-8-7 1</inkml:trace>
  <inkml:trace contextRef="#ctx0" brushRef="#br0" timeOffset="113702.5034">19745 8975 11,'12'1'25,"-12"-1"-3,10-10-2,-10 10-2,8-9-3,-8 9-3,0 0-3,0 0-2,-7-12-2,7 12-2,-15-1-1,4 1 0,-1 1-1,-2 0-1,-2 5 1,1 1-1,-3 4 1,1 1-1,-1 3 0,1 1 0,3 1 0,0 1 0,4-2 0,3 0 0,5-4 1,6-3-1,-4-9 1,18 16-1,-4-12 1,4-1 0,2 0 0,-1 1-1,-1 0 1,-3 4-1,-2 0 1,-2 1-1,-4 1 0,-5 4 0,-7-3 1,-1 1-1,-5-2 0,1-2 0,-5 1 1,3-4-1,-4-1 0,2-3 0,3-2-1,11 1 0,-16-3 0,16 3-2,0 0-2,-6-14-4,6 14-8,14-1-10,-14 1-6,22 1 2,-10-3 0</inkml:trace>
  <inkml:trace contextRef="#ctx0" brushRef="#br0" timeOffset="114235.5339">19996 9175 24,'2'-28'26,"0"16"-3,-10-2-5,0 1-6,-2 4-4,-3 1-2,-2 4-1,1 3-2,-2 3-1,-3 4-1,4 4 1,-1 3-1,2 3 0,2 2 0,1 1 0,2 1 0,9 0 0,-1-3 1,9-2-1,2-4 1,7-5-1,3-5 0,3-3 0,3-8 0,-3 0-1,3-7 1,-6 3 0,-2-4 0,-5 2 1,-7 0-1,-2 3 1,-4 0 0,0 13 0,-11-12-1,11 12 1,-17 0-1,17 0-1,-13 18 1,7 0 0,0 6 0,5 4 0,1 2 0,1 4-1,-1 1 1,1-1 0,0-2-1,0-3-1,2-4 0,-4-7-1,1-2-4,0-16-4,0 0-10,8 9-13,-9-21 0,6 2 1</inkml:trace>
  <inkml:trace contextRef="#ctx0" brushRef="#br0" timeOffset="114683.5595">20157 9086 20,'0'-10'26,"0"10"0,0 0-4,8 14-10,-5 0-5,0 3-1,4 4-2,-4 2 1,6 2-2,-3 1-1,2-1-1,-1-5 0,-2-1-1,-1-6 0,-4-13-2,5 10-1,-5-10 0,-3-11-1,0-2 0,0-4 1,0-3-1,1 1 1,-1 0 2,6-2 0,-1 4 3,3 0 0,1 4 1,2 4 1,4 2-1,-2 2 1,1 4-1,-11 1 0,19-2-1,-19 2-1,13 2 1,-13-2 0,0 0-1,0 0 0,0 0-2,0 0-3,0 0-8,-4-15-15,4 15-4,0 0 1,0 0 0</inkml:trace>
  <inkml:trace contextRef="#ctx0" brushRef="#br0" timeOffset="115085.5825">20457 8937 19,'-3'-16'27,"3"16"0,0 0-5,0 0-9,0 11-4,-3 5-2,3 9-2,-2 4-1,2 6-2,-1 0 0,3 4 0,-2-2 0,4-1 0,-1-5 0,2-2-1,1-7 1,2-3 0,2-4 1,0-4-1,1-6 0,1 0-1,0-5 0,1-3 0,0 1-1,-1-5-1,0 4-2,-3-5-3,-9 8-6,11-12-6,-11 1-14,0 11-1,-11-16 2</inkml:trace>
  <inkml:trace contextRef="#ctx0" brushRef="#br0" timeOffset="115279.5936">20349 9112 12,'0'0'30,"0"0"1,9-2 1,6 2-11,5 3-5,-2-3-5,6 3-6,-2-1-5,1 0-4,2 3-9,-4 1-15,-5-4-6,4 7 1,-8-7 1</inkml:trace>
  <inkml:trace contextRef="#ctx0" brushRef="#br0" timeOffset="115574.6105">20698 9281 24,'0'0'33,"0"0"2,9 11-2,-9-11-9,7 17-7,-7-17-5,-1 24-5,-2-11-1,3 6-3,-2-1-2,-1-2-2,3 3-6,-3-8-12,-3-1-17,7 2-1,-1-12 0,0 0 1</inkml:trace>
  <inkml:trace contextRef="#ctx0" brushRef="#br0" timeOffset="117935.7456">20978 9067 5,'0'-15'12,"0"15"-2,1-14 1,-1 14 1,7-15 0,-7 15 0,8-16 0,-8 16-1,8-13-1,-8 13 0,7-10-3,-7 10-1,0 0-2,0 0-1,3 16-1,-2-4 0,2 7 0,0 1-1,0 6 1,0 2-1,0 1 0,0-1 0,0 0 0,-1-1 0,-1-6 0,1-3-1,-1-4 1,0-5-1,-1-9 0,0 0-1,0 0 0,0 0-1,1-18 0,-3 4 0,-2-5 1,-2-3-1,-1-3 0,-1-2 1,-1 0 0,0 2 1,1-2 0,-1 2 0,1 3 0,4 1 0,1 5 1,2 0 0,2 3 0,1-1 1,3 4 0,5 2 0,-1-1 0,3 2-1,4 5 1,-2 1-1,3 2 0,-2 3 0,1 1-1,-3 1 1,1 1-1,-4 2 1,-10-9-1,12 18 0,-12-18 0,-1 19 1,-5-7-1,-4 0 1,-5 2-1,-2-3 0,-3 0 0,2-2 0,0 0 1,2-4-1,2-3 0,3-1 0,11-1-1,0 0 0,0 0-1,0 0-2,14-4-3,2 8-4,0-1-6,4 1-6,6 8-9,-7-8 2,9 10 0</inkml:trace>
  <inkml:trace contextRef="#ctx0" brushRef="#br0" timeOffset="118403.7723">21300 9141 1,'-3'-13'16,"3"13"-4,2-20-1,-2 10-1,-4 0 1,4 10 0,-11-17 0,11 17 0,-15-6-1,4 8-2,0 4-1,-3 4-1,2 3-2,-3 3 0,4 4-1,-3 2 1,6 1-1,1 0 0,6 2-1,2-4 1,6-1-1,4-5 0,5-6-1,4-3 1,3-6-2,3-8 0,0-3 1,0-4-2,-2-2 2,0-2-2,-5 3 1,-7-4 0,-3 3 0,-8-1 1,-8 1-1,-5 3 0,-7 0 0,-4-1 0,-3 4 1,-2 2-1,3 5-1,2 3 1,6 3-1,4 5-1,7 2-1,9 4-2,2 0-7,9 1-9,9 4-11,-4-10 1,11 6 0</inkml:trace>
  <inkml:trace contextRef="#ctx0" brushRef="#br0" timeOffset="118855.7982">21731 9097 17,'9'-20'26,"5"11"-3,-14-2-4,0 11-5,-13-13-4,-1 9-2,-4 5-2,-2 2-2,-3 6 0,-2 1-1,3 2 1,-1 0-2,4 3 1,2-1-1,6 0 0,4-3 0,6-1-1,1-10 0,11 14-1,3-7 1,2-2 0,5-2-1,-1 3 0,3 0 0,-1 0 1,-3 3-1,-4 0 1,-5 3-1,-4 0 1,-10 2-1,-2 0 0,-7-1 1,-6 2-2,-3-3 2,-3-1-2,-1-3 1,0-1 0,4-4 0,2-1-2,5-2 0,5-4-3,10 4-2,1-9-8,9-1-10,10 7-6,-4-9 0,13 7 2</inkml:trace>
  <inkml:trace contextRef="#ctx0" brushRef="#br0" timeOffset="119186.8171">21885 9202 23,'0'0'25,"23"-3"0,-11-1-7,7 3-7,1 0-4,1-1-2,2 2-2,1-1 0,0-1 0,-1 0-2,0 0 0,-2 1-1,-3-2-2,-1 2-2,-5-2-3,-2 2-1,-10 1-3,12-3-6,-12 3-3,0 0-6,0 0 1</inkml:trace>
  <inkml:trace contextRef="#ctx0" brushRef="#br0" timeOffset="119532.8369">22096 9099 20,'10'-5'26,"-10"5"-1,9-6-7,-9 6-6,19-1-4,-7 4-3,1 0-1,1 3-2,-1 0 0,-1 4 0,-1-1-1,-1 3 1,-2 0-1,-3 0-1,-3 1 1,-3-1 0,-3-1 0,-2 1 0,-3-4 1,-3 0-1,-1-2 1,-2 2 0,1-3-1,1-1 0,3-3-3,0-1-3,10 0-10,0 0-14,0 0-1,13-4 0,-6-9 0</inkml:trace>
  <inkml:trace contextRef="#ctx0" brushRef="#br0" timeOffset="120122.8706">22467 8998 35,'0'0'29,"0"0"1,0 0-11,0 0-5,-10 2-5,12 11-2,-4 1-1,3 7-1,-1-1-1,1 10 0,-1-3-1,1 3-1,0 2 1,0 0-3,-1 0 0,0-3-3,1-1 0,-2-7-2,5-2-2,-3-7-5,-1-12-5,0 0-6,9-1-9,-9 1 1,7-27 2</inkml:trace>
  <inkml:trace contextRef="#ctx0" brushRef="#br0" timeOffset="120475.8908">22430 9068 41,'-7'-25'28,"7"25"-2,5-18-7,0 8-7,5 1-4,1 0-2,7 3-2,2 0-1,1 4-1,3 2 0,1 6-1,-2 0 0,-2 5 1,-3 1-1,-3 3 0,-7 0 0,-3 0 0,-7-2 0,-6 3 0,-5-4-1,-3 0 1,-6-2-1,0-2 1,-1-3 0,4 0-1,-1-3 0,6-2-1,4-1-1,10 1-2,0 0-4,0 0-9,13-7-13,7 15-4,-1-6 2,8 11 1</inkml:trace>
  <inkml:trace contextRef="#ctx0" brushRef="#br0" timeOffset="120975.9194">22789 9184 33,'4'-9'28,"-4"9"-1,0 0-7,0 0-6,0 0-4,-16 13-3,6-2-2,-3 4 0,1 0-2,0 1 0,2 1 0,3 1-1,6-2 0,3-3-1,8-2 0,5-5-1,4 0 0,4-4 0,5-4 0,-1-2 0,-2-4 1,-2 1 0,-2-2 0,-4-3-1,-3 1 1,-7-2-1,-3-1 2,-6 0-2,-1-1 0,-5 0 0,-5-1 0,-5 2 1,-4 0-1,1 3 0,-2 2 1,0 2-1,0 5 0,5 4-1,1 4 1,8 3-3,2 0 1,7 5-3,2-4-4,8 5-8,6-2-12,-1-8-5,10 4 1,-2-10 2</inkml:trace>
  <inkml:trace contextRef="#ctx0" brushRef="#br0" timeOffset="121503.9496">23174 9159 12,'4'-12'25,"10"9"1,-14 3-7,11-15-3,-11 15-2,0-9-3,0 9 0,-3-10-1,3 10-3,-12-7-1,12 7-2,-14-2 0,14 2-1,-19 3 0,8 3-1,-5 0-1,5 0 1,-3 0-1,2 1-1,12-7 0,-14 15 1,14-15-1,-6 12 0,6-12 0,10 12 0,-10-12 0,18 11 0,-4-6 0,-2 1 0,4 1-1,-3 0 1,1 4-1,-3-2 1,1 3-1,-6 1 0,-2 2 0,-3-2 0,-4 1 1,-5-1-1,-2-4 1,-3 2 0,-5-6 1,4-1 0,-2-1-1,1-2 1,1-3-1,5-1-1,9 3-4,-11-8-5,11 8-11,13-7-12,-13 7-2,23-7 2,-12 2 0</inkml:trace>
  <inkml:trace contextRef="#ctx0" brushRef="#br0" timeOffset="121924.9737">23315 8985 22,'0'0'32,"0"0"2,11-7-1,-11 7-12,0 0-8,12 5-4,-12-5-2,11 22-4,-2-5-1,4 5-1,2 3 0,-3 5 0,0 5 0,6 0-1,-5 2 0,-3 1 0,-6-1 1,-5-2-1,-4-1 1,-5-5-1,-3-4-1,-9-6 0,2-3-1,-1-9-3,6 3-8,-3-4-17,4-11-5,14 5 0,-10-13 1</inkml:trace>
  <inkml:trace contextRef="#ctx0" brushRef="#br0" timeOffset="123201.0467">23640 8927 17,'0'0'21,"0"0"-1,0 0-2,0 0-1,0 0-4,14-8-1,-3 9-5,0-2-1,8 3-1,-4 2-1,3 0-2,-2 4 0,1 2 1,-10 1-2,3 0 2,-5 1-2,-7 2 1,-2 1 0,0 2-1,-5-2 0,-3 1 0,3-2 0,-2 1 0,4-3 0,3 1 1,6-4-1,1 1 1,-3-10 1,24 17-1,-9-12-1,7 0 1,-3-2-1,3 0 0,-5-2-1,0-1 1,-2-2 0,-15 2-1,13-3 1,-13 3-1,0 0 1,-18 1-1,6 2 0,-6 1 1,2 3-1,2 1 0,-1 1-1,5 1 1,6 0 0,1 1 0,6 4 1,5 0-2,2 2 2,1 0-1,2 1 0,0 3 0,-1-1 1,-3 2-1,0-2 1,-9 0-1,-4 0 1,-2-1 0,-5 1 0,-7-3 0,3-2-1,-3-2-1,1-1-4,1-6-22,5-7-8,11 1-2,-10-12 2</inkml:trace>
  <inkml:trace contextRef="#ctx0" brushRef="#br0" timeOffset="128328.34">18869 9202 14,'0'0'10,"0"0"-1,0 0 1,0 0-2,0 0 0,9 4-1,-9-4 0,0 0-1,0 0 0,0 0 0,0 0-1,0 0 1,0 0-1,5-10-1,-5 10 0,0 0 0,0 0 0,0 0-1,0 0 0,0 0 1,0 0-1,0 0 1,0 0 0,-6-9 0,6 9 0,0 0-1,0 0 0,0 0-1,0 0 0,0 0 0,0 0-1,0 0 0,0 0 0,0 9 0,0-9-1,1 11 2,-1-11-1,0 13-1,0-13 0,-4 20 1,5-9-1,-1 0 1,-1 1-1,0-1 1,2 2-1,-3-4 0,4 0 0,-2-9-1,-2 13 1,2-13-1,-6 10-1,6-10-1,0 0-1,-7 9-3,7-9-10,-10-2-16,10 2 0,0 0 0,0 0 2</inkml:trace>
  <inkml:trace contextRef="#ctx0" brushRef="#br0" timeOffset="129542.4094">18892 9070 18,'0'0'12,"0"0"1,0 0-1,0 0-1,0 0-3,0 0 0,0 0-1,0 0 0,0 0-1,0 0 0,0 0-1,7 13 1,-7-13 1,0 0-1,0 0-1,-4 10 0,4-10-2,0 0 0,0 0 0,0 0-2,0 0 1,9-6-2,-9 6 1,0 0 1,0 0-1,12-10 0,-12 10 1,0 0-1,0 0 0,0 0 0,0 0 0,0 0 0,2 10-1,-2-10 1,0 0-1,0 0 0,-1 9 0,1-9 1,0 0 1,0 0-1,0 0 1,0 0-1,0 0 1,0 0-1,0 0 1,10-6-1,-10 6 0,0 0-1,0 0 0,0 0-2,0 0-2,0 0-4,0 0-10,11-3-17,-11 3 1,0 0-1,0 0 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7:09.59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5569 13851 25,'0'0'28,"0"0"2,-1-9-9,1 9-6,0 0-3,0 0-3,0 0-1,-12-1-3,11 10 0,-1 4-1,3 4-3,-2 4 1,1 4-1,0 2 1,2 4-2,-2 1 3,2 2-3,-1-2 1,-1 1-1,1-3 0,-1-3 0,0-1 0,-1-8-1,1 0-2,0-18-2,-1 16-3,1-16-6,0 0-7,0-13-12,-3-6-1,7 3 2</inkml:trace>
  <inkml:trace contextRef="#ctx0" brushRef="#br0" timeOffset="474.0271">5526 13807 15,'0'0'27,"-11"-21"-4,11 21-2,-8-18-3,4 7-3,4 11-2,-2-17-2,2 17-2,9-15-2,1 10-1,-10 5-1,22-9-1,-9 5-2,6 4 0,-3 0-1,5 2 0,0 1 0,-1 3-1,1 2 1,-1 3 0,-3 1-1,-1 1 0,-4 3 0,-4 1 0,-1 0 0,-6-1 0,-3 1 0,-5 1-1,-4-3 2,-3 0-2,-5-3 1,-3-2 0,0-2 0,-2-2 0,1-3 0,1-3 0,5-2 0,1-3 0,7 1 0,9 4 0,-6-10-2,6 10 0,12-7-3,-3 1-7,9 8-9,3 2-14,-6-4 0,8 8 1,-10-7 1</inkml:trace>
  <inkml:trace contextRef="#ctx0" brushRef="#br0" timeOffset="1030.0589">6023 13740 16,'0'0'25,"0"0"0,0 0-2,0 0-3,0 0-4,0 0-2,0 0-5,0 0-2,0 0-4,0 0-1,-9 6 0,9-6-2,0 0 0,0 0 1,-1 12-1,1-12-1,3 13 0,-3-13-2,2 11-6,-2-11-15,0 0-8,0 14-1,0-14 1</inkml:trace>
  <inkml:trace contextRef="#ctx0" brushRef="#br0" timeOffset="1336.0764">6000 13933 27,'0'0'29,"0"0"1,5 10-9,-5-10-5,1 12-4,1-3-4,-2-9-2,0 11-2,0-11 0,1 11-2,-1-11-1,0 0-2,0 13-5,0-13-13,0 0-13,0 0-1,-14 2 1,14-2 0</inkml:trace>
  <inkml:trace contextRef="#ctx0" brushRef="#br0" timeOffset="2219.1266">5566 13763 8,'0'0'14,"0"0"-1,0 0 1,0 0-1,-10-4 0,10 4 0,0 0-3,0 0-3,0 0-1,0 0-1,0 0-1,0 0-1,0 0-1,0 0-1,0 0 1,-3 19-1,3-6 0,0 6-1,0 3-2,0 5-5,-2 2-10,-5-5-12,10 13 1,-12-11 0</inkml:trace>
  <inkml:trace contextRef="#ctx0" brushRef="#br0" timeOffset="4804.2746">6469 13585 19,'0'0'28,"9"7"-1,-9-7 2,0 0-17,-5 10-6,0 2-2,2 2-1,-3 5-1,2 6 0,-2 1 1,4 6 0,-2 3 1,4-1-2,0 1 1,2 2-1,1-3-1,-1-2-1,1-3 0,-2-3-1,2-6-1,-4-5-3,5-3-4,-4-12-6,0 0-14,0 0-2,-9-23 1</inkml:trace>
  <inkml:trace contextRef="#ctx0" brushRef="#br0" timeOffset="5218.2984">6327 13593 26,'0'0'30,"-9"-23"3,8 13-8,1 10-4,4-22-6,7 14-4,-2-4-1,7 4-4,0-2-1,4 6-2,3-1 0,4 3-1,-1 1-1,1 4 0,-1 2-1,-2 4 1,0 2-1,-3 2 1,-6 3-1,-4 4 0,-5 2 0,-5 2 0,-5 0-1,-6 1 0,-3 0 1,-7 0 0,0-4-1,-3-3 1,1-5 0,2-2 0,1-5-1,2-4-1,5-2-1,3-6-3,9 6-7,-2-10-11,4 0-11,12 5-2,-1-6 3,7 6 0</inkml:trace>
  <inkml:trace contextRef="#ctx0" brushRef="#br0" timeOffset="5685.3252">6750 13752 38,'-4'11'29,"-9"-13"3,4 3-12,0 5-5,-5-2-4,5 5-3,-5 1-3,5 6-1,-1 1 0,6 6-2,0 0 1,5 1-2,5-3 0,3 1-1,6-5 0,2-3 0,5-8 0,2-4 0,2-6 0,-1-5 1,0-2-1,-3-6 0,-2-2 0,-5 0 0,-3-2 0,-6 0 1,-4 3-2,-6 0 1,-7 1 0,-1 3 0,-6 3 1,-2 2-1,-3 3 0,0 4 0,-1 3-1,3 4 0,4 2-1,1 0-3,6 5-3,10-12-9,-9 14-16,17-2-1,-8-12 1,22 11 0</inkml:trace>
  <inkml:trace contextRef="#ctx0" brushRef="#br0" timeOffset="6173.3531">7112 13723 17,'0'0'30,"0"0"1,-11-7 1,2 5-12,9 2-8,-23 0-3,12 4-2,-2-2-2,0 4-2,-1-2 2,1 5-3,1-3 0,2 4 0,0-2-1,5 2 0,5-10 0,0 17-1,0-17 1,13 16-1,-1-9 0,0-1 0,4 2 0,-2-2 1,1 1-2,-2 0 1,0 4 1,-4-1-1,-3 1 0,-2 1 0,-3-1 0,-3 1-1,-2 0 1,-3-2 0,-4-2 0,0 1 0,-2-4 1,-1 0 0,0-2 0,1 0 0,1-1 1,2-1-2,10-1-1,-14 0-3,14 0-8,0 0-23,0 0-1,16 3 0,-16-3 0</inkml:trace>
  <inkml:trace contextRef="#ctx0" brushRef="#br0" timeOffset="8459.4838">8303 13543 30,'0'0'23,"0"0"-2,0 0 0,0 0-4,0 0-2,0 0-2,2 15-2,5-1-3,-4 2-2,3 8-1,-2 2-3,2 5 0,-1 1-2,0 3 0,0-3-1,-1-1 0,1 0-1,-1-10-2,1 1-1,-3-10-3,6 1-5,-8-13-8,0 0-9,10-8-3,-12-10 1</inkml:trace>
  <inkml:trace contextRef="#ctx0" brushRef="#br0" timeOffset="8833.5052">8254 13557 27,'-18'-24'27,"10"10"-2,0-2-2,5 3-3,3 13-5,8-20-3,5 17-3,1-3-2,6 8-2,1-2-2,5 5 0,0 2-2,0 2-1,1 2 1,1 1-1,-3 1 0,-1-1 1,-5 2-1,-2 0 0,-6-1 0,-3 0 1,-7 0-1,-8-1 0,-3-1 0,-4 1 0,-4-1 0,-1-2 0,-3-2 0,1-2 0,3-1-1,2 0-1,4-2-2,1-5-6,11 3-6,0 0-13,0 0-6,12 0 1,-12 0 0</inkml:trace>
  <inkml:trace contextRef="#ctx0" brushRef="#br0" timeOffset="9300.5319">8669 13705 22,'0'0'26,"0"0"0,-9 6-8,-3-3-5,-1 4-3,-2-2-3,2 7 0,-2-2-1,4 3-1,2 0-1,4 2 0,2-1-2,6-1 0,2-1-1,5-1 0,4-1 1,4-4-2,3-3 0,1-4 1,0-4-1,1-2 0,-1-2 0,-3-4 0,-2-3 0,-5 0 0,-4 0 1,-3-1-1,-5 0 1,-6-2 0,-6 3-1,-2-1 1,-6 4-1,1 1 1,-5 5-1,0 2 0,1 6-1,3 3-2,4 5-1,2 0-3,9 4-8,4 4-17,1-17-1,9 21 2,-9-21 0</inkml:trace>
  <inkml:trace contextRef="#ctx0" brushRef="#br0" timeOffset="9820.5617">9013 13599 30,'0'0'29,"4"-9"-6,-4 9-2,0 0-4,-12-7-4,12 7-2,-12 1-3,12-1-1,-17 7-3,17-7 0,-18 13 0,18-13-2,-17 17-1,12-7 0,1 0-1,2 0 0,4-1 0,3 1 0,2 0-1,2-1 1,4 0-1,-1 1 0,3-2 0,-3-1-2,1 2 1,-13-9 0,16 17-1,-12-8 1,-2 1 0,-2-10 0,-5 15 1,5-15 0,-15 15 1,5-9 0,-1-1 2,0-1 0,-2-2 0,2 1 0,0-2 0,11-1 1,-16 1-2,16-1 0,-9-2-2,9 2-2,0 0-6,0 0-16,0 0-7,0 0-3,9-11 2</inkml:trace>
  <inkml:trace contextRef="#ctx0" brushRef="#br0" timeOffset="10737.6141">9550 13558 20,'17'-2'26,"-17"2"2,0 0-9,0 0-4,10-6-4,-10 6-1,0 0-2,9 6-1,-9-6-1,0 0-1,-1 9-2,1-9 1,-6 9-1,6-9-1,-13 12 1,4-5-1,-2 1-1,-4 2 0,-2 0 0,-1 1-1,-2 2 1,0 0-1,0-1 0,2 1 0,1-4 0,4 0 0,2-2 0,11-7 1,-10 8-1,10-8 2,0 0-1,0 0 0,11 6 1,-11-6-1,17 4 1,-7 0-1,1 0 0,3 2 0,-1 0 0,2 2 0,-1-2-1,2 4 1,-1-1-1,0-1 0,-2 1 0,-1-2-1,-3-1-2,-9-6-1,14 9-4,-14-9-12,0 0-16,0 0-1,0-15 2,0 15 1</inkml:trace>
  <inkml:trace contextRef="#ctx0" brushRef="#br0" timeOffset="11052.6321">9708 13533 26,'0'0'31,"0"0"2,10-6-3,-10 6-10,0 0-6,0 0-4,0 0-2,-1 15-3,1-15-1,-4 12-1,4-12-1,-3 12-3,3-12-3,-2 9-6,2-9-15,8 16-10,-8-16-1,5 9 1</inkml:trace>
  <inkml:trace contextRef="#ctx0" brushRef="#br0" timeOffset="11291.6458">9751 13718 2,'0'0'25,"6"18"2,-6-18-3,-4 12-6,4-12-3,-3 13-5,3-13-3,-3 11-4,3-11-8,0 0-20,0 0-5,-4-12 1,4 12 0</inkml:trace>
  <inkml:trace contextRef="#ctx0" brushRef="#br0" timeOffset="12202.6978">9942 13457 21,'0'0'29,"0"0"-3,0 0-4,0 0-5,0 0-3,0 0-4,0 0-2,3 10-1,0-1-3,-3-9-1,6 24 0,-2-6 0,2 3-2,-2 4 1,2 3-1,-1 2 0,0 0-1,-2-1 0,0-3-1,0-3 0,-1-2 1,0-3-3,-1-6 0,1-2-1,-2-10-3,4 13-3,-4-13-9,0 0-13,0 0-1,0 0 1</inkml:trace>
  <inkml:trace contextRef="#ctx0" brushRef="#br0" timeOffset="12721.7276">10128 13594 49,'0'0'32,"0"0"1,10-9-11,-10 9-9,1 9-4,0 1-4,-2 2-2,2 5-2,-2 3 0,2 1 1,1 0-2,2 1 0,1-3 0,2-3 0,0-2-2,-7-14 2,17 11 0,-7-10 0,-1-5 0,-9 4 0,17-18-1,-8 5 2,-2-3-1,2 0 0,0-1 0,-1 0 2,-1-1-1,0 5 0,-2 1 1,-5 12-1,9-15 1,-9 15 0,0 0 0,0 0 0,0 0-1,8 12 1,-8-12-2,5 21 1,-2-8-1,2 2 0,1-1-1,-3-1-1,3 0-1,-3-3-2,2 3-3,-5-13-4,5 10-13,-5-10-9,0 0-1,8 10 2</inkml:trace>
  <inkml:trace contextRef="#ctx0" brushRef="#br0" timeOffset="13224.7564">10506 13389 24,'11'-3'32,"-7"-6"1,6 6 1,-10 3-15,9-4-5,-9 4-4,10 10-2,-5 3-3,-4 2-1,4 5-1,-3 1-1,2 4 0,-2 1-2,1 2 0,0 2 0,-1-2 0,0 0-2,-1-3 1,1 0 0,-3-2-1,2-2 1,-2-4-1,1-2 1,-1-3 0,3-3 0,-2-9 1,4 12 0,-4-12 0,10 5 0,-10-5 0,12-1 1,-12 1-1,15-4 1,-15 4-1,16-4 0,-16 4 0,18-9-2,-18 9 0,17-9-2,-12 0-7,7 3-10,0 0-14,-11-7 0,-1 13 1,3-23 1</inkml:trace>
  <inkml:trace contextRef="#ctx0" brushRef="#br0" timeOffset="13523.7735">10407 13485 70,'0'0'38,"12"4"-1,0-11-2,7 6-22,-7-6-4,8 7-2,-4-2-2,2 4-2,-2 1-1,0 1-1,0 2-1,-1-1-1,1 1-2,-1-4 0,4 3-3,-7-8-4,9 6-11,-6-3-18,-3-5 0,-2 2 0,-5-6 1</inkml:trace>
  <inkml:trace contextRef="#ctx0" brushRef="#br0" timeOffset="16641.9518">5346 14260 6,'0'0'13,"-10"1"-1,10-1-2,0 0-2,-12 5-2,12-5-1,-3 10-3,3-10 0,0 9-1,0-9 0,0 0 2,5 12 1,-5-12 1,0 0 2,12 5 1,-12-5 1,14-1 1,-14 1-1,17-3 0,-17 3-1,22-4-1,-12 0-1,6 4-1,-2-6-1,4 4 0,0-2-1,6 4 2,0-4-2,4 3-1,1-4 1,3 4-1,1 0 0,2 0 0,3 0 0,3 1 0,0-2 0,4 3 0,2-1 0,6-2-1,2 0 1,5-1-1,0-1 0,2 0 0,4-3-1,2 1 0,0-1 1,0 0-1,3 0 1,0 1-1,0-2 1,2-1 0,-2 2 1,-1-1-2,1 0 1,1 0 0,-3 0 0,0 1-1,0 2 0,-2 1 0,2 2 0,-1 0 0,-4 2 0,-1 0 0,1 2 1,-2 0-1,-1-1 0,-1-1 0,0 0 0,-2-1 0,3 0 0,0-2 1,-2 0-1,-1 0 0,-1 1 0,0-1 0,-1 0 0,0-1 0,-1 0 0,-2 0 0,2-1 0,2 0 0,1-1 0,1 0 0,1 2 1,-1-1-1,0-1 0,2 3-1,-1-1 1,-2 2 0,1 2 0,1-1 1,0-1-2,2 3 1,1-1 1,-2 0-1,-1 1 0,-1-1 0,0 0 0,-2 0 0,-1 0 0,-4-1 0,0 0 0,1 0 0,-4-1 0,3-2 0,-2 0 0,-3-3 0,0 2 0,-2-1 0,-2-2 0,-3 1 0,1-2 0,-1 2 0,-4-2 0,-2 1 0,-1-1 1,0 1-1,0 1 0,0 0 0,-1 0 0,-1 1 0,1 2 0,1 1 0,0 0 0,-1 0 0,-2 1 0,-1-3 0,0 2-1,-2-1 2,0 1-1,-3-1 0,-1-1 0,-1 0 0,0 1-1,-2 1 2,-3 0-1,-1 1 0,-4-1-1,-2 1 1,-10 2 0,14-1 1,-14 1-1,0 0-1,0 0 0,0 0-2,-13-4-3,0-1-13,-2 1-21,4-2 1,-3-4 0,2-2 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8:56.72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16419 14713 16,'0'0'16,"0"0"0,0 0-1,0 0-2,0 0 0,0 0-3,0 0 0,1-9-2,-1 9-1,0 0 0,0 0-2,0 0-1,0 0 1,-10-9-2,10 9 0,-10-5 0,10 5-1,-14-5 0,14 5-1,-19-2 0,9 3 0,-3 2-1,3 2 1,-1 2-1,-2 3 0,1 2 0,0 1 1,2 5-1,1 1 0,0 2 0,1 4 0,2-2 0,2 3 1,1-1-1,2-1 0,2-1 1,3-5 0,2-2 0,3-5-1,3-5 1,2-5 2,2-7-2,3-3 0,2-8 0,0-1 1,-3-5-1,2-1 0,-4-1 1,0 3-1,-6-2 1,0 4-1,-7 2 1,-1 3-1,-3 3 0,-2 1 1,3 11-1,-11-10-1,11 10 1,0 0 0,-13 5-1,13-5 1,-7 20-1,8-3 0,1 3 0,2 5 1,-1 5-1,0 2 0,0 2 0,2 2 1,-2-1-1,0-2 0,-5-1 0,4-3 0,-5-4 0,2-4 1,-1-5-1,-2-2 0,2-4-1,2-10 0,-3 13 0,3-13-1,0 0-1,0 0-2,0 0-1,0 0-7,0 0-8,0 0-15,9-1 1,3 2 0,-12-1 2</inkml:trace>
  <inkml:trace contextRef="#ctx0" brushRef="#br0" timeOffset="629.0359">16715 14714 26,'0'0'27,"0"0"0,0 0-7,0 0-4,0 0-4,0 0-4,0 0-1,0 12-2,0-12-1,2 15-1,-1-5 0,-1-10-2,-1 15 0,1-15-2,3 10 0,-3-10-2,0 0-4,10 0-9,-10 0-15,0 0-2,11-7 2,-11 7 0</inkml:trace>
  <inkml:trace contextRef="#ctx0" brushRef="#br0" timeOffset="1008.0574">16765 14905 12,'0'0'26,"-12"4"1,12-4-5,0 0-7,0 0-4,0 0-3,-1 10-3,1-1-1,-1 1-1,2 0 0,-1 2 0,4 1 0,-5-3-1,3 2 0,-2-12 0,4 15 0,-4-15 0,0 0 0,0 0-1,0 0-1,12-8 0,-12 8-3,8-15-8,-8 15-20,1-13-1,-1 13 0,-1-15 1</inkml:trace>
  <inkml:trace contextRef="#ctx0" brushRef="#br0" timeOffset="2064.118">17157 14637 32,'2'-9'25,"-2"9"-4,0 0 0,0 0-5,-11-6-2,11 6-3,-4 11-2,4-2-3,-4 1-1,4 6-1,-2 1-1,2 6 0,-1 4-1,2 1 0,-1 2-1,2 1 0,-2 1 0,2-1 0,-2-1-1,1-1 1,-1-5-1,2-3 0,-1-2-1,-2-5 0,4-2-2,-3-12-3,3 9-5,-3-9-11,-1-11-12,1 11-1,8-19 2,-3 9 1</inkml:trace>
  <inkml:trace contextRef="#ctx0" brushRef="#br0" timeOffset="2654.1518">17298 14823 41,'0'0'30,"1"11"1,-1-11-10,-3 14-7,8-3-4,-5-11-3,8 23-2,-6-11 0,2 4-1,0-1 0,1 1-1,0-3-2,-1 2 1,0-6-1,-4-9-1,12 14 1,-12-14-1,0 0 0,12 3 0,-12-3-1,7-10 1,-7 10 0,7-18 1,-3 5-1,4 2 1,1-6 0,0 4 0,5-2 1,-4 3-1,4-2 1,-1 4-1,-2 1 1,0 1 0,-11 8-1,14-5 0,-14 5 0,13 4-1,-13-4 1,8 10-1,-3-1 0,-1 3 1,0 0-1,-1 1 0,-1 2 0,-1-2 0,0 4 1,1-2-1,-2 0 0,3-3-1,0-1 0,-1-2 0,1 0-1,-3-9-3,8 12-3,-8-12-12,0 0-16,0 0 0,7-13 0,-7 13 1</inkml:trace>
  <inkml:trace contextRef="#ctx0" brushRef="#br0" timeOffset="3147.18">17728 14562 30,'0'0'31,"0"0"2,0 0-8,0 0-6,14 5-4,-14-5-4,3 16-2,-4-7-3,6 9-2,-6-2 0,1 8-3,-2-1 1,-2 2-1,3 2 0,-1 0 0,0-1-1,1 2 1,2-1-1,3-1 0,-2-1 0,4 0 0,-2-3 1,1-1-1,2-1 1,1-3 0,-1-1 0,3-3 0,1-1-1,1-3 1,0-2 0,0-1-1,2-1 0,1-2 0,-1-2-2,-4-3-1,3 0-3,-13 2-8,19-17-18,-8 9-5,-9-6-1,1 2 2</inkml:trace>
  <inkml:trace contextRef="#ctx0" brushRef="#br0" timeOffset="3442.1969">17665 14713 47,'-8'-10'34,"8"10"4,9-9-12,-3-3-5,9 9-6,-6-5-4,8 7-3,-4-4-2,6 5-3,-2 4-3,0 0-3,0 7-11,2-2-25,-4-5 1,1-1-1,-3-9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9:14.36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7077 15342 3,'0'0'7,"0"0"0,0 0 0,0 0 1,0 0 2,0 0 2,0 0 0,16 3 1,-7-1 1,4-2-2,3 1 0,2-2-2,5 1-2,-4-4-1,9 4-2,0-3-1,6 2 0,1-3-2,6 4 0,3 0 0,6 2 0,1-1-1,4 1 1,3 0-1,4 2 2,0 0-1,3 1 0,1-1 0,3 1 0,1 1 0,3-1 0,0-1 0,3 1 0,1-3 0,1 2-1,2-4 0,1-1 0,1-1 0,1 1 0,0-2 0,0 0-1,0-1 0,-1 2 0,1 3 1,-1 1-1,-1 1 0,0 1 0,0 2 0,0-1 1,1 3-1,-2-1 0,0-1 0,0 0 1,-2 1-1,2 0 0,-1 0 0,1 0 0,1 1 0,-1 2 0,2-1 0,1-1 0,0 1 0,2-1 1,1-2-1,0 1 0,0 0 0,4-2 0,1-2 0,2-1 0,2 0-1,-1-1 2,5-2-1,-2 0 0,3-1 0,-1 0 0,2-1 0,0 2 0,1 0 0,1 1 0,0 1 0,1 0 1,3-1-1,0 3 0,-2-1 1,2 0 0,-5-1-1,4 1 1,0-2 0,-1 3 0,-5-2-1,2-1 1,-4 2-1,3-1 1,-1-1-1,0-1 0,-1 3 1,-1-3-1,2 0 0,-2 0 0,-1-1 0,-1 2 0,1-1 0,-3 1-1,-1 0 1,1-1 0,-3 0 0,1 0 0,1 2 0,1-3 0,-1 1-1,-1-1 1,2 0 0,0-2 0,2 1 0,-1-1 0,0 0 0,1-1 0,-2 0 0,1-2 0,-3-2 0,-1 4 0,0 0 0,-3-1 0,-1 0 0,-3 1 0,2 0 0,-2 0 0,-3 2 0,-1-2 0,-1 1-1,-3 2 1,-4 1 0,1 0 0,-8 0 0,-2 3 0,-2 0 0,-3 0 0,-2 0 0,-4-1 0,-1 0 0,-4 1 0,-1 1 0,-1-3 0,0 1 0,-5 0 0,-4 1-1,-1-1 1,-2-1 0,-5-1-1,-1 0 0,-3 0-1,-2 2-1,-4-5-3,3 6-7,-9 1-25,-1-8 1,-2 3-1,-9-8 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9:50.77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10119 16122 15,'13'-4'29,"-13"4"0,0 0-7,0 0-3,-11-2-4,11 2-3,-1 13-5,3 3-2,-2 2-2,3 5 0,1 2-2,0 7 0,0 0 0,2 5-1,-2-1 1,0-1-1,0 1-1,-1-3 0,-1-1 0,-2-5-2,2-3-2,-3-6-3,3-1-4,-4-7-6,2-10-9,0 0-6,0 0 3</inkml:trace>
  <inkml:trace contextRef="#ctx0" brushRef="#br0" timeOffset="453.0259">10074 16178 6,'-15'-20'28,"15"20"2,-15-25 0,10 11-11,5 4-4,0-5-3,7 6-4,0-6-2,9 7 0,-1-3-2,8 1 0,0 0 0,5 4-2,-3-1 0,4 4 0,-2 0-1,0 6 0,-4 2-1,-2 3 1,-3 2 0,-3 5-1,-5 0 0,-3 3 0,-5 1 0,-3-2 0,-5 2 0,-3 0-1,-6-1 1,-2-3 0,-5-1-1,-1-3 2,-1-3-1,2 0 0,1-4 0,3-3-1,6-1 0,12 0-1,0 0-3,0 0-5,12-6-6,3 6-11,2-5-7,10 11 0,-5-8 1</inkml:trace>
  <inkml:trace contextRef="#ctx0" brushRef="#br0" timeOffset="902.0515">10639 16074 37,'0'0'31,"0"0"2,0 0-9,0 0-8,0 0-4,10 5-5,-10-5-4,14 4 0,-4-3-1,3 1 1,0-2-2,1-1 0,1 1 0,-2-2-2,1 3 1,-4-3-3,0 3-2,-10-1-2,10 0-5,-10 0-8,0 0-13,0 0-1,-16 2 2</inkml:trace>
  <inkml:trace contextRef="#ctx0" brushRef="#br0" timeOffset="1174.0672">10576 16236 31,'0'0'30,"0"0"3,0 0-7,13 5-10,-1-1-3,-2-4-3,6 4-3,-2-4-1,5 4-2,-2-4-1,2 4 0,0-3-2,-1 0 0,1-1-3,-4-3-2,4 4-6,-8-2-18,0-4-7,4 4 0,-10-8 0</inkml:trace>
  <inkml:trace contextRef="#ctx0" brushRef="#br0" timeOffset="2265.1295">11311 16098 23,'0'0'20,"0"0"-2,0 0-2,0 0 0,-9-9-3,9 9-1,-9-10-2,9 10-2,-14-10-1,14 10-2,-22-8-1,11 7-2,-5-1 0,1 3-1,-2 3 0,-1 2 0,1 4 0,1 3-1,2 4 0,1 2 1,3 2-1,2 2 1,5-2-1,3 3 0,2-3 1,6-3 0,0-1 1,4-5-1,-1-3 0,6-3 1,-3-3 0,5-4-1,-2-4 0,0 0 0,-1-6 0,1 0 0,-2-4 0,-1 0 0,-2-2 1,-1 0-1,-4-2 1,-1 2 0,-2-1 1,0 5-1,-5-1 1,-1 3-1,-1 0 0,3 11 0,0 0-1,0 0 1,0 0-2,0 0 1,-8 20-1,9-2 0,1 3 0,0 4 0,0 5 0,0 4 1,-1 1-1,0 2 0,1-2 0,-4-1 0,1 0 0,-1-2-1,1-6 0,-1-4 0,1-1-1,-1-6-2,3-1-3,-1-14-12,0 0-18,-6 11-1,6-11 1,0 0 0</inkml:trace>
  <inkml:trace contextRef="#ctx0" brushRef="#br0" timeOffset="3260.1863">9867 15858 1,'-11'-4'24,"11"4"-4,-12 8 0,12-8-4,-15 13 1,6-4-4,-1 10-2,0 1-1,1 10-3,-6 2-1,5 13-1,-4 1-1,6 5-1,-2 1 0,5 2 0,0-5-1,7-1-1,5-6-2,4-8-4,9-5-10,5-4-18,-2-16-1,9 3 2,-2-16-1</inkml:trace>
  <inkml:trace contextRef="#ctx0" brushRef="#br0" timeOffset="4223.2416">11600 15900 39,'0'0'31,"0"0"2,0 0-11,8 12-5,-8-12-5,13 18-5,-6-7-2,7 7 0,-2-1-1,3 5-1,-3 3-1,1 4 0,0 1-1,-3 2 0,-3 2 0,-1 2-2,-5 0 1,-4-3 0,-2-3-2,-2-4 0,-1-2-1,-4-8-4,6 0-9,-1-4-19,7-12 1,0 0-1,0 0 2</inkml:trace>
  <inkml:trace contextRef="#ctx0" brushRef="#br0" timeOffset="5011.2866">12150 16046 17,'0'0'26,"0"0"-2,0 0-4,0 0-4,0 0-2,0 0-2,0 0-2,0 0-2,0 0-2,0 0-2,0 0 0,0 0-2,0 0-1,-5 9 0,5-9-1,0 0 1,-1 11-1,1-11 0,0 0 1,-1 10-1,1-10 0,0 0 0,0 0-2,0 0-5,0 0-13,0 0-13,-3 11 0,3-11 0,0 0 0</inkml:trace>
  <inkml:trace contextRef="#ctx0" brushRef="#br0" timeOffset="5648.3231">12177 16299 6,'0'0'15,"0"0"1,0 0-1,-11 7 0,11-7-1,0 0 1,0 0-2,-1 11-2,1-11 0,0 0-3,0 0-1,0 0-1,0 0-1,9 6-1,-9-6-2,0 0 1,0 0-1,0 0 1,0 0 0,0 0-2,0 0 1,0 0-1,0 0 1,0 0-1,0 0-1,3-10 0,-3 10-1,0 0-2,0 0-6,0 0-11,0 0-15,0 0 0,0 0 1,10 5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0:10.94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12587 16064 11,'0'0'19,"0"0"2,0 0-2,0 0 0,0 0-4,0 0-1,6 10-3,-6-10-3,8 12-2,-8-12-2,14 18-1,-4-5-1,0 4-1,1 1 0,3 5 0,0 0 0,1 2-1,-3 1 0,5 0 1,-5-2-1,1-5 0,0-3 0,-1-5 0,-1-7 1,-2-4 0,1-7 0,-3-5 0,1-6 1,-3-2-1,-1-5 1,2-1 0,-4-1 0,2 0 0,-1 1-1,1 4 0,-1 2-1,1 3 1,-1 6-2,0 1-2,-3 10-4,0 0-5,15-3-10,-15 3-11,11 11-2,-3-2 2</inkml:trace>
  <inkml:trace contextRef="#ctx0" brushRef="#br0" timeOffset="850.0486">13183 16082 10,'0'0'22,"0"0"-1,0 0-4,0 0-1,-11-3-3,11 3-2,0 0-2,-11-2 0,11 2-1,-11 1-1,11-1-1,-13 5-3,13-5 0,-15 14-1,6-4-1,0 3 0,1 1-1,0 4 1,0 3 0,2 2 0,1-1 0,4 3 0,2 0 0,3 0 0,4-2 0,4 0-1,2-5 0,4-3 0,1-4 1,3-4-1,0-5 0,3-2 0,-3-6 0,0-5 2,-1-2-2,-2-5 0,0-2 1,-4-3-1,-3-1 0,-4-5 1,-2 0-1,-4 0 0,-6 0 0,-4 1 0,-6 4 0,-3 2 0,-4 3 0,-1 7 0,-2 6 0,1 4 0,0 7 0,5 3-1,1 5-2,4-1 1,6 5-3,0-4-4,8 1-11,6 1-13,-7-15-1,15 10 1,-15-10 1</inkml:trace>
  <inkml:trace contextRef="#ctx0" brushRef="#br0" timeOffset="1271.0727">13612 16008 49,'0'0'34,"0"0"0,-4 13-10,4-13-9,-5 17-6,6 0-2,-3 0-3,4 5-1,-2-1-2,2 4 1,-1 0-1,3 3 0,-1-3-1,0-2-1,1-5-1,-4-4-3,4 1-7,-4-15-16,0 0-6,0 0-2,-2-13 2</inkml:trace>
  <inkml:trace contextRef="#ctx0" brushRef="#br0" timeOffset="1472.0839">13566 15782 52,'0'0'33,"-8"9"-1,8-9 0,0 0-26,-9 8-10,9-8-25,15 6-4,-15-6 1,20 6-1</inkml:trace>
  <inkml:trace contextRef="#ctx0" brushRef="#br0" timeOffset="2495.1427">14028 15807 21,'0'0'31,"0"0"2,0 0-4,0 0-10,3-10-4,-3 10-3,0 0-4,0 0-1,-2 12-3,2-12-1,1 22-1,3-5-1,-1 3 0,4 1 0,-2 3 0,1 2-1,0 1 1,0 1-1,3-2 0,-1 0 0,0-2 0,0 1 0,1 0 0,-1-3 0,-2-5-1,-1 0 1,-2-7 0,-3-10 0,-1 9 0,1-9 0,-13-8 0,4-1 0,-2-4 0,-2-2 0,-1-2 0,-1 1 0,-2 1 0,2 2 0,1 1 0,-1 2 0,-1 5 0,3 4 0,-1 4 0,-1 3 0,3 4 0,-2 3 0,1 5 0,1-1 0,3 3 0,1-2 1,3 1-1,4-2 1,2-4 0,5-3 2,3-4-1,6 0 0,1-4 2,5 0-1,0-6 0,1 3 0,-1-3 0,1 1-1,-3 1-1,1 1 1,-5-2-2,0 3 1,-5 2-1,3-1 0,-4 1-2,-9-2-2,18 4-4,-18-4-9,9-11-23,-9 11 1,12-12-1,-12 12 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5:19.19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7550 14699 11,'0'0'16,"0"0"-1,0 0 1,0 0-2,0 0 1,0 0-3,-10-8-1,10 8-2,0 0-2,-4 10-1,4-10-1,0 16-2,2-2-1,2 4 0,-2 4-1,3 3 0,-1 3 0,1 3 0,0 1-1,2 1 1,-3-3-1,0-1 1,-1-5-1,0-3 0,-1-4 0,-1-3-1,0-3-1,-1-11 0,0 14-2,0-14-1,-3 10-4,3-10-3,0 0-6,0 0-7,-12 4-4,12-4 1</inkml:trace>
  <inkml:trace contextRef="#ctx0" brushRef="#br0" timeOffset="637.0364">7520 14726 13,'1'-17'17,"-1"17"0,0-12-1,0 12-1,2-10-1,-2 10-2,7-9-1,-7 9-2,12-10-1,-12 10-1,18-12-2,-8 6 0,3 1-2,-2-1 0,4 1-1,-3-1 0,3 2-1,-2 1 1,2 3-1,-3 0 0,1 4 0,-1 3 0,0 2 0,-1 2-1,-2 3 1,-1 0-1,-1 3 2,0-1-4,-3 0 2,-1 0-1,-2-2 1,-1 1-1,-3-2 0,-1 0 0,-3-3 0,-2 1 1,-3-3 0,-4 0-1,-1 0 1,-2-5 0,-2 1 0,1-2 0,0 0 0,4-2 1,1-1-1,4-1 1,11 2-1,-11-3 1,11 3-1,0 0-1,11-9-2,-1 9-3,0-3-6,5 2-9,4 5-11,-5-8-1,4 7 1</inkml:trace>
  <inkml:trace contextRef="#ctx0" brushRef="#br0" timeOffset="1078.0617">7971 14606 38,'0'0'27,"0"0"-3,0 0-4,-9 10-4,9-10-4,0 0-4,-5 14-4,5-14-1,0 0-1,0 0-2,-7 10-1,7-10-1,0 0-3,0 0-6,3 11-9,-3-11-12,0 0 2,0 0-1</inkml:trace>
  <inkml:trace contextRef="#ctx0" brushRef="#br0" timeOffset="1358.0777">7977 14802 10,'15'11'28,"-15"-11"0,0 0 1,0 0-14,0 0-5,4 15-3,-4-15-4,0 16-1,0-16-1,1 19 0,2-8-4,-3-1-4,0-10-12,7 17-10,-7-17 0,0 0 0</inkml:trace>
  <inkml:trace contextRef="#ctx0" brushRef="#br0" timeOffset="2346.1342">8313 14497 21,'0'0'27,"0"0"-4,-12 11-1,12-11-6,-3 16-2,1-7-4,2 8-2,-1 0-3,3 4-1,-1 3-1,1 3-1,0-1-1,1 3 0,0-1-1,0-2 0,0 1 0,-2-4-1,1-2-2,-1-4 1,0 1-2,-2-7-1,3 2-4,-2-13-4,-2 9-8,2-9-10,0 0 2,0 0 0</inkml:trace>
  <inkml:trace contextRef="#ctx0" brushRef="#br0" timeOffset="2968.1697">8429 14685 5,'10'9'18,"-10"-9"0,4 9-1,-4-9-3,4 15 0,-2-4-4,-1 1 0,1 2-2,-2 1-2,2 2-1,0-3-2,0 2 1,-1-4-2,3 0 0,-4-12-1,5 16 0,-5-16-1,0 0 1,0 0-1,11 2 0,-11-2 0,8-14 0,-4 3 0,3-2 0,-2-3 0,3-2 0,-1-4 0,4 1 0,-2 0 0,1 2 2,0-1-1,-1 6 0,-1 0 1,-8 14 0,15-12 0,-15 12 0,12 0-1,-12 0 0,10 16 0,-4-4 0,-1 3 0,-1 2-1,0 4 1,0-1-1,0 3 0,-1-2 1,0-4-1,0 3 0,0-3 0,0-3 0,-1-2 0,-2-12-2,4 18-1,-4-18-3,2 14-3,-2-14-5,0 0-11,0 0-7,0 0 1,0 0 1</inkml:trace>
  <inkml:trace contextRef="#ctx0" brushRef="#br0" timeOffset="3609.2065">8881 14458 25,'0'0'30,"-2"16"1,2-16-7,-11 19-8,10-6-3,-3-1-5,5 7-3,-4-1 0,5 3-2,-2 1-1,2 2 0,-2-1-1,2 5-1,-1-2 0,0 1 0,0 2 0,1-2 0,0-2 0,0-1 0,1-3 0,1-6 0,0-1 0,-4-14 0,14 12 0,-14-12 0,16 2 0,-5-6 0,-1-1 0,1-1 0,2-3-1,-2 0-1,1 2-4,-4-8-7,2 4-12,2 4-7,-8-7-2,-4 14 2</inkml:trace>
  <inkml:trace contextRef="#ctx0" brushRef="#br0" timeOffset="3965.2267">8766 14656 32,'17'7'31,"-17"-7"1,12-8-8,-12 8-8,17-2-3,-3 3-4,-1-4-2,3 4-3,-1-2 1,3 2-1,-3-2-1,2 2-1,-3-1 0,0 1-1,-2-1 0,-2-1 0,-1 1-3,-9 0-3,14-3-11,-14 3-19,0 0 0,9-12-1,-13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6:03.95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14670 13541 20,'-2'-10'17,"2"10"-1,0 0-2,0 0-2,0 0-1,-9-7-1,9 7-2,0 0-1,-11-8-1,11 8-1,-11-6-1,11 6-1,-13-7-1,4 2 0,9 5 0,-17-4-1,5 4 0,-1 0-1,-1 2 1,-1 2-1,-2 4 0,1 3 0,0 1 0,2 2 0,-2 4-1,6 1 2,0-1-1,4 3 0,3-3 0,3 0 0,2 1 0,5-6 0,3-1 1,0-3 0,7-3 0,-2-4 1,3-4-1,3-4 0,0-4 1,2-2 0,-1-2-1,-1-2 1,-2-3-1,-1 1 1,-4 3 0,-3-2 0,-2 2 0,-4 2 1,-3 3 0,-4-2-1,2 12-1,-5-10 1,5 10-1,-13-2 0,13 2 0,-10 11-1,7 3 1,0 2-1,3 5 1,-1 3-1,3 1 0,0 4-1,-1 1 1,0-1 0,0 0 0,-1-3-1,-1-1 1,1 0-1,-2-3 0,0-1 0,-1-2-1,2-4 1,-3-1-1,2-1-2,-1-4 0,3-9-4,-4 12-4,4-12-11,0 0-9,0 0-2,15 1 3</inkml:trace>
  <inkml:trace contextRef="#ctx0" brushRef="#br0" timeOffset="354.0202">14939 13470 29,'13'3'30,"-13"-3"-1,0 0-8,0 0-5,-11 7-4,11-7-3,-7 13-4,7-13-2,-5 13-2,5-13-4,-2 12-7,2-12-13,0 0-8,-1 11-2,1-11 2</inkml:trace>
  <inkml:trace contextRef="#ctx0" brushRef="#br0" timeOffset="594.034">14944 13633 5,'-10'3'25,"13"11"0,-3-14-7,-6 14-2,5-4-3,1-10-4,-1 16-2,1-16-2,2 15-1,-2-15-3,2 12-2,-2-12-6,4 15-15,-4-15-7,0 0 1,0 0 0</inkml:trace>
  <inkml:trace contextRef="#ctx0" brushRef="#br0" timeOffset="1303.0745">15293 13385 20,'0'0'26,"0"0"-6,0 0-3,0 0-2,0 0-2,0 0-3,0 0-2,2 17-1,-2-5-3,1 5 0,0 2-2,0 6 1,0 1-1,-1 3 0,0 0-1,0 2 0,-1-3-1,0 1 0,0-4 0,0-4 0,1 0-2,0-6-1,2-1-3,-2-14-3,2 12-5,-2-12-10,0 0-8,13-8 1,-10-10 2</inkml:trace>
  <inkml:trace contextRef="#ctx0" brushRef="#br0" timeOffset="1663.0951">15621 13361 13,'0'0'22,"9"-7"-4,-9 7-3,0 0-2,0 0 1,0 0-2,0 0-1,0 0-1,11 18-2,-10-8-2,2 7-2,-3 2-1,0 5 0,-2 3-2,0 2 0,-2 3 0,-1-1-1,-1 0 0,-1-4-1,2-5 0,-3-4-2,4-2-1,4-16-4,-7 14-4,7-14-5,0 0-9,0 0-5,-10-21 2</inkml:trace>
  <inkml:trace contextRef="#ctx0" brushRef="#br0" timeOffset="1971.1127">15367 13456 15,'-11'-2'26,"-6"-6"-3,17 8-1,-17-7-6,17 7-3,0 0-1,-8-10-3,8 10-1,13-1-2,1 7-1,2 0-1,7 6 0,1 3-1,4 2-1,0 2 0,3 2-1,-4 0-1,1 1 1,-5-2-1,-2-2 0,-4 0-2,-3-4-1,-2 1-3,-12-15-5,12 11-19,-12-11-3,0 0-1,0 0 1</inkml:trace>
  <inkml:trace contextRef="#ctx0" brushRef="#br0" timeOffset="2941.1681">15912 13603 15,'21'-5'29,"-21"5"0,20-11-3,-20 11-10,17-10-4,-8 9-4,-9 1-2,18-8-2,-9 2 0,3 3-1,-3-3 0,3-2 0,-1 0 0,1-1 0,-2 0 0,1-1 0,-4 1 0,-2 0-2,-3-2 1,-2 11-1,-3-17 1,3 17-1,-14-10 0,1 7 0,-3 0 0,-2 3 0,-4 2-1,0 2 1,-1 5-1,-1-1 0,1 2 0,6 5 1,-1-2-1,5 2 0,4 1 0,3 1 1,3-1-1,3 1 1,3-3-1,4 0 2,-1-1-2,4 1 1,-2-2 0,4-2 0,-1 0 0,1-2 0,1-3 0,0 0-1,1 0 1,0-3 0,1 0-1,0 0-1,-1-2 0,-2-2-3,5 5-6,-17-3-19,16-9-7,-3 6-2,-13 3 2</inkml:trace>
  <inkml:trace contextRef="#ctx0" brushRef="#br0" timeOffset="3895.2227">16383 13515 23,'0'0'28,"0"0"0,0 0-5,8-12-6,-8 12-3,-5-9-4,5 9-2,-10-7-2,10 7-1,-10-8-2,10 8 0,-14-5 0,14 5-1,-13-1-1,13 1 0,-15 6 0,5 0-1,1 4 0,-1-2 1,0 3-1,-1 3 0,1 1 1,-2 2-1,3-1 0,1 0 0,1-2 0,3 2 0,4-3 0,3-3 1,7-3 0,2-4-1,3-3 1,1-3 0,4-3 0,-3-3 0,2 0 0,0-2-1,-4 0 1,-2-1-1,0 2 1,-4-2 0,-9 12 0,12-17 0,-12 17 0,2-17 0,-2 17 1,-7-14-1,7 14 0,-8-12 0,8 12 0,0 0 0,-10-8-1,10 8 1,0 0-1,1 11 0,-1-11 0,6 16 0,-1-4 0,2 3-1,0 0 1,-1 5-1,1-1-1,-2 0 1,0 3-1,-2 2 0,-6-4 0,2 1 1,-6-3-1,1-2 2,-3-1 0,-2-4 1,0-2 0,-1-5 1,-1 1 1,0-4 0,13-1-1,-21-1 1,21 1-1,-18-4-1,18 4 0,-10-2-2,10 2-2,0 0-5,0 0-18,0 0-11,0 13-1,0-13 0,10 8 0</inkml:trace>
  <inkml:trace contextRef="#ctx0" brushRef="#br0" timeOffset="6368.3643">17706 13335 22,'0'0'25,"0"0"-7,-9 6-2,9-6 1,0 0-3,-13 10-1,12-1-1,1-9-1,-6 18-2,2-6-2,3 9 0,-3 0-3,1 6 0,-2 1-1,1 4 0,-2 0-1,1 2 0,0-3-1,1-3 0,1-6 0,1-2 0,1-6-1,1-3 0,0-11-1,0 0-2,0 0-1,9 1-4,-9-1-9,13-11-10,-8 0-9,5 3 0,-4-7 2</inkml:trace>
  <inkml:trace contextRef="#ctx0" brushRef="#br0" timeOffset="6761.3867">18023 13315 22,'2'-11'29,"-2"11"2,10-11-5,-10 11-6,0 0-6,0 0-3,0 0-3,0 0-3,0 18 1,-4-5-3,1 7 0,0 4-2,-1 0 1,1 4-1,-3 2 0,3-2-1,-1-1 1,2 0-1,-2-4-1,2-4 0,-1-1 0,2-4-2,1-14 0,-4 19-5,4-19-4,0 0-8,-6 13-15,6-13 1,-10-4 1,0-4 1</inkml:trace>
  <inkml:trace contextRef="#ctx0" brushRef="#br0" timeOffset="7090.4056">17698 13368 32,'-11'-10'30,"11"10"3,0 0-9,0 0-7,10 4-3,-10-4-3,25 20-2,-11-6-4,7 5 0,-2 2-2,2 2-1,-1 0-1,0 1 0,-2 0-1,1 0 0,-2-2-1,-1-3 0,-1-1-1,-3-5-1,0 2-2,-12-15-5,17 12-8,-17-12-17,0 0 0,11-10 1,-15-6 1</inkml:trace>
  <inkml:trace contextRef="#ctx0" brushRef="#br0" timeOffset="8045.4602">18216 13563 16,'0'0'28,"0"0"0,11 8-3,-11-8-7,18-5-5,-4 5-2,-1-5-3,4 4-1,0-4 0,4 2-2,-4-4 0,4 3-1,-6-2-1,2 1-1,-4-1 0,0 0-1,-13 6 0,11-16 1,-11 16-1,1-14 0,-1 14 0,-8-17-1,8 17 1,-22-18-1,8 12 1,-3 1-1,0 1 0,-2 2 0,-1 4 0,1 1 0,-1 3 0,2 4 0,3 0 0,-1 2 0,3 2 1,0 0-1,2 0 1,5-1 1,0 2-1,5-1 1,0 0-1,3 2 1,3-3-1,3 2 1,1-2 0,2 2-1,1-4 0,1 2 1,0-5-1,4 0 0,-3-2-1,2-2 1,0 0-1,0-4 0,-1-3-2,0-3-1,1 3-4,-5-7-8,3-1-23,-1 5-1,-5-4 0,-8 10 2</inkml:trace>
  <inkml:trace contextRef="#ctx0" brushRef="#br0" timeOffset="8940.5114">18781 13477 30,'0'0'30,"0"0"-1,0 0-8,3-13-4,-3 13-4,0 0-3,-11-5-1,-1 0-3,1 4 0,-3-2-3,0 3 0,-3-1 0,1 3-1,-2 3 0,1 1-1,0 0 1,2 4-2,-1 4 1,2 0 0,2 0-1,3 2 1,3 0-1,4-2 1,4 2-1,3-4 0,7-3 1,3 0-1,3-4 1,0-2-1,3-3 0,1-2 0,-1-3 1,-3-2-1,0-1 0,-5-1 0,1-3 1,-5 3-1,-2-3 1,-1 0-1,-2 0 1,0 2 0,-3 0 0,-1 10 0,1-16 0,-1 16 0,0-9 0,0 9-1,0 0 1,0 0-1,-6 16 0,5-6 1,2 4-1,-1 4-1,1 3 1,1 1-1,0 2 0,-1 1 0,1 1 0,-1-1 0,0 0 0,-1-3-1,-1-2 1,0-2 0,-3-4 0,-2-2 1,-1-3 0,7-9 0,-19 12 1,7-9 0,-1-2 0,-1-1 0,1-1 0,-1 1 0,1 0 0,2-1-1,11 1-1,-17-4-5,17 4-11,0 0-21,0 0 1,0 0-1,12-15 2</inkml:trace>
  <inkml:trace contextRef="#ctx0" brushRef="#br0" timeOffset="9916.5672">19349 13378 26,'17'-1'30,"-17"1"2,0 0-6,10-4-7,-10 4-5,0 0-3,0 0-3,0 0 1,0 0-4,0 0 0,0 0-1,0 0-1,0 0 0,-4 10-1,4-10 0,0 0-1,-12 14 0,12-14 0,-14 14 0,2-5-1,0 2 0,-2 0 1,-1 3-1,-3-1 0,0-1 0,-1 4 0,2-5 0,1 0 0,2-1 0,2-2 0,3 0 0,9-8 1,-13 12-1,13-12 1,0 0 0,0 12 0,0-12 1,11 7-1,-11-7 1,17 8-1,-5-6 0,1 3 1,2 0-1,1-1-1,1-1 1,1 4-1,-2-3 0,0-2 1,0 0-1,-1 0 0,-1-1 0,-3-1-1,-2 0 0,-9 0-1,16-5-2,-16 5-5,12-5-12,-12 5-19,8-10 1,-8 10 0,4-14 1</inkml:trace>
  <inkml:trace contextRef="#ctx0" brushRef="#br0" timeOffset="10330.5908">19610 13346 25,'13'1'32,"-13"-1"3,0 0-8,0 0-5,0 0-4,0 0-3,0 0-4,0 0-3,-10 8-3,10-8-1,-5 10-1,5-10-2,-5 11-1,5-11-1,-2 11-2,2-11-6,0 0-20,2 13-8,-2-13-1,0 0 0</inkml:trace>
  <inkml:trace contextRef="#ctx0" brushRef="#br0" timeOffset="10651.6092">19604 13515 16,'0'0'29,"0"0"0,1 14-1,-1-14-9,2 13-6,-2-13-1,1 17-4,-1-17-1,0 17-1,0-17-1,1 17-2,-1-17-1,0 14-1,0-14 0,0 11-1,0-11-1,0 0-4,0 0-15,6 10-14,-6-10 0,0 0-1,-5-21 1</inkml:trace>
  <inkml:trace contextRef="#ctx0" brushRef="#br0" timeOffset="11459.6554">19888 13295 25,'0'0'32,"9"-10"1,-9 10-7,0 0-4,0 0-6,0 0-2,0 0-3,10 10-3,-10-10-1,0 18-2,-2-6-1,3 6-1,-2 1-1,1 5 0,1 3-2,0 3 1,0 0-1,1 0 1,0 0-2,1-2 1,0-2 0,-1-3-1,1-2 0,-2-4 0,2-2-1,-2-3 0,2-2-1,-3-10-1,3 12-4,-3-12-9,-1-9-21,1 9 1,0-14 0,4 3 0</inkml:trace>
  <inkml:trace contextRef="#ctx0" brushRef="#br0" timeOffset="12035.6884">20062 13464 46,'0'0'33,"15"3"2,-15-3-3,0 0-17,9 14-5,-9-14-4,5 21-1,-4-9-1,3 4 0,-3-1-2,2 3-1,-1 0 0,0-1 0,0 0-1,0-3 0,1-1 0,1-3 0,-4-10 0,9 8 0,-9-8 0,12-7 0,-6-3 1,2-3 0,-2-3 0,0-3 1,0-2 0,2 1-1,-3-1 1,2 3-1,-2 2 1,0 1-1,0 2 0,-5 13 0,11-11 0,-11 11 0,11 0-1,-11 0 1,10 11-1,-3-2 0,-2 6 0,0-3 1,0 4-2,-2 2 1,0 1 0,-1-2 0,0 2-1,0-3 1,0-2-1,-2 1 0,1-5 0,-1-10-1,1 11 0,-1-11-1,0 0-3,0 0-6,0 0-14,10-8-12,-10-3 0,4 0 1,-3-5 1</inkml:trace>
  <inkml:trace contextRef="#ctx0" brushRef="#br0" timeOffset="12534.7169">20436 13276 38,'0'0'35,"13"-16"2,-13 16 0,13-2-13,-13 2-9,0 0-6,3 13-2,-1 2-3,-3-1 0,2 8-1,-2 1-2,2 0 0,-2 2 0,2 3-1,-1 0 0,0-1 0,2 0 0,-1-4 0,1-2-1,0-1 0,-1-2 0,0-6 0,1-1 0,-2-11 0,1 15 1,-1-15-1,0 0 1,7 9 1,-7-9-1,12 0 1,-3 0 0,2-2-1,0 0 0,2-1 1,0 2-2,0-1 1,1 1-1,-3-2-1,1 1-3,-12 2-3,20-5-11,-20 5-20,9-12 2,-9 12-2,0-17 2</inkml:trace>
  <inkml:trace contextRef="#ctx0" brushRef="#br0" timeOffset="12798.732">20345 13391 68,'12'-6'40,"6"2"-1,0-2 1,-4-3-25,12 9-6,-7-5-5,3 6-1,-1 3-2,-1-1-2,0 3-4,-6-6-14,-3 1-21,4 1 0,-5-6 0,0-2 1</inkml:trace>
  <inkml:trace contextRef="#ctx0" brushRef="#br0" timeOffset="20082.1486">14396 14122 1,'0'0'12,"0"0"-1,0 0-1,0 0 0,0 0-1,0 0 0,0 0 0,10 4 1,-10-4 1,0 0-2,0 0 0,0 0-2,0 0 0,11 8-1,-11-8 0,0 0-1,16 6-1,-16-6 1,20 1-1,-9-2-1,5 1 0,-3-2 0,8 0 0,-4 0-1,3-2 1,3 0-2,0 0 0,0 0 1,5 0-1,2-1 0,1 3 0,2-4 1,2 4-1,1-1 0,0 3 0,-2-1 0,1 2 0,1 0-1,-1 0 1,-2-1 0,1 2 0,0 0 0,0 1-1,0-3 1,2 1-1,-1-2 0,1 1 1,2 1-1,0-1 0,0 0 0,0 1 0,1-1 0,-1 1 0,-1-1 0,0-1 0,2 0 1,1 1-1,-2-1 0,3-2 1,-1 1-1,3 1 1,-2 0-1,3 1 0,-2 0 1,-1 1-1,4-2 0,-4 3 0,1 0 0,1-2 1,-1 2-1,4-1-1,-3-1 2,4 1-1,-2 0 0,3 1 0,0 1 0,3 0 0,3 0 0,-4 0 1,4 0-1,0 0-1,-1 0 1,2-1 0,0 2 1,0-2-1,-6 0 0,3 0 0,-3-1 0,1-1 0,0 0 1,-3-1-1,-1 0 0,-1 0 0,4-1 0,-3 0 0,1 0 0,-3-1 0,1-1 0,1 0 0,-1 1 0,-1-2 1,0 0-1,0 0-1,2-2 1,-1 1 0,-2 2 0,4-1 0,-2 0 1,1 1-1,0 0 0,1 1 0,-2 1 0,2 0 0,-2 1 0,-1-1 0,-1 2 0,1-2 0,-3 1 0,2 1 0,-1 0 0,-1-1 0,2 1 0,3 0 0,-1 0 0,2 0 0,-1 1 0,0-2 1,4-1-1,-2 1 0,2-2 0,-1-1 0,3 0 0,2-3 0,1 0 0,0 1 0,-1-2 0,1-1 0,-1 0 1,-3 1-2,1 0 2,-2 0-2,-2 1 2,-1 0-1,-3 1 0,0 0-1,-1 1 1,-2-1 0,1 1 0,-4 0 0,0 1 1,-1-3-1,0 4 0,-2-1 1,-1 2-1,-1 0 0,-2-1 0,0 2 0,-1-2 0,0 2 0,-4-3 1,0 2-1,-2-3-1,0 2 2,-2 0-2,-1 0 1,-2-1 0,1 1 0,0-1-1,1 1 1,0-1 0,-1 0 0,1 0 0,0 1 0,0 0 0,0 1 0,-3 0 0,1 0 0,0 1 0,-1 0 0,1-1 0,1 1 0,-2 0 0,1-1 0,1 0 0,-3-1 0,-2 1 0,-3 0 0,-2 0 0,-10 2 0,14-3 0,-14 3 0,0 0 0,0 0 0,0 0-1,0 0 0,0 0-1,0 0-1,0 0-4,-15-2-9,15 2-22,-11-1 1,11 1 0,-9-10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05.8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8:22.50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22146 3701 17,'0'0'21,"0"0"-2,0 0-2,0 0 1,0 0-4,0 0-1,0 0-2,11 3-2,0 1-2,-2-5 0,8 5-2,0-4-1,4 2-1,0-2-1,1 2-1,0-2 1,0 0-1,-1 1 0,-4-1-1,-2 0 1,-3 0-2,-3 1 0,-9-1-4,12 5-4,-12-5-9,0 0-16,0 0 0,-13 10 1,13-10 1</inkml:trace>
  <inkml:trace contextRef="#ctx0" brushRef="#br0" timeOffset="883.0506">22613 3569 34,'0'0'32,"0"0"1,-4-12-10,4 12-5,0 0-5,0 0-3,0 0-2,0 0-3,0 0-1,10 12-1,-10-12-1,13 20 0,-5-3 0,3 3-2,-1 1 1,4 2 0,-1 0-1,-1 0 0,2-1 0,-2-2 0,1-5 0,1-1 1,-1-5-1,-1-3 0,1-5 1,2-2-1,-2-4 0,2-3 1,-1-3-1,1-4 1,-2-1 0,2-1-1,-3-2 1,-2 2 0,0-1 0,-1 6 0,-3-1 0,-6 13-1,10-12 1,-10 12-1,0 0 1,0 0 0,0 16-1,-4-3 1,-3 7-1,-2 4 1,-4 6-1,-2 8 1,-4 4 0,-3 3-1,-4-2 2,2 1-2,1-3 1,2-5 0,2-5 0,4-4-1,6-10 0,5-5 0,4-12-1,0 10-2,0-10-1,11-8-6,4 2-12,-1-6-17,-2-3 1,4-1-1,-2-7 1</inkml:trace>
  <inkml:trace contextRef="#ctx0" brushRef="#br0" timeOffset="1723.0986">23110 3759 15,'10'-5'28,"-10"5"2,17-10-7,-8 7-4,2-3-3,6 5-3,-5-6-2,6 6-2,-2-7-1,2 5-2,-5-5-2,8 3 0,-6-4-1,0 1-1,-1-3 0,3 2-1,-4 0 1,1-3-1,-1-2 0,-3 2 0,-2-1 0,1 2-1,-4-3 1,-5 2 0,-1-3-1,1 5 1,-6 1-1,6 9 1,-11-16-1,-2 12 0,0 1 1,0 4-1,-3 2 0,-4 2 1,1 3-1,-4 5 0,0 3 1,2 1 0,2 3-1,-1 2 1,3 3 0,4 0 0,2 1 0,4-1 0,4-4-1,3 2 2,-1-3-1,6-3 0,2-3 0,2 0 0,1-4 1,4 1-1,-1-2 0,8-1-1,3 0 1,1-1 0,2-1-1,1-1 0,1-3 0,-3 1 1,-1-2-2,-4 0 1,-6-1-1,-2-1-1,0 1-3,-13 0-2,12-3-10,-12 3-25,0 0 2,0-9-1,0 9 2</inkml:trace>
  <inkml:trace contextRef="#ctx0" brushRef="#br0" timeOffset="2632.1506">23854 3556 48,'0'0'34,"9"-11"-1,-9 11-8,0-9-6,0 9-5,0 0-6,-11-5-2,1 2-1,10 3-2,-13 0-1,13 0 0,-21 5 0,12-2-1,-3 2 0,-5 1-1,2 0 0,-2 2 0,1 0 0,0 0-1,3 1 1,-2-1-1,3 0 1,12-8 0,-12 13 0,12-13 0,-1 12 0,1-12 0,11 12 1,2-4 0,6-1 0,0 0 1,3 1-1,5 1 0,-1 2 1,2 0-1,1-1-1,-7 2 1,-3 1-1,2 0 0,-6 2 0,-6 1 0,0-2 0,-4 2 0,-6 0 0,-1 0 0,-4-2 0,-6 1 1,-1-3-1,0 0 0,-4-1 1,-3-4-1,2-2 1,-2-1 0,0-2 0,3-2 1,1-2-1,-1-1-1,1-1 0,4 1 1,1 0-2,11 3 1,-14-6-1,14 6-2,-12-2-2,12 2-5,0 0-29,0 0-1,4-11 0,-4 11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13:58.16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1955 6866 7,'0'0'13,"0"0"-1,0 0 0,0 0 0,0 0-1,0 0-1,0 0 1,0 0-2,0 0-2,0 0-2,-10 12 0,10-12-2,-12 19 0,3-7-1,-1 2 0,-1 3-1,-2 3 1,-1 0-1,-1 1 1,0-1-1,0 0 0,0-1 0,4 1-1,-3-5 1,5 1-1,0-4 0,1 0 0,1-1 0,7-11 0,-9 13-1,9-13 1,-9 10-1,9-10 0,0 0 0,-7 9 0,7-9 0,0 0 0,-10 10 0,10-10 0,-9 8-2,9-8 0,-12 8-2,12-8-4,0 0-2,0 0-7,-9 3-6,9-3-2,0 0 1</inkml:trace>
  <inkml:trace contextRef="#ctx0" brushRef="#br0" timeOffset="1">1700 6885 13,'0'0'21,"0"0"-6,0 0 0,0 0-2,0 0-2,1 10-2,-1-10-1,6 11-2,2 2 0,-1 0 0,3 3 0,2 0-2,1 3 0,-1 0-1,4 4 0,3-2-2,0-1 0,1-1 0,0 0-1,0-1 0,0-2 0,-2-4 0,-1-1 0,-6-3 0,-1-2 1,-10-6-1,12 5 0,-12-5-1,0 0-1,0 0-3,0 0-4,11-6-5,-11 6-6,0 0-10,14-3 0,-14 3 1</inkml:trace>
  <inkml:trace contextRef="#ctx0" brushRef="#br0" timeOffset="2">2225 6886 10,'0'0'23,"0"0"-6,0 0-2,-9 6-2,9-6-3,0 0-2,-6 10-2,6-10-2,-2 11-1,2-11-2,2 15-3,-2-15-6,0 0-13,11 16-5,-11-16 0,0 0 0</inkml:trace>
  <inkml:trace contextRef="#ctx0" brushRef="#br0" timeOffset="3">2243 7176 12,'0'0'14,"0"0"-4,-2-11-2,2 11-5,0 0-1,1-10-1,-1 10 0,0 0 1,0 0 0,0 0 0,0 0 0,0 0 2,0 0 0,-3 11 0,3-11 1,0 0 0,-3 13 2,3-13-1,0 0 0,0 0-1,-6 9 0,6-9 0,0 0-1,0 0-1,0 0-1,-9 1 0,9-1-1,0 0 1,0 0-2,-11-1 0,11 1-3,0 0-3,0 0-10,-14 2-12,14-2-1,0 0 1</inkml:trace>
  <inkml:trace contextRef="#ctx0" brushRef="#br0" timeOffset="4">2779 6844 28,'0'0'21,"0"0"-4,0 0-2,0 0-1,0 0-4,0 0-2,0 0-1,-7 17-2,7-1 1,-1 2-2,2 4 0,-2 2-1,3 5-1,-1 1 0,0 2-1,-1-2 0,0-1 0,0-3-1,0 0 0,-1-4 0,0-3 0,-1-2-1,1-5-2,1 2-2,0-14-3,-1 17-7,1-17-9,0 0-7,0 0 0,0 0 2</inkml:trace>
  <inkml:trace contextRef="#ctx0" brushRef="#br0" timeOffset="5">2619 6807 8,'0'0'17,"0"0"-1,0 0-1,0 0 0,0 0 0,0 0-3,0 0-1,14 2-1,-4-4-1,4 1-2,2-3-1,4 4-1,3-3 0,4 3-2,4 0 1,4-1-1,0-3-1,5 3 1,-3-1-1,0 0 1,-3-1-1,-2 1-1,-6-2 1,-3 3-1,-8 1 1,-2 0-1,-13 0 0,12 3 0,-12-3-1,0 0 1,0 0-1,0 0 0,-4 9-2,4-9-1,0 0-1,0 0-4,0 0-6,-5 12-13,5-12-7,0 0-1,0 0 2</inkml:trace>
  <inkml:trace contextRef="#ctx0" brushRef="#br0" timeOffset="6">4846 7035 26,'0'0'17,"0"0"0,0 0-3,0 0 1,5-9-3,-5 9-3,0 0-3,0 0 0,0 0-2,11 14 1,-11-14 0,12 9-1,-12-9 0,20 5 0,-10-5 0,6 3 0,-2-4-1,3 0 0,-1-3-2,3 2 1,-2-1 0,3-5-1,-2 0 2,0 0-2,-1-4 0,-1 2 0,1-1 1,-4-2-1,-1 0 0,-3 3 0,-2-1 0,-2 0 0,-1-1 0,-3 2 0,-3 0 0,0-1-1,-3 2 1,1-2 0,-3-2-1,7 13 0,-19-14 0,9 9 1,-2 1-1,-1 1 0,0 0 0,-3 4 0,1 3 0,-1-2 1,0 1-2,0 2 1,2 1 0,0 0 0,1 3 0,0-1 1,2 2-2,1 3 1,-1 0 1,1-2-1,1 3 0,0 1 0,0 1 1,2 1-1,1 2 1,0 1 0,2 0-1,4 4 1,1 0 0,4-2 1,4-3-1,2 0 1,2-4-1,3 1 0,0-5 0,1 0 0,-1-3 0,0-1 0,-1 0-1,-2-1 1,-1 1 0,0-4-1,-2-1 0,2 1 1,-1-2-1,0-1 1,2-3 0,-1 0 0,5-1-1,0-1 1,1-2-1,-1-1 1,0-3-1,-2 0 0,0 1 1,-4 0-1,-4 0-2,-3-1-1,-4 11-6,0 0-18,-9-9-12,9 9 0,-11 4 0</inkml:trace>
  <inkml:trace contextRef="#ctx0" brushRef="#br0" timeOffset="7">5509 6879 31,'0'0'27,"0"0"-4,-9 13-4,9-13-6,0 0-3,-10 16-3,10-16 0,-6 10-2,6-10 1,-4 12-1,4-12-1,0 0 1,0 0-2,0 0 0,0 0 1,3-12-2,-3 12 0,3-11-1,-3 11-1,0 0 1,-1-10-1,1 10 1,0 0-1,0 0 0,-12 5-2,12-5-1,-7 15-7,7-15-12,-10 13-12,12-4-1,-2-9 0</inkml:trace>
  <inkml:trace contextRef="#ctx0" brushRef="#br0" timeOffset="8">5534 7141 24,'0'0'28,"0"0"1,0 0-9,-10 7-3,10-7-6,-7 10-2,7-10-3,-8 15-2,8-15-1,-6 19 0,4-8-1,4-2 0,-2-9 0,5 14 0,-5-14 1,9 9-1,-9-9 1,10-2-2,-10 2 1,8-12-2,-8 12-2,4-17-3,-4 17-8,4-12-21,-8 2 1,4 10-2,-4-9 2</inkml:trace>
  <inkml:trace contextRef="#ctx0" brushRef="#br0" timeOffset="9">5970 6813 28,'12'-2'29,"-12"2"0,0 0-10,0 0-4,0 0-4,0 0-2,0 0-2,0 0 0,0 0-2,1 16-1,-1-16 0,-1 22 1,0-5-2,1 1 0,-2 2-1,3 6-1,-2 1 1,0 2-1,1 0 0,0 1 0,-1 0 0,0-1-1,0 0 1,-1-5-1,0-2 0,1 0 0,-1-4 0,0-4 0,2-3-3,0-11 0,-2 12-5,2-12-11,0 0-16,-7-11 0,3-2-1,5 0 1</inkml:trace>
  <inkml:trace contextRef="#ctx0" brushRef="#br0" timeOffset="10">5734 6768 14,'0'0'16,"0"0"-1,0 0 1,0 0-1,-7 9 1,7-9-1,0 0-1,0 0-1,0 0-2,9 3-1,-9-3 0,9-3-1,-9 3-3,15-5-1,-3 0-1,6 2-1,0 0 0,7-1 0,0 0-1,3 3 0,2-2 0,1 1-1,-3 2 1,0 0-1,-3 0 0,-2 4 0,-3-2-1,-2 0 1,-4 0 0,-1 1-1,-2-2 1,-1 1-1,-1-1 1,-9-1 0,17-3-1,-8 3 0,-9 0 1,17-5 0,-17 5-1,14-4 0,-14 4 0,11-3 0,-11 3 0,0 0 0,10 1-1,-10-1 1,0 0 0,0 0 0,7 11 0,-7-11-1,0 0 1,0 0 0,3 10-1,-3-10 1,0 0-1,0 0-2,-9 1-2,9-1-6,-12-9-28,12 9 1,-20-5-2,10 3 3</inkml:trace>
  <inkml:trace contextRef="#ctx0" brushRef="#br0" timeOffset="11">1539 7634 13,'0'0'21,"0"0"-2,0 0-2,9-4 0,-9 4-4,17-5 0,-8 0-2,4 4-2,0-3-1,2 3 0,1-3-2,4 5 0,-2-3-1,4 1 0,1-3-2,-1 4 1,2-1-1,1 1 0,2 0-2,1-2 1,0-2-1,1 3 0,2-1 0,0-3 0,3 1-1,0 1 0,1-2 2,4 2-1,0 1 0,2 0 0,-1-1 0,0 5-1,-2-2 1,0-2 0,-6 2-1,-3 2 1,1-1-1,-2 1 0,-2 1-1,-1-1 1,0 0 0,0 2-1,0 1 1,0-3 0,-3 1 0,1-1 0,0 0 0,1 0 1,-2 0-1,1-2 0,2 0 0,-1 1 0,1-3 1,1 1-1,1-1 0,0-1 1,2 1-1,0 1 0,0 0 0,0-2 0,0 2 1,0 0-2,2 1 1,1 2 0,-1 1 0,1-3 0,0 2-1,0 1 1,1 1 0,0 0-1,-2-2 1,0-3 1,1 1-1,0 3 0,3-3 0,0-2 0,2 0 0,0 1 0,-1-1 0,3-1 0,1 1 0,2-3 0,-3 2 0,2 0 0,1 0 0,0-2 1,3 1-1,-1-1-1,-1 1 2,2 1-1,0 0 0,1-1 0,-2 0 0,0 3 0,-3 0 0,0-2 1,1-1-1,-2 0 0,0 0 0,1 1-1,0 0 2,0-2-1,1 1 0,-1 1 0,0 0 0,0 1 0,-1 1 0,-1 0 1,-2-2-1,0 3 0,0 3 0,-2-5 0,1 4 0,1-2 0,-1 0 0,1 1 0,1 0 0,-1 0 1,2-2-1,3 2-1,-2-2 2,0 1-1,3 0 0,0-2 1,2-1-1,0 0 0,2 2 0,-2-2 1,5 1-1,0 0 0,0 1 0,1 0 0,1 1 1,0 0-1,1-2 1,1 2-1,-2 0 1,0-2 0,-2 0-1,0 0 1,1-1-1,-1 2 1,-2 1-1,-3-3 0,0 0 0,-3 3 0,-2-1 1,-1 0-1,-6 1 0,-3-1 1,-7-1-1,-2 2 0,-6 1 1,-6-3-1,-9 2-1,0 0-1,0 0-2,-18 1-6,8-3-29,-3 1 1,-6-4-2,5 1 2</inkml:trace>
  <inkml:trace contextRef="#ctx0" brushRef="#br0" timeOffset="12">2897 8058 6,'0'0'16,"0"0"0,9-10-2,-9 10-1,0 0-1,0 0 0,10-6-2,-10 6-1,0 0 0,0 0-2,-12 13 0,3-5-1,0 3-1,-5 2 0,1 6-1,-5 1 0,1 2-1,-4 1 0,2 4 0,-3-1-1,3 3 0,-2-3 1,4-2-1,-1-3-1,4 1 0,0-6 0,3-1 0,2-6-1,9-9-1,-13 11-2,13-11 0,0 0-5,-12 1-3,12-1-7,0 0-13,-5-10-3,5 10 1,0-16 1</inkml:trace>
  <inkml:trace contextRef="#ctx0" brushRef="#br0" timeOffset="13">2606 8060 29,'-11'-11'32,"11"11"3,0 0-8,0 0-8,12 7-4,-12-7-5,19 17-2,-5-6-2,4 6-3,2 0-1,3 5 0,0 2 0,1-1-1,2-3-1,-1 2 1,-2-3 0,-3 0 0,-2 0 0,-4-7 0,-1-2-2,-3-1 1,-10-9 0,12 11-1,-12-11-3,0 0-4,17-1-11,-17 1-17,10-10 1,0 4-2,-5-6 1</inkml:trace>
  <inkml:trace contextRef="#ctx0" brushRef="#br0" timeOffset="14">3162 8120 16,'-14'1'32,"14"-1"1,0 0 2,-10-2-12,10 2-6,0 0-6,18 0-3,-8-1-3,5 3-2,0-1-1,3 2-1,0 0-1,0-2 0,-1 0-1,-3 0-1,1 2-1,-6-5-2,2 4-6,-11-2-8,0 0-16,0 0-1,-1-10 2,1 10 0</inkml:trace>
  <inkml:trace contextRef="#ctx0" brushRef="#br0" timeOffset="15">3110 8224 24,'2'11'31,"-2"-11"3,0 0-10,23 7-2,-11-9-5,9 4-4,-7-5-3,8 6-3,-4-5-3,1 3-1,-4-1-1,-2 1-2,-1 1 1,-1 2-2,-1 0-1,-10-4-2,15 2-5,-15-2-18,0 0-9,13-5-1,-13 5 1</inkml:trace>
  <inkml:trace contextRef="#ctx0" brushRef="#br0" timeOffset="16">3628 8248 29,'10'-6'30,"1"11"1,-11-5-9,14-3-4,-1 4-6,-2-4-4,5 3-1,-1-3-2,3 1 0,0-6 0,1 2-1,1-5-2,2 3 1,-3-4-1,0 1 0,-5-1 0,1 2 0,-5-3-1,-1 3 1,-6-1 0,-2 1-1,-2-1 0,-3 2 0,-2-1 0,-3 0 0,-2 3-1,-1-1 1,-2 0-1,0 5 0,0 1 0,-1 1 1,1 1-1,3 3-1,-1 0 1,1 3 0,0 3 0,-1-1 0,0 1 0,-2 3 0,1 3 0,-2 1 0,1 2 0,2 2 1,0 2-1,2-2 1,3 2-1,5-1 1,0-4 1,7 4-1,2-4 1,4-1 0,3-4-1,2 2 0,3-4 1,1 0-1,1-1 1,2-6-1,2-2-1,1 0 1,-3-2-1,0-3 1,-2-1 0,-2-2-1,-2 0 0,-3 2 0,-4 0 0,-10 5 1,11-12-2,-11 12 1,0 0 0,0 0-1,10-5-1,-10 5-1,0 0-1,0 0-3,11-2-6,-11 2-28,0 0 2,5-9 0,-5 9 1</inkml:trace>
  <inkml:trace contextRef="#ctx0" brushRef="#br0" timeOffset="17">4680 8068 28,'0'0'22,"0"0"-2,0 0-1,0 0-4,0 0-2,0 0-3,0 0-1,0 0-3,-12 10-2,12-10-1,-2 12-1,2-12-1,1 12 0,-1-12 0,2 9 0,-2-9 0,0 0 0,0 0 0,0 0 0,0 0-1,10-6 0,-10 6-1,0 0-3,0-15-5,0 15-11,0 0-12,0 0-1,0 0 1</inkml:trace>
  <inkml:trace contextRef="#ctx0" brushRef="#br0" timeOffset="18">4716 8272 17,'-10'9'15,"10"-9"-4,0 0-2,1 15-2,-1-15 0,2 13 0,-2-13 0,2 16 1,-2-16 0,3 14-1,-3-14-1,2 12 0,-2-12 0,0 0-1,0 0-1,0 0 1,0 0-1,0 0 1,10-12-1,-10 12-1,2-14-1,-2 14 1,0-11-1,0 11 0,0 0-1,0 0 0,0 0-1,-11-5-2,11 5-1,0 0-5,0 0-9,-11 7-15,11-7-2,0 0 2,11 11 1</inkml:trace>
  <inkml:trace contextRef="#ctx0" brushRef="#br0" timeOffset="19">5072 8069 24,'-15'-14'24,"15"14"-5,0 0-5,-11-3-3,11 3-4,0 0-2,-11 10-1,11-10 0,-4 15 0,4-6 0,2 6 0,1-1 0,3 2 0,-1 1-1,3 1-1,0-1-1,3 3 0,-1-2 0,0-3 0,4-1-1,-3-2 0,1-3 1,-2-2 0,0-3 0,-10-4 0,17-4 1,-17 4 0,12-14 1,-6 2 1,-3-5-1,6 2 1,-7-6 0,6 1 0,-5 0 0,3 0-1,-3-1-1,3 6 0,-2 0-1,-1 4-1,-3 11 0,4-13-2,-4 13-1,0 0-4,0 0-8,7 10-17,-7-10-2,6 14-2,-6-14 2</inkml:trace>
  <inkml:trace contextRef="#ctx0" brushRef="#br0" timeOffset="20">5408 8101 1,'-14'3'27,"14"-3"1,-18 4 1,7 0-12,2 3-3,-3 1-4,5 3-3,-4 1-2,5 7-1,0 0 0,4 0-1,3 1-1,5 1-1,2-3 0,5-1 0,6-4 0,3-4-1,0-3 1,3-3 0,1-4 0,-1-4 2,-3-5-1,0 0 0,-5-6 1,-3 2 0,-6-4 0,-1 2-1,-8-3 0,-4 3-1,-4-2 1,-5 2-1,-4 0-1,-1 3 0,-3 0 0,-1 5 0,1 2 0,2 3-1,1 6 0,3 2-2,3 5-1,3 0-4,9 7-8,0 1-18,1-8-1,10 6 1,-1-9 1</inkml:trace>
  <inkml:trace contextRef="#ctx0" brushRef="#br0" timeOffset="21">5746 8060 15,'-12'5'29,"6"6"2,-5-7 2,11-4-14,-8 19-5,6-9-4,4 4-3,-1-2-3,3 3-1,-1 1 0,2 1-1,-2 0-1,-1-1-1,-1-4-1,-1 0-3,2-1-4,-2-11-11,0 0-14,-2 10-1,2-10 1,0 0 0</inkml:trace>
  <inkml:trace contextRef="#ctx0" brushRef="#br0" timeOffset="22">5688 7920 24,'-3'-9'33,"-4"-5"1,7 14-1,0 0-13,-9-11-8,9 11-5,0 0-4,4 12-4,1-1-5,-5-11-11,10 16-15,3-1-2,-3-6 1,7 4 0</inkml:trace>
  <inkml:trace contextRef="#ctx0" brushRef="#br0" timeOffset="23">6080 7775 25,'0'0'32,"0"0"2,0 0-1,0 15-14,1 3-6,-4 2-5,6 10-4,-3 2 0,5 4-3,0 0 1,2 3-1,-1-4 0,0 0-1,1-4 1,0-6-1,-1-5 0,-2-4 0,2-4 0,-6-12 0,8 12 0,-8-12 0,0 0 0,0 0 0,-3-15 0,3 15 0,-9-16 0,1 4 0,-2 2-1,0 1 1,-1-1 0,-1 3 0,-1 2 0,-3 3 0,1 0 0,-1 5 0,1 3 0,-1 1 0,1 3 0,2 3 1,-1 0 0,4 3 0,0 3 0,5-3 1,1 0 0,6-1 0,3 0 0,5-4 1,3-4-1,5-1 1,2-6-1,5 1 0,-1-3 0,0 1 0,-1-3-2,0 3 1,-2-2-1,-4-2-1,-1 3-2,-7-3-2,5 5-4,-14 0-12,5-10-16,-5 10 0,0 0-1,9-5 2</inkml:trace>
  <inkml:trace contextRef="#ctx0" brushRef="#br0" timeOffset="24">2218 7970 8,'-19'7'18,"7"6"-2,-7 2-1,5 3-1,3 6-3,-2 6-1,8 7-2,4 5-3,5 3-3,11 5-6,4 0-10,2-6-12,14 7 0,-6-14 0</inkml:trace>
  <inkml:trace contextRef="#ctx0" brushRef="#br0" timeOffset="25">4290 7942 7,'5'10'23,"12"13"2,-6-4-10,2 6-3,0 3 0,-1 1-3,1 5-1,-4 1-3,-2 1-1,-5 3-4,-4 1-3,-4 2-4,-5-2-3,-5-3-7,2 2-5,-10-14-5,13 9 0</inkml:trace>
  <inkml:trace contextRef="#ctx0" brushRef="#br0" timeOffset="26">1747 10395 22,'0'0'20,"0"0"-1,0 0-3,10-4-2,-10 4-3,9-5-2,-9 5-2,16-7-1,-7 4-1,4-2-2,-1 1 0,3 1-1,1 0 0,0-3 0,1 3-1,-2-2 1,1-1-1,-4-2 2,1 2-2,-4-4 2,0 1 0,-2-3-1,-1 2 1,-3-3-1,0 3 0,-2-1 0,0-2 0,-3 1 0,1 0 0,1 12-1,-7-17 0,7 17-1,-13-15 1,4 9-1,9 6 0,-15-3 0,3 2 1,2 2-1,-3 2 1,2 0 0,0 1-1,-1 2 1,1-1 0,0 3 0,1 1-2,0 3 2,1-1-1,-2 4 0,1 2-1,-1 2 1,0-1 0,1 3 0,1-1 0,0 0 0,3 2 0,3-3 0,2-1 0,2 1 0,3-1 1,2 0-1,4-2 1,0 0 0,2-1 1,1-2-1,2 0 0,4-2-1,0-3 0,0-4 0,1 0 1,0-2-1,1-2 0,0-3 0,0-1 0,-6-1 1,-1-1 0,0 0 0,-2 0 0,-1 0-1,-11 6 1,15-13-1,-15 13-1,13-11-2,-13 11-4,16-8-16,-4 5-13,-12 3 0,18-7-1,-18 7 1</inkml:trace>
  <inkml:trace contextRef="#ctx0" brushRef="#br0" timeOffset="27">2325 10197 11,'0'0'24,"-10"-2"0,10 2-7,-3 10-3,3-10-4,-2 13-3,2-13-1,1 16-1,-1-16 0,3 13 0,-3-13-1,0 0 0,0 0 0,0 0-1,9 5 0,-9-5-1,2-11 0,-2 11-1,3-9-4,-3 9-4,1-10-13,-1 10-11,0 0-1,0 0 1</inkml:trace>
  <inkml:trace contextRef="#ctx0" brushRef="#br0" timeOffset="28">2341 10442 7,'-9'1'25,"9"-1"-1,0 12-7,0-12-2,0 15-3,0-15-4,3 12 0,-3-12-2,7 10-1,-7-10 0,0 0-2,12 8 0,-12-8 0,0 0-1,12 2 1,-12-2 0,0 0 0,0 0 0,-1-11-1,1 11 1,0 0-1,-8-12 0,8 12-1,0 0-1,0 0 0,0 0-1,-10 4-3,10-4-4,-1 12-16,1-12-7,2 13-3,-2-13 2</inkml:trace>
  <inkml:trace contextRef="#ctx0" brushRef="#br0" timeOffset="29">2818 10149 21,'4'-9'26,"-4"9"1,0 0-10,0 0-4,0 0-3,7 9-3,-7-9-1,4 14-1,0-3-1,-2 0 0,1 5 0,-2 1-1,1 6 0,-3 1 0,0 3 0,-2 0-1,1 4 0,-3-1 0,1 3 0,-2-4-1,1 0 1,0-2-2,2 0 0,-1-2 1,3-4-2,2-2-1,-1-6-2,4 1-3,-4-14-12,0 0-14,0 0-1,0 0 1,7-16 1</inkml:trace>
  <inkml:trace contextRef="#ctx0" brushRef="#br0" timeOffset="30">2607 10151 27,'0'0'19,"0"0"-2,0 0 0,0 0-1,0 0-3,0 0-2,0 0 0,0 0-2,0 0-1,14 0 0,-14 0-1,19-1 0,-7-1-2,7 1 0,0-2-2,6 2 0,2-2-1,4 0-1,2-1 0,1-1 1,-1 0-2,0 2 1,-4-2-1,-2 3 1,-6 0-1,-5 2 0,-3 1 0,-13-1 0,13 3 0,-13-3-2,0 0-1,0 0-2,4 13-6,-4-13-14,0 0-11,0 0-1,0 0 1,0 0 2</inkml:trace>
  <inkml:trace contextRef="#ctx0" brushRef="#br0" timeOffset="31">4697 10123 28,'0'0'29,"0"0"-3,1 13-4,-1-13-5,-5 12-4,5-12-3,-4 14-3,4-14-1,-2 12-2,2-12 0,0 0 0,0 0-1,0 0 0,0 0-1,0 0-1,0 0 0,0 0 0,4-11 0,-4 11 0,1-15 0,-1 15-1,1-14 0,-1 14 1,2-13-1,-2 13 1,0 0 0,2-9-1,-2 9 1,0 0 0,-1 11-1,1-11 1,-1 21 0,0-7-1,1 2 0,0 1 0,0 3 1,1 3-1,-1 2 0,0 2 0,-1 2 1,0-1-1,-1-2 0,-1 2 0,-1-3 0,0-3 0,-1-4 0,1-2 0,0-5 0,4-11-1,-6 13 0,6-13-2,0 0-3,0 0-12,0 0-18,0 0 0,5-11-1,-5-3 2</inkml:trace>
  <inkml:trace contextRef="#ctx0" brushRef="#br0" timeOffset="32">4549 10110 15,'0'0'14,"0"0"-3,0 0 1,0 0-1,0 0 1,0 0 1,0 0-1,6 9 0,-6-9-1,0 0-1,0 0-2,0 0-1,0 0-2,0 0-1,0 0-2,0 0 1,0 0-2,0 0 0,0 0 0,0 0 0,0 0 0,0 0 0,11 5 2,-11-5 0,16-2-1,-4 3 1,1-4 1,6 2-1,1-2 0,5 1 0,0-3-1,4 4-1,2-1 1,2-1-1,-1 0-1,0 1 1,-3 1-1,-2-2 1,-2 3-1,-5-1 0,-5 0 1,-4 2-1,-11-1 0,12 0 1,-12 0-2,0 0 1,0 0-2,0 0-2,0 0-6,-1-9-12,1 9-15,0 0 0,-2-12-1,2 12 2</inkml:trace>
  <inkml:trace contextRef="#ctx0" brushRef="#br0" timeOffset="33">5463 10154 29,'0'0'21,"0"0"-2,0 0 1,0 0-4,0 0-2,0 0-3,0 0-2,0 0-1,0 0-3,0 0 0,0 0-1,-5 14-1,5-14 0,-11 11 1,11-11-1,-18 16-1,8-8-1,-3 2 1,1 0-2,-2 0 1,-2 0-1,1 3 1,-2 1-1,1-2 0,2-1 0,0 0 0,1 1 1,3-3-1,0-2 0,10-7 1,-10 8 0,10-8 0,0 0 0,0 0 1,0 0-1,10 11 1,-10-11-1,15 5 1,-5-1-1,4 1 0,0 1-1,3 3 0,2 0 0,2-2 1,-1 2-1,-1 0 0,1-1 1,-1 0-1,-4-1 0,-1-1 0,-4-1 0,-10-5 1,15 9-1,-15-9 0,0 0 0,12 4 0,-12-4-1,0 0 1,0 0-2,0 0-2,0 0-4,0 0-9,8-12-20,-8 12 1,10-10-1,0 4 1</inkml:trace>
  <inkml:trace contextRef="#ctx0" brushRef="#br0" timeOffset="34">5665 10172 8,'0'0'24,"0"0"-5,-10 5-1,10-5 0,0 0-3,0 0-1,0 0-1,0 0-2,0 0-1,0 0-2,0 0-2,0 0-2,0 0 0,0 0-2,0 0 0,-2 9-1,2-9 0,0 0-1,-2 12 0,2-12 1,0 0-1,2 9 0,-2-9 0,0 0 0,0 0 1,0 0-1,0 0-1,0 0-2,0 0-5,6-9-6,-6 9-18,0 0-2,0 0-2,1-13 2</inkml:trace>
  <inkml:trace contextRef="#ctx0" brushRef="#br0" timeOffset="35">5710 10320 7,'0'0'24,"0"0"-5,0 0-2,0 0-1,0 15-2,0-15-2,0 18-3,0-18-1,0 18-1,0-18-2,0 16 0,0-16-1,1 12 0,-1-12-1,0 0 1,0 0 0,0 0-1,0 0 2,0 0-2,0 0-1,0 0-1,-10-3 0,10 3-2,0 0-3,0 0-5,0 0-15,0 0-10,1-9-1,-1 9 1</inkml:trace>
  <inkml:trace contextRef="#ctx0" brushRef="#br0" timeOffset="36">6121 10102 15,'9'0'27,"-9"0"1,0 0-6,0 0-4,0 0-3,0 0-4,-4 12-2,7-3-1,-3-9-2,0 23-1,-1-9-1,3 5-1,-2 1-1,1 3-1,0 2 0,-2 0-1,1 1 0,0-1 1,-2-1-1,1-3 0,-2-2 0,1-4 0,-1-1-1,0-3-1,1-1 0,2-10-4,-6 13-1,6-13-4,0 0-9,-6 9-13,6-9-1,0 0 2</inkml:trace>
  <inkml:trace contextRef="#ctx0" brushRef="#br0" timeOffset="37">5919 10109 9,'0'0'13,"0"0"-2,0 0 1,0 0 0,0 0 1,0 0 0,0 0 0,0 0-1,2 9 0,-2-9-2,0 0-1,0 0-1,0 0-1,0 0-1,0 0 0,0 0-1,14-2 0,-14 2-1,18-1-1,-5 0 1,5 1-1,4-2 0,2 2 0,1-2-1,3 0 0,0-2 0,1 1-1,-1 0 0,-2-1 0,-4 1-1,-1 1 1,-4-1-1,-2 3 0,-4 0 1,-11 0-1,13 1 0,-13-1 0,0 0 1,0 0-1,0 0 0,0 0 0,0 0-1,0 0 0,0 0-1,0 0-2,-4 10-2,4-10-8,0 0-24,0 0 1,0 0-1,0 0 1</inkml:trace>
  <inkml:trace contextRef="#ctx0" brushRef="#br0" timeOffset="38">6546 9958 22,'0'0'28,"0"0"-1,0 0-3,0 0-4,0 0-4,0 0-3,-9-7-3,9 7 1,0 0-4,0 0-1,0 0-1,4 13-1,-4-13-1,3 15 0,-1-6 0,1 8-1,1-2 0,-1 4 0,-1 2-1,0 3 0,-1 1 0,-1 1-1,-1-5 1,-1 0-1,0-3-1,-1-5 0,2 0-4,1-13-4,0 0-21,-8 11-7,8-11-1,-11 0-1</inkml:trace>
  <inkml:trace contextRef="#ctx0" brushRef="#br0" timeOffset="39">1498 10994 9,'0'0'17,"0"0"-3,9-12-3,-9 12-2,0 0-1,12-4-1,-12 4 0,12 0 2,-12 0 0,14 1 0,-3 2 0,0-4-1,2 4-1,0-4-1,2 3-1,-1-3-2,2 2 0,0-1 0,-1 1-2,1-1 0,0 0 0,1 0-1,-1 0 1,1 1 0,-2-1-1,5 1 0,-4 1 1,4-1-2,-2 0 1,0 0 0,0 1 0,0-1-1,1 0 1,-2 0 0,1 0-1,0-1 2,-2 1-1,5 0 0,-3-1 1,2 1-1,-1 0 0,0 0 0,1-1 1,1 0-1,-2-1 0,2-1 0,0-1 0,0 0 0,1-1 0,0-1 0,0 2 0,-1 1 0,1 0 0,-2 1 0,0 1 0,-2 0 0,-1 2 0,0 1 0,-1-2 0,3 1 0,-3 2-1,2-2 1,1 1-1,-1 0 1,2 0-1,1-2 0,0 1 1,-1 0 0,4-2 0,0 1 0,-1 0 0,4-1 0,0 0 0,2 0 0,1-1 0,1 1 0,1-1 0,0 2 0,1-2 1,0 1-1,-1-1 0,1 1 0,0 0 0,2-1 0,1 0 0,-2-1 0,2 0 0,-1 0 0,2 0 0,3 0 0,1 0 0,0 1 0,2-1 0,1 1 1,1 0-1,1 1 0,1-2 0,-2 0 1,3 0-1,-2-1 0,3 1 1,-3-1 0,4 1 0,-1-1-1,2 3 1,3-1 0,0 0 0,-1 0 0,2 1 0,-1 0 0,0 0-1,-1-2 1,3 2 1,-4-1-1,-1 2 0,1-2 0,1 1 0,0-4 0,1 4 1,-1-1-1,0-2 0,0-2 0,1 1-1,1-3 0,-1 3 1,-2-2-1,2-1 0,0 0 1,1 2-1,2-1 0,-1-1 0,1 3 0,0-2 1,0 1-1,-1 2 0,0 0 0,-2 0 0,-3 2 0,-1 2 0,-3 0 1,1 1-1,-3 0 0,1 0 0,-2 0 0,-1-1 0,2 1 0,-2-1 0,0-1 0,-2 1 0,-1-1 0,-1-1 0,-1 0 0,-2 1 0,-1-1 0,-1 0 0,-1 0 0,0 1 0,2-2 0,-2 2 0,-1 0 0,-1-2 0,-1 1 0,-1 0 0,-2 0 0,1-1 0,-2 2 0,-2-1 0,-3-1 0,-1 2 0,-1-1 0,0-1-1,-4 2 1,-2 0 0,-1-1 0,-12 1 0,15-3-1,-15 3 0,10-2 0,-10 2-3,0 0-13,0 0-17,-1-10 0,1 10-1,-19-13 0</inkml:trace>
  <inkml:trace contextRef="#ctx0" brushRef="#br0" timeOffset="40">3158 11623 12,'0'0'26,"0"0"2,11-1-8,-11 1-3,12-5-4,-12 5-3,19-7-2,-9-3-1,7 5-1,-5-5-1,7 4-2,-5-4 1,3 3-1,-3-2 0,0-1 0,-4 1 0,1 0-1,-3 0-1,-1-1 1,-2-1-1,0 1 0,-2-3 0,1 3 0,-1-3 0,0 2 0,-1 0-1,-1 1 1,-2 0 0,1 10 0,-6-13-1,6 13 1,-13-11 0,13 11-1,-20-4 0,9 4 1,-2 2-1,-1 1 0,0 1 0,0 4-1,0 2 1,-1 0 0,2 3 0,-2 0 1,1 2-1,-1-1 1,3 1-1,1 1 1,0 0 0,2 1 0,1 2-1,4-1 1,2 1-1,2 3 1,1-2 0,4 1 0,2-2-1,4-1 1,3-3 0,3-1 0,3-2 0,2-3 0,2-2 0,2 0 0,-1-3 0,0 2-1,-2-3 1,-2-1 0,0 0 0,-3 0-1,-4-1 0,-2-1 1,-1-3-1,-11 3 0,15-5 0,-15 5-2,15-12-3,-11-1-7,4-1-27,0 3 1,-1-7-1,4 2 1</inkml:trace>
  <inkml:trace contextRef="#ctx0" brushRef="#br0" timeOffset="41">3766 11387 34,'0'0'31,"0"0"-2,0 0-7,-10-5-4,10 5-5,0 0-5,-7 13-3,7-13-2,-6 11-2,6-11 0,-2 12 0,2-12-1,1 12 0,-1-12 0,0 0 0,0 0 1,0 0-1,0 0 0,0 0-1,11-3-2,-11 3-4,1-11-11,-1 11-15,0 0-1,0 0 1,1-12 0</inkml:trace>
  <inkml:trace contextRef="#ctx0" brushRef="#br0" timeOffset="42">3804 11592 13,'0'0'22,"-11"6"-6,11-6 0,-8 11-4,8-11 1,0 13-2,0-13-1,7 12-1,-7-12-2,9 13-1,-9-13-1,10 7-1,-10-7 1,0 0-2,0 0 1,0 0 0,0 0-1,0 0 0,3 10-1,-3-10 1,-10 4-3,10-4-3,-11 3-6,11-3-17,0 0-7,-14 2-2,14-2 1</inkml:trace>
  <inkml:trace contextRef="#ctx0" brushRef="#br0" timeOffset="43">4275 11383 35,'0'0'26,"0"0"0,2-11-5,-2 11-3,0 0-3,0 0-3,0 0-3,0 0-1,0 0-2,-3 10-2,4 2-1,-2 1 0,2 5-2,-2 2 1,1 4-1,-2 1 0,1 2 0,-2 2 0,2 0-1,-1-3 0,1 1 1,0-4-1,0-2 0,0-3 0,1-3-1,0-4-1,0-11-1,1 14-3,-1-14-8,0 0-19,3-12-3,-5 1-1,4 2 1</inkml:trace>
  <inkml:trace contextRef="#ctx0" brushRef="#br0" timeOffset="44">4106 11394 21,'0'0'18,"-10"3"-3,10-3-3,0 0-3,0 0-2,0 0-1,0 0-2,0 0 1,0 0 1,0 0 0,0 0 2,12 3 0,-12-3 2,20-4-1,-9 0 0,7 3 0,-3-6-1,8 6-1,-2-5 0,7 2-2,-4-2 0,9 2-2,-4-4 1,4 1-2,-1 1 0,1 0-1,-3 0 0,-1 1 0,-6 1-1,-2 1 0,-6 2 0,-2 1-1,-13 0-1,10 2 0,-10-2-4,0 0-4,1 13-16,-1-13-11,0 0-1,-7 10 0,7-10 1</inkml:trace>
  <inkml:trace contextRef="#ctx0" brushRef="#br0" timeOffset="45">4779 11290 20,'0'0'30,"0"0"1,0 0-3,0 0-6,0 0-3,5 11-5,-5-11-1,1 12-5,-1-12-1,0 19-2,-1-7-1,2 6-1,-3 0-1,1 4 0,-2 1-1,-2 1 0,-1 3 0,-1-4 0,-1-3-1,1-3 1,-1-1-1,-1-5 0,9-11 0,-14 11-1,14-11-1,0 0-2,-10 4-1,10-4-4,0 0-6,0 0-14,0 0-8,0 0-2,0 0 3</inkml:trace>
  <inkml:trace contextRef="#ctx0" brushRef="#br1" timeOffset="46">8048 7453 32,'-7'-10'22,"7"10"-3,-20-6-1,5 5-5,-2 3-3,-5 1-3,3 4-1,-3 0-2,2 0-1,1 1-1,0 5 0,4-1 0,1 2-1,3 0 0,1 2 1,-2-2-1,3 5 2,0 0-1,1 2 0,-1-1 0,4 2 0,-1-1 0,3 0 1,2-1-2,3 0 1,4-6-1,1 1 0,6-6 1,3-3 0,3-6-1,2-2-1,3-5 1,2-4 0,-2-5-1,2-3 0,-3-2 1,-2 0-1,-2 2 0,-4-4 1,-2 2-1,-4 3-1,-3-2 2,-3 2-1,-1 2 0,-2-2 1,-2 1-1,2 3 0,-1 1 0,0 0 1,1 13-1,1-12 0,-1 12 1,0 0-1,0 0 1,8 17 0,-5-3-1,1 6 1,1 0 0,-1 3 0,0 2-1,1 0 1,-1-3-1,4 1 1,-4-2-1,1-7-1,-2 1-2,-1-6-2,4 0-7,-6-9-15,0 0-7,0 11-2,0-11 1</inkml:trace>
  <inkml:trace contextRef="#ctx0" brushRef="#br1" timeOffset="47">8448 7446 20,'0'0'27,"9"-7"0,-9 7-5,-9-6-4,9 6-3,-13-2-3,13 2-2,-18 2-2,18-2-2,-21 4-1,12 2-2,-2 1-1,-1-1 0,1 3-1,1 2-1,-1-1 1,2 0-1,1 2 0,1-3 1,2 0-1,5-9 0,-1 17 0,1-17 0,11 9 0,-2-6 0,3 0 0,2 1 0,1 0 0,1 1 0,-1-1 0,0 2 0,0 3 0,-2 3 0,-1 1-1,-2 2 1,-1 0 0,-6 5-1,1-1 1,-5 0-1,-3-2 1,-1-1-1,-4-3 1,-2-1 0,-1-3 0,0-5 1,-3-2-1,1 0 0,0-2 1,0 0-1,1-2 1,3 0-2,10 2-1,-15-5-3,15 5-7,0 0-17,6-10-5,7 6-1,-2-8 1</inkml:trace>
  <inkml:trace contextRef="#ctx0" brushRef="#br1" timeOffset="48">8763 7449 15,'0'-13'25,"0"13"2,5-10-7,-5 10-4,0 0-3,-5-15-3,5 15-1,0 0-1,0 0-2,-13-7-1,13 7-2,-14 2-1,14-2 0,-19 6-1,7 1 0,-1-2 0,0 2 0,-2 2 1,3-1-1,-1-2 1,4 2 0,9-8-1,-11 11 0,11-11 0,-1 10-1,1-10 1,10 8-1,-10-8 1,17 10 0,-4-4-1,0-1 1,3 1-1,-2 2 1,1 1-1,-1 0 0,-1 1 0,-3 3 0,-1-1 0,-2 0 0,-2 2 0,-3 1 0,-3 1-1,-2-1 1,-2 0 0,-1-3 0,-4 2 0,-3 0 0,-2-3 1,-1-2-1,-1-4 1,0 0 0,1-4 0,0 1 0,3-3 0,3-1 0,0-2-1,10 4 0,-9-4-1,9 4-3,0 0-3,6-14-13,-1 5-14,10 5-1,-2-8-1,9 4 2</inkml:trace>
  <inkml:trace contextRef="#ctx0" brushRef="#br1" timeOffset="49">8983 7451 49,'0'0'31,"0"0"1,0 0-10,11 2-10,-11-2-4,0 17-2,-2-1-1,2 5 0,-3-1-1,1 6 0,-5-3-1,3 4 0,-2-2-1,1-4-1,0-5-1,-1-3-3,6-1-4,0-12-14,0 0-14,0 0 0,-3-18-1,10 7 1</inkml:trace>
  <inkml:trace contextRef="#ctx0" brushRef="#br1" timeOffset="50">8983 7266 57,'0'0'37,"-5"-10"-1,5 10 1,0 0-22,0 0-7,0 0-9,2 11-14,3-1-21,-5-10 0,6 16-1,-6-16 0</inkml:trace>
  <inkml:trace contextRef="#ctx0" brushRef="#br1" timeOffset="51">9383 7470 22,'0'0'26,"0"0"-4,-8-10-3,8 10-5,-11-7-1,11 7-4,-13-8-1,13 8-2,-14-6-2,14 6-1,-15 3-1,15-3-1,-14 7 0,14-7-1,-16 17 2,10-6-1,-1 0 1,1 4-1,0-1 1,1 3 0,0 1 0,3-1 0,0-3 0,2 5-1,0-5 2,4 0-1,-1-2 0,5-2 0,-8-10-1,16 13 1,-4-11-1,0-6 1,2-5-2,3 2 1,2-4-1,-2-3 1,-1 0-1,-3-3 0,-2 2 1,-1 2-1,-4 1 0,-2-1 1,-5 1 0,1 12-1,-2-14 1,2 14 0,0 0 0,0 0 0,0 0-1,0 0 0,-5 11 0,7 0 1,-2 3-2,2 5 1,0 4 0,-1 4 0,1 3 1,-2 2-1,1 1 0,-1 1 0,0 2 0,-2-2 0,-3 0 0,-2-2 0,-3-4 1,0-4-1,-3-3 0,-4-5 0,-2-5 1,1-4-1,0-8 1,1-7-1,1-2 0,3-4-1,3-1-2,2-4-1,8 6-4,-2-7-18,6 0-9,7 6-2,0-7 2,9 5-1</inkml:trace>
  <inkml:trace contextRef="#ctx0" brushRef="#br1" timeOffset="52">9668 7367 63,'0'0'33,"9"-17"-1,-9 17-9,0 0-15,0 0-3,7 20-1,-9 0-1,2 7-1,-1 4-1,0 2 1,-2 1 0,2 3-1,-2-4 0,2-4 1,0-5-1,1-7 1,0-17-1,5 13-1,-5-13 1,12-18-1,-2 0 1,0-3-2,2-5 2,4-1-1,1 0 1,1 3 0,0 1 0,-1 5 0,-2 3 1,0 5 0,-4 6 0,0 7-1,-11-3 1,14 16-1,-10 1-1,-1 3 1,0 5 0,-3 3-1,-3 2 0,0 0 1,0 1-1,-1-4-1,3-4-1,-1-5-2,5 1-2,-3-19-8,0 0-24,16 5 1,-10-16-1,5 2 2</inkml:trace>
  <inkml:trace contextRef="#ctx0" brushRef="#br1" timeOffset="53">10049 7420 38,'0'0'32,"9"5"3,-9-5-2,-8 14-16,8 5-7,-5 1-4,5 1-2,-3 2-2,4 2-1,0-2 0,1-1-1,0-1 1,1-6-1,1-1 0,-1-5-1,-3-9 1,0 0 0,12-1 0,-5-8-1,-1-4 1,2-1-1,2-4 1,-1 0 0,3-1 0,1 2 1,-1 0 0,1 2 1,-1-1 0,0 7-1,-1 0 1,0 5 0,-11 4 0,16 5 0,-16-5-1,8 23-1,-6-5 1,-1 2-1,-2 3 0,1 0 0,-2 1 0,1 0 0,0-4 0,1-3 0,0-2 0,1-2 0,-1-13 0,5 11 0,-5-11 0,10-6 0,-2-4 0,1-4 0,0-3 0,3-5 0,1-2 0,0-3 0,1-1 1,1 3 0,0 3 0,0-1 1,-1 3-1,1 7 1,0 3 0,-1 6 0,-1 7 0,-2 4-1,-3 5 0,-2 11-1,-1 3 1,-6 2 0,-4 4-1,-2 1 0,1 0-1,-1-1 0,0-4 0,-1-8-2,4 1-5,-1-11-14,5-10-16,-1 10 0,1-10 0,7-15 1</inkml:trace>
  <inkml:trace contextRef="#ctx0" brushRef="#br1" timeOffset="54">10560 7575 44,'19'-2'32,"-9"-4"1,7 4-3,0 0-17,-2-6-4,6 4-4,-3-5 0,4 1-2,-1 0 0,-2-1-1,-1-4 0,-3 5-1,-2-1 0,-4-2 1,-2-1-1,-3 1 0,-7-2 0,-1 2-1,-3 1 1,-1-3 0,-5 1-1,2 5 0,-3 0 1,-1 4-1,1 3 0,0 5 0,0 4-1,-2 3 1,2 6 0,-1 0 1,1 4-1,1 6 1,1-2 1,4 2 0,1-1 1,4 0-1,3-2 1,6 1-1,2-5 1,4-6-1,3-2-1,2-3-1,2-5 1,2-3-2,-1-4-1,-1-6-4,6 4-12,-5-4-22,-3-6 2,0 0-1,-3-5 1</inkml:trace>
  <inkml:trace contextRef="#ctx0" brushRef="#br1" timeOffset="55">10975 7381 61,'12'-1'37,"-12"1"-2,8 18 3,-3 0-26,-7-3-4,2 11-4,-2 0-1,1 1 0,-1-2-1,1 0-1,-1-4 1,0-1-1,2-4 0,2-6 0,-2-10-1,0 0 0,10 6 1,-10-6-1,14-15 0,-5 2 0,-1-6 0,1 0-1,0-1 2,1-6-2,-1 2 1,-1 0 0,1 3 0,-1 1 0,1 5 1,-1 1 0,0 4-1,-8 10 2,12 1-1,-12-1 1,9 15-1,-6 2 0,-1 5 0,-2 4 0,-4 4 0,5 1-1,-2 1 0,2 3 0,2-4 0,-2-5-1,3-2-1,-1-7-2,6 0-5,-9-17-10,0 0-21,11 2 1,-5-14-1,3-5 2</inkml:trace>
  <inkml:trace contextRef="#ctx0" brushRef="#br1" timeOffset="56">11451 7122 69,'0'0'38,"8"-9"0,-8 9 1,-3 14-28,-7-2-3,5 8-4,-4 5-1,3 5 0,-2 2-1,4 6-1,-1 4 0,3 2 0,0 4 0,1-1-1,2 0 1,-1-2 0,3-5-1,1-3 0,3-7 0,3-6 0,0-7 0,1-5 1,2-6-2,2-8-1,1 0-2,-4-7-4,8 3-19,-7-4-14,-3-7 2,-1 1-1,-4-7 2</inkml:trace>
  <inkml:trace contextRef="#ctx0" brushRef="#br1" timeOffset="57">11284 7292 63,'0'0'39,"4"-16"0,7 10 1,7 5-24,-1-7-5,9 8-4,0-6-2,6 7-2,0 0-2,2 0-3,-1 9-6,-12-4-31,2-6-1,-7 1-1,-16-1 1</inkml:trace>
  <inkml:trace contextRef="#ctx0" brushRef="#br1" timeOffset="58">7821 10779 21,'0'0'27,"-10"0"0,1 0-8,0 0-5,-4-1-3,3 4-3,-5-2-1,2 3-1,-5 0-1,3 2-1,-2-1 0,1 6-1,-2-3 1,4 3 0,-3-2-1,5 3 1,1-3-1,3 2 0,8-11-1,-7 15 0,7-15-1,7 13 0,-7-13-1,20 12 1,-6-7-1,2 2 0,1 2 1,0 0-1,-1 2 0,-2 2 0,-1 0 0,-3 4 0,-3 2 0,-3-1 0,-3 2-1,-3-1 1,-2 1-1,-2-2 1,-3-2 0,-3-4 0,-1-1 0,-2-3 0,1-2 0,-2-5 0,2-4 0,1 0 1,3-3-1,10 6 0,-11-17-2,10 5-3,6 1-9,1 1-20,2-6 0,8 1-2,-2-7 2</inkml:trace>
  <inkml:trace contextRef="#ctx0" brushRef="#br1" timeOffset="59">8026 10750 33,'0'0'28,"0"0"0,0 0-9,-11 16-7,5-2-3,1 4-2,-2 2-2,4 8 1,-2 1-1,3 4 0,0-3 0,3 3-1,1-7 0,5 0-1,1-8-2,4-5 1,2-9-2,5-4 1,0-9 0,0-7-1,4-4 0,-1-3 1,1-3-1,-2-3 0,-1-2 0,-3 0 0,-1 2 0,-2 6 0,-4 3 1,-4 3-1,-4 4 1,-2 13 0,0 0-1,0 0 1,-11 12 0,4 4 1,2 5-2,2 6 1,0 3-1,1 3 1,1 0-1,2-1 0,2-2-1,0-6-2,4 0-5,-5-13-15,-2-11-12,14 1-1,-10-18 1,6 0 0</inkml:trace>
  <inkml:trace contextRef="#ctx0" brushRef="#br1" timeOffset="60">8464 10473 55,'0'0'35,"7"16"-1,-7 1 1,-10 6-23,9 12-4,-6 2-3,4 8-2,-3 3 0,5 3-1,1-3 0,2 0-1,2-2 0,2-2-2,2-5-1,-5-8-1,4-3-4,-7-13-5,4 0-12,-4-15-12,0 0 0,0 0 1,-7-25 1</inkml:trace>
  <inkml:trace contextRef="#ctx0" brushRef="#br1" timeOffset="61">8483 10878 31,'5'-11'33,"11"4"3,-7 0-2,3-3-12,8 8-5,-4-3-6,4 9-3,-1 0-3,3 3-2,-3 1-2,1 5 0,-1 0-1,-3 5 0,-2 1 0,-5 3 0,-3 1-1,-4 2 1,-4-1-1,-5 1 1,-5-1 0,-1-4-1,-4-3 1,-1-3 0,-2-4 0,-1-4 0,0-3 1,1-3-1,1-3 1,2-1 0,3-2-1,3 0 0,11 6-1,-11-14-4,11 14-11,9-6-22,-9 6 1,14-12-1,-5 1 2</inkml:trace>
  <inkml:trace contextRef="#ctx0" brushRef="#br1" timeOffset="62">9024 10461 25,'0'0'33,"0"0"1,0 0 0,0 0-12,4 12-6,-8 3-5,5 8-4,-3 1-2,2 8-2,-1 2 0,1 7-1,-2 3 0,0 4-1,-2 1 0,1 1-1,-1 1 0,1-4 1,2-4-2,1-5 2,2-6-1,3-6 0,4-7 0,1-6 0,3-5 0,3-2 0,2-5 0,2-2 0,0 0 0,-1-4-3,2 2-1,-4-5-4,3 4-11,-2 0-18,-10-8 1,1 2-1,-6-7 2</inkml:trace>
  <inkml:trace contextRef="#ctx0" brushRef="#br1" timeOffset="63">8911 10752 44,'0'0'34,"19"-8"2,-9 2-3,1 1-18,11 6-1,-4-4-7,4 7-2,3-1-3,0 3-4,2 3-4,-3-4-12,-3 1-18,5 6 1,-6-6-2,2 5 2</inkml:trace>
  <inkml:trace contextRef="#ctx0" brushRef="#br1" timeOffset="64">9278 10824 36,'0'0'34,"7"12"1,-2-2 0,0 5-16,-2-5-5,5 7-6,-2 0-3,5 2-1,-1-3-1,3 0 0,1-6-2,0-4 1,0-3-1,1-3 0,2-7 0,-1-4-1,2-4 1,-1-4-1,0 0 1,-1-3-1,1 0 0,-5 3 0,-2 1 0,-3 5 0,-3 3 1,-4 10-1,0 0 1,0 0-1,-11 19 1,3-2 0,0 5-1,-1 6 0,-2 4 0,-1 3 1,-1 2-2,1 1 2,0-1-1,-1 0 0,1-4 0,1-4-1,1-1-1,2-8-2,4-1-2,4-19-5,-6 17-13,6-17-14,0 0 2,0 0-3,8-21 4</inkml:trace>
  <inkml:trace contextRef="#ctx0" brushRef="#br1" timeOffset="65">9683 10880 75,'0'0'35,"14"3"-2,-14 7-5,-3 2-21,6 10-1,-7 2-3,3 7-1,-1 2 0,1 4 0,-1 0-1,1 0 0,-1 1 0,2-3-1,0-2 0,-1-5-2,2-3 1,-2-7-3,2-2-1,-1-16-7,0 0-14,0 0-10,0 0 0,-5-21 1</inkml:trace>
  <inkml:trace contextRef="#ctx0" brushRef="#br1" timeOffset="66">9644 10940 43,'-2'-32'36,"6"7"2,-2-3 0,0-2-15,11 12-8,-4-6-4,6 8-4,0 0-2,6 6-2,1 2 0,3 4-2,-1 2 0,-1 3-1,-1 2 1,0 5-1,-5 4 0,-4 2 0,-4 5-1,-6 4 0,-1 0 0,-5 4 0,-2 0-1,-4-2 1,-2 0 0,-2-5 0,-3-2 0,-1-6 1,-3-2-1,2-5 2,-1-2-1,3-3 0,1-2-1,3-3 0,12 5-1,-10-11-1,10 11-3,0 0-5,16-7-13,-3 5-14,1-2 1,3 1-1,0-6 2</inkml:trace>
  <inkml:trace contextRef="#ctx0" brushRef="#br1" timeOffset="67">10089 10763 32,'0'0'34,"22"-2"1,-22 2 1,9 4-13,-4 9-7,-8-4-6,6 10-2,-7-3-2,3 7-1,-5 1-1,5 3-1,-4 0 0,3 2-1,-3-4-1,3-2 0,1-5-2,1-3 0,1-4-4,-1-11-3,0 0-15,13-9-17,-10-9 2,0-2-2,-2-8 3</inkml:trace>
  <inkml:trace contextRef="#ctx0" brushRef="#br1" timeOffset="68">10151 10600 78,'0'0'39,"0"0"0,0 0 0,-20 3-27,18 6-7,2-9-6,-9 12-13,9-12-26,-3 13 2,3-13-2,0 0 2</inkml:trace>
  <inkml:trace contextRef="#ctx0" brushRef="#br1" timeOffset="69">10397 10769 21,'0'0'31,"0"0"3,0 0-1,0 0-13,0 0-2,0 0-5,0 0-3,-6 13-4,6 0-1,-3 3-2,2 4 0,0 5-2,1 3 0,-1 2-1,2 1 0,-1-1 1,1-2-1,1-5 0,0-6 1,0-5-1,-2-12 0,0 0 0,15-5 0,-6-8 0,1-6-1,3-2 2,1-5-2,3-2 1,0 0 0,3 1 0,1 4 0,-4 5 1,2 4-1,-3 5 1,-1 9-1,-3 6 1,-2 6-1,-1 4 1,-5 4-1,-1 3 0,-3 3 1,-3 2-1,-1-3 0,-2 0-1,-1-3 0,1-3-2,0-4-2,5-2-4,1-13-13,0 0-15,0 0 0,16-6 0,1-1 1</inkml:trace>
  <inkml:trace contextRef="#ctx0" brushRef="#br1" timeOffset="70">11029 10823 11,'0'0'12,"10"-5"2,-10 5 0,10-4 0,-10 4 1,0 0 1,13-4-2,-13 4-1,0 0-1,0 0-2,0 0-1,0 0-1,0 0-2,-2-11 0,2 11-1,0 0-1,0 0-1,-14-9-1,14 9 0,-11-4 0,11 4-1,-16-2 0,6 3 0,0 1-1,-3 1 0,1 2 1,-1 2-1,-2 3 0,2 1 0,0 5 0,1-1 1,-1 6-1,3-1 0,2 3 0,2 0 0,3 0 0,2-2 1,2-2-1,4-1 1,1-7-1,4-2 1,3-4 0,1-3 0,2-6-1,1-1 1,2-5 0,1-2 0,-1-1 1,1-5-1,-3 1 1,1 0-1,-5 0 0,0 1 0,-6 0 0,-2 1 0,-3 4 0,-1 1-1,-1 10 1,-3-17 0,3 17-1,-7-11 1,7 11-1,0 0 1,-12 3-1,12-3 0,-7 14 0,4-4 0,0 4 0,1-1 1,0 5-2,1 3 1,0 1 1,0 1-1,0 3 0,-1 3 0,0 0 0,0 2 0,-2-2 0,0-2 0,0-3 0,-3 2 0,1-2 1,-2-5-1,-3-3 0,0 0 0,-4-6 1,-1 0-1,-3-1 1,0-5-1,-3-2 1,0 1-1,-1-2 1,3-1 0,1 0-1,3-1 1,2-1 0,5 1-1,9 1 1,-14-4-1,14 4 0,0 0 0,0 0 0,0 0-3,11-2-3,-11 2-7,21-12-28,-5 11 1,1-5 0,1 4-1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56:45.11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9565 14749 0,'3'-10'24,"-13"-13"2,8 3-4,-8-3-5,-1-2-2,0 1-2,-6-5-2,3 5-1,-7-7-2,3 5 0,-9-6-2,4 4 0,-7-4-1,3 3-1,-6-1 0,0 1-1,-4-1 0,-1 3-1,-5-2 0,1 3-1,-6 1 1,0 1-1,-5 0 0,-2 4-1,-3 0 1,1 0 0,-4 2 0,-2 2 0,-3 1-1,0 3 1,0 1-1,-3 0 0,1 3 1,-3 3-1,0 2 0,2 2 0,0 2 0,-3 4 0,3 3-1,1 3 1,1 3 0,0 2 0,4 4 0,-1 3 0,2 2 0,3 4 0,4 3 0,2 5 0,4 3 0,3 4 0,3 3 0,8 5-1,6 6 1,7 1-1,5 4 1,6 2 0,8 3 0,7 1-1,5 2 0,3-2 1,6-1-1,2-1 0,2-3 0,2-2 1,1-1-1,1-2 1,4-3 0,2-1 0,4-2 0,2-4 1,4-1-1,2-3 1,3-5-1,0-2 0,3-4 0,2-4 1,1-3-1,2-5 0,3-1 0,1-5 1,5-3-1,3-4 0,0-6 0,2-1 1,4-5-1,-1-2 0,-2-4 0,4 0 0,-4-5 0,1 1 1,0-3 0,-1 0-1,-3-2 1,0-1-1,0-3 1,0-3 0,-2-2-1,-2-1 0,-1 0 1,-3-3-1,-2-2 1,0 0-1,-6-1 0,-1 0 0,-6 0 0,-2-5 1,-4-1-1,-3 0-1,-6 0 1,-3-1 0,-3 1 0,-5-2 0,-3 0 0,-5 2 0,-4 0-1,-3-2 1,-5 1 1,-2 0-2,-7-1 1,2 4 0,-4 0 1,-1 3-1,1 2 0,-1 2 1,1 0-1,0 4 0,-1 0 0,1 2 0,-4-1 0,1 0 1,-4 2-2,-4-1 0,-2 3 0,-5-2-5,1 10-13,-4 0-19,-12 1 1,-3 6-1,-9-3 1</inkml:trace>
  <inkml:trace contextRef="#ctx0" brushRef="#br0" timeOffset="3450.1973">716 14885 20,'0'0'32,"0"0"2,0 0 0,0 0-14,0 0-5,0 0-5,0 0-1,0 0-4,0 0-1,0 0-2,22 53 0,-22-53-1,19 72 0,-19-72-1,21 90 0,-21-90 0,24 92 0,-24-92 0,25 79 0,-25-79 0,23 61 0,-23-61 0,0 0 1,0 0-1,0 0 0,51 39 0,-51-39 0,0 0 0,24-50 1,-24 50 0,17-57 0,-17 57 1,20-65-1,-20 65 0,20-68 1,-20 68-1,22-63 0,-22 63 0,22-51-2,-22 51 0,0 0-2,0 0-4,28-56-16,-28 56-14,0 0 1,0 0-2,0 0 2</inkml:trace>
  <inkml:trace contextRef="#ctx0" brushRef="#br0" timeOffset="4092.2341">1360 15071 38,'0'0'31,"0"0"1,-17-7-6,7 3-11,1 4-5,-4-5-4,-1 9-1,-1-2-1,-1 4 0,1 1-2,-3 3 0,18-10-1,0 0 1,-48 51-1,48-51 1,0 0-1,-28 69-1,22-46 1,8 0-1,4-4 0,2-1-1,7-6 1,3-2-1,3-6 1,-1-5 0,4-3 1,-2-6 1,-3-4-1,2-5 0,-4-4 0,-4 1 1,-3-3 0,-2 0 0,-3 0-1,-2 4 0,-3 0 1,-3 6-1,1 4 1,2 11-2,0 0 1,0 0 0,-9 9-1,9 9 0,0 6 0,2 4 0,4 4 0,-2 0 0,2 1 0,2-2-2,3-3 1,-2-5-2,3-2-3,-12-21-8,17 9-24,-7-9 1,-3-10-1,1-5 2</inkml:trace>
  <inkml:trace contextRef="#ctx0" brushRef="#br0" timeOffset="4407.2521">1585 14787 65,'0'0'36,"0"0"-1,-11 15 2,9 1-28,-2 1-4,2 10-1,0 4-2,1 4 0,-1 4 0,2 2-1,0 0 0,2 3 0,1-3-1,-1-4 0,3-3-1,1-7-3,4-1-1,-3-13-6,5 0-14,3-10-11,-3-10-2,3-7 3,-5-10 0</inkml:trace>
  <inkml:trace contextRef="#ctx0" brushRef="#br0" timeOffset="4827.2761">1730 14980 42,'0'0'35,"-8"12"1,4 5-1,-4 6-10,3-4-15,4 8-5,1 3-2,3 3-2,2 0 0,3 1 0,0-3-1,3-3 0,3-5 1,-1-4-2,2-10 2,-1-6-1,4-6-1,-3-7 1,2-8-1,-3-6 0,-1-3 1,-1-2 0,-3-2 0,-2 1 0,-6 2 1,-1 4 1,-2 4-1,-2 8 1,4 12 0,-8-10-1,8 10 0,-4 15 0,2 0 0,1 5 0,3 5-1,-1 1 0,2 1 0,-1-2-2,2 2-1,-2-7-4,6 2-6,-5-10-14,-3-12-11,12 10-1,-12-10 2</inkml:trace>
  <inkml:trace contextRef="#ctx0" brushRef="#br0" timeOffset="5323.3045">2073 15165 40,'12'-4'33,"-12"4"3,13-11-3,-2 9-14,-2-7-6,8 3-5,-1-5-3,7 2-1,-4-3 0,5 1-1,-1-3 0,-1 2-1,-3-1 0,-1 0 0,-6-1 0,-3 1-1,-4-2 1,-4 1-1,-6 0 0,-2-2 0,-5 1 0,-4 2 0,-3 2 0,-3 3-1,-1 4 0,1 6 0,1 7 0,0 6-1,2 6 1,4 5 0,1 5-1,5 3 2,5 4-2,4 1 1,2 0 1,4-2-1,5-3 1,3-3-1,4-3 1,1-5-1,1-7 1,1-3-1,0-6 0,2-4 0,1-4-3,-3-7-3,5 1-10,-5-4-24,3-9 1,-1-1-1,-2-5 1</inkml:trace>
  <inkml:trace contextRef="#ctx0" brushRef="#br0" timeOffset="5776.3304">2694 14967 29,'-13'-4'34,"3"6"1,-8-4 0,-1-1-11,5 10-8,-7-5-7,7 6-4,-2-1-1,3 3 1,3 0-2,5 1-1,4 0-1,5 2 0,1-2 0,5 3-1,2-3 1,6 2-2,-3 1 2,2-1-1,0 2-1,-3-1 0,-3 3 0,0-1 0,-3 2 0,-5-3-2,-2 3 2,-5-2 0,-3-3 0,-6 1 0,0-3 1,-5-2 0,0-1 1,-1-1 0,0-4 0,3 1 0,2-1-1,2-3-1,12 0-3,-12-5-10,12 5-24,0 0 1,11-14-1,3 8 1</inkml:trace>
  <inkml:trace contextRef="#ctx0" brushRef="#br0" timeOffset="6365.3641">3267 14852 33,'-21'-15'34,"9"11"1,-9-4 0,1 1-13,3 10-8,-5-4-7,6 9-2,-2-1-1,8 7-2,1 3 0,1 6-1,4 3 0,3 3 0,2 1-1,4 3 1,1 1-1,2 0 1,0 1-1,1-1-1,3-1 1,-1-4-2,-2 0-1,-4-7-2,3 3-3,-11-12-10,6-1-12,-3-12-6,-15 9-1,5-8 3</inkml:trace>
  <inkml:trace contextRef="#ctx0" brushRef="#br0" timeOffset="6578.3763">2981 15193 25,'0'0'29,"0"0"4,5-10-10,-5 10-5,17-11-5,0 7-4,2-5-2,3 2-3,5-2-3,3-1-5,2 2-6,-4-2-8,0 1-8,3 5-8,-11-5 1,2 8 1</inkml:trace>
  <inkml:trace contextRef="#ctx0" brushRef="#br0" timeOffset="7399.4232">3318 15074 50,'14'-4'37,"-14"4"0,0 0-8,12 2-7,-12-2-9,10 13-4,-6-2-4,3 4-1,-3 5-2,4 3-2,-1 1 1,0 1-2,1 0 1,0 0-1,-1-3 0,-1-4 0,1-3 0,-3-6 0,-4-9 0,0 0 0,0 0 0,0 0 1,-8-13 0,2-1 1,2-5 0,0-2 0,2-3 0,3 1 1,2 0-1,3 3 1,3 0-1,1 4-1,3 4 1,0 3-2,4 5 0,-2 2-1,4 4-1,-4 0-3,4 4-2,-5-5-3,6 7-6,-8-8-5,5 5-1,-6-8-1,3 4 2,-4-6 4,1 3 7,-11 2 8,13-6 10,-13 6 8,0 0 4,0 0 3,1 9-1,-4 3-1,-7-2-3,7 9-3,-9-5-5,9 7-4,-4-5 0,5 5-3,0-3 1,4 0-2,3-3 1,3-2-2,3-3 0,1-2 1,3-3-1,3-2 0,1-5 1,1-4-1,4-6 0,0-4 0,0-4 0,-2-3 1,-1-2-1,-2-2 0,-5-2 1,-4 1-1,-6 0 1,-8 3-1,-3 2 1,-6 6-1,-6 4 0,-1 7 1,-2 6-1,-3 7-1,1 9 1,1 4 0,4 7-2,4 1 0,7 1-1,1-2-2,10 1-4,-2-9-13,7-5-16,10 1 1,-2-13 0,9-4 1</inkml:trace>
  <inkml:trace contextRef="#ctx0" brushRef="#br0" timeOffset="8015.4585">4024 15026 50,'-10'17'35,"9"0"-2,-6-3 1,0 3-21,8 6-7,-1-1-3,5 2-2,2-4 0,6 0 0,1-3 0,3-5-1,0-5 0,3-7 0,0-7 1,2-4-1,-1-7 2,-1-2 0,-1-5 0,2-1 1,-4-2 0,2 5 0,-6 1 1,1 7-2,-4 4 0,-10 11-1,14-2 0,-14 2 0,7 22-1,-5-4 0,2 1 0,-1 3 0,2-1 0,3-4 0,-1-2 0,2-4 0,0-5 0,3-5 0,-1-4 0,1-4 0,1-5 0,0-4 1,4-2 0,1-3 0,1-2 0,0 0 0,-1 1 1,3 3 0,-3 4-1,-2 3 0,-4 6 0,1 5 0,-13 1 0,15 16-1,-8 0 0,-4 7 0,0 4-1,-4 5 0,1 3-3,-3-3-4,6 4-19,-3-6-13,-2-7 0,3-6 0,-1-17 2</inkml:trace>
  <inkml:trace contextRef="#ctx0" brushRef="#br0" timeOffset="8843.5057">5126 14972 57,'0'0'36,"12"-2"-2,-12 2 0,0 0-22,8 22-6,-4-5-3,3 9-1,0 3-1,2 7 0,-4 0 1,2 4-1,-4-1-1,0-1 0,-1-1-1,-2-6-2,2-3-1,-5-9-3,6 0-5,-3-19-9,0 0-14,0 0 0,-16-9 1,12-6 1</inkml:trace>
  <inkml:trace contextRef="#ctx0" brushRef="#br0" timeOffset="9204.5265">5096 14979 43,'0'-22'35,"-3"-1"2,4 5-1,3 2-13,-5-3-10,12 9-6,-1 1-2,6 4-2,2 4 0,6 4 0,2-1-1,5 4 0,0 1 0,1 0-1,-3 0-1,-1 2 1,-6 3 0,-5 0-1,-8 5 0,-7-1-1,-9 5 1,-9 2-1,-8 2 0,-6 1 0,-5 1 0,-3-1 1,2-2 0,4-4 0,6-5 0,9-6-1,17-9-2,0 0-6,19-14-27,6 2-2,1-6 0,7-1-2</inkml:trace>
  <inkml:trace contextRef="#ctx0" brushRef="#br0" timeOffset="10982.6282">925 15833 15,'0'0'17,"0"0"-2,0 0 0,0 0-2,0 0 1,0 0-4,0 0-2,0 0 0,0 0-1,0 0-2,0 0 1,0 0-2,5-51 0,-5 51 0,0 0-1,0 0 0,0 0-1,0 0 1,0 0-1,0 0 0,0 0 0,-46-52 0,46 52-1,0 0 0,0 0 0,0 0 0,0 0-1,0 0 0,-51 38 2,51-38-2,0 0 0,-21 70 1,21-70-1,-9 53 1,9-53-1,0 0 1,3 70 0,-3-70 1,0 0-2,0 0 2,0 0 0,57 31 0,-57-31 0,0 0-1,0 0 2,61-59-2,-61 59 0,29-51 0,-29 51 0,24-50-1,-24 50 1,0 0 0,9-64-2,-9 64 2,0 0-1,0 0 0,0 0 0,0 0 0,0 0 0,0 0 0,0 0 0,-49 59 1,49-59-1,10 56 0,-10-56 0,19 55 1,-19-55-2,0 0 1,37 59-3,-37-59-3,0 0-9,0 0-22,0 0 2,0 0-3,53 21 3</inkml:trace>
  <inkml:trace contextRef="#ctx0" brushRef="#br0" timeOffset="11368.6502">1121 15732 49,'0'0'33,"0"0"1,0 0-1,0 0-18,0 0-9,-4 23-5,15-9-2,-1 2-1,5 6 1,-1-1-1,1 3 0,-5-2-2,2 2 0,-6-5 0,0 1 2,-2-7-2,-4-13 2,0 12 0,0-12 2,0 0 2,-10-23 0,4 7 2,3-7 0,1 2 1,1-3-1,2 4 1,-1-1-1,3 6-1,3 1-1,7 6-2,-2 5-4,0-2-7,5 2-17,3 7-6,1-9-2,4 6 2</inkml:trace>
  <inkml:trace contextRef="#ctx0" brushRef="#br0" timeOffset="11884.6798">1506 15796 26,'0'0'30,"6"14"3,-6-14 0,0 0-18,19 5-3,-8-7-3,6 4-2,-2-3 0,6 1-2,-3-4-1,3 1-1,0-2-1,-2-3 0,-2-1-1,0-1 0,-3-3 0,-2 0 0,-3-2 0,-3 1 0,-5 0 0,-2 1-1,-4 2 0,-6 0 1,-3 4-2,-6 3 1,-4 5-1,-1 3 0,-4 7 0,-1 3 0,0 6 0,3 3 0,4 8 0,3 0 1,6 1 1,5 0-1,6-3 1,3-1 1,6-4 0,4-2 0,5-9 2,8 0-2,2-6 1,4-1 0,0-5-1,3 0 0,-2-2-1,0-3-1,-1 0-5,-7-8-6,2 0-29,1 3 1,-7-5 0,2 1 0</inkml:trace>
  <inkml:trace contextRef="#ctx0" brushRef="#br0" timeOffset="12286.7028">2179 15615 77,'0'0'36,"-10"17"0,6 8-7,-4-10-23,9 10-2,-3 4-3,4 3 0,1 2 0,4 4-1,0 0 0,0-3-2,2 2-1,-4-9-3,7 2-12,-6-5-18,-3-14 0,-3-11 0,0 0 0</inkml:trace>
  <inkml:trace contextRef="#ctx0" brushRef="#br0" timeOffset="12692.726">2355 15756 37,'-3'10'32,"5"13"0,-7-2-2,5 1-13,-1 5-10,-1-2-2,3 3-2,1-3 0,4-2-1,1-8 2,2-3-2,0-6 0,2-6-1,-1-6 1,1-5 0,-1-3-1,0-5 1,-3-2-1,1-1 1,-1-1-1,-2 5 2,-2 2-1,1 5 0,-3 0 0,-1 11 0,0 0-1,3 10 1,-2 3-1,0 6 0,2 1-1,0 4 0,3 2 0,0 0-1,1 1 0,0-8-3,4 3-5,-5-13-15,-6-9-13,14 7-1,-9-17 0,4-4 1</inkml:trace>
  <inkml:trace contextRef="#ctx0" brushRef="#br0" timeOffset="13007.744">2623 15609 75,'0'0'36,"0"0"-1,-10 12-8,10-12-22,-1 10-1,5 2-3,2 6 0,1 3-1,2 6 0,-1 4 1,0 4-1,0 2 1,-1 0-1,-1-1 0,-1-1 0,0-2-1,-1-7 0,0-3-1,-2-9-4,4-2-8,-6-12-19,0 0-3,0 0 1,-13-26-1</inkml:trace>
  <inkml:trace contextRef="#ctx0" brushRef="#br0" timeOffset="13214.7557">2523 15772 50,'0'0'37,"0"0"1,0 0 0,22-2-20,-13-4-7,10 7-4,-1-4-3,4 3-1,0 1-4,0-3-3,6 7-9,-7-2-26,0-6 1,-1 2-1,-3-3 1</inkml:trace>
  <inkml:trace contextRef="#ctx0" brushRef="#br0" timeOffset="13748.7864">2936 15822 33,'0'0'35,"18"2"1,-18-2 0,14-9-15,1 10-6,-15-1-6,23-9-3,-11 4-2,3 0-2,-1-1 0,1-1 0,-1-1-1,0 0 0,-1-4-1,-2 1 0,-2-3 0,-1 2 1,-4 0-1,-3-1 0,-4 0 0,-5 1 0,-3 3 0,-3 1 0,-3 4 0,-4 3-1,0 4 1,-2 5 0,0 4-1,-1 6 1,3 3 0,1 3 1,4 3 0,3 1 0,3-3 0,5 1 1,3-3 0,5-2 0,4-2 0,4-3-1,3-3 1,1-3-2,4-2 2,0-3-3,3-1 0,-2-5-2,4 2-4,-6-11-9,4 1-24,5-2 0,-6-8 0,5-2 1</inkml:trace>
  <inkml:trace contextRef="#ctx0" brushRef="#br0" timeOffset="14349.8208">3457 15689 31,'-17'9'33,"6"-3"1,-7-8 1,-1 1-16,5 6-8,-7-5-3,6 7-3,-3 0 0,3 5-2,1 2-1,4 4 0,2 2 0,6 1 0,2 1 0,6-1-1,6-1 0,6-2-1,5-3 1,3-4-1,2-5 0,2-4 0,0-4-1,-1-3 1,-4-7-1,-5-4 2,-3-2-2,-6-1 1,-4-3 0,-6 0 1,-5-2-1,-2 0 1,-2 5 0,-1 2 0,-2 4 0,3 3 1,8 10-2,-12-5 1,12 5 0,0 20 0,4-3-1,2 6 1,2 5-1,2 3 0,1 3 0,-1 2-1,-1 3 1,0-1 0,-3 1 0,-3-3-1,-4-4 1,-3-3 0,-5-3 0,-4-5 0,-1-6-1,-4-4 1,-2-4-2,0-8-1,4 1-2,-3-12-6,11 3-19,3-1-7,-3-9-2,9 3 3</inkml:trace>
  <inkml:trace contextRef="#ctx0" brushRef="#br0" timeOffset="14878.851">3796 15778 42,'0'0'34,"12"3"0,-12-3 1,2-16-21,8 13-3,-3-6-4,6 5-2,-3-4-1,3 1-1,-1-1 0,0 1-1,-4-3 0,1 0-1,-3-1-1,-2-1 1,-2 0 0,-2 1-1,-4-1 0,-2 3 1,-5 1-1,-4 3 0,-3 3 0,-1 5 1,-2 4-1,-1 5 0,2 4 0,1 6 1,2 0 0,7 3 0,4-1 0,5 4 1,3-4-1,6-1 1,5-2 0,5-2-1,1-3 0,3 1-1,-2-5 1,1-5-1,0 0-1,-5-5-2,2-1-1,-8-11-6,7-1-25,-6-1-4,-3-7-1,1-1 1</inkml:trace>
  <inkml:trace contextRef="#ctx0" brushRef="#br0" timeOffset="15298.8749">4015 15662 57,'0'0'32,"0"0"0,9-12-11,-9 12-13,12 3-4,-3 5-2,3 1 0,-1 5-1,0 0 0,1 4-1,-2 0 0,0 1-1,0-2 0,-3-2 0,-2 2 0,-2-5-1,1-2 1,-4-10 1,0 0 1,0 0 1,-13 0 1,13 0 1,-14-20 1,11 9 3,-3-8-2,6 6 2,-2-4-2,7 2 0,-3 0-2,6 3-1,1 1-1,1 2-2,4 4-3,-5-4-6,8 11-17,-3 0-14,-4-3 1,3 2 0</inkml:trace>
  <inkml:trace contextRef="#ctx0" brushRef="#br0" timeOffset="15921.9107">4497 15592 41,'2'-11'35,"-2"11"2,-10 8-9,-2-9-8,6 11-4,-9-8-6,6 8-2,-5-3-3,3 3-1,0-1-2,2 2-1,-1-1 0,4-1-1,2 1 0,4-10 0,-1 16 0,1-16 0,8 16 0,-8-16 0,17 10 0,-8-5 0,2-1 0,2 0 0,-1 2 0,0-1-1,-1 0 0,-2 1 0,-9-6 0,15 15 0,-15-15 0,1 15-1,-4-6 1,3-9 0,-16 15 0,5-11 0,0 2 1,-3-2-1,1-1 1,0-2-2,3 1-2,-1-5-5,11 3-15,0 0-12,-11 0-1,11 0 1,0 0 0</inkml:trace>
  <inkml:trace contextRef="#ctx0" brushRef="#br0" timeOffset="16255.9298">4631 15862 44,'10'8'33,"-10"-8"-3,0 0-7,1 10-5,-1-10-5,0 0-7,-7 13-6,7-13-24,-9 4-8,9-4-3,0 0 1</inkml:trace>
  <inkml:trace contextRef="#ctx0" brushRef="#br0" timeOffset="17635.0087">802 16437 50,'0'0'33,"0"0"1,0 0-13,0 0-8,0 0-4,0 0-5,0 0-3,0 0 1,24 72-1,-24-72 1,0 55-1,0-55-1,4 58 1,-4-58-1,0 59 0,0-59-1,0 0-2,2 65-1,-2-65-3,0 0-3,0 0-6,0 0-4,0 0-12,0 0 0,0 0 2</inkml:trace>
  <inkml:trace contextRef="#ctx0" brushRef="#br0" timeOffset="18212.0417">777 16503 22,'0'0'32,"0"0"-3,-11-66-2,11 66-4,0 0-5,0 0-4,6-58-2,-6 58-5,0 0-1,0 0-2,54-30-1,-54 30-1,0 0-1,64 3-1,-64-3 1,0 0 0,63 27-1,-63-27-1,0 0 1,0 0-2,30 58 1,-30-58-1,0 0 1,-42 59-1,42-59 0,-50 35 1,50-35 0,-53 27 1,53-27 1,0 0 0,-50 20 0,50-20 0,0 0 0,0 0 0,0 0 0,0 0 0,0 0-1,70-31 1,-70 31-1,54-5 0,-54 5 1,49 8-1,-49-8 0,0 0 1,64 35-2,-64-35 2,0 0-2,37 52 1,-37-52-1,0 0 1,4 49-1,-4-49 0,0 0 1,0 0-1,-68 54 1,68-54 0,-52 17-1,52-17 1,0 0 1,-66 12-1,66-12 0,0 0-1,0 0-1,0 0-2,0 0-5,0 0-18,0 0-8,0 0-2,0 0 1</inkml:trace>
  <inkml:trace contextRef="#ctx0" brushRef="#br0" timeOffset="18705.0699">1297 16395 14,'-9'12'27,"9"-12"0,-15 24 1,8-5-16,2 3-5,-1 7-1,1 0-2,4 3 0,3-3 0,6-1 0,2-3 1,5-5-1,0-12 0,6-5-1,1-6-1,-2-4 1,-1-7-1,-4-3 1,2-3-1,-5-1 0,0 0 1,-4 1-1,-3 0 0,0 6 0,-3 0 0,-2 14 1,-1-17-1,1 17 0,0 0 0,0 0 0,-10 5-1,10-5 0,-4 22-1,2-6 0,3 3 0,0 3 0,2 1 0,0-1 0,2 1-1,1-4-2,0-3-2,-6-16-7,11 10-25,-2-8 2,-9-2-3,11-16 3</inkml:trace>
  <inkml:trace contextRef="#ctx0" brushRef="#br0" timeOffset="19053.0898">1702 16218 53,'0'0'37,"3"-13"-1,-3 13 1,-9 10-12,3-1-19,3 10-3,-2 4-2,2 6 0,1 3-1,2 6 1,0 4-1,-1 0 0,0 1 1,0-2-2,2-2 2,-1-3-1,2-5 0,0-5 0,5-8 1,0-2-2,1-7 1,-8-9-1,18 6-1,-18-6-1,17-8-6,-13-3-15,1-3-12,1 2 0,-5-8-2,-1 5 2</inkml:trace>
  <inkml:trace contextRef="#ctx0" brushRef="#br0" timeOffset="19247.1008">1555 16465 46,'-12'0'35,"12"0"3,-9 1-1,9-1-16,13 2-10,3 2-4,0-1-4,5 0-1,4 3-3,-2-5-8,3-1-28,2 4 0,-4-8 0,2-1 0</inkml:trace>
  <inkml:trace contextRef="#ctx0" brushRef="#br0" timeOffset="19668.125">2253 16478 73,'3'13'35,"-8"-1"1,5 5-6,-1 6-25,-2-1 0,4 8-2,0 3-1,4 2-1,-1-1 1,3 1-1,1-2-1,-1-3 0,0-4-1,-2-6-3,2-3-3,-7-17-10,0 0-19,0 0 0,0-17-1,-5 0 3</inkml:trace>
  <inkml:trace contextRef="#ctx0" brushRef="#br0" timeOffset="20061.1474">2202 16535 34,'-5'-20'36,"7"4"0,-4-2 0,-1-1-14,12 10-7,-7-8-6,11 12-3,-2-1-2,6 4-1,-1 0 0,4 5-2,1 0 1,0 2-1,-1 2-1,1 2 1,-3 1-1,0 4 1,-4 4-1,-1-4 1,-4 2 0,-4 0 0,-3 0-1,-3-1 1,-5 0 0,-3-5 0,-5-4 0,-2 4 0,-2-3 0,-1-3 0,0 0 0,1-1-1,4-2 0,2-2 0,12 1-2,-13-5 1,13 5-4,0 0-7,19-15-28,-5 11 0,0-3 1,4 0 0</inkml:trace>
  <inkml:trace contextRef="#ctx0" brushRef="#br0" timeOffset="20865.1934">3027 16310 34,'0'0'32,"4"21"0,-4-21-1,-1 21-16,6-2-8,0 0-3,2 7-2,0 4 0,4 1-1,0 0 2,0 0-2,-1-4 1,2-1-1,-2-5 0,-1-6 1,-9-15-2,14 12 0,-14-12-3,3-12 2,-5 1-1,-3-6 1,-5-2 0,-1-2 0,-4 0 0,-3-1 1,0 4-1,-2 3 2,-1 2-1,0 6 0,1 5 0,0 5 0,2 5 0,0 4 1,4 2 1,2 4 0,3 0 1,5 5 1,3-5 0,6 3 0,2-6 0,9 1 0,-2-5 1,8 0-2,-3-6 0,6-2 0,-2-1-2,2-2 1,-1-5-2,-2 1-1,4-1-2,-2-6-5,4 3-15,-3-1-17,-8-6 3,2 2-3,-6-6 3</inkml:trace>
  <inkml:trace contextRef="#ctx0" brushRef="#br0" timeOffset="21106.2072">3309 16426 44,'3'12'35,"-3"-12"2,0 13-3,-5 0-11,1 1-16,6 3-3,-1 2-2,2 3-2,1 0 1,3 1 0,-1 0-2,1-5-1,3-1-9,-4-4-25,-6-13 0,9-1-1,-9-9 1</inkml:trace>
  <inkml:trace contextRef="#ctx0" brushRef="#br0" timeOffset="21292.2178">3263 16266 78,'0'0'36,"-13"7"-1,13-7-11,-3 11-22,6 0-6,-3-11-11,14 12-20,2 0 0,-1-4 0,7 3 0</inkml:trace>
  <inkml:trace contextRef="#ctx0" brushRef="#br0" timeOffset="21906.253">3666 16267 51,'0'0'37,"-9"-11"-1,9 11 1,0 0-18,-19-10-10,19 10-3,0 0-2,-6 12-2,6 0 0,5 5-1,0 5 0,4 3-1,2 2 0,0 8 0,2 0 0,0 0-1,0-2 0,0-2 1,-2-5-1,-1-3 0,-3-5 0,-7-18 0,9 13 1,-9-13-2,0 0 2,-4-19-1,-2 4 0,-3-4 1,-1-1-1,-3 2 1,-2 0 0,-1 2 0,0 3 0,-2 9 0,1 5 0,0 2 0,3 8 1,2 2-1,1 3 1,5 2 0,1 1 0,6 2 1,0-3 0,6 3 0,0-6 0,6 0 0,-2-4 1,5 1-1,0-6 0,3 0-1,-2-5 1,3-2 0,-2-1-1,0-2 0,0-4-2,-4-2-2,5 3-6,-11-2-32,1-5 1,2 0 0,-7-6-1</inkml:trace>
  <inkml:trace contextRef="#ctx0" brushRef="#br0" timeOffset="22581.2916">4133 16346 41,'0'0'34,"1"12"1,-1-12-1,3 13-14,0 3-12,0 0-5,4 4 0,2 1-1,0 5-1,4-2 0,-2 0 0,1-5-1,2-1 1,-4-5-1,1-2 0,-11-11 0,12 4 1,-12-4-1,8-18 1,-3 3-1,2-6 1,0-5-1,4 0 1,1-3 0,2 0 0,-1 1 0,3 10 0,-4 6 0,1 7 0,-4 7 0,-2 8 0,-3 7-1,1 6 1,-2 7-1,0 1 0,0 0 0,-1 0-1,3-3 0,0-6-4,9-1-7,-7-6-23,2-13-1,7-2-2,-5-10 1</inkml:trace>
  <inkml:trace contextRef="#ctx0" brushRef="#br0" timeOffset="23016.3164">4561 16429 29,'-4'14'32,"-7"-4"2,7 9-2,-1-3-14,-1-2-6,7 7-6,0-4-1,6 1 0,3-2-1,3-1-2,1-6 0,4 3 0,0-6 0,2-5-1,-1-2 1,1-2-1,-4-4 1,0-5 1,-6-3-1,-1-1 1,-5-4 0,-3 2-1,-6-4 1,-2 1-1,-6-1-1,-4 3 0,-3 3 0,-2 0 0,-1 4-1,1 4 0,2 4 0,1 4-1,7 6-1,1 2-2,9 6-2,0-4-5,11 8-15,4-1-13,-2-5 1,5 1 0,-1-10 1</inkml:trace>
  <inkml:trace contextRef="#ctx0" brushRef="#br0" timeOffset="23356.3358">4899 16121 79,'-1'-12'39,"1"12"0,0 0-6,-19 3-21,17 11-5,-3 2-3,3 7-2,2 3-1,3 5 1,0 3-2,1 3 1,0 1-1,2 0 0,-2-2-1,0-1 2,1-4-2,-1-4 1,2-4 0,2-10-1,1-2 0,0-9-1,2-2-1,-4-10-2,2 5-5,-8-11-16,1 0-14,-1 2 1,-5-6 0,-1 5 2</inkml:trace>
  <inkml:trace contextRef="#ctx0" brushRef="#br0" timeOffset="23551.3471">4769 16302 49,'-14'-1'39,"3"-1"0,11 2 1,0 0-14,0 0-13,6 11-4,4-8-3,11 4-2,2-2-1,6 0-1,3 0-5,-1-9-10,-1 0-28,0-3-1,-4-8 2,-2-7-2</inkml:trace>
  <inkml:trace contextRef="#ctx0" brushRef="#br0" timeOffset="24445.3982">5395 16365 2,'1'-11'26,"-1"11"1,0 0-4,0 0-2,0 0-1,0 0-3,11 21-3,-13-8-2,6 7-2,-5 2-3,6 8-3,-2 0-2,0 3-1,1-2 0,1 0-2,0-3 0,1-3-3,4-7-1,-6-8-6,7-1-9,-11-9-15,10-4 0,-5-5-1,-8-11 3</inkml:trace>
  <inkml:trace contextRef="#ctx0" brushRef="#br0" timeOffset="24779.4173">5398 16369 50,'-6'-21'36,"-4"-1"0,1 3-12,8 7-4,-4-5-6,5 17-5,8-13-3,5 11-2,0 1-1,7 3-1,3 2 0,3 4-1,3 2 0,0 2 0,-3 1-1,-3 3 0,-3-1 0,-7 3 0,-7-2-1,-7 2 1,-6-1-1,-9 0 1,-4-3 0,-4-1 0,-1-3-1,-2-1 1,3 0 0,1-6-2,6-2 0,5-4-3,12 3-2,0-15-7,13 4-19,7 0-5,0-8 0,7 3 2</inkml:trace>
  <inkml:trace contextRef="#ctx0" brushRef="#br0" timeOffset="25468.4567">5716 16311 24,'16'0'34,"-16"0"1,0 0-1,9 3-12,-9-3-7,0 0-5,13 4-4,-4 4-2,1 0-2,2 3 0,-1 4-1,1 2 0,0 1-1,-3 2 0,-2-4 0,0 1 0,-6-4 0,-1-13 0,-4 13 0,4-13 1,-10-5 0,10 5 0,-9-19 0,7 4 0,3 0 1,5 1-1,1-3 0,6 2-1,0 2 0,4 0 0,0 5-1,1 1 0,-2 3 0,-1 1-1,-2 4 1,-2 2 0,-1 0 1,-10-3-1,9 11 1,-9-11 0,0 14 1,-3-5 0,-2 0-1,-1 3 1,-2-1 0,3 2 0,0 1-1,3 2 1,2-1 0,4-3 0,3 0 0,4-2-1,3-4 1,4-1-1,2-5 1,2-3-1,0-3 0,-1-1 1,-3-4-1,1-1 1,-6-2-1,-4-2 1,-5 0 1,-4-1-1,-6-1 1,-2 1-1,-7 0 0,-3 4 0,-4 2 1,0 2-2,-1 6 0,0 5 0,2 9-1,3 3-2,5 7-1,3-3-4,11 11-9,1 0-23,4-7 2,8-1-1,2-7 2</inkml:trace>
  <inkml:trace contextRef="#ctx0" brushRef="#br0" timeOffset="26136.4949">6395 16317 55,'-11'-4'38,"11"4"0,-15 3 1,4-4-17,7 11-14,4-10-3,-7 22-3,7-3 0,2 2-1,3 1-1,0 7 1,4-2-1,0-1 0,1-4 1,3-5-2,-1-4 1,4-8 0,-1-8 0,1-9 0,-1-6 0,-2-2 0,0-3 1,-2-1 0,-3 0 0,-1 2 0,-4 2 0,0 6 0,-3 4 1,0 10-1,0-13 0,0 13 0,0 0-1,6 17 1,-1-5-1,1 4 0,2 3 0,0 2 0,1 0-1,0-3 1,-1-2-1,-1-4 0,0-3 1,-7-9-1,13 2 0,-13-2 0,13-19 0,-7 2 1,2-1 0,0-4-1,0-2 1,0 4 0,1 0 1,-2 2-1,-1 4 1,0 5 0,-6 9 0,10-2 0,-10 2-1,7 18 1,-5-1-1,2 2 1,-1 3-1,0 1 0,2 0-1,0-4-1,1 3-3,-3-12-5,8 0-21,-11-10-10,12 4 2,-12-4-1</inkml:trace>
  <inkml:trace contextRef="#ctx0" brushRef="#br0" timeOffset="26364.508">6856 16303 57,'0'0'39,"1"25"0,-3-9 0,-4-1-16,7 12-13,-4-6-6,5 3-1,-1-1-1,2 2-1,2-4-2,2-4-1,1-2-3,-8-15-8,14 2-26,-14-2-1,7-11 1,-3-7 0</inkml:trace>
  <inkml:trace contextRef="#ctx0" brushRef="#br0" timeOffset="26554.5188">6852 16047 62,'-12'7'40,"-5"1"-3,3 3 2,-5 6-16,4-8-20,5-1-6,13 6-12,-3-14-24,10 11 1,4-8-1,1-6 2</inkml:trace>
  <inkml:trace contextRef="#ctx0" brushRef="#br0" timeOffset="27159.5534">7201 16234 60,'0'0'38,"0"0"-1,0 0-10,0 0-6,0 0-9,0 0-5,-13 12-2,13-12-2,-18 12-2,7-2 0,-1-1-1,0 0 1,0 2-1,3-1 0,1 0 1,4 2-1,4-12 0,7 14 1,3-9-1,3 3 0,5-1 1,2-1-1,1 1-1,2 3 1,-2 1-1,-5 1 0,-2 5 0,-4-4 0,-5 1-1,-6 2 0,-3 0 1,-5-3 0,-5 0 0,-1-4 0,-2-2 1,0-3-1,-2-3 2,4-5-2,3 0 0,1-5-3,11 9-5,-5-22-11,7 9-17,7 4 0,2-4-1,8 4 1</inkml:trace>
  <inkml:trace contextRef="#ctx0" brushRef="#br0" timeOffset="27686.5836">7378 16411 25,'13'11'32,"-13"-11"2,19 1 0,-9 1-11,-1-8-10,9 4-3,-6-7-4,6 4-1,-6-4-1,2 2-2,-1-4 1,0 1-2,-3-1 0,-2-1 0,-3 2 0,-1-4 0,-2-1-1,-1 0 1,-2 0-1,-4 0 0,-2 1 1,-4 1-1,-2 0 0,-2 7 0,-2 3 1,-2 3-1,0 5 0,0 5 0,2 4 1,2 4 0,3 2 0,3 2 1,4-1 1,6 4-1,2-1 2,8-1-1,-1-3 0,6 3-1,0-1 0,4 1 0,-1-3 0,2-1-1,-1-5 0,-2 2 0,4-6 0,0-6 0,-2-5-2,0-10-5,6-3-25,-5-5-11,-6-8 1,-1-1-1</inkml:trace>
  <inkml:trace contextRef="#ctx0" brushRef="#br0" timeOffset="28924.6544">923 17052 38,'0'0'31,"0"0"2,0 0-10,0 0-6,0 0-5,0 0-2,0 0-1,0 0-4,0 0-1,0 0-1,21 73-2,-21-73-1,-12 56 0,12-56-2,-4 57 2,4-57-1,-2 53 0,2-53 0,0 0 2,13 52-1,-13-52 1,0 0 0,0 0 0,66 37 1,-66-37-1,0 0 0,59 18 0,-59-18 0,0 0 0,51 14-2,-39-17-3,-12 3-3,0 0-8,26-25-22,-16 3 1,-5 4-3,-1-13 2</inkml:trace>
  <inkml:trace contextRef="#ctx0" brushRef="#br0" timeOffset="29183.6691">857 17078 44,'0'0'34,"0"0"1,0 0-9,0 0-11,0 0-2,61 46-3,-61-46-3,0 0-3,68 36-4,-68-36-1,54 12-7,-27-10-15,9-2-14,-1-8 0,-2 4 1,-2-14 0</inkml:trace>
  <inkml:trace contextRef="#ctx0" brushRef="#br0" timeOffset="29691.6983">1410 17147 20,'-12'5'29,"0"14"-1,-6-1 1,-1 0-14,3 7-6,2-1-3,4 6-2,5-7 1,6 4-2,6-5 2,10-7-1,6-6-1,1-1 0,4-10 1,2-3 1,-4-5-2,1-2 1,-4-7-1,-4 2-1,-6-1 1,-2-5-1,-4-1-1,-5 0 2,-5 1-2,-9-1 1,-1 3-2,-2 1 1,-2 3-1,-3 8 1,-1 7-3,1 2-1,3 8-3,7 2-4,5 11-13,5 0-15,4-4 1,6-2-1,6-9 4</inkml:trace>
  <inkml:trace contextRef="#ctx0" brushRef="#br0" timeOffset="30232.7292">2063 17094 38,'0'0'34,"8"-11"1,-8 11 0,-13-19-17,13 19-5,-14-13-6,14 13-3,-17 1-1,7 4-1,-2 1 0,1 3-1,-2 3-1,3 4 0,-1-1 0,1 2 0,2 2 0,1-5-1,5 2 1,1-6-2,5 1 2,-4-11-1,17 8 1,-3-9 0,3-2 0,4 3 1,1-1 0,-1 6-1,-1-2 0,-1 7 0,-6-2 0,1 6-1,-8 2 1,-5 4-2,-4-4 1,-5 0 0,-3 0 1,-3 0-1,-3-5 1,-2 0 0,3-1-1,-1-7 0,4 3-3,0-5-4,13-1-14,0 0-14,-8-11 0,12-3 0,-1-3 1</inkml:trace>
  <inkml:trace contextRef="#ctx0" brushRef="#br0" timeOffset="30595.75">2306 16941 53,'0'0'33,"0"0"0,-5 12 1,5-12-27,-6 23-1,4-6-2,4 7-2,1 3-1,0 9 0,-1-1 0,3 8-2,-2-3 2,1 2-2,1-5 2,0 0-2,2-4 2,0-7-2,0-6 1,0-6-1,3-4 0,-10-10-6,14 9-10,-14-9-17,9-16-1,-2-2 1,-10-9 0</inkml:trace>
  <inkml:trace contextRef="#ctx0" brushRef="#br0" timeOffset="30823.763">2203 17120 74,'0'0'38,"-5"12"-1,5-12 1,0 0-29,12 11-4,-1-4-3,5 0-4,4 2 0,4-4-6,7 7-7,-2-9-24,2-9 2,5 0-2,-5-10 1</inkml:trace>
  <inkml:trace contextRef="#ctx0" brushRef="#br0" timeOffset="31196.7844">2617 17065 36,'-15'16'34,"5"7"2,-10-7 0,3 5-19,7 6-5,-3-5-5,10 0-3,2-3-1,6 2-2,3-5 0,9-2-2,0-7 2,4-3-2,0-5 2,2 0-1,-1-4 0,-1-7 1,-1-2 0,-6 0 1,-2-2-1,-5-2 1,-6 1-1,-4-1 2,-7 4-2,-3 2 1,-6 2-1,-1 0-1,-3 3 1,-1 1-1,1 8-1,1-3-1,6 6-3,-1-3-2,14 11-16,4-2-16,0-1 2,8 4-1,2-9 1</inkml:trace>
  <inkml:trace contextRef="#ctx0" brushRef="#br0" timeOffset="31617.8084">2844 17103 60,'0'0'36,"0"0"-1,0 0 0,8 12-23,1-1-8,-2 0-3,5 3-1,3 6-2,-2 5 0,2-2 0,-2 1 0,0-3 0,-4 0 0,-2-5 1,-3-1-2,-4-15 4,0 9 1,0-9-1,-9-21 1,2 4 1,2-2-1,-3-5 2,5 0 1,0-2-2,4 3 1,2 3-1,5 6 1,0-2-2,4 8 1,2 5-4,0-1-3,5 8-6,-7-3-25,2 0-3,0 2-1,-4-3 2</inkml:trace>
  <inkml:trace contextRef="#ctx0" brushRef="#br0" timeOffset="32144.8386">3179 17210 38,'0'0'32,"20"15"1,-20-15 0,14-6-20,2 4-3,-5-7-4,5 3 1,-3-3-2,3 0 0,-4-4-1,0 6 1,-1-2-2,-1-2-1,-3 0 1,0 0-2,-2 2 0,-5 9 0,3-15 0,-3 5 0,-3 1-1,3 9 1,-15-13-1,5 7 0,-4-2 0,-1 1 0,-4 7 0,1 3 0,-4 5 0,1 3 1,2 6-1,0 7 0,4 5 1,4 3-1,4-1 1,6 4-1,5-7 1,5 1-1,4 0 2,4-5-1,3-9 2,2 0 1,-1-7-1,1-3 0,-1-1-2,-1-2 1,1-8-3,-3-1-2,5 5-9,-4-11-33,-3 1 4,-1-7-2,0 3 3</inkml:trace>
  <inkml:trace contextRef="#ctx0" brushRef="#br0" timeOffset="32993.8871">3939 17107 38,'0'0'34,"-18"-2"1,9 1-1,-3 3-16,-8-5-6,6 6-5,-3 1-3,2 6 0,0 7-1,2 4-1,1 4 0,5 1-2,2 3 2,4 3-2,3-4 1,6 1 1,4-9 0,4-1 1,4-8-3,2-3 1,2-8-1,2-4 1,-1-5-1,-5-3-2,0-5 2,-5-7-2,-1-1 2,-5-5 1,-3 0-1,-4 1 2,-4 0-2,-1-2 1,-2 4 0,-1 6 1,-2 8-1,8 13 0,-16-6 0,16 6 0,-10 13 0,8 10 0,1 10-1,3-1 0,1 3 0,1 4 1,3-2-1,1-1 1,2 2-3,-1-12-1,5-10-3,-6-4-6,9-8-16,-2-10-13,-7-3 3,1-12-3</inkml:trace>
  <inkml:trace contextRef="#ctx0" brushRef="#br0" timeOffset="33254.9021">4127 16984 53,'-9'-8'37,"9"8"-1,-6 17 0,2-5-18,4 8-11,-3 1-4,5 7 0,0 6-2,5 5-1,-3 0 1,2-2-1,1-3-1,0-4-2,5-2 0,-5-9-5,8-6-9,-4-10-20,-1-10 0,4-5 0,-8-12 1</inkml:trace>
  <inkml:trace contextRef="#ctx0" brushRef="#br0" timeOffset="33555.9193">4301 16921 47,'-2'-12'35,"2"12"2,0-12-2,0 12-16,0 0-9,0 0-4,0 0-2,0 21-1,4 1-1,-2 3-1,1 7 0,0 5 0,1 4 1,-1 0-2,1 3 0,-1-1 1,2-4-1,1-5 0,0 0-1,1-8-2,-1-10-4,6 1-11,-1-7-21,-11-10 2,13-13-2,-7-1 1</inkml:trace>
  <inkml:trace contextRef="#ctx0" brushRef="#br0" timeOffset="34122.9517">4697 16931 33,'0'0'36,"0"0"2,-8 17-1,2 3-10,-4-4-12,10 13-6,-5 2-4,8 7-1,-1 2-1,5 5-3,1-5 1,2-1-2,4-1 1,-2-8-4,5-3-3,-8-11-13,3-7-19,1-4 1,-13-5-1,16-17 1</inkml:trace>
  <inkml:trace contextRef="#ctx0" brushRef="#br0" timeOffset="34442.97">4922 17107 30,'0'0'30,"9"3"2,-9-3 1,0 0-20,-9 9-5,9-9-1,-16 15-2,4-6-1,0 8-2,-5-2 0,0 7-1,-1-4 3,3 2-3,1-4 2,5 3 0,3-7 1,8-3 1,-2-9-2,23 13 0,-4-12-1,5 3 0,2 0 0,2 0-2,1-1-2,-3 3-4,1 1-14,-4-6-18,-10-1 1,-1-5-2,-5-5 3</inkml:trace>
  <inkml:trace contextRef="#ctx0" brushRef="#br0" timeOffset="34672.9832">5091 17126 83,'-4'11'38,"2"3"-1,-3 2-8,-2-2-21,8 9-4,-1 0-2,3 4-2,2-2 1,1 0 0,2-4-1,0-1-3,5-3-4,-9-6-28,-4-11-3,10-7-1,-8-8 3</inkml:trace>
  <inkml:trace contextRef="#ctx0" brushRef="#br0" timeOffset="34844.9929">5057 16937 63,'-4'11'34,"4"-11"-1,-7 15-1,7-15-33,3 13-19,6-4-13,-9-9-1,18 11 0</inkml:trace>
  <inkml:trace contextRef="#ctx0" brushRef="#br0" timeOffset="35272.0173">5204 17046 46,'7'24'34,"-5"-15"1,4 8 0,2 2-19,-5-1-7,5 0-5,-1 1-1,2 2-2,0-5 1,1 1-1,-2-5-1,2-5 0,-10-7 1,15-8 1,-9-3-1,1-6 2,-2-4 0,1-2 0,-1-3 1,1 5 0,-1 4-1,3 0-1,-4 5 1,-4 12-2,13-11 1,-13 11-1,12 8 0,-6 1 0,0 5-1,-1 6 0,1 3 1,0-3-2,-2 6 0,-1-3-2,3 0-1,-5-4-3,8 1-6,-6-9-29,-3-11 3,10 5-1,-6-18 1</inkml:trace>
  <inkml:trace contextRef="#ctx0" brushRef="#br0" timeOffset="35940.0557">5770 16816 70,'0'0'36,"1"9"0,-1-9-11,2 30-10,-4-10-8,6 10-3,2 1-1,4 8-1,-1-4-1,4 0-1,-2 0 0,1-5 0,1-1-1,-4-5-2,-2-8 1,-7-16-1,5 13 1,-5-13 0,0 0 1,-11-17 0,0 2 0,-4-6 2,-1 0-1,-3 3 1,-2 2 0,0 3 0,-2 3 0,2 4-1,2 6 1,0 10 1,2 2 0,3 6 1,2 1-1,4 2 0,4 2 0,6 0 1,1-2-1,8-1 0,1-5-1,5 1 0,1-7 0,3 1-1,-1-7 1,2-1-1,2-3-2,-1-2-1,1-1-2,-6-6-8,6-4-27,-4-1 2,-5-2-1,0 1 2</inkml:trace>
  <inkml:trace contextRef="#ctx0" brushRef="#br0" timeOffset="36400.082">6146 17002 43,'0'0'36,"-21"3"0,8 3 0,-1-1-12,-7-5-13,8 4-6,0-5-3,2 4 0,11-3-2,-11 10 1,11-10-1,3 9 0,-3-9 0,14 16 0,-2-2 1,-1-1-1,0 0 0,2 1-1,0-1 1,1-1-2,0-1 0,-1-3 0,2 2-2,-15-10-3,22 15 2,-22-15-3,7 13 3,-7-13-2,-8 12 3,-5-2 1,-1 0 2,-2 2 3,-4-3 1,3 4-1,-3-5 1,6 1-3,3-1-12,11-8-19,0 0-1,0 0-1,1-25 0</inkml:trace>
  <inkml:trace contextRef="#ctx0" brushRef="#br0" timeOffset="37169.1257">6662 17009 45,'0'0'33,"-11"16"2,-3-4-8,0-4-10,7 7-4,-7-3-6,7 3-3,-1-1 0,6 3-2,2 1-1,2-3-1,6 1 0,1-4 0,7 1 0,1-6-1,5-4 1,4-3 0,-1-5 0,4-1 2,-3-5-2,3-1 1,-5-4-1,-1 1 1,-7-2-1,-3-1-1,-6-3 1,-5 0 0,-6 1 0,-6 0 0,-7 1 0,-1-2 1,-4 2-1,-2 4 1,-1 2-1,0 5 1,2 4 0,3 3-1,2 4 0,3 7 1,4 4-1,3-2-1,5 4-1,3-5-1,10 4-5,-10-15-10,20 10-18,2-6 0,-1-9 0,9 4 1</inkml:trace>
  <inkml:trace contextRef="#ctx0" brushRef="#br0" timeOffset="37556.1481">7085 16793 49,'0'0'36,"-6"-19"-2,0 8-6,6 11-11,-17-14-4,17 14-6,-21 0-1,10 8-1,-5-1-2,1 6 0,-2 4-1,2 1 0,-1 3-1,3 3 0,4 1 0,2-1-1,5 1 1,4 0-1,5 0 0,4 0 0,1 2 0,3-3 0,1 0-1,-1-1 0,2 2-3,-6-5-4,4 4-9,-8-4-23,-3-11 3,0 3-2,-4-12 3</inkml:trace>
  <inkml:trace contextRef="#ctx0" brushRef="#br0" timeOffset="37770.1602">6914 17059 63,'0'0'36,"10"-9"1,-10 9-11,20-6-9,-8-1-6,6 4-6,1-3-3,0-2-9,8-1-30,-1 4 0,-6-5-1,2 2 1</inkml:trace>
  <inkml:trace contextRef="#ctx0" brushRef="#br0" timeOffset="38841.2213">7582 16995 30,'0'0'33,"-1"-13"0,1 13-6,0 0-4,0 0-6,-9 1-3,12 10-5,-4 3-4,5 7-1,-1 3-2,4 1-1,-1 2 0,4 3-1,-3-4 0,1-4-2,0-3 0,-2-8-3,1 2-4,-7-13-14,0 0-13,-1-9 0,-6-6-1,1 3 2</inkml:trace>
  <inkml:trace contextRef="#ctx0" brushRef="#br0" timeOffset="39054.2335">7616 16747 29,'0'0'32,"-12"-2"0,12 2 0,-18 13-12,9-9-12,9-4-4,-5 19-5,5-8-4,6 2-16,7 4-10,-5-8-2,5 8 1</inkml:trace>
  <inkml:trace contextRef="#ctx0" brushRef="#br0" timeOffset="39468.2575">7774 16959 32,'-4'14'29,"9"7"2,-9-5 0,2-2-17,4 9-6,0-5-3,4-2-1,3 0-1,3 0 1,-2-5-1,5-3-2,-5-5 1,4-6-2,-3-3 0,1-2 1,-1-5 1,-2-6-1,1-3 0,0-1 1,-2-1 0,1 1 0,-3 4 1,1 3-1,-4 4 0,-3 12 0,0 0-1,7 11 1,-7 7-2,2 4 1,-1 5-1,2 4 0,1 4-1,1-5-3,5 1 0,-2-3-5,10-7-11,0-7-16,-5-11 0,3-6 1,-6-15 1</inkml:trace>
  <inkml:trace contextRef="#ctx0" brushRef="#br0" timeOffset="39737.2728">8185 16674 60,'0'0'35,"0"0"-1,-10 14-1,8 5-20,-5 2-8,4 8-2,2 5-1,4 7 0,1 1 0,3 6-1,3-2-2,2-2-1,2 0-4,0-8-5,5 1-9,-2-7-17,-6-11 1,3 3 1,-14-22 1</inkml:trace>
  <inkml:trace contextRef="#ctx0" brushRef="#br0" timeOffset="39949.2849">8046 16918 64,'10'0'35,"6"5"0,0-3 1,2-2-27,11 8-5,2 0-3,3-1-2,4 6-6,-5-3-26,-1-7-2,0 4-1,-9-10 2</inkml:trace>
  <inkml:trace contextRef="#ctx0" brushRef="#br0" timeOffset="40356.3082">8498 17045 8,'9'-3'26,"15"7"2,-11-11 3,7 0-14,3 0-3,-2-5-2,4 3-1,-5-7-1,2 6-2,-6-5-1,-1 1-2,-6-3-1,-3 6-1,-8-6-1,-2 4 0,-9 1 0,-1-1-1,-5 4 0,-1 7 0,-2 2-1,-1 5 0,0 8 0,4 7 1,-1 5-1,5 5 1,1 1 1,6 0 0,2-1-1,6 1 2,4-6-1,5-4 0,6-4-2,2-7-1,6-1-3,-2-6-8,6-4-26,0-2 1,-4-7-2,3 2 1</inkml:trace>
  <inkml:trace contextRef="#ctx0" brushRef="#br0" timeOffset="40958.3427">9039 16972 51,'-9'2'36,"0"5"-1,-8-8 1,-3-1-17,7 9-9,-6-5-3,6 4-3,-1-2-1,3 8 0,2-1-1,4 4 0,3 1-2,4 0 1,4 0-2,2 1 1,6 0-1,2-3 0,5-4 0,-1-4 0,3-3 0,-1-3-1,2-8 1,-6-2-1,2-7 1,-5-2 0,-2-1 0,-5-2 1,-3-4 1,-4-1 0,-7 0 1,2 4 0,-7 2 0,0 7 1,-1-1-1,1 10-1,-1 6 1,7 11-1,1 6 0,3 4-1,2 4-1,2 8 1,3 6 0,0 1-1,5 3 0,-5 1-2,2-1 3,-5-1-1,-2 1 1,-3-10 0,-4-3 0,-2-8 0,-7-6 1,1-7 0,-4-8-1,2-4-1,-1-7-1,2-3-2,3-1-2,-1-7-8,8-1-22,3-1-3,-1-6 0,7 4 4</inkml:trace>
  <inkml:trace contextRef="#ctx0" brushRef="#br0" timeOffset="41413.3687">9213 17080 53,'25'-4'33,"-14"-1"1,4-2-10,2 0-9,-3-6-3,3 5-4,-3-7-1,2 2-1,-5-6-1,3 3-1,-5-6-1,2 4 0,-5-1-1,0 0-1,-4-1 1,-2 6-1,-4 1 0,4 13-1,-23-12 0,6 13 0,-5 3 0,-5 7 0,0 9-1,-1 2 1,1 6 0,6 3 0,4-1 0,7 1 1,8-1-1,8-2 0,7-5 0,8-2 0,6-3-1,1-7-1,3 4 0,-1-8-3,-1 1-1,-9-11-9,3-2-21,-6 0-2,-8-9 0,0 1 1</inkml:trace>
  <inkml:trace contextRef="#ctx0" brushRef="#br0" timeOffset="41777.3895">9522 16896 57,'0'0'38,"0"0"-1,8 15 1,-7 1-17,-4-1-12,6 6-6,-1 3-2,4 3 0,2 1-1,0 1-1,1 1 0,3-6-2,-2-1 1,-2-1-1,2-11 1,-10-11 1,10 6 0,-10-6 0,4-19 1,-5 4 3,0-8-2,1-2 3,-2 4-2,4 0 0,0-3 1,3 2-1,0 4-1,4 4 0,0 5-1,0-1-2,3 7-2,-12 3-9,19-7-26,-7 9 1,-12-2 0,17 5 0</inkml:trace>
  <inkml:trace contextRef="#ctx0" brushRef="#br0" timeOffset="42215.4146">9921 16893 50,'-8'10'37,"-6"-2"-1,1 1 1,-2 0-13,-3-8-14,3 7-5,1-4-1,1 5-2,3-2 0,10-7 0,-11 13-1,10-3 0,3 1 0,3 2-1,3-3 1,3 0-1,2-1-1,2 2 0,1 3 0,0-4 0,1-1-1,-4 0-1,1 3 1,-6-1-1,-3 0 1,-5-11 0,-3 17 1,-7-7 0,-5 4 1,-1-7-1,-6-3 1,-1 1 1,1 5 0,2-2-3,3-2 2,6-8-5,11 2-9,0 0-23,0 0 2,13-6-3,-1-6 3</inkml:trace>
  <inkml:trace contextRef="#ctx0" brushRef="#br0" timeOffset="42451.4281">10104 17173 62,'0'11'35,"3"5"2,-3-1-9,0-15-12,3 19-8,-3-19-6,0 0-14,0 0-23,0 0 0,-3-13-2,1 0 1</inkml:trace>
  <inkml:trace contextRef="#ctx0" brushRef="#br0" timeOffset="44928.5698">1197 17939 38,'0'0'31,"0"0"5,0 0 0,-48 8-17,48-8-3,0 0-5,0 0-4,-51-5-1,51 5-3,0 0 0,-50 15-3,50-15 3,0 0-4,-48 54 2,48-54-2,-23 66-1,23-66 5,-11 76-3,10-32 2,1-44-4,8 69 1,-8-69 0,26 58 1,-26-58 3,0 0-4,82 45-1,-82-45 1,83 5 4,-83-5-3,92-26 0,-92 26 1,89-38-3,-89 38 2,65-62 3,-65 62-1,37-70-2,-37 70 1,10-69 3,-10 69-3,-17-74 2,17 74-1,-55-35-2,55 35-1,-80-30 2,36 28 2,-1 7-3,3 15 0,42-20-2,-63 45 4,63-45-6,-22 59 3,22-59-8,0 0-11,53 68-20,-53-68 0,78 12 1,-78-12-1</inkml:trace>
  <inkml:trace contextRef="#ctx0" brushRef="#br0" timeOffset="45437.5989">1767 18030 59,'0'0'34,"0"0"-3,0 0-2,0 0-18,0 0-2,0 0-3,0 0-4,17 64-2,-17-64 0,13 58 1,-13-58 0,0 0 0,22 75 0,-22-75-1,8 50-1,-8-50 2,0 0-1,0 0 1,0 0-1,0 0 0,0 0-2,0 0 2,31-69 2,-31 69-2,22-73 1,-22 73-1,29-65 1,-29 65 0,0 0 2,0 0-2,52-33-3,-52 33 1,0 0 0,21 53-1,-21-53 1,11 64 1,-11-64-1,9 64 1,-9-64 0,11 54-3,-11-54-3,0 0-17,0 0-14,0 0 2,0 0 2,0 0-3</inkml:trace>
  <inkml:trace contextRef="#ctx0" brushRef="#br0" timeOffset="45776.6183">2174 17669 82,'-16'18'37,"13"-8"-1,-5 13 2,8-23-32,0 0-1,-6 86-1,6-86-4,11 85 2,-4-35-1,3 8 1,-10-58-4,22 93 2,-22-93-2,29 75 0,-29-75-1,30 51-4,-30-51-9,0 0-23,0 0 3,0 0 0,60 24-2</inkml:trace>
  <inkml:trace contextRef="#ctx0" brushRef="#br0" timeOffset="46258.6458">2440 17926 71,'0'0'37,"0"0"-4,0 0 4,-8 54-21,8-54-10,0 0-2,0 0-2,22 66-1,-22-66 0,0 0 1,40 56-2,-40-56-1,0 0 2,52 30-3,-52-30 2,0 0 0,54-31 2,-54 31 0,0 0-3,57-71 8,-57 71-2,32-54-1,-20 30-2,-1 1 1,-11 23-2,0 0 1,0 0 0,0 0-3,0 0-1,-9 65 2,9-65 2,-21 106-7,10-53 7,-2 5-5,2 7 3,-1-6 1,3-1-1,9-58-1,-11 82-3,11-82-1,0 0-35,0 0 2,0 0-4,0 0 1</inkml:trace>
  <inkml:trace contextRef="#ctx0" brushRef="#br0" timeOffset="51149.9255">3267 17938 20,'0'0'32,"0"0"-4,0 0 8,0 0-16,0 0-5,0 0-1,0 0-3,0 0-5,0 0-2,-28 61 1,28-61-5,-4 58 2,4-58 2,-2 90-4,2-90 2,0 81-2,0-81 0,-2 60-1,2-60-1,0 0-3,0 0 0,0 0 0,0 0-1,0 0-6,0 0 0,0 0-7,0 0-8,0 0-5,0 0 1,-31-70-1</inkml:trace>
  <inkml:trace contextRef="#ctx0" brushRef="#br0" timeOffset="51545.9483">3210 18040 34,'26'-60'27,"-26"60"5,5-39-2,-1 22-8,-2-2-6,8-2-3,-5-3-6,7 0-2,-1 3 1,5 0-3,2-1-4,2 7 2,2 5 0,1-1 0,-3 14 0,1 3 0,-2 5-1,-19-11 1,0 0 3,37 73-3,-37-73 2,4 55-2,-4-55-1,-11 55 1,11-55 0,0 0 0,-53 62-2,53-62-2,0 0 0,-74 51 4,74-51 1,-51 10-3,51-10 1,0 0-1,0 0-2,-52-9 1,52 9-6,0 0-9,0 0-13,50-28-7,-50 28 2,60-20 0</inkml:trace>
  <inkml:trace contextRef="#ctx0" brushRef="#br0" timeOffset="51986.9735">3803 17750 41,'-21'9'32,"6"-1"3,-9 3-1,-3-4-16,27-7-7,0 0-1,-67 57-3,67-57 1,-29 59-6,29-59 2,-2 54-3,2-54 2,28 56-6,-28-56 1,57 31-4,-57-31 5,76-1 4,-76 1-3,79-21 2,-79 21 0,69-44 3,-69 44-6,52-47 7,-40 20-9,-4 10 1,-8 0 0,0 17 0,-21-20 2,1 8-2,-6 3 2,-2 4-3,-2 6 3,30-1 0,-55 7 3,55-7-2,-41 11-4,41-11-2,0 0-5,0 0-18,2 52-7,-2-52 3,43-2-8</inkml:trace>
  <inkml:trace contextRef="#ctx0" brushRef="#br0" timeOffset="52406.9975">4251 17765 68,'-9'3'35,"-11"2"-2,2-9-5,-1 5-17,-8 4-3,7-7-3,-2 13-1,22-11-2,-29 30 0,29-30 0,0 0-1,-8 51-1,8-51 0,0 0 2,0 0 2,63 52-4,-63-52 4,53 19-1,-53-19-3,0 0-1,70 35 1,-70-35-4,0 0 1,38 50 3,-38-50-3,0 0-2,-16 59 6,16-59-3,0 0 2,-54 44 1,54-44-1,0 0-1,-60 28 0,60-28-1,0 0-7,0 0-14,0 0-13,0 0 2,0 0-2</inkml:trace>
  <inkml:trace contextRef="#ctx0" brushRef="#br0" timeOffset="52689.0136">4451 17820 55,'0'0'34,"-9"-5"0,9 5 0,3 9-21,-3-9-5,0 0 0,2 51-4,-2-51-1,11 62 1,-11-62-5,13 65 4,-13-65-3,15 63-1,-15-63-11,0 0-15,0 0-13,0 0 1,0 0 1</inkml:trace>
  <inkml:trace contextRef="#ctx0" brushRef="#br0" timeOffset="52869.0236">4434 17588 60,'0'0'31,"-10"19"-1,11-1-3,-4-4-34,6-2-16,6 6-7,-4-4-2,13-3 2</inkml:trace>
  <inkml:trace contextRef="#ctx0" brushRef="#br0" timeOffset="53544.0625">4673 17564 41,'0'0'35,"0"0"0,0 0 1,-10 7-15,10-7-8,-5 10-7,4 2-2,4 7-1,0 7-1,3 3 0,2 2-1,-8-31-1,17 67-1,-17-67 0,21 81-2,-21-81-6,20 81 0,-20-81-8,14 64 1,-14-64-6,4 50-5,-4-50-3,0 0 3,0 0 4,0 0 12,0 0 12,0 0 7,-61-72 5,48 48 13,-3-4 1,16 28 0,0 0 2,-30-47-9,30 47-7,-3-23-3,3 23-3,18-10-6,-2 10 1,4-9 0,3-2 1,-1 7-5,4-8 3,-3 6-4,-1-5 4,-5 2 1,-1 4-1,-6 4 0,-10 1 0,13 3 1,-13-3-1,0 0 0,9 13 1,-9-13-1,3 16-1,-3-16 1,0 0 1,0 0-1,14 61-1,-14-61 2,7 50-2,-7-50 2,4 55-3,-4-55 2,3 56-3,-3-56-2,0 0-17,0 0-18,0 0 1,0 0 0,0 0 2</inkml:trace>
  <inkml:trace contextRef="#ctx0" brushRef="#br0" timeOffset="53736.0735">4902 17567 53,'-10'15'34,"10"-15"0,-8 16-1,7-6-17,1-10-13,5 15-11,5-4-18,4-5-7,-4-3-1,6 7 1</inkml:trace>
  <inkml:trace contextRef="#ctx0" brushRef="#br0" timeOffset="54138.0965">5056 17691 64,'-2'14'36,"4"4"-1,-1-6 1,-1-12-22,0 0-6,11 66-6,-11-66-1,23 50 3,-23-50-1,30 54-1,-30-54-2,0 0 1,44 64 0,-44-64 1,0 0-2,0 0-2,0 0 2,0 0 0,0 0 1,46-25 4,-43-1-7,-2-3 3,1-2 2,-1-1-1,3-2-2,-2 8 3,3-1-2,-2 5-3,2 8 3,1-3-3,-6 17-4,17-11-17,-6 12-16,-11-1 1,13 14-2,-6-3 2</inkml:trace>
  <inkml:trace contextRef="#ctx0" brushRef="#br0" timeOffset="54687.1278">5408 17835 63,'0'0'35,"14"11"-1,-14-11 2,0 0-23,17 0-2,-17 0-6,19-2-4,-10 2 3,3-5-1,-3 6 1,1-7-1,1-5 0,-11 11-3,14-20 3,-8 3-1,-3 5 0,1 0-2,-2-2 1,-2 0 0,0 1-1,-1-1 0,-2 3 0,3 11 0,-13-17 1,13 17 0,-21-14-3,7 7 2,-4 4-1,-2 4 1,-1 6 0,0 2 0,2 0-1,0 6 0,5 11 1,14-26 1,-18 63-1,18-63 1,6 59-1,-6-59 1,26 54 1,-26-54 2,0 0-1,71 42 0,-71-42 0,54 19-1,-54-19 3,52 7-2,-52-7-1,0 0-2,60 3 4,-60-3-4,0 0 0,0 0-14,0 0-28,55-25-2,-50 13 2,-1-12-3</inkml:trace>
  <inkml:trace contextRef="#ctx0" brushRef="#br0" timeOffset="55462.1723">6137 17704 44,'-10'16'31,"-11"-4"2,21-12-5,0 0-13,-54 59-1,54-59-3,-27 57-1,27-57-4,-7 63-1,7-63-1,18 52 2,-18-52-3,0 0-3,76 49 0,-76-49 3,77-14 1,-77 14-3,83-32 3,-42-2-4,-4 6 0,-6-5 1,-6-9 0,-9 8-4,-5-1 1,-11 6 3,-8 0-2,-10 23 0,-7-7 4,-7 7-3,-3 12 0,-3-1 0,0 6 0,5 6 0,3-2-1,10 0-2,4 3-1,16-18-2,-2 41 1,2-41-17,39 33-17,-39-33 1,52 24 0,-22-26 4</inkml:trace>
  <inkml:trace contextRef="#ctx0" brushRef="#br0" timeOffset="55963.2009">6568 17636 88,'0'0'36,"0"0"-2,0 0-4,-2 13-22,2 2-4,4 5-2,-4-20-1,14 62 3,-14-62 0,21 71 0,-21-71 0,27 64-1,-27-64 1,0 0-4,0 0 5,55 43-5,-44-51 1,1-9-3,-3-5 0,1-4 2,-1-1-1,1-4 4,-3 4-4,1 9 1,-1-5-1,0 8 3,-3 4 0,-4 11-1,10-4 0,-10 4-1,10 19 0,-10-19 0,12 17 0,-12-17-1,0 0 4,14 67-5,-14-67 0,4 54 0,-4-54-2,-1 51 1,1-51-3,0 0-9,0 0-27,0 0 5,0 0-1,0 0 0</inkml:trace>
  <inkml:trace contextRef="#ctx0" brushRef="#br0" timeOffset="56471.23">6984 17828 43,'0'0'35,"0"0"1,0 0-1,51 45-10,-36-46-9,-15 1-4,26-18-3,-14 8-7,4 1 1,-3-6 1,0 0 0,-2 2-6,0-7 3,-3-1 1,1 4-1,-4 0 1,0-5 0,-3 2-1,-1 2 0,-3-2 0,-2 4 1,-6 3-1,0-4-1,-4 4 0,-3 7 0,-2 3 0,-1-1 0,-2 5-1,0 3 0,3 11 1,0 16-1,2-1 1,2-2 2,4 5-3,11-33 2,-8 78 4,8-78-1,11 70-4,-11-70-1,32 50 3,-32-50-3,0 0 3,75 48-4,-75-48-1,57 16-3,-57-16 3,54-8-6,-54 8-17,56-16-14,-56 16-1,0 0 2,0 0-3</inkml:trace>
  <inkml:trace contextRef="#ctx0" brushRef="#br0" timeOffset="57032.262">7536 17636 24,'0'0'32,"0"0"2,0-9-4,0 9-6,-2-9-4,-7 4-3,9 5-4,-15-8-4,15 8-2,-23 4-1,12 2-2,-5-1-1,4 5-1,-3 1 0,4 0 0,1 4-2,5-5 0,1 2 1,4 3-1,3 5 0,2-10 0,5 0 0,1 6 0,3-6-1,2 1 1,1 1 0,1-4 0,1-4-1,-2 1 1,1-5-1,-3 4-1,-1 3 0,-14-7-1,20 15 4,-20-15-6,0 0 3,0 0-3,-5 57 1,5-57 2,0 0-2,0 0 0,-55 60-1,55-60 2,0 0 4,0 0 0,-60 32-1,60-32-1,0 0 1,0 0-12,0 0-23,0 0 7,0 0-6,0 0 1</inkml:trace>
  <inkml:trace contextRef="#ctx0" brushRef="#br0" timeOffset="57854.3091">7912 17506 83,'3'-15'39,"-3"15"-2,-2-14-5,2 14-20,0 0-4,-13 7-3,8 5-3,1 6 0,1 5-1,2 3 0,1 9-1,2 7 1,2-10-2,1 9 2,-5-41-2,13 68 4,-7-49-4,0 1 1,-6-20-1,10 1 0,-10-1 0,6-10 0,-6-13 0,-4-2-2,1 1 3,0-10 0,-2 4 0,0-1 0,1-13 1,0 17 0,1-2 1,0 8-1,-1 1 1,2 8-1,0-5 0,2 17 0,-5-14 0,5 14 0,0 0 0,0 0-1,-8 19 1,7-10-1,2 11-3,-1-6-2,6 11-12,-1 0-23,-3 0 0,3-9 1,-3 5-1</inkml:trace>
  <inkml:trace contextRef="#ctx0" brushRef="#br0" timeOffset="58456.3435">7922 17985 13,'0'0'29,"0"0"1,0 0 1,50 39-12,-50-39-3,0 0-3,0 0-2,0 0 2,0 0-6,0 0 0,0 0-3,0 0 1,0 0 0,0 0-2,0 0 1,0 0-3,0 0 1,0 0 0,0 0 0,0 0-4,0 0 4,0 0-1,0 0 0,0 0 3,0 0-4,0 0-2,0 0 5,0 0 3,0 0-7,0 0 6,0 0-5,0 0-2,0 0 2,0 0 2,0 0-2,0 0-2,0 0 2,0 0-4,0 0-3,0 0-29,0 0-5,0 0 0,0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04:36.0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985 6732 9,'0'0'11,"0"0"-2,0 0-1,0 0-2,0 0-1,0 0-1,0 0 0,0 0-1,0 0 0,0 0 0,0 0 0,0 0 0,0 0-1,0 0 1,6 57-1,-6-57 0,3 58-1,-3-58 0,4 65-1,-4-65 0,3 66 0,-3-66-1,7 59 1,-7-59-1,6 51 0,-6-51-1,0 0-2,6 50-2,-6-50-5,0 0-4,0 0-7</inkml:trace>
  <inkml:trace contextRef="#ctx0" brushRef="#br0" timeOffset="1">981 6723 11,'0'0'12,"0"0"-3,0 0-1,0 0-2,0 0 1,0 0-2,0 0 1,0 0-1,0 0 0,0 0-1,0 0 1,0 0 1,61-20-2,-61 20 0,0 0 0,0 0-1,61-17 0,-48 10-2,6 1 0,-9 2-1,5 1 0,-15 3 1,18-5-2,-18 5 1,14-2-1,-14 2 2,0 0-1,10 3 1,-10-3-1,0 0 1,0 0-1,0 0 1,8 10 0,-8-10-1,0 0 0,7 15 0,-7-15 1,10 13-1,-5-1 0,-1-1 0,0 3 1,-1 1-1,1 3 0,0-2 1,-1 2-2,-1-2 0,-1 2-3,0-5-3,0 1-10,4 3-10,-5-17 0,1 23 0</inkml:trace>
  <inkml:trace contextRef="#ctx0" brushRef="#br0" timeOffset="2">1319 6867 9,'1'12'10,"0"-3"-1,2 6-3,-1 1-1,0 4-1,2 1-1,0 0-1,-2 1-1,0 1 0,1 0-1,-1-2-1,0-1 0,0-3-1,-1-2-2,-2-5-2,4 3-5,-3-13-5</inkml:trace>
  <inkml:trace contextRef="#ctx0" brushRef="#br0" timeOffset="3">1334 7023 21,'5'-13'18,"-5"13"-2,15-4-2,-5 4-3,2-1-1,2-1-2,1 2-3,-1-2-2,3 1 0,-1-1-1,-2-2-1,1 1-2,-3 1-9,-2-6-17,4 15 2,-4-11-1</inkml:trace>
  <inkml:trace contextRef="#ctx0" brushRef="#br0" timeOffset="4">4245 6675 3,'0'0'12,"0"0"-2,-1 17-2,0-7-1,4 6-1,-2 0 0,2 10-1,0-1-1,1 7-1,-1 1 0,1 3 0,-2 0-1,0-2-1,1-2-1,-1-2 0,-1-3-1,-1-6 0,1-1-2,-1-9-4,3 2-4,-3-13-6,4 9-4</inkml:trace>
  <inkml:trace contextRef="#ctx0" brushRef="#br0" timeOffset="5">4233 6673 10,'0'0'11,"0"0"-1,0 0 0,0 0-2,0 0-1,11 0-1,-11 0-1,11-1 0,-11 1-1,18-2 0,-8 1 1,2 2-2,2-1 0,1-3 0,-1 3-1,2 0-1,-2 0 1,1-3-1,-2 3 0,0-4 0,-3 2 0,0 3 0,-10-1 0,15-4 0,-15 4 0,0 0 0,11-3 0,-11 3 0,0 0 1,0 0-1,0 0 1,0 0-1,0 0 1,0 0-1,0 0 0,4 10-1,-4-10 0,0 11 0,0-11 0,2 16 0,-1-5 0,0 2 0,2-1 0,-1 3 0,2 0-1,-3-2-3,3 1-4,-2 0-10,-2-14-10,3 23 1,-3-23 0</inkml:trace>
  <inkml:trace contextRef="#ctx0" brushRef="#br0" timeOffset="6">4564 6833 4,'0'9'10,"2"0"-2,-2-9-1,0 18 0,0-6-2,2 2 0,-2 0 0,2 4-2,-2-1 0,2 1-1,-1 1-1,0 2-1,0-2 0,0-2 0,0 1-1,1-3 0,-1 0-1,-1-4-1,1-1-5,-1-10-5,4 11-6</inkml:trace>
  <inkml:trace contextRef="#ctx0" brushRef="#br0" timeOffset="7">4561 6981 14,'0'0'18,"15"-6"-1,-5 1-2,4 0-2,0 2-2,2-3-2,1 3-2,1-4-2,0 4-4,-1 2-5,-1 4-12,-16-3-10,25 2-1,-25-2 0</inkml:trace>
  <inkml:trace contextRef="#ctx0" brushRef="#br0" timeOffset="8">1483 7921 0,'0'0'4,"0"0"-1,0 0 1,0 0-2,-3 12 0,4-1 0,-1 2 1,0 3-1,1 1 0,-1 5 0,0 1-1,0 0-1,1 3 0,-1-1-2,2-2 0,0 0-2,-1-1-1,0-4-1,1 0-2</inkml:trace>
  <inkml:trace contextRef="#ctx0" brushRef="#br0" timeOffset="9">1459 7891 6,'0'0'7,"0"0"-1,0 0-1,0 0 1,0 0-1,0 0 1,11-7 0,-11 7 1,11-3 1,-11 3-1,15-7 0,-4 3 0,-2 1-1,5 0-2,-2 1 0,1-1-2,3 0 0,-2 0-1,2 2 0,-3-1 0,1-1-1,-4 0 1,-1 2-1,-9 1 1,15-3-1,-15 3 1,9-4-1,-9 4 1,0 0-1,0 0 1,0 0-1,10 0 0,-10 0 0,0 0 0,0 0 0,0 0 0,4 10 0,-4-10 0,0 0 0,0 0 0,0 0 0,10 10 0,-10-10 0,0 0 1,6 12-1,-4-2 0,-2-10 0,-1 18 0,-1-5-1,-1 1 0,-1 0-1,0 3-2,-1-2-5,5-15-13,-7 25-3,7-25 0</inkml:trace>
  <inkml:trace contextRef="#ctx0" brushRef="#br0" timeOffset="10">1802 7913 11,'0'0'11,"0"0"-1,0 0-3,0 0-1,-5 12-1,5-12-2,3 14 0,1-3-1,-2 4 0,0 2 0,0 2 0,-1 1-1,0 3-1,-3 2 1,1 1-1,-2-2 0,-1-2 0,1-1 0,0-3-2,1-3-2,1-3-3,1-12-7,2 16-6</inkml:trace>
  <inkml:trace contextRef="#ctx0" brushRef="#br0" timeOffset="11">1819 8097 21,'20'-4'13,"-10"-2"0,8 3 0,-2-2-2,6 0-1,-1 2-1,0-1-3,2 1-4,-1-1-4,-5 7-13,-5-9-9,5 13-1,-17-7-1</inkml:trace>
  <inkml:trace contextRef="#ctx0" brushRef="#br0" timeOffset="12">1400 10238 15,'0'0'17,"0"0"-2,-4 13-3,4-13-3,3 19-2,-3-5 0,0 3-1,0 5-2,1 2-2,-2 0-2,1 0 0,0 1 0,-2-5-2,2-2-2,0-4-2,0-5-1,0-9-5,2 10-9,-2-10-2</inkml:trace>
  <inkml:trace contextRef="#ctx0" brushRef="#br0" timeOffset="13">1414 10371 33,'0'0'23,"11"-9"-1,0 4-3,0 1-5,2 1-3,3-1-4,0 2-2,4-2-4,-2 0-4,2 4-11,3 5-15,-6-10-1,1 12 1,-9-13 0</inkml:trace>
  <inkml:trace contextRef="#ctx0" brushRef="#br0" timeOffset="14">3986 10105 8,'0'0'8,"0"0"0,12 2 0,-12-2-1,0 0-1,0 0-2,0 0 0,0 0-1,11 9 0,-11-9-1,0 0 1,5 17-2,-4-5 1,0 2 0,0 4-1,-1 1 1,-1 3-1,1 3 0,0 0 0,-1 1 0,1-2 0,0-2-1,1 0 1,0-1-1,0-4 0,1 0-2,-1-6-3,3 3-6,-4-14-11,3 13 0</inkml:trace>
  <inkml:trace contextRef="#ctx0" brushRef="#br0" timeOffset="15">3996 10071 7,'0'0'8,"10"-1"-1,-10 1 2,0 0-1,0 0 0,12-3 0,-12 3-2,11-1 0,-11 1-2,14 0-1,-14 0 0,17 0-1,-7-3-1,0 1 1,4 1-1,-2-2 1,2 1 0,0 0-1,0 0 0,0 1 0,-2 0 0,1 1-1,-4-2 0,-9 2 1,16 0-1,-16 0 0,10-1 1,-10 1-1,0 0 1,0 0-1,0 0 1,0 0-1,0 0 0,0 0 0,9 9 0,-9-9 1,4 14-1,-2-4 0,2 2-1,-2 4 0,0-2 0,1 4-2,-2-1-5,-1-1-10,6 6-5,-6-22-1</inkml:trace>
  <inkml:trace contextRef="#ctx0" brushRef="#br0" timeOffset="16">4352 10132 2,'0'0'12,"-1"9"-3,3 2-1,-2 2-3,1 3-2,0 3-1,0 2-1,0-1-2,0 2-1,0 2-1,-1-4-1,1 1-2,-3-6-2,5 4-3</inkml:trace>
  <inkml:trace contextRef="#ctx0" brushRef="#br0" timeOffset="17">4375 10258 7,'10'1'18,"-10"-1"-1,15-6-4,-5 1-3,6 3-2,-2 1-4,3 0-6,3 8-12,-7-13-8,9 12 0</inkml:trace>
  <inkml:trace contextRef="#ctx0" brushRef="#br0" timeOffset="18">2479 11252 14,'-10'12'11,"10"-2"0,0-10 0,-3 19-2,1-5 0,2 3-2,-1 6-1,1 5 1,-1 2-2,-1 1-1,1 4 0,-1 0-1,0-1 0,-1-1-1,0-4 0,1-5-2,1-3-3,1-6-4,3-1-13,-3-14-6,0 0 0,0 0 0</inkml:trace>
  <inkml:trace contextRef="#ctx0" brushRef="#br0" timeOffset="19">2510 11278 8,'0'0'8,"0"0"0,0 0 0,0 0 0,0 0-1,-4-9 0,4 9 0,0 0 0,0 0 1,0 0-1,12 1-1,-12-1-1,14-5 0,-1 3-1,-3 0 0,4-2-1,-1 0-1,3 0-1,-1 0 1,0 1 0,1-1-1,-3-1 1,1 0-1,-3 2 0,0-2 1,-11 5-1,15-5 0,-15 5-1,0 0 1,0 0 0,0 0-1,0 0 1,4 14-1,-6-4 0,0 1 0,1 2-1,0 1 0,1 2-2,1 2-3,-1 1-4,1-8-18,6 11-1,-10-12 1</inkml:trace>
  <inkml:trace contextRef="#ctx0" brushRef="#br0" timeOffset="20">2799 11381 6,'3'11'11,"-3"-11"-3,2 23-2,-2-9-1,3 5-1,-2-1-1,1 3-1,-2-1-1,1 3-2,-2-2 0,0-3-2,1 3-3,-3-7-2,4 4-5</inkml:trace>
  <inkml:trace contextRef="#ctx0" brushRef="#br0" timeOffset="21">2849 11485 15,'0'0'20,"20"-6"-3,-9 4-3,5 3-3,0-1-3,1 0-2,1 0-2,-1 0-2,1 0-6,-4-5-14,9 9-6,-23-4-1,27-3 1</inkml:trace>
  <inkml:trace contextRef="#ctx0" brushRef="#br0" timeOffset="22">1006 10122 6,'0'0'8,"0"0"0,0 0-1,0 0 0,0 0-3,0 0 0,0 0-2,0 0 0,0 0 0,-3 63-1,3-63 0,0 0-1,3 63 0,-3-63 1,0 52-1,0-52 0,1 52-1,-1-52-1,0 0-2,5 66-1,-5-66-5,0 0-2,13 52-6</inkml:trace>
  <inkml:trace contextRef="#ctx0" brushRef="#br0" timeOffset="23">1015 10128 15,'0'0'14,"0"0"-1,0 0-3,0 0-1,0 0-3,0 0 0,0 0-2,0 0-1,0 0-1,60-49 1,-60 49-2,29-5 0,-10 2-1,-4 0 0,4-2 1,-6 2-1,7 0 0,-10 0 0,5 0-1,-15 3 2,13-7-1,-13 7 1,9-5-1,-9 5 0,0 0 0,0 0 0,0 0 0,0 0 0,0 0 0,-2-10-1,2 10 1,0 0-1,0 0 0,0 0 1,0 0 0,0 0-1,0 0 1,6 12 0,-6-12 0,0 0 0,9 12 0,-9-12-2,5 16 1,-2-7 0,0 2-2,-3 4 0,0 1-4,2 6-10,-2-10-5,3 11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4:39.34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16174 8846 20,'0'0'23,"0"0"-5,0 0-2,0 0-2,0 0-4,0 0-1,0 0-1,10-2-2,-10 2 1,13 3-1,-2 1 0,-11-4-1,23 4 0,-11-3-1,3 1 0,1-4-1,2 1-1,0-1 2,6-1-2,0-3 0,4 0 0,-1 0 0,3-2-1,-1 1 1,3 1-1,0-1 1,-2 1-1,0 3 0,-2 0-1,3-3 1,0 3-1,2-1 1,0-1 0,0 0 0,1 0 0,-1-1 0,1 1-1,-4 1 1,1-1 0,-2-2-1,2 3 1,-1-1-1,-1 0 1,-3 1-1,1 0 0,0 0 1,-1 0-1,-1 2 1,-7-1-1,-2 1 0,-2 1 0,-1 0 1,-4 0-1,-9 1-1,9-2-2,-9 2-3,0 0-10,-11-2-22,11 2 2,-24-2-2,9 2 2</inkml:trace>
  <inkml:trace contextRef="#ctx0" brushRef="#br0" timeOffset="1689.0966">16474 8670 3,'0'0'12,"0"0"0,0 0-1,0 0-1,0 0 1,0 0-1,0 0 0,8-11-1,-8 11-1,9-7-1,-9 7 0,12-10-1,-12 10 0,12-7-1,-12 7 0,10-3 0,-10 3 0,0 0 0,0 0-1,0 0 0,0 0 0,0 0 0,0 0-1,-1 10-1,1-10 1,0 0-1,-13 10 0,13-10-1,-16 9 0,7-2-1,-6 4 1,0-2 0,-4 3-1,1 2 0,-3-1 0,0 2 0,2-1 1,-1-2-1,3 1 0,3-3 0,1-2 0,2-1 0,2-3 0,9-4 0,-15 5 0,15-5 1,-12 2-1,12-2 0,-11 2 1,11-2-1,0 0 0,-12 4 0,12-4 0,0 0 0,0 0 0,-10 10 0,10-10 0,0 0 1,-9 10-1,9-10 0,0 0 0,-12 7 1,12-7-1,0 0 1,0 0-1,0 0 0,-9 9 1,9-9 0,0 0 0,0 0 0,11 5 0,-11-5 1,11 5-1,-11-5 1,15 2-1,-15-2 0,19 4 0,-9 0 0,1 0 0,1 1 0,1-1 0,1 5-1,0-3 1,2 0 0,-2 1 0,5 3-1,1-3 0,0 2 1,-1-1-1,1 0 0,0-1 0,1 3 0,-4-1 1,-1-4-1,-3 0 0,-2-1 0,-1-1 0,-10-3 1,11 6-1,-11-6 0,0 0 0,0 0 1,0 0-1,10 4 1,-10-4-1,0 0 0,0 0 0,0 0 1,0 0-1,0 0-1,0 0 0,0 0-1,0 0 0,0 0-3,0 0-10,10 5-24,-10-5 2,4-10-2,-3 0 2</inkml:trace>
  <inkml:trace contextRef="#ctx0" brushRef="#br0" timeOffset="60206.4436">17492 8437 4,'0'0'17,"0"0"-1,0 0 1,0 0-3,10-8 0,-10 8 1,0 0-3,0 0-1,0 0-2,8-11-2,-8 11 0,0 0-2,0 0 1,0 0-2,0 0 0,0 0-1,0 0 0,0 0 1,5 14-1,-6-5-1,3 3 0,-3 3-1,1 2 0,0 6 0,1 3 0,-1 1 0,0 1-1,-1 0 1,-1-2 0,1-1-1,-1-1 1,3-3 0,-1-6-1,0-1 0,2-3-1,1-2 0,-3-9 0,6 13-1,-6-13-1,0 0-3,0 0-2,0 0-3,0 0-1,0 0-2,0 0-1,-2 14-2,2-14-5,-10 4-8,10-4 3</inkml:trace>
  <inkml:trace contextRef="#ctx0" brushRef="#br0" timeOffset="61215.5013">17517 8448 9,'0'0'7,"0"0"1,-2-9 1,2 9-1,0 0 1,0 0 0,0 0 1,-3-11-1,3 11 2,0 0-1,0 0 1,0 0-1,11-7-1,-11 7 0,14-7-2,-14 7-1,16-9 0,-6 2-1,3 1 0,0-1-1,2 2-1,-1-3-1,1 1 0,-2 2 0,1 1-1,-3 0-1,1 2 0,-12 2 1,15-3-1,-15 3 0,0 0 0,12 2 1,-12-2-1,0 0 0,0 0 1,0 0-1,0 0 0,0 0 1,6 11-1,-6-11 1,0 0-1,1 11 0,-1-11 1,2 15-1,-1-5 1,0 2-1,0-1 1,-1 2-1,0 0 1,0-1-1,-1 0 1,1-12-2,-3 16 0,3-16-1,-4 10-2,4-10-4,0 0-9,0 0-18,0 0-1,0 0 1,12 8 0</inkml:trace>
  <inkml:trace contextRef="#ctx0" brushRef="#br0" timeOffset="61784.5339">17945 8533 7,'-16'2'27,"16"-2"2,0 0-5,-11 1-6,11-1-1,0 0-3,0 0-2,0 0-2,0 0-2,11-9-1,-11 9-3,14 3 0,-4-1-1,1-2-1,2 1-1,0-1-1,1 1-1,2-1 0,-2-3 0,2 2-3,-6-3-2,3 6-4,-13-2-4,10-2-8,-10 2-13,0 0 1,-8 11 0</inkml:trace>
  <inkml:trace contextRef="#ctx0" brushRef="#br0" timeOffset="62051.5492">17888 8665 17,'0'0'29,"0"0"3,0 0-7,14-1-4,-3 0-4,-2-3-5,8 0-3,-5 0-4,5 2-1,-4-2-2,2 4-2,0 0 0,-1 0-2,-3 3-2,-11-3-1,19 6-5,-19-6-11,0 0-12,17 1-1,-17-1 1</inkml:trace>
  <inkml:trace contextRef="#ctx0" brushRef="#br0" timeOffset="63240.6172">18422 8273 20,'-11'-6'20,"11"6"-2,0 0-2,0 0-2,-2-9-3,2 9-1,0 0-2,0 0-1,0 0 0,-5-11 0,5 11-1,0 0 0,-11 4-1,11-4-1,-14 4 0,4 0-1,10-4 1,-19 10-1,19-10 0,-15 13-1,15-13 0,-13 17 0,13-17 0,-8 16-1,7-3 0,-1-1 0,2 1 0,0 0 0,2 1-1,0-1 1,0 1-1,1 1 0,1-3 0,1-2 0,-1 1 0,0 1 0,0-2 0,-3 0-1,0 0 1,-2 0-1,-3-1 0,-1 2 1,5-11-1,-19 15 0,8-8 1,-1 0 0,0-2-1,3-1 1,-1-2 0,10-2 1,-12 2-1,12-2 0,0 0 0,0 0 0,0 0 0,12-7 1,-12 7-1,18-1 1,-9 1-1,-9 0 0,16 5 0,-16-5 0,8 14 0,-6-1 0,-3 0 0,-1 3 0,-1 0-1,0 2 1,0-1 0,1 0 0,3-3 0,-1-1 0,2 0 0,1-1 1,1-3-1,1 0 0,0 0 0,-5-9 0,13 16-1,-13-16-2,9 9-7,-9-9-26,17 3 1,-17-3-1,12-6 1</inkml:trace>
  <inkml:trace contextRef="#ctx0" brushRef="#br0" timeOffset="65881.7681">18660 8333 5,'0'0'18,"-7"12"-7,7-12 0,-9 7-1,9-7 1,-9 12 0,9-12 0,-11 13-3,11-13 0,-9 16-2,4-4-1,-3 0-1,2 1 0,-1 1-2,0 3 0,-4 1 0,4 2 1,-3-1 1,4 2-1,-3 0 1,5 1-1,-2-1 2,7 1-2,1-5 0,5 2-1,2-6 0,0 2 0,4-5-2,0-2 0,2 0-7,-5-4-11,-10-4-14,15 4-1,-15-4 0,18-3 1</inkml:trace>
  <inkml:trace contextRef="#ctx0" brushRef="#br0" timeOffset="66409.7984">18820 8502 30,'0'0'30,"0"0"1,0 0-9,1 13-8,1-1-2,-4 0-3,6 8-4,-3-1-1,3 3-2,-1 0 0,1 1-2,0 0 1,0-1-1,-2-3-1,0-5-1,1-1-2,-3-3-3,4 1-3,-4-11-4,0 0-9,7 12-10,-7-12 2,0 0 2</inkml:trace>
  <inkml:trace contextRef="#ctx0" brushRef="#br0" timeOffset="66838.823">18748 8465 28,'7'-25'30,"5"17"1,-4-5-11,3 2-5,7 5-3,-4-2-4,4 7-2,-2 0-3,1 4-1,-1 3-1,-1 3 0,0 1 0,-3 2 0,-2-1 0,0 3 0,-3 0-1,-2-1 1,-4-1-1,-2 0 0,-2-2 0,-3 1 0,-3-2 1,0-3-1,-3-1 0,-1-2 1,1 0-1,1-2 0,0-1 1,2-3-1,9 3 0,-13-2-2,13 2 0,0 0-4,0 0-6,0 0-12,11 2-8,1 5-2,1-8 3</inkml:trace>
  <inkml:trace contextRef="#ctx0" brushRef="#br0" timeOffset="67099.8379">19130 8539 25,'0'0'31,"13"2"2,-13-2-8,6 11-5,0 0-4,-4 0-4,3 7-3,-6-2-2,2 5-4,-2-1 1,1-1-3,-1 1 0,-2-2-3,1-1-3,2-17-11,-11 13-19,11-13 0,0 0-1,0 0 2</inkml:trace>
  <inkml:trace contextRef="#ctx0" brushRef="#br0" timeOffset="67761.8758">19369 8259 41,'0'0'31,"-9"9"2,9-9-8,-18 13-9,18 0-5,-5-1-3,7 9-1,-2 0-2,5 3-1,1 0-2,4 6 0,0-1-1,-1 0 0,-2-2 0,1-3-1,2-1-2,-4-7-1,2 2-4,-8-18-9,0 0-18,0 0-1,0 0-1,0 0 1</inkml:trace>
  <inkml:trace contextRef="#ctx0" brushRef="#br0" timeOffset="68149.898">19296 8223 36,'-2'-15'32,"8"6"2,-3-3-6,2-2-12,9 9-4,-3-2-3,9 7-2,-2 1-3,7 3-1,-1 1-1,2 4-1,-1 3 0,-4-1 0,-1 2 0,-2 2-1,-8 3 1,-4 0-1,-5 3 1,-5-3-1,-4 1 0,-3 1 0,-4-2 1,-6-4-1,0-4 0,0-1 1,0-3-1,4-2 0,0-3 0,6-4-1,11 3-2,0 0-4,0 0-8,12-2-20,4-4-1,7 6 0,0-4 1</inkml:trace>
  <inkml:trace contextRef="#ctx0" brushRef="#br0" timeOffset="68762.9327">19768 8413 26,'0'0'32,"-15"10"3,1-6-1,0 3-14,3 7-4,-9-5-5,6 10-3,-3-4-2,6 2-2,0-3-1,7 4-1,1-5-1,5 0 1,4-3-2,4 0 1,5-3 0,4 1-1,2-3 0,1-5 1,2-3-2,-1-1 1,-2-2 0,1-4-1,-3-1 0,-4-4 0,-2-2 0,-1 3 1,-5-3-1,-3-2 1,-3 1 0,-6 0-1,-3 2 1,-5 3-1,-2 4 0,-3 2 0,2 5 0,-2 5-1,5 6-1,1-2-1,8 7-4,-2-5-6,11 5-7,4 2-14,-9-16-1,23 20 2,-11-17 1</inkml:trace>
  <inkml:trace contextRef="#ctx0" brushRef="#br0" timeOffset="69204.9583">20130 8382 39,'0'-12'33,"0"12"1,-3-17 0,-4 8-19,7 9-5,-16-11-3,6 13-4,-6 2 0,3 2-1,-2 2-1,2 5 1,-1 0-2,1 2 1,4 0 0,5-3-1,2-1 0,4 0 0,-2-11 0,15 13 1,0-9-1,-1 1 0,2-2 0,-1 1 0,1 1 0,-4-1 0,-12-4 0,13 17 0,-11-7 0,-4 0 0,-4 2-1,-4 0 1,-2 3 0,0-3 0,-2 1 1,1-2-1,1-2 0,-2-1-2,5 1-2,0-10-10,9 1-17,0 0-4,-7-18-1,7 18 1</inkml:trace>
  <inkml:trace contextRef="#ctx0" brushRef="#br0" timeOffset="69603.9811">20212 8126 29,'9'5'30,"-9"-5"3,7 13-6,-1 2-9,-4-2-4,8 10-3,-6-2-2,4 4-2,-3 1-2,4 8-2,-3-1 0,-1 1-1,-2 1-2,-1-3 1,0 0-2,-4-2 2,0-1-1,-3-9 0,-2-1 0,-4-2-2,1-3-1,-4-7-4,3 3-8,-4-1-20,1-8-1,5 5 0,-2-10 1</inkml:trace>
  <inkml:trace contextRef="#ctx0" brushRef="#br0" timeOffset="70319.022">20456 8570 32,'13'11'30,"-13"-11"1,11 23-2,-7-5-15,-3-2-7,2 6-4,-2-1-1,0 1-1,-2-1-1,-1-3-1,-1-2-4,-4-5-5,7-11-14,-8 14-7,-1-16 0,9 2 1</inkml:trace>
  <inkml:trace contextRef="#ctx0" brushRef="#br0" timeOffset="71161.0702">20887 8244 12,'0'0'29,"0"0"-2,0 0-2,0 0-3,0 0-4,0 0-3,-10 4-2,10-4-4,-13 5-2,1 0-3,2 3-1,-3 4-1,0 1 0,-1 7 0,1 2-1,0 5 1,5 2 0,2 2-1,4 1 1,6-3-2,4 0-2,4 3-2,1-14-9,5-6-24,0 3 0,-4-12-1,3-1 2</inkml:trace>
  <inkml:trace contextRef="#ctx0" brushRef="#br0" timeOffset="71950.1153">21105 8397 40,'4'-11'32,"-4"11"-4,0 0-5,0 0-5,0 0-3,-15-9-5,15 9-3,-12-2-3,3 0-1,-2 1-2,1 0 0,-1 1-1,-1 3 0,1 2 0,-2 1 0,2 2-1,3 6 1,0-1 0,2 3 0,3-1 0,2 0 0,2-3 0,4 0 1,5-1-1,2-6 1,3-3-1,1-1 0,1-4 1,1-3 0,0-3 0,-1-1 0,-4-3 1,-2 1 0,-3-1-1,-1-1 1,-4-1 0,-2 5-1,-2-1 1,1 11-1,-6-12-1,6 12 1,0 0-1,-13 5 0,10 5 1,1 4-1,-1 3 0,1 6 0,1 2 0,0 3 0,0 2 0,0 0 0,-1 0 0,-1-1 0,-1-5 0,0-2 0,-1-2 0,-1-4-1,2-4-1,4-12-2,-6 15-3,6-15-4,0 0-11,0 0-14,0 0-1,0 0 1,10-14 2</inkml:trace>
  <inkml:trace contextRef="#ctx0" brushRef="#br0" timeOffset="72213.1304">21323 8518 36,'15'4'33,"-15"-4"2,5 15-2,-6-2-14,-3 1-9,3 6-4,-5-1-3,0 3-2,0-3 0,-3 1-4,5 1-3,-4-8-7,8-13-20,-4 17-1,4-17-1,0 0 2</inkml:trace>
  <inkml:trace contextRef="#ctx0" brushRef="#br0" timeOffset="74195.2434">21532 8217 23,'12'-1'29,"-12"1"1,0 0-4,0 0-8,0 0-5,-9 21-4,3-6-3,4 5-1,-1 1-1,3 6 0,-1-1 0,4 3-2,0-1 0,2-2-1,-2-3 0,1-1 0,-1-3-2,-1-5 0,0 0-3,-2-14-4,0 19-3,0-19-9,0 0-13,-5 15-2,5-15 2,0 0 1</inkml:trace>
  <inkml:trace contextRef="#ctx0" brushRef="#br0" timeOffset="74582.2659">21827 8221 19,'0'0'26,"0"0"2,0 0-8,10-5-5,-10 5-2,0 0-3,10 12-1,-3 0-2,-3 2-1,5 4-2,-2 4 0,1 5-1,-2 1-1,2 5 0,-1-2 1,-1 1-1,-2-4-1,1-1 0,-3-6 0,0-4-2,1-4-3,-3-13-7,0 0-6,1 11-16,-1-11-2,-3-13 2,-2-2-1</inkml:trace>
  <inkml:trace contextRef="#ctx0" brushRef="#br0" timeOffset="74951.287">21585 8267 28,'-15'-7'26,"15"7"-2,0 0-2,0 10-3,6 2-3,-6-12-2,16 21-2,-5-10-2,6 5-3,1-1-1,5 4-1,-3-3-1,5 2-1,-3 0-1,1 3 0,-4-2 0,3-1-1,-4-2-1,-2-1-2,1 0-2,-5-5-2,6 2-7,-7-9-12,-1-3-12,7 2-1,-5-8 2,6 3 1</inkml:trace>
  <inkml:trace contextRef="#ctx0" brushRef="#br0" timeOffset="75693.3294">22082 8468 29,'18'-4'30,"-18"4"2,23-11-6,-8 8-9,-1-5-5,4 5-2,-3-4-3,3 1-2,-3-4 1,1 4-2,-2-5-1,-2 3-1,-3-1 0,1-1-1,-4 0 1,-6 10-2,5-15 1,-5 15 0,-3-15-1,3 15 0,-11-12 1,11 12-1,-20-9 0,7 3 0,-3 4 0,-3 3 0,1 1 0,-3 4 0,3 2 0,-1 2 0,1 4 0,3 2 1,1 1 0,5 0 0,2 1 0,3 0 0,2 0 0,4 1 1,2-2-1,3 1 0,4-3-1,-1 2 1,3-3 0,4 0-1,-1-4 1,3-3-1,2-3 0,-1-1-1,2-6 0,-1-4-3,3 2-5,-8-6-18,3-4-10,-1 5 0,-4-6-1</inkml:trace>
  <inkml:trace contextRef="#ctx0" brushRef="#br0" timeOffset="76488.3749">22620 8391 33,'1'-10'32,"-1"10"1,0 0-5,-4-11-10,4 11-5,-14-6-4,14 6-2,-24 1-3,13 0-1,-5 0 0,1 3-2,0 0 0,-1 2 0,0 1 0,1 2 0,2 2-1,1 0 2,3 0-1,4 3 0,2-4 0,5 2 0,2-3 0,5 2 0,3-2 0,5 0 0,3-3 0,2-2-1,0 0 1,4-3-1,-3-3 0,0-2 0,-3-4 1,-5-1-1,-3-2 0,-4-1 0,-5-3 1,-4 1-1,-2-3 0,-4 3 0,-3 0 1,0 1-1,0 2 0,0 3 0,1 5-1,9 3 1,-12 9 0,10 2 0,5 4 0,0 8 0,2 2 0,5 3 0,-2 4 0,2 2-1,1 2 1,-1-1-1,-3 1 0,-2-5 0,0-3 1,-9 0-1,0-5 1,-6-5 1,-3-5-1,-5-4 1,-2-4-1,1-3 1,-2-2-1,2-6 0,4 1-2,-1-4-4,16 9-15,-9-14-16,3 2 0,7 3 0,-2-7 1</inkml:trace>
  <inkml:trace contextRef="#ctx0" brushRef="#br0" timeOffset="77456.4301">22716 8159 23,'0'0'28,"0"0"-4,0 0-2,0 0-5,0 0-1,17 3-2,-17-3-3,20 5-2,-10-1-2,7 10-2,-5 1-1,7 6-1,-2 3-2,-2 7 0,1 5-1,-3 1 0,-2 2 0,-2-3 0,-5-1 0,-4 1 0,-4-4 1,-1-8-1,-3-2 1,-1-5-1,1-5 0,8-12 0,-17 11-1,17-11-3,0 0-5,-11-7-13,11 7-13,2-12-1,-1 0 1,-1 12 0</inkml:trace>
  <inkml:trace contextRef="#ctx0" brushRef="#br0" timeOffset="78393.4837">23074 8615 19,'0'0'26,"2"10"-2,-2-10-3,0 0-4,3 15-1,-3-15-2,4 16-1,-4-16-2,7 20-1,-7-9-4,2 2-2,-1-1-2,-2 0-3,-2 4-2,-2-5-2,2 4-7,-12-4-6,4-5-16,4 5-1,-10-7 0,17-4 3</inkml:trace>
  <inkml:trace contextRef="#ctx0" brushRef="#br0" timeOffset="79121.5255">23424 8196 17,'0'0'15,"0"0"2,0 0 0,0 0 0,-11 5-1,11-5-3,-11 9-2,1-5-1,0 8-2,-8-3-1,5 8 0,-8-1-1,4 10 1,-6-1-1,9 5 0,-2 0-1,5 4-1,5 0-1,8 2-1,3-1-1,11-3-2,6-1 0,-2-4-2,7-2 0,-1-9-4,4-1-10,-8-4-19,-4-12 0,-1 2 0,-9-11 1</inkml:trace>
  <inkml:trace contextRef="#ctx0" brushRef="#br0" timeOffset="79774.5627">23543 8347 32,'0'0'27,"8"9"1,-13 0-12,3 3-9,3 4-3,0 2 0,1 3-1,0-1-1,2 2-1,-1-1-1,4-4 0,-1 0-1,-2-5-1,-1-3 0,-3-9-1,0 0 0,9 1 0,-9-1 0,-3-16 0,-1 2 1,2-3 0,0-2 0,-2 0 1,1 0 1,0 0 1,3 2 1,4 2 0,0 3 1,-4 12 1,10-11-1,-1 9 0,3 1 0,-2 3-2,5-1 0,-2 2-1,-1-1 0,2 0 1,-2-2 0,-12 0 1,15 0 0,-15 0-1,0 0 1,1-10-1,-1 10 0,-13-16 0,13 16-1,-14-17 0,14 17-1,-17-12 1,17 12-4,-14-2-3,14 2-14,-2 16-9,2-16 2,-2 24-1</inkml:trace>
  <inkml:trace contextRef="#ctx0" brushRef="#br0" timeOffset="80042.5782">23801 8561 69,'19'19'36,"-13"-6"-2,-1 1-10,-5 10-12,-5-2-6,1 3-3,-3-6-2,-1 4-1,0-3-3,-1-7-6,3-3-21,0 3-5,-3-11-1,9-2 1</inkml:trace>
  <inkml:trace contextRef="#ctx0" brushRef="#br0" timeOffset="81402.656">24012 8315 11,'0'0'27,"11"16"1,-11-16 1,3 20-14,-4-3-5,-3 1 0,3 7-2,-2-6-2,3 6 0,-4-4-2,2 2-1,1-7-1,3-1-2,2-1-3,-4-14-7,6 12-10,-6-12-13,0 0 0,12 3 0</inkml:trace>
  <inkml:trace contextRef="#ctx0" brushRef="#br0" timeOffset="81820.6799">23941 8315 24,'9'-12'29,"-7"-6"0,5 5-6,4 1-8,-3-1-4,3 3-3,-4-1-2,10 2-1,-7 1 0,8 2-2,-3-1 1,1 7-2,-1-1 1,6 5 0,-4 3-1,-4 7-1,-2-1 0,-1 2-1,0 1 0,-1 1 0,-4 0 0,-7-1 0,0-1 0,-1-2 0,-4 0 0,-5 0 0,-7-2 0,-2-1 1,0-3-1,1-1 1,1-4-1,1-2-1,1-1 0,8-3-2,9 4-4,0 0-6,-2-12-13,2 12-8,0 0 0,15 5 0</inkml:trace>
  <inkml:trace contextRef="#ctx0" brushRef="#br0" timeOffset="82352.7101">24322 8415 18,'10'11'23,"-20"-12"1,10 1-8,-20 16-6,9-7-3,-8 6 1,8-3 0,-2 5 0,2-5 0,8 4-1,-1-1 0,3 0-1,9-2-3,7-5-1,-15-8 0,0 0-1,0 0 0,70 3 0,-70-3 0,0 0 1,55-27-1,-55 27 0,0 0 0,0 0-1,0 0 1,0 0-1,46-58 0,-46 58 1,0 0-2,0 0 2,0 0-1,-58-42-1,40 38 0,2-1 0,3 4-3,-2 0 0,15 1-6,-9 6-6,9-6-17,0 0 0,0 0 1,0 0 1</inkml:trace>
  <inkml:trace contextRef="#ctx0" brushRef="#br0" timeOffset="82802.7361">24792 8323 22,'0'0'27,"0"0"-6,0 0-4,0 0-3,0 0-1,-51 7-3,51-7-1,0 0-2,-73 38-1,73-38-2,-51 25-1,51-25-1,0 0-1,0 0 0,0 0 0,0 0 0,0 0-1,0 0 0,-1 53 1,1-53-1,0 0 1,55 17-1,-55-17 1,0 0-1,0 0 1,0 0-1,0 0 1,45 52 0,-45-52 0,0 0 0,0 0 2,-65 32-2,65-32 0,0 0 0,-60 13-3,60-13-3,0 0-4,-53-2-6,53 2-14,0 0-5,0 0 0,0 0 2</inkml:trace>
  <inkml:trace contextRef="#ctx0" brushRef="#br0" timeOffset="83203.759">24800 8134 25,'0'0'28,"0"0"2,0 0-7,59 36-10,-59-36-4,0 0-1,39 59-2,-39-59-1,32 52-2,-32-52 0,40 60-1,-40-60-1,20 54 1,-20-54-1,15 53 0,-15-53-1,0 0-1,-29 56-1,29-56-2,0 0-2,0 0-5,-65 36-10,65-36-13,0 0 3,0 0-1</inkml:trace>
  <inkml:trace contextRef="#ctx0" brushRef="#br0" timeOffset="108948.2315">25205 8664 8,'0'0'15,"0"0"1,0 0 0,0 0 0,0 0 2,0 0-3,0 0 0,0 0-3,0 0-1,0 0-1,0 0-2,0 0-1,0 0-1,0 0-2,0 0-1,0 0-1,0 0 0,-29 55-1,29-55-2,0 0-1,0 0-4,-9 60-12,9-60-17,0 0 0,0 0-1,0 0 1</inkml:trace>
  <inkml:trace contextRef="#ctx0" brushRef="#br0" timeOffset="111048.3516">18729 9009 9,'4'-10'14,"-4"10"0,0 0-1,0 0-2,0 0-1,0 0-1,0 0-1,0 0-3,0 0-1,-11-2 0,11 2 0,-12 10 1,12-10-1,-19 15 0,9-3 0,-5 0 0,1 6 1,-1-2-1,1 4 0,4 0 0,-1 6-1,3 0 1,4-1-2,1 0 1,5 1-1,2-2-1,3 0 0,-1-4 1,2-1-2,-1-5 0,-1 2 0,5-5-2,-11-11-1,13 18-4,-13-18-6,11 6-15,0 0-4,-11-6 0,14 0 1</inkml:trace>
  <inkml:trace contextRef="#ctx0" brushRef="#br0" timeOffset="111455.3749">18834 9191 9,'0'0'15,"0"0"0,6 13-1,-6-13 0,0 0-3,8 12 1,-4-3-3,-4-9-2,5 20-2,-5-10-1,0 2-2,0-2-1,-1 0-1,1-10-1,-2 14-2,2-14-4,0 0-7,2 12-12,-2-12 0,0 0 0</inkml:trace>
  <inkml:trace contextRef="#ctx0" brushRef="#br0" timeOffset="111629.3848">18885 9052 5,'0'0'6,"0"0"-4,0 0-5</inkml:trace>
  <inkml:trace contextRef="#ctx0" brushRef="#br0" timeOffset="112151.4147">18975 9128 25,'2'13'25,"-2"-13"0,-3 17-8,1-6-4,2 3-4,3 1-3,-1 1-1,2-1-1,-3 0 0,3-3-1,0-1-1,-4-11 0,13 14-1,-13-14 0,12 4-1,-12-4 0,12-1 0,-12 1 0,12-7-1,-12 7 1,8-16-1,0 5 1,0-5-1,4-2 1,-2-3-1,5-1 0,-2-3 1,3 3 0,-4 4 1,-2 4-1,-10 14 1,13-12 0,-13 12 0,5 13 0,-6 2 0,-1 3 0,-1 3 0,2 2-1,2 1 2,2-1-1,-1 0 0,3-4-1,1-2 0,0-4-3,4-1-3,-10-12-11,9-3-14,0 3-1,-6-14 2</inkml:trace>
  <inkml:trace contextRef="#ctx0" brushRef="#br0" timeOffset="112492.4342">19321 8900 28,'0'0'28,"0"0"3,0 0-7,0 0-10,-4 15-6,5 4-3,-3 5-2,3 3 0,-1 3-2,2 4 1,-2 0-1,3 2 0,-1-3 0,1-1 0,-1-4 0,4-2-1,0-5 1,1-4-1,2-6 1,4-5-1,0-3-1,0-7 0,3 0-5,-6-5-10,-2-5-15,6 5-1,-11-6 1,-3 15 0</inkml:trace>
  <inkml:trace contextRef="#ctx0" brushRef="#br0" timeOffset="112693.4457">19211 9083 15,'0'0'31,"0"0"1,15-7 2,-4 5-12,4-2-7,4 3-5,1-2-7,2 2-5,2 3-11,0 4-19,-5-9-2,5 6 0,-8-7 1</inkml:trace>
  <inkml:trace contextRef="#ctx0" brushRef="#br0" timeOffset="113702.5034">19745 8975 11,'12'1'25,"-12"-1"-3,10-10-2,-10 10-2,8-9-3,-8 9-3,0 0-3,0 0-2,-7-12-2,7 12-2,-15-1-1,4 1 0,-1 1-1,-2 0-1,-2 5 1,1 1-1,-3 4 1,1 1-1,-1 3 0,1 1 0,3 1 0,0 1 0,4-2 0,3 0 0,5-4 1,6-3-1,-4-9 1,18 16-1,-4-12 1,4-1 0,2 0 0,-1 1-1,-1 0 1,-3 4-1,-2 0 1,-2 1-1,-4 1 0,-5 4 0,-7-3 1,-1 1-1,-5-2 0,1-2 0,-5 1 1,3-4-1,-4-1 0,2-3 0,3-2-1,11 1 0,-16-3 0,16 3-2,0 0-2,-6-14-4,6 14-8,14-1-10,-14 1-6,22 1 2,-10-3 0</inkml:trace>
  <inkml:trace contextRef="#ctx0" brushRef="#br0" timeOffset="114235.5339">19996 9175 24,'2'-28'26,"0"16"-3,-10-2-5,0 1-6,-2 4-4,-3 1-2,-2 4-1,1 3-2,-2 3-1,-3 4-1,4 4 1,-1 3-1,2 3 0,2 2 0,1 1 0,2 1 0,9 0 0,-1-3 1,9-2-1,2-4 1,7-5-1,3-5 0,3-3 0,3-8 0,-3 0-1,3-7 1,-6 3 0,-2-4 0,-5 2 1,-7 0-1,-2 3 1,-4 0 0,0 13 0,-11-12-1,11 12 1,-17 0-1,17 0-1,-13 18 1,7 0 0,0 6 0,5 4 0,1 2 0,1 4-1,-1 1 1,1-1 0,0-2-1,0-3-1,2-4 0,-4-7-1,1-2-4,0-16-4,0 0-10,8 9-13,-9-21 0,6 2 1</inkml:trace>
  <inkml:trace contextRef="#ctx0" brushRef="#br0" timeOffset="114683.5595">20157 9086 20,'0'-10'26,"0"10"0,0 0-4,8 14-10,-5 0-5,0 3-1,4 4-2,-4 2 1,6 2-2,-3 1-1,2-1-1,-1-5 0,-2-1-1,-1-6 0,-4-13-2,5 10-1,-5-10 0,-3-11-1,0-2 0,0-4 1,0-3-1,1 1 1,-1 0 2,6-2 0,-1 4 3,3 0 0,1 4 1,2 4 1,4 2-1,-2 2 1,1 4-1,-11 1 0,19-2-1,-19 2-1,13 2 1,-13-2 0,0 0-1,0 0 0,0 0-2,0 0-3,0 0-8,-4-15-15,4 15-4,0 0 1,0 0 0</inkml:trace>
  <inkml:trace contextRef="#ctx0" brushRef="#br0" timeOffset="115085.5825">20457 8937 19,'-3'-16'27,"3"16"0,0 0-5,0 0-9,0 11-4,-3 5-2,3 9-2,-2 4-1,2 6-2,-1 0 0,3 4 0,-2-2 0,4-1 0,-1-5 0,2-2-1,1-7 1,2-3 0,2-4 1,0-4-1,1-6 0,1 0-1,0-5 0,1-3 0,0 1-1,-1-5-1,0 4-2,-3-5-3,-9 8-6,11-12-6,-11 1-14,0 11-1,-11-16 2</inkml:trace>
  <inkml:trace contextRef="#ctx0" brushRef="#br0" timeOffset="115279.5936">20349 9112 12,'0'0'30,"0"0"1,9-2 1,6 2-11,5 3-5,-2-3-5,6 3-6,-2-1-5,1 0-4,2 3-9,-4 1-15,-5-4-6,4 7 1,-8-7 1</inkml:trace>
  <inkml:trace contextRef="#ctx0" brushRef="#br0" timeOffset="115574.6105">20698 9281 24,'0'0'33,"0"0"2,9 11-2,-9-11-9,7 17-7,-7-17-5,-1 24-5,-2-11-1,3 6-3,-2-1-2,-1-2-2,3 3-6,-3-8-12,-3-1-17,7 2-1,-1-12 0,0 0 1</inkml:trace>
  <inkml:trace contextRef="#ctx0" brushRef="#br0" timeOffset="117935.7456">20978 9067 5,'0'-15'12,"0"15"-2,1-14 1,-1 14 1,7-15 0,-7 15 0,8-16 0,-8 16-1,8-13-1,-8 13 0,7-10-3,-7 10-1,0 0-2,0 0-1,3 16-1,-2-4 0,2 7 0,0 1-1,0 6 1,0 2-1,0 1 0,0-1 0,0 0 0,-1-1 0,-1-6 0,1-3-1,-1-4 1,0-5-1,-1-9 0,0 0-1,0 0 0,0 0-1,1-18 0,-3 4 0,-2-5 1,-2-3-1,-1-3 0,-1-2 1,-1 0 0,0 2 1,1-2 0,-1 2 0,1 3 0,4 1 0,1 5 1,2 0 0,2 3 0,1-1 1,3 4 0,5 2 0,-1-1 0,3 2-1,4 5 1,-2 1-1,3 2 0,-2 3 0,1 1-1,-3 1 1,1 1-1,-4 2 1,-10-9-1,12 18 0,-12-18 0,-1 19 1,-5-7-1,-4 0 1,-5 2-1,-2-3 0,-3 0 0,2-2 0,0 0 1,2-4-1,2-3 0,3-1 0,11-1-1,0 0 0,0 0-1,0 0-2,14-4-3,2 8-4,0-1-6,4 1-6,6 8-9,-7-8 2,9 10 0</inkml:trace>
  <inkml:trace contextRef="#ctx0" brushRef="#br0" timeOffset="118403.7723">21300 9141 1,'-3'-13'16,"3"13"-4,2-20-1,-2 10-1,-4 0 1,4 10 0,-11-17 0,11 17 0,-15-6-1,4 8-2,0 4-1,-3 4-1,2 3-2,-3 3 0,4 4-1,-3 2 1,6 1-1,1 0 0,6 2-1,2-4 1,6-1-1,4-5 0,5-6-1,4-3 1,3-6-2,3-8 0,0-3 1,0-4-2,-2-2 2,0-2-2,-5 3 1,-7-4 0,-3 3 0,-8-1 1,-8 1-1,-5 3 0,-7 0 0,-4-1 0,-3 4 1,-2 2-1,3 5-1,2 3 1,6 3-1,4 5-1,7 2-1,9 4-2,2 0-7,9 1-9,9 4-11,-4-10 1,11 6 0</inkml:trace>
  <inkml:trace contextRef="#ctx0" brushRef="#br0" timeOffset="118855.7982">21731 9097 17,'9'-20'26,"5"11"-3,-14-2-4,0 11-5,-13-13-4,-1 9-2,-4 5-2,-2 2-2,-3 6 0,-2 1-1,3 2 1,-1 0-2,4 3 1,2-1-1,6 0 0,4-3 0,6-1-1,1-10 0,11 14-1,3-7 1,2-2 0,5-2-1,-1 3 0,3 0 0,-1 0 1,-3 3-1,-4 0 1,-5 3-1,-4 0 1,-10 2-1,-2 0 0,-7-1 1,-6 2-2,-3-3 2,-3-1-2,-1-3 1,0-1 0,4-4 0,2-1-2,5-2 0,5-4-3,10 4-2,1-9-8,9-1-10,10 7-6,-4-9 0,13 7 2</inkml:trace>
  <inkml:trace contextRef="#ctx0" brushRef="#br0" timeOffset="119186.8171">21885 9202 23,'0'0'25,"23"-3"0,-11-1-7,7 3-7,1 0-4,1-1-2,2 2-2,1-1 0,0-1 0,-1 0-2,0 0 0,-2 1-1,-3-2-2,-1 2-2,-5-2-3,-2 2-1,-10 1-3,12-3-6,-12 3-3,0 0-6,0 0 1</inkml:trace>
  <inkml:trace contextRef="#ctx0" brushRef="#br0" timeOffset="119532.8369">22096 9099 20,'10'-5'26,"-10"5"-1,9-6-7,-9 6-6,19-1-4,-7 4-3,1 0-1,1 3-2,-1 0 0,-1 4 0,-1-1-1,-1 3 1,-2 0-1,-3 0-1,-3 1 1,-3-1 0,-3-1 0,-2 1 0,-3-4 1,-3 0-1,-1-2 1,-2 2 0,1-3-1,1-1 0,3-3-3,0-1-3,10 0-10,0 0-14,0 0-1,13-4 0,-6-9 0</inkml:trace>
  <inkml:trace contextRef="#ctx0" brushRef="#br0" timeOffset="120122.8706">22467 8998 35,'0'0'29,"0"0"1,0 0-11,0 0-5,-10 2-5,12 11-2,-4 1-1,3 7-1,-1-1-1,1 10 0,-1-3-1,1 3-1,0 2 1,0 0-3,-1 0 0,0-3-3,1-1 0,-2-7-2,5-2-2,-3-7-5,-1-12-5,0 0-6,9-1-9,-9 1 1,7-27 2</inkml:trace>
  <inkml:trace contextRef="#ctx0" brushRef="#br0" timeOffset="120475.8908">22430 9068 41,'-7'-25'28,"7"25"-2,5-18-7,0 8-7,5 1-4,1 0-2,7 3-2,2 0-1,1 4-1,3 2 0,1 6-1,-2 0 0,-2 5 1,-3 1-1,-3 3 0,-7 0 0,-3 0 0,-7-2 0,-6 3 0,-5-4-1,-3 0 1,-6-2-1,0-2 1,-1-3 0,4 0-1,-1-3 0,6-2-1,4-1-1,10 1-2,0 0-4,0 0-9,13-7-13,7 15-4,-1-6 2,8 11 1</inkml:trace>
  <inkml:trace contextRef="#ctx0" brushRef="#br0" timeOffset="120975.9194">22789 9184 33,'4'-9'28,"-4"9"-1,0 0-7,0 0-6,0 0-4,-16 13-3,6-2-2,-3 4 0,1 0-2,0 1 0,2 1 0,3 1-1,6-2 0,3-3-1,8-2 0,5-5-1,4 0 0,4-4 0,5-4 0,-1-2 0,-2-4 1,-2 1 0,-2-2 0,-4-3-1,-3 1 1,-7-2-1,-3-1 2,-6 0-2,-1-1 0,-5 0 0,-5-1 0,-5 2 1,-4 0-1,1 3 0,-2 2 1,0 2-1,0 5 0,5 4-1,1 4 1,8 3-3,2 0 1,7 5-3,2-4-4,8 5-8,6-2-12,-1-8-5,10 4 1,-2-10 2</inkml:trace>
  <inkml:trace contextRef="#ctx0" brushRef="#br0" timeOffset="121503.9496">23174 9159 12,'4'-12'25,"10"9"1,-14 3-7,11-15-3,-11 15-2,0-9-3,0 9 0,-3-10-1,3 10-3,-12-7-1,12 7-2,-14-2 0,14 2-1,-19 3 0,8 3-1,-5 0-1,5 0 1,-3 0-1,2 1-1,12-7 0,-14 15 1,14-15-1,-6 12 0,6-12 0,10 12 0,-10-12 0,18 11 0,-4-6 0,-2 1 0,4 1-1,-3 0 1,1 4-1,-3-2 1,1 3-1,-6 1 0,-2 2 0,-3-2 0,-4 1 1,-5-1-1,-2-4 1,-3 2 0,-5-6 1,4-1 0,-2-1-1,1-2 1,1-3-1,5-1-1,9 3-4,-11-8-5,11 8-11,13-7-12,-13 7-2,23-7 2,-12 2 0</inkml:trace>
  <inkml:trace contextRef="#ctx0" brushRef="#br0" timeOffset="121924.9737">23315 8985 22,'0'0'32,"0"0"2,11-7-1,-11 7-12,0 0-8,12 5-4,-12-5-2,11 22-4,-2-5-1,4 5-1,2 3 0,-3 5 0,0 5 0,6 0-1,-5 2 0,-3 1 0,-6-1 1,-5-2-1,-4-1 1,-5-5-1,-3-4-1,-9-6 0,2-3-1,-1-9-3,6 3-8,-3-4-17,4-11-5,14 5 0,-10-13 1</inkml:trace>
  <inkml:trace contextRef="#ctx0" brushRef="#br0" timeOffset="123201.0467">23640 8927 17,'0'0'21,"0"0"-1,0 0-2,0 0-1,0 0-4,14-8-1,-3 9-5,0-2-1,8 3-1,-4 2-1,3 0-2,-2 4 0,1 2 1,-10 1-2,3 0 2,-5 1-2,-7 2 1,-2 1 0,0 2-1,-5-2 0,-3 1 0,3-2 0,-2 1 0,4-3 0,3 1 1,6-4-1,1 1 1,-3-10 1,24 17-1,-9-12-1,7 0 1,-3-2-1,3 0 0,-5-2-1,0-1 1,-2-2 0,-15 2-1,13-3 1,-13 3-1,0 0 1,-18 1-1,6 2 0,-6 1 1,2 3-1,2 1 0,-1 1-1,5 1 1,6 0 0,1 1 0,6 4 1,5 0-2,2 2 2,1 0-1,2 1 0,0 3 0,-1-1 1,-3 2-1,0-2 1,-9 0-1,-4 0 1,-2-1 0,-5 1 0,-7-3 0,3-2-1,-3-2-1,1-1-4,1-6-22,5-7-8,11 1-2,-10-12 2</inkml:trace>
  <inkml:trace contextRef="#ctx0" brushRef="#br0" timeOffset="128328.34">18869 9202 14,'0'0'10,"0"0"-1,0 0 1,0 0-2,0 0 0,9 4-1,-9-4 0,0 0-1,0 0 0,0 0 0,0 0-1,0 0 1,0 0-1,5-10-1,-5 10 0,0 0 0,0 0 0,0 0-1,0 0 0,0 0 1,0 0-1,0 0 1,0 0 0,-6-9 0,6 9 0,0 0-1,0 0 0,0 0-1,0 0 0,0 0 0,0 0-1,0 0 0,0 0 0,0 9 0,0-9-1,1 11 2,-1-11-1,0 13-1,0-13 0,-4 20 1,5-9-1,-1 0 1,-1 1-1,0-1 1,2 2-1,-3-4 0,4 0 0,-2-9-1,-2 13 1,2-13-1,-6 10-1,6-10-1,0 0-1,-7 9-3,7-9-10,-10-2-16,10 2 0,0 0 0,0 0 2</inkml:trace>
  <inkml:trace contextRef="#ctx0" brushRef="#br0" timeOffset="129542.4094">18892 9070 18,'0'0'12,"0"0"1,0 0-1,0 0-1,0 0-3,0 0 0,0 0-1,0 0 0,0 0-1,0 0 0,0 0-1,7 13 1,-7-13 1,0 0-1,0 0-1,-4 10 0,4-10-2,0 0 0,0 0 0,0 0-2,0 0 1,9-6-2,-9 6 1,0 0 1,0 0-1,12-10 0,-12 10 1,0 0-1,0 0 0,0 0 0,0 0 0,0 0 0,2 10-1,-2-10 1,0 0-1,0 0 0,-1 9 0,1-9 1,0 0 1,0 0-1,0 0 1,0 0-1,0 0 1,0 0-1,0 0 1,10-6-1,-10 6 0,0 0-1,0 0 0,0 0-2,0 0-2,0 0-4,0 0-10,11-3-17,-11 3 1,0 0-1,0 0 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8:22.50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22146 3701 17,'0'0'21,"0"0"-2,0 0-2,0 0 1,0 0-4,0 0-1,0 0-2,11 3-2,0 1-2,-2-5 0,8 5-2,0-4-1,4 2-1,0-2-1,1 2-1,0-2 1,0 0-1,-1 1 0,-4-1-1,-2 0 1,-3 0-2,-3 1 0,-9-1-4,12 5-4,-12-5-9,0 0-16,0 0 0,-13 10 1,13-10 1</inkml:trace>
  <inkml:trace contextRef="#ctx0" brushRef="#br0" timeOffset="883.0506">22613 3569 34,'0'0'32,"0"0"1,-4-12-10,4 12-5,0 0-5,0 0-3,0 0-2,0 0-3,0 0-1,10 12-1,-10-12-1,13 20 0,-5-3 0,3 3-2,-1 1 1,4 2 0,-1 0-1,-1 0 0,2-1 0,-2-2 0,1-5 0,1-1 1,-1-5-1,-1-3 0,1-5 1,2-2-1,-2-4 0,2-3 1,-1-3-1,1-4 1,-2-1 0,2-1-1,-3-2 1,-2 2 0,0-1 0,-1 6 0,-3-1 0,-6 13-1,10-12 1,-10 12-1,0 0 1,0 0 0,0 16-1,-4-3 1,-3 7-1,-2 4 1,-4 6-1,-2 8 1,-4 4 0,-3 3-1,-4-2 2,2 1-2,1-3 1,2-5 0,2-5 0,4-4-1,6-10 0,5-5 0,4-12-1,0 10-2,0-10-1,11-8-6,4 2-12,-1-6-17,-2-3 1,4-1-1,-2-7 1</inkml:trace>
  <inkml:trace contextRef="#ctx0" brushRef="#br0" timeOffset="1723.0986">23110 3759 15,'10'-5'28,"-10"5"2,17-10-7,-8 7-4,2-3-3,6 5-3,-5-6-2,6 6-2,-2-7-1,2 5-2,-5-5-2,8 3 0,-6-4-1,0 1-1,-1-3 0,3 2-1,-4 0 1,1-3-1,-1-2 0,-3 2 0,-2-1 0,1 2-1,-4-3 1,-5 2 0,-1-3-1,1 5 1,-6 1-1,6 9 1,-11-16-1,-2 12 0,0 1 1,0 4-1,-3 2 0,-4 2 1,1 3-1,-4 5 0,0 3 1,2 1 0,2 3-1,-1 2 1,3 3 0,4 0 0,2 1 0,4-1 0,4-4-1,3 2 2,-1-3-1,6-3 0,2-3 0,2 0 0,1-4 1,4 1-1,-1-2 0,8-1-1,3 0 1,1-1 0,2-1-1,1-1 0,1-3 0,-3 1 1,-1-2-2,-4 0 1,-6-1-1,-2-1-1,0 1-3,-13 0-2,12-3-10,-12 3-25,0 0 2,0-9-1,0 9 2</inkml:trace>
  <inkml:trace contextRef="#ctx0" brushRef="#br0" timeOffset="2632.1506">23854 3556 48,'0'0'34,"9"-11"-1,-9 11-8,0-9-6,0 9-5,0 0-6,-11-5-2,1 2-1,10 3-2,-13 0-1,13 0 0,-21 5 0,12-2-1,-3 2 0,-5 1-1,2 0 0,-2 2 0,1 0 0,0 0-1,3 1 1,-2-1-1,3 0 1,12-8 0,-12 13 0,12-13 0,-1 12 0,1-12 0,11 12 1,2-4 0,6-1 0,0 0 1,3 1-1,5 1 0,-1 2 1,2 0-1,1-1-1,-7 2 1,-3 1-1,2 0 0,-6 2 0,-6 1 0,0-2 0,-4 2 0,-6 0 0,-1 0 0,-4-2 0,-6 1 1,-1-3-1,0 0 0,-4-1 1,-3-4-1,2-2 1,-2-1 0,0-2 0,3-2 1,1-2-1,-1-1-1,1-1 0,4 1 1,1 0-2,11 3 1,-14-6-1,14 6-2,-12-2-2,12 2-5,0 0-29,0 0-1,4-11 0,-4 11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13:58.16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1955 6866 7,'0'0'13,"0"0"-1,0 0 0,0 0 0,0 0-1,0 0-1,0 0 1,0 0-2,0 0-2,0 0-2,-10 12 0,10-12-2,-12 19 0,3-7-1,-1 2 0,-1 3-1,-2 3 1,-1 0-1,-1 1 1,0-1-1,0 0 0,0-1 0,4 1-1,-3-5 1,5 1-1,0-4 0,1 0 0,1-1 0,7-11 0,-9 13-1,9-13 1,-9 10-1,9-10 0,0 0 0,-7 9 0,7-9 0,0 0 0,-10 10 0,10-10 0,-9 8-2,9-8 0,-12 8-2,12-8-4,0 0-2,0 0-7,-9 3-6,9-3-2,0 0 1</inkml:trace>
  <inkml:trace contextRef="#ctx0" brushRef="#br0" timeOffset="1">1700 6885 13,'0'0'21,"0"0"-6,0 0 0,0 0-2,0 0-2,1 10-2,-1-10-1,6 11-2,2 2 0,-1 0 0,3 3 0,2 0-2,1 3 0,-1 0-1,4 4 0,3-2-2,0-1 0,1-1 0,0 0-1,0-1 0,0-2 0,-2-4 0,-1-1 0,-6-3 0,-1-2 1,-10-6-1,12 5 0,-12-5-1,0 0-1,0 0-3,0 0-4,11-6-5,-11 6-6,0 0-10,14-3 0,-14 3 1</inkml:trace>
  <inkml:trace contextRef="#ctx0" brushRef="#br0" timeOffset="2">2225 6886 10,'0'0'23,"0"0"-6,0 0-2,-9 6-2,9-6-3,0 0-2,-6 10-2,6-10-2,-2 11-1,2-11-2,2 15-3,-2-15-6,0 0-13,11 16-5,-11-16 0,0 0 0</inkml:trace>
  <inkml:trace contextRef="#ctx0" brushRef="#br0" timeOffset="3">2243 7176 12,'0'0'14,"0"0"-4,-2-11-2,2 11-5,0 0-1,1-10-1,-1 10 0,0 0 1,0 0 0,0 0 0,0 0 0,0 0 2,0 0 0,-3 11 0,3-11 1,0 0 0,-3 13 2,3-13-1,0 0 0,0 0-1,-6 9 0,6-9 0,0 0-1,0 0-1,0 0-1,-9 1 0,9-1-1,0 0 1,0 0-2,-11-1 0,11 1-3,0 0-3,0 0-10,-14 2-12,14-2-1,0 0 1</inkml:trace>
  <inkml:trace contextRef="#ctx0" brushRef="#br0" timeOffset="4">2779 6844 28,'0'0'21,"0"0"-4,0 0-2,0 0-1,0 0-4,0 0-2,0 0-1,-7 17-2,7-1 1,-1 2-2,2 4 0,-2 2-1,3 5-1,-1 1 0,0 2-1,-1-2 0,0-1 0,0-3-1,0 0 0,-1-4 0,0-3 0,-1-2-1,1-5-2,1 2-2,0-14-3,-1 17-7,1-17-9,0 0-7,0 0 0,0 0 2</inkml:trace>
  <inkml:trace contextRef="#ctx0" brushRef="#br0" timeOffset="5">2619 6807 8,'0'0'17,"0"0"-1,0 0-1,0 0 0,0 0 0,0 0-3,0 0-1,14 2-1,-4-4-1,4 1-2,2-3-1,4 4-1,3-3 0,4 3-2,4 0 1,4-1-1,0-3-1,5 3 1,-3-1-1,0 0 1,-3-1-1,-2 1-1,-6-2 1,-3 3-1,-8 1 1,-2 0-1,-13 0 0,12 3 0,-12-3-1,0 0 1,0 0-1,0 0 0,-4 9-2,4-9-1,0 0-1,0 0-4,0 0-6,-5 12-13,5-12-7,0 0-1,0 0 2</inkml:trace>
  <inkml:trace contextRef="#ctx0" brushRef="#br0" timeOffset="6">4846 7035 26,'0'0'17,"0"0"0,0 0-3,0 0 1,5-9-3,-5 9-3,0 0-3,0 0 0,0 0-2,11 14 1,-11-14 0,12 9-1,-12-9 0,20 5 0,-10-5 0,6 3 0,-2-4-1,3 0 0,-1-3-2,3 2 1,-2-1 0,3-5-1,-2 0 2,0 0-2,-1-4 0,-1 2 0,1-1 1,-4-2-1,-1 0 0,-3 3 0,-2-1 0,-2 0 0,-1-1 0,-3 2 0,-3 0 0,0-1-1,-3 2 1,1-2 0,-3-2-1,7 13 0,-19-14 0,9 9 1,-2 1-1,-1 1 0,0 0 0,-3 4 0,1 3 0,-1-2 1,0 1-2,0 2 1,2 1 0,0 0 0,1 3 0,0-1 1,2 2-2,1 3 1,-1 0 1,1-2-1,1 3 0,0 1 0,0 1 1,2 1-1,1 2 1,0 1 0,2 0-1,4 4 1,1 0 0,4-2 1,4-3-1,2 0 1,2-4-1,3 1 0,0-5 0,1 0 0,-1-3 0,0-1 0,-1 0-1,-2-1 1,-1 1 0,0-4-1,-2-1 0,2 1 1,-1-2-1,0-1 1,2-3 0,-1 0 0,5-1-1,0-1 1,1-2-1,-1-1 1,0-3-1,-2 0 0,0 1 1,-4 0-1,-4 0-2,-3-1-1,-4 11-6,0 0-18,-9-9-12,9 9 0,-11 4 0</inkml:trace>
  <inkml:trace contextRef="#ctx0" brushRef="#br0" timeOffset="7">5509 6879 31,'0'0'27,"0"0"-4,-9 13-4,9-13-6,0 0-3,-10 16-3,10-16 0,-6 10-2,6-10 1,-4 12-1,4-12-1,0 0 1,0 0-2,0 0 0,0 0 1,3-12-2,-3 12 0,3-11-1,-3 11-1,0 0 1,-1-10-1,1 10 1,0 0-1,0 0 0,-12 5-2,12-5-1,-7 15-7,7-15-12,-10 13-12,12-4-1,-2-9 0</inkml:trace>
  <inkml:trace contextRef="#ctx0" brushRef="#br0" timeOffset="8">5534 7141 24,'0'0'28,"0"0"1,0 0-9,-10 7-3,10-7-6,-7 10-2,7-10-3,-8 15-2,8-15-1,-6 19 0,4-8-1,4-2 0,-2-9 0,5 14 0,-5-14 1,9 9-1,-9-9 1,10-2-2,-10 2 1,8-12-2,-8 12-2,4-17-3,-4 17-8,4-12-21,-8 2 1,4 10-2,-4-9 2</inkml:trace>
  <inkml:trace contextRef="#ctx0" brushRef="#br0" timeOffset="9">5970 6813 28,'12'-2'29,"-12"2"0,0 0-10,0 0-4,0 0-4,0 0-2,0 0-2,0 0 0,0 0-2,1 16-1,-1-16 0,-1 22 1,0-5-2,1 1 0,-2 2-1,3 6-1,-2 1 1,0 2-1,1 0 0,0 1 0,-1 0 0,0-1-1,0 0 1,-1-5-1,0-2 0,1 0 0,-1-4 0,0-4 0,2-3-3,0-11 0,-2 12-5,2-12-11,0 0-16,-7-11 0,3-2-1,5 0 1</inkml:trace>
  <inkml:trace contextRef="#ctx0" brushRef="#br0" timeOffset="10">5734 6768 14,'0'0'16,"0"0"-1,0 0 1,0 0-1,-7 9 1,7-9-1,0 0-1,0 0-1,0 0-2,9 3-1,-9-3 0,9-3-1,-9 3-3,15-5-1,-3 0-1,6 2-1,0 0 0,7-1 0,0 0-1,3 3 0,2-2 0,1 1-1,-3 2 1,0 0-1,-3 0 0,-2 4 0,-3-2-1,-2 0 1,-4 0 0,-1 1-1,-2-2 1,-1 1-1,-1-1 1,-9-1 0,17-3-1,-8 3 0,-9 0 1,17-5 0,-17 5-1,14-4 0,-14 4 0,11-3 0,-11 3 0,0 0 0,10 1-1,-10-1 1,0 0 0,0 0 0,7 11 0,-7-11-1,0 0 1,0 0 0,3 10-1,-3-10 1,0 0-1,0 0-2,-9 1-2,9-1-6,-12-9-28,12 9 1,-20-5-2,10 3 3</inkml:trace>
  <inkml:trace contextRef="#ctx0" brushRef="#br0" timeOffset="11">1539 7634 13,'0'0'21,"0"0"-2,0 0-2,9-4 0,-9 4-4,17-5 0,-8 0-2,4 4-2,0-3-1,2 3 0,1-3-2,4 5 0,-2-3-1,4 1 0,1-3-2,-1 4 1,2-1-1,1 1 0,2 0-2,1-2 1,0-2-1,1 3 0,2-1 0,0-3 0,3 1-1,0 1 0,1-2 2,4 2-1,0 1 0,2 0 0,-1-1 0,0 5-1,-2-2 1,0-2 0,-6 2-1,-3 2 1,1-1-1,-2 1 0,-2 1-1,-1-1 1,0 0 0,0 2-1,0 1 1,0-3 0,-3 1 0,1-1 0,0 0 0,1 0 1,-2 0-1,1-2 0,2 0 0,-1 1 0,1-3 1,1 1-1,1-1 0,0-1 1,2 1-1,0 1 0,0 0 0,0-2 0,0 2 1,0 0-2,2 1 1,1 2 0,-1 1 0,1-3 0,0 2-1,0 1 1,1 1 0,0 0-1,-2-2 1,0-3 1,1 1-1,0 3 0,3-3 0,0-2 0,2 0 0,0 1 0,-1-1 0,3-1 0,1 1 0,2-3 0,-3 2 0,2 0 0,1 0 0,0-2 1,3 1-1,-1-1-1,-1 1 2,2 1-1,0 0 0,1-1 0,-2 0 0,0 3 0,-3 0 0,0-2 1,1-1-1,-2 0 0,0 0 0,1 1-1,0 0 2,0-2-1,1 1 0,-1 1 0,0 0 0,0 1 0,-1 1 0,-1 0 1,-2-2-1,0 3 0,0 3 0,-2-5 0,1 4 0,1-2 0,-1 0 0,1 1 0,1 0 0,-1 0 1,2-2-1,3 2-1,-2-2 2,0 1-1,3 0 0,0-2 1,2-1-1,0 0 0,2 2 0,-2-2 1,5 1-1,0 0 0,0 1 0,1 0 0,1 1 1,0 0-1,1-2 1,1 2-1,-2 0 1,0-2 0,-2 0-1,0 0 1,1-1-1,-1 2 1,-2 1-1,-3-3 0,0 0 0,-3 3 0,-2-1 1,-1 0-1,-6 1 0,-3-1 1,-7-1-1,-2 2 0,-6 1 1,-6-3-1,-9 2-1,0 0-1,0 0-2,-18 1-6,8-3-29,-3 1 1,-6-4-2,5 1 2</inkml:trace>
  <inkml:trace contextRef="#ctx0" brushRef="#br0" timeOffset="12">2897 8058 6,'0'0'16,"0"0"0,9-10-2,-9 10-1,0 0-1,0 0 0,10-6-2,-10 6-1,0 0 0,0 0-2,-12 13 0,3-5-1,0 3-1,-5 2 0,1 6-1,-5 1 0,1 2-1,-4 1 0,2 4 0,-3-1-1,3 3 0,-2-3 1,4-2-1,-1-3-1,4 1 0,0-6 0,3-1 0,2-6-1,9-9-1,-13 11-2,13-11 0,0 0-5,-12 1-3,12-1-7,0 0-13,-5-10-3,5 10 1,0-16 1</inkml:trace>
  <inkml:trace contextRef="#ctx0" brushRef="#br0" timeOffset="13">2606 8060 29,'-11'-11'32,"11"11"3,0 0-8,0 0-8,12 7-4,-12-7-5,19 17-2,-5-6-2,4 6-3,2 0-1,3 5 0,0 2 0,1-1-1,2-3-1,-1 2 1,-2-3 0,-3 0 0,-2 0 0,-4-7 0,-1-2-2,-3-1 1,-10-9 0,12 11-1,-12-11-3,0 0-4,17-1-11,-17 1-17,10-10 1,0 4-2,-5-6 1</inkml:trace>
  <inkml:trace contextRef="#ctx0" brushRef="#br0" timeOffset="14">3162 8120 16,'-14'1'32,"14"-1"1,0 0 2,-10-2-12,10 2-6,0 0-6,18 0-3,-8-1-3,5 3-2,0-1-1,3 2-1,0 0-1,0-2 0,-1 0-1,-3 0-1,1 2-1,-6-5-2,2 4-6,-11-2-8,0 0-16,0 0-1,-1-10 2,1 10 0</inkml:trace>
  <inkml:trace contextRef="#ctx0" brushRef="#br0" timeOffset="15">3110 8224 24,'2'11'31,"-2"-11"3,0 0-10,23 7-2,-11-9-5,9 4-4,-7-5-3,8 6-3,-4-5-3,1 3-1,-4-1-1,-2 1-2,-1 1 1,-1 2-2,-1 0-1,-10-4-2,15 2-5,-15-2-18,0 0-9,13-5-1,-13 5 1</inkml:trace>
  <inkml:trace contextRef="#ctx0" brushRef="#br0" timeOffset="16">3628 8248 29,'10'-6'30,"1"11"1,-11-5-9,14-3-4,-1 4-6,-2-4-4,5 3-1,-1-3-2,3 1 0,0-6 0,1 2-1,1-5-2,2 3 1,-3-4-1,0 1 0,-5-1 0,1 2 0,-5-3-1,-1 3 1,-6-1 0,-2 1-1,-2-1 0,-3 2 0,-2-1 0,-3 0 0,-2 3-1,-1-1 1,-2 0-1,0 5 0,0 1 0,-1 1 1,1 1-1,3 3-1,-1 0 1,1 3 0,0 3 0,-1-1 0,0 1 0,-2 3 0,1 3 0,-2 1 0,1 2 0,2 2 1,0 2-1,2-2 1,3 2-1,5-1 1,0-4 1,7 4-1,2-4 1,4-1 0,3-4-1,2 2 0,3-4 1,1 0-1,1-1 1,2-6-1,2-2-1,1 0 1,-3-2-1,0-3 1,-2-1 0,-2-2-1,-2 0 0,-3 2 0,-4 0 0,-10 5 1,11-12-2,-11 12 1,0 0 0,0 0-1,10-5-1,-10 5-1,0 0-1,0 0-3,11-2-6,-11 2-28,0 0 2,5-9 0,-5 9 1</inkml:trace>
  <inkml:trace contextRef="#ctx0" brushRef="#br0" timeOffset="17">4680 8068 28,'0'0'22,"0"0"-2,0 0-1,0 0-4,0 0-2,0 0-3,0 0-1,0 0-3,-12 10-2,12-10-1,-2 12-1,2-12-1,1 12 0,-1-12 0,2 9 0,-2-9 0,0 0 0,0 0 0,0 0 0,0 0-1,10-6 0,-10 6-1,0 0-3,0-15-5,0 15-11,0 0-12,0 0-1,0 0 1</inkml:trace>
  <inkml:trace contextRef="#ctx0" brushRef="#br0" timeOffset="18">4716 8272 17,'-10'9'15,"10"-9"-4,0 0-2,1 15-2,-1-15 0,2 13 0,-2-13 0,2 16 1,-2-16 0,3 14-1,-3-14-1,2 12 0,-2-12 0,0 0-1,0 0-1,0 0 1,0 0-1,0 0 1,10-12-1,-10 12-1,2-14-1,-2 14 1,0-11-1,0 11 0,0 0-1,0 0 0,0 0-1,-11-5-2,11 5-1,0 0-5,0 0-9,-11 7-15,11-7-2,0 0 2,11 11 1</inkml:trace>
  <inkml:trace contextRef="#ctx0" brushRef="#br0" timeOffset="19">5072 8069 24,'-15'-14'24,"15"14"-5,0 0-5,-11-3-3,11 3-4,0 0-2,-11 10-1,11-10 0,-4 15 0,4-6 0,2 6 0,1-1 0,3 2 0,-1 1-1,3 1-1,0-1-1,3 3 0,-1-2 0,0-3 0,4-1-1,-3-2 0,1-3 1,-2-2 0,0-3 0,-10-4 0,17-4 1,-17 4 0,12-14 1,-6 2 1,-3-5-1,6 2 1,-7-6 0,6 1 0,-5 0 0,3 0-1,-3-1-1,3 6 0,-2 0-1,-1 4-1,-3 11 0,4-13-2,-4 13-1,0 0-4,0 0-8,7 10-17,-7-10-2,6 14-2,-6-14 2</inkml:trace>
  <inkml:trace contextRef="#ctx0" brushRef="#br0" timeOffset="20">5408 8101 1,'-14'3'27,"14"-3"1,-18 4 1,7 0-12,2 3-3,-3 1-4,5 3-3,-4 1-2,5 7-1,0 0 0,4 0-1,3 1-1,5 1-1,2-3 0,5-1 0,6-4 0,3-4-1,0-3 1,3-3 0,1-4 0,-1-4 2,-3-5-1,0 0 0,-5-6 1,-3 2 0,-6-4 0,-1 2-1,-8-3 0,-4 3-1,-4-2 1,-5 2-1,-4 0-1,-1 3 0,-3 0 0,-1 5 0,1 2 0,2 3-1,1 6 0,3 2-2,3 5-1,3 0-4,9 7-8,0 1-18,1-8-1,10 6 1,-1-9 1</inkml:trace>
  <inkml:trace contextRef="#ctx0" brushRef="#br0" timeOffset="21">5746 8060 15,'-12'5'29,"6"6"2,-5-7 2,11-4-14,-8 19-5,6-9-4,4 4-3,-1-2-3,3 3-1,-1 1 0,2 1-1,-2 0-1,-1-1-1,-1-4-1,-1 0-3,2-1-4,-2-11-11,0 0-14,-2 10-1,2-10 1,0 0 0</inkml:trace>
  <inkml:trace contextRef="#ctx0" brushRef="#br0" timeOffset="22">5688 7920 24,'-3'-9'33,"-4"-5"1,7 14-1,0 0-13,-9-11-8,9 11-5,0 0-4,4 12-4,1-1-5,-5-11-11,10 16-15,3-1-2,-3-6 1,7 4 0</inkml:trace>
  <inkml:trace contextRef="#ctx0" brushRef="#br0" timeOffset="23">6080 7775 25,'0'0'32,"0"0"2,0 0-1,0 15-14,1 3-6,-4 2-5,6 10-4,-3 2 0,5 4-3,0 0 1,2 3-1,-1-4 0,0 0-1,1-4 1,0-6-1,-1-5 0,-2-4 0,2-4 0,-6-12 0,8 12 0,-8-12 0,0 0 0,0 0 0,-3-15 0,3 15 0,-9-16 0,1 4 0,-2 2-1,0 1 1,-1-1 0,-1 3 0,-1 2 0,-3 3 0,1 0 0,-1 5 0,1 3 0,-1 1 0,1 3 0,2 3 1,-1 0 0,4 3 0,0 3 0,5-3 1,1 0 0,6-1 0,3 0 0,5-4 1,3-4-1,5-1 1,2-6-1,5 1 0,-1-3 0,0 1 0,-1-3-2,0 3 1,-2-2-1,-4-2-1,-1 3-2,-7-3-2,5 5-4,-14 0-12,5-10-16,-5 10 0,0 0-1,9-5 2</inkml:trace>
  <inkml:trace contextRef="#ctx0" brushRef="#br0" timeOffset="24">2218 7970 8,'-19'7'18,"7"6"-2,-7 2-1,5 3-1,3 6-3,-2 6-1,8 7-2,4 5-3,5 3-3,11 5-6,4 0-10,2-6-12,14 7 0,-6-14 0</inkml:trace>
  <inkml:trace contextRef="#ctx0" brushRef="#br0" timeOffset="25">4290 7942 7,'5'10'23,"12"13"2,-6-4-10,2 6-3,0 3 0,-1 1-3,1 5-1,-4 1-3,-2 1-1,-5 3-4,-4 1-3,-4 2-4,-5-2-3,-5-3-7,2 2-5,-10-14-5,13 9 0</inkml:trace>
  <inkml:trace contextRef="#ctx0" brushRef="#br0" timeOffset="26">1747 10395 22,'0'0'20,"0"0"-1,0 0-3,10-4-2,-10 4-3,9-5-2,-9 5-2,16-7-1,-7 4-1,4-2-2,-1 1 0,3 1-1,1 0 0,0-3 0,1 3-1,-2-2 1,1-1-1,-4-2 2,1 2-2,-4-4 2,0 1 0,-2-3-1,-1 2 1,-3-3-1,0 3 0,-2-1 0,0-2 0,-3 1 0,1 0 0,1 12-1,-7-17 0,7 17-1,-13-15 1,4 9-1,9 6 0,-15-3 0,3 2 1,2 2-1,-3 2 1,2 0 0,0 1-1,-1 2 1,1-1 0,0 3 0,1 1-2,0 3 2,1-1-1,-2 4 0,1 2-1,-1 2 1,0-1 0,1 3 0,1-1 0,0 0 0,3 2 0,3-3 0,2-1 0,2 1 0,3-1 1,2 0-1,4-2 1,0 0 0,2-1 1,1-2-1,2 0 0,4-2-1,0-3 0,0-4 0,1 0 1,0-2-1,1-2 0,0-3 0,0-1 0,-6-1 1,-1-1 0,0 0 0,-2 0 0,-1 0-1,-11 6 1,15-13-1,-15 13-1,13-11-2,-13 11-4,16-8-16,-4 5-13,-12 3 0,18-7-1,-18 7 1</inkml:trace>
  <inkml:trace contextRef="#ctx0" brushRef="#br0" timeOffset="27">2325 10197 11,'0'0'24,"-10"-2"0,10 2-7,-3 10-3,3-10-4,-2 13-3,2-13-1,1 16-1,-1-16 0,3 13 0,-3-13-1,0 0 0,0 0 0,0 0-1,9 5 0,-9-5-1,2-11 0,-2 11-1,3-9-4,-3 9-4,1-10-13,-1 10-11,0 0-1,0 0 1</inkml:trace>
  <inkml:trace contextRef="#ctx0" brushRef="#br0" timeOffset="28">2341 10442 7,'-9'1'25,"9"-1"-1,0 12-7,0-12-2,0 15-3,0-15-4,3 12 0,-3-12-2,7 10-1,-7-10 0,0 0-2,12 8 0,-12-8 0,0 0-1,12 2 1,-12-2 0,0 0 0,0 0 0,-1-11-1,1 11 1,0 0-1,-8-12 0,8 12-1,0 0-1,0 0 0,0 0-1,-10 4-3,10-4-4,-1 12-16,1-12-7,2 13-3,-2-13 2</inkml:trace>
  <inkml:trace contextRef="#ctx0" brushRef="#br0" timeOffset="29">2818 10149 21,'4'-9'26,"-4"9"1,0 0-10,0 0-4,0 0-3,7 9-3,-7-9-1,4 14-1,0-3-1,-2 0 0,1 5 0,-2 1-1,1 6 0,-3 1 0,0 3 0,-2 0-1,1 4 0,-3-1 0,1 3 0,-2-4-1,1 0 1,0-2-2,2 0 0,-1-2 1,3-4-2,2-2-1,-1-6-2,4 1-3,-4-14-12,0 0-14,0 0-1,0 0 1,7-16 1</inkml:trace>
  <inkml:trace contextRef="#ctx0" brushRef="#br0" timeOffset="30">2607 10151 27,'0'0'19,"0"0"-2,0 0 0,0 0-1,0 0-3,0 0-2,0 0 0,0 0-2,0 0-1,14 0 0,-14 0-1,19-1 0,-7-1-2,7 1 0,0-2-2,6 2 0,2-2-1,4 0-1,2-1 0,1-1 1,-1 0-2,0 2 1,-4-2-1,-2 3 1,-6 0-1,-5 2 0,-3 1 0,-13-1 0,13 3 0,-13-3-2,0 0-1,0 0-2,4 13-6,-4-13-14,0 0-11,0 0-1,0 0 1,0 0 2</inkml:trace>
  <inkml:trace contextRef="#ctx0" brushRef="#br0" timeOffset="31">4697 10123 28,'0'0'29,"0"0"-3,1 13-4,-1-13-5,-5 12-4,5-12-3,-4 14-3,4-14-1,-2 12-2,2-12 0,0 0 0,0 0-1,0 0 0,0 0-1,0 0-1,0 0 0,0 0 0,4-11 0,-4 11 0,1-15 0,-1 15-1,1-14 0,-1 14 1,2-13-1,-2 13 1,0 0 0,2-9-1,-2 9 1,0 0 0,-1 11-1,1-11 1,-1 21 0,0-7-1,1 2 0,0 1 0,0 3 1,1 3-1,-1 2 0,0 2 0,-1 2 1,0-1-1,-1-2 0,-1 2 0,-1-3 0,0-3 0,-1-4 0,1-2 0,0-5 0,4-11-1,-6 13 0,6-13-2,0 0-3,0 0-12,0 0-18,0 0 0,5-11-1,-5-3 2</inkml:trace>
  <inkml:trace contextRef="#ctx0" brushRef="#br0" timeOffset="32">4549 10110 15,'0'0'14,"0"0"-3,0 0 1,0 0-1,0 0 1,0 0 1,0 0-1,6 9 0,-6-9-1,0 0-1,0 0-2,0 0-1,0 0-2,0 0-1,0 0-2,0 0 1,0 0-2,0 0 0,0 0 0,0 0 0,0 0 0,0 0 0,11 5 2,-11-5 0,16-2-1,-4 3 1,1-4 1,6 2-1,1-2 0,5 1 0,0-3-1,4 4-1,2-1 1,2-1-1,-1 0-1,0 1 1,-3 1-1,-2-2 1,-2 3-1,-5-1 0,-5 0 1,-4 2-1,-11-1 0,12 0 1,-12 0-2,0 0 1,0 0-2,0 0-2,0 0-6,-1-9-12,1 9-15,0 0 0,-2-12-1,2 12 2</inkml:trace>
  <inkml:trace contextRef="#ctx0" brushRef="#br0" timeOffset="33">5463 10154 29,'0'0'21,"0"0"-2,0 0 1,0 0-4,0 0-2,0 0-3,0 0-2,0 0-1,0 0-3,0 0 0,0 0-1,-5 14-1,5-14 0,-11 11 1,11-11-1,-18 16-1,8-8-1,-3 2 1,1 0-2,-2 0 1,-2 0-1,1 3 1,-2 1-1,1-2 0,2-1 0,0 0 0,1 1 1,3-3-1,0-2 0,10-7 1,-10 8 0,10-8 0,0 0 0,0 0 1,0 0-1,10 11 1,-10-11-1,15 5 1,-5-1-1,4 1 0,0 1-1,3 3 0,2 0 0,2-2 1,-1 2-1,-1 0 0,1-1 1,-1 0-1,-4-1 0,-1-1 0,-4-1 0,-10-5 1,15 9-1,-15-9 0,0 0 0,12 4 0,-12-4-1,0 0 1,0 0-2,0 0-2,0 0-4,0 0-9,8-12-20,-8 12 1,10-10-1,0 4 1</inkml:trace>
  <inkml:trace contextRef="#ctx0" brushRef="#br0" timeOffset="34">5665 10172 8,'0'0'24,"0"0"-5,-10 5-1,10-5 0,0 0-3,0 0-1,0 0-1,0 0-2,0 0-1,0 0-2,0 0-2,0 0-2,0 0 0,0 0-2,0 0 0,-2 9-1,2-9 0,0 0-1,-2 12 0,2-12 1,0 0-1,2 9 0,-2-9 0,0 0 0,0 0 1,0 0-1,0 0-1,0 0-2,0 0-5,6-9-6,-6 9-18,0 0-2,0 0-2,1-13 2</inkml:trace>
  <inkml:trace contextRef="#ctx0" brushRef="#br0" timeOffset="35">5710 10320 7,'0'0'24,"0"0"-5,0 0-2,0 0-1,0 15-2,0-15-2,0 18-3,0-18-1,0 18-1,0-18-2,0 16 0,0-16-1,1 12 0,-1-12-1,0 0 1,0 0 0,0 0-1,0 0 2,0 0-2,0 0-1,0 0-1,-10-3 0,10 3-2,0 0-3,0 0-5,0 0-15,0 0-10,1-9-1,-1 9 1</inkml:trace>
  <inkml:trace contextRef="#ctx0" brushRef="#br0" timeOffset="36">6121 10102 15,'9'0'27,"-9"0"1,0 0-6,0 0-4,0 0-3,0 0-4,-4 12-2,7-3-1,-3-9-2,0 23-1,-1-9-1,3 5-1,-2 1-1,1 3-1,0 2 0,-2 0-1,1 1 0,0-1 1,-2-1-1,1-3 0,-2-2 0,1-4 0,-1-1-1,0-3-1,1-1 0,2-10-4,-6 13-1,6-13-4,0 0-9,-6 9-13,6-9-1,0 0 2</inkml:trace>
  <inkml:trace contextRef="#ctx0" brushRef="#br0" timeOffset="37">5919 10109 9,'0'0'13,"0"0"-2,0 0 1,0 0 0,0 0 1,0 0 0,0 0 0,0 0-1,2 9 0,-2-9-2,0 0-1,0 0-1,0 0-1,0 0-1,0 0 0,0 0-1,14-2 0,-14 2-1,18-1-1,-5 0 1,5 1-1,4-2 0,2 2 0,1-2-1,3 0 0,0-2 0,1 1-1,-1 0 0,-2-1 0,-4 1-1,-1 1 1,-4-1-1,-2 3 0,-4 0 1,-11 0-1,13 1 0,-13-1 0,0 0 1,0 0-1,0 0 0,0 0 0,0 0-1,0 0 0,0 0-1,0 0-2,-4 10-2,4-10-8,0 0-24,0 0 1,0 0-1,0 0 1</inkml:trace>
  <inkml:trace contextRef="#ctx0" brushRef="#br0" timeOffset="38">6546 9958 22,'0'0'28,"0"0"-1,0 0-3,0 0-4,0 0-4,0 0-3,-9-7-3,9 7 1,0 0-4,0 0-1,0 0-1,4 13-1,-4-13-1,3 15 0,-1-6 0,1 8-1,1-2 0,-1 4 0,-1 2-1,0 3 0,-1 1 0,-1 1-1,-1-5 1,-1 0-1,0-3-1,-1-5 0,2 0-4,1-13-4,0 0-21,-8 11-7,8-11-1,-11 0-1</inkml:trace>
  <inkml:trace contextRef="#ctx0" brushRef="#br0" timeOffset="39">1498 10994 9,'0'0'17,"0"0"-3,9-12-3,-9 12-2,0 0-1,12-4-1,-12 4 0,12 0 2,-12 0 0,14 1 0,-3 2 0,0-4-1,2 4-1,0-4-1,2 3-1,-1-3-2,2 2 0,0-1 0,-1 1-2,1-1 0,0 0 0,1 0-1,-1 0 1,1 1 0,-2-1-1,5 1 0,-4 1 1,4-1-2,-2 0 1,0 0 0,0 1 0,0-1-1,1 0 1,-2 0 0,1 0-1,0-1 2,-2 1-1,5 0 0,-3-1 1,2 1-1,-1 0 0,0 0 0,1-1 1,1 0-1,-2-1 0,2-1 0,0-1 0,0 0 0,1-1 0,0-1 0,0 2 0,-1 1 0,1 0 0,-2 1 0,0 1 0,-2 0 0,-1 2 0,0 1 0,-1-2 0,3 1 0,-3 2-1,2-2 1,1 1-1,-1 0 1,2 0-1,1-2 0,0 1 1,-1 0 0,4-2 0,0 1 0,-1 0 0,4-1 0,0 0 0,2 0 0,1-1 0,1 1 0,1-1 0,0 2 0,1-2 1,0 1-1,-1-1 0,1 1 0,0 0 0,2-1 0,1 0 0,-2-1 0,2 0 0,-1 0 0,2 0 0,3 0 0,1 0 0,0 1 0,2-1 0,1 1 1,1 0-1,1 1 0,1-2 0,-2 0 1,3 0-1,-2-1 0,3 1 1,-3-1 0,4 1 0,-1-1-1,2 3 1,3-1 0,0 0 0,-1 0 0,2 1 0,-1 0 0,0 0-1,-1-2 1,3 2 1,-4-1-1,-1 2 0,1-2 0,1 1 0,0-4 0,1 4 1,-1-1-1,0-2 0,0-2 0,1 1-1,1-3 0,-1 3 1,-2-2-1,2-1 0,0 0 1,1 2-1,2-1 0,-1-1 0,1 3 0,0-2 1,0 1-1,-1 2 0,0 0 0,-2 0 0,-3 2 0,-1 2 0,-3 0 1,1 1-1,-3 0 0,1 0 0,-2 0 0,-1-1 0,2 1 0,-2-1 0,0-1 0,-2 1 0,-1-1 0,-1-1 0,-1 0 0,-2 1 0,-1-1 0,-1 0 0,-1 0 0,0 1 0,2-2 0,-2 2 0,-1 0 0,-1-2 0,-1 1 0,-1 0 0,-2 0 0,1-1 0,-2 2 0,-2-1 0,-3-1 0,-1 2 0,-1-1 0,0-1-1,-4 2 1,-2 0 0,-1-1 0,-12 1 0,15-3-1,-15 3 0,10-2 0,-10 2-3,0 0-13,0 0-17,-1-10 0,1 10-1,-19-13 0</inkml:trace>
  <inkml:trace contextRef="#ctx0" brushRef="#br0" timeOffset="40">3158 11623 12,'0'0'26,"0"0"2,11-1-8,-11 1-3,12-5-4,-12 5-3,19-7-2,-9-3-1,7 5-1,-5-5-1,7 4-2,-5-4 1,3 3-1,-3-2 0,0-1 0,-4 1 0,1 0-1,-3 0-1,-1-1 1,-2-1-1,0 1 0,-2-3 0,1 3 0,-1-3 0,0 2 0,-1 0-1,-1 1 1,-2 0 0,1 10 0,-6-13-1,6 13 1,-13-11 0,13 11-1,-20-4 0,9 4 1,-2 2-1,-1 1 0,0 1 0,0 4-1,0 2 1,-1 0 0,2 3 0,-2 0 1,1 2-1,-1-1 1,3 1-1,1 1 1,0 0 0,2 1 0,1 2-1,4-1 1,2 1-1,2 3 1,1-2 0,4 1 0,2-2-1,4-1 1,3-3 0,3-1 0,3-2 0,2-3 0,2-2 0,2 0 0,-1-3 0,0 2-1,-2-3 1,-2-1 0,0 0 0,-3 0-1,-4-1 0,-2-1 1,-1-3-1,-11 3 0,15-5 0,-15 5-2,15-12-3,-11-1-7,4-1-27,0 3 1,-1-7-1,4 2 1</inkml:trace>
  <inkml:trace contextRef="#ctx0" brushRef="#br0" timeOffset="41">3766 11387 34,'0'0'31,"0"0"-2,0 0-7,-10-5-4,10 5-5,0 0-5,-7 13-3,7-13-2,-6 11-2,6-11 0,-2 12 0,2-12-1,1 12 0,-1-12 0,0 0 0,0 0 1,0 0-1,0 0 0,0 0-1,11-3-2,-11 3-4,1-11-11,-1 11-15,0 0-1,0 0 1,1-12 0</inkml:trace>
  <inkml:trace contextRef="#ctx0" brushRef="#br0" timeOffset="42">3804 11592 13,'0'0'22,"-11"6"-6,11-6 0,-8 11-4,8-11 1,0 13-2,0-13-1,7 12-1,-7-12-2,9 13-1,-9-13-1,10 7-1,-10-7 1,0 0-2,0 0 1,0 0 0,0 0-1,0 0 0,3 10-1,-3-10 1,-10 4-3,10-4-3,-11 3-6,11-3-17,0 0-7,-14 2-2,14-2 1</inkml:trace>
  <inkml:trace contextRef="#ctx0" brushRef="#br0" timeOffset="43">4275 11383 35,'0'0'26,"0"0"0,2-11-5,-2 11-3,0 0-3,0 0-3,0 0-3,0 0-1,0 0-2,-3 10-2,4 2-1,-2 1 0,2 5-2,-2 2 1,1 4-1,-2 1 0,1 2 0,-2 2 0,2 0-1,-1-3 0,1 1 1,0-4-1,0-2 0,0-3 0,1-3-1,0-4-1,0-11-1,1 14-3,-1-14-8,0 0-19,3-12-3,-5 1-1,4 2 1</inkml:trace>
  <inkml:trace contextRef="#ctx0" brushRef="#br0" timeOffset="44">4106 11394 21,'0'0'18,"-10"3"-3,10-3-3,0 0-3,0 0-2,0 0-1,0 0-2,0 0 1,0 0 1,0 0 0,0 0 2,12 3 0,-12-3 2,20-4-1,-9 0 0,7 3 0,-3-6-1,8 6-1,-2-5 0,7 2-2,-4-2 0,9 2-2,-4-4 1,4 1-2,-1 1 0,1 0-1,-3 0 0,-1 1 0,-6 1-1,-2 1 0,-6 2 0,-2 1-1,-13 0-1,10 2 0,-10-2-4,0 0-4,1 13-16,-1-13-11,0 0-1,-7 10 0,7-10 1</inkml:trace>
  <inkml:trace contextRef="#ctx0" brushRef="#br0" timeOffset="45">4779 11290 20,'0'0'30,"0"0"1,0 0-3,0 0-6,0 0-3,5 11-5,-5-11-1,1 12-5,-1-12-1,0 19-2,-1-7-1,2 6-1,-3 0-1,1 4 0,-2 1-1,-2 1 0,-1 3 0,-1-4 0,-1-3-1,1-3 1,-1-1-1,-1-5 0,9-11 0,-14 11-1,14-11-1,0 0-2,-10 4-1,10-4-4,0 0-6,0 0-14,0 0-8,0 0-2,0 0 3</inkml:trace>
  <inkml:trace contextRef="#ctx0" brushRef="#br1" timeOffset="46">8048 7453 32,'-7'-10'22,"7"10"-3,-20-6-1,5 5-5,-2 3-3,-5 1-3,3 4-1,-3 0-2,2 0-1,1 1-1,0 5 0,4-1 0,1 2-1,3 0 0,1 2 1,-2-2-1,3 5 2,0 0-1,1 2 0,-1-1 0,4 2 0,-1-1 0,3 0 1,2-1-2,3 0 1,4-6-1,1 1 0,6-6 1,3-3 0,3-6-1,2-2-1,3-5 1,2-4 0,-2-5-1,2-3 0,-3-2 1,-2 0-1,-2 2 0,-4-4 1,-2 2-1,-4 3-1,-3-2 2,-3 2-1,-1 2 0,-2-2 1,-2 1-1,2 3 0,-1 1 0,0 0 1,1 13-1,1-12 0,-1 12 1,0 0-1,0 0 1,8 17 0,-5-3-1,1 6 1,1 0 0,-1 3 0,0 2-1,1 0 1,-1-3-1,4 1 1,-4-2-1,1-7-1,-2 1-2,-1-6-2,4 0-7,-6-9-15,0 0-7,0 11-2,0-11 1</inkml:trace>
  <inkml:trace contextRef="#ctx0" brushRef="#br1" timeOffset="47">8448 7446 20,'0'0'27,"9"-7"0,-9 7-5,-9-6-4,9 6-3,-13-2-3,13 2-2,-18 2-2,18-2-2,-21 4-1,12 2-2,-2 1-1,-1-1 0,1 3-1,1 2-1,-1-1 1,2 0-1,1 2 0,1-3 1,2 0-1,5-9 0,-1 17 0,1-17 0,11 9 0,-2-6 0,3 0 0,2 1 0,1 0 0,1 1 0,-1-1 0,0 2 0,0 3 0,-2 3 0,-1 1-1,-2 2 1,-1 0 0,-6 5-1,1-1 1,-5 0-1,-3-2 1,-1-1-1,-4-3 1,-2-1 0,-1-3 0,0-5 1,-3-2-1,1 0 0,0-2 1,0 0-1,1-2 1,3 0-2,10 2-1,-15-5-3,15 5-7,0 0-17,6-10-5,7 6-1,-2-8 1</inkml:trace>
  <inkml:trace contextRef="#ctx0" brushRef="#br1" timeOffset="48">8763 7449 15,'0'-13'25,"0"13"2,5-10-7,-5 10-4,0 0-3,-5-15-3,5 15-1,0 0-1,0 0-2,-13-7-1,13 7-2,-14 2-1,14-2 0,-19 6-1,7 1 0,-1-2 0,0 2 0,-2 2 1,3-1-1,-1-2 1,4 2 0,9-8-1,-11 11 0,11-11 0,-1 10-1,1-10 1,10 8-1,-10-8 1,17 10 0,-4-4-1,0-1 1,3 1-1,-2 2 1,1 1-1,-1 0 0,-1 1 0,-3 3 0,-1-1 0,-2 0 0,-2 2 0,-3 1 0,-3 1-1,-2-1 1,-2 0 0,-1-3 0,-4 2 0,-3 0 0,-2-3 1,-1-2-1,-1-4 1,0 0 0,1-4 0,0 1 0,3-3 0,3-1 0,0-2-1,10 4 0,-9-4-1,9 4-3,0 0-3,6-14-13,-1 5-14,10 5-1,-2-8-1,9 4 2</inkml:trace>
  <inkml:trace contextRef="#ctx0" brushRef="#br1" timeOffset="49">8983 7451 49,'0'0'31,"0"0"1,0 0-10,11 2-10,-11-2-4,0 17-2,-2-1-1,2 5 0,-3-1-1,1 6 0,-5-3-1,3 4 0,-2-2-1,1-4-1,0-5-1,-1-3-3,6-1-4,0-12-14,0 0-14,0 0 0,-3-18-1,10 7 1</inkml:trace>
  <inkml:trace contextRef="#ctx0" brushRef="#br1" timeOffset="50">8983 7266 57,'0'0'37,"-5"-10"-1,5 10 1,0 0-22,0 0-7,0 0-9,2 11-14,3-1-21,-5-10 0,6 16-1,-6-16 0</inkml:trace>
  <inkml:trace contextRef="#ctx0" brushRef="#br1" timeOffset="51">9383 7470 22,'0'0'26,"0"0"-4,-8-10-3,8 10-5,-11-7-1,11 7-4,-13-8-1,13 8-2,-14-6-2,14 6-1,-15 3-1,15-3-1,-14 7 0,14-7-1,-16 17 2,10-6-1,-1 0 1,1 4-1,0-1 1,1 3 0,0 1 0,3-1 0,0-3 0,2 5-1,0-5 2,4 0-1,-1-2 0,5-2 0,-8-10-1,16 13 1,-4-11-1,0-6 1,2-5-2,3 2 1,2-4-1,-2-3 1,-1 0-1,-3-3 0,-2 2 1,-1 2-1,-4 1 0,-2-1 1,-5 1 0,1 12-1,-2-14 1,2 14 0,0 0 0,0 0 0,0 0-1,0 0 0,-5 11 0,7 0 1,-2 3-2,2 5 1,0 4 0,-1 4 0,1 3 1,-2 2-1,1 1 0,-1 1 0,0 2 0,-2-2 0,-3 0 0,-2-2 0,-3-4 1,0-4-1,-3-3 0,-4-5 0,-2-5 1,1-4-1,0-8 1,1-7-1,1-2 0,3-4-1,3-1-2,2-4-1,8 6-4,-2-7-18,6 0-9,7 6-2,0-7 2,9 5-1</inkml:trace>
  <inkml:trace contextRef="#ctx0" brushRef="#br1" timeOffset="52">9668 7367 63,'0'0'33,"9"-17"-1,-9 17-9,0 0-15,0 0-3,7 20-1,-9 0-1,2 7-1,-1 4-1,0 2 1,-2 1 0,2 3-1,-2-4 0,2-4 1,0-5-1,1-7 1,0-17-1,5 13-1,-5-13 1,12-18-1,-2 0 1,0-3-2,2-5 2,4-1-1,1 0 1,1 3 0,0 1 0,-1 5 0,-2 3 1,0 5 0,-4 6 0,0 7-1,-11-3 1,14 16-1,-10 1-1,-1 3 1,0 5 0,-3 3-1,-3 2 0,0 0 1,0 1-1,-1-4-1,3-4-1,-1-5-2,5 1-2,-3-19-8,0 0-24,16 5 1,-10-16-1,5 2 2</inkml:trace>
  <inkml:trace contextRef="#ctx0" brushRef="#br1" timeOffset="53">10049 7420 38,'0'0'32,"9"5"3,-9-5-2,-8 14-16,8 5-7,-5 1-4,5 1-2,-3 2-2,4 2-1,0-2 0,1-1-1,0-1 1,1-6-1,1-1 0,-1-5-1,-3-9 1,0 0 0,12-1 0,-5-8-1,-1-4 1,2-1-1,2-4 1,-1 0 0,3-1 0,1 2 1,-1 0 0,1 2 1,-1-1 0,0 7-1,-1 0 1,0 5 0,-11 4 0,16 5 0,-16-5-1,8 23-1,-6-5 1,-1 2-1,-2 3 0,1 0 0,-2 1 0,1 0 0,0-4 0,1-3 0,0-2 0,1-2 0,-1-13 0,5 11 0,-5-11 0,10-6 0,-2-4 0,1-4 0,0-3 0,3-5 0,1-2 0,0-3 0,1-1 1,1 3 0,0 3 0,0-1 1,-1 3-1,1 7 1,0 3 0,-1 6 0,-1 7 0,-2 4-1,-3 5 0,-2 11-1,-1 3 1,-6 2 0,-4 4-1,-2 1 0,1 0-1,-1-1 0,0-4 0,-1-8-2,4 1-5,-1-11-14,5-10-16,-1 10 0,1-10 0,7-15 1</inkml:trace>
  <inkml:trace contextRef="#ctx0" brushRef="#br1" timeOffset="54">10560 7575 44,'19'-2'32,"-9"-4"1,7 4-3,0 0-17,-2-6-4,6 4-4,-3-5 0,4 1-2,-1 0 0,-2-1-1,-1-4 0,-3 5-1,-2-1 0,-4-2 1,-2-1-1,-3 1 0,-7-2 0,-1 2-1,-3 1 1,-1-3 0,-5 1-1,2 5 0,-3 0 1,-1 4-1,1 3 0,0 5 0,0 4-1,-2 3 1,2 6 0,-1 0 1,1 4-1,1 6 1,1-2 1,4 2 0,1-1 1,4 0-1,3-2 1,6 1-1,2-5 1,4-6-1,3-2-1,2-3-1,2-5 1,2-3-2,-1-4-1,-1-6-4,6 4-12,-5-4-22,-3-6 2,0 0-1,-3-5 1</inkml:trace>
  <inkml:trace contextRef="#ctx0" brushRef="#br1" timeOffset="55">10975 7381 61,'12'-1'37,"-12"1"-2,8 18 3,-3 0-26,-7-3-4,2 11-4,-2 0-1,1 1 0,-1-2-1,1 0-1,-1-4 1,0-1-1,2-4 0,2-6 0,-2-10-1,0 0 0,10 6 1,-10-6-1,14-15 0,-5 2 0,-1-6 0,1 0-1,0-1 2,1-6-2,-1 2 1,-1 0 0,1 3 0,-1 1 0,1 5 1,-1 1 0,0 4-1,-8 10 2,12 1-1,-12-1 1,9 15-1,-6 2 0,-1 5 0,-2 4 0,-4 4 0,5 1-1,-2 1 0,2 3 0,2-4 0,-2-5-1,3-2-1,-1-7-2,6 0-5,-9-17-10,0 0-21,11 2 1,-5-14-1,3-5 2</inkml:trace>
  <inkml:trace contextRef="#ctx0" brushRef="#br1" timeOffset="56">11451 7122 69,'0'0'38,"8"-9"0,-8 9 1,-3 14-28,-7-2-3,5 8-4,-4 5-1,3 5 0,-2 2-1,4 6-1,-1 4 0,3 2 0,0 4 0,1-1-1,2 0 1,-1-2 0,3-5-1,1-3 0,3-7 0,3-6 0,0-7 0,1-5 1,2-6-2,2-8-1,1 0-2,-4-7-4,8 3-19,-7-4-14,-3-7 2,-1 1-1,-4-7 2</inkml:trace>
  <inkml:trace contextRef="#ctx0" brushRef="#br1" timeOffset="57">11284 7292 63,'0'0'39,"4"-16"0,7 10 1,7 5-24,-1-7-5,9 8-4,0-6-2,6 7-2,0 0-2,2 0-3,-1 9-6,-12-4-31,2-6-1,-7 1-1,-16-1 1</inkml:trace>
  <inkml:trace contextRef="#ctx0" brushRef="#br1" timeOffset="58">7821 10779 21,'0'0'27,"-10"0"0,1 0-8,0 0-5,-4-1-3,3 4-3,-5-2-1,2 3-1,-5 0-1,3 2-1,-2-1 0,1 6-1,-2-3 1,4 3 0,-3-2-1,5 3 1,1-3-1,3 2 0,8-11-1,-7 15 0,7-15-1,7 13 0,-7-13-1,20 12 1,-6-7-1,2 2 0,1 2 1,0 0-1,-1 2 0,-2 2 0,-1 0 0,-3 4 0,-3 2 0,-3-1 0,-3 2-1,-3-1 1,-2 1-1,-2-2 1,-3-2 0,-3-4 0,-1-1 0,-2-3 0,1-2 0,-2-5 0,2-4 0,1 0 1,3-3-1,10 6 0,-11-17-2,10 5-3,6 1-9,1 1-20,2-6 0,8 1-2,-2-7 2</inkml:trace>
  <inkml:trace contextRef="#ctx0" brushRef="#br1" timeOffset="59">8026 10750 33,'0'0'28,"0"0"0,0 0-9,-11 16-7,5-2-3,1 4-2,-2 2-2,4 8 1,-2 1-1,3 4 0,0-3 0,3 3-1,1-7 0,5 0-1,1-8-2,4-5 1,2-9-2,5-4 1,0-9 0,0-7-1,4-4 0,-1-3 1,1-3-1,-2-3 0,-1-2 0,-3 0 0,-1 2 0,-2 6 0,-4 3 1,-4 3-1,-4 4 1,-2 13 0,0 0-1,0 0 1,-11 12 0,4 4 1,2 5-2,2 6 1,0 3-1,1 3 1,1 0-1,2-1 0,2-2-1,0-6-2,4 0-5,-5-13-15,-2-11-12,14 1-1,-10-18 1,6 0 0</inkml:trace>
  <inkml:trace contextRef="#ctx0" brushRef="#br1" timeOffset="60">8464 10473 55,'0'0'35,"7"16"-1,-7 1 1,-10 6-23,9 12-4,-6 2-3,4 8-2,-3 3 0,5 3-1,1-3 0,2 0-1,2-2 0,2-2-2,2-5-1,-5-8-1,4-3-4,-7-13-5,4 0-12,-4-15-12,0 0 0,0 0 1,-7-25 1</inkml:trace>
  <inkml:trace contextRef="#ctx0" brushRef="#br1" timeOffset="61">8483 10878 31,'5'-11'33,"11"4"3,-7 0-2,3-3-12,8 8-5,-4-3-6,4 9-3,-1 0-3,3 3-2,-3 1-2,1 5 0,-1 0-1,-3 5 0,-2 1 0,-5 3 0,-3 1-1,-4 2 1,-4-1-1,-5 1 1,-5-1 0,-1-4-1,-4-3 1,-1-3 0,-2-4 0,-1-4 0,0-3 1,1-3-1,1-3 1,2-1 0,3-2-1,3 0 0,11 6-1,-11-14-4,11 14-11,9-6-22,-9 6 1,14-12-1,-5 1 2</inkml:trace>
  <inkml:trace contextRef="#ctx0" brushRef="#br1" timeOffset="62">9024 10461 25,'0'0'33,"0"0"1,0 0 0,0 0-12,4 12-6,-8 3-5,5 8-4,-3 1-2,2 8-2,-1 2 0,1 7-1,-2 3 0,0 4-1,-2 1 0,1 1-1,-1 1 0,1-4 1,2-4-2,1-5 2,2-6-1,3-6 0,4-7 0,1-6 0,3-5 0,3-2 0,2-5 0,2-2 0,0 0 0,-1-4-3,2 2-1,-4-5-4,3 4-11,-2 0-18,-10-8 1,1 2-1,-6-7 2</inkml:trace>
  <inkml:trace contextRef="#ctx0" brushRef="#br1" timeOffset="63">8911 10752 44,'0'0'34,"19"-8"2,-9 2-3,1 1-18,11 6-1,-4-4-7,4 7-2,3-1-3,0 3-4,2 3-4,-3-4-12,-3 1-18,5 6 1,-6-6-2,2 5 2</inkml:trace>
  <inkml:trace contextRef="#ctx0" brushRef="#br1" timeOffset="64">9278 10824 36,'0'0'34,"7"12"1,-2-2 0,0 5-16,-2-5-5,5 7-6,-2 0-3,5 2-1,-1-3-1,3 0 0,1-6-2,0-4 1,0-3-1,1-3 0,2-7 0,-1-4-1,2-4 1,-1-4-1,0 0 1,-1-3-1,1 0 0,-5 3 0,-2 1 0,-3 5 0,-3 3 1,-4 10-1,0 0 1,0 0-1,-11 19 1,3-2 0,0 5-1,-1 6 0,-2 4 0,-1 3 1,-1 2-2,1 1 2,0-1-1,-1 0 0,1-4 0,1-4-1,1-1-1,2-8-2,4-1-2,4-19-5,-6 17-13,6-17-14,0 0 2,0 0-3,8-21 4</inkml:trace>
  <inkml:trace contextRef="#ctx0" brushRef="#br1" timeOffset="65">9683 10880 75,'0'0'35,"14"3"-2,-14 7-5,-3 2-21,6 10-1,-7 2-3,3 7-1,-1 2 0,1 4 0,-1 0-1,1 0 0,-1 1 0,2-3-1,0-2 0,-1-5-2,2-3 1,-2-7-3,2-2-1,-1-16-7,0 0-14,0 0-10,0 0 0,-5-21 1</inkml:trace>
  <inkml:trace contextRef="#ctx0" brushRef="#br1" timeOffset="66">9644 10940 43,'-2'-32'36,"6"7"2,-2-3 0,0-2-15,11 12-8,-4-6-4,6 8-4,0 0-2,6 6-2,1 2 0,3 4-2,-1 2 0,-1 3-1,-1 2 1,0 5-1,-5 4 0,-4 2 0,-4 5-1,-6 4 0,-1 0 0,-5 4 0,-2 0-1,-4-2 1,-2 0 0,-2-5 0,-3-2 0,-1-6 1,-3-2-1,2-5 2,-1-2-1,3-3 0,1-2-1,3-3 0,12 5-1,-10-11-1,10 11-3,0 0-5,16-7-13,-3 5-14,1-2 1,3 1-1,0-6 2</inkml:trace>
  <inkml:trace contextRef="#ctx0" brushRef="#br1" timeOffset="67">10089 10763 32,'0'0'34,"22"-2"1,-22 2 1,9 4-13,-4 9-7,-8-4-6,6 10-2,-7-3-2,3 7-1,-5 1-1,5 3-1,-4 0 0,3 2-1,-3-4-1,3-2 0,1-5-2,1-3 0,1-4-4,-1-11-3,0 0-15,13-9-17,-10-9 2,0-2-2,-2-8 3</inkml:trace>
  <inkml:trace contextRef="#ctx0" brushRef="#br1" timeOffset="68">10151 10600 78,'0'0'39,"0"0"0,0 0 0,-20 3-27,18 6-7,2-9-6,-9 12-13,9-12-26,-3 13 2,3-13-2,0 0 2</inkml:trace>
  <inkml:trace contextRef="#ctx0" brushRef="#br1" timeOffset="69">10397 10769 21,'0'0'31,"0"0"3,0 0-1,0 0-13,0 0-2,0 0-5,0 0-3,-6 13-4,6 0-1,-3 3-2,2 4 0,0 5-2,1 3 0,-1 2-1,2 1 0,-1-1 1,1-2-1,1-5 0,0-6 1,0-5-1,-2-12 0,0 0 0,15-5 0,-6-8 0,1-6-1,3-2 2,1-5-2,3-2 1,0 0 0,3 1 0,1 4 0,-4 5 1,2 4-1,-3 5 1,-1 9-1,-3 6 1,-2 6-1,-1 4 1,-5 4-1,-1 3 0,-3 3 1,-3 2-1,-1-3 0,-2 0-1,-1-3 0,1-3-2,0-4-2,5-2-4,1-13-13,0 0-15,0 0 0,16-6 0,1-1 1</inkml:trace>
  <inkml:trace contextRef="#ctx0" brushRef="#br1" timeOffset="70">11029 10823 11,'0'0'12,"10"-5"2,-10 5 0,10-4 0,-10 4 1,0 0 1,13-4-2,-13 4-1,0 0-1,0 0-2,0 0-1,0 0-1,0 0-2,-2-11 0,2 11-1,0 0-1,0 0-1,-14-9-1,14 9 0,-11-4 0,11 4-1,-16-2 0,6 3 0,0 1-1,-3 1 0,1 2 1,-1 2-1,-2 3 0,2 1 0,0 5 0,1-1 1,-1 6-1,3-1 0,2 3 0,2 0 0,3 0 0,2-2 1,2-2-1,4-1 1,1-7-1,4-2 1,3-4 0,1-3 0,2-6-1,1-1 1,2-5 0,1-2 0,-1-1 1,1-5-1,-3 1 1,1 0-1,-5 0 0,0 1 0,-6 0 0,-2 1 0,-3 4 0,-1 1-1,-1 10 1,-3-17 0,3 17-1,-7-11 1,7 11-1,0 0 1,-12 3-1,12-3 0,-7 14 0,4-4 0,0 4 0,1-1 1,0 5-2,1 3 1,0 1 1,0 1-1,0 3 0,-1 3 0,0 0 0,0 2 0,-2-2 0,0-2 0,0-3 0,-3 2 0,1-2 1,-2-5-1,-3-3 0,0 0 0,-4-6 1,-1 0-1,-3-1 1,0-5-1,-3-2 1,0 1-1,-1-2 1,3-1 0,1 0-1,3-1 1,2-1 0,5 1-1,9 1 1,-14-4-1,14 4 0,0 0 0,0 0 0,0 0-3,11-2-3,-11 2-7,21-12-28,-5 11 1,1-5 0,1 4-1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1:06.0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985 6732 9,'0'0'11,"0"0"-2,0 0-1,0 0-2,0 0-1,0 0-1,0 0 0,0 0-1,0 0 0,0 0 0,0 0 0,0 0 0,0 0-1,0 0 1,6 57-1,-6-57 0,3 58-1,-3-58 0,4 65-1,-4-65 0,3 66 0,-3-66-1,7 59 1,-7-59-1,6 51 0,-6-51-1,0 0-2,6 50-2,-6-50-5,0 0-4,0 0-7</inkml:trace>
  <inkml:trace contextRef="#ctx0" brushRef="#br0" timeOffset="690.0394">981 6723 11,'0'0'12,"0"0"-3,0 0-1,0 0-2,0 0 1,0 0-2,0 0 1,0 0-1,0 0 0,0 0-1,0 0 1,0 0 1,61-20-2,-61 20 0,0 0 0,0 0-1,61-17 0,-48 10-2,6 1 0,-9 2-1,5 1 0,-15 3 1,18-5-2,-18 5 1,14-2-1,-14 2 2,0 0-1,10 3 1,-10-3-1,0 0 1,0 0-1,0 0 1,8 10 0,-8-10-1,0 0 0,7 15 0,-7-15 1,10 13-1,-5-1 0,-1-1 0,0 3 1,-1 1-1,1 3 0,0-2 1,-1 2-2,-1-2 0,-1 2-3,0-5-3,0 1-10,4 3-10,-5-17 0,1 23 0</inkml:trace>
  <inkml:trace contextRef="#ctx0" brushRef="#br0" timeOffset="1258.0719">1319 6867 9,'1'12'10,"0"-3"-1,2 6-3,-1 1-1,0 4-1,2 1-1,0 0-1,-2 1-1,0 1 0,1 0-1,-1-2-1,0-1 0,0-3-1,-1-2-2,-2-5-2,4 3-5,-3-13-5</inkml:trace>
  <inkml:trace contextRef="#ctx0" brushRef="#br0" timeOffset="1525.0872">1334 7023 21,'5'-13'18,"-5"13"-2,15-4-2,-5 4-3,2-1-1,2-1-2,1 2-3,-1-2-2,3 1 0,-1-1-1,-2-2-1,1 1-2,-3 1-9,-2-6-17,4 15 2,-4-11-1</inkml:trace>
  <inkml:trace contextRef="#ctx0" brushRef="#br0" timeOffset="2958.1692">4245 6675 3,'0'0'12,"0"0"-2,-1 17-2,0-7-1,4 6-1,-2 0 0,2 10-1,0-1-1,1 7-1,-1 1 0,1 3 0,-2 0-1,0-2-1,1-2-1,-1-2 0,-1-3-1,-1-6 0,1-1-2,-1-9-4,3 2-4,-3-13-6,4 9-4</inkml:trace>
  <inkml:trace contextRef="#ctx0" brushRef="#br0" timeOffset="3628.2075">4233 6673 10,'0'0'11,"0"0"-1,0 0 0,0 0-2,0 0-1,11 0-1,-11 0-1,11-1 0,-11 1-1,18-2 0,-8 1 1,2 2-2,2-1 0,1-3 0,-1 3-1,2 0-1,-2 0 1,1-3-1,-2 3 0,0-4 0,-3 2 0,0 3 0,-10-1 0,15-4 0,-15 4 0,0 0 0,11-3 0,-11 3 0,0 0 1,0 0-1,0 0 1,0 0-1,0 0 1,0 0-1,0 0 0,4 10-1,-4-10 0,0 11 0,0-11 0,2 16 0,-1-5 0,0 2 0,2-1 0,-1 3 0,2 0-1,-3-2-3,3 1-4,-2 0-10,-2-14-10,3 23 1,-3-23 0</inkml:trace>
  <inkml:trace contextRef="#ctx0" brushRef="#br0" timeOffset="4189.2396">4564 6833 4,'0'9'10,"2"0"-2,-2-9-1,0 18 0,0-6-2,2 2 0,-2 0 0,2 4-2,-2-1 0,2 1-1,-1 1-1,0 2-1,0-2 0,0-2 0,0 1-1,1-3 0,-1 0-1,-1-4-1,1-1-5,-1-10-5,4 11-6</inkml:trace>
  <inkml:trace contextRef="#ctx0" brushRef="#br0" timeOffset="4496.2571">4561 6981 14,'0'0'18,"15"-6"-1,-5 1-2,4 0-2,0 2-2,2-3-2,1 3-2,1-4-2,0 4-4,-1 2-5,-1 4-12,-16-3-10,25 2-1,-25-2 0</inkml:trace>
  <inkml:trace contextRef="#ctx0" brushRef="#br0" timeOffset="9502.5435">1483 7921 0,'0'0'4,"0"0"-1,0 0 1,0 0-2,-3 12 0,4-1 0,-1 2 1,0 3-1,1 1 0,-1 5 0,0 1-1,0 0-1,1 3 0,-1-1-2,2-2 0,0 0-2,-1-1-1,0-4-1,1 0-2</inkml:trace>
  <inkml:trace contextRef="#ctx0" brushRef="#br0" timeOffset="10324.5905">1459 7891 6,'0'0'7,"0"0"-1,0 0-1,0 0 1,0 0-1,0 0 1,11-7 0,-11 7 1,11-3 1,-11 3-1,15-7 0,-4 3 0,-2 1-1,5 0-2,-2 1 0,1-1-2,3 0 0,-2 0-1,2 2 0,-3-1 0,1-1-1,-4 0 1,-1 2-1,-9 1 1,15-3-1,-15 3 1,9-4-1,-9 4 1,0 0-1,0 0 1,0 0-1,10 0 0,-10 0 0,0 0 0,0 0 0,0 0 0,4 10 0,-4-10 0,0 0 0,0 0 0,0 0 0,10 10 0,-10-10 0,0 0 1,6 12-1,-4-2 0,-2-10 0,-1 18 0,-1-5-1,-1 1 0,-1 0-1,0 3-2,-1-2-5,5-15-13,-7 25-3,7-25 0</inkml:trace>
  <inkml:trace contextRef="#ctx0" brushRef="#br0" timeOffset="10966.6272">1802 7913 11,'0'0'11,"0"0"-1,0 0-3,0 0-1,-5 12-1,5-12-2,3 14 0,1-3-1,-2 4 0,0 2 0,0 2 0,-1 1-1,0 3-1,-3 2 1,1 1-1,-2-2 0,-1-2 0,1-1 0,0-3-2,1-3-2,1-3-3,1-12-7,2 16-6</inkml:trace>
  <inkml:trace contextRef="#ctx0" brushRef="#br0" timeOffset="11275.6449">1819 8097 21,'20'-4'13,"-10"-2"0,8 3 0,-2-2-2,6 0-1,-1 2-1,0-1-3,2 1-4,-1-1-4,-5 7-13,-5-9-9,5 13-1,-17-7-1</inkml:trace>
  <inkml:trace contextRef="#ctx0" brushRef="#br0" timeOffset="14184.8113">1400 10238 15,'0'0'17,"0"0"-2,-4 13-3,4-13-3,3 19-2,-3-5 0,0 3-1,0 5-2,1 2-2,-2 0-2,1 0 0,0 1 0,-2-5-2,2-2-2,0-4-2,0-5-1,0-9-5,2 10-9,-2-10-2</inkml:trace>
  <inkml:trace contextRef="#ctx0" brushRef="#br0" timeOffset="14426.825">1414 10371 33,'0'0'23,"11"-9"-1,0 4-3,0 1-5,2 1-3,3-1-4,0 2-2,4-2-4,-2 0-4,2 4-11,3 5-15,-6-10-1,1 12 1,-9-13 0</inkml:trace>
  <inkml:trace contextRef="#ctx0" brushRef="#br0" timeOffset="21986.2575">3986 10105 8,'0'0'8,"0"0"0,12 2 0,-12-2-1,0 0-1,0 0-2,0 0 0,0 0-1,11 9 0,-11-9-1,0 0 1,5 17-2,-4-5 1,0 2 0,0 4-1,-1 1 1,-1 3-1,1 3 0,0 0 0,-1 1 0,1-2 0,0-2-1,1 0 1,0-1-1,0-4 0,1 0-2,-1-6-3,3 3-6,-4-14-11,3 13 0</inkml:trace>
  <inkml:trace contextRef="#ctx0" brushRef="#br0" timeOffset="22671.2967">3996 10071 7,'0'0'8,"10"-1"-1,-10 1 2,0 0-1,0 0 0,12-3 0,-12 3-2,11-1 0,-11 1-2,14 0-1,-14 0 0,17 0-1,-7-3-1,0 1 1,4 1-1,-2-2 1,2 1 0,0 0-1,0 0 0,0 1 0,-2 0 0,1 1-1,-4-2 0,-9 2 1,16 0-1,-16 0 0,10-1 1,-10 1-1,0 0 1,0 0-1,0 0 1,0 0-1,0 0 0,0 0 0,9 9 0,-9-9 1,4 14-1,-2-4 0,2 2-1,-2 4 0,0-2 0,1 4-2,-2-1-5,-1-1-10,6 6-5,-6-22-1</inkml:trace>
  <inkml:trace contextRef="#ctx0" brushRef="#br0" timeOffset="23416.339">4352 10132 2,'0'0'12,"-1"9"-3,3 2-1,-2 2-3,1 3-2,0 3-1,0 2-1,0-1-2,0 2-1,0 2-1,-1-4-1,1 1-2,-3-6-2,5 4-3</inkml:trace>
  <inkml:trace contextRef="#ctx0" brushRef="#br0" timeOffset="23696.3553">4375 10258 7,'10'1'18,"-10"-1"-1,15-6-4,-5 1-3,6 3-2,-2 1-4,3 0-6,3 8-12,-7-13-8,9 12 0</inkml:trace>
  <inkml:trace contextRef="#ctx0" brushRef="#br0" timeOffset="25871.4797">2479 11252 14,'-10'12'11,"10"-2"0,0-10 0,-3 19-2,1-5 0,2 3-2,-1 6-1,1 5 1,-1 2-2,-1 1-1,1 4 0,-1 0-1,0-1 0,-1-1-1,0-4 0,1-5-2,1-3-3,1-6-4,3-1-13,-3-14-6,0 0 0,0 0 0</inkml:trace>
  <inkml:trace contextRef="#ctx0" brushRef="#br0" timeOffset="26593.521">2510 11278 8,'0'0'8,"0"0"0,0 0 0,0 0 0,0 0-1,-4-9 0,4 9 0,0 0 0,0 0 1,0 0-1,12 1-1,-12-1-1,14-5 0,-1 3-1,-3 0 0,4-2-1,-1 0-1,3 0-1,-1 0 1,0 1 0,1-1-1,-3-1 1,1 0-1,-3 2 0,0-2 1,-11 5-1,15-5 0,-15 5-1,0 0 1,0 0 0,0 0-1,0 0 1,4 14-1,-6-4 0,0 1 0,1 2-1,0 1 0,1 2-2,1 2-3,-1 1-4,1-8-18,6 11-1,-10-12 1</inkml:trace>
  <inkml:trace contextRef="#ctx0" brushRef="#br0" timeOffset="27368.5654">2799 11381 6,'3'11'11,"-3"-11"-3,2 23-2,-2-9-1,3 5-1,-2-1-1,1 3-1,-2-1-1,1 3-2,-2-2 0,0-3-2,1 3-3,-3-7-2,4 4-5</inkml:trace>
  <inkml:trace contextRef="#ctx0" brushRef="#br0" timeOffset="27714.5852">2849 11485 15,'0'0'20,"20"-6"-3,-9 4-3,5 3-3,0-1-3,1 0-2,1 0-2,-1 0-2,1 0-6,-4-5-14,9 9-6,-23-4-1,27-3 1</inkml:trace>
  <inkml:trace contextRef="#ctx0" brushRef="#br0" timeOffset="35099.0075">1006 10122 6,'0'0'8,"0"0"0,0 0-1,0 0 0,0 0-3,0 0 0,0 0-2,0 0 0,0 0 0,-3 63-1,3-63 0,0 0-1,3 63 0,-3-63 1,0 52-1,0-52 0,1 52-1,-1-52-1,0 0-2,5 66-1,-5-66-5,0 0-2,13 52-6</inkml:trace>
  <inkml:trace contextRef="#ctx0" brushRef="#br0" timeOffset="36001.0591">1015 10128 15,'0'0'14,"0"0"-1,0 0-3,0 0-1,0 0-3,0 0 0,0 0-2,0 0-1,0 0-1,60-49 1,-60 49-2,29-5 0,-10 2-1,-4 0 0,4-2 1,-6 2-1,7 0 0,-10 0 0,5 0-1,-15 3 2,13-7-1,-13 7 1,9-5-1,-9 5 0,0 0 0,0 0 0,0 0 0,0 0 0,0 0 0,-2-10-1,2 10 1,0 0-1,0 0 0,0 0 1,0 0 0,0 0-1,0 0 1,6 12 0,-6-12 0,0 0 0,9 12 0,-9-12-2,5 16 1,-2-7 0,0 2-2,-3 4 0,0 1-4,2 6-10,-2-10-5,3 11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2:24.949"/>
    </inkml:context>
    <inkml:brush xml:id="br0">
      <inkml:brushProperty name="width" value="0.05292" units="cm"/>
      <inkml:brushProperty name="height" value="0.05292" units="cm"/>
      <inkml:brushProperty name="color" value="#FF6969"/>
    </inkml:brush>
  </inkml:definitions>
  <inkml:trace contextRef="#ctx0" brushRef="#br0">8488 8182 11,'0'0'24,"0"0"-4,0 0-2,0 0-2,0 0-4,0 0-2,0 0-1,0 0-1,0 0 0,0 0-1,0 0-1,6 13 0,-6-13-2,2 15 0,-4-5 0,-2 2 0,2 4-2,-2-1 0,1 3-1,0 2 0,0 1 1,0 2-1,2-2 0,1 2-1,1-4 1,4 3-1,-1-3 1,3-1 0,2-4-1,2 0 0,-1-3 1,5-1-1,-2-1 1,1-4-1,-1-2 0,1 1 1,-1 0-1,0-3 1,0-1-1,-1-1 0,1 0 0,-1-1 0,-1-1 1,2-3-1,-1-3 0,1 1 0,-1-3 0,-1-4 1,1-1-1,-1-3 1,-2-3 0,1 1-1,-3-4 2,-1 0-1,-2-2 1,-1 4-1,-2-1 1,0 3-1,-3 2 0,-1 5 0,-1 3 0,4 11 0,-8-12 0,8 12-1,-9-2 0,9 2 0,0 0 0,-8 14-1,8-14-1,-2 12-2,6-3-5,-4-9-18,0 0-10,7 14 0,-7-14-1,0 0 2</inkml:trace>
  <inkml:trace contextRef="#ctx0" brushRef="#br0" timeOffset="636.0364">9019 8201 38,'0'0'32,"0"0"1,0 0-9,0 0-5,5 15-7,-5-15-3,3 19-3,-2-6-2,4 6-1,-2 2 0,2 6 0,-1-1-1,3-1-1,-4 1 1,1 0-1,-1-4 0,-1-3 0,0-2-2,-1-5-1,1 0-3,-2-12-6,2 14-13,-2-14-12,0 0 0,4 10 0,-4-10 1</inkml:trace>
  <inkml:trace contextRef="#ctx0" brushRef="#br0" timeOffset="1122.0639">9269 8180 56,'0'0'37,"9"-10"-1,-9 10 0,0-11-21,0 11-5,0 0-4,14 6-1,-14-6-3,13 15 0,-7-2-1,2 3 0,0 4 0,-1 2 0,-1 1-1,-1 5 0,-1 1 1,-1-1-1,-1-1 0,1 0 1,-2-4-1,0-1 0,0-2 0,1-5 0,0-4 0,2-1 0,-4-10 0,11 14 0,-11-14 0,16 5 1,-7-5-1,3-1 0,2 0 1,0-2 0,2-1-1,1-1 1,0 0-1,3 1 0,-2-1 0,0-2-1,-1 2-4,-3-8-7,3 2-23,-1 1-4,-5-3 1,3 0-1</inkml:trace>
  <inkml:trace contextRef="#ctx0" brushRef="#br0" timeOffset="1506.0861">9827 8199 20,'6'-10'31,"7"8"3,-13 2-1,10-12-12,-10 12-4,10-4-5,-10 4-2,9 9-3,-2 1-1,-4-1-2,2 4 0,-2 2-2,0 6 1,-1-1-2,1 3 1,-2-1-2,0 2 1,0-1 0,-1-1 0,1-3-2,-1-3 0,2-4-1,-2-12-3,2 17-5,-2-17-8,0 0-20,-2-12 0,0-1 0,2 3 1</inkml:trace>
  <inkml:trace contextRef="#ctx0" brushRef="#br0" timeOffset="1825.1041">9737 8124 51,'0'0'37,"0"0"-1,0 0 0,-10-12-17,10 12-5,14-4-5,-1 6-2,1-4-2,3 3-1,3 0-1,3 2 0,0-1-2,2 4 1,-3 0-1,2-2 0,-2 0-1,-1 2 1,-1-2-1,-3-1 0,0 0-2,-5-5-1,3 3-6,-15-1-23,10-8-9,-10 8 1,5-18-2</inkml:trace>
  <inkml:trace contextRef="#ctx0" brushRef="#br0" timeOffset="2461.1407">10271 8155 28,'0'0'32,"5"-12"3,-5 12-8,0 0-5,0 0-3,0 0-4,0 0-4,11 5-4,-11-5-1,8 13-2,-8-13-1,15 16-1,-3-5 0,1 0 0,1 0-1,1 0 0,0-1 0,-2-2-1,1 1 0,-4-4-2,3-1-4,-13-4-5,19 1-14,-8-2-15,-11 1 2,19-13-2,-11 3 3</inkml:trace>
  <inkml:trace contextRef="#ctx0" brushRef="#br0" timeOffset="2942.1683">10578 8154 34,'12'-5'33,"-12"5"2,14-9-1,-14 9-15,9-8-6,-9 8-3,0 0-5,0 0-1,0 0 0,1 12-1,-1-12-1,-13 15 0,4-5 0,-3 1-1,-1 1 0,0 2-1,-2 0 0,1-3 1,1 2-1,-1 0 0,0-4 0,3 0 1,11-9 0,-16 13 0,16-13-1,-10 11 1,10-11 0,0 0 1,4 14-1,-4-14 1,10 12-1,-2-2 1,-1 3-1,0-1 0,-1 2 0,-1 2-1,1 2 1,-2 0-1,0 0 1,0-3-1,-2-2 0,1 0 1,0-3-1,-3-10 1,4 9-2,-4-9 0,0 0-2,0 0-5,0 0-19,0 0-13,8-15 1,-8 15-2,2-25 3</inkml:trace>
  <inkml:trace contextRef="#ctx0" brushRef="#br0" timeOffset="3643.2083">10982 8095 17,'4'-15'30,"-4"15"2,0-10-3,-2-1-8,2 11-3,0-14-4,0 14-2,0 0-4,1-9-1,-1 9-2,0 0-1,0 0-1,1 17-1,-1-5 0,1 7 0,-1 3-1,1 4 1,2 4-1,-1 1 0,0 0 0,0 2 0,1-2 0,-1-5 0,1-5 0,0-2-1,-2-5 0,1-3 0,-2-11 0,0 0 0,0 0 0,0 0-2,0 0 0,0 0-5,0 0-13,11-11-20,-11 11 2,-1-13-2,1 13 3</inkml:trace>
  <inkml:trace contextRef="#ctx0" brushRef="#br0" timeOffset="4308.2464">11031 8526 32,'7'13'30,"-7"-13"3,0 0-10,-9 8-5,9-8-4,0 0-2,-12 11-3,12-11-2,0 0-1,0 0-1,-3 9-1,3-9 0,0 0-1,11 2 0,-11-2-1,0 0-1,12 0 1,-12 0-1,0 0 0,10 0 0,-10 0 0,0 0 0,0 0 0,0 0 0,0 0-1,0 10 1,0-10-1,0 0 1,0 0-1,0 0 0,-8 11 1,8-11-1,0 0 0,0 0 0,0 0 0,0 0 0,0 0-1,0 0 1,0 0 0,0 0-1,0 0 1,10-4-1,-10 4 1,0 0-1,0 0 1,10-9-1,-10 9 1,0 0 0,0 0 0,0 0 0,0 0 0,0 0 0,-10 5 1,10-5-1,0 0 0,-11 8 0,11-8-1,0 0-2,-5 9-16,5-9-20,0 0 1,0-10-2,-3 0 3</inkml:trace>
  <inkml:trace contextRef="#ctx0" brushRef="#br0" timeOffset="10645.6089">8133 8210 4,'0'0'16,"0"0"-2,0 0-2,10-1-2,-10 1-1,0 0 1,0 0 2,0 0 0,11-8 0,-11 8-1,0 0 0,0 0-1,0 0-1,0 0-2,0 0-1,0 0 0,0 0-3,-11-9 0,11 9-1,-9-4 1,9 4-1,-10-2 0,10 2 0,-11-3 0,11 3-1,-14-1 0,14 1 0,-19 4 0,8-2 0,-1 0-1,-1 2 1,-3 1-1,2 2 0,0 3 0,-1-3 1,1 1-1,0 1 0,2 1 0,0-1 0,2 0 1,1 1-1,9-10 0,-16 16 0,10-6 0,1 0 0,1-1 0,0 0 0,4-9 0,-7 18 0,4-8 0,1 1 1,0-1-1,1 3-1,0 2 2,2 0-1,0 1 0,2-2 0,0 1 0,3 0 0,1 2 0,0-4 1,2 0-2,2-1 2,0 1-1,2 1 1,1-3-1,1-1 1,1-3-1,0 0 0,2-2 1,1-4-1,-3-1 0,2 0 0,1-5 0,0 1 1,1-1-1,-2-2 0,-1-2-1,-1 4 2,3-2-1,-4-2 0,-1 1 1,-1 0-1,-2 0 0,-2 0 0,-9 8 1,14-18-1,-9 8 0,-5 10 0,5-15 1,-5 15-1,-1-14 1,1 14-1,-8-13 0,8 13 0,-13-8 0,13 8 1,-19-10-1,10 7-1,-1 0 2,-2 1-1,2-1 0,0 1 0,-2 0 0,2 2 0,1 1 0,-2-2 0,2 1 0,9 0 0,-15 2 0,15-2 0,0 0 0,-12 10 0,12-10 0,0 0 0,0 0 0,-7 10 0,7-10 0,0 0 0,0 0-1,0 0 1,0 0 0,0 0 0,0 0 0,0 0 0,11-4 0,-11 4 0,16-1 0,-7-2 1,5 2-2,-1 1 2,1 0-1,-1 0 0,0-1 0,0 0 0,-3-1 1,-1 4-1,-9-2 0,14 2 0,-14-2 0,0 0 0,9 0 0,-9 0 1,0 0-1,0 0 0,0 0 1,0 0-1,0 0 0,0 0 1,0 0-2,11 9 1,-11-9 1,5 10-1,-5-10 0,4 17 1,-2-6-1,-1 4 0,-1 1 0,0 2 1,1 0-2,0 1 1,0 0 0,0-2 0,1-3 1,0-3-1,-2-11 0,2 15 0,-2-15 1,0 10-1,0-10 0,-3 9 0,3-9 0,-5 9 0,5-9 1,-5 11-1,5-11 0,-2 10 0,2-10 0,0 0-1,0 0 0,0 0-2,3 11-5,-3-11-23,0 0-9,0 0 2,0 0-2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8:18.557"/>
    </inkml:context>
    <inkml:brush xml:id="br0">
      <inkml:brushProperty name="width" value="0.05292" units="cm"/>
      <inkml:brushProperty name="height" value="0.05292" units="cm"/>
      <inkml:brushProperty name="color" value="#FF6969"/>
    </inkml:brush>
  </inkml:definitions>
  <inkml:trace contextRef="#ctx0" brushRef="#br0">6971 8641 3,'22'-8'25,"-11"-12"0,8 5 2,-6-10-10,-1-1-4,1 0-3,1-6-1,0 1-1,-2-5 1,6 0-1,-6-6 0,6 0-2,-5-4 1,5-1-2,-7-4-1,7 0-1,-4-5 0,3 1-1,-2-4 0,3 0 0,-3-6-1,2 0 0,-4-1 0,-1-1 0,-4 0 0,-3-1-1,-3-1 1,-2 4-1,-4-1 1,-1 0 0,-3-2-1,-3 3 1,-1-1 0,-5 3 0,-1 2 0,-8 2 0,-4-1-1,-2 8 0,-6 1 1,-4 2 0,-4 1-1,-5 2 0,-4-1-1,0 3 2,-4 3-1,-4-2 0,-4 2 1,-3 3-2,-2 2 2,-2 1-1,-5 2 1,-3 0-1,-3 1 0,-3 2 1,0 1-1,-3 0 0,-2 0 0,-2 2 0,-2 1 0,-1 1 1,-1 0-1,0 1 0,-2 1 1,-5 3-1,1 0 1,-2 0-1,-1 4 1,-3 2-1,-3 3 0,-7 4 0,-2 3 0,-3 1 0,-1 5 0,-3 3 0,-1 0 1,-2 1-1,3 1 0,4-1 1,1 1 0,1-2-1,3-2 1,4-2-1,5 0 0,3 2 1,1-1 0,3 2-1,-1 2 0,6 0 0,2 4-1,1 4 2,0 2 0,8 3 0,-1 3-1,2 5 0,6 2 0,3 4 1,-2 6-1,3 0 0,0 3 0,0 7 0,4 1 1,3 2 0,3 3-1,2 2 1,8 0-1,4 4 0,5 0 0,5 1 0,5 0 0,7 2-1,2 2 1,11 3 0,0-1 0,7 0 0,8 3 0,3 0 0,2 0 0,7 0 1,3-3-1,1 0 0,6-1 0,5 0 0,2-3 0,4-5 1,3-1-1,2 1 0,3-4 0,3-2 0,3-5 0,1 0-1,2-3 1,2 0-1,5 1 1,1-6 0,-1-2-1,6 3 0,2-1 2,1 0-1,0-2 1,-1-1 0,2-1-2,3 3 1,3-3 0,0-2-1,2 0 1,6 0 0,1-1 0,4 0-1,2-2 2,0-2-1,4 0 0,2-1 0,4-1 0,-1-4 0,2-3 0,2 0 0,2-4 0,2 1 0,3-5 1,0-1-1,-3-3 0,2 1 0,1-4 0,0 0 0,0-1 0,1-2 0,-3-1 1,-2 0-1,3-1 0,-4-1 0,2-1 0,-2 1 0,1-3 0,-5-1 1,-3 2-1,1-3 0,-5 0 0,-2 0 0,-2-1 0,-5-2 0,-2 1 0,-1 1 0,-3-4 1,-5 0-1,1 2 0,-3-4 1,-4 1-1,-1 0-1,-4 0 2,0-1-1,-1 0 0,-1 2 0,-2-4 0,-3 4 0,1 2 0,-3-3 0,-2 2 0,-4 1 0,1 0 0,-4-1 0,-1 2 1,-2-2-1,-2-5-1,2 2 2,-1-2-2,2-5 0,0-1-3,3-9-2,11 3-17,2-9-19,0-8 2,3-8-2,4-7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13.6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9:16.057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13565 14187 29,'17'9'29,"-17"-9"-5,0 0-3,15-4-4,-15 4-3,20-7-3,-20 7-2,24-11-3,-13 3-1,4 1 0,-1-3-1,1 2-1,1-5 0,0 4-1,-1-5 0,-1 1 0,1-2 0,-2-1-1,-1 0 1,0 0-1,-4 0 0,-1 0 0,-2 1 0,-2 0 0,-4 2 0,0-1 1,-5 1-2,-1 1 0,-4 1 0,-3 3 1,0 1-1,-2 2 1,0 3-1,-1 5-1,1 7 2,-2 2-1,3 4 0,0 2 0,-1 4 1,2 3-2,-1 2 1,-1 2 0,3 0 0,2-1 0,1 0 0,4 2 1,4-2-1,2-1 1,4-2 0,4 0 1,3-5-1,3-1 1,1-3 0,3-3 1,2-5-1,1-1 0,3-3 0,2-4 0,-2-5-1,0 1 1,0-4-1,-4-1 0,-1-1-1,-1 1 1,-6-1-1,-4-1-1,-8 11-1,14-20-4,-14 20-17,15-5-18,-15 5 0,0 0 0,8-13 2</inkml:trace>
  <inkml:trace contextRef="#ctx0" brushRef="#br0" timeOffset="1058.0605">14519 14029 13,'0'0'28,"6"-9"-2,-6 9 0,0 0-5,-9-9-3,9 9-3,-18 0-3,18 0-3,-24 5-1,11 1-2,-3-3-2,2 6-2,-3 1 0,2 1-1,1 1 0,-1 3 0,4 1 0,0 3 0,3 0-1,2-2 1,2 2 0,3 1 0,3-1-1,3-1 1,3-4-1,3-1 0,4 0-1,1-5 0,2-3-2,-1-8-4,3 6-8,0-6-23,-3-7 2,2 1-1,-5-8 1</inkml:trace>
  <inkml:trace contextRef="#ctx0" brushRef="#br0" timeOffset="1586.0907">14823 14014 23,'0'0'32,"0"0"2,-17-9-1,8 5-11,-1 5-7,-5-4-4,3 5-4,-4-2-1,3 6-2,-4-1-1,4 4 0,-2 0-1,5 6 0,-2 2 0,3 4-1,2 1 0,5 1 1,1-1-1,5 1 0,2-4 1,5-1-2,1-8 1,3-3 0,2-5-1,4-7 1,1-3-1,-3-6 1,1-5-1,-2-3 0,-3 0 1,0-3-1,-7-2 0,-3 2 0,-4 3 0,-2 4 1,-1 4-1,2 14 0,-10-11 0,10 11 0,-12 16 0,7 1 1,0 5-1,2 5 0,-2 3 0,4 0 0,0 1-1,2-5-1,6-2-1,-2-8-2,7 1-8,-12-17-20,16 3-5,-2-9-1,1-9 2</inkml:trace>
  <inkml:trace contextRef="#ctx0" brushRef="#br0" timeOffset="2033.1163">15017 13968 45,'0'0'36,"0"0"1,0 0-1,-3 14-12,-3-5-13,5 8-6,-4 3-1,3 5-2,-3 2 0,4 1 0,-1-2-1,3-2 0,-1-4-1,3-2 1,0-7 0,-3-11-1,9 6 1,-9-6-1,13-16 0,-4 1 1,0-6-1,0-2 0,5-3 1,1-1-1,0 1 1,1 3-1,0 5 1,-5 5-1,0 5 1,0 8-1,-11 0 1,12 15 0,-8 0-1,-1 5 0,-2 3 1,4 3-1,-4 1 0,0-1 0,0-2 0,-1-1-1,2-2-1,-4-8-4,6 2-14,-4-15-19,0 0 0,0 0 0,9-13 0</inkml:trace>
  <inkml:trace contextRef="#ctx0" brushRef="#br0" timeOffset="2855.1633">15682 13778 44,'0'0'35,"1"-12"2,-1 12-7,0 0-9,0 0-6,-9 9-5,3 1-4,4 10-3,-3 6 0,1 7-1,0 3-1,1 4 0,-1 3 0,0 0-1,0 1 1,2-2-1,-1-9 0,2-3 0,0-7 0,-2-7 0,4-5 0,-1-11 0,0 0 0,0 0 0,16-20 0,-9 2 0,3-1 0,1-3 0,5 1 0,1 1 0,0 1 0,0 3 0,0 4 0,2 4 0,-3 6 0,0 3 0,-6 5 0,-1 5 0,-3 4 0,-3 5 0,-2 3 0,-5 3 0,-2 2 0,1 0 0,-2-2 0,2-4 0,0-2-1,2-8-1,4 1-3,-1-13-9,7-12-24,3 1 0,3-7 0,3-4 0</inkml:trace>
  <inkml:trace contextRef="#ctx0" brushRef="#br0" timeOffset="3370.1928">16063 14018 62,'0'0'36,"0"0"-1,0 0-9,-9 7-10,-3-7-7,12 0-3,-15 8-3,15-8 0,-20 13-1,9-3-1,0 2 0,-5 5 0,4 2 0,0 3-1,1 2 1,3 0 0,4-1-1,4-3 1,4-2 0,6-6 0,2-6 0,5-4 0,-1-7 0,3 0-1,1-6 1,2-4 0,-2-2-1,-2-3 0,-3-2 0,0 1 0,-2 0 1,-3-2-2,-4 2 1,-7 2 0,-3 2 0,1 4 0,3 13 0,-15-14 0,6 14 0,-1 4 0,2 5 0,5 3 0,1 6 0,1 3 0,2 1 0,3 2 0,3 1-1,1-2 0,4-1-3,-4-7-2,5 3-7,-5-6-22,-8-12-3,20 1 0,-20-1 1</inkml:trace>
  <inkml:trace contextRef="#ctx0" brushRef="#br0" timeOffset="3765.2154">16250 14048 62,'0'0'36,"9"-1"-1,-9 1-8,11 15-11,-11-15-9,9 24-2,-4-8-2,5 3-1,-3 1-1,2-1 0,-1-2 0,-1-3-1,1-2 0,-2-3 0,-6-9 0,16 3 0,-16-3 0,12-14 0,-4-1 1,2-1-1,-3-5 1,2-1 0,-2-1 1,3 0 0,-2 0-1,3 7 1,-5-1 0,0 5-1,-6 12-1,11-14-2,-11 14-1,0 0-4,15 10-14,-15-10-17,8 15 0,-3-5 0,-5-10 1</inkml:trace>
  <inkml:trace contextRef="#ctx0" brushRef="#br0" timeOffset="4266.244">16551 14137 42,'0'0'33,"15"6"2,-15-6 0,19-6-16,-1 5-7,-3-6-7,8 2 0,-1-2-2,5 0 1,-1-4-1,3 1 0,-4-1 0,-2 0-1,-6 0 0,-4 1-1,-5-2 1,-6 1-1,-5 1 0,-7-1 0,-4 1-1,-4 3 0,-2 2 0,-1 1 0,-2 5-1,-1 6 1,1 5-1,2 4 1,1 4 0,5 2 0,0 4 0,2 3 1,6-2 0,5-1 0,1 1 1,3-1 0,4-1 1,1-1 0,4-6 0,3-1 0,1-6 1,1 1-2,4-6 1,4-4-1,-2-7-1,2-1-1,2-3-3,-5-5-5,5-1-34,-9 1-1,-6-5 1,-3 0-2</inkml:trace>
  <inkml:trace contextRef="#ctx0" brushRef="#br0" timeOffset="5863.3354">17527 14085 24,'0'0'28,"0"0"1,0 0-8,-7-9-4,7 9-4,0 0-4,0 0-1,-2-11-2,2 11-2,0 0 0,5-10-1,-5 10 2,0 0-2,-6-10 0,6 10-1,-14-2 0,1 4-1,-2 2 1,-3 3-1,-2 4 0,0 5 0,-2 5 0,2 3 1,0 5-1,5 2 1,1 1 0,6 0 0,6-2-1,2-1 1,6-6-1,3-1 1,4-9-1,5-3 0,1-5 0,4-6 1,-5-8-1,4-4-1,-4-7 1,4-2 0,-3-5-1,-5-3 1,0 0-1,-7-1 0,-1 2 0,-3 6 0,-3 4 1,-3 5-1,3 14 0,-10-8-1,10 8 1,-12 19 0,9 2 0,2 2 0,0 4 0,4 3-1,0 0 1,4-3-1,1-2-1,1-5-1,3-3-3,-12-17-6,23 9-22,-8-11-4,-2-12 0,3 0 1</inkml:trace>
  <inkml:trace contextRef="#ctx0" brushRef="#br0" timeOffset="6290.3598">17781 14032 48,'0'0'34,"2"17"2,-8-6-1,-3 5-17,6 9-9,-3-1-4,4 8-1,-2-1-2,3 2 0,0-3 0,3-1-1,1-6-1,-1-4 0,2-7 1,-4-12-1,13 1 1,-4-10-1,0-9 1,2-6-1,2-5 1,3-4 0,1-3 0,2 3-1,-3 0 1,0 7 0,-2 7 1,-1 7-1,-4 9 0,-9 3 0,8 24 0,-8-2-1,-3 7 1,-2 2-1,-1 2 0,1-1 1,1-1-2,0-6 0,4-1-3,-3-10-4,11-2-13,3-8-18,-11-4 1,25-18-1,-13-4 2</inkml:trace>
  <inkml:trace contextRef="#ctx0" brushRef="#br0" timeOffset="6704.3835">18118 14016 49,'-9'15'34,"4"6"3,-5 0-1,-1 1-17,8 9-9,-4-3-5,9 3-1,1-5-1,8-2-1,1-9 0,7-6-1,1-10 0,3-8 0,3-7 0,1-7 0,-1-5 1,-1-1-1,-5-1 1,-1 4-1,-6 4 1,0 5-1,-13 17 0,8-9 0,-13 18-1,-2 10 1,-4 6-1,0 10 0,-3 8 0,-4 5 1,0 5-1,-1 2 0,-1 1 0,-1-1-1,-2-3 1,2-5-1,0-7-1,2-9-2,5-3-2,0-12-8,14-16-26,-11 12 1,11-12 0,7-20 1</inkml:trace>
  <inkml:trace contextRef="#ctx0" brushRef="#br0" timeOffset="7473.4275">18686 13986 54,'-1'-12'36,"1"12"1,0 0-11,0 0-5,0 0-8,-9 2-6,13 12-3,-2 0-1,3 8-2,3 5-1,4 4 0,-2 0 0,4 2 0,-2-2 0,1-4-1,1-4 0,-1-7 1,0-7 0,-3-7 0,0-6 0,1-8-1,-1-6 2,0-3-1,0-5 1,0-2 0,0-1 0,2 2 0,-3 1 0,1 6 0,0 3-1,-3 6 0,-7 11-2,13-10-3,-3 17-4,-10-7-11,0 0-19,20 16 2,-20-16-1,27 14 2</inkml:trace>
  <inkml:trace contextRef="#ctx0" brushRef="#br0" timeOffset="7999.4575">19185 14042 31,'0'0'35,"0"0"2,2-13-1,-2 13-10,-10-4-8,-2 0-9,12 4-3,-20 3-2,9 2-2,-3 2 0,-2 5-1,-1 3-1,1 4 0,-1 6 0,2-1 0,0 4 0,6 1 1,5 0-1,5-2 0,9-4 0,5-6 0,6-7 0,5-6 1,4-9-1,2-9 0,1-6 0,-1-5 1,-5-4-1,-1-1 1,-8 0 0,-5 1 0,-9 2 0,-8 3 0,-4 5 0,-3 2-1,-1 5 1,-1 2-1,-1 6 0,4 4 0,10 0 0,-11 19 0,10-4 1,1 6-1,3 4 0,1 2 1,0 3-1,-2 1 0,2 2-1,-1-4 0,2 0-1,-3-8-2,4-2-3,-6-19-4,14 12-14,-1-17-13,1-13 0,2-5-1,4-13 3</inkml:trace>
  <inkml:trace contextRef="#ctx0" brushRef="#br0" timeOffset="8261.4725">19491 13739 48,'-7'-17'39,"7"17"-2,-10-13 2,10 13-15,-3 11-10,0 3-6,7 8-3,-2 7-1,1 8-2,-1 6 0,-3 4-1,0 3-1,-2 2-1,1-3 0,-1-1-2,1-5-1,-1-10-3,9 0-7,-5-14-17,-1-19-8,19 8-1,-5-19 3</inkml:trace>
  <inkml:trace contextRef="#ctx0" brushRef="#br0" timeOffset="8682.4965">19667 13934 48,'-6'9'37,"6"-9"-1,-12 24 1,11-1-15,-7-6-12,9 9-4,-1 1-2,5 4-1,1-4-2,2 1 1,3-6-1,5-2-1,-2-6 1,5-9-1,-1-9 1,3-8-1,1-5 1,-1-6-1,-2-4 0,-3-5 0,-3-1 1,-4-1-1,-2 4 0,-2 4 1,-4 8 0,-3 8 0,2 10 1,-10 1-1,4 11 1,0 9-1,0 5 1,1 5-1,-2 4 0,3-3-1,2 1-2,0 0 0,3-4-3,-1-11-3,7 3-17,2-12-15,-9-9 0,14-5 0,-6-10 2</inkml:trace>
  <inkml:trace contextRef="#ctx0" brushRef="#br0" timeOffset="9177.5249">20022 14075 65,'13'2'36,"-13"-2"0,26-7-6,-7 7-15,-3-6-6,6 3-2,-4-5-2,3 2 0,-4-3-2,3 1 0,-5-3-1,-1 0-1,-5-2 0,0 1-1,-4-2 1,-4-1-1,-1 0-1,-3 1 1,-3 0 0,-2 2 0,-1 2-1,-2 1 1,-3 5 0,1 4 0,-3 6 0,-1 4 0,-3 4 0,-1 7 0,1 5 1,-1 6-1,0 3 0,4 5 1,1-4 0,6 4 1,6-3 1,6-2 0,5-6-1,7-2 1,3-9 0,4-2 0,2-6-1,1-5-1,0-5-2,-1-7-3,3 3-19,-6-12-18,-5-3-3,-3-4 2,-4-4-1</inkml:trace>
  <inkml:trace contextRef="#ctx0" brushRef="#br0" timeOffset="9965.57">21070 13746 42,'0'0'32,"-5"-19"2,1 8-10,4 11-5,-18-21-5,18 21-2,-26-12-5,11 11-1,-6 1-3,2 6 0,-6 3-1,6 6 0,-2 2-1,3 6 0,5 2 1,4 7-2,2 1 2,6 2-2,6 2 1,2 2-1,3-1 0,1-1-1,1 0-1,-3-7 0,2-1-3,-5-8-3,2 2-5,-10-12-10,2-11-14,-4 13 0,4-13 1,-16-6 1</inkml:trace>
  <inkml:trace contextRef="#ctx0" brushRef="#br0" timeOffset="10186.5826">20693 14070 48,'10'-4'37,"0"-4"-1,6 3 0,6 2-14,-2-7-11,7 7-5,0-2-3,4 4-1,0 1-2,-1-1-1,4 2-2,-4-3-5,4 5-8,-6-1-20,-3-7-1,3 2 0,-6-6 0</inkml:trace>
  <inkml:trace contextRef="#ctx0" brushRef="#br0" timeOffset="10546.6032">21181 13938 67,'0'0'38,"0"0"-1,0 0-7,0 0-13,7 12-8,3 0-5,-3 1-2,3 5-1,0 3-2,-1 2 1,-1 3-2,-2-2 1,1 0-1,-4-6 0,0-1 0,-4-6 0,1-11 1,0 0 1,0 0 0,-1-17 1,1-3 1,3-2 0,-1-2 1,4-1-1,2-1 1,4 3-1,-1 1 0,3 5-1,3 2 0,3 5-2,1 4-3,-3-3-5,7 11-17,-1 0-12,-5-1-1,4 4 1,-7-4 0</inkml:trace>
  <inkml:trace contextRef="#ctx0" brushRef="#br0" timeOffset="10927.625">21566 13923 58,'0'0'38,"-13"8"-2,5 3 0,-1 7-17,-8-3-12,6 6-3,-3 2-3,5 4 0,3 0 0,4-1 0,5-2-1,6-4 0,6-6 0,4-5 1,4-8-1,4-8 0,3-5 1,2-5 0,-2-5-1,-1-1 1,-5-4 0,-5 1 0,-4 0 0,-7 1-1,-9 0 0,-8 2 1,-8 4-2,-5 4 1,-2 7 0,-4 5-1,-1 6 0,0 6-1,2 7-2,4 3-2,9 9-6,-2-3-14,7-2-11,10 2-1,1-7 1,9 3 2</inkml:trace>
  <inkml:trace contextRef="#ctx0" brushRef="#br0" timeOffset="11574.662">21884 13907 57,'0'0'35,"0"0"0,-2 14 0,-7-5-19,4 11-10,-1 0-3,4 4 0,3-2-1,3 4 0,3-5 0,4-1-1,1-4 0,3-3-1,2-6 0,3-6 0,1-4 0,0-7 0,3-5 0,-1-2 0,-1-5 1,-1 0 0,-2-1 0,-2 1 1,-5 0 0,-2 10 0,-5 1 0,-5 11 0,0 0-1,0 0 1,0 0-1,-7 20 0,3-3 0,-1 0-1,1 2 0,0 0 1,1-1-1,4-3 0,2-1 0,1-5 0,-4-9 0,14 4 0,-2-9 0,1-6 0,2-4 0,2-2 0,0-8 1,2 0-1,2-2 1,-2 2 0,0 3 0,2 4 0,-5 3 1,1 6-1,-3 7 1,-2 8-1,-4 6 1,0 3-1,-3 6 1,-4 5-2,-1 1 1,-2 4 0,-4 2-3,-1-3 0,1 1-3,-7-12-8,7-2-29,-1-4 0,7-13 2,-9 2-2</inkml:trace>
  <inkml:trace contextRef="#ctx0" brushRef="#br0" timeOffset="12284.7026">23167 13705 54,'0'0'38,"0"0"-1,2-11-6,-2 11-10,-1 11-8,3 2-4,-2 0-3,1 9-3,-4 1 1,5 7-3,-1 2 1,-4 2-1,2-1-1,0-2-1,-1-1 0,-1-7-3,4 0-2,-1-23-7,-7 11-26,7-11 0,0 0-1,-8-14 3</inkml:trace>
  <inkml:trace contextRef="#ctx0" brushRef="#br0" timeOffset="12892.7374">22876 13636 34,'0'0'32,"0"0"-1,0 0-7,0 0-5,0 0-2,0 0-1,0 0-3,9 5-3,7-3-1,-2-7-1,12 6-2,0-4-1,10 2 0,2-2-2,5 1 0,2-3-1,1 3 0,0-2-1,-3 1-1,-3-2 1,-6 2-1,-6 0 0,-1 1 0,-9 2 0,-5-2 0,-13 2 0,9 2-2,-9-2 0,0 0-4,0 0-11,-11 8-25,11-8-1,-15-10 1,3 3 0</inkml:trace>
  <inkml:trace contextRef="#ctx0" brushRef="#br0" timeOffset="21761.2447">1260 13854 16,'0'0'29,"11"-3"-2,-11 3-2,0 0-6,10 7-2,-10-7-5,2 17-3,-7-6-2,2 7-2,-2-1 0,-3 5-3,-2 1 1,-5 4-2,15-27 2,-35 51-2,35-51 1,0 0-1,-66 72 0,66-72 1,0 0-1,-67 60 0,67-60-1,0 0 1,-51 41-2,51-41 0,0 0-2,0 0-2,0 0-7,0 0-9,0 0-14,0 0-1,0 0 1,0 0 1</inkml:trace>
  <inkml:trace contextRef="#ctx0" brushRef="#br0" timeOffset="22095.2638">951 13861 18,'0'0'31,"0"0"1,0 0 1,0 0-10,0 0-6,0 0-3,0 0-3,0 0-4,0 0 0,46 65-2,-46-65 0,61 69-2,-27-31-1,3 3 0,-1-5-1,-4-2 0,-4-6-1,-4-2-1,-6-6 1,0-4 1,-4-6-2,-14-10 0,17 2-3,-17-2-5,11-17-22,-6 4-7,2-6-1,0-1 0</inkml:trace>
  <inkml:trace contextRef="#ctx0" brushRef="#br0" timeOffset="23032.3174">1744 13852 45,'0'0'34,"0"0"1,0 0-9,-10-2-7,10 2-5,-6 19-7,3-2-3,4 6-1,1 3-1,0 3-1,2 1 0,3 0-1,1-2 1,1-4-1,0-6 0,0-4 1,0-7-1,0-7 0,1-6 1,-2-6-1,1-6 0,-2-3 0,2-6 0,0-2 1,-2 0-1,0 3 0,0 3 0,-2 5 0,-3 4 1,-2 14-1,8-10 1,-8 10-1,9 20 1,-2-3-1,-1 3 1,3 2 0,0 0-1,1 0 1,-1-3-2,0-4 2,1-3-1,-10-12 0,15 9 0,-15-9 0,12-7 0,-5-3 1,-1-6-1,0 0 0,0-3 0,2-3 0,-2 2-1,1 2 1,-3 2 0,1 5 0,-5 11-1,10-9 2,-10 9-1,10 8 0,-3 2 1,0 4-1,3 1 1,-2 2-1,1-1 0,-1 3 0,1-1-1,-3-4 0,-1 1-3,-5-15-2,12 18-8,-12-18-18,0 0-5,9-4 0,-6-8 0</inkml:trace>
  <inkml:trace contextRef="#ctx0" brushRef="#br0" timeOffset="23506.3445">2274 13817 54,'-5'17'33,"5"-17"1,-8 19-8,7 0-14,-2-2-4,5 5-3,1 1-1,4 2-2,1 0 0,4-1 0,1-1-1,3-4 0,0-4 1,0-4-1,1-6 0,0-5 1,-1-6-1,0-4 1,-3-6 0,-1-2 0,-3-4-1,1 0 2,-7-2-2,0 2 1,-4 1-1,0 4 0,-2 3 0,-1 3 0,4 11-1,-8-10 0,8 10 1,-3 11-1,3 2 0,1 2 0,2 5 0,2 4 0,-1 1 0,1 2-1,4 0-2,-3-5 0,7-1-5,-8-12-5,11-2-22,-2-6-3,-2-10-1,6-6 2</inkml:trace>
  <inkml:trace contextRef="#ctx0" brushRef="#br0" timeOffset="23967.3708">2793 13784 43,'11'-2'35,"-11"2"2,0 0-1,-9 1-15,-5-5-9,14 4-6,-21 2-2,8 0 0,-2 1-3,1 2 1,-1 4-1,1 2-1,1 1 0,1 2 1,3 0-1,4 1 0,3 1 1,4 0 0,3-2-1,4-1 0,6-2 1,1-2-1,4 2 1,0-2-1,0-3 0,0 1-1,-2 2 1,-4 0 0,-4 1-1,-2 3 1,-6-2 0,-4 3-1,-5-2 1,-3-1 0,-3 0 0,-2-4 1,-1-2-1,-2-3 0,3-1-1,-2-4-1,7 2-2,-2-7-5,12 8-15,0 0-13,2-17-1,-2 17 0,16-20 1</inkml:trace>
  <inkml:trace contextRef="#ctx0" brushRef="#br0" timeOffset="24334.3918">3060 13545 40,'0'0'34,"5"-9"0,-5 9-1,6 23-17,-11-7-6,7 12-3,-4 3-5,2 9 0,-1 1 0,2 6-1,-1 0 0,0 1 1,2-4-1,0-3 0,0-5 1,3-2-1,1-10 1,2-4-1,3-7 1,1-5-2,4-5 0,-1-6-3,4-1-3,-6-11-11,2 0-19,0 1-1,-8-6-1,2 4 2</inkml:trace>
  <inkml:trace contextRef="#ctx0" brushRef="#br0" timeOffset="24555.4045">2973 13796 40,'-12'1'37,"12"-1"0,-9 7 1,9-7-12,12 2-12,-12-2-5,24 0-3,-6-1-2,4 0-1,3 0-3,2-3-2,4 4-8,-7-2-30,-1-6 1,0 0-2,-5-3 2</inkml:trace>
  <inkml:trace contextRef="#ctx0" brushRef="#br0" timeOffset="25115.4365">3607 13485 25,'11'-8'33,"-8"-2"2,-3 10-1,10-2-15,-10 2-4,-1 11-3,-4 4-4,5 9-2,-2 7-2,4 8-1,-2 1 0,4 9-1,0-1 0,3 3-1,0-4-1,2-3-1,0-6-2,-1-10-2,6-1-6,-8-16-12,3-10-14,2-5 0,-3-12-1,2-1 2</inkml:trace>
  <inkml:trace contextRef="#ctx0" brushRef="#br0" timeOffset="25463.4564">3719 13750 30,'0'0'35,"-12"-5"3,12 5-2,0 0-12,2-10-6,10 10-8,-2-6-4,11 6-2,0 1-2,4 4 0,1 2-2,1 2 0,-1 5-1,-3 0 0,-5 3 0,-7 0 0,-4 4 1,-7-2-1,-8 2 1,-7 0-1,-7-3 1,-3-1 0,-4-3 1,1-1-1,-1-6 0,2-3 0,5-3 0,6-5 0,16 4-2,-13-16-1,13 16-5,16-23-11,1 8-18,10 5 0,0-5-1,5 6 1</inkml:trace>
  <inkml:trace contextRef="#ctx0" brushRef="#br0" timeOffset="25951.4843">4106 13875 52,'26'-7'35,"-11"-1"0,4-7-10,3 9-9,-5-9-4,7 6-4,-4-3-3,5 4 0,-7-4-2,1 3 0,-7-2-2,0 2 1,-5-1-2,-4 1 1,-4-1-1,-3 1 0,4 9 0,-21-15 0,6 10-1,-5 1 1,-3 3 0,-2 4-1,1 4 1,-2 5 0,2 4 0,0 3 1,5 3-1,3 1 2,4 3-1,8 1 1,4-3 2,8 0-2,4-5 2,9 2-2,3-4 2,5-1-2,2-5 1,0 0-2,-2-3 0,-2-3 0,-3-2-1,-3-4 0,-4-1-2,-5-5-4,1 3-8,-8-5-28,0-6 2,-4-2-1,-1-4-1</inkml:trace>
  <inkml:trace contextRef="#ctx0" brushRef="#br0" timeOffset="26886.5378">5016 13726 14,'0'0'30,"-12"-6"1,12 6 0,-18-4-12,2 0-5,3 7-3,-6-1-3,2 5-2,-4 0-2,2 7 0,0 0-2,2 5 0,1 1-1,6 1 1,1 1 0,7 2-1,5-5 2,8-1-1,6-5 0,5-3 0,5-5 0,3-5 0,1-7-2,2-6 1,-4-2-1,-2-4 1,-4 0-1,-4-3 1,-7-2-1,-3 3 1,-4 1-1,-5 0 1,-7 1 0,-1 3 0,-3 1 0,-1 6 0,1 2 0,2 6-1,9 1 0,-14 15 1,14 3-1,3 4 0,6 5-1,0-1 1,4 5-1,3-2-2,4 0-2,-4-9-5,7-5-21,-4-3-6,-4-14-1,1-4 1</inkml:trace>
  <inkml:trace contextRef="#ctx0" brushRef="#br0" timeOffset="27441.5696">5299 13410 55,'0'-13'35,"0"13"1,-2 11-3,-7-2-16,9 11-10,-2 1-3,6 8-1,1 4-2,3 4 1,1 2-2,2 3 1,0-1-1,-2-3 0,1-2 0,-4-6 0,-1-6-1,-2-7 1,-1-5-1,-2-12 1,0 0-1,0 0 1,0-18 0,2 3 0,1-4 0,3-4 0,1 1 1,2-1-1,2 1 1,2 4 0,2 2 0,3 6-1,1 6 1,0 6-1,0 7 0,-2 4 0,0 7-1,-4 4 1,-2 4-1,-6-1 1,-4 2-1,-5-1 1,-4-3 0,-4-3 0,-2-2 0,-4-6 1,-2-6-1,1-3 1,-1-9-1,1-2 0,4-3-1,3-2 0,4-2-2,2-3-4,9 4-12,4 3-17,0-4 0,5 1-1,-1-3 2</inkml:trace>
  <inkml:trace contextRef="#ctx0" brushRef="#br0" timeOffset="27727.5859">5680 13323 38,'-4'-12'33,"-5"0"1,9 12 0,-9 18-19,3-1-3,8 13-4,-1 3-3,6 8-1,-2 6-1,4 5 0,-1 0-1,3 1-1,-1-4-1,-2-5-2,4-3-4,-6-12-5,8-7-19,-3-6-7,-11-16 1,13 6 0</inkml:trace>
  <inkml:trace contextRef="#ctx0" brushRef="#br0" timeOffset="28196.6128">5873 13729 44,'18'6'33,"-18"-6"1,22 1-1,-8 2-18,-3-6-6,4 3-1,-2-8-3,2 3-1,-4-3-1,2 0 0,-5-4-1,-1 0 0,-3-4-1,-3 3-1,-3-2 1,-2 1-1,-4 1-1,-2 2 1,-3 0-1,0 4 0,-3 2 1,1 5-1,-1 6 0,1 3 0,-1 4 1,3 3 0,-1 4 0,0 2 1,5 2 0,4 1 0,0-2 2,8-1 0,3-2 0,6 1 1,3-6 0,7 1 0,-1-7 0,5 0-2,-2-4 1,1 0-1,-2-4-1,-1-3-2,-3 0-3,-6-7-6,2 0-30,-5 3-1,-6-4 1,-2 0-1</inkml:trace>
  <inkml:trace contextRef="#ctx0" brushRef="#br0" timeOffset="30658.7536">6570 13327 38,'1'-13'31,"-1"13"2,4-9-10,-4 9-6,0 0-5,-2 19-5,1 5-1,-3 5-1,4 7-1,-4 5-1,4 5 0,-3 0-1,4 2 0,-1-5-1,3-2 0,1-6 0,1-4-2,0-6 1,2-6-1,0-3-1,-7-16 0,12 15-2,-12-15-4,11-2-6,-10-7-8,0-8-13,2 4 0,-5-11 2</inkml:trace>
  <inkml:trace contextRef="#ctx0" brushRef="#br0" timeOffset="30884.7665">6456 13512 47,'-12'-8'34,"12"8"2,0 0-10,0 0-7,0 0-5,12-6-6,6 9-2,0-3-2,5 3-2,2-1-1,4-2 0,3 1-3,0-4-1,4 4-5,-5-8-7,8 3-13,-2 0-8,-5-4-1,2 5 2</inkml:trace>
  <inkml:trace contextRef="#ctx0" brushRef="#br0" timeOffset="31266.7884">6959 13457 33,'0'0'31,"-23"5"2,12 2-7,-7 5-7,-4 0-6,6 9-4,-9 0-2,10 7-1,-3-2-2,10 2-1,-1-3 0,11-1-1,8-4 0,3-3-1,10-7 0,2-5 0,5-5 0,1-4 0,0-6 0,-1-4-1,-4-3 1,-5-3-1,-5-1 1,-6 0 0,-6-3 0,-7 0 0,-6 0 0,-6 3-1,-4 1 1,-4 2 0,-3 3-1,1 3 1,3 6-2,0 3-1,10 7-1,1-1-7,11-3-23,11 22-4,-1-13-1,8 4 1</inkml:trace>
  <inkml:trace contextRef="#ctx0" brushRef="#br0" timeOffset="31961.8281">7612 13458 29,'7'-12'30,"2"5"-3,-9 7-4,7-14-3,-7 14-4,0 0-2,-15 0-3,-1 0-3,1 8-3,-7-2-1,2 5-1,-4 2-1,3 0 0,1 1 0,4 2-1,4-2 1,4-1-1,5-4 0,3-9 0,18 15 0,0-8 0,4-1 0,5-1-1,2 1 0,3-1 1,-1 4-1,-3 2 0,-4 1 0,-7 0 0,-4 1 0,-6 1 0,-6 2 0,-6-3 1,-4 0-1,-5 0 0,-2-3-1,-2-2 1,2-1 0,-2-3-1,5 0 0,-1-5-2,14 1-2,-13-3-4,13 3-13,11-3-15,-11 3 0,17-14-1,-7-1 2</inkml:trace>
  <inkml:trace contextRef="#ctx0" brushRef="#br0" timeOffset="32809.8766">7853 13264 45,'-3'-17'34,"2"6"3,-7 1-2,4 1-14,4 9-11,-11 6-3,9 8-3,0 5-1,4 7 0,1 5-1,4 5-1,-1 6 1,6 5-1,-2-1-1,0 1 1,1-2-2,-1-3 0,0-5-1,-1-7-1,0-6-2,-5-12-2,3-3-3,-7-9-5,2-9 0,-8-9-1,2 1 0,-8-11 2,0 3 2,-7-3 2,2 1 8,-1 3 6,-3 0 6,5 7 1,0-1 2,7 6 1,2-1-1,7 13-1,5-18-3,9 13-4,1-2 1,7 3-4,4-1 0,3 3-1,0 1-1,3 2 1,-2 2-1,-3 1 0,-2 2 1,-4 2 0,-5 1 1,-3 1 0,-5 0 0,-2 2 0,-6-3 1,0 4 0,-5-2-1,2 1 1,-1-1-1,1 5 0,-1-3 0,4 2-1,2-1 0,1-1 0,5-3 0,6-1 0,2-4-1,5-4 0,2-3 1,2-4-1,-2-5 0,2 0 1,-3-4-1,-6-2 1,-3-2-1,-5-1 0,-5 0 1,-5-3 0,-5 0 0,-3-1-1,-6 2 0,-3 3 1,-1 5-1,-3 2 0,1 7 0,0 6 0,1 7 0,2 7-1,4 7 0,2 2-2,9 5-1,2-4-3,9 7-5,-1-11-13,7-4-14,9-2 1,2-12 0,7-5 1</inkml:trace>
  <inkml:trace contextRef="#ctx0" brushRef="#br0" timeOffset="33190.8984">8393 13380 68,'0'0'39,"0"0"-1,-11-9-4,11 9-18,0 0-8,-2 10-3,2-10-3,9 21-1,-2-6-1,3 4 1,-1 3-2,0 0 1,3 2-1,-5-2 1,1-3-1,-4-4 0,-1-4 0,-3-11 1,0 0 1,0 0 0,-4-19 0,3 1 0,-3-7 1,5 1-1,-1-1 1,5-1-1,1 3 1,3 4-1,1 5-1,1 4-1,3 6-2,-1-1-1,5 11-5,-8-5-10,5 4-21,-1 3 1,-2-1-1,-1 3 3</inkml:trace>
  <inkml:trace contextRef="#ctx0" brushRef="#br0" timeOffset="33638.924">8688 13462 65,'0'0'36,"19"2"1,-19-2-11,13-8-8,2 6-8,-3-7-3,4 3-2,-1-3-1,3 1-1,-2-1 0,0 1-1,-1 0 0,-3-2-1,-2 1 0,-10 9 0,12-17 0,-10 8-1,-4-2 0,-3-1 1,-3 1-1,-3 2-1,-4 0 2,-2 3-2,-1 4 1,-2 5 0,-2 7 0,1 5 0,0 7 0,0 7 0,5 4-1,1 4 1,6 1 0,4-2 1,8 0 0,7-4 0,6-7 1,7-3 0,4-9-1,4-3 2,1-8-1,1-3-1,-2-4 1,-4-5-3,-2 0-2,-7-5-4,2 3-26,-9 0-10,-8-2 2,-3 5-1</inkml:trace>
  <inkml:trace contextRef="#ctx0" brushRef="#br0" timeOffset="35077.0063">1789 14512 22,'0'0'28,"-12"-4"1,2 5-7,-1 4-5,0 4-4,-6-2-2,5 9-2,-7-2-2,4 6-1,-4-2-2,3 4 0,2-3-1,5 3-1,0-2 0,6 1 0,4-1 0,6-1-1,3-2 1,4-3 0,5-2-1,2-6 1,1-5-1,4-4 1,-2-9-1,0-1 0,0-8 0,-3 0-1,-3-3 1,-3 1 0,-4-2-1,-4 1 2,-6 0-1,-2 3 1,-6 1 1,-2 4-1,0 1 0,-1 5 0,-2 6-1,3 7 0,3 6 0,1 5-1,3 5 0,3 3-1,1 2 2,2 1-2,1-1 0,1-3-2,6-2-3,-4-7-3,6 4-12,-1-8-18,-3-5 0,1-3 0,-1-8 1</inkml:trace>
  <inkml:trace contextRef="#ctx0" brushRef="#br0" timeOffset="35504.0306">2043 14475 48,'5'-11'35,"-5"11"0,0 0 0,-4 10-18,4 3-10,-4 2-3,4 7-1,0 0-2,3 3 1,-1-1-1,1 2 0,2-3 0,-2-3-1,1-7 0,0-3 1,-4-10 0,10 2 0,-1-12 0,-1-5 0,3-8 0,1-2 0,0-4-1,0 2 1,1 2 0,-3 4 0,-3 4-1,1 7 1,-8 10 0,12 3-1,-8 9 1,-1 6-1,1 1 1,0 3-1,3 2-1,-1-2-1,1 1 0,-2-8-4,8 1-4,-13-16-12,13 6-15,1-7 0,-4-9 0,2 1 2</inkml:trace>
  <inkml:trace contextRef="#ctx0" brushRef="#br0" timeOffset="35958.0567">2402 14483 67,'0'0'36,"-5"27"-1,-2-6-11,-1-2-11,8 7-6,-1-3-3,4 1-1,3-6 0,4 2-2,1-8 0,5-3 0,2-2-1,3-5 0,0-6 0,0-2 0,0-4 0,-1-2 0,-2-3 0,0-4 0,-4-2 0,-1 1 0,-3 2 0,-2 2 1,-1 3-1,-2 3 1,-5 10 0,0 0-1,-1 10 1,-3 5 0,-2 7-1,0 5 1,-1 6-1,-1 4 0,-2 4 0,2 2 0,0-1 0,0 0 1,0-1-1,2-5 0,1-4-1,2-6-1,3-6-1,-2-9-5,2-11-27,10 6-2,-9-17-1,4-6 0</inkml:trace>
  <inkml:trace contextRef="#ctx0" brushRef="#br0" timeOffset="36587.0925">3079 14497 59,'0'0'33,"7"14"0,-7-4 0,0 6-29,3 4-2,1 2 0,3 5-2,2 1 2,1 0-2,5-4 2,1-2-2,0-3 1,-1-5-1,1-7 1,-2-4 0,-1-8 0,0-5 1,-6-8 0,3-1 1,-4-8 0,1-1 0,-2-2 0,1 3 0,-3 0-1,2 6 0,-4 3-2,0 4-1,-1 14-4,2-16-9,-2 16-24,10 0 1,-10 0-1,15 9 1</inkml:trace>
  <inkml:trace contextRef="#ctx0" brushRef="#br0" timeOffset="37128.1233">3541 14541 21,'3'-25'31,"-3"25"2,-5-24 1,-4 10-17,9 14-2,-19-15-4,19 15-2,-22 1-3,11 8-1,-7 3-2,2 7 0,-3 1-1,4 7-1,0-1 1,3 3-1,3-2 0,7 1 0,7-6-1,5-2 1,4-7-1,7-3 1,3-6 0,4-3-1,0-5 1,0-3-1,-5-6 1,0 0-1,-5-4 1,-4 1 0,-5-3 1,-5-2 0,-5-2-1,-2 1 1,-4-2-1,-1 4 1,-2 1-1,-1 3 0,2 6 0,9 10-1,-14-1 0,11 11 0,3 8 0,2 4 0,4 3 1,-1 4-1,3-1 0,1-1-1,2-1-1,-2-11-2,5 0-5,-14-15-18,18-2-13,-7-11 1,-3-8 0,3-7 1</inkml:trace>
  <inkml:trace contextRef="#ctx0" brushRef="#br0" timeOffset="37369.1372">3764 14187 70,'4'22'38,"-8"-2"-1,1 9 2,2 6-29,-5-1-4,6 7-1,-1 5-2,5-1-1,1-3 0,3-2-1,4-5-1,1-6-2,4-4-2,-4-13-6,8-6-20,-4-7-9,-2-8 1,0-7-2</inkml:trace>
  <inkml:trace contextRef="#ctx0" brushRef="#br0" timeOffset="37796.1615">3944 14398 57,'0'0'37,"-8"15"1,4 2 0,0 10-22,-4-3-6,8 7-5,-2 0-1,6 2-1,2-4-1,5-2-1,2-8 0,4-5 0,0-9 0,4-6 0,0-6-1,0-7 1,-1-6-1,-2-3 0,-3-3 1,-4-2-1,-1 1 0,-4 3 1,-2 3-1,-3 2 1,1 6-1,-3 3 1,1 10 0,0 0-1,0 0 1,2 10-1,-2 1 1,2 4-1,-1 3 0,2 4 0,2 1 1,-1-1-1,1 1 0,2-3-2,1-1 0,-2-4-4,5-1-5,-11-14-26,11 6-3,-11-6 1,15-14-2</inkml:trace>
  <inkml:trace contextRef="#ctx0" brushRef="#br0" timeOffset="38288.1899">4302 14546 65,'9'12'37,"-9"-12"1,12-6-3,2 5-22,-6-9-4,7 4-3,-2-8-2,4 3-1,-2-4-1,1 3 0,-3 0 0,0 1 0,-3-1-1,-2 0 0,-3 1-1,-2 1 1,-4-1 0,-1 0-1,-3 1 1,-2-1-1,-4 1 0,-2 2 0,-4 1 0,0 3 0,-2 4 0,1 4-1,0 6 1,0 3 0,3 6 0,2 4 0,5 4 0,3 4 1,3-1 1,6 2-1,4-4 1,6-2 1,2-3 0,5-4-1,1-7 1,3-3-1,-2-5-1,2-1 0,-2-3-1,-2-3 0,-2 0-4,-4-7-4,4-1-30,-7-4-5,-2-4 1,-4-2-2</inkml:trace>
  <inkml:trace contextRef="#ctx0" brushRef="#br0" timeOffset="39086.2353">5114 14190 17,'7'-9'33,"-12"0"0,5 9 2,0 0-12,-19-16-5,19 16-5,-19-9-6,8 8-1,-2-1-2,1 6-1,-5 2-1,2 3 0,-3 2-1,1 6 0,2 3 1,1 5-1,2 2 1,6 2 0,3 1-1,7 3 1,3 0-1,6 0 1,1 1-1,5 1-1,-1-1 2,1-1-2,-3-1 0,-2-4-1,-2-2-2,-4-5-1,0-4-2,-8-17-7,3 12-17,-3-12-9,0 0 0,-11-19 2</inkml:trace>
  <inkml:trace contextRef="#ctx0" brushRef="#br0" timeOffset="39326.2492">4863 14480 5,'-12'6'29,"12"-6"1,0 0-2,16 5-6,4-6-4,-1-7-4,13 5-2,-3-8-3,8 5-2,1-4-3,1 2-3,-2 2-5,-5-3-12,-4 1-19,2 7 0,-11-5 0,2 5 0</inkml:trace>
  <inkml:trace contextRef="#ctx0" brushRef="#br0" timeOffset="39854.2792">5328 14298 59,'0'0'36,"0"0"-1,-2 9 1,2-9-20,-1 17-10,3-5-2,4 6-2,1-1 0,5 5-2,1 2 0,-1-3-1,2 4-1,-4-4-1,1 1 0,-5-5 0,1-1 0,-7-16 0,2 12 2,-2-12 0,-4-10 1,1-2 1,0-7 1,2-1 0,-1-4 1,4 3-1,2-4 1,2 3-1,3 0 0,3 4-1,0 1 1,3 3-1,-1 2 0,-1 4-1,0 3 1,-2 2-1,0 2 0,-11 1 0,12 3 1,-12-3-1,0 0 0,0 0 1,-5 9-1,5-9 1,-18 1-1,8 0 1,-2 0-1,1 1 0,1 0 0,10-2-1,-13 8-1,13-8-5,1 12-11,6-3-20,-7-9 1,14 12-1,-2-8 1</inkml:trace>
  <inkml:trace contextRef="#ctx0" brushRef="#br0" timeOffset="40318.3061">5722 14362 39,'0'0'35,"0"0"1,-10 0 0,10 0-16,-10 3-6,10-3-6,-9 14-3,5 0-2,-1 1-1,3 4 0,1 1-1,3 0 0,3 1 0,4 0-1,4-5 0,4-5 1,3-5-1,3-5 0,0-5 0,0-6 0,-2-5 1,-2-5-2,-5 0 2,-3 0-1,-7-2 0,-4-1 1,-4 1-1,-8 0 1,-3 3-1,-3 4 0,-2 1 1,-2 6-1,-2 6 0,0 5-1,2 7 1,3 2-2,7 6 0,0-2-2,11 6-4,0-9-9,12 0-21,6 1 1,5-8-1,8 3 2</inkml:trace>
  <inkml:trace contextRef="#ctx0" brushRef="#br0" timeOffset="40979.3439">6020 14265 64,'11'-18'37,"-11"18"0,0 0-1,0 0-22,2 19-6,-5-4-3,4 7-1,-1 3-2,3 4 0,0 0 0,4 0-1,2-4 0,4-2-1,-1-5 0,3-5 1,-1-5-1,2-6 0,-1-6 1,0-5-1,-2-5 0,-1-5 1,0-4 0,-1-4 0,0 0 0,-2-1 0,-1 1 1,0 3 0,-2 3 0,-1 7-1,-5 14 0,0 0 0,0 0 0,7 14-1,-8 4 1,2 6-1,0 0 0,3 1 0,1-2 0,4-2 0,0-6 0,0-3 0,1-8 0,2-5 0,-1-7 1,1-3-2,-1-4 2,-1-5-1,2-3 0,0-2 0,-1 3 0,2-1 0,-3 4 1,-1 5-1,0 4 1,-9 10-1,14 0 1,-8 10 0,-1 4 0,1 6-1,-3 4 1,3 0-1,-3 3 1,2-1-1,0-1 0,1-3-1,1-5-1,-7-17-7,13 13-32,-13-13-1,13-15 0,-9-2 0</inkml:trace>
  <inkml:trace contextRef="#ctx0" brushRef="#br0" timeOffset="42312.42">7047 14075 21,'0'0'33,"6"-10"3,-6 10-1,-3-12-11,3 12-5,0 0-5,0 0-5,0 0-2,-1 17-3,1-2-1,1 9-1,0 5-1,0 8 0,-1 3 0,1 5 0,-1 2-1,1 0 1,-1-3 0,-1-6-1,1-6 0,-1-4 0,2-8-1,-1-10-1,0-10-2,0 0-6,5-11-19,-3-3-9,-3-6 1,1-3-2</inkml:trace>
  <inkml:trace contextRef="#ctx0" brushRef="#br0" timeOffset="42926.4553">6815 14053 22,'0'0'20,"0"0"1,0 0-1,0 0 0,0 0-4,0 0-2,0 0-4,0 0 0,0 0-3,0 0 1,0 0-1,0 0 0,0 0-1,0 0 0,8 9 0,-8-9-1,24 4 0,-8-4-1,5 3 0,3-4-1,5 1 0,3-3-1,6 1 0,4-1-1,1-1 0,2 0 0,-2 1-1,-2-1 0,-1 3 0,-7 0 1,-9-2-1,-4 3 0,-5 0-1,-6 2-1,-9-2-2,0 0-7,0 0-26,0 0-5,0 0 2,-14-14-2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3:13.6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5315 16144 35,'0'0'30,"14"-1"-6,-14 1-5,9-1-4,-9 1-5,15 4-3,-5-2-2,0-1-2,4 2-1,1-3 0,4 2 0,3-3-1,3-2 1,3 0-1,3 0 1,2-2-1,1-1 0,3 1-1,0 0 1,0 0-1,1 1 0,2 0 1,0 1-1,3-1 0,2 1 0,1 0 1,3 0 0,3 0 0,0 0 0,3 0 1,1 0-1,0-2 1,3 0-1,-4 1 1,3 1 0,-2-3-1,2 3 1,-2-3-1,4 2 0,-3-1 1,1 2-1,2-3-1,-1 3 1,2 0 0,0-2-1,0 0 0,1 0 1,0 0-1,2 1 0,1-1 1,3 0-1,-4 0 1,2 0-1,0 1 1,1-1 0,-1-1-1,1 1 1,0 0-1,2 1 1,1-2-1,1 1 1,1-1-1,-1 1 0,1 1 1,1-1 0,-1-2-1,0 3 1,1 0-2,-1 1 2,1 1-1,-1 0 0,1 0 0,0 3 1,-2-1-1,0 2 0,1 0 0,-1 1 0,0 0 0,0 1-1,1 1 2,1 1-2,1-1 1,-1 0 0,0 0 1,5-1-1,0-1 0,3 0 0,1-2 0,-2 0 0,4-1 0,2 0 0,3-2 0,-2 0 0,3-1 0,0 0 0,4 0 0,2-1 0,0-1 0,1 0 1,1-2-2,2 2 2,-2 1-1,3-1 1,-3 0-1,1-1 1,0-2-1,3 2 0,-3 1 0,-2-1 0,1 1 0,-1 0 0,1 1 0,1 2 1,-1 1-1,-2 1 0,-2 2 1,2-2-1,-3 2 1,2-2-1,-2 0 0,0 0 1,-2 0-1,-1-1 0,1-2 0,-3 2 0,0-3 0,-3 2 0,0 1 1,-3-1-1,0 0 0,-2 1 0,-2 0 0,-1-2 0,2 1 0,-4 1 0,2-1 0,-4 1 0,1 1 0,0-1 0,-1 0 0,-3 1 0,1 0 0,0-1 0,-2-1 0,1 2 0,-2-2 0,-1 2 0,1 0 0,0 0 0,-1 1 0,-4-1 0,1 2 0,-3 0 0,-2 0 0,-4 1-1,-2 0 1,-1-1 0,-2 0 0,-3 0 0,-3 0 0,-3-1 0,-1 0-1,-2-1 1,-1 0 0,-4 0-1,-3 1-1,-3-2 0,-3 5-3,-4-7-7,-1 0-25,-3 5-1,-16-2 1,0 0-1</inkml:trace>
  <inkml:trace contextRef="#ctx0" brushRef="#br0" timeOffset="6175.3532">11982 14984 10,'0'0'27,"0"0"-2,0 0-5,0 0-3,0 0-4,0 0-3,0 0-1,-3 10-2,4 0-2,-1-10 0,1 21-1,-1-5 0,3 6-1,-4 2 0,4 7-1,-2 3 0,1 3 0,-2 2 0,1 2-1,-1 0 0,0-2 0,0-4 0,0-6 0,0-3-1,0-8 0,1-4-1,-1-14-2,4 11-4,-4-11-4,4-14-8,-4 14-15,3-27 0,4 10 1,-7-9 1</inkml:trace>
  <inkml:trace contextRef="#ctx0" brushRef="#br0" timeOffset="6829.3907">11985 14937 20,'-4'-10'12,"4"10"0,0 0 0,0 0-1,0 0-1,0 0-1,0 0 0,0 0 0,0 0-1,0 0 0,12 1-1,-12-1 0,17-1 0,-8-1-2,4 4 1,-13-2-2,21-3-1,-8 2 0,2 1-1,-2-2 0,4 2 0,-3-1 1,3-1-2,-1 1 0,1-1 0,-4-1 0,1 3 0,-3-2 0,-11 2 0,15-4 0,-15 4 0,0 0 0,10-1 0,-10 1 0,0 0 0,0 0 0,0 0 0,0 0 0,0 0-1,0 0 0,7 9 0,-7-9 0,6 18 1,-2-3-1,-1 0 0,-1 3 0,-1 4 1,-2-2-1,0 1 0,0-1 0,-2-4 0,0-1-1,0-5 0,3-10-3,-5 9-6,5-9-21,0 0-4,0 0-1,3-14 0</inkml:trace>
  <inkml:trace contextRef="#ctx0" brushRef="#br0" timeOffset="7597.4346">12550 14968 27,'0'0'21,"0"0"0,0 0-1,0 0-4,0 0-2,-5 16-3,5-16-3,0 24-2,-1-9-1,3 6-1,-3 4-2,2 5 0,-1 2 0,1 4-1,-2-1 1,1 0-1,0-2-1,0-2 0,0-6 0,0-4 0,2-4-1,-2-5-1,3-1-2,-3-11-2,5 12-5,-5-12-6,0 0-12,0 0-3,0 0 0,0 0 3</inkml:trace>
  <inkml:trace contextRef="#ctx0" brushRef="#br0" timeOffset="7978.4564">12557 15270 21,'0'0'28,"0"0"-2,0 0-2,0 0-5,-10-10-4,10 10-3,0 0-2,15-1-3,-15 1-1,18-4 0,-7 1-2,7 3-1,1-3-1,2 1 1,1-4-1,1 3 0,0 0-1,-1 1 0,-1-1-1,-3 2 1,-5 0-1,-2 1 1,-11 0-1,14 1 0,-14-1 0,0 0-4,0 0-4,0 0-20,0 0-7,0 0-2,-9-15 1</inkml:trace>
  <inkml:trace contextRef="#ctx0" brushRef="#br0" timeOffset="245124.0203">13281 15261 8,'0'9'28,"0"-9"-1,0 0-3,0 0-5,0 0-4,0 0-3,0 0-3,12-8-2,-12 8-2,16-4-1,-6 1-2,4 2 0,-2-3-1,5 0 1,-3-3 0,3 0-1,1-1 1,-1-1-1,-1-3 0,-2 1 1,0-3-2,-4 2 1,2-2 0,-4 0 0,-4 0-1,0-1 1,-3 2-1,-1-1 1,-3 3-1,-1 1 0,4 10 1,-16-15-1,4 11 1,-1 4-1,-2 1 0,-1 3 0,-2 2 1,-3 3-1,2 1 0,-2 4 0,3 2 0,-1 0 0,0 4 0,3 1 0,1-2 1,5 3-2,1 0 1,3-2 0,2 2 0,4 0 0,4-1 1,1-1-1,2 0 0,3 1 1,3-4 0,2 1 1,3-5-1,2-2 1,3-3 0,2-2 0,3-4 0,0-4 0,1-2 0,0-2-1,-5-3 0,1 0 0,-5-1-1,-3-2 0,-4 4-2,-3 0-1,-10 8-4,7-14-11,-7 14-20,0 0 1,-2-9-1,2 9 2</inkml:trace>
  <inkml:trace contextRef="#ctx0" brushRef="#br0" timeOffset="245720.0543">13850 15116 35,'0'0'25,"0"0"-3,0 0 0,2-9-5,-2 9-1,0 0-3,0 0-3,0 0 0,0 0-2,0 0-2,0 0-1,0 0-1,0 0-1,0 0-1,-6 10 0,6-10-1,0 0 0,0 14-1,0-14 0,-2 9 0,2-9 0,0 0-2,0 0 1,0 0-3,0 0-2,0 0-7,0 0-19,0 0-4,0 0-1,5-10 2</inkml:trace>
  <inkml:trace contextRef="#ctx0" brushRef="#br0" timeOffset="246334.0893">13913 15323 5,'0'0'24,"0"0"3,0 0-6,0 0-5,0 0-5,0 0-3,1 9 0,-1-9-2,0 0 0,-2 12-1,2-12 1,0 12-1,0-12 0,-3 12 0,3-12-1,-2 11 0,2-11 0,-3 10-1,3-10 0,0 0-1,-1 11-1,1-11 1,0 0-1,0 0 1,0 0-1,0 0 0,0 0 0,0 0 0,0 0 1,4-10-1,-4 10 0,0 0-1,1-10 0,-1 10-1,0 0-4,0 0-8,0 0-24,0 0 1,0 0 0,-2-9-1</inkml:trace>
  <inkml:trace contextRef="#ctx0" brushRef="#br0" timeOffset="247102.1335">14376 14999 33,'0'0'31,"0"0"0,0 0-8,0 0-7,-2 9-3,2-9-5,0 0-3,-5 14 0,6-3 0,-3-1-1,3 8 0,-4-1-2,3 6 1,0 5-1,0 4-1,1 1 1,0 3-2,1-1 1,-1 1-1,2-2 0,0 0 0,-1-7 1,2-1-1,-1-3 0,-1-3-1,-1-3 1,-1-4-2,2-4 0,-2-9-3,0 0-9,0 0-21,0 0 0,-9-23 0,3-4 0</inkml:trace>
  <inkml:trace contextRef="#ctx0" brushRef="#br0" timeOffset="247977.1835">14225 15021 18,'-11'-6'16,"11"6"0,0 0 1,0 0-1,0 0 2,0 0-2,0 0-2,0 0-2,0 0-2,0 0-2,0 0-3,0 0 0,0 0-2,10-4 0,-10 4-1,15-1 1,-5 1-1,0-4 1,4 4-1,-3-4 1,5 2-1,-2-2 0,4 2 0,1 0-1,1 2 1,1-1-1,0 0 1,1 1-1,2 2 0,-2-1 0,-1 0 1,-1 0-1,0 2-1,-3-1 1,2 0 0,-4 1-1,1-1 0,-2-1 1,1 1-1,-4-1 1,-11-1-1,16-1 0,-16 1 1,11-4-1,-11 4 0,0 0 0,-4-12-1,4 12-3,-13-12-7,8 1-28,5 11 0,-16-17 0,9 8 0</inkml:trace>
  <inkml:trace contextRef="#ctx0" brushRef="#br0" timeOffset="252862.4629">6983 16568 3,'0'0'12,"0"0"-4,0 0 0,0 0-2,-10-8 1,10 8 1,0 0 1,0 0 3,0 0 0,0 0-1,0 0-1,0 0 0,0 0-3,0 0 0,0 0-2,0 18-2,3-8-1,-1 7 0,3 1 0,-2 5-1,1 2 0,-1 0 0,-1 4-1,0-3 1,-1 0-1,0-3 0,0-3 0,-1-1 0,0-3 0,0-4 0,0-12-1,0 17-2,0-17-2,0 9-2,0-9-4,0 0-6,0 0-10,0 0-3,2-11 1</inkml:trace>
  <inkml:trace contextRef="#ctx0" brushRef="#br0" timeOffset="253768.5148">7015 16482 12,'0'0'11,"0"0"-1,0 0 1,0 0-1,0 0 1,0 0-2,0 0 0,0 0-1,0 0 0,0 0-2,0 0-1,0 0 0,0 0-2,0 0 1,0 0 0,0 0 0,0 0 0,0 0 0,15 4 0,-15-4 0,21 1-1,-11-1 1,5 1-1,-1-2-1,2 3 0,-1-2 0,1 0-1,-2-1 0,-1-1 0,0 1 0,-1 2-1,-12-1 1,16 0-1,-16 0 0,10-1 1,-10 1-1,0 0 2,0 0-2,10-3 0,-10 3 1,0 0-1,0 0 1,0 0-1,0 0 0,0 0-1,0 0 1,0 0 0,0 0 0,0 0 0,0 0 0,0 0-1,0 0 1,0 0 0,0 0 0,10 0 0,-10 0 0,0 0 0,0 0 0,9-4 0,-9 4 0,0 0 0,0 0 0,10-8 0,-10 8 1,0 0-1,0 0 0,0 0 0,0 0 1,0 0-1,0 0 0,0 0 0,1 12 0,-1-12 0,-3 17 0,1-3 0,0-1 0,0 1 0,0 1-1,1-2-2,2 0-2,-1-13-5,0 19-11,4-8-12,-4-11-2,0 0 3</inkml:trace>
  <inkml:trace contextRef="#ctx0" brushRef="#br0" timeOffset="254366.549">6988 16501 8,'-7'12'11,"7"-12"-1,0 0-1,0 0-1,0 0-1,-9 5-1,9-5-2,0 0-1,-5 11 0,5-11-1,-3 15-1,0-4 1,3 0-1,-1 5-1,1-4-3,0 6-3,-1-8-11,7 13-4,-8-12-1</inkml:trace>
  <inkml:trace contextRef="#ctx0" brushRef="#br0" timeOffset="255828.6326">7919 16515 18,'0'0'22,"0"0"-2,-10 5 0,10-5-2,0 0-3,-10 1-3,10-1-2,-5 10-2,6 4-3,-3-1-1,3 7-2,-2-1-1,3 9 1,0 1 0,1 3 0,-1 1-1,2-1 0,0-1-1,0-1 1,0-3-1,0-5 0,-1-3-1,0-4-1,1-4-1,-4-11-4,0 0-5,0 0-7,4-12-12,-4 12-2,4-28 2</inkml:trace>
  <inkml:trace contextRef="#ctx0" brushRef="#br0" timeOffset="256096.6479">7924 16689 20,'0'0'29,"-1"10"1,1-10-7,0 0-5,11 3-4,-11-3-3,18 0-3,-6-3-2,4 5-2,1-2-2,4 1 0,-1-1-2,1 1 0,1 1-2,-5-2-3,2 4-10,1-3-17,-20-1-2,19-7 1,-19-5 0</inkml:trace>
  <inkml:trace contextRef="#ctx0" brushRef="#br0" timeOffset="257038.7018">8976 16423 12,'-18'7'9,"8"2"-1,-3 0 0,1 8 0,-1 6-1,2 7 0,-1 5-2,4 9-1,3 5-1,5 8 0,5 1-3,5-3-7,10 2-13,-6-16-1,15 2 0</inkml:trace>
  <inkml:trace contextRef="#ctx0" brushRef="#br0" timeOffset="258088.7619">9577 16592 2,'0'0'23,"0"0"2,-11 9-7,11-9-3,-8 16-2,1-6-3,0 4-1,-4 2-1,1 4-2,-4 1-1,2 2-1,-4 2-1,1 0-1,0 1 0,0-1-1,1-4 0,1-2 0,1-3-1,2-5 0,1 0-1,9-11-2,-12 11-4,12-11-6,-12-11-15,12 11-4,-4-16 2,4 16 1</inkml:trace>
  <inkml:trace contextRef="#ctx0" brushRef="#br0" timeOffset="258427.7813">9302 16588 10,'-12'4'31,"12"-4"0,0 0 3,-1 10-13,8 0-4,-7-10-4,19 17-4,-5-5-1,7 3-3,1 0-1,5 5 0,0 0-1,3 0-1,-2-1 0,1 3 0,-5-2-1,0-1 0,-4-2 0,-4-5-1,-3 0-2,-4-5-1,1 1-8,-10-8-25,0 0-1,7-12-1,-9-9 1</inkml:trace>
  <inkml:trace contextRef="#ctx0" brushRef="#br0" timeOffset="259483.8417">9937 16627 24,'-10'4'29,"10"-4"4,0 0-11,0 0-2,9 4-4,-9-4-5,16-2-3,-7 0 0,9 3-2,-2-5-2,6 5-1,-3-3 0,1 1-1,1-1-1,-1 1 1,-3-1-1,-1 1-1,-3 0 0,-4-1-1,2 1-2,-11 1-2,12 0-8,-12 0-12,0 0-11,-10-3 0,-3 1 1,13 2 1</inkml:trace>
  <inkml:trace contextRef="#ctx0" brushRef="#br0" timeOffset="259817.8608">9983 16735 18,'0'0'29,"0"0"1,0 0-7,9 8-3,-9-8-4,12 2-2,-12-2-2,15 2-2,-15-2-3,21 3-2,-21-3-1,21 6-1,-9-7 0,4 4 0,-1-4-1,1 1 0,0-4 0,0 1-1,1-2 0,-2 3-1,-2 0-1,-4-3-1,0 4-4,-9 1-10,2-10-22,-2 10 1,0 0-2,-9-8 2</inkml:trace>
  <inkml:trace contextRef="#ctx0" brushRef="#br0" timeOffset="260886.9219">10574 16727 1,'0'0'25,"19"7"3,-19-7-5,0 0-3,15-5-3,-15 5-1,19-7-4,-10-1-1,6 6-3,-3-5-1,5-1-1,-2-5-3,1 3 0,2-6-1,-1 1-1,-1-1 1,-1-2-1,-2-3 0,-3 4 0,0-2 0,-3 2 1,-7 2 0,0 3-1,0 12 0,-14-14 0,2 11 1,-3 3-2,-5 2 1,-2 3-1,-2 6 0,-1 1 0,-1 1 1,0 5-2,1 3 1,3-1 0,4 3 0,3 0 0,5-2 0,3 1 0,5-1 1,3-3 0,3 4-1,4-2 1,2-4 1,4 1-1,0-5 1,5 1 0,0-6 0,3 2-1,0-7 1,2 1-1,-1-2 0,1 0 0,-1-2-1,-2-3-2,2 5-3,-9-11-10,1 3-25,1-3 1,-6-2-1,3 2 1</inkml:trace>
  <inkml:trace contextRef="#ctx0" brushRef="#br0" timeOffset="262900.0371">11789 16573 31,'0'0'25,"-11"-7"-2,11 7-2,0 0-5,0 0-3,0 0-3,-10 1-4,10-1-3,0 0-1,0 0-3,2 12-3,-2-12-7,0 0-14,9 11-6,-9-11 0,2 12 1</inkml:trace>
  <inkml:trace contextRef="#ctx0" brushRef="#br0" timeOffset="263165.0522">11825 16808 18,'0'0'27,"0"0"0,-7 10-9,7-10-3,0 0-4,0 0-2,-3 9-4,3-9-3,4 9-8,-4-9-6,0 0-17,10 18 0,-10-18 0</inkml:trace>
  <inkml:trace contextRef="#ctx0" brushRef="#br0" timeOffset="265939.2109">11136 16381 4,'0'0'23,"15"5"1,-15-5-6,4 12-5,1-1 0,2 6-4,2 3 0,0 3-2,1 7-2,-1 1 0,1 4-1,-2 4-2,-3-1-1,-2 2-3,-4 2-3,-2-2-5,-3-3-5,-5-8-15,3 6 2,-10-18-2</inkml:trace>
  <inkml:trace contextRef="#ctx0" brushRef="#br0" timeOffset="267668.3098">12209 16572 13,'10'3'27,"-10"-3"-4,0 0-5,0 0-1,0 0-4,0 0-2,1 14-3,5 0-2,0-3-2,1 9-1,3-4 0,3 3 0,-1 0-1,3-1-1,-2 3 0,2-4 0,-3 0-1,-1-4 1,-1-2-1,-10-11 0,13 13 1,-13-13-1,0 0 1,9-2-1,-9 2 1,2-20-1,-1 8 2,2-3-1,-1-3 0,2-2-1,1-2 2,1 2-2,2-3 1,3 3 0,-2 1-2,1-2 1,-1 7-2,0-4-3,-9 18-8,12-10-19,-12-2-2,0 12 1,0 0 1</inkml:trace>
  <inkml:trace contextRef="#ctx0" brushRef="#br0" timeOffset="268359.3493">12771 16551 31,'0'0'29,"-21"-8"0,10 9-11,0 4-3,-4-3-5,3 7-3,-2-2-2,2 7-2,3-2-1,0 8-1,1 0 1,6 0 0,1 3 0,3 2-1,3 0 1,4-2-1,1 0 0,5-4 0,1-4 0,2-2-1,2-5 0,2-5 0,2-3 0,0-7 0,0-4 1,-1-1-1,-2-7 0,-2 1 0,-3-4 1,-5 0-1,-6 1 0,-2 3 1,-7 1-1,-4 2 0,-6 3 1,-6 1-1,-5 2-1,-4 2 0,0 0 0,-1 0-1,5 4-2,-1-1-3,9 5-7,4 2-11,13-3-8,-3 10 2,3-10 0</inkml:trace>
  <inkml:trace contextRef="#ctx0" brushRef="#br0" timeOffset="268799.3745">13117 16519 18,'0'0'30,"0"0"2,0 0 2,-10 11-15,12 5-3,-6-7-6,7 13-2,-4-7-1,7 10-2,-6-2-2,7 0 0,-5-2-2,3 2-1,-3 1-1,-1-9-3,2 5-4,-3-20-11,-11 12-16,11-12-1,0 0 1,-10-10 1</inkml:trace>
  <inkml:trace contextRef="#ctx0" brushRef="#br0" timeOffset="268978.3847">13075 16358 16,'0'0'26,"-9"-6"1,10 16 0,-12-8-16,11-2-16,6 15-20,-6-15 0,10 11-2</inkml:trace>
  <inkml:trace contextRef="#ctx0" brushRef="#br0" timeOffset="269894.4371">13494 16318 11,'0'0'29,"0"0"0,0 0-3,11 6-6,-11-6-5,10 13-3,0 1-3,-6 1-2,6 5-2,-4 3-2,4 6-1,-3 1 0,1 2-2,-1 0 1,2-1-1,-2-1 0,-2-2 0,0-7 0,-1-7 0,-1-2 0,-3-12 0,1 9 0,-1-9 1,0 0-1,-7-11 0,7 11 0,-11-15 0,4 6 0,-2 0 0,0-1 0,-2 3 0,-2-1 0,-1 2 0,0 1 0,-2 2 1,-2 3-1,1 3-1,-1 1 1,1 2 0,-1 4 0,3 0 0,0 4 1,4 1-1,1 2 1,4-2 0,2 2 1,6-1-1,2-4 1,8 1 1,0-3 0,9-1 0,-1-3-1,5 2 1,0-4-1,2 1 0,-2-3 0,-3 0-1,-1-2-1,-2 0-1,-3 2-2,-3-6-3,3 5-11,-2-3-20,-6-9-1,1 3 1,-4-7 1</inkml:trace>
  <inkml:trace contextRef="#ctx0" brushRef="#br0" timeOffset="272077.562">13571 16396 9,'0'0'14,"0"11"-3,0-11 0,5 11-2,-5-11-1,8 13-2,-8-13 0,10 23-2,-4-11-1,-1 4-1,2-1 0,-3 3-2,0 0 1,0 0-1,0-1 0,1-2 0,-2 2 1,2-5-1,-2 1 0,2-1 0,-5-12 1,8 18-1,-5-7 0,-3-11 1,3 16-1,-1-7 0,-2-9 1,0 18-1,0-18 1,-1 17 0,1-17 0,-1 13 1,1-13 0,0 12 1,0-12 0,-1 13 1,1-13 0,0 0-1,1 10-1,-1-10 1,0 0-1,0 0-1,0 0 0,0 0 0,0 0-1,0 0 0,0 0 1,0 0 0,0 0-1,-8 13 0,8-13-1,0 0-3,-2 11-8,2-11-16,0 0 0,-5-11 1</inkml:trace>
  <inkml:trace contextRef="#ctx0" brushRef="#br0" timeOffset="273314.6326">13683 16635 6,'0'0'20,"0"11"-2,0-11-4,1 10-1,-1-10-2,2 14 0,0-5-3,-1 1-1,2 1-2,-1 0-2,1-1-2,-3-10-3,9 18-6,-9-18-20,11 9 2,-11-9-1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00:44.6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5684 15629 7,'0'0'15,"0"0"0,0 0-1,7-10 1,-7 10-1,0 0 0,0 0-1,0 0-2,7-11 0,-7 11-1,0 0-1,0 0-2,0 0-1,0 0-1,-9 10 0,9-10-2,-11 12 0,6-1-1,-2 1 0,-1 3 0,-2 3-1,0 3 0,-1 1 1,0 7-1,-2 3 1,2 3-1,0 3 1,3 2-1,3 0 1,2 4-1,4 1 0,4-5 0,3-1-1,3-4 1,2-4-1,2-1 1,1-5-1,-1-4 0,0-5 0,-3-3-1,1-2-1,-4-6-3,2 3-4,-11-8-13,0 0-15,16-9 0,-14-2-1,-2 11 1</inkml:trace>
  <inkml:trace contextRef="#ctx0" brushRef="#br0" timeOffset="710.0404">6126 15745 18,'0'0'31,"0"0"0,0 0-3,-12 0-7,12 0-4,-11 8-6,11-8-2,-12 15-2,4-4-2,-2 2-1,0 4-1,-5 0-1,1 6-1,-4 2 0,1 0-1,-2 3 1,1 0-2,0-4 2,1 2-2,3-3 1,0-4 1,4-4-2,1-3 1,3-2-2,6-10 0,0 0-3,-12 2-2,12-2-8,0 0-13,-2-17-8,2 17 1,0-22 0</inkml:trace>
  <inkml:trace contextRef="#ctx0" brushRef="#br0" timeOffset="1071.061">5794 15786 24,'0'0'33,"0"0"2,0 0 1,0 0-15,9 11-4,-9-11-5,26 17-3,-11-6-2,7 7-2,-1 0-1,6 5-1,-1 0-1,2 2-1,-1 2 1,3-1-1,-3-2-1,-1 0 1,-1-4-1,-4-2 0,-3-2-1,-4-4-2,-1-1-1,-13-11-4,16 7-8,-16-7-15,1-10-8,-1 10 0,3-20 2</inkml:trace>
  <inkml:trace contextRef="#ctx0" brushRef="#br0" timeOffset="1298.074">6276 16015 27,'23'17'33,"-13"-8"2,3 6-1,-1 1-13,-5-3-5,6 9-5,-8-5-3,4 6-3,-7-5 0,1 3-2,-5-2-2,-1-2-2,-1 2-3,-4-10-10,8-9-24,-11 15 1,11-15-1,0 0 1</inkml:trace>
  <inkml:trace contextRef="#ctx0" brushRef="#br0" timeOffset="3021.1728">6728 15668 12,'0'0'28,"0"0"-4,-3-9-1,3 9-3,0 0-3,0 0-3,-2 11-2,2-11-3,-2 18-2,-2-8 0,5 9-3,-4-1 0,3 6-2,-1 4 0,0 3-1,1 0 0,0 1 0,1 0 0,0-1-2,1-3 1,0-4-1,2-4-1,-2-9-2,4 1-6,-6-12-15,0 0-11,0 0 0,6-17 1</inkml:trace>
  <inkml:trace contextRef="#ctx0" brushRef="#br0" timeOffset="3556.2034">6510 15673 27,'0'0'26,"0"0"-3,0 0-2,-5 11-3,5-11-3,0 0-2,0 0-3,9 1-2,-9-1-3,10 0 2,-10 0-3,20-1 1,-7-2-1,5 3 0,2-3 0,4 2 0,1-4-1,3 2 0,-1-1-1,3 2-1,0-1 0,-1 0 0,-1 0 0,-2 1 0,-3-1-1,-4 2 1,-1 0-1,-6 0 0,-2 1 0,-10 0-1,11 3-1,-11-3-3,0 0-4,0 0-19,0 0-10,5-10 0,-5 10-1,9-13 2</inkml:trace>
  <inkml:trace contextRef="#ctx0" brushRef="#br0" timeOffset="4138.2366">7084 15512 51,'6'13'36,"-6"-13"-2,9 9-9,4 5-8,-4-6-4,8 8-6,-4-2-1,5 6-2,-2 4-1,2 2-1,-4 2-1,0 3 0,-2 4-1,-2 2-1,-2 0 1,-4 0-1,-3-2 1,-3 0-1,-1-3 1,-4-2-1,0-6 1,-1-7 0,0 0 0,0-8-1,8-9-1,0 0-1,0 0-4,-10-3-11,11-6-19,-1 9 1,13-19-1,0 11 2</inkml:trace>
  <inkml:trace contextRef="#ctx0" brushRef="#br0" timeOffset="4939.2825">7861 15662 25,'-11'-11'29,"11"11"0,-12-5-5,12 5-7,-14-11-5,1 5-2,4 5-1,-5-3-2,1 7-1,-3-4 0,2 7-2,-5-1-1,1 4 0,-2-1-1,2 4-1,-2 1 0,2-1-1,-1 3 1,3 0-1,3 2 0,2-1 1,3 5-1,2-5 0,3 4 0,3 0 1,3-1 0,1 0-1,3 0 1,1 0 0,1-2 0,4 0 0,-3-1 1,4-1-1,-1-1 1,2-2-1,0-2 1,1 1-1,0-5 0,0 1 0,2-3 0,0-1 0,1-2-1,0-2 0,-2-1 0,1-1-1,-1 0-1,-2-6-3,0 5-5,-7-7-15,-1 2-13,-7 9 0,9-19 0,-9 19 1</inkml:trace>
  <inkml:trace contextRef="#ctx0" brushRef="#br0" timeOffset="5355.3063">7576 15840 45,'10'8'31,"-10"-8"2,11 2-11,2 3-5,-4-4-7,8 7-1,-5-8-2,8 6-1,-5-6-1,5 4-1,0-7-1,1 3-1,0-4-2,-1-2-2,2 6-9,-2-6-26,-5-4 1,4 5-2,-10-4 2</inkml:trace>
  <inkml:trace contextRef="#ctx0" brushRef="#br0" timeOffset="6081.3476">8243 15378 23,'0'0'32,"-12"3"1,12-3-4,-3 18-9,-2-8-5,7 8-4,-4 1-2,7 8-3,-4 0-1,6 7 0,-3 0-2,5 3 0,-3-1-1,2 3-1,-2-2 0,0-3 1,1 1-2,-3-3-1,0-2 1,-1-2-1,-1-2 0,-2-5-1,0-2 1,-2-3-4,1-2 0,1-14-6,0 0-18,-1 10-7,1-10-1,-1-12 2</inkml:trace>
  <inkml:trace contextRef="#ctx0" brushRef="#br0" timeOffset="7078.4049">8218 15385 23,'0'0'28,"0"0"-1,0 0-2,-1-11-3,1 11-4,0 0-4,0 0-1,0 0-4,0 0-2,0 0-2,14 10 0,-14-10-1,16 6-1,-7-6 0,5 2-1,0-1 0,3-1 0,0-2 0,1 2-1,1-5 0,1 2 0,1-1-1,2 1 1,0-1-1,-2 1 1,-2 2-1,0-2 0,-2 6 1,-1-2-1,-6 1 0,-1 0 0,-9-2 0,14 5 0,-14-5 0,10 5 1,-10-5-1,0 0 0,12 3-1,-12-3 1,0 0 0,9 3 0,-9-3 0,0 0-1,0 0 1,0 0-1,0 0 0,9-8 0,-9 8-1,0 0 1,10-8 0,-10 8 0,0 0 0,7-10 1,-7 10-1,0 0 1,0 0 1,0 0-1,0 0 1,0 0-1,0 0 1,0 0-1,0 0 1,-11 0 0,11 0 0,0 0 0,0 0-1,0 0 1,-4 11 0,4-11 0,-2 10 0,2-10 0,0 15 0,0-4 0,0 2-1,2 2 1,0 0 0,0 4-1,2 0 1,0-1-1,-1 1 0,-1-4-1,2 4-6,-6-5-32,2-14-2,1 10 1,-5-20-1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03:50.35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14513 17127 14,'0'0'16,"0"0"-3,1 10-1,-1-10 2,0 0 0,0 0 2,0 0-3,0 0 1,0 0-3,0 0 0,0 0-2,0 0-2,0 0 0,0 0-2,0 0-1,0 0-2,0 0 1,0 0-1,-3-13 0,4 3 1,-3-3-1,3-1 1,-2-5 0,1-3 0,-1-5 0,2 0-1,-4 0 0,2 0 0,-1-4 0,-1 3-1,-1-7 0,2-1 0,0 3-1,0 0 1,2-1-1,1 0 0,0 2 0,1 1 0,2 6 0,-3 3 0,1 2 0,1 2 1,-1 2-1,-1 0 0,-1 5 0,1 0 0,-1 11 0,3-14 0,-3 14 1,2-10-1,-2 10 0,0 0 0,0 0 0,0 0 0,0 0 0,0 0 0,0 0 0,0 0 0,0 0 0,0 0 0,0 0 0,0 0 0,0 0 0,11 7 0,-11-7 0,13 0 0,-13 0 0,18 0 0,-6-1 0,2-2 1,3 0-1,1-2 0,3 0 0,2 0 0,1 0 1,1-2-1,1 1 0,-2 1 0,2 2 1,-4 0-1,0 0 0,-2 2 1,-3 1-1,-1 0 0,-2-1 0,-1 1 0,-2-1 1,-1-1-1,0 3 0,-1-3 0,-9 2 0,17-5 0,-17 5 0,13-7 1,-13 7-1,12-6 0,-12 6 0,0 0 0,10-10 0,-10 10 0,0 0 1,0 0-1,9-4 0,-9 4 0,0 0 0,0 0 0,0 0 0,0 0 0,0 0 0,0 0-1,0 0 1,0 0 1,0 0-1,0 0 0,0 0 0,0 0 0,0 0 0,0 0 1,0 0-1,2 10 0,-2-1 0,-2 1 0,1 3-1,-1 1 2,3 0-2,-2 3 1,1-2 0,1 0 0,-2-3 0,2 2 0,0-4 0,-1-1 0,0-9 1,0 14-1,0-14 0,0 0 0,0 0-1,0 0 0,2 10-1,-2-10-4,0 0-7,0 0-29,0 0 2,0 0-1,0 0 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08:25.627"/>
    </inkml:context>
    <inkml:brush xml:id="br0">
      <inkml:brushProperty name="width" value="0.05292" units="cm"/>
      <inkml:brushProperty name="height" value="0.05292" units="cm"/>
      <inkml:brushProperty name="color" value="#FF6969"/>
    </inkml:brush>
  </inkml:definitions>
  <inkml:trace contextRef="#ctx0" brushRef="#br0">16209 9701 6,'0'0'13,"-8"-14"0,8 14 0,0 0 0,-7-11 0,7 11-1,-9-14-1,9 14-1,-10-13-1,10 13-1,-18-17-2,8 10 0,-3-4-1,1 3 0,-6-3-1,1 1 0,-4-3-1,2 2 1,-5-1-1,-1-1 1,-4 0-1,1 2 1,-2-4-2,-2 5 1,-4-4-1,3 3 0,-3-1-1,2 0 0,-2 3 0,1-2 0,0-1-1,1 3 0,0 0 1,-4-1-1,2 2 0,-2-1 1,0-1-1,0 2 0,2 1 1,0-3-1,-1 1 0,5 1 0,-4 1 0,3 0 0,-1 1-1,2 0 2,-2 4-1,0 2-1,-1 1 2,-2 1-1,3 0 0,-4 4 0,1-1 0,-5 1 0,5-1 0,-4 2 0,4-2 0,-3 3 0,2-2 0,2-1 0,1 1 0,0 1 0,-1 1 0,1-1 0,0 1 0,0 1 0,1 3 0,-3 1 0,1 1 0,-3 1 0,3 3 0,0-1 0,1 2 0,2 0-1,1-1 1,3 2 0,1-1 0,4 0 0,4 1-1,-1 0 2,3 2-2,3-1 2,0 1-2,5 1 1,3 2 0,1 1 0,3 0 0,3-1 0,1 4 1,4 2-1,5-1 0,2-1 0,5 1 1,4-1-2,2-1 2,3-1-2,7-2 1,-1-3 0,2-1 0,1 1 0,-1-1 1,-1-2-1,-1-4 0,0 1 1,-3-2 0,0-1-1,-2 1 1,2-2-1,-1-2 1,2 2-1,-1 1 1,0-3 0,0 3 0,2-2 0,0-4-1,2 3 1,0-3 0,4-3 0,1-1 0,3 1 0,2-2 0,1 0-1,1-2 1,0 0 0,1 0-1,0 3 1,-3-2 0,-1-1-1,-2 0 1,-2 2-1,-2-2 1,1 2-1,-4-2 1,-1 0-1,2-1 0,-1 0 1,2 0-1,-1-1 1,0-2-1,-2 2 0,1-2 0,-1 0 1,-2-1-1,-1-1 0,1 1 1,-1-2-1,0-1 0,0 0 1,-2 0-1,0-2 0,-1 1 0,-1 0 0,-2-1 0,-1 1 1,0 1-1,-1-1 0,0-2 0,0 1 1,-4-1-1,1 0 0,-1-1 0,3-2 0,-2 2 0,-3-1 1,0 2-1,-2 0 0,4-2 0,-3 3 0,-2 0 0,-1-3 1,0 0-2,0 0 1,-1 0 1,-2 0-1,-1-1 0,-1 0 0,0-2-1,-2 2 2,-2 0-2,-1 0 2,1 0-2,-1 2 1,0 1-1,-1-1 1,0 12 0,1-17 0,0 7 0,-1 10 0,2-14 1,-2 5-1,1-1 0,-1 10-1,-1-17 1,2 7 0,-1 1 0,-1-1 0,-1-2 0,1 2 0,-1-1 0,2-1 1,-2 2-1,-1 0 0,0-1 0,0 1 0,-3 0 0,1 0 0,-3 1 0,-1 0 0,-5-4 0,-1 1 0,-4 0 0,-3-2 0,4 1 0,-3-1 0,1 1 0,-2 1-1,1 2 0,0 0-3,5 5-8,-5 1-27,-6-4 0,-2 4 0,-8-1 0</inkml:trace>
  <inkml:trace contextRef="#ctx0" brushRef="#br0" timeOffset="1543.0882">14054 10090 26,'0'0'18,"0"0"-1,0 0-2,0 0-1,-11-4-4,11 4-2,0 0 0,0 0-3,-11 12 0,11-12-1,-7 15 0,1-6 0,2 6 0,-5 1-1,3 6 1,-4 4 0,2 6 0,-7 3-1,5 10 1,-6 1 0,2 10 1,-4 0-2,2 8 0,-4 1-1,1 4 0,0 2-1,-2 2 0,-2 1-1,3 0 0,-1 1 0,0-2-1,1-2 1,0-1-1,1-3 1,1-4 0,1-1 0,2-4 0,-1-6-1,3-3 2,2-4-1,-1-7 0,2-6 1,3-5 0,-2-7 0,4-4 0,-1-6 1,6-10-1,-6 12 1,6-12-1,0 0-1,0 0 0,0 0-5,0 0-17,9-11-14,-9 11 0,8-14-1,-1 4 1</inkml:trace>
  <inkml:trace contextRef="#ctx0" brushRef="#br0" timeOffset="8183.4681">13201 11769 34,'0'0'29,"0"0"-6,5-11-3,-5 11-4,0 0-3,-6 16-4,6-2-2,-4 2-3,3 6 0,-1 2-1,3 5 0,0 0 0,4 6 0,1 1-1,1 2 0,-1 2-1,1-1 0,-1 1 0,0-3 0,0-3-1,-2-5 1,-1-5-1,0-6 0,-2-7 0,-1-11 0,0 0 1,0 0-2,-4-14 1,0-1-1,-1-4 0,-3-4 0,2 2-1,-2-3 1,1 2-1,-2 2 1,1 1 0,0 4 1,-1 5-2,-2 5 2,-1 3 0,-3 6 2,0 4-2,-2 3 0,0 3 0,-1 3 0,1 0 0,0 5 0,2-1 0,2 0 1,2-1 0,4 1 0,1-3 0,5 0 1,2-3 0,6-1 0,2-4 0,4-2 0,4-2 1,2 1-1,1-3 0,2-1 0,0-1 0,-1 0-1,0-2 1,-1 1-1,-4-1 0,0-3 0,-2-2-1,-2 0-1,0 1-1,-4-6-4,3 7-8,-11 3-23,9-14 0,-9 14-1,7-15 2</inkml:trace>
  <inkml:trace contextRef="#ctx0" brushRef="#br0" timeOffset="8873.5075">13575 12111 13,'0'0'28,"-16"-15"2,16 15-1,0 0-9,-17-2-5,17 2-3,-16 9-4,8 3-1,-5 0-2,4 6 1,-3 1-2,3 2-1,1 0 0,3 3 0,0-3-1,6-1 0,4-3-1,4-2 1,3-6-1,5-1 0,1-4 0,2-4 0,1-4 0,0 0-1,-2-4 1,0-1 0,-3-2-1,0-1 1,-4 0-1,0-2 1,-4-2-1,-2 0 0,-3 1 1,-3 0-1,-4 0 1,-4-1-1,-5 3 0,-3 2-1,-4 3 1,-3 2 0,0 2-1,-3 5 0,3 3 1,1 2-1,7 5-1,4-3-1,6 5-2,3-3-4,13 4-16,4-2-11,1-5-1,4 3 1,2-9 1</inkml:trace>
  <inkml:trace contextRef="#ctx0" brushRef="#br0" timeOffset="9495.5431">13873 12204 44,'0'0'33,"9"2"2,-9-2-9,0 0-9,11-9-4,-11 9-4,16-15-4,-6 5-1,3 2-1,-1-3-1,4 3 0,-2-3-1,1 2 0,-3-1 1,1 0-1,-2-2 0,-1 2-1,-1 0 2,-4-1-2,-5 11 1,1-17-1,-1 17 1,-13-14-1,1 10 1,-5 1-1,-2 1 0,-1 4 0,0 2 0,-1 4 0,0 3 0,3 1 0,2 5-1,3 2 1,1 2 0,2 0 1,4-1-1,2 2 0,2 1 1,4 0-1,2-3 1,3 0 0,1-3-1,5 3 1,-1-2 0,1-3 0,2-1 0,0-2 0,0-2-1,0-1 1,2-3 0,-1-4-1,2-2-1,-1-4-1,3-1-3,-2-10-6,8 4-19,-3-4-8,0-4-1,2 3 0</inkml:trace>
  <inkml:trace contextRef="#ctx0" brushRef="#br0" timeOffset="10035.574">14396 12059 26,'0'0'33,"-1"-16"2,1 16-1,0 0-13,-17-17-6,17 17-4,-22-1-3,10 4-2,-3 1-3,2 3 0,-4 1-1,0 4-1,0 2 0,1 1 0,1 2-1,2 1 1,2-1-1,2-1 0,5-1 0,4-5 1,0-10-1,12 15 0,0-10 1,4-3-1,1 0 0,3 1 0,0 0 0,-1 1 1,-1 2-1,-3 2 0,0 0-1,-6 4 1,-1 1 0,-3 0 0,-4 1-1,-2 0 1,-5 2 0,-2-2 0,-3 0 0,-2-3 0,0-2 0,-2 1 0,-1-2 0,1-3 0,3-2 0,2-1-2,10-2-1,-11-3-10,11 3-24,0 0 0,15-13-1,-4 5 1</inkml:trace>
  <inkml:trace contextRef="#ctx0" brushRef="#br0" timeOffset="10871.6218">14614 11983 15,'0'0'28,"9"10"0,-11-1 2,1 8-16,2 7-2,-2 2-4,4 5-1,-2-2-1,4 4-2,-2-3 0,2-2-1,0-4 0,1-2-2,-1-9 1,-5-13-1,16 13 0,-7-16-1,-1-8 1,3-3-1,-1-6 2,0-3-2,4-2 1,0 0 0,-1 0 0,-2 4 0,0 6 0,-1 3 0,-10 12 1,16-5-1,-16 5 0,11 17 0,-7-2 0,2 4 0,-1 1 0,1 0 0,1 1 0,-1 3 0,-2-2 0,0-2-1,1-1-1,-3-4-1,3 1-3,-5-16-4,7 14-13,-7-14-13,10-4-1,-10 4 1,11-24 2</inkml:trace>
  <inkml:trace contextRef="#ctx0" brushRef="#br0" timeOffset="11338.6485">15033 12062 39,'0'0'33,"-11"10"1,8 2 0,-3 4-20,-4-1-4,5 9-2,-6-4-2,6 5-1,0-2-2,5 1 0,1-5 0,7 0-1,0-7 0,7-3 0,4-3-1,2-4 1,1-5-1,0-2 0,-1-6 0,-1-1-1,-1-1 1,-3-3 0,-7-2-1,-1 0 0,-5 0 1,-4 1-1,-5 0 1,-4 0-1,-8 0 0,-4 2 0,-4 2 0,-1 5-1,-1 2 1,0 5 0,3 4 0,1 4 0,8 4-1,4 3 0,8 3-3,2-3-1,9 4-8,0-2-23,8-10-1,6 0-2,3-10 3</inkml:trace>
  <inkml:trace contextRef="#ctx0" brushRef="#br0" timeOffset="11706.6696">15309 11819 66,'-7'-11'39,"7"11"-2,-15-8 2,6 8-24,4 9-7,-1 2-4,2 9-3,0 5 1,3 6-2,0 5 1,3 3-1,-1 4 0,1 2 0,1 0 0,2-5 0,0-3 0,-1-4 1,3-6-1,1-4 0,4-8 0,0-5 0,1-7 0,1-4 0,3-4 0,1-4-2,0 0 0,-5-3-3,6 4-4,-11-7-10,2 2-20,0 7 1,-8-3-1,-2 9 2</inkml:trace>
  <inkml:trace contextRef="#ctx0" brushRef="#br0" timeOffset="11913.6814">15204 12042 48,'0'0'37,"-8"-16"0,8 16-5,19-12-11,-9 1-6,11 9-5,-3-4-3,8 4-2,-2-1-4,2 2-2,4 5-8,-9 0-30,2-4 0,-1 2 1,-8-4-2</inkml:trace>
  <inkml:trace contextRef="#ctx0" brushRef="#br0" timeOffset="12560.7184">15815 11828 52,'7'-10'36,"-6"-1"1,-1 11-1,4-10-19,-4 10-7,0 0-3,-10 13-3,7 4-1,-1 6 0,1 8-2,1 4 1,1 4-1,0 1 0,3 1 0,0 0 0,2 0 0,2-9-1,1-4 1,3-4-1,-1-2 0,3-7 0,1-4 1,1-4-1,2-5 0,0-1 0,2-1-1,1-1-1,0-8-1,2 3-4,-6-7-7,7 2-17,-8 1-8,-3-4 0,-3 0 2</inkml:trace>
  <inkml:trace contextRef="#ctx0" brushRef="#br0" timeOffset="12801.7322">15763 12049 53,'0'0'37,"0"0"-1,0 0 1,15-14-20,6 17-7,-7-3-4,9 6-1,-4-2-3,1 2 0,-1 2-3,-1 1-2,3 1-4,-8-6-8,7 1-21,0 0-1,-6-4-2,4 0 2</inkml:trace>
  <inkml:trace contextRef="#ctx0" brushRef="#br0" timeOffset="13222.7562">16119 12030 69,'0'0'37,"-12"-3"0,12 3-8,1 9-15,-1-9-6,5 13-4,-5-13-2,18 14 0,-3-8 0,3 0-1,2-2 0,3-2 0,-2-3 0,2-1-1,0-3 1,-1-3-1,-4 0 1,0-3-1,-2-1 0,-3 1 1,-3 1 0,-10 10 0,10-16 0,-10 16 0,0 0 0,0 0 0,-9 8 0,3 5 0,-1 2-1,-1 7 1,1 5-1,1 4 0,0 1 0,2 3 1,0 0-1,1 0 0,2 0-1,0-9-1,3-2-3,-3-12-6,1-12-24,14 9-5,-14-9 1,14-22-1</inkml:trace>
  <inkml:trace contextRef="#ctx0" brushRef="#br0" timeOffset="13483.7712">16457 12035 59,'6'15'35,"-4"-5"0,2 5-8,4 8-13,-6-2-5,6 9-3,-4-1-1,5 5-1,-3-2-2,3 1 0,-2-2-2,-2-4 0,1-1-1,-4-6-2,3-4-2,-5-16-6,1 9-19,-1-9-6,0 0-1,-10-17 0</inkml:trace>
  <inkml:trace contextRef="#ctx0" brushRef="#br0" timeOffset="13844.7919">16458 12067 43,'0'-11'37,"-2"-3"2,2 2-1,3 2-14,-3-7-8,8 8-7,-2-3-2,6 3-3,-2 2-1,6 1-1,-3 3 0,3 2-2,0 2 0,3 1 1,-3 2-1,2 1 0,-4 4 0,-2 3-1,-2 2 1,-5 2 0,-5 3-1,-4 3 0,-4 2 1,-5 0-1,-1 2 0,-3-4 1,-1 0-1,0-4 1,3-4-2,0-8-1,6 1-4,-1-14-6,11-2-27,1-1 2,3-7-2,7 1 1</inkml:trace>
  <inkml:trace contextRef="#ctx0" brushRef="#br0" timeOffset="14399.8236">16782 12104 36,'17'1'35,"-4"-8"2,4 3-1,1 0-13,-7-8-7,7 5-6,-5-7-4,3 5-1,-3-5-2,0 4 0,-2-2-1,-1 1-1,-3-1 0,-2 2 0,-1-1 0,-1 1 0,-7 0-1,-2 0 0,-3 2 0,-5 0 1,0-1-1,-4 4 0,0 0-1,-3 4 1,2 5 1,1 1-2,4 5 1,0 3 0,2 5 0,2 1 0,1 5 1,4 2-1,2-1 1,3 2 0,1-3 0,5 0 1,2-3-1,5-1 1,2-5 0,5 0 0,1-6 0,0-3-1,1-2 1,1-3-1,-2-1 0,0-3-1,-1-2 0,-4-3-1,1 1-3,-6-6-8,-1 3-29,2 0-1,-6-1 0,-2 0 0</inkml:trace>
  <inkml:trace contextRef="#ctx0" brushRef="#br0" timeOffset="15106.864">17597 11955 25,'0'0'33,"-2"-14"2,2 14 1,-12 2-14,-1-6-6,4 6-5,-8-4-3,5 5-2,-7-3-1,3 4-2,-3 0-1,2 1 0,-2 3-2,0 2 1,1 3 0,1 4 0,3 2 0,2 4 0,6-2 1,3 1-1,6-1 1,7-2-1,6-2 1,5-4-1,2-3-1,4-3 1,0-2-1,0-4-1,-1-2-1,-5-5-3,2 3-4,-8-11-9,1 2-22,1-2 1,-5-6-1,4 1 2</inkml:trace>
  <inkml:trace contextRef="#ctx0" brushRef="#br0" timeOffset="15622.8936">17749 11672 45,'-8'-11'34,"8"11"2,-10 1 0,10-1-17,-7 21-7,3-4-5,5 8-1,-3 3-2,5 8-1,0 1-1,2 6 0,0-2 0,1 1-1,-1-1 0,0-2-1,1-2 1,0-9-1,-2-6 0,1-6 0,0-7-1,-5-9 0,11-3 1,-5-10-2,3-4 1,0-4 0,1-2 0,1 0 0,-1-1 1,1 3 0,0 3 0,-2 3 0,-1 4 1,-8 11 0,11-9 0,-11 9 0,12 4 0,-12-4 0,11 18 0,-3-4 0,0 0-1,1 5 1,-2 0-1,2 2 1,-4 0-2,0 0 1,-2-1-1,-2-3-1,2-1-1,-3-16-4,7 19-13,-7-19-19,0 0 1,13-10-1,-9-5 2</inkml:trace>
  <inkml:trace contextRef="#ctx0" brushRef="#br0" timeOffset="16122.9222">18064 12058 35,'0'0'33,"22"2"2,-10-7 0,2-2-17,8 5-4,-4-8-4,7 5-3,-6-5-1,4 2-2,-4-4-1,-3 4-1,-3-3-1,-2 1 0,-4 0 0,-7 10 0,3-19-1,-3 19 1,-10-16-1,-1 9 0,-3 3 0,-3-1 0,-4 4 0,-2 2 0,-1 5 0,0 1-1,-1 2 2,3 2-2,1 3 2,3 2-1,2 1 1,5 2 0,4 0 0,5 2 1,3 0-1,6 0 1,4-1-1,7 0 1,1-6-1,3-1 0,1-2 0,1-4-2,-1-5-1,-2-6-3,3 4-9,-9-5-26,2-7 1,1 2-1,-5-4 0</inkml:trace>
  <inkml:trace contextRef="#ctx0" brushRef="#br0" timeOffset="16557.947">18661 11964 44,'1'-9'34,"-1"9"3,-3-12-2,-7 4-14,10 8-10,-24-4-3,10 3-3,-6 1-1,2 4-1,-3 1 0,1 5-1,0 1 0,2 2 0,1 4 0,5 2-1,1 0 1,4 0-1,4 1 0,5 1 0,4-2 0,2-2 0,3-1 0,4-3-1,-1-3 0,3-4-1,1-4-1,0-8-3,4 4-6,-9-10-21,4-4-9,1-2 2,-1-5-1</inkml:trace>
  <inkml:trace contextRef="#ctx0" brushRef="#br0" timeOffset="16885.9658">18734 11552 71,'0'-11'40,"0"11"-1,0-12 2,0 12-24,0 0-8,8 20-5,-5-3 0,2 9-2,1 8 0,3 4-1,-2 6 0,1 4-1,-1 3 0,1 2 0,-3-3 1,-1-1-2,0-5 0,-1-4 0,1-6-1,-1-11-1,4-6-3,-7-17-4,14 4-13,-5-13-17,0-9-1,2-2 1,-1-5 1</inkml:trace>
  <inkml:trace contextRef="#ctx0" brushRef="#br0" timeOffset="17242.9862">19009 11867 11,'3'-11'29,"10"13"1,-13-2 3,0 0-13,0 0-6,0 0-4,-4 12-1,-9-5-1,3 6-2,-7-3-1,2 6-1,-3-3 0,3 4 1,-2-7 0,3 5 0,1-5 0,3 1 0,10-11 0,-8 15-1,8-15-1,4 12 0,-4-12 0,19 8 0,-6-5-1,4 2 1,-1-1-1,3 0-1,-1-2 1,1-1-2,0 0 0,-3-2-1,-1 2-2,-6-5-6,5 1-33,-14 3-1,13-5 2,-13 5-1</inkml:trace>
  <inkml:trace contextRef="#ctx0" brushRef="#br0" timeOffset="19899.1381">20743 11366 12,'0'0'27,"0"-13"1,0 13-1,0 0-8,-4-11-3,4 11-2,0 0-1,-10-9-1,1 2-1,9 7-2,-13-10-2,13 10-2,-19-10-1,7 6-1,-4-3-1,0 2 0,-4-1 0,0 2-1,-3-2 0,-2 0 0,-1-2-1,0 3 1,-3 0 0,0 0-1,-1-1 0,2 0 0,-2 3 1,-1 0-1,0-1 0,-1 1 0,2-1 0,0 2 0,-1 1 0,-2 0 0,3 1 0,0 2 0,1 1 0,3 2 0,1 0 0,0 2 0,3 3 1,3 2-1,-1 3 0,2-2 0,2 2 0,0 2 0,2 2 0,-2 0 1,2 0-1,0 1 0,0-1 0,2 5 0,-1 0 0,1-1 0,0-1-1,2 4 1,2 0 0,2 1 0,-1-2 0,3 0 0,1 1 0,2 2 0,0 1 0,2-3 0,0 0 0,0-1 1,3 1-1,1 1 0,0 1 0,2-1 0,0 1 0,1 1 0,2 0 0,0-1 1,-1 0-1,3 0 0,-2 0 0,1-1 0,3-2 0,1 0 1,1 0-1,0 0 0,4-2 0,0-1 0,1-1 0,2-3 1,-1 2-1,2-3 0,-2-2 0,2 0 1,-1-3-1,0-1 1,-2 0-1,3-1 0,-1 0 1,0-1-1,0-2 1,-1 0-1,0-3 0,0 0 1,2-2-1,0-1 0,0 0 1,0-1-1,-1-2 0,2-1 0,-1 0 0,-1 0 1,-3-1-1,1 0 0,-1-1 0,-2-4 0,1 3 0,0 1 0,0-1 1,0 0-1,-1-3 0,1 1 0,0 0 1,-1 2-1,-1-3 0,-3 1 0,1-2 0,-3 0 0,0 2 0,0-2 1,-1-3-1,-2 0 0,3 0-1,-2-1 1,2 1 1,-1-2-1,-1 1 0,1 1 0,-2 1 0,0 1 0,-1-2 0,-1 2 0,-1-2 0,-1 3 0,0-1 0,-1-2 0,0-1 0,1 1 0,-1 0 0,0-1 1,0 0-1,0 1 0,-1-1-1,-1 1 1,-1 0 1,0 0-1,-1 1 0,-1 0-1,0-3 1,-1-1 1,1 2-2,-1-1 2,1 1-1,0-1 0,-1 1-1,2-1 2,-2 4-1,1-1 0,0 0 0,-1 1 0,0-2 0,1 2 0,-1-1 1,0-2-1,-1 2 0,1-1 0,1 1 0,-1 0 0,1-1-1,0 3 1,-1-1 0,1 0 0,-1 0 0,1-1 0,-1-1 0,0 2 0,-1 1 0,0-1 0,-1 1 0,4 10 0,-9-16 0,9 16 0,-10-14 1,10 14-1,-12-20 0,12 20-1,-14-19 2,7 7-1,1 0 0,-1 0 0,1 2 0,0-1 0,1 1 0,0 0 0,5 10 0,-11-16 0,11 16 0,-11-11 0,11 11-1,-12-12 1,12 12 1,-14-11-1,14 11 0,-16-10 0,16 10 0,-17-10 0,8 4 0,9 6 0,-15-10 0,15 10 0,-13-10 0,13 10 0,-14-13 0,14 13 0,-14-11 0,14 11-1,-18-11-1,8 2 0,0 4-3,-5-6-5,8 0-27,-5 6-5,-4-3 2,2 5-1</inkml:trace>
  <inkml:trace contextRef="#ctx0" brushRef="#br0" timeOffset="22777.3028">20163 11970 23,'1'-10'28,"-1"10"0,0 0-7,0 0-4,0 0-2,0 0-1,4 9-4,-4-9 0,0 0-1,0 0-2,0 14-1,0-14-1,4 9-1,-4-9-2,10 12 1,-10-12-1,14 14-1,-14-14 1,18 13-1,-9-5 0,1-2 1,0-1-1,-1 2 0,-9-7 1,17 12-1,-17-12-1,16 10 1,-16-10-1,16 9 0,-16-9 0,16 6 1,-16-6-1,19 6 1,-9-4-1,0-2 0,1 0 0,-1-1 1,0 0-1,2-2 1,-1 1-1,-11 2 0,18-9 0,-9 5 1,1 0-1,0-1 0,0 1 0,-1-1 1,-9 5-1,17-7 0,-17 7 0,15-6 0,-15 6 0,11-6 0,-11 6 1,10-7-1,-10 7 0,9-8 1,-9 8-1,11-8 0,-11 8 1,9-8 0,-9 8-1,0 0 0,10-13 0,-10 13 1,0 0-1,7-9 0,-7 9 1,0 0-1,4-10 0,-4 10 1,0 0-1,3-11 0,-3 11 1,0 0-1,0 0 0,5-10 1,-5 10-1,0 0 0,0 0 0,0 0 0,0 0 0,0 0 0,0 0-2,0 0 1,0 0-2,0 0-2,0 0-5,0 0-22,-9-4-10,9 4 3,0 0-2</inkml:trace>
  <inkml:trace contextRef="#ctx0" brushRef="#br0" timeOffset="36218.0715">20143 11522 9,'-5'-12'21,"5"12"-4,0 0-2,0 0-4,-10-1-1,10 1-1,0 0-2,-12 1 0,12-1 0,-11 1 0,11-1-1,-12 4-1,12-4 0,-15 3-2,15-3 0,-16 5-1,16-5-1,-14 9 1,14-9 0,-14 7-1,14-7 0,-14 12 0,14-12 0,-9 10 0,9-10 0,-11 9-1,11-9 1,-9 13 0,9-13-1,-8 10 1,8-10-1,-9 15 1,9-15-1,-6 17 0,4-8 0,0 3 0,1 0 1,1-1-1,2 0 0,1-1 0,2 1 0,-1-2 0,3 0 1,-7-9-1,11 16 1,-11-16-1,12 12 1,-12-12 0,11 8 0,-11-8 0,14 6 0,-4-6 0,-10 0 1,19-2-1,-10 0 0,2 0 0,3-2-1,-2-2 1,1 1-1,-2-1 1,1-2-1,-1 1 0,0 1 1,-11 6-1,16-12 0,-16 12 1,9-12-1,-9 12 1,5-9-1,-5 9 0,1-14 1,-1 14-1,-1-18 0,1 5 0,-1 2 0,-2-2 0,-1-3 0,-2 0 0,-3 1 0,0 2 0,-3-1 1,-1 3-1,-1 2 0,0 0 0,0 4 0,3 3 0,-1 0 0,3 3-1,9-1-1,-13 7-1,13-7-3,-6 11-6,6-11-15,-7 12-6,10-1-2,-3-11 2</inkml:trace>
  <inkml:trace contextRef="#ctx0" brushRef="#br0" timeOffset="37603.1508">20512 11565 2,'0'0'15,"0"0"-2,0 0-1,0 0 0,-11-2-2,11 2 1,0 0 0,0 0-1,0 0-2,-11 2 0,11-2-1,0 0-1,0 0-1,-13 4 0,13-4 0,-10 7-1,10-7 1,-12 7-1,12-7 0,-12 10 0,12-10-1,-12 15 0,12-15 0,-8 16-2,5-5 0,0-1-1,2 0 1,0-1-1,2 2 0,0-2 1,1 0-1,0 1 1,-2-10 0,8 13-1,-8-13 1,9 16-1,-9-16 1,9 12-1,-9-12 0,12 11 0,-12-11 0,12 12 1,-12-12-1,13 9 0,-13-9 0,15 8 0,-6-5 0,-9-3 1,17 3-1,-7-3 0,-1 0 0,1 0 0,0-2 1,-10 2-1,18-5 1,-18 5 0,17-7 0,-17 7-1,16-11 1,-16 11 0,15-17-1,-8 8 1,0-2-1,0-1 1,-2-1-1,-1-1 1,-1 0 0,-3-1 0,-1 1 0,-1-1-1,-2 1 1,-2 0 0,-1 5-1,-2-1 1,9 10-1,-18-15 1,7 12-1,0-1 1,0 3-1,-2 1 0,3-1 0,-1 1 1,0 1-1,0 0 0,11-1 0,-17 3 0,17-3-1,-14 6 1,14-6-1,-15 12-1,15-12-2,-12 18-8,4-2-24,-2-4 0,3 5-1,-1-6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13:25.465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13552 3955 24,'0'0'25,"0"0"-6,0 0-4,0 0 0,0 0-2,0 0-2,-7-13-3,7 13 0,0 0-3,11 0 0,-11 0 0,12 8-1,-3-1 0,5 6-1,-1-1 0,5 5 0,-2-1 0,4 2-1,0-1-1,-1 2 0,2-5 0,0-1 0,-2-3-1,2-2 1,-1-1 0,-1-4-1,0-2 1,2-6 0,-3-5 0,3-1-1,3-7 2,4-5-1,1-7 0,7-4 1,2-9-2,5-3 2,3-6 0,3-2 0,-1-3-1,3 2 0,-3 0 0,0 3 0,-6 7-1,-4 5 1,-4 7-1,-5 6 0,-4 7 0,-7 5-1,-4 8 0,-5 3-3,1 7-2,-10-3-7,7 9-22,-3 4-1,-6-1-2,2 5 2</inkml:trace>
  <inkml:trace contextRef="#ctx0" brushRef="#br0" timeOffset="2139.1223">12244 11405 31,'0'0'29,"0"0"-9,0 0 0,0 0-5,0 0-2,0 0-3,0 0-3,0 0-1,0 0-1,14 10-1,-14-10-1,17 16 0,-6-7 1,3 4-1,-2 0-1,3 2 0,-2 0 0,2 3-1,-1-1 0,1-1 0,-1-3 0,3-2-1,-3-2 1,1-2 0,-1-5-1,3-4 1,-1-7-1,5-7 1,0-4 0,3-6-1,7-9 1,7-7-1,4-5 1,4-5-1,5-6 1,3 0 0,0-3 0,1 1 1,-1-1-1,-2 6 0,-5 5 0,-2 3 0,-8 8 0,-2 7-1,-6 5 1,-6 10-1,-5 4 0,-5 5 1,-13 8-1,14-3 0,-14 3-1,0 0-1,7 10-2,-7-10-4,0 0-22,2 16-6,-2-16-2,0 0 1</inkml:trace>
  <inkml:trace contextRef="#ctx0" brushRef="#br1" timeOffset="7341.42">14945 12853 13,'3'-9'13,"-3"9"1,0 0 0,0 0-1,0 0 1,0 0-1,0 0-2,0 0-1,15-7-1,-15 7-1,20-2-1,-3-1 0,7 4-2,2-2 0,9 2-1,4-4 0,10 3 0,4-4 1,10 1-2,1-3 0,5 2-1,6-2 0,3 2 0,2 1 0,2 0-1,0 2 0,5 2 1,-2 2-1,3 1 1,-4-2-1,3 4 1,-1-3 0,2 2-1,-1-2 1,-2 1-1,2-3 0,-1 1 0,-1 1 1,-2-3-1,-2 1-1,-2 0 1,-7 0 0,-4-1-2,-7 1-2,-7-4-3,-6 10-9,-10-3-24,-14-3 1,-10 4-1,-14-5 1</inkml:trace>
  <inkml:trace contextRef="#ctx0" brushRef="#br1" timeOffset="9008.5152">15434 12434 21,'0'0'18,"0"0"-2,0 0 0,0 0 0,0 0-2,0 0-2,0 0-1,0 0-1,0 0-1,-10-1-2,10 1-1,0 0-2,0 0 0,0 0-2,0 0 2,0 0-2,0 0 0,0 0 0,0 0 0,-10 10 0,10-10-1,-9 16 1,3-4 0,-5 0 0,-1 3-1,-3 4 0,0 3 0,-4-1 0,-1 3-1,-3 0 1,0 1-1,-3 1 1,2-3-1,0-2 0,-1-1 0,0-4 0,3-1 0,3-3 0,0-4 0,5-2 0,0-1 0,3-2 0,11-3 1,-16 5-1,16-5 0,-12 7 0,12-7 0,-15 11 0,15-11 0,-16 14 0,7-7 0,9-7 0,-18 15 0,18-15 0,-15 9 0,15-9 1,-11 7-1,11-7 0,0 0 0,0 0 1,-9 1-1,9-1 0,0 0 0,0 0 1,0 0-1,9-6 1,-9 6-1,16-3 1,-6 2-1,0 2 1,5-1 0,-2 1-1,3 4 1,-1-2 0,4 4 0,-2-1 0,4 1 0,-1 2-1,3 2 2,0 2-1,2 0 0,2 3-1,-1 2 1,2-1 0,0 2 0,0-2-1,-1 1 1,1-2-1,-1 2 0,0 0 1,-1-4-1,-2-1 0,-2 0 0,-1-3 1,-2-1-1,-4-1 0,-1-2 1,-5-2-1,-9-4 0,10 5 1,-10-5-1,0 0 1,0 0-1,0 0 0,0 0 1,0 0-1,0 0 0,-9-2 0,9 2-1,0 0-2,0 0-2,0 0-7,0 0-28,0 0 1,12 5-2,-12-5 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03.64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2332 4789 7,'0'0'22,"9"-3"2,-9 3-8,0 0-3,0 0-1,0 0-3,2 15 0,-2-15-1,2 19-1,-2-5 0,2 4 0,-3-1-1,3 4-1,-3-4-1,2 4-1,-2-3 0,1-2-1,-1-3-1,2 0-1,-1-3-1,0-10-1,1 14-3,-1-14-5,0 0-11,0 0-11,0 0-1,-4-12 1</inkml:trace>
  <inkml:trace contextRef="#ctx0" brushRef="#br0" timeOffset="234.0134">2314 4688 14,'0'0'31,"0"0"0,0 0 2,0 0-13,0 0-5,0 0-6,0 0-4,0 0-5,0 0-4,0 0-5,12 15-9,-5-6-11,-7-9-4,13 9 2,-13-9 0</inkml:trace>
  <inkml:trace contextRef="#ctx0" brushRef="#br0" timeOffset="760.0435">2455 4769 12,'0'0'26,"0"0"-2,2 13 1,-2-13-12,4 13-3,-2-2-4,2 1-2,-1 5 0,2 1-1,-3 3 1,3-2-1,-2 2 0,-3 1-1,2-1 0,-1-2-1,0-1 0,0-4-1,1-2 0,-1-2 0,-1-10 0,0 0 0,0 0 0,0 0 0,11-11 1,-6-3 0,4-2-1,-3-4 2,4 2-1,-2-3 1,5 3 0,-5 2 1,4 3-2,-6 3 2,-6 10-1,11-7-1,-11 7 1,0 0-2,12 11 1,-7 0-1,-1 0 1,0 0-1,0 3 0,0 0 0,-1-1 0,1 1 0,-1-3-1,2 1-2,-5-12-2,7 16-4,-7-16-11,0 0-13,0 0 0,0 0 1</inkml:trace>
  <inkml:trace contextRef="#ctx0" brushRef="#br0" timeOffset="1049.06">2764 4861 13,'0'0'29,"0"0"0,10-2 2,-10 2-14,0 9-5,0-9-5,2 19-3,1-7-1,-2 0-2,1 4 0,-1 1 0,1 0 0,-1-2 0,1 0-1,1-3-2,-3-2-3,3 1-6,-3-11-9,0 0-11,0 0 0,1-9 1</inkml:trace>
  <inkml:trace contextRef="#ctx0" brushRef="#br0" timeOffset="1241.071">2782 4717 31,'0'0'29,"0"0"2,-10-1-3,10 1-17,0 0-7,0 0-10,0 14-11,0-14-14,8 13 2,-8-13-1</inkml:trace>
  <inkml:trace contextRef="#ctx0" brushRef="#br0" timeOffset="1570.0898">2966 4665 31,'0'0'30,"0"0"2,3-11-2,-3 11-15,1 13-5,-2-1-5,4 5-3,-2 2-2,3 6 0,-1 2 1,0 3-1,0 2 1,1-3-1,0-2 0,0-1 0,1-1-2,-1-7-3,0-1-3,-2-5-5,-2-12-6,5 10-3,-5-10-5,0 0 1,-7-9 2</inkml:trace>
  <inkml:trace contextRef="#ctx0" brushRef="#br0" timeOffset="1978.113">2948 4927 26,'0'0'24,"-16"-14"-1,16 14-1,-6-9-3,6 9-2,6-12-5,-6 12-2,18-14-3,-8 6-2,7 5 0,-2-3-1,5 2-1,-3 0-1,2 4-1,-3-1 0,1 2-1,-2 0 1,0-1-1,-2 0 1,-1 2-1,0-4 0,-12 2 0,17-2 0,-17 2 0,10-2 0,-10 2 0,0 0 1,0 0-1,0 0 1,0 0 0,7 13 0,-7-13-1,1 18 1,1-6 0,-1 1-1,1 3 1,-1 1-1,4 0 0,-3-2 1,2-1-2,-2-4-1,-2-10-2,6 15-8,-6-15-20,0 0-4,0 0 0,2-24 0</inkml:trace>
  <inkml:trace contextRef="#ctx0" brushRef="#br0" timeOffset="2199.1257">3148 4723 44,'-9'-3'35,"9"3"1,0 0-1,0 0-19,0 0-3,0 0-8,0 0-4,0 0-5,9 9-9,-9-9-10,0 0-12,23 16-1,-13-10 1,6 5 0</inkml:trace>
  <inkml:trace contextRef="#ctx0" brushRef="#br0" timeOffset="2920.167">3567 4781 18,'-10'-11'28,"10"11"1,-10 1-6,1-2-4,-1 2-4,-5-1-3,4 4-2,-7-1-2,5 3-2,-6-3 0,6 5-2,-3-2 0,3 2-1,0-2-1,3 2 0,1-1-1,2 3 0,1 0 0,2 1 0,2 2-1,3 1 1,1-1-1,3 1 1,2 2-1,4-6 0,2 1 0,2-1 0,1-5 1,3-3-1,2-2 0,-1-4 0,2-4 0,-2-3 0,-3-2 1,0-4-1,-3 0 0,-4 0-1,-3 1 2,-5-1-1,-3 2 0,-3 4 0,-4 1 0,-1 4 0,0 4 1,-2 0-1,2 4 0,9-2-1,-12 15 1,9-5 0,2 4 0,3 0 1,2 1-2,2 4 2,1-4-1,1 0 0,2-1 0,0 0-1,2-4-1,-1-4-3,4 0-4,-5-9-13,0 0-14,5 0 0,-4-10-1,3 1 2</inkml:trace>
  <inkml:trace contextRef="#ctx0" brushRef="#br0" timeOffset="3233.1846">3721 4582 48,'0'0'33,"-3"-13"2,3 13-7,0 0-12,6 12-4,0 2-7,-1 2-1,2 5-2,1 5 1,-1 3-2,0 2 0,-1 1 0,1-1-1,-1-1 1,0 0-1,0-4 0,2-3-1,2-4 0,0-3-1,-2-6-3,4 1-4,-12-11-11,13 3-15,-3 2-1,-10-5 1,12 0 2</inkml:trace>
  <inkml:trace contextRef="#ctx0" brushRef="#br0" timeOffset="4282.2449">2470 5323 15,'13'0'27,"-12"-10"-3,8 8-2,-9 2-3,0 0-4,0 0-1,4-12-5,-4 12-1,0 0-2,0 0-2,-14-5 0,14 5-1,-16-6 0,16 6-2,-17 1 0,7 0 0,0 0-1,-2 0 1,1 1-1,1 5 0,-2 1 0,1-1 1,2 0-1,0 2-1,9-9 1,-10 15 0,10-15 0,-2 13 0,2-13-1,8 10 1,-8-10 0,17 6 0,-6-1 0,3-2 0,0-1 0,3 2 0,1 0 0,-1 0 0,1 2 0,-1 2-1,-3-1 1,-1 1-1,-5 3 1,-5-1 0,-7 0 1,-1 2-1,-6 2 1,-3-3 0,-3 2-1,-3-3 1,1-2-1,3 1 1,0-2-1,3-3 0,2-2-1,2 0 0,9-2-2,0 0 0,0 0-6,0 0-3,0 0-11,15-9-10,-6-1-1,6 4 2</inkml:trace>
  <inkml:trace contextRef="#ctx0" brushRef="#br0" timeOffset="4690.2683">2754 5192 28,'6'-18'31,"-6"18"0,-4-12 0,4 12-19,0 0-4,-13 5-1,11 4-3,-2 3-1,3 5-2,-1 5 0,2 3 1,0 3-1,1 4 0,0 2 1,0 0-2,0-1 1,1 0-1,1-5 0,0-3 1,1-2-2,2-5 1,0-4 0,2-2 0,0-3 0,-8-9 0,20 6 0,-10-8-2,2 0-2,-1-5-6,4-3-14,1 2-7,-9-6-2,9 3 1</inkml:trace>
  <inkml:trace contextRef="#ctx0" brushRef="#br0" timeOffset="4927.2818">2637 5428 21,'0'0'30,"-18"-4"1,18 4 2,0 0-16,8-9-4,4 7-6,1-3-3,6 0-3,1 2-3,6-1-5,6 2-9,-1 5-13,-1-6-4,7 4 2,-9-5-1</inkml:trace>
  <inkml:trace contextRef="#ctx0" brushRef="#br0" timeOffset="5520.3157">3134 5380 33,'0'0'30,"-10"-3"1,10 3-9,-13 1-5,1-2-4,2 6-5,-3-4-2,1 3-1,0 0-2,1 3 0,-2 0-1,3 2-1,1 0 0,0 2-1,3 1 1,3 1-1,1 1 1,3-2-1,2 0 0,3 1 0,3-4 0,1 0 0,2-2 0,3-5 1,-1-2-1,0-2 0,0-3 0,-1-4 1,-1-1-1,-2-4 1,1-3-1,-3 2 0,-1-1 1,-3-1-1,-1 1 0,-2 3 1,-1 3 0,0 10-1,-6-9 1,6 9-1,0 0 0,-12 7 1,10 3-1,0 1-1,2 2 1,0 2 0,4 1-1,0-2 1,3 3 0,1-4-1,2-1-1,-1-2-1,2 2-3,-11-12-6,18 2-21,-6-2-1,-12 0-1,17-15 1</inkml:trace>
  <inkml:trace contextRef="#ctx0" brushRef="#br0" timeOffset="5934.3394">3362 5195 57,'1'-11'37,"-1"11"-2,0 0 0,0 0-23,0 0-5,0 0-3,-3 18-2,3-5 0,0 5-2,0 3 1,3 4-1,-1 1 1,1 2-1,1 1 0,1-1 0,0 1 0,1 0 0,-1-3-1,0-2 1,0-1 0,2-1-1,-1-4 1,0-3 0,1-1 0,2-4 0,-9-10 0,15 12 0,-15-12-1,18 3 0,-7-2-2,-11-1-5,20-10-16,-7 6-11,-6-8-1,5 2 1,-7-5 0</inkml:trace>
  <inkml:trace contextRef="#ctx0" brushRef="#br0" timeOffset="6190.3541">3239 5430 46,'0'0'33,"-14"-1"1,14 1 0,0 0-22,6-13-1,3 9-5,0-3-2,7 4-1,-2-2-1,4 3-2,4 1-4,-4-3-3,9 7-15,0 0-12,-6-4-2,6 5 1,-6-6 0</inkml:trace>
  <inkml:trace contextRef="#ctx0" brushRef="#br0" timeOffset="6882.3936">3638 5423 51,'0'0'34,"0"0"-1,0 0 0,0 0-24,13 3-1,-13-3-3,18-2-2,-8 1-1,3 2-1,-1-3 1,1 1-1,-2 0 0,1-1 0,-1-4 0,0 2-1,-11 4 1,16-14 0,-16 14-1,12-16 1,-8 6-1,-1 1 1,-3 9-1,1-21 0,-3 9 0,-2 2 0,-3 0 0,-1 1 1,-3 1-2,-1 1 1,-3 6 1,1 1-1,-2 7 0,1 1 0,0 2 1,2 6-2,2-1 2,0 3 0,3-4 0,2 6 0,3-5 0,3 3 0,2-2 1,2-1 0,1-3-1,5 4 1,0-5 0,3 1 0,-1-2 0,4-2 0,0-4-1,1 2 0,0-1 1,3-4-1,-1-1 0,1-2-1,-1-2-1,-1-3-3,1 4-6,-4-3-29,-2-9-1,0 4 2,-5-4-2</inkml:trace>
  <inkml:trace contextRef="#ctx0" brushRef="#br0" timeOffset="12428.7109">3205 3692 14,'3'-11'19,"-3"11"0,0 0-1,-1-10 0,1 10-3,0 0-2,-12-5-1,12 5-4,-14 0 0,5-2-2,9 2 0,-18-2-1,18 2-1,-20-1 1,9 2-2,-2-1 0,2 0-1,-3 0-1,2 3 1,-3 0-1,3 1 1,-3 1-1,3 3 0,0-1 0,0 2 0,0 0 0,1 1 0,2-1-1,-1 2 0,0 0 1,2 0-1,0-1 0,1 2 1,-2 0-1,2 1 0,1-1 0,0-1 1,0 2-2,0-1 2,1 1-1,1-1 0,0-1 1,2 2-1,-1-3 0,1 2 1,0 3 0,2-2-1,0 1 1,2 1-1,0 0 1,1-1 0,1 2 0,3-2-1,0 0 2,2-1-2,-1-1 1,2-1 0,0 0 0,0 1 0,1-3-1,1 1 1,0-2 0,1 1-1,-1-3 1,1 1-1,2-3 1,0 0 0,0 0-1,-1-3 1,1-1-1,-1 0 1,0-1-1,-2-2 1,-1 2-1,2 0 0,-2-1 0,1-1 0,-2-1 0,1 0 0,0-1 0,0 0-1,0-2 1,-1 0 1,0-1-1,0 2 0,0-3 0,0 2 0,-10 7 0,18-13 1,-18 13-1,16-15 0,-16 15 0,15-14 0,-15 14 0,13-15 0,-8 6 0,-5 9 1,11-14-1,-7 4 0,-1 0-1,0 0 2,-1 0-2,0 0 2,0 0-2,-1-1 1,1 1 0,-1 1 0,-1 9 0,1-15 0,-1 15 0,0-16 0,0 16 0,-4-15 1,4 15-1,-6-15 0,6 15 0,-9-17 0,9 17 1,-12-14-1,12 14 0,-12-14 0,12 14 0,-14-14 0,14 14 0,-11-12 0,11 12-1,-12-12 1,12 12 0,-11-13 0,11 13 0,-10-13 0,10 13 0,-9-13 0,9 13 0,-9-14 0,9 14 1,-8-11-1,8 11 0,-7-10 0,7 10 0,-8-10 0,8 10 0,-10-8 0,10 8 0,0 0 0,-13-12 0,13 12 0,-13-6 0,13 6 1,-12-4-1,12 4 1,-11-4-1,11 4 0,-12-5 1,12 5-1,-10-1 0,10 1 0,-12 1-1,12-1 0,-15 5 0,6-3-1,0 5 0,-3-1-2,2 2-2,-5-2-2,7 10-9,-5-6-22,-3-2 2,3 4-2,-5-7 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27.13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6453 3764 16,'0'0'27,"0"0"1,-12-3-7,12 3-4,0 0-4,-11-13-3,11 13-1,-10-11-2,10 11 0,-12-7-2,12 7 0,-17-7 0,17 7-2,-20-4-1,8 3 1,-2 0-1,0 1-1,-1 1 0,-1 1 0,0 0 0,-2 2-1,0 2 1,-2 1-1,-1 2 0,3 2 0,-2 0 0,2 2 0,-2-1 0,2 2 0,1 1 0,1 1 0,1-1 0,0 0 0,1-1 0,1 2 0,3-1 0,1 1 0,0 1 1,4 2-2,0-2 2,2 2-1,2-1 0,1 1 0,1 0 1,2 0-1,0-1 0,2-3 0,2 1 0,1 0 0,0 2 0,1-3 0,1 2 0,1-1 0,2-2 0,0 3 1,-1-2-1,2-2 0,0 0 0,2 1 0,0-2 1,2-2-1,-1 1 0,1-1 1,1-2-1,0 2 0,0-1 1,-2-4-1,1 0 0,-1 0 0,-1-3 1,1-1-1,-2-2 0,0-4 0,0-2 1,1 2-1,0-3 0,-1-2 1,1 0-1,0 0 0,-2 1 0,0 1 0,-1 0 1,-2-3-1,1 0 0,-2 1 0,-1-2 1,1-2-1,-2 0 0,0 1 0,-1-2 0,1 3 0,-2-2 0,-1 2 0,-1 0 1,-1 0-2,-1 0 2,0-2-1,-1 2 0,0-1 0,-1 0 0,-1 0 0,0-1 0,0 0 0,0-1 0,-1 1 0,-1 1-1,0-1 2,-1 1-2,1-1 2,-1 1-2,0 1 1,-2 2 0,0 1 0,1-1 1,0 0-1,-1 1 0,6 9 0,-12-18 0,5 9 0,7 9 0,-13-18 0,13 18 0,-15-16 0,6 8 0,9 8 0,-18-16 0,9 8 0,0 1 0,9 7 0,-18-16 0,18 16 0,-15-16 0,15 16 0,-17-15 0,17 15 0,-16-16 0,5 9 0,2 3-1,-3-1-2,0 5-2,-5-4-8,2-1-24,-1 8 1,-9-3 0,3 4 0</inkml:trace>
  <inkml:trace contextRef="#ctx0" brushRef="#br0" timeOffset="1903.1089">3473 3895 15,'0'0'18,"-11"-5"0,11 5-3,0 0 0,0 0-2,3-10-2,-3 10-2,9-10-2,-9 10 0,16-16-1,-5 6-1,5-2 0,1-3-1,4 1-1,0-2 0,5-1-1,-2-1 0,4-1 0,-3 1 0,1 3-1,-1-2 1,0 3-1,0-1 1,1 1 0,0 1 0,0 2-1,-1-1 1,3 0-1,0 0 0,3 0 0,-1 1 0,1 1 0,2 0 0,1 0 0,1 0-1,0 2 1,0 0 0,-1-1 0,0 2 0,-2 1-1,-3 0 1,-1 0 0,-1 2 0,-1 1-1,1 1 1,-2 1-1,0 1 1,-1 1 0,-1 1-1,1 1 1,-1-1-1,-1 2 1,0-2 0,0 2-1,0-2 1,1 2 0,-1 0-1,2-1 1,1 1 0,1 0-1,0 0 0,0 0 1,0 2-1,0-1 1,0 0-1,0 0 0,-3 3 1,1-1-1,-2 0 1,0-1 0,1 0 0,1 1-1,-1 0 1,1-1-1,-3 0 1,1 2-1,-1-1 1,-2 2-1,1-1 0,-4 0 1,0-1-1,0 1 0,0 1 0,-1 0 1,1-3-1,-1 2 0,1-2 0,0 3 1,0-1-1,-1-1 1,-1-1-1,0 2 0,0-1 0,-1-1 0,0 1 0,0 0 1,-2 0-1,1 0 0,0 1 0,1-1 0,-2-1 0,1 2 0,0-1 0,0-1 0,0 0 0,0 1 0,0-2 0,0 0 0,-1 1 0,-1-1 1,1-2-2,-1 4 1,0-2 1,-10-5-1,18 9 0,-18-9 0,17 11 0,-17-11 0,15 11 0,-15-11 1,16 11-1,-16-11-1,14 13 1,-14-13 1,16 10-1,-16-10-1,13 10 1,-13-10 0,12 9 0,-12-9 1,0 0-1,12 5 0,-12-5 0,0 0 0,0 0 0,0 0 0,0 0 0,0 0-2,0 0-1,0 0-3,0 0-8,0 0-26,1-11 2,-1 11-1,-2-13 1</inkml:trace>
  <inkml:trace contextRef="#ctx0" brushRef="#br0" timeOffset="2779.159">5747 3693 26,'0'0'27,"0"0"-6,-9-6-1,9 6-3,0 0-4,0 0-1,0 0-2,-10-12 0,10 12-2,0 0 0,0 0-1,0 0-2,0 0 0,0 0-1,0 0 0,0 0-1,0 0-1,0 0-1,0 0 1,-4 14-1,4-14 0,5 15-1,-1-3 1,1-1 0,0 0 0,2 3-1,0-2 1,-1 2 0,1 0-1,0-2 0,0 3 1,-1-3-1,0 1 1,0-1-1,1 0 0,1-2 0,-2-1 0,-6-9 0,10 16 1,-10-16-1,10 13 0,-10-13 0,5 10 0,-5-10 0,0 0 0,2 12 0,-2-12 0,0 0 0,1 9 0,-1-9 1,0 0-1,0 0 0,0 0 0,-7 10 0,7-10 1,-13 6-1,13-6 0,-18 5 0,6-1 0,0 3 1,-3 1-2,2 1 2,-2-1-1,1 0 0,1 1 0,-1 1 1,1-4-1,2-2 0,2-1 0,9-3 0,-13 3 1,13-3-1,0 0 1,0 0-1,-10 1 0,10-1 0,0 0 0,0 0-1,0 0-1,0 0-2,0 0-5,11-7-24,-11 7-6,0 0-1,0 0 1</inkml:trace>
  <inkml:trace contextRef="#ctx0" brushRef="#br0" timeOffset="5940.3398">4356 2943 27,'0'0'21,"0"0"-3,0 0-2,0 0-2,4-10-4,-4 10-1,0 0-2,0 0-2,0 0-1,-13-5 0,13 5-2,-9 1 0,9-1 0,-16 4-1,7 0 0,-2 0-1,-1 2 0,-1-1 1,-1 2-1,2-1 0,-2 0 0,3 0 0,1-2 0,10-4-1,-16 8 1,16-8 0,0 0 0,0 0 0,-2 9 1,2-9-1,14 5 1,-5-2-1,2 1 1,1 0 0,1 2 0,0 0-1,-1 5 1,-2-2 0,0 3-1,-3 1 1,-1 1 0,-3 1-1,-2-1 1,-2 0-1,-1 0 1,-2-2 0,-2 0 0,-3-3-1,0 0 1,0-2-1,-3-1 1,1-3 0,-1 0 0,0-1 0,3-1 0,0-2-1,9 1 1,-12 0-1,12 0-2,0 0-1,0 0-3,0 0-9,8-9-10,-8 9-7,20-11-1,-9-1 2</inkml:trace>
  <inkml:trace contextRef="#ctx0" brushRef="#br0" timeOffset="6382.3651">4496 2818 20,'0'0'30,"6"-16"0,-6 16 2,0 0-17,0 0-3,0 0-5,5 10-3,-4 2-2,-1 2 0,0 5-1,1 2 0,-1 2-1,0 3 1,-1 2 0,0 0-1,-1 1 1,0 0-1,0-2 0,0-4 0,1 1 0,1-5-1,1-4 1,3-3 0,3-3 1,-7-9-1,19 8 1,-8-8-1,4-1 1,-3-2 0,3 0-1,-3 1-1,-3-1-1,2 1-4,-11 2-4,11-8-8,-11 8-13,0 0-2,0 0 1</inkml:trace>
  <inkml:trace contextRef="#ctx0" brushRef="#br0" timeOffset="6609.3781">4438 3061 4,'0'0'27,"-13"-4"1,13 4 0,0 0-10,11-12-3,-1 9-5,3-5-3,4 3-1,1-2-3,1 2-4,2 1-5,-2 1-11,-4-7-13,7 10-2,-11-7 2,7 9 0</inkml:trace>
  <inkml:trace contextRef="#ctx0" brushRef="#br0" timeOffset="7189.4112">4690 3042 18,'18'-1'28,"-18"1"0,22-6-4,-6 3-7,-1-1-5,2 1-3,0-3-3,-1 3-1,-1-3-1,-1 4-1,-3-6 0,-1 6 0,-10 2 0,13-10-1,-13 10 1,4-12 0,-4 12-2,-4-13 1,4 13-1,-10-15-1,10 15 1,-17-15-1,7 11 0,10 4 1,-20-8-1,11 6 0,-1 2 0,-1 3 0,1 3 0,1 2 0,-2 2-1,-1 1 1,3 3 0,-2 3 0,2 1 0,1-1 0,2 2 0,0-1 0,2 1 1,4-1-1,0-1 1,3 0-1,1-3 1,4-2 0,-1-2 0,3 0-1,2-3 1,-1 0 0,2-3 0,2-1 0,-1-2 0,2 0-1,-1-1 0,2-2-1,-2 1-1,-1-3-3,3 5-8,-6-7-10,-2 0-11,6 4-2,-6-5 2,5 5 0</inkml:trace>
  <inkml:trace contextRef="#ctx0" brushRef="#br0" timeOffset="7531.4306">5044 3029 31,'0'0'31,"0"0"2,0 0-1,0 0-15,5 12-7,-4-1-3,-2-1-3,2 7-2,0 0 1,1 4-1,0 1-2,0 1 1,0 0-1,-1 0 0,0 2-1,-1-4-1,0-2-1,-2-5 0,2-2-1,0-12-2,-3 14-1,3-14-4,0 0-3,0 0-3,-8-16-2,6 7-3,-2-6 2,3 4 0,-5-9 3</inkml:trace>
  <inkml:trace contextRef="#ctx0" brushRef="#br0" timeOffset="7992.4572">5021 3141 23,'-3'-20'19,"3"6"2,-1-5 2,1 2-3,3 1-2,-2-4-2,5 8-3,-5-5-2,7 7-2,-5-4-2,-3 14-2,13-16-1,-13 16-1,14-9-1,-14 9-1,16-4 0,-7 3-1,1 2 1,1-1-1,1 0 0,0 3 1,-1 1-1,0 0 0,0 3 0,-2 3 0,0 0 0,0 3 0,-4 0 0,0-1 0,-1 2 0,-1 0-1,-1-1 1,-2-4 0,0-9 0,-5 14 0,5-14-1,-15 15 1,3-10 0,-2 1 0,-1-1 0,0 3 0,0-1 0,1-2 1,0 0-1,5-2 0,9-3 0,-12 3 1,12-3-1,0 0-1,0 0-2,-5-10-7,9 1-27,-4 9 1,7-16-1,-1 6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50.80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9419 3687 10,'0'0'26,"0"0"0,-16 0-7,16 0-1,-19 4-3,7-4-3,1 3-1,-6-4-3,5 5-2,-5-4-1,5 3-1,-4-1-1,4 1-1,-4-1-1,4 4 0,-2 1 0,1 0 1,0 2-1,-3 2 0,1-1-1,0 2 1,1 2-1,0-1 1,1 1-1,0 2 1,1 0-1,4 0 0,1 1 1,-1 0-1,1 2 1,2 1 0,-1 0 0,2 2 0,0-1 0,2 1 0,1 2 0,1-1 0,1 0 0,1 1-1,3-3 1,-1 1-1,1-2 1,2 1 0,0-3 0,3 0 0,1 0 0,1-4 0,2 0 0,1-1-1,1-1 1,-1-2-1,3-2 0,0-2 1,-3 1-1,2-2 0,0 1 0,0-5 0,-1 0 0,1 1 0,0-1 0,0-2 1,0 0-1,1-3 0,0-2 0,-1 2 0,3-3 0,-1-1 1,2 1-1,-1-1 0,-1-2 0,1 0 0,-1-1 1,-1-2-1,-1 1 0,-3-4 0,0 0 0,-2-3 0,-2-1 0,0 0 0,-3-2-1,-2 0 1,-2-1 0,0-2 0,-4-1-1,-1 3 1,-2 0 0,-2 3 0,-2-1 0,-3 2 0,-1-2-1,-3 3 1,1-1 1,-3-1-1,1 0 0,-1 0 0,0 0 0,1 1 0,1 2 0,0 0 0,2 4 0,0-1 0,1 3 0,0 3 0,-1 1 0,1-1 0,-2 4 0,0 2 0,-1 2 0,1 2 0,-1 2-1,2-1 0,1 3-1,-1-2-2,13-4-4,-18 10-10,18-10-17,-10 9-1,10-9 1,0 0 1</inkml:trace>
  <inkml:trace contextRef="#ctx0" brushRef="#br0" timeOffset="1812.1037">12072 3664 4,'0'0'23,"-19"-9"-5,19 9-1,-15-7-1,5 5-1,-1-2-2,-1-1-1,1 4-3,-3-3-1,2 4-1,-3-3-2,2 4 0,-1-1-1,3 2-1,-4 3 0,3 1-1,-3 1 0,5 5-1,-4 0 0,5 3 2,-3 0-3,0 5 1,2-2 0,0 4 0,3 0-1,-3 1 1,2-2 0,0 3 0,0-1-1,5 1 1,-1 0 0,2 2-1,-1 0 1,3 0-1,2-2 1,1-1-1,1 1 0,1 0 0,1-3 0,3-3 1,-1 1-1,2-1 0,1-1 0,0 2 0,1-2 1,0-2-1,-1-1 0,1 1 0,1-2 1,2-2-1,-1 1 1,2-3-1,0-1 1,2 0-1,0-2 1,1-2 0,0-2-1,-2 0 0,3-1 0,0-2 1,1-1-1,-1-2 0,-1-1 0,1 0 0,1 0 1,-3-1-1,0 0 0,-2-2 0,-1-3 0,-1 1 0,1 1 0,-3-4 1,-2 0-1,2-1 0,-3-1 0,-1-1 0,0 0 0,-2-2 0,-2-1 0,0 0 0,-2-2 0,0 0 0,-2-1 0,0-2 0,-2-1 0,-1 2 0,0-1 0,-2 0 0,0 0-1,-2 2 1,0-2 1,0 2-1,-1 2 0,-1-1 0,-1-2 0,1 2 0,-2 3 0,-1-3 0,0 2 0,-3 1 0,-1 1 1,-2 4-1,-2 2 0,0 3 0,-3 1 0,0 4 0,-1 2 1,-2 2-1,-1 3 0,1 1 0,0 2 0,0 0 0,1 2-1,1 1-1,3 4-2,-4-2-4,10 4-16,-2 2-11,0-5-1,8 1 1,-2-6 0</inkml:trace>
  <inkml:trace contextRef="#ctx0" brushRef="#br0" timeOffset="3776.216">14470 3655 27,'0'0'27,"-12"-4"-3,12 4-5,-13-5-4,2-1-4,11 6-1,-19-5-3,19 5-1,-19 1 0,19-1-1,-21 5-2,12 0 1,-1 0-2,-1 3 2,0-1-2,1 2 0,-1 1 0,1 0-1,0 2 0,-2 2 0,2-1 0,1 3 0,-1 0 0,1 2 1,-1 0-1,1 2 0,-1-1 0,3 1 0,-2 1 0,1 0 1,0 1-1,3 2 0,1-2 0,1 2-1,2-2 2,4 0-1,1 1 0,1-2-1,4-1 1,1-1 0,0-1-1,1-2 0,1 0 0,0 0 0,2-2 1,-1 0-1,0-2 0,3-1 0,2 0 0,1 1 0,2-3 0,1 0 0,-1-5 0,1 2 0,0-3 1,-2 0-1,1-1 0,-4-1 0,0-1 0,-1 0 0,-1 2 0,0-5 1,0 1-1,1-1 0,0-3 0,2-2 0,-2 1-1,1-6 2,-1 1-1,0-1 0,-2 0 0,-1-3 0,-2 1-1,-2-1 1,1 0 1,-3 0-1,0 0 0,0-1 0,0 0 0,-2 0-1,-2 2 2,0-5-1,-1 0 0,-1 1 0,-2-2-1,0 0 2,-2 1-2,0-2 2,-2 0-2,-1 4 1,1-1 0,-3 2 0,0 0 0,-1 1 0,2-1 0,-2 1 0,-1 1 0,-2-2 1,0 1-1,0 0 0,-1 1 0,-3 0 0,1 2 0,-1 0 0,1 2 0,0 2 0,1 1 0,0 0 0,-1 3 0,1-1 0,-2 2 0,2 0 0,-5 3 0,1 0-1,1 1 0,-1 0 0,1 2-2,-2-1-1,5 6-6,-7-3-16,6-2-10,1 4-2,-3-2 3,2 0-1</inkml:trace>
  <inkml:trace contextRef="#ctx0" brushRef="#br0" timeOffset="5434.3109">6796 3882 19,'0'0'19,"0"0"0,0 0-2,0 0 2,-1-11-3,1 11-1,13-16-2,-1 8-3,1-8-1,5 3-3,1-7 0,6 1-1,-1-5-2,6 1 0,1-3-1,3 1 0,1-1 0,2 1 0,1-1-1,0 6 0,2 1 0,-1 1 0,1 2 0,1 2-1,0 3 0,0 2 1,2 2-1,-1-1 0,0 2 0,1 1 0,-2 1 1,0 1-1,0 1 0,-1 0 0,-2 2 0,2 1 0,-2 0 1,0 0-1,0 1 0,3 2 1,-4-1-1,1 0 1,0-1-1,0 2 1,1-1-1,0 2 1,-3-1 0,1 1 0,-1 0 0,-2 1 0,1 2 0,-2 0-1,-3 1 1,0-1 0,-2 1-1,-2 3 1,-2-2 0,1 2-1,-4 1 1,-1-3 0,1 1-1,-1 1 1,0-1-1,1 1 1,0 0-1,3-2 0,-2 1 1,2 2-1,1-1 0,-2 0 1,-1 1-1,0-2 1,-3-1-1,-4-1 0,-2-1 0,-4-1 1,-9-7-1,12 8 1,-12-8-1,0 0-1,0 0-1,0 0-2,0 0-7,-11-6-18,11 6-10,-9-12 1,2 2-1</inkml:trace>
  <inkml:trace contextRef="#ctx0" brushRef="#br0" timeOffset="6115.3498">8748 3566 18,'0'0'30,"-10"-10"2,10 10 1,0 0-13,-3-14-3,3 14-5,0 0-2,0 0-4,0 0 0,0 0-2,0 0 0,0 0-1,0 0 0,14 9 0,-14-9-1,11 15 1,-11-15-1,18 19 0,-7-8-1,3-1 1,-1-1-1,0 1 0,2-1 0,0 1 0,-1 0 0,-1-2-1,-1 2 1,-1 1-1,-2 0 0,-1 1 0,-2 0 1,-2-3-1,-1 0 0,-3-9 1,0 17-1,0-17 1,-6 14-1,6-14 0,-12 12 0,12-12 0,-14 14 1,5-6-1,-3 0-1,2 0 1,-2 2 0,-1 0 0,-1 2 0,-1-2 0,2 1-1,0-3 2,2-1-1,2-1 0,9-6 0,-15 5 0,15-5 0,0 0 1,-11 1-1,11-1 0,0 0 0,0 0 0,0 0 0,0 0-1,0 0-1,0 0-2,0 0-4,0 0-21,0 0-10,0 0 0,0 0 0</inkml:trace>
  <inkml:trace contextRef="#ctx0" brushRef="#br0" timeOffset="7364.4213">9793 3851 29,'0'0'17,"-12"-6"2,12 6-2,0 0 1,0 0-4,0 0-2,-8-12-2,8 12-2,0 0-2,7-10-1,-7 10 0,17-10-1,-6 1-1,6 1 2,1-4-2,8 0 0,1-3 1,10-1-2,-1-4 1,9 2 0,1-3-1,6 2 1,0-2-1,1 3 0,-1-1 0,1 2-1,-3 0 1,-1 1 0,-3 1-1,-2 2 1,-4 2 0,2 2-1,-3-1 1,-2 3-1,0 2 0,-1 0 0,1 1-1,-3 0 1,-2-1 0,-1 3-1,-1-1 1,-1 3-1,-2 0 0,-1 0 1,0 2-1,2-1 1,1 1-1,0 2 0,1-2 0,-1 1 0,1 0 1,0 1-1,0-1 0,-2 3 1,1-1-1,-2 1 1,0-1-1,-2 2 1,0-1-1,0 3 1,0-2-1,-1 0 0,-3 1 1,2 3-1,-1-2 0,-1 1 1,0 0-1,-1-2 0,-2 2 0,0-1 1,-4 1-1,1-1 0,-4-1 0,0 1 1,-11-9-1,14 14 0,-14-14 1,8 10-1,-8-10 0,0 0 0,6 11 0,-6-11 0,0 0 0,0 0-1,0 0-1,0 0-3,0 0-2,0 0-12,0 0-22,-12-10 1,12 10 0,-13-16 1</inkml:trace>
  <inkml:trace contextRef="#ctx0" brushRef="#br0" timeOffset="7987.4569">11511 3444 29,'0'0'32,"0"0"2,-7-12-3,7 12-10,0 0-4,0 0-4,0 0-3,-4-9-2,4 9-3,0 0 0,0 0-2,11 10 0,-11-10-1,14 9 1,-5-2-2,4-1 1,0 2-1,1 0 1,2 2-1,-1-1 0,2 3 0,-1-2 0,-1 2 0,-2-1-1,1 0 1,-2-1-1,0 1 1,-2-1-1,-2-1 1,-8-9-1,13 17 0,-13-17 0,6 15 1,-6-15-1,0 16 0,0-16 0,-6 14 1,-1-4-1,0-1 1,-2 1-1,-2 3 0,-3-2 0,1 3 0,-2-2 0,0 0 0,0 0 0,0-1 0,2-1 0,1-1 0,1-2 0,11-7 0,-15 8 0,15-8 0,0 0-1,-11 4-1,11-4-2,0 0-5,0 0-31,0 0-1,10-15 1,-10 15-1</inkml:trace>
  <inkml:trace contextRef="#ctx0" brushRef="#br0" timeOffset="9250.5291">12421 3799 22,'0'0'27,"0"0"-3,10-3-3,-10 3-3,8-10-5,-8 10-3,13-15-1,-1 9-2,-3-6 0,6 1-2,-1-4 0,6 3 0,0-7 0,5 3-1,1-3-1,3 0 1,4 0-1,3 2-1,1-2 1,1 5-1,0-3 0,3 3 0,-3 2 0,0 0-1,-2 2 0,2 0 1,-4 0-1,2 3 0,-3 0 0,2 2 0,0-1 1,1 3-1,2-2 0,-2 4 0,0-1-1,2 2 1,-1 1 0,1 0-1,-3 1 1,-1 1-1,-1 0 0,0 0 1,-1-1-1,-1 2 1,2-1-1,-2 0 0,1-1 0,1 1 1,0-1-1,-1 0 0,0 3 0,0-1 0,-3-1 0,-1 4 1,-1-1-1,-2 0 0,-1 3 0,-1-1 0,1-1 0,-1 0 1,0 1-1,-2 0 0,1-3 1,-2 2-1,-1-1 0,-1 1 0,-6 0 1,0-2-1,-3 0 0,0 1 0,-9-6 1,11 9-1,-11-9 0,0 0 0,2 11 1,-2-11-1,0 0 0,0 0-1,0 0-2,-12 3-3,12-3-3,0 0-14,-15-11-18,15 11 1,-13-17 0,7 7 1</inkml:trace>
  <inkml:trace contextRef="#ctx0" brushRef="#br0" timeOffset="9865.5643">14029 3338 59,'0'0'34,"0"0"0,0 0-10,0 0-10,-12 0-3,12 0-4,-2 10-1,2-10-1,7 11 0,0-2 0,-7-9-1,18 16 0,-7-9 0,6 3-1,-3 0-1,2 1 0,0-1-1,3 1 0,-1 0 1,0 1-2,-4 1 1,-1-2 0,-1 0-1,0 1 1,-2 0-1,-2 1 1,-1-3-1,-1 1 0,-1 0 1,-1-1-1,-2-1 1,-2 1-1,0-10 0,-7 13 1,7-13-1,-18 11 1,6-4 0,-3 0-1,0 0 0,-5 3 0,-2 1 0,0 1 0,-2 3-1,0 1 1,-1-1 0,0-1 0,4-1 0,1-3 0,6-3 0,-1-1 0,4-1 0,11-5 0,-12 0-2,12 0-1,0 0-4,-2-13-19,2 13-15,9-12 0,-4 0 0,2 2 1</inkml:trace>
  <inkml:trace contextRef="#ctx0" brushRef="#br0" timeOffset="12792.7317">14970 3809 8,'0'0'20,"0"0"-4,0 0-2,0 0-1,4-12 1,-4 12-2,9-14-2,1 8 0,3-6 0,3 2-2,3-4-1,6 2-2,0-2 0,6 0-1,1-1-1,4 2 0,1-1-1,5 3 0,3 0 0,2 2 1,2-2-1,2 3 0,-2 1 0,3 1 0,-2 2 0,0-1 0,-5 1 0,0 3-1,-3 0 1,0 2 0,-1 0-1,-1 1 0,-1 0 1,-1 3-2,-1-2 2,-2 2-1,-1 0 0,0 0-1,-5 0 1,1 4 0,-3 0 0,-1-1 0,-1 0 0,0 2 0,-3-2-1,2 2 1,-1 2-1,0-2 1,-3 1-1,0 1 1,0-1-1,-2 0 0,-1 0 1,-4-1-1,-1-1 1,-2 1-1,-10-10 1,15 14-1,-15-14 1,9 10-1,-9-10 1,0 0-2,0 0 1,0 0-2,0 0-1,0 0-3,0 0-5,-14-8-13,7-2-13,7 10-1,-13-23 0,6 11 2</inkml:trace>
  <inkml:trace contextRef="#ctx0" brushRef="#br0" timeOffset="13320.7619">16428 3486 21,'0'0'31,"0"0"3,4-12-2,-4 12-10,0 0-7,0 0-4,9 2-2,-9-2-3,9 11-2,-9-11 0,14 20 0,-6-9-1,4 4 0,-1-1-1,3 3 0,0-2-1,0 3 0,2-3 0,-1 3 0,-1-2-1,-1 2 1,-1-3 0,-2 1-1,-1-2 1,-2 2-1,-4-2 1,-1-1-1,-2 0 1,-2 0-1,-3 0 0,-4 0 0,-1 2 0,-2-3 1,-2 2-1,0-1 0,-1 2 0,1-3 0,0-2 0,4 0 0,0-4 0,10-6 0,-12 9 0,12-9-1,0 0-1,0 0-3,0 0-4,0 0-12,16-6-17,-6 8 0,-1-2-1,4 3 2</inkml:trace>
  <inkml:trace contextRef="#ctx0" brushRef="#br0" timeOffset="14081.8055">16881 4096 42,'0'0'32,"0"0"-3,0 0-4,0 0-4,0 0-4,0 0-3,0 0-4,0 0-3,0 9-2,0-9-1,0 0-2,0 0-1,6 12 0,-6-12-1,0 0-1,5 11-3,-5-11-2,0 0-8,0 0-17,0 0-7,4 10 0,-4-10 1</inkml:trace>
  <inkml:trace contextRef="#ctx0" brushRef="#br0" timeOffset="14511.8301">17115 4128 20,'0'0'29,"0"0"-4,0 0 0,0 0-3,0 0-2,0 0-4,0 0-1,0 0-4,10 6-3,-10-6-2,0 0-2,0 0 0,0 14-2,0-14-1,1 9 0,-1-9-2,1 10 0,-1-10-1,0 0-2,7 12-3,-7-12-8,0 0-24,9-4 2,-9 4-1,9-2 2</inkml:trace>
  <inkml:trace contextRef="#ctx0" brushRef="#br0" timeOffset="14971.8564">17384 4149 26,'0'0'33,"0"0"4,0 0-6,0 0-6,0 0-4,0 0-6,0 0-4,0 0-4,0 0-1,0 0-2,9 2-1,-9-2-1,0 0 0,0 0-2,10 13 0,-10-13-1,0 0-3,10 12-8,-10-12-28,0 0 1,12-1 0,-12 1-2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28:19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171.067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206.1261">10364 11038 26,'-5'-17'27,"5"17"0,0 0-8,-6 13-7,5 5-3,1 1-4,2 8-1,1 3-1,3 7 0,-1 0 0,2 3-1,-1-1-1,0-2 0,0-2-2,-1-3-1,0-4-4,-2-9-3,-1-3-10,4 0-11,-6-16 0,0 0 0</inkml:trace>
  <inkml:trace contextRef="#ctx0" brushRef="#br0" timeOffset="2606.149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3068.1755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3575.204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3869.2213">11523 10984 48,'0'0'33,"0"0"2,0 0-3,0 0-17,-6 14-6,3 1-4,-2 2-2,3 5 0,-1-1-2,3 4 1,0-1-1,2 1-1,3 1 0,-1-6-1,3 1-3,-4-8-2,9 3-10,-12-16-12,11 2-7,1-6-1,-6-14 1</inkml:trace>
  <inkml:trace contextRef="#ctx0" brushRef="#br0" timeOffset="4050.2316">11521 10799 48,'-10'-7'32,"-5"-2"1,6 9-12,9 0-8,-14 11-9,14-11-9,1 20-12,11-5-15,-12-15 0,24 23 0,-11-17 0</inkml:trace>
  <inkml:trace contextRef="#ctx0" brushRef="#br0" timeOffset="4349.2486">11755 10691 36,'0'0'33,"-13"1"0,12 8 0,-1 5-18,-5 0-6,7 10-4,-4 3-2,6 5 0,-1 3-3,1 4 1,0 1 0,0 1-1,2-1-1,-4-3-2,4-1-1,-5-6-4,5-4-9,-4-7-9,0-19-8,3 17 1,-3-17 1</inkml:trace>
  <inkml:trace contextRef="#ctx0" brushRef="#br0" timeOffset="4745.2714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4933.2821">11972 10767 58,'-17'-2'33,"17"2"0,-12 7-12,12-7-10,0 0-9,0 11-12,0-11-16,12 7-7,3 1 0,-2-6 0</inkml:trace>
  <inkml:trace contextRef="#ctx0" brushRef="#br0" timeOffset="5400.3088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5888.3368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8023.4589">13172 10892 27,'0'0'30,"0"0"-6,1 16-2,-2-6-4,-3 3-4,4 5-3,-3-1-3,4 4-2,-3 2-2,3 0-1,-1 0-2,0 1 1,1-3-1,-1-2-1,1-4-1,-1-3-3,1-1-1,-1-11-4,1 10-6,-1-10-9,0 0-10,0 0 1,-4-18 1</inkml:trace>
  <inkml:trace contextRef="#ctx0" brushRef="#br0" timeOffset="8223.4702">13169 10753 31,'0'0'27,"0"0"1,-8 9-11,8-9-11,-2 18-9,4-7-9,3 7-13,-5-18-2,13 23 0</inkml:trace>
  <inkml:trace contextRef="#ctx0" brushRef="#br0" timeOffset="8730.4993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9552.5463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0054.5749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0541.6029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0930.6252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11302.6464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11884.6797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19.6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0:46:58.45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15720 4154 21,'0'0'28,"0"0"-3,10-5-4,-10 5-4,0 0-3,0 0-2,8-14-1,-8 14-2,0 0-1,13-8-1,-13 8-1,0 0-2,7-11 0,-7 11-1,0 0 0,0 0-1,0 0-1,4 9 1,-4-9-1,-9 19 0,3-3 1,-1 3 0,-2 4-1,0 6 1,-1 1-1,0 5 1,0 1-1,1-1 0,-1-4-1,3 0 0,1-5 1,1-6-1,2-3-1,0-6 1,1-1-1,2-10 0,-4 16-1,4-16-2,0 0-2,0 0-4,0 0-7,0 0-21,0 0 1,0 0-2,17-15 2</inkml:trace>
  <inkml:trace contextRef="#ctx0" brushRef="#br0" timeOffset="572.0327">15938 4263 8,'0'0'28,"0"0"2,0 0-5,0 0-6,7 10-3,-7-10-3,-4 21-2,-1-10-3,2 5-1,-3 0 0,2 0-3,-3 2-1,3 2 0,-1-2-1,1 0-1,1-2 0,0-1 0,2-3-1,0-1 0,1-11 0,0 13 1,0-13-1,0 0 1,0 0-1,11-12 0,-5 3 1,1-5-1,5-3 0,1 0 0,4-2 1,0 0 0,3 1 0,2 1 0,-1 2-1,0 6 1,-1 4 0,-3 3 0,-2 5 0,-3 7-1,-2 3 1,-3 5 0,-4 3-1,-3 2 1,-4 3 0,0 2-1,-3-2 1,0-4 0,0-2-1,1-5 0,0-2 0,2-4 0,4-9-1,0 0-2,0 0-5,8-10-13,-2-2-17,6 3 0,1-6 0,4-1 1</inkml:trace>
  <inkml:trace contextRef="#ctx0" brushRef="#br0" timeOffset="834.0477">16332 4356 44,'0'0'35,"0"0"2,0 0-1,-2 13-18,1 3-8,-7-1-4,5 4-2,-3 0-1,2 3-1,-1-3-1,2 0 0,0-3 0,1-2-1,0-2-1,2-12-2,1 17-5,-1-17-8,0 0-21,7-9 0,-7 9-1,10-15 1</inkml:trace>
  <inkml:trace contextRef="#ctx0" brushRef="#br0" timeOffset="1049.06">16393 4169 42,'0'0'33,"5"-9"1,-5 9-2,0 0-18,0 0-6,0 0-5,0 0-5,4 11-4,1 1-5,-5-12-9,2 13-13,9 0-2,-11-13 2</inkml:trace>
  <inkml:trace contextRef="#ctx0" brushRef="#br0" timeOffset="1456.083">16693 4128 50,'-6'-10'36,"6"10"0,-9 3 0,-1-1-21,6 9-5,-6 2-5,5 5-1,-5 2-1,3 7-1,-2 3-1,1 1 1,0 3-2,1 1 1,-3-2-1,2 1 0,1-2 0,-1-4 0,0-3 0,2-1 0,1-6 0,2-2 0,3-3 0,3-3 0,-3-10 0,14 14 0,-1-11 1,1-2-1,3-2 0,0-1-1,3 1-2,-4-5-4,5 5-9,-7-4-23,-3-3 2,-1 3-2,-7-4 3</inkml:trace>
  <inkml:trace contextRef="#ctx0" brushRef="#br0" timeOffset="1691.0967">16491 4375 44,'11'-15'36,"2"8"1,-1-3 0,1-3-18,6 9-7,-3-5-6,2 6-2,1 2-5,-3 1-2,6 8-7,-7-6-13,-1 2-14,8 5-1,-5-4 1,7 4 0</inkml:trace>
  <inkml:trace contextRef="#ctx0" brushRef="#br0" timeOffset="1976.113">16977 4338 51,'0'0'36,"0"0"1,5 15-1,-5 1-19,-6-6-7,4 9-4,-6-3-1,4 8-1,-3-4 0,2 3-1,-1-2-1,0 0 0,1-5-2,1 0 0,2-3-1,2-13-1,-2 16-3,2-16-5,0 0-19,0 0-10,9-9 1,-2 0-2</inkml:trace>
  <inkml:trace contextRef="#ctx0" brushRef="#br0" timeOffset="2165.1239">16957 4236 41,'0'0'35,"-4"-13"1,4 13-2,0 0-15,0 0-10,0 0-8,12 6-9,-12-6-15,10 11-12,2 2 0,-3-5 0</inkml:trace>
  <inkml:trace contextRef="#ctx0" brushRef="#br0" timeOffset="2833.1621">17373 4415 22,'0'0'32,"0"0"3,3-10-7,-3 10-6,-3-11-5,3 11-5,0 0-3,-11-12-3,11 12-2,-15-8-2,15 8 0,-19-1-1,7 4 0,-2 1 1,-2 3-2,-1 5 1,-1 1 0,0 4 1,-2-1-1,3 3 0,0-2 0,5 5 0,2-3 1,4-2-1,4-1 0,5-3 0,5-2 0,3-2-1,5-4 1,1-3 0,5-4-1,1-2 0,0-1 0,2-5 0,-3-1 0,-3-2 0,1-1 0,-4 0-1,-3-3 1,-3 1 0,-3-2 0,-5 3 0,-1 1 1,-2 1-1,-2 1 0,3 12 0,-11-10 1,11 10-1,-11 9 1,7 2-1,0 3 0,0 6 1,2 0-1,2 2 1,-1 1-1,0-1 0,3-3 0,-1-1 0,0-3-2,2-5 0,1 1-4,-4-11-10,0 0-24,16-2 1,-16 2 0,19-17 0</inkml:trace>
  <inkml:trace contextRef="#ctx0" brushRef="#br0" timeOffset="3194.1827">17726 4079 49,'7'-10'38,"3"4"-1,-10 6 1,10-8-14,-10 8-15,4 19-3,-5-1-2,-6 4-2,-1 9 0,-2 4-1,0 5 0,-4 2 0,0 3-1,1-1 0,-2 1 1,4-2-1,1-7 1,2-3-1,3-5 0,3-4 0,3-5 1,3-7-2,-4-12 0,15 12-4,-15-12-5,22-8-29,-8 4 0,-1-7 0,3-2 0</inkml:trace>
  <inkml:trace contextRef="#ctx0" brushRef="#br0" timeOffset="3548.203">17985 4092 35,'6'-12'36,"-6"12"1,0 0 0,0 0-12,3 24-11,-11-10-4,7 9-3,-6 0-3,4 4 0,-4 3-1,2 2-1,-4 1-1,1 3 0,-1-3-1,1-1 1,-2-1 0,2-1 0,1-5 0,2-1-1,3-4 1,3-7-1,3-3-1,-4-10-3,20 14-7,-10-10-30,3-8 1,5 0-1,-3-4 2</inkml:trace>
  <inkml:trace contextRef="#ctx0" brushRef="#br0" timeOffset="4150.2371">18155 4357 44,'0'0'37,"-1"16"2,-1-7-2,2-9-10,1 26-17,-5-10-4,4 4-2,0 0-2,3-1 0,0-2-1,3 0 0,2-5 0,3-3-1,0-3 0,4-2 0,0-6-1,3-1 1,2-3-1,1-5 0,1-2 1,-3 0-1,-1 1 1,-3-1 0,-3 0 0,-5 2 1,-7 11 0,3-12 0,-3 12 1,0 0-1,-15 5 0,5 6 0,1 2 0,-1 7 0,-2 2 0,1 3 0,-2 4 1,0 4-2,2 0 1,-2-1 0,1 0 0,1-4-1,0-5 1,2 0-2,1-8 0,1-6 0,7-9-1,-9 11-1,9-11-2,0 0-5,0 0-15,0 0-15,0 0 0,12-11 0,-12 11 2</inkml:trace>
  <inkml:trace contextRef="#ctx0" brushRef="#br0" timeOffset="4584.2622">18601 4531 44,'0'0'38,"10"-4"3,-10 4-2,11 6-11,-11-6-15,9 12-5,-5-1-3,1 8-1,-4 1-1,1 3-1,-4 1 1,0-1-2,-4-2 1,-1 0-3,0-2 1,-2-8-5,3 4-10,6-15-27,-18 12 1,18-12-1,-17-2 0</inkml:trace>
  <inkml:trace contextRef="#ctx0" brushRef="#br0" timeOffset="6345.363">19283 4323 14,'9'-2'27,"-9"2"-4,0 0-1,0 0-5,-2-14-3,2 14-1,-5-12-3,5 12-1,-9-11-3,9 11-1,-15-9-1,6 8-1,-4-1 0,1 2-1,-4 0 0,1 5-1,-3 0 0,2 2 1,-3 3-2,-1 3 1,0 1 0,1 4 0,1 4 0,2-3 0,0 3 0,5 2 1,2-3-1,6 3 0,2-4 1,3-2-1,3-3 0,5-1 1,3-2-1,3-6 0,1-5 0,1-1-1,1-5 1,2-1-1,-2-5 1,0-1-1,-2-5 1,-1 2-1,-1-3 0,0-2 1,-2-1-1,-1 1 0,-2 0 0,-2 2 0,0 3 1,-2 1-1,-1 5 0,-5 9 0,0 0 0,0 0 1,10 12-1,-8 3 0,-2 3 1,1 4-1,-1 2 1,0 0-1,-1-2 1,0 2-1,1-3 1,0-6-1,-1-1 0,1-14 0,3 13-2,-3-13-1,11 0-4,-9-10-7,8 1-15,0-2-9,-2-9-1,5 3 2</inkml:trace>
  <inkml:trace contextRef="#ctx0" brushRef="#br0" timeOffset="6666.3813">19547 4062 42,'1'-14'34,"-1"14"2,7-10-13,-7 10-5,0 0-4,0 0-2,-10 24-5,1-7-3,2 8-1,-5 4 0,2 4-1,-4 5 0,3 2 0,0 0-1,-1 1-1,3-1 1,3-4-1,1-4 0,3-3 0,3-8-1,3-4 0,4-3-3,1-11-4,9 1-11,0-6-20,0-7 2,4-1-2,-4-9 3</inkml:trace>
  <inkml:trace contextRef="#ctx0" brushRef="#br0" timeOffset="6965.3984">19759 3993 32,'-2'-11'33,"2"11"2,-3 14-1,-5-2-17,1 13-4,-5 3-3,2 9-3,-5 2-2,3 10 0,-3-5-2,5 5 1,-1-3-2,4 2 0,2-5-1,3-3 0,1-6-2,3-6 1,2-6-2,0-7-2,7 1-8,-11-16-26,13 6 0,2-8 0,-4-10 1</inkml:trace>
  <inkml:trace contextRef="#ctx0" brushRef="#br0" timeOffset="7727.442">20101 4263 44,'0'0'33,"0"15"2,-3-3-1,-2 4-21,8 8-5,-5 2-2,5 6-2,-3 0-1,5 1-1,0-2-1,3-5 0,0-5 0,2-3 0,0-7-1,2-4 1,0-6-1,0-4 0,1-4 1,-2-3-1,2-5 0,-2-5 0,1-2 0,-2-1 0,-2 0 1,0 0-1,-2 1 1,-1 1-1,-2 3 0,1 5 0,-2 3-1,0-1-2,-2 11-6,0 0-15,0 0-12,13 2-1,-13-2 1,12 13 1</inkml:trace>
  <inkml:trace contextRef="#ctx0" brushRef="#br0" timeOffset="8350.4774">20533 4402 24,'5'-10'32,"6"7"3,-7-6 0,-2 0-15,-2 9-5,4-10-3,-4 10-4,0 0-3,0 0-1,0 0-2,-11-5 0,11 5-1,-17 10 0,6-5 0,-1 4 0,-2-2 0,-1 5 1,-1-1-1,-2-1 1,1 2-1,2 2 1,1 1-1,3 0 0,3 2 0,5-2-1,4 2 0,4-1 1,5 0-1,1-4 0,2-2 0,3-1 0,0-5 1,0-3-1,0-4 0,1-3 0,-2-5 0,1 0 1,-1-2-1,-1-5 0,-2-2 0,0 1 0,-3-2 0,-2 2 0,-2 2 0,-2 1 0,1 4 0,-4 12 0,1-11 0,-1 11 0,0 0 0,-2 13 0,-1 2 1,2 2-1,1 2 1,0 0-1,1 2 0,2 1-1,1-2 0,0-3 0,4-2-3,-8-15-3,16 20-9,-16-20-23,13 6 1,-13-6-2,15-9 3</inkml:trace>
  <inkml:trace contextRef="#ctx0" brushRef="#br0" timeOffset="8891.5085">20783 4320 45,'8'-16'35,"-8"16"2,0 0-1,10 7-16,-4 8-10,-6 2-5,2 5-2,-2 2-1,1 4-1,-2 0-1,0 0 0,-1-2-1,-1-2-1,1-4 0,-1-3-1,2-5 0,1-12 0,-1 10 0,1-10 1,0 0 0,1-16 1,2 5 0,-1-4 0,2 0 2,1-1-1,-1 0 1,2-1-1,1 2 1,0 4 0,-1 0 1,-6 11-1,15-13 0,-15 13 0,14-5 1,-14 5-1,13 4-1,-13-4 1,16 2-1,-16-2 1,14 2-1,-14-2 1,13-3-1,-13 3 1,8-11-1,-8 11 0,2-12 0,-2 12 1,-5-17-1,5 17-1,-10-14 1,10 14-1,-12-6-2,12 6-2,0 0-8,-13 4-13,13-4-9,-2 11-1,2-11 1</inkml:trace>
  <inkml:trace contextRef="#ctx0" brushRef="#br0" timeOffset="9171.5246">21074 4353 71,'0'0'38,"0"0"0,0 0-7,3 15-19,-5-5-5,3 6-4,-2 2-1,1 3-1,0-1 0,0 3-2,0 0 0,-1-5-2,3 0-5,-6-9-11,4-9-19,1 14 0,-1-14 0,0 0 1</inkml:trace>
  <inkml:trace contextRef="#ctx0" brushRef="#br0" timeOffset="9360.5354">21108 4193 58,'0'0'34,"3"-9"-1,-3 9-3,0 0-25,13 8-12,-10 2-14,-3-10-12,15 25-1,-8-12 0</inkml:trace>
  <inkml:trace contextRef="#ctx0" brushRef="#br0" timeOffset="9879.5649">21443 4384 36,'0'0'33,"0"0"0,-17-10 0,8 3-19,9 7-7,-18-6-3,8 8-1,-4 1-1,1 2 0,-3 2-1,2 6 1,-3 3 0,3 2 0,1 0-1,3 4 1,5-1-1,4 0 0,4-1 0,5-4-1,5-3 1,2-3-1,6-4 0,1-5 0,2-4 0,-1-4-1,0-4 1,-2-3 0,-3-1 0,-2-5 0,-5-3 1,-3 1-1,-4-3 1,-3 0-1,-4 3 1,-1 4 0,-1 2 0,-1 7 0,6 9 1,-14 2 0,8 9-1,2 9 1,2 2-1,3 4 0,1 0-1,2 0-2,5 2-3,-3-9-7,7-2-21,2-1-4,-6-10 0,6-1 0</inkml:trace>
  <inkml:trace contextRef="#ctx0" brushRef="#br0" timeOffset="10480.5995">21701 4069 83,'9'1'39,"-6"12"0,-2 8-9,-3 0-20,11 9-2,-9 1-5,1 6-1,0 2-2,-1 2 0,1-1-1,-1-5-2,1-1 0,-3-6-1,4-1-1,-3-11 1,3-2-1,-2-14 1,0 0 1,0 0 1,0 0 1,8-17 1,-4 2 1,0 0 1,0-2 0,3 1 2,-3 0-1,4 1 1,-1 2 0,4 7 0,-2 0-1,4 5 0,0 2-1,1 6-1,2 3 0,0 3-1,0 5 0,-2 1-1,2 0-1,-5 3 0,-2 2-1,-4-6 1,-5 2-1,-8-3 1,-1-4-1,-6-2 1,-5-2 2,-3-4-1,0-3 2,1-2-1,1-1 2,3-2-1,4-2 0,4 0 0,10 5-1,-13-9-1,13 9-4,0 0-8,1-10-25,-1 10 1,0 0-1,18-4 1</inkml:trace>
  <inkml:trace contextRef="#ctx0" brushRef="#br0" timeOffset="10780.6166">22114 3978 64,'6'-14'38,"-5"4"0,-1 10 1,7 22-26,-12-3-5,3 12-3,-8 4-1,4 8-2,-4 3 0,-1 7-2,-1-1 0,1-2 0,2-2-2,0-5-2,7-2-3,-5-14-8,10-1-25,1-6 1,0-9 0,6-3 1</inkml:trace>
  <inkml:trace contextRef="#ctx0" brushRef="#br0" timeOffset="11262.6442">22229 4428 34,'9'-8'36,"7"6"1,-2-6-1,8-1-12,2 8-9,-6-7-8,5 5-2,-3-3-1,-1 2-1,-1-2-1,0 0 1,-8-2-2,0 0 0,-3-3 0,-4 1 0,-4 0 0,-3-2-1,-2 0 1,-4 2-1,-1 2 0,-6 3-1,-1 5 1,0 0-1,-1 2 0,-1 7 1,-1 3 0,3 4 0,1 0 0,4 4 2,2-1-1,4 3 0,2 3 1,6-3 0,3-1-1,2-1 0,2-1 0,4-4-1,0 0 0,0-5 0,1-2-2,0 0-1,2 0-3,-5-9-8,6 0-27,-2 2 2,-1-4-1,2 2 1</inkml:trace>
  <inkml:trace contextRef="#ctx0" brushRef="#br0" timeOffset="11771.6733">22812 4378 28,'13'-6'33,"-8"-7"2,-5 13-8,6-13-7,-10 2-4,4 11-4,-12-9-3,12 9-3,-18-2-1,4 6-2,-3 0 0,1 3-1,-2 1 0,2 3 0,-1-1-1,4 2 1,2 0-1,5 0 0,0-2 0,4 2 0,3-3 0,5 1 0,2 0 0,1-1 0,5-2-1,0 2 1,4 0 0,1-1 0,-1-1-1,-4 1 0,-2 1 0,-12-9 1,9 16-1,-9-16 0,-11 19 0,-5-9 0,-4 0 0,-2 1 0,-3-2 0,-3 0-1,2 2 0,0-4-1,8 3-2,0-9-7,18-1-29,-11 4 0,11-4 1,0 0 0</inkml:trace>
  <inkml:trace contextRef="#ctx0" brushRef="#br0" timeOffset="13113.7501">15898 4936 8,'-1'-11'25,"1"11"0,7-13-6,-7 13-3,0 0-5,0 0-1,0 0-2,0 0-1,8 17 0,-11-3-1,2 10 0,-5 1 0,1 5-1,-3 1-1,1 3-2,-1-2 0,0 2 1,-1-3-2,3-4 0,1-1-1,0-1 0,1-5 1,0-6-1,3-2 0,1-12 0,-4 12-1,4-12 1,0 0 0,7-20 0,0 5-1,2 0 1,3-3-1,2 1 1,3-2 0,0 3 0,2 1 0,-2 4 0,2 4 0,-4 0 1,-2 3-1,0 5 1,-3 1 0,0 6 0,-10-8-1,12 18 1,-8-5 0,1 1 0,-1 3-1,-3-2 1,1 3-1,-3-4 0,1 1 1,-1-2-1,-2-1 0,3-12-2,-2 13-3,2-13-7,0 0-8,0 0-15,0 0 0,16-11 0,-10-3 2</inkml:trace>
  <inkml:trace contextRef="#ctx0" brushRef="#br0" timeOffset="13788.7887">16441 5202 11,'16'-5'27,"-16"5"3,4-12-7,-4 12-4,0 0-5,-9-10-1,-4 5-4,3 5-2,-7-3-1,1 6-1,-5-1-2,1 2 1,-3 1-1,3 5-1,0 0 0,1 1 0,0 0-1,3 3 1,1 1-1,5 4 1,2 0 0,3-1-1,1-1 1,6 2-2,4-1 2,2-2-1,2-6 0,4-3 0,0-5 0,3-2-1,1-5 1,0-7 0,0-3-1,0-1 0,1-1 0,-2-3 0,-1 1 0,-1-3 1,-3 0-2,-1 4 1,-1 0 0,-2 3 0,-5-1 0,-1 5 0,-2 11 0,0 0 0,0 0 0,0 0 1,-11 12-1,4 2 0,0 3 0,0 2 0,-1 2 1,2 2-1,1-2 1,1 0-1,3-3 1,4-2-1,3-2-1,0-5-2,6-1-4,-3-9-6,9 3-16,0-2-8,-5-7-2,4 4 3</inkml:trace>
  <inkml:trace contextRef="#ctx0" brushRef="#br0" timeOffset="14196.812">16638 5182 30,'0'0'32,"-5"-17"3,5 17-8,0 0-7,-13-5-6,12 15-4,1-10-3,-10 25-2,6-10-1,2 4-2,-3 3 1,4 4-2,1 0 1,0-2-1,3 0-1,1-4 0,1 0 1,1-4-1,2-4 0,2-6 0,0-5 0,0-3 0,1-4 0,-1-5 0,1-1 0,0-7 0,-1-2-1,-1-2 1,-2-1 0,0 0 0,-2 2-1,-1 1 1,-3 3-1,0 5 0,-1 13-1,-1-14-3,1 14-6,0 0-14,0 0-11,3 16-1,-3-16 2</inkml:trace>
  <inkml:trace contextRef="#ctx0" brushRef="#br0" timeOffset="14756.8441">16919 5321 45,'18'1'33,"-18"-1"3,20-10-12,-3 8-6,-6-7-7,7 6-2,-3-9-3,4 7-2,-5-4-1,4 2 0,-5-4-1,1 3 0,-3 1-1,-2-1 0,-9 8 0,9-17-1,-9 17 0,-1-15 1,1 15-1,-14-15 0,3 7 0,-4 3 0,-1 3 0,-2 1 0,-2 4 0,0 3 0,-2 4-1,2 4 1,2 2 0,0 3 0,2 2 0,2 2 0,3 1 2,4 1-2,2-2 2,5-1 0,1-2 0,5 0 0,3-6 0,5-3 1,0-3-1,5-2 0,-1-5 0,3 1-1,-1-3 0,1-3-1,0 1-1,-3-2-3,3 4-6,-8-5-22,0 2-9,0-2 1,-2-2-1</inkml:trace>
  <inkml:trace contextRef="#ctx0" brushRef="#br0" timeOffset="15538.8888">17529 5196 14,'0'0'31,"0"0"1,0 0 3,0 0-14,-2 18-5,1-8-5,6 8-3,-4 2-1,4 6-3,-2-1 0,3 3-2,-1-1 0,2-3-1,0-3 0,2-2-1,-1-6 0,3-7 1,-1-4-1,0-3 0,1-6 0,-2-4 1,-1-1-1,1-5 1,-1-2-2,-1-1 1,-2 0 0,1 1 0,0-1 0,-2 3 0,1 0-1,1 5 1,2 2 0,-8 10-1,18-11-1,-18 11-5,20 5-9,-7 1-20,-13-6 1,23 12-2,-14-8 2</inkml:trace>
  <inkml:trace contextRef="#ctx0" brushRef="#br0" timeOffset="16154.924">18041 5242 15,'0'-10'30,"11"6"1,-11 4-1,3-14-11,-3 14-3,-1-10-5,1 10-4,0 0-1,-13-2-1,1 1-3,-1 3 1,-4 1-2,0 4 1,-3 1 0,-2 2 0,-2 3-1,6 5 2,0-1 0,6 3-1,3 0 1,6-1-1,4 0 0,6-1-1,4-4 1,3-3-1,3-4-1,0 0 0,2-5 1,0-3-1,-2-5 0,-1 0 0,-1-4 0,-1-1 1,-3-5-2,-1-3 2,-1 0-2,-2-1 1,0 0 0,-1-2 0,-2 4 0,1 3-1,-3 3 1,-2 12 0,0 0 0,0 0 1,0 0-1,-2 20 0,-2-2 1,1 4 0,-1 2 0,2 0-1,0 1 1,3-3-1,2-1 0,0-6-2,4-1-2,-7-14-4,16 17-8,-16-17-21,15 4-1,-2-6 0,-3-6 1</inkml:trace>
  <inkml:trace contextRef="#ctx0" brushRef="#br0" timeOffset="16462.9416">18334 5000 45,'-1'-16'36,"1"6"2,0 10-1,-10-11-15,7 20-10,-5 3-6,2 9-1,-3 7-1,0 3-1,1 6-1,0 5-1,-1 0 2,4 1-2,0-2 1,2-3-2,1-4 0,2-2-1,3-4-1,-1-7-2,6-4-4,-8-17-9,15 7-23,-2-6 1,-1-8 0,3-2 1</inkml:trace>
  <inkml:trace contextRef="#ctx0" brushRef="#br0" timeOffset="16923.968">18466 5165 57,'-3'-11'36,"3"11"-1,-7 17-10,-2-7-10,7 12-4,-5-1-3,6 8-2,-2-1-1,3 4-2,1-3 1,2-1-2,3-4-1,3-3 0,1-9 0,2-3-1,3-5 1,1-5-1,2-4 0,1-3 0,-1-4 1,2-6-1,-4-2 0,-2-3 0,-1-1 0,-1 0-1,-4 0 1,-3 3 0,-2 2-1,-3 7 1,-2 2 0,2 10 1,0 0-1,-14 9 1,5 2-1,2 5 1,0 4 0,1 2 0,-1 2 0,4-2 0,2 0-2,0-1 0,5-2-2,-4-19-5,13 21-17,-2-16-15,-11-5 0,20-7 0,-9-1 2</inkml:trace>
  <inkml:trace contextRef="#ctx0" brushRef="#br0" timeOffset="17470.9993">18849 5301 39,'0'0'37,"17"0"0,-8-3 0,6-4-12,2 7-13,-4-5-6,4 3-2,-1-2-1,1 2 0,-1-2-1,0-1 0,-2-1-1,-3 1 0,-1-3 1,-10 8-1,11-15-1,-9 6 0,-3-2 1,-2 2-1,-4-1 0,-2-3 0,-1 1-1,-1 0 1,-3 4 0,-1 1-1,-1 3 1,0 2 0,0 3 0,0 5-1,-1 5 2,2 3-1,0 3 0,2 4 0,0 5 2,4 4-2,1 1 2,4 1-1,0-1 0,4 1 1,3-3 0,2-1 0,2-7 0,3-2 1,1-6-1,2-2 1,3-4-1,0-4 0,2-4-1,0-1 0,3-4-1,2-2-1,1 0-2,-2-4-4,6 5-25,-7-4-11,-3 0 1,0-2-1</inkml:trace>
  <inkml:trace contextRef="#ctx0" brushRef="#br0" timeOffset="18280.0456">19591 5288 43,'0'0'34,"10"-6"3,-10 6-1,20-8-16,-15-8-9,9 6-3,-1-6-1,5 3-2,-2-4-1,3 2-1,-3-3 0,1 1 0,-2 2-1,-1-1 0,-5-1-1,-2 3 1,-3 3-1,0 0 0,-4 11 0,4-11 0,-4 11-1,0 0 1,0 0-1,-1 17 1,0-2-2,-1 7 1,-1 4 0,1 4 1,-1 3-1,2 1 0,-1 1 1,0 1-2,1-3 2,-1-4-2,1-4 1,-1-3-2,2-4-2,-3-7-1,5 2-6,-2-13-13,0 0-18,-8 10 3,8-10-2,0 0 3</inkml:trace>
  <inkml:trace contextRef="#ctx0" brushRef="#br0" timeOffset="18600.0639">19647 5527 45,'0'0'32,"0"0"1,0 0-10,12 2-7,-12-2-5,9 5-3,-9-5 1,20 2-2,-9-4 0,8 2-1,-2-7-1,8 6-1,0-4 0,4-1-1,-2 0-1,2 1-1,-3-1-1,-2 2-1,-2 5-2,-10-5-5,4 5-23,-16-1-9,0 0 0,0 0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28:19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171.067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206.1261">10364 11038 26,'-5'-17'27,"5"17"0,0 0-8,-6 13-7,5 5-3,1 1-4,2 8-1,1 3-1,3 7 0,-1 0 0,2 3-1,-1-1-1,0-2 0,0-2-2,-1-3-1,0-4-4,-2-9-3,-1-3-10,4 0-11,-6-16 0,0 0 0</inkml:trace>
  <inkml:trace contextRef="#ctx0" brushRef="#br0" timeOffset="2606.149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3068.1755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3575.204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3869.2213">11523 10984 48,'0'0'33,"0"0"2,0 0-3,0 0-17,-6 14-6,3 1-4,-2 2-2,3 5 0,-1-1-2,3 4 1,0-1-1,2 1-1,3 1 0,-1-6-1,3 1-3,-4-8-2,9 3-10,-12-16-12,11 2-7,1-6-1,-6-14 1</inkml:trace>
  <inkml:trace contextRef="#ctx0" brushRef="#br0" timeOffset="4050.2316">11521 10799 48,'-10'-7'32,"-5"-2"1,6 9-12,9 0-8,-14 11-9,14-11-9,1 20-12,11-5-15,-12-15 0,24 23 0,-11-17 0</inkml:trace>
  <inkml:trace contextRef="#ctx0" brushRef="#br0" timeOffset="4349.2486">11755 10691 36,'0'0'33,"-13"1"0,12 8 0,-1 5-18,-5 0-6,7 10-4,-4 3-2,6 5 0,-1 3-3,1 4 1,0 1 0,0 1-1,2-1-1,-4-3-2,4-1-1,-5-6-4,5-4-9,-4-7-9,0-19-8,3 17 1,-3-17 1</inkml:trace>
  <inkml:trace contextRef="#ctx0" brushRef="#br0" timeOffset="4745.2714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4933.2821">11972 10767 58,'-17'-2'33,"17"2"0,-12 7-12,12-7-10,0 0-9,0 11-12,0-11-16,12 7-7,3 1 0,-2-6 0</inkml:trace>
  <inkml:trace contextRef="#ctx0" brushRef="#br0" timeOffset="5400.3088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5888.3368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8023.4589">13172 10892 27,'0'0'30,"0"0"-6,1 16-2,-2-6-4,-3 3-4,4 5-3,-3-1-3,4 4-2,-3 2-2,3 0-1,-1 0-2,0 1 1,1-3-1,-1-2-1,1-4-1,-1-3-3,1-1-1,-1-11-4,1 10-6,-1-10-9,0 0-10,0 0 1,-4-18 1</inkml:trace>
  <inkml:trace contextRef="#ctx0" brushRef="#br0" timeOffset="8223.4702">13169 10753 31,'0'0'27,"0"0"1,-8 9-11,8-9-11,-2 18-9,4-7-9,3 7-13,-5-18-2,13 23 0</inkml:trace>
  <inkml:trace contextRef="#ctx0" brushRef="#br0" timeOffset="8730.4993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9552.5463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0054.5749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0541.6029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0930.6252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11302.6464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11884.6797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28:19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171.067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206.1261">10364 11038 26,'-5'-17'27,"5"17"0,0 0-8,-6 13-7,5 5-3,1 1-4,2 8-1,1 3-1,3 7 0,-1 0 0,2 3-1,-1-1-1,0-2 0,0-2-2,-1-3-1,0-4-4,-2-9-3,-1-3-10,4 0-11,-6-16 0,0 0 0</inkml:trace>
  <inkml:trace contextRef="#ctx0" brushRef="#br0" timeOffset="2606.149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3068.1755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3575.204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3869.2213">11523 10984 48,'0'0'33,"0"0"2,0 0-3,0 0-17,-6 14-6,3 1-4,-2 2-2,3 5 0,-1-1-2,3 4 1,0-1-1,2 1-1,3 1 0,-1-6-1,3 1-3,-4-8-2,9 3-10,-12-16-12,11 2-7,1-6-1,-6-14 1</inkml:trace>
  <inkml:trace contextRef="#ctx0" brushRef="#br0" timeOffset="4050.2316">11521 10799 48,'-10'-7'32,"-5"-2"1,6 9-12,9 0-8,-14 11-9,14-11-9,1 20-12,11-5-15,-12-15 0,24 23 0,-11-17 0</inkml:trace>
  <inkml:trace contextRef="#ctx0" brushRef="#br0" timeOffset="4349.2486">11755 10691 36,'0'0'33,"-13"1"0,12 8 0,-1 5-18,-5 0-6,7 10-4,-4 3-2,6 5 0,-1 3-3,1 4 1,0 1 0,0 1-1,2-1-1,-4-3-2,4-1-1,-5-6-4,5-4-9,-4-7-9,0-19-8,3 17 1,-3-17 1</inkml:trace>
  <inkml:trace contextRef="#ctx0" brushRef="#br0" timeOffset="4745.2714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4933.2821">11972 10767 58,'-17'-2'33,"17"2"0,-12 7-12,12-7-10,0 0-9,0 11-12,0-11-16,12 7-7,3 1 0,-2-6 0</inkml:trace>
  <inkml:trace contextRef="#ctx0" brushRef="#br0" timeOffset="5400.3088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5888.3368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8023.4589">13172 10892 27,'0'0'30,"0"0"-6,1 16-2,-2-6-4,-3 3-4,4 5-3,-3-1-3,4 4-2,-3 2-2,3 0-1,-1 0-2,0 1 1,1-3-1,-1-2-1,1-4-1,-1-3-3,1-1-1,-1-11-4,1 10-6,-1-10-9,0 0-10,0 0 1,-4-18 1</inkml:trace>
  <inkml:trace contextRef="#ctx0" brushRef="#br0" timeOffset="8223.4702">13169 10753 31,'0'0'27,"0"0"1,-8 9-11,8-9-11,-2 18-9,4-7-9,3 7-13,-5-18-2,13 23 0</inkml:trace>
  <inkml:trace contextRef="#ctx0" brushRef="#br0" timeOffset="8730.4993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9552.5463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0054.5749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0541.6029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0930.6252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11302.6464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11884.6797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28:19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171.067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206.1261">10364 11038 26,'-5'-17'27,"5"17"0,0 0-8,-6 13-7,5 5-3,1 1-4,2 8-1,1 3-1,3 7 0,-1 0 0,2 3-1,-1-1-1,0-2 0,0-2-2,-1-3-1,0-4-4,-2-9-3,-1-3-10,4 0-11,-6-16 0,0 0 0</inkml:trace>
  <inkml:trace contextRef="#ctx0" brushRef="#br0" timeOffset="2606.149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3068.1755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3575.204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3869.2213">11523 10984 48,'0'0'33,"0"0"2,0 0-3,0 0-17,-6 14-6,3 1-4,-2 2-2,3 5 0,-1-1-2,3 4 1,0-1-1,2 1-1,3 1 0,-1-6-1,3 1-3,-4-8-2,9 3-10,-12-16-12,11 2-7,1-6-1,-6-14 1</inkml:trace>
  <inkml:trace contextRef="#ctx0" brushRef="#br0" timeOffset="4050.2316">11521 10799 48,'-10'-7'32,"-5"-2"1,6 9-12,9 0-8,-14 11-9,14-11-9,1 20-12,11-5-15,-12-15 0,24 23 0,-11-17 0</inkml:trace>
  <inkml:trace contextRef="#ctx0" brushRef="#br0" timeOffset="4349.2486">11755 10691 36,'0'0'33,"-13"1"0,12 8 0,-1 5-18,-5 0-6,7 10-4,-4 3-2,6 5 0,-1 3-3,1 4 1,0 1 0,0 1-1,2-1-1,-4-3-2,4-1-1,-5-6-4,5-4-9,-4-7-9,0-19-8,3 17 1,-3-17 1</inkml:trace>
  <inkml:trace contextRef="#ctx0" brushRef="#br0" timeOffset="4745.2714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4933.2821">11972 10767 58,'-17'-2'33,"17"2"0,-12 7-12,12-7-10,0 0-9,0 11-12,0-11-16,12 7-7,3 1 0,-2-6 0</inkml:trace>
  <inkml:trace contextRef="#ctx0" brushRef="#br0" timeOffset="5400.3088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5888.3368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8023.4589">13172 10892 27,'0'0'30,"0"0"-6,1 16-2,-2-6-4,-3 3-4,4 5-3,-3-1-3,4 4-2,-3 2-2,3 0-1,-1 0-2,0 1 1,1-3-1,-1-2-1,1-4-1,-1-3-3,1-1-1,-1-11-4,1 10-6,-1-10-9,0 0-10,0 0 1,-4-18 1</inkml:trace>
  <inkml:trace contextRef="#ctx0" brushRef="#br0" timeOffset="8223.4702">13169 10753 31,'0'0'27,"0"0"1,-8 9-11,8-9-11,-2 18-9,4-7-9,3 7-13,-5-18-2,13 23 0</inkml:trace>
  <inkml:trace contextRef="#ctx0" brushRef="#br0" timeOffset="8730.4993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9552.5463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0054.5749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0541.6029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0930.6252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11302.6464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11884.6797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28:19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171.067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206.1261">10364 11038 26,'-5'-17'27,"5"17"0,0 0-8,-6 13-7,5 5-3,1 1-4,2 8-1,1 3-1,3 7 0,-1 0 0,2 3-1,-1-1-1,0-2 0,0-2-2,-1-3-1,0-4-4,-2-9-3,-1-3-10,4 0-11,-6-16 0,0 0 0</inkml:trace>
  <inkml:trace contextRef="#ctx0" brushRef="#br0" timeOffset="2606.149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3068.1755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3575.204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3869.2213">11523 10984 48,'0'0'33,"0"0"2,0 0-3,0 0-17,-6 14-6,3 1-4,-2 2-2,3 5 0,-1-1-2,3 4 1,0-1-1,2 1-1,3 1 0,-1-6-1,3 1-3,-4-8-2,9 3-10,-12-16-12,11 2-7,1-6-1,-6-14 1</inkml:trace>
  <inkml:trace contextRef="#ctx0" brushRef="#br0" timeOffset="4050.2316">11521 10799 48,'-10'-7'32,"-5"-2"1,6 9-12,9 0-8,-14 11-9,14-11-9,1 20-12,11-5-15,-12-15 0,24 23 0,-11-17 0</inkml:trace>
  <inkml:trace contextRef="#ctx0" brushRef="#br0" timeOffset="4349.2486">11755 10691 36,'0'0'33,"-13"1"0,12 8 0,-1 5-18,-5 0-6,7 10-4,-4 3-2,6 5 0,-1 3-3,1 4 1,0 1 0,0 1-1,2-1-1,-4-3-2,4-1-1,-5-6-4,5-4-9,-4-7-9,0-19-8,3 17 1,-3-17 1</inkml:trace>
  <inkml:trace contextRef="#ctx0" brushRef="#br0" timeOffset="4745.2714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4933.2821">11972 10767 58,'-17'-2'33,"17"2"0,-12 7-12,12-7-10,0 0-9,0 11-12,0-11-16,12 7-7,3 1 0,-2-6 0</inkml:trace>
  <inkml:trace contextRef="#ctx0" brushRef="#br0" timeOffset="5400.3088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5888.3368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8023.4589">13172 10892 27,'0'0'30,"0"0"-6,1 16-2,-2-6-4,-3 3-4,4 5-3,-3-1-3,4 4-2,-3 2-2,3 0-1,-1 0-2,0 1 1,1-3-1,-1-2-1,1-4-1,-1-3-3,1-1-1,-1-11-4,1 10-6,-1-10-9,0 0-10,0 0 1,-4-18 1</inkml:trace>
  <inkml:trace contextRef="#ctx0" brushRef="#br0" timeOffset="8223.4702">13169 10753 31,'0'0'27,"0"0"1,-8 9-11,8-9-11,-2 18-9,4-7-9,3 7-13,-5-18-2,13 23 0</inkml:trace>
  <inkml:trace contextRef="#ctx0" brushRef="#br0" timeOffset="8730.4993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9552.5463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0054.5749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0541.6029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0930.6252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11302.6464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11884.6797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28:19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171.067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206.1261">10364 11038 26,'-5'-17'27,"5"17"0,0 0-8,-6 13-7,5 5-3,1 1-4,2 8-1,1 3-1,3 7 0,-1 0 0,2 3-1,-1-1-1,0-2 0,0-2-2,-1-3-1,0-4-4,-2-9-3,-1-3-10,4 0-11,-6-16 0,0 0 0</inkml:trace>
  <inkml:trace contextRef="#ctx0" brushRef="#br0" timeOffset="2606.149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3068.1755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3575.204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3869.2213">11523 10984 48,'0'0'33,"0"0"2,0 0-3,0 0-17,-6 14-6,3 1-4,-2 2-2,3 5 0,-1-1-2,3 4 1,0-1-1,2 1-1,3 1 0,-1-6-1,3 1-3,-4-8-2,9 3-10,-12-16-12,11 2-7,1-6-1,-6-14 1</inkml:trace>
  <inkml:trace contextRef="#ctx0" brushRef="#br0" timeOffset="4050.2316">11521 10799 48,'-10'-7'32,"-5"-2"1,6 9-12,9 0-8,-14 11-9,14-11-9,1 20-12,11-5-15,-12-15 0,24 23 0,-11-17 0</inkml:trace>
  <inkml:trace contextRef="#ctx0" brushRef="#br0" timeOffset="4349.2486">11755 10691 36,'0'0'33,"-13"1"0,12 8 0,-1 5-18,-5 0-6,7 10-4,-4 3-2,6 5 0,-1 3-3,1 4 1,0 1 0,0 1-1,2-1-1,-4-3-2,4-1-1,-5-6-4,5-4-9,-4-7-9,0-19-8,3 17 1,-3-17 1</inkml:trace>
  <inkml:trace contextRef="#ctx0" brushRef="#br0" timeOffset="4745.2714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4933.2821">11972 10767 58,'-17'-2'33,"17"2"0,-12 7-12,12-7-10,0 0-9,0 11-12,0-11-16,12 7-7,3 1 0,-2-6 0</inkml:trace>
  <inkml:trace contextRef="#ctx0" brushRef="#br0" timeOffset="5400.3088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5888.3368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8023.4589">13172 10892 27,'0'0'30,"0"0"-6,1 16-2,-2-6-4,-3 3-4,4 5-3,-3-1-3,4 4-2,-3 2-2,3 0-1,-1 0-2,0 1 1,1-3-1,-1-2-1,1-4-1,-1-3-3,1-1-1,-1-11-4,1 10-6,-1-10-9,0 0-10,0 0 1,-4-18 1</inkml:trace>
  <inkml:trace contextRef="#ctx0" brushRef="#br0" timeOffset="8223.4702">13169 10753 31,'0'0'27,"0"0"1,-8 9-11,8-9-11,-2 18-9,4-7-9,3 7-13,-5-18-2,13 23 0</inkml:trace>
  <inkml:trace contextRef="#ctx0" brushRef="#br0" timeOffset="8730.4993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9552.5463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0054.5749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0541.6029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0930.6252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11302.6464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11884.6797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33:35.79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5363 10297 24,'0'0'25,"0"0"-6,0 0-4,0 0-2,0 0-3,0 0-2,0 0-1,9-6-1,2 9 0,-11-3-1,21 6 1,-8-3-2,2 4 1,1 0-2,2 3 0,-1 1-1,0 4 0,2-1-1,-1 6 0,-2 1 0,2 1 0,-4 3-1,2 3 1,-4 2 1,-1 3-2,-1 1 1,-2 0-1,-2 1 1,-1 3-1,0-1 1,-3 0-1,0-3 0,-1 0 1,-1 0-1,0 1 0,0-2 0,-1 0 0,-1 0 0,1 2 0,-3-1-1,0 1 2,0 1-1,0 0 0,0 0 0,-1 0 0,0-2 1,0 0-1,1 0 0,-1 1 0,2-1 0,-2 1 0,2 2 0,-2-1 0,0 2 0,1 0 1,0 0-1,1 0 0,1-3 1,1 0-1,1-2 0,1 0 1,2 0-1,0-1 1,1 0 0,2-2-1,0-1 1,0 1-1,0-2 1,0 0-1,1-1 0,-2-1 1,0 1-1,0-2 0,0 1 0,1-1 1,1-1 0,0-1-1,1-4 1,2 0 0,1-4-1,1 2 1,1-5 0,-1 1-1,0-3 1,2-1 0,-3 1-1,1-1 0,0 1 1,0-1 0,1 0-1,-1-1 1,1-1-1,0 0 1,0-1 0,3-2 0,-4-2 0,2 0 0,-2-2-1,1 1 1,-4-3 0,0 2-1,-9 0 1,12-2-1,-12 2 1,0 0-1,0 0 1,0 0 0,0 0 0,0 0-1,0 0 0,-14-3 1,14 3-1,-13 3 0,13-3 0,-15 6 1,15-6-1,-16 9-1,16-9 1,-17 13 0,17-13 0,-16 15 0,7-4 0,0-1 0,0 3 1,-1 2-2,0 0 2,2 1-2,-1 1 2,0 2-1,1 1 0,1 1 0,1-1 0,0 3 0,1 1 0,0 0 0,0 4 0,0-1 0,1 3 0,-1 1 0,1 1 0,0 2 1,0 1-1,1 2 0,0-3-1,0 3 2,-1 0-1,0-2 0,0 1 0,2 0 0,-1-1 0,1 2 0,0-1 0,1 2 1,1 0-1,-1-2 0,1 3 0,0 1 1,1 1-1,0-1 0,1 1 0,0 0 0,1-1 0,0 2-1,2-1 1,-2-1 0,1 0 0,-1 0 0,1 1 0,-1 1 0,0-1 0,0 0 0,-1 1 0,0 0 0,0-1 0,0-1 0,-1 0 0,-1-1 0,1-1-1,-1 2 2,1-2-2,1 1 1,0-2 0,0-1-1,1 0 1,0 0 0,1 2 0,0-2-1,0 1 1,1-2 0,-2 2 0,1 0 0,-1 1 0,0-3 0,2 0-1,0 0 1,1-4 0,-2 1 0,1-1-1,-1 0 1,0-1 0,-3 1-1,0-2 0,-3-1 1,2 0-1,-3 0 0,-1-1 1,-1-3-1,-1-3 1,0-2-1,-3-3 1,0 0 0,-6-5 0,1-2 0,-3-2 0,0 1 0,-3-3 0,0 0 0,1 0 0,0-2 1,2 0-1,2-2-1,4-2-1,-1-7-4,12 8-14,-1-11-18,-1-5 1,5-3 0,-5-10 0</inkml:trace>
  <inkml:trace contextRef="#ctx0" brushRef="#br0" timeOffset="2664.1524">5895 9898 4,'1'-11'13,"-1"11"-1,0 0 0,0 0-1,0 0 0,0 0-3,-7-11 0,7 11-1,-9-3-2,9 3-1,-14-4-1,14 4-2,-15-2 1,15 2-1,-16 0-1,16 0 1,-16 3 0,16-3-1,-15 9 1,7 2 0,3 0 0,-2 4 0,1 3 0,1 3 0,1 3 0,2 1 1,2 0 0,0-2-1,2 4 1,1-2 0,1-1 0,2-2 0,-1 1-1,1-1-1,-1-2 0,0 1-1,-3-6-3,2-2-3,-3-1-5,-1-12-16,-2 14 0,2-14 1</inkml:trace>
  <inkml:trace contextRef="#ctx0" brushRef="#br0" timeOffset="2927.1674">5685 10142 17,'0'0'25,"18"-1"0,-18 1-9,17 3-4,-4 0-6,1 3-4,2-1-2,2-1-4,0-1-1,1 0-4,1-2-3,1-3-4,3 2-2,-7-8 0,7 7 0</inkml:trace>
  <inkml:trace contextRef="#ctx0" brushRef="#br0" timeOffset="3301.1885">6013 10130 18,'0'0'16,"-8"11"-2,8-11-1,-7 19-2,4-10-3,3 1-1,3 2-2,0-3-1,2 2-1,-5-11 1,16 16-1,-5-13-1,0 2 0,0-2 0,2-3 0,-2-3 0,2-2-1,-2-1 0,-2-3 0,2 0-1,-3-4 1,-1-3-1,-2 2 1,-1 0-1,-2 0 1,-3-2-2,-1 4 1,-5-1-2,-2 4 1,-3 2-2,-1-1 0,-1 4-2,-4 3 0,3 3-2,-1 3 0,3 3-4,1 4-2,0 0-6,11 8-5</inkml:trace>
  <inkml:trace contextRef="#ctx0" brushRef="#br0" timeOffset="3648.2087">6269 9864 7,'0'0'20,"-4"9"-6,3 6-2,-2 2-3,3 8-1,-2 3-1,1 5-1,1 4 0,-1 1-2,0 3-1,1-1 0,0-3-3,0-1-1,2-4-5,0-7-6,4-2-8,-6-23-4,12 14 0</inkml:trace>
  <inkml:trace contextRef="#ctx0" brushRef="#br0" timeOffset="3914.2239">6373 9888 16,'4'9'23,"-4"-9"0,-5 15-10,4 2-2,1 5-5,1 4-1,0-1-1,0 8-2,1-1 1,-1 1-1,2-2-1,-1-1-1,-1-1-3,1-7-2,1-1-5,1 0-12,-4-21-4,10 15 0</inkml:trace>
  <inkml:trace contextRef="#ctx0" brushRef="#br0" timeOffset="4275.2445">6485 10145 18,'-6'26'21,"3"-11"-8,6 5-1,-1-4-4,3 0-2,4-2-1,-1-5 0,4 1-2,0-5-1,3-5 0,-2-4-2,2-1 1,-2-5 0,-2-2 0,0-2 0,-3-5 0,-3 4 0,-2 0-1,-4 3 1,-2 0-2,-5 2-1,-1 5-2,-2 4-1,-1 3-4,-1 4-2,3 7-4,-4-6-9,9 14 1</inkml:trace>
  <inkml:trace contextRef="#ctx0" brushRef="#br0" timeOffset="4708.2693">6698 10121 21,'0'0'26,"4"-9"0,-4 9 1,6 15-16,-5-4-6,1 2-3,2 3-2,-1 2 0,3 0 0,0 2 0,0-5 0,1 0 0,-2-5 0,-5-10 0,11 15 0,-11-15 0,12 1 1,-12-1-1,11-14 1,-6 4 1,2-5 0,1 1 1,0-3 0,0 0 0,0 2 0,2 2-1,-2 3-3,-8 10-2,16-11-7,-16 11-13,9 0-8,0 8 2,-9-8 0</inkml:trace>
  <inkml:trace contextRef="#ctx0" brushRef="#br0" timeOffset="5090.2912">6854 10112 23,'0'0'25,"-7"10"-6,7-10-4,0 21-3,4-6-5,1 1-2,3 4-1,0-2-2,3 0-1,0-2 0,0-1 0,-1-3-1,2-2 1,-3-5 1,1-3-1,0-5 1,-10 3-1,16-14 2,-8 1-1,1-4 0,0 1 0,0-3 0,0 1-2,-1 2-2,-1 2-4,-1 3-8,-6 11-15,0 0 0,13-1 0</inkml:trace>
  <inkml:trace contextRef="#ctx0" brushRef="#br0" timeOffset="5537.3167">7121 10233 8,'4'-9'26,"13"9"1,-17 0-5,23-14-4,-8 6-5,-3-1-4,3 3-2,-5 0-2,4 0 0,-14 6-2,16-12-1,-16 12 0,8-11-1,-8 11 0,1-12 0,-1 12-1,-7-16 1,7 16-2,-14-13 1,4 7-1,-3 3-1,1 3 1,-3 2-1,4 4 1,-3 3 0,3 6 0,1 1 1,0 3 0,6 1 1,1 0 0,3-1 1,1-1 0,4-1 0,2-3-1,4 0 1,-1-3-1,3-4 0,-2 0-1,1-3-1,2-1-3,-2-5-5,2-3-12,2 2-10,-8-10 0,8 7 0</inkml:trace>
  <inkml:trace contextRef="#ctx0" brushRef="#br0" timeOffset="6138.3511">7496 9888 9,'0'0'27,"0"0"0,0 0-3,1 14-8,-2 0-4,2 3-3,-1 2-2,3 5-2,0-3-1,3 7 0,-2-1-1,3 3-1,-2-3 0,2 1-1,0-1 0,-2-5 0,-1 0-1,-2-5 1,0-4-1,-1-4 0,-1-9-1,0 0-1,0 0 0,-11-5 0,11 5-1,-16-17-1,6 6 0,-3 0 0,0 3 1,-1-1 0,-1 4 1,0 1 0,-1 4 1,4 4 1,-2 1 1,3 4 1,2-1 1,1 2 0,0 0 0,6 0 1,2-10 0,-3 15 1,3-15-1,6 11 1,-6-11-1,16 7 0,-7-7 0,4 2 0,2-4-1,3 1 0,0-2-2,2 2 0,-2-3-1,-1 1-2,0 3-4,-4-4-8,-2-2-19,0 6-2,-11 0 0,13-2 2</inkml:trace>
  <inkml:trace contextRef="#ctx0" brushRef="#br0" timeOffset="7040.4027">7882 9928 24,'0'0'29,"0"0"1,0 0 1,-11-3-14,10 14-7,1 4-5,1 5-3,3 3-1,2 6 0,1 2 0,0 3-1,2-3 0,1 1 0,-1-3-1,-3-2-1,2-3-2,-3-9 0,-1-3-2,-4-12 0,0 0-1,0 0 0,6-15 1,-8-2 0,1-3 1,0 0 2,0 2 1,-1-1 2,1 2 2,1 3 2,0 1 1,0 13 1,5-14 0,-5 14 1,12-4-1,-2 8 0,-1 1-2,2 2-1,2 2-1,-2 2 0,0 3-1,-1 1 0,-2 2 0,-4-2-1,-2 0 1,-3 0-1,-3-2 0,-2-3 1,-4-3-1,1-1 0,-2-6 1,0-4-2,1 1 0,0-5-1,1 1-2,1-3-1,8 10-2,-7-13-5,7 13-9,0 0-9,5-10 1,6 15 1</inkml:trace>
  <inkml:trace contextRef="#ctx0" brushRef="#br0" timeOffset="7522.4302">8214 10019 32,'0'0'30,"0"0"1,-4 9-1,0 1-15,-1 1-6,4 3-5,-2 2 0,5 2-2,0-1 1,3 1-1,1-3 0,5-2-1,-1-5-1,1-3 1,2-4 0,0-5-1,1-4 0,-2-3 0,0-2 1,-2-1-1,-3 1 0,0 0 2,-3 1-2,-4 12 1,4-11 0,-4 11-1,0 0 1,-9 12-1,4 2 0,0 3 1,0 7-1,0 3 0,-2 5 0,2 3 0,0 2 0,0-2 0,0 0-1,1-3 0,2-4-3,-3-7-1,5-2-3,0-19-4,-1 14-11,1-14-10,0 0 0,11-3 1</inkml:trace>
  <inkml:trace contextRef="#ctx0" brushRef="#br0" timeOffset="7804.4464">8507 10061 0,'0'0'15,"0"0"-4,0 0-6,0 0-2,0 0 0,0 0-2,0 0-6,0 0-10,0 0 0</inkml:trace>
  <inkml:trace contextRef="#ctx0" brushRef="#br0" timeOffset="8029.4593">8529 10205 16,'4'21'26,"-4"-21"1,4 12-6,-4-12-8,3 14-5,-3-14-3,5 9-6,-5-9-22,0 0-3,0 0-1,0 0 0</inkml:trace>
  <inkml:trace contextRef="#ctx0" brushRef="#br0" timeOffset="9966.57">6460 11700 8,'4'-14'25,"-4"14"0,0 0-7,-10-9-3,10 9-4,-15-7-2,6 7-3,-4-1-1,1 4-1,-2-1-2,1 3 0,-3 0-1,2 4 0,-1 2 0,2-1 0,1 2-1,0 2 1,4-1 0,3 2 0,2-1 0,3-1 1,2-2 0,5 1 1,-7-12 0,22 16 0,-9-10 1,5-1-1,-2-1 0,3 2-1,-3 1 0,1 0 0,-3 3-1,-1 4-1,-5 0 2,-3 4-1,-3 0-1,-4 3 0,-3-3 0,-2 1 1,-5-1-1,-1-3 0,-2-2 0,0-3 0,0-4 1,0-3-1,2-3 1,2-3-2,11 3 0,-10-15-3,10 15-4,6-22-8,1 7-17,11 3-1,-4-6 1,9 3 0</inkml:trace>
  <inkml:trace contextRef="#ctx0" brushRef="#br0" timeOffset="10351.5921">6728 11638 16,'-8'-26'29,"9"9"3,-8-5 1,-1 7-15,8 15-4,0 0-4,0 0-1,-12 18-2,13 4-1,-3 5-3,2 7 0,-1 3-2,1 3 1,-2 3 0,2 1-1,1-4 0,0-2 0,2-4 0,3-6-1,2-5 1,3-5-1,-1-8 0,4-5 1,0-4-1,2-5-2,1-2-2,-3-7-4,4 4-9,-5-2-18,-2-9 0,2 4-2,-9-3 2</inkml:trace>
  <inkml:trace contextRef="#ctx0" brushRef="#br0" timeOffset="10540.6029">6592 11831 35,'-12'-3'32,"12"3"1,0 0-1,0 0-20,25-5-5,-2 1-8,4-1-7,7-1-16,7 4-7,-3-7-2,8 7 1</inkml:trace>
  <inkml:trace contextRef="#ctx0" brushRef="#br0" timeOffset="11041.6316">7071 11820 23,'-12'-5'29,"12"5"1,-20 0-7,7-2-6,1 3-4,-5-2-3,3 5-3,-4 0-2,2 6-1,-1 0-1,2 7 0,2-2 1,4 6-2,1-2 0,6 3 1,4-1-1,7-2 0,3-3 0,6-4-1,2-2 0,4-6 0,1-4-1,1-3 0,-1-4 0,-5-4 0,1-2-1,-6-4 1,-2 1 0,-7-2 0,-3 2 0,-4-2 0,-3 0 0,-2 3 0,-4 0 0,1 3 0,-1 4 0,10 8 0,-14-12 0,14 12 0,0 0 0,-5 15 1,8-1-1,1 5 0,2 2 0,1 1 0,3 2-1,-2-2-2,6 1-2,-3-8-5,5 1-7,-2-6-17,-2-11-2,2-2 2,-6-13 0</inkml:trace>
  <inkml:trace contextRef="#ctx0" brushRef="#br0" timeOffset="11335.6484">7266 11461 40,'0'0'31,"0"11"2,-4 1 0,2 2-18,4 14-7,-2 2-3,3 9 0,0 1-2,3 5 1,0 0-2,1 3-1,0-3 0,0-1 0,1-5-1,0-5-2,2-3 0,-3-8-4,3-2-3,-10-21-7,11 7-19,-11-7 1,6-12 0,-4 1 1</inkml:trace>
  <inkml:trace contextRef="#ctx0" brushRef="#br0" timeOffset="11536.6598">7169 11785 33,'0'0'34,"0"0"3,0 0-2,0 0-12,10 4-9,10 0-5,-3-5-3,8 2-3,0 0-5,0-2-4,7 4-10,-6 0-18,2-3-2,3 2-1,-5-4 1</inkml:trace>
  <inkml:trace contextRef="#ctx0" brushRef="#br0" timeOffset="11996.6862">7595 11857 34,'0'0'32,"19"3"2,-10-4-8,3-5-8,6 2-3,-4-5-4,5 3-2,-3-5-4,1 1 0,-3-2-2,-1 0 0,-3 0-1,-2 0-1,-4-1 1,-2 3-1,-4-1-1,2 11 1,-14-17 0,1 9-1,-2 2 0,-4 1 0,-2 4 1,-2 1-1,0 6-1,-1 1 1,2 5 0,3 5 0,3 2 0,4 3 0,4 2 0,5 4 0,5-2 1,4 0 1,4 0 0,5-1-1,1-3 1,5-3-1,0-2 1,2-6-1,1-2-1,-1-7-1,3-3-2,-6-7-2,6 2-5,-7-11-12,-2-2-17,3 0 0,-6-5 1,2 1 1</inkml:trace>
  <inkml:trace contextRef="#ctx0" brushRef="#br0" timeOffset="12590.7202">7913 11708 53,'0'23'34,"-4"-3"0,5 9 1,3 2-20,-3-6-6,6 5-5,2-6 0,6-1-2,1-6 0,4-4-1,2-6 0,-1-10-1,-2-7 0,2-5 1,-5-3-2,-2-5 1,-4-1 0,-3-3 0,-4 1 0,0 3 0,-1 3 0,-3 4 0,1 6 0,0 10 0,0 0 0,0 0 0,0 20 0,2-1 0,3 2 0,0 1 0,2 3 0,1-1 0,3-1 1,0-6-2,-1-3 1,2-5 0,-1-6 0,0-7 0,2-7-1,-2-6 2,1-5-2,0-1 2,0-2-2,1-1 1,-2 2 0,1 3 1,-3 6 0,0 3 0,-9 12 0,14-7 0,-14 7 1,9 17-1,-6-2 0,-1 4 1,0 2-2,0 3 1,1 0-1,0-1-1,1-3-1,-1-7-4,5 3-7,-7-5-23,-1-11 0,9 1-3,-9-1 3</inkml:trace>
  <inkml:trace contextRef="#ctx0" brushRef="#br0" timeOffset="13064.7473">8477 11855 33,'17'-1'31,"-6"-9"3,5 2-4,1 4-14,-6-8-3,8 5-4,-7-4-1,5 2-3,-4-3-1,2 3-1,-3-2 0,-1 0-2,-3 1 1,-8 10-1,7-17 0,-7 17 0,-5-16 0,5 16 0,-18-16-1,5 9 0,-3 3 0,-1-1 0,-2 5 0,-3 4-1,0 4 0,0 4 1,2 4 0,3 5 0,1 1 1,5 3 0,3 1 1,11-1 0,3-2 0,7 0 0,3-4 1,6 0-1,0-6 0,4-1-1,-1-4 0,-2-2-2,-2-1-1,-3-6-3,2 4-5,-9-8-15,-1-1-14,4 0 1,-6-7-1,3 1 2</inkml:trace>
  <inkml:trace contextRef="#ctx0" brushRef="#br0" timeOffset="13514.773">8843 11702 54,'7'14'36,"-10"-5"1,4 9-2,-5 5-13,0-6-14,8 6-3,-2 1-2,6 1-1,2-5-1,1 1 0,-1-5 1,3-2-2,-2-6 1,-1-4-1,2-8 0,-3-5 0,0-4 0,-1-3 0,-1-4 0,0-3 0,-1-3 0,-1-2-1,1 3 1,-1 3 0,-1 3 1,0 3-1,-1 7 1,-3 9 0,0 0 0,10 12 1,-7 4-1,2 4 0,-1 3 0,1 7-1,2-1 1,0 2-1,1-1 0,-1-2-1,2-1 0,-3-7-3,6 2-1,-12-22-9,15 9-26,-4-9 2,-11 0-1,12-19 2</inkml:trace>
  <inkml:trace contextRef="#ctx0" brushRef="#br0" timeOffset="13867.7932">9211 11376 89,'0'0'39,"0"0"1,0 0 0,3 13-32,2 6-2,0 3-4,2 7 1,1 6-3,2 8 1,-1 4-1,1 1 1,-1 2-2,-2-2 1,0 0 0,2-3 0,0-6 0,1-6 0,3-6 0,1-6-1,4-6 0,-2-6 0,4-7-3,-5-10-2,6 3-7,-12-5-25,1-9-2,-5-1 1,-6-3-1</inkml:trace>
  <inkml:trace contextRef="#ctx0" brushRef="#br0" timeOffset="14080.8054">9085 11646 54,'0'0'38,"0"0"-1,0 0-3,17 0-10,-3-6-14,9 4-3,1-3-6,5 3-4,8 5-10,-5 2-25,0-6 0,2 5-1,-5-5 1</inkml:trace>
  <inkml:trace contextRef="#ctx0" brushRef="#br0" timeOffset="14543.8319">9692 11646 27,'0'-13'29,"0"13"4,-9-7-7,0 2-7,9 5-6,-21 1-3,12 6-2,-5-4-1,6 8-2,-2-4-2,5 4 0,5-11 0,-8 21-1,7-12 1,4 1-1,-3-10 0,13 17 1,-13-17-2,17 17 1,-6-9-2,0-1 1,-1 0-1,1 2 0,-2-1-1,-2 1 1,-1 2-1,-4-1 0,-1 1 1,-4 1-1,-3-2 1,-2 2 1,-3-2 0,-3 0 1,-1-3 0,-1 1 0,0-4 0,1-1 0,4-3-2,11 0-2,-9-3-6,9 3-24,3-14-5,7 8-2,0-3 0</inkml:trace>
  <inkml:trace contextRef="#ctx0" brushRef="#br0" timeOffset="15591.8918">10331 11692 32,'-9'7'29,"-1"-5"3,10-2-4,-20 18-14,3-7-3,4 5-2,-4 0-2,5 3-1,-1-1 0,4 7-1,1-5 0,7 6-2,3-3 1,6 0-2,5-5 0,5-1-2,4-7 1,5-8-1,1-5 0,0-8 0,0-6 0,-5-3 0,-1-1 0,-7-2 0,-7 2 0,-6 0 1,-7 2-1,-7 4 0,-5 0 0,-4 4 0,-5 1-1,1 3 0,1 4-1,-1 1 0,6 5-2,2-1-2,10 8-2,7-10-7,2 13-16,11-1-4,2-7 0,11 4 2</inkml:trace>
  <inkml:trace contextRef="#ctx0" brushRef="#br0" timeOffset="15958.9128">10848 11475 42,'-1'-9'33,"-12"-6"1,5 6-3,-8 7-11,-1-7-10,5 7-4,-5 0-1,4 5-1,-3 2 0,3 5-1,-3 3-1,2 4 0,-2 2 0,4 8-1,2 2 1,2 2-1,5 0 0,4 2 1,2-1-2,5-2 1,1 1-1,0-6-1,3 0-2,-4-4-2,3 4-3,-7-10-6,5 6-10,-6-3-13,-3-18-1,-5 19 2,-5-18 2</inkml:trace>
  <inkml:trace contextRef="#ctx0" brushRef="#br0" timeOffset="16153.924">10562 11820 32,'0'0'35,"0"0"2,7-10 0,-7 10-13,25-8-8,-12 1-5,11 2-4,-1-2-3,2-1-6,10 5-14,-2-4-23,-5-6 2,-1 3-2,-2-6 2</inkml:trace>
  <inkml:trace contextRef="#ctx0" brushRef="#br0" timeOffset="20604.1784">7713 12630 24,'0'17'25,"0"-17"-7,-12 12-3,5-3-3,-1 4-4,0 0-3,-2 1-1,0 4-2,-1 1-1,0 2 0,-2 4-1,-1 0-1,0 1 0,0-2 0,0 3-1,-1-3-3,3-3-3,-2-1-7,1-8-6,8 6-5,-11-12 1</inkml:trace>
  <inkml:trace contextRef="#ctx0" brushRef="#br0" timeOffset="20904.1957">7369 12720 17,'0'0'27,"13"14"2,-13-14-2,12 21-14,3-3-3,4 1-1,7 8-1,1-2-3,6 2 0,-1-4-4,2 1-1,1-2-2,-2-4-4,0 1-6,-5-5-12,-6-6-8,6 6 1,-11-11 1</inkml:trace>
  <inkml:trace contextRef="#ctx0" brushRef="#br0" timeOffset="21192.2121">7933 12901 9,'-11'3'27,"8"11"1,-10-8 1,6 7-13,1 3-4,1 1-4,4 1-3,2-2-2,3 0-1,2-3 0,4-2-1,0-3-2,0-3-3,3-5-10,2 0-15,-10-13-1,8 4 0,-9-15 0</inkml:trace>
  <inkml:trace contextRef="#ctx0" brushRef="#br0" timeOffset="21340.2206">7904 12662 3,'-2'9'20,"2"-9"-4,-6 10-9,12 2-21,-6-12-5</inkml:trace>
  <inkml:trace contextRef="#ctx0" brushRef="#br0" timeOffset="21615.2363">8284 12707 38,'0'0'30,"0"0"2,0 0-9,11 0-12,3-3-3,-3-4-4,5 2-3,0 1-3,-2-1-3,1 4-9,-3 7-15,-12-6-3,15 9 2,-15-9-1</inkml:trace>
  <inkml:trace contextRef="#ctx0" brushRef="#br0" timeOffset="21813.2477">8261 12811 18,'-6'11'26,"-7"-10"0,13 9-2,0-10-12,0 11-4,0-11-4,19 8 0,-4-7-3,4-1-2,2-2-5,5-3-8,6 5-14,-8-14 1,11 10-1</inkml:trace>
  <inkml:trace contextRef="#ctx0" brushRef="#br0" timeOffset="22168.268">9060 12586 26,'0'0'29,"0"0"-2,-17 18-3,5-5-7,2 11-4,-8-2-3,5 10-2,-7-1-3,1 5-1,1-1-3,-1 0 0,3-1-4,-1-8-2,8 0-8,-2-6-14,1-17-7,10-3 2,0 0 0</inkml:trace>
  <inkml:trace contextRef="#ctx0" brushRef="#br0" timeOffset="22410.2818">8735 12607 16,'0'0'30,"10"4"2,4 6 2,-1 5-12,1-4-9,11 10-3,-2-3-2,4 4-2,0 1-2,2 0-3,0 3-4,-1-7-5,4 4-9,1-2-17,-7-10 0,3 2 0,-6-9 0</inkml:trace>
  <inkml:trace contextRef="#ctx0" brushRef="#br0" timeOffset="22875.3084">9235 12901 42,'0'0'34,"11"3"3,-11-3-3,8-20-16,3 12-4,-5-8-6,5 5-3,-3-4-1,2 3-2,-2 0 0,-1 2 0,-7 10-1,12-10-1,-12 10 1,10 4-1,-5 5 0,2 5 1,1 2-1,1 6 0,0 2 0,1 4 0,0 0 0,-1 3 0,-2-2 0,1 1 0,-4-3 0,-1-3 0,-1 0 0,-2-3 0,-4-4 0,-2-2-1,-3-4 1,-2-4 0,-2-2-1,-2-4 1,-2-4 0,3-1 0,1-2 0,1 0 0,3-2 0,4-3 0,4 1-1,3-2-1,8 2-7,-4-2-25,5-8-3,4 1-1,-2-8 1</inkml:trace>
  <inkml:trace contextRef="#ctx0" brushRef="#br0" timeOffset="23064.3189">9421 12681 71,'0'0'40,"-13"-5"-3,13 5 1,0 0-24,0 0-12,0 0-8,13 0-20,-1 6-13,-12-6 1,20 10 0</inkml:trace>
  <inkml:trace contextRef="#ctx0" brushRef="#br0" timeOffset="24086.3777">7727 13675 11,'0'0'14,"1"-10"1,-1 10 1,3-13-1,-3 13 1,4-16-1,-4 16 2,4-11-1,-4 11-2,0 0-1,0 0-2,0 0-2,0 0-2,1 9-2,-2 2-2,-4 0-1,-1 7 0,-3 1-2,-1 4 1,-3 4 0,-3 1-1,0 3 0,-4 1-1,-1-1 1,0-3-2,1-2-2,-1-7-2,8 3-4,-6-12-10,8-7-17,11-3 1,-16 3-2,16-3 4</inkml:trace>
  <inkml:trace contextRef="#ctx0" brushRef="#br0" timeOffset="24380.3945">7457 13647 43,'13'-5'34,"-13"5"2,15 13-1,-6 2-19,-3-3-4,11 11-4,-4-4-3,9 8 0,-1-3-2,3 2-1,1 0 0,1-3-2,-2 0 0,0-2-2,3 0-2,-8-6-7,7 5-7,-5-6-14,-3-8-5,4 1 0,-4-6 1</inkml:trace>
  <inkml:trace contextRef="#ctx0" brushRef="#br0" timeOffset="24634.409">7947 13882 45,'0'0'33,"2"19"2,-5-7-12,3-12-5,-9 26-6,2-12-2,7 6-3,-4-4-2,6 3-1,-2-5-1,4-1-2,0-1 0,-4-12-1,14 11-1,-14-11-4,20-1-6,-20 1-17,13-19-9,-3 7 0,-5-11 1</inkml:trace>
  <inkml:trace contextRef="#ctx0" brushRef="#br0" timeOffset="24807.4189">7971 13760 47,'-14'-1'32,"14"1"-2,-9 7-4,9-7-20,0 0-15,0 0-21,11 3-2,-11-3 1,25-2 0</inkml:trace>
  <inkml:trace contextRef="#ctx0" brushRef="#br0" timeOffset="25104.4359">8371 13746 66,'0'0'37,"10"2"-1,-10-2 2,9-5-28,3 6-5,0-1-3,3-3-4,3 4-3,-2-4-5,5 5-13,-1 1-14,-8-4 0,3 4 1,-15-3 1</inkml:trace>
  <inkml:trace contextRef="#ctx0" brushRef="#br0" timeOffset="25308.4476">8416 13857 40,'0'0'35,"0"0"2,0 0 0,9 0-20,5 1-2,-4-6-6,7 6-4,-2-1-4,1-2-4,3 9-11,-1-4-24,-6-3 2,1 2-2,-13-2 2</inkml:trace>
  <inkml:trace contextRef="#ctx0" brushRef="#br0" timeOffset="25790.4751">9398 13574 55,'0'19'34,"-7"-5"1,-1 9 0,-2 2-26,-6 1-1,2 6-4,-5 0-1,4 3-1,-4 0 0,2-1-2,0-1 1,1-3-1,0-2-1,2-7-2,3 0-3,-1-11-6,6-1-7,6-9-16,-15-1-1,15 1 1,-9-24 1</inkml:trace>
  <inkml:trace contextRef="#ctx0" brushRef="#br0" timeOffset="26024.4885">9015 13663 39,'0'0'35,"0"0"2,14 14-1,-2 0-15,4-4-6,12 12-5,-1-3-3,9 6-2,0-2-1,6 5-1,1-2-1,-2-2-2,-1-2-3,-5-6-6,5 0-19,-9-5-11,-7-7 0,-4-4-1</inkml:trace>
  <inkml:trace contextRef="#ctx0" brushRef="#br0" timeOffset="28715.6424">10692 13481 8,'15'3'28,"-15"-3"0,0 0 2,0 0-12,-1 11-4,-5 3-3,-8 1-3,3 7-2,-7 1-1,1 7 0,-6 1-2,3 3-1,-5 2-1,-1 2 0,-1-1 1,2-3-1,2-2 0,2-4-1,4-5 0,3-6-1,7-4-2,7-13-3,0 0-4,0 0-8,13-19-15,4 9-1,-5-10 1,8 6 1</inkml:trace>
  <inkml:trace contextRef="#ctx0" brushRef="#br0" timeOffset="29237.6723">11365 13556 10,'0'0'26,"8"18"3,-8-18-7,-11 20-4,3-3-1,-7-1-3,2 11-2,-9-3-2,3 9-2,-8-1-1,4 7-2,-8-2-2,3 3-1,-1-5-1,2-2 0,3-3-2,3-6-2,6-3-2,-1-11-5,13-1-6,3-9-13,0 0-6,1-9 0,1-7 1</inkml:trace>
  <inkml:trace contextRef="#ctx0" brushRef="#br0" timeOffset="29499.6873">11036 13667 32,'10'5'33,"-10"-5"2,14 7-1,-2 5-17,0-3-3,8 11-2,-2-2-5,7 5-1,-1 1-3,4 1-1,-1 2-1,1-1-2,0 0-4,-5-7-8,4-2-24,-3 1 0,-7-7 0,-1 0 1</inkml:trace>
  <inkml:trace contextRef="#ctx0" brushRef="#br0" timeOffset="32617.8656">9729 14063 26,'0'0'17,"0"0"0,0 0-1,0 0-2,1-11-3,-1 11-1,8-19 0,-2 9-1,0-6-2,3 3 0,-3-5-2,1 4 0,-1-1-1,0 1 0,-1 1-1,-2 3-1,-2 1 1,-1 9-1,0 0-1,0 0 0,0 0 0,2 15-1,-1-2 1,3 2 0,-1 5-1,4 0 0,-1 1 0,4 2 0,-2 2 1,3 1-1,1 2 0,-2 1 0,-1 0 0,1-1 0,-2 1 0,-3-2 0,-2-1-1,-2-1 0,-2-2 1,-3-5-1,-3 0 0,-1-4 0,-4-3 1,-1-3 0,-1-5 0,1-4 1,1-4 0,1-3 0,3-7 1,3 0 1,3-8 0,7 1 0,-1 0 0,7 2 0,-2-2-1,4 3-1,-2 4-1,2-3-7,1 8-20,-1 2-9,-6-7-1,2 2-1</inkml:trace>
  <inkml:trace contextRef="#ctx0" brushRef="#br0" timeOffset="32824.8775">9832 13747 75,'0'0'36,"-4"-9"-3,4 9-10,1-12-36,-3 3-19,2 9-2,6-20-2,3 7 1</inkml:trace>
  <inkml:trace contextRef="#ctx0" brushRef="#br0" timeOffset="34061.9482">11661 13762 30,'0'0'28,"0"0"2,8 25-1,-9-9-19,-2 5-3,3 8-2,-2 2-1,3 8 0,-2-2 0,2 1-1,-1-2 0,0-1-2,0-6 0,1-5-1,2-4-3,-5-8-2,6 1-3,-4-13-6,0 0-14,0 0-5,5-10 2,-5 10 1</inkml:trace>
  <inkml:trace contextRef="#ctx0" brushRef="#br0" timeOffset="34413.9684">11826 13945 12,'1'-10'23,"-1"10"2,0 0-10,0 0-1,-1 14-5,1-14 0,-18 19-2,4-7 0,-2 3 0,-1-2-1,-1 3 1,-2-5-1,7 4 1,-4-7-1,8 0-1,9-8 1,0 0-2,0 0-1,0 0-1,13 4 0,4-4-1,4 3 0,0 1-1,3 1 0,-1 2 0,0 2-4,-6-1-3,4 3-15,-3 1-12,-8-7-2,1 2 2,-11-7-1</inkml:trace>
  <inkml:trace contextRef="#ctx0" brushRef="#br0" timeOffset="45400.5968">11402 11660 23,'0'0'18,"-11"-9"-1,11 9-3,0 0-3,-13-2-1,13 2-4,-13 1-1,13-1-2,-18 7 0,9 0-2,-3 2 1,2 2-1,-1 2 0,2 3 1,-1 2 0,3 1 0,1 1 1,5 0 1,2 0-1,4 0 1,2-3-1,6-2 1,3-3-2,4-5 0,0-4 0,2-5-1,1-3 0,-2-4-1,0-4 1,-3-1-1,-4-2 1,-2 0-1,-5 2 1,-3-1-1,-4 2 1,-3 0-1,-4 3 0,-2 1 1,-5-1-1,-2 3 0,0 1 0,-2 0 0,-1 2 0,2 1 0,1 3-1,1 2-1,15-2-3,-16 13-3,13-2-8,8 7-15,-5-6 0,13 8 0,-5-10 1</inkml:trace>
  <inkml:trace contextRef="#ctx0" brushRef="#br0" timeOffset="46007.6312">11633 11623 27,'0'0'29,"2"-11"1,-2 11-8,0 0-7,0 0-3,3 12-4,-5-2-2,6 9-2,-4 0-2,2 5 1,0 1-1,1 2 0,-1-1 0,1 0-1,-1-5 0,2-1 0,-1-4-1,2-6 1,-5-10-1,11 6 0,-11-6 2,15-18-2,-5 1 0,0-4 0,4-2 0,-1-4 0,2 0 0,1 1 0,-1 3 0,1 7 0,-1 2 0,-1 7 0,-4 7 1,3 4-1,-6 8 0,0 3 1,-2 4 0,0 2-1,-2 2 0,-1 2 1,-2-2-1,0-1 0,0-1 0,-2-5-2,3-1-5,-1-15-7,0 0-18,0 0-2,7-11 0,1 1 0</inkml:trace>
  <inkml:trace contextRef="#ctx0" brushRef="#br0" timeOffset="46509.6602">11995 11738 5,'14'-3'28,"-14"3"1,18-9 2,-4 3-12,1-3-5,6 2-3,-2-7-2,7 3-3,-3-6-2,5 3 0,-3-4-1,-2 4-1,-3-2 1,-1 2 0,-7-1-1,-1 5 0,-6 0 0,-5 10 1,-5-12-1,5 12-1,-19-6 0,1 6 0,-2 1 0,-6 1-1,1 1 0,-2 4 0,0-1 0,1 1 1,4 3-1,2 3 0,6-1 0,6 6 1,3-1 0,6 4 1,4 1 0,5 2 0,3-1-1,5 1 2,-1-1-2,4-2 1,2-2-1,-1-2-1,2-4 1,0-3-1,-3-3 1,-1-5-2,1-2-1,-5-5-2,3 2-7,-10-4-22,4-4-4,0 1-2,-5-2 2</inkml:trace>
  <inkml:trace contextRef="#ctx0" brushRef="#br0" timeOffset="47217.7005">12826 11639 32,'0'0'31,"-14"-1"3,4-3-10,10 4-4,-21 0-6,21 0-3,-24 9-3,14 0-3,-7 0-1,4 8-1,-4-1 0,3 6-1,-1 1 1,4 3-1,1-3 0,7 1 0,2-3 0,8-3-1,5-4 0,3-5 0,7-6-1,4-5 0,2-4 0,-1-4-1,0-4 1,-2-1 0,-2-4 0,-2 1 0,-6-2-1,-5 1 1,-5 2 0,-3-2 0,-4-2-1,-5 3 1,-4 0-1,-3 1 0,-3 3 1,-1 3-1,0 5 0,-1 5-1,2 7 1,-1 1-1,5 7-2,0 0-1,9 5-2,-1-7-5,10 5-10,5-3-14,0-6 1,9 3 0,0-12 3</inkml:trace>
  <inkml:trace contextRef="#ctx0" brushRef="#br0" timeOffset="47624.7237">13257 11367 24,'-25'-26'27,"25"26"1,-21-20-9,8 12-4,3 5-4,-4 2-1,1 7-1,1 0-2,0 8-1,1 0-1,2 7 0,0 2 0,3 4 0,2 1-2,7 7 0,-3-1-1,5 4 0,-1-2-1,4 2 1,-2-2-2,2 0 1,-2-4-1,-2-1 0,2-6-2,-4-2-1,2 1-4,-5-11-4,3 5-10,-2-4-15,0-14 0,0 0 1,-18 4 2</inkml:trace>
  <inkml:trace contextRef="#ctx0" brushRef="#br0" timeOffset="47832.7356">13009 11739 40,'10'-12'35,"0"8"1,-10 4-4,17-14-12,3 13-4,-7-5-7,8 6-3,-3 0-3,2 0-5,2 3-7,-5-1-29,-2-5 2,3 2-2,-5-6 1</inkml:trace>
  <inkml:trace contextRef="#ctx0" brushRef="#br0" timeOffset="55226.1588">7874 14725 12,'0'0'18,"0"0"-1,0 0-2,0 0-1,0 0-2,0 0-2,-9 2-1,9-2-1,0 0-1,-10 10 0,10-10-2,-11 15 0,4-4-2,-1 2 1,-1 3-2,-5 2 1,1 3-1,-3 4-1,1 0 0,-4 2-1,2-1 1,-4 1 0,1-1-1,1-2 0,-1-1 0,0-5 0,2-1 0,2-5-1,1-3-1,2-3-2,2-5 0,11-1-4,-14-1-3,14 1-8,0 0-13,-7-21 3,13 12-1</inkml:trace>
  <inkml:trace contextRef="#ctx0" brushRef="#br0" timeOffset="55562.178">7491 14766 17,'-11'-10'27,"11"10"2,0 0-6,10 16-6,-1-2-4,3 0-4,6 6-2,1 1-1,6 4-1,1-1-2,3 1 0,-1-6-1,2 2-1,0-3 1,-1-1-2,-3-2 1,-2-3-1,-4 1-2,-4-3-1,-1 1-3,-6-6-3,0 2-7,-9-7-16,9 3-1,-9-3 2,11-9 0</inkml:trace>
  <inkml:trace contextRef="#ctx0" brushRef="#br0" timeOffset="56016.2038">8039 14941 17,'0'0'26,"0"0"1,-14 11-6,14-11-7,-8 16-3,2-6-2,5 6-1,-3-1-2,4 6-2,-1-3 0,3 4-1,1-4 0,2 1-1,1-4 0,2-2 0,1-4-1,-9-9-1,18 9-1,-18-9-3,19-7-6,-19 7-18,11-20-3,-1 8-3,-9-10 2</inkml:trace>
  <inkml:trace contextRef="#ctx0" brushRef="#br0" timeOffset="56216.2153">8019 14752 31,'-14'6'27,"14"-6"3,-12 6-3,12-6-21,0 0-7,0 0-19,4 10-8,-4-10 0,16-5 0</inkml:trace>
  <inkml:trace contextRef="#ctx0" brushRef="#br0" timeOffset="57241.274">8403 14844 32,'0'0'29,"0"0"-2,0 0-7,13 4-4,1-2-4,1-7-3,5 5-2,-2-7-3,6 5 0,0-4-2,1 1-1,-3-2 0,-1 2-1,1 2-1,-6-2-3,2 5-4,-8-1-5,0-1-14,2 10-6,-12-8 0,0 0 2</inkml:trace>
  <inkml:trace contextRef="#ctx0" brushRef="#br0" timeOffset="57567.2925">8433 14960 20,'8'18'28,"-8"-18"3,11 7-9,3-2-4,-1-5-3,7 4-4,-5-6-2,8 1-3,-2-4-2,4 1-2,-1-3 0,0 1-3,2 0-1,-4-1-3,1 5-10,1 3-18,-12-8-1,5 8 1,-17-1 0</inkml:trace>
  <inkml:trace contextRef="#ctx0" brushRef="#br0" timeOffset="58648.3545">9442 14761 19,'0'0'27,"0"0"2,0 0-11,0 0-3,0 0-3,0 0-2,0 0-1,-10 14-3,4 0-2,-2 0-1,0 6 1,-3 2-2,1 3 0,-4 3-1,0 2 1,-1 0-2,0 1 1,-3 0-1,2-3 1,-1-2-2,3-3 1,-2-5 0,4-1 0,0-5-1,2-6-1,10-6-2,-16 6-3,16-6-10,0 0-15,-9-15-1,11 6 1,-5-12 0</inkml:trace>
  <inkml:trace contextRef="#ctx0" brushRef="#br0" timeOffset="58928.3705">9176 14823 10,'0'0'29,"0"0"2,0 10 3,0-10-13,7 13-3,4 1-5,1-3-4,8 8 0,0-3-3,7 2-1,0 0-2,4 1-1,-1 0 0,2 1-2,-2-4-1,-2-1-1,1 2-5,-8-6-4,4 4-8,-6-1-17,-5-6 0,2 2 0,-16-10 2</inkml:trace>
  <inkml:trace contextRef="#ctx0" brushRef="#br0" timeOffset="59591.4084">9766 15140 18,'-6'-9'29,"6"9"1,0 0 2,-8-14-15,8 14-5,-5-13-4,5 13-3,2-17-1,-2 17-1,8-18-1,-8 18 0,9-14 0,-9 14-1,7-9 0,-7 9 1,0 0 0,0 0-1,0 0 0,-1 13 0,1-13 0,-2 19 0,2-4-1,2 1 1,2 4 0,3 4-1,2-1 1,1 3-1,-1 1 0,3 2 0,-4 0 0,1 0-2,1 0 1,-5-1-1,1 3 0,-4-4 1,-1-1-3,-2-3 3,-2-1-1,-2-5 1,-3-3 1,-3-5 0,0-6 0,-4-3 1,1-5 1,-1-2-1,1-6 1,1-1 1,3-3-1,4 2 0,0 1-1,5-2 0,2 1 0,3 1-1,5 3-2,-3-4-4,8 5-10,0-2-18,-3-9 0,4 5-1,-6-8 2</inkml:trace>
  <inkml:trace contextRef="#ctx0" brushRef="#br0" timeOffset="59817.4213">9758 14861 65,'0'0'36,"0"0"-1,0 0 1,-7 10-27,7-10-7,0 0-8,0 0-16,17 11-13,-17-11 0,22-1-1,-11-6 0</inkml:trace>
  <inkml:trace contextRef="#ctx0" brushRef="#br0" timeOffset="61533.5195">10431 14758 27,'-9'-2'28,"9"2"-6,-4 14-2,1-2-4,3 5-3,-1 3-2,4 6-3,-2 0-2,3 6-2,-2 2-1,2 2-1,1-2-1,-2 1 0,-1-4-3,-1-2 0,1 1-4,-4-8-3,4-1-5,-4-2-10,-6-9-9,8 3 2,-9-11 1</inkml:trace>
  <inkml:trace contextRef="#ctx0" brushRef="#br0" timeOffset="61835.5368">10277 15013 20,'9'-12'32,"-9"12"2,12-7 1,-3 1-13,9 6-5,0-8-5,10 5-4,-1-6-3,8 3-2,3-2-2,2-2-3,4 4-2,-2-6-6,4 8-13,1 1-13,-10-4 0,1 6 1,-8-9 0</inkml:trace>
  <inkml:trace contextRef="#ctx0" brushRef="#br0" timeOffset="62362.5669">11275 14728 40,'0'0'31,"0"0"0,0 0 2,-2 18-23,-8-7-3,5 7 0,-5 2-2,2 7 1,-6 1-1,2 6-1,-5-1-1,0 2-2,-4-1 0,1-3 0,1-2-2,0-5-2,5-4-2,-3-11-3,9 0-4,-1-12-7,5-6-14,4 9-3,1-26 3,5 9 0</inkml:trace>
  <inkml:trace contextRef="#ctx0" brushRef="#br0" timeOffset="62637.5827">10974 14783 21,'0'0'33,"-15"-11"2,15 11 0,0 0-13,0 0-4,10 21-5,-2-11-4,10 7-2,1-1-2,7 7-1,2-1-2,4 0 0,2-2-1,3 0-1,2-1-1,0-1-1,-1 0-2,-5-6-2,4 3-5,-11-6-10,-1 1-16,-2 3 0,-10-5-1,0 3 3</inkml:trace>
  <inkml:trace contextRef="#ctx0" brushRef="#br0" timeOffset="63012.6041">11584 14735 59,'0'0'34,"11"9"0,-13 6-8,0 0-17,6 10-1,-2 2-3,4 6-1,-1 2-2,3 3 1,-1 1-2,1-2-1,0-3-1,-2-3-1,3-2-2,-5-8-3,4 0-5,-3-10-7,-5-11-15,11 11-2,-11-11 3,10-6-1</inkml:trace>
  <inkml:trace contextRef="#ctx0" brushRef="#br0" timeOffset="63359.624">11768 15026 29,'2'-14'29,"9"10"1,-8-5-9,0-1-5,-3 10-5,5-10-3,-5 10-3,0 0 0,0 0-1,-16 0 0,16 0-2,-19 13 0,8-3-1,-2-1 0,0 3 2,-1-2 0,3 1 0,0-4 1,11-7 0,-12 13 0,12-13 0,-2 9 0,2-9-1,9 6-1,1-2 0,2 1-1,0 1-1,6 1 0,-2-1-2,3 2-3,-6-2-9,1 0-24,1 1 1,-6-7-2,3 1 2</inkml:trace>
  <inkml:trace contextRef="#ctx0" brushRef="#br0" timeOffset="70944.0578">13647 11505 16,'0'0'18,"0"0"-2,0 0-2,-12-6 0,12 6 2,0 0-3,2-10 0,-2 10-2,10-9-1,-1 7-2,-9 2-1,19-9-1,-10 3-2,3 2 0,3-1-1,-1 2-1,2 2-1,-1 1 0,-1 3 0,-2 3 0,-3 1-1,-1 5 1,-6 3-1,-5 0-1,-6 5 0,-2 2 1,-4 1-2,-1 0 1,-1-2 0,1-4 0,0 0 0,5-5 0,11-12 2,-12 13-1,12-13 1,0 0 1,0 0 0,10-7-1,-10 7 1,16-7-1,-5 4 0,-1 4 0,5 2-1,0-1 1,1 5-1,0 3-1,-1 0 1,-1 5 0,0-1-1,-3 4 1,-4 0-1,-5 2 0,-1 1 0,-3-2 1,-4 2-1,-1-2 1,-5-2 1,-2-3-1,-3-2 1,2-5 1,-2-4 0,2-1 1,0-7 0,2 2-1,1-5 0,12 8 0,-14-12 0,14 12-2,-8-10 0,8 10-3,0 0-3,0 0-7,9-9-22,0 12-2,-9-3 0,22 5 0</inkml:trace>
  <inkml:trace contextRef="#ctx0" brushRef="#br0" timeOffset="72147.1266">14446 11509 16,'0'0'26,"-14"-6"1,14 6-6,-19-3-7,8 0-4,11 3-1,-21 1-3,21-1 0,-22 8-1,13 1 0,-2-1-1,2 5 1,-1 1-1,1 5 0,-1-2-1,3 6 2,-1-3-3,3 4 1,1 1-1,3 2 0,0-4-1,4 3 1,-1-1-2,2 1 1,-1 1 0,1-1 0,-1 0-1,-2-3 0,-1 0-1,-3-2-1,1-1-2,-3-5-2,4-2-5,1-13-5,-9 5-17,9-5-2,0 0 1,0 0 2</inkml:trace>
  <inkml:trace contextRef="#ctx0" brushRef="#br0" timeOffset="72369.1393">14183 11798 8,'2'-13'28,"-2"13"1,9-8 2,-9 8-13,21-5-4,-9 3-4,5 2-3,-1-1-4,3 0-2,1 1-4,0-3-5,3 1-8,2 3-12,-4-9-4,5 7 0,-10-7 2</inkml:trace>
  <inkml:trace contextRef="#ctx0" brushRef="#br0" timeOffset="72743.1607">14512 11744 15,'-10'10'26,"-1"-5"2,5 8-6,-3-1-5,0 2-4,4 3-3,0-2-3,5 2-1,-1-2-1,6-1-2,0-2 0,8-4-1,-3-4 0,3-3-1,1-3-1,0-3 1,4-5-1,-4-1 1,1-2-1,-4-1 0,-1 1 0,-2-1 0,-3 0 1,-3 1-1,-5-1 0,-3 1 1,-3 0-1,-1 3 0,-2 1 0,-3 0 0,1 6 0,-2 2 0,3 5-1,-1 4 0,5 3-3,2-1-4,5 5-8,5 4-17,0-9 0,10 5 1,-2-11 1</inkml:trace>
  <inkml:trace contextRef="#ctx0" brushRef="#br0" timeOffset="73123.1824">14642 11784 24,'0'0'32,"6"-20"2,0 10-7,-6 10-7,10-14-6,-1 14-4,-9 0-5,17 5-1,-17-5-2,16 20-2,-7-8 0,-1 5 0,-2 0-1,0 2 0,-4 2-1,1-4 1,-2 2 0,-1-5-1,-1-2 2,1-12 1,0 0 0,0 0 0,0 0 2,-7-12-1,9-3 0,-1-1 1,3-4-1,3 4 0,3-1-1,1 1-1,6 1-2,1 0-4,5 7-7,-1-4-13,-2 2-9,7 6-1,-6-5 2</inkml:trace>
  <inkml:trace contextRef="#ctx0" brushRef="#br0" timeOffset="73770.2194">15008 11713 26,'0'0'33,"-13"0"2,13 0-1,-3 9-13,3-9-7,-5 16-4,1-6-4,3 5-4,-1 0 0,0 3-1,2 0 0,2 0 0,0-3-1,2-2 0,1-3 0,-5-10 1,13 10-1,-3-12 0,-1-3 0,2-4 1,1-4-1,-2 0 0,5-4 1,-3-1-1,0-1 0,-2 3 0,-2 1 0,1 2 1,-7 3-1,-2 10 1,0 0-1,0 0 1,0 0 0,2 13-1,-4-2 1,1 4-1,2-1 0,-1 0 0,1-4 0,2 0 0,-3-10 0,9 13 1,-9-13-1,13 0 0,-13 0 0,18-15 1,-8 3-1,2-2 0,-1-1 1,2-3-1,-2 3 0,0 0 0,0 3 0,-1 2 0,-1 2 1,-9 8-2,13-2 2,-13 2-1,12 11 1,-6-2 0,-2 2-1,-1 3 1,3 0 0,-1 3-1,-2-2 0,-2 1 0,3-2-2,-2-3-3,4 3-5,-6-14-13,0 0-14,7 13 0,-7-13-1,13-2 2</inkml:trace>
  <inkml:trace contextRef="#ctx0" brushRef="#br0" timeOffset="74272.2481">15572 11713 31,'7'-10'34,"3"4"1,-10 6 1,-1-15-15,1 15-6,-9-9-4,9 9-4,-14-3-2,4 3-2,-4 1-1,2 1-1,-3 2 0,0 2-1,2 2 0,-1 0 0,4 2 0,2 0 0,3 1 0,3-2 0,2-9 0,8 15 0,-8-15 0,18 15 0,-7-8 0,2-1 0,-4 0 0,3 2 0,-2 2 0,-3-1-1,-3 2 1,-3 0 0,-3 0 0,-1 1-1,-5 1 2,-3-4-1,-3 2 1,-1-1 0,0-4 0,-1 1 0,2-5 0,2-1 0,1-2-1,11 1-3,-9-3-2,5-7-7,4 10-26,11-12 0,-11 12-1,12-11 1</inkml:trace>
  <inkml:trace contextRef="#ctx0" brushRef="#br0" timeOffset="75778.3343">15737 11742 24,'0'0'25,"0"0"-1,-5-10 0,5 10-5,0 0-2,-5-10-3,5 10-2,0 0-1,0 0-4,0 0-2,-7-9-3,7 9 0,0 0-1,0 0-2,11 9-2,-11-9-3,10 6-6,-10-6-10,0 0-12,7 13-3,-7-13 3,4 11-1</inkml:trace>
  <inkml:trace contextRef="#ctx0" brushRef="#br0" timeOffset="75992.3464">15750 11887 39,'0'0'33,"2"13"2,-2-13-8,0 0-8,0 16-5,0-16-3,0 0-4,1 10-2,-1-10-2,2 11-2,-2-11-4,0 0-6,0 0-18,0 0-9,16-5-1,-15-4 1</inkml:trace>
  <inkml:trace contextRef="#ctx0" brushRef="#br0" timeOffset="77982.4601">6421 12948 21,'-2'11'28,"2"-11"-4,0 0-2,-4 11-3,4-11-4,0 0-2,0 0-3,6-14-3,-4 1-1,5 0-1,-1-6-1,2-3-2,1-3 0,2 2 0,-2-5-1,1 4 0,0 1 0,-2 5 0,-4 3 0,1 6 0,-5 9 0,0 0 0,0 0-1,2 18 0,-4 3 1,1 5-1,0 4 0,1 1 0,1 3 0,0-1 0,1-3 0,0-3-1,1-3-1,-1-7 0,2-1-1,-3-6-2,2 1-4,-3-11-4,0 0-6,3 14-16,-3-14 1,0 0 1,0 0 1</inkml:trace>
  <inkml:trace contextRef="#ctx0" brushRef="#br0" timeOffset="78289.4779">6517 12647 30,'0'0'32,"8"-9"0,-8 9 1,15 9-16,-15-9-6,20 21-5,-8-5-2,5 7 1,-3 3-2,3 3-1,-2 3-1,1 1 0,-3 2-2,-4 1-1,0 4-1,-6-4-4,0 3-3,-7-5-9,-4-3-14,4 6-1,-9-13 1,7 4 1</inkml:trace>
  <inkml:trace contextRef="#ctx0" brushRef="#br0" timeOffset="79352.5387">6440 13819 37,'-3'-14'32,"3"14"2,-2-17-6,1 6-12,1 11-4,6-18-5,-6 18-1,16-9-3,-2 9-1,-2 2-1,3 2 1,-1 1-1,2 5 0,-2-2-1,0 3 1,-5 1-1,-2 0-1,-3 4 0,-3-2 0,-1 4-2,-5-2 0,0 2 1,-4-2-3,-2 3 3,-2-4-1,2-1 2,-2-2 0,4-2 1,9-10 1,-14 12 1,14-12 0,0 0 1,0 0 2,13 2-2,0-2 0,-1-1 0,3 1-1,0 0-1,2 1 0,-1-1-1,-1 1 0,3 2-3,-5-5-4,7 3-9,-5 0-18,-2-8-1,3 3-1,-5-9 2</inkml:trace>
  <inkml:trace contextRef="#ctx0" brushRef="#br0" timeOffset="79633.5548">6748 13627 44,'0'0'30,"11"14"1,-3 1-4,0 1-20,8 9-1,-1 2-1,5 8-2,-2 5 1,3 3-3,-2 3 0,-3-2-4,-1 4-6,-5-7-7,-6-3-16,3 3-2,-12-15 2,4 3 1</inkml:trace>
  <inkml:trace contextRef="#ctx0" brushRef="#br0" timeOffset="80796.6213">6595 14870 20,'0'0'30,"0"-11"1,0 11-5,-4-19-4,4 19-4,3-20-3,-3 20-3,10-18-2,2 13-4,-12 5-1,21-8-2,-8 9 0,0 3-2,0 3 1,0 3-1,-2 3-1,0 3 0,-4 3-1,-4 1 1,-1 0-2,-4 2 1,-1-2 0,-4-3-1,-1 0 1,-1-6 1,9-11-1,-15 15 1,15-15 0,-12 1 0,12-1 1,0 0-1,0 0 0,4-12 1,-4 12-1,17-5 0,-4 5 1,2 3-2,0 1 1,0 3 1,1 1-2,1 3 1,-2 4 0,-2 0-1,-3 3 1,-5-2-1,0 2 0,-3-2 0,-6 0 1,-2-3-1,-3-3 1,-3 0 0,-3-5 0,0-1 0,-2-2 1,2-3-1,0-1 0,2 0 0,1-1-1,12 3-1,-11-9-3,11 9-4,0 0-9,0 0-18,0 0 0,16-4 0,-16 4 1</inkml:trace>
  <inkml:trace contextRef="#ctx0" brushRef="#br0" timeOffset="81296.6499">6830 14640 15,'0'0'31,"11"27"1,-6-15 1,6 5-11,6 7-8,-3-3-2,9 9-4,-3-4-1,6 8-1,-4 0-2,3 8-1,-3-1-1,-2 3 0,-6 3-2,-4 4 1,-5-1-1,-5 0 0,-8-4 0,-2-3 0,-4-6-1,-2-7-4,5-5-21,-1-9-9,-1-15-1,13-1-1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46:34.30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6205 16129 12,'0'0'13,"0"0"0,-5-11-2,5 11-1,0 0-2,0 0-1,-9-5-2,9 5 1,-2 9-3,2 0-1,1 4 0,1 4 0,0 4-1,0 4 1,0 3 0,1 2 0,-1-1 0,0 2-1,-2-2 0,1-2 0,-1-3 0,-1 0-1,0-4 1,-1-3-1,0-2 0,1-4-1,1-11-1,-2 13-2,2-13-2,0 0-6,0 0 0,10 1-7,-10-13-6,13 9 1</inkml:trace>
  <inkml:trace contextRef="#ctx0" brushRef="#br0" timeOffset="384.022">6506 16143 0,'0'0'13,"0"0"-3,0 0-1,0 0-1,-2 16-1,2-5-2,1 4 0,3 4-3,-2 3 0,2 4 0,-1 0 0,3 3-1,-2-3 1,-2 2-1,1-3 0,-2-1 0,1-4 0,-1 0-1,-1-4-2,1-3-4,-2-4-3,3 1-5,-2-10-7</inkml:trace>
  <inkml:trace contextRef="#ctx0" brushRef="#br0" timeOffset="803.0459">6207 16246 15,'0'0'16,"-10"5"-1,10-5-1,0 0-2,0 0-2,17 8 0,-17-8-2,20 13-2,-8-5 0,5 4 0,0-2-2,3 6-1,-1-1-1,2 2 1,-2 0-1,2 2 0,1-4-1,-3 2 0,1-3-1,0-2-1,-2 0-3,-1-2-4,-1-2-2,-1 0-6,-4-4-7,7 4-6,-18-8 1</inkml:trace>
  <inkml:trace contextRef="#ctx0" brushRef="#br0" timeOffset="1444.0826">6793 16408 4,'-11'3'14,"6"9"-1,-5-6-1,4 6-2,-2-2 0,4 4-1,1-2-2,3 0 1,3-1-4,-1 1 0,7-3-2,2-1 0,3-1-1,3-2 1,1-4-2,2-3 1,3-3 0,0-4 0,-1 1 1,-1-6-1,-3 1 1,-1-5 0,-4 3 1,-2-3-1,-6 2 1,-4-1-1,-3 2 0,-4-3-1,-5 2 1,-3 0-1,-5 1 0,-2 1-1,-1 3 1,-1 5-1,0 2 0,2 5 0,2 4-1,4 6-3,3 5-1,5 2-2,1 4-5,4-4-4,6 10-12,-6-14 0,13 8 1</inkml:trace>
  <inkml:trace contextRef="#ctx0" brushRef="#br0" timeOffset="2279.1303">7672 16342 10,'0'0'17,"0"0"-1,-14-9-2,14 9-1,-15-4-2,6 3-1,-2 3-2,-1 1-2,-2 0-2,0 1-1,0 1-1,-2 4 0,1-1 0,1 2 1,0-1-1,2 2 1,2-1-1,4 3 0,1 2-1,4 1 0,2-3-1,2 2 0,5 0 1,1-2-1,5 1 0,-1-4 0,3-2 0,1-1 0,2-3-2,-1-2-3,3-2-4,-1-1-8,-3-12-12,9 11 1,-9-14-1</inkml:trace>
  <inkml:trace contextRef="#ctx0" brushRef="#br0" timeOffset="2735.1564">7854 16392 15,'-21'17'24,"10"12"1,-8-7-11,6 2-2,1-3-3,6-2-2,6-4-2,4-4-1,7-6 0,2-3 0,6-3 0,1-3-1,3-4 0,-1-5 0,2 2-1,-3-5 0,0 3 0,-2-4-2,-4 3 1,-3-5 0,-3 5 0,-4 0 0,-4 1-1,-5 1 1,-3 1-1,-6 3 0,-2 1 0,-5 4-1,-1 1 1,-1 4-1,-2 4 0,1 4 0,1 4 1,6 1-1,0 5 0,8 2-2,1-3-1,8 4-3,2-9-5,7 0-5,7 2-14,-4-15 2,12 5 0</inkml:trace>
  <inkml:trace contextRef="#ctx0" brushRef="#br0" timeOffset="3436.1965">8151 16348 20,'-1'15'23,"-12"-11"1,6 5-14,3 1 1,3 0-3,1 0-3,2 1 0,2 1 1,1-3-2,3 2 0,2-2-1,0-2 0,0-2-1,2-2-1,-2-3 1,-1-2-1,-9 2 0,17-13 0,-11 2 1,0-2-1,-1-2 1,0-1-1,0 1 0,0 0 0,0 4 0,-5 11 0,9-10 0,-9 10 0,12 10-1,-6 2 1,1 3-1,0 2 0,1 3 0,0-3 0,1-2 0,-1-2 1,1-3-1,-9-10 0,14 7 1,-14-7-1,14-9 1,-14 9-1,10-20 1,-5 4 0,0 1 0,1-2 0,0 2-1,0 0 1,0 4 0,0 0-1,-6 11 1,15-9 0,-15 9 0,14 8-1,-14-8 1,14 19 0,-7-5-1,1 1 1,-2 0-1,1-2 1,-1-3-2,1 2 0,-1-2-4,-6-10-5,12 7-7,-12-7-15,12-1-1,-2 1 1,-6-9 1</inkml:trace>
  <inkml:trace contextRef="#ctx0" brushRef="#br0" timeOffset="3703.2118">8642 16378 16,'0'0'28,"0"0"0,0 0-3,0 0-9,-4 14-4,4-14-4,1 20-4,1-5-1,2 4-1,1 1-1,1 4 0,2-1 0,-1 1 0,1 0 1,0-2-2,0-2 0,-2-5-3,4-4-3,-10-11-4,11 12-4,-11-12-7,0 0-6,10-10-3,-14-6 1</inkml:trace>
  <inkml:trace contextRef="#ctx0" brushRef="#br0" timeOffset="4088.2338">8638 16417 42,'-16'-22'26,"5"7"-2,2-1-4,1 1-3,4 6-4,-2 0-4,6 9-4,4-12-3,-4 12-1,14-3 0,-3 4-1,4 0 1,0 1-1,3-1 1,0 3-1,-1-1 0,0-1 1,-4 2-2,-2 3 1,-1 1-1,-10-8 1,9 20-1,-10-10 0,-2 2 0,-4 1 1,-2 0-1,-2-2 1,-1-2 0,-2 3 0,1-3 0,1-2 0,1 0 0,11-7-1,-12 8-3,12-8-4,0 0-10,11-3-13,-5-7-1,11 6 0,-7-13 1</inkml:trace>
  <inkml:trace contextRef="#ctx0" brushRef="#br0" timeOffset="4413.2524">8839 16086 17,'0'0'28,"-13"-9"0,13 9-4,0 0-9,0 0-3,1 17-5,2-2-3,6 5 0,-3 5-2,4 5 0,-1 2 0,2 3-1,-3-2 0,1 1-1,1-3-2,-3-5-3,3-4-7,-1-4-7,-9-18-11,17 17-1,-17-17 1</inkml:trace>
  <inkml:trace contextRef="#ctx0" brushRef="#br0" timeOffset="4933.2822">9058 16345 4,'13'1'23,"-13"-1"1,13-4-8,-13 4-2,17-5-2,-6 0-3,0-3 0,1-2-3,-2 0-1,1-4 0,-2 2-2,2-2-1,-3-2 0,1 2-1,-4-1 0,0 2 0,-2 0 0,-2 2-1,-2-1 0,-3 1 1,4 11-1,-17-13 0,7 13 0,-5-1-1,0 2 1,-3 4-1,2 3 0,-2 3 1,1 2 0,4 5 0,-1-2 1,3 6 0,3-2 1,3 4 0,2-4 1,3 3 0,3-6 0,3 2 0,2-7 0,4 3-1,2-7 1,4 1-1,-2-2 0,4 0-1,-2-2 0,1-2-1,1 1-1,-3-5-3,2 4-5,-5-4-11,-2-5-13,7 5-1,-8-8 2,4 3-1</inkml:trace>
  <inkml:trace contextRef="#ctx0" brushRef="#br0" timeOffset="5276.3018">9547 16179 15,'-2'12'25,"-12"-9"1,10 8-7,-5-2-6,0 1-3,2 4-3,-1-1-2,1 5-1,-2-1 0,4 2 0,-4 0-2,2 2 0,-3-2-2,4-1 0,-2-2-2,2-4-3,0-2-4,6-10-4,-10 4-4,10-4-8,-9-12-3,9 12 0</inkml:trace>
  <inkml:trace contextRef="#ctx0" brushRef="#br0" timeOffset="5502.3147">9329 16231 18,'0'0'26,"-9"-10"-2,9 10-2,0 0-3,0 0-2,11 7-5,-1-1-3,8 5-3,-1-1-1,5 5-1,2-3-1,1 6-2,1-4-1,-2 0-2,0 0-5,-7-4-11,-2-5-14,7 5-2,-13-8 1,6 3 0</inkml:trace>
  <inkml:trace contextRef="#ctx0" brushRef="#br0" timeOffset="6344.3629">10004 16333 14,'16'-7'27,"-13"-5"0,9 7-8,-2-3-5,2 0-2,4 1-3,-3-1-2,5 2-1,-4-2-2,2 1 0,-2 0 0,-1 1-2,-4-2 1,0 0-1,-5-1 0,-4 9-1,1-16 0,-5 6 0,-3 1 0,-3 3-1,-5-1 0,-1 1 0,-2 2 0,-3 3-1,1 4 1,-2 4 0,0 2-1,3 1 1,1 7 0,3 1 0,1 3 0,4 3 1,3-4-1,4 4 2,2-4-1,6 1 1,2-5 0,4 0 0,4-6 1,2-1-2,2-2 1,1 0-1,1-3 0,2-1-1,0-1 0,-2-2-3,4 2-3,-4-6-7,3-1-18,3 5-2,-9-9-2,4 7 2</inkml:trace>
  <inkml:trace contextRef="#ctx0" brushRef="#br0" timeOffset="6743.3857">10524 16191 4,'0'0'23,"-9"-10"0,9 10-8,0 0-3,0 0-2,-9-5-1,9 5-2,-4 11-1,4-11-2,-9 18-1,4-5 0,-2 4-1,1 0 1,-3 4-1,-3-1 0,1 1 0,-1-1-1,3 1 0,-2-4 0,3-2-1,0-3-2,8-12-2,-8 16-3,8-16-4,0 0-2,0 0-6,0 0 0,-3-11 0,1 1 2</inkml:trace>
  <inkml:trace contextRef="#ctx0" brushRef="#br0" timeOffset="6998.4003">10351 16311 20,'-19'-24'16,"19"24"0,-17-18 0,17 18 1,-12-11-3,12 11-1,0 0-2,0 0-2,0 0-2,13 13-1,-2-2-1,1-3-1,5 6 0,1-4-1,3 5 0,0-4-2,1 4 1,-1-3-1,0 1-2,0 3-1,-3-4-3,1 4-6,-7-4-11,-12-12-10,22 22-2,-22-22 1</inkml:trace>
  <inkml:trace contextRef="#ctx0" brushRef="#br0" timeOffset="7552.432">10707 16254 15,'0'0'29,"-6"-13"-5,6 13-2,-10-3-4,10 3-4,-11 13-4,7-1-3,3 8-3,1 3-2,4 4 0,4 1-1,1 1-1,0-3 1,3-1-2,1-1 0,-2-6-3,3-2-2,-5-4-3,2-1-4,-11-11-7,0 0-11,11 5 1,-17-14 2</inkml:trace>
  <inkml:trace contextRef="#ctx0" brushRef="#br0" timeOffset="7939.4541">10626 16288 38,'-11'-13'29,"-3"-6"-5,4 5-4,1 0-4,2 0-4,7 14-5,-2-18-1,2 18-2,17-12-2,-3 7 0,6 1-1,3 3 0,2-1 0,2 1 0,0 2 0,-1 1-1,-2 2 0,-5 1 0,-2 2-1,-6 3 0,-2 1 0,-7 3-1,-2 2 0,-6-1 1,-3 3-1,-2 1 1,-5-3 1,2 0 0,-1-2 0,2-3 0,0-1 0,3-5-2,10-5-3,-11 6-5,11-6-9,9 3-12,-9-3-1,14-9 1</inkml:trace>
  <inkml:trace contextRef="#ctx0" brushRef="#br0" timeOffset="8396.4802">10939 16183 21,'10'3'24,"-10"-3"-1,0 0-12,17 8-3,-7 6-4,2 2-2,0 5-2,0 1-2,2-2 0,-4 4-2,-1-6 0,-2-1 0,-1-4 1,-5-3 0,-1-10 2,0 0 3,-10 5 1,10-5 2,-14-17 3,7 3 0,-3-1 2,5-2 0,-1-4 0,5 3-1,-1-3-1,4 7-2,-1-3-1,4 6-3,2 2-4,2-1-6,5 6-10,5 7-13,-7-5-2,9 8 1,-10-8 0</inkml:trace>
  <inkml:trace contextRef="#ctx0" brushRef="#br0" timeOffset="8955.5122">11238 16267 13,'0'0'24,"20"0"0,-20 0-7,16-4-4,-6-1-3,-1-2-2,2 4-1,-3-6-1,1 3 0,-3-4-1,-6 10-2,13-20 0,-13 20-1,6-16 0,-3 7 0,-3 9-1,-1-16 1,1 16-1,-8-11 0,8 11 1,-16-7-2,5 4 1,-1 3-1,-4 2 0,0 0 0,-3 2 0,2 2 0,0 0 0,2 6 1,1-2 0,5 2 1,0 0 0,7 5 0,2-3 1,4 2 1,3-1 0,4-1 0,1-1-1,4 1-1,0-5 1,2 2-1,0-3 0,-1 0-2,1 0 1,-2-3 0,0-1-2,-2-1 1,1 1-3,-3-4-2,6 4-10,-5 0-21,-3-9 1,4 1-1,-7-5 1</inkml:trace>
  <inkml:trace contextRef="#ctx0" brushRef="#br0" timeOffset="9757.5578">11725 16032 13,'0'0'23,"-8"-9"1,8 9-10,-14 3-1,14-3-4,-18 6-2,7 0 0,0 4-1,0 0-1,0 2 0,-2 5-1,3-1-1,0 0 0,1 0-1,2-2 1,4-1-1,0-3 1,3-10-1,6 10 0,-6-10-1,19 6 1,-6-3-1,4-1-1,0 1 1,4 1-1,-3 1 0,3 3-1,-6-1 0,0 4 0,-6-1-1,1 3 1,-7 0 0,-7 0 0,0-1 0,-6-2 1,0-1 0,-6 0 0,2-2 0,-4-2 0,2 1 0,2-2-1,0-3-1,5 2-3,-1-4-4,10 1-6,0 0-13,0 0-3,0 0 1</inkml:trace>
  <inkml:trace contextRef="#ctx0" brushRef="#br0" timeOffset="10352.5921">11991 16041 8,'-9'-9'24,"9"9"1,-15-3-5,6 2-6,9 1-3,-20 1-2,11 3 0,-3-1-1,12-3-1,-21 14-1,12-4 0,-3-1-1,6 3-1,-2-2-1,5 1-1,3-11 0,-2 18-1,2-18 0,10 15 0,-1-6-1,4-3 0,1 0-1,1-1 0,1 4-1,0-4 0,1 4-1,-5-2-1,2 3-1,-14-10 0,18 20 0,-16-9 0,1 1 1,-6-1 1,-1 2 1,-3-4 1,-2-1 3,-1 3 0,-5-6 2,4 3 1,-5-5 0,5 1 0,-2-4-1,3 2 0,1-3-2,9 1-1,-9-5-2,9 5-4,0 0-8,0 0-19,8-12 0,3 13 0,-11-1 0</inkml:trace>
  <inkml:trace contextRef="#ctx0" brushRef="#br0" timeOffset="10920.6246">12193 16092 32,'0'0'30,"0"0"1,1 9-10,-3 2-4,-3-1-5,6 7-4,-4-3-3,4 6-2,-1-1 0,2 3-1,0-2-1,2-1-1,-1-2 0,0-3-2,1 1-1,-4-15-2,5 15-7,-5-15-9,0 0-11,0 0-2,-6-17 3</inkml:trace>
  <inkml:trace contextRef="#ctx0" brushRef="#br0" timeOffset="11136.637">12096 15935 51,'0'0'32,"-15"-5"1,15 5-10,-11 2-13,11-2-4,-12 4-4,12-4-3,0 9-5,0-9-12,24 17-13,-24-17-2,26 14 1,-15-12 0</inkml:trace>
  <inkml:trace contextRef="#ctx0" brushRef="#br0" timeOffset="11902.6808">12435 16119 13,'0'0'24,"-9"-1"1,9 1-7,-16 4-4,5-1-4,2 3-1,-2 1-2,2 4 0,0-1-1,3 5-1,2 0-2,3 2-1,2 0-1,3 1 0,3-2-1,2 1 1,6-5-1,1 0 0,2-5 1,1-2-1,1-4 0,1-1 0,-2-4 0,1 0 0,-3-3 1,-3-2-1,-1 1 0,-5-1 0,-1-3 1,-5 1-1,-2-3 1,-2 1-1,-4 0 1,-3 0-1,-3-1 1,-1 0-1,-4 2 1,0 2-1,-2 5 0,0-1 0,2 7-1,1 3 0,3 4-2,2 3-2,7 5-5,2 0-5,3-3-13,10 9-4,-11-22 2</inkml:trace>
  <inkml:trace contextRef="#ctx0" brushRef="#br0" timeOffset="12650.7236">12671 16160 17,'-2'-10'27,"2"10"1,0 0-6,0 0-6,11 2-4,-11-2-3,9 14-3,-5-2-1,4 4-1,-2-2-2,5 7 0,-3-1-1,2 1 0,-3-2-1,2 0 0,-3-3 0,-3-3 0,1-2 0,-4-11 0,0 0 0,0 0 0,0 0 1,0 0-1,3-17 0,0 2 1,1-1-1,3 0 1,-1-3 0,2 0 0,2 2 0,3 2 0,-1 2 0,2 2-1,-2 3 1,2 2-1,-3 4 0,1 4 0,-2 3 0,-1 0 0,0 5 0,-2 5-1,0 0 0,-2 3 1,0 1-1,-3-3-1,2 0-1,-3-2-2,2-3-7,-2 0-11,-1-11-9,0 0 1,0 0 0</inkml:trace>
  <inkml:trace contextRef="#ctx0" brushRef="#br0" timeOffset="13351.7637">13236 16150 12,'0'0'26,"0"0"1,0 0-6,0 0-6,-8-12-4,8 12-2,-13-6-2,13 6-2,-14-6-1,14 6-1,-17-5-1,17 5 0,-18-2 0,18 2-1,-17 3 0,6 4 1,2-1-1,-1 4 0,1 0 0,1 2 1,1 0 0,1-1-1,3 0 1,3-11 0,0 15 0,0-15 0,10 15-1,-1-12 0,0-1 1,5 2-2,-2-2 1,3 3-1,-1-1 0,0 0 0,-1 0-1,-1 4 1,0-1-2,-12-7 1,15 15 0,-15-15-1,8 17 0,-8-17 0,-1 18 1,1-18-1,-11 15 1,11-15 1,-16 12 0,6-7 2,-3-3-1,1 0 1,-2-4 1,2 2-1,-1-3 0,1 0 0,3 1-1,-1-2-2,10 4-4,0 0-8,-7-12-20,7 12 0,11-4-1,5 5 0</inkml:trace>
  <inkml:trace contextRef="#ctx0" brushRef="#br0" timeOffset="15974.9137">13457 16376 7,'0'0'26,"0"0"1,0 0-5,0 0-5,0 0-4,0 0-3,0 0-2,0 0-1,0 0-3,0 0-2,0 0-3,-6 10-6,6-10-12,0 0-10,0 0-2,0 0 1</inkml:trace>
  <inkml:trace contextRef="#ctx0" brushRef="#br0" timeOffset="17609.0072">5998 15973 3,'0'0'10,"0"0"-1,-11-1-1,11 1-3,-14 19 0,3-4 0,-1 10-1,-1 3 1,-1 7 1,-1 5-1,-1 7 0,1 1 0,1 4 0,1 1 0,5 0-2,0 1-2,7-4-1,7-2 1,6-3-2,7-4-5,7-10-10,15 8-6,-6-23-1</inkml:trace>
  <inkml:trace contextRef="#ctx0" brushRef="#br0" timeOffset="19127.094">13629 15861 25,'0'0'20,"0"0"-1,0 0-3,0 0-2,0 0-4,7 18-2,3-5-2,2 6-3,4 4 1,1 5-3,2 5 1,-1 5-1,1 3 0,-1 3 0,-4 2 0,-2 0 0,-5-2-1,-2 1 0,-4-5-3,-5-4-5,-1-5-8,-2 6-14,-10-15 2,6 7-1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55:20.8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5475 5011 8,'3'-11'13,"-3"11"-1,0 0-1,9-3-1,-9 3-2,9-6-1,-9 6 0,17 1-1,-5 0 0,1 1-1,3 3-1,-1-2 0,2 5-1,-1 0 0,1 0-1,-1-1 0,0 5 0,0-3 0,0 2 0,0 1-1,-1 0 1,0-1-1,0 3 1,1 1 0,-2 0-1,2-1 0,-2 3 0,0-1 1,-1 3-1,-1 1 0,-1-1 0,-3 1 1,1 3-2,-1-1 2,-3 0-1,1 1 0,-1 1-1,-1-3 1,2 2-1,-3 1 0,0-1 0,0 0 0,0 2 1,-1 0-1,0-1 0,-1 1 0,0 0 0,-1 1 0,1 2 0,-1-2 0,-1 2 1,1-1-2,-1 3 1,1-1 1,-2-1-1,1 2 0,-1 1 0,0-3 1,0 3-1,0 2 0,0-3 0,0 1 1,1 2-2,-1-2 2,0 1-1,2 1 0,-1-2 0,1 2 0,0 1 0,1-1 0,-1-1 0,0 0-1,2-1 1,-4-1 0,2 2 0,-1 1 1,0-1-1,-1-1 0,-1 1 0,1 0 1,0-1-1,0 1 0,1-1 0,-1-1 0,2-1 0,0 2 0,1-2 1,-1 1-1,2 1-1,1-2 1,0 0 0,2-2 0,1-1 0,1 0 0,1 0 0,1-1 0,2-2 0,0-1-1,0-1 2,2 4-1,0-2 0,0 1 1,0-3-1,1-1 0,-1 2 0,-1-3 1,2 0-1,0-4 0,-1 1 0,1-6 1,1 2-1,-1-2 1,1-4 0,-1-1-1,1 0 1,-3-4-1,1 0 1,-2-2 0,-1-1 0,-10 2-1,13-4 0,-13 4 1,0 0 0,0 0 0,10-4-1,-10 4 1,0 0 0,0 0-1,-14 3 1,14-3-1,-15 8 1,15-8-1,-18 12 0,9-3 1,0 2-1,-1 1 0,1 1 0,0 3 0,0-1 0,0 4 0,1 2 0,0 0 0,0 1 0,0 1 0,0 3 0,1-1 0,-1 2 0,2 1 0,0 0 0,-2 1 0,2 1 0,0 3 0,1 2 0,1 2 1,0-1-2,1 1 1,0 2 0,2 4 0,0-2 0,1-3 0,1 0 0,1 2 1,1-2-1,2-1 0,-1-2 0,1-2 0,1-1 0,-1 1 0,-1-2 0,0-1 0,-2 0 0,0-1 0,0 0 0,-1-1 0,0 0 0,0-1 0,0 1 0,-1-2 0,1-1 0,0 0 0,-1-1 0,1 0 0,0 1 0,1-3 0,-2 0 0,2 2 0,-1-2 0,-1-1 0,-1 3 0,-2-2 0,0-3 0,-2 2 0,0 0 0,-3-3 0,-2 1 0,0-1 0,-2-3 0,-3 0-1,1 0 2,-4 4-1,4-6 0,-6 3 1,3-1-1,-3 0 2,0-1-1,-1-1 2,0 0-2,1-6 1,0 4-1,1-3 1,1-2-2,2-3 1,2 1-1,4-1-1,10-3-3,-11 1-16,11-1-14,-1-13 1,5 2-2,-6-11 2</inkml:trace>
  <inkml:trace contextRef="#ctx0" brushRef="#br0" timeOffset="2777.1589">6543 5927 15,'0'0'18,"-1"-13"0,1 13-2,0 0-2,0-12-1,0 12-3,0 0-2,0 0-2,5 15-1,1-3-2,0 4-1,2 6-1,2 3 1,2 2-1,0 1 0,2 2-1,-1-3 1,-1 0-1,1-4 0,-2-6 1,0-1-1,-4-5 0,-7-11 0,12 12 0,-12-12 0,0 0-1,0 0 1,0 0 0,7-10 0,-6 1 0,0-4 0,3 0-1,0-5 1,1-1 1,2-2-1,0-4 0,1 2 0,2-2 1,0 0-1,0 1 1,0 1-1,-1 5 0,2 1 0,-4 6-2,2 2-3,-9 9-4,0 0-7,16-2-14,-16 2 1,4 11 1</inkml:trace>
  <inkml:trace contextRef="#ctx0" brushRef="#br0" timeOffset="3499.2002">7101 6053 4,'7'-9'22,"-9"0"-3,2 9-2,0 0-3,-6-11-1,6 11-4,-13-6-2,4 4-1,-4 1-2,1 5-2,-1-1 0,0 2-1,0 1 0,-1 4-1,1 0 0,1 3 0,2 2 0,1 1 0,1 0 0,3 3 0,2-2 1,3-1-1,3 2 1,2-6 0,4 0 0,2-2 0,1-3 0,4-3 1,-2-4 0,2-1-1,-1-7 1,1-1-1,-1-3 0,-1-2 0,-1-5-1,-2 2 1,-1-1 0,-3-2 0,-2 2 1,-2 1-1,-4-2-1,1 3 2,-5 5-1,2-1-1,3 12 1,-10-4-1,10 4 0,-7 16 0,4 1 1,3 5-2,5 1 1,-2 3 0,6 0 1,1-4-1,3-1-1,0-7-2,2 0-4,-2-6-9,-13-8-14,24-2 0,-18-10-1,4 6 1</inkml:trace>
  <inkml:trace contextRef="#ctx0" brushRef="#br0" timeOffset="3885.2223">7278 5961 17,'0'0'28,"11"11"0,-6-2 0,2 1-14,2 9-4,-1 2-3,2 3-3,-2-1-2,0 1-1,-3-2-1,1-4 0,-3 1 0,-1-7-1,-1-1 0,-1-11 0,0 0 0,0 0 0,-10 0 0,5-12 1,-1-4 0,2 1 1,-1-5 0,3 1 1,1-2 1,4 1 1,0 0 1,5 2 0,1 1-1,5 3 0,-2 3-1,4 3-2,1 4-3,-3 1-8,4 1-18,2 11-4,-8-5-2,6 7 2</inkml:trace>
  <inkml:trace contextRef="#ctx0" brushRef="#br0" timeOffset="4147.237">7587 5983 28,'0'0'32,"0"0"0,0 0 1,0 0-16,0 0-5,5 18-5,0-3-2,-2 1-3,3 4 1,-4-1-2,3 3-1,-2-2 0,1-4-1,0-1-4,-4-15-6,8 15-13,-8-15-8,0 0-3,12-7 3</inkml:trace>
  <inkml:trace contextRef="#ctx0" brushRef="#br0" timeOffset="4335.2477">7561 5824 23,'-7'-9'31,"7"9"1,0 0-1,0 0-12,0 0-8,0 0-6,0 0-8,15 16-14,0-2-14,-4-5-1,10 8 0,-2-6 2</inkml:trace>
  <inkml:trace contextRef="#ctx0" brushRef="#br0" timeOffset="4845.2769">7991 5954 18,'0'0'27,"-2"-23"1,-1 13-7,-6 2-6,-7-3-4,2 5-4,-6-1-2,3 5-1,-3 2-2,-2 5 0,4 5-1,-1 2-1,3 5 2,2 4-2,3 3 2,2 1-1,4-3 1,6 2-2,3-6 2,8-2-1,0-4 0,5-5 0,1-6 0,2-1 0,0-6-1,-1-4 1,-3-1 0,-2-3-1,-1-4 1,-4-1 0,-3 1 0,-3-3 0,-5 0-1,-1 5 2,-2 1-2,-2 5 1,-3 4-1,10 6 1,-15 8 0,8 7-1,2 4 0,3 2 0,4 2 1,3 0-2,2 0 2,3-1-2,4-6-2,-1-6-4,5-3-15,1-2-10,-7-10-1,4 2 1,-8-11 0</inkml:trace>
  <inkml:trace contextRef="#ctx0" brushRef="#br0" timeOffset="5425.3104">8097 5634 43,'0'0'32,"0"0"1,-12 19 0,8 4-20,9 10-4,-2 3-5,7 8 1,0 3-2,1 1-2,4-3 1,-1-2-3,3-7 1,-3-6-2,2-5 0,-6-10-4,1-6 1,-11-9-1,12 4 0,-12-4-1,1-15 1,-5 2 1,1-3 1,-2-1 2,1 1 2,1-1 3,1-3 0,4 5 2,-1-1 1,8 2 1,-1 2-1,6 5 0,-1-4-1,7 9 0,-2 2-2,4 4 0,-3 4-2,1 6 0,-3 3 0,-2 3-1,-5 2 0,-2 0 0,-6 0 0,-4 1 0,-4-3 1,-3-5-1,-3 0-1,-3-3 2,-2-2-1,-1-2 0,1-3 0,1-3 1,2-1-1,1 0 0,13-1 0,-12-6 0,12 6-4,4-9-5,5 1-19,5 3-6,-3-7-1,7 3 1</inkml:trace>
  <inkml:trace contextRef="#ctx0" brushRef="#br0" timeOffset="5711.3267">8454 5561 48,'-6'-9'31,"-5"3"2,11 6-8,-2 20-12,-3-1-5,8 14-4,-1 6 0,3 4 0,1 3-3,1 8 1,1-3-1,3 2 0,-2-6-1,3-7-1,-1-6-2,0-7-8,2-11-21,2-3-1,-15-13-1,22 2 1</inkml:trace>
  <inkml:trace contextRef="#ctx0" brushRef="#br0" timeOffset="6191.3542">8722 5953 29,'11'-12'31,"10"7"1,-4-7 1,1-2-17,6 4-3,-1-2-6,0 4-3,-2-4 1,0 3-3,-5-2 0,-2 1-1,-4 3 1,-10 7-1,8-14 0,-8 14-1,-8-13 1,-1 9-2,-6 2 1,-3 0 0,-2 2 0,-3 2-1,1 4 0,-2 3 1,1 1 0,1 3 0,4 1 0,2 3 0,4 1 0,3 2 1,1-1 1,7 2-1,3-3 2,7 4 0,0-3 0,6 1 1,3-3 0,4 1-1,-1-6 0,4 0-1,-2-2 1,1-3-2,-1-4-1,-2-1-1,1 0-4,-8-9-12,1-1-22,1-1 1,-4-5-1,1 1 1</inkml:trace>
  <inkml:trace contextRef="#ctx0" brushRef="#br0" timeOffset="10574.6049">9769 5587 22,'5'-16'26,"-5"16"-6,-3-12-2,3 12-4,0 0-2,-12 8-4,11 4 0,-6 3-3,6 13 0,-1 2 0,4 8 1,-2 1-2,4 4 1,0 2-1,1 2-2,3-5 1,-1-5-2,3-7-1,-1-2 0,-2-8 2,0-4-4,-2-7 2,-5-9 0,0 0 0,0 0-1,0 0 1,-7-9 0,-1 0-1,-2-5 1,-2-2-2,0-3 2,-4-1-1,1 0 1,-4 2-2,3 3 2,-2 2-1,1 4 1,0 5-1,2 4 1,0 5 0,2 3 1,1 4-1,3 0 1,1 3 0,4 6 1,0-2 0,5 2 2,2 1-1,4 0 0,1-7 0,4 4-1,3-8 1,4-3-1,-1-5-1,4-3 0,1-7 0,-2-1-1,4-1-2,-2-2-2,2 2-4,-8-1-9,5 1-15,-2 4-2,-4 1-3,3 5 4</inkml:trace>
  <inkml:trace contextRef="#ctx0" brushRef="#br0" timeOffset="11077.6337">10055 5990 24,'5'-10'26,"6"6"-5,-1-6-3,2 0-3,2 4-3,-2-3-3,3 1 0,0-3-3,0 4-1,-2-4-1,-1 4-1,-3-1 0,0 0-1,-9 8-1,8-13 0,-8 13 0,-4-11 0,4 11 0,-15-10 0,1 5-1,0 1 0,-4 0 1,-1 0-1,-2 1 0,0 4 0,0 1 0,3 2 1,1 6 0,3 1 0,3 2 0,4 6 1,3 2 0,6 1 0,4-1 0,3 3-1,0-6 1,8 2-1,-1-4 0,3-2 0,2-4-1,0-1 1,1-3-2,0-5-1,3 3-6,-5-8-11,2-3-15,6 3 0,-7-7-2,5 2 3</inkml:trace>
  <inkml:trace contextRef="#ctx0" brushRef="#br0" timeOffset="11414.6528">10562 5894 14,'0'0'28,"-12"-3"0,0-4 3,2 4-15,-3 2-4,0-1-4,0 6-1,-2-2-2,2 3-1,-1 0 0,3 7-2,-3 2 2,6 4-2,-1-1 1,3 4 0,3-3-1,4 3 0,3 0 0,4-5 0,3-4-1,5-2-1,0-3-1,2-6-2,4 0-6,-3-7-8,1-7-17,5 4-1,-5-10 1,4 1 1</inkml:trace>
  <inkml:trace contextRef="#ctx0" brushRef="#br0" timeOffset="11686.6685">10718 5566 41,'-12'-13'32,"12"13"2,-13 4 0,4 5-17,8 12-5,-4 4-7,4 9-1,-1 3-1,4 10-1,0-3 0,4 2 0,-2 1-1,3-2-1,1-5-2,1-9-3,5 0-12,-2-10-18,-1-11 0,5-3-1,-1-17 1</inkml:trace>
  <inkml:trace contextRef="#ctx0" brushRef="#br0" timeOffset="12156.6954">11017 5834 17,'-15'9'29,"4"8"0,-10-3 3,2 4-16,3 7-3,-2-3-4,7 6-1,0-5-2,8 0-1,2-4 1,10-3-4,1-10 1,7-4-2,2-4 1,2-7-1,0-5-2,0-2 1,-2-1-1,-4-3 1,-2 0 0,-5 1 0,-3 0-1,-5 3 1,-4-1 0,-3 1 0,-3 2 1,0 4-1,-1 1 0,-1 5 1,2 4-1,10 0 0,-14 15 1,11 0-1,2 6 1,5 0-1,0 2 1,3 3-1,1-3 0,1-1-3,4-1-2,-5-7-12,1-7-17,7 3 0,-5-11-1,5 0 1</inkml:trace>
  <inkml:trace contextRef="#ctx0" brushRef="#br0" timeOffset="12545.7176">11218 5798 58,'0'0'33,"8"10"-1,-7 6-8,1-3-15,6 6-2,-4 1-4,2 5-2,1-1 0,0-1-1,2-2 0,-3-5 0,1-2-1,-2-4 0,-5-10 1,11 2-1,-11-2 0,5-13 0,-3 0 0,-1-3 1,0-1-1,0-3 1,1 2 0,1 2 1,0 1 1,2 1-1,2 2 1,-7 12-1,16-11 1,-5 9-4,3 4-6,-2 0-13,0-1-12,7 8-1,-2-4 1,8 5 0</inkml:trace>
  <inkml:trace contextRef="#ctx0" brushRef="#br0" timeOffset="13173.7535">11661 5849 29,'0'0'30,"-20"6"1,20-6-1,-24 13-12,9-6-10,3 1-3,-2 1-3,0 5 0,3 3 1,5 2-1,0-1 0,7 1 0,2-3 0,7 1-1,1-4 0,5-3 1,1-8-2,0-2-2,0-6 2,1-6 0,-4-1-1,-1-5 1,-3-1-1,-3 0 1,-1-1 0,-4 0 0,-3 1 0,-4 4 0,0 0 1,0 4-1,5 11 3,-12-14-2,12 14 0,-10 4 0,7 7 0,1 2 0,2 5 1,3 5-2,0-2 1,4 2-3,1-1 0,-1-8-7,4 0-13,4-3-11,-6-15-2,5 3 2,-2-11 0</inkml:trace>
  <inkml:trace contextRef="#ctx0" brushRef="#br0" timeOffset="13720.7848">11818 5490 54,'0'-12'34,"3"23"0,-5 6-1,1 8-22,6 11-3,-1 5-5,3 9 1,-2 1-1,4 2-1,-1-1-1,0-5-1,0-7 0,-1-6-2,2-8 1,-3-11-2,-1-4-1,-5-11-2,0 0-1,0-10 1,0 10 0,-15-23 0,5 12 1,-3 0 2,3 2 2,-1 2 1,4-3 3,7 10 0,-2-14 1,2 14 0,17-16 2,0 5 0,0-3-1,6 2 1,0-1-2,0 3 0,-3-1-1,0 5-1,-4 1 0,-3 5-1,-4 4 1,-9-4-1,12 15-1,-8-2 1,-1 3 0,-1 1 0,-1 3 0,1-2 0,-1 4 0,0-1-1,2-3 1,-2-4-2,2-3-4,-3-11-9,0 0-23,11 0 0,-7-12 0,3-3 1</inkml:trace>
  <inkml:trace contextRef="#ctx0" brushRef="#br0" timeOffset="13908.7956">12043 5566 66,'-17'-4'36,"17"4"0,-12 3 0,12-3-26,0 0-7,2 11-11,7 0-28,1-4 0,8 6-1,0-2 2</inkml:trace>
  <inkml:trace contextRef="#ctx0" brushRef="#br0" timeOffset="14335.82">12259 5810 42,'-7'18'31,"1"-9"1,6 5-1,-1 1-22,-2-2-2,4 3-2,-1 0 0,6-2-1,0 0 0,2-4-2,-8-10-1,19 12 0,-8-9 0,0-4 0,2-6-1,-3 1 0,1-5 0,-1-2 0,-2 0 1,-3-4-2,-2 0 1,-2 0 0,-5 2 1,-2-2-1,-4 5 0,-1 1 0,-2 5 0,-2 5 0,0 4 0,0 3 0,2 5 0,1 3-1,3 3 0,3-2 0,5 6-6,0-7-7,6-2-19,7 6-1,-1-10 0,7 2 1</inkml:trace>
  <inkml:trace contextRef="#ctx0" brushRef="#br0" timeOffset="14763.8445">12555 5753 75,'0'0'35,"-10"15"-1,3 1-7,-2-3-20,6 7-3,1-1-2,3 5 1,1-2-2,5-2 1,1-4-1,2-3-1,2-1 1,-1-5-1,1-6 0,1-5-1,0-4 1,0-2-1,0-3 1,-2-6-1,0-2 0,0-2 0,-2 1 1,0 5 1,-3 2 0,-1 4 0,-5 11 0,0 0 1,0 0-1,6 19 1,-7-2-1,1 3 0,1 0-1,1 2-1,5 2-1,-3-10-3,8 5-5,-12-19-17,12 11-9,3-8-1,-3-9 2</inkml:trace>
  <inkml:trace contextRef="#ctx0" brushRef="#br0" timeOffset="15143.8662">13008 5767 28,'0'0'30,"0"0"2,0 0 1,-14-6-14,14 6-9,-16 10-4,16-10-1,-17 11 0,17-11 0,-10 14-2,9-5-1,1-9 0,3 16-1,-3-16 0,11 19 0,-4-6-1,1-1 1,-1 2-1,-1-1 0,-1 1 1,-1 4-2,-2 0 2,-2-3-1,-3 0 1,0-1-2,-3 0 2,-1-3 0,-1 0-1,-2-3 0,-1-3 0,-2 1-3,3 2-4,-8-6-16,1 1-12,4 2 1,-6-8-3,6 6 3</inkml:trace>
  <inkml:trace contextRef="#ctx0" brushRef="#br0" timeOffset="16154.9241">7407 6865 38,'0'0'29,"0"0"2,4 13-11,-4-3-5,4 7-6,-1 3-4,4 8-2,2 2-1,6 1 0,1-2-2,3 0 1,0-3-1,2-2 0,0-6 1,-2-8-1,-2-5 0,-1-3 0,-2-5 1,-1-6 0,-1-6-1,-2-4 0,-1-5 1,1 0 0,-4-4-1,0-1 1,-3 2-1,0 3 0,-1 4 1,-1 2-1,1 5 0,0 3-1,-2 10 0,9-10-3,1 11-4,-10-1-8,19-2-16,0 11 0,-6-7 1,7 10 0</inkml:trace>
  <inkml:trace contextRef="#ctx0" brushRef="#br0" timeOffset="16674.9538">7970 6943 31,'-13'-6'26,"13"6"-5,-18-4-4,5 4-4,3 4-4,-4 1-2,3 5-2,-1 3-1,-1 2 0,2 3-1,0 6 0,3 1-1,1-1 1,3 0 0,4 1-1,1-6 0,7-2 0,0-5 0,7-7 0,-3-7-1,5-3 0,-1-5 1,0-3-1,-1-6 0,0-2 2,-3-2-2,-1 0 1,-5 0 0,-1 0 0,-4 2 0,-1 5-1,-4 2 1,1 4-1,3 10 0,-10-10 0,10 10-1,-8 13 0,6 1 0,2 3 1,1 1-2,3 4 1,1 2-1,4-2 0,3 0-1,-1-8-4,7-1-10,-2-4-18,-3-11 0,5 1-2,-6-9 3</inkml:trace>
  <inkml:trace contextRef="#ctx0" brushRef="#br0" timeOffset="17048.9752">8147 6887 35,'0'0'33,"0"0"1,0 0-1,0 0-16,12 19-6,-5-3-4,3 2-5,0 3-2,0 4-2,0-1-1,-3-3 0,1 2 0,-4-6 0,0-2 0,-3-5 1,-1-10 0,0 0 2,0 0 0,0 0 0,-11-18 2,9 4 1,-1-5 0,6 0 0,-2-3 2,7 5 0,-2-2-1,5 4 0,1-1-1,2 8-1,2 2-2,-1 1-4,5 9-10,-4-1-20,0-3-1,2 6-1,-5-6 2</inkml:trace>
  <inkml:trace contextRef="#ctx0" brushRef="#br0" timeOffset="17758.0157">9218 6746 17,'-9'7'29,"5"11"0,-13-7 0,5 8-12,-3 3-6,-2 0-5,1 3-3,0 1-1,0-4-1,1 1 0,3-3 0,1-3-2,2-4-1,2-2-8,7-11-12,-13 2-9,13-2 1,0 0 0</inkml:trace>
  <inkml:trace contextRef="#ctx0" brushRef="#br0" timeOffset="18045.0321">8961 6787 18,'0'0'31,"18"0"2,-18 0 1,20 7-12,-2 5-6,0-3-4,7 8-3,-3-4-3,2 7-2,0-1-2,0 0 0,-2-1-2,0 1 1,-3 0-2,-2-4 0,1 1-3,-3-8-3,2 4-11,-3 1-17,-3-9 1,3 1-2,-14-5 2</inkml:trace>
  <inkml:trace contextRef="#ctx0" brushRef="#br0" timeOffset="18299.0467">9534 6754 34,'0'0'31,"0"0"1,-8-12-1,8 12-14,0 0-10,0 0-7,-10 6-4,11 3-9,1 1-12,-2-10-8,10 16 3,-10-16-1</inkml:trace>
  <inkml:trace contextRef="#ctx0" brushRef="#br0" timeOffset="18500.0582">9574 6912 19,'0'0'29,"-6"21"0,6-21-3,-8 10-9,8-10-5,0 0-5,3 12-5,-3-12-6,0 0-11,0 0-14,16-6-2,-16 6 1,9-7 1</inkml:trace>
  <inkml:trace contextRef="#ctx0" brushRef="#br0" timeOffset="20047.1467">9898 6624 14,'-3'17'22,"9"13"2,-5-3-11,3 6-3,1 3-2,0-1-4,1 1-1,0 1-2,-1-3-1,0-1-3,-1-4-3,-1-6-4,0-3-3,-5-10-7,8 3-4,-6-13 1</inkml:trace>
  <inkml:trace contextRef="#ctx0" brushRef="#br0" timeOffset="20493.1721">9874 6658 30,'5'-12'30,"-3"-9"2,2 4-10,4 5-3,1-4-6,7 9-2,-2-3-4,5 7-1,-2 1-2,5 6-2,-1 2 0,0 2-1,-2 5 0,-2 4-1,-4 1 1,-4 3-1,-2 0 1,-4 0-2,-5 0 2,-5-1-2,1-2 0,-4-5 0,-3 0 0,0-6 1,-4-2-1,0-2 1,-2-2 0,2-2 0,-1-2 0,4 2-1,1 0-1,4-3-1,9 4-4,0 0-3,0 0-9,13 7-14,0-7-1,10 4 2,-4-6 0</inkml:trace>
  <inkml:trace contextRef="#ctx0" brushRef="#br0" timeOffset="20933.1974">10251 6822 27,'-6'15'29,"-9"-6"2,8 5-8,-3 2-7,1-4-4,4 7-4,2-2-3,6-2 0,2-4-2,8 3-1,3-5 0,4-3-1,0 0 0,4-4 0,-1-5 0,-2 0-1,-3-3 1,-1-3-1,-6-1 0,-2-1 0,-4-1 2,-4 0-2,-3-1 0,-2-2 0,-4 0 0,-4 1 0,-4-1 1,-3 1-1,-2-1 0,-1 5 0,0 2 1,3 4-1,0 5-1,5 2 1,14-3-4,-13 15-1,18 1-6,3-4-13,2-5-9,12 5 0,-2-10 1</inkml:trace>
  <inkml:trace contextRef="#ctx0" brushRef="#br0" timeOffset="21359.2217">10647 6722 34,'0'0'31,"0"0"2,0 0-2,-19-3-14,9 11-7,-5-1-5,2 4-2,-4-2 0,5 2 0,-1 0-1,5 0 0,1 0-1,7-11 1,-3 15-1,3-15 0,12 16 0,-2-10 0,4 1-1,1 1 1,1-1-1,-1 3 1,0 0-1,-3 0 0,-3 3 0,-3-1 0,-4 2 0,-3-1 0,-6 1 0,-2-1 0,-4-2 0,-2 1 0,-1-1 0,-2-3 0,3-1 0,0-5-1,4 1-5,-1-5-10,12 2-18,0 0 0,-8-20-1,16 11 0</inkml:trace>
  <inkml:trace contextRef="#ctx0" brushRef="#br0" timeOffset="24454.3988">6600 7731 8,'0'0'11,"-12"15"-2,3-4 1,6 2-2,-2-4 0,3 4-1,1 0-1,2 1-2,1-2 0,2-2-2,-4-10-1,14 14 1,-5-12-1,2-2 1,0-5 0,0-3 0,0-1 0,0-3 0,-1-2-1,-2 1 1,1-2-1,-4 1 0,0 1 0,-3 2 0,-1-1-1,-2 2 1,1 10-1,-9-11 0,9 11 0,-17-3 1,8 3-1,-1 0-1,0 4 1,0 0 0,10-4 0,-14 8-2,14-8-2,-9 9-6,9 1-8,0-10-5,0 0-1</inkml:trace>
  <inkml:trace contextRef="#ctx0" brushRef="#br0" timeOffset="24860.422">6771 7680 14,'0'0'23,"0"0"-3,5 12-4,-5-12-3,10 18-5,-3-1-4,4-1-2,0 4-1,3-1 0,-1 2-1,0-3 1,-2-2-1,-2-3 0,-2-4 1,-7-9-1,5 9 1,-5-9 0,0 0 0,0 0-1,-9-12 1,9 12 1,-4-18 0,5 7 1,3-3 1,1-2 0,6 4 1,-2-2-1,4 2 0,0 0-1,1 4-2,1 3-3,-2 3-6,2 3-13,3 6-10,-8-5 2,6 14 0</inkml:trace>
  <inkml:trace contextRef="#ctx0" brushRef="#br0" timeOffset="25409.4534">7471 8105 16,'0'0'24,"0"26"0,-4-14 1,8 7-19,2 2-2,4 3-2,1 2-2,4 0 1,0-1 0,2-3-1,-2-3 0,-1-4 1,0-4 1,-3-6 0,-1-5 1,-10 0 1,15-15 0,-8-3 1,0 0 1,-3-7 0,2-1 0,-4-6 0,4 5 0,-4-2-1,5 4-1,-5 2-1,2 7-1,1 2-2,-5 14-3,14-7-7,-14 7-15,17 1-8,-1 6-1,-5-3 1</inkml:trace>
  <inkml:trace contextRef="#ctx0" brushRef="#br0" timeOffset="25931.4832">8049 8079 16,'-10'9'27,"-12"-8"2,7 8 1,-3-1-15,-2-1-3,6 3-4,-3 1-1,6 4-2,0 2-1,3 3-1,3-1-1,4 2 0,1 1 0,5-2-1,3-2 1,3-4-1,2-5 1,5-5 0,-1-6-1,1-4 0,1-6 0,-1-3 0,0-5-1,-4 0 0,-2-1 1,-5-1-1,-3 2 1,-4 1-1,-4 0 0,-4 5 0,-3 2 1,1 3-1,-1 6 0,1 4 1,10-1-1,-14 15 0,13 2 1,2 2-1,4 5 0,3 1 0,5 1-1,0-2-1,3 0-4,-3-7-11,3-8-16,4 4-1,-6-11-1,4-1 2</inkml:trace>
  <inkml:trace contextRef="#ctx0" brushRef="#br0" timeOffset="26318.5054">8262 8106 40,'1'10'26,"9"12"3,-8-2-11,5-1-10,2 5-3,0-2-3,1-1-1,-1 0 0,-1-6 0,0-5-2,-8-10 1,12 11 0,-12-11 0,0 0 0,6-15 0,-8 1 0,-1-1 1,-1-4 1,1 1 2,-2-5 1,4 4 2,-1 0 1,6 5 0,-2-2 2,8 8-2,-3-1-1,8 7-3,-3 0-2,3 0-2,4 4-6,-3-2-19,2-3-11,2 2-1,-7-7 0,5-1 1</inkml:trace>
  <inkml:trace contextRef="#ctx0" brushRef="#br0" timeOffset="26839.5351">9353 8040 59,'0'0'33,"0"0"1,0 0-9,-13 0-11,13 0-4,-16 13-5,7 1-3,-2 1 0,0 2 0,-1 1-1,2 4 0,-1 0-1,2 0 0,-1-1 0,0-3-1,3-4-2,-1-1-2,4 0-9,4-13-11,-14 4-9,14-4-2,-4-10 2</inkml:trace>
  <inkml:trace contextRef="#ctx0" brushRef="#br0" timeOffset="27126.5516">9161 8080 39,'0'0'32,"-2"-13"1,2 13-6,9-5-8,-9 5-6,15 5-3,-15-5-4,24 18 0,-11-4-2,6 3 1,-1 2-2,5 3 0,-2-2 0,2 1-1,-1-3 0,-2-1-1,-2-3-2,-1-3 0,0-3-2,-7-6-4,5 2-10,-5-3-21,-10-1 1,15-11-2,-10 0 3</inkml:trace>
  <inkml:trace contextRef="#ctx0" brushRef="#br0" timeOffset="27413.568">9665 8033 69,'0'0'36,"0"0"-2,0 0-2,0 0-24,0 0-4,-7 11-5,7-11-6,-1 13-14,1-13-14,6 14 1,-6-14-1,13 13 1</inkml:trace>
  <inkml:trace contextRef="#ctx0" brushRef="#br0" timeOffset="27593.5783">9719 8180 47,'0'0'33,"-6"19"2,6-19-1,-10 9-17,10 2-8,0-11-8,-2 13-7,2-13-18,10 13-9,-10-13-2,0 0 1</inkml:trace>
  <inkml:trace contextRef="#ctx0" brushRef="#br0" timeOffset="28015.6024">9994 7836 42,'11'14'31,"-11"-14"3,1 27-1,2-4-18,-6-1-5,7 7-3,-2-1-2,3 6-2,-1 0 1,3 1-1,1-3-2,0 1-1,1-5 0,0-2-3,3 2-3,-5-9-13,-2-7-16,8-3 0,-13-9-1,16-2 1</inkml:trace>
  <inkml:trace contextRef="#ctx0" brushRef="#br0" timeOffset="28476.6288">10264 8021 43,'0'0'34,"3"13"0,-1-1 0,-6 6-11,1-1-15,4 6-4,-2 0-1,5 2 0,-1-2-1,4-2 1,0-4-1,2-4-1,-9-13 0,18 4 0,-8-10 0,0-5-1,-1-5 1,1-4-1,-1-5 0,-1 1 0,1-1 0,-3-1 0,0 2 0,0 6 0,-3 2 1,1 5 0,-4 11-1,0 0 1,0 0 0,13 8 0,-9 7-1,1 0 1,0 4 0,3 3-1,1 1 0,-1-1 0,0 0 0,1-5-2,-1 0-1,-2-7-2,3 1-6,-9-11-17,0 0-9,14-10 0,-10-6 1</inkml:trace>
  <inkml:trace contextRef="#ctx0" brushRef="#br0" timeOffset="28838.6494">10683 7714 68,'0'0'37,"-12"12"0,7 2 1,0 6-26,-3-1-5,6 7-4,-1 4 0,3 6-2,1-1 0,3 2 1,0-3-2,2 1 1,1-2 0,1-2 0,2-5-1,0-1 1,1-4 0,1-1-1,-1-3 0,1-6 1,0-2-1,0-3-1,2-5-1,-3-4-2,4 0-2,-6-7-4,7 4-9,-16 6-20,14-22 2,-8 11-1,-6-3 1</inkml:trace>
  <inkml:trace contextRef="#ctx0" brushRef="#br0" timeOffset="29057.6621">10554 7975 61,'0'0'38,"-2"-12"1,2 12 0,26-4-22,-11-4-5,12 4-4,-3-2-3,6 2-2,1 4-2,-3-3-7,4 1-29,-6-3-6,-7-4 2,-3-1-3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56:38.87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16210 5350 2,'-3'-10'15,"3"10"-2,-5-10-2,5 10 1,-5-10-1,5 10 1,0 0-1,-3-10-1,3 10 0,0 0 0,0 0-1,0 0-2,0 0 0,-4-9-1,4 9 0,0 0-1,0 0-1,0 0-2,2 17 1,-2-17-1,0 25 1,2-7-1,-1 7 0,-2 1-1,-1 8 0,-1-1 0,2-2 1,1 2-2,-2-3 1,2-2 0,0-2-1,-1-4 0,4-4 1,-1-5-1,0 1 0,-2-4 0,0-10 0,0 13-1,0-13-2,0 0-2,0 0-4,0 0-6,0 0-9,4-12-10,4 2-1,-6-12 2</inkml:trace>
  <inkml:trace contextRef="#ctx0" brushRef="#br0" timeOffset="548.0313">16191 5295 31,'-5'-14'30,"5"14"1,0 0-11,0 0-5,0 0-2,-2-15-4,2 15-2,0 0-2,0 0-1,0 0-1,12-6 1,-12 6-2,13-7 0,-3 5 0,4-1 0,0 0-1,4 1 0,-2 0 0,4 2 0,-2 0 0,-1-1 0,1 1-1,-2 3 0,0 0 1,-2 0-1,1-1 0,-4 2 0,-2-1 0,2 0 0,-11-3 1,10 4-1,-10-4 0,0 0 0,0 0 0,0 0 0,0 0 0,0 0 0,0 0 0,0 0 0,2 11 1,-2-11-1,-3 10 0,2 0-1,1 1 1,0 1-1,1 2 0,0-1-2,2 4 0,-3-4-5,6 7-4,-5-9-8,-1 0-15,5 1 0,-5-12 1,9 17 2</inkml:trace>
  <inkml:trace contextRef="#ctx0" brushRef="#br0" timeOffset="1250.0715">16728 5469 14,'0'0'28,"9"-4"-5,-9 4-1,14-7-2,-4 3-3,3 1-3,0-4-3,4 5-3,-2-4-3,4 3-1,-1 1-2,-3 1 0,2 0-4,-7 1-4,3 5-8,-13-5-19,10 11-1,-10-11 1,2 10 0</inkml:trace>
  <inkml:trace contextRef="#ctx0" brushRef="#br0" timeOffset="1532.0876">16742 5572 29,'0'0'31,"0"0"2,0 0 1,11 1-18,0-1-4,-11 0-3,19-3-3,-9 4-2,3 0-1,-1 2-2,1 0-1,3 0-1,-4 0-1,1 4-6,-1-9-9,-12 2-17,22-2-1,-12-5 1,4 4 1</inkml:trace>
  <inkml:trace contextRef="#ctx0" brushRef="#br0" timeOffset="2479.1418">17433 5213 10,'-4'-9'26,"4"9"2,0 0-6,-15-12-5,15 12-2,-17-7-2,17 7-2,-20-6-2,10 6-1,-4-2-2,3 5 0,-7 0-1,5 1-2,-2 0-1,3 6 0,-3-1-1,6 2 0,-2 1 0,5-1-1,2 0 1,3 2-1,3 1 2,3-1-1,6-1 0,-1 1-1,1-1 2,2-1-2,-2 1 1,1-1 0,-12-11-1,13 20 0,-13-9 0,0-11 0,-4 18 0,-2-8-1,-4-2 1,-1 1-1,0-1 1,-3-3-1,1-1 1,-2 0-1,3-1 1,0-3 0,12 0-1,-17 2 1,17-2-1,0 0 1,0 0 0,0 0 1,9 5-1,2-2 0,-1-1 0,4 1 1,1 2-1,-2 2 1,1 4-1,-3 2 0,-6 4 0,-1 0 0,-4 2 0,-2 0 0,-3 3 0,-1 0 0,-2-1 0,1 0 1,2-3-1,1 1 0,2-1 1,1-3 0,3-2-1,3-2 1,-5-11-1,16 16 1,-7-12-1,4-3 0,1 2-3,-2-5-5,7-1-25,-3 3-3,-7-3-1,4 1 1</inkml:trace>
  <inkml:trace contextRef="#ctx0" brushRef="#br0" timeOffset="3960.2265">18039 5375 17,'0'0'16,"0"0"-2,-6 10 0,6-10-2,-10 11 1,0-2-3,-1 3-1,-1 2-1,-4 4-2,1 2 0,-6 4-1,1 0 0,-2 1-2,3 1 0,-1-3-1,4 0-1,-1-3 1,4-5-1,1-3-1,4-3 1,8-9-1,-11 12-1,11-12-3,0 0-3,0 0-7,-10 4-7,10-4-10,-2-10 2,-2-2-1</inkml:trace>
  <inkml:trace contextRef="#ctx0" brushRef="#br0" timeOffset="4335.2476">17762 5375 35,'0'0'30,"0"0"3,0 0-11,0 0-5,5-9-4,-5 9-3,13 12-3,-1-2 0,-3-1-3,5 7 0,0-1-2,4 4 0,1-1-1,0 1 1,2 0-1,-1 1-1,1 1 1,-2-5-1,-4 1 0,0-3-1,-4 0-1,-3-4-1,3 2-2,-11-12-5,16 8-10,-16-8-13,0 0-3,0 0 2,10 0 0</inkml:trace>
  <inkml:trace contextRef="#ctx0" brushRef="#br0" timeOffset="4990.2854">17768 5228 9,'-23'9'24,"11"0"-5,-3-2-1,1 8-2,2 2-3,-1 6-2,2 4-2,1 5 0,5 6-3,1 3-1,3 3-1,1 0-1,4-1-1,0-1-2,3-2 0,3-4-5,1-9-4,4-7-15,3 0-7,-4-15 1,9 4-1</inkml:trace>
  <inkml:trace contextRef="#ctx0" brushRef="#br0" timeOffset="5697.3258">18281 5685 12,'0'0'25,"4"-13"-3,-4 13-4,5-10-2,-5 10-2,8-13-1,-7 2-3,-1 11-2,8-15 0,-8 15-1,7-15-2,-7 15-1,7-16 0,-7 16-2,6-9 2,-6 9-3,3-10 0,-3 10 0,0 0-1,0 0 1,0 0-1,0 0 1,2 9-1,-2-9 0,-1 20 1,2-9-1,0 6 0,-1 1 0,-1 1 1,1-1-1,2 4 0,-1-2 0,0-2-1,-2 0 0,1-3-2,-1-5-3,4 1-4,-3-11-7,0 0-6,-2 17-12,2-17 3,0 0 0</inkml:trace>
  <inkml:trace contextRef="#ctx0" brushRef="#br0" timeOffset="5919.3385">18280 5815 13,'0'0'30,"0"0"1,0 0-3,0 0-8,0 0-3,10-6-5,0 9-4,-10-3-2,15-2-1,-15 2-3,18 0-1,-8-1-1,-10 1-2,21 1-6,-21-1-9,15-11-17,-2 10 0,-13 1 1,15-11 0</inkml:trace>
  <inkml:trace contextRef="#ctx0" brushRef="#br0" timeOffset="6890.3941">18662 5674 52,'14'8'31,"-14"-8"2,8 16-8,-2-1-14,-7-2-4,1 5-5,-3 1-3,-3 1-4,5-1-8,-5 1-16,-5-10-4,6 5 0,-5-10 1</inkml:trace>
  <inkml:trace contextRef="#ctx0" brushRef="#br0" timeOffset="7247.4145">18927 5299 25,'4'-11'31,"-4"11"2,0 0 1,9-11-14,-9 11-7,0 16-3,3 1-2,-5 0-2,6 7-2,-5-2 0,2 8-1,1 2-1,-1-1 0,1-1-1,1 0-1,0-4 0,-2-4-2,2 2-2,-2-11-5,5 0-12,-4-2-15,-2-11 0,0 0 0,0 0 1</inkml:trace>
  <inkml:trace contextRef="#ctx0" brushRef="#br0" timeOffset="7608.4352">18882 5304 30,'-4'-25'33,"12"8"3,-3-1-1,1 0-14,6 9-6,1-4-3,9 8-4,-4-2-1,8 7-3,-3 1-1,2 7-1,-1 2 0,0 2-1,-2 4-2,-6 4 1,-2 0 0,-7 3-1,-4 0 1,-5-2-1,-4 1 0,-8 0 1,-4-1 0,-3-6 0,-2 1 0,1-4 0,1-2-1,4-1 0,2-1 0,6-6-2,9-2-3,0 0-4,9 0-12,5-3-15,2-2 1,3-1-1,1-4 1</inkml:trace>
  <inkml:trace contextRef="#ctx0" brushRef="#br0" timeOffset="8084.4624">19367 5458 31,'0'0'30,"-5"12"4,5-12-8,-17 12-8,5-1-5,-2-3-3,1 9-2,-4-4-3,2 5 0,5-2-2,2 2-1,1 0 0,9-2 0,3 0-1,6-3-1,4-2 1,4-3 0,4-4 0,3-1-1,5-6 0,-1-1 0,-2-3 1,-2-3-1,0-1-1,-3-1 1,-4-1 0,-6-1 0,-5-2 0,-6-1-1,-4-3 1,-7 0-1,-3 0 1,-7 0-1,-4 3 0,-1 5 1,-2 4-1,1 5 1,1 6-1,3 1 0,5 7-1,3 1-3,8 5-6,-1-4-12,3 0-11,10 0-2,-7-13 2,26 17 0</inkml:trace>
  <inkml:trace contextRef="#ctx0" brushRef="#br0" timeOffset="8552.4892">19751 5438 31,'0'0'32,"0"0"2,-14-3-1,4 3-13,1 5-8,-5-1-4,2 3-2,-3-2-2,7 4 0,-2 0-2,10-9 0,-12 13 0,12-13-1,-1 14 0,1-14 0,12 13-1,-12-13 1,20 11-1,-4-4 0,-2 4 1,1-2-1,-1 5-1,-2-1 1,-2 1-2,-2 3 1,-4 2 0,-5-3 0,-1 2 0,-6-1-1,-1-1 1,-3-4 1,0 0 0,-3-4 0,0-3 0,2 0 1,0-3-1,4-3 1,9 1-1,-13-5-2,13 5-2,0 0-7,0-14-23,0 14 0,13-18-2,0 9 1</inkml:trace>
  <inkml:trace contextRef="#ctx0" brushRef="#br0" timeOffset="8926.5105">19837 5201 53,'0'0'38,"8"-10"-1,-8 10 1,12-3-18,4 16-10,-3 0-3,7 9-1,-2 3-2,3 6-2,-1 1 0,-2 4-1,-3 1 0,-3-1 0,-3 0-1,-5 0 0,-7-6 0,0-6 1,-3-1-2,-3-5 1,2-4-1,-3-6 0,10-8-2,-16 7-2,16-7-5,-9 3-11,9-3-18,0 0 0,0 0 0,0 0 2</inkml:trace>
  <inkml:trace contextRef="#ctx0" brushRef="#br0" timeOffset="9107.5209">20210 5634 43,'16'18'33,"-10"-1"3,1 4-2,-3 3-18,-9-4-6,1 3-5,-4-3-5,0-3-7,0-6-27,2 6-1,-8-11 0,4 4 0</inkml:trace>
  <inkml:trace contextRef="#ctx0" brushRef="#br0" timeOffset="10678.6108">17750 6112 19,'-12'2'25,"12"-2"-5,-12 10-2,3-2 0,2 4-3,-8 2-2,6 9-1,-8 0-2,7 8-1,-5 1-3,4 9 1,0-3-2,1 2-1,3-3-1,5-3 0,1-6-1,8-2-1,3-6-1,2-8 0,3-1-3,3-7-3,5 2-9,-4-2-20,2-7 0,0 0-1,-6-7 1</inkml:trace>
  <inkml:trace contextRef="#ctx0" brushRef="#br0" timeOffset="10997.629">18052 6250 17,'11'13'26,"-11"-13"-2,-5 20-5,0-9-4,-4 6-2,-1 3-3,-1 1-2,-3 2-2,-6 0-2,0-2 0,-1 0-3,4 1 1,-2-6-1,4-2-1,0-4-4,3-4-3,12-6-6,-14 7-10,14-7-9,-7-10 2,4-5 0</inkml:trace>
  <inkml:trace contextRef="#ctx0" brushRef="#br0" timeOffset="11237.6427">17801 6278 18,'10'-2'31,"-10"2"0,11 8 3,-2 2-13,1 2-6,4 3-5,1 2-3,6 3-1,0 0-2,4 0-2,-2-4-1,1-2-2,3-3-3,-4-3-7,6-1-10,-5 0-13,-6-7-1,3 3 1,-5-7 0</inkml:trace>
  <inkml:trace contextRef="#ctx0" brushRef="#br0" timeOffset="11626.6649">18193 6442 36,'0'0'35,"7"-13"1,-7 13-1,11-18-16,0 16-5,-11 2-7,19-4-2,-19 4-3,16 9-1,-16-9-1,14 20 0,-9-7 0,-4 2-1,-1-1 1,-4-2-1,-2 3 0,0-2 0,-3 0 1,-2-3 0,-2-1-1,3 1 1,10-10 0,-17 15 0,17-15 1,0 0 0,-8 10 0,8-10 0,13 4 0,-3-4 0,-1 0 0,5-1-2,-1 2-2,-3-3-5,9 5-13,-1-2-14,-9-5-1,4 3-1,-2-5 2</inkml:trace>
  <inkml:trace contextRef="#ctx0" brushRef="#br0" timeOffset="11860.6784">18470 6555 54,'0'0'35,"19"3"-1,-19-3-11,13 10-7,-1-2-5,-12-8-6,11 16-2,-8-5-1,1 3-1,-2-2 1,-2-2-2,0 1-1,-4 0-2,0 1-1,4-12-9,-11 13-17,11-13-4,-13 8-2,13-8 2</inkml:trace>
  <inkml:trace contextRef="#ctx0" brushRef="#br0" timeOffset="12313.7043">18900 6174 47,'0'0'33,"0"0"2,-15-3-2,15 3-18,-10 21-5,4-7-4,6 12 0,-2 1-2,2 4 0,1-1-1,4 2 0,-1-3-1,4-1-1,0-2-1,0-7-1,3 0-3,-4-9-6,2-1-25,0 1-2,-9-10 0,10 4 0</inkml:trace>
  <inkml:trace contextRef="#ctx0" brushRef="#br0" timeOffset="12747.7291">19058 6320 42,'0'0'33,"6"16"1,-11-7 0,10 2-16,1 13-12,-7-3 0,6 3-3,-4-3-1,4 1 0,1-6-1,5-1-1,-3-6 1,1-5 0,1-4-1,1-4 0,1-2 0,-2-5 0,2-4 0,-3-2-1,1-4 0,0 1 0,-3 2 0,1-2 0,-2 4 0,-1 5 1,-5 11-1,0 0 2,10-5-1,-10 5 1,5 18-1,-2-3 1,-1 2-1,3-2 1,1 3-2,-1-3-1,3 2-4,-4-7-14,-4-10-13,10 14-2,-10-14 1,10-1 0</inkml:trace>
  <inkml:trace contextRef="#ctx0" brushRef="#br0" timeOffset="13095.749">19484 6075 48,'0'0'35,"0"0"0,0 0 0,-7 20-14,3-8-15,4 9-3,-4 3-1,2 7 0,-1 4-1,1-1 0,1 1-1,3 1 0,-1-3 1,2-2-1,3-3 0,1-5 1,-1-6-1,3 1 0,3-5 0,-3-2 0,2-4 0,1-4-2,1 0-1,-3-5-6,5 0-17,-4 0-9,-11 2-1,13-16 1</inkml:trace>
  <inkml:trace contextRef="#ctx0" brushRef="#br0" timeOffset="13310.7613">19342 6319 57,'0'0'36,"6"-10"-1,6 8-8,4-7-10,8 7-7,-1-5-4,5 7-3,-1 2-3,-1-4-5,2 7-10,-5-1-21,-3-9 0,3 3-1,-7-7 2</inkml:trace>
  <inkml:trace contextRef="#ctx0" brushRef="#br0" timeOffset="13648.7806">19659 6027 60,'10'1'35,"-10"-1"0,20 9-6,-6 5-13,-3 1-7,5 10-4,-4 1-1,2 8-1,-7-1-1,3 3 0,-4 1-1,-2 0 0,-4 0-1,0-4 1,-2-3-2,-2-2 1,-1-3 0,0-3 0,0-6-1,0-3-1,4-2-2,1-11-6,0 0-25,-6 13-1,6-13-1,0 0 0</inkml:trace>
  <inkml:trace contextRef="#ctx0" brushRef="#br0" timeOffset="13997.8006">20020 6429 54,'16'3'36,"-16"-3"-1,11 11 1,-3 1-19,-8-1-8,6 6-3,-6 0-2,-1 2-2,-1 0 0,-1 3-1,-3 1-3,-2-7-5,4 0-27,-4-1-3,-5-6 0,5 2-1</inkml:trace>
  <inkml:trace contextRef="#ctx0" brushRef="#br0" timeOffset="14747.8435">18073 7001 40,'0'19'30,"0"-19"3,0 0-12,-3 11-7,3-11-5,4 10-1,-4-10-5,10 6-6,-10-6-25,20 3-4,-20-3 0,21-1 0</inkml:trace>
  <inkml:trace contextRef="#ctx0" brushRef="#br0" timeOffset="14959.8554">18325 6991 33,'10'10'30,"-10"-10"2,5 10-1,-5-10-16,5 10-7,-5-10-4,13 5-6,-13-5-15,14-6-14,3 5-1,-8-10 1,7 5-1</inkml:trace>
  <inkml:trace contextRef="#ctx0" brushRef="#br0" timeOffset="15148.8664">18578 6948 45,'0'0'33,"9"16"1,-7-7 0,0 1-17,7 2-8,-3 0-6,-6-12-7,15 15-18,-3-6-11,-12-9-1,10 2 0,-10-2 0</inkml:trace>
  <inkml:trace contextRef="#ctx0" brushRef="#br0" timeOffset="15898.9093">17784 7334 24,'-8'10'30,"-10"-1"3,-2 4-8,2 10-5,-3-2-3,5 16-3,-7-4-2,13 7-3,-7-3-4,12 8 0,5-3-2,4-1-1,4-3-2,7-7-1,5-5-3,1-5-3,7-1-13,0-8-16,-8-9-1,4-2 0,-4-11 1</inkml:trace>
  <inkml:trace contextRef="#ctx0" brushRef="#br0" timeOffset="16190.926">18161 7548 42,'0'0'30,"-1"13"2,-4-2-9,5-11-10,-12 21-5,-1-9-1,2 5-2,-6 0-1,0 0-2,1 2-1,-4-1-1,0-2-1,3-2-3,2-1-5,-1-6-10,2-6-13,14-1-2,-22 4 2,22-4 0</inkml:trace>
  <inkml:trace contextRef="#ctx0" brushRef="#br0" timeOffset="16469.942">17917 7576 42,'-9'-16'34,"9"16"2,0 0-1,-8-11-15,8 11-7,6 11-5,3 1-2,2 1-3,3 7 0,4-1-1,3 5 0,1 0-1,3-3 0,2-2-1,-6 2-1,2-5 0,-1-3-2,-2-2-2,-6-7-5,4 5-10,-18-9-16,16 7-1,-6-8 0,-10 1 1</inkml:trace>
  <inkml:trace contextRef="#ctx0" brushRef="#br0" timeOffset="16851.9639">18282 7709 34,'0'0'31,"0"0"2,-3 15-5,3-15-10,-2 20-6,1-9-2,6 4-2,-5-6-4,4 5 0,-4-14-1,12 16 0,-3-13-2,0-2 1,0-4-2,3-2 0,-2-3 1,2-4-1,1-2 0,0 0 0,0 1 0,-1 0 0,0 1 0,-3 3 0,1 2 0,-10 7 0,12-1 0,-12 1 0,3 10 0,-2-1 0,1 1 1,-1 2-1,0 1-1,1-3 0,3 2-3,-5-12-6,8 12-24,-2-2-1,-6-10-1,12 6 0</inkml:trace>
  <inkml:trace contextRef="#ctx0" brushRef="#br0" timeOffset="17051.9753">18659 7771 38,'0'0'35,"14"22"0,-10-13 0,-1 0-13,1 9-10,-3-5-6,3 1-3,-5-3-4,0-1-3,5 1-9,-4-11-18,0 9-3,0-9-3,0 0 3</inkml:trace>
  <inkml:trace contextRef="#ctx0" brushRef="#br0" timeOffset="17339.9918">18963 7402 43,'9'5'34,"-9"-5"1,-5 25 1,-1-2-16,-4 0-11,7 3-2,-2 2-3,5 4 0,0-1-2,4-2 0,-1-1-2,1-4-1,2-2-2,-1-6-4,5 1-10,-7-5-19,-3-12 0,0 0-1,0 0 2</inkml:trace>
  <inkml:trace contextRef="#ctx0" brushRef="#br0" timeOffset="17687.0114">18847 7391 58,'6'-13'37,"-4"2"0,-2 11 2,19-10-22,-13 0-8,9 8-3,-1 0-2,9 3-1,-1 5-2,3 4 0,-1 0-1,-1 5 0,0 1-1,-3 0 1,-2 1-1,-6 1 0,-6-1-1,-3-1 0,-2 1 0,-5-4 0,-1-1 0,-8 1 0,0-2 1,-3-4 0,0 0 1,-1-2-1,3-3-1,-1-2-3,6 4-6,9-4-20,-15-7-5,15 7-1,8-15 1</inkml:trace>
  <inkml:trace contextRef="#ctx0" brushRef="#br0" timeOffset="18094.0349">19252 7514 55,'-8'19'34,"-4"-5"0,5 3-7,-1 6-12,-1-5-6,8 2-3,-1-4-2,6 2 0,2-4-1,5-2 0,3-3-1,4-4-1,0-5 0,-1-1-1,1-3 1,0-5-2,0 1 0,-2-2-1,-6-1 1,-3 1-1,-2 0 1,-4-4-1,-5 3 0,-6 0 0,-3 1 1,-5 2 0,0 2 0,-3 0 0,2 5 0,0 2 0,6 3-1,0 0-2,13-4-7,-5 16-17,5-16-6,13 11 0,-3-10 0</inkml:trace>
  <inkml:trace contextRef="#ctx0" brushRef="#br0" timeOffset="18516.0589">19730 7443 47,'0'0'34,"0"0"2,-19-1-2,6-1-13,-5 11-14,-3-2-3,3 7 0,-2-2-1,6 0 0,2 1-1,4-1 0,1-3 1,6 2-1,1-11 0,7 13 0,-7-13-1,21 13-1,-9-6 1,3-1 0,0 1-1,0 1 0,-5 3 0,-3 1 0,-2 2 0,-4-2 0,-4 1-1,-4 3 1,-3-3 0,-2 2 1,0-4-1,-1-3 0,0-1-1,0-1 0,2-1 0,0-5-4,11 0-4,-13 1-20,13-1-8,-1-10 0,3-1-1</inkml:trace>
  <inkml:trace contextRef="#ctx0" brushRef="#br0" timeOffset="18903.0812">19804 7219 92,'10'-12'37,"-1"12"-1,-9 0-8,10 5-21,1 10-4,-1 1 1,5 5-2,-2 3 0,5 4 0,-3 2-1,2 5 0,-4 1 1,-1-3-1,-4 2 0,-3 2-1,-4-2 0,-2-1 1,-1-2-1,-1-3 0,-5-5-1,1-3 0,2-3-1,5-18-4,-8 18-15,8-18-19,0 0 1,-11-6-1,8-7 2</inkml:trace>
  <inkml:trace contextRef="#ctx0" brushRef="#br0" timeOffset="20313.1618">20230 7190 20,'0'0'30,"0"0"2,0 0 0,9-11-13,-9 11-5,7-9-5,-7 9-2,12-11-2,-3 5 1,5 4-1,-1-1-2,3 2 0,1 1 0,3 5-1,-1 0-1,-3 2 1,-1 3-2,-3 2 1,-2 3 0,-1 3-1,-8 2 1,-3 1-1,-4-2 1,-3 4-2,-2 0 2,-2-2-1,0 1 1,1-2-2,0-1 2,5 0-1,3 2 0,5-5 1,5 1-1,4 0 1,4-3 0,2-3 0,1-3 0,0 0 0,0-5 0,-1 1-1,-5-3 1,-2-2 0,-9 1-1,11-2 0,-11 2 0,0 0 0,0 0 0,0 0-1,0 0 1,-11 9-1,11-9 1,-9 15 0,4-5-1,1 2 1,0 3 0,2 2 0,2 3 0,1 0 0,2 2 0,0 1 0,0 2 0,0-2 0,0-2 0,0 0 0,-3-1 0,-2-2 0,-2-3 0,-2-2 1,-4-2-1,-2 0 0,-4-1 0,-1-1 1,-1-2-1,1-2 0,2 0 0,2-1 0,1-1-1,12-3-1,0 0-3,0 0-7,1-10-26,12 8 1,-3-5-1,6-1 1</inkml:trace>
  <inkml:trace contextRef="#ctx0" brushRef="#br0" timeOffset="51644.9539">16271 9108 5,'6'-15'17,"-6"15"1,5-9-6,-5 9-1,3-14-3,-3 14-1,4-14 1,-4 14-2,6-17 1,-6 17 0,4-14 1,-4 14-1,3-10 0,-3 10 0,0 0-2,0 0-1,0 0 0,0 0-1,0 0-1,-5 15 0,5-1 0,-2 4 0,1 7 0,-1 4 0,-1 1 0,0 5 0,2 2-1,-1-1 2,1-1-2,-1-2 0,2-3-1,0-4 1,0-1-1,2-6-1,-2-7 0,0-2-1,0-10-2,0 13-2,0-13-2,0 0-5,0 0-5,-4-16-7,4 16-8,-2-21 2,4 6 2</inkml:trace>
  <inkml:trace contextRef="#ctx0" brushRef="#br0" timeOffset="52073.9784">16234 9012 19,'-1'-17'29,"-8"-3"-1,8 4-3,2 2-4,-1-1-4,0 15-4,14-20-4,-2 13-3,0 1-1,3 4-3,2 2 1,1 3-2,6 1 0,0 4 0,-2 0-1,3 5 1,-4 0 0,-1 2-1,-1-3 0,-1 1 1,-8 2-1,-4-1 0,-1 1 0,-5-1 1,-3 0-1,-6 0 0,-7 2 0,-3-1 0,-3-1-1,-2-1 1,0 0 0,0-3 0,1-3 0,9-3 0,14-4-1,-14 2-1,14-2-2,0 0-7,23-10-10,-1 8-14,-1-5 0,7 5 1,-2-5 1</inkml:trace>
  <inkml:trace contextRef="#ctx0" brushRef="#br0" timeOffset="52594.0082">16732 9135 17,'0'0'27,"-14"-15"1,14 15-7,-13-3-5,3 4-3,-2 5-3,-2 1-2,2 7-2,1 0-2,1 6 0,-3 3-1,6 4-1,1 0 0,8 1 0,2-2-1,8-2 0,4-5 1,7-3-2,6-10 1,1-5 1,2-4-1,1-5-1,-1-6 1,-2-3 1,-3-4-2,-5-2 1,-4-1 0,-6-1 0,-1-1-1,-8-1 1,-5 0-1,-5 4 1,-5 3-1,-3 4 0,-6 5 1,0 6-1,-3 6 0,1 4 0,2 5-1,0 5 0,9 3-2,1-3-1,10 3-6,-1-5-7,2-13-17,24 22-1,-7-19 2,11 1 1</inkml:trace>
  <inkml:trace contextRef="#ctx0" brushRef="#br0" timeOffset="53088.0364">17364 9067 23,'0'0'30,"10"-5"2,-20 4-4,-1 0-8,-1 4-6,-9-3-5,2 7-3,-2-2-1,-2 3 0,0-1-2,4 4-1,-2 0 1,3 2-1,4-3-1,1 3 1,4-5-1,5 2 0,4-10 0,2 14 0,-2-14 0,20 7-1,-7-5 0,4 1 0,2 0 1,0 0-1,-2 3 0,-1 2 0,-5 2 0,-1 2 1,-3 2-1,-5 4-1,-8-1 2,-2 2-2,-2-2 2,-3-1-1,-4-4 0,1 1 0,-3-6 1,2-4-1,0 0 0,2-3 1,2-2-1,0 1 0,13 1-1,-14-5-1,14 5-4,0 0-14,8-13-16,7 11 1,-1-4-2,9 0 2</inkml:trace>
  <inkml:trace contextRef="#ctx0" brushRef="#br0" timeOffset="53985.0877">18246 8946 19,'0'0'27,"0"0"-1,0 0-4,0 0-4,0 0-3,-16 0-3,16 0-3,-13 13-1,7-4-2,-5-2 0,0 7-1,-5-4-2,-2 5-1,-5 0 0,0 0 0,2 0-2,-4 1 1,-1 0-1,0-1 1,4-1-1,1-2 1,4-2-1,4-1 1,-1-2 0,14-7 0,-14 7 1,14-7-1,0 0 0,5 11 1,-5-11-1,18 7 0,-2-2 0,4 2 1,3 1-2,1-2 1,5 1 0,1 2-1,-3 3 1,0 0-1,-4-1 1,-2 0 0,-5-2 0,-1 1-1,-15-10 2,14 14-2,-14-14 1,9 3-2,-9-3 0,0 0-1,0 0-2,0 0-2,0 0-8,3-9-15,-3 9-8,6-10-1,-6 10 2</inkml:trace>
  <inkml:trace contextRef="#ctx0" brushRef="#br0" timeOffset="54325.1072">18440 9009 40,'5'-15'34,"-5"15"1,0 0-9,0 0-6,0 0-4,0 0-6,0 0-4,0 0-2,0 0-1,5 9-2,-5-9 0,0 0-2,0 0 0,-5 14-2,5-14-6,0 0-19,0 0-9,0 0 1,9 10 0</inkml:trace>
  <inkml:trace contextRef="#ctx0" brushRef="#br0" timeOffset="54600.1229">18469 9159 36,'0'0'30,"-6"19"1,1-9-11,3-1-5,4 2-3,-2-11-3,0 16-2,0-16-1,3 14 0,-3-14-2,0 0-1,0 0-1,1 9 0,-1-9-2,0 0-2,0 0-8,0 0-20,0 0-5,0 0-1,0-13 2</inkml:trace>
  <inkml:trace contextRef="#ctx0" brushRef="#br0" timeOffset="55407.169">18873 8886 26,'0'0'32,"0"0"1,0 0 1,4 18-13,-7-8-7,5 10-4,-4-2-3,4 7-2,-1 1-2,1 4 0,1 0-1,2 3-1,-2-2 0,1-2-1,-1 1 1,0-3-2,0-1 0,1-5-1,-2 0 0,-1-7-2,4 0 0,-5-14-4,9 15-5,-9-15-7,0 0-14,16-2 0,-9-9 1,4 5 0</inkml:trace>
  <inkml:trace contextRef="#ctx0" brushRef="#br0" timeOffset="55909.1978">19093 9101 24,'10'-10'34,"-10"10"0,0 0 0,0 0-11,0 0-6,0 0-7,0 21-4,-3-8-3,4 5 0,-3-2-1,5 4 0,0-2-1,2 1 0,-1 0 0,1-6 0,2-1-1,-1 0 0,1-3 1,-7-9-1,13 3 0,-13-3 0,16-11 0,-9 2-1,2-5 1,2-3 0,-1-4-1,0 1 1,2-2 1,-4 1 0,1-1 0,2 5 0,-3 0 1,-3 7-1,-5 10 1,0 0 0,0 0-1,9 5 0,-7 8-1,-1 4 1,2 2-1,1 1 1,1 1-1,-3-2 0,4 3 0,-3-3-1,2-4 0,1-1-3,-1-3 0,-5-11-6,8 10-12,1-9-16,-9-1 0,14-14 1,-10 0 1</inkml:trace>
  <inkml:trace contextRef="#ctx0" brushRef="#br0" timeOffset="56310.2205">19544 8857 49,'-2'-14'36,"2"14"-1,-6-14 1,6 14-16,0 0-10,-14 12-4,13 1-2,-1 3-2,1 8 0,1 2-1,1 5 0,-1 5 0,2-1-1,-1 1 0,-2 1 0,-1 1 0,1-5 1,-1-2-1,0-2 0,1-6 0,1-3 0,2-6 1,3-2-1,-5-12 1,18 11-1,-8-11 0,3-4 1,-2-1-3,1-3 1,1 2-2,-5-3-2,-8 9-6,12-15-13,-7 6-13,-5 9 0,2-16 0,-2 16 1</inkml:trace>
  <inkml:trace contextRef="#ctx0" brushRef="#br0" timeOffset="56550.2345">19346 9036 38,'-10'-1'35,"-1"-2"2,11 3-1,0 0-12,13-20-9,9 17-6,1-6-2,9 4-2,-1-2-2,4 1-1,-1 4-2,-1 0-1,-1 5-4,-10-6-10,-3 5-24,-3 6 1,-16-8-1,18 9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29.2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15.6">5587 15797 19,'0'0'26,"0"0"-6,0 0-3,0 0 2,0 0-5,-7 13-1,7-13-2,0 0-1,-2 9-1,2-9 0,0 0 0,20 4-2,-20-4 1,23-7-1,-9 2-1,4 3-2,0-2 0,2 2 0,-2 0-2,2 0-2,-1 2-4,-4-6-14,3 3-21,-2 1 1,-5-6-2,1-1 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58:47.23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16986 10226 11,'-11'5'14,"11"-5"-1,0 0-1,-10 13-1,10-13 1,-11 13 0,11-13-1,-13 18-2,5-4 0,-1 0-2,2 3 0,-1-3-2,0 8 0,0-3-2,3 2 1,-2 0-2,4 2 1,-1-3-1,4 2 1,1-2-2,3-1 1,0 0-1,2-3-1,1 1 2,0-1-2,-1-3 0,1-1 0,0-1-1,-1-2 0,-6-9-3,11 12-3,-11-12-8,8 12-13,-8-12-5,0 0 2,10-7 0</inkml:trace>
  <inkml:trace contextRef="#ctx0" brushRef="#br0" timeOffset="403.0229">17323 10392 13,'0'0'20,"0"0"-4,0 0 0,0 0-3,-9 8-1,-2 0-2,1 2-1,-4 0-3,0 6-1,-2-2-1,-1 3-1,0-2-1,3 2 0,-1-1-1,1 0 0,2-2 0,0-2-1,3-2-2,9-10-4,-14 14-7,14-14-10,-14 0-6,14 0 0,-2-11 1</inkml:trace>
  <inkml:trace contextRef="#ctx0" brushRef="#br0" timeOffset="692.0395">17104 10420 16,'0'0'29,"0"0"1,0 0-6,12 3-5,-12-3-4,17 8-3,-17-8-3,22 14-4,-9-7-1,1 3-2,1 0 0,0 0-1,4-1-1,-4 1-1,4-1-1,-4-2-3,1 2-7,-3-1-12,-2-4-9,4 4-1,-15-8 3</inkml:trace>
  <inkml:trace contextRef="#ctx0" brushRef="#br0" timeOffset="924.0528">17502 10562 26,'19'11'30,"-19"-11"1,11 12-7,-9 0-7,0-2-6,-1 6-5,-1 0-3,-1 1-2,-1-2-2,-2 2-3,2-2-3,-3-3-8,5-12-14,-5 14-3,5-14 2,0 0 0</inkml:trace>
  <inkml:trace contextRef="#ctx0" brushRef="#br0" timeOffset="1224.07">17706 10301 25,'1'-9'30,"-1"9"2,0 0-1,-2 11-13,2 3-7,-6 0-4,5 7-2,-4-1-2,4 6 0,-3-1-1,4 0 1,-2-1-3,1-3 0,3 1-3,-3-4-1,2-1-5,-4-5-11,3-12-12,-2 15-2,2-15 2,0 0 0</inkml:trace>
  <inkml:trace contextRef="#ctx0" brushRef="#br0" timeOffset="1525.0872">17500 10341 20,'2'-11'32,"9"7"2,-1-7 0,6-2-12,5 7-6,-3-9-4,8 9-5,0-3-1,1 5-3,1-2 0,1 5-2,-4-2 0,-1 3-1,-3 5-2,-2-5-1,-3 7-4,-5-5-10,1-1-18,-3 5-1,-9-6 0,14 4 1</inkml:trace>
  <inkml:trace contextRef="#ctx0" brushRef="#br0" timeOffset="1925.1101">17957 10093 65,'9'7'36,"-9"-7"-1,8 10-10,2 7-12,-4 0-6,6 7-2,-2 2-3,2 6 0,0 2-1,-1 1-1,2 2 0,-5-2 0,-1-1-1,-5 1 1,-4-5-2,-1-5 1,-3 1-2,-2-8-3,3 0-8,-5-2-16,0-12-5,10-4-1,0 0 2</inkml:trace>
  <inkml:trace contextRef="#ctx0" brushRef="#br0" timeOffset="2548.1457">18581 10325 44,'0'0'32,"-14"-1"1,0 2-10,-4-2-7,4 7-6,-10-3-3,3 7-1,0-1-2,1 4-2,-3 3 0,3 2 0,0 2-2,3 3 1,5-2 0,4 3 0,2 1 0,2-1 1,6-3-1,2 0-1,6-3 1,6-3 0,0-1 0,3-3-1,0-6 0,4-1 0,1-1 0,2-2-1,-2 1-2,-4-7-2,2 4-5,-8-7-9,5-2-14,-1 4-2,-6-7-1,0 5 2</inkml:trace>
  <inkml:trace contextRef="#ctx0" brushRef="#br0" timeOffset="2789.1595">18378 10484 52,'15'-8'35,"-4"0"1,6-1-11,0 7-6,-3-6-7,7 8-4,-6-3-4,3 5-3,1 2-4,-6-4-14,1 1-19,4 1 0,-6-8-1,4 2 1</inkml:trace>
  <inkml:trace contextRef="#ctx0" brushRef="#br0" timeOffset="4343.2482">18928 10192 19,'0'0'30,"0"0"1,5-12-4,-5 12-8,0 0-4,0 0-4,4 15-4,-3-3-3,1 9-1,1 3-1,-2 6 0,0 2-1,0 2 0,-1-1-1,-1 0 0,1-2 0,1-3 0,-1-6-2,0-6-3,2-1-3,-2-15-6,3 12-7,-3-12-12,0 0 0,9-6 0</inkml:trace>
  <inkml:trace contextRef="#ctx0" brushRef="#br0" timeOffset="4764.2725">18901 10164 22,'0'0'28,"6"-12"-1,-6 12-6,6-11-4,-6 11-2,11-12-2,0 8-4,-11 4-2,23-9-3,-9 5 0,2 2-1,-1 0-2,2 3 0,-1 0-1,0 1 0,-2-1 0,-2 2 1,-2-1-1,2 1 0,-12-3 0,13 6 1,-13-6-1,11 8 1,-11-8-1,6 15 1,-6-15-1,3 19-1,-2-6 0,2-2-1,1 3-5,-4-5-1,6 6-5,-2-5-4,5 0-11,1 5-6,-10-15 2,17 20 1</inkml:trace>
  <inkml:trace contextRef="#ctx0" brushRef="#br0" timeOffset="9409.5381">20778 10079 0,'0'0'11,"0"0"-2,-10-6-1,10 6-2,0 0 0,0 0 1,0 0-1,0 0 2,0 0 0,0 0 0,0 0 1,0 0 0,0 0-2,0 0 0,0 0-1,0 0 0,-4 11-1,4 3 0,1 2-1,-2 5 0,2 5-1,-3 3 0,-1 2-1,0-1 0,0 0-1,0-5 0,0-1-1,0-3 0,1-6-1,1-3-1,1-12-2,1 13-4,-1-13-4,0 0-4,0 0-5,0 0-7,10-3-1,-13-8 1</inkml:trace>
  <inkml:trace contextRef="#ctx0" brushRef="#br0" timeOffset="9897.5658">20707 10090 14,'0'0'19,"-2"-13"-2,2 13-3,-1-10 0,1 10-1,0 0-2,3-13-2,-3 13-1,0 0-1,16-7-1,-16 7-1,19-4 0,-8 0-1,5 2 0,-1-4 0,6 2-1,-3-3 0,2 1-1,0-1 0,-1-1-1,-2 1 0,0 1 0,-4 2 0,-2 1-1,-11 3 0,16-1 2,-16 1-2,0 0 0,7 9 0,-7-9 0,1 11 0,-1-11 1,0 16-1,0-16 0,2 16 0,-2-16 0,5 16 0,-5-16-1,8 15-1,-8-15 0,8 11-5,-8-11-6,0 0-10,12 13-10,-12-13 0,0 0 1</inkml:trace>
  <inkml:trace contextRef="#ctx0" brushRef="#br0" timeOffset="10285.5883">21209 9973 15,'0'0'26,"7"-12"-3,-7 12-4,0 0-2,3-11-3,-3 11-3,0 0-3,0 0-2,1 15-2,3-2-2,-1 1-1,2 8 0,0 2 0,2 6 0,-1 0 0,2 3-1,-1 1 0,-2-2 0,0-1-2,-2-3 1,0-3-2,-3-7-1,2 0-4,-3-9-4,1-9-5,2 13-8,-2-13-4,0 0 1</inkml:trace>
  <inkml:trace contextRef="#ctx0" brushRef="#br0" timeOffset="10552.6035">21291 10213 14,'0'0'28,"6"-9"-2,-6 9-1,12-6-6,-12 6-2,20-8-5,-8 0-2,6 7-4,-2-4-1,5 1-2,-1 0-1,-1 1-2,1 1 0,-1 1-2,-3 0-1,-1-2-3,-1 4-5,-4-2-9,-10 1-12,17-5-1,-17 5 2</inkml:trace>
  <inkml:trace contextRef="#ctx0" brushRef="#br0" timeOffset="11260.644">21826 10197 22,'0'0'28,"17"-6"2,-17 6-5,18-14-9,-1 10-4,-2-5-3,6 3-2,-4-5-1,4 3 0,-2-3-2,1 1 1,-1-2-2,-1 2-1,-6-3 0,0 3 0,-3-1-1,-3 2 0,-4 0-1,-2 9 0,-11-14 0,0 8 0,-3 3 0,-5 0-1,-3 3 0,-1 2 1,-2 4-1,0 1 1,1 5 0,1 2 0,1 3 0,5 1 0,2 2 1,4 0-1,5 1 1,3 1-1,4-1 1,4-4 0,5 0 0,2 1 0,4-3 1,3-2-1,3-3 1,1-2-1,-1-3 0,2-1 0,-1-2-1,0-3 0,-2-1-2,-3-3-3,3 4-5,-9-6-13,-2 0-12,7 2-1,-7-5 0,5 6 2</inkml:trace>
  <inkml:trace contextRef="#ctx0" brushRef="#br0" timeOffset="11561.6612">22410 10039 51,'0'0'35,"-3"-10"-1,3 10-6,0 0-12,-10-10-5,10 10-6,0 0-4,-15 7-3,15-7-5,-6 13-9,6-13-17,5 14-1,-5-14-1,6 17 1</inkml:trace>
  <inkml:trace contextRef="#ctx0" brushRef="#br0" timeOffset="11754.6723">22404 10191 36,'5'23'29,"-5"-23"2,6 22-3,-4-12-18,0 1-12,0-1-11,-2-10-17,8 15 0,-8-15 0</inkml:trace>
  <inkml:trace contextRef="#ctx0" brushRef="#br0" timeOffset="12183.6968">22777 9973 17,'0'0'23,"0"0"2,13-9-11,-13 9-2,0 0 0,0 0-2,10 14 1,-9-1-2,-1-3 0,2 7-1,-6 2 0,5 4-2,-5 2-2,1 3 1,-2-1-3,4 3 0,-2 0-1,1-3 0,0-1-2,0-5 0,3-2-2,-1-7-3,4 1-4,-4-13-9,0 0-15,0 0-1,4-13 3,-4 13-1</inkml:trace>
  <inkml:trace contextRef="#ctx0" brushRef="#br0" timeOffset="12631.7224">22569 9908 34,'0'0'31,"0"0"0,0 0-8,9-7-6,1 9-2,-10-2-3,27-5-2,-11 0-4,8 7 0,1-4-2,6 4-1,-1-2-1,3 1 0,-1-1-1,-2 1-1,-2-1 0,-1 1 0,-4-1 0,-4 0 0,-4 0-2,-3-1-1,2 4-3,-14-3-9,14-4-17,-14 4-5,0 0 0,1 10 1</inkml:trace>
  <inkml:trace contextRef="#ctx0" brushRef="#br0" timeOffset="14581.834">16854 10966 13,'14'-1'16,"-2"2"0,-1-7 0,4 5-2,2-3 0,2 1-3,1 1-1,3-1-2,4 2-2,0-1 0,4 2-2,3-2 0,3 2-1,3-2-1,4 2 0,1-1 0,4 1-1,0 0 1,2 1-1,1-2 0,-1 2 0,2 0 0,0 0-1,-6 0 1,2-1-1,0 0 1,-1 0-1,3-1 0,-1 1 0,2-1 1,2-1-1,-1 0 0,-1 1 0,2-1 0,-4 2 0,1-2 0,0 2 0,-4-1 1,0 1-1,2 1 0,-1-1 0,2 1 0,2-1 1,0 0-1,0 1 0,1-2-1,0 1 1,2 0 0,0 0 0,-2-1 0,2 0 0,2-1 0,-2 0-1,5 2 1,1-1 0,0-2-1,0 2 1,4 0 0,0-1 0,-3 1 0,2-3 0,-1 2 0,0-1 0,3 1 1,1-2-1,-3 1 1,1 1-1,1-3 0,2 4 1,-3-1-1,1 0 0,0 0 1,2 0-1,0 0 1,2-2 0,-3 0-1,1-1 1,0-2 0,2 1 0,-4-1 0,0 1-1,-1-3 1,1 5 0,-1-3 1,-1 1-1,-2 0 0,-1 1 0,-2-1 0,2 1 0,-5-1 0,1 1 0,0 1 0,-1 0-1,0-2 1,1 1-1,2 1 0,-3 0 1,1 0-1,-2 0 0,-1-1 0,-2 0 1,1 1-1,-1 0 0,-4 0 1,1-1-1,0 1 1,-1 0-1,2-1 1,-3 1-1,-2 0 0,0 1 0,0 0 0,-4 1 0,-3-2 1,-4 2-1,-2 0 0,-1 0 0,-1-1 0,-3 1 0,-3 0 1,0 2-1,-4 0 0,-1 0 0,-1 0 0,-5 1-1,-4 1-2,-9-2-2,14 4-6,-14-4-14,0 0-10,0 0 0,-12-6 0</inkml:trace>
  <inkml:trace contextRef="#ctx0" brushRef="#br0" timeOffset="16473.9422">18814 11412 19,'0'0'20,"0"0"-2,-9-3-2,9 3-2,0 0-4,-9 2-1,9-2-2,-10 7-2,10-7-1,-11 13 0,3-4-1,-1 2-1,0 2 0,0-1 0,-1 2-1,-3-1 0,3 0 0,2-3 0,0-1 1,8-9-1,-13 17 0,13-17 0,-16 17 0,8-7 0,-3 2-1,-5 2 1,3 3 0,-4 0-1,1 0 1,-2-1-1,3 1 0,-1-1 1,4-2-1,0-2 0,2-2-1,10-10-3,-15 13-2,15-13-4,0 0-7,-11 0-15,11 0 2,4-10 0</inkml:trace>
  <inkml:trace contextRef="#ctx0" brushRef="#br0" timeOffset="16780.9598">18443 11470 27,'0'0'29,"0"0"1,0 0-10,0 0-4,8 9-4,4 4-3,-1-3-2,8 7-1,0-4-2,5 4 0,2-2-2,1 1 0,1-1 0,0-1-1,0 2-2,-3-5-3,-1 5-1,-6-7-8,3 2-10,1 1-10,-6-10-1,5 5 2</inkml:trace>
  <inkml:trace contextRef="#ctx0" brushRef="#br0" timeOffset="17057.9756">19030 11545 26,'12'-9'30,"-12"9"1,17-8 0,-5 5-17,-12 3-6,20-6-3,-8 2-4,3 0-2,1 4-5,-4-3-5,3-1-9,0 7-11,-15-3 1,16-5 0</inkml:trace>
  <inkml:trace contextRef="#ctx0" brushRef="#br0" timeOffset="17273.988">19048 11616 14,'0'0'29,"2"10"-1,-2-10 2,0 0-16,20-3-4,-10 1-4,7 2-4,-1 0-5,4-3-7,-2-1-8,10 6-12,-8-15 1,8 10-1</inkml:trace>
  <inkml:trace contextRef="#ctx0" brushRef="#br0" timeOffset="17844.0206">19525 11525 17,'9'9'26,"-9"-9"0,13-3-8,-4 1-5,3-3-4,2 2 0,0-4-3,3-1 0,0-1-1,1 0-1,0-4-1,-3 3 0,0-2-1,-1 1-1,-3 0 1,-2 3-1,-6-2 0,-3 10 0,1-17 0,-1 17 0,-10-13 0,1 8-1,-3 0 0,-3 1 1,0 3-1,-1 2 0,-1 3 0,1 1 0,-1 4 0,0 5 0,2 2 0,0 4 1,0 2 0,3 3 1,0-1 1,6 3-1,1-3 2,7 0 0,2-5-1,9 0 1,1-6-1,5-1-1,1-7 0,2 0-1,3-5 0,0-1-1,-2 0-3,-4-7-4,4 7-13,-4-2-16,-6-6 1,1 6-2,-14 3 2</inkml:trace>
  <inkml:trace contextRef="#ctx0" brushRef="#br0" timeOffset="18579.0626">18330 11340 17,'-24'11'23,"3"8"-1,2-2-2,3 6-1,2 3-4,3 4-3,6 4-3,2 4-4,9 4-2,7 2-4,5 1-3,12-1-8,8 1-17,2-13-2,13 4 0,1-19 1</inkml:trace>
  <inkml:trace contextRef="#ctx0" brushRef="#br0" timeOffset="19093.092">19982 11185 50,'0'0'33,"21"9"1,-12-3 0,-1 8-23,9 6-6,-3 3 0,3 6-3,-3 2-1,1 2-1,-4 3 0,0 1 0,-6-4-1,-4 0 0,-4-2-1,-3-3-1,0 0-2,-5-10-5,5 1-11,1-4-12,-6-11-1,11-4 1,0 0 2</inkml:trace>
  <inkml:trace contextRef="#ctx0" brushRef="#br0" timeOffset="19482.1141">20368 11378 47,'-10'5'31,"10"9"-2,-11-10-5,11-4-28,-4 21-23,4-21-5,2 12 1,-2-12-1</inkml:trace>
  <inkml:trace contextRef="#ctx0" brushRef="#br0" timeOffset="19668.1249">20392 11532 42,'3'17'32,"-3"-17"1,2 19-2,-2-19-19,5 16-12,-5-16-13,0 0-18,11 7-2,-11-7 1,11-1 0</inkml:trace>
  <inkml:trace contextRef="#ctx0" brushRef="#br0" timeOffset="20295.1608">20606 11382 35,'0'0'29,"0"0"2,8 14-2,-8-14-18,12 19-5,-6-6-3,4 3-1,-1 3-1,2-1-1,2 1-1,-1 0 0,2-2-1,-1-2 0,1 0-1,-2-5 1,-2-2-1,-1-2 2,-9-6 1,15 1 1,-15-1 1,8-14 0,-6 0 0,2 0 0,1-7 1,1 0-2,0 0 0,0 0-1,0 2 0,3 2-4,0 2-6,-3 6-11,-4-3-11,9 10 3,-11 2-1</inkml:trace>
  <inkml:trace contextRef="#ctx0" brushRef="#br0" timeOffset="20763.1875">21065 11397 32,'-9'1'27,"9"11"0,-14-3-4,2 3-12,5 4-3,-3 0-1,3 6 0,-1-4-2,7 3 0,0-4-2,6 2-1,5-6 0,3-1-1,3-2-1,2-4 0,2-2 0,0-2 1,0-7-2,0 1 1,-3-4 0,-1-1-1,-3-2 1,-3-1 0,-3-1-1,-5-1 1,-3 2 0,-5-4-1,-5 5 1,-4-4-1,-5 3 0,-6 1 0,0 3-1,-1 3-2,2 6-4,-1-1-5,6 3-8,11 10-10,-3-8 0,16 6 1</inkml:trace>
  <inkml:trace contextRef="#ctx0" brushRef="#br0" timeOffset="21112.2075">21361 11350 39,'0'0'30,"9"19"3,-9-19-1,-8 17-16,7-1-10,-4 1-2,5 5-2,-1 0 0,0 1-2,5 0-1,-2-3-2,6 1-4,-5-8-6,-3-13-13,17 15-8,-17-15 2,11-2 1</inkml:trace>
  <inkml:trace contextRef="#ctx0" brushRef="#br0" timeOffset="21304.2185">21333 11251 60,'0'0'34,"0"0"-2,0 0-2,0 0-29,3 14-19,-3-14-15,8 11-1,-8-11 1,20 10 0</inkml:trace>
  <inkml:trace contextRef="#ctx0" brushRef="#br0" timeOffset="22015.2591">21638 11140 59,'0'0'35,"0"0"0,0 0-3,0 0-17,-9 11-7,8 3-4,0 4 0,3 3-2,0 3 0,3 4-1,3 0 0,2 2-1,2 0 0,-1-1 0,0-4-1,-1-3-1,0-1 0,-3-7 0,1-2-2,-8-12-1,8 12 0,-8-12 0,0 0-2,0 0 3,2-13-1,-2 13 1,-14-17 1,1 7 1,-1 1 0,-3-1 0,-1 3 2,-1 2 0,-2 2 1,4 5 1,-4 1 1,3 6 2,0 1 0,3 4 0,-1 0 1,6 4 0,-2-4-1,9 4 0,1-6 0,8 4-1,3-5-1,8 0 0,2-7 0,3 3-1,3-5-1,3-5-1,2 0-4,-4-10-6,2-3-28,-1 3 0,-9-6-1,2 0 2</inkml:trace>
  <inkml:trace contextRef="#ctx0" brushRef="#br0" timeOffset="38265.1886">17837 12576 5,'0'0'21,"0"0"-4,0 0 0,-10 0-3,10 0 1,0 0-4,0 0-1,-12 5-2,12-5-1,-7 12-3,7-12 0,-11 15-2,1-3 0,0 0 0,-3 3-1,3 1 0,-6 1 0,1 1-1,-2 1 1,0 1-1,3-2 1,1 0-1,2-1 0,-1-3 0,3-3 0,2 0-2,7-11-3,-8 9-8,8-9-8,0 0-10,0 0 1,-10-16 0</inkml:trace>
  <inkml:trace contextRef="#ctx0" brushRef="#br0" timeOffset="38627.2092">17538 12590 28,'0'0'29,"-16"0"-4,16 0-4,0 0-5,0 0-2,8 11-4,2-6-3,7 7-3,1-2 0,6 4 0,1-1-1,3 3-1,0-1 1,-1 0-2,-2 0 0,-1-1 1,-3-1-2,-3 1 1,-3-3 0,-4 0-1,-1-3-1,-10-8 0,16 11-3,-16-11-5,12 2-7,-12-2-12,0 0-7,16-7 2,-14-3 0</inkml:trace>
  <inkml:trace contextRef="#ctx0" brushRef="#br0" timeOffset="38900.2246">18037 12597 27,'0'0'32,"0"0"2,0 0 0,-11-9-17,11 9-5,0 0-3,-6 10-4,6-10-3,0 0-6,-2 10-7,2-10-11,0 0-12,0 0 0,9 3 0</inkml:trace>
  <inkml:trace contextRef="#ctx0" brushRef="#br0" timeOffset="39094.236">18087 12711 27,'0'0'28,"-6"18"2,6-18-4,-13 6-16,13-6-7,0 0-8,1 12-7,-1-12-13,17 8-3,-17-8-1</inkml:trace>
  <inkml:trace contextRef="#ctx0" brushRef="#br0" timeOffset="39511.2599">18374 12553 11,'11'-2'23,"-11"2"-6,0 0-3,11 7-1,-11-7 1,9 17-3,-8-7-1,6 6-2,-6-2-1,1 7-3,-3-2 0,1 3-2,-2-1-1,4 0 1,-4-1-1,-1-1-1,2-3-1,1-3-1,1-1-4,-1-12-4,-1 13-5,1-13-10,0 0-5,0 0 1</inkml:trace>
  <inkml:trace contextRef="#ctx0" brushRef="#br0" timeOffset="39908.2826">18217 12564 6,'0'0'27,"12"2"1,-2-6-7,1-5-2,7 3-2,0-4-3,5 5-2,-2-6-3,6 6-2,-5-4-2,3 6 0,-1-2-3,-2 4 0,-5 0-1,3 1-1,-5-1 1,-2 2-1,-1 0-1,-3-1 0,1 1-1,-10-1-5,14-3-7,-14 3-20,0 0 0,17-6 0,-19-4 1</inkml:trace>
  <inkml:trace contextRef="#ctx0" brushRef="#br0" timeOffset="47318.7063">19142 13335 10,'3'-14'16,"-3"14"-1,0 0 0,6-9 0,-6 9 0,0 0-1,3-9-2,-3 9-1,0 0-2,0 0-2,0 0 0,0-11-3,0 11 0,0 0-2,0 0 0,-13 15 0,8-6-1,-3 2-1,-4 4 1,2 2-1,-5 3 0,-1 0 0,-2 1 1,2 1-1,-1-2 0,0-1 0,5-2 0,-3-5 0,5-1-1,10-11 1,-13 14-2,13-14-2,0 0-2,0 0-4,0 0-5,0 0-7,0 0-11,0 0 2,0 0 1</inkml:trace>
  <inkml:trace contextRef="#ctx0" brushRef="#br0" timeOffset="47631.724">18905 13317 13,'0'0'27,"0"0"2,0 0-7,14 8-4,-4 0-3,-10-8-3,24 18-2,-7-8-3,5 3-1,-1-2-2,4 2-2,-3-2 0,4 0-1,-2 0 1,-2-2-2,-4-1 0,-3 0-3,-1 1 0,-14-9-5,20 12-7,-20-12-10,9 8-9,0 2 2,-9-10-1</inkml:trace>
  <inkml:trace contextRef="#ctx0" brushRef="#br0" timeOffset="47959.7429">19420 13312 26,'0'0'29,"0"0"1,0 0-1,-11 8-17,11-8-10,0 0-10,-7 14-11,7-14-11,1 10 2,-1-10-2</inkml:trace>
  <inkml:trace contextRef="#ctx0" brushRef="#br0" timeOffset="48179.7555">19463 13461 23,'-6'9'28,"10"10"0,-4-19 1,-11 12-19,11-12-6,-1 9-8,1-9-7,0 0-11,16 4-7,-16-4 1,17-4 1</inkml:trace>
  <inkml:trace contextRef="#ctx0" brushRef="#br0" timeOffset="48593.7792">19822 13221 6,'0'0'29,"0"0"0,15 8 2,-15-8-12,0 9-6,0 4-3,-4-2-2,4 8-3,-2-3-1,2 7-1,-2-1-1,2 4 0,-2-2-1,1-1-1,1 2 0,0-6-3,1-1-2,-2-6-3,3 2-8,-1-4-11,-1-10-6,0 0 1,0 0 1</inkml:trace>
  <inkml:trace contextRef="#ctx0" brushRef="#br0" timeOffset="48930.7985">19647 13280 28,'12'-5'29,"-2"-1"-5,2 2-1,5-1-5,-1-1-2,4 2-4,-5-5-2,7 3-4,-5-2-1,1 5-2,-2-2-2,0 4-1,-3 1-1,0 0-2,1 5-4,-5-5-7,3 1-11,0 3-8,-12-4-2,14 0 2</inkml:trace>
  <inkml:trace contextRef="#ctx0" brushRef="#br0" timeOffset="49276.8184">20169 13140 18,'0'0'31,"0"0"0,4 12 2,-4-12-15,3 17-4,-6-6-3,6 6-5,-5-1-1,2 1-2,-1 3-7,-2-3-14,-1-4-15,4 5-1,0-18 0,-7 15 1</inkml:trace>
  <inkml:trace contextRef="#ctx0" brushRef="#br0" timeOffset="65373.739">17537 13054 5,'0'0'7,"8"-10"-1,-8 10 0,9-4-1,-9 4 0,0 0 1,15-3 0,-15 3 2,19-3-1,-19 3 0,18-4 1,-5 2-1,2 0 0,1-1 0,0 0-1,4 1-1,-3-1 1,4 2-2,-1-2 1,1 1-2,0-1 0,4 1-1,1 0 0,-2 0-1,5-1 1,2 2-1,0-3 1,3 2 0,1 0 0,-1 0 0,0 1-1,1 0 1,-1-1-1,0 0 0,0 0-1,0-1 1,4 1-1,-2 0 1,3-1-1,0 1 0,0 0 1,-2 1-1,5 1 0,-2 0 1,-2 0-1,-1 0 0,-2-2 0,0 2 0,2-1 0,0-2 0,-4-1 1,1 1-1,0-2 0,-2 2 0,3-1 0,-1 0 0,-3 0 0,0 2 0,0 0 0,0 1 0,0 0 0,1-1 0,0 0 0,0 2 0,0-2 0,3 0 0,1-2 0,0 2 0,-1-2 1,2 2-1,-3-3 0,1 1 0,5 0 0,-7 2 0,3 1 0,0-2 0,1 1 0,1 1 0,1 0 0,-1 0 0,-1 1 0,4-2 0,0-1 0,0 3 0,2-1 1,-1 0-1,0 1 0,1 0 0,-2 2 0,-1-1 0,0 1 0,1-1 0,-2 0 0,0 0 0,0 0 0,0-2 0,1 0 0,2 1 0,-5-1 0,0-2 1,1 2-1,-1-2 0,1-1 0,-2 1 0,-3 1 0,0-1 0,-1 0 0,-1 0 0,-1 1 0,-1 1 0,-1-1 0,-1 0 1,-1 1-1,-1 0 0,1 1 0,-1 0 0,-2 0 0,1 0 0,-1 0 0,2 1 0,0-1 0,0 0 0,1 0 0,-3 0 0,2-1 0,-2 1 0,-1 1 0,-3-2 0,0 0 0,-4 1 0,-1 0 0,-2-1 0,-3 1-1,-9 0-1,14-1-4,-14 1-9,0 0-16,0 0-2,-12-9 1,12 9 1</inkml:trace>
  <inkml:trace contextRef="#ctx0" brushRef="#br0" timeOffset="67571.8648">19993 12409 13,'-1'-15'16,"1"15"-2,0 0-1,0 0-2,-9-12-1,9 12-1,0 0-1,0 0-3,0 0 1,0 0-2,0 0 1,-3-10 1,3 10-1,0 0 0,0 0 0,0 0-1,0 0 0,0 0 0,0 0 0,0 0-1,0 0 0,-1 13 0,1-4-1,-1 2 0,2 5-1,-3 2 0,1 1 1,0 5 0,-1 1-2,0 0 1,1-3-1,-1 0 1,1-1-2,1-3 1,0-1-1,0-4-1,1-2 0,2-2-2,-3-9-1,3 13-4,-3-13-4,0 0-8,0 0-12,0 0 1,0 0 1</inkml:trace>
  <inkml:trace contextRef="#ctx0" brushRef="#br0" timeOffset="68099.895">19841 12342 10,'0'0'13,"0"0"-4,0 0-1,0 0 0,5 10 2,-5-10 0,0 0 2,11 11 2,-11-11-2,18 5-1,-7-6-1,5 4-2,0-4-1,6 1-2,-1-3-2,0 2 0,4-2 0,0 1-1,-1 0-1,0 0 1,-4 0-2,0 2 1,-5-1 0,2 0-1,-7 1 1,0 0-1,-10 0 0,12 1-1,-12-1 0,0 0-2,0 0-3,0 0-6,0 0-13,11 4-8,-11-4 1,0 0 0</inkml:trace>
  <inkml:trace contextRef="#ctx0" brushRef="#br0" timeOffset="69134.9541">20647 12361 10,'0'0'15,"0"0"-1,0 0-1,0 0-1,0 0 0,0 0 0,0 0-2,0 0-1,0 0-1,-12-2-2,12 2-2,-11 7-1,11-7 0,-16 13-1,6-5-1,-2-1 0,-1 2 0,-1 1-1,-2-1 1,0 0-1,0 1 0,0-1 0,1 0 0,2-1 0,1 1 1,1-3-1,11-6 1,-14 11 0,14-11 0,0 0 1,-6 10 0,6-10 1,0 0-1,0 0 0,10 8 0,-10-8 0,14 7-1,-3 0 0,-1-1 0,1 0-1,1 0 1,0 1 0,1-2-1,1 2 1,-4-3-1,3-1 0,-4 0 0,1-1 0,-10-2 0,16 2 0,-16-2-2,9 3 0,-9-3-3,0 0-4,0 0-8,0 0-15,14 5 0,-14-5 1,10 1 0</inkml:trace>
  <inkml:trace contextRef="#ctx0" brushRef="#br0" timeOffset="70005.004">20831 12392 11,'4'-10'26,"-4"10"-1,0 0-4,3-13-2,-3 13-4,0 0-2,0 0-3,0 0-2,0 0-3,-10-5-2,10 5-2,0 0 0,-7 11-2,7-11-2,0 11-3,0-11-8,6 16-16,-6-16-2,2 13 0,-2-13 1</inkml:trace>
  <inkml:trace contextRef="#ctx0" brushRef="#br0" timeOffset="70250.018">20828 12531 0,'5'10'19,"-5"-10"-1,0 0-9,0 13-2,0-13-3,0 11-1,0-11-2,0 9-1,0-9-4,2 10-5,-2-10-11,0 0 0</inkml:trace>
  <inkml:trace contextRef="#ctx0" brushRef="#br0" timeOffset="70940.0575">21160 12339 24,'0'0'22,"5"-10"-1,-5 10-1,0 0-3,0 0-3,0 0-1,0 0-3,0 0-2,7 10-3,-5 1-1,-3-2-1,2 3 0,-1 1 0,1 4-2,-1 0 2,2 0-2,-1 1 0,0 1 0,1-3-1,0 0 0,-2 1 1,3-2-2,-3 0 1,0 1-1,1-3 1,-2-3-2,1 0-1,0-10-1,-1 11-3,1-11-6,0 0-12,0 0-8,-7-10-1,7 10 3</inkml:trace>
  <inkml:trace contextRef="#ctx0" brushRef="#br0" timeOffset="71481.0884">21006 12342 0,'0'0'16,"0"0"-3,11-6-1,-11 6 0,0 0-1,9-8 1,-9 8 1,0 0-1,0 0-2,13-7-1,-13 7-2,10-3-1,-10 3 0,13 0-1,-13 0 0,19-1 0,-9 0-1,8-1 0,-4-1-1,4 3 0,-1-3 1,3 2-2,-2-2 0,1 2 0,-1-1-1,-2 4 0,1-1 0,-4 1-1,1 0 0,-2 1 1,-3-1-1,2 1 0,-2-1-1,-9-2-2,15 1-5,-15-1-13,6-10-13,-6 10-2,10-7 2,-10 7 0</inkml:trace>
  <inkml:trace contextRef="#ctx0" brushRef="#br0" timeOffset="71789.1061">21483 12193 19,'9'-6'29,"-9"6"0,0 0 2,0 0-16,0 0-5,3 17-5,-3-17-1,-6 16-2,3-3-2,-1-3-4,1 2-9,1 6-17,2-18-1,-6 24 1,6-24 0</inkml:trace>
  <inkml:trace contextRef="#ctx0" brushRef="#br0" timeOffset="72723.1595">20874 12570 18,'0'0'16,"0"0"-2,0 0-2,0 0 0,0 0 1,0 0-3,0 0 0,0 0-2,0 0-1,0 0-1,11 10-1,-11-10-2,0 0-1,0 0 0,-4 11 1,4-11 0,0 0 0,-4 10-1,4-10 0,0 0 0,0 0-1,0 0-1,0 0-3,0 0-11,3 11-16,-3-11-3,0 0 2,0 0-1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0:51.31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16633 14317 10,'0'0'12,"0"0"-3,2-9-1,-2 9-1,0 0-1,0 0 1,0 0 1,0 0 0,-9-9 2,9 9-2,0 0 1,0 0-1,0 0 0,0 0-1,-12 0-1,12 0-2,0 0 0,-10 9-2,10-9 0,-13 13-1,3-3 0,2 1 0,-4 2 0,0 3 0,-2 0 0,0 2 0,-4 0-1,3-1 1,-2-1-1,0 1 0,2-4 0,0-2 0,3 0 0,0-4 0,12-7 0,-12 9-1,12-9-2,0 0-1,0 0-3,0 0-4,0 0-3,0 0-6,0 0-8,0 0-1,6-9 1</inkml:trace>
  <inkml:trace contextRef="#ctx0" brushRef="#br0" timeOffset="354.0202">16329 14253 12,'0'0'26,"-4"-13"-2,4 13-5,0 0-2,11-7-3,-11 7-3,22 10-2,-4 5-2,2-1-2,4 7 0,0-1-2,4 4-1,-2 2-1,5 1 0,-3-2 0,0-3-1,-3-1 0,0-3 0,3 1-1,-8-5-2,1 1-3,-7-8-5,2 3-6,-6-1-10,-10-9-5,17 9 1</inkml:trace>
  <inkml:trace contextRef="#ctx0" brushRef="#br0" timeOffset="631.0359">16920 14499 29,'15'13'28,"-15"-13"1,16 14-12,-11 2-5,-2-1-5,-1 5-4,-2 0-1,-3 1-3,0-1 0,-1-2-3,-2-1-5,-1-5-6,7-12-14,-7 15 1,7-15 0</inkml:trace>
  <inkml:trace contextRef="#ctx0" brushRef="#br0" timeOffset="970.0555">17165 14250 11,'10'2'26,"-10"-2"1,0 0-8,0 0-3,0 0-3,12 15-2,-15-2-3,7 6-1,-5 2-3,2 2-1,-2 1-1,1 2 0,0-2-3,-1-4-1,2 1-4,-4-5-7,3-16-13,5 19-5,-5-19 0,0 0 1</inkml:trace>
  <inkml:trace contextRef="#ctx0" brushRef="#br0" timeOffset="1270.0727">16980 14217 5,'0'0'29,"0"0"1,9-3 2,-9 3-11,22-8-5,-3 5-3,0-3-3,6 2-2,-4 0-2,4 1-2,-1-2-2,3 3 0,-5 2-2,-3 1-1,2 1-1,-4 0-3,3 5-7,-7-1-8,-4-2-13,5 5-2,-14-9 1,11 11 1</inkml:trace>
  <inkml:trace contextRef="#ctx0" brushRef="#br0" timeOffset="1851.1059">16111 14083 14,'0'0'21,"0"0"-4,0 0-4,-14 15-1,6-1-2,1 6-2,-3 5-2,3 6 0,-2 5-1,8 8 0,-1-1-1,8 3 0,7 0-3,7-4-3,8-2-7,6-2-11,2-14-9,16 3 1,-5-17-1</inkml:trace>
  <inkml:trace contextRef="#ctx0" brushRef="#br0" timeOffset="2353.1346">17511 14054 23,'0'0'28,"27"13"1,-17-7 0,7 7-15,-1 2-8,0 6-3,2 4-1,-2 6-2,-4 2 0,0 2-1,-6 1 0,-3 1-1,-3-2 1,-5-2-2,-2-4-2,-1-5-3,1-3-4,-1-8-6,5 3-9,-8-16 0,11 0 0</inkml:trace>
  <inkml:trace contextRef="#ctx0" brushRef="#br0" timeOffset="2848.1627">18052 14197 14,'0'0'26,"0"-11"0,0 11-6,0 0-7,-16-8-2,5 8-3,-5 1-2,0 5-1,-2-1-1,2 7 0,-5 1 0,1 6 0,-2 0-1,4 5 0,4 0 0,4 2-1,4-1 0,5 0 0,7-3-1,3 0 0,7-5-1,2 0 0,1-4 0,4-1-1,-3-2-1,0-5-1,1 5-3,-7-9-8,-1-2-10,2 4-9,-15-3 2,13-7 0</inkml:trace>
  <inkml:trace contextRef="#ctx0" brushRef="#br0" timeOffset="3069.1756">17876 14375 40,'0'0'31,"0"0"0,14-7-11,-2 5-7,1-4-6,6 2-3,1 0-5,1-2-3,4 5-5,-3-2-9,-7-4-14,12 9 1,-11-8 1</inkml:trace>
  <inkml:trace contextRef="#ctx0" brushRef="#br0" timeOffset="3398.1944">18331 14123 22,'0'0'28,"0"0"0,0 0-3,0 0-11,2 16-6,-1-1-4,3 3-2,-3 4 0,-1 4-2,1 1 1,2 1-2,-2 0-1,1 1-3,0-6-3,0-2-3,-1-2-5,-1-19-9,6 23-3,-6-23 0</inkml:trace>
  <inkml:trace contextRef="#ctx0" brushRef="#br0" timeOffset="3809.2179">18285 14140 26,'0'0'28,"-2"-21"0,1 12-9,1 9-5,3-15-3,-3 15-3,13-12 0,-3 10-2,0-3 0,4 4-1,0-5-1,3 5-1,-1-4 1,6 2-1,-4-1-1,2 0-1,-3 0 0,3 1 0,-3-2 0,0 4 0,-2 0 0,-2 1 0,0 4 0,-3 2 0,-10-6 0,14 15 0,-11-3-1,-1 1 0,-1 3 0,-3-1-2,1 5-3,-6-9-10,5 1-17,2 4-3,-5-7-1,5 3 1</inkml:trace>
  <inkml:trace contextRef="#ctx0" brushRef="#br0" timeOffset="4839.2768">16122 14792 9,'16'0'23,"-16"0"-4,12-7-3,0 4-1,2-1 1,4 2-4,2-2-1,6 5-1,2-4-2,9 5-1,-2-3-2,10 2-2,2-2 0,9 1-1,4 0-1,4 0 0,1 0 0,3 0 0,5 0 1,0 1-1,-3-2 1,2 0 1,0-1-2,-1 0 1,-2-2 0,1 1-1,-3-1 0,-2 1 0,0-1 0,0 2 0,-5 0-1,1-1 1,1-1 0,1 1 0,0-1 0,0-1 0,-1-2-1,-1 1 1,1 0-1,-4 1 1,0 0-1,-2 1 1,-7 1-1,1 1 1,-7 4-1,-2-1 0,-8 1-2,-4-2-3,-6 7-7,-13-1-21,-10-6-3,0 0 0,-17 4 0</inkml:trace>
  <inkml:trace contextRef="#ctx0" brushRef="#br0" timeOffset="9016.5157">17219 11362 4,'0'0'4,"3"-13"0,-3 13 1,-1-9 1,1 9 2,-2-9 2,2 9 0,0 0 1,-4-10-1,4 10-1,0 0 0,0 0-1,-9-1-3,9 1 0,0 0-2,-5 17 0,4-4 0,1 4-1,0 2 0,0 6 0,2 4 0,0 3 0,2-1 0,-1 1-1,1-1 0,0-2-1,1-3 0,0-2 0,-2-6 0,-1-2-2,0-1 1,-1-2-2,-1-13-1,0 15-3,0-15-4,0 0-4,-3 14-13,3-14 1,0 0 1</inkml:trace>
  <inkml:trace contextRef="#ctx0" brushRef="#br0" timeOffset="9603.5493">17167 11327 4,'0'0'13,"0"0"-1,0 0-1,0 0-2,0 0 0,2-9-2,-2 9-1,0 0-1,0 0 0,12-3 0,-12 3 0,18-1 0,-7 0 0,2 1 0,4 0-1,-1-1 0,3 0-1,0 0-1,-1 0-1,-1 0 0,2-1 0,-4 0 0,-3 0-1,-1 2 1,-2-1 0,-9 1 0,15-2 0,-15 2-1,0 0 1,10 0 0,-10 0 0,0 0 0,10 0 0,-10 0 0,0 0 0,0 0-1,0 0 1,11 7-1,-11-7 0,1 12 0,1-3 1,0 2-1,-2-1 0,3 3 0,-1 0-1,-1-2-1,2 3-5,-2-3-5,-1-11-14,6 21-3,-6-21 0,7 16 1</inkml:trace>
  <inkml:trace contextRef="#ctx0" brushRef="#br0" timeOffset="10118.5788">17675 11368 3,'-7'-14'23,"7"14"-4,0 0-4,0 0-2,-9 4-1,9-4-3,-2 14-2,2-4-2,0 3-2,0 1-1,1 3-1,1 2 0,3 0-1,-2 1 0,1 0 0,0 1 0,1-1-1,-1-2-1,1-2-1,-2-2-2,-1-3-2,3 1-2,-5-12-3,8 10-4,-3 0-6,-5-10-2</inkml:trace>
  <inkml:trace contextRef="#ctx0" brushRef="#br0" timeOffset="10422.5962">17676 11515 19,'0'0'19,"5"-10"-3,-5 10-1,13-2-2,-3 1-1,1 2-2,2-1-3,1 0 0,0-1-2,3 0-1,-3-1-1,2 0-1,-3-2-1,2 1-1,-3 0 0,0 0-4,0-1-6,-3 7-12,-9-3-8,13-2 2,-13 2-1</inkml:trace>
  <inkml:trace contextRef="#ctx0" brushRef="#br0" timeOffset="13513.773">16979 12557 16,'0'0'16,"0"0"-1,-12 7-1,12-7-1,0 0 0,-5 10-3,3 0-1,-3 2-3,3 5-2,-2 3-1,4 6 0,-1 1-1,1 4 0,0-1-1,3-3-1,1 0-1,-1-4 0,3-2-2,-4-8-2,3-3-4,-5-10-3,0 0-5,12 3-5,-13-17-3,1 14-1</inkml:trace>
  <inkml:trace contextRef="#ctx0" brushRef="#br0" timeOffset="13900.7951">16913 12521 17,'0'0'14,"0"0"2,0 0-2,0 0-1,13-2 0,-13 2-1,18-1-3,-6 1 0,2-2-2,2 0-2,0-2-2,4 1 0,1-2-1,-4 0-1,2 1 0,-2 2 0,-4-1-1,0 2 0,-2 2 0,-11-1 1,10 6-1,-10-6 0,5 13 0,-4-4 0,0 2 1,-2 2-1,0 0 1,-1 3-2,1 0-1,-1 0-1,2-1-4,-2 0-4,0-6-10,9 7-10,-7-16 1,3 13 2</inkml:trace>
  <inkml:trace contextRef="#ctx0" brushRef="#br0" timeOffset="14314.8188">17269 12655 15,'2'-13'22,"-2"13"-7,0 0-3,0 0-2,0 0-1,0 0 0,0 0-3,-3 18 0,5-5-1,0 3 0,0 0-2,-1 3 0,4-1-2,-2 2-1,-1-2-1,0 0-1,-1-3-2,1-3-4,-2-1-2,-1-1-3,1-10-2,-1 10-3,1-10 0,0 0-3</inkml:trace>
  <inkml:trace contextRef="#ctx0" brushRef="#br0" timeOffset="14535.8314">17279 12778 8,'0'0'22,"0"0"-3,10-12-2,1 10-2,1 0-3,2 0-3,2 1-3,-2-1-5,1 1-4,0 2-7,3 6-14,-8-9-2,7 11 0</inkml:trace>
  <inkml:trace contextRef="#ctx0" brushRef="#br0" timeOffset="20162.1531">16898 13070 7,'0'0'8,"0"0"1,0 0-1,9 9-1,-9-9-1,0 0 0,10 0-1,-10 0 0,9-1 1,-9 1-2,11 0 1,-11 0 0,14 0 0,-14 0-1,17 0-2,-6 0 0,-2 0 0,1-1-1,2 0 1,-1 0 0,2 0-1,0 0 1,-1 0 0,1-1-1,0 1 1,-3-1-1,3 1-1,-2 1 1,2 0-1,-4-1 0,0 2 1,2 0-1,-2-1 0,1 0 0,-10 0 1,19-1-1,-10 0 0,-9 1 0,17-4 0,-17 4 0,16-5 1,-5 2-1,-11 3 0,15-4 0,-15 4 0,17-2 0,-17 2 0,14 1 0,-14-1 0,14 0 0,-14 0-1,13 2 1,-13-2 1,12 1-1,-12-1 0,14 2 0,-14-2 0,11 3 0,-11-3 0,14 2 0,-14-2 0,10 1 0,-10-1 0,13 1-1,-13-1 2,16-2-1,-16 2 0,14-1 0,-14 1 0,18-3 0,-18 3 0,14-3-1,-14 3 1,14-1 0,-14 1 0,15-2 0,-5 1-1,-10 1 1,16-1 0,-16 1 0,16-4 0,-16 4 0,16-3-1,-16 3 1,18-5 0,-8 2-1,1 0-1,0 1 1,0-2-2,1 3-2,-1-1-1,2 1-4,-2 1 0,0 1-1,-1 1-3,0-5-5,9 10-3</inkml:trace>
  <inkml:trace contextRef="#ctx0" brushRef="#br0" timeOffset="21933.2545">18122 13285 18,'0'0'15,"0"0"1,1-13-1,-1 13 0,0 0 1,0 0-3,0 0-2,0 0-1,0 0-1,-3-10-3,3 10-1,0 0-1,-4 10-2,4-10 1,-4 14-2,0-4 0,5 4-1,-1 2 1,2 3 0,-1 2-1,1 1 1,0 3-1,1 1 0,1-1 0,-2 0-1,-2-1 0,0-4 0,1-1-2,-1-6 0,1-1-1,-1-12-1,-2 13-4,2-13-6,0 0-12,0 0-5,-5-19 2,5 19 1</inkml:trace>
  <inkml:trace contextRef="#ctx0" brushRef="#br0" timeOffset="22543.2894">18120 13262 16,'0'0'13,"0"0"-1,0 0-1,0 0-1,0 0 1,0 0-1,0 0 1,0 0 0,12-1-1,-12 1 0,21-3 0,-10 0-2,6 3-2,-4-3-1,6 0-1,-3 0-2,6-1 0,-7 3-1,0 1 1,-2 0-1,0 3-1,1-2 2,-4 3-2,-1-2 3,-9-2-3,14 7 1,-14-7-1,0 0 0,9 9 1,-9-9-1,0 0 0,0 0 0,1 13 1,-1-13-1,1 9 0,-1-9-1,1 11 1,-1-11-2,-1 11-6,1-11-10,13 13-15,-13-13-2,0 0 2,0 0 0</inkml:trace>
  <inkml:trace contextRef="#ctx0" brushRef="#br0" timeOffset="23208.3275">18565 13241 13,'0'0'17,"0"0"-2,0 0 0,1 9-1,-1-9 1,0 0-3,-4 11-2,4-11-1,-4 15-2,4-15-1,1 20-1,0-7-2,0 3-1,0 1-1,1 0 0,0 3-2,2-1 1,1 1-2,-4-1 1,1 2-2,0-6 0,1 3-1,-3-5-3,2 2-1,-3-5-2,-1 0-3,2-10-2,-3 11 0,3-11 0,0 0-6,0 0-2</inkml:trace>
  <inkml:trace contextRef="#ctx0" brushRef="#br0" timeOffset="23530.3459">18601 13411 17,'17'-1'30,"-17"1"0,19-4-6,-6 3-5,-1-2-5,6 4-3,-9-4-4,7 3-2,-4-2-3,1 1-1,-3 1-5,-10 0-8,0 0-21,18-6 1,-18 6-1,14-11 2</inkml:trace>
  <inkml:trace contextRef="#ctx0" brushRef="#br0" timeOffset="30675.7546">16415 15073 6,'0'0'8,"0"0"0,0 0 0,0 0 1,0 0 0,0 0 1,0 0 1,0 0 0,3-10 0,-3 10-2,0 0-1,3-12-2,-3 12-2,0 0-1,0 0-1,0 0-1,0 0 0,0 0 0,3 14-1,-3-4 1,4 2 0,-3 3 0,3 2 0,-4 3-1,4 0 1,-4 0-1,2 1 0,-2 1 1,-1-3-2,-1-1 1,1-1 0,2-6-1,-3 0-1,2-11 0,1 12 0,-1-12-3,0 0-3,0 0-6,0 0-6,0 0-8,0 0 2</inkml:trace>
  <inkml:trace contextRef="#ctx0" brushRef="#br0" timeOffset="31368.7942">16417 15057 7,'0'0'5,"0"0"0,0 0-1,0 0 1,0 0 1,5-9 1,-5 9 1,0 0 0,13-1 1,-13 1-1,17-6-1,-6 2 1,-1 0-3,4 1-1,-1-2-2,-1 2 0,0 1-1,-1 0 0,1 0 0,-1 1 0,-1-1 0,2 0 1,-2-2-2,1 0 1,-2-1 0,1-3 0,1 2 0,-11 6-1,17-12 1,-17 12-1,14-12 0,-14 12-1,10-7 1,-10 7-1,0 0 1,0 0 0,0 0-1,0 0 1,0 0-1,0 0 1,0 0 1,6 9-1,-6-9 0,0 0 0,0 0 0,-1 13 0,1-13 1,0 13-1,0-13 0,1 19 0,-1-10 0,1 1 1,-2 0-1,2 0 0,-1-10 0,2 15-1,-2-15-3,2 9-4,-2-9-10,0 0-8,0 0 0,14 5 0</inkml:trace>
  <inkml:trace contextRef="#ctx0" brushRef="#br0" timeOffset="32042.8328">16950 15012 3,'0'0'23,"0"0"-3,0 0-4,0 0-3,0 0 0,0 0-3,0 0-2,9 3-3,-9-3 0,2 17-2,-2-6 0,2 5-1,0-1-1,0 5 0,-2-1-1,1 1 1,-2 1-1,4-4-1,-6 1 0,4-4 0,-4 1 0,4-5-1,-3 1-1,2-11-1,1 12-3,-1-12-3,0 0-5,0 0-3,0 0-9,0 0 1</inkml:trace>
  <inkml:trace contextRef="#ctx0" brushRef="#br0" timeOffset="32390.8527">16964 15172 12,'0'0'21,"0"0"-4,10-12-1,-10 12-2,13-5-1,-2 0-3,0 2-1,1-2-2,1 1-2,-1-1-2,0 2 0,0-1-2,-1 2 1,-11 2-1,17-3 1,-17 3-1,10 0-1,-10 0 1,9 4-1,-9-4 0,0 0 0,0 0-2,0 0-3,10 10-9,-10-10-15,0 0-1,0 0 0</inkml:trace>
  <inkml:trace contextRef="#ctx0" brushRef="#br0" timeOffset="33151.8962">17607 15081 2,'0'0'12,"0"0"-4,-1-11-2,1 11-1,0 0 0,0 0 1,0 0-1,9-4 1,-9 4-1,0 0 1,0 0-1,0 0 0,0 0-1,-6 12-1,6-12 2,-10 13-3,5-4 1,-2 0-2,-4 4 1,1 1 0,0 2-1,-2 2 1,0 2-1,-2-2 1,0 1 0,1-2-1,2 0 1,3-6-1,-3 1 0,11-12 0,-13 12 0,13-12-2,0 0 0,0 0-1,-9 6-3,9-6-5,0 0-7,0 0-10,0 0 1</inkml:trace>
  <inkml:trace contextRef="#ctx0" brushRef="#br0" timeOffset="33510.9167">17398 15053 7,'0'0'23,"17"1"1,-17-1-7,11 3-6,-11-3 1,22 11-3,-11-4-1,2 1-1,1 3-1,-3-2 0,5 2-1,-2 0-1,-1 0-1,-2 2-1,1-1-1,-3 0 0,0-2 0,-2 0-1,-7-10 0,12 17-1,-12-17-4,9 9-8,-5 0-12,-4-9-6,0 0 0,0 0 1</inkml:trace>
  <inkml:trace contextRef="#ctx0" brushRef="#br0" timeOffset="34268.96">17898 15092 10,'12'0'27,"-12"0"1,0 0-6,0 0-5,-5-11-4,5 11-2,0 0-3,0 0-1,0 0-2,0 0-1,-10-1 0,10 1-2,0 0 0,0 0-1,0 0-1,0 0-1,4 13-2,-4-13-6,0 0-11,7 11-12,-7-11-1,5 9 0</inkml:trace>
  <inkml:trace contextRef="#ctx0" brushRef="#br0" timeOffset="34555.9765">17933 15244 21,'0'0'24,"0"0"-9,-3 11-1,3-11 1,4 12-2,-4-12-1,6 14-2,-6-14-1,6 10-3,-6-10-1,0 0-3,6 13-3,-6-13-5,0 0-11,11 9-13,-11-9-2,0 0 1</inkml:trace>
  <inkml:trace contextRef="#ctx0" brushRef="#br0" timeOffset="35278.0178">18281 15022 23,'0'0'19,"3"12"-1,-3-12-2,7 17-1,-7-17-3,5 19-2,-4-10-2,2 3-1,-2-3-2,2 2-1,-2 1-2,0-1 0,-1 3 0,2 0-2,-3 0 1,1-1-2,-1-1 0,1-12-2,0 20-2,0-20-6,0 0-6,3 17-11,-3-17-1,0 0-1</inkml:trace>
  <inkml:trace contextRef="#ctx0" brushRef="#br0" timeOffset="35832.0495">18168 15009 12,'0'0'23,"0"0"-1,15-5-2,-15 5-1,12-6-3,-2 3-2,-10 3-4,17-2-2,-17 2-2,19 0-3,-9 0 0,4 2 0,-2-2-1,3 4 0,3-4 0,-3 1 0,4-2-1,-1 1 1,-2-1-1,1-1 0,-4 1-1,0-2-2,-3 4-5,-1-6-10,-9 5-16,17-2-2,-17 2 2,0 0-1</inkml:trace>
  <inkml:trace contextRef="#ctx0" brushRef="#br0" timeOffset="39032.2325">17204 14179 7,'0'0'9,"0"0"1,0 0-2,14-3 0,-14 3 0,0 0-1,0 0 0,0 0-2,9-8 0,-9 8-2,0 0 0,10 2-1,-10-2 1,9 2-2,-9-2 1,12 3 0,-12-3 1,12 4 0,-12-4 0,16 0 0,-16 0 0,16 0 0,-16 0 0,16-1-1,-7 0-1,-9 1 0,18-3 0,-18 3 0,16-3 0,-16 3-1,13-2 1,-13 2 0,9 0-1,-9 0 1,0 0-1,0 0 0,0 0 1,0 0-1,0 0 0,0 0 0,0 0 0,0 0 0,0 0 1,0 0-1,9-2 0,-9 2-1,0 0-1,12-2-3,-12 2-7,1-10-16,-1 10 1,3-9 0</inkml:trace>
  <inkml:trace contextRef="#ctx0" brushRef="#br0" timeOffset="41406.3683">17203 14197 1,'-8'-10'3,"8"10"0,0 0 0,0 0 1,0 0 0,0 0 1,0 0 0,0 0 1,0 0 0,0 0 0,0 0 0,0 0 0,0 14-1,0-14 0,1 15 0,-1-4-1,0 0-2,1 3 1,0 2-2,1 1-2,1 3-5,0-2-7,8 7-9,-11-9-1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3:04.82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20303 14355 17,'9'-3'24,"-9"3"-6,12-10-3,-12 10-1,19-10-3,-9 6-1,3-2-3,2 1 0,0-1-2,3 1-1,-3-1-2,2-1 1,-2-1-2,1 2 0,-2-2 0,-2 2 1,-2-4-1,-10 10 0,14-14 0,-14 14 0,5-16 0,-5 16-1,-4-13 1,4 13-1,-10-13 1,10 13-1,-19-13 0,9 10 0,-4 0 0,1 0 0,-2 3 0,-1 2-1,1 1 1,0 4-1,0 3 1,1-1 0,3 3 0,0 4-1,4 0 1,2 2 1,1 2-1,2-2 0,1 3 0,2 2 1,0-3-1,1 0 1,3-3-1,-1 0 1,1-2 0,0-1 1,5-4-1,2-1 1,0-4-1,4-1 1,-4-3-1,5-1-1,-1-2 0,3-1-2,-2 1-2,-3-5-4,4 5-6,-6 1-11,-12 1-8,23-1 1,-23 1 2</inkml:trace>
  <inkml:trace contextRef="#ctx0" brushRef="#br0" timeOffset="295.0168">20671 14437 17,'11'-3'21,"-11"3"-5,7-11-3,-7 11 0,0 0-3,0 0-2,0 0-2,7 9 0,-7-9-3,-1 18-1,0-6-1,0 1-1,0 1 0,0-1-1,1 1-2,0-4-4,0 1-4,2-2-7,-2-9-8,0 0-1</inkml:trace>
  <inkml:trace contextRef="#ctx0" brushRef="#br0" timeOffset="570.0323">20806 14168 9,'0'0'22,"7"-10"-5,-7 10-3,0 0-2,0 0-3,10 11-1,-10-11-3,0 0-4,5 11-3,-5-11-6,0 0-11,11 19-5,-11-19-1</inkml:trace>
  <inkml:trace contextRef="#ctx0" brushRef="#br0" timeOffset="803.0459">20900 14330 16,'0'0'24,"-1"15"0,1-15-11,-3 12-3,3-12-5,-1 10-4,1-10-5,0 9-6,4 2-11,-4-11-2,0 0-1</inkml:trace>
  <inkml:trace contextRef="#ctx0" brushRef="#br0" timeOffset="1357.0776">21156 14135 15,'0'0'28,"0"0"1,0 0-6,0 0-5,3 9-4,-3-9-3,0 21-2,-1-7-4,2 7-1,0 1-2,0 5-1,1 2-1,-1 1 0,1-1-1,-1-2-1,2 0-1,-1-5-2,3-1-3,-3-4-5,3-4-5,2 4-13,-7-17 1,11 10 0</inkml:trace>
  <inkml:trace contextRef="#ctx0" brushRef="#br0" timeOffset="1837.105">21355 14289 17,'1'-13'23,"9"17"0,-10-4-9,0 0-6,0 19-5,-1-6-2,-1 5-1,1 2 1,0 0 0,2-1 0,0-2 0,3-4 1,-2-2-1,-2-11 1,14 9 0,-14-9 0,16-4 0,-6-3 1,0-2-1,-1-4 2,4 0 0,-4-4 0,2 2 0,-3-2 1,3 2 0,-4-2-1,1 4-1,-3 1 1,-5 12-2,11-13 0,-11 13 0,0 0-1,12 8 0,-9 4-1,1 1 0,1 4 0,0 2 0,0 0 0,-1 1-2,2-2-1,-3-3-2,3-2-3,-4-4-7,-2-9-11,7 12-7,-7-12 3,0 0 0</inkml:trace>
  <inkml:trace contextRef="#ctx0" brushRef="#br0" timeOffset="2174.1243">21746 14011 44,'10'-3'28,"-10"3"2,0 0-12,0 0-9,2 19-5,-4 1-3,-2 7 0,1 3-1,-2 2 0,2 1 0,0 2 0,2-2 0,1-3 0,1-2 1,3-6-1,2-1 0,0-4 0,1-5 0,2-4-1,-9-8-1,17 8-2,-17-8-4,12-8-9,-3 9-12,-10-15 0,1 14 0</inkml:trace>
  <inkml:trace contextRef="#ctx0" brushRef="#br0" timeOffset="2408.1377">21637 14196 41,'0'0'31,"0"0"3,0 0-10,8-12-8,9 12-4,-4-5-3,7 4-1,-3-1-4,3 3-2,-1 1-3,-4 0-4,1 5-11,-5 3-19,-11-10 0,17 11-1,-17-11 2</inkml:trace>
  <inkml:trace contextRef="#ctx0" brushRef="#br0" timeOffset="3483.1992">22589 14255 20,'0'0'23,"17"6"-7,-17-6-3,24 1 0,-9 0-1,2-3-2,4 1-2,-3-5 0,3 3-1,-1-5-1,1 2-1,-4-6-1,2 4 0,-6-3-1,0 2 0,-3-4 0,-1 2-1,-5-1 0,-2 3-1,-4-1 0,2 10-1,-11-18 1,-1 12-1,-1 1 0,-6 1 0,-2 2 0,-2 1 0,-1 4-1,-2 2 1,3 3 0,0 2 0,3 3 1,5 3-1,2 3 1,7 1-1,4 0 1,8 2 0,5 0 1,4 0-1,5 0 0,5-1 0,0-3-1,4 0 1,-2-2-1,0-3 1,-3-3-1,0-1-1,-4-4 0,-3-3-2,-2 1-4,-4-6-7,0-5-18,1 6-3,-6-7 1,4 5 1</inkml:trace>
  <inkml:trace contextRef="#ctx0" brushRef="#br0" timeOffset="4024.2301">23106 14315 24,'1'-14'30,"10"8"2,-9-7-2,4 3-14,-6 10-5,13-12-4,-13 12-3,15-2-2,-15 2-1,16 7 0,-16-7 0,11 14-1,-5-3 0,0-1-1,-2 1-1,0 2 0,-2-3-1,-2 2-1,-1-2-1,1 1 1,-8-2-1,4 1 2,4-10 0,-14 15 0,5-9 2,9-6 1,-15 11 1,15-11 0,-12 7 2,12-7 1,0 0 0,0 0 1,0 0 0,0 0 1,11 11-1,-2-11-1,3 2-1,-2-1-1,3 1-1,0 1-2,-4-3-1,5 2-3,-14-2-5,12-2-13,1 4-10,-13-2 0,0 0 0</inkml:trace>
  <inkml:trace contextRef="#ctx0" brushRef="#br0" timeOffset="4291.2454">23430 14060 50,'0'0'33,"0"0"0,0 0-9,0 0-13,0 0-5,0 0-5,0 0-4,-7 13-6,5-4-8,3 3-15,-1-12-2,-3 17 2</inkml:trace>
  <inkml:trace contextRef="#ctx0" brushRef="#br0" timeOffset="4497.2572">23487 14254 9,'0'0'25,"-1"27"0,1-27 1,-3 18-15,0-7-10,3 0-7,2 0-7,-2-11-11,7 14-1,-7-14 0</inkml:trace>
  <inkml:trace contextRef="#ctx0" brushRef="#br0" timeOffset="4845.2769">23659 14026 32,'5'-9'30,"8"9"3,-13 0-10,11-3-8,-11 3-4,8 10-4,-1 2-1,-7 1-1,6 4-1,-5 4-2,0 2 1,0 1-3,5-1 1,-2 3-2,-3-3-2,4 2-1,-4-7-3,4 2-3,-4-9-4,2 1-8,0 1-11,-3-13 0,0 0 2</inkml:trace>
  <inkml:trace contextRef="#ctx0" brushRef="#br0" timeOffset="5339.3053">23845 14156 34,'9'1'29,"-9"-1"2,15-7-8,-15 7-10,0 0-7,4 19-3,-2-6-1,-4 3-1,4 1 0,-1 3 0,0 0 0,4-1-1,2-1 1,-1-4-1,0-3 0,6-2 0,0-6 0,0-3 1,0-6-1,-1-2 2,-2-2 0,3-1 0,-1-6 1,-2 2 0,-4-5 0,3 2 0,-2-1 0,0 2 0,0 1-1,-1 2 0,-5 4 0,0 10 0,11-9-1,-11 9 0,5 10 0,-1 2 0,1 1-1,0 3 0,1 4 0,-3 1-1,1 1 0,4-2-2,0 1-1,-4-8-5,3 5-4,-5-9-10,-2-9-11,0 0-2,0 0 2</inkml:trace>
  <inkml:trace contextRef="#ctx0" brushRef="#br0" timeOffset="5687.3253">24320 13957 58,'0'0'35,"0"0"-1,0 0-12,0 0-10,0 0-6,0 0-1,25 3-3,-31 19-1,-1 1 0,-1 7 0,4-1 0,0 2 0,4-31 0,-3 61 0,3-61 0,15 55-1,-15-55 0,0 0 1,23 61-2,-23-61 1,0 0 0,0 0-2,0 0 0,0 0-2,0 0-7,61 37-9,-61-37-14,0 0-1,0 0 0,0 0 2</inkml:trace>
  <inkml:trace contextRef="#ctx0" brushRef="#br0" timeOffset="5909.338">24104 14068 40,'11'1'35,"10"-1"1,4-7 0,-1 0-19,-24 7-7,64-6-8,-64 6-4,65 0-9,-65 0-14,50 2-10,-50-2-1,0 0 1</inkml:trace>
  <inkml:trace contextRef="#ctx0" brushRef="#br0" timeOffset="7384.4223">20235 14772 5,'0'0'15,"0"0"0,0 0 1,0 0-2,0 0 1,0 0 0,0 0-2,0 0-1,11-6-2,-11 6-1,14-1-2,-2 4-1,2-4-1,4 4-2,3-1-1,6 0 0,3-1-1,5 1-1,6-3 1,4-1 0,1 0-1,7-2 1,2-2 1,4 0-1,1-2 0,5 1 0,1 0 0,2 0 0,5-2 0,0 1-1,1 1 1,2 0 0,1-2 0,1 2 0,-1 0 0,1 2-1,-2-1 1,0 3 0,-1-2 0,0 3-1,-1 2 1,-2 0-1,-3 1 0,0 0 0,-2 1 1,-1 1-1,0-1 0,-3-1 0,1 0 0,-1 0 1,0 0-1,-2 0 0,-1-1-1,-4 1 1,-2-1 0,1 1 1,-3-2-1,-4 0 0,1 0 0,-1 0 0,-1-1 0,3 0 1,-2-2-2,-2 2 1,1 1-1,3-2 1,-3 1-1,0 1 1,1-2 0,2 2 1,-6 0-1,5 0 0,-2 1 1,-2 1-1,0 1 0,4 0 1,-6 0-2,0 0 1,1 2 0,-1 1-1,-3-2 1,1 1 0,0-1-1,-41-3 2,80 5-1,-80-5 1,78 2-1,-78-2 1,79-3-1,-79 3 1,80-6 0,-80 6-1,73-12-1,-73 12 0,77-12 0,-77 12-1,64-10-2,-64 10-4,0 0-12,60-11-15,-60 11-3,0 0 3,0 0 0</inkml:trace>
  <inkml:trace contextRef="#ctx0" brushRef="#br0" timeOffset="8621.4931">21321 15192 7,'22'2'26,"-22"-2"1,28-14-7,-9 8-2,2-2-4,2 2-4,-2-5-2,3 5-1,-6-5-2,5 5 0,-5-3-1,-1 4-1,-4-2-1,-1 0 0,-12 7 0,15-15-1,-15 15 1,5-15-2,-5 15 1,-6-16-1,6 16 0,-18-15 0,5 9 0,-3 1 0,-2 2 0,-1 4 0,-2 1 0,-1 4 0,3 2-1,-1 4 1,4 3 0,0 1 1,5 2-1,0 0 0,6 4 1,3 0-1,2-1 2,4-1-1,3-2 2,3-1-1,-1-2 1,7-1-1,-3-5 0,5 0 0,-3-3 0,4 1-1,-3-3 0,3 0-1,-3 0 0,1-2 0,0-1-2,-4-3-2,3 4-5,-5-6-10,1-2-14,3 8-3,-15-2 0,21-2 2</inkml:trace>
  <inkml:trace contextRef="#ctx0" brushRef="#br0" timeOffset="8875.5075">21824 15276 6,'-1'-11'22,"10"13"2,-9-2-10,0 0-2,0 0-1,0 0 0,4 17-2,-4-17-1,-1 22-1,-1-10-2,3 1-1,-2 0-2,2-1-2,1 2-3,-1-5-5,-1-9-9,14 20-13,-14-20 1,11 5-1</inkml:trace>
  <inkml:trace contextRef="#ctx0" brushRef="#br0" timeOffset="9176.5248">22112 15080 22,'0'0'27,"0"0"2,9 14-7,-8-4-7,-1 2-6,1 6-2,-2 1-3,1 3-1,-1 2-3,-1-1-4,2 1-3,-5-4-6,2-3-8,6 3-10,-12-13 1,10 5 1</inkml:trace>
  <inkml:trace contextRef="#ctx0" brushRef="#br0" timeOffset="9411.5383">21955 15216 17,'0'0'28,"12"-8"0,4 7-1,-1-2-12,1-3-5,5 4-5,-2-3-2,4 3-2,-1-1-1,0 0-3,-1-1-6,-1 4-10,-8-7-11,12 8 1,-13-10 0</inkml:trace>
  <inkml:trace contextRef="#ctx0" brushRef="#br0" timeOffset="10051.5749">22433 15190 30,'11'-2'30,"-11"2"-1,14-10-7,-4 8-4,-1-5-5,3 5-2,-3-6-4,4 5-1,-13 3-1,20-12-2,-11 5 0,1 1-1,-10 6 0,15-16-1,-15 16 1,9-16-1,-7 7 0,-1-1-1,-3 1 1,-2-1-1,-3 0 0,-3 0 1,-5 2-1,1 0 0,-4 4 0,0 1 0,-2 5 0,1 3 0,0 5 0,-1 3 0,6 4 0,-1 1-1,6 2 1,5 3 1,2 0-1,7 0 0,3-2 0,6 1 1,2-5-1,4 1 1,0-4-1,1 0 0,1-6 1,-3-1-1,0-2 0,-2-3-1,0 0 0,-5-3-3,3 4-4,-15-3-8,17-8-17,-5 10-3,-12-2-1,15-1 2</inkml:trace>
  <inkml:trace contextRef="#ctx0" brushRef="#br0" timeOffset="10580.605">22746 15255 40,'0'0'35,"8"-16"1,-3 7-6,5 1-11,-6-5-6,5 6-4,-9 7-3,15-11-2,-15 11-2,12 0-1,-12 0-1,12 8 0,-5 1-2,-2 1-1,0 3-2,-5-2-2,3 4 0,-8-3-3,6 5 0,-8-6 0,4 5 1,-8-5 1,5 0 3,-1-1 2,2-1 4,5-9 2,-12 10 2,12-10 1,0 0 3,-1 12 0,1-12 0,0 0 0,0 0-1,18 8-2,-18-8-1,15 6-2,-15-6-1,17 5-1,-17-5-1,15 7-2,-15-7-2,12 1-6,-12-1-27,14-5 0,-14 5 0,6-13 1</inkml:trace>
  <inkml:trace contextRef="#ctx0" brushRef="#br0" timeOffset="11007.6296">23147 14974 41,'0'0'32,"0"0"2,0 0-1,0 0-19,0 0-7,0 0-3,0 0-1,-6 9-3,6-9-3,-3 11-8,2 0-18,1-11-4,1 13-2,-1-13 1</inkml:trace>
  <inkml:trace contextRef="#ctx0" brushRef="#br0" timeOffset="11214.6414">23184 15180 32,'-2'20'27,"2"-20"2,0 0-8,0 10-13,0-10-7,0 0-4,9 13-6,-9-13-10,0 0-10,16 19 1,-16-19 1</inkml:trace>
  <inkml:trace contextRef="#ctx0" brushRef="#br0" timeOffset="11668.6674">23432 14950 38,'0'0'33,"0"0"3,0 0-2,13 1-14,-7 8-10,-6-9-4,4 23-2,-1-7-1,-1 4 0,-2 1-1,4 4 0,-3 0-1,1 0-1,1 2 0,-1-1-2,3 0 0,-1-5-2,3 0-2,-6-7-5,7 1-4,-5-5-11,-3-10-10,10 1 1,-10-1 0</inkml:trace>
  <inkml:trace contextRef="#ctx0" brushRef="#br0" timeOffset="12135.6941">23587 15116 53,'16'-2'33,"-16"2"0,0 0-11,4 10-9,-4-10-7,0 17-3,-1-3-1,3 2-1,1 0 1,1 0-2,-1 0 2,3-1-4,0-2 2,2-3-1,3-5 2,1-4-1,-1-2 2,2-4-1,-2-2 0,1-5 1,-1-3-1,2-1 1,-5-1 0,2-2 0,0 1 0,0 1 0,-1-1-1,3 7 1,-6 0-1,-6 11 1,14-12-1,-14 12-1,0 0 1,13 12-1,-13-12 0,5 19 0,0-4 0,-1-2-1,-2 5-1,0-4-1,5 4-2,-6-7-2,4 5-7,-5-16-7,1 12-15,3-3 0,-4-9 1</inkml:trace>
  <inkml:trace contextRef="#ctx0" brushRef="#br0" timeOffset="12570.719">24072 14890 36,'7'-15'33,"-7"15"2,7-12-2,-7 12-16,0 0-9,0 0-3,-4 17-1,3-4-1,1 7-1,1 1 0,-2 6 0,-1 0 0,1 2-1,2 1-1,0-3 0,-1 0 0,1-2-1,0-1 1,4-3-1,2-1 0,-1-4 1,-1-1-1,0-3 1,2-1 0,-7-11 0,17 9 0,-17-9 0,12 5 0,-2-6 0,1-1 0,-2-3-1,-9 5-2,15-12-4,-6 9-6,-9 3-10,6-19-12,-6 19-1,-12-18 1</inkml:trace>
  <inkml:trace contextRef="#ctx0" brushRef="#br0" timeOffset="12818.7331">23979 15072 59,'-2'-12'36,"2"12"1,16-5-10,-9-4-12,8 8-6,-3-3-3,8 6-2,-2-1-1,-1 3-2,3 1-2,2-1-1,0 4-3,-1-8-9,0-2-25,-5 5 2,-2-7-1,-2 2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3:41.54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15374 16593 16,'0'0'14,"0"0"-1,0 0-1,0 0-2,0 0-1,0 0-3,9-5 0,-9 5-3,16-1 0,-6 0-1,0 0 1,3-1 0,1-1 0,-2-2 0,3 1 0,-3-4-1,3 1 1,-2-3-1,0 1 0,-1-1 0,-12 10-1,17-19 1,-17 19 0,11-19 0,-11 19 0,6-16 0,-6 16-1,2-14 0,-2 14 1,0-13-1,0 13 0,-5-11-1,5 11 1,0 0-1,-15-13 0,15 13 1,-14-6-1,14 6 0,-16-5 0,6 4-1,-2 0 1,-1 2 0,1 1-1,-1 3 1,-2-2-1,1 1 0,0 3 1,2 1 0,-1 0-1,4 0 1,-1 2-1,1 0 1,0 2 0,4 4-1,1-2 1,0 2 0,4 4-1,-1 0 1,6-2 0,0 0 1,5 1 0,2-4 0,-1 1 0,5-3 1,1-2 0,3-5 0,0 3 2,0-4-1,1-2 0,0-4 0,1 2 0,-3-4-1,1 0 0,-4-1-2,0-3 0,-2 4-4,-5-3-5,3 4-9,-3 3-14,-9-1-1,12-3 1,-12 3 0</inkml:trace>
  <inkml:trace contextRef="#ctx0" brushRef="#br0" timeOffset="382.0218">15796 16629 15,'0'-9'27,"0"9"1,0 0-4,0 0-10,-9 8-3,9-8-5,-6 15-2,4-2-1,3 2-1,-1 0 1,2 3-2,1-2 0,1 1 0,2 1-1,0-5-1,2-2-3,-8-11-6,11 10-13,-1-3-7,-10-7 0,0 0 0</inkml:trace>
  <inkml:trace contextRef="#ctx0" brushRef="#br0" timeOffset="1069.061">16022 16388 19,'0'0'17,"0"0"0,-11-9 0,11 9 0,0 0-2,0 0-2,-9 0-2,9 0-3,0 0-2,-4 10-2,4-10-6,0 0-4,0 14-10,4-2-15,-4-12 0,6 12 0</inkml:trace>
  <inkml:trace contextRef="#ctx0" brushRef="#br0" timeOffset="1344.0769">16072 16575 7,'-3'11'20,"3"-11"-6,0 0-3,0 0-2,0 0-2,-4 10-3,4-10-2,0 0-4,5 10-5,-5-10-9,0 0-6,15 13 0</inkml:trace>
  <inkml:trace contextRef="#ctx0" brushRef="#br0" timeOffset="2713.1552">16109 16606 12,'0'0'10,"0"0"1,0 0-1,0 0-1,0 0 0,0 0-1,0 0-1,-10 1-1,10-1 1,0 0-2,0 0-1,0 0 0,0 0-1,0 0 0,-8 9-1,8-9 0,0 0 0,0 0 0,-5 9 1,5-9-1,0 0 1,0 0 0,0 0 1,0 0-1,0 0 0,10-6 0,-10 6 0,0 0-1,0 0 0,3-10 0,-3 10-1,0 0 0,0 0 0,0 0-1,0 0 0,0 0 0,0 0-1,0 0-2,-6 9-2,6-9-6,0 0-7,8 16-14,-8-16 1,0 0 0</inkml:trace>
  <inkml:trace contextRef="#ctx0" brushRef="#br0" timeOffset="3990.2281">16412 16304 23,'0'0'20,"0"0"-1,0 0-2,-9-7-2,9 7-2,0 0-3,0 0-2,-7 9-2,7 0-1,-2 4-3,3 3 0,0 3 0,1 5-1,2 2 0,3 1 0,0 2 1,2 1-1,-2-1 0,3-1 0,-2-4 0,0 0-1,-2-6 0,-1 0-2,-1-2 0,0-5-1,-1-1-3,-3-10-4,5 9-7,-5-9-11,0 0-3,9-3 2</inkml:trace>
  <inkml:trace contextRef="#ctx0" brushRef="#br0" timeOffset="4471.2558">16564 16490 19,'0'0'23,"13"7"-3,-13-7-9,0 19-3,0-4-2,1 5-2,-1 0-1,3 2 1,-1 1 0,1-5 0,1-1-1,2-3-1,2-5 0,-8-9 0,16 7 0,-16-7 0,18-9 0,-8 1 0,-2-2 0,-1-4 1,0-1-1,-2 1 0,0-3 0,-2 3 0,0 0 0,-2 3-1,2 1 1,-3 10-1,0 0 0,0 0 0,0 0 0,0 0 1,11 11-2,-7 0 1,1 3 0,2-2-1,0 4 0,4-1-1,-5 0 0,5-3-2,-11-12-2,17 18-3,-17-18-5,12 8-6,-2-2-11,-10-6-1,12-4 2</inkml:trace>
  <inkml:trace contextRef="#ctx0" brushRef="#br0" timeOffset="4899.2802">16910 16328 13,'6'-11'28,"-8"-8"2,6 9-3,-4 10-12,0-10-4,0 10-3,2 9-4,-1 4-1,-1 0-1,0 7-1,0 3 0,2 1 0,-1 0 0,0 3-1,-1 1 1,1-2-1,0 0 0,1-5 0,2-2 0,0-3 0,1-2 0,0-4 0,-5-10 1,13 11-1,-13-11 0,17 4 1,-17-4-1,13 2 1,-13-2-2,13-1-1,-4 1-2,-9 0-4,13-7-7,-13 7-10,3-11-6,-3 11 0,8-14 2</inkml:trace>
  <inkml:trace contextRef="#ctx0" brushRef="#br0" timeOffset="5186.2967">16806 16456 20,'0'0'28,"0"0"1,0 0-9,10-14-5,3 10-3,-3-3-3,7 6-2,-3 0-2,3 1-2,0 2-2,0 0 0,0 1-1,-3 0 0,1 0-3,-2-4-2,2 2-6,0 0-11,-5-6-10,8 7 1,-18-2 1</inkml:trace>
  <inkml:trace contextRef="#ctx0" brushRef="#br0" timeOffset="6389.3655">17812 16518 18,'0'0'21,"0"0"-6,0 0-1,0 0-2,0 0 1,13 7-3,-13-7-1,14 5-1,-4-2-2,1-3-1,3 0-2,-2-4 0,5 2-1,-2-4 0,2 0 0,-2-4 0,0 2 0,-5-5-1,1 2 1,-1 0-1,-4 0 1,-4-1-1,0 1-1,-3 1 1,-3-1-1,-1 2 0,5 9 1,-20-13-1,6 7-1,-3 2 1,1 3-1,-3 1 1,0 3-1,1 2 0,0 3 1,4 2-1,-1 1 0,3 3 1,3-1 0,1 3 0,4 0 0,3 2 0,1-1 0,3 1 2,3 1-2,2-2 2,1 2-1,0-2 0,4 1 0,-2-5 1,3 4-1,-1-5 0,1 0 1,1-3-1,-1 0 0,3-4 0,-3-2-1,1-1-1,-2-7-4,4 3-9,-3-1-13,-2-10-6,3 6-1,-10-8 1</inkml:trace>
  <inkml:trace contextRef="#ctx0" brushRef="#br0" timeOffset="6717.3842">18179 16593 19,'12'-2'29,"-9"-12"-1,10 12 2,-13 2-14,8-15-10,-8 15-3,12 0-1,-12 0-1,14 5-1,-14-5-2,9 18-1,-4-9-4,-2 3-7,2 2-6,-5-14-6,0 28 0,0-28 0</inkml:trace>
  <inkml:trace contextRef="#ctx0" brushRef="#br0" timeOffset="6944.3972">18217 16720 15,'0'0'24,"0"0"-1,0 0-2,0 0-1,11 1-4,-11-1-2,15 3-4,-15-3-3,17 4-2,-17-4-3,17 6-2,-17-6-1,14 7-2,-14-7-3,13 7-3,-13-7-7,12 7-8,-12-7-9,14-5 2,-15-6 1</inkml:trace>
  <inkml:trace contextRef="#ctx0" brushRef="#br0" timeOffset="7300.4176">18440 16400 33,'0'0'32,"13"1"1,-13-1-8,0 0-8,0 0-4,0 0-3,0 0-3,3 9-3,-3-9-1,1 12-4,-1-12-2,2 16-6,-2-16-10,-3 13-16,6-2-1,-3-11 2,1 16 0</inkml:trace>
  <inkml:trace contextRef="#ctx0" brushRef="#br0" timeOffset="7499.429">18490 16575 18,'0'0'29,"0"14"-1,0-14 2,0 0-16,-5 17-10,5-17-9,2 10-7,-2-10-15,0 0-1,0 0-1</inkml:trace>
  <inkml:trace contextRef="#ctx0" brushRef="#br0" timeOffset="8253.472">18241 16594 6,'0'0'24,"0"0"-3,9-15-2,-9 15 0,9-6-4,-9 6-3,0 0-3,10-7-2,-10 7-2,10 2-2,-10-2-2,10 6 0,-10-6 0,15 11 0,-15-11 0,15 16 1,-7-7-2,-8-9 1,13 17-1,-6-7 0,-4-1 0,-4 0 0,0 1-1,-2-1 1,0 0-1,-5 3 1,1-3 0,-5 2-1,2-1 1,-1 1 0,1-1 0,-1-1 0,1-3-2,10-6-6,-14 11-10,14-11-13,0 0 0,-13-4 1</inkml:trace>
  <inkml:trace contextRef="#ctx0" brushRef="#br0" timeOffset="9268.5301">18222 16791 9,'0'0'14,"0"0"0,-4-12-1,4 12 0,0 0 0,3-9 0,-3 9-2,0 0 0,10-5-2,-10 5-1,13-1-1,-4 2-1,4 5-1,-1-3-1,2 3 0,5 2-1,0-1-1,0 0-1,0 0 0,-3-2-1,3 0 1,-5 1-2,2-5-1,-5 3-4,-11-4-8,17-6-16,-8 10-3,-9-4 1,11-8-1</inkml:trace>
  <inkml:trace contextRef="#ctx0" brushRef="#br0" timeOffset="9772.559">18762 16361 32,'0'0'30,"6"-10"2,-6 10-11,9-2-6,-9 2-4,0 0-3,8 12-2,-1-1-1,-4-1-2,3 9 0,-1 4-1,2 0 1,0 2-2,-2 4 0,-1 0-1,2 1-1,0-1 0,-1-3-3,4-2-1,-5-5-3,3 0-7,-4-8-6,-3-11-12,10 11-1,-10-11 2</inkml:trace>
  <inkml:trace contextRef="#ctx0" brushRef="#br0" timeOffset="10164.5814">18736 16385 33,'-4'-11'31,"-7"-4"2,7 2-10,3 4-5,0-3-5,9 2-4,2 1-2,5 3-1,0 0-2,4 4-2,-1 2 0,4 4-1,-2 1 0,1 3-1,-4 1 0,0 2 0,-4-1-1,-2 2 0,1 0 0,-6-2 0,-6-10 0,8 18 0,-8-8 0,0-10 1,-12 17-1,12-17 1,-19 13 0,6-6 0,-1 2-1,0-3-1,2 1-2,-2-3-4,9 6-5,5-10-10,-12 9-11,12-9-1,10 4 2</inkml:trace>
  <inkml:trace contextRef="#ctx0" brushRef="#br0" timeOffset="10613.6071">19077 16488 21,'-11'2'24,"6"16"2,-4-5-14,2 1-1,4 5-1,-1-5-1,4 5-1,1-6-1,6 2-1,2-7-2,6 0-1,-3-5-1,6-1 0,-2-3-1,3-2 0,-2-4 0,-2 1 0,-1-2 0,-3-2-1,-3-2 1,0 0-1,-6-4 0,0 3 1,-4-2 0,-1 0-1,-4-1 1,-1 3-1,-2-2 1,-5 5-1,2 1 1,-2 3-1,0 3-1,-1 1 0,3 6-2,-2 0-2,6 9-4,4-3-8,-2 0-11,10 7-5,-3-17 2</inkml:trace>
  <inkml:trace contextRef="#ctx0" brushRef="#br0" timeOffset="11160.6384">19403 16440 9,'0'0'25,"-11"4"1,11-4 3,-13 7-17,1-6-3,12-1-2,-16 7 0,6-2-1,-2-1 0,12-4-2,-19 14-1,19-14 0,-15 15-1,15-15 0,-16 17-1,16-17 0,-6 16 1,6-16-1,4 14 1,-4-14-1,15 11 1,-2-6-1,1-2 0,-1 2 1,4 0-1,0 2-1,1-2 1,-3 2-1,2-1 0,-6 1-1,3 0 1,-4-1-1,-4 3-1,-6-9 1,0 18 0,-4-9 0,-3 3 0,-2-2 1,-4 2 1,1-2-1,-1-1 1,1 0 0,1-1 0,1-5-1,10-3-3,-14 3-8,14-3-19,0 0-2,-7-16-2,7 16 2</inkml:trace>
  <inkml:trace contextRef="#ctx0" brushRef="#br0" timeOffset="23263.3304">7340 17693 9,'17'4'9,"-17"-4"-1,23 0 0,-8-3-1,6 0-1,-2 3 0,6-1 1,1-2 0,2 2 0,2-2 0,1 4 0,2 1 0,1-1 0,2-5-1,-1 3-2,3-1 1,-1-1 0,3 5 0,-1-6-2,3 3 0,-2-3 1,3 3 0,0-1 0,2-1-1,1 1 0,0 0-1,0 1 1,-1 2-1,1-4 0,1 2-1,-4 3 0,2 0-1,-3 3 1,1-4 0,0-1-1,2 3 0,-3 3 0,-1 0 0,3-3 0,-2 0 0,0-4 1,1 8-1,-4-1 0,0-3 1,0-1-1,0 2 0,-3-4 0,-1 5 1,-1-1-1,1-5 1,0-1-1,-1 5 0,-1-2 2,-1-1-2,0 1 0,0 0 0,2-3 0,-2 5 0,0 1 1,0-6-1,-1 2 0,0 2 0,-1 0 0,-1-6 0,-2 5 0,-2-3-3,-1-1 1,-4 4-3,2 2-4,-7-3-7,-2 0-15,2 4-2,-15-4 2,17 1 0</inkml:trace>
  <inkml:trace contextRef="#ctx0" brushRef="#br0" timeOffset="24239.3864">7819 18051 8,'0'0'27,"0"0"-4,0 0-9,0 0 1,0 0-2,0 0-3,0 0-3,0 0-1,-16 66-5,16-66 4,3 51 2,-3-51-5,7 67 0,-7-67-2,7 64 2,-7-64-2,6 65 4,-6-65-4,5 49 1,-5-49-1,0 0 0,4 54-1,-4-54-1,0 0-2,0 0-3,0 0-4,0 0-4,0 0-5,0 0-9,0 0 3,0 0 1</inkml:trace>
  <inkml:trace contextRef="#ctx0" brushRef="#br0" timeOffset="24661.4106">8020 18176 13,'0'0'15,"0"0"-4,0 0-6,0 0 2,0 0 0,13 65-1,-13-65-4,0 0 2,0 0 0,-56 57-2,56-57 5,0 0-2,0 0-3,-63 34 1,63-34 2,0 0-1,0 0 1,0 0 0,-56 21 0,56-21 0,0 0 0,0 0 0,0 0 4,0 0-3,0 0-1,0 0-1,0 0 1,0 0-2,56 45-1,-56-45 2,0 0-2,59 15-2,-59-15 0,0 0 0,59 17-4,-59-17-3,0 0-9,0 0-13,61 10-6,-61-10 4,0 0-4</inkml:trace>
  <inkml:trace contextRef="#ctx0" brushRef="#br0" timeOffset="25163.4391">8376 18167 41,'0'0'32,"0"0"-11,0 0-1,0 0-6,0 0-3,0 0-4,0 0-3,0 0-3,0 0-4,0 0-6,0 0-10,0 0-11,0 0 0,0 0 0</inkml:trace>
  <inkml:trace contextRef="#ctx0" brushRef="#br0" timeOffset="25481.4575">8395 18331 4,'0'0'26,"0"0"-2,0 0-2,0 0-8,0 0-1,8 52-3,-8-52-1,0 0-1,0 0-1,0 0-3,0 0 0,0 0-1,20 52-1,-20-52-2,0 0-3,0 0-9,0 0-18,0 0 0,0 0-3,0 0 4</inkml:trace>
  <inkml:trace contextRef="#ctx0" brushRef="#br0" timeOffset="28523.6314">8768 18101 6,'0'0'27,"0"0"-5,0 0 3,0 0-5,0 0-8,0 0 1,0 0 0,0 0-6,0 0-1,0 0-1,-43 60-3,43-60-2,2 62 4,-2-62-3,8 68 1,-8-68-2,16 85 0,-16-85 0,17 69-1,-17-69 1,0 0-3,24 61-1,-24-61-3,0 0-3,0 0-6,0 0-2,0 0-8,0 0-4,0 0 2</inkml:trace>
  <inkml:trace contextRef="#ctx0" brushRef="#br0" timeOffset="28956.6562">8741 18204 7,'0'0'20,"0"0"2,0 0-3,-13-54-4,13 54 3,0 0-2,0 0-2,0 0-2,1-50-3,-1 50-6,0 0 2,0 0-1,0 0-1,59-38 0,-59 38-2,0 0-4,66 5 5,-66-5 2,0 0-3,65 16 2,-65-16-3,0 0-5,0 0 4,50 50 3,-50-50-4,0 0 2,1 59-2,-1-59 0,0 0 2,-30 55 4,30-55-4,0 0-1,-53 46 3,53-46-2,0 0 1,-55 26-1,55-26-1,0 0-4,0 0-3,0 0-7,0 0-11,0 0-5,0 0-2,0 0-2</inkml:trace>
  <inkml:trace contextRef="#ctx0" brushRef="#br0" timeOffset="29453.6847">9164 18173 4,'0'0'20,"-43"58"-3,43-58-3,0 0-5,-28 52 1,28-52-1,0 0-1,-5 71 3,5-71-4,0 0 3,22 65-6,-22-65-1,0 0 0,50 32-2,-50-32 0,0 0 0,51-8 0,-51 8-1,0 0 2,0 0 0,0 0 1,55-66 0,-55 66 0,0 0-1,6-58-1,-6 58 2,0 0-3,-10-53 0,10 53 0,0 0-4,0 0 5,0 0-1,-52-36 0,52 36-1,0 0 1,0 0-1,0 0-3,-50 35 1,50-35-9,0 0-9,0 0-8,0 0 0,0 0 1</inkml:trace>
  <inkml:trace contextRef="#ctx0" brushRef="#br0" timeOffset="30038.7181">9555 18177 9,'0'0'23,"0"0"4,0 0-9,0 0-7,0 0 2,0 0-7,0 0 2,0 0-1,-57-11-1,57 11-5,0 0 4,0 0 2,0 0-5,-55 62 3,55-62-4,0 0-1,-27 51 1,27-51 3,0 0-5,0 0 2,0 0-1,0 0 2,0 0-2,0 0 1,0 0 0,0 0 0,57 32-1,-57-32 0,0 0-1,0 0-5,53 13 6,-53-13-3,0 0 1,0 0-1,0 0 2,38 61-6,-38-61 6,0 0 4,0 0-4,-8 51-2,8-51 4,0 0 1,0 0 0,0 0 5,-59 41-4,59-41 0,0 0-1,0 0 5,0 0-7,-54 25 0,54-25-4,0 0-7,0 0-14,0 0-5,0 0-2,0 0-3</inkml:trace>
  <inkml:trace contextRef="#ctx0" brushRef="#br0" timeOffset="34851.9932">10791 17796 1,'0'0'14,"-8"14"-5,8-14-1,0 0-1,-11 7-2,11-7-1,0 0 1,0 0 0,0 0 1,0 0 0,0 0 1,0 0-1,14 2 0,-4-1 0,2-3-1,2 4 0,5-2-1,1-2-1,4 3 1,2-3 1,4-5-1,3-3 1,5 5-1,-1-5 0,6 0-1,-2-2 0,5 3-1,0 0-1,3 5 0,0 1-1,1 1 1,1 1-1,-2 9 0,0-3 0,-3-4 0,1 0 1,-5 3-1,0-1 1,-2-1 0,-3 1 0,1-7 1,1 2-1,0 3 1,-4-4 0,6 2-1,-2-2 0,-1-2 0,2-1 0,0 8 0,0-5 0,0-1 0,0 4 2,-2-4-2,3 2 0,0 1 0,-2 1 1,3-8-1,-2 5-1,0-3 1,1 2-1,0 0 1,-4 5-1,0-3 0,0-3 0,-3 10-1,-1-6 1,-3 3-2,-2-1-2,-5 1-2,1-2-5,-7 3-10,-8-1-11,6-9-1,-13-2 0,-2 9 2</inkml:trace>
  <inkml:trace contextRef="#ctx0" brushRef="#br0" timeOffset="36289.0755">11288 18089 8,'0'0'23,"0"0"2,0 0-5,0 0-2,0 0-4,0 0-1,0 0-3,0 0-1,0 0-3,0 0-1,0 0-2,0 0 0,6 54-1,-6-54 0,0 0 0,12 68-2,-12-68 1,10 61 0,-10-61 0,9 68-5,-9-68 4,9 72 1,-9-72-2,6 69 2,-6-69-1,0 0 0,7 66-2,-7-66 2,0 0-5,0 0-3,0 0-4,0 0-7,0 0-11,0 0-1,0 0 2</inkml:trace>
  <inkml:trace contextRef="#ctx0" brushRef="#br0" timeOffset="36835.1069">11622 18256 0,'0'0'11,"0"0"-1,0 0 1,0 0-5,0 0 1,-56 37 0,56-37-4,0 0 5,-51 29 0,51-29-1,0 0-3,-56 49 5,56-49-3,0 0 0,-49 54 3,49-54-3,0 0-1,0 0-1,0 0 3,-45 52-3,45-52-3,0 0 3,0 0 1,0 0-1,0 0-1,55 0-1,-55 0-4,0 0 4,66-5 3,-66 5-5,0 0-1,67 15 1,-67-15 0,0 0 0,54 27 3,-54-27-7,0 0-2,0 0-4,0 0-3,51 30-9,-51-30-10,0 0 1,0 0 0</inkml:trace>
  <inkml:trace contextRef="#ctx0" brushRef="#br0" timeOffset="37592.1502">10965 18467 22,'0'0'32,"49"28"-1,-49-28 3,0 0-17,0 0-6,50-17-3,-50 17-5,0 0-9,0 0-9,61-3-15,-61 3-2,0 0 1,54 8-1</inkml:trace>
  <inkml:trace contextRef="#ctx0" brushRef="#br0" timeOffset="38147.1818">11925 18204 57,'0'0'34,"0"0"-2,0 0-4,-3 52-16,3-52-9,0 0-1,0 0-2,0 0-3,-17 54-6,17-54-10,0 0-12,0 0-3,0 0 3,0 0-1</inkml:trace>
  <inkml:trace contextRef="#ctx0" brushRef="#br0" timeOffset="38367.1945">11955 18419 34,'0'0'31,"0"0"0,0 0 0,0 0-13,0 0-14,0 0-6,-3 52 0,3-52-10,0 0-7,0 0-8,0 0-8,0 0 5</inkml:trace>
  <inkml:trace contextRef="#ctx0" brushRef="#br0" timeOffset="38734.2155">12153 18145 9,'0'0'28,"0"0"3,0 0 1,0 0-9,0 0-5,0 0-7,0 0 0,0 0-3,0 0-1,11 58-2,-11-58-1,0 53-3,0-53 0,2 60 0,-2-60-1,7 57-1,-7-57-2,11 52-3,-11-52-3,0 0-9,0 0-10,36 49-3,-36-49-5,0 0 0</inkml:trace>
  <inkml:trace contextRef="#ctx0" brushRef="#br0" timeOffset="39181.2409">12329 18255 13,'0'0'30,"0"0"-4,0 0 5,0 0-11,0 0-6,0 0-5,41 51-3,-41-51 0,0 0-4,7 64 3,-7-64-2,0 0-1,12 55-1,-12-55 1,0 0-1,0 0-5,0 0 4,0 0 3,50 5-1,-50-5-6,0 0 7,27-50-1,-27 50 0,0 0 4,23-63-5,-23 63 0,0 0-1,0 0 4,0 0-3,26-50-1,-26 50 0,0 0 0,0 0 1,0 0 0,21 62-1,-21-62-1,0 0-1,14 59 1,-14-59-1,0 0-4,21 53-2,-21-53-8,0 0-9,0 0-12,0 0 3,0 0-2</inkml:trace>
  <inkml:trace contextRef="#ctx0" brushRef="#br0" timeOffset="39570.263">12796 18025 82,'50'-65'42,"-50"65"-5,0 0-8,0 0-16,0 0-11,0 0-2,0 0-6,0 0 3,19 59 1,-19-59 0,-9 62 0,9-62 0,-7 72 5,7-72-3,-3 67 4,3-67-3,1 60-5,-1-60 3,9 55 1,-9-55-2,0 0-1,0 0 4,37 57-1,-37-57 0,0 0 3,0 0-5,52 22 0,-52-22-1,0 0 0,0 0-13,0 0-16,53-2-3,-53 2-4,0 0 6</inkml:trace>
  <inkml:trace contextRef="#ctx0" brushRef="#br0" timeOffset="39803.2766">12712 18148 48,'0'0'38,"0"0"-2,0 0-3,0 0-22,0 0-2,58-20-3,-58 20-1,51-5-5,-51 5-13,0 0-25,72 3 3,-72-3-2,0 0 5</inkml:trace>
  <inkml:trace contextRef="#ctx0" brushRef="#br0" timeOffset="42121.4092">12883 18166 15,'0'0'18,"0"0"1,68-6-5,-68 6-2,0 0-1,62-5-2,-62 5-4,0 0-2,54-7-2,-54 7-2,0 0-2,0 0-6,0 0-6,64-2-14,-64 2 4,0 0 1</inkml:trace>
  <inkml:trace contextRef="#ctx0" brushRef="#br0" timeOffset="45096.5793">15374 17107 20,'15'-6'15,"-15"6"-1,18-4 0,-4-1-2,5 1 0,-2 3-2,4-2-2,1 2-1,1-3 0,6 4-1,-5-4 0,5 5-1,0-2-1,3 1-1,-1-1 0,3 2 0,-2-1-1,2 1 0,2 0 0,0-1-1,0 1 0,0 0 0,3 0 0,2-1 1,0 0-1,0 1 0,1-2 0,0 0 0,-2 0 0,1-2 0,0-2 0,-1 2 1,1-3-1,0 0-1,0 0 1,1 1-1,-2 0 1,4 2-1,-1 1 0,-1-2 1,0 2-1,0 2 0,-1 0 0,1-1 0,-2 0 0,2 0 1,-2 1-1,0 1 0,-1-2 0,-1 0 0,4-1 0,-3 1 0,3 0 0,-3 0 0,1 0 1,0-1-1,2 1 0,-3 2 0,0 0 0,-1-1 1,-2 1-2,0-1 1,0 3 0,-1 0 1,-1-1-1,0 0 0,-2 0 0,1 6 0,0-3 0,0-1 1,3-2-1,-4 1 0,2 1 0,1-2 0,2 1 1,-1-3-1,3-1 0,0 4 0,-3 0 0,1-1 1,0 0-1,1 0 0,-1-2 0,-1 1 0,-1 2 0,0-3 0,-1-1 0,4 1 0,-4 1 0,0 0 1,0 0-1,0 2 0,3-1 0,-4 2 0,3 3 1,-2-2-1,0-2 0,0 2 0,-2-1 1,0 1-1,0-3 0,1 1 0,-3-2 0,3 2 0,-1 0 0,0-2 1,1 0-2,-1 0 1,2-1 1,0 0-1,3-1 0,-3-1 0,3 0 0,-1 0 0,-1 0 0,1 1 1,-4-1-1,0 1 0,-1 1-1,-1 1 1,-1-1 0,1 0 1,-3-1-1,-2 2 0,-2 0-1,-2 0 1,0 2-3,-3-5-2,-2 7-12,-1-1-19,-15-4 2,18 2-2,-18-2 1</inkml:trace>
  <inkml:trace contextRef="#ctx0" brushRef="#br0" timeOffset="49552.8343">16153 17691 9,'0'0'23,"0"0"-3,0 0-3,11 5 0,-11-5-2,17 2-1,-6-2-2,1 1-3,2 3-2,-1-5-2,2-2-2,0-3 0,0 1-1,-2-6 0,2 3 0,-3-2 1,1-6-1,-3 4 0,0 1-1,1-2 3,-2 1-2,-2 0-1,-2 0 0,1 2 0,-4-1 0,1 2 0,-3-3 0,-4 2-1,4 10 0,-11-14 0,11 14 0,-14-14 1,14 14-2,-19-8 1,9 11 0,-1 1 0,-2-3 0,1 3-1,-1 4 1,1-3 0,1 6 0,-1 0 0,3 0 0,2-1 0,-1 9-1,2 0 2,1-1-1,1 3 0,0 2 0,2 2 0,1 2 0,2-1 1,2-5 0,2-3-1,3 3 1,3-2 0,3-5 1,2-10-1,3 1 1,0-3 0,2-5-1,1 0 0,1-2 0,-2-2 0,-1 1 0,-2 2-1,-3-3 0,-1 2 0,-4 0-1,-10 5-1,14-4-2,-14 4-2,0 0-4,12 8-6,-12-8-4,0 0-6,9 13-10,-9-4 4,0-9 0</inkml:trace>
  <inkml:trace contextRef="#ctx0" brushRef="#br0" timeOffset="49912.8549">16604 17780 20,'2'-11'29,"-2"11"2,-8-9-8,8 9-4,-5-14-4,5 14-3,0 0-3,-2 17-4,2-17-1,0 0-1,0 35 2,2-19-3,-2-16-1,0 0 2,0 0-3,14 62 3,-14-62-2,0 0 2,0 0-7,0 0 7,0 0 0,0 0-4,0 0 2,17 51-8,-17-51-4,0 0-14,0 0-8,0 0-1,0 0-2,0 0 4</inkml:trace>
  <inkml:trace contextRef="#ctx0" brushRef="#br0" timeOffset="50514.8893">17183 17452 12,'0'0'25,"0"0"-1,0 0-6,0 0-4,0 0-4,0 0-2,-12 13-2,6-3-2,-2 5-1,-3 6-1,-2 3 1,-3 3-1,-1-1-1,-2 6 0,-1-3-1,0 6 1,-1 0-1,2-3 0,19-32 0,-33 57 0,21-39 1,12-18-7,0 0-1,0 0-7,0 0-11,-19 51 0,17-61-2,11-1-1</inkml:trace>
  <inkml:trace contextRef="#ctx0" brushRef="#br0" timeOffset="51175.9269">17266 17752 9,'22'-4'24,"-13"-7"1,7 4-8,-1-7 0,2 0-4,2 8-2,-3-5-2,2 3 0,-2-3-3,1 2 0,-2-2-2,0 9-1,-3-4 1,-1-4-1,-4 1-1,-7 9 0,11-15 1,-11 15 0,1-17-2,-3 3 0,0 2 0,-2 1-1,-4 2 1,1-3 0,-2 0-1,-4 2 0,-1-2 0,-1 5-1,-1 6 2,-2-2-1,1 7-1,-1 7 1,0 2 0,2 4 0,1 6 0,0 3 0,1-2 0,4 5 0,1-3 0,4-1 1,3-6-1,5 1 1,1 4 0,6-10 1,3 2 0,3-2-1,2-5 1,0 0 1,1 0-2,1-4 1,-1-8-1,-2 9-1,-2-3-2,-1-1-2,-14-2-7,0 0-13,36 15-10,-23-15-2,-13 0 1,21 2 1</inkml:trace>
  <inkml:trace contextRef="#ctx0" brushRef="#br0" timeOffset="51751.96">17692 17798 56,'16'-8'35,"-16"8"-1,17-18-1,-7 16-18,-10 2-8,15-7-3,-15 7-4,17 0 0,-17 0 1,15 11-2,-9 0 0,-6-11 0,13 14-2,-13-14 0,8 31 2,-8-31-4,0 0 0,0 0 1,0 0 2,-14 61-1,14-61 3,0 0-1,0 0-2,0 0 7,0 0-1,-43 50 2,43-50-4,0 0 4,0 0 2,0 0-4,0 0 5,0 0-4,0 0 2,0 0 0,0 0 1,55-5-4,-55 5-1,0 0 0,0 0 0,0 0-2,57 1-6,-57-1-7,0 0-24,0 0 0,0 0-3,0 0 2</inkml:trace>
  <inkml:trace contextRef="#ctx0" brushRef="#br0" timeOffset="52319.9925">18160 17517 39,'0'0'34,"-9"-3"3,9 3-3,-9-9-14,9 9-6,0 0-7,0 0-2,-10-1-3,10 1-1,2 18-4,-2-18-2,1 19-8,-1-3-11,0-16-11,8 11-1,-8-11 1,9 6 1</inkml:trace>
  <inkml:trace contextRef="#ctx0" brushRef="#br0" timeOffset="52548.0055">18177 17695 33,'3'10'31,"-5"3"2,6 1-1,-4-14-15,-2 14-7,5-3-3,-3-11-3,1 13-3,2-3-3,-3-10-5,6 11-14,4-5-12,-10-6 0,0 0 0</inkml:trace>
  <inkml:trace contextRef="#ctx0" brushRef="#br0" timeOffset="53812.0779">18609 17450 7,'0'0'24,"0"0"5,4-14 1,-4 4-12,0 10-3,0 0-2,0 0-3,0 0-1,-11 4 0,4 6-1,5 7-2,-4 0-1,6 5-1,-3 1-1,2 15 1,-2-2-2,5 2 1,-1 0-2,1-2 0,-2-36-1,5 79 2,-5-79 0,8 63-3,-8-63-1,0 0-5,23 53-5,-23-53-12,0 0-11,21 2-3,-15-14 0,5 2 2</inkml:trace>
  <inkml:trace contextRef="#ctx0" brushRef="#br0" timeOffset="54264.1036">18777 17701 49,'0'0'30,"12"15"2,-15-4-8,3-11-11,0 19-4,-1-6-5,1-13 0,0 0 2,6 66-2,-6-66 1,0 0-1,13 51 1,-13-51-2,0 0 1,0 0-1,41 6-2,-26-15-2,-3-3-1,2-10 1,-1 1-1,2-1 1,-4-5 0,1 1 0,-3 7 0,-1-1 2,-2 4 0,-6 16 0,10-7 0,-10 7 1,0 0-1,7 10-1,-5 0 1,-1 7 0,0 8-1,1-6 1,-2-19-1,0 0 0,13 73 2,-13-73-2,0 0-3,11 56-1,-11-56-3,0 0-10,0 0-15,0 0-1,0 0-6,41 24 5</inkml:trace>
  <inkml:trace contextRef="#ctx0" brushRef="#br0" timeOffset="54646.1255">19178 17525 50,'1'-10'32,"-1"10"2,0 0-6,0 0-14,0 0-6,0 0-3,-2 18-1,-1-3-2,3 5 0,-2 2 0,2 9 0,-1 0-1,2 1 1,-1-6-2,2 3 0,2-2 1,-1-1-1,-3-26 0,0 0 3,24 56-3,-24-56 1,0 0 2,0 0 0,0 0 1,56 48-1,-56-48 1,0 0-3,0 0 1,0 0-2,50 4-3,-50-4-5,0 0-12,0 0-15,19-12-3,-19 12 0,-8-16 1</inkml:trace>
  <inkml:trace contextRef="#ctx0" brushRef="#br0" timeOffset="54900.1401">19038 17667 53,'0'0'35,"0"0"1,16 5 0,1-6-21,-7-4-6,10 6-3,-3-2 0,5 3-3,-5 2-3,-1-2-1,1 6-2,-5-6-3,5 3-10,-7-1-13,-10-4-6,15 2-3,-15-2 3</inkml:trace>
  <inkml:trace contextRef="#ctx0" brushRef="#br0" timeOffset="58060.3209">21059 16600 7,'0'0'16,"-11"6"0,11-6 0,0 0-2,9 7 0,-9-7-1,15 1-3,-2 1-1,-2-3-2,8 0-1,-2-4-1,2 4 0,2-5-2,2-2 0,-3 0-1,0-1 0,-3-4 0,0 3 0,-6-1 0,-1-2 0,-6 0 0,-2 4 0,-4-2-1,2 11 1,-13-16-2,2 9 1,-3 1-1,-4 1 1,-2 2-1,-1 1 0,-2 0-1,1 6 1,0 1 0,1 2 0,3 7 0,1 3 0,5 4 0,2 3 0,3 3 1,2-2 0,2 4 0,6 2 0,-1-4 3,5 0-2,-1-3 0,5-2 1,1-5-1,5 1 0,-1-9 0,2-2 0,3-4-1,1-3-1,1-3 0,-1-5 0,2 0 0,-2-5-2,2 3-2,-6-2-5,5 3-8,-8-1-9,-2 0-9,3 6-1,-16 4 0</inkml:trace>
  <inkml:trace contextRef="#ctx0" brushRef="#br0" timeOffset="58322.3359">21473 16731 10,'0'0'28,"7"-11"0,-7 11-3,0 0-8,0 0-3,11 7-3,-11-7-2,2 12-3,-2-3-1,3 6-1,-2-1-1,1 3 0,1-3-2,1 4 0,0-3-3,-2-4-1,4 1-6,-6-12-6,0 0-18,11 3-1,-11-3 2,8-14 0</inkml:trace>
  <inkml:trace contextRef="#ctx0" brushRef="#br0" timeOffset="58563.3496">21634 16418 10,'0'0'28,"0"0"2,9 3 0,-9-3-11,-7 10-7,6-1-3,1-9-4,-7 17-2,6-8-4,1-9-6,3 19-8,0-6-17,-3-13 0,5 13 0</inkml:trace>
  <inkml:trace contextRef="#ctx0" brushRef="#br0" timeOffset="58767.3613">21683 16635 7,'-3'20'25,"3"-20"-2,-3 11 0,3-11-11,-2 9-7,2-9-6,0 0-7,6 14-9,-6-14-8,0 0 1</inkml:trace>
  <inkml:trace contextRef="#ctx0" brushRef="#br0" timeOffset="63687.6427">21940 16343 12,'0'0'11,"0"0"-1,-11-6-1,11 6 1,-10-4 1,10 4 1,-11-3 1,11 3-1,0 0-2,-10-1-2,10 1-1,0 0-2,0 9-1,4 0-1,-3 2-2,2 3 0,-1 5 1,1 2-1,-1 6-1,0 2 1,0 1-1,-1 0 1,0-3-1,0 0 0,1-4 1,-1-4-2,-1-5 0,1-5 0,-1-9-2,0 0-1,4 10-3,-4-10-5,0-12-6,0 12-8,-2-24-2,6 11-1</inkml:trace>
  <inkml:trace contextRef="#ctx0" brushRef="#br0" timeOffset="64074.6649">21902 16337 12,'-2'-14'22,"-8"-7"-2,6 8-2,-2 0-1,2 2-3,4 11-1,-3-20-3,3 20-2,10-11-2,1 8-1,3-1-2,5 5-1,3 0 0,4 3-1,1 1-1,1-1 0,-1 1 0,-2 2 0,-2 2 0,-3 0 0,-6 1 0,-1 2-1,-6-1 1,-3 2 0,-4 2-1,-4-2 1,-3 0 0,-6 1 0,0-1 0,-6-2 0,1-1 0,-2 0 1,0-2-1,4 0 0,1-3-1,4-2-2,11-3-4,0 0-7,0 0-15,17 6-3,-5-11 1,10 9 0</inkml:trace>
  <inkml:trace contextRef="#ctx0" brushRef="#br0" timeOffset="64570.6932">22258 16498 9,'-14'1'24,"9"13"-6,-4-7-3,6 8-4,3 0-2,2-3-3,4 3-1,3-4-3,2 3 0,4-4-1,3-1-1,2-4 1,-1-3-1,1-3 1,0-3-1,-3-2 0,0-3 1,-5-2 1,1-2 1,-6-4 0,1 2 1,-5-2 1,-1 3 0,-4-5 0,-1 7 0,-5-5-1,-3 7-1,-2 1 0,-4 3-1,-2 1-1,-1 8-1,-1 1 0,2 1 0,1 7 0,5-1-1,1 4-2,5-5-2,7 5-6,0-15-7,4 9-14,14 4 1,-8-21 1</inkml:trace>
  <inkml:trace contextRef="#ctx0" brushRef="#br0" timeOffset="65110.724">22737 16417 14,'0'0'28,"-22"-15"1,12 14-5,-6-2-6,0 2-6,1 3-2,-5-1-3,4 6-2,-3-3-1,6 5-1,-2-1-1,3 2 0,3 0-1,3-1-1,3 0 1,6 0 0,-3-9-1,17 13 1,-3-9-1,5-1 0,1 0-1,0-1 1,2 0-1,-3-1 0,-2 2 0,-1 2 0,-3 5 0,-13-10-1,13 20 1,-11-9-1,-3 3 2,-5 0-1,0 0 1,-3 0 1,-5-7 0,1 4 1,-1-4 1,-1-2 0,1-2-1,2-1 1,1-1-3,11-1-1,-9 0-7,9 0-15,0 0-10,0 0-2,9-18 2</inkml:trace>
  <inkml:trace contextRef="#ctx0" brushRef="#br0" timeOffset="66139.783">23309 16555 19,'0'0'23,"19"-1"-7,-19 1-2,17-1 0,-4 1-3,-1-1-2,2-1-2,0-3-3,5 3-1,-5-7-1,5 3 0,-2-5-1,1 2 1,-5-5 0,5 5 0,-7-6 1,1 4 1,-6-2-1,0 2 0,-7 0 0,1 11 0,-8-17-1,-4 12 0,-4-1-1,-3 4 0,-4 1 0,-3 1 0,0 1-1,-6 4 1,1 1 0,3 5 0,3 2 0,0 4 0,7 2 1,7 2-1,4 2 0,9 1 2,5-2-2,7 2 0,2-3 0,7-1-1,2-3 1,-1 0-1,0-2 0,3-3 0,-5-2 0,1-2-1,-3-3 0,-1-4-4,0 2-3,-3-7-10,-1-6-17,3 9 0,-6-10 1,0 8 1</inkml:trace>
  <inkml:trace contextRef="#ctx0" brushRef="#br0" timeOffset="66594.809">23662 16684 28,'14'1'29,"-9"-15"0,10 8-9,-15 6-12,13-13-3,-13 13 0,12-2-2,-12 2 0,13 9-2,-13-9 0,7 18-1,-2-6-2,-4 3-1,-4-4-1,3 9 0,-6-8-1,1 7 1,-2-6 0,4 2 3,-7-6 0,6 2 4,0 0 0,4-11 2,-4 11 1,4-11 1,0 0 2,0 0-1,14 14-1,-14-14-1,15 4 0,-15-4-2,19 4 0,-19-4-5,19 0-2,-7 3-2,-2-6-6,3 4-6,1 3-17,-11-15-1,6 7 2,-6-13 1</inkml:trace>
  <inkml:trace contextRef="#ctx0" brushRef="#br0" timeOffset="66836.8229">23925 16404 21,'15'6'30,"-15"-6"1,11 10 1,-11-10-14,0 0-11,5 9-4,-5-9-7,4 9-11,-4-9-16,2 11-1,-2-11 1</inkml:trace>
  <inkml:trace contextRef="#ctx0" brushRef="#br0" timeOffset="67049.835">24017 16681 30,'0'0'30,"14"15"1,-14-15-3,0 0-19,0 0-11,11-6-7,-11 6-6,0 0-14,0 0-1,0 0 0</inkml:trace>
  <inkml:trace contextRef="#ctx0" brushRef="#br0" timeOffset="67830.8797">24148 16412 23,'0'0'30,"3"-9"2,-3 9-10,0 0-6,0 0-5,11 4-2,-11-4-2,6 20-2,0-4-1,1 4-1,-2 4 0,1 3-2,1 2 0,3 1-1,-1 2 1,-3-1-2,-3-4 1,2-1-1,3-3 1,-1-5-2,-2-1 0,-3-6-2,-2-11-2,9 7-3,-9-7-3,9-8 0,-9 8 0,1-22 0,0 7 2,-1-5 3,-3-3 6,-5-5 6,-4-8 4,1 2 1,-2-8 2,-2 4-1,-4-6 1,-1 7-2,4-2-2,2 12-2,3 3-1,1 6 0,0 3-1,10 15 0,-2-13-1,2 13 0,10-4-1,-10 4 0,22 3-1,-1 2 0,2 1-1,-2 0 1,-21-6 0,56 18-1,-56-18 0,0 0 0,72 34-1,-72-34 0,0 0-1,0 0 1,55 48-1,-55-48 0,0 0 0,0 0 1,-15 51-1,-1-38 2,2 4-1,-7-5 1,2 2-1,4-4-1,3 3-4,-1-10-2,12 10-7,-1-4-17,2-9-4,0 0 1,0 0 1</inkml:trace>
  <inkml:trace contextRef="#ctx0" brushRef="#br0" timeOffset="68304.9065">24554 16539 31,'0'0'28,"0"0"3,0 0-10,0 0-8,-39 69-3,39-69-1,0 0-2,-22 59 0,22-59-2,0 0-1,5 61 0,-5-61-4,0 0 0,0 0 0,66 45 0,-66-45 0,0 0 0,58-1 0,-58 1 1,0 0 1,0 0-1,50-38 1,-50 38 0,0 0 0,8-52 0,-8 52-1,0 0 1,-36-68-1,36 68 0,0 0-1,-62-67 1,62 67-1,0 0 0,-71-23-1,71 23-1,0 0-1,-50 31-1,50-31-7,0 0-10,0 0-14,9 68-2,-9-68 3,0 0 0</inkml:trace>
  <inkml:trace contextRef="#ctx0" brushRef="#br0" timeOffset="68759.9326">24972 16478 29,'0'0'31,"0"0"3,-65 50-2,65-50-16,0 0-8,-55 22-3,55-22-1,0 0-1,0 0 0,0 0-1,0 0 1,-39 52-2,39-52 0,0 0 0,0 0 0,0 0-1,54 31 0,-54-31 0,0 0 0,0 0-1,59 34 1,-59-34-1,0 0 0,0 0-2,0 0 3,45 49-1,-45-49 0,0 0 1,0 0 1,0 0-1,-29 62 3,29-62-2,0 0 1,0 0-2,-67 39 0,67-39-6,0 0-15,0 0-13,0 0-2,-52 0 2,52 0-1</inkml:trace>
  <inkml:trace contextRef="#ctx0" brushRef="#br0" timeOffset="70028.0054">21084 17097 16,'0'0'15,"0"0"0,0 0-2,0 0 0,0 0 1,-1 10-1,1-10 0,0 0-2,0 0 0,10 9-1,-10-9-3,24 5-1,-6-7-1,5 7-2,6-1 0,9 1 0,4 1-2,8-1 0,2-1 0,7 3 0,4 1 1,5-3-2,3-4 1,4 0-1,1 4 1,4-4-2,1-2 2,-1-2-1,1-1 1,-2 3 0,-1 2 0,-1-1 0,-2-4-1,-1 4 2,1 2-1,0 0-1,-2-2 1,-1 0-1,-1 4 1,3-1-2,-5 1 1,-1-2-1,-3 3 1,2 3-1,0-1 1,0-2-2,-5-2 2,-2 2 0,3-1 0,0 2 1,0-5-1,0-1 0,0 3 1,-1 3-1,4-4 0,3 1 0,-5-1-1,0-2 0,-2 2 2,2-3-1,-5-3 0,1-2 0,1 1 1,-2 0-1,2-3 0,-4 3 0,-1-1 0,-3-3 0,-4 7-1,4 2 1,-53 0-1,78 10 0,-78-10-1,70 15 1,-70-15-2,52 29-2,-52-29-3,0 0-4,0 0-9,53 25-15,-53-25 0,0 0 0</inkml:trace>
  <inkml:trace contextRef="#ctx0" brushRef="#br0" timeOffset="71306.0785">21581 17806 21,'21'39'25,"-21"-39"-5,15 2-3,-15-2-1,21 1-2,-6-4-2,-1-5-3,4-6-1,-1 0-3,5 0 2,-7-5-1,7-2 0,-7-7 0,3 3-2,-5 3 0,1 0-2,-4 2 0,-2 2-1,-3-2 0,-3 4-1,-2 16 1,-9-16-1,0 9 0,-3 5 0,-4 3 0,-7 0 0,0 8-1,-4 1 1,-1 4-1,1 5 1,0 4 0,2 0 0,3 4 0,5 3 0,7-2 2,3-3-1,6-1 0,1-24 1,0 0 3,34 59-2,-34-59 1,0 0 0,76 34 0,-76-34-1,63 19-1,-63-19 0,62 7-1,-62-7-3,51 0 3,-51 0-1,0 0-1,57-11-2,-57 11-2,0 0-5,0 0-12,48-18-15,-48 18-1,13-8-1,-13 8 2</inkml:trace>
  <inkml:trace contextRef="#ctx0" brushRef="#br0" timeOffset="71528.0912">22098 17827 19,'0'0'28,"0"0"0,0 0 4,13 22-13,-13-22-8,0 0-2,0 0-2,0 0 0,-12 56-2,12-56 1,0 0-4,0 0-5,-5 58-3,5-58-6,0 0-11,0 0-12,0 0 1,0 0 1</inkml:trace>
  <inkml:trace contextRef="#ctx0" brushRef="#br0" timeOffset="71928.1141">22360 17611 45,'6'16'31,"-11"-7"1,11 4-4,-3 9-14,-4 1-7,6 9-4,-5-32-1,9 63-1,-9-63 0,10 65-4,-10-65-5,8 50-6,-8-50-9,0 0-8,0 0-3,0 0 3</inkml:trace>
  <inkml:trace contextRef="#ctx0" brushRef="#br0" timeOffset="72154.127">22253 17825 42,'0'0'31,"0"0"1,0 0-9,0 0-9,15-14-5,-2 14-2,2 2-2,2 4-2,1-3-2,3 1-5,-3 1-7,3-3-18,4 7-3,-10-17-2,4 1 2</inkml:trace>
  <inkml:trace contextRef="#ctx0" brushRef="#br0" timeOffset="72709.1587">22622 17816 1,'14'17'20,"-14"-17"1,16 8 2,-16-8-11,18-11-2,-4 4-1,-1-4 0,4-1 0,-4-1 1,7 4 0,-7-5-1,5 2-2,-7-4-2,6 6-2,-6 1 1,3-3-1,-5 0-1,-1 3 1,-3-4-1,-5 13-1,6-12 0,-10 3 0,-3-3 0,-2 9-1,-6-2 1,-2-3 0,-4 6-1,-4-5 0,0 3 1,-2 1-1,2 10 0,-2-2 0,2 6 0,5 11 0,0 0 0,5 7 1,15-29-1,-16 73 1,16-73 3,1 63-1,-1-63 1,24 50-1,-24-50 1,0 0-1,65 50 0,-65-50-2,55 15-1,-55-15 0,50 6-2,-50-6-1,0 0-6,63 2-11,-63-2-19,0 0 3,0 0-3,0 0 4</inkml:trace>
  <inkml:trace contextRef="#ctx0" brushRef="#br0" timeOffset="73324.1939">23019 17879 53,'0'0'37,"0"0"-2,0 0 1,0 0-15,0 0-13,0 0-3,0 0-2,55 25-2,-55-25 1,0 0-2,0 0-2,0 0 1,0 0-1,0 0-1,49 33-1,-49-33-3,0 0 2,0 0-2,-9 49 0,9-49 0,0 0 2,0 0 2,-33 60 1,33-60 3,0 0-1,0 0 3,0 0 1,0 0 1,0 0 0,0 0-2,-11 51 2,11-51-1,0 0 0,0 0-1,0 0-1,51 4 0,-51-4-2,0 0-1,0 0-6,0 0-14,0 0-16,54-3-2,-54 3 2,0 0 0</inkml:trace>
  <inkml:trace contextRef="#ctx0" brushRef="#br0" timeOffset="73757.2187">23433 17643 45,'0'0'34,"0"0"1,11 11 1,-11-11-18,0 0-8,0 0-5,0 0-4,-5 9-2,7 1-4,-2-10-7,-5 10-17,5-10-6,0 0-2,2 16 3</inkml:trace>
  <inkml:trace contextRef="#ctx0" brushRef="#br0" timeOffset="73965.2306">23510 17858 49,'0'0'31,"18"56"2,-18-56-3,0 0-19,0 0-11,0 0-4,0 0-4,0 0-9,0 0-11,0 0-4,0 0 2,0 0 0</inkml:trace>
  <inkml:trace contextRef="#ctx0" brushRef="#br0" timeOffset="74326.2512">23766 17557 45,'0'15'32,"0"-15"0,1 16-6,0-3-11,-1-1-6,5 9-3,-2-1 0,4 8-3,-7-28 0,15 66-2,-15-66-1,17 70-2,-17-70-1,18 67-4,-18-67 0,16 60-6,-16-60-2,0 0-4,0 0-4,0 0-10,8 50 2</inkml:trace>
  <inkml:trace contextRef="#ctx0" brushRef="#br0" timeOffset="74701.2727">23758 17666 32,'-3'-18'32,"6"2"2,-3 4-6,2-2-7,1 5-7,1-3-5,6 2-4,-10 10-2,20-10-1,-7 14 0,2-1-1,-1 2 0,5 2-1,-4 3 0,-1-2 0,0 2-1,-1 0 0,-4-1-1,-2 4 1,-2-1-1,-8-1 1,-1-2 0,-3 8 0,-4-3 1,-3 0 0,-1 1 1,0-2 1,-2-3-1,4 5 0,2-5-2,2-8-4,5 7-8,4-9-13,0 0-8,0 0-1,0 0 1</inkml:trace>
  <inkml:trace contextRef="#ctx0" brushRef="#br0" timeOffset="75281.3059">24117 17758 23,'8'11'29,"-8"-11"0,-12 13 2,5 2-15,7-15-6,0 0-4,-24 52 0,24-52-2,0 0 2,-5 73-4,5-73 2,0 0-4,19 61 1,-19-61-2,0 0 0,0 0-1,62 31 1,-62-31-1,0 0 2,58-19-1,-58 19 2,0 0-1,44-59 1,-44 33 1,1-1-1,-4-5 2,-9 10-2,-5-4 3,-5 4-3,2 2 1,-7 10-1,5 6 0,-3 5-1,4 7 0,3 5-1,1 3-2,17-16-4,-22 51-6,22-51-8,0 0-14,11 49 0,4-45 1</inkml:trace>
  <inkml:trace contextRef="#ctx0" brushRef="#br0" timeOffset="75862.3391">24538 17751 20,'0'0'27,"0"0"2,0 0-8,0 0-5,0 0-3,0 0-2,0 0-2,-50-5-2,50 5 0,0 0-1,0 0 0,0 0-2,-65 39-1,65-39-1,0 0-1,0 0 0,-32 50-2,32-50 1,0 0-2,0 0 1,0 0 1,0 0-1,47 29 1,-47-29 0,0 0 0,56 13 0,-56-13 0,0 0-1,48 12-1,-48-12 2,0 0-1,0 0 1,0 0 0,45 29-1,-45-29 2,0 0-2,0 0 2,-34 45-1,34-45-2,0 0 3,-61 46 0,61-46-1,-55 29 1,55-29-3,0 0-7,-44 34-21,44-34-1,0 0-5,0 0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28:19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171.067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206.1261">10364 11038 26,'-5'-17'27,"5"17"0,0 0-8,-6 13-7,5 5-3,1 1-4,2 8-1,1 3-1,3 7 0,-1 0 0,2 3-1,-1-1-1,0-2 0,0-2-2,-1-3-1,0-4-4,-2-9-3,-1-3-10,4 0-11,-6-16 0,0 0 0</inkml:trace>
  <inkml:trace contextRef="#ctx0" brushRef="#br0" timeOffset="2606.149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3068.1755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3575.204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3869.2213">11523 10984 48,'0'0'33,"0"0"2,0 0-3,0 0-17,-6 14-6,3 1-4,-2 2-2,3 5 0,-1-1-2,3 4 1,0-1-1,2 1-1,3 1 0,-1-6-1,3 1-3,-4-8-2,9 3-10,-12-16-12,11 2-7,1-6-1,-6-14 1</inkml:trace>
  <inkml:trace contextRef="#ctx0" brushRef="#br0" timeOffset="4050.2316">11521 10799 48,'-10'-7'32,"-5"-2"1,6 9-12,9 0-8,-14 11-9,14-11-9,1 20-12,11-5-15,-12-15 0,24 23 0,-11-17 0</inkml:trace>
  <inkml:trace contextRef="#ctx0" brushRef="#br0" timeOffset="4349.2486">11755 10691 36,'0'0'33,"-13"1"0,12 8 0,-1 5-18,-5 0-6,7 10-4,-4 3-2,6 5 0,-1 3-3,1 4 1,0 1 0,0 1-1,2-1-1,-4-3-2,4-1-1,-5-6-4,5-4-9,-4-7-9,0-19-8,3 17 1,-3-17 1</inkml:trace>
  <inkml:trace contextRef="#ctx0" brushRef="#br0" timeOffset="4745.2714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4933.2821">11972 10767 58,'-17'-2'33,"17"2"0,-12 7-12,12-7-10,0 0-9,0 11-12,0-11-16,12 7-7,3 1 0,-2-6 0</inkml:trace>
  <inkml:trace contextRef="#ctx0" brushRef="#br0" timeOffset="5400.3088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5888.3368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8023.4589">13172 10892 27,'0'0'30,"0"0"-6,1 16-2,-2-6-4,-3 3-4,4 5-3,-3-1-3,4 4-2,-3 2-2,3 0-1,-1 0-2,0 1 1,1-3-1,-1-2-1,1-4-1,-1-3-3,1-1-1,-1-11-4,1 10-6,-1-10-9,0 0-10,0 0 1,-4-18 1</inkml:trace>
  <inkml:trace contextRef="#ctx0" brushRef="#br0" timeOffset="8223.4702">13169 10753 31,'0'0'27,"0"0"1,-8 9-11,8-9-11,-2 18-9,4-7-9,3 7-13,-5-18-2,13 23 0</inkml:trace>
  <inkml:trace contextRef="#ctx0" brushRef="#br0" timeOffset="8730.4993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9552.5463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0054.5749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0541.6029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0930.6252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11302.6464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11884.6797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49:42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">10364 11038 26,'-5'-17'27,"5"17"0,0 0-8,-6 13-7,5 5-3,1 1-4,2 8-1,1 3-1,3 7 0,-1 0 0,2 3-1,-1-1-1,0-2 0,0-2-2,-1-3-1,0-4-4,-2-9-3,-1-3-10,4 0-11,-6-16 0,0 0 0</inkml:trace>
  <inkml:trace contextRef="#ctx0" brushRef="#br0" timeOffset="3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4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6">11523 10984 48,'0'0'33,"0"0"2,0 0-3,0 0-17,-6 14-6,3 1-4,-2 2-2,3 5 0,-1-1-2,3 4 1,0-1-1,2 1-1,3 1 0,-1-6-1,3 1-3,-4-8-2,9 3-10,-12-16-12,11 2-7,1-6-1,-6-14 1</inkml:trace>
  <inkml:trace contextRef="#ctx0" brushRef="#br0" timeOffset="7">11521 10799 48,'-10'-7'32,"-5"-2"1,6 9-12,9 0-8,-14 11-9,14-11-9,1 20-12,11-5-15,-12-15 0,24 23 0,-11-17 0</inkml:trace>
  <inkml:trace contextRef="#ctx0" brushRef="#br0" timeOffset="8">11755 10691 36,'0'0'33,"-13"1"0,12 8 0,-1 5-18,-5 0-6,7 10-4,-4 3-2,6 5 0,-1 3-3,1 4 1,0 1 0,0 1-1,2-1-1,-4-3-2,4-1-1,-5-6-4,5-4-9,-4-7-9,0-19-8,3 17 1,-3-17 1</inkml:trace>
  <inkml:trace contextRef="#ctx0" brushRef="#br0" timeOffset="9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10">11972 10767 58,'-17'-2'33,"17"2"0,-12 7-12,12-7-10,0 0-9,0 11-12,0-11-16,12 7-7,3 1 0,-2-6 0</inkml:trace>
  <inkml:trace contextRef="#ctx0" brushRef="#br0" timeOffset="11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12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13">13172 10892 27,'0'0'30,"0"0"-6,1 16-2,-2-6-4,-3 3-4,4 5-3,-3-1-3,4 4-2,-3 2-2,3 0-1,-1 0-2,0 1 1,1-3-1,-1-2-1,1-4-1,-1-3-3,1-1-1,-1-11-4,1 10-6,-1-10-9,0 0-10,0 0 1,-4-18 1</inkml:trace>
  <inkml:trace contextRef="#ctx0" brushRef="#br0" timeOffset="14">13169 10753 31,'0'0'27,"0"0"1,-8 9-11,8-9-11,-2 18-9,4-7-9,3 7-13,-5-18-2,13 23 0</inkml:trace>
  <inkml:trace contextRef="#ctx0" brushRef="#br0" timeOffset="15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16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7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8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9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20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21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49:42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">10364 11038 26,'-5'-17'27,"5"17"0,0 0-8,-6 13-7,5 5-3,1 1-4,2 8-1,1 3-1,3 7 0,-1 0 0,2 3-1,-1-1-1,0-2 0,0-2-2,-1-3-1,0-4-4,-2-9-3,-1-3-10,4 0-11,-6-16 0,0 0 0</inkml:trace>
  <inkml:trace contextRef="#ctx0" brushRef="#br0" timeOffset="3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4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6">11523 10984 48,'0'0'33,"0"0"2,0 0-3,0 0-17,-6 14-6,3 1-4,-2 2-2,3 5 0,-1-1-2,3 4 1,0-1-1,2 1-1,3 1 0,-1-6-1,3 1-3,-4-8-2,9 3-10,-12-16-12,11 2-7,1-6-1,-6-14 1</inkml:trace>
  <inkml:trace contextRef="#ctx0" brushRef="#br0" timeOffset="7">11521 10799 48,'-10'-7'32,"-5"-2"1,6 9-12,9 0-8,-14 11-9,14-11-9,1 20-12,11-5-15,-12-15 0,24 23 0,-11-17 0</inkml:trace>
  <inkml:trace contextRef="#ctx0" brushRef="#br0" timeOffset="8">11755 10691 36,'0'0'33,"-13"1"0,12 8 0,-1 5-18,-5 0-6,7 10-4,-4 3-2,6 5 0,-1 3-3,1 4 1,0 1 0,0 1-1,2-1-1,-4-3-2,4-1-1,-5-6-4,5-4-9,-4-7-9,0-19-8,3 17 1,-3-17 1</inkml:trace>
  <inkml:trace contextRef="#ctx0" brushRef="#br0" timeOffset="9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10">11972 10767 58,'-17'-2'33,"17"2"0,-12 7-12,12-7-10,0 0-9,0 11-12,0-11-16,12 7-7,3 1 0,-2-6 0</inkml:trace>
  <inkml:trace contextRef="#ctx0" brushRef="#br0" timeOffset="11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12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13">13172 10892 27,'0'0'30,"0"0"-6,1 16-2,-2-6-4,-3 3-4,4 5-3,-3-1-3,4 4-2,-3 2-2,3 0-1,-1 0-2,0 1 1,1-3-1,-1-2-1,1-4-1,-1-3-3,1-1-1,-1-11-4,1 10-6,-1-10-9,0 0-10,0 0 1,-4-18 1</inkml:trace>
  <inkml:trace contextRef="#ctx0" brushRef="#br0" timeOffset="14">13169 10753 31,'0'0'27,"0"0"1,-8 9-11,8-9-11,-2 18-9,4-7-9,3 7-13,-5-18-2,13 23 0</inkml:trace>
  <inkml:trace contextRef="#ctx0" brushRef="#br0" timeOffset="15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16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7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8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9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20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21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49:42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">10364 11038 26,'-5'-17'27,"5"17"0,0 0-8,-6 13-7,5 5-3,1 1-4,2 8-1,1 3-1,3 7 0,-1 0 0,2 3-1,-1-1-1,0-2 0,0-2-2,-1-3-1,0-4-4,-2-9-3,-1-3-10,4 0-11,-6-16 0,0 0 0</inkml:trace>
  <inkml:trace contextRef="#ctx0" brushRef="#br0" timeOffset="3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4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6">11523 10984 48,'0'0'33,"0"0"2,0 0-3,0 0-17,-6 14-6,3 1-4,-2 2-2,3 5 0,-1-1-2,3 4 1,0-1-1,2 1-1,3 1 0,-1-6-1,3 1-3,-4-8-2,9 3-10,-12-16-12,11 2-7,1-6-1,-6-14 1</inkml:trace>
  <inkml:trace contextRef="#ctx0" brushRef="#br0" timeOffset="7">11521 10799 48,'-10'-7'32,"-5"-2"1,6 9-12,9 0-8,-14 11-9,14-11-9,1 20-12,11-5-15,-12-15 0,24 23 0,-11-17 0</inkml:trace>
  <inkml:trace contextRef="#ctx0" brushRef="#br0" timeOffset="8">11755 10691 36,'0'0'33,"-13"1"0,12 8 0,-1 5-18,-5 0-6,7 10-4,-4 3-2,6 5 0,-1 3-3,1 4 1,0 1 0,0 1-1,2-1-1,-4-3-2,4-1-1,-5-6-4,5-4-9,-4-7-9,0-19-8,3 17 1,-3-17 1</inkml:trace>
  <inkml:trace contextRef="#ctx0" brushRef="#br0" timeOffset="9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10">11972 10767 58,'-17'-2'33,"17"2"0,-12 7-12,12-7-10,0 0-9,0 11-12,0-11-16,12 7-7,3 1 0,-2-6 0</inkml:trace>
  <inkml:trace contextRef="#ctx0" brushRef="#br0" timeOffset="11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12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13">13172 10892 27,'0'0'30,"0"0"-6,1 16-2,-2-6-4,-3 3-4,4 5-3,-3-1-3,4 4-2,-3 2-2,3 0-1,-1 0-2,0 1 1,1-3-1,-1-2-1,1-4-1,-1-3-3,1-1-1,-1-11-4,1 10-6,-1-10-9,0 0-10,0 0 1,-4-18 1</inkml:trace>
  <inkml:trace contextRef="#ctx0" brushRef="#br0" timeOffset="14">13169 10753 31,'0'0'27,"0"0"1,-8 9-11,8-9-11,-2 18-9,4-7-9,3 7-13,-5-18-2,13 23 0</inkml:trace>
  <inkml:trace contextRef="#ctx0" brushRef="#br0" timeOffset="15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16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7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8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9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20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21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49:42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">10364 11038 26,'-5'-17'27,"5"17"0,0 0-8,-6 13-7,5 5-3,1 1-4,2 8-1,1 3-1,3 7 0,-1 0 0,2 3-1,-1-1-1,0-2 0,0-2-2,-1-3-1,0-4-4,-2-9-3,-1-3-10,4 0-11,-6-16 0,0 0 0</inkml:trace>
  <inkml:trace contextRef="#ctx0" brushRef="#br0" timeOffset="3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4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6">11523 10984 48,'0'0'33,"0"0"2,0 0-3,0 0-17,-6 14-6,3 1-4,-2 2-2,3 5 0,-1-1-2,3 4 1,0-1-1,2 1-1,3 1 0,-1-6-1,3 1-3,-4-8-2,9 3-10,-12-16-12,11 2-7,1-6-1,-6-14 1</inkml:trace>
  <inkml:trace contextRef="#ctx0" brushRef="#br0" timeOffset="7">11521 10799 48,'-10'-7'32,"-5"-2"1,6 9-12,9 0-8,-14 11-9,14-11-9,1 20-12,11-5-15,-12-15 0,24 23 0,-11-17 0</inkml:trace>
  <inkml:trace contextRef="#ctx0" brushRef="#br0" timeOffset="8">11755 10691 36,'0'0'33,"-13"1"0,12 8 0,-1 5-18,-5 0-6,7 10-4,-4 3-2,6 5 0,-1 3-3,1 4 1,0 1 0,0 1-1,2-1-1,-4-3-2,4-1-1,-5-6-4,5-4-9,-4-7-9,0-19-8,3 17 1,-3-17 1</inkml:trace>
  <inkml:trace contextRef="#ctx0" brushRef="#br0" timeOffset="9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10">11972 10767 58,'-17'-2'33,"17"2"0,-12 7-12,12-7-10,0 0-9,0 11-12,0-11-16,12 7-7,3 1 0,-2-6 0</inkml:trace>
  <inkml:trace contextRef="#ctx0" brushRef="#br0" timeOffset="11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12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13">13172 10892 27,'0'0'30,"0"0"-6,1 16-2,-2-6-4,-3 3-4,4 5-3,-3-1-3,4 4-2,-3 2-2,3 0-1,-1 0-2,0 1 1,1-3-1,-1-2-1,1-4-1,-1-3-3,1-1-1,-1-11-4,1 10-6,-1-10-9,0 0-10,0 0 1,-4-18 1</inkml:trace>
  <inkml:trace contextRef="#ctx0" brushRef="#br0" timeOffset="14">13169 10753 31,'0'0'27,"0"0"1,-8 9-11,8-9-11,-2 18-9,4-7-9,3 7-13,-5-18-2,13 23 0</inkml:trace>
  <inkml:trace contextRef="#ctx0" brushRef="#br0" timeOffset="15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16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7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8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9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20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21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0:17:44.33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17497 11645 4,'0'0'17,"0"0"0,10-6 0,-10 6-1,13-14 0,-3 8-1,-1-4-2,3 2-3,-2-3-1,2 4-3,-3-4-2,3 6 0,-3-1-1,1 2-1,0 2-1,-1 4 1,0 2-1,3 2 0,-2 6 1,1 0-1,3 2-1,-2 4 1,3-2-1,-1-1 1,1-3-1,-2 0 0,2-6 1,0-3-1,-3-4 1,2-3 0,-2-3 0,0-4 2,-1 0-1,-1 0-1,0-1 1,-1 2-1,-1 1 0,2 1 0,-10 8 0,13-6-1,-13 6 1,12 2-1,-12-2 0,15 10 0,-15-10 0,15 12 0,-4-6 0,0-2 0,-1-3 1,2 0-1,2-2 0,0-3 1,1-2 0,2 1-1,-1-2 1,-1-1 0,2 3 0,0 1 0,-3-1 0,1 2-1,-3 2 1,1-1 0,-3 3-1,2 2 0,-12-3 1,18 10-1,-18-10 1,14 17-1,-7-8 0,-1 1 0,0 1 1,-6-11-1,14 13 0,-14-13 0,18 5 0,-7-6 1,2-2 0,0-2-1,5-4 1,1-2 0,2 0 1,0 1-1,-1-3 0,1 5 0,-1 0 0,-4 2-1,-3 1 0,-4 6 1,-9-1-1,14 10 0,-8-1 0,-3 0 0,1 3 0,1-1 1,0 0-1,0 0 0,-5-11 0,16 14 0,-16-14 0,18 6 0,-8-6 0,1 0 0,-1-1 0,3 0 0,-2-2 0,1 2 0,0 0 0,-1 0 0,0 1 0,0-1 0,0 2 0,0 0 0,0 2 0,0-1 1,0 3-1,1-2 0,2 1-1,-2 1 1,3-3 0,-2-1 1,1-2-2,2 0 1,-1-2 0,1-4 1,1-2-1,1 0 0,0-2 0,-2 1 1,1 2-1,-3 0 0,-1 2 1,-3 4-1,-10 2 1,13 3-1,-13-3 1,7 12-1,-7-12 0,6 16 0,-6-16 0,11 15 0,-11-15 0,17 14 0,-8-8 0,0-1 0,1 0 0,-10-5-1,15 7-1,-15-7-2,0 0-9,8 14-27,-8-14 2,-13-4-1,-2-7 1</inkml:trace>
  <inkml:trace contextRef="#ctx0" brushRef="#br0" timeOffset="2814.161">2932 7950 9,'2'-15'21,"-2"15"-8,13-13 0,-13 13-4,14-11-1,-5 5-2,-9 6 2,17-3-3,-8 4 1,1 0-2,1 4 0,-11-5-1,20 13 0,-11-5 0,2 2-1,-2 0 1,2 2-1,-2 0 1,0 0-1,1-5 0,-3 4 0,5-5 1,-12-6-1,21 6 0,-7-6 0,-1-5 0,3-1 0,-3-2 0,4-3 0,-4-1 0,3 1 0,-3 3 0,0 0 0,0 1 0,-2 4-1,0 3 1,1 4-1,-3 2 1,0 1-1,3-2 0,-3 5-1,2-3 2,2 1-2,1-5 0,0 2 0,1-4 2,1 0-2,1-2 1,2-4 0,-1 2-1,3 2 1,-1-3-1,0-1 1,1 3-1,1-2 1,-3 1-1,2 4 0,-2-1 0,-2-4 0,-1 4 1,-1 0-1,1-1-1,-3 1 1,0-1 1,-1-1-1,-1 2 0,0 2 0,-1 1 1,-10-3 0,19 9-1,-19-9 0,16 12 1,-7-5-2,1-2 2,-1-1-1,0-4 0,2-3-1,-11 3 1,20-14 0,-7 5 0,-2-5 1,3 3-1,-1 0 0,2-1 1,-2 4 0,0 2-1,-1 3 1,-1-1-1,-1 7 1,1-2-1,-11-1 1,17 4-1,-6 0 0,-1-2 0,0 0 1,0 0-1,2-1 0,-1 1 0,3 2 0,-2 2 0,2-2 0,-1-1 0,1 0 0,2 3 1,-1-4-1,-1 2 0,3-5 0,-3-4 0,2 4 0,-3-1 1,0-2 0,1-2-2,-1 2 2,0-1-1,0 4 0,-1 0 1,1 0-1,-1 1 0,1 1 0,-3 4 1,1-2-1,0-1 0,-2 1 0,0-1 0,1 1 0,1 1 0,0-2 0,3-5 0,-2 2 0,3 1 1,-1-3-1,2 0 1,1-1-1,-2-5 0,1 3 1,1 1-1,-1 1 0,0 0 0,-1 1 0,0 0 0,-3 3 0,1 3 0,-3-1 1,0 1-2,1 1 1,-2-1 1,2 1-1,0-1 0,-1-1 0,1 0 0,1 0 0,0 0 0,1-2 1,0-1-1,-2-1 0,4 1 0,-2-1 1,2 0-1,-1-1 1,0-2 0,0 4-1,0 0 1,-2 1 0,0 0-1,0 2 1,-3 0-1,-9-2 1,17 9-1,-17-9 0,13 7 0,-13-7 0,13 12 1,-13-12-1,13 3-1,-13-3 0,14 2-2,-14-2-10,9-10-24,-9 10-1,4-20-1,-2 9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9:55.51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10375 13353 20,'0'0'27,"0"0"0,0 0-6,0 0-6,0 0-1,0 9-3,0-9-3,6 11-2,-6-11-1,12 17-1,-2-5 0,3 1 0,3 6 0,3-1-1,3 6 0,3 1-1,3 4 0,3 1 0,7 4 0,-1 0 0,4 3 0,5 3-1,2 3 0,3 0 1,2 4-1,2 1 0,3 2-1,-1 3 1,1 2-1,-2-4 0,1 2 1,-4-1 0,1-1 0,-2-2-1,-1 1 1,-1-4 0,-1-2-1,-5 0 1,1-2-1,-1-1 1,-1-3-1,-3 1 1,-2 0-1,-1-1 1,-1-1 0,0 0-1,-1-1 1,-2-2-1,-1-2 1,-4-5-1,-2-2 1,-2-6 0,-2-2 0,-1-3 0,-4-3-1,-3-3 1,-3-1-1,0 0 1,-11-7 0,15 7-2,-15-7 1,0 0-2,0 0-2,1 9-10,-1-9-24,-12 2 1,-1 0-2,-4-8 2</inkml:trace>
  <inkml:trace contextRef="#ctx0" brushRef="#br0" timeOffset="1">12538 15279 25,'0'0'27,"-4"14"3,-3-5-9,-2 3-5,2 2-1,-6-1-2,1 6-2,-6-3-1,3 6-2,-6-2-1,3 5-2,-5-2-1,1 5 0,-2-3-1,3 3 0,-3 0-2,1 2 1,-3-3 0,1 1-1,-3-1 1,3 0-1,-2-3 1,3-2-1,0-3 1,4-3-1,2-3 0,3-2 0,3-3-1,2-1 1,10-7-1,-12 7 0,12-7 0,0 0-1,0 0 0,0 0-1,0 0-2,0 0-4,10 6-8,-10-6-23,10-9 2,1 2-2,-7-8 3</inkml:trace>
  <inkml:trace contextRef="#ctx0" brushRef="#br0" timeOffset="2">12046 15404 48,'-6'-13'32,"6"13"3,0 0-10,-8-11-8,8 11-3,0 0-4,11-1-3,-11 1-1,18 11-2,-3 2-1,7 4 1,4 4-2,6 6 1,1 4-2,4 4 1,1 1-1,0-1 0,-1 0 0,-2-1 0,-4-2-1,-2-6 0,-4-4 0,-2-2 1,-4-5-1,-4-2 0,-4-5-1,-11-8-1,16 10-2,-16-10-6,0 0-29,9-4 1,-9 4 1,-4-10-3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0:48:14.10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20504 11010 6,'0'0'16,"0"0"-2,4-11 0,-4 11 1,0 0 2,0 0 2,11-5-2,-11 5-1,0 0-3,0 0-2,0 0-2,0 0 0,0 0-2,0 0-1,-1-10-1,1 10-1,-10-5-1,10 5 0,-16-6-1,3 3 0,0 4-1,-4 0 1,-1 1-1,-4 2-1,1 1 1,-1 2 0,-1 2-1,1-1 0,1 1 1,0 3-1,2-1 0,2 2 0,0-1 1,2 1-1,0 1 0,2 1 0,0 1 0,2-1 0,3 0 0,0 0 0,3 3 0,2 3 0,2-2 0,1 1 1,2-1-1,2 0 1,3 1-1,1-3 1,1-1 0,3-5-1,-1 2 1,2-4 0,3-2-1,0-1 1,3-2-1,1-3 0,2 0 0,3-2 1,3-3 0,0 0-1,0 0 0,0 0 1,-1 0-1,-3 0 0,-1-1 0,-4 4 1,-3-1-1,-3 1 0,-3-1-1,-10 2 0,12-3 0,-12 3-1,0 0-3,0 0-2,-3-11-7,3 11-19,0 0-7,-12-7 0,12 7 1</inkml:trace>
  <inkml:trace contextRef="#ctx0" brushRef="#br0" timeOffset="567.0323">20212 11191 18,'0'0'22,"0"0"1,0 0 2,0 0-3,10 6-1,-10-6-4,13 2-2,-13-2-4,15 0-3,-15 0-3,19-2 0,-10 1-1,2 2 0,0-2-2,1 2 1,2-1-2,1 2 1,0 1-1,1 1 0,0-1-1,1 1 1,1 0-1,-2 0 1,0-2-1,-3 0 0,-1 0 0,-2-1 0,-1 0 0,-9-1-1,10-1-1,-10 1-3,0 0-5,0 0-20,-4-10-8,4 10-1,-10-12 1</inkml:trace>
  <inkml:trace contextRef="#ctx0" brushRef="#br0" timeOffset="1932.1105">20187 11214 22,'0'0'18,"0"0"-1,0 0 1,0 0-1,11-4-1,-11 4-2,0 0-1,11-7-3,-11 7 0,0 0-2,13-2-1,-13 2-2,0 0-1,9-2-1,-9 2-1,12-4-1,-12 4-4,15-1-8,-15 1-26,15-2 3,-4 2-3,-11 0 2</inkml:trace>
  <inkml:trace contextRef="#ctx0" brushRef="#br0" timeOffset="3080.1762">20475 10799 19,'0'0'23,"0"0"-4,0 0-3,2 13-1,-2-13-2,-3 13-1,2-1-2,1-12-2,-7 24 0,2-10-2,2 4-1,-4 1-1,3 5-1,-3 0 0,2 4-1,-3 1 0,-3 1 1,2 3-2,-2 4 0,-2 1 0,2 0 0,-2-2 0,3 1-1,-1 0 0,4-2 0,-3-2 1,4-1-2,0-4 1,0-1 0,-1-1 0,0-6 0,2-1-1,0-4 0,1-1-1,4-14-4,-6 16-2,6-16-7,0 0-15,0 0-5,0 0 1,0 0 1</inkml:trace>
  <inkml:trace contextRef="#ctx0" brushRef="#br0" timeOffset="3962.2265">20991 10886 60,'0'0'36,"7"-10"-2,-7 10-8,13 6-11,-13-6-8,1 24-2,-3-3-2,3 7 0,-1 4-1,2 7 0,-2-1 0,3 1 0,1 2 0,-2-3-2,2-4 0,-3-3-1,2-4 0,-3-7-3,4 0-3,-7-9-5,7 0-6,-4-11-9,0 0-9,0 0-1,-13-11 2</inkml:trace>
  <inkml:trace contextRef="#ctx0" brushRef="#br0" timeOffset="4550.2603">20948 10880 4,'0'0'26,"-4"-20"3,4 20-6,3-19-2,-2 4-4,5 6-1,-4-8-3,7 9-2,-6-5 0,8 4-3,-2-3-2,3 6-2,0-1 0,3 1-2,0 0 0,3 4 0,2 0 0,2 3-1,-1 1 0,2 3 0,1 0-1,-1 5 1,-2 1-1,0 2 1,-4 1-1,-1 3 0,-3-2 0,-2 4 0,-4-2 0,-3-1 0,-3 0 0,-4 2 0,-3-1-1,-3-2 1,-6 1-1,-1-2 1,-4 0 0,-2 0-1,-2-4 1,2-3 0,-1-3 1,0 3-1,4-5 1,1-1 0,4-1 0,3 0 0,2-1-1,9 1 1,0 0-1,0 0-1,0 0-2,1 9-2,9-1-7,-10-8-25,16 13 0,-2-8-3,-2-5 3</inkml:trace>
  <inkml:trace contextRef="#ctx0" brushRef="#br0" timeOffset="5325.3046">21561 11055 24,'-14'-5'27,"14"5"1,-17 9-6,7-6-9,-2 5-3,-5-1-1,3 7-1,-5-3-1,4 6 0,-2-2-1,7 5 0,-1 1-1,5-2-1,4 0-2,6 1-1,4-1 1,4 0-2,2-5 2,6 1-2,0-8 1,3 2-1,0-5 1,2-4 0,-2-1-1,0-2 1,0-4-1,0-2 1,-2-4-1,-2 0 1,-3-3-1,-3 0 1,-3-2-1,-4-2 1,-6 0 0,-8 0 0,-5-2-1,-5 1 1,-3-1 0,-3 1-1,-2 3 1,1 1-1,1 6 0,3 5 0,4 5-1,4 3-2,8 9-3,-3-2-10,7 6-21,8 4 0,-2-4 0,8 3 1</inkml:trace>
  <inkml:trace contextRef="#ctx0" brushRef="#br0" timeOffset="6356.3636">22164 11002 7,'0'0'28,"0"0"2,0 0-4,11-11-5,-11 11-4,0 0-3,0 0-1,0 0-3,0 0-1,0 0-2,0 0-2,0 0-1,0 0 0,-8-11-2,8 11 0,-14 3 0,4-2-1,-2-1 0,-4 6 0,-2-1-1,-2 1 1,-2 3-1,1-1 1,0 2-1,0 0 0,4 0 0,4 1 1,13-11-1,-13 18 1,13-18-1,4 17 1,-4-17-1,18 15 1,-3-6 0,2-1 0,1 1-1,3-2 1,-1 2-1,-1-2 0,2 1 0,-1 1 0,-3-2 0,0 0 1,-3 0-1,-1 0 0,-3 2 0,-1-2 1,-4 3-1,-1 2 0,-6-2 1,-2 2-1,-4 1 0,-1-2 0,-5 2 1,-3-2-1,-5-1 0,0-1 0,-1-2 0,-1-1 1,0-2-1,0 1 1,4-3-1,3 0 1,3-2-1,2 0 0,12 0-2,-12-2-3,12 2-16,0 0-19,9-2 0,-9 2 0,9-13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33:35.79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5363 10297 24,'0'0'25,"0"0"-6,0 0-4,0 0-2,0 0-3,0 0-2,0 0-1,9-6-1,2 9 0,-11-3-1,21 6 1,-8-3-2,2 4 1,1 0-2,2 3 0,-1 1-1,0 4 0,2-1-1,-1 6 0,-2 1 0,2 1 0,-4 3-1,2 3 1,-4 2 1,-1 3-2,-1 1 1,-2 0-1,-2 1 1,-1 3-1,0-1 1,-3 0-1,0-3 0,-1 0 1,-1 0-1,0 1 0,0-2 0,-1 0 0,-1 0 0,1 2 0,-3-1-1,0 1 2,0 1-1,0 0 0,0 0 0,-1 0 0,0-2 1,0 0-1,1 0 0,-1 1 0,2-1 0,-2 1 0,2 2 0,-2-1 0,0 2 0,1 0 1,0 0-1,1 0 0,1-3 1,1 0-1,1-2 0,1 0 1,2 0-1,0-1 1,1 0 0,2-2-1,0-1 1,0 1-1,0-2 1,0 0-1,1-1 0,-2-1 1,0 1-1,0-2 0,0 1 0,1-1 1,1-1 0,0-1-1,1-4 1,2 0 0,1-4-1,1 2 1,1-5 0,-1 1-1,0-3 1,2-1 0,-3 1-1,1-1 0,0 1 1,0-1 0,1 0-1,-1-1 1,1-1-1,0 0 1,0-1 0,3-2 0,-4-2 0,2 0 0,-2-2-1,1 1 1,-4-3 0,0 2-1,-9 0 1,12-2-1,-12 2 1,0 0-1,0 0 1,0 0 0,0 0 0,0 0-1,0 0 0,-14-3 1,14 3-1,-13 3 0,13-3 0,-15 6 1,15-6-1,-16 9-1,16-9 1,-17 13 0,17-13 0,-16 15 0,7-4 0,0-1 0,0 3 1,-1 2-2,0 0 2,2 1-2,-1 1 2,0 2-1,1 1 0,1 1 0,1-1 0,0 3 0,1 1 0,0 0 0,0 4 0,0-1 0,1 3 0,-1 1 0,1 1 0,0 2 1,0 1-1,1 2 0,0-3-1,0 3 2,-1 0-1,0-2 0,0 1 0,2 0 0,-1-1 0,1 2 0,0-1 0,1 2 1,1 0-1,-1-2 0,1 3 0,0 1 1,1 1-1,0-1 0,1 1 0,0 0 0,1-1 0,0 2-1,2-1 1,-2-1 0,1 0 0,-1 0 0,1 1 0,-1 1 0,0-1 0,0 0 0,-1 1 0,0 0 0,0-1 0,0-1 0,-1 0 0,-1-1 0,1-1-1,-1 2 2,1-2-2,1 1 1,0-2 0,0-1-1,1 0 1,0 0 0,1 2 0,0-2-1,0 1 1,1-2 0,-2 2 0,1 0 0,-1 1 0,0-3 0,2 0-1,0 0 1,1-4 0,-2 1 0,1-1-1,-1 0 1,0-1 0,-3 1-1,0-2 0,-3-1 1,2 0-1,-3 0 0,-1-1 1,-1-3-1,-1-3 1,0-2-1,-3-3 1,0 0 0,-6-5 0,1-2 0,-3-2 0,0 1 0,-3-3 0,0 0 0,1 0 0,0-2 1,2 0-1,2-2-1,4-2-1,-1-7-4,12 8-14,-1-11-18,-1-5 1,5-3 0,-5-10 0</inkml:trace>
  <inkml:trace contextRef="#ctx0" brushRef="#br0" timeOffset="2664.1524">5895 9898 4,'1'-11'13,"-1"11"-1,0 0 0,0 0-1,0 0 0,0 0-3,-7-11 0,7 11-1,-9-3-2,9 3-1,-14-4-1,14 4-2,-15-2 1,15 2-1,-16 0-1,16 0 1,-16 3 0,16-3-1,-15 9 1,7 2 0,3 0 0,-2 4 0,1 3 0,1 3 0,1 3 0,2 1 1,2 0 0,0-2-1,2 4 1,1-2 0,1-1 0,2-2 0,-1 1-1,1-1-1,-1-2 0,0 1-1,-3-6-3,2-2-3,-3-1-5,-1-12-16,-2 14 0,2-14 1</inkml:trace>
  <inkml:trace contextRef="#ctx0" brushRef="#br0" timeOffset="2927.1674">5685 10142 17,'0'0'25,"18"-1"0,-18 1-9,17 3-4,-4 0-6,1 3-4,2-1-2,2-1-4,0-1-1,1 0-4,1-2-3,1-3-4,3 2-2,-7-8 0,7 7 0</inkml:trace>
  <inkml:trace contextRef="#ctx0" brushRef="#br0" timeOffset="3301.1885">6013 10130 18,'0'0'16,"-8"11"-2,8-11-1,-7 19-2,4-10-3,3 1-1,3 2-2,0-3-1,2 2-1,-5-11 1,16 16-1,-5-13-1,0 2 0,0-2 0,2-3 0,-2-3 0,2-2-1,-2-1 0,-2-3 0,2 0-1,-3-4 1,-1-3-1,-2 2 1,-1 0-1,-2 0 1,-3-2-2,-1 4 1,-5-1-2,-2 4 1,-3 2-2,-1-1 0,-1 4-2,-4 3 0,3 3-2,-1 3 0,3 3-4,1 4-2,0 0-6,11 8-5</inkml:trace>
  <inkml:trace contextRef="#ctx0" brushRef="#br0" timeOffset="3648.2087">6269 9864 7,'0'0'20,"-4"9"-6,3 6-2,-2 2-3,3 8-1,-2 3-1,1 5-1,1 4 0,-1 1-2,0 3-1,1-1 0,0-3-3,0-1-1,2-4-5,0-7-6,4-2-8,-6-23-4,12 14 0</inkml:trace>
  <inkml:trace contextRef="#ctx0" brushRef="#br0" timeOffset="3914.2239">6373 9888 16,'4'9'23,"-4"-9"0,-5 15-10,4 2-2,1 5-5,1 4-1,0-1-1,0 8-2,1-1 1,-1 1-1,2-2-1,-1-1-1,-1-1-3,1-7-2,1-1-5,1 0-12,-4-21-4,10 15 0</inkml:trace>
  <inkml:trace contextRef="#ctx0" brushRef="#br0" timeOffset="4275.2445">6485 10145 18,'-6'26'21,"3"-11"-8,6 5-1,-1-4-4,3 0-2,4-2-1,-1-5 0,4 1-2,0-5-1,3-5 0,-2-4-2,2-1 1,-2-5 0,-2-2 0,0-2 0,-3-5 0,-3 4 0,-2 0-1,-4 3 1,-2 0-2,-5 2-1,-1 5-2,-2 4-1,-1 3-4,-1 4-2,3 7-4,-4-6-9,9 14 1</inkml:trace>
  <inkml:trace contextRef="#ctx0" brushRef="#br0" timeOffset="4708.2693">6698 10121 21,'0'0'26,"4"-9"0,-4 9 1,6 15-16,-5-4-6,1 2-3,2 3-2,-1 2 0,3 0 0,0 2 0,0-5 0,1 0 0,-2-5 0,-5-10 0,11 15 0,-11-15 0,12 1 1,-12-1-1,11-14 1,-6 4 1,2-5 0,1 1 1,0-3 0,0 0 0,0 2 0,2 2-1,-2 3-3,-8 10-2,16-11-7,-16 11-13,9 0-8,0 8 2,-9-8 0</inkml:trace>
  <inkml:trace contextRef="#ctx0" brushRef="#br0" timeOffset="5090.2912">6854 10112 23,'0'0'25,"-7"10"-6,7-10-4,0 21-3,4-6-5,1 1-2,3 4-1,0-2-2,3 0-1,0-2 0,0-1 0,-1-3-1,2-2 1,-3-5 1,1-3-1,0-5 1,-10 3-1,16-14 2,-8 1-1,1-4 0,0 1 0,0-3 0,0 1-2,-1 2-2,-1 2-4,-1 3-8,-6 11-15,0 0 0,13-1 0</inkml:trace>
  <inkml:trace contextRef="#ctx0" brushRef="#br0" timeOffset="5537.3167">7121 10233 8,'4'-9'26,"13"9"1,-17 0-5,23-14-4,-8 6-5,-3-1-4,3 3-2,-5 0-2,4 0 0,-14 6-2,16-12-1,-16 12 0,8-11-1,-8 11 0,1-12 0,-1 12-1,-7-16 1,7 16-2,-14-13 1,4 7-1,-3 3-1,1 3 1,-3 2-1,4 4 1,-3 3 0,3 6 0,1 1 1,0 3 0,6 1 1,1 0 0,3-1 1,1-1 0,4-1 0,2-3-1,4 0 1,-1-3-1,3-4 0,-2 0-1,1-3-1,2-1-3,-2-5-5,2-3-12,2 2-10,-8-10 0,8 7 0</inkml:trace>
  <inkml:trace contextRef="#ctx0" brushRef="#br0" timeOffset="6138.3511">7496 9888 9,'0'0'27,"0"0"0,0 0-3,1 14-8,-2 0-4,2 3-3,-1 2-2,3 5-2,0-3-1,3 7 0,-2-1-1,3 3-1,-2-3 0,2 1-1,0-1 0,-2-5 0,-1 0-1,-2-5 1,0-4-1,-1-4 0,-1-9-1,0 0-1,0 0 0,-11-5 0,11 5-1,-16-17-1,6 6 0,-3 0 0,0 3 1,-1-1 0,-1 4 1,0 1 0,-1 4 1,4 4 1,-2 1 1,3 4 1,2-1 1,1 2 0,0 0 0,6 0 1,2-10 0,-3 15 1,3-15-1,6 11 1,-6-11-1,16 7 0,-7-7 0,4 2 0,2-4-1,3 1 0,0-2-2,2 2 0,-2-3-1,-1 1-2,0 3-4,-4-4-8,-2-2-19,0 6-2,-11 0 0,13-2 2</inkml:trace>
  <inkml:trace contextRef="#ctx0" brushRef="#br0" timeOffset="7040.4027">7882 9928 24,'0'0'29,"0"0"1,0 0 1,-11-3-14,10 14-7,1 4-5,1 5-3,3 3-1,2 6 0,1 2 0,0 3-1,2-3 0,1 1 0,-1-3-1,-3-2-1,2-3-2,-3-9 0,-1-3-2,-4-12 0,0 0-1,0 0 0,6-15 1,-8-2 0,1-3 1,0 0 2,0 2 1,-1-1 2,1 2 2,1 3 2,0 1 1,0 13 1,5-14 0,-5 14 1,12-4-1,-2 8 0,-1 1-2,2 2-1,2 2-1,-2 2 0,0 3-1,-1 1 0,-2 2 0,-4-2-1,-2 0 1,-3 0-1,-3-2 0,-2-3 1,-4-3-1,1-1 0,-2-6 1,0-4-2,1 1 0,0-5-1,1 1-2,1-3-1,8 10-2,-7-13-5,7 13-9,0 0-9,5-10 1,6 15 1</inkml:trace>
  <inkml:trace contextRef="#ctx0" brushRef="#br0" timeOffset="7522.4302">8214 10019 32,'0'0'30,"0"0"1,-4 9-1,0 1-15,-1 1-6,4 3-5,-2 2 0,5 2-2,0-1 1,3 1-1,1-3 0,5-2-1,-1-5-1,1-3 1,2-4 0,0-5-1,1-4 0,-2-3 0,0-2 1,-2-1-1,-3 1 0,0 0 2,-3 1-2,-4 12 1,4-11 0,-4 11-1,0 0 1,-9 12-1,4 2 0,0 3 1,0 7-1,0 3 0,-2 5 0,2 3 0,0 2 0,0-2 0,0 0-1,1-3 0,2-4-3,-3-7-1,5-2-3,0-19-4,-1 14-11,1-14-10,0 0 0,11-3 1</inkml:trace>
  <inkml:trace contextRef="#ctx0" brushRef="#br0" timeOffset="7804.4464">8507 10061 0,'0'0'15,"0"0"-4,0 0-6,0 0-2,0 0 0,0 0-2,0 0-6,0 0-10,0 0 0</inkml:trace>
  <inkml:trace contextRef="#ctx0" brushRef="#br0" timeOffset="8029.4593">8529 10205 16,'4'21'26,"-4"-21"1,4 12-6,-4-12-8,3 14-5,-3-14-3,5 9-6,-5-9-22,0 0-3,0 0-1,0 0 0</inkml:trace>
  <inkml:trace contextRef="#ctx0" brushRef="#br0" timeOffset="9966.57">6460 11700 8,'4'-14'25,"-4"14"0,0 0-7,-10-9-3,10 9-4,-15-7-2,6 7-3,-4-1-1,1 4-1,-2-1-2,1 3 0,-3 0-1,2 4 0,-1 2 0,2-1 0,1 2-1,0 2 1,4-1 0,3 2 0,2-1 0,3-1 1,2-2 0,5 1 1,-7-12 0,22 16 0,-9-10 1,5-1-1,-2-1 0,3 2-1,-3 1 0,1 0 0,-3 3-1,-1 4-1,-5 0 2,-3 4-1,-3 0-1,-4 3 0,-3-3 0,-2 1 1,-5-1-1,-1-3 0,-2-2 0,0-3 0,0-4 1,0-3-1,2-3 1,2-3-2,11 3 0,-10-15-3,10 15-4,6-22-8,1 7-17,11 3-1,-4-6 1,9 3 0</inkml:trace>
  <inkml:trace contextRef="#ctx0" brushRef="#br0" timeOffset="10351.5921">6728 11638 16,'-8'-26'29,"9"9"3,-8-5 1,-1 7-15,8 15-4,0 0-4,0 0-1,-12 18-2,13 4-1,-3 5-3,2 7 0,-1 3-2,1 3 1,-2 3 0,2 1-1,1-4 0,0-2 0,2-4 0,3-6-1,2-5 1,3-5-1,-1-8 0,4-5 1,0-4-1,2-5-2,1-2-2,-3-7-4,4 4-9,-5-2-18,-2-9 0,2 4-2,-9-3 2</inkml:trace>
  <inkml:trace contextRef="#ctx0" brushRef="#br0" timeOffset="10540.6029">6592 11831 35,'-12'-3'32,"12"3"1,0 0-1,0 0-20,25-5-5,-2 1-8,4-1-7,7-1-16,7 4-7,-3-7-2,8 7 1</inkml:trace>
  <inkml:trace contextRef="#ctx0" brushRef="#br0" timeOffset="11041.6316">7071 11820 23,'-12'-5'29,"12"5"1,-20 0-7,7-2-6,1 3-4,-5-2-3,3 5-3,-4 0-2,2 6-1,-1 0-1,2 7 0,2-2 1,4 6-2,1-2 0,6 3 1,4-1-1,7-2 0,3-3 0,6-4-1,2-2 0,4-6 0,1-4-1,1-3 0,-1-4 0,-5-4 0,1-2-1,-6-4 1,-2 1 0,-7-2 0,-3 2 0,-4-2 0,-3 0 0,-2 3 0,-4 0 0,1 3 0,-1 4 0,10 8 0,-14-12 0,14 12 0,0 0 0,-5 15 1,8-1-1,1 5 0,2 2 0,1 1 0,3 2-1,-2-2-2,6 1-2,-3-8-5,5 1-7,-2-6-17,-2-11-2,2-2 2,-6-13 0</inkml:trace>
  <inkml:trace contextRef="#ctx0" brushRef="#br0" timeOffset="11335.6484">7266 11461 40,'0'0'31,"0"11"2,-4 1 0,2 2-18,4 14-7,-2 2-3,3 9 0,0 1-2,3 5 1,0 0-2,1 3-1,0-3 0,0-1 0,1-5-1,0-5-2,2-3 0,-3-8-4,3-2-3,-10-21-7,11 7-19,-11-7 1,6-12 0,-4 1 1</inkml:trace>
  <inkml:trace contextRef="#ctx0" brushRef="#br0" timeOffset="11536.6598">7169 11785 33,'0'0'34,"0"0"3,0 0-2,0 0-12,10 4-9,10 0-5,-3-5-3,8 2-3,0 0-5,0-2-4,7 4-10,-6 0-18,2-3-2,3 2-1,-5-4 1</inkml:trace>
  <inkml:trace contextRef="#ctx0" brushRef="#br0" timeOffset="11996.6862">7595 11857 34,'0'0'32,"19"3"2,-10-4-8,3-5-8,6 2-3,-4-5-4,5 3-2,-3-5-4,1 1 0,-3-2-2,-1 0 0,-3 0-1,-2 0-1,-4-1 1,-2 3-1,-4-1-1,2 11 1,-14-17 0,1 9-1,-2 2 0,-4 1 0,-2 4 1,-2 1-1,0 6-1,-1 1 1,2 5 0,3 5 0,3 2 0,4 3 0,4 2 0,5 4 0,5-2 1,4 0 1,4 0 0,5-1-1,1-3 1,5-3-1,0-2 1,2-6-1,1-2-1,-1-7-1,3-3-2,-6-7-2,6 2-5,-7-11-12,-2-2-17,3 0 0,-6-5 1,2 1 1</inkml:trace>
  <inkml:trace contextRef="#ctx0" brushRef="#br0" timeOffset="12590.7202">7913 11708 53,'0'23'34,"-4"-3"0,5 9 1,3 2-20,-3-6-6,6 5-5,2-6 0,6-1-2,1-6 0,4-4-1,2-6 0,-1-10-1,-2-7 0,2-5 1,-5-3-2,-2-5 1,-4-1 0,-3-3 0,-4 1 0,0 3 0,-1 3 0,-3 4 0,1 6 0,0 10 0,0 0 0,0 0 0,0 20 0,2-1 0,3 2 0,0 1 0,2 3 0,1-1 0,3-1 1,0-6-2,-1-3 1,2-5 0,-1-6 0,0-7 0,2-7-1,-2-6 2,1-5-2,0-1 2,0-2-2,1-1 1,-2 2 0,1 3 1,-3 6 0,0 3 0,-9 12 0,14-7 0,-14 7 1,9 17-1,-6-2 0,-1 4 1,0 2-2,0 3 1,1 0-1,0-1-1,1-3-1,-1-7-4,5 3-7,-7-5-23,-1-11 0,9 1-3,-9-1 3</inkml:trace>
  <inkml:trace contextRef="#ctx0" brushRef="#br0" timeOffset="13064.7473">8477 11855 33,'17'-1'31,"-6"-9"3,5 2-4,1 4-14,-6-8-3,8 5-4,-7-4-1,5 2-3,-4-3-1,2 3-1,-3-2 0,-1 0-2,-3 1 1,-8 10-1,7-17 0,-7 17 0,-5-16 0,5 16 0,-18-16-1,5 9 0,-3 3 0,-1-1 0,-2 5 0,-3 4-1,0 4 0,0 4 1,2 4 0,3 5 0,1 1 1,5 3 0,3 1 1,11-1 0,3-2 0,7 0 0,3-4 1,6 0-1,0-6 0,4-1-1,-1-4 0,-2-2-2,-2-1-1,-3-6-3,2 4-5,-9-8-15,-1-1-14,4 0 1,-6-7-1,3 1 2</inkml:trace>
  <inkml:trace contextRef="#ctx0" brushRef="#br0" timeOffset="13514.773">8843 11702 54,'7'14'36,"-10"-5"1,4 9-2,-5 5-13,0-6-14,8 6-3,-2 1-2,6 1-1,2-5-1,1 1 0,-1-5 1,3-2-2,-2-6 1,-1-4-1,2-8 0,-3-5 0,0-4 0,-1-3 0,-1-4 0,0-3 0,-1-3 0,-1-2-1,1 3 1,-1 3 0,-1 3 1,0 3-1,-1 7 1,-3 9 0,0 0 0,10 12 1,-7 4-1,2 4 0,-1 3 0,1 7-1,2-1 1,0 2-1,1-1 0,-1-2-1,2-1 0,-3-7-3,6 2-1,-12-22-9,15 9-26,-4-9 2,-11 0-1,12-19 2</inkml:trace>
  <inkml:trace contextRef="#ctx0" brushRef="#br0" timeOffset="13867.7932">9211 11376 89,'0'0'39,"0"0"1,0 0 0,3 13-32,2 6-2,0 3-4,2 7 1,1 6-3,2 8 1,-1 4-1,1 1 1,-1 2-2,-2-2 1,0 0 0,2-3 0,0-6 0,1-6 0,3-6 0,1-6-1,4-6 0,-2-6 0,4-7-3,-5-10-2,6 3-7,-12-5-25,1-9-2,-5-1 1,-6-3-1</inkml:trace>
  <inkml:trace contextRef="#ctx0" brushRef="#br0" timeOffset="14080.8054">9085 11646 54,'0'0'38,"0"0"-1,0 0-3,17 0-10,-3-6-14,9 4-3,1-3-6,5 3-4,8 5-10,-5 2-25,0-6 0,2 5-1,-5-5 1</inkml:trace>
  <inkml:trace contextRef="#ctx0" brushRef="#br0" timeOffset="14543.8319">9692 11646 27,'0'-13'29,"0"13"4,-9-7-7,0 2-7,9 5-6,-21 1-3,12 6-2,-5-4-1,6 8-2,-2-4-2,5 4 0,5-11 0,-8 21-1,7-12 1,4 1-1,-3-10 0,13 17 1,-13-17-2,17 17 1,-6-9-2,0-1 1,-1 0-1,1 2 0,-2-1-1,-2 1 1,-1 2-1,-4-1 0,-1 1 1,-4 1-1,-3-2 1,-2 2 1,-3-2 0,-3 0 1,-1-3 0,-1 1 0,0-4 0,1-1 0,4-3-2,11 0-2,-9-3-6,9 3-24,3-14-5,7 8-2,0-3 0</inkml:trace>
  <inkml:trace contextRef="#ctx0" brushRef="#br0" timeOffset="15591.8918">10331 11692 32,'-9'7'29,"-1"-5"3,10-2-4,-20 18-14,3-7-3,4 5-2,-4 0-2,5 3-1,-1-1 0,4 7-1,1-5 0,7 6-2,3-3 1,6 0-2,5-5 0,5-1-2,4-7 1,5-8-1,1-5 0,0-8 0,0-6 0,-5-3 0,-1-1 0,-7-2 0,-7 2 0,-6 0 1,-7 2-1,-7 4 0,-5 0 0,-4 4 0,-5 1-1,1 3 0,1 4-1,-1 1 0,6 5-2,2-1-2,10 8-2,7-10-7,2 13-16,11-1-4,2-7 0,11 4 2</inkml:trace>
  <inkml:trace contextRef="#ctx0" brushRef="#br0" timeOffset="15958.9128">10848 11475 42,'-1'-9'33,"-12"-6"1,5 6-3,-8 7-11,-1-7-10,5 7-4,-5 0-1,4 5-1,-3 2 0,3 5-1,-3 3-1,2 4 0,-2 2 0,4 8-1,2 2 1,2 2-1,5 0 0,4 2 1,2-1-2,5-2 1,1 1-1,0-6-1,3 0-2,-4-4-2,3 4-3,-7-10-6,5 6-10,-6-3-13,-3-18-1,-5 19 2,-5-18 2</inkml:trace>
  <inkml:trace contextRef="#ctx0" brushRef="#br0" timeOffset="16153.924">10562 11820 32,'0'0'35,"0"0"2,7-10 0,-7 10-13,25-8-8,-12 1-5,11 2-4,-1-2-3,2-1-6,10 5-14,-2-4-23,-5-6 2,-1 3-2,-2-6 2</inkml:trace>
  <inkml:trace contextRef="#ctx0" brushRef="#br0" timeOffset="20604.1784">7713 12630 24,'0'17'25,"0"-17"-7,-12 12-3,5-3-3,-1 4-4,0 0-3,-2 1-1,0 4-2,-1 1-1,0 2 0,-2 4-1,-1 0-1,0 1 0,0-2 0,0 3-1,-1-3-3,3-3-3,-2-1-7,1-8-6,8 6-5,-11-12 1</inkml:trace>
  <inkml:trace contextRef="#ctx0" brushRef="#br0" timeOffset="20904.1957">7369 12720 17,'0'0'27,"13"14"2,-13-14-2,12 21-14,3-3-3,4 1-1,7 8-1,1-2-3,6 2 0,-1-4-4,2 1-1,1-2-2,-2-4-4,0 1-6,-5-5-12,-6-6-8,6 6 1,-11-11 1</inkml:trace>
  <inkml:trace contextRef="#ctx0" brushRef="#br0" timeOffset="21192.2121">7933 12901 9,'-11'3'27,"8"11"1,-10-8 1,6 7-13,1 3-4,1 1-4,4 1-3,2-2-2,3 0-1,2-3 0,4-2-1,0-3-2,0-3-3,3-5-10,2 0-15,-10-13-1,8 4 0,-9-15 0</inkml:trace>
  <inkml:trace contextRef="#ctx0" brushRef="#br0" timeOffset="21340.2206">7904 12662 3,'-2'9'20,"2"-9"-4,-6 10-9,12 2-21,-6-12-5</inkml:trace>
  <inkml:trace contextRef="#ctx0" brushRef="#br0" timeOffset="21615.2363">8284 12707 38,'0'0'30,"0"0"2,0 0-9,11 0-12,3-3-3,-3-4-4,5 2-3,0 1-3,-2-1-3,1 4-9,-3 7-15,-12-6-3,15 9 2,-15-9-1</inkml:trace>
  <inkml:trace contextRef="#ctx0" brushRef="#br0" timeOffset="21813.2477">8261 12811 18,'-6'11'26,"-7"-10"0,13 9-2,0-10-12,0 11-4,0-11-4,19 8 0,-4-7-3,4-1-2,2-2-5,5-3-8,6 5-14,-8-14 1,11 10-1</inkml:trace>
  <inkml:trace contextRef="#ctx0" brushRef="#br0" timeOffset="22168.268">9060 12586 26,'0'0'29,"0"0"-2,-17 18-3,5-5-7,2 11-4,-8-2-3,5 10-2,-7-1-3,1 5-1,1-1-3,-1 0 0,3-1-4,-1-8-2,8 0-8,-2-6-14,1-17-7,10-3 2,0 0 0</inkml:trace>
  <inkml:trace contextRef="#ctx0" brushRef="#br0" timeOffset="22410.2818">8735 12607 16,'0'0'30,"10"4"2,4 6 2,-1 5-12,1-4-9,11 10-3,-2-3-2,4 4-2,0 1-2,2 0-3,0 3-4,-1-7-5,4 4-9,1-2-17,-7-10 0,3 2 0,-6-9 0</inkml:trace>
  <inkml:trace contextRef="#ctx0" brushRef="#br0" timeOffset="22875.3084">9235 12901 42,'0'0'34,"11"3"3,-11-3-3,8-20-16,3 12-4,-5-8-6,5 5-3,-3-4-1,2 3-2,-2 0 0,-1 2 0,-7 10-1,12-10-1,-12 10 1,10 4-1,-5 5 0,2 5 1,1 2-1,1 6 0,0 2 0,1 4 0,0 0 0,-1 3 0,-2-2 0,1 1 0,-4-3 0,-1-3 0,-1 0 0,-2-3 0,-4-4 0,-2-2-1,-3-4 1,-2-4 0,-2-2-1,-2-4 1,-2-4 0,3-1 0,1-2 0,1 0 0,3-2 0,4-3 0,4 1-1,3-2-1,8 2-7,-4-2-25,5-8-3,4 1-1,-2-8 1</inkml:trace>
  <inkml:trace contextRef="#ctx0" brushRef="#br0" timeOffset="23064.3189">9421 12681 71,'0'0'40,"-13"-5"-3,13 5 1,0 0-24,0 0-12,0 0-8,13 0-20,-1 6-13,-12-6 1,20 10 0</inkml:trace>
  <inkml:trace contextRef="#ctx0" brushRef="#br0" timeOffset="24086.3777">7727 13675 11,'0'0'14,"1"-10"1,-1 10 1,3-13-1,-3 13 1,4-16-1,-4 16 2,4-11-1,-4 11-2,0 0-1,0 0-2,0 0-2,0 0-2,1 9-2,-2 2-2,-4 0-1,-1 7 0,-3 1-2,-1 4 1,-3 4 0,-3 1-1,0 3 0,-4 1-1,-1-1 1,0-3-2,1-2-2,-1-7-2,8 3-4,-6-12-10,8-7-17,11-3 1,-16 3-2,16-3 4</inkml:trace>
  <inkml:trace contextRef="#ctx0" brushRef="#br0" timeOffset="24380.3945">7457 13647 43,'13'-5'34,"-13"5"2,15 13-1,-6 2-19,-3-3-4,11 11-4,-4-4-3,9 8 0,-1-3-2,3 2-1,1 0 0,1-3-2,-2 0 0,0-2-2,3 0-2,-8-6-7,7 5-7,-5-6-14,-3-8-5,4 1 0,-4-6 1</inkml:trace>
  <inkml:trace contextRef="#ctx0" brushRef="#br0" timeOffset="24634.409">7947 13882 45,'0'0'33,"2"19"2,-5-7-12,3-12-5,-9 26-6,2-12-2,7 6-3,-4-4-2,6 3-1,-2-5-1,4-1-2,0-1 0,-4-12-1,14 11-1,-14-11-4,20-1-6,-20 1-17,13-19-9,-3 7 0,-5-11 1</inkml:trace>
  <inkml:trace contextRef="#ctx0" brushRef="#br0" timeOffset="24807.4189">7971 13760 47,'-14'-1'32,"14"1"-2,-9 7-4,9-7-20,0 0-15,0 0-21,11 3-2,-11-3 1,25-2 0</inkml:trace>
  <inkml:trace contextRef="#ctx0" brushRef="#br0" timeOffset="25104.4359">8371 13746 66,'0'0'37,"10"2"-1,-10-2 2,9-5-28,3 6-5,0-1-3,3-3-4,3 4-3,-2-4-5,5 5-13,-1 1-14,-8-4 0,3 4 1,-15-3 1</inkml:trace>
  <inkml:trace contextRef="#ctx0" brushRef="#br0" timeOffset="25308.4476">8416 13857 40,'0'0'35,"0"0"2,0 0 0,9 0-20,5 1-2,-4-6-6,7 6-4,-2-1-4,1-2-4,3 9-11,-1-4-24,-6-3 2,1 2-2,-13-2 2</inkml:trace>
  <inkml:trace contextRef="#ctx0" brushRef="#br0" timeOffset="25790.4751">9398 13574 55,'0'19'34,"-7"-5"1,-1 9 0,-2 2-26,-6 1-1,2 6-4,-5 0-1,4 3-1,-4 0 0,2-1-2,0-1 1,1-3-1,0-2-1,2-7-2,3 0-3,-1-11-6,6-1-7,6-9-16,-15-1-1,15 1 1,-9-24 1</inkml:trace>
  <inkml:trace contextRef="#ctx0" brushRef="#br0" timeOffset="26024.4885">9015 13663 39,'0'0'35,"0"0"2,14 14-1,-2 0-15,4-4-6,12 12-5,-1-3-3,9 6-2,0-2-1,6 5-1,1-2-1,-2-2-2,-1-2-3,-5-6-6,5 0-19,-9-5-11,-7-7 0,-4-4-1</inkml:trace>
  <inkml:trace contextRef="#ctx0" brushRef="#br0" timeOffset="28715.6424">10692 13481 8,'15'3'28,"-15"-3"0,0 0 2,0 0-12,-1 11-4,-5 3-3,-8 1-3,3 7-2,-7 1-1,1 7 0,-6 1-2,3 3-1,-5 2-1,-1 2 0,-1-1 1,2-3-1,2-2 0,2-4-1,4-5 0,3-6-1,7-4-2,7-13-3,0 0-4,0 0-8,13-19-15,4 9-1,-5-10 1,8 6 1</inkml:trace>
  <inkml:trace contextRef="#ctx0" brushRef="#br0" timeOffset="29237.6723">11365 13556 10,'0'0'26,"8"18"3,-8-18-7,-11 20-4,3-3-1,-7-1-3,2 11-2,-9-3-2,3 9-2,-8-1-1,4 7-2,-8-2-2,3 3-1,-1-5-1,2-2 0,3-3-2,3-6-2,6-3-2,-1-11-5,13-1-6,3-9-13,0 0-6,1-9 0,1-7 1</inkml:trace>
  <inkml:trace contextRef="#ctx0" brushRef="#br0" timeOffset="29499.6873">11036 13667 32,'10'5'33,"-10"-5"2,14 7-1,-2 5-17,0-3-3,8 11-2,-2-2-5,7 5-1,-1 1-3,4 1-1,-1 2-1,1-1-2,0 0-4,-5-7-8,4-2-24,-3 1 0,-7-7 0,-1 0 1</inkml:trace>
  <inkml:trace contextRef="#ctx0" brushRef="#br0" timeOffset="32617.8656">9729 14063 26,'0'0'17,"0"0"0,0 0-1,0 0-2,1-11-3,-1 11-1,8-19 0,-2 9-1,0-6-2,3 3 0,-3-5-2,1 4 0,-1-1-1,0 1 0,-1 1-1,-2 3-1,-2 1 1,-1 9-1,0 0-1,0 0 0,0 0 0,2 15-1,-1-2 1,3 2 0,-1 5-1,4 0 0,-1 1 0,4 2 0,-2 2 1,3 1-1,1 2 0,-2 1 0,-1 0 0,1-1 0,-2 1 0,-3-2 0,-2-1-1,-2-1 0,-2-2 1,-3-5-1,-3 0 0,-1-4 0,-4-3 1,-1-3 0,-1-5 0,1-4 1,1-4 0,1-3 0,3-7 1,3 0 1,3-8 0,7 1 0,-1 0 0,7 2 0,-2-2-1,4 3-1,-2 4-1,2-3-7,1 8-20,-1 2-9,-6-7-1,2 2-1</inkml:trace>
  <inkml:trace contextRef="#ctx0" brushRef="#br0" timeOffset="32824.8775">9832 13747 75,'0'0'36,"-4"-9"-3,4 9-10,1-12-36,-3 3-19,2 9-2,6-20-2,3 7 1</inkml:trace>
  <inkml:trace contextRef="#ctx0" brushRef="#br0" timeOffset="34061.9482">11661 13762 30,'0'0'28,"0"0"2,8 25-1,-9-9-19,-2 5-3,3 8-2,-2 2-1,3 8 0,-2-2 0,2 1-1,-1-2 0,0-1-2,0-6 0,1-5-1,2-4-3,-5-8-2,6 1-3,-4-13-6,0 0-14,0 0-5,5-10 2,-5 10 1</inkml:trace>
  <inkml:trace contextRef="#ctx0" brushRef="#br0" timeOffset="34413.9684">11826 13945 12,'1'-10'23,"-1"10"2,0 0-10,0 0-1,-1 14-5,1-14 0,-18 19-2,4-7 0,-2 3 0,-1-2-1,-1 3 1,-2-5-1,7 4 1,-4-7-1,8 0-1,9-8 1,0 0-2,0 0-1,0 0-1,13 4 0,4-4-1,4 3 0,0 1-1,3 1 0,-1 2 0,0 2-4,-6-1-3,4 3-15,-3 1-12,-8-7-2,1 2 2,-11-7-1</inkml:trace>
  <inkml:trace contextRef="#ctx0" brushRef="#br0" timeOffset="45400.5968">11402 11660 23,'0'0'18,"-11"-9"-1,11 9-3,0 0-3,-13-2-1,13 2-4,-13 1-1,13-1-2,-18 7 0,9 0-2,-3 2 1,2 2-1,-1 2 0,2 3 1,-1 2 0,3 1 0,1 1 1,5 0 1,2 0-1,4 0 1,2-3-1,6-2 1,3-3-2,4-5 0,0-4 0,2-5-1,1-3 0,-2-4-1,0-4 1,-3-1-1,-4-2 1,-2 0-1,-5 2 1,-3-1-1,-4 2 1,-3 0-1,-4 3 0,-2 1 1,-5-1-1,-2 3 0,0 1 0,-2 0 0,-1 2 0,2 1 0,1 3-1,1 2-1,15-2-3,-16 13-3,13-2-8,8 7-15,-5-6 0,13 8 0,-5-10 1</inkml:trace>
  <inkml:trace contextRef="#ctx0" brushRef="#br0" timeOffset="46007.6312">11633 11623 27,'0'0'29,"2"-11"1,-2 11-8,0 0-7,0 0-3,3 12-4,-5-2-2,6 9-2,-4 0-2,2 5 1,0 1-1,1 2 0,-1-1 0,1 0-1,-1-5 0,2-1 0,-1-4-1,2-6 1,-5-10-1,11 6 0,-11-6 2,15-18-2,-5 1 0,0-4 0,4-2 0,-1-4 0,2 0 0,1 1 0,-1 3 0,1 7 0,-1 2 0,-1 7 0,-4 7 1,3 4-1,-6 8 0,0 3 1,-2 4 0,0 2-1,-2 2 0,-1 2 1,-2-2-1,0-1 0,0-1 0,-2-5-2,3-1-5,-1-15-7,0 0-18,0 0-2,7-11 0,1 1 0</inkml:trace>
  <inkml:trace contextRef="#ctx0" brushRef="#br0" timeOffset="46509.6602">11995 11738 5,'14'-3'28,"-14"3"1,18-9 2,-4 3-12,1-3-5,6 2-3,-2-7-2,7 3-3,-3-6-2,5 3 0,-3-4-1,-2 4-1,-3-2 1,-1 2 0,-7-1-1,-1 5 0,-6 0 0,-5 10 1,-5-12-1,5 12-1,-19-6 0,1 6 0,-2 1 0,-6 1-1,1 1 0,-2 4 0,0-1 0,1 1 1,4 3-1,2 3 0,6-1 0,6 6 1,3-1 0,6 4 1,4 1 0,5 2 0,3-1-1,5 1 2,-1-1-2,4-2 1,2-2-1,-1-2-1,2-4 1,0-3-1,-3-3 1,-1-5-2,1-2-1,-5-5-2,3 2-7,-10-4-22,4-4-4,0 1-2,-5-2 2</inkml:trace>
  <inkml:trace contextRef="#ctx0" brushRef="#br0" timeOffset="47217.7005">12826 11639 32,'0'0'31,"-14"-1"3,4-3-10,10 4-4,-21 0-6,21 0-3,-24 9-3,14 0-3,-7 0-1,4 8-1,-4-1 0,3 6-1,-1 1 1,4 3-1,1-3 0,7 1 0,2-3 0,8-3-1,5-4 0,3-5 0,7-6-1,4-5 0,2-4 0,-1-4-1,0-4 1,-2-1 0,-2-4 0,-2 1 0,-6-2-1,-5 1 1,-5 2 0,-3-2 0,-4-2-1,-5 3 1,-4 0-1,-3 1 0,-3 3 1,-1 3-1,0 5 0,-1 5-1,2 7 1,-1 1-1,5 7-2,0 0-1,9 5-2,-1-7-5,10 5-10,5-3-14,0-6 1,9 3 0,0-12 3</inkml:trace>
  <inkml:trace contextRef="#ctx0" brushRef="#br0" timeOffset="47624.7237">13257 11367 24,'-25'-26'27,"25"26"1,-21-20-9,8 12-4,3 5-4,-4 2-1,1 7-1,1 0-2,0 8-1,1 0-1,2 7 0,0 2 0,3 4 0,2 1-2,7 7 0,-3-1-1,5 4 0,-1-2-1,4 2 1,-2-2-2,2 0 1,-2-4-1,-2-1 0,2-6-2,-4-2-1,2 1-4,-5-11-4,3 5-10,-2-4-15,0-14 0,0 0 1,-18 4 2</inkml:trace>
  <inkml:trace contextRef="#ctx0" brushRef="#br0" timeOffset="47832.7356">13009 11739 40,'10'-12'35,"0"8"1,-10 4-4,17-14-12,3 13-4,-7-5-7,8 6-3,-3 0-3,2 0-5,2 3-7,-5-1-29,-2-5 2,3 2-2,-5-6 1</inkml:trace>
  <inkml:trace contextRef="#ctx0" brushRef="#br0" timeOffset="55226.1588">7874 14725 12,'0'0'18,"0"0"-1,0 0-2,0 0-1,0 0-2,0 0-2,-9 2-1,9-2-1,0 0-1,-10 10 0,10-10-2,-11 15 0,4-4-2,-1 2 1,-1 3-2,-5 2 1,1 3-1,-3 4-1,1 0 0,-4 2-1,2-1 1,-4 1 0,1-1-1,1-2 0,-1-1 0,0-5 0,2-1 0,2-5-1,1-3-1,2-3-2,2-5 0,11-1-4,-14-1-3,14 1-8,0 0-13,-7-21 3,13 12-1</inkml:trace>
  <inkml:trace contextRef="#ctx0" brushRef="#br0" timeOffset="55562.178">7491 14766 17,'-11'-10'27,"11"10"2,0 0-6,10 16-6,-1-2-4,3 0-4,6 6-2,1 1-1,6 4-1,1-1-2,3 1 0,-1-6-1,2 2-1,0-3 1,-1-1-2,-3-2 1,-2-3-1,-4 1-2,-4-3-1,-1 1-3,-6-6-3,0 2-7,-9-7-16,9 3-1,-9-3 2,11-9 0</inkml:trace>
  <inkml:trace contextRef="#ctx0" brushRef="#br0" timeOffset="56016.2038">8039 14941 17,'0'0'26,"0"0"1,-14 11-6,14-11-7,-8 16-3,2-6-2,5 6-1,-3-1-2,4 6-2,-1-3 0,3 4-1,1-4 0,2 1-1,1-4 0,2-2 0,1-4-1,-9-9-1,18 9-1,-18-9-3,19-7-6,-19 7-18,11-20-3,-1 8-3,-9-10 2</inkml:trace>
  <inkml:trace contextRef="#ctx0" brushRef="#br0" timeOffset="56216.2153">8019 14752 31,'-14'6'27,"14"-6"3,-12 6-3,12-6-21,0 0-7,0 0-19,4 10-8,-4-10 0,16-5 0</inkml:trace>
  <inkml:trace contextRef="#ctx0" brushRef="#br0" timeOffset="57241.274">8403 14844 32,'0'0'29,"0"0"-2,0 0-7,13 4-4,1-2-4,1-7-3,5 5-2,-2-7-3,6 5 0,0-4-2,1 1-1,-3-2 0,-1 2-1,1 2-1,-6-2-3,2 5-4,-8-1-5,0-1-14,2 10-6,-12-8 0,0 0 2</inkml:trace>
  <inkml:trace contextRef="#ctx0" brushRef="#br0" timeOffset="57567.2925">8433 14960 20,'8'18'28,"-8"-18"3,11 7-9,3-2-4,-1-5-3,7 4-4,-5-6-2,8 1-3,-2-4-2,4 1-2,-1-3 0,0 1-3,2 0-1,-4-1-3,1 5-10,1 3-18,-12-8-1,5 8 1,-17-1 0</inkml:trace>
  <inkml:trace contextRef="#ctx0" brushRef="#br0" timeOffset="58648.3545">9442 14761 19,'0'0'27,"0"0"2,0 0-11,0 0-3,0 0-3,0 0-2,0 0-1,-10 14-3,4 0-2,-2 0-1,0 6 1,-3 2-2,1 3 0,-4 3-1,0 2 1,-1 0-2,0 1 1,-3 0-1,2-3 1,-1-2-2,3-3 1,-2-5 0,4-1 0,0-5-1,2-6-1,10-6-2,-16 6-3,16-6-10,0 0-15,-9-15-1,11 6 1,-5-12 0</inkml:trace>
  <inkml:trace contextRef="#ctx0" brushRef="#br0" timeOffset="58928.3705">9176 14823 10,'0'0'29,"0"0"2,0 10 3,0-10-13,7 13-3,4 1-5,1-3-4,8 8 0,0-3-3,7 2-1,0 0-2,4 1-1,-1 0 0,2 1-2,-2-4-1,-2-1-1,1 2-5,-8-6-4,4 4-8,-6-1-17,-5-6 0,2 2 0,-16-10 2</inkml:trace>
  <inkml:trace contextRef="#ctx0" brushRef="#br0" timeOffset="59591.4084">9766 15140 18,'-6'-9'29,"6"9"1,0 0 2,-8-14-15,8 14-5,-5-13-4,5 13-3,2-17-1,-2 17-1,8-18-1,-8 18 0,9-14 0,-9 14-1,7-9 0,-7 9 1,0 0 0,0 0-1,0 0 0,-1 13 0,1-13 0,-2 19 0,2-4-1,2 1 1,2 4 0,3 4-1,2-1 1,1 3-1,-1 1 0,3 2 0,-4 0 0,1 0-2,1 0 1,-5-1-1,1 3 0,-4-4 1,-1-1-3,-2-3 3,-2-1-1,-2-5 1,-3-3 1,-3-5 0,0-6 0,-4-3 1,1-5 1,-1-2-1,1-6 1,1-1 1,3-3-1,4 2 0,0 1-1,5-2 0,2 1 0,3 1-1,5 3-2,-3-4-4,8 5-10,0-2-18,-3-9 0,4 5-1,-6-8 2</inkml:trace>
  <inkml:trace contextRef="#ctx0" brushRef="#br0" timeOffset="59817.4213">9758 14861 65,'0'0'36,"0"0"-1,0 0 1,-7 10-27,7-10-7,0 0-8,0 0-16,17 11-13,-17-11 0,22-1-1,-11-6 0</inkml:trace>
  <inkml:trace contextRef="#ctx0" brushRef="#br0" timeOffset="61533.5195">10431 14758 27,'-9'-2'28,"9"2"-6,-4 14-2,1-2-4,3 5-3,-1 3-2,4 6-3,-2 0-2,3 6-2,-2 2-1,2 2-1,1-2-1,-2 1 0,-1-4-3,-1-2 0,1 1-4,-4-8-3,4-1-5,-4-2-10,-6-9-9,8 3 2,-9-11 1</inkml:trace>
  <inkml:trace contextRef="#ctx0" brushRef="#br0" timeOffset="61835.5368">10277 15013 20,'9'-12'32,"-9"12"2,12-7 1,-3 1-13,9 6-5,0-8-5,10 5-4,-1-6-3,8 3-2,3-2-2,2-2-3,4 4-2,-2-6-6,4 8-13,1 1-13,-10-4 0,1 6 1,-8-9 0</inkml:trace>
  <inkml:trace contextRef="#ctx0" brushRef="#br0" timeOffset="62362.5669">11275 14728 40,'0'0'31,"0"0"0,0 0 2,-2 18-23,-8-7-3,5 7 0,-5 2-2,2 7 1,-6 1-1,2 6-1,-5-1-1,0 2-2,-4-1 0,1-3 0,1-2-2,0-5-2,5-4-2,-3-11-3,9 0-4,-1-12-7,5-6-14,4 9-3,1-26 3,5 9 0</inkml:trace>
  <inkml:trace contextRef="#ctx0" brushRef="#br0" timeOffset="62637.5827">10974 14783 21,'0'0'33,"-15"-11"2,15 11 0,0 0-13,0 0-4,10 21-5,-2-11-4,10 7-2,1-1-2,7 7-1,2-1-2,4 0 0,2-2-1,3 0-1,2-1-1,0-1-1,-1 0-2,-5-6-2,4 3-5,-11-6-10,-1 1-16,-2 3 0,-10-5-1,0 3 3</inkml:trace>
  <inkml:trace contextRef="#ctx0" brushRef="#br0" timeOffset="63012.6041">11584 14735 59,'0'0'34,"11"9"0,-13 6-8,0 0-17,6 10-1,-2 2-3,4 6-1,-1 2-2,3 3 1,-1 1-2,1-2-1,0-3-1,-2-3-1,3-2-2,-5-8-3,4 0-5,-3-10-7,-5-11-15,11 11-2,-11-11 3,10-6-1</inkml:trace>
  <inkml:trace contextRef="#ctx0" brushRef="#br0" timeOffset="63359.624">11768 15026 29,'2'-14'29,"9"10"1,-8-5-9,0-1-5,-3 10-5,5-10-3,-5 10-3,0 0 0,0 0-1,-16 0 0,16 0-2,-19 13 0,8-3-1,-2-1 0,0 3 2,-1-2 0,3 1 0,0-4 1,11-7 0,-12 13 0,12-13 0,-2 9 0,2-9-1,9 6-1,1-2 0,2 1-1,0 1-1,6 1 0,-2-1-2,3 2-3,-6-2-9,1 0-24,1 1 1,-6-7-2,3 1 2</inkml:trace>
  <inkml:trace contextRef="#ctx0" brushRef="#br0" timeOffset="70944.0578">13647 11505 16,'0'0'18,"0"0"-2,0 0-2,-12-6 0,12 6 2,0 0-3,2-10 0,-2 10-2,10-9-1,-1 7-2,-9 2-1,19-9-1,-10 3-2,3 2 0,3-1-1,-1 2-1,2 2-1,-1 1 0,-1 3 0,-2 3 0,-3 1-1,-1 5 1,-6 3-1,-5 0-1,-6 5 0,-2 2 1,-4 1-2,-1 0 1,-1-2 0,1-4 0,0 0 0,5-5 0,11-12 2,-12 13-1,12-13 1,0 0 1,0 0 0,10-7-1,-10 7 1,16-7-1,-5 4 0,-1 4 0,5 2-1,0-1 1,1 5-1,0 3-1,-1 0 1,-1 5 0,0-1-1,-3 4 1,-4 0-1,-5 2 0,-1 1 0,-3-2 1,-4 2-1,-1-2 1,-5-2 1,-2-3-1,-3-2 1,2-5 1,-2-4 0,2-1 1,0-7 0,2 2-1,1-5 0,12 8 0,-14-12 0,14 12-2,-8-10 0,8 10-3,0 0-3,0 0-7,9-9-22,0 12-2,-9-3 0,22 5 0</inkml:trace>
  <inkml:trace contextRef="#ctx0" brushRef="#br0" timeOffset="72147.1266">14446 11509 16,'0'0'26,"-14"-6"1,14 6-6,-19-3-7,8 0-4,11 3-1,-21 1-3,21-1 0,-22 8-1,13 1 0,-2-1-1,2 5 1,-1 1-1,1 5 0,-1-2-1,3 6 2,-1-3-3,3 4 1,1 1-1,3 2 0,0-4-1,4 3 1,-1-1-2,2 1 1,-1 1 0,1-1 0,-1 0-1,-2-3 0,-1 0-1,-3-2-1,1-1-2,-3-5-2,4-2-5,1-13-5,-9 5-17,9-5-2,0 0 1,0 0 2</inkml:trace>
  <inkml:trace contextRef="#ctx0" brushRef="#br0" timeOffset="72369.1393">14183 11798 8,'2'-13'28,"-2"13"1,9-8 2,-9 8-13,21-5-4,-9 3-4,5 2-3,-1-1-4,3 0-2,1 1-4,0-3-5,3 1-8,2 3-12,-4-9-4,5 7 0,-10-7 2</inkml:trace>
  <inkml:trace contextRef="#ctx0" brushRef="#br0" timeOffset="72743.1607">14512 11744 15,'-10'10'26,"-1"-5"2,5 8-6,-3-1-5,0 2-4,4 3-3,0-2-3,5 2-1,-1-2-1,6-1-2,0-2 0,8-4-1,-3-4 0,3-3-1,1-3-1,0-3 1,4-5-1,-4-1 1,1-2-1,-4-1 0,-1 1 0,-2-1 0,-3 0 1,-3 1-1,-5-1 0,-3 1 1,-3 0-1,-1 3 0,-2 1 0,-3 0 0,1 6 0,-2 2 0,3 5-1,-1 4 0,5 3-3,2-1-4,5 5-8,5 4-17,0-9 0,10 5 1,-2-11 1</inkml:trace>
  <inkml:trace contextRef="#ctx0" brushRef="#br0" timeOffset="73123.1824">14642 11784 24,'0'0'32,"6"-20"2,0 10-7,-6 10-7,10-14-6,-1 14-4,-9 0-5,17 5-1,-17-5-2,16 20-2,-7-8 0,-1 5 0,-2 0-1,0 2 0,-4 2-1,1-4 1,-2 2 0,-1-5-1,-1-2 2,1-12 1,0 0 0,0 0 0,0 0 2,-7-12-1,9-3 0,-1-1 1,3-4-1,3 4 0,3-1-1,1 1-1,6 1-2,1 0-4,5 7-7,-1-4-13,-2 2-9,7 6-1,-6-5 2</inkml:trace>
  <inkml:trace contextRef="#ctx0" brushRef="#br0" timeOffset="73770.2194">15008 11713 26,'0'0'33,"-13"0"2,13 0-1,-3 9-13,3-9-7,-5 16-4,1-6-4,3 5-4,-1 0 0,0 3-1,2 0 0,2 0 0,0-3-1,2-2 0,1-3 0,-5-10 1,13 10-1,-3-12 0,-1-3 0,2-4 1,1-4-1,-2 0 0,5-4 1,-3-1-1,0-1 0,-2 3 0,-2 1 0,1 2 1,-7 3-1,-2 10 1,0 0-1,0 0 1,0 0 0,2 13-1,-4-2 1,1 4-1,2-1 0,-1 0 0,1-4 0,2 0 0,-3-10 0,9 13 1,-9-13-1,13 0 0,-13 0 0,18-15 1,-8 3-1,2-2 0,-1-1 1,2-3-1,-2 3 0,0 0 0,0 3 0,-1 2 0,-1 2 1,-9 8-2,13-2 2,-13 2-1,12 11 1,-6-2 0,-2 2-1,-1 3 1,3 0 0,-1 3-1,-2-2 0,-2 1 0,3-2-2,-2-3-3,4 3-5,-6-14-13,0 0-14,7 13 0,-7-13-1,13-2 2</inkml:trace>
  <inkml:trace contextRef="#ctx0" brushRef="#br0" timeOffset="74272.2481">15572 11713 31,'7'-10'34,"3"4"1,-10 6 1,-1-15-15,1 15-6,-9-9-4,9 9-4,-14-3-2,4 3-2,-4 1-1,2 1-1,-3 2 0,0 2-1,2 2 0,-1 0 0,4 2 0,2 0 0,3 1 0,3-2 0,2-9 0,8 15 0,-8-15 0,18 15 0,-7-8 0,2-1 0,-4 0 0,3 2 0,-2 2 0,-3-1-1,-3 2 1,-3 0 0,-3 0 0,-1 1-1,-5 1 2,-3-4-1,-3 2 1,-1-1 0,0-4 0,-1 1 0,2-5 0,2-1 0,1-2-1,11 1-3,-9-3-2,5-7-7,4 10-26,11-12 0,-11 12-1,12-11 1</inkml:trace>
  <inkml:trace contextRef="#ctx0" brushRef="#br0" timeOffset="75778.3343">15737 11742 24,'0'0'25,"0"0"-1,-5-10 0,5 10-5,0 0-2,-5-10-3,5 10-2,0 0-1,0 0-4,0 0-2,-7-9-3,7 9 0,0 0-1,0 0-2,11 9-2,-11-9-3,10 6-6,-10-6-10,0 0-12,7 13-3,-7-13 3,4 11-1</inkml:trace>
  <inkml:trace contextRef="#ctx0" brushRef="#br0" timeOffset="75992.3464">15750 11887 39,'0'0'33,"2"13"2,-2-13-8,0 0-8,0 16-5,0-16-3,0 0-4,1 10-2,-1-10-2,2 11-2,-2-11-4,0 0-6,0 0-18,0 0-9,16-5-1,-15-4 1</inkml:trace>
  <inkml:trace contextRef="#ctx0" brushRef="#br0" timeOffset="77982.4601">6421 12948 21,'-2'11'28,"2"-11"-4,0 0-2,-4 11-3,4-11-4,0 0-2,0 0-3,6-14-3,-4 1-1,5 0-1,-1-6-1,2-3-2,1-3 0,2 2 0,-2-5-1,1 4 0,0 1 0,-2 5 0,-4 3 0,1 6 0,-5 9 0,0 0 0,0 0-1,2 18 0,-4 3 1,1 5-1,0 4 0,1 1 0,1 3 0,0-1 0,1-3 0,0-3-1,1-3-1,-1-7 0,2-1-1,-3-6-2,2 1-4,-3-11-4,0 0-6,3 14-16,-3-14 1,0 0 1,0 0 1</inkml:trace>
  <inkml:trace contextRef="#ctx0" brushRef="#br0" timeOffset="78289.4779">6517 12647 30,'0'0'32,"8"-9"0,-8 9 1,15 9-16,-15-9-6,20 21-5,-8-5-2,5 7 1,-3 3-2,3 3-1,-2 3-1,1 1 0,-3 2-2,-4 1-1,0 4-1,-6-4-4,0 3-3,-7-5-9,-4-3-14,4 6-1,-9-13 1,7 4 1</inkml:trace>
  <inkml:trace contextRef="#ctx0" brushRef="#br0" timeOffset="79352.5387">6440 13819 37,'-3'-14'32,"3"14"2,-2-17-6,1 6-12,1 11-4,6-18-5,-6 18-1,16-9-3,-2 9-1,-2 2-1,3 2 1,-1 1-1,2 5 0,-2-2-1,0 3 1,-5 1-1,-2 0-1,-3 4 0,-3-2 0,-1 4-2,-5-2 0,0 2 1,-4-2-3,-2 3 3,-2-4-1,2-1 2,-2-2 0,4-2 1,9-10 1,-14 12 1,14-12 0,0 0 1,0 0 2,13 2-2,0-2 0,-1-1 0,3 1-1,0 0-1,2 1 0,-1-1-1,-1 1 0,3 2-3,-5-5-4,7 3-9,-5 0-18,-2-8-1,3 3-1,-5-9 2</inkml:trace>
  <inkml:trace contextRef="#ctx0" brushRef="#br0" timeOffset="79633.5548">6748 13627 44,'0'0'30,"11"14"1,-3 1-4,0 1-20,8 9-1,-1 2-1,5 8-2,-2 5 1,3 3-3,-2 3 0,-3-2-4,-1 4-6,-5-7-7,-6-3-16,3 3-2,-12-15 2,4 3 1</inkml:trace>
  <inkml:trace contextRef="#ctx0" brushRef="#br0" timeOffset="80796.6213">6595 14870 20,'0'0'30,"0"-11"1,0 11-5,-4-19-4,4 19-4,3-20-3,-3 20-3,10-18-2,2 13-4,-12 5-1,21-8-2,-8 9 0,0 3-2,0 3 1,0 3-1,-2 3-1,0 3 0,-4 3-1,-4 1 1,-1 0-2,-4 2 1,-1-2 0,-4-3-1,-1 0 1,-1-6 1,9-11-1,-15 15 1,15-15 0,-12 1 0,12-1 1,0 0-1,0 0 0,4-12 1,-4 12-1,17-5 0,-4 5 1,2 3-2,0 1 1,0 3 1,1 1-2,1 3 1,-2 4 0,-2 0-1,-3 3 1,-5-2-1,0 2 0,-3-2 0,-6 0 1,-2-3-1,-3-3 1,-3 0 0,-3-5 0,0-1 0,-2-2 1,2-3-1,0-1 0,2 0 0,1-1-1,12 3-1,-11-9-3,11 9-4,0 0-9,0 0-18,0 0 0,16-4 0,-16 4 1</inkml:trace>
  <inkml:trace contextRef="#ctx0" brushRef="#br0" timeOffset="81296.6499">6830 14640 15,'0'0'31,"11"27"1,-6-15 1,6 5-11,6 7-8,-3-3-2,9 9-4,-3-4-1,6 8-1,-4 0-2,3 8-1,-3-1-1,-2 3 0,-6 3-2,-4 4 1,-5-1-1,-5 0 0,-8-4 0,-2-3 0,-4-6-1,-2-7-4,5-5-21,-1-9-9,-1-15-1,13-1-1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46:34.30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6205 16129 12,'0'0'13,"0"0"0,-5-11-2,5 11-1,0 0-2,0 0-1,-9-5-2,9 5 1,-2 9-3,2 0-1,1 4 0,1 4 0,0 4-1,0 4 1,0 3 0,1 2 0,-1-1 0,0 2-1,-2-2 0,1-2 0,-1-3 0,-1 0-1,0-4 1,-1-3-1,0-2 0,1-4-1,1-11-1,-2 13-2,2-13-2,0 0-6,0 0 0,10 1-7,-10-13-6,13 9 1</inkml:trace>
  <inkml:trace contextRef="#ctx0" brushRef="#br0" timeOffset="384.022">6506 16143 0,'0'0'13,"0"0"-3,0 0-1,0 0-1,-2 16-1,2-5-2,1 4 0,3 4-3,-2 3 0,2 4 0,-1 0 0,3 3-1,-2-3 1,-2 2-1,1-3 0,-2-1 0,1-4 0,-1 0-1,-1-4-2,1-3-4,-2-4-3,3 1-5,-2-10-7</inkml:trace>
  <inkml:trace contextRef="#ctx0" brushRef="#br0" timeOffset="803.0459">6207 16246 15,'0'0'16,"-10"5"-1,10-5-1,0 0-2,0 0-2,17 8 0,-17-8-2,20 13-2,-8-5 0,5 4 0,0-2-2,3 6-1,-1-1-1,2 2 1,-2 0-1,2 2 0,1-4-1,-3 2 0,1-3-1,0-2-1,-2 0-3,-1-2-4,-1-2-2,-1 0-6,-4-4-7,7 4-6,-18-8 1</inkml:trace>
  <inkml:trace contextRef="#ctx0" brushRef="#br0" timeOffset="1444.0826">6793 16408 4,'-11'3'14,"6"9"-1,-5-6-1,4 6-2,-2-2 0,4 4-1,1-2-2,3 0 1,3-1-4,-1 1 0,7-3-2,2-1 0,3-1-1,3-2 1,1-4-2,2-3 1,3-3 0,0-4 0,-1 1 1,-1-6-1,-3 1 1,-1-5 0,-4 3 1,-2-3-1,-6 2 1,-4-1-1,-3 2 0,-4-3-1,-5 2 1,-3 0-1,-5 1 0,-2 1-1,-1 3 1,-1 5-1,0 2 0,2 5 0,2 4-1,4 6-3,3 5-1,5 2-2,1 4-5,4-4-4,6 10-12,-6-14 0,13 8 1</inkml:trace>
  <inkml:trace contextRef="#ctx0" brushRef="#br0" timeOffset="2279.1303">7672 16342 10,'0'0'17,"0"0"-1,-14-9-2,14 9-1,-15-4-2,6 3-1,-2 3-2,-1 1-2,-2 0-2,0 1-1,0 1-1,-2 4 0,1-1 0,1 2 1,0-1-1,2 2 1,2-1-1,4 3 0,1 2-1,4 1 0,2-3-1,2 2 0,5 0 1,1-2-1,5 1 0,-1-4 0,3-2 0,1-1 0,2-3-2,-1-2-3,3-2-4,-1-1-8,-3-12-12,9 11 1,-9-14-1</inkml:trace>
  <inkml:trace contextRef="#ctx0" brushRef="#br0" timeOffset="2735.1564">7854 16392 15,'-21'17'24,"10"12"1,-8-7-11,6 2-2,1-3-3,6-2-2,6-4-2,4-4-1,7-6 0,2-3 0,6-3 0,1-3-1,3-4 0,-1-5 0,2 2-1,-3-5 0,0 3 0,-2-4-2,-4 3 1,-3-5 0,-3 5 0,-4 0 0,-4 1-1,-5 1 1,-3 1-1,-6 3 0,-2 1 0,-5 4-1,-1 1 1,-1 4-1,-2 4 0,1 4 0,1 4 1,6 1-1,0 5 0,8 2-2,1-3-1,8 4-3,2-9-5,7 0-5,7 2-14,-4-15 2,12 5 0</inkml:trace>
  <inkml:trace contextRef="#ctx0" brushRef="#br0" timeOffset="3436.1965">8151 16348 20,'-1'15'23,"-12"-11"1,6 5-14,3 1 1,3 0-3,1 0-3,2 1 0,2 1 1,1-3-2,3 2 0,2-2-1,0-2 0,0-2-1,2-2-1,-2-3 1,-1-2-1,-9 2 0,17-13 0,-11 2 1,0-2-1,-1-2 1,0-1-1,0 1 0,0 0 0,0 4 0,-5 11 0,9-10 0,-9 10 0,12 10-1,-6 2 1,1 3-1,0 2 0,1 3 0,0-3 0,1-2 0,-1-2 1,1-3-1,-9-10 0,14 7 1,-14-7-1,14-9 1,-14 9-1,10-20 1,-5 4 0,0 1 0,1-2 0,0 2-1,0 0 1,0 4 0,0 0-1,-6 11 1,15-9 0,-15 9 0,14 8-1,-14-8 1,14 19 0,-7-5-1,1 1 1,-2 0-1,1-2 1,-1-3-2,1 2 0,-1-2-4,-6-10-5,12 7-7,-12-7-15,12-1-1,-2 1 1,-6-9 1</inkml:trace>
  <inkml:trace contextRef="#ctx0" brushRef="#br0" timeOffset="3703.2118">8642 16378 16,'0'0'28,"0"0"0,0 0-3,0 0-9,-4 14-4,4-14-4,1 20-4,1-5-1,2 4-1,1 1-1,1 4 0,2-1 0,-1 1 0,1 0 1,0-2-2,0-2 0,-2-5-3,4-4-3,-10-11-4,11 12-4,-11-12-7,0 0-6,10-10-3,-14-6 1</inkml:trace>
  <inkml:trace contextRef="#ctx0" brushRef="#br0" timeOffset="4088.2338">8638 16417 42,'-16'-22'26,"5"7"-2,2-1-4,1 1-3,4 6-4,-2 0-4,6 9-4,4-12-3,-4 12-1,14-3 0,-3 4-1,4 0 1,0 1-1,3-1 1,0 3-1,-1-1 0,0-1 1,-4 2-2,-2 3 1,-1 1-1,-10-8 1,9 20-1,-10-10 0,-2 2 0,-4 1 1,-2 0-1,-2-2 1,-1-2 0,-2 3 0,1-3 0,1-2 0,1 0 0,11-7-1,-12 8-3,12-8-4,0 0-10,11-3-13,-5-7-1,11 6 0,-7-13 1</inkml:trace>
  <inkml:trace contextRef="#ctx0" brushRef="#br0" timeOffset="4413.2524">8839 16086 17,'0'0'28,"-13"-9"0,13 9-4,0 0-9,0 0-3,1 17-5,2-2-3,6 5 0,-3 5-2,4 5 0,-1 2 0,2 3-1,-3-2 0,1 1-1,1-3-2,-3-5-3,3-4-7,-1-4-7,-9-18-11,17 17-1,-17-17 1</inkml:trace>
  <inkml:trace contextRef="#ctx0" brushRef="#br0" timeOffset="4933.2822">9058 16345 4,'13'1'23,"-13"-1"1,13-4-8,-13 4-2,17-5-2,-6 0-3,0-3 0,1-2-3,-2 0-1,1-4 0,-2 2-2,2-2-1,-3-2 0,1 2-1,-4-1 0,0 2 0,-2 0 0,-2 2-1,-2-1 0,-3 1 1,4 11-1,-17-13 0,7 13 0,-5-1-1,0 2 1,-3 4-1,2 3 0,-2 3 1,1 2 0,4 5 0,-1-2 1,3 6 0,3-2 1,3 4 0,2-4 1,3 3 0,3-6 0,3 2 0,2-7 0,4 3-1,2-7 1,4 1-1,-2-2 0,4 0-1,-2-2 0,1-2-1,1 1-1,-3-5-3,2 4-5,-5-4-11,-2-5-13,7 5-1,-8-8 2,4 3-1</inkml:trace>
  <inkml:trace contextRef="#ctx0" brushRef="#br0" timeOffset="5276.3018">9547 16179 15,'-2'12'25,"-12"-9"1,10 8-7,-5-2-6,0 1-3,2 4-3,-1-1-2,1 5-1,-2-1 0,4 2 0,-4 0-2,2 2 0,-3-2-2,4-1 0,-2-2-2,2-4-3,0-2-4,6-10-4,-10 4-4,10-4-8,-9-12-3,9 12 0</inkml:trace>
  <inkml:trace contextRef="#ctx0" brushRef="#br0" timeOffset="5502.3147">9329 16231 18,'0'0'26,"-9"-10"-2,9 10-2,0 0-3,0 0-2,11 7-5,-1-1-3,8 5-3,-1-1-1,5 5-1,2-3-1,1 6-2,1-4-1,-2 0-2,0 0-5,-7-4-11,-2-5-14,7 5-2,-13-8 1,6 3 0</inkml:trace>
  <inkml:trace contextRef="#ctx0" brushRef="#br0" timeOffset="6344.3629">10004 16333 14,'16'-7'27,"-13"-5"0,9 7-8,-2-3-5,2 0-2,4 1-3,-3-1-2,5 2-1,-4-2-2,2 1 0,-2 0 0,-1 1-2,-4-2 1,0 0-1,-5-1 0,-4 9-1,1-16 0,-5 6 0,-3 1 0,-3 3-1,-5-1 0,-1 1 0,-2 2 0,-3 3-1,1 4 1,-2 4 0,0 2-1,3 1 1,1 7 0,3 1 0,1 3 0,4 3 1,3-4-1,4 4 2,2-4-1,6 1 1,2-5 0,4 0 0,4-6 1,2-1-2,2-2 1,1 0-1,1-3 0,2-1-1,0-1 0,-2-2-3,4 2-3,-4-6-7,3-1-18,3 5-2,-9-9-2,4 7 2</inkml:trace>
  <inkml:trace contextRef="#ctx0" brushRef="#br0" timeOffset="6743.3857">10524 16191 4,'0'0'23,"-9"-10"0,9 10-8,0 0-3,0 0-2,-9-5-1,9 5-2,-4 11-1,4-11-2,-9 18-1,4-5 0,-2 4-1,1 0 1,-3 4-1,-3-1 0,1 1 0,-1-1-1,3 1 0,-2-4 0,3-2-1,0-3-2,8-12-2,-8 16-3,8-16-4,0 0-2,0 0-6,0 0 0,-3-11 0,1 1 2</inkml:trace>
  <inkml:trace contextRef="#ctx0" brushRef="#br0" timeOffset="6998.4003">10351 16311 20,'-19'-24'16,"19"24"0,-17-18 0,17 18 1,-12-11-3,12 11-1,0 0-2,0 0-2,0 0-2,13 13-1,-2-2-1,1-3-1,5 6 0,1-4-1,3 5 0,0-4-2,1 4 1,-1-3-1,0 1-2,0 3-1,-3-4-3,1 4-6,-7-4-11,-12-12-10,22 22-2,-22-22 1</inkml:trace>
  <inkml:trace contextRef="#ctx0" brushRef="#br0" timeOffset="7552.432">10707 16254 15,'0'0'29,"-6"-13"-5,6 13-2,-10-3-4,10 3-4,-11 13-4,7-1-3,3 8-3,1 3-2,4 4 0,4 1-1,1 1-1,0-3 1,3-1-2,1-1 0,-2-6-3,3-2-2,-5-4-3,2-1-4,-11-11-7,0 0-11,11 5 1,-17-14 2</inkml:trace>
  <inkml:trace contextRef="#ctx0" brushRef="#br0" timeOffset="7939.4541">10626 16288 38,'-11'-13'29,"-3"-6"-5,4 5-4,1 0-4,2 0-4,7 14-5,-2-18-1,2 18-2,17-12-2,-3 7 0,6 1-1,3 3 0,2-1 0,2 1 0,0 2 0,-1 1-1,-2 2 0,-5 1 0,-2 2-1,-6 3 0,-2 1 0,-7 3-1,-2 2 0,-6-1 1,-3 3-1,-2 1 1,-5-3 1,2 0 0,-1-2 0,2-3 0,0-1 0,3-5-2,10-5-3,-11 6-5,11-6-9,9 3-12,-9-3-1,14-9 1</inkml:trace>
  <inkml:trace contextRef="#ctx0" brushRef="#br0" timeOffset="8396.4802">10939 16183 21,'10'3'24,"-10"-3"-1,0 0-12,17 8-3,-7 6-4,2 2-2,0 5-2,0 1-2,2-2 0,-4 4-2,-1-6 0,-2-1 0,-1-4 1,-5-3 0,-1-10 2,0 0 3,-10 5 1,10-5 2,-14-17 3,7 3 0,-3-1 2,5-2 0,-1-4 0,5 3-1,-1-3-1,4 7-2,-1-3-1,4 6-3,2 2-4,2-1-6,5 6-10,5 7-13,-7-5-2,9 8 1,-10-8 0</inkml:trace>
  <inkml:trace contextRef="#ctx0" brushRef="#br0" timeOffset="8955.5122">11238 16267 13,'0'0'24,"20"0"0,-20 0-7,16-4-4,-6-1-3,-1-2-2,2 4-1,-3-6-1,1 3 0,-3-4-1,-6 10-2,13-20 0,-13 20-1,6-16 0,-3 7 0,-3 9-1,-1-16 1,1 16-1,-8-11 0,8 11 1,-16-7-2,5 4 1,-1 3-1,-4 2 0,0 0 0,-3 2 0,2 2 0,0 0 0,2 6 1,1-2 0,5 2 1,0 0 0,7 5 0,2-3 1,4 2 1,3-1 0,4-1 0,1-1-1,4 1-1,0-5 1,2 2-1,0-3 0,-1 0-2,1 0 1,-2-3 0,0-1-2,-2-1 1,1 1-3,-3-4-2,6 4-10,-5 0-21,-3-9 1,4 1-1,-7-5 1</inkml:trace>
  <inkml:trace contextRef="#ctx0" brushRef="#br0" timeOffset="9757.5578">11725 16032 13,'0'0'23,"-8"-9"1,8 9-10,-14 3-1,14-3-4,-18 6-2,7 0 0,0 4-1,0 0-1,0 2 0,-2 5-1,3-1-1,0 0 0,1 0-1,2-2 1,4-1-1,0-3 1,3-10-1,6 10 0,-6-10-1,19 6 1,-6-3-1,4-1-1,0 1 1,4 1-1,-3 1 0,3 3-1,-6-1 0,0 4 0,-6-1-1,1 3 1,-7 0 0,-7 0 0,0-1 0,-6-2 1,0-1 0,-6 0 0,2-2 0,-4-2 0,2 1 0,2-2-1,0-3-1,5 2-3,-1-4-4,10 1-6,0 0-13,0 0-3,0 0 1</inkml:trace>
  <inkml:trace contextRef="#ctx0" brushRef="#br0" timeOffset="10352.5921">11991 16041 8,'-9'-9'24,"9"9"1,-15-3-5,6 2-6,9 1-3,-20 1-2,11 3 0,-3-1-1,12-3-1,-21 14-1,12-4 0,-3-1-1,6 3-1,-2-2-1,5 1-1,3-11 0,-2 18-1,2-18 0,10 15 0,-1-6-1,4-3 0,1 0-1,1-1 0,1 4-1,0-4 0,1 4-1,-5-2-1,2 3-1,-14-10 0,18 20 0,-16-9 0,1 1 1,-6-1 1,-1 2 1,-3-4 1,-2-1 3,-1 3 0,-5-6 2,4 3 1,-5-5 0,5 1 0,-2-4-1,3 2 0,1-3-2,9 1-1,-9-5-2,9 5-4,0 0-8,0 0-19,8-12 0,3 13 0,-11-1 0</inkml:trace>
  <inkml:trace contextRef="#ctx0" brushRef="#br0" timeOffset="10920.6246">12193 16092 32,'0'0'30,"0"0"1,1 9-10,-3 2-4,-3-1-5,6 7-4,-4-3-3,4 6-2,-1-1 0,2 3-1,0-2-1,2-1-1,-1-2 0,0-3-2,1 1-1,-4-15-2,5 15-7,-5-15-9,0 0-11,0 0-2,-6-17 3</inkml:trace>
  <inkml:trace contextRef="#ctx0" brushRef="#br0" timeOffset="11136.637">12096 15935 51,'0'0'32,"-15"-5"1,15 5-10,-11 2-13,11-2-4,-12 4-4,12-4-3,0 9-5,0-9-12,24 17-13,-24-17-2,26 14 1,-15-12 0</inkml:trace>
  <inkml:trace contextRef="#ctx0" brushRef="#br0" timeOffset="11902.6808">12435 16119 13,'0'0'24,"-9"-1"1,9 1-7,-16 4-4,5-1-4,2 3-1,-2 1-2,2 4 0,0-1-1,3 5-1,2 0-2,3 2-1,2 0-1,3 1 0,3-2-1,2 1 1,6-5-1,1 0 0,2-5 1,1-2-1,1-4 0,1-1 0,-2-4 0,1 0 0,-3-3 1,-3-2-1,-1 1 0,-5-1 0,-1-3 1,-5 1-1,-2-3 1,-2 1-1,-4 0 1,-3 0-1,-3-1 1,-1 0-1,-4 2 1,0 2-1,-2 5 0,0-1 0,2 7-1,1 3 0,3 4-2,2 3-2,7 5-5,2 0-5,3-3-13,10 9-4,-11-22 2</inkml:trace>
  <inkml:trace contextRef="#ctx0" brushRef="#br0" timeOffset="12650.7236">12671 16160 17,'-2'-10'27,"2"10"1,0 0-6,0 0-6,11 2-4,-11-2-3,9 14-3,-5-2-1,4 4-1,-2-2-2,5 7 0,-3-1-1,2 1 0,-3-2-1,2 0 0,-3-3 0,-3-3 0,1-2 0,-4-11 0,0 0 0,0 0 0,0 0 1,0 0-1,3-17 0,0 2 1,1-1-1,3 0 1,-1-3 0,2 0 0,2 2 0,3 2 0,-1 2 0,2 2-1,-2 3 1,2 2-1,-3 4 0,1 4 0,-2 3 0,-1 0 0,0 5 0,-2 5-1,0 0 0,-2 3 1,0 1-1,-3-3-1,2 0-1,-3-2-2,2-3-7,-2 0-11,-1-11-9,0 0 1,0 0 0</inkml:trace>
  <inkml:trace contextRef="#ctx0" brushRef="#br0" timeOffset="13351.7637">13236 16150 12,'0'0'26,"0"0"1,0 0-6,0 0-6,-8-12-4,8 12-2,-13-6-2,13 6-2,-14-6-1,14 6-1,-17-5-1,17 5 0,-18-2 0,18 2-1,-17 3 0,6 4 1,2-1-1,-1 4 0,1 0 0,1 2 1,1 0 0,1-1-1,3 0 1,3-11 0,0 15 0,0-15 0,10 15-1,-1-12 0,0-1 1,5 2-2,-2-2 1,3 3-1,-1-1 0,0 0 0,-1 0-1,-1 4 1,0-1-2,-12-7 1,15 15 0,-15-15-1,8 17 0,-8-17 0,-1 18 1,1-18-1,-11 15 1,11-15 1,-16 12 0,6-7 2,-3-3-1,1 0 1,-2-4 1,2 2-1,-1-3 0,1 0 0,3 1-1,-1-2-2,10 4-4,0 0-8,-7-12-20,7 12 0,11-4-1,5 5 0</inkml:trace>
  <inkml:trace contextRef="#ctx0" brushRef="#br0" timeOffset="15974.9137">13457 16376 7,'0'0'26,"0"0"1,0 0-5,0 0-5,0 0-4,0 0-3,0 0-2,0 0-1,0 0-3,0 0-2,0 0-3,-6 10-6,6-10-12,0 0-10,0 0-2,0 0 1</inkml:trace>
  <inkml:trace contextRef="#ctx0" brushRef="#br0" timeOffset="17609.0072">5998 15973 3,'0'0'10,"0"0"-1,-11-1-1,11 1-3,-14 19 0,3-4 0,-1 10-1,-1 3 1,-1 7 1,-1 5-1,-1 7 0,1 1 0,1 4 0,1 1 0,5 0-2,0 1-2,7-4-1,7-2 1,6-3-2,7-4-5,7-10-10,15 8-6,-6-23-1</inkml:trace>
  <inkml:trace contextRef="#ctx0" brushRef="#br0" timeOffset="19127.094">13629 15861 25,'0'0'20,"0"0"-1,0 0-3,0 0-2,0 0-4,7 18-2,3-5-2,2 6-3,4 4 1,1 5-3,2 5 1,-1 5-1,1 3 0,-1 3 0,-4 2 0,-2 0 0,-5-2-1,-2 1 0,-4-5-3,-5-4-5,-1-5-8,-2 6-14,-10-15 2,6 7-1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55:20.8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5475 5011 8,'3'-11'13,"-3"11"-1,0 0-1,9-3-1,-9 3-2,9-6-1,-9 6 0,17 1-1,-5 0 0,1 1-1,3 3-1,-1-2 0,2 5-1,-1 0 0,1 0-1,-1-1 0,0 5 0,0-3 0,0 2 0,0 1-1,-1 0 1,0-1-1,0 3 1,1 1 0,-2 0-1,2-1 0,-2 3 0,0-1 1,-1 3-1,-1 1 0,-1-1 0,-3 1 1,1 3-2,-1-1 2,-3 0-1,1 1 0,-1 1-1,-1-3 1,2 2-1,-3 1 0,0-1 0,0 0 0,0 2 1,-1 0-1,0-1 0,-1 1 0,0 0 0,-1 1 0,1 2 0,-1-2 0,-1 2 1,1-1-2,-1 3 1,1-1 1,-2-1-1,1 2 0,-1 1 0,0-3 1,0 3-1,0 2 0,0-3 0,0 1 1,1 2-2,-1-2 2,0 1-1,2 1 0,-1-2 0,1 2 0,0 1 0,1-1 0,-1-1 0,0 0-1,2-1 1,-4-1 0,2 2 0,-1 1 1,0-1-1,-1-1 0,-1 1 0,1 0 1,0-1-1,0 1 0,1-1 0,-1-1 0,2-1 0,0 2 0,1-2 1,-1 1-1,2 1-1,1-2 1,0 0 0,2-2 0,1-1 0,1 0 0,1 0 0,1-1 0,2-2 0,0-1-1,0-1 2,2 4-1,0-2 0,0 1 1,0-3-1,1-1 0,-1 2 0,-1-3 1,2 0-1,0-4 0,-1 1 0,1-6 1,1 2-1,-1-2 1,1-4 0,-1-1-1,1 0 1,-3-4-1,1 0 1,-2-2 0,-1-1 0,-10 2-1,13-4 0,-13 4 1,0 0 0,0 0 0,10-4-1,-10 4 1,0 0 0,0 0-1,-14 3 1,14-3-1,-15 8 1,15-8-1,-18 12 0,9-3 1,0 2-1,-1 1 0,1 1 0,0 3 0,0-1 0,0 4 0,1 2 0,0 0 0,0 1 0,0 1 0,0 3 0,1-1 0,-1 2 0,2 1 0,0 0 0,-2 1 0,2 1 0,0 3 0,1 2 0,1 2 1,0-1-2,1 1 1,0 2 0,2 4 0,0-2 0,1-3 0,1 0 0,1 2 1,1-2-1,2-1 0,-1-2 0,1-2 0,1-1 0,-1 1 0,-1-2 0,0-1 0,-2 0 0,0-1 0,0 0 0,-1-1 0,0 0 0,0-1 0,0 1 0,-1-2 0,1-1 0,0 0 0,-1-1 0,1 0 0,0 1 0,1-3 0,-2 0 0,2 2 0,-1-2 0,-1-1 0,-1 3 0,-2-2 0,0-3 0,-2 2 0,0 0 0,-3-3 0,-2 1 0,0-1 0,-2-3 0,-3 0-1,1 0 2,-4 4-1,4-6 0,-6 3 1,3-1-1,-3 0 2,0-1-1,-1-1 2,0 0-2,1-6 1,0 4-1,1-3 1,1-2-2,2-3 1,2 1-1,4-1-1,10-3-3,-11 1-16,11-1-14,-1-13 1,5 2-2,-6-11 2</inkml:trace>
  <inkml:trace contextRef="#ctx0" brushRef="#br0" timeOffset="2777.1589">6543 5927 15,'0'0'18,"-1"-13"0,1 13-2,0 0-2,0-12-1,0 12-3,0 0-2,0 0-2,5 15-1,1-3-2,0 4-1,2 6-1,2 3 1,2 2-1,0 1 0,2 2-1,-1-3 1,-1 0-1,1-4 0,-2-6 1,0-1-1,-4-5 0,-7-11 0,12 12 0,-12-12 0,0 0-1,0 0 1,0 0 0,7-10 0,-6 1 0,0-4 0,3 0-1,0-5 1,1-1 1,2-2-1,0-4 0,1 2 0,2-2 1,0 0-1,0 1 1,0 1-1,-1 5 0,2 1 0,-4 6-2,2 2-3,-9 9-4,0 0-7,16-2-14,-16 2 1,4 11 1</inkml:trace>
  <inkml:trace contextRef="#ctx0" brushRef="#br0" timeOffset="3499.2002">7101 6053 4,'7'-9'22,"-9"0"-3,2 9-2,0 0-3,-6-11-1,6 11-4,-13-6-2,4 4-1,-4 1-2,1 5-2,-1-1 0,0 2-1,0 1 0,-1 4-1,1 0 0,1 3 0,2 2 0,1 1 0,1 0 0,3 3 0,2-2 1,3-1-1,3 2 1,2-6 0,4 0 0,2-2 0,1-3 0,4-3 1,-2-4 0,2-1-1,-1-7 1,1-1-1,-1-3 0,-1-2 0,-1-5-1,-2 2 1,-1-1 0,-3-2 0,-2 2 1,-2 1-1,-4-2-1,1 3 2,-5 5-1,2-1-1,3 12 1,-10-4-1,10 4 0,-7 16 0,4 1 1,3 5-2,5 1 1,-2 3 0,6 0 1,1-4-1,3-1-1,0-7-2,2 0-4,-2-6-9,-13-8-14,24-2 0,-18-10-1,4 6 1</inkml:trace>
  <inkml:trace contextRef="#ctx0" brushRef="#br0" timeOffset="3885.2223">7278 5961 17,'0'0'28,"11"11"0,-6-2 0,2 1-14,2 9-4,-1 2-3,2 3-3,-2-1-2,0 1-1,-3-2-1,1-4 0,-3 1 0,-1-7-1,-1-1 0,-1-11 0,0 0 0,0 0 0,-10 0 0,5-12 1,-1-4 0,2 1 1,-1-5 0,3 1 1,1-2 1,4 1 1,0 0 1,5 2 0,1 1-1,5 3 0,-2 3-1,4 3-2,1 4-3,-3 1-8,4 1-18,2 11-4,-8-5-2,6 7 2</inkml:trace>
  <inkml:trace contextRef="#ctx0" brushRef="#br0" timeOffset="4147.237">7587 5983 28,'0'0'32,"0"0"0,0 0 1,0 0-16,0 0-5,5 18-5,0-3-2,-2 1-3,3 4 1,-4-1-2,3 3-1,-2-2 0,1-4-1,0-1-4,-4-15-6,8 15-13,-8-15-8,0 0-3,12-7 3</inkml:trace>
  <inkml:trace contextRef="#ctx0" brushRef="#br0" timeOffset="4335.2477">7561 5824 23,'-7'-9'31,"7"9"1,0 0-1,0 0-12,0 0-8,0 0-6,0 0-8,15 16-14,0-2-14,-4-5-1,10 8 0,-2-6 2</inkml:trace>
  <inkml:trace contextRef="#ctx0" brushRef="#br0" timeOffset="4845.2769">7991 5954 18,'0'0'27,"-2"-23"1,-1 13-7,-6 2-6,-7-3-4,2 5-4,-6-1-2,3 5-1,-3 2-2,-2 5 0,4 5-1,-1 2-1,3 5 2,2 4-2,3 3 2,2 1-1,4-3 1,6 2-2,3-6 2,8-2-1,0-4 0,5-5 0,1-6 0,2-1 0,0-6-1,-1-4 1,-3-1 0,-2-3-1,-1-4 1,-4-1 0,-3 1 0,-3-3 0,-5 0-1,-1 5 2,-2 1-2,-2 5 1,-3 4-1,10 6 1,-15 8 0,8 7-1,2 4 0,3 2 0,4 2 1,3 0-2,2 0 2,3-1-2,4-6-2,-1-6-4,5-3-15,1-2-10,-7-10-1,4 2 1,-8-11 0</inkml:trace>
  <inkml:trace contextRef="#ctx0" brushRef="#br0" timeOffset="5425.3104">8097 5634 43,'0'0'32,"0"0"1,-12 19 0,8 4-20,9 10-4,-2 3-5,7 8 1,0 3-2,1 1-2,4-3 1,-1-2-3,3-7 1,-3-6-2,2-5 0,-6-10-4,1-6 1,-11-9-1,12 4 0,-12-4-1,1-15 1,-5 2 1,1-3 1,-2-1 2,1 1 2,1-1 3,1-3 0,4 5 2,-1-1 1,8 2 1,-1 2-1,6 5 0,-1-4-1,7 9 0,-2 2-2,4 4 0,-3 4-2,1 6 0,-3 3 0,-2 3-1,-5 2 0,-2 0 0,-6 0 0,-4 1 0,-4-3 1,-3-5-1,-3 0-1,-3-3 2,-2-2-1,-1-2 0,1-3 0,1-3 1,2-1-1,1 0 0,13-1 0,-12-6 0,12 6-4,4-9-5,5 1-19,5 3-6,-3-7-1,7 3 1</inkml:trace>
  <inkml:trace contextRef="#ctx0" brushRef="#br0" timeOffset="5711.3267">8454 5561 48,'-6'-9'31,"-5"3"2,11 6-8,-2 20-12,-3-1-5,8 14-4,-1 6 0,3 4 0,1 3-3,1 8 1,1-3-1,3 2 0,-2-6-1,3-7-1,-1-6-2,0-7-8,2-11-21,2-3-1,-15-13-1,22 2 1</inkml:trace>
  <inkml:trace contextRef="#ctx0" brushRef="#br0" timeOffset="6191.3542">8722 5953 29,'11'-12'31,"10"7"1,-4-7 1,1-2-17,6 4-3,-1-2-6,0 4-3,-2-4 1,0 3-3,-5-2 0,-2 1-1,-4 3 1,-10 7-1,8-14 0,-8 14-1,-8-13 1,-1 9-2,-6 2 1,-3 0 0,-2 2 0,-3 2-1,1 4 0,-2 3 1,1 1 0,1 3 0,4 1 0,2 3 0,4 1 0,3 2 1,1-1 1,7 2-1,3-3 2,7 4 0,0-3 0,6 1 1,3-3 0,4 1-1,-1-6 0,4 0-1,-2-2 1,1-3-2,-1-4-1,-2-1-1,1 0-4,-8-9-12,1-1-22,1-1 1,-4-5-1,1 1 1</inkml:trace>
  <inkml:trace contextRef="#ctx0" brushRef="#br0" timeOffset="10574.6049">9769 5587 22,'5'-16'26,"-5"16"-6,-3-12-2,3 12-4,0 0-2,-12 8-4,11 4 0,-6 3-3,6 13 0,-1 2 0,4 8 1,-2 1-2,4 4 1,0 2-1,1 2-2,3-5 1,-1-5-2,3-7-1,-1-2 0,-2-8 2,0-4-4,-2-7 2,-5-9 0,0 0 0,0 0-1,0 0 1,-7-9 0,-1 0-1,-2-5 1,-2-2-2,0-3 2,-4-1-1,1 0 1,-4 2-2,3 3 2,-2 2-1,1 4 1,0 5-1,2 4 1,0 5 0,2 3 1,1 4-1,3 0 1,1 3 0,4 6 1,0-2 0,5 2 2,2 1-1,4 0 0,1-7 0,4 4-1,3-8 1,4-3-1,-1-5-1,4-3 0,1-7 0,-2-1-1,4-1-2,-2-2-2,2 2-4,-8-1-9,5 1-15,-2 4-2,-4 1-3,3 5 4</inkml:trace>
  <inkml:trace contextRef="#ctx0" brushRef="#br0" timeOffset="11077.6337">10055 5990 24,'5'-10'26,"6"6"-5,-1-6-3,2 0-3,2 4-3,-2-3-3,3 1 0,0-3-3,0 4-1,-2-4-1,-1 4-1,-3-1 0,0 0-1,-9 8-1,8-13 0,-8 13 0,-4-11 0,4 11 0,-15-10 0,1 5-1,0 1 0,-4 0 1,-1 0-1,-2 1 0,0 4 0,0 1 0,3 2 1,1 6 0,3 1 0,3 2 0,4 6 1,3 2 0,6 1 0,4-1 0,3 3-1,0-6 1,8 2-1,-1-4 0,3-2 0,2-4-1,0-1 1,1-3-2,0-5-1,3 3-6,-5-8-11,2-3-15,6 3 0,-7-7-2,5 2 3</inkml:trace>
  <inkml:trace contextRef="#ctx0" brushRef="#br0" timeOffset="11414.6528">10562 5894 14,'0'0'28,"-12"-3"0,0-4 3,2 4-15,-3 2-4,0-1-4,0 6-1,-2-2-2,2 3-1,-1 0 0,3 7-2,-3 2 2,6 4-2,-1-1 1,3 4 0,3-3-1,4 3 0,3 0 0,4-5 0,3-4-1,5-2-1,0-3-1,2-6-2,4 0-6,-3-7-8,1-7-17,5 4-1,-5-10 1,4 1 1</inkml:trace>
  <inkml:trace contextRef="#ctx0" brushRef="#br0" timeOffset="11686.6685">10718 5566 41,'-12'-13'32,"12"13"2,-13 4 0,4 5-17,8 12-5,-4 4-7,4 9-1,-1 3-1,4 10-1,0-3 0,4 2 0,-2 1-1,3-2-1,1-5-2,1-9-3,5 0-12,-2-10-18,-1-11 0,5-3-1,-1-17 1</inkml:trace>
  <inkml:trace contextRef="#ctx0" brushRef="#br0" timeOffset="12156.6954">11017 5834 17,'-15'9'29,"4"8"0,-10-3 3,2 4-16,3 7-3,-2-3-4,7 6-1,0-5-2,8 0-1,2-4 1,10-3-4,1-10 1,7-4-2,2-4 1,2-7-1,0-5-2,0-2 1,-2-1-1,-4-3 1,-2 0 0,-5 1 0,-3 0-1,-5 3 1,-4-1 0,-3 1 0,-3 2 1,0 4-1,-1 1 0,-1 5 1,2 4-1,10 0 0,-14 15 1,11 0-1,2 6 1,5 0-1,0 2 1,3 3-1,1-3 0,1-1-3,4-1-2,-5-7-12,1-7-17,7 3 0,-5-11-1,5 0 1</inkml:trace>
  <inkml:trace contextRef="#ctx0" brushRef="#br0" timeOffset="12545.7176">11218 5798 58,'0'0'33,"8"10"-1,-7 6-8,1-3-15,6 6-2,-4 1-4,2 5-2,1-1 0,0-1-1,2-2 0,-3-5 0,1-2-1,-2-4 0,-5-10 1,11 2-1,-11-2 0,5-13 0,-3 0 0,-1-3 1,0-1-1,0-3 1,1 2 0,1 2 1,0 1 1,2 1-1,2 2 1,-7 12-1,16-11 1,-5 9-4,3 4-6,-2 0-13,0-1-12,7 8-1,-2-4 1,8 5 0</inkml:trace>
  <inkml:trace contextRef="#ctx0" brushRef="#br0" timeOffset="13173.7535">11661 5849 29,'0'0'30,"-20"6"1,20-6-1,-24 13-12,9-6-10,3 1-3,-2 1-3,0 5 0,3 3 1,5 2-1,0-1 0,7 1 0,2-3 0,7 1-1,1-4 0,5-3 1,1-8-2,0-2-2,0-6 2,1-6 0,-4-1-1,-1-5 1,-3-1-1,-3 0 1,-1-1 0,-4 0 0,-3 1 0,-4 4 0,0 0 1,0 4-1,5 11 3,-12-14-2,12 14 0,-10 4 0,7 7 0,1 2 0,2 5 1,3 5-2,0-2 1,4 2-3,1-1 0,-1-8-7,4 0-13,4-3-11,-6-15-2,5 3 2,-2-11 0</inkml:trace>
  <inkml:trace contextRef="#ctx0" brushRef="#br0" timeOffset="13720.7848">11818 5490 54,'0'-12'34,"3"23"0,-5 6-1,1 8-22,6 11-3,-1 5-5,3 9 1,-2 1-1,4 2-1,-1-1-1,0-5-1,0-7 0,-1-6-2,2-8 1,-3-11-2,-1-4-1,-5-11-2,0 0-1,0-10 1,0 10 0,-15-23 0,5 12 1,-3 0 2,3 2 2,-1 2 1,4-3 3,7 10 0,-2-14 1,2 14 0,17-16 2,0 5 0,0-3-1,6 2 1,0-1-2,0 3 0,-3-1-1,0 5-1,-4 1 0,-3 5-1,-4 4 1,-9-4-1,12 15-1,-8-2 1,-1 3 0,-1 1 0,-1 3 0,1-2 0,-1 4 0,0-1-1,2-3 1,-2-4-2,2-3-4,-3-11-9,0 0-23,11 0 0,-7-12 0,3-3 1</inkml:trace>
  <inkml:trace contextRef="#ctx0" brushRef="#br0" timeOffset="13908.7956">12043 5566 66,'-17'-4'36,"17"4"0,-12 3 0,12-3-26,0 0-7,2 11-11,7 0-28,1-4 0,8 6-1,0-2 2</inkml:trace>
  <inkml:trace contextRef="#ctx0" brushRef="#br0" timeOffset="14335.82">12259 5810 42,'-7'18'31,"1"-9"1,6 5-1,-1 1-22,-2-2-2,4 3-2,-1 0 0,6-2-1,0 0 0,2-4-2,-8-10-1,19 12 0,-8-9 0,0-4 0,2-6-1,-3 1 0,1-5 0,-1-2 0,-2 0 1,-3-4-2,-2 0 1,-2 0 0,-5 2 1,-2-2-1,-4 5 0,-1 1 0,-2 5 0,-2 5 0,0 4 0,0 3 0,2 5 0,1 3-1,3 3 0,3-2 0,5 6-6,0-7-7,6-2-19,7 6-1,-1-10 0,7 2 1</inkml:trace>
  <inkml:trace contextRef="#ctx0" brushRef="#br0" timeOffset="14763.8445">12555 5753 75,'0'0'35,"-10"15"-1,3 1-7,-2-3-20,6 7-3,1-1-2,3 5 1,1-2-2,5-2 1,1-4-1,2-3-1,2-1 1,-1-5-1,1-6 0,1-5-1,0-4 1,0-2-1,0-3 1,-2-6-1,0-2 0,0-2 0,-2 1 1,0 5 1,-3 2 0,-1 4 0,-5 11 0,0 0 1,0 0-1,6 19 1,-7-2-1,1 3 0,1 0-1,1 2-1,5 2-1,-3-10-3,8 5-5,-12-19-17,12 11-9,3-8-1,-3-9 2</inkml:trace>
  <inkml:trace contextRef="#ctx0" brushRef="#br0" timeOffset="15143.8662">13008 5767 28,'0'0'30,"0"0"2,0 0 1,-14-6-14,14 6-9,-16 10-4,16-10-1,-17 11 0,17-11 0,-10 14-2,9-5-1,1-9 0,3 16-1,-3-16 0,11 19 0,-4-6-1,1-1 1,-1 2-1,-1-1 0,-1 1 1,-1 4-2,-2 0 2,-2-3-1,-3 0 1,0-1-2,-3 0 2,-1-3 0,-1 0-1,-2-3 0,-1-3 0,-2 1-3,3 2-4,-8-6-16,1 1-12,4 2 1,-6-8-3,6 6 3</inkml:trace>
  <inkml:trace contextRef="#ctx0" brushRef="#br0" timeOffset="16154.9241">7407 6865 38,'0'0'29,"0"0"2,4 13-11,-4-3-5,4 7-6,-1 3-4,4 8-2,2 2-1,6 1 0,1-2-2,3 0 1,0-3-1,2-2 0,0-6 1,-2-8-1,-2-5 0,-1-3 0,-2-5 1,-1-6 0,-1-6-1,-2-4 0,-1-5 1,1 0 0,-4-4-1,0-1 1,-3 2-1,0 3 0,-1 4 1,-1 2-1,1 5 0,0 3-1,-2 10 0,9-10-3,1 11-4,-10-1-8,19-2-16,0 11 0,-6-7 1,7 10 0</inkml:trace>
  <inkml:trace contextRef="#ctx0" brushRef="#br0" timeOffset="16674.9538">7970 6943 31,'-13'-6'26,"13"6"-5,-18-4-4,5 4-4,3 4-4,-4 1-2,3 5-2,-1 3-1,-1 2 0,2 3-1,0 6 0,3 1-1,1-1 1,3 0 0,4 1-1,1-6 0,7-2 0,0-5 0,7-7 0,-3-7-1,5-3 0,-1-5 1,0-3-1,-1-6 0,0-2 2,-3-2-2,-1 0 1,-5 0 0,-1 0 0,-4 2 0,-1 5-1,-4 2 1,1 4-1,3 10 0,-10-10 0,10 10-1,-8 13 0,6 1 0,2 3 1,1 1-2,3 4 1,1 2-1,4-2 0,3 0-1,-1-8-4,7-1-10,-2-4-18,-3-11 0,5 1-2,-6-9 3</inkml:trace>
  <inkml:trace contextRef="#ctx0" brushRef="#br0" timeOffset="17048.9752">8147 6887 35,'0'0'33,"0"0"1,0 0-1,0 0-16,12 19-6,-5-3-4,3 2-5,0 3-2,0 4-2,0-1-1,-3-3 0,1 2 0,-4-6 0,0-2 0,-3-5 1,-1-10 0,0 0 2,0 0 0,0 0 0,-11-18 2,9 4 1,-1-5 0,6 0 0,-2-3 2,7 5 0,-2-2-1,5 4 0,1-1-1,2 8-1,2 2-2,-1 1-4,5 9-10,-4-1-20,0-3-1,2 6-1,-5-6 2</inkml:trace>
  <inkml:trace contextRef="#ctx0" brushRef="#br0" timeOffset="17758.0157">9218 6746 17,'-9'7'29,"5"11"0,-13-7 0,5 8-12,-3 3-6,-2 0-5,1 3-3,0 1-1,0-4-1,1 1 0,3-3 0,1-3-2,2-4-1,2-2-8,7-11-12,-13 2-9,13-2 1,0 0 0</inkml:trace>
  <inkml:trace contextRef="#ctx0" brushRef="#br0" timeOffset="18045.0321">8961 6787 18,'0'0'31,"18"0"2,-18 0 1,20 7-12,-2 5-6,0-3-4,7 8-3,-3-4-3,2 7-2,0-1-2,0 0 0,-2-1-2,0 1 1,-3 0-2,-2-4 0,1 1-3,-3-8-3,2 4-11,-3 1-17,-3-9 1,3 1-2,-14-5 2</inkml:trace>
  <inkml:trace contextRef="#ctx0" brushRef="#br0" timeOffset="18299.0467">9534 6754 34,'0'0'31,"0"0"1,-8-12-1,8 12-14,0 0-10,0 0-7,-10 6-4,11 3-9,1 1-12,-2-10-8,10 16 3,-10-16-1</inkml:trace>
  <inkml:trace contextRef="#ctx0" brushRef="#br0" timeOffset="18500.0582">9574 6912 19,'0'0'29,"-6"21"0,6-21-3,-8 10-9,8-10-5,0 0-5,3 12-5,-3-12-6,0 0-11,0 0-14,16-6-2,-16 6 1,9-7 1</inkml:trace>
  <inkml:trace contextRef="#ctx0" brushRef="#br0" timeOffset="20047.1467">9898 6624 14,'-3'17'22,"9"13"2,-5-3-11,3 6-3,1 3-2,0-1-4,1 1-1,0 1-2,-1-3-1,0-1-3,-1-4-3,-1-6-4,0-3-3,-5-10-7,8 3-4,-6-13 1</inkml:trace>
  <inkml:trace contextRef="#ctx0" brushRef="#br0" timeOffset="20493.1721">9874 6658 30,'5'-12'30,"-3"-9"2,2 4-10,4 5-3,1-4-6,7 9-2,-2-3-4,5 7-1,-2 1-2,5 6-2,-1 2 0,0 2-1,-2 5 0,-2 4-1,-4 1 1,-4 3-1,-2 0 1,-4 0-2,-5 0 2,-5-1-2,1-2 0,-4-5 0,-3 0 0,0-6 1,-4-2-1,0-2 1,-2-2 0,2-2 0,-1-2 0,4 2-1,1 0-1,4-3-1,9 4-4,0 0-3,0 0-9,13 7-14,0-7-1,10 4 2,-4-6 0</inkml:trace>
  <inkml:trace contextRef="#ctx0" brushRef="#br0" timeOffset="20933.1974">10251 6822 27,'-6'15'29,"-9"-6"2,8 5-8,-3 2-7,1-4-4,4 7-4,2-2-3,6-2 0,2-4-2,8 3-1,3-5 0,4-3-1,0 0 0,4-4 0,-1-5 0,-2 0-1,-3-3 1,-1-3-1,-6-1 0,-2-1 0,-4-1 2,-4 0-2,-3-1 0,-2-2 0,-4 0 0,-4 1 0,-4-1 1,-3 1-1,-2-1 0,-1 5 0,0 2 1,3 4-1,0 5-1,5 2 1,14-3-4,-13 15-1,18 1-6,3-4-13,2-5-9,12 5 0,-2-10 1</inkml:trace>
  <inkml:trace contextRef="#ctx0" brushRef="#br0" timeOffset="21359.2217">10647 6722 34,'0'0'31,"0"0"2,0 0-2,-19-3-14,9 11-7,-5-1-5,2 4-2,-4-2 0,5 2 0,-1 0-1,5 0 0,1 0-1,7-11 1,-3 15-1,3-15 0,12 16 0,-2-10 0,4 1-1,1 1 1,1-1-1,-1 3 1,0 0-1,-3 0 0,-3 3 0,-3-1 0,-4 2 0,-3-1 0,-6 1 0,-2-1 0,-4-2 0,-2 1 0,-1-1 0,-2-3 0,3-1 0,0-5-1,4 1-5,-1-5-10,12 2-18,0 0 0,-8-20-1,16 11 0</inkml:trace>
  <inkml:trace contextRef="#ctx0" brushRef="#br0" timeOffset="24454.3988">6600 7731 8,'0'0'11,"-12"15"-2,3-4 1,6 2-2,-2-4 0,3 4-1,1 0-1,2 1-2,1-2 0,2-2-2,-4-10-1,14 14 1,-5-12-1,2-2 1,0-5 0,0-3 0,0-1 0,0-3 0,-1-2-1,-2 1 1,1-2-1,-4 1 0,0 1 0,-3 2 0,-1-1-1,-2 2 1,1 10-1,-9-11 0,9 11 0,-17-3 1,8 3-1,-1 0-1,0 4 1,0 0 0,10-4 0,-14 8-2,14-8-2,-9 9-6,9 1-8,0-10-5,0 0-1</inkml:trace>
  <inkml:trace contextRef="#ctx0" brushRef="#br0" timeOffset="24860.422">6771 7680 14,'0'0'23,"0"0"-3,5 12-4,-5-12-3,10 18-5,-3-1-4,4-1-2,0 4-1,3-1 0,-1 2-1,0-3 1,-2-2-1,-2-3 0,-2-4 1,-7-9-1,5 9 1,-5-9 0,0 0 0,0 0-1,-9-12 1,9 12 1,-4-18 0,5 7 1,3-3 1,1-2 0,6 4 1,-2-2-1,4 2 0,0 0-1,1 4-2,1 3-3,-2 3-6,2 3-13,3 6-10,-8-5 2,6 14 0</inkml:trace>
  <inkml:trace contextRef="#ctx0" brushRef="#br0" timeOffset="25409.4534">7471 8105 16,'0'0'24,"0"26"0,-4-14 1,8 7-19,2 2-2,4 3-2,1 2-2,4 0 1,0-1 0,2-3-1,-2-3 0,-1-4 1,0-4 1,-3-6 0,-1-5 1,-10 0 1,15-15 0,-8-3 1,0 0 1,-3-7 0,2-1 0,-4-6 0,4 5 0,-4-2-1,5 4-1,-5 2-1,2 7-1,1 2-2,-5 14-3,14-7-7,-14 7-15,17 1-8,-1 6-1,-5-3 1</inkml:trace>
  <inkml:trace contextRef="#ctx0" brushRef="#br0" timeOffset="25931.4832">8049 8079 16,'-10'9'27,"-12"-8"2,7 8 1,-3-1-15,-2-1-3,6 3-4,-3 1-1,6 4-2,0 2-1,3 3-1,3-1-1,4 2 0,1 1 0,5-2-1,3-2 1,3-4-1,2-5 1,5-5 0,-1-6-1,1-4 0,1-6 0,-1-3 0,0-5-1,-4 0 0,-2-1 1,-5-1-1,-3 2 1,-4 1-1,-4 0 0,-4 5 0,-3 2 1,1 3-1,-1 6 0,1 4 1,10-1-1,-14 15 0,13 2 1,2 2-1,4 5 0,3 1 0,5 1-1,0-2-1,3 0-4,-3-7-11,3-8-16,4 4-1,-6-11-1,4-1 2</inkml:trace>
  <inkml:trace contextRef="#ctx0" brushRef="#br0" timeOffset="26318.5054">8262 8106 40,'1'10'26,"9"12"3,-8-2-11,5-1-10,2 5-3,0-2-3,1-1-1,-1 0 0,-1-6 0,0-5-2,-8-10 1,12 11 0,-12-11 0,0 0 0,6-15 0,-8 1 0,-1-1 1,-1-4 1,1 1 2,-2-5 1,4 4 2,-1 0 1,6 5 0,-2-2 2,8 8-2,-3-1-1,8 7-3,-3 0-2,3 0-2,4 4-6,-3-2-19,2-3-11,2 2-1,-7-7 0,5-1 1</inkml:trace>
  <inkml:trace contextRef="#ctx0" brushRef="#br0" timeOffset="26839.5351">9353 8040 59,'0'0'33,"0"0"1,0 0-9,-13 0-11,13 0-4,-16 13-5,7 1-3,-2 1 0,0 2 0,-1 1-1,2 4 0,-1 0-1,2 0 0,-1-1 0,0-3-1,3-4-2,-1-1-2,4 0-9,4-13-11,-14 4-9,14-4-2,-4-10 2</inkml:trace>
  <inkml:trace contextRef="#ctx0" brushRef="#br0" timeOffset="27126.5516">9161 8080 39,'0'0'32,"-2"-13"1,2 13-6,9-5-8,-9 5-6,15 5-3,-15-5-4,24 18 0,-11-4-2,6 3 1,-1 2-2,5 3 0,-2-2 0,2 1-1,-1-3 0,-2-1-1,-2-3-2,-1-3 0,0-3-2,-7-6-4,5 2-10,-5-3-21,-10-1 1,15-11-2,-10 0 3</inkml:trace>
  <inkml:trace contextRef="#ctx0" brushRef="#br0" timeOffset="27413.568">9665 8033 69,'0'0'36,"0"0"-2,0 0-2,0 0-24,0 0-4,-7 11-5,7-11-6,-1 13-14,1-13-14,6 14 1,-6-14-1,13 13 1</inkml:trace>
  <inkml:trace contextRef="#ctx0" brushRef="#br0" timeOffset="27593.5783">9719 8180 47,'0'0'33,"-6"19"2,6-19-1,-10 9-17,10 2-8,0-11-8,-2 13-7,2-13-18,10 13-9,-10-13-2,0 0 1</inkml:trace>
  <inkml:trace contextRef="#ctx0" brushRef="#br0" timeOffset="28015.6024">9994 7836 42,'11'14'31,"-11"-14"3,1 27-1,2-4-18,-6-1-5,7 7-3,-2-1-2,3 6-2,-1 0 1,3 1-1,1-3-2,0 1-1,1-5 0,0-2-3,3 2-3,-5-9-13,-2-7-16,8-3 0,-13-9-1,16-2 1</inkml:trace>
  <inkml:trace contextRef="#ctx0" brushRef="#br0" timeOffset="28476.6288">10264 8021 43,'0'0'34,"3"13"0,-1-1 0,-6 6-11,1-1-15,4 6-4,-2 0-1,5 2 0,-1-2-1,4-2 1,0-4-1,2-4-1,-9-13 0,18 4 0,-8-10 0,0-5-1,-1-5 1,1-4-1,-1-5 0,-1 1 0,1-1 0,-3-1 0,0 2 0,0 6 0,-3 2 1,1 5 0,-4 11-1,0 0 1,0 0 0,13 8 0,-9 7-1,1 0 1,0 4 0,3 3-1,1 1 0,-1-1 0,0 0 0,1-5-2,-1 0-1,-2-7-2,3 1-6,-9-11-17,0 0-9,14-10 0,-10-6 1</inkml:trace>
  <inkml:trace contextRef="#ctx0" brushRef="#br0" timeOffset="28838.6494">10683 7714 68,'0'0'37,"-12"12"0,7 2 1,0 6-26,-3-1-5,6 7-4,-1 4 0,3 6-2,1-1 0,3 2 1,0-3-2,2 1 1,1-2 0,1-2 0,2-5-1,0-1 1,1-4 0,1-1-1,-1-3 0,1-6 1,0-2-1,0-3-1,2-5-1,-3-4-2,4 0-2,-6-7-4,7 4-9,-16 6-20,14-22 2,-8 11-1,-6-3 1</inkml:trace>
  <inkml:trace contextRef="#ctx0" brushRef="#br0" timeOffset="29057.6621">10554 7975 61,'0'0'38,"-2"-12"1,2 12 0,26-4-22,-11-4-5,12 4-4,-3-2-3,6 2-2,1 4-2,-3-3-7,4 1-29,-6-3-6,-7-4 2,-3-1-3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56:38.87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16210 5350 2,'-3'-10'15,"3"10"-2,-5-10-2,5 10 1,-5-10-1,5 10 1,0 0-1,-3-10-1,3 10 0,0 0 0,0 0-1,0 0-2,0 0 0,-4-9-1,4 9 0,0 0-1,0 0-1,0 0-2,2 17 1,-2-17-1,0 25 1,2-7-1,-1 7 0,-2 1-1,-1 8 0,-1-1 0,2-2 1,1 2-2,-2-3 1,2-2 0,0-2-1,-1-4 0,4-4 1,-1-5-1,0 1 0,-2-4 0,0-10 0,0 13-1,0-13-2,0 0-2,0 0-4,0 0-6,0 0-9,4-12-10,4 2-1,-6-12 2</inkml:trace>
  <inkml:trace contextRef="#ctx0" brushRef="#br0" timeOffset="548.0313">16191 5295 31,'-5'-14'30,"5"14"1,0 0-11,0 0-5,0 0-2,-2-15-4,2 15-2,0 0-2,0 0-1,0 0-1,12-6 1,-12 6-2,13-7 0,-3 5 0,4-1 0,0 0-1,4 1 0,-2 0 0,4 2 0,-2 0 0,-1-1 0,1 1-1,-2 3 0,0 0 1,-2 0-1,1-1 0,-4 2 0,-2-1 0,2 0 0,-11-3 1,10 4-1,-10-4 0,0 0 0,0 0 0,0 0 0,0 0 0,0 0 0,0 0 0,0 0 0,2 11 1,-2-11-1,-3 10 0,2 0-1,1 1 1,0 1-1,1 2 0,0-1-2,2 4 0,-3-4-5,6 7-4,-5-9-8,-1 0-15,5 1 0,-5-12 1,9 17 2</inkml:trace>
  <inkml:trace contextRef="#ctx0" brushRef="#br0" timeOffset="1250.0715">16728 5469 14,'0'0'28,"9"-4"-5,-9 4-1,14-7-2,-4 3-3,3 1-3,0-4-3,4 5-3,-2-4-3,4 3-1,-1 1-2,-3 1 0,2 0-4,-7 1-4,3 5-8,-13-5-19,10 11-1,-10-11 1,2 10 0</inkml:trace>
  <inkml:trace contextRef="#ctx0" brushRef="#br0" timeOffset="1532.0876">16742 5572 29,'0'0'31,"0"0"2,0 0 1,11 1-18,0-1-4,-11 0-3,19-3-3,-9 4-2,3 0-1,-1 2-2,1 0-1,3 0-1,-4 0-1,1 4-6,-1-9-9,-12 2-17,22-2-1,-12-5 1,4 4 1</inkml:trace>
  <inkml:trace contextRef="#ctx0" brushRef="#br0" timeOffset="2479.1418">17433 5213 10,'-4'-9'26,"4"9"2,0 0-6,-15-12-5,15 12-2,-17-7-2,17 7-2,-20-6-2,10 6-1,-4-2-2,3 5 0,-7 0-1,5 1-2,-2 0-1,3 6 0,-3-1-1,6 2 0,-2 1 0,5-1-1,2 0 1,3 2-1,3 1 2,3-1-1,6-1 0,-1 1-1,1-1 2,2-1-2,-2 1 1,1-1 0,-12-11-1,13 20 0,-13-9 0,0-11 0,-4 18 0,-2-8-1,-4-2 1,-1 1-1,0-1 1,-3-3-1,1-1 1,-2 0-1,3-1 1,0-3 0,12 0-1,-17 2 1,17-2-1,0 0 1,0 0 0,0 0 1,9 5-1,2-2 0,-1-1 0,4 1 1,1 2-1,-2 2 1,1 4-1,-3 2 0,-6 4 0,-1 0 0,-4 2 0,-2 0 0,-3 3 0,-1 0 0,-2-1 0,1 0 1,2-3-1,1 1 0,2-1 1,1-3 0,3-2-1,3-2 1,-5-11-1,16 16 1,-7-12-1,4-3 0,1 2-3,-2-5-5,7-1-25,-3 3-3,-7-3-1,4 1 1</inkml:trace>
  <inkml:trace contextRef="#ctx0" brushRef="#br0" timeOffset="3960.2265">18039 5375 17,'0'0'16,"0"0"-2,-6 10 0,6-10-2,-10 11 1,0-2-3,-1 3-1,-1 2-1,-4 4-2,1 2 0,-6 4-1,1 0 0,-2 1-2,3 1 0,-1-3-1,4 0-1,-1-3 1,4-5-1,1-3-1,4-3 1,8-9-1,-11 12-1,11-12-3,0 0-3,0 0-7,-10 4-7,10-4-10,-2-10 2,-2-2-1</inkml:trace>
  <inkml:trace contextRef="#ctx0" brushRef="#br0" timeOffset="4335.2476">17762 5375 35,'0'0'30,"0"0"3,0 0-11,0 0-5,5-9-4,-5 9-3,13 12-3,-1-2 0,-3-1-3,5 7 0,0-1-2,4 4 0,1-1-1,0 1 1,2 0-1,-1 1-1,1 1 1,-2-5-1,-4 1 0,0-3-1,-4 0-1,-3-4-1,3 2-2,-11-12-5,16 8-10,-16-8-13,0 0-3,0 0 2,10 0 0</inkml:trace>
  <inkml:trace contextRef="#ctx0" brushRef="#br0" timeOffset="4990.2854">17768 5228 9,'-23'9'24,"11"0"-5,-3-2-1,1 8-2,2 2-3,-1 6-2,2 4-2,1 5 0,5 6-3,1 3-1,3 3-1,1 0-1,4-1-1,0-1-2,3-2 0,3-4-5,1-9-4,4-7-15,3 0-7,-4-15 1,9 4-1</inkml:trace>
  <inkml:trace contextRef="#ctx0" brushRef="#br0" timeOffset="5697.3258">18281 5685 12,'0'0'25,"4"-13"-3,-4 13-4,5-10-2,-5 10-2,8-13-1,-7 2-3,-1 11-2,8-15 0,-8 15-1,7-15-2,-7 15-1,7-16 0,-7 16-2,6-9 2,-6 9-3,3-10 0,-3 10 0,0 0-1,0 0 1,0 0-1,0 0 1,2 9-1,-2-9 0,-1 20 1,2-9-1,0 6 0,-1 1 0,-1 1 1,1-1-1,2 4 0,-1-2 0,0-2-1,-2 0 0,1-3-2,-1-5-3,4 1-4,-3-11-7,0 0-6,-2 17-12,2-17 3,0 0 0</inkml:trace>
  <inkml:trace contextRef="#ctx0" brushRef="#br0" timeOffset="5919.3385">18280 5815 13,'0'0'30,"0"0"1,0 0-3,0 0-8,0 0-3,10-6-5,0 9-4,-10-3-2,15-2-1,-15 2-3,18 0-1,-8-1-1,-10 1-2,21 1-6,-21-1-9,15-11-17,-2 10 0,-13 1 1,15-11 0</inkml:trace>
  <inkml:trace contextRef="#ctx0" brushRef="#br0" timeOffset="6890.3941">18662 5674 52,'14'8'31,"-14"-8"2,8 16-8,-2-1-14,-7-2-4,1 5-5,-3 1-3,-3 1-4,5-1-8,-5 1-16,-5-10-4,6 5 0,-5-10 1</inkml:trace>
  <inkml:trace contextRef="#ctx0" brushRef="#br0" timeOffset="7247.4145">18927 5299 25,'4'-11'31,"-4"11"2,0 0 1,9-11-14,-9 11-7,0 16-3,3 1-2,-5 0-2,6 7-2,-5-2 0,2 8-1,1 2-1,-1-1 0,1-1-1,1 0-1,0-4 0,-2-4-2,2 2-2,-2-11-5,5 0-12,-4-2-15,-2-11 0,0 0 0,0 0 1</inkml:trace>
  <inkml:trace contextRef="#ctx0" brushRef="#br0" timeOffset="7608.4352">18882 5304 30,'-4'-25'33,"12"8"3,-3-1-1,1 0-14,6 9-6,1-4-3,9 8-4,-4-2-1,8 7-3,-3 1-1,2 7-1,-1 2 0,0 2-1,-2 4-2,-6 4 1,-2 0 0,-7 3-1,-4 0 1,-5-2-1,-4 1 0,-8 0 1,-4-1 0,-3-6 0,-2 1 0,1-4 0,1-2-1,4-1 0,2-1 0,6-6-2,9-2-3,0 0-4,9 0-12,5-3-15,2-2 1,3-1-1,1-4 1</inkml:trace>
  <inkml:trace contextRef="#ctx0" brushRef="#br0" timeOffset="8084.4624">19367 5458 31,'0'0'30,"-5"12"4,5-12-8,-17 12-8,5-1-5,-2-3-3,1 9-2,-4-4-3,2 5 0,5-2-2,2 2-1,1 0 0,9-2 0,3 0-1,6-3-1,4-2 1,4-3 0,4-4 0,3-1-1,5-6 0,-1-1 0,-2-3 1,-2-3-1,0-1-1,-3-1 1,-4-1 0,-6-1 0,-5-2 0,-6-1-1,-4-3 1,-7 0-1,-3 0 1,-7 0-1,-4 3 0,-1 5 1,-2 4-1,1 5 1,1 6-1,3 1 0,5 7-1,3 1-3,8 5-6,-1-4-12,3 0-11,10 0-2,-7-13 2,26 17 0</inkml:trace>
  <inkml:trace contextRef="#ctx0" brushRef="#br0" timeOffset="8552.4892">19751 5438 31,'0'0'32,"0"0"2,-14-3-1,4 3-13,1 5-8,-5-1-4,2 3-2,-3-2-2,7 4 0,-2 0-2,10-9 0,-12 13 0,12-13-1,-1 14 0,1-14 0,12 13-1,-12-13 1,20 11-1,-4-4 0,-2 4 1,1-2-1,-1 5-1,-2-1 1,-2 1-2,-2 3 1,-4 2 0,-5-3 0,-1 2 0,-6-1-1,-1-1 1,-3-4 1,0 0 0,-3-4 0,0-3 0,2 0 1,0-3-1,4-3 1,9 1-1,-13-5-2,13 5-2,0 0-7,0-14-23,0 14 0,13-18-2,0 9 1</inkml:trace>
  <inkml:trace contextRef="#ctx0" brushRef="#br0" timeOffset="8926.5105">19837 5201 53,'0'0'38,"8"-10"-1,-8 10 1,12-3-18,4 16-10,-3 0-3,7 9-1,-2 3-2,3 6-2,-1 1 0,-2 4-1,-3 1 0,-3-1 0,-3 0-1,-5 0 0,-7-6 0,0-6 1,-3-1-2,-3-5 1,2-4-1,-3-6 0,10-8-2,-16 7-2,16-7-5,-9 3-11,9-3-18,0 0 0,0 0 0,0 0 2</inkml:trace>
  <inkml:trace contextRef="#ctx0" brushRef="#br0" timeOffset="9107.5209">20210 5634 43,'16'18'33,"-10"-1"3,1 4-2,-3 3-18,-9-4-6,1 3-5,-4-3-5,0-3-7,0-6-27,2 6-1,-8-11 0,4 4 0</inkml:trace>
  <inkml:trace contextRef="#ctx0" brushRef="#br0" timeOffset="10678.6108">17750 6112 19,'-12'2'25,"12"-2"-5,-12 10-2,3-2 0,2 4-3,-8 2-2,6 9-1,-8 0-2,7 8-1,-5 1-3,4 9 1,0-3-2,1 2-1,3-3-1,5-3 0,1-6-1,8-2-1,3-6-1,2-8 0,3-1-3,3-7-3,5 2-9,-4-2-20,2-7 0,0 0-1,-6-7 1</inkml:trace>
  <inkml:trace contextRef="#ctx0" brushRef="#br0" timeOffset="10997.629">18052 6250 17,'11'13'26,"-11"-13"-2,-5 20-5,0-9-4,-4 6-2,-1 3-3,-1 1-2,-3 2-2,-6 0-2,0-2 0,-1 0-3,4 1 1,-2-6-1,4-2-1,0-4-4,3-4-3,12-6-6,-14 7-10,14-7-9,-7-10 2,4-5 0</inkml:trace>
  <inkml:trace contextRef="#ctx0" brushRef="#br0" timeOffset="11237.6427">17801 6278 18,'10'-2'31,"-10"2"0,11 8 3,-2 2-13,1 2-6,4 3-5,1 2-3,6 3-1,0 0-2,4 0-2,-2-4-1,1-2-2,3-3-3,-4-3-7,6-1-10,-5 0-13,-6-7-1,3 3 1,-5-7 0</inkml:trace>
  <inkml:trace contextRef="#ctx0" brushRef="#br0" timeOffset="11626.6649">18193 6442 36,'0'0'35,"7"-13"1,-7 13-1,11-18-16,0 16-5,-11 2-7,19-4-2,-19 4-3,16 9-1,-16-9-1,14 20 0,-9-7 0,-4 2-1,-1-1 1,-4-2-1,-2 3 0,0-2 0,-3 0 1,-2-3 0,-2-1-1,3 1 1,10-10 0,-17 15 0,17-15 1,0 0 0,-8 10 0,8-10 0,13 4 0,-3-4 0,-1 0 0,5-1-2,-1 2-2,-3-3-5,9 5-13,-1-2-14,-9-5-1,4 3-1,-2-5 2</inkml:trace>
  <inkml:trace contextRef="#ctx0" brushRef="#br0" timeOffset="11860.6784">18470 6555 54,'0'0'35,"19"3"-1,-19-3-11,13 10-7,-1-2-5,-12-8-6,11 16-2,-8-5-1,1 3-1,-2-2 1,-2-2-2,0 1-1,-4 0-2,0 1-1,4-12-9,-11 13-17,11-13-4,-13 8-2,13-8 2</inkml:trace>
  <inkml:trace contextRef="#ctx0" brushRef="#br0" timeOffset="12313.7043">18900 6174 47,'0'0'33,"0"0"2,-15-3-2,15 3-18,-10 21-5,4-7-4,6 12 0,-2 1-2,2 4 0,1-1-1,4 2 0,-1-3-1,4-1-1,0-2-1,0-7-1,3 0-3,-4-9-6,2-1-25,0 1-2,-9-10 0,10 4 0</inkml:trace>
  <inkml:trace contextRef="#ctx0" brushRef="#br0" timeOffset="12747.7291">19058 6320 42,'0'0'33,"6"16"1,-11-7 0,10 2-16,1 13-12,-7-3 0,6 3-3,-4-3-1,4 1 0,1-6-1,5-1-1,-3-6 1,1-5 0,1-4-1,1-4 0,1-2 0,-2-5 0,2-4 0,-3-2-1,1-4 0,0 1 0,-3 2 0,1-2 0,-2 4 0,-1 5 1,-5 11-1,0 0 2,10-5-1,-10 5 1,5 18-1,-2-3 1,-1 2-1,3-2 1,1 3-2,-1-3-1,3 2-4,-4-7-14,-4-10-13,10 14-2,-10-14 1,10-1 0</inkml:trace>
  <inkml:trace contextRef="#ctx0" brushRef="#br0" timeOffset="13095.749">19484 6075 48,'0'0'35,"0"0"0,0 0 0,-7 20-14,3-8-15,4 9-3,-4 3-1,2 7 0,-1 4-1,1-1 0,1 1-1,3 1 0,-1-3 1,2-2-1,3-3 0,1-5 1,-1-6-1,3 1 0,3-5 0,-3-2 0,2-4 0,1-4-2,1 0-1,-3-5-6,5 0-17,-4 0-9,-11 2-1,13-16 1</inkml:trace>
  <inkml:trace contextRef="#ctx0" brushRef="#br0" timeOffset="13310.7613">19342 6319 57,'0'0'36,"6"-10"-1,6 8-8,4-7-10,8 7-7,-1-5-4,5 7-3,-1 2-3,-1-4-5,2 7-10,-5-1-21,-3-9 0,3 3-1,-7-7 2</inkml:trace>
  <inkml:trace contextRef="#ctx0" brushRef="#br0" timeOffset="13648.7806">19659 6027 60,'10'1'35,"-10"-1"0,20 9-6,-6 5-13,-3 1-7,5 10-4,-4 1-1,2 8-1,-7-1-1,3 3 0,-4 1-1,-2 0 0,-4 0-1,0-4 1,-2-3-2,-2-2 1,-1-3 0,0-3 0,0-6-1,0-3-1,4-2-2,1-11-6,0 0-25,-6 13-1,6-13-1,0 0 0</inkml:trace>
  <inkml:trace contextRef="#ctx0" brushRef="#br0" timeOffset="13997.8006">20020 6429 54,'16'3'36,"-16"-3"-1,11 11 1,-3 1-19,-8-1-8,6 6-3,-6 0-2,-1 2-2,-1 0 0,-1 3-1,-3 1-3,-2-7-5,4 0-27,-4-1-3,-5-6 0,5 2-1</inkml:trace>
  <inkml:trace contextRef="#ctx0" brushRef="#br0" timeOffset="14747.8435">18073 7001 40,'0'19'30,"0"-19"3,0 0-12,-3 11-7,3-11-5,4 10-1,-4-10-5,10 6-6,-10-6-25,20 3-4,-20-3 0,21-1 0</inkml:trace>
  <inkml:trace contextRef="#ctx0" brushRef="#br0" timeOffset="14959.8554">18325 6991 33,'10'10'30,"-10"-10"2,5 10-1,-5-10-16,5 10-7,-5-10-4,13 5-6,-13-5-15,14-6-14,3 5-1,-8-10 1,7 5-1</inkml:trace>
  <inkml:trace contextRef="#ctx0" brushRef="#br0" timeOffset="15148.8664">18578 6948 45,'0'0'33,"9"16"1,-7-7 0,0 1-17,7 2-8,-3 0-6,-6-12-7,15 15-18,-3-6-11,-12-9-1,10 2 0,-10-2 0</inkml:trace>
  <inkml:trace contextRef="#ctx0" brushRef="#br0" timeOffset="15898.9093">17784 7334 24,'-8'10'30,"-10"-1"3,-2 4-8,2 10-5,-3-2-3,5 16-3,-7-4-2,13 7-3,-7-3-4,12 8 0,5-3-2,4-1-1,4-3-2,7-7-1,5-5-3,1-5-3,7-1-13,0-8-16,-8-9-1,4-2 0,-4-11 1</inkml:trace>
  <inkml:trace contextRef="#ctx0" brushRef="#br0" timeOffset="16190.926">18161 7548 42,'0'0'30,"-1"13"2,-4-2-9,5-11-10,-12 21-5,-1-9-1,2 5-2,-6 0-1,0 0-2,1 2-1,-4-1-1,0-2-1,3-2-3,2-1-5,-1-6-10,2-6-13,14-1-2,-22 4 2,22-4 0</inkml:trace>
  <inkml:trace contextRef="#ctx0" brushRef="#br0" timeOffset="16469.942">17917 7576 42,'-9'-16'34,"9"16"2,0 0-1,-8-11-15,8 11-7,6 11-5,3 1-2,2 1-3,3 7 0,4-1-1,3 5 0,1 0-1,3-3 0,2-2-1,-6 2-1,2-5 0,-1-3-2,-2-2-2,-6-7-5,4 5-10,-18-9-16,16 7-1,-6-8 0,-10 1 1</inkml:trace>
  <inkml:trace contextRef="#ctx0" brushRef="#br0" timeOffset="16851.9639">18282 7709 34,'0'0'31,"0"0"2,-3 15-5,3-15-10,-2 20-6,1-9-2,6 4-2,-5-6-4,4 5 0,-4-14-1,12 16 0,-3-13-2,0-2 1,0-4-2,3-2 0,-2-3 1,2-4-1,1-2 0,0 0 0,0 1 0,-1 0 0,0 1 0,-3 3 0,1 2 0,-10 7 0,12-1 0,-12 1 0,3 10 0,-2-1 0,1 1 1,-1 2-1,0 1-1,1-3 0,3 2-3,-5-12-6,8 12-24,-2-2-1,-6-10-1,12 6 0</inkml:trace>
  <inkml:trace contextRef="#ctx0" brushRef="#br0" timeOffset="17051.9753">18659 7771 38,'0'0'35,"14"22"0,-10-13 0,-1 0-13,1 9-10,-3-5-6,3 1-3,-5-3-4,0-1-3,5 1-9,-4-11-18,0 9-3,0-9-3,0 0 3</inkml:trace>
  <inkml:trace contextRef="#ctx0" brushRef="#br0" timeOffset="17339.9918">18963 7402 43,'9'5'34,"-9"-5"1,-5 25 1,-1-2-16,-4 0-11,7 3-2,-2 2-3,5 4 0,0-1-2,4-2 0,-1-1-2,1-4-1,2-2-2,-1-6-4,5 1-10,-7-5-19,-3-12 0,0 0-1,0 0 2</inkml:trace>
  <inkml:trace contextRef="#ctx0" brushRef="#br0" timeOffset="17687.0114">18847 7391 58,'6'-13'37,"-4"2"0,-2 11 2,19-10-22,-13 0-8,9 8-3,-1 0-2,9 3-1,-1 5-2,3 4 0,-1 0-1,-1 5 0,0 1-1,-3 0 1,-2 1-1,-6 1 0,-6-1-1,-3-1 0,-2 1 0,-5-4 0,-1-1 0,-8 1 0,0-2 1,-3-4 0,0 0 1,-1-2-1,3-3-1,-1-2-3,6 4-6,9-4-20,-15-7-5,15 7-1,8-15 1</inkml:trace>
  <inkml:trace contextRef="#ctx0" brushRef="#br0" timeOffset="18094.0349">19252 7514 55,'-8'19'34,"-4"-5"0,5 3-7,-1 6-12,-1-5-6,8 2-3,-1-4-2,6 2 0,2-4-1,5-2 0,3-3-1,4-4-1,0-5 0,-1-1-1,1-3 1,0-5-2,0 1 0,-2-2-1,-6-1 1,-3 1-1,-2 0 1,-4-4-1,-5 3 0,-6 0 0,-3 1 1,-5 2 0,0 2 0,-3 0 0,2 5 0,0 2 0,6 3-1,0 0-2,13-4-7,-5 16-17,5-16-6,13 11 0,-3-10 0</inkml:trace>
  <inkml:trace contextRef="#ctx0" brushRef="#br0" timeOffset="18516.0589">19730 7443 47,'0'0'34,"0"0"2,-19-1-2,6-1-13,-5 11-14,-3-2-3,3 7 0,-2-2-1,6 0 0,2 1-1,4-1 0,1-3 1,6 2-1,1-11 0,7 13 0,-7-13-1,21 13-1,-9-6 1,3-1 0,0 1-1,0 1 0,-5 3 0,-3 1 0,-2 2 0,-4-2 0,-4 1-1,-4 3 1,-3-3 0,-2 2 1,0-4-1,-1-3 0,0-1-1,0-1 0,2-1 0,0-5-4,11 0-4,-13 1-20,13-1-8,-1-10 0,3-1-1</inkml:trace>
  <inkml:trace contextRef="#ctx0" brushRef="#br0" timeOffset="18903.0812">19804 7219 92,'10'-12'37,"-1"12"-1,-9 0-8,10 5-21,1 10-4,-1 1 1,5 5-2,-2 3 0,5 4 0,-3 2-1,2 5 0,-4 1 1,-1-3-1,-4 2 0,-3 2-1,-4-2 0,-2-1 1,-1-2-1,-1-3 0,-5-5-1,1-3 0,2-3-1,5-18-4,-8 18-15,8-18-19,0 0 1,-11-6-1,8-7 2</inkml:trace>
  <inkml:trace contextRef="#ctx0" brushRef="#br0" timeOffset="20313.1618">20230 7190 20,'0'0'30,"0"0"2,0 0 0,9-11-13,-9 11-5,7-9-5,-7 9-2,12-11-2,-3 5 1,5 4-1,-1-1-2,3 2 0,1 1 0,3 5-1,-1 0-1,-3 2 1,-1 3-2,-3 2 1,-2 3 0,-1 3-1,-8 2 1,-3 1-1,-4-2 1,-3 4-2,-2 0 2,-2-2-1,0 1 1,1-2-2,0-1 2,5 0-1,3 2 0,5-5 1,5 1-1,4 0 1,4-3 0,2-3 0,1-3 0,0 0 0,0-5 0,-1 1-1,-5-3 1,-2-2 0,-9 1-1,11-2 0,-11 2 0,0 0 0,0 0 0,0 0-1,0 0 1,-11 9-1,11-9 1,-9 15 0,4-5-1,1 2 1,0 3 0,2 2 0,2 3 0,1 0 0,2 2 0,0 1 0,0 2 0,0-2 0,0-2 0,0 0 0,-3-1 0,-2-2 0,-2-3 0,-2-2 1,-4-2-1,-2 0 0,-4-1 0,-1-1 1,-1-2-1,1-2 0,2 0 0,2-1 0,1-1-1,12-3-1,0 0-3,0 0-7,1-10-26,12 8 1,-3-5-1,6-1 1</inkml:trace>
  <inkml:trace contextRef="#ctx0" brushRef="#br0" timeOffset="51644.9539">16271 9108 5,'6'-15'17,"-6"15"1,5-9-6,-5 9-1,3-14-3,-3 14-1,4-14 1,-4 14-2,6-17 1,-6 17 0,4-14 1,-4 14-1,3-10 0,-3 10 0,0 0-2,0 0-1,0 0 0,0 0-1,0 0-1,-5 15 0,5-1 0,-2 4 0,1 7 0,-1 4 0,-1 1 0,0 5 0,2 2-1,-1-1 2,1-1-2,-1-2 0,2-3-1,0-4 1,0-1-1,2-6-1,-2-7 0,0-2-1,0-10-2,0 13-2,0-13-2,0 0-5,0 0-5,-4-16-7,4 16-8,-2-21 2,4 6 2</inkml:trace>
  <inkml:trace contextRef="#ctx0" brushRef="#br0" timeOffset="52073.9784">16234 9012 19,'-1'-17'29,"-8"-3"-1,8 4-3,2 2-4,-1-1-4,0 15-4,14-20-4,-2 13-3,0 1-1,3 4-3,2 2 1,1 3-2,6 1 0,0 4 0,-2 0-1,3 5 1,-4 0 0,-1 2-1,-1-3 0,-1 1 1,-8 2-1,-4-1 0,-1 1 0,-5-1 1,-3 0-1,-6 0 0,-7 2 0,-3-1 0,-3-1-1,-2-1 1,0 0 0,0-3 0,1-3 0,9-3 0,14-4-1,-14 2-1,14-2-2,0 0-7,23-10-10,-1 8-14,-1-5 0,7 5 1,-2-5 1</inkml:trace>
  <inkml:trace contextRef="#ctx0" brushRef="#br0" timeOffset="52594.0082">16732 9135 17,'0'0'27,"-14"-15"1,14 15-7,-13-3-5,3 4-3,-2 5-3,-2 1-2,2 7-2,1 0-2,1 6 0,-3 3-1,6 4-1,1 0 0,8 1 0,2-2-1,8-2 0,4-5 1,7-3-2,6-10 1,1-5 1,2-4-1,1-5-1,-1-6 1,-2-3 1,-3-4-2,-5-2 1,-4-1 0,-6-1 0,-1-1-1,-8-1 1,-5 0-1,-5 4 1,-5 3-1,-3 4 0,-6 5 1,0 6-1,-3 6 0,1 4 0,2 5-1,0 5 0,9 3-2,1-3-1,10 3-6,-1-5-7,2-13-17,24 22-1,-7-19 2,11 1 1</inkml:trace>
  <inkml:trace contextRef="#ctx0" brushRef="#br0" timeOffset="53088.0364">17364 9067 23,'0'0'30,"10"-5"2,-20 4-4,-1 0-8,-1 4-6,-9-3-5,2 7-3,-2-2-1,-2 3 0,0-1-2,4 4-1,-2 0 1,3 2-1,4-3-1,1 3 1,4-5-1,5 2 0,4-10 0,2 14 0,-2-14 0,20 7-1,-7-5 0,4 1 0,2 0 1,0 0-1,-2 3 0,-1 2 0,-5 2 0,-1 2 1,-3 2-1,-5 4-1,-8-1 2,-2 2-2,-2-2 2,-3-1-1,-4-4 0,1 1 0,-3-6 1,2-4-1,0 0 0,2-3 1,2-2-1,0 1 0,13 1-1,-14-5-1,14 5-4,0 0-14,8-13-16,7 11 1,-1-4-2,9 0 2</inkml:trace>
  <inkml:trace contextRef="#ctx0" brushRef="#br0" timeOffset="53985.0877">18246 8946 19,'0'0'27,"0"0"-1,0 0-4,0 0-4,0 0-3,-16 0-3,16 0-3,-13 13-1,7-4-2,-5-2 0,0 7-1,-5-4-2,-2 5-1,-5 0 0,0 0 0,2 0-2,-4 1 1,-1 0-1,0-1 1,4-1-1,1-2 1,4-2-1,4-1 1,-1-2 0,14-7 0,-14 7 1,14-7-1,0 0 0,5 11 1,-5-11-1,18 7 0,-2-2 0,4 2 1,3 1-2,1-2 1,5 1 0,1 2-1,-3 3 1,0 0-1,-4-1 1,-2 0 0,-5-2 0,-1 1-1,-15-10 2,14 14-2,-14-14 1,9 3-2,-9-3 0,0 0-1,0 0-2,0 0-2,0 0-8,3-9-15,-3 9-8,6-10-1,-6 10 2</inkml:trace>
  <inkml:trace contextRef="#ctx0" brushRef="#br0" timeOffset="54325.1072">18440 9009 40,'5'-15'34,"-5"15"1,0 0-9,0 0-6,0 0-4,0 0-6,0 0-4,0 0-2,0 0-1,5 9-2,-5-9 0,0 0-2,0 0 0,-5 14-2,5-14-6,0 0-19,0 0-9,0 0 1,9 10 0</inkml:trace>
  <inkml:trace contextRef="#ctx0" brushRef="#br0" timeOffset="54600.1229">18469 9159 36,'0'0'30,"-6"19"1,1-9-11,3-1-5,4 2-3,-2-11-3,0 16-2,0-16-1,3 14 0,-3-14-2,0 0-1,0 0-1,1 9 0,-1-9-2,0 0-2,0 0-8,0 0-20,0 0-5,0 0-1,0-13 2</inkml:trace>
  <inkml:trace contextRef="#ctx0" brushRef="#br0" timeOffset="55407.169">18873 8886 26,'0'0'32,"0"0"1,0 0 1,4 18-13,-7-8-7,5 10-4,-4-2-3,4 7-2,-1 1-2,1 4 0,1 0-1,2 3-1,-2-2 0,1-2-1,-1 1 1,0-3-2,0-1 0,1-5-1,-2 0 0,-1-7-2,4 0 0,-5-14-4,9 15-5,-9-15-7,0 0-14,16-2 0,-9-9 1,4 5 0</inkml:trace>
  <inkml:trace contextRef="#ctx0" brushRef="#br0" timeOffset="55909.1978">19093 9101 24,'10'-10'34,"-10"10"0,0 0 0,0 0-11,0 0-6,0 0-7,0 21-4,-3-8-3,4 5 0,-3-2-1,5 4 0,0-2-1,2 1 0,-1 0 0,1-6 0,2-1-1,-1 0 0,1-3 1,-7-9-1,13 3 0,-13-3 0,16-11 0,-9 2-1,2-5 1,2-3 0,-1-4-1,0 1 1,2-2 1,-4 1 0,1-1 0,2 5 0,-3 0 1,-3 7-1,-5 10 1,0 0 0,0 0-1,9 5 0,-7 8-1,-1 4 1,2 2-1,1 1 1,1 1-1,-3-2 0,4 3 0,-3-3-1,2-4 0,1-1-3,-1-3 0,-5-11-6,8 10-12,1-9-16,-9-1 0,14-14 1,-10 0 1</inkml:trace>
  <inkml:trace contextRef="#ctx0" brushRef="#br0" timeOffset="56310.2205">19544 8857 49,'-2'-14'36,"2"14"-1,-6-14 1,6 14-16,0 0-10,-14 12-4,13 1-2,-1 3-2,1 8 0,1 2-1,1 5 0,-1 5 0,2-1-1,-1 1 0,-2 1 0,-1 1 0,1-5 1,-1-2-1,0-2 0,1-6 0,1-3 0,2-6 1,3-2-1,-5-12 1,18 11-1,-8-11 0,3-4 1,-2-1-3,1-3 1,1 2-2,-5-3-2,-8 9-6,12-15-13,-7 6-13,-5 9 0,2-16 0,-2 16 1</inkml:trace>
  <inkml:trace contextRef="#ctx0" brushRef="#br0" timeOffset="56550.2345">19346 9036 38,'-10'-1'35,"-1"-2"2,11 3-1,0 0-12,13-20-9,9 17-6,1-6-2,9 4-2,-1-2-2,4 1-1,-1 4-2,-1 0-1,-1 5-4,-10-6-10,-3 5-24,-3 6 1,-16-8-1,18 9 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58:47.23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16986 10226 11,'-11'5'14,"11"-5"-1,0 0-1,-10 13-1,10-13 1,-11 13 0,11-13-1,-13 18-2,5-4 0,-1 0-2,2 3 0,-1-3-2,0 8 0,0-3-2,3 2 1,-2 0-2,4 2 1,-1-3-1,4 2 1,1-2-2,3-1 1,0 0-1,2-3-1,1 1 2,0-1-2,-1-3 0,1-1 0,0-1-1,-1-2 0,-6-9-3,11 12-3,-11-12-8,8 12-13,-8-12-5,0 0 2,10-7 0</inkml:trace>
  <inkml:trace contextRef="#ctx0" brushRef="#br0" timeOffset="403.0229">17323 10392 13,'0'0'20,"0"0"-4,0 0 0,0 0-3,-9 8-1,-2 0-2,1 2-1,-4 0-3,0 6-1,-2-2-1,-1 3-1,0-2-1,3 2 0,-1-1-1,1 0 0,2-2 0,0-2-1,3-2-2,9-10-4,-14 14-7,14-14-10,-14 0-6,14 0 0,-2-11 1</inkml:trace>
  <inkml:trace contextRef="#ctx0" brushRef="#br0" timeOffset="692.0395">17104 10420 16,'0'0'29,"0"0"1,0 0-6,12 3-5,-12-3-4,17 8-3,-17-8-3,22 14-4,-9-7-1,1 3-2,1 0 0,0 0-1,4-1-1,-4 1-1,4-1-1,-4-2-3,1 2-7,-3-1-12,-2-4-9,4 4-1,-15-8 3</inkml:trace>
  <inkml:trace contextRef="#ctx0" brushRef="#br0" timeOffset="924.0528">17502 10562 26,'19'11'30,"-19"-11"1,11 12-7,-9 0-7,0-2-6,-1 6-5,-1 0-3,-1 1-2,-1-2-2,-2 2-3,2-2-3,-3-3-8,5-12-14,-5 14-3,5-14 2,0 0 0</inkml:trace>
  <inkml:trace contextRef="#ctx0" brushRef="#br0" timeOffset="1224.07">17706 10301 25,'1'-9'30,"-1"9"2,0 0-1,-2 11-13,2 3-7,-6 0-4,5 7-2,-4-1-2,4 6 0,-3-1-1,4 0 1,-2-1-3,1-3 0,3 1-3,-3-4-1,2-1-5,-4-5-11,3-12-12,-2 15-2,2-15 2,0 0 0</inkml:trace>
  <inkml:trace contextRef="#ctx0" brushRef="#br0" timeOffset="1525.0872">17500 10341 20,'2'-11'32,"9"7"2,-1-7 0,6-2-12,5 7-6,-3-9-4,8 9-5,0-3-1,1 5-3,1-2 0,1 5-2,-4-2 0,-1 3-1,-3 5-2,-2-5-1,-3 7-4,-5-5-10,1-1-18,-3 5-1,-9-6 0,14 4 1</inkml:trace>
  <inkml:trace contextRef="#ctx0" brushRef="#br0" timeOffset="1925.1101">17957 10093 65,'9'7'36,"-9"-7"-1,8 10-10,2 7-12,-4 0-6,6 7-2,-2 2-3,2 6 0,0 2-1,-1 1-1,2 2 0,-5-2 0,-1-1-1,-5 1 1,-4-5-2,-1-5 1,-3 1-2,-2-8-3,3 0-8,-5-2-16,0-12-5,10-4-1,0 0 2</inkml:trace>
  <inkml:trace contextRef="#ctx0" brushRef="#br0" timeOffset="2548.1457">18581 10325 44,'0'0'32,"-14"-1"1,0 2-10,-4-2-7,4 7-6,-10-3-3,3 7-1,0-1-2,1 4-2,-3 3 0,3 2 0,0 2-2,3 3 1,5-2 0,4 3 0,2 1 0,2-1 1,6-3-1,2 0-1,6-3 1,6-3 0,0-1 0,3-3-1,0-6 0,4-1 0,1-1 0,2-2-1,-2 1-2,-4-7-2,2 4-5,-8-7-9,5-2-14,-1 4-2,-6-7-1,0 5 2</inkml:trace>
  <inkml:trace contextRef="#ctx0" brushRef="#br0" timeOffset="2789.1595">18378 10484 52,'15'-8'35,"-4"0"1,6-1-11,0 7-6,-3-6-7,7 8-4,-6-3-4,3 5-3,1 2-4,-6-4-14,1 1-19,4 1 0,-6-8-1,4 2 1</inkml:trace>
  <inkml:trace contextRef="#ctx0" brushRef="#br0" timeOffset="4343.2482">18928 10192 19,'0'0'30,"0"0"1,5-12-4,-5 12-8,0 0-4,0 0-4,4 15-4,-3-3-3,1 9-1,1 3-1,-2 6 0,0 2-1,0 2 0,-1-1-1,-1 0 0,1-2 0,1-3 0,-1-6-2,0-6-3,2-1-3,-2-15-6,3 12-7,-3-12-12,0 0 0,9-6 0</inkml:trace>
  <inkml:trace contextRef="#ctx0" brushRef="#br0" timeOffset="4764.2725">18901 10164 22,'0'0'28,"6"-12"-1,-6 12-6,6-11-4,-6 11-2,11-12-2,0 8-4,-11 4-2,23-9-3,-9 5 0,2 2-1,-1 0-2,2 3 0,-1 0-1,0 1 0,-2-1 0,-2 2 1,-2-1-1,2 1 0,-12-3 0,13 6 1,-13-6-1,11 8 1,-11-8-1,6 15 1,-6-15-1,3 19-1,-2-6 0,2-2-1,1 3-5,-4-5-1,6 6-5,-2-5-4,5 0-11,1 5-6,-10-15 2,17 20 1</inkml:trace>
  <inkml:trace contextRef="#ctx0" brushRef="#br0" timeOffset="9409.5381">20778 10079 0,'0'0'11,"0"0"-2,-10-6-1,10 6-2,0 0 0,0 0 1,0 0-1,0 0 2,0 0 0,0 0 0,0 0 1,0 0 0,0 0-2,0 0 0,0 0-1,0 0 0,-4 11-1,4 3 0,1 2-1,-2 5 0,2 5-1,-3 3 0,-1 2-1,0-1 0,0 0-1,0-5 0,0-1-1,0-3 0,1-6-1,1-3-1,1-12-2,1 13-4,-1-13-4,0 0-4,0 0-5,0 0-7,10-3-1,-13-8 1</inkml:trace>
  <inkml:trace contextRef="#ctx0" brushRef="#br0" timeOffset="9897.5658">20707 10090 14,'0'0'19,"-2"-13"-2,2 13-3,-1-10 0,1 10-1,0 0-2,3-13-2,-3 13-1,0 0-1,16-7-1,-16 7-1,19-4 0,-8 0-1,5 2 0,-1-4 0,6 2-1,-3-3 0,2 1-1,0-1 0,-1-1-1,-2 1 0,0 1 0,-4 2 0,-2 1-1,-11 3 0,16-1 2,-16 1-2,0 0 0,7 9 0,-7-9 0,1 11 0,-1-11 1,0 16-1,0-16 0,2 16 0,-2-16 0,5 16 0,-5-16-1,8 15-1,-8-15 0,8 11-5,-8-11-6,0 0-10,12 13-10,-12-13 0,0 0 1</inkml:trace>
  <inkml:trace contextRef="#ctx0" brushRef="#br0" timeOffset="10285.5883">21209 9973 15,'0'0'26,"7"-12"-3,-7 12-4,0 0-2,3-11-3,-3 11-3,0 0-3,0 0-2,1 15-2,3-2-2,-1 1-1,2 8 0,0 2 0,2 6 0,-1 0 0,2 3-1,-1 1 0,-2-2 0,0-1-2,-2-3 1,0-3-2,-3-7-1,2 0-4,-3-9-4,1-9-5,2 13-8,-2-13-4,0 0 1</inkml:trace>
  <inkml:trace contextRef="#ctx0" brushRef="#br0" timeOffset="10552.6035">21291 10213 14,'0'0'28,"6"-9"-2,-6 9-1,12-6-6,-12 6-2,20-8-5,-8 0-2,6 7-4,-2-4-1,5 1-2,-1 0-1,-1 1-2,1 1 0,-1 1-2,-3 0-1,-1-2-3,-1 4-5,-4-2-9,-10 1-12,17-5-1,-17 5 2</inkml:trace>
  <inkml:trace contextRef="#ctx0" brushRef="#br0" timeOffset="11260.644">21826 10197 22,'0'0'28,"17"-6"2,-17 6-5,18-14-9,-1 10-4,-2-5-3,6 3-2,-4-5-1,4 3 0,-2-3-2,1 1 1,-1-2-2,-1 2-1,-6-3 0,0 3 0,-3-1-1,-3 2 0,-4 0-1,-2 9 0,-11-14 0,0 8 0,-3 3 0,-5 0-1,-3 3 0,-1 2 1,-2 4-1,0 1 1,1 5 0,1 2 0,1 3 0,5 1 0,2 2 1,4 0-1,5 1 1,3 1-1,4-1 1,4-4 0,5 0 0,2 1 0,4-3 1,3-2-1,3-3 1,1-2-1,-1-3 0,2-1 0,-1-2-1,0-3 0,-2-1-2,-3-3-3,3 4-5,-9-6-13,-2 0-12,7 2-1,-7-5 0,5 6 2</inkml:trace>
  <inkml:trace contextRef="#ctx0" brushRef="#br0" timeOffset="11561.6612">22410 10039 51,'0'0'35,"-3"-10"-1,3 10-6,0 0-12,-10-10-5,10 10-6,0 0-4,-15 7-3,15-7-5,-6 13-9,6-13-17,5 14-1,-5-14-1,6 17 1</inkml:trace>
  <inkml:trace contextRef="#ctx0" brushRef="#br0" timeOffset="11754.6723">22404 10191 36,'5'23'29,"-5"-23"2,6 22-3,-4-12-18,0 1-12,0-1-11,-2-10-17,8 15 0,-8-15 0</inkml:trace>
  <inkml:trace contextRef="#ctx0" brushRef="#br0" timeOffset="12183.6968">22777 9973 17,'0'0'23,"0"0"2,13-9-11,-13 9-2,0 0 0,0 0-2,10 14 1,-9-1-2,-1-3 0,2 7-1,-6 2 0,5 4-2,-5 2-2,1 3 1,-2-1-3,4 3 0,-2 0-1,1-3 0,0-1-2,0-5 0,3-2-2,-1-7-3,4 1-4,-4-13-9,0 0-15,0 0-1,4-13 3,-4 13-1</inkml:trace>
  <inkml:trace contextRef="#ctx0" brushRef="#br0" timeOffset="12631.7224">22569 9908 34,'0'0'31,"0"0"0,0 0-8,9-7-6,1 9-2,-10-2-3,27-5-2,-11 0-4,8 7 0,1-4-2,6 4-1,-1-2-1,3 1 0,-1-1-1,-2 1-1,-2-1 0,-1 1 0,-4-1 0,-4 0 0,-4 0-2,-3-1-1,2 4-3,-14-3-9,14-4-17,-14 4-5,0 0 0,1 10 1</inkml:trace>
  <inkml:trace contextRef="#ctx0" brushRef="#br0" timeOffset="14581.834">16854 10966 13,'14'-1'16,"-2"2"0,-1-7 0,4 5-2,2-3 0,2 1-3,1 1-1,3-1-2,4 2-2,0-1 0,4 2-2,3-2 0,3 2-1,3-2-1,4 2 0,1-1 0,4 1-1,0 0 1,2 1-1,1-2 0,-1 2 0,2 0 0,0 0-1,-6 0 1,2-1-1,0 0 1,-1 0-1,3-1 0,-1 1 0,2-1 1,2-1-1,-1 0 0,-1 1 0,2-1 0,-4 2 0,1-2 0,0 2 0,-4-1 1,0 1-1,2 1 0,-1-1 0,2 1 0,2-1 1,0 0-1,0 1 0,1-2-1,0 1 1,2 0 0,0 0 0,-2-1 0,2 0 0,2-1 0,-2 0-1,5 2 1,1-1 0,0-2-1,0 2 1,4 0 0,0-1 0,-3 1 0,2-3 0,-1 2 0,0-1 0,3 1 1,1-2-1,-3 1 1,1 1-1,1-3 0,2 4 1,-3-1-1,1 0 0,0 0 1,2 0-1,0 0 1,2-2 0,-3 0-1,1-1 1,0-2 0,2 1 0,-4-1 0,0 1-1,-1-3 1,1 5 0,-1-3 1,-1 1-1,-2 0 0,-1 1 0,-2-1 0,2 1 0,-5-1 0,1 1 0,0 1 0,-1 0-1,0-2 1,1 1-1,2 1 0,-3 0 1,1 0-1,-2 0 0,-1-1 0,-2 0 1,1 1-1,-1 0 0,-4 0 1,1-1-1,0 1 1,-1 0-1,2-1 1,-3 1-1,-2 0 0,0 1 0,0 0 0,-4 1 0,-3-2 1,-4 2-1,-2 0 0,-1 0 0,-1-1 0,-3 1 0,-3 0 1,0 2-1,-4 0 0,-1 0 0,-1 0 0,-5 1-1,-4 1-2,-9-2-2,14 4-6,-14-4-14,0 0-10,0 0 0,-12-6 0</inkml:trace>
  <inkml:trace contextRef="#ctx0" brushRef="#br0" timeOffset="16473.9422">18814 11412 19,'0'0'20,"0"0"-2,-9-3-2,9 3-2,0 0-4,-9 2-1,9-2-2,-10 7-2,10-7-1,-11 13 0,3-4-1,-1 2-1,0 2 0,0-1 0,-1 2-1,-3-1 0,3 0 0,2-3 0,0-1 1,8-9-1,-13 17 0,13-17 0,-16 17 0,8-7 0,-3 2-1,-5 2 1,3 3 0,-4 0-1,1 0 1,-2-1-1,3 1 0,-1-1 1,4-2-1,0-2 0,2-2-1,10-10-3,-15 13-2,15-13-4,0 0-7,-11 0-15,11 0 2,4-10 0</inkml:trace>
  <inkml:trace contextRef="#ctx0" brushRef="#br0" timeOffset="16780.9598">18443 11470 27,'0'0'29,"0"0"1,0 0-10,0 0-4,8 9-4,4 4-3,-1-3-2,8 7-1,0-4-2,5 4 0,2-2-2,1 1 0,1-1 0,0-1-1,0 2-2,-3-5-3,-1 5-1,-6-7-8,3 2-10,1 1-10,-6-10-1,5 5 2</inkml:trace>
  <inkml:trace contextRef="#ctx0" brushRef="#br0" timeOffset="17057.9756">19030 11545 26,'12'-9'30,"-12"9"1,17-8 0,-5 5-17,-12 3-6,20-6-3,-8 2-4,3 0-2,1 4-5,-4-3-5,3-1-9,0 7-11,-15-3 1,16-5 0</inkml:trace>
  <inkml:trace contextRef="#ctx0" brushRef="#br0" timeOffset="17273.988">19048 11616 14,'0'0'29,"2"10"-1,-2-10 2,0 0-16,20-3-4,-10 1-4,7 2-4,-1 0-5,4-3-7,-2-1-8,10 6-12,-8-15 1,8 10-1</inkml:trace>
  <inkml:trace contextRef="#ctx0" brushRef="#br0" timeOffset="17844.0206">19525 11525 17,'9'9'26,"-9"-9"0,13-3-8,-4 1-5,3-3-4,2 2 0,0-4-3,3-1 0,0-1-1,1 0-1,0-4-1,-3 3 0,0-2-1,-1 1-1,-3 0 1,-2 3-1,-6-2 0,-3 10 0,1-17 0,-1 17 0,-10-13 0,1 8-1,-3 0 0,-3 1 1,0 3-1,-1 2 0,-1 3 0,1 1 0,-1 4 0,0 5 0,2 2 0,0 4 1,0 2 0,3 3 1,0-1 1,6 3-1,1-3 2,7 0 0,2-5-1,9 0 1,1-6-1,5-1-1,1-7 0,2 0-1,3-5 0,0-1-1,-2 0-3,-4-7-4,4 7-13,-4-2-16,-6-6 1,1 6-2,-14 3 2</inkml:trace>
  <inkml:trace contextRef="#ctx0" brushRef="#br0" timeOffset="18579.0626">18330 11340 17,'-24'11'23,"3"8"-1,2-2-2,3 6-1,2 3-4,3 4-3,6 4-3,2 4-4,9 4-2,7 2-4,5 1-3,12-1-8,8 1-17,2-13-2,13 4 0,1-19 1</inkml:trace>
  <inkml:trace contextRef="#ctx0" brushRef="#br0" timeOffset="19093.092">19982 11185 50,'0'0'33,"21"9"1,-12-3 0,-1 8-23,9 6-6,-3 3 0,3 6-3,-3 2-1,1 2-1,-4 3 0,0 1 0,-6-4-1,-4 0 0,-4-2-1,-3-3-1,0 0-2,-5-10-5,5 1-11,1-4-12,-6-11-1,11-4 1,0 0 2</inkml:trace>
  <inkml:trace contextRef="#ctx0" brushRef="#br0" timeOffset="19482.1141">20368 11378 47,'-10'5'31,"10"9"-2,-11-10-5,11-4-28,-4 21-23,4-21-5,2 12 1,-2-12-1</inkml:trace>
  <inkml:trace contextRef="#ctx0" brushRef="#br0" timeOffset="19668.1249">20392 11532 42,'3'17'32,"-3"-17"1,2 19-2,-2-19-19,5 16-12,-5-16-13,0 0-18,11 7-2,-11-7 1,11-1 0</inkml:trace>
  <inkml:trace contextRef="#ctx0" brushRef="#br0" timeOffset="20295.1608">20606 11382 35,'0'0'29,"0"0"2,8 14-2,-8-14-18,12 19-5,-6-6-3,4 3-1,-1 3-1,2-1-1,2 1-1,-1 0 0,2-2-1,-1-2 0,1 0-1,-2-5 1,-2-2-1,-1-2 2,-9-6 1,15 1 1,-15-1 1,8-14 0,-6 0 0,2 0 0,1-7 1,1 0-2,0 0 0,0 0-1,0 2 0,3 2-4,0 2-6,-3 6-11,-4-3-11,9 10 3,-11 2-1</inkml:trace>
  <inkml:trace contextRef="#ctx0" brushRef="#br0" timeOffset="20763.1875">21065 11397 32,'-9'1'27,"9"11"0,-14-3-4,2 3-12,5 4-3,-3 0-1,3 6 0,-1-4-2,7 3 0,0-4-2,6 2-1,5-6 0,3-1-1,3-2-1,2-4 0,2-2 0,0-2 1,0-7-2,0 1 1,-3-4 0,-1-1-1,-3-2 1,-3-1 0,-3-1-1,-5-1 1,-3 2 0,-5-4-1,-5 5 1,-4-4-1,-5 3 0,-6 1 0,0 3-1,-1 3-2,2 6-4,-1-1-5,6 3-8,11 10-10,-3-8 0,16 6 1</inkml:trace>
  <inkml:trace contextRef="#ctx0" brushRef="#br0" timeOffset="21112.2075">21361 11350 39,'0'0'30,"9"19"3,-9-19-1,-8 17-16,7-1-10,-4 1-2,5 5-2,-1 0 0,0 1-2,5 0-1,-2-3-2,6 1-4,-5-8-6,-3-13-13,17 15-8,-17-15 2,11-2 1</inkml:trace>
  <inkml:trace contextRef="#ctx0" brushRef="#br0" timeOffset="21304.2185">21333 11251 60,'0'0'34,"0"0"-2,0 0-2,0 0-29,3 14-19,-3-14-15,8 11-1,-8-11 1,20 10 0</inkml:trace>
  <inkml:trace contextRef="#ctx0" brushRef="#br0" timeOffset="22015.2591">21638 11140 59,'0'0'35,"0"0"0,0 0-3,0 0-17,-9 11-7,8 3-4,0 4 0,3 3-2,0 3 0,3 4-1,3 0 0,2 2-1,2 0 0,-1-1 0,0-4-1,-1-3-1,0-1 0,-3-7 0,1-2-2,-8-12-1,8 12 0,-8-12 0,0 0-2,0 0 3,2-13-1,-2 13 1,-14-17 1,1 7 1,-1 1 0,-3-1 0,-1 3 2,-1 2 0,-2 2 1,4 5 1,-4 1 1,3 6 2,0 1 0,3 4 0,-1 0 1,6 4 0,-2-4-1,9 4 0,1-6 0,8 4-1,3-5-1,8 0 0,2-7 0,3 3-1,3-5-1,3-5-1,2 0-4,-4-10-6,2-3-28,-1 3 0,-9-6-1,2 0 2</inkml:trace>
  <inkml:trace contextRef="#ctx0" brushRef="#br0" timeOffset="38265.1886">17837 12576 5,'0'0'21,"0"0"-4,0 0 0,-10 0-3,10 0 1,0 0-4,0 0-1,-12 5-2,12-5-1,-7 12-3,7-12 0,-11 15-2,1-3 0,0 0 0,-3 3-1,3 1 0,-6 1 0,1 1-1,-2 1 1,0 1-1,3-2 1,1 0-1,2-1 0,-1-3 0,3-3 0,2 0-2,7-11-3,-8 9-8,8-9-8,0 0-10,0 0 1,-10-16 0</inkml:trace>
  <inkml:trace contextRef="#ctx0" brushRef="#br0" timeOffset="38627.2092">17538 12590 28,'0'0'29,"-16"0"-4,16 0-4,0 0-5,0 0-2,8 11-4,2-6-3,7 7-3,1-2 0,6 4 0,1-1-1,3 3-1,0-1 1,-1 0-2,-2 0 0,-1-1 1,-3-1-2,-3 1 1,-3-3 0,-4 0-1,-1-3-1,-10-8 0,16 11-3,-16-11-5,12 2-7,-12-2-12,0 0-7,16-7 2,-14-3 0</inkml:trace>
  <inkml:trace contextRef="#ctx0" brushRef="#br0" timeOffset="38900.2246">18037 12597 27,'0'0'32,"0"0"2,0 0 0,-11-9-17,11 9-5,0 0-3,-6 10-4,6-10-3,0 0-6,-2 10-7,2-10-11,0 0-12,0 0 0,9 3 0</inkml:trace>
  <inkml:trace contextRef="#ctx0" brushRef="#br0" timeOffset="39094.236">18087 12711 27,'0'0'28,"-6"18"2,6-18-4,-13 6-16,13-6-7,0 0-8,1 12-7,-1-12-13,17 8-3,-17-8-1</inkml:trace>
  <inkml:trace contextRef="#ctx0" brushRef="#br0" timeOffset="39511.2599">18374 12553 11,'11'-2'23,"-11"2"-6,0 0-3,11 7-1,-11-7 1,9 17-3,-8-7-1,6 6-2,-6-2-1,1 7-3,-3-2 0,1 3-2,-2-1-1,4 0 1,-4-1-1,-1-1-1,2-3-1,1-3-1,1-1-4,-1-12-4,-1 13-5,1-13-10,0 0-5,0 0 1</inkml:trace>
  <inkml:trace contextRef="#ctx0" brushRef="#br0" timeOffset="39908.2826">18217 12564 6,'0'0'27,"12"2"1,-2-6-7,1-5-2,7 3-2,0-4-3,5 5-2,-2-6-3,6 6-2,-5-4-2,3 6 0,-1-2-3,-2 4 0,-5 0-1,3 1-1,-5-1 1,-2 2-1,-1 0-1,-3-1 0,1 1-1,-10-1-5,14-3-7,-14 3-20,0 0 0,17-6 0,-19-4 1</inkml:trace>
  <inkml:trace contextRef="#ctx0" brushRef="#br0" timeOffset="47318.7063">19142 13335 10,'3'-14'16,"-3"14"-1,0 0 0,6-9 0,-6 9 0,0 0-1,3-9-2,-3 9-1,0 0-2,0 0-2,0 0 0,0-11-3,0 11 0,0 0-2,0 0 0,-13 15 0,8-6-1,-3 2-1,-4 4 1,2 2-1,-5 3 0,-1 0 0,-2 1 1,2 1-1,-1-2 0,0-1 0,5-2 0,-3-5 0,5-1-1,10-11 1,-13 14-2,13-14-2,0 0-2,0 0-4,0 0-5,0 0-7,0 0-11,0 0 2,0 0 1</inkml:trace>
  <inkml:trace contextRef="#ctx0" brushRef="#br0" timeOffset="47631.724">18905 13317 13,'0'0'27,"0"0"2,0 0-7,14 8-4,-4 0-3,-10-8-3,24 18-2,-7-8-3,5 3-1,-1-2-2,4 2-2,-3-2 0,4 0-1,-2 0 1,-2-2-2,-4-1 0,-3 0-3,-1 1 0,-14-9-5,20 12-7,-20-12-10,9 8-9,0 2 2,-9-10-1</inkml:trace>
  <inkml:trace contextRef="#ctx0" brushRef="#br0" timeOffset="47959.7429">19420 13312 26,'0'0'29,"0"0"1,0 0-1,-11 8-17,11-8-10,0 0-10,-7 14-11,7-14-11,1 10 2,-1-10-2</inkml:trace>
  <inkml:trace contextRef="#ctx0" brushRef="#br0" timeOffset="48179.7555">19463 13461 23,'-6'9'28,"10"10"0,-4-19 1,-11 12-19,11-12-6,-1 9-8,1-9-7,0 0-11,16 4-7,-16-4 1,17-4 1</inkml:trace>
  <inkml:trace contextRef="#ctx0" brushRef="#br0" timeOffset="48593.7792">19822 13221 6,'0'0'29,"0"0"0,15 8 2,-15-8-12,0 9-6,0 4-3,-4-2-2,4 8-3,-2-3-1,2 7-1,-2-1-1,2 4 0,-2-2-1,1-1-1,1 2 0,0-6-3,1-1-2,-2-6-3,3 2-8,-1-4-11,-1-10-6,0 0 1,0 0 1</inkml:trace>
  <inkml:trace contextRef="#ctx0" brushRef="#br0" timeOffset="48930.7985">19647 13280 28,'12'-5'29,"-2"-1"-5,2 2-1,5-1-5,-1-1-2,4 2-4,-5-5-2,7 3-4,-5-2-1,1 5-2,-2-2-2,0 4-1,-3 1-1,0 0-2,1 5-4,-5-5-7,3 1-11,0 3-8,-12-4-2,14 0 2</inkml:trace>
  <inkml:trace contextRef="#ctx0" brushRef="#br0" timeOffset="49276.8184">20169 13140 18,'0'0'31,"0"0"0,4 12 2,-4-12-15,3 17-4,-6-6-3,6 6-5,-5-1-1,2 1-2,-1 3-7,-2-3-14,-1-4-15,4 5-1,0-18 0,-7 15 1</inkml:trace>
  <inkml:trace contextRef="#ctx0" brushRef="#br0" timeOffset="65373.739">17537 13054 5,'0'0'7,"8"-10"-1,-8 10 0,9-4-1,-9 4 0,0 0 1,15-3 0,-15 3 2,19-3-1,-19 3 0,18-4 1,-5 2-1,2 0 0,1-1 0,0 0-1,4 1-1,-3-1 1,4 2-2,-1-2 1,1 1-2,0-1 0,4 1-1,1 0 0,-2 0-1,5-1 1,2 2-1,0-3 1,3 2 0,1 0 0,-1 0 0,0 1-1,1 0 1,-1-1-1,0 0 0,0 0-1,0-1 1,4 1-1,-2 0 1,3-1-1,0 1 0,0 0 1,-2 1-1,5 1 0,-2 0 1,-2 0-1,-1 0 0,-2-2 0,0 2 0,2-1 0,0-2 0,-4-1 1,1 1-1,0-2 0,-2 2 0,3-1 0,-1 0 0,-3 0 0,0 2 0,0 0 0,0 1 0,0 0 0,1-1 0,0 0 0,0 2 0,0-2 0,3 0 0,1-2 0,0 2 0,-1-2 1,2 2-1,-3-3 0,1 1 0,5 0 0,-7 2 0,3 1 0,0-2 0,1 1 0,1 1 0,1 0 0,-1 0 0,-1 1 0,4-2 0,0-1 0,0 3 0,2-1 1,-1 0-1,0 1 0,1 0 0,-2 2 0,-1-1 0,0 1 0,1-1 0,-2 0 0,0 0 0,0 0 0,0-2 0,1 0 0,2 1 0,-5-1 0,0-2 1,1 2-1,-1-2 0,1-1 0,-2 1 0,-3 1 0,0-1 0,-1 0 0,-1 0 0,-1 1 0,-1 1 0,-1-1 0,-1 0 1,-1 1-1,-1 0 0,1 1 0,-1 0 0,-2 0 0,1 0 0,-1 0 0,2 1 0,0-1 0,0 0 0,1 0 0,-3 0 0,2-1 0,-2 1 0,-1 1 0,-3-2 0,0 0 0,-4 1 0,-1 0 0,-2-1 0,-3 1-1,-9 0-1,14-1-4,-14 1-9,0 0-16,0 0-2,-12-9 1,12 9 1</inkml:trace>
  <inkml:trace contextRef="#ctx0" brushRef="#br0" timeOffset="67571.8648">19993 12409 13,'-1'-15'16,"1"15"-2,0 0-1,0 0-2,-9-12-1,9 12-1,0 0-1,0 0-3,0 0 1,0 0-2,0 0 1,-3-10 1,3 10-1,0 0 0,0 0 0,0 0-1,0 0 0,0 0 0,0 0 0,0 0-1,0 0 0,-1 13 0,1-4-1,-1 2 0,2 5-1,-3 2 0,1 1 1,0 5 0,-1 1-2,0 0 1,1-3-1,-1 0 1,1-1-2,1-3 1,0-1-1,0-4-1,1-2 0,2-2-2,-3-9-1,3 13-4,-3-13-4,0 0-8,0 0-12,0 0 1,0 0 1</inkml:trace>
  <inkml:trace contextRef="#ctx0" brushRef="#br0" timeOffset="68099.895">19841 12342 10,'0'0'13,"0"0"-4,0 0-1,0 0 0,5 10 2,-5-10 0,0 0 2,11 11 2,-11-11-2,18 5-1,-7-6-1,5 4-2,0-4-1,6 1-2,-1-3-2,0 2 0,4-2 0,0 1-1,-1 0-1,0 0 1,-4 0-2,0 2 1,-5-1 0,2 0-1,-7 1 1,0 0-1,-10 0 0,12 1-1,-12-1 0,0 0-2,0 0-3,0 0-6,0 0-13,11 4-8,-11-4 1,0 0 0</inkml:trace>
  <inkml:trace contextRef="#ctx0" brushRef="#br0" timeOffset="69134.9541">20647 12361 10,'0'0'15,"0"0"-1,0 0-1,0 0-1,0 0 0,0 0 0,0 0-2,0 0-1,0 0-1,-12-2-2,12 2-2,-11 7-1,11-7 0,-16 13-1,6-5-1,-2-1 0,-1 2 0,-1 1-1,-2-1 1,0 0-1,0 1 0,0-1 0,1 0 0,2-1 0,1 1 1,1-3-1,11-6 1,-14 11 0,14-11 0,0 0 1,-6 10 0,6-10 1,0 0-1,0 0 0,10 8 0,-10-8 0,14 7-1,-3 0 0,-1-1 0,1 0-1,1 0 1,0 1 0,1-2-1,1 2 1,-4-3-1,3-1 0,-4 0 0,1-1 0,-10-2 0,16 2 0,-16-2-2,9 3 0,-9-3-3,0 0-4,0 0-8,0 0-15,14 5 0,-14-5 1,10 1 0</inkml:trace>
  <inkml:trace contextRef="#ctx0" brushRef="#br0" timeOffset="70005.004">20831 12392 11,'4'-10'26,"-4"10"-1,0 0-4,3-13-2,-3 13-4,0 0-2,0 0-3,0 0-2,0 0-3,-10-5-2,10 5-2,0 0 0,-7 11-2,7-11-2,0 11-3,0-11-8,6 16-16,-6-16-2,2 13 0,-2-13 1</inkml:trace>
  <inkml:trace contextRef="#ctx0" brushRef="#br0" timeOffset="70250.018">20828 12531 0,'5'10'19,"-5"-10"-1,0 0-9,0 13-2,0-13-3,0 11-1,0-11-2,0 9-1,0-9-4,2 10-5,-2-10-11,0 0 0</inkml:trace>
  <inkml:trace contextRef="#ctx0" brushRef="#br0" timeOffset="70940.0575">21160 12339 24,'0'0'22,"5"-10"-1,-5 10-1,0 0-3,0 0-3,0 0-1,0 0-3,0 0-2,7 10-3,-5 1-1,-3-2-1,2 3 0,-1 1 0,1 4-2,-1 0 2,2 0-2,-1 1 0,0 1 0,1-3-1,0 0 0,-2 1 1,3-2-2,-3 0 1,0 1-1,1-3 1,-2-3-2,1 0-1,0-10-1,-1 11-3,1-11-6,0 0-12,0 0-8,-7-10-1,7 10 3</inkml:trace>
  <inkml:trace contextRef="#ctx0" brushRef="#br0" timeOffset="71481.0884">21006 12342 0,'0'0'16,"0"0"-3,11-6-1,-11 6 0,0 0-1,9-8 1,-9 8 1,0 0-1,0 0-2,13-7-1,-13 7-2,10-3-1,-10 3 0,13 0-1,-13 0 0,19-1 0,-9 0-1,8-1 0,-4-1-1,4 3 0,-1-3 1,3 2-2,-2-2 0,1 2 0,-1-1-1,-2 4 0,1-1 0,-4 1-1,1 0 0,-2 1 1,-3-1-1,2 1 0,-2-1-1,-9-2-2,15 1-5,-15-1-13,6-10-13,-6 10-2,10-7 2,-10 7 0</inkml:trace>
  <inkml:trace contextRef="#ctx0" brushRef="#br0" timeOffset="71789.1061">21483 12193 19,'9'-6'29,"-9"6"0,0 0 2,0 0-16,0 0-5,3 17-5,-3-17-1,-6 16-2,3-3-2,-1-3-4,1 2-9,1 6-17,2-18-1,-6 24 1,6-24 0</inkml:trace>
  <inkml:trace contextRef="#ctx0" brushRef="#br0" timeOffset="72723.1595">20874 12570 18,'0'0'16,"0"0"-2,0 0-2,0 0 0,0 0 1,0 0-3,0 0 0,0 0-2,0 0-1,0 0-1,11 10-1,-11-10-2,0 0-1,0 0 0,-4 11 1,4-11 0,0 0 0,-4 10-1,4-10 0,0 0 0,0 0-1,0 0-1,0 0-3,0 0-11,3 11-16,-3-11-3,0 0 2,0 0-1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0:51.31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16633 14317 10,'0'0'12,"0"0"-3,2-9-1,-2 9-1,0 0-1,0 0 1,0 0 1,0 0 0,-9-9 2,9 9-2,0 0 1,0 0-1,0 0 0,0 0-1,-12 0-1,12 0-2,0 0 0,-10 9-2,10-9 0,-13 13-1,3-3 0,2 1 0,-4 2 0,0 3 0,-2 0 0,0 2 0,-4 0-1,3-1 1,-2-1-1,0 1 0,2-4 0,0-2 0,3 0 0,0-4 0,12-7 0,-12 9-1,12-9-2,0 0-1,0 0-3,0 0-4,0 0-3,0 0-6,0 0-8,0 0-1,6-9 1</inkml:trace>
  <inkml:trace contextRef="#ctx0" brushRef="#br0" timeOffset="354.0202">16329 14253 12,'0'0'26,"-4"-13"-2,4 13-5,0 0-2,11-7-3,-11 7-3,22 10-2,-4 5-2,2-1-2,4 7 0,0-1-2,4 4-1,-2 2-1,5 1 0,-3-2 0,0-3-1,-3-1 0,0-3 0,3 1-1,-8-5-2,1 1-3,-7-8-5,2 3-6,-6-1-10,-10-9-5,17 9 1</inkml:trace>
  <inkml:trace contextRef="#ctx0" brushRef="#br0" timeOffset="631.0359">16920 14499 29,'15'13'28,"-15"-13"1,16 14-12,-11 2-5,-2-1-5,-1 5-4,-2 0-1,-3 1-3,0-1 0,-1-2-3,-2-1-5,-1-5-6,7-12-14,-7 15 1,7-15 0</inkml:trace>
  <inkml:trace contextRef="#ctx0" brushRef="#br0" timeOffset="970.0555">17165 14250 11,'10'2'26,"-10"-2"1,0 0-8,0 0-3,0 0-3,12 15-2,-15-2-3,7 6-1,-5 2-3,2 2-1,-2 1-1,1 2 0,0-2-3,-1-4-1,2 1-4,-4-5-7,3-16-13,5 19-5,-5-19 0,0 0 1</inkml:trace>
  <inkml:trace contextRef="#ctx0" brushRef="#br0" timeOffset="1270.0727">16980 14217 5,'0'0'29,"0"0"1,9-3 2,-9 3-11,22-8-5,-3 5-3,0-3-3,6 2-2,-4 0-2,4 1-2,-1-2-2,3 3 0,-5 2-2,-3 1-1,2 1-1,-4 0-3,3 5-7,-7-1-8,-4-2-13,5 5-2,-14-9 1,11 11 1</inkml:trace>
  <inkml:trace contextRef="#ctx0" brushRef="#br0" timeOffset="1851.1059">16111 14083 14,'0'0'21,"0"0"-4,0 0-4,-14 15-1,6-1-2,1 6-2,-3 5-2,3 6 0,-2 5-1,8 8 0,-1-1-1,8 3 0,7 0-3,7-4-3,8-2-7,6-2-11,2-14-9,16 3 1,-5-17-1</inkml:trace>
  <inkml:trace contextRef="#ctx0" brushRef="#br0" timeOffset="2353.1346">17511 14054 23,'0'0'28,"27"13"1,-17-7 0,7 7-15,-1 2-8,0 6-3,2 4-1,-2 6-2,-4 2 0,0 2-1,-6 1 0,-3 1-1,-3-2 1,-5-2-2,-2-4-2,-1-5-3,1-3-4,-1-8-6,5 3-9,-8-16 0,11 0 0</inkml:trace>
  <inkml:trace contextRef="#ctx0" brushRef="#br0" timeOffset="2848.1627">18052 14197 14,'0'0'26,"0"-11"0,0 11-6,0 0-7,-16-8-2,5 8-3,-5 1-2,0 5-1,-2-1-1,2 7 0,-5 1 0,1 6 0,-2 0-1,4 5 0,4 0 0,4 2-1,4-1 0,5 0 0,7-3-1,3 0 0,7-5-1,2 0 0,1-4 0,4-1-1,-3-2-1,0-5-1,1 5-3,-7-9-8,-1-2-10,2 4-9,-15-3 2,13-7 0</inkml:trace>
  <inkml:trace contextRef="#ctx0" brushRef="#br0" timeOffset="3069.1756">17876 14375 40,'0'0'31,"0"0"0,14-7-11,-2 5-7,1-4-6,6 2-3,1 0-5,1-2-3,4 5-5,-3-2-9,-7-4-14,12 9 1,-11-8 1</inkml:trace>
  <inkml:trace contextRef="#ctx0" brushRef="#br0" timeOffset="3398.1944">18331 14123 22,'0'0'28,"0"0"0,0 0-3,0 0-11,2 16-6,-1-1-4,3 3-2,-3 4 0,-1 4-2,1 1 1,2 1-2,-2 0-1,1 1-3,0-6-3,0-2-3,-1-2-5,-1-19-9,6 23-3,-6-23 0</inkml:trace>
  <inkml:trace contextRef="#ctx0" brushRef="#br0" timeOffset="3809.2179">18285 14140 26,'0'0'28,"-2"-21"0,1 12-9,1 9-5,3-15-3,-3 15-3,13-12 0,-3 10-2,0-3 0,4 4-1,0-5-1,3 5-1,-1-4 1,6 2-1,-4-1-1,2 0-1,-3 0 0,3 1 0,-3-2 0,0 4 0,-2 0 0,-2 1 0,0 4 0,-3 2 0,-10-6 0,14 15 0,-11-3-1,-1 1 0,-1 3 0,-3-1-2,1 5-3,-6-9-10,5 1-17,2 4-3,-5-7-1,5 3 1</inkml:trace>
  <inkml:trace contextRef="#ctx0" brushRef="#br0" timeOffset="4839.2768">16122 14792 9,'16'0'23,"-16"0"-4,12-7-3,0 4-1,2-1 1,4 2-4,2-2-1,6 5-1,2-4-2,9 5-1,-2-3-2,10 2-2,2-2 0,9 1-1,4 0-1,4 0 0,1 0 0,3 0 0,5 0 1,0 1-1,-3-2 1,2 0 1,0-1-2,-1 0 1,-2-2 0,1 1-1,-3-1 0,-2 1 0,0-1 0,0 2 0,-5 0-1,1-1 1,1-1 0,1 1 0,0-1 0,0-1 0,-1-2-1,-1 1 1,1 0-1,-4 1 1,0 0-1,-2 1 1,-7 1-1,1 1 1,-7 4-1,-2-1 0,-8 1-2,-4-2-3,-6 7-7,-13-1-21,-10-6-3,0 0 0,-17 4 0</inkml:trace>
  <inkml:trace contextRef="#ctx0" brushRef="#br0" timeOffset="9016.5157">17219 11362 4,'0'0'4,"3"-13"0,-3 13 1,-1-9 1,1 9 2,-2-9 2,2 9 0,0 0 1,-4-10-1,4 10-1,0 0 0,0 0-1,-9-1-3,9 1 0,0 0-2,-5 17 0,4-4 0,1 4-1,0 2 0,0 6 0,2 4 0,0 3 0,2-1 0,-1 1-1,1-1 0,0-2-1,1-3 0,0-2 0,-2-6 0,-1-2-2,0-1 1,-1-2-2,-1-13-1,0 15-3,0-15-4,0 0-4,-3 14-13,3-14 1,0 0 1</inkml:trace>
  <inkml:trace contextRef="#ctx0" brushRef="#br0" timeOffset="9603.5493">17167 11327 4,'0'0'13,"0"0"-1,0 0-1,0 0-2,0 0 0,2-9-2,-2 9-1,0 0-1,0 0 0,12-3 0,-12 3 0,18-1 0,-7 0 0,2 1 0,4 0-1,-1-1 0,3 0-1,0 0-1,-1 0-1,-1 0 0,2-1 0,-4 0 0,-3 0-1,-1 2 1,-2-1 0,-9 1 0,15-2 0,-15 2-1,0 0 1,10 0 0,-10 0 0,0 0 0,10 0 0,-10 0 0,0 0 0,0 0-1,0 0 1,11 7-1,-11-7 0,1 12 0,1-3 1,0 2-1,-2-1 0,3 3 0,-1 0-1,-1-2-1,2 3-5,-2-3-5,-1-11-14,6 21-3,-6-21 0,7 16 1</inkml:trace>
  <inkml:trace contextRef="#ctx0" brushRef="#br0" timeOffset="10118.5788">17675 11368 3,'-7'-14'23,"7"14"-4,0 0-4,0 0-2,-9 4-1,9-4-3,-2 14-2,2-4-2,0 3-2,0 1-1,1 3-1,1 2 0,3 0-1,-2 1 0,1 0 0,0 1 0,1-1-1,-1-2-1,1-2-1,-2-2-2,-1-3-2,3 1-2,-5-12-3,8 10-4,-3 0-6,-5-10-2</inkml:trace>
  <inkml:trace contextRef="#ctx0" brushRef="#br0" timeOffset="10422.5962">17676 11515 19,'0'0'19,"5"-10"-3,-5 10-1,13-2-2,-3 1-1,1 2-2,2-1-3,1 0 0,0-1-2,3 0-1,-3-1-1,2 0-1,-3-2-1,2 1-1,-3 0 0,0 0-4,0-1-6,-3 7-12,-9-3-8,13-2 2,-13 2-1</inkml:trace>
  <inkml:trace contextRef="#ctx0" brushRef="#br0" timeOffset="13513.773">16979 12557 16,'0'0'16,"0"0"-1,-12 7-1,12-7-1,0 0 0,-5 10-3,3 0-1,-3 2-3,3 5-2,-2 3-1,4 6 0,-1 1-1,1 4 0,0-1-1,3-3-1,1 0-1,-1-4 0,3-2-2,-4-8-2,3-3-4,-5-10-3,0 0-5,12 3-5,-13-17-3,1 14-1</inkml:trace>
  <inkml:trace contextRef="#ctx0" brushRef="#br0" timeOffset="13900.7951">16913 12521 17,'0'0'14,"0"0"2,0 0-2,0 0-1,13-2 0,-13 2-1,18-1-3,-6 1 0,2-2-2,2 0-2,0-2-2,4 1 0,1-2-1,-4 0-1,2 1 0,-2 2 0,-4-1-1,0 2 0,-2 2 0,-11-1 1,10 6-1,-10-6 0,5 13 0,-4-4 0,0 2 1,-2 2-1,0 0 1,-1 3-2,1 0-1,-1 0-1,2-1-4,-2 0-4,0-6-10,9 7-10,-7-16 1,3 13 2</inkml:trace>
  <inkml:trace contextRef="#ctx0" brushRef="#br0" timeOffset="14314.8188">17269 12655 15,'2'-13'22,"-2"13"-7,0 0-3,0 0-2,0 0-1,0 0 0,0 0-3,-3 18 0,5-5-1,0 3 0,0 0-2,-1 3 0,4-1-2,-2 2-1,-1-2-1,0 0-1,-1-3-2,1-3-4,-2-1-2,-1-1-3,1-10-2,-1 10-3,1-10 0,0 0-3</inkml:trace>
  <inkml:trace contextRef="#ctx0" brushRef="#br0" timeOffset="14535.8314">17279 12778 8,'0'0'22,"0"0"-3,10-12-2,1 10-2,1 0-3,2 0-3,2 1-3,-2-1-5,1 1-4,0 2-7,3 6-14,-8-9-2,7 11 0</inkml:trace>
  <inkml:trace contextRef="#ctx0" brushRef="#br0" timeOffset="20162.1531">16898 13070 7,'0'0'8,"0"0"1,0 0-1,9 9-1,-9-9-1,0 0 0,10 0-1,-10 0 0,9-1 1,-9 1-2,11 0 1,-11 0 0,14 0 0,-14 0-1,17 0-2,-6 0 0,-2 0 0,1-1-1,2 0 1,-1 0 0,2 0-1,0 0 1,-1 0 0,1-1-1,0 1 1,-3-1-1,3 1-1,-2 1 1,2 0-1,-4-1 0,0 2 1,2 0-1,-2-1 0,1 0 0,-10 0 1,19-1-1,-10 0 0,-9 1 0,17-4 0,-17 4 0,16-5 1,-5 2-1,-11 3 0,15-4 0,-15 4 0,17-2 0,-17 2 0,14 1 0,-14-1 0,14 0 0,-14 0-1,13 2 1,-13-2 1,12 1-1,-12-1 0,14 2 0,-14-2 0,11 3 0,-11-3 0,14 2 0,-14-2 0,10 1 0,-10-1 0,13 1-1,-13-1 2,16-2-1,-16 2 0,14-1 0,-14 1 0,18-3 0,-18 3 0,14-3-1,-14 3 1,14-1 0,-14 1 0,15-2 0,-5 1-1,-10 1 1,16-1 0,-16 1 0,16-4 0,-16 4 0,16-3-1,-16 3 1,18-5 0,-8 2-1,1 0-1,0 1 1,0-2-2,1 3-2,-1-1-1,2 1-4,-2 1 0,0 1-1,-1 1-3,0-5-5,9 10-3</inkml:trace>
  <inkml:trace contextRef="#ctx0" brushRef="#br0" timeOffset="21933.2545">18122 13285 18,'0'0'15,"0"0"1,1-13-1,-1 13 0,0 0 1,0 0-3,0 0-2,0 0-1,0 0-1,-3-10-3,3 10-1,0 0-1,-4 10-2,4-10 1,-4 14-2,0-4 0,5 4-1,-1 2 1,2 3 0,-1 2-1,1 1 1,0 3-1,1 1 0,1-1 0,-2 0-1,-2-1 0,0-4 0,1-1-2,-1-6 0,1-1-1,-1-12-1,-2 13-4,2-13-6,0 0-12,0 0-5,-5-19 2,5 19 1</inkml:trace>
  <inkml:trace contextRef="#ctx0" brushRef="#br0" timeOffset="22543.2894">18120 13262 16,'0'0'13,"0"0"-1,0 0-1,0 0-1,0 0 1,0 0-1,0 0 1,0 0 0,12-1-1,-12 1 0,21-3 0,-10 0-2,6 3-2,-4-3-1,6 0-1,-3 0-2,6-1 0,-7 3-1,0 1 1,-2 0-1,0 3-1,1-2 2,-4 3-2,-1-2 3,-9-2-3,14 7 1,-14-7-1,0 0 0,9 9 1,-9-9-1,0 0 0,0 0 0,1 13 1,-1-13-1,1 9 0,-1-9-1,1 11 1,-1-11-2,-1 11-6,1-11-10,13 13-15,-13-13-2,0 0 2,0 0 0</inkml:trace>
  <inkml:trace contextRef="#ctx0" brushRef="#br0" timeOffset="23208.3275">18565 13241 13,'0'0'17,"0"0"-2,0 0 0,1 9-1,-1-9 1,0 0-3,-4 11-2,4-11-1,-4 15-2,4-15-1,1 20-1,0-7-2,0 3-1,0 1-1,1 0 0,0 3-2,2-1 1,1 1-2,-4-1 1,1 2-2,0-6 0,1 3-1,-3-5-3,2 2-1,-3-5-2,-1 0-3,2-10-2,-3 11 0,3-11 0,0 0-6,0 0-2</inkml:trace>
  <inkml:trace contextRef="#ctx0" brushRef="#br0" timeOffset="23530.3459">18601 13411 17,'17'-1'30,"-17"1"0,19-4-6,-6 3-5,-1-2-5,6 4-3,-9-4-4,7 3-2,-4-2-3,1 1-1,-3 1-5,-10 0-8,0 0-21,18-6 1,-18 6-1,14-11 2</inkml:trace>
  <inkml:trace contextRef="#ctx0" brushRef="#br0" timeOffset="30675.7546">16415 15073 6,'0'0'8,"0"0"0,0 0 0,0 0 1,0 0 0,0 0 1,0 0 1,0 0 0,3-10 0,-3 10-2,0 0-1,3-12-2,-3 12-2,0 0-1,0 0-1,0 0-1,0 0 0,0 0 0,3 14-1,-3-4 1,4 2 0,-3 3 0,3 2 0,-4 3-1,4 0 1,-4 0-1,2 1 0,-2 1 1,-1-3-2,-1-1 1,1-1 0,2-6-1,-3 0-1,2-11 0,1 12 0,-1-12-3,0 0-3,0 0-6,0 0-6,0 0-8,0 0 2</inkml:trace>
  <inkml:trace contextRef="#ctx0" brushRef="#br0" timeOffset="31368.7942">16417 15057 7,'0'0'5,"0"0"0,0 0-1,0 0 1,0 0 1,5-9 1,-5 9 1,0 0 0,13-1 1,-13 1-1,17-6-1,-6 2 1,-1 0-3,4 1-1,-1-2-2,-1 2 0,0 1-1,-1 0 0,1 0 0,-1 1 0,-1-1 0,2 0 1,-2-2-2,1 0 1,-2-1 0,1-3 0,1 2 0,-11 6-1,17-12 1,-17 12-1,14-12 0,-14 12-1,10-7 1,-10 7-1,0 0 1,0 0 0,0 0-1,0 0 1,0 0-1,0 0 1,0 0 1,6 9-1,-6-9 0,0 0 0,0 0 0,-1 13 0,1-13 1,0 13-1,0-13 0,1 19 0,-1-10 0,1 1 1,-2 0-1,2 0 0,-1-10 0,2 15-1,-2-15-3,2 9-4,-2-9-10,0 0-8,0 0 0,14 5 0</inkml:trace>
  <inkml:trace contextRef="#ctx0" brushRef="#br0" timeOffset="32042.8328">16950 15012 3,'0'0'23,"0"0"-3,0 0-4,0 0-3,0 0 0,0 0-3,0 0-2,9 3-3,-9-3 0,2 17-2,-2-6 0,2 5-1,0-1-1,0 5 0,-2-1-1,1 1 1,-2 1-1,4-4-1,-6 1 0,4-4 0,-4 1 0,4-5-1,-3 1-1,2-11-1,1 12-3,-1-12-3,0 0-5,0 0-3,0 0-9,0 0 1</inkml:trace>
  <inkml:trace contextRef="#ctx0" brushRef="#br0" timeOffset="32390.8527">16964 15172 12,'0'0'21,"0"0"-4,10-12-1,-10 12-2,13-5-1,-2 0-3,0 2-1,1-2-2,1 1-2,-1-1-2,0 2 0,0-1-2,-1 2 1,-11 2-1,17-3 1,-17 3-1,10 0-1,-10 0 1,9 4-1,-9-4 0,0 0 0,0 0-2,0 0-3,10 10-9,-10-10-15,0 0-1,0 0 0</inkml:trace>
  <inkml:trace contextRef="#ctx0" brushRef="#br0" timeOffset="33151.8962">17607 15081 2,'0'0'12,"0"0"-4,-1-11-2,1 11-1,0 0 0,0 0 1,0 0-1,9-4 1,-9 4-1,0 0 1,0 0-1,0 0 0,0 0-1,-6 12-1,6-12 2,-10 13-3,5-4 1,-2 0-2,-4 4 1,1 1 0,0 2-1,-2 2 1,0 2-1,-2-2 1,0 1 0,1-2-1,2 0 1,3-6-1,-3 1 0,11-12 0,-13 12 0,13-12-2,0 0 0,0 0-1,-9 6-3,9-6-5,0 0-7,0 0-10,0 0 1</inkml:trace>
  <inkml:trace contextRef="#ctx0" brushRef="#br0" timeOffset="33510.9167">17398 15053 7,'0'0'23,"17"1"1,-17-1-7,11 3-6,-11-3 1,22 11-3,-11-4-1,2 1-1,1 3-1,-3-2 0,5 2-1,-2 0-1,-1 0-1,-2 2-1,1-1-1,-3 0 0,0-2 0,-2 0-1,-7-10 0,12 17-1,-12-17-4,9 9-8,-5 0-12,-4-9-6,0 0 0,0 0 1</inkml:trace>
  <inkml:trace contextRef="#ctx0" brushRef="#br0" timeOffset="34268.96">17898 15092 10,'12'0'27,"-12"0"1,0 0-6,0 0-5,-5-11-4,5 11-2,0 0-3,0 0-1,0 0-2,0 0-1,-10-1 0,10 1-2,0 0 0,0 0-1,0 0-1,0 0-1,4 13-2,-4-13-6,0 0-11,7 11-12,-7-11-1,5 9 0</inkml:trace>
  <inkml:trace contextRef="#ctx0" brushRef="#br0" timeOffset="34555.9765">17933 15244 21,'0'0'24,"0"0"-9,-3 11-1,3-11 1,4 12-2,-4-12-1,6 14-2,-6-14-1,6 10-3,-6-10-1,0 0-3,6 13-3,-6-13-5,0 0-11,11 9-13,-11-9-2,0 0 1</inkml:trace>
  <inkml:trace contextRef="#ctx0" brushRef="#br0" timeOffset="35278.0178">18281 15022 23,'0'0'19,"3"12"-1,-3-12-2,7 17-1,-7-17-3,5 19-2,-4-10-2,2 3-1,-2-3-2,2 2-1,-2 1-2,0-1 0,-1 3 0,2 0-2,-3 0 1,1-1-2,-1-1 0,1-12-2,0 20-2,0-20-6,0 0-6,3 17-11,-3-17-1,0 0-1</inkml:trace>
  <inkml:trace contextRef="#ctx0" brushRef="#br0" timeOffset="35832.0495">18168 15009 12,'0'0'23,"0"0"-1,15-5-2,-15 5-1,12-6-3,-2 3-2,-10 3-4,17-2-2,-17 2-2,19 0-3,-9 0 0,4 2 0,-2-2-1,3 4 0,3-4 0,-3 1 0,4-2-1,-1 1 1,-2-1-1,1-1 0,-4 1-1,0-2-2,-3 4-5,-1-6-10,-9 5-16,17-2-2,-17 2 2,0 0-1</inkml:trace>
  <inkml:trace contextRef="#ctx0" brushRef="#br0" timeOffset="39032.2325">17204 14179 7,'0'0'9,"0"0"1,0 0-2,14-3 0,-14 3 0,0 0-1,0 0 0,0 0-2,9-8 0,-9 8-2,0 0 0,10 2-1,-10-2 1,9 2-2,-9-2 1,12 3 0,-12-3 1,12 4 0,-12-4 0,16 0 0,-16 0 0,16 0 0,-16 0 0,16-1-1,-7 0-1,-9 1 0,18-3 0,-18 3 0,16-3 0,-16 3-1,13-2 1,-13 2 0,9 0-1,-9 0 1,0 0-1,0 0 0,0 0 1,0 0-1,0 0 0,0 0 0,0 0 0,0 0 0,0 0 1,0 0-1,9-2 0,-9 2-1,0 0-1,12-2-3,-12 2-7,1-10-16,-1 10 1,3-9 0</inkml:trace>
  <inkml:trace contextRef="#ctx0" brushRef="#br0" timeOffset="41406.3683">17203 14197 1,'-8'-10'3,"8"10"0,0 0 0,0 0 1,0 0 0,0 0 1,0 0 0,0 0 1,0 0 0,0 0 0,0 0 0,0 0 0,0 14-1,0-14 0,1 15 0,-1-4-1,0 0-2,1 3 1,0 2-2,1 1-2,1 3-5,0-2-7,8 7-9,-11-9-1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3:04.82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20303 14355 17,'9'-3'24,"-9"3"-6,12-10-3,-12 10-1,19-10-3,-9 6-1,3-2-3,2 1 0,0-1-2,3 1-1,-3-1-2,2-1 1,-2-1-2,1 2 0,-2-2 0,-2 2 1,-2-4-1,-10 10 0,14-14 0,-14 14 0,5-16 0,-5 16-1,-4-13 1,4 13-1,-10-13 1,10 13-1,-19-13 0,9 10 0,-4 0 0,1 0 0,-2 3 0,-1 2-1,1 1 1,0 4-1,0 3 1,1-1 0,3 3 0,0 4-1,4 0 1,2 2 1,1 2-1,2-2 0,1 3 0,2 2 1,0-3-1,1 0 1,3-3-1,-1 0 1,1-2 0,0-1 1,5-4-1,2-1 1,0-4-1,4-1 1,-4-3-1,5-1-1,-1-2 0,3-1-2,-2 1-2,-3-5-4,4 5-6,-6 1-11,-12 1-8,23-1 1,-23 1 2</inkml:trace>
  <inkml:trace contextRef="#ctx0" brushRef="#br0" timeOffset="295.0168">20671 14437 17,'11'-3'21,"-11"3"-5,7-11-3,-7 11 0,0 0-3,0 0-2,0 0-2,7 9 0,-7-9-3,-1 18-1,0-6-1,0 1-1,0 1 0,0-1-1,1 1-2,0-4-4,0 1-4,2-2-7,-2-9-8,0 0-1</inkml:trace>
  <inkml:trace contextRef="#ctx0" brushRef="#br0" timeOffset="570.0323">20806 14168 9,'0'0'22,"7"-10"-5,-7 10-3,0 0-2,0 0-3,10 11-1,-10-11-3,0 0-4,5 11-3,-5-11-6,0 0-11,11 19-5,-11-19-1</inkml:trace>
  <inkml:trace contextRef="#ctx0" brushRef="#br0" timeOffset="803.0459">20900 14330 16,'0'0'24,"-1"15"0,1-15-11,-3 12-3,3-12-5,-1 10-4,1-10-5,0 9-6,4 2-11,-4-11-2,0 0-1</inkml:trace>
  <inkml:trace contextRef="#ctx0" brushRef="#br0" timeOffset="1357.0776">21156 14135 15,'0'0'28,"0"0"1,0 0-6,0 0-5,3 9-4,-3-9-3,0 21-2,-1-7-4,2 7-1,0 1-2,0 5-1,1 2-1,-1 1 0,1-1-1,-1-2-1,2 0-1,-1-5-2,3-1-3,-3-4-5,3-4-5,2 4-13,-7-17 1,11 10 0</inkml:trace>
  <inkml:trace contextRef="#ctx0" brushRef="#br0" timeOffset="1837.105">21355 14289 17,'1'-13'23,"9"17"0,-10-4-9,0 0-6,0 19-5,-1-6-2,-1 5-1,1 2 1,0 0 0,2-1 0,0-2 0,3-4 1,-2-2-1,-2-11 1,14 9 0,-14-9 0,16-4 0,-6-3 1,0-2-1,-1-4 2,4 0 0,-4-4 0,2 2 0,-3-2 1,3 2 0,-4-2-1,1 4-1,-3 1 1,-5 12-2,11-13 0,-11 13 0,0 0-1,12 8 0,-9 4-1,1 1 0,1 4 0,0 2 0,0 0 0,-1 1-2,2-2-1,-3-3-2,3-2-3,-4-4-7,-2-9-11,7 12-7,-7-12 3,0 0 0</inkml:trace>
  <inkml:trace contextRef="#ctx0" brushRef="#br0" timeOffset="2174.1243">21746 14011 44,'10'-3'28,"-10"3"2,0 0-12,0 0-9,2 19-5,-4 1-3,-2 7 0,1 3-1,-2 2 0,2 1 0,0 2 0,2-2 0,1-3 0,1-2 1,3-6-1,2-1 0,0-4 0,1-5 0,2-4-1,-9-8-1,17 8-2,-17-8-4,12-8-9,-3 9-12,-10-15 0,1 14 0</inkml:trace>
  <inkml:trace contextRef="#ctx0" brushRef="#br0" timeOffset="2408.1377">21637 14196 41,'0'0'31,"0"0"3,0 0-10,8-12-8,9 12-4,-4-5-3,7 4-1,-3-1-4,3 3-2,-1 1-3,-4 0-4,1 5-11,-5 3-19,-11-10 0,17 11-1,-17-11 2</inkml:trace>
  <inkml:trace contextRef="#ctx0" brushRef="#br0" timeOffset="3483.1992">22589 14255 20,'0'0'23,"17"6"-7,-17-6-3,24 1 0,-9 0-1,2-3-2,4 1-2,-3-5 0,3 3-1,-1-5-1,1 2-1,-4-6-1,2 4 0,-6-3-1,0 2 0,-3-4 0,-1 2-1,-5-1 0,-2 3-1,-4-1 0,2 10-1,-11-18 1,-1 12-1,-1 1 0,-6 1 0,-2 2 0,-2 1 0,-1 4-1,-2 2 1,3 3 0,0 2 0,3 3 1,5 3-1,2 3 1,7 1-1,4 0 1,8 2 0,5 0 1,4 0-1,5 0 0,5-1 0,0-3-1,4 0 1,-2-2-1,0-3 1,-3-3-1,0-1-1,-4-4 0,-3-3-2,-2 1-4,-4-6-7,0-5-18,1 6-3,-6-7 1,4 5 1</inkml:trace>
  <inkml:trace contextRef="#ctx0" brushRef="#br0" timeOffset="4024.2301">23106 14315 24,'1'-14'30,"10"8"2,-9-7-2,4 3-14,-6 10-5,13-12-4,-13 12-3,15-2-2,-15 2-1,16 7 0,-16-7 0,11 14-1,-5-3 0,0-1-1,-2 1-1,0 2 0,-2-3-1,-2 2-1,-1-2-1,1 1 1,-8-2-1,4 1 2,4-10 0,-14 15 0,5-9 2,9-6 1,-15 11 1,15-11 0,-12 7 2,12-7 1,0 0 0,0 0 1,0 0 0,0 0 1,11 11-1,-2-11-1,3 2-1,-2-1-1,3 1-1,0 1-2,-4-3-1,5 2-3,-14-2-5,12-2-13,1 4-10,-13-2 0,0 0 0</inkml:trace>
  <inkml:trace contextRef="#ctx0" brushRef="#br0" timeOffset="4291.2454">23430 14060 50,'0'0'33,"0"0"0,0 0-9,0 0-13,0 0-5,0 0-5,0 0-4,-7 13-6,5-4-8,3 3-15,-1-12-2,-3 17 2</inkml:trace>
  <inkml:trace contextRef="#ctx0" brushRef="#br0" timeOffset="4497.2572">23487 14254 9,'0'0'25,"-1"27"0,1-27 1,-3 18-15,0-7-10,3 0-7,2 0-7,-2-11-11,7 14-1,-7-14 0</inkml:trace>
  <inkml:trace contextRef="#ctx0" brushRef="#br0" timeOffset="4845.2769">23659 14026 32,'5'-9'30,"8"9"3,-13 0-10,11-3-8,-11 3-4,8 10-4,-1 2-1,-7 1-1,6 4-1,-5 4-2,0 2 1,0 1-3,5-1 1,-2 3-2,-3-3-2,4 2-1,-4-7-3,4 2-3,-4-9-4,2 1-8,0 1-11,-3-13 0,0 0 2</inkml:trace>
  <inkml:trace contextRef="#ctx0" brushRef="#br0" timeOffset="5339.3053">23845 14156 34,'9'1'29,"-9"-1"2,15-7-8,-15 7-10,0 0-7,4 19-3,-2-6-1,-4 3-1,4 1 0,-1 3 0,0 0 0,4-1-1,2-1 1,-1-4-1,0-3 0,6-2 0,0-6 0,0-3 1,0-6-1,-1-2 2,-2-2 0,3-1 0,-1-6 1,-2 2 0,-4-5 0,3 2 0,-2-1 0,0 2 0,0 1-1,-1 2 0,-5 4 0,0 10 0,11-9-1,-11 9 0,5 10 0,-1 2 0,1 1-1,0 3 0,1 4 0,-3 1-1,1 1 0,4-2-2,0 1-1,-4-8-5,3 5-4,-5-9-10,-2-9-11,0 0-2,0 0 2</inkml:trace>
  <inkml:trace contextRef="#ctx0" brushRef="#br0" timeOffset="5687.3253">24320 13957 58,'0'0'35,"0"0"-1,0 0-12,0 0-10,0 0-6,0 0-1,25 3-3,-31 19-1,-1 1 0,-1 7 0,4-1 0,0 2 0,4-31 0,-3 61 0,3-61 0,15 55-1,-15-55 0,0 0 1,23 61-2,-23-61 1,0 0 0,0 0-2,0 0 0,0 0-2,0 0-7,61 37-9,-61-37-14,0 0-1,0 0 0,0 0 2</inkml:trace>
  <inkml:trace contextRef="#ctx0" brushRef="#br0" timeOffset="5909.338">24104 14068 40,'11'1'35,"10"-1"1,4-7 0,-1 0-19,-24 7-7,64-6-8,-64 6-4,65 0-9,-65 0-14,50 2-10,-50-2-1,0 0 1</inkml:trace>
  <inkml:trace contextRef="#ctx0" brushRef="#br0" timeOffset="7384.4223">20235 14772 5,'0'0'15,"0"0"0,0 0 1,0 0-2,0 0 1,0 0 0,0 0-2,0 0-1,11-6-2,-11 6-1,14-1-2,-2 4-1,2-4-1,4 4-2,3-1-1,6 0 0,3-1-1,5 1-1,6-3 1,4-1 0,1 0-1,7-2 1,2-2 1,4 0-1,1-2 0,5 1 0,1 0 0,2 0 0,5-2 0,0 1-1,1 1 1,2 0 0,1-2 0,1 2 0,-1 0 0,1 2-1,-2-1 1,0 3 0,-1-2 0,0 3-1,-1 2 1,-2 0-1,-3 1 0,0 0 0,-2 1 1,-1 1-1,0-1 0,-3-1 0,1 0 0,-1 0 1,0 0-1,-2 0 0,-1-1-1,-4 1 1,-2-1 0,1 1 1,-3-2-1,-4 0 0,1 0 0,-1 0 0,-1-1 0,3 0 1,-2-2-2,-2 2 1,1 1-1,3-2 1,-3 1-1,0 1 1,1-2 0,2 2 1,-6 0-1,5 0 0,-2 1 1,-2 1-1,0 1 0,4 0 1,-6 0-2,0 0 1,1 2 0,-1 1-1,-3-2 1,1 1 0,0-1-1,-41-3 2,80 5-1,-80-5 1,78 2-1,-78-2 1,79-3-1,-79 3 1,80-6 0,-80 6-1,73-12-1,-73 12 0,77-12 0,-77 12-1,64-10-2,-64 10-4,0 0-12,60-11-15,-60 11-3,0 0 3,0 0 0</inkml:trace>
  <inkml:trace contextRef="#ctx0" brushRef="#br0" timeOffset="8621.4931">21321 15192 7,'22'2'26,"-22"-2"1,28-14-7,-9 8-2,2-2-4,2 2-4,-2-5-2,3 5-1,-6-5-2,5 5 0,-5-3-1,-1 4-1,-4-2-1,-1 0 0,-12 7 0,15-15-1,-15 15 1,5-15-2,-5 15 1,-6-16-1,6 16 0,-18-15 0,5 9 0,-3 1 0,-2 2 0,-1 4 0,-2 1 0,-1 4 0,3 2-1,-1 4 1,4 3 0,0 1 1,5 2-1,0 0 0,6 4 1,3 0-1,2-1 2,4-1-1,3-2 2,3-1-1,-1-2 1,7-1-1,-3-5 0,5 0 0,-3-3 0,4 1-1,-3-3 0,3 0-1,-3 0 0,1-2 0,0-1-2,-4-3-2,3 4-5,-5-6-10,1-2-14,3 8-3,-15-2 0,21-2 2</inkml:trace>
  <inkml:trace contextRef="#ctx0" brushRef="#br0" timeOffset="8875.5075">21824 15276 6,'-1'-11'22,"10"13"2,-9-2-10,0 0-2,0 0-1,0 0 0,4 17-2,-4-17-1,-1 22-1,-1-10-2,3 1-1,-2 0-2,2-1-2,1 2-3,-1-5-5,-1-9-9,14 20-13,-14-20 1,11 5-1</inkml:trace>
  <inkml:trace contextRef="#ctx0" brushRef="#br0" timeOffset="9176.5248">22112 15080 22,'0'0'27,"0"0"2,9 14-7,-8-4-7,-1 2-6,1 6-2,-2 1-3,1 3-1,-1 2-3,-1-1-4,2 1-3,-5-4-6,2-3-8,6 3-10,-12-13 1,10 5 1</inkml:trace>
  <inkml:trace contextRef="#ctx0" brushRef="#br0" timeOffset="9411.5383">21955 15216 17,'0'0'28,"12"-8"0,4 7-1,-1-2-12,1-3-5,5 4-5,-2-3-2,4 3-2,-1-1-1,0 0-3,-1-1-6,-1 4-10,-8-7-11,12 8 1,-13-10 0</inkml:trace>
  <inkml:trace contextRef="#ctx0" brushRef="#br0" timeOffset="10051.5749">22433 15190 30,'11'-2'30,"-11"2"-1,14-10-7,-4 8-4,-1-5-5,3 5-2,-3-6-4,4 5-1,-13 3-1,20-12-2,-11 5 0,1 1-1,-10 6 0,15-16-1,-15 16 1,9-16-1,-7 7 0,-1-1-1,-3 1 1,-2-1-1,-3 0 0,-3 0 1,-5 2-1,1 0 0,-4 4 0,0 1 0,-2 5 0,1 3 0,0 5 0,-1 3 0,6 4 0,-1 1-1,6 2 1,5 3 1,2 0-1,7 0 0,3-2 0,6 1 1,2-5-1,4 1 1,0-4-1,1 0 0,1-6 1,-3-1-1,0-2 0,-2-3-1,0 0 0,-5-3-3,3 4-4,-15-3-8,17-8-17,-5 10-3,-12-2-1,15-1 2</inkml:trace>
  <inkml:trace contextRef="#ctx0" brushRef="#br0" timeOffset="10580.605">22746 15255 40,'0'0'35,"8"-16"1,-3 7-6,5 1-11,-6-5-6,5 6-4,-9 7-3,15-11-2,-15 11-2,12 0-1,-12 0-1,12 8 0,-5 1-2,-2 1-1,0 3-2,-5-2-2,3 4 0,-8-3-3,6 5 0,-8-6 0,4 5 1,-8-5 1,5 0 3,-1-1 2,2-1 4,5-9 2,-12 10 2,12-10 1,0 0 3,-1 12 0,1-12 0,0 0 0,0 0-1,18 8-2,-18-8-1,15 6-2,-15-6-1,17 5-1,-17-5-1,15 7-2,-15-7-2,12 1-6,-12-1-27,14-5 0,-14 5 0,6-13 1</inkml:trace>
  <inkml:trace contextRef="#ctx0" brushRef="#br0" timeOffset="11007.6296">23147 14974 41,'0'0'32,"0"0"2,0 0-1,0 0-19,0 0-7,0 0-3,0 0-1,-6 9-3,6-9-3,-3 11-8,2 0-18,1-11-4,1 13-2,-1-13 1</inkml:trace>
  <inkml:trace contextRef="#ctx0" brushRef="#br0" timeOffset="11214.6414">23184 15180 32,'-2'20'27,"2"-20"2,0 0-8,0 10-13,0-10-7,0 0-4,9 13-6,-9-13-10,0 0-10,16 19 1,-16-19 1</inkml:trace>
  <inkml:trace contextRef="#ctx0" brushRef="#br0" timeOffset="11668.6674">23432 14950 38,'0'0'33,"0"0"3,0 0-2,13 1-14,-7 8-10,-6-9-4,4 23-2,-1-7-1,-1 4 0,-2 1-1,4 4 0,-3 0-1,1 0-1,1 2 0,-1-1-2,3 0 0,-1-5-2,3 0-2,-6-7-5,7 1-4,-5-5-11,-3-10-10,10 1 1,-10-1 0</inkml:trace>
  <inkml:trace contextRef="#ctx0" brushRef="#br0" timeOffset="12135.6941">23587 15116 53,'16'-2'33,"-16"2"0,0 0-11,4 10-9,-4-10-7,0 17-3,-1-3-1,3 2-1,1 0 1,1 0-2,-1 0 2,3-1-4,0-2 2,2-3-1,3-5 2,1-4-1,-1-2 2,2-4-1,-2-2 0,1-5 1,-1-3-1,2-1 1,-5-1 0,2-2 0,0 1 0,0 1 0,-1-1-1,3 7 1,-6 0-1,-6 11 1,14-12-1,-14 12-1,0 0 1,13 12-1,-13-12 0,5 19 0,0-4 0,-1-2-1,-2 5-1,0-4-1,5 4-2,-6-7-2,4 5-7,-5-16-7,1 12-15,3-3 0,-4-9 1</inkml:trace>
  <inkml:trace contextRef="#ctx0" brushRef="#br0" timeOffset="12570.719">24072 14890 36,'7'-15'33,"-7"15"2,7-12-2,-7 12-16,0 0-9,0 0-3,-4 17-1,3-4-1,1 7-1,1 1 0,-2 6 0,-1 0 0,1 2-1,2 1-1,0-3 0,-1 0 0,1-2-1,0-1 1,4-3-1,2-1 0,-1-4 1,-1-1-1,0-3 1,2-1 0,-7-11 0,17 9 0,-17-9 0,12 5 0,-2-6 0,1-1 0,-2-3-1,-9 5-2,15-12-4,-6 9-6,-9 3-10,6-19-12,-6 19-1,-12-18 1</inkml:trace>
  <inkml:trace contextRef="#ctx0" brushRef="#br0" timeOffset="12818.7331">23979 15072 59,'-2'-12'36,"2"12"1,16-5-10,-9-4-12,8 8-6,-3-3-3,8 6-2,-2-1-1,-1 3-2,3 1-2,2-1-1,0 4-3,-1-8-9,0-2-25,-5 5 2,-2-7-1,-2 2 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3:41.54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15374 16593 16,'0'0'14,"0"0"-1,0 0-1,0 0-2,0 0-1,0 0-3,9-5 0,-9 5-3,16-1 0,-6 0-1,0 0 1,3-1 0,1-1 0,-2-2 0,3 1 0,-3-4-1,3 1 1,-2-3-1,0 1 0,-1-1 0,-12 10-1,17-19 1,-17 19 0,11-19 0,-11 19 0,6-16 0,-6 16-1,2-14 0,-2 14 1,0-13-1,0 13 0,-5-11-1,5 11 1,0 0-1,-15-13 0,15 13 1,-14-6-1,14 6 0,-16-5 0,6 4-1,-2 0 1,-1 2 0,1 1-1,-1 3 1,-2-2-1,1 1 0,0 3 1,2 1 0,-1 0-1,4 0 1,-1 2-1,1 0 1,0 2 0,4 4-1,1-2 1,0 2 0,4 4-1,-1 0 1,6-2 0,0 0 1,5 1 0,2-4 0,-1 1 0,5-3 1,1-2 0,3-5 0,0 3 2,0-4-1,1-2 0,0-4 0,1 2 0,-3-4-1,1 0 0,-4-1-2,0-3 0,-2 4-4,-5-3-5,3 4-9,-3 3-14,-9-1-1,12-3 1,-12 3 0</inkml:trace>
  <inkml:trace contextRef="#ctx0" brushRef="#br0" timeOffset="382.0218">15796 16629 15,'0'-9'27,"0"9"1,0 0-4,0 0-10,-9 8-3,9-8-5,-6 15-2,4-2-1,3 2-1,-1 0 1,2 3-2,1-2 0,1 1 0,2 1-1,0-5-1,2-2-3,-8-11-6,11 10-13,-1-3-7,-10-7 0,0 0 0</inkml:trace>
  <inkml:trace contextRef="#ctx0" brushRef="#br0" timeOffset="1069.061">16022 16388 19,'0'0'17,"0"0"0,-11-9 0,11 9 0,0 0-2,0 0-2,-9 0-2,9 0-3,0 0-2,-4 10-2,4-10-6,0 0-4,0 14-10,4-2-15,-4-12 0,6 12 0</inkml:trace>
  <inkml:trace contextRef="#ctx0" brushRef="#br0" timeOffset="1344.0769">16072 16575 7,'-3'11'20,"3"-11"-6,0 0-3,0 0-2,0 0-2,-4 10-3,4-10-2,0 0-4,5 10-5,-5-10-9,0 0-6,15 13 0</inkml:trace>
  <inkml:trace contextRef="#ctx0" brushRef="#br0" timeOffset="2713.1552">16109 16606 12,'0'0'10,"0"0"1,0 0-1,0 0-1,0 0 0,0 0-1,0 0-1,-10 1-1,10-1 1,0 0-2,0 0-1,0 0 0,0 0-1,0 0 0,-8 9-1,8-9 0,0 0 0,0 0 0,-5 9 1,5-9-1,0 0 1,0 0 0,0 0 1,0 0-1,0 0 0,10-6 0,-10 6 0,0 0-1,0 0 0,3-10 0,-3 10-1,0 0 0,0 0 0,0 0-1,0 0 0,0 0 0,0 0-1,0 0-2,-6 9-2,6-9-6,0 0-7,8 16-14,-8-16 1,0 0 0</inkml:trace>
  <inkml:trace contextRef="#ctx0" brushRef="#br0" timeOffset="3990.2281">16412 16304 23,'0'0'20,"0"0"-1,0 0-2,-9-7-2,9 7-2,0 0-3,0 0-2,-7 9-2,7 0-1,-2 4-3,3 3 0,0 3 0,1 5-1,2 2 0,3 1 0,0 2 1,2 1-1,-2-1 0,3-1 0,-2-4 0,0 0-1,-2-6 0,-1 0-2,-1-2 0,0-5-1,-1-1-3,-3-10-4,5 9-7,-5-9-11,0 0-3,9-3 2</inkml:trace>
  <inkml:trace contextRef="#ctx0" brushRef="#br0" timeOffset="4471.2558">16564 16490 19,'0'0'23,"13"7"-3,-13-7-9,0 19-3,0-4-2,1 5-2,-1 0-1,3 2 1,-1 1 0,1-5 0,1-1-1,2-3-1,2-5 0,-8-9 0,16 7 0,-16-7 0,18-9 0,-8 1 0,-2-2 0,-1-4 1,0-1-1,-2 1 0,0-3 0,-2 3 0,0 0 0,-2 3-1,2 1 1,-3 10-1,0 0 0,0 0 0,0 0 0,0 0 1,11 11-2,-7 0 1,1 3 0,2-2-1,0 4 0,4-1-1,-5 0 0,5-3-2,-11-12-2,17 18-3,-17-18-5,12 8-6,-2-2-11,-10-6-1,12-4 2</inkml:trace>
  <inkml:trace contextRef="#ctx0" brushRef="#br0" timeOffset="4899.2802">16910 16328 13,'6'-11'28,"-8"-8"2,6 9-3,-4 10-12,0-10-4,0 10-3,2 9-4,-1 4-1,-1 0-1,0 7-1,0 3 0,2 1 0,-1 0 0,0 3-1,-1 1 1,1-2-1,0 0 0,1-5 0,2-2 0,0-3 0,1-2 0,0-4 0,-5-10 1,13 11-1,-13-11 0,17 4 1,-17-4-1,13 2 1,-13-2-2,13-1-1,-4 1-2,-9 0-4,13-7-7,-13 7-10,3-11-6,-3 11 0,8-14 2</inkml:trace>
  <inkml:trace contextRef="#ctx0" brushRef="#br0" timeOffset="5186.2967">16806 16456 20,'0'0'28,"0"0"1,0 0-9,10-14-5,3 10-3,-3-3-3,7 6-2,-3 0-2,3 1-2,0 2-2,0 0 0,0 1-1,-3 0 0,1 0-3,-2-4-2,2 2-6,0 0-11,-5-6-10,8 7 1,-18-2 1</inkml:trace>
  <inkml:trace contextRef="#ctx0" brushRef="#br0" timeOffset="6389.3655">17812 16518 18,'0'0'21,"0"0"-6,0 0-1,0 0-2,0 0 1,13 7-3,-13-7-1,14 5-1,-4-2-2,1-3-1,3 0-2,-2-4 0,5 2-1,-2-4 0,2 0 0,-2-4 0,0 2 0,-5-5-1,1 2 1,-1 0-1,-4 0 1,-4-1-1,0 1-1,-3 1 1,-3-1-1,-1 2 0,5 9 1,-20-13-1,6 7-1,-3 2 1,1 3-1,-3 1 1,0 3-1,1 2 0,0 3 1,4 2-1,-1 1 0,3 3 1,3-1 0,1 3 0,4 0 0,3 2 0,1-1 0,3 1 2,3 1-2,2-2 2,1 2-1,0-2 0,4 1 0,-2-5 1,3 4-1,-1-5 0,1 0 1,1-3-1,-1 0 0,3-4 0,-3-2-1,1-1-1,-2-7-4,4 3-9,-3-1-13,-2-10-6,3 6-1,-10-8 1</inkml:trace>
  <inkml:trace contextRef="#ctx0" brushRef="#br0" timeOffset="6717.3842">18179 16593 19,'12'-2'29,"-9"-12"-1,10 12 2,-13 2-14,8-15-10,-8 15-3,12 0-1,-12 0-1,14 5-1,-14-5-2,9 18-1,-4-9-4,-2 3-7,2 2-6,-5-14-6,0 28 0,0-28 0</inkml:trace>
  <inkml:trace contextRef="#ctx0" brushRef="#br0" timeOffset="6944.3972">18217 16720 15,'0'0'24,"0"0"-1,0 0-2,0 0-1,11 1-4,-11-1-2,15 3-4,-15-3-3,17 4-2,-17-4-3,17 6-2,-17-6-1,14 7-2,-14-7-3,13 7-3,-13-7-7,12 7-8,-12-7-9,14-5 2,-15-6 1</inkml:trace>
  <inkml:trace contextRef="#ctx0" brushRef="#br0" timeOffset="7300.4176">18440 16400 33,'0'0'32,"13"1"1,-13-1-8,0 0-8,0 0-4,0 0-3,0 0-3,3 9-3,-3-9-1,1 12-4,-1-12-2,2 16-6,-2-16-10,-3 13-16,6-2-1,-3-11 2,1 16 0</inkml:trace>
  <inkml:trace contextRef="#ctx0" brushRef="#br0" timeOffset="7499.429">18490 16575 18,'0'0'29,"0"14"-1,0-14 2,0 0-16,-5 17-10,5-17-9,2 10-7,-2-10-15,0 0-1,0 0-1</inkml:trace>
  <inkml:trace contextRef="#ctx0" brushRef="#br0" timeOffset="8253.472">18241 16594 6,'0'0'24,"0"0"-3,9-15-2,-9 15 0,9-6-4,-9 6-3,0 0-3,10-7-2,-10 7-2,10 2-2,-10-2-2,10 6 0,-10-6 0,15 11 0,-15-11 0,15 16 1,-7-7-2,-8-9 1,13 17-1,-6-7 0,-4-1 0,-4 0 0,0 1-1,-2-1 1,0 0-1,-5 3 1,1-3 0,-5 2-1,2-1 1,-1 1 0,1-1 0,-1-1 0,1-3-2,10-6-6,-14 11-10,14-11-13,0 0 0,-13-4 1</inkml:trace>
  <inkml:trace contextRef="#ctx0" brushRef="#br0" timeOffset="9268.5301">18222 16791 9,'0'0'14,"0"0"0,-4-12-1,4 12 0,0 0 0,3-9 0,-3 9-2,0 0 0,10-5-2,-10 5-1,13-1-1,-4 2-1,4 5-1,-1-3-1,2 3 0,5 2-1,0-1-1,0 0-1,0 0 0,-3-2-1,3 0 1,-5 1-2,2-5-1,-5 3-4,-11-4-8,17-6-16,-8 10-3,-9-4 1,11-8-1</inkml:trace>
  <inkml:trace contextRef="#ctx0" brushRef="#br0" timeOffset="9772.559">18762 16361 32,'0'0'30,"6"-10"2,-6 10-11,9-2-6,-9 2-4,0 0-3,8 12-2,-1-1-1,-4-1-2,3 9 0,-1 4-1,2 0 1,0 2-2,-2 4 0,-1 0-1,2 1-1,0-1 0,-1-3-3,4-2-1,-5-5-3,3 0-7,-4-8-6,-3-11-12,10 11-1,-10-11 2</inkml:trace>
  <inkml:trace contextRef="#ctx0" brushRef="#br0" timeOffset="10164.5814">18736 16385 33,'-4'-11'31,"-7"-4"2,7 2-10,3 4-5,0-3-5,9 2-4,2 1-2,5 3-1,0 0-2,4 4-2,-1 2 0,4 4-1,-2 1 0,1 3-1,-4 1 0,0 2 0,-4-1-1,-2 2 0,1 0 0,-6-2 0,-6-10 0,8 18 0,-8-8 0,0-10 1,-12 17-1,12-17 1,-19 13 0,6-6 0,-1 2-1,0-3-1,2 1-2,-2-3-4,9 6-5,5-10-10,-12 9-11,12-9-1,10 4 2</inkml:trace>
  <inkml:trace contextRef="#ctx0" brushRef="#br0" timeOffset="10613.6071">19077 16488 21,'-11'2'24,"6"16"2,-4-5-14,2 1-1,4 5-1,-1-5-1,4 5-1,1-6-1,6 2-1,2-7-2,6 0-1,-3-5-1,6-1 0,-2-3-1,3-2 0,-2-4 0,-2 1 0,-1-2 0,-3-2-1,-3-2 1,0 0-1,-6-4 0,0 3 1,-4-2 0,-1 0-1,-4-1 1,-1 3-1,-2-2 1,-5 5-1,2 1 1,-2 3-1,0 3-1,-1 1 0,3 6-2,-2 0-2,6 9-4,4-3-8,-2 0-11,10 7-5,-3-17 2</inkml:trace>
  <inkml:trace contextRef="#ctx0" brushRef="#br0" timeOffset="11160.6384">19403 16440 9,'0'0'25,"-11"4"1,11-4 3,-13 7-17,1-6-3,12-1-2,-16 7 0,6-2-1,-2-1 0,12-4-2,-19 14-1,19-14 0,-15 15-1,15-15 0,-16 17-1,16-17 0,-6 16 1,6-16-1,4 14 1,-4-14-1,15 11 1,-2-6-1,1-2 0,-1 2 1,4 0-1,0 2-1,1-2 1,-3 2-1,2-1 0,-6 1-1,3 0 1,-4-1-1,-4 3-1,-6-9 1,0 18 0,-4-9 0,-3 3 0,-2-2 1,-4 2 1,1-2-1,-1-1 1,1 0 0,1-1 0,1-5-1,10-3-3,-14 3-8,14-3-19,0 0-2,-7-16-2,7 16 2</inkml:trace>
  <inkml:trace contextRef="#ctx0" brushRef="#br0" timeOffset="23263.3304">7340 17693 9,'17'4'9,"-17"-4"-1,23 0 0,-8-3-1,6 0-1,-2 3 0,6-1 1,1-2 0,2 2 0,2-2 0,1 4 0,2 1 0,1-1 0,2-5-1,-1 3-2,3-1 1,-1-1 0,3 5 0,-1-6-2,3 3 0,-2-3 1,3 3 0,0-1 0,2-1-1,1 1 0,0 0-1,0 1 1,-1 2-1,1-4 0,1 2-1,-4 3 0,2 0-1,-3 3 1,1-4 0,0-1-1,2 3 0,-3 3 0,-1 0 0,3-3 0,-2 0 0,0-4 1,1 8-1,-4-1 0,0-3 1,0-1-1,0 2 0,-3-4 0,-1 5 1,-1-1-1,1-5 1,0-1-1,-1 5 0,-1-2 2,-1-1-2,0 1 0,0 0 0,2-3 0,-2 5 0,0 1 1,0-6-1,-1 2 0,0 2 0,-1 0 0,-1-6 0,-2 5 0,-2-3-3,-1-1 1,-4 4-3,2 2-4,-7-3-7,-2 0-15,2 4-2,-15-4 2,17 1 0</inkml:trace>
  <inkml:trace contextRef="#ctx0" brushRef="#br0" timeOffset="24239.3864">7819 18051 8,'0'0'27,"0"0"-4,0 0-9,0 0 1,0 0-2,0 0-3,0 0-3,0 0-1,-16 66-5,16-66 4,3 51 2,-3-51-5,7 67 0,-7-67-2,7 64 2,-7-64-2,6 65 4,-6-65-4,5 49 1,-5-49-1,0 0 0,4 54-1,-4-54-1,0 0-2,0 0-3,0 0-4,0 0-4,0 0-5,0 0-9,0 0 3,0 0 1</inkml:trace>
  <inkml:trace contextRef="#ctx0" brushRef="#br0" timeOffset="24661.4106">8020 18176 13,'0'0'15,"0"0"-4,0 0-6,0 0 2,0 0 0,13 65-1,-13-65-4,0 0 2,0 0 0,-56 57-2,56-57 5,0 0-2,0 0-3,-63 34 1,63-34 2,0 0-1,0 0 1,0 0 0,-56 21 0,56-21 0,0 0 0,0 0 0,0 0 4,0 0-3,0 0-1,0 0-1,0 0 1,0 0-2,56 45-1,-56-45 2,0 0-2,59 15-2,-59-15 0,0 0 0,59 17-4,-59-17-3,0 0-9,0 0-13,61 10-6,-61-10 4,0 0-4</inkml:trace>
  <inkml:trace contextRef="#ctx0" brushRef="#br0" timeOffset="25163.4391">8376 18167 41,'0'0'32,"0"0"-11,0 0-1,0 0-6,0 0-3,0 0-4,0 0-3,0 0-3,0 0-4,0 0-6,0 0-10,0 0-11,0 0 0,0 0 0</inkml:trace>
  <inkml:trace contextRef="#ctx0" brushRef="#br0" timeOffset="25481.4575">8395 18331 4,'0'0'26,"0"0"-2,0 0-2,0 0-8,0 0-1,8 52-3,-8-52-1,0 0-1,0 0-1,0 0-3,0 0 0,0 0-1,20 52-1,-20-52-2,0 0-3,0 0-9,0 0-18,0 0 0,0 0-3,0 0 4</inkml:trace>
  <inkml:trace contextRef="#ctx0" brushRef="#br0" timeOffset="28523.6314">8768 18101 6,'0'0'27,"0"0"-5,0 0 3,0 0-5,0 0-8,0 0 1,0 0 0,0 0-6,0 0-1,0 0-1,-43 60-3,43-60-2,2 62 4,-2-62-3,8 68 1,-8-68-2,16 85 0,-16-85 0,17 69-1,-17-69 1,0 0-3,24 61-1,-24-61-3,0 0-3,0 0-6,0 0-2,0 0-8,0 0-4,0 0 2</inkml:trace>
  <inkml:trace contextRef="#ctx0" brushRef="#br0" timeOffset="28956.6562">8741 18204 7,'0'0'20,"0"0"2,0 0-3,-13-54-4,13 54 3,0 0-2,0 0-2,0 0-2,1-50-3,-1 50-6,0 0 2,0 0-1,0 0-1,59-38 0,-59 38-2,0 0-4,66 5 5,-66-5 2,0 0-3,65 16 2,-65-16-3,0 0-5,0 0 4,50 50 3,-50-50-4,0 0 2,1 59-2,-1-59 0,0 0 2,-30 55 4,30-55-4,0 0-1,-53 46 3,53-46-2,0 0 1,-55 26-1,55-26-1,0 0-4,0 0-3,0 0-7,0 0-11,0 0-5,0 0-2,0 0-2</inkml:trace>
  <inkml:trace contextRef="#ctx0" brushRef="#br0" timeOffset="29453.6847">9164 18173 4,'0'0'20,"-43"58"-3,43-58-3,0 0-5,-28 52 1,28-52-1,0 0-1,-5 71 3,5-71-4,0 0 3,22 65-6,-22-65-1,0 0 0,50 32-2,-50-32 0,0 0 0,51-8 0,-51 8-1,0 0 2,0 0 0,0 0 1,55-66 0,-55 66 0,0 0-1,6-58-1,-6 58 2,0 0-3,-10-53 0,10 53 0,0 0-4,0 0 5,0 0-1,-52-36 0,52 36-1,0 0 1,0 0-1,0 0-3,-50 35 1,50-35-9,0 0-9,0 0-8,0 0 0,0 0 1</inkml:trace>
  <inkml:trace contextRef="#ctx0" brushRef="#br0" timeOffset="30038.7181">9555 18177 9,'0'0'23,"0"0"4,0 0-9,0 0-7,0 0 2,0 0-7,0 0 2,0 0-1,-57-11-1,57 11-5,0 0 4,0 0 2,0 0-5,-55 62 3,55-62-4,0 0-1,-27 51 1,27-51 3,0 0-5,0 0 2,0 0-1,0 0 2,0 0-2,0 0 1,0 0 0,0 0 0,57 32-1,-57-32 0,0 0-1,0 0-5,53 13 6,-53-13-3,0 0 1,0 0-1,0 0 2,38 61-6,-38-61 6,0 0 4,0 0-4,-8 51-2,8-51 4,0 0 1,0 0 0,0 0 5,-59 41-4,59-41 0,0 0-1,0 0 5,0 0-7,-54 25 0,54-25-4,0 0-7,0 0-14,0 0-5,0 0-2,0 0-3</inkml:trace>
  <inkml:trace contextRef="#ctx0" brushRef="#br0" timeOffset="34851.9932">10791 17796 1,'0'0'14,"-8"14"-5,8-14-1,0 0-1,-11 7-2,11-7-1,0 0 1,0 0 0,0 0 1,0 0 0,0 0 1,0 0-1,14 2 0,-4-1 0,2-3-1,2 4 0,5-2-1,1-2-1,4 3 1,2-3 1,4-5-1,3-3 1,5 5-1,-1-5 0,6 0-1,-2-2 0,5 3-1,0 0-1,3 5 0,0 1-1,1 1 1,1 1-1,-2 9 0,0-3 0,-3-4 0,1 0 1,-5 3-1,0-1 1,-2-1 0,-3 1 0,1-7 1,1 2-1,0 3 1,-4-4 0,6 2-1,-2-2 0,-1-2 0,2-1 0,0 8 0,0-5 0,0-1 0,0 4 2,-2-4-2,3 2 0,0 1 0,-2 1 1,3-8-1,-2 5-1,0-3 1,1 2-1,0 0 1,-4 5-1,0-3 0,0-3 0,-3 10-1,-1-6 1,-3 3-2,-2-1-2,-5 1-2,1-2-5,-7 3-10,-8-1-11,6-9-1,-13-2 0,-2 9 2</inkml:trace>
  <inkml:trace contextRef="#ctx0" brushRef="#br0" timeOffset="36289.0755">11288 18089 8,'0'0'23,"0"0"2,0 0-5,0 0-2,0 0-4,0 0-1,0 0-3,0 0-1,0 0-3,0 0-1,0 0-2,0 0 0,6 54-1,-6-54 0,0 0 0,12 68-2,-12-68 1,10 61 0,-10-61 0,9 68-5,-9-68 4,9 72 1,-9-72-2,6 69 2,-6-69-1,0 0 0,7 66-2,-7-66 2,0 0-5,0 0-3,0 0-4,0 0-7,0 0-11,0 0-1,0 0 2</inkml:trace>
  <inkml:trace contextRef="#ctx0" brushRef="#br0" timeOffset="36835.1069">11622 18256 0,'0'0'11,"0"0"-1,0 0 1,0 0-5,0 0 1,-56 37 0,56-37-4,0 0 5,-51 29 0,51-29-1,0 0-3,-56 49 5,56-49-3,0 0 0,-49 54 3,49-54-3,0 0-1,0 0-1,0 0 3,-45 52-3,45-52-3,0 0 3,0 0 1,0 0-1,0 0-1,55 0-1,-55 0-4,0 0 4,66-5 3,-66 5-5,0 0-1,67 15 1,-67-15 0,0 0 0,54 27 3,-54-27-7,0 0-2,0 0-4,0 0-3,51 30-9,-51-30-10,0 0 1,0 0 0</inkml:trace>
  <inkml:trace contextRef="#ctx0" brushRef="#br0" timeOffset="37592.1502">10965 18467 22,'0'0'32,"49"28"-1,-49-28 3,0 0-17,0 0-6,50-17-3,-50 17-5,0 0-9,0 0-9,61-3-15,-61 3-2,0 0 1,54 8-1</inkml:trace>
  <inkml:trace contextRef="#ctx0" brushRef="#br0" timeOffset="38147.1818">11925 18204 57,'0'0'34,"0"0"-2,0 0-4,-3 52-16,3-52-9,0 0-1,0 0-2,0 0-3,-17 54-6,17-54-10,0 0-12,0 0-3,0 0 3,0 0-1</inkml:trace>
  <inkml:trace contextRef="#ctx0" brushRef="#br0" timeOffset="38367.1945">11955 18419 34,'0'0'31,"0"0"0,0 0 0,0 0-13,0 0-14,0 0-6,-3 52 0,3-52-10,0 0-7,0 0-8,0 0-8,0 0 5</inkml:trace>
  <inkml:trace contextRef="#ctx0" brushRef="#br0" timeOffset="38734.2155">12153 18145 9,'0'0'28,"0"0"3,0 0 1,0 0-9,0 0-5,0 0-7,0 0 0,0 0-3,0 0-1,11 58-2,-11-58-1,0 53-3,0-53 0,2 60 0,-2-60-1,7 57-1,-7-57-2,11 52-3,-11-52-3,0 0-9,0 0-10,36 49-3,-36-49-5,0 0 0</inkml:trace>
  <inkml:trace contextRef="#ctx0" brushRef="#br0" timeOffset="39181.2409">12329 18255 13,'0'0'30,"0"0"-4,0 0 5,0 0-11,0 0-6,0 0-5,41 51-3,-41-51 0,0 0-4,7 64 3,-7-64-2,0 0-1,12 55-1,-12-55 1,0 0-1,0 0-5,0 0 4,0 0 3,50 5-1,-50-5-6,0 0 7,27-50-1,-27 50 0,0 0 4,23-63-5,-23 63 0,0 0-1,0 0 4,0 0-3,26-50-1,-26 50 0,0 0 0,0 0 1,0 0 0,21 62-1,-21-62-1,0 0-1,14 59 1,-14-59-1,0 0-4,21 53-2,-21-53-8,0 0-9,0 0-12,0 0 3,0 0-2</inkml:trace>
  <inkml:trace contextRef="#ctx0" brushRef="#br0" timeOffset="39570.263">12796 18025 82,'50'-65'42,"-50"65"-5,0 0-8,0 0-16,0 0-11,0 0-2,0 0-6,0 0 3,19 59 1,-19-59 0,-9 62 0,9-62 0,-7 72 5,7-72-3,-3 67 4,3-67-3,1 60-5,-1-60 3,9 55 1,-9-55-2,0 0-1,0 0 4,37 57-1,-37-57 0,0 0 3,0 0-5,52 22 0,-52-22-1,0 0 0,0 0-13,0 0-16,53-2-3,-53 2-4,0 0 6</inkml:trace>
  <inkml:trace contextRef="#ctx0" brushRef="#br0" timeOffset="39803.2766">12712 18148 48,'0'0'38,"0"0"-2,0 0-3,0 0-22,0 0-2,58-20-3,-58 20-1,51-5-5,-51 5-13,0 0-25,72 3 3,-72-3-2,0 0 5</inkml:trace>
  <inkml:trace contextRef="#ctx0" brushRef="#br0" timeOffset="42121.4092">12883 18166 15,'0'0'18,"0"0"1,68-6-5,-68 6-2,0 0-1,62-5-2,-62 5-4,0 0-2,54-7-2,-54 7-2,0 0-2,0 0-6,0 0-6,64-2-14,-64 2 4,0 0 1</inkml:trace>
  <inkml:trace contextRef="#ctx0" brushRef="#br0" timeOffset="45096.5793">15374 17107 20,'15'-6'15,"-15"6"-1,18-4 0,-4-1-2,5 1 0,-2 3-2,4-2-2,1 2-1,1-3 0,6 4-1,-5-4 0,5 5-1,0-2-1,3 1-1,-1-1 0,3 2 0,-2-1-1,2 1 0,2 0 0,0-1-1,0 1 0,0 0 0,3 0 0,2-1 1,0 0-1,0 1 0,1-2 0,0 0 0,-2 0 0,1-2 0,0-2 0,-1 2 1,1-3-1,0 0-1,0 0 1,1 1-1,-2 0 1,4 2-1,-1 1 0,-1-2 1,0 2-1,0 2 0,-1 0 0,1-1 0,-2 0 0,2 0 1,-2 1-1,0 1 0,-1-2 0,-1 0 0,4-1 0,-3 1 0,3 0 0,-3 0 0,1 0 1,0-1-1,2 1 0,-3 2 0,0 0 0,-1-1 1,-2 1-2,0-1 1,0 3 0,-1 0 1,-1-1-1,0 0 0,-2 0 0,1 6 0,0-3 0,0-1 1,3-2-1,-4 1 0,2 1 0,1-2 0,2 1 1,-1-3-1,3-1 0,0 4 0,-3 0 0,1-1 1,0 0-1,1 0 0,-1-2 0,-1 1 0,-1 2 0,0-3 0,-1-1 0,4 1 0,-4 1 0,0 0 1,0 0-1,0 2 0,3-1 0,-4 2 0,3 3 1,-2-2-1,0-2 0,0 2 0,-2-1 1,0 1-1,0-3 0,1 1 0,-3-2 0,3 2 0,-1 0 0,0-2 1,1 0-2,-1 0 1,2-1 1,0 0-1,3-1 0,-3-1 0,3 0 0,-1 0 0,-1 0 0,1 1 1,-4-1-1,0 1 0,-1 1-1,-1 1 1,-1-1 0,1 0 1,-3-1-1,-2 2 0,-2 0-1,-2 0 1,0 2-3,-3-5-2,-2 7-12,-1-1-19,-15-4 2,18 2-2,-18-2 1</inkml:trace>
  <inkml:trace contextRef="#ctx0" brushRef="#br0" timeOffset="49552.8343">16153 17691 9,'0'0'23,"0"0"-3,0 0-3,11 5 0,-11-5-2,17 2-1,-6-2-2,1 1-3,2 3-2,-1-5-2,2-2-2,0-3 0,0 1-1,-2-6 0,2 3 0,-3-2 1,1-6-1,-3 4 0,0 1-1,1-2 3,-2 1-2,-2 0-1,-2 0 0,1 2 0,-4-1 0,1 2 0,-3-3 0,-4 2-1,4 10 0,-11-14 0,11 14 0,-14-14 1,14 14-2,-19-8 1,9 11 0,-1 1 0,-2-3 0,1 3-1,-1 4 1,1-3 0,1 6 0,-1 0 0,3 0 0,2-1 0,-1 9-1,2 0 2,1-1-1,1 3 0,0 2 0,2 2 0,1 2 0,2-1 1,2-5 0,2-3-1,3 3 1,3-2 0,3-5 1,2-10-1,3 1 1,0-3 0,2-5-1,1 0 0,1-2 0,-2-2 0,-1 1 0,-2 2-1,-3-3 0,-1 2 0,-4 0-1,-10 5-1,14-4-2,-14 4-2,0 0-4,12 8-6,-12-8-4,0 0-6,9 13-10,-9-4 4,0-9 0</inkml:trace>
  <inkml:trace contextRef="#ctx0" brushRef="#br0" timeOffset="49912.8549">16604 17780 20,'2'-11'29,"-2"11"2,-8-9-8,8 9-4,-5-14-4,5 14-3,0 0-3,-2 17-4,2-17-1,0 0-1,0 35 2,2-19-3,-2-16-1,0 0 2,0 0-3,14 62 3,-14-62-2,0 0 2,0 0-7,0 0 7,0 0 0,0 0-4,0 0 2,17 51-8,-17-51-4,0 0-14,0 0-8,0 0-1,0 0-2,0 0 4</inkml:trace>
  <inkml:trace contextRef="#ctx0" brushRef="#br0" timeOffset="50514.8893">17183 17452 12,'0'0'25,"0"0"-1,0 0-6,0 0-4,0 0-4,0 0-2,-12 13-2,6-3-2,-2 5-1,-3 6-1,-2 3 1,-3 3-1,-1-1-1,-2 6 0,-1-3-1,0 6 1,-1 0-1,2-3 0,19-32 0,-33 57 0,21-39 1,12-18-7,0 0-1,0 0-7,0 0-11,-19 51 0,17-61-2,11-1-1</inkml:trace>
  <inkml:trace contextRef="#ctx0" brushRef="#br0" timeOffset="51175.9269">17266 17752 9,'22'-4'24,"-13"-7"1,7 4-8,-1-7 0,2 0-4,2 8-2,-3-5-2,2 3 0,-2-3-3,1 2 0,-2-2-2,0 9-1,-3-4 1,-1-4-1,-4 1-1,-7 9 0,11-15 1,-11 15 0,1-17-2,-3 3 0,0 2 0,-2 1-1,-4 2 1,1-3 0,-2 0-1,-4 2 0,-1-2 0,-1 5-1,-1 6 2,-2-2-1,1 7-1,-1 7 1,0 2 0,2 4 0,1 6 0,0 3 0,1-2 0,4 5 0,1-3 0,4-1 1,3-6-1,5 1 1,1 4 0,6-10 1,3 2 0,3-2-1,2-5 1,0 0 1,1 0-2,1-4 1,-1-8-1,-2 9-1,-2-3-2,-1-1-2,-14-2-7,0 0-13,36 15-10,-23-15-2,-13 0 1,21 2 1</inkml:trace>
  <inkml:trace contextRef="#ctx0" brushRef="#br0" timeOffset="51751.96">17692 17798 56,'16'-8'35,"-16"8"-1,17-18-1,-7 16-18,-10 2-8,15-7-3,-15 7-4,17 0 0,-17 0 1,15 11-2,-9 0 0,-6-11 0,13 14-2,-13-14 0,8 31 2,-8-31-4,0 0 0,0 0 1,0 0 2,-14 61-1,14-61 3,0 0-1,0 0-2,0 0 7,0 0-1,-43 50 2,43-50-4,0 0 4,0 0 2,0 0-4,0 0 5,0 0-4,0 0 2,0 0 0,0 0 1,55-5-4,-55 5-1,0 0 0,0 0 0,0 0-2,57 1-6,-57-1-7,0 0-24,0 0 0,0 0-3,0 0 2</inkml:trace>
  <inkml:trace contextRef="#ctx0" brushRef="#br0" timeOffset="52319.9925">18160 17517 39,'0'0'34,"-9"-3"3,9 3-3,-9-9-14,9 9-6,0 0-7,0 0-2,-10-1-3,10 1-1,2 18-4,-2-18-2,1 19-8,-1-3-11,0-16-11,8 11-1,-8-11 1,9 6 1</inkml:trace>
  <inkml:trace contextRef="#ctx0" brushRef="#br0" timeOffset="52548.0055">18177 17695 33,'3'10'31,"-5"3"2,6 1-1,-4-14-15,-2 14-7,5-3-3,-3-11-3,1 13-3,2-3-3,-3-10-5,6 11-14,4-5-12,-10-6 0,0 0 0</inkml:trace>
  <inkml:trace contextRef="#ctx0" brushRef="#br0" timeOffset="53812.0779">18609 17450 7,'0'0'24,"0"0"5,4-14 1,-4 4-12,0 10-3,0 0-2,0 0-3,0 0-1,-11 4 0,4 6-1,5 7-2,-4 0-1,6 5-1,-3 1-1,2 15 1,-2-2-2,5 2 1,-1 0-2,1-2 0,-2-36-1,5 79 2,-5-79 0,8 63-3,-8-63-1,0 0-5,23 53-5,-23-53-12,0 0-11,21 2-3,-15-14 0,5 2 2</inkml:trace>
  <inkml:trace contextRef="#ctx0" brushRef="#br0" timeOffset="54264.1036">18777 17701 49,'0'0'30,"12"15"2,-15-4-8,3-11-11,0 19-4,-1-6-5,1-13 0,0 0 2,6 66-2,-6-66 1,0 0-1,13 51 1,-13-51-2,0 0 1,0 0-1,41 6-2,-26-15-2,-3-3-1,2-10 1,-1 1-1,2-1 1,-4-5 0,1 1 0,-3 7 0,-1-1 2,-2 4 0,-6 16 0,10-7 0,-10 7 1,0 0-1,7 10-1,-5 0 1,-1 7 0,0 8-1,1-6 1,-2-19-1,0 0 0,13 73 2,-13-73-2,0 0-3,11 56-1,-11-56-3,0 0-10,0 0-15,0 0-1,0 0-6,41 24 5</inkml:trace>
  <inkml:trace contextRef="#ctx0" brushRef="#br0" timeOffset="54646.1255">19178 17525 50,'1'-10'32,"-1"10"2,0 0-6,0 0-14,0 0-6,0 0-3,-2 18-1,-1-3-2,3 5 0,-2 2 0,2 9 0,-1 0-1,2 1 1,-1-6-2,2 3 0,2-2 1,-1-1-1,-3-26 0,0 0 3,24 56-3,-24-56 1,0 0 2,0 0 0,0 0 1,56 48-1,-56-48 1,0 0-3,0 0 1,0 0-2,50 4-3,-50-4-5,0 0-12,0 0-15,19-12-3,-19 12 0,-8-16 1</inkml:trace>
  <inkml:trace contextRef="#ctx0" brushRef="#br0" timeOffset="54900.1401">19038 17667 53,'0'0'35,"0"0"1,16 5 0,1-6-21,-7-4-6,10 6-3,-3-2 0,5 3-3,-5 2-3,-1-2-1,1 6-2,-5-6-3,5 3-10,-7-1-13,-10-4-6,15 2-3,-15-2 3</inkml:trace>
  <inkml:trace contextRef="#ctx0" brushRef="#br0" timeOffset="58060.3209">21059 16600 7,'0'0'16,"-11"6"0,11-6 0,0 0-2,9 7 0,-9-7-1,15 1-3,-2 1-1,-2-3-2,8 0-1,-2-4-1,2 4 0,2-5-2,2-2 0,-3 0-1,0-1 0,-3-4 0,0 3 0,-6-1 0,-1-2 0,-6 0 0,-2 4 0,-4-2-1,2 11 1,-13-16-2,2 9 1,-3 1-1,-4 1 1,-2 2-1,-1 1 0,-2 0-1,1 6 1,0 1 0,1 2 0,3 7 0,1 3 0,5 4 0,2 3 0,3 3 1,2-2 0,2 4 0,6 2 0,-1-4 3,5 0-2,-1-3 0,5-2 1,1-5-1,5 1 0,-1-9 0,2-2 0,3-4-1,1-3-1,1-3 0,-1-5 0,2 0 0,-2-5-2,2 3-2,-6-2-5,5 3-8,-8-1-9,-2 0-9,3 6-1,-16 4 0</inkml:trace>
  <inkml:trace contextRef="#ctx0" brushRef="#br0" timeOffset="58322.3359">21473 16731 10,'0'0'28,"7"-11"0,-7 11-3,0 0-8,0 0-3,11 7-3,-11-7-2,2 12-3,-2-3-1,3 6-1,-2-1-1,1 3 0,1-3-2,1 4 0,0-3-3,-2-4-1,4 1-6,-6-12-6,0 0-18,11 3-1,-11-3 2,8-14 0</inkml:trace>
  <inkml:trace contextRef="#ctx0" brushRef="#br0" timeOffset="58563.3496">21634 16418 10,'0'0'28,"0"0"2,9 3 0,-9-3-11,-7 10-7,6-1-3,1-9-4,-7 17-2,6-8-4,1-9-6,3 19-8,0-6-17,-3-13 0,5 13 0</inkml:trace>
  <inkml:trace contextRef="#ctx0" brushRef="#br0" timeOffset="58767.3613">21683 16635 7,'-3'20'25,"3"-20"-2,-3 11 0,3-11-11,-2 9-7,2-9-6,0 0-7,6 14-9,-6-14-8,0 0 1</inkml:trace>
  <inkml:trace contextRef="#ctx0" brushRef="#br0" timeOffset="63687.6427">21940 16343 12,'0'0'11,"0"0"-1,-11-6-1,11 6 1,-10-4 1,10 4 1,-11-3 1,11 3-1,0 0-2,-10-1-2,10 1-1,0 0-2,0 9-1,4 0-1,-3 2-2,2 3 0,-1 5 1,1 2-1,-1 6-1,0 2 1,0 1-1,-1 0 1,0-3-1,0 0 0,1-4 1,-1-4-2,-1-5 0,1-5 0,-1-9-2,0 0-1,4 10-3,-4-10-5,0-12-6,0 12-8,-2-24-2,6 11-1</inkml:trace>
  <inkml:trace contextRef="#ctx0" brushRef="#br0" timeOffset="64074.6649">21902 16337 12,'-2'-14'22,"-8"-7"-2,6 8-2,-2 0-1,2 2-3,4 11-1,-3-20-3,3 20-2,10-11-2,1 8-1,3-1-2,5 5-1,3 0 0,4 3-1,1 1-1,1-1 0,-1 1 0,-2 2 0,-2 2 0,-3 0 0,-6 1 0,-1 2-1,-6-1 1,-3 2 0,-4 2-1,-4-2 1,-3 0 0,-6 1 0,0-1 0,-6-2 0,1-1 0,-2 0 1,0-2-1,4 0 0,1-3-1,4-2-2,11-3-4,0 0-7,0 0-15,17 6-3,-5-11 1,10 9 0</inkml:trace>
  <inkml:trace contextRef="#ctx0" brushRef="#br0" timeOffset="64570.6932">22258 16498 9,'-14'1'24,"9"13"-6,-4-7-3,6 8-4,3 0-2,2-3-3,4 3-1,3-4-3,2 3 0,4-4-1,3-1-1,2-4 1,-1-3-1,1-3 1,0-3-1,-3-2 0,0-3 1,-5-2 1,1-2 1,-6-4 0,1 2 1,-5-2 1,-1 3 0,-4-5 0,-1 7 0,-5-5-1,-3 7-1,-2 1 0,-4 3-1,-2 1-1,-1 8-1,-1 1 0,2 1 0,1 7 0,5-1-1,1 4-2,5-5-2,7 5-6,0-15-7,4 9-14,14 4 1,-8-21 1</inkml:trace>
  <inkml:trace contextRef="#ctx0" brushRef="#br0" timeOffset="65110.724">22737 16417 14,'0'0'28,"-22"-15"1,12 14-5,-6-2-6,0 2-6,1 3-2,-5-1-3,4 6-2,-3-3-1,6 5-1,-2-1-1,3 2 0,3 0-1,3-1-1,3 0 1,6 0 0,-3-9-1,17 13 1,-3-9-1,5-1 0,1 0-1,0-1 1,2 0-1,-3-1 0,-2 2 0,-1 2 0,-3 5 0,-13-10-1,13 20 1,-11-9-1,-3 3 2,-5 0-1,0 0 1,-3 0 1,-5-7 0,1 4 1,-1-4 1,-1-2 0,1-2-1,2-1 1,1-1-3,11-1-1,-9 0-7,9 0-15,0 0-10,0 0-2,9-18 2</inkml:trace>
  <inkml:trace contextRef="#ctx0" brushRef="#br0" timeOffset="66139.783">23309 16555 19,'0'0'23,"19"-1"-7,-19 1-2,17-1 0,-4 1-3,-1-1-2,2-1-2,0-3-3,5 3-1,-5-7-1,5 3 0,-2-5-1,1 2 1,-5-5 0,5 5 0,-7-6 1,1 4 1,-6-2-1,0 2 0,-7 0 0,1 11 0,-8-17-1,-4 12 0,-4-1-1,-3 4 0,-4 1 0,-3 1 0,0 1-1,-6 4 1,1 1 0,3 5 0,3 2 0,0 4 0,7 2 1,7 2-1,4 2 0,9 1 2,5-2-2,7 2 0,2-3 0,7-1-1,2-3 1,-1 0-1,0-2 0,3-3 0,-5-2 0,1-2-1,-3-3 0,-1-4-4,0 2-3,-3-7-10,-1-6-17,3 9 0,-6-10 1,0 8 1</inkml:trace>
  <inkml:trace contextRef="#ctx0" brushRef="#br0" timeOffset="66594.809">23662 16684 28,'14'1'29,"-9"-15"0,10 8-9,-15 6-12,13-13-3,-13 13 0,12-2-2,-12 2 0,13 9-2,-13-9 0,7 18-1,-2-6-2,-4 3-1,-4-4-1,3 9 0,-6-8-1,1 7 1,-2-6 0,4 2 3,-7-6 0,6 2 4,0 0 0,4-11 2,-4 11 1,4-11 1,0 0 2,0 0-1,14 14-1,-14-14-1,15 4 0,-15-4-2,19 4 0,-19-4-5,19 0-2,-7 3-2,-2-6-6,3 4-6,1 3-17,-11-15-1,6 7 2,-6-13 1</inkml:trace>
  <inkml:trace contextRef="#ctx0" brushRef="#br0" timeOffset="66836.8229">23925 16404 21,'15'6'30,"-15"-6"1,11 10 1,-11-10-14,0 0-11,5 9-4,-5-9-7,4 9-11,-4-9-16,2 11-1,-2-11 1</inkml:trace>
  <inkml:trace contextRef="#ctx0" brushRef="#br0" timeOffset="67049.835">24017 16681 30,'0'0'30,"14"15"1,-14-15-3,0 0-19,0 0-11,11-6-7,-11 6-6,0 0-14,0 0-1,0 0 0</inkml:trace>
  <inkml:trace contextRef="#ctx0" brushRef="#br0" timeOffset="67830.8797">24148 16412 23,'0'0'30,"3"-9"2,-3 9-10,0 0-6,0 0-5,11 4-2,-11-4-2,6 20-2,0-4-1,1 4-1,-2 4 0,1 3-2,1 2 0,3 1-1,-1 2 1,-3-1-2,-3-4 1,2-1-1,3-3 1,-1-5-2,-2-1 0,-3-6-2,-2-11-2,9 7-3,-9-7-3,9-8 0,-9 8 0,1-22 0,0 7 2,-1-5 3,-3-3 6,-5-5 6,-4-8 4,1 2 1,-2-8 2,-2 4-1,-4-6 1,-1 7-2,4-2-2,2 12-2,3 3-1,1 6 0,0 3-1,10 15 0,-2-13-1,2 13 0,10-4-1,-10 4 0,22 3-1,-1 2 0,2 1-1,-2 0 1,-21-6 0,56 18-1,-56-18 0,0 0 0,72 34-1,-72-34 0,0 0-1,0 0 1,55 48-1,-55-48 0,0 0 0,0 0 1,-15 51-1,-1-38 2,2 4-1,-7-5 1,2 2-1,4-4-1,3 3-4,-1-10-2,12 10-7,-1-4-17,2-9-4,0 0 1,0 0 1</inkml:trace>
  <inkml:trace contextRef="#ctx0" brushRef="#br0" timeOffset="68304.9065">24554 16539 31,'0'0'28,"0"0"3,0 0-10,0 0-8,-39 69-3,39-69-1,0 0-2,-22 59 0,22-59-2,0 0-1,5 61 0,-5-61-4,0 0 0,0 0 0,66 45 0,-66-45 0,0 0 0,58-1 0,-58 1 1,0 0 1,0 0-1,50-38 1,-50 38 0,0 0 0,8-52 0,-8 52-1,0 0 1,-36-68-1,36 68 0,0 0-1,-62-67 1,62 67-1,0 0 0,-71-23-1,71 23-1,0 0-1,-50 31-1,50-31-7,0 0-10,0 0-14,9 68-2,-9-68 3,0 0 0</inkml:trace>
  <inkml:trace contextRef="#ctx0" brushRef="#br0" timeOffset="68759.9326">24972 16478 29,'0'0'31,"0"0"3,-65 50-2,65-50-16,0 0-8,-55 22-3,55-22-1,0 0-1,0 0 0,0 0-1,0 0 1,-39 52-2,39-52 0,0 0 0,0 0 0,0 0-1,54 31 0,-54-31 0,0 0 0,0 0-1,59 34 1,-59-34-1,0 0 0,0 0-2,0 0 3,45 49-1,-45-49 0,0 0 1,0 0 1,0 0-1,-29 62 3,29-62-2,0 0 1,0 0-2,-67 39 0,67-39-6,0 0-15,0 0-13,0 0-2,-52 0 2,52 0-1</inkml:trace>
  <inkml:trace contextRef="#ctx0" brushRef="#br0" timeOffset="70028.0054">21084 17097 16,'0'0'15,"0"0"0,0 0-2,0 0 0,0 0 1,-1 10-1,1-10 0,0 0-2,0 0 0,10 9-1,-10-9-3,24 5-1,-6-7-1,5 7-2,6-1 0,9 1 0,4 1-2,8-1 0,2-1 0,7 3 0,4 1 1,5-3-2,3-4 1,4 0-1,1 4 1,4-4-2,1-2 2,-1-2-1,1-1 1,-2 3 0,-1 2 0,-1-1 0,-2-4-1,-1 4 2,1 2-1,0 0-1,-2-2 1,-1 0-1,-1 4 1,3-1-2,-5 1 1,-1-2-1,-3 3 1,2 3-1,0-1 1,0-2-2,-5-2 2,-2 2 0,3-1 0,0 2 1,0-5-1,0-1 0,0 3 1,-1 3-1,4-4 0,3 1 0,-5-1-1,0-2 0,-2 2 2,2-3-1,-5-3 0,1-2 0,1 1 1,-2 0-1,2-3 0,-4 3 0,-1-1 0,-3-3 0,-4 7-1,4 2 1,-53 0-1,78 10 0,-78-10-1,70 15 1,-70-15-2,52 29-2,-52-29-3,0 0-4,0 0-9,53 25-15,-53-25 0,0 0 0</inkml:trace>
  <inkml:trace contextRef="#ctx0" brushRef="#br0" timeOffset="71306.0785">21581 17806 21,'21'39'25,"-21"-39"-5,15 2-3,-15-2-1,21 1-2,-6-4-2,-1-5-3,4-6-1,-1 0-3,5 0 2,-7-5-1,7-2 0,-7-7 0,3 3-2,-5 3 0,1 0-2,-4 2 0,-2 2-1,-3-2 0,-3 4-1,-2 16 1,-9-16-1,0 9 0,-3 5 0,-4 3 0,-7 0 0,0 8-1,-4 1 1,-1 4-1,1 5 1,0 4 0,2 0 0,3 4 0,5 3 0,7-2 2,3-3-1,6-1 0,1-24 1,0 0 3,34 59-2,-34-59 1,0 0 0,76 34 0,-76-34-1,63 19-1,-63-19 0,62 7-1,-62-7-3,51 0 3,-51 0-1,0 0-1,57-11-2,-57 11-2,0 0-5,0 0-12,48-18-15,-48 18-1,13-8-1,-13 8 2</inkml:trace>
  <inkml:trace contextRef="#ctx0" brushRef="#br0" timeOffset="71528.0912">22098 17827 19,'0'0'28,"0"0"0,0 0 4,13 22-13,-13-22-8,0 0-2,0 0-2,0 0 0,-12 56-2,12-56 1,0 0-4,0 0-5,-5 58-3,5-58-6,0 0-11,0 0-12,0 0 1,0 0 1</inkml:trace>
  <inkml:trace contextRef="#ctx0" brushRef="#br0" timeOffset="71928.1141">22360 17611 45,'6'16'31,"-11"-7"1,11 4-4,-3 9-14,-4 1-7,6 9-4,-5-32-1,9 63-1,-9-63 0,10 65-4,-10-65-5,8 50-6,-8-50-9,0 0-8,0 0-3,0 0 3</inkml:trace>
  <inkml:trace contextRef="#ctx0" brushRef="#br0" timeOffset="72154.127">22253 17825 42,'0'0'31,"0"0"1,0 0-9,0 0-9,15-14-5,-2 14-2,2 2-2,2 4-2,1-3-2,3 1-5,-3 1-7,3-3-18,4 7-3,-10-17-2,4 1 2</inkml:trace>
  <inkml:trace contextRef="#ctx0" brushRef="#br0" timeOffset="72709.1587">22622 17816 1,'14'17'20,"-14"-17"1,16 8 2,-16-8-11,18-11-2,-4 4-1,-1-4 0,4-1 0,-4-1 1,7 4 0,-7-5-1,5 2-2,-7-4-2,6 6-2,-6 1 1,3-3-1,-5 0-1,-1 3 1,-3-4-1,-5 13-1,6-12 0,-10 3 0,-3-3 0,-2 9-1,-6-2 1,-2-3 0,-4 6-1,-4-5 0,0 3 1,-2 1-1,2 10 0,-2-2 0,2 6 0,5 11 0,0 0 0,5 7 1,15-29-1,-16 73 1,16-73 3,1 63-1,-1-63 1,24 50-1,-24-50 1,0 0-1,65 50 0,-65-50-2,55 15-1,-55-15 0,50 6-2,-50-6-1,0 0-6,63 2-11,-63-2-19,0 0 3,0 0-3,0 0 4</inkml:trace>
  <inkml:trace contextRef="#ctx0" brushRef="#br0" timeOffset="73324.1939">23019 17879 53,'0'0'37,"0"0"-2,0 0 1,0 0-15,0 0-13,0 0-3,0 0-2,55 25-2,-55-25 1,0 0-2,0 0-2,0 0 1,0 0-1,0 0-1,49 33-1,-49-33-3,0 0 2,0 0-2,-9 49 0,9-49 0,0 0 2,0 0 2,-33 60 1,33-60 3,0 0-1,0 0 3,0 0 1,0 0 1,0 0 0,0 0-2,-11 51 2,11-51-1,0 0 0,0 0-1,0 0-1,51 4 0,-51-4-2,0 0-1,0 0-6,0 0-14,0 0-16,54-3-2,-54 3 2,0 0 0</inkml:trace>
  <inkml:trace contextRef="#ctx0" brushRef="#br0" timeOffset="73757.2187">23433 17643 45,'0'0'34,"0"0"1,11 11 1,-11-11-18,0 0-8,0 0-5,0 0-4,-5 9-2,7 1-4,-2-10-7,-5 10-17,5-10-6,0 0-2,2 16 3</inkml:trace>
  <inkml:trace contextRef="#ctx0" brushRef="#br0" timeOffset="73965.2306">23510 17858 49,'0'0'31,"18"56"2,-18-56-3,0 0-19,0 0-11,0 0-4,0 0-4,0 0-9,0 0-11,0 0-4,0 0 2,0 0 0</inkml:trace>
  <inkml:trace contextRef="#ctx0" brushRef="#br0" timeOffset="74326.2512">23766 17557 45,'0'15'32,"0"-15"0,1 16-6,0-3-11,-1-1-6,5 9-3,-2-1 0,4 8-3,-7-28 0,15 66-2,-15-66-1,17 70-2,-17-70-1,18 67-4,-18-67 0,16 60-6,-16-60-2,0 0-4,0 0-4,0 0-10,8 50 2</inkml:trace>
  <inkml:trace contextRef="#ctx0" brushRef="#br0" timeOffset="74701.2727">23758 17666 32,'-3'-18'32,"6"2"2,-3 4-6,2-2-7,1 5-7,1-3-5,6 2-4,-10 10-2,20-10-1,-7 14 0,2-1-1,-1 2 0,5 2-1,-4 3 0,-1-2 0,0 2-1,-1 0 0,-4-1-1,-2 4 1,-2-1-1,-8-1 1,-1-2 0,-3 8 0,-4-3 1,-3 0 0,-1 1 1,0-2 1,-2-3-1,4 5 0,2-5-2,2-8-4,5 7-8,4-9-13,0 0-8,0 0-1,0 0 1</inkml:trace>
  <inkml:trace contextRef="#ctx0" brushRef="#br0" timeOffset="75281.3059">24117 17758 23,'8'11'29,"-8"-11"0,-12 13 2,5 2-15,7-15-6,0 0-4,-24 52 0,24-52-2,0 0 2,-5 73-4,5-73 2,0 0-4,19 61 1,-19-61-2,0 0 0,0 0-1,62 31 1,-62-31-1,0 0 2,58-19-1,-58 19 2,0 0-1,44-59 1,-44 33 1,1-1-1,-4-5 2,-9 10-2,-5-4 3,-5 4-3,2 2 1,-7 10-1,5 6 0,-3 5-1,4 7 0,3 5-1,1 3-2,17-16-4,-22 51-6,22-51-8,0 0-14,11 49 0,4-45 1</inkml:trace>
  <inkml:trace contextRef="#ctx0" brushRef="#br0" timeOffset="75862.3391">24538 17751 20,'0'0'27,"0"0"2,0 0-8,0 0-5,0 0-3,0 0-2,0 0-2,-50-5-2,50 5 0,0 0-1,0 0 0,0 0-2,-65 39-1,65-39-1,0 0-1,0 0 0,-32 50-2,32-50 1,0 0-2,0 0 1,0 0 1,0 0-1,47 29 1,-47-29 0,0 0 0,56 13 0,-56-13 0,0 0-1,48 12-1,-48-12 2,0 0-1,0 0 1,0 0 0,45 29-1,-45-29 2,0 0-2,0 0 2,-34 45-1,34-45-2,0 0 3,-61 46 0,61-46-1,-55 29 1,55-29-3,0 0-7,-44 34-21,44-34-1,0 0-5,0 0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0:55:05.4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16485 5178 16,'0'0'20,"0"0"-1,0 0-3,-8-10 0,8 10-4,0 0-2,0 0-1,0 0-2,0 0-1,0 0-2,0 0-1,0 0 0,2 18 0,2-4 0,-2 0 0,2 6 0,-1 1-1,1 7 1,-2 0-1,0 3-1,-2 0 1,-1 7-1,-4 3 0,-2-1 0,-6 3-1,-3 2 0,-6 3 0,-3 2 1,-4 1-1,-4-2 0,-3 0 0,-3 3 0,-3-4 1,-3-2-1,0-3 0,-4 0 0,-1-2 2,1 0-2,-1-1 0,1-5 0,0 1 0,4 0 0,1-1 0,2-2 0,1-1 0,0-2 0,2-1 0,0 0 1,1-2-1,3-2 1,1-4-1,0 2 0,3 0 2,1 1-2,2-3 1,3-1 0,3 1-1,-2-1 0,0 2 1,2-1 0,2-4-1,-2-1 0,0-1 0,3 1 0,0-3 0,3-2 1,1-3-1,3 0 0,0-2 0,12-6 1,-11 9-1,11-9 0,0 0 0,0 0 0,-9 2 0,9-2 0,0 0-1,-1-11-1,1 11-1,1-9-1,-1 9-4,3-11 0,-3 11-4,6-17-3,-6 17-5,14-15-6,-11 1-6,11 6 3</inkml:trace>
  <inkml:trace contextRef="#ctx0" brushRef="#br0" timeOffset="768.0439">15173 6497 14,'0'0'15,"3"-10"-2,-3 10 0,0 0-3,0 0 1,0-9-1,0 9-1,0 0 0,0 0-1,0 0 0,0 0-2,-5 12 0,5-12-1,-6 16-1,2-4-1,-2 2 0,-3 5-1,1 1 1,-2 4-2,1 0 1,-1 3-2,0-3 1,-1 3-1,1 0 1,4-3 0,-2-4-1,3-1 0,-2 0 0,3-5 1,2 1-1,0-3 0,1-3 0,0 2 1,1-11-1,1 13 0,-1-13 1,2 12-1,-2-12 0,0 0 0,6 9 0,-6-9 1,10 2-1,-10-2 1,15 3 0,-4-3 0,3-3 1,3 1-1,2-4 2,6 1-1,1-2 0,6-2-1,1-2 0,2 1 0,4 1 1,2-1-1,-2 0 0,-2 2-1,-4-1 1,-4 4 0,-7 2 0,-5-1 0,-7 2-1,-10 2 0,0 0 0,0 0-2,-2 15-4,2-15-8,-13 2-21,13-2 0,0 0-2,0 0 2</inkml:trace>
  <inkml:trace contextRef="#ctx0" brushRef="#br0" timeOffset="4061.2323">17352 5312 9,'0'0'26,"0"0"-1,0 0-4,0 0-3,0 0-3,1-13-3,-1 13-2,11-21-3,-11 21 0,16-23-1,-5 11-2,-3-5-1,5 2 0,-2 0-1,1 1 0,0-1 0,-1 0 0,-2 3 0,-1 2-1,-8 10 1,12-14-1,-12 14 0,0 0 0,0 0 0,0 0-1,0 0 1,8 19-1,-8-3 0,1 6 0,0 5 1,-2 3 0,1 3-1,1 1 0,0 0 1,0 0-1,1-3 1,-1-3-1,1-7-1,1-2 1,-1-4 0,-1-4 0,0-2-2,-1-9 0,0 0-1,0 0-3,0 0-4,0 0-6,-10-2-19,10 2 0,0 0 0,0 0 2</inkml:trace>
  <inkml:trace contextRef="#ctx0" brushRef="#br0" timeOffset="4688.2682">17457 5503 6,'-13'1'19,"13"-1"-5,0 0-1,0 0 0,0 0 0,0 0 0,9 8 0,-9-8-1,18-1 1,-9-2-2,8 3-1,-4-4-1,6 3-2,-5-4-1,4 3-2,-5-1-2,3 3-1,-3 0 0,-3 0-1,0 0 0,-10 0 0,14 1-1,-14-1 0,12 5-4,-12-5-8,0 0-21,0 0-1,7-11 0,-7 11 1</inkml:trace>
  <inkml:trace contextRef="#ctx0" brushRef="#br0" timeOffset="5303.3032">18237 5175 18,'0'0'25,"-7"-13"-4,7 13-5,-9-14-2,9 14-4,-13-12-1,2 6-2,1 6-2,-4 3 1,-1 2-2,-5 1-1,2 5 0,-5 2 0,1 5-1,-2 3 1,3 0 0,-2 1 0,6 4 0,1-3 0,5 2 0,1-3 0,9 1 0,4-5-1,5 2-1,3-5 1,6-3-1,1 1 1,5-2-1,2-4 0,-1 2-1,-1-3 0,1-4-1,0 0-3,-5-3-4,1 3-5,-6-5-11,-4-3-10,3 3-1,-9-7 1</inkml:trace>
  <inkml:trace contextRef="#ctx0" brushRef="#br0" timeOffset="5565.3183">18007 5321 21,'9'4'32,"3"-11"3,4 4-1,5 1-14,-3-8-6,6 7-3,-1-6-4,2 4-3,-2 1-3,-2 0-4,1 4-6,-5-1-12,-6-1-13,6 6-2,-17-4 2,20 1 0</inkml:trace>
  <inkml:trace contextRef="#ctx0" brushRef="#br0" timeOffset="5928.3391">18550 5112 38,'0'0'32,"-2"17"1,-3-7-1,0 5-22,6 8-3,-3 3-3,5 5-1,0-1-1,-1 5-1,-1-2 0,0-1-1,0-2 0,-2-3-3,3-2-4,-5-9-6,1-5-17,3-1-3,-1-10 0,0 0 0</inkml:trace>
  <inkml:trace contextRef="#ctx0" brushRef="#br0" timeOffset="6353.3634">18479 5153 14,'3'-12'32,"-6"-6"2,8 5 2,1-2-14,-1-4-5,8 6-2,0-5-5,6 4-3,0-1-2,5 5-2,-1 3-1,1 4 0,2 2-2,0 4 1,-4 3-1,-2 6 0,-3 4 0,-4 1 0,-3 2-1,-7 4 1,-4 1-1,-4-1 1,-4-1-1,0-2 1,-3-2 0,-3-3-1,3-2 1,-2-5 0,2-3 0,-3-1 0,3-1 0,1-2 0,0 0-2,11-1 0,-13-1-4,13 1-4,0 0-8,0 0-19,0 0 1,12 7-1,-2-10 3</inkml:trace>
  <inkml:trace contextRef="#ctx0" brushRef="#br0" timeOffset="6852.3919">18961 5249 16,'-9'4'27,"-3"-4"0,3 9-8,0-1-4,-5 3-2,3 8-1,-3-3-2,5 5-2,-1-3-2,5 4 0,2-3-2,3 3-1,5-6 1,4-1-3,3-4 0,2 1 0,3-5 0,0-5 0,3-3-1,-1-2 1,3-5-1,1-1 1,-1-2-1,-3-5 0,-2 1 1,-3 0-1,-5-2 0,-4-2 1,-10 1-2,-4-1 2,-3 2-2,-4 3 1,-1 3-1,-2-1 1,-1 6-1,5 4 1,0 3-1,3 1-1,3 6-1,9-8-4,-12 13-3,12-13-10,-5 10-13,11-1-2,-6-9 3,20 8 0</inkml:trace>
  <inkml:trace contextRef="#ctx0" brushRef="#br0" timeOffset="7348.4203">19395 5199 28,'0'0'32,"11"-6"2,-11 6 0,-4-9-17,4 9-5,-9 2-3,9-2 0,-15 3-4,15-3-2,-17 11 0,7-3-1,-4 0 0,2 0-1,-3 1 0,2 2 0,1 0-1,0-1 1,2-3-1,10-7 1,-7 18 0,11-9 0,-4-9-1,18 16 1,-4-9 0,1 2-1,4 1 1,1 1-1,-1-3 0,0 3-1,-4 1 1,-2 2 0,-2 2 0,-6-2 1,-4 3-2,-7-1 1,-4 1 0,-3-3 0,-3-1 0,-4-3 0,1-2 0,-3-1-2,2-2 0,1-8-3,5 7-6,-4-5-20,2-4-6,5 7 0,-4-5 1</inkml:trace>
  <inkml:trace contextRef="#ctx0" brushRef="#br0" timeOffset="8236.471">17382 6094 30,'0'0'29,"0"0"4,0 0-12,4-12-4,-4 12-4,8-15-3,2 7-1,-3-5-1,3 4-3,-3-6-1,5 3 0,-2-1-1,1 0 0,-1 1-2,-1 2 1,-9 10-1,12-15 0,-12 15 1,11-8-2,-11 8 0,0 0 1,6 11-1,-4-2 1,-1 4-1,0 5 0,-2 3 1,2 3-1,-2 2 1,1 0-1,-2 0 0,2 1 0,0-2 0,1-2 0,2-3-1,-2-3-2,3-1 0,-3-6-5,6 3-4,-7-13-8,0 0-16,0 0-2,0 0 2,0 0 2</inkml:trace>
  <inkml:trace contextRef="#ctx0" brushRef="#br0" timeOffset="8497.4857">17419 6279 27,'0'0'33,"0"0"2,0 0-4,0 0-12,18 4-4,-18-4-3,22 2-4,-8-3-3,3 3-2,1-3-1,3 2-1,-3 1 0,2-3-1,0 0-2,-4-1-2,3 4-4,-7-7-8,2 0-20,0 5 0,-4-7-1,4 6 2</inkml:trace>
  <inkml:trace contextRef="#ctx0" brushRef="#br0" timeOffset="8972.5132">18165 5980 36,'0'0'31,"0"-19"2,0 19-12,-11-10-5,-4 4-4,4 7-3,-11-4-3,4 8-2,-5 3 2,1 7-3,-5-1 1,5 4-2,-2-1 1,4 5-1,4 1 1,4-1-2,3-2 1,7 0-1,4-2-1,6 0 1,4 0-1,4-4 1,1-2-1,2 0 0,1-3 0,0-3-1,1 1 0,-1-5-2,1 0-2,-7-4-6,8 4-9,-6-4-17,-5-4 0,-1 4 1,-8-9 1</inkml:trace>
  <inkml:trace contextRef="#ctx0" brushRef="#br0" timeOffset="9180.525">17955 6115 32,'0'0'31,"11"-6"1,1 5-3,4 1-15,-1-3-5,7 6-5,0 0-4,1-1-4,4 2-6,-3 1-10,0-10-12,6 10 0,-8-11 1</inkml:trace>
  <inkml:trace contextRef="#ctx0" brushRef="#br0" timeOffset="9528.545">18414 5877 21,'0'0'32,"0"0"1,0 0 0,0 0-14,11 10-6,-11-10-4,1 20-1,-3-6-1,4 8-3,-2 1-1,2 2 0,-3 2-1,3 3 0,-2 2-1,2 0 1,0-1-2,0-3 0,1-3-1,-1-2-1,4-2-3,-5-8-5,8 1-10,-3-4-15,-6-10-2,9 1 1,-9-1 1</inkml:trace>
  <inkml:trace contextRef="#ctx0" brushRef="#br0" timeOffset="10030.5737">18606 6127 39,'0'0'34,"9"-1"2,-9 1-1,0 0-16,-2 13-6,-3-4-7,5 5-1,-4 0-3,2 5 0,1-2 0,2 1-1,1 1 0,1-5 0,2-1-1,0-1 0,-5-12 1,16 8-1,-16-8 0,20-5 0,-9-5-1,1-2 1,1-3 0,1-6 0,0 0 0,0-2-1,-1 0 1,-1 1 0,2 3 0,-4 1 0,-1 6 0,-9 12 0,11-11 1,-11 11-1,0 0 0,10 10 1,-10-10-1,7 18 0,-2-4 0,1 0 0,0 3 0,-1 1 0,0 2 0,0-1 1,-1-1-1,-1-2-1,0-4-1,-3-3-3,4 1-3,-4-10-7,0 0-16,0 0-6,6-14 0,-6 14 1</inkml:trace>
  <inkml:trace contextRef="#ctx0" brushRef="#br0" timeOffset="10390.5943">19003 5909 55,'0'0'35,"0"0"1,10-7-5,-7 19-15,-6-1-7,6 8-4,-5 0-1,3 7-3,-1 2 2,0 2-2,-2 1 0,2-1 0,-1-3 0,1 1 0,0-1-1,1-5 1,0-5-1,2 0 0,3-5 1,3-1-1,2-3 0,3-6 1,1-4-2,1 1 0,3-1-1,-4-7-2,2 5-4,-8-8-7,4 0-19,-13 12-3,7-16 0,-7 16 1</inkml:trace>
  <inkml:trace contextRef="#ctx0" brushRef="#br0" timeOffset="10618.6073">18919 6087 26,'0'0'35,"-7"-9"1,7 9 1,11-6-14,-5-3-5,10 10-6,-5-5-2,7 5-4,-2-1-3,3 3-1,-2 0-2,2 0-1,0 3-4,-4-7-8,3 0-26,-1 3 1,-7-7-1,3 2 1</inkml:trace>
  <inkml:trace contextRef="#ctx0" brushRef="#br0" timeOffset="11678.668">20605 5895 31,'0'0'30,"0"0"3,0 0-12,0 0-4,3-11-3,-3 11-3,0 0-2,0 0-1,0 0-3,14 0-1,-14 0 0,12 7-1,-12-7-1,15 13 0,-5-4-1,5 5 0,0 2 0,2 0 1,-1 3-1,2 0-1,0-2 1,1 3-1,-1-4 1,-3-4 0,-1-1-1,-1-3 0,-1-5 1,1-4-1,-1-3 1,3-4 0,-1-7 0,4-2 0,-1-7 0,6-4 1,0-6-1,4-2 2,-2-8-1,5-2 1,-1-4-1,2 1 0,0-4 0,-2 5 0,-1 1-1,0 4 0,-3 4 0,-3 6-1,-4 3 0,-2 8-1,-5 6 0,-5 1-3,-6 15-6,4-10-24,-4 10-8,0 0 2,0 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33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633A16B9-7C01-4794-A766-C1F98FCE49F7}" emma:medium="tactile" emma:mode="ink">
          <msink:context xmlns:msink="http://schemas.microsoft.com/ink/2010/main" type="inkDrawing" rotatedBoundingBox="11006,12930 15216,14151 15189,14245 10979,13025" semanticType="callout" shapeName="Other">
            <msink:sourceLink direction="with" ref="{87439713-9FEE-4858-BE26-DF83D6869305}"/>
            <msink:sourceLink direction="with" ref="{E6CDA3FE-709D-4452-B014-45272119B0FA}"/>
          </msink:context>
        </emma:interpretation>
      </emma:emma>
    </inkml:annotationXML>
    <inkml:trace contextRef="#ctx0" brushRef="#br0">0 0 21,'0'0'12,"0"0"-1,19-8 1,-19 8-2,14 2 0,-14-2 1,20 4-3,-7-1 1,4 0 0,5 3-1,0-2-1,6 2 0,0-2-2,5 2 0,0-4 0,5 5-1,-3-2 0,4-1-1,2 2 0,3 3-1,-5-1 2,6 3-2,-2-1-1,0 2 1,1 0-1,5 3 1,-4 2-1,0 0 0,4-4 0,1 5 0,0-4 0,2 0 0,1 1 0,0-2 1,-1-1-2,1 4 1,-3-3 0,-1 1 1,3 2-2,-2 1 1,-2-2 0,-1 0-1,0-1 1,4 0-1,-1-2 1,3 0-1,-2 0 0,2-2 1,5 3-1,1-3 0,1 2 0,-1 2 1,-1 2-1,-1 0 1,-2 0-1,-1 2 1,-3 0-1,-1 1 1,0-1 0,0 0-1,-2-1 0,2-1 1,2-1 0,-2 2-1,0 1 1,-2 0-1,0 0 1,1 0-1,2 1 1,-3-1-1,2 0 0,0 0 1,-1-4-1,1 1 0,-4-2 0,3 1 0,-2-2 0,3 0 1,-2 0-1,2-1 0,1 1 0,1 0 1,4-1-1,-1 1 0,0 3 1,-2-2-1,1 3 0,-1 2 0,-1 0 0,-6 2 0,-3-1 0,-2 2 1,-4-4-1,-5 0 0,-6-2 0,-3-3 1,-8-3-1,-2 0 0,-13-9 0,0 0-1,0 0-4,0 0-8,0 0-25,-16 0 1,-6-8-2,6 5 2</inkml:trace>
  </inkml:traceGroup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0:59:15.66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18074 13369 10,'0'0'26,"0"0"-2,0 0-4,0 0-3,0 0-4,0 0-2,0 0-2,0 0-2,0 0-1,1 9-1,-1-9-1,0 0-1,14 11 0,-4-4 0,-1-3-1,7 1 1,-2-1-1,5 0 2,-1-2-2,3 2-1,0-2 1,1 2 0,-2-3-1,1 2 0,-3-3 1,-1 2-1,2-2 0,-2 1 0,-3-1 0,-1 1 0,-1-1 0,-3 0 0,-9 0-1,15 1 0,-15-1 1,0 0-1,0 0 1,3 10-1,-3-10 0,0 0 1,-8 17-1,8-17 1,-16 18-1,4-3 0,1-2 0,-2 2 0,-2 2-1,1 0 1,-2 1-1,3 1 0,0-1 1,1-4-1,0 2 0,2-2 1,1-1 0,0 1-1,1-3 1,1 1 0,1-3 0,1 2 0,1-1 0,1-1 0,3-9 0,-1 15 0,1-15 0,7 13 0,-7-13 0,13 10 1,-13-10-1,17 7 0,-7-3 1,2-1 0,0-2-1,1 0 1,1-1-1,0 0 1,4-1 0,0 0-1,0 0 0,-1-2 1,0 2-1,-3 0 0,-1 1-1,-2-2-1,-11 2-2,10-3-4,-10 3-5,0 0-8,0 0-15,0 0-1,0 0 2,0 0 1</inkml:trace>
  <inkml:trace contextRef="#ctx0" brushRef="#br0" timeOffset="891.0509">18938 13437 8,'0'0'25,"0"0"-2,1-9-3,-1 9-2,0 0-4,-11-1-2,11 1-2,-10 1-2,10-1 0,-14 3-2,14-3-1,-17 4-1,7-1-1,-2 0-1,0 2-1,-1 0 2,0 2-2,-3-2-1,1 3 1,-3 1-1,2 3 1,0-1-1,1 1 1,0 1-1,5 1 0,1 2 1,1-1 0,4 2-1,4-1 0,3 4 0,1-2 1,5 1-1,0 1 1,4-2-1,3 1 1,1-2-1,1-3 1,1-2 0,-1 0 0,0-3 0,0-1 0,0-1-1,-1-2 1,-2-3-1,1-1 0,-1-1-1,-2-5-2,1 2-3,-5-7-3,4 5-4,-8-6-5,-5 11-7,12-14-11,-15 4 2,3 10 2</inkml:trace>
  <inkml:trace contextRef="#ctx0" brushRef="#br0" timeOffset="1224.07">18707 13577 15,'0'0'26,"-6"-9"2,6 9-7,0 0-6,0 0-2,0 0-2,10-7-2,-10 7-1,14 7-1,1 1 0,-4-2-2,6 3 1,-1-3-3,5 3 0,-1-2-1,2-2-1,-1-1 0,0-1 0,-1-1-2,-1-3-2,1 2-3,-8-8-10,0-1-19,2 6 0,-6-10 0,3 6 0</inkml:trace>
  <inkml:trace contextRef="#ctx0" brushRef="#br0" timeOffset="1826.1041">19319 13264 36,'0'0'33,"0"0"2,0 0-10,0 0-6,0 0-5,0 0-3,-4 17-4,-1-8-2,6 8-1,-3 1-2,3 6 0,0 6-1,3 2 1,-1 1-2,2 3 1,0 0-1,1 0 1,0-2-1,-1-2 0,-1-6-1,-1-3 1,-3 0-1,0-6 0,-1-3-2,-1-4 0,2 0-2,0-10-1,0 0-2,-10 3-2,10-3-3,0 0-4,-2-15-9,2 15-8,-1-21 2,2 10 2</inkml:trace>
  <inkml:trace contextRef="#ctx0" brushRef="#br0" timeOffset="2346.1342">19235 13375 16,'-3'-11'28,"-7"-9"2,7 5-7,0 2-5,0-3-3,5 3-3,-2-2-3,6 3-1,-2-2-2,4 3 1,-1-1-3,6 3 1,-2-2-2,8 6 0,-6-3-1,7 5 1,-2-2-1,4 3 0,-1-1-1,0 2 0,-1 2 0,-1 2 0,-1 1-1,0 5 0,-4 2 1,-1 4-1,-3-1 0,-2 4 0,-2-1 1,-1 1-1,-3 0 0,-3-4 1,-4 1-1,0-3-1,-2-1 1,-2-1 0,-3-2 0,-3-1 0,-1-1 0,-2-1 0,-1-1 0,4-1 0,-2-1 0,2 0 0,2 0 0,4-2 0,9 0 0,-9 1-1,9-1 0,0 0-2,0 0-3,10 0-6,4 2-16,2 2-9,-1-5-1,6 5 2</inkml:trace>
  <inkml:trace contextRef="#ctx0" brushRef="#br0" timeOffset="3110.1779">19739 13492 0,'-9'-2'24,"9"2"1,-8 9-6,8-9-2,-12 8-4,2-4-1,4 6-2,-7-4-1,5 4-2,-4-2-1,5 6-1,-5-2 0,6 5-2,1-3 0,2 4-1,3-4 0,3 4 0,5-3-1,1 1 0,5-5 0,0 1 0,3-4-1,1-2 2,0-2-2,1-3 1,-4-2 0,2-1-1,-3-2 1,0-3 1,-1-3-1,-1 0 0,-1-2 0,-2-1 0,-3 0 0,1-3 1,-3 1-1,-1 1 0,-3 0 0,-1-2 1,-2 0-1,-2 3 0,0-3 0,-1 5-1,-2-2 1,0 2-1,-3 2 1,0 2-1,-3 4 0,1 2 0,-3 3 0,-2 1-2,-1 6 1,0-1-2,2 4-1,-1-2-1,6 3-2,-1-5-3,7 5-1,6-13-9,0 0-14,3 9 1,-3-9 0</inkml:trace>
  <inkml:trace contextRef="#ctx0" brushRef="#br0" timeOffset="4078.2332">20279 13389 26,'0'0'19,"0"0"-1,0 0 0,0 0-1,0 0-2,0 0-2,-7-10-2,7 10-2,-10-3 0,10 3-2,-13-3-1,13 3 0,-19-1-2,10 3-1,-4-1 0,-1 3-2,-1 0 0,-2 1 0,0 3 0,-1-1 0,2 1-1,2-1 1,3 2-1,11-9 1,-13 14 0,13-14-1,5 10 0,-5-10 1,21 10-1,-7-5 1,2 0-1,3 0 1,-2 1-1,1 2 0,-2 1 1,0 1-1,-2 1 0,-1-1 0,-2 0 0,-2 3 0,0 0 0,-3-1 0,-1 2 0,-1 0 0,-2 1-1,-2 0 1,0-1 0,-2-2 0,-1 0 0,-2-1 0,-1-1 0,6-10 0,-19 13 0,8-9 0,-2-1 1,-1-1-1,-2-2 1,1-2 1,-3-2-1,2 1 1,-2-4-1,3 2 1,-2-1 0,4 0-1,1 1-1,3 1 0,9 4 0,-10-6-2,10 6-5,0 0-10,0 0-22,18-1 1,-18 1-1,22-4 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01:57.19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1979 7101 10,'0'0'24,"0"0"-1,0 0-6,0 0 0,10 5-3,-10-5-3,11 9-1,-11-9-1,18 15-1,-7-6-2,2 2-2,2 1 0,0 3-1,1-1-1,-1 1 0,0 1-1,0 2 0,0-4 1,-2-2-2,1 0 2,-2-3-1,-3-2 0,1-1-1,0-6 2,-10 0 0,14-16-1,-4 6 0,-4-9 1,3-1 0,-1-8 0,5-4 0,-1-5-1,3-1 0,1-3 1,3-1 0,-1-3-1,3 0 0,-1 0 1,0 5-2,-1 2 1,-1 2-1,-1 4 0,-1 6 0,-3 2-1,-2 6 1,-1 4-1,-2 1 1,-3 4-1,-5 9 1,6-9 0,-6 9-1,0 0-1,-1-9-2,1 9-7,0 0-22,-3 9-3,3-9-1,0 0 1</inkml:trace>
  <inkml:trace contextRef="#ctx0" brushRef="#br0" timeOffset="1414.0809">2044 11027 21,'0'0'17,"0"0"-1,3 10-2,-3-10 0,0 0-1,13 11-1,-13-11-2,14 11 0,-2-2-2,-1-2-1,3 7 0,2-4-1,1 6-2,0-2 0,2 6-2,-3 1 1,3 1-1,-3-1-1,1 0 0,-3-1-1,-1-1 0,-2-4 1,0-2-1,-2-7 0,-9-6 1,14 7 0,-14-7 0,12-9 0,-5-3 0,-3-4 1,1-4-1,0-7 1,3-2 0,-1-6 0,2 0 0,0-4 0,2 2-1,1-4 1,3 3-1,-2 1 0,0 3 0,1 3-1,-1 2 1,1 3-2,-3 5 1,0 5-1,-2 1 1,-3 5 0,-6 10-2,11-12 0,-11 12-3,0 0-14,14-3-17,-14 3-1,0 0-1,-3-21 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06:25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">10364 11038 26,'-5'-17'27,"5"17"0,0 0-8,-6 13-7,5 5-3,1 1-4,2 8-1,1 3-1,3 7 0,-1 0 0,2 3-1,-1-1-1,0-2 0,0-2-2,-1-3-1,0-4-4,-2-9-3,-1-3-10,4 0-11,-6-16 0,0 0 0</inkml:trace>
  <inkml:trace contextRef="#ctx0" brushRef="#br0" timeOffset="3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4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6">11523 10984 48,'0'0'33,"0"0"2,0 0-3,0 0-17,-6 14-6,3 1-4,-2 2-2,3 5 0,-1-1-2,3 4 1,0-1-1,2 1-1,3 1 0,-1-6-1,3 1-3,-4-8-2,9 3-10,-12-16-12,11 2-7,1-6-1,-6-14 1</inkml:trace>
  <inkml:trace contextRef="#ctx0" brushRef="#br0" timeOffset="7">11521 10799 48,'-10'-7'32,"-5"-2"1,6 9-12,9 0-8,-14 11-9,14-11-9,1 20-12,11-5-15,-12-15 0,24 23 0,-11-17 0</inkml:trace>
  <inkml:trace contextRef="#ctx0" brushRef="#br0" timeOffset="8">11755 10691 36,'0'0'33,"-13"1"0,12 8 0,-1 5-18,-5 0-6,7 10-4,-4 3-2,6 5 0,-1 3-3,1 4 1,0 1 0,0 1-1,2-1-1,-4-3-2,4-1-1,-5-6-4,5-4-9,-4-7-9,0-19-8,3 17 1,-3-17 1</inkml:trace>
  <inkml:trace contextRef="#ctx0" brushRef="#br0" timeOffset="9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10">11972 10767 58,'-17'-2'33,"17"2"0,-12 7-12,12-7-10,0 0-9,0 11-12,0-11-16,12 7-7,3 1 0,-2-6 0</inkml:trace>
  <inkml:trace contextRef="#ctx0" brushRef="#br0" timeOffset="11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12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13">13172 10892 27,'0'0'30,"0"0"-6,1 16-2,-2-6-4,-3 3-4,4 5-3,-3-1-3,4 4-2,-3 2-2,3 0-1,-1 0-2,0 1 1,1-3-1,-1-2-1,1-4-1,-1-3-3,1-1-1,-1-11-4,1 10-6,-1-10-9,0 0-10,0 0 1,-4-18 1</inkml:trace>
  <inkml:trace contextRef="#ctx0" brushRef="#br0" timeOffset="14">13169 10753 31,'0'0'27,"0"0"1,-8 9-11,8-9-11,-2 18-9,4-7-9,3 7-13,-5-18-2,13 23 0</inkml:trace>
  <inkml:trace contextRef="#ctx0" brushRef="#br0" timeOffset="15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16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7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8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9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20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21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06:25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">10364 11038 26,'-5'-17'27,"5"17"0,0 0-8,-6 13-7,5 5-3,1 1-4,2 8-1,1 3-1,3 7 0,-1 0 0,2 3-1,-1-1-1,0-2 0,0-2-2,-1-3-1,0-4-4,-2-9-3,-1-3-10,4 0-11,-6-16 0,0 0 0</inkml:trace>
  <inkml:trace contextRef="#ctx0" brushRef="#br0" timeOffset="3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4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6">11523 10984 48,'0'0'33,"0"0"2,0 0-3,0 0-17,-6 14-6,3 1-4,-2 2-2,3 5 0,-1-1-2,3 4 1,0-1-1,2 1-1,3 1 0,-1-6-1,3 1-3,-4-8-2,9 3-10,-12-16-12,11 2-7,1-6-1,-6-14 1</inkml:trace>
  <inkml:trace contextRef="#ctx0" brushRef="#br0" timeOffset="7">11521 10799 48,'-10'-7'32,"-5"-2"1,6 9-12,9 0-8,-14 11-9,14-11-9,1 20-12,11-5-15,-12-15 0,24 23 0,-11-17 0</inkml:trace>
  <inkml:trace contextRef="#ctx0" brushRef="#br0" timeOffset="8">11755 10691 36,'0'0'33,"-13"1"0,12 8 0,-1 5-18,-5 0-6,7 10-4,-4 3-2,6 5 0,-1 3-3,1 4 1,0 1 0,0 1-1,2-1-1,-4-3-2,4-1-1,-5-6-4,5-4-9,-4-7-9,0-19-8,3 17 1,-3-17 1</inkml:trace>
  <inkml:trace contextRef="#ctx0" brushRef="#br0" timeOffset="9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10">11972 10767 58,'-17'-2'33,"17"2"0,-12 7-12,12-7-10,0 0-9,0 11-12,0-11-16,12 7-7,3 1 0,-2-6 0</inkml:trace>
  <inkml:trace contextRef="#ctx0" brushRef="#br0" timeOffset="11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12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13">13172 10892 27,'0'0'30,"0"0"-6,1 16-2,-2-6-4,-3 3-4,4 5-3,-3-1-3,4 4-2,-3 2-2,3 0-1,-1 0-2,0 1 1,1-3-1,-1-2-1,1-4-1,-1-3-3,1-1-1,-1-11-4,1 10-6,-1-10-9,0 0-10,0 0 1,-4-18 1</inkml:trace>
  <inkml:trace contextRef="#ctx0" brushRef="#br0" timeOffset="14">13169 10753 31,'0'0'27,"0"0"1,-8 9-11,8-9-11,-2 18-9,4-7-9,3 7-13,-5-18-2,13 23 0</inkml:trace>
  <inkml:trace contextRef="#ctx0" brushRef="#br0" timeOffset="15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16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7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8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9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20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21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56:38.87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16210 5350 2,'-3'-10'15,"3"10"-2,-5-10-2,5 10 1,-5-10-1,5 10 1,0 0-1,-3-10-1,3 10 0,0 0 0,0 0-1,0 0-2,0 0 0,-4-9-1,4 9 0,0 0-1,0 0-1,0 0-2,2 17 1,-2-17-1,0 25 1,2-7-1,-1 7 0,-2 1-1,-1 8 0,-1-1 0,2-2 1,1 2-2,-2-3 1,2-2 0,0-2-1,-1-4 0,4-4 1,-1-5-1,0 1 0,-2-4 0,0-10 0,0 13-1,0-13-2,0 0-2,0 0-4,0 0-6,0 0-9,4-12-10,4 2-1,-6-12 2</inkml:trace>
  <inkml:trace contextRef="#ctx0" brushRef="#br0" timeOffset="548.0313">16191 5295 31,'-5'-14'30,"5"14"1,0 0-11,0 0-5,0 0-2,-2-15-4,2 15-2,0 0-2,0 0-1,0 0-1,12-6 1,-12 6-2,13-7 0,-3 5 0,4-1 0,0 0-1,4 1 0,-2 0 0,4 2 0,-2 0 0,-1-1 0,1 1-1,-2 3 0,0 0 1,-2 0-1,1-1 0,-4 2 0,-2-1 0,2 0 0,-11-3 1,10 4-1,-10-4 0,0 0 0,0 0 0,0 0 0,0 0 0,0 0 0,0 0 0,0 0 0,2 11 1,-2-11-1,-3 10 0,2 0-1,1 1 1,0 1-1,1 2 0,0-1-2,2 4 0,-3-4-5,6 7-4,-5-9-8,-1 0-15,5 1 0,-5-12 1,9 17 2</inkml:trace>
  <inkml:trace contextRef="#ctx0" brushRef="#br0" timeOffset="1250.0715">16728 5469 14,'0'0'28,"9"-4"-5,-9 4-1,14-7-2,-4 3-3,3 1-3,0-4-3,4 5-3,-2-4-3,4 3-1,-1 1-2,-3 1 0,2 0-4,-7 1-4,3 5-8,-13-5-19,10 11-1,-10-11 1,2 10 0</inkml:trace>
  <inkml:trace contextRef="#ctx0" brushRef="#br0" timeOffset="1532.0876">16742 5572 29,'0'0'31,"0"0"2,0 0 1,11 1-18,0-1-4,-11 0-3,19-3-3,-9 4-2,3 0-1,-1 2-2,1 0-1,3 0-1,-4 0-1,1 4-6,-1-9-9,-12 2-17,22-2-1,-12-5 1,4 4 1</inkml:trace>
  <inkml:trace contextRef="#ctx0" brushRef="#br0" timeOffset="2479.1418">17433 5213 10,'-4'-9'26,"4"9"2,0 0-6,-15-12-5,15 12-2,-17-7-2,17 7-2,-20-6-2,10 6-1,-4-2-2,3 5 0,-7 0-1,5 1-2,-2 0-1,3 6 0,-3-1-1,6 2 0,-2 1 0,5-1-1,2 0 1,3 2-1,3 1 2,3-1-1,6-1 0,-1 1-1,1-1 2,2-1-2,-2 1 1,1-1 0,-12-11-1,13 20 0,-13-9 0,0-11 0,-4 18 0,-2-8-1,-4-2 1,-1 1-1,0-1 1,-3-3-1,1-1 1,-2 0-1,3-1 1,0-3 0,12 0-1,-17 2 1,17-2-1,0 0 1,0 0 0,0 0 1,9 5-1,2-2 0,-1-1 0,4 1 1,1 2-1,-2 2 1,1 4-1,-3 2 0,-6 4 0,-1 0 0,-4 2 0,-2 0 0,-3 3 0,-1 0 0,-2-1 0,1 0 1,2-3-1,1 1 0,2-1 1,1-3 0,3-2-1,3-2 1,-5-11-1,16 16 1,-7-12-1,4-3 0,1 2-3,-2-5-5,7-1-25,-3 3-3,-7-3-1,4 1 1</inkml:trace>
  <inkml:trace contextRef="#ctx0" brushRef="#br0" timeOffset="3960.2265">18039 5375 17,'0'0'16,"0"0"-2,-6 10 0,6-10-2,-10 11 1,0-2-3,-1 3-1,-1 2-1,-4 4-2,1 2 0,-6 4-1,1 0 0,-2 1-2,3 1 0,-1-3-1,4 0-1,-1-3 1,4-5-1,1-3-1,4-3 1,8-9-1,-11 12-1,11-12-3,0 0-3,0 0-7,-10 4-7,10-4-10,-2-10 2,-2-2-1</inkml:trace>
  <inkml:trace contextRef="#ctx0" brushRef="#br0" timeOffset="4335.2476">17762 5375 35,'0'0'30,"0"0"3,0 0-11,0 0-5,5-9-4,-5 9-3,13 12-3,-1-2 0,-3-1-3,5 7 0,0-1-2,4 4 0,1-1-1,0 1 1,2 0-1,-1 1-1,1 1 1,-2-5-1,-4 1 0,0-3-1,-4 0-1,-3-4-1,3 2-2,-11-12-5,16 8-10,-16-8-13,0 0-3,0 0 2,10 0 0</inkml:trace>
  <inkml:trace contextRef="#ctx0" brushRef="#br0" timeOffset="4990.2854">17768 5228 9,'-23'9'24,"11"0"-5,-3-2-1,1 8-2,2 2-3,-1 6-2,2 4-2,1 5 0,5 6-3,1 3-1,3 3-1,1 0-1,4-1-1,0-1-2,3-2 0,3-4-5,1-9-4,4-7-15,3 0-7,-4-15 1,9 4-1</inkml:trace>
  <inkml:trace contextRef="#ctx0" brushRef="#br0" timeOffset="5697.3258">18281 5685 12,'0'0'25,"4"-13"-3,-4 13-4,5-10-2,-5 10-2,8-13-1,-7 2-3,-1 11-2,8-15 0,-8 15-1,7-15-2,-7 15-1,7-16 0,-7 16-2,6-9 2,-6 9-3,3-10 0,-3 10 0,0 0-1,0 0 1,0 0-1,0 0 1,2 9-1,-2-9 0,-1 20 1,2-9-1,0 6 0,-1 1 0,-1 1 1,1-1-1,2 4 0,-1-2 0,0-2-1,-2 0 0,1-3-2,-1-5-3,4 1-4,-3-11-7,0 0-6,-2 17-12,2-17 3,0 0 0</inkml:trace>
  <inkml:trace contextRef="#ctx0" brushRef="#br0" timeOffset="5919.3385">18280 5815 13,'0'0'30,"0"0"1,0 0-3,0 0-8,0 0-3,10-6-5,0 9-4,-10-3-2,15-2-1,-15 2-3,18 0-1,-8-1-1,-10 1-2,21 1-6,-21-1-9,15-11-17,-2 10 0,-13 1 1,15-11 0</inkml:trace>
  <inkml:trace contextRef="#ctx0" brushRef="#br0" timeOffset="6890.3941">18662 5674 52,'14'8'31,"-14"-8"2,8 16-8,-2-1-14,-7-2-4,1 5-5,-3 1-3,-3 1-4,5-1-8,-5 1-16,-5-10-4,6 5 0,-5-10 1</inkml:trace>
  <inkml:trace contextRef="#ctx0" brushRef="#br0" timeOffset="7247.4145">18927 5299 25,'4'-11'31,"-4"11"2,0 0 1,9-11-14,-9 11-7,0 16-3,3 1-2,-5 0-2,6 7-2,-5-2 0,2 8-1,1 2-1,-1-1 0,1-1-1,1 0-1,0-4 0,-2-4-2,2 2-2,-2-11-5,5 0-12,-4-2-15,-2-11 0,0 0 0,0 0 1</inkml:trace>
  <inkml:trace contextRef="#ctx0" brushRef="#br0" timeOffset="7608.4352">18882 5304 30,'-4'-25'33,"12"8"3,-3-1-1,1 0-14,6 9-6,1-4-3,9 8-4,-4-2-1,8 7-3,-3 1-1,2 7-1,-1 2 0,0 2-1,-2 4-2,-6 4 1,-2 0 0,-7 3-1,-4 0 1,-5-2-1,-4 1 0,-8 0 1,-4-1 0,-3-6 0,-2 1 0,1-4 0,1-2-1,4-1 0,2-1 0,6-6-2,9-2-3,0 0-4,9 0-12,5-3-15,2-2 1,3-1-1,1-4 1</inkml:trace>
  <inkml:trace contextRef="#ctx0" brushRef="#br0" timeOffset="8084.4624">19367 5458 31,'0'0'30,"-5"12"4,5-12-8,-17 12-8,5-1-5,-2-3-3,1 9-2,-4-4-3,2 5 0,5-2-2,2 2-1,1 0 0,9-2 0,3 0-1,6-3-1,4-2 1,4-3 0,4-4 0,3-1-1,5-6 0,-1-1 0,-2-3 1,-2-3-1,0-1-1,-3-1 1,-4-1 0,-6-1 0,-5-2 0,-6-1-1,-4-3 1,-7 0-1,-3 0 1,-7 0-1,-4 3 0,-1 5 1,-2 4-1,1 5 1,1 6-1,3 1 0,5 7-1,3 1-3,8 5-6,-1-4-12,3 0-11,10 0-2,-7-13 2,26 17 0</inkml:trace>
  <inkml:trace contextRef="#ctx0" brushRef="#br0" timeOffset="8552.4892">19751 5438 31,'0'0'32,"0"0"2,-14-3-1,4 3-13,1 5-8,-5-1-4,2 3-2,-3-2-2,7 4 0,-2 0-2,10-9 0,-12 13 0,12-13-1,-1 14 0,1-14 0,12 13-1,-12-13 1,20 11-1,-4-4 0,-2 4 1,1-2-1,-1 5-1,-2-1 1,-2 1-2,-2 3 1,-4 2 0,-5-3 0,-1 2 0,-6-1-1,-1-1 1,-3-4 1,0 0 0,-3-4 0,0-3 0,2 0 1,0-3-1,4-3 1,9 1-1,-13-5-2,13 5-2,0 0-7,0-14-23,0 14 0,13-18-2,0 9 1</inkml:trace>
  <inkml:trace contextRef="#ctx0" brushRef="#br0" timeOffset="8926.5105">19837 5201 53,'0'0'38,"8"-10"-1,-8 10 1,12-3-18,4 16-10,-3 0-3,7 9-1,-2 3-2,3 6-2,-1 1 0,-2 4-1,-3 1 0,-3-1 0,-3 0-1,-5 0 0,-7-6 0,0-6 1,-3-1-2,-3-5 1,2-4-1,-3-6 0,10-8-2,-16 7-2,16-7-5,-9 3-11,9-3-18,0 0 0,0 0 0,0 0 2</inkml:trace>
  <inkml:trace contextRef="#ctx0" brushRef="#br0" timeOffset="9107.5209">20210 5634 43,'16'18'33,"-10"-1"3,1 4-2,-3 3-18,-9-4-6,1 3-5,-4-3-5,0-3-7,0-6-27,2 6-1,-8-11 0,4 4 0</inkml:trace>
  <inkml:trace contextRef="#ctx0" brushRef="#br0" timeOffset="10678.6108">17750 6112 19,'-12'2'25,"12"-2"-5,-12 10-2,3-2 0,2 4-3,-8 2-2,6 9-1,-8 0-2,7 8-1,-5 1-3,4 9 1,0-3-2,1 2-1,3-3-1,5-3 0,1-6-1,8-2-1,3-6-1,2-8 0,3-1-3,3-7-3,5 2-9,-4-2-20,2-7 0,0 0-1,-6-7 1</inkml:trace>
  <inkml:trace contextRef="#ctx0" brushRef="#br0" timeOffset="10997.629">18052 6250 17,'11'13'26,"-11"-13"-2,-5 20-5,0-9-4,-4 6-2,-1 3-3,-1 1-2,-3 2-2,-6 0-2,0-2 0,-1 0-3,4 1 1,-2-6-1,4-2-1,0-4-4,3-4-3,12-6-6,-14 7-10,14-7-9,-7-10 2,4-5 0</inkml:trace>
  <inkml:trace contextRef="#ctx0" brushRef="#br0" timeOffset="11237.6427">17801 6278 18,'10'-2'31,"-10"2"0,11 8 3,-2 2-13,1 2-6,4 3-5,1 2-3,6 3-1,0 0-2,4 0-2,-2-4-1,1-2-2,3-3-3,-4-3-7,6-1-10,-5 0-13,-6-7-1,3 3 1,-5-7 0</inkml:trace>
  <inkml:trace contextRef="#ctx0" brushRef="#br0" timeOffset="11626.6649">18193 6442 36,'0'0'35,"7"-13"1,-7 13-1,11-18-16,0 16-5,-11 2-7,19-4-2,-19 4-3,16 9-1,-16-9-1,14 20 0,-9-7 0,-4 2-1,-1-1 1,-4-2-1,-2 3 0,0-2 0,-3 0 1,-2-3 0,-2-1-1,3 1 1,10-10 0,-17 15 0,17-15 1,0 0 0,-8 10 0,8-10 0,13 4 0,-3-4 0,-1 0 0,5-1-2,-1 2-2,-3-3-5,9 5-13,-1-2-14,-9-5-1,4 3-1,-2-5 2</inkml:trace>
  <inkml:trace contextRef="#ctx0" brushRef="#br0" timeOffset="11860.6784">18470 6555 54,'0'0'35,"19"3"-1,-19-3-11,13 10-7,-1-2-5,-12-8-6,11 16-2,-8-5-1,1 3-1,-2-2 1,-2-2-2,0 1-1,-4 0-2,0 1-1,4-12-9,-11 13-17,11-13-4,-13 8-2,13-8 2</inkml:trace>
  <inkml:trace contextRef="#ctx0" brushRef="#br0" timeOffset="12313.7043">18900 6174 47,'0'0'33,"0"0"2,-15-3-2,15 3-18,-10 21-5,4-7-4,6 12 0,-2 1-2,2 4 0,1-1-1,4 2 0,-1-3-1,4-1-1,0-2-1,0-7-1,3 0-3,-4-9-6,2-1-25,0 1-2,-9-10 0,10 4 0</inkml:trace>
  <inkml:trace contextRef="#ctx0" brushRef="#br0" timeOffset="12747.7291">19058 6320 42,'0'0'33,"6"16"1,-11-7 0,10 2-16,1 13-12,-7-3 0,6 3-3,-4-3-1,4 1 0,1-6-1,5-1-1,-3-6 1,1-5 0,1-4-1,1-4 0,1-2 0,-2-5 0,2-4 0,-3-2-1,1-4 0,0 1 0,-3 2 0,1-2 0,-2 4 0,-1 5 1,-5 11-1,0 0 2,10-5-1,-10 5 1,5 18-1,-2-3 1,-1 2-1,3-2 1,1 3-2,-1-3-1,3 2-4,-4-7-14,-4-10-13,10 14-2,-10-14 1,10-1 0</inkml:trace>
  <inkml:trace contextRef="#ctx0" brushRef="#br0" timeOffset="13095.749">19484 6075 48,'0'0'35,"0"0"0,0 0 0,-7 20-14,3-8-15,4 9-3,-4 3-1,2 7 0,-1 4-1,1-1 0,1 1-1,3 1 0,-1-3 1,2-2-1,3-3 0,1-5 1,-1-6-1,3 1 0,3-5 0,-3-2 0,2-4 0,1-4-2,1 0-1,-3-5-6,5 0-17,-4 0-9,-11 2-1,13-16 1</inkml:trace>
  <inkml:trace contextRef="#ctx0" brushRef="#br0" timeOffset="13310.7613">19342 6319 57,'0'0'36,"6"-10"-1,6 8-8,4-7-10,8 7-7,-1-5-4,5 7-3,-1 2-3,-1-4-5,2 7-10,-5-1-21,-3-9 0,3 3-1,-7-7 2</inkml:trace>
  <inkml:trace contextRef="#ctx0" brushRef="#br0" timeOffset="13648.7806">19659 6027 60,'10'1'35,"-10"-1"0,20 9-6,-6 5-13,-3 1-7,5 10-4,-4 1-1,2 8-1,-7-1-1,3 3 0,-4 1-1,-2 0 0,-4 0-1,0-4 1,-2-3-2,-2-2 1,-1-3 0,0-3 0,0-6-1,0-3-1,4-2-2,1-11-6,0 0-25,-6 13-1,6-13-1,0 0 0</inkml:trace>
  <inkml:trace contextRef="#ctx0" brushRef="#br0" timeOffset="13997.8006">20020 6429 54,'16'3'36,"-16"-3"-1,11 11 1,-3 1-19,-8-1-8,6 6-3,-6 0-2,-1 2-2,-1 0 0,-1 3-1,-3 1-3,-2-7-5,4 0-27,-4-1-3,-5-6 0,5 2-1</inkml:trace>
  <inkml:trace contextRef="#ctx0" brushRef="#br0" timeOffset="14747.8435">18073 7001 40,'0'19'30,"0"-19"3,0 0-12,-3 11-7,3-11-5,4 10-1,-4-10-5,10 6-6,-10-6-25,20 3-4,-20-3 0,21-1 0</inkml:trace>
  <inkml:trace contextRef="#ctx0" brushRef="#br0" timeOffset="14959.8554">18325 6991 33,'10'10'30,"-10"-10"2,5 10-1,-5-10-16,5 10-7,-5-10-4,13 5-6,-13-5-15,14-6-14,3 5-1,-8-10 1,7 5-1</inkml:trace>
  <inkml:trace contextRef="#ctx0" brushRef="#br0" timeOffset="15148.8664">18578 6948 45,'0'0'33,"9"16"1,-7-7 0,0 1-17,7 2-8,-3 0-6,-6-12-7,15 15-18,-3-6-11,-12-9-1,10 2 0,-10-2 0</inkml:trace>
  <inkml:trace contextRef="#ctx0" brushRef="#br0" timeOffset="15898.9093">17784 7334 24,'-8'10'30,"-10"-1"3,-2 4-8,2 10-5,-3-2-3,5 16-3,-7-4-2,13 7-3,-7-3-4,12 8 0,5-3-2,4-1-1,4-3-2,7-7-1,5-5-3,1-5-3,7-1-13,0-8-16,-8-9-1,4-2 0,-4-11 1</inkml:trace>
  <inkml:trace contextRef="#ctx0" brushRef="#br0" timeOffset="16190.926">18161 7548 42,'0'0'30,"-1"13"2,-4-2-9,5-11-10,-12 21-5,-1-9-1,2 5-2,-6 0-1,0 0-2,1 2-1,-4-1-1,0-2-1,3-2-3,2-1-5,-1-6-10,2-6-13,14-1-2,-22 4 2,22-4 0</inkml:trace>
  <inkml:trace contextRef="#ctx0" brushRef="#br0" timeOffset="16469.942">17917 7576 42,'-9'-16'34,"9"16"2,0 0-1,-8-11-15,8 11-7,6 11-5,3 1-2,2 1-3,3 7 0,4-1-1,3 5 0,1 0-1,3-3 0,2-2-1,-6 2-1,2-5 0,-1-3-2,-2-2-2,-6-7-5,4 5-10,-18-9-16,16 7-1,-6-8 0,-10 1 1</inkml:trace>
  <inkml:trace contextRef="#ctx0" brushRef="#br0" timeOffset="16851.9639">18282 7709 34,'0'0'31,"0"0"2,-3 15-5,3-15-10,-2 20-6,1-9-2,6 4-2,-5-6-4,4 5 0,-4-14-1,12 16 0,-3-13-2,0-2 1,0-4-2,3-2 0,-2-3 1,2-4-1,1-2 0,0 0 0,0 1 0,-1 0 0,0 1 0,-3 3 0,1 2 0,-10 7 0,12-1 0,-12 1 0,3 10 0,-2-1 0,1 1 1,-1 2-1,0 1-1,1-3 0,3 2-3,-5-12-6,8 12-24,-2-2-1,-6-10-1,12 6 0</inkml:trace>
  <inkml:trace contextRef="#ctx0" brushRef="#br0" timeOffset="17051.9753">18659 7771 38,'0'0'35,"14"22"0,-10-13 0,-1 0-13,1 9-10,-3-5-6,3 1-3,-5-3-4,0-1-3,5 1-9,-4-11-18,0 9-3,0-9-3,0 0 3</inkml:trace>
  <inkml:trace contextRef="#ctx0" brushRef="#br0" timeOffset="17339.9918">18963 7402 43,'9'5'34,"-9"-5"1,-5 25 1,-1-2-16,-4 0-11,7 3-2,-2 2-3,5 4 0,0-1-2,4-2 0,-1-1-2,1-4-1,2-2-2,-1-6-4,5 1-10,-7-5-19,-3-12 0,0 0-1,0 0 2</inkml:trace>
  <inkml:trace contextRef="#ctx0" brushRef="#br0" timeOffset="17687.0114">18847 7391 58,'6'-13'37,"-4"2"0,-2 11 2,19-10-22,-13 0-8,9 8-3,-1 0-2,9 3-1,-1 5-2,3 4 0,-1 0-1,-1 5 0,0 1-1,-3 0 1,-2 1-1,-6 1 0,-6-1-1,-3-1 0,-2 1 0,-5-4 0,-1-1 0,-8 1 0,0-2 1,-3-4 0,0 0 1,-1-2-1,3-3-1,-1-2-3,6 4-6,9-4-20,-15-7-5,15 7-1,8-15 1</inkml:trace>
  <inkml:trace contextRef="#ctx0" brushRef="#br0" timeOffset="18094.0349">19252 7514 55,'-8'19'34,"-4"-5"0,5 3-7,-1 6-12,-1-5-6,8 2-3,-1-4-2,6 2 0,2-4-1,5-2 0,3-3-1,4-4-1,0-5 0,-1-1-1,1-3 1,0-5-2,0 1 0,-2-2-1,-6-1 1,-3 1-1,-2 0 1,-4-4-1,-5 3 0,-6 0 0,-3 1 1,-5 2 0,0 2 0,-3 0 0,2 5 0,0 2 0,6 3-1,0 0-2,13-4-7,-5 16-17,5-16-6,13 11 0,-3-10 0</inkml:trace>
  <inkml:trace contextRef="#ctx0" brushRef="#br0" timeOffset="18516.0589">19730 7443 47,'0'0'34,"0"0"2,-19-1-2,6-1-13,-5 11-14,-3-2-3,3 7 0,-2-2-1,6 0 0,2 1-1,4-1 0,1-3 1,6 2-1,1-11 0,7 13 0,-7-13-1,21 13-1,-9-6 1,3-1 0,0 1-1,0 1 0,-5 3 0,-3 1 0,-2 2 0,-4-2 0,-4 1-1,-4 3 1,-3-3 0,-2 2 1,0-4-1,-1-3 0,0-1-1,0-1 0,2-1 0,0-5-4,11 0-4,-13 1-20,13-1-8,-1-10 0,3-1-1</inkml:trace>
  <inkml:trace contextRef="#ctx0" brushRef="#br0" timeOffset="18903.0812">19804 7219 92,'10'-12'37,"-1"12"-1,-9 0-8,10 5-21,1 10-4,-1 1 1,5 5-2,-2 3 0,5 4 0,-3 2-1,2 5 0,-4 1 1,-1-3-1,-4 2 0,-3 2-1,-4-2 0,-2-1 1,-1-2-1,-1-3 0,-5-5-1,1-3 0,2-3-1,5-18-4,-8 18-15,8-18-19,0 0 1,-11-6-1,8-7 2</inkml:trace>
  <inkml:trace contextRef="#ctx0" brushRef="#br0" timeOffset="20313.1618">20230 7190 20,'0'0'30,"0"0"2,0 0 0,9-11-13,-9 11-5,7-9-5,-7 9-2,12-11-2,-3 5 1,5 4-1,-1-1-2,3 2 0,1 1 0,3 5-1,-1 0-1,-3 2 1,-1 3-2,-3 2 1,-2 3 0,-1 3-1,-8 2 1,-3 1-1,-4-2 1,-3 4-2,-2 0 2,-2-2-1,0 1 1,1-2-2,0-1 2,5 0-1,3 2 0,5-5 1,5 1-1,4 0 1,4-3 0,2-3 0,1-3 0,0 0 0,0-5 0,-1 1-1,-5-3 1,-2-2 0,-9 1-1,11-2 0,-11 2 0,0 0 0,0 0 0,0 0-1,0 0 1,-11 9-1,11-9 1,-9 15 0,4-5-1,1 2 1,0 3 0,2 2 0,2 3 0,1 0 0,2 2 0,0 1 0,0 2 0,0-2 0,0-2 0,0 0 0,-3-1 0,-2-2 0,-2-3 0,-2-2 1,-4-2-1,-2 0 0,-4-1 0,-1-1 1,-1-2-1,1-2 0,2 0 0,2-1 0,1-1-1,12-3-1,0 0-3,0 0-7,1-10-26,12 8 1,-3-5-1,6-1 1</inkml:trace>
  <inkml:trace contextRef="#ctx0" brushRef="#br0" timeOffset="51644.9539">16271 9108 5,'6'-15'17,"-6"15"1,5-9-6,-5 9-1,3-14-3,-3 14-1,4-14 1,-4 14-2,6-17 1,-6 17 0,4-14 1,-4 14-1,3-10 0,-3 10 0,0 0-2,0 0-1,0 0 0,0 0-1,0 0-1,-5 15 0,5-1 0,-2 4 0,1 7 0,-1 4 0,-1 1 0,0 5 0,2 2-1,-1-1 2,1-1-2,-1-2 0,2-3-1,0-4 1,0-1-1,2-6-1,-2-7 0,0-2-1,0-10-2,0 13-2,0-13-2,0 0-5,0 0-5,-4-16-7,4 16-8,-2-21 2,4 6 2</inkml:trace>
  <inkml:trace contextRef="#ctx0" brushRef="#br0" timeOffset="52073.9784">16234 9012 19,'-1'-17'29,"-8"-3"-1,8 4-3,2 2-4,-1-1-4,0 15-4,14-20-4,-2 13-3,0 1-1,3 4-3,2 2 1,1 3-2,6 1 0,0 4 0,-2 0-1,3 5 1,-4 0 0,-1 2-1,-1-3 0,-1 1 1,-8 2-1,-4-1 0,-1 1 0,-5-1 1,-3 0-1,-6 0 0,-7 2 0,-3-1 0,-3-1-1,-2-1 1,0 0 0,0-3 0,1-3 0,9-3 0,14-4-1,-14 2-1,14-2-2,0 0-7,23-10-10,-1 8-14,-1-5 0,7 5 1,-2-5 1</inkml:trace>
  <inkml:trace contextRef="#ctx0" brushRef="#br0" timeOffset="52594.0082">16732 9135 17,'0'0'27,"-14"-15"1,14 15-7,-13-3-5,3 4-3,-2 5-3,-2 1-2,2 7-2,1 0-2,1 6 0,-3 3-1,6 4-1,1 0 0,8 1 0,2-2-1,8-2 0,4-5 1,7-3-2,6-10 1,1-5 1,2-4-1,1-5-1,-1-6 1,-2-3 1,-3-4-2,-5-2 1,-4-1 0,-6-1 0,-1-1-1,-8-1 1,-5 0-1,-5 4 1,-5 3-1,-3 4 0,-6 5 1,0 6-1,-3 6 0,1 4 0,2 5-1,0 5 0,9 3-2,1-3-1,10 3-6,-1-5-7,2-13-17,24 22-1,-7-19 2,11 1 1</inkml:trace>
  <inkml:trace contextRef="#ctx0" brushRef="#br0" timeOffset="53088.0364">17364 9067 23,'0'0'30,"10"-5"2,-20 4-4,-1 0-8,-1 4-6,-9-3-5,2 7-3,-2-2-1,-2 3 0,0-1-2,4 4-1,-2 0 1,3 2-1,4-3-1,1 3 1,4-5-1,5 2 0,4-10 0,2 14 0,-2-14 0,20 7-1,-7-5 0,4 1 0,2 0 1,0 0-1,-2 3 0,-1 2 0,-5 2 0,-1 2 1,-3 2-1,-5 4-1,-8-1 2,-2 2-2,-2-2 2,-3-1-1,-4-4 0,1 1 0,-3-6 1,2-4-1,0 0 0,2-3 1,2-2-1,0 1 0,13 1-1,-14-5-1,14 5-4,0 0-14,8-13-16,7 11 1,-1-4-2,9 0 2</inkml:trace>
  <inkml:trace contextRef="#ctx0" brushRef="#br0" timeOffset="53985.0877">18246 8946 19,'0'0'27,"0"0"-1,0 0-4,0 0-4,0 0-3,-16 0-3,16 0-3,-13 13-1,7-4-2,-5-2 0,0 7-1,-5-4-2,-2 5-1,-5 0 0,0 0 0,2 0-2,-4 1 1,-1 0-1,0-1 1,4-1-1,1-2 1,4-2-1,4-1 1,-1-2 0,14-7 0,-14 7 1,14-7-1,0 0 0,5 11 1,-5-11-1,18 7 0,-2-2 0,4 2 1,3 1-2,1-2 1,5 1 0,1 2-1,-3 3 1,0 0-1,-4-1 1,-2 0 0,-5-2 0,-1 1-1,-15-10 2,14 14-2,-14-14 1,9 3-2,-9-3 0,0 0-1,0 0-2,0 0-2,0 0-8,3-9-15,-3 9-8,6-10-1,-6 10 2</inkml:trace>
  <inkml:trace contextRef="#ctx0" brushRef="#br0" timeOffset="54325.1072">18440 9009 40,'5'-15'34,"-5"15"1,0 0-9,0 0-6,0 0-4,0 0-6,0 0-4,0 0-2,0 0-1,5 9-2,-5-9 0,0 0-2,0 0 0,-5 14-2,5-14-6,0 0-19,0 0-9,0 0 1,9 10 0</inkml:trace>
  <inkml:trace contextRef="#ctx0" brushRef="#br0" timeOffset="54600.1229">18469 9159 36,'0'0'30,"-6"19"1,1-9-11,3-1-5,4 2-3,-2-11-3,0 16-2,0-16-1,3 14 0,-3-14-2,0 0-1,0 0-1,1 9 0,-1-9-2,0 0-2,0 0-8,0 0-20,0 0-5,0 0-1,0-13 2</inkml:trace>
  <inkml:trace contextRef="#ctx0" brushRef="#br0" timeOffset="55407.169">18873 8886 26,'0'0'32,"0"0"1,0 0 1,4 18-13,-7-8-7,5 10-4,-4-2-3,4 7-2,-1 1-2,1 4 0,1 0-1,2 3-1,-2-2 0,1-2-1,-1 1 1,0-3-2,0-1 0,1-5-1,-2 0 0,-1-7-2,4 0 0,-5-14-4,9 15-5,-9-15-7,0 0-14,16-2 0,-9-9 1,4 5 0</inkml:trace>
  <inkml:trace contextRef="#ctx0" brushRef="#br0" timeOffset="55909.1978">19093 9101 24,'10'-10'34,"-10"10"0,0 0 0,0 0-11,0 0-6,0 0-7,0 21-4,-3-8-3,4 5 0,-3-2-1,5 4 0,0-2-1,2 1 0,-1 0 0,1-6 0,2-1-1,-1 0 0,1-3 1,-7-9-1,13 3 0,-13-3 0,16-11 0,-9 2-1,2-5 1,2-3 0,-1-4-1,0 1 1,2-2 1,-4 1 0,1-1 0,2 5 0,-3 0 1,-3 7-1,-5 10 1,0 0 0,0 0-1,9 5 0,-7 8-1,-1 4 1,2 2-1,1 1 1,1 1-1,-3-2 0,4 3 0,-3-3-1,2-4 0,1-1-3,-1-3 0,-5-11-6,8 10-12,1-9-16,-9-1 0,14-14 1,-10 0 1</inkml:trace>
  <inkml:trace contextRef="#ctx0" brushRef="#br0" timeOffset="56310.2205">19544 8857 49,'-2'-14'36,"2"14"-1,-6-14 1,6 14-16,0 0-10,-14 12-4,13 1-2,-1 3-2,1 8 0,1 2-1,1 5 0,-1 5 0,2-1-1,-1 1 0,-2 1 0,-1 1 0,1-5 1,-1-2-1,0-2 0,1-6 0,1-3 0,2-6 1,3-2-1,-5-12 1,18 11-1,-8-11 0,3-4 1,-2-1-3,1-3 1,1 2-2,-5-3-2,-8 9-6,12-15-13,-7 6-13,-5 9 0,2-16 0,-2 16 1</inkml:trace>
  <inkml:trace contextRef="#ctx0" brushRef="#br0" timeOffset="56550.2345">19346 9036 38,'-10'-1'35,"-1"-2"2,11 3-1,0 0-12,13-20-9,9 17-6,1-6-2,9 4-2,-1-2-2,4 1-1,-1 4-2,-1 0-1,-1 5-4,-10-6-10,-3 5-24,-3 6 1,-16-8-1,18 9 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58:47.23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16986 10226 11,'-11'5'14,"11"-5"-1,0 0-1,-10 13-1,10-13 1,-11 13 0,11-13-1,-13 18-2,5-4 0,-1 0-2,2 3 0,-1-3-2,0 8 0,0-3-2,3 2 1,-2 0-2,4 2 1,-1-3-1,4 2 1,1-2-2,3-1 1,0 0-1,2-3-1,1 1 2,0-1-2,-1-3 0,1-1 0,0-1-1,-1-2 0,-6-9-3,11 12-3,-11-12-8,8 12-13,-8-12-5,0 0 2,10-7 0</inkml:trace>
  <inkml:trace contextRef="#ctx0" brushRef="#br0" timeOffset="403.0229">17323 10392 13,'0'0'20,"0"0"-4,0 0 0,0 0-3,-9 8-1,-2 0-2,1 2-1,-4 0-3,0 6-1,-2-2-1,-1 3-1,0-2-1,3 2 0,-1-1-1,1 0 0,2-2 0,0-2-1,3-2-2,9-10-4,-14 14-7,14-14-10,-14 0-6,14 0 0,-2-11 1</inkml:trace>
  <inkml:trace contextRef="#ctx0" brushRef="#br0" timeOffset="692.0395">17104 10420 16,'0'0'29,"0"0"1,0 0-6,12 3-5,-12-3-4,17 8-3,-17-8-3,22 14-4,-9-7-1,1 3-2,1 0 0,0 0-1,4-1-1,-4 1-1,4-1-1,-4-2-3,1 2-7,-3-1-12,-2-4-9,4 4-1,-15-8 3</inkml:trace>
  <inkml:trace contextRef="#ctx0" brushRef="#br0" timeOffset="924.0528">17502 10562 26,'19'11'30,"-19"-11"1,11 12-7,-9 0-7,0-2-6,-1 6-5,-1 0-3,-1 1-2,-1-2-2,-2 2-3,2-2-3,-3-3-8,5-12-14,-5 14-3,5-14 2,0 0 0</inkml:trace>
  <inkml:trace contextRef="#ctx0" brushRef="#br0" timeOffset="1224.07">17706 10301 25,'1'-9'30,"-1"9"2,0 0-1,-2 11-13,2 3-7,-6 0-4,5 7-2,-4-1-2,4 6 0,-3-1-1,4 0 1,-2-1-3,1-3 0,3 1-3,-3-4-1,2-1-5,-4-5-11,3-12-12,-2 15-2,2-15 2,0 0 0</inkml:trace>
  <inkml:trace contextRef="#ctx0" brushRef="#br0" timeOffset="1525.0872">17500 10341 20,'2'-11'32,"9"7"2,-1-7 0,6-2-12,5 7-6,-3-9-4,8 9-5,0-3-1,1 5-3,1-2 0,1 5-2,-4-2 0,-1 3-1,-3 5-2,-2-5-1,-3 7-4,-5-5-10,1-1-18,-3 5-1,-9-6 0,14 4 1</inkml:trace>
  <inkml:trace contextRef="#ctx0" brushRef="#br0" timeOffset="1925.1101">17957 10093 65,'9'7'36,"-9"-7"-1,8 10-10,2 7-12,-4 0-6,6 7-2,-2 2-3,2 6 0,0 2-1,-1 1-1,2 2 0,-5-2 0,-1-1-1,-5 1 1,-4-5-2,-1-5 1,-3 1-2,-2-8-3,3 0-8,-5-2-16,0-12-5,10-4-1,0 0 2</inkml:trace>
  <inkml:trace contextRef="#ctx0" brushRef="#br0" timeOffset="2548.1457">18581 10325 44,'0'0'32,"-14"-1"1,0 2-10,-4-2-7,4 7-6,-10-3-3,3 7-1,0-1-2,1 4-2,-3 3 0,3 2 0,0 2-2,3 3 1,5-2 0,4 3 0,2 1 0,2-1 1,6-3-1,2 0-1,6-3 1,6-3 0,0-1 0,3-3-1,0-6 0,4-1 0,1-1 0,2-2-1,-2 1-2,-4-7-2,2 4-5,-8-7-9,5-2-14,-1 4-2,-6-7-1,0 5 2</inkml:trace>
  <inkml:trace contextRef="#ctx0" brushRef="#br0" timeOffset="2789.1595">18378 10484 52,'15'-8'35,"-4"0"1,6-1-11,0 7-6,-3-6-7,7 8-4,-6-3-4,3 5-3,1 2-4,-6-4-14,1 1-19,4 1 0,-6-8-1,4 2 1</inkml:trace>
  <inkml:trace contextRef="#ctx0" brushRef="#br0" timeOffset="4343.2482">18928 10192 19,'0'0'30,"0"0"1,5-12-4,-5 12-8,0 0-4,0 0-4,4 15-4,-3-3-3,1 9-1,1 3-1,-2 6 0,0 2-1,0 2 0,-1-1-1,-1 0 0,1-2 0,1-3 0,-1-6-2,0-6-3,2-1-3,-2-15-6,3 12-7,-3-12-12,0 0 0,9-6 0</inkml:trace>
  <inkml:trace contextRef="#ctx0" brushRef="#br0" timeOffset="4764.2725">18901 10164 22,'0'0'28,"6"-12"-1,-6 12-6,6-11-4,-6 11-2,11-12-2,0 8-4,-11 4-2,23-9-3,-9 5 0,2 2-1,-1 0-2,2 3 0,-1 0-1,0 1 0,-2-1 0,-2 2 1,-2-1-1,2 1 0,-12-3 0,13 6 1,-13-6-1,11 8 1,-11-8-1,6 15 1,-6-15-1,3 19-1,-2-6 0,2-2-1,1 3-5,-4-5-1,6 6-5,-2-5-4,5 0-11,1 5-6,-10-15 2,17 20 1</inkml:trace>
  <inkml:trace contextRef="#ctx0" brushRef="#br0" timeOffset="9409.5381">20778 10079 0,'0'0'11,"0"0"-2,-10-6-1,10 6-2,0 0 0,0 0 1,0 0-1,0 0 2,0 0 0,0 0 0,0 0 1,0 0 0,0 0-2,0 0 0,0 0-1,0 0 0,-4 11-1,4 3 0,1 2-1,-2 5 0,2 5-1,-3 3 0,-1 2-1,0-1 0,0 0-1,0-5 0,0-1-1,0-3 0,1-6-1,1-3-1,1-12-2,1 13-4,-1-13-4,0 0-4,0 0-5,0 0-7,10-3-1,-13-8 1</inkml:trace>
  <inkml:trace contextRef="#ctx0" brushRef="#br0" timeOffset="9897.5658">20707 10090 14,'0'0'19,"-2"-13"-2,2 13-3,-1-10 0,1 10-1,0 0-2,3-13-2,-3 13-1,0 0-1,16-7-1,-16 7-1,19-4 0,-8 0-1,5 2 0,-1-4 0,6 2-1,-3-3 0,2 1-1,0-1 0,-1-1-1,-2 1 0,0 1 0,-4 2 0,-2 1-1,-11 3 0,16-1 2,-16 1-2,0 0 0,7 9 0,-7-9 0,1 11 0,-1-11 1,0 16-1,0-16 0,2 16 0,-2-16 0,5 16 0,-5-16-1,8 15-1,-8-15 0,8 11-5,-8-11-6,0 0-10,12 13-10,-12-13 0,0 0 1</inkml:trace>
  <inkml:trace contextRef="#ctx0" brushRef="#br0" timeOffset="10285.5883">21209 9973 15,'0'0'26,"7"-12"-3,-7 12-4,0 0-2,3-11-3,-3 11-3,0 0-3,0 0-2,1 15-2,3-2-2,-1 1-1,2 8 0,0 2 0,2 6 0,-1 0 0,2 3-1,-1 1 0,-2-2 0,0-1-2,-2-3 1,0-3-2,-3-7-1,2 0-4,-3-9-4,1-9-5,2 13-8,-2-13-4,0 0 1</inkml:trace>
  <inkml:trace contextRef="#ctx0" brushRef="#br0" timeOffset="10552.6035">21291 10213 14,'0'0'28,"6"-9"-2,-6 9-1,12-6-6,-12 6-2,20-8-5,-8 0-2,6 7-4,-2-4-1,5 1-2,-1 0-1,-1 1-2,1 1 0,-1 1-2,-3 0-1,-1-2-3,-1 4-5,-4-2-9,-10 1-12,17-5-1,-17 5 2</inkml:trace>
  <inkml:trace contextRef="#ctx0" brushRef="#br0" timeOffset="11260.644">21826 10197 22,'0'0'28,"17"-6"2,-17 6-5,18-14-9,-1 10-4,-2-5-3,6 3-2,-4-5-1,4 3 0,-2-3-2,1 1 1,-1-2-2,-1 2-1,-6-3 0,0 3 0,-3-1-1,-3 2 0,-4 0-1,-2 9 0,-11-14 0,0 8 0,-3 3 0,-5 0-1,-3 3 0,-1 2 1,-2 4-1,0 1 1,1 5 0,1 2 0,1 3 0,5 1 0,2 2 1,4 0-1,5 1 1,3 1-1,4-1 1,4-4 0,5 0 0,2 1 0,4-3 1,3-2-1,3-3 1,1-2-1,-1-3 0,2-1 0,-1-2-1,0-3 0,-2-1-2,-3-3-3,3 4-5,-9-6-13,-2 0-12,7 2-1,-7-5 0,5 6 2</inkml:trace>
  <inkml:trace contextRef="#ctx0" brushRef="#br0" timeOffset="11561.6612">22410 10039 51,'0'0'35,"-3"-10"-1,3 10-6,0 0-12,-10-10-5,10 10-6,0 0-4,-15 7-3,15-7-5,-6 13-9,6-13-17,5 14-1,-5-14-1,6 17 1</inkml:trace>
  <inkml:trace contextRef="#ctx0" brushRef="#br0" timeOffset="11754.6723">22404 10191 36,'5'23'29,"-5"-23"2,6 22-3,-4-12-18,0 1-12,0-1-11,-2-10-17,8 15 0,-8-15 0</inkml:trace>
  <inkml:trace contextRef="#ctx0" brushRef="#br0" timeOffset="12183.6968">22777 9973 17,'0'0'23,"0"0"2,13-9-11,-13 9-2,0 0 0,0 0-2,10 14 1,-9-1-2,-1-3 0,2 7-1,-6 2 0,5 4-2,-5 2-2,1 3 1,-2-1-3,4 3 0,-2 0-1,1-3 0,0-1-2,0-5 0,3-2-2,-1-7-3,4 1-4,-4-13-9,0 0-15,0 0-1,4-13 3,-4 13-1</inkml:trace>
  <inkml:trace contextRef="#ctx0" brushRef="#br0" timeOffset="12631.7224">22569 9908 34,'0'0'31,"0"0"0,0 0-8,9-7-6,1 9-2,-10-2-3,27-5-2,-11 0-4,8 7 0,1-4-2,6 4-1,-1-2-1,3 1 0,-1-1-1,-2 1-1,-2-1 0,-1 1 0,-4-1 0,-4 0 0,-4 0-2,-3-1-1,2 4-3,-14-3-9,14-4-17,-14 4-5,0 0 0,1 10 1</inkml:trace>
  <inkml:trace contextRef="#ctx0" brushRef="#br0" timeOffset="14581.834">16854 10966 13,'14'-1'16,"-2"2"0,-1-7 0,4 5-2,2-3 0,2 1-3,1 1-1,3-1-2,4 2-2,0-1 0,4 2-2,3-2 0,3 2-1,3-2-1,4 2 0,1-1 0,4 1-1,0 0 1,2 1-1,1-2 0,-1 2 0,2 0 0,0 0-1,-6 0 1,2-1-1,0 0 1,-1 0-1,3-1 0,-1 1 0,2-1 1,2-1-1,-1 0 0,-1 1 0,2-1 0,-4 2 0,1-2 0,0 2 0,-4-1 1,0 1-1,2 1 0,-1-1 0,2 1 0,2-1 1,0 0-1,0 1 0,1-2-1,0 1 1,2 0 0,0 0 0,-2-1 0,2 0 0,2-1 0,-2 0-1,5 2 1,1-1 0,0-2-1,0 2 1,4 0 0,0-1 0,-3 1 0,2-3 0,-1 2 0,0-1 0,3 1 1,1-2-1,-3 1 1,1 1-1,1-3 0,2 4 1,-3-1-1,1 0 0,0 0 1,2 0-1,0 0 1,2-2 0,-3 0-1,1-1 1,0-2 0,2 1 0,-4-1 0,0 1-1,-1-3 1,1 5 0,-1-3 1,-1 1-1,-2 0 0,-1 1 0,-2-1 0,2 1 0,-5-1 0,1 1 0,0 1 0,-1 0-1,0-2 1,1 1-1,2 1 0,-3 0 1,1 0-1,-2 0 0,-1-1 0,-2 0 1,1 1-1,-1 0 0,-4 0 1,1-1-1,0 1 1,-1 0-1,2-1 1,-3 1-1,-2 0 0,0 1 0,0 0 0,-4 1 0,-3-2 1,-4 2-1,-2 0 0,-1 0 0,-1-1 0,-3 1 0,-3 0 1,0 2-1,-4 0 0,-1 0 0,-1 0 0,-5 1-1,-4 1-2,-9-2-2,14 4-6,-14-4-14,0 0-10,0 0 0,-12-6 0</inkml:trace>
  <inkml:trace contextRef="#ctx0" brushRef="#br0" timeOffset="16473.9422">18814 11412 19,'0'0'20,"0"0"-2,-9-3-2,9 3-2,0 0-4,-9 2-1,9-2-2,-10 7-2,10-7-1,-11 13 0,3-4-1,-1 2-1,0 2 0,0-1 0,-1 2-1,-3-1 0,3 0 0,2-3 0,0-1 1,8-9-1,-13 17 0,13-17 0,-16 17 0,8-7 0,-3 2-1,-5 2 1,3 3 0,-4 0-1,1 0 1,-2-1-1,3 1 0,-1-1 1,4-2-1,0-2 0,2-2-1,10-10-3,-15 13-2,15-13-4,0 0-7,-11 0-15,11 0 2,4-10 0</inkml:trace>
  <inkml:trace contextRef="#ctx0" brushRef="#br0" timeOffset="16780.9598">18443 11470 27,'0'0'29,"0"0"1,0 0-10,0 0-4,8 9-4,4 4-3,-1-3-2,8 7-1,0-4-2,5 4 0,2-2-2,1 1 0,1-1 0,0-1-1,0 2-2,-3-5-3,-1 5-1,-6-7-8,3 2-10,1 1-10,-6-10-1,5 5 2</inkml:trace>
  <inkml:trace contextRef="#ctx0" brushRef="#br0" timeOffset="17057.9756">19030 11545 26,'12'-9'30,"-12"9"1,17-8 0,-5 5-17,-12 3-6,20-6-3,-8 2-4,3 0-2,1 4-5,-4-3-5,3-1-9,0 7-11,-15-3 1,16-5 0</inkml:trace>
  <inkml:trace contextRef="#ctx0" brushRef="#br0" timeOffset="17273.988">19048 11616 14,'0'0'29,"2"10"-1,-2-10 2,0 0-16,20-3-4,-10 1-4,7 2-4,-1 0-5,4-3-7,-2-1-8,10 6-12,-8-15 1,8 10-1</inkml:trace>
  <inkml:trace contextRef="#ctx0" brushRef="#br0" timeOffset="17844.0206">19525 11525 17,'9'9'26,"-9"-9"0,13-3-8,-4 1-5,3-3-4,2 2 0,0-4-3,3-1 0,0-1-1,1 0-1,0-4-1,-3 3 0,0-2-1,-1 1-1,-3 0 1,-2 3-1,-6-2 0,-3 10 0,1-17 0,-1 17 0,-10-13 0,1 8-1,-3 0 0,-3 1 1,0 3-1,-1 2 0,-1 3 0,1 1 0,-1 4 0,0 5 0,2 2 0,0 4 1,0 2 0,3 3 1,0-1 1,6 3-1,1-3 2,7 0 0,2-5-1,9 0 1,1-6-1,5-1-1,1-7 0,2 0-1,3-5 0,0-1-1,-2 0-3,-4-7-4,4 7-13,-4-2-16,-6-6 1,1 6-2,-14 3 2</inkml:trace>
  <inkml:trace contextRef="#ctx0" brushRef="#br0" timeOffset="18579.0626">18330 11340 17,'-24'11'23,"3"8"-1,2-2-2,3 6-1,2 3-4,3 4-3,6 4-3,2 4-4,9 4-2,7 2-4,5 1-3,12-1-8,8 1-17,2-13-2,13 4 0,1-19 1</inkml:trace>
  <inkml:trace contextRef="#ctx0" brushRef="#br0" timeOffset="19093.092">19982 11185 50,'0'0'33,"21"9"1,-12-3 0,-1 8-23,9 6-6,-3 3 0,3 6-3,-3 2-1,1 2-1,-4 3 0,0 1 0,-6-4-1,-4 0 0,-4-2-1,-3-3-1,0 0-2,-5-10-5,5 1-11,1-4-12,-6-11-1,11-4 1,0 0 2</inkml:trace>
  <inkml:trace contextRef="#ctx0" brushRef="#br0" timeOffset="19482.1141">20368 11378 47,'-10'5'31,"10"9"-2,-11-10-5,11-4-28,-4 21-23,4-21-5,2 12 1,-2-12-1</inkml:trace>
  <inkml:trace contextRef="#ctx0" brushRef="#br0" timeOffset="19668.1249">20392 11532 42,'3'17'32,"-3"-17"1,2 19-2,-2-19-19,5 16-12,-5-16-13,0 0-18,11 7-2,-11-7 1,11-1 0</inkml:trace>
  <inkml:trace contextRef="#ctx0" brushRef="#br0" timeOffset="20295.1608">20606 11382 35,'0'0'29,"0"0"2,8 14-2,-8-14-18,12 19-5,-6-6-3,4 3-1,-1 3-1,2-1-1,2 1-1,-1 0 0,2-2-1,-1-2 0,1 0-1,-2-5 1,-2-2-1,-1-2 2,-9-6 1,15 1 1,-15-1 1,8-14 0,-6 0 0,2 0 0,1-7 1,1 0-2,0 0 0,0 0-1,0 2 0,3 2-4,0 2-6,-3 6-11,-4-3-11,9 10 3,-11 2-1</inkml:trace>
  <inkml:trace contextRef="#ctx0" brushRef="#br0" timeOffset="20763.1875">21065 11397 32,'-9'1'27,"9"11"0,-14-3-4,2 3-12,5 4-3,-3 0-1,3 6 0,-1-4-2,7 3 0,0-4-2,6 2-1,5-6 0,3-1-1,3-2-1,2-4 0,2-2 0,0-2 1,0-7-2,0 1 1,-3-4 0,-1-1-1,-3-2 1,-3-1 0,-3-1-1,-5-1 1,-3 2 0,-5-4-1,-5 5 1,-4-4-1,-5 3 0,-6 1 0,0 3-1,-1 3-2,2 6-4,-1-1-5,6 3-8,11 10-10,-3-8 0,16 6 1</inkml:trace>
  <inkml:trace contextRef="#ctx0" brushRef="#br0" timeOffset="21112.2075">21361 11350 39,'0'0'30,"9"19"3,-9-19-1,-8 17-16,7-1-10,-4 1-2,5 5-2,-1 0 0,0 1-2,5 0-1,-2-3-2,6 1-4,-5-8-6,-3-13-13,17 15-8,-17-15 2,11-2 1</inkml:trace>
  <inkml:trace contextRef="#ctx0" brushRef="#br0" timeOffset="21304.2185">21333 11251 60,'0'0'34,"0"0"-2,0 0-2,0 0-29,3 14-19,-3-14-15,8 11-1,-8-11 1,20 10 0</inkml:trace>
  <inkml:trace contextRef="#ctx0" brushRef="#br0" timeOffset="22015.2591">21638 11140 59,'0'0'35,"0"0"0,0 0-3,0 0-17,-9 11-7,8 3-4,0 4 0,3 3-2,0 3 0,3 4-1,3 0 0,2 2-1,2 0 0,-1-1 0,0-4-1,-1-3-1,0-1 0,-3-7 0,1-2-2,-8-12-1,8 12 0,-8-12 0,0 0-2,0 0 3,2-13-1,-2 13 1,-14-17 1,1 7 1,-1 1 0,-3-1 0,-1 3 2,-1 2 0,-2 2 1,4 5 1,-4 1 1,3 6 2,0 1 0,3 4 0,-1 0 1,6 4 0,-2-4-1,9 4 0,1-6 0,8 4-1,3-5-1,8 0 0,2-7 0,3 3-1,3-5-1,3-5-1,2 0-4,-4-10-6,2-3-28,-1 3 0,-9-6-1,2 0 2</inkml:trace>
  <inkml:trace contextRef="#ctx0" brushRef="#br0" timeOffset="38265.1886">17837 12576 5,'0'0'21,"0"0"-4,0 0 0,-10 0-3,10 0 1,0 0-4,0 0-1,-12 5-2,12-5-1,-7 12-3,7-12 0,-11 15-2,1-3 0,0 0 0,-3 3-1,3 1 0,-6 1 0,1 1-1,-2 1 1,0 1-1,3-2 1,1 0-1,2-1 0,-1-3 0,3-3 0,2 0-2,7-11-3,-8 9-8,8-9-8,0 0-10,0 0 1,-10-16 0</inkml:trace>
  <inkml:trace contextRef="#ctx0" brushRef="#br0" timeOffset="38627.2092">17538 12590 28,'0'0'29,"-16"0"-4,16 0-4,0 0-5,0 0-2,8 11-4,2-6-3,7 7-3,1-2 0,6 4 0,1-1-1,3 3-1,0-1 1,-1 0-2,-2 0 0,-1-1 1,-3-1-2,-3 1 1,-3-3 0,-4 0-1,-1-3-1,-10-8 0,16 11-3,-16-11-5,12 2-7,-12-2-12,0 0-7,16-7 2,-14-3 0</inkml:trace>
  <inkml:trace contextRef="#ctx0" brushRef="#br0" timeOffset="38900.2246">18037 12597 27,'0'0'32,"0"0"2,0 0 0,-11-9-17,11 9-5,0 0-3,-6 10-4,6-10-3,0 0-6,-2 10-7,2-10-11,0 0-12,0 0 0,9 3 0</inkml:trace>
  <inkml:trace contextRef="#ctx0" brushRef="#br0" timeOffset="39094.236">18087 12711 27,'0'0'28,"-6"18"2,6-18-4,-13 6-16,13-6-7,0 0-8,1 12-7,-1-12-13,17 8-3,-17-8-1</inkml:trace>
  <inkml:trace contextRef="#ctx0" brushRef="#br0" timeOffset="39511.2599">18374 12553 11,'11'-2'23,"-11"2"-6,0 0-3,11 7-1,-11-7 1,9 17-3,-8-7-1,6 6-2,-6-2-1,1 7-3,-3-2 0,1 3-2,-2-1-1,4 0 1,-4-1-1,-1-1-1,2-3-1,1-3-1,1-1-4,-1-12-4,-1 13-5,1-13-10,0 0-5,0 0 1</inkml:trace>
  <inkml:trace contextRef="#ctx0" brushRef="#br0" timeOffset="39908.2826">18217 12564 6,'0'0'27,"12"2"1,-2-6-7,1-5-2,7 3-2,0-4-3,5 5-2,-2-6-3,6 6-2,-5-4-2,3 6 0,-1-2-3,-2 4 0,-5 0-1,3 1-1,-5-1 1,-2 2-1,-1 0-1,-3-1 0,1 1-1,-10-1-5,14-3-7,-14 3-20,0 0 0,17-6 0,-19-4 1</inkml:trace>
  <inkml:trace contextRef="#ctx0" brushRef="#br0" timeOffset="47318.7063">19142 13335 10,'3'-14'16,"-3"14"-1,0 0 0,6-9 0,-6 9 0,0 0-1,3-9-2,-3 9-1,0 0-2,0 0-2,0 0 0,0-11-3,0 11 0,0 0-2,0 0 0,-13 15 0,8-6-1,-3 2-1,-4 4 1,2 2-1,-5 3 0,-1 0 0,-2 1 1,2 1-1,-1-2 0,0-1 0,5-2 0,-3-5 0,5-1-1,10-11 1,-13 14-2,13-14-2,0 0-2,0 0-4,0 0-5,0 0-7,0 0-11,0 0 2,0 0 1</inkml:trace>
  <inkml:trace contextRef="#ctx0" brushRef="#br0" timeOffset="47631.724">18905 13317 13,'0'0'27,"0"0"2,0 0-7,14 8-4,-4 0-3,-10-8-3,24 18-2,-7-8-3,5 3-1,-1-2-2,4 2-2,-3-2 0,4 0-1,-2 0 1,-2-2-2,-4-1 0,-3 0-3,-1 1 0,-14-9-5,20 12-7,-20-12-10,9 8-9,0 2 2,-9-10-1</inkml:trace>
  <inkml:trace contextRef="#ctx0" brushRef="#br0" timeOffset="47959.7429">19420 13312 26,'0'0'29,"0"0"1,0 0-1,-11 8-17,11-8-10,0 0-10,-7 14-11,7-14-11,1 10 2,-1-10-2</inkml:trace>
  <inkml:trace contextRef="#ctx0" brushRef="#br0" timeOffset="48179.7555">19463 13461 23,'-6'9'28,"10"10"0,-4-19 1,-11 12-19,11-12-6,-1 9-8,1-9-7,0 0-11,16 4-7,-16-4 1,17-4 1</inkml:trace>
  <inkml:trace contextRef="#ctx0" brushRef="#br0" timeOffset="48593.7792">19822 13221 6,'0'0'29,"0"0"0,15 8 2,-15-8-12,0 9-6,0 4-3,-4-2-2,4 8-3,-2-3-1,2 7-1,-2-1-1,2 4 0,-2-2-1,1-1-1,1 2 0,0-6-3,1-1-2,-2-6-3,3 2-8,-1-4-11,-1-10-6,0 0 1,0 0 1</inkml:trace>
  <inkml:trace contextRef="#ctx0" brushRef="#br0" timeOffset="48930.7985">19647 13280 28,'12'-5'29,"-2"-1"-5,2 2-1,5-1-5,-1-1-2,4 2-4,-5-5-2,7 3-4,-5-2-1,1 5-2,-2-2-2,0 4-1,-3 1-1,0 0-2,1 5-4,-5-5-7,3 1-11,0 3-8,-12-4-2,14 0 2</inkml:trace>
  <inkml:trace contextRef="#ctx0" brushRef="#br0" timeOffset="49276.8184">20169 13140 18,'0'0'31,"0"0"0,4 12 2,-4-12-15,3 17-4,-6-6-3,6 6-5,-5-1-1,2 1-2,-1 3-7,-2-3-14,-1-4-15,4 5-1,0-18 0,-7 15 1</inkml:trace>
  <inkml:trace contextRef="#ctx0" brushRef="#br0" timeOffset="65373.739">17537 13054 5,'0'0'7,"8"-10"-1,-8 10 0,9-4-1,-9 4 0,0 0 1,15-3 0,-15 3 2,19-3-1,-19 3 0,18-4 1,-5 2-1,2 0 0,1-1 0,0 0-1,4 1-1,-3-1 1,4 2-2,-1-2 1,1 1-2,0-1 0,4 1-1,1 0 0,-2 0-1,5-1 1,2 2-1,0-3 1,3 2 0,1 0 0,-1 0 0,0 1-1,1 0 1,-1-1-1,0 0 0,0 0-1,0-1 1,4 1-1,-2 0 1,3-1-1,0 1 0,0 0 1,-2 1-1,5 1 0,-2 0 1,-2 0-1,-1 0 0,-2-2 0,0 2 0,2-1 0,0-2 0,-4-1 1,1 1-1,0-2 0,-2 2 0,3-1 0,-1 0 0,-3 0 0,0 2 0,0 0 0,0 1 0,0 0 0,1-1 0,0 0 0,0 2 0,0-2 0,3 0 0,1-2 0,0 2 0,-1-2 1,2 2-1,-3-3 0,1 1 0,5 0 0,-7 2 0,3 1 0,0-2 0,1 1 0,1 1 0,1 0 0,-1 0 0,-1 1 0,4-2 0,0-1 0,0 3 0,2-1 1,-1 0-1,0 1 0,1 0 0,-2 2 0,-1-1 0,0 1 0,1-1 0,-2 0 0,0 0 0,0 0 0,0-2 0,1 0 0,2 1 0,-5-1 0,0-2 1,1 2-1,-1-2 0,1-1 0,-2 1 0,-3 1 0,0-1 0,-1 0 0,-1 0 0,-1 1 0,-1 1 0,-1-1 0,-1 0 1,-1 1-1,-1 0 0,1 1 0,-1 0 0,-2 0 0,1 0 0,-1 0 0,2 1 0,0-1 0,0 0 0,1 0 0,-3 0 0,2-1 0,-2 1 0,-1 1 0,-3-2 0,0 0 0,-4 1 0,-1 0 0,-2-1 0,-3 1-1,-9 0-1,14-1-4,-14 1-9,0 0-16,0 0-2,-12-9 1,12 9 1</inkml:trace>
  <inkml:trace contextRef="#ctx0" brushRef="#br0" timeOffset="67571.8648">19993 12409 13,'-1'-15'16,"1"15"-2,0 0-1,0 0-2,-9-12-1,9 12-1,0 0-1,0 0-3,0 0 1,0 0-2,0 0 1,-3-10 1,3 10-1,0 0 0,0 0 0,0 0-1,0 0 0,0 0 0,0 0 0,0 0-1,0 0 0,-1 13 0,1-4-1,-1 2 0,2 5-1,-3 2 0,1 1 1,0 5 0,-1 1-2,0 0 1,1-3-1,-1 0 1,1-1-2,1-3 1,0-1-1,0-4-1,1-2 0,2-2-2,-3-9-1,3 13-4,-3-13-4,0 0-8,0 0-12,0 0 1,0 0 1</inkml:trace>
  <inkml:trace contextRef="#ctx0" brushRef="#br0" timeOffset="68099.895">19841 12342 10,'0'0'13,"0"0"-4,0 0-1,0 0 0,5 10 2,-5-10 0,0 0 2,11 11 2,-11-11-2,18 5-1,-7-6-1,5 4-2,0-4-1,6 1-2,-1-3-2,0 2 0,4-2 0,0 1-1,-1 0-1,0 0 1,-4 0-2,0 2 1,-5-1 0,2 0-1,-7 1 1,0 0-1,-10 0 0,12 1-1,-12-1 0,0 0-2,0 0-3,0 0-6,0 0-13,11 4-8,-11-4 1,0 0 0</inkml:trace>
  <inkml:trace contextRef="#ctx0" brushRef="#br0" timeOffset="69134.9541">20647 12361 10,'0'0'15,"0"0"-1,0 0-1,0 0-1,0 0 0,0 0 0,0 0-2,0 0-1,0 0-1,-12-2-2,12 2-2,-11 7-1,11-7 0,-16 13-1,6-5-1,-2-1 0,-1 2 0,-1 1-1,-2-1 1,0 0-1,0 1 0,0-1 0,1 0 0,2-1 0,1 1 1,1-3-1,11-6 1,-14 11 0,14-11 0,0 0 1,-6 10 0,6-10 1,0 0-1,0 0 0,10 8 0,-10-8 0,14 7-1,-3 0 0,-1-1 0,1 0-1,1 0 1,0 1 0,1-2-1,1 2 1,-4-3-1,3-1 0,-4 0 0,1-1 0,-10-2 0,16 2 0,-16-2-2,9 3 0,-9-3-3,0 0-4,0 0-8,0 0-15,14 5 0,-14-5 1,10 1 0</inkml:trace>
  <inkml:trace contextRef="#ctx0" brushRef="#br0" timeOffset="70005.004">20831 12392 11,'4'-10'26,"-4"10"-1,0 0-4,3-13-2,-3 13-4,0 0-2,0 0-3,0 0-2,0 0-3,-10-5-2,10 5-2,0 0 0,-7 11-2,7-11-2,0 11-3,0-11-8,6 16-16,-6-16-2,2 13 0,-2-13 1</inkml:trace>
  <inkml:trace contextRef="#ctx0" brushRef="#br0" timeOffset="70250.018">20828 12531 0,'5'10'19,"-5"-10"-1,0 0-9,0 13-2,0-13-3,0 11-1,0-11-2,0 9-1,0-9-4,2 10-5,-2-10-11,0 0 0</inkml:trace>
  <inkml:trace contextRef="#ctx0" brushRef="#br0" timeOffset="70940.0575">21160 12339 24,'0'0'22,"5"-10"-1,-5 10-1,0 0-3,0 0-3,0 0-1,0 0-3,0 0-2,7 10-3,-5 1-1,-3-2-1,2 3 0,-1 1 0,1 4-2,-1 0 2,2 0-2,-1 1 0,0 1 0,1-3-1,0 0 0,-2 1 1,3-2-2,-3 0 1,0 1-1,1-3 1,-2-3-2,1 0-1,0-10-1,-1 11-3,1-11-6,0 0-12,0 0-8,-7-10-1,7 10 3</inkml:trace>
  <inkml:trace contextRef="#ctx0" brushRef="#br0" timeOffset="71481.0884">21006 12342 0,'0'0'16,"0"0"-3,11-6-1,-11 6 0,0 0-1,9-8 1,-9 8 1,0 0-1,0 0-2,13-7-1,-13 7-2,10-3-1,-10 3 0,13 0-1,-13 0 0,19-1 0,-9 0-1,8-1 0,-4-1-1,4 3 0,-1-3 1,3 2-2,-2-2 0,1 2 0,-1-1-1,-2 4 0,1-1 0,-4 1-1,1 0 0,-2 1 1,-3-1-1,2 1 0,-2-1-1,-9-2-2,15 1-5,-15-1-13,6-10-13,-6 10-2,10-7 2,-10 7 0</inkml:trace>
  <inkml:trace contextRef="#ctx0" brushRef="#br0" timeOffset="71789.1061">21483 12193 19,'9'-6'29,"-9"6"0,0 0 2,0 0-16,0 0-5,3 17-5,-3-17-1,-6 16-2,3-3-2,-1-3-4,1 2-9,1 6-17,2-18-1,-6 24 1,6-24 0</inkml:trace>
  <inkml:trace contextRef="#ctx0" brushRef="#br0" timeOffset="72723.1595">20874 12570 18,'0'0'16,"0"0"-2,0 0-2,0 0 0,0 0 1,0 0-3,0 0 0,0 0-2,0 0-1,0 0-1,11 10-1,-11-10-2,0 0-1,0 0 0,-4 11 1,4-11 0,0 0 0,-4 10-1,4-10 0,0 0 0,0 0-1,0 0-1,0 0-3,0 0-11,3 11-16,-3-11-3,0 0 2,0 0-1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0:51.31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16633 14317 10,'0'0'12,"0"0"-3,2-9-1,-2 9-1,0 0-1,0 0 1,0 0 1,0 0 0,-9-9 2,9 9-2,0 0 1,0 0-1,0 0 0,0 0-1,-12 0-1,12 0-2,0 0 0,-10 9-2,10-9 0,-13 13-1,3-3 0,2 1 0,-4 2 0,0 3 0,-2 0 0,0 2 0,-4 0-1,3-1 1,-2-1-1,0 1 0,2-4 0,0-2 0,3 0 0,0-4 0,12-7 0,-12 9-1,12-9-2,0 0-1,0 0-3,0 0-4,0 0-3,0 0-6,0 0-8,0 0-1,6-9 1</inkml:trace>
  <inkml:trace contextRef="#ctx0" brushRef="#br0" timeOffset="354.0202">16329 14253 12,'0'0'26,"-4"-13"-2,4 13-5,0 0-2,11-7-3,-11 7-3,22 10-2,-4 5-2,2-1-2,4 7 0,0-1-2,4 4-1,-2 2-1,5 1 0,-3-2 0,0-3-1,-3-1 0,0-3 0,3 1-1,-8-5-2,1 1-3,-7-8-5,2 3-6,-6-1-10,-10-9-5,17 9 1</inkml:trace>
  <inkml:trace contextRef="#ctx0" brushRef="#br0" timeOffset="631.0359">16920 14499 29,'15'13'28,"-15"-13"1,16 14-12,-11 2-5,-2-1-5,-1 5-4,-2 0-1,-3 1-3,0-1 0,-1-2-3,-2-1-5,-1-5-6,7-12-14,-7 15 1,7-15 0</inkml:trace>
  <inkml:trace contextRef="#ctx0" brushRef="#br0" timeOffset="970.0555">17165 14250 11,'10'2'26,"-10"-2"1,0 0-8,0 0-3,0 0-3,12 15-2,-15-2-3,7 6-1,-5 2-3,2 2-1,-2 1-1,1 2 0,0-2-3,-1-4-1,2 1-4,-4-5-7,3-16-13,5 19-5,-5-19 0,0 0 1</inkml:trace>
  <inkml:trace contextRef="#ctx0" brushRef="#br0" timeOffset="1270.0727">16980 14217 5,'0'0'29,"0"0"1,9-3 2,-9 3-11,22-8-5,-3 5-3,0-3-3,6 2-2,-4 0-2,4 1-2,-1-2-2,3 3 0,-5 2-2,-3 1-1,2 1-1,-4 0-3,3 5-7,-7-1-8,-4-2-13,5 5-2,-14-9 1,11 11 1</inkml:trace>
  <inkml:trace contextRef="#ctx0" brushRef="#br0" timeOffset="1851.1059">16111 14083 14,'0'0'21,"0"0"-4,0 0-4,-14 15-1,6-1-2,1 6-2,-3 5-2,3 6 0,-2 5-1,8 8 0,-1-1-1,8 3 0,7 0-3,7-4-3,8-2-7,6-2-11,2-14-9,16 3 1,-5-17-1</inkml:trace>
  <inkml:trace contextRef="#ctx0" brushRef="#br0" timeOffset="2353.1346">17511 14054 23,'0'0'28,"27"13"1,-17-7 0,7 7-15,-1 2-8,0 6-3,2 4-1,-2 6-2,-4 2 0,0 2-1,-6 1 0,-3 1-1,-3-2 1,-5-2-2,-2-4-2,-1-5-3,1-3-4,-1-8-6,5 3-9,-8-16 0,11 0 0</inkml:trace>
  <inkml:trace contextRef="#ctx0" brushRef="#br0" timeOffset="2848.1627">18052 14197 14,'0'0'26,"0"-11"0,0 11-6,0 0-7,-16-8-2,5 8-3,-5 1-2,0 5-1,-2-1-1,2 7 0,-5 1 0,1 6 0,-2 0-1,4 5 0,4 0 0,4 2-1,4-1 0,5 0 0,7-3-1,3 0 0,7-5-1,2 0 0,1-4 0,4-1-1,-3-2-1,0-5-1,1 5-3,-7-9-8,-1-2-10,2 4-9,-15-3 2,13-7 0</inkml:trace>
  <inkml:trace contextRef="#ctx0" brushRef="#br0" timeOffset="3069.1756">17876 14375 40,'0'0'31,"0"0"0,14-7-11,-2 5-7,1-4-6,6 2-3,1 0-5,1-2-3,4 5-5,-3-2-9,-7-4-14,12 9 1,-11-8 1</inkml:trace>
  <inkml:trace contextRef="#ctx0" brushRef="#br0" timeOffset="3398.1944">18331 14123 22,'0'0'28,"0"0"0,0 0-3,0 0-11,2 16-6,-1-1-4,3 3-2,-3 4 0,-1 4-2,1 1 1,2 1-2,-2 0-1,1 1-3,0-6-3,0-2-3,-1-2-5,-1-19-9,6 23-3,-6-23 0</inkml:trace>
  <inkml:trace contextRef="#ctx0" brushRef="#br0" timeOffset="3809.2179">18285 14140 26,'0'0'28,"-2"-21"0,1 12-9,1 9-5,3-15-3,-3 15-3,13-12 0,-3 10-2,0-3 0,4 4-1,0-5-1,3 5-1,-1-4 1,6 2-1,-4-1-1,2 0-1,-3 0 0,3 1 0,-3-2 0,0 4 0,-2 0 0,-2 1 0,0 4 0,-3 2 0,-10-6 0,14 15 0,-11-3-1,-1 1 0,-1 3 0,-3-1-2,1 5-3,-6-9-10,5 1-17,2 4-3,-5-7-1,5 3 1</inkml:trace>
  <inkml:trace contextRef="#ctx0" brushRef="#br0" timeOffset="4839.2768">16122 14792 9,'16'0'23,"-16"0"-4,12-7-3,0 4-1,2-1 1,4 2-4,2-2-1,6 5-1,2-4-2,9 5-1,-2-3-2,10 2-2,2-2 0,9 1-1,4 0-1,4 0 0,1 0 0,3 0 0,5 0 1,0 1-1,-3-2 1,2 0 1,0-1-2,-1 0 1,-2-2 0,1 1-1,-3-1 0,-2 1 0,0-1 0,0 2 0,-5 0-1,1-1 1,1-1 0,1 1 0,0-1 0,0-1 0,-1-2-1,-1 1 1,1 0-1,-4 1 1,0 0-1,-2 1 1,-7 1-1,1 1 1,-7 4-1,-2-1 0,-8 1-2,-4-2-3,-6 7-7,-13-1-21,-10-6-3,0 0 0,-17 4 0</inkml:trace>
  <inkml:trace contextRef="#ctx0" brushRef="#br0" timeOffset="9016.5157">17219 11362 4,'0'0'4,"3"-13"0,-3 13 1,-1-9 1,1 9 2,-2-9 2,2 9 0,0 0 1,-4-10-1,4 10-1,0 0 0,0 0-1,-9-1-3,9 1 0,0 0-2,-5 17 0,4-4 0,1 4-1,0 2 0,0 6 0,2 4 0,0 3 0,2-1 0,-1 1-1,1-1 0,0-2-1,1-3 0,0-2 0,-2-6 0,-1-2-2,0-1 1,-1-2-2,-1-13-1,0 15-3,0-15-4,0 0-4,-3 14-13,3-14 1,0 0 1</inkml:trace>
  <inkml:trace contextRef="#ctx0" brushRef="#br0" timeOffset="9603.5493">17167 11327 4,'0'0'13,"0"0"-1,0 0-1,0 0-2,0 0 0,2-9-2,-2 9-1,0 0-1,0 0 0,12-3 0,-12 3 0,18-1 0,-7 0 0,2 1 0,4 0-1,-1-1 0,3 0-1,0 0-1,-1 0-1,-1 0 0,2-1 0,-4 0 0,-3 0-1,-1 2 1,-2-1 0,-9 1 0,15-2 0,-15 2-1,0 0 1,10 0 0,-10 0 0,0 0 0,10 0 0,-10 0 0,0 0 0,0 0-1,0 0 1,11 7-1,-11-7 0,1 12 0,1-3 1,0 2-1,-2-1 0,3 3 0,-1 0-1,-1-2-1,2 3-5,-2-3-5,-1-11-14,6 21-3,-6-21 0,7 16 1</inkml:trace>
  <inkml:trace contextRef="#ctx0" brushRef="#br0" timeOffset="10118.5788">17675 11368 3,'-7'-14'23,"7"14"-4,0 0-4,0 0-2,-9 4-1,9-4-3,-2 14-2,2-4-2,0 3-2,0 1-1,1 3-1,1 2 0,3 0-1,-2 1 0,1 0 0,0 1 0,1-1-1,-1-2-1,1-2-1,-2-2-2,-1-3-2,3 1-2,-5-12-3,8 10-4,-3 0-6,-5-10-2</inkml:trace>
  <inkml:trace contextRef="#ctx0" brushRef="#br0" timeOffset="10422.5962">17676 11515 19,'0'0'19,"5"-10"-3,-5 10-1,13-2-2,-3 1-1,1 2-2,2-1-3,1 0 0,0-1-2,3 0-1,-3-1-1,2 0-1,-3-2-1,2 1-1,-3 0 0,0 0-4,0-1-6,-3 7-12,-9-3-8,13-2 2,-13 2-1</inkml:trace>
  <inkml:trace contextRef="#ctx0" brushRef="#br0" timeOffset="13513.773">16979 12557 16,'0'0'16,"0"0"-1,-12 7-1,12-7-1,0 0 0,-5 10-3,3 0-1,-3 2-3,3 5-2,-2 3-1,4 6 0,-1 1-1,1 4 0,0-1-1,3-3-1,1 0-1,-1-4 0,3-2-2,-4-8-2,3-3-4,-5-10-3,0 0-5,12 3-5,-13-17-3,1 14-1</inkml:trace>
  <inkml:trace contextRef="#ctx0" brushRef="#br0" timeOffset="13900.7951">16913 12521 17,'0'0'14,"0"0"2,0 0-2,0 0-1,13-2 0,-13 2-1,18-1-3,-6 1 0,2-2-2,2 0-2,0-2-2,4 1 0,1-2-1,-4 0-1,2 1 0,-2 2 0,-4-1-1,0 2 0,-2 2 0,-11-1 1,10 6-1,-10-6 0,5 13 0,-4-4 0,0 2 1,-2 2-1,0 0 1,-1 3-2,1 0-1,-1 0-1,2-1-4,-2 0-4,0-6-10,9 7-10,-7-16 1,3 13 2</inkml:trace>
  <inkml:trace contextRef="#ctx0" brushRef="#br0" timeOffset="14314.8188">17269 12655 15,'2'-13'22,"-2"13"-7,0 0-3,0 0-2,0 0-1,0 0 0,0 0-3,-3 18 0,5-5-1,0 3 0,0 0-2,-1 3 0,4-1-2,-2 2-1,-1-2-1,0 0-1,-1-3-2,1-3-4,-2-1-2,-1-1-3,1-10-2,-1 10-3,1-10 0,0 0-3</inkml:trace>
  <inkml:trace contextRef="#ctx0" brushRef="#br0" timeOffset="14535.8314">17279 12778 8,'0'0'22,"0"0"-3,10-12-2,1 10-2,1 0-3,2 0-3,2 1-3,-2-1-5,1 1-4,0 2-7,3 6-14,-8-9-2,7 11 0</inkml:trace>
  <inkml:trace contextRef="#ctx0" brushRef="#br0" timeOffset="20162.1531">16898 13070 7,'0'0'8,"0"0"1,0 0-1,9 9-1,-9-9-1,0 0 0,10 0-1,-10 0 0,9-1 1,-9 1-2,11 0 1,-11 0 0,14 0 0,-14 0-1,17 0-2,-6 0 0,-2 0 0,1-1-1,2 0 1,-1 0 0,2 0-1,0 0 1,-1 0 0,1-1-1,0 1 1,-3-1-1,3 1-1,-2 1 1,2 0-1,-4-1 0,0 2 1,2 0-1,-2-1 0,1 0 0,-10 0 1,19-1-1,-10 0 0,-9 1 0,17-4 0,-17 4 0,16-5 1,-5 2-1,-11 3 0,15-4 0,-15 4 0,17-2 0,-17 2 0,14 1 0,-14-1 0,14 0 0,-14 0-1,13 2 1,-13-2 1,12 1-1,-12-1 0,14 2 0,-14-2 0,11 3 0,-11-3 0,14 2 0,-14-2 0,10 1 0,-10-1 0,13 1-1,-13-1 2,16-2-1,-16 2 0,14-1 0,-14 1 0,18-3 0,-18 3 0,14-3-1,-14 3 1,14-1 0,-14 1 0,15-2 0,-5 1-1,-10 1 1,16-1 0,-16 1 0,16-4 0,-16 4 0,16-3-1,-16 3 1,18-5 0,-8 2-1,1 0-1,0 1 1,0-2-2,1 3-2,-1-1-1,2 1-4,-2 1 0,0 1-1,-1 1-3,0-5-5,9 10-3</inkml:trace>
  <inkml:trace contextRef="#ctx0" brushRef="#br0" timeOffset="21933.2545">18122 13285 18,'0'0'15,"0"0"1,1-13-1,-1 13 0,0 0 1,0 0-3,0 0-2,0 0-1,0 0-1,-3-10-3,3 10-1,0 0-1,-4 10-2,4-10 1,-4 14-2,0-4 0,5 4-1,-1 2 1,2 3 0,-1 2-1,1 1 1,0 3-1,1 1 0,1-1 0,-2 0-1,-2-1 0,0-4 0,1-1-2,-1-6 0,1-1-1,-1-12-1,-2 13-4,2-13-6,0 0-12,0 0-5,-5-19 2,5 19 1</inkml:trace>
  <inkml:trace contextRef="#ctx0" brushRef="#br0" timeOffset="22543.2894">18120 13262 16,'0'0'13,"0"0"-1,0 0-1,0 0-1,0 0 1,0 0-1,0 0 1,0 0 0,12-1-1,-12 1 0,21-3 0,-10 0-2,6 3-2,-4-3-1,6 0-1,-3 0-2,6-1 0,-7 3-1,0 1 1,-2 0-1,0 3-1,1-2 2,-4 3-2,-1-2 3,-9-2-3,14 7 1,-14-7-1,0 0 0,9 9 1,-9-9-1,0 0 0,0 0 0,1 13 1,-1-13-1,1 9 0,-1-9-1,1 11 1,-1-11-2,-1 11-6,1-11-10,13 13-15,-13-13-2,0 0 2,0 0 0</inkml:trace>
  <inkml:trace contextRef="#ctx0" brushRef="#br0" timeOffset="23208.3275">18565 13241 13,'0'0'17,"0"0"-2,0 0 0,1 9-1,-1-9 1,0 0-3,-4 11-2,4-11-1,-4 15-2,4-15-1,1 20-1,0-7-2,0 3-1,0 1-1,1 0 0,0 3-2,2-1 1,1 1-2,-4-1 1,1 2-2,0-6 0,1 3-1,-3-5-3,2 2-1,-3-5-2,-1 0-3,2-10-2,-3 11 0,3-11 0,0 0-6,0 0-2</inkml:trace>
  <inkml:trace contextRef="#ctx0" brushRef="#br0" timeOffset="23530.3459">18601 13411 17,'17'-1'30,"-17"1"0,19-4-6,-6 3-5,-1-2-5,6 4-3,-9-4-4,7 3-2,-4-2-3,1 1-1,-3 1-5,-10 0-8,0 0-21,18-6 1,-18 6-1,14-11 2</inkml:trace>
  <inkml:trace contextRef="#ctx0" brushRef="#br0" timeOffset="30675.7546">16415 15073 6,'0'0'8,"0"0"0,0 0 0,0 0 1,0 0 0,0 0 1,0 0 1,0 0 0,3-10 0,-3 10-2,0 0-1,3-12-2,-3 12-2,0 0-1,0 0-1,0 0-1,0 0 0,0 0 0,3 14-1,-3-4 1,4 2 0,-3 3 0,3 2 0,-4 3-1,4 0 1,-4 0-1,2 1 0,-2 1 1,-1-3-2,-1-1 1,1-1 0,2-6-1,-3 0-1,2-11 0,1 12 0,-1-12-3,0 0-3,0 0-6,0 0-6,0 0-8,0 0 2</inkml:trace>
  <inkml:trace contextRef="#ctx0" brushRef="#br0" timeOffset="31368.7942">16417 15057 7,'0'0'5,"0"0"0,0 0-1,0 0 1,0 0 1,5-9 1,-5 9 1,0 0 0,13-1 1,-13 1-1,17-6-1,-6 2 1,-1 0-3,4 1-1,-1-2-2,-1 2 0,0 1-1,-1 0 0,1 0 0,-1 1 0,-1-1 0,2 0 1,-2-2-2,1 0 1,-2-1 0,1-3 0,1 2 0,-11 6-1,17-12 1,-17 12-1,14-12 0,-14 12-1,10-7 1,-10 7-1,0 0 1,0 0 0,0 0-1,0 0 1,0 0-1,0 0 1,0 0 1,6 9-1,-6-9 0,0 0 0,0 0 0,-1 13 0,1-13 1,0 13-1,0-13 0,1 19 0,-1-10 0,1 1 1,-2 0-1,2 0 0,-1-10 0,2 15-1,-2-15-3,2 9-4,-2-9-10,0 0-8,0 0 0,14 5 0</inkml:trace>
  <inkml:trace contextRef="#ctx0" brushRef="#br0" timeOffset="32042.8328">16950 15012 3,'0'0'23,"0"0"-3,0 0-4,0 0-3,0 0 0,0 0-3,0 0-2,9 3-3,-9-3 0,2 17-2,-2-6 0,2 5-1,0-1-1,0 5 0,-2-1-1,1 1 1,-2 1-1,4-4-1,-6 1 0,4-4 0,-4 1 0,4-5-1,-3 1-1,2-11-1,1 12-3,-1-12-3,0 0-5,0 0-3,0 0-9,0 0 1</inkml:trace>
  <inkml:trace contextRef="#ctx0" brushRef="#br0" timeOffset="32390.8527">16964 15172 12,'0'0'21,"0"0"-4,10-12-1,-10 12-2,13-5-1,-2 0-3,0 2-1,1-2-2,1 1-2,-1-1-2,0 2 0,0-1-2,-1 2 1,-11 2-1,17-3 1,-17 3-1,10 0-1,-10 0 1,9 4-1,-9-4 0,0 0 0,0 0-2,0 0-3,10 10-9,-10-10-15,0 0-1,0 0 0</inkml:trace>
  <inkml:trace contextRef="#ctx0" brushRef="#br0" timeOffset="33151.8962">17607 15081 2,'0'0'12,"0"0"-4,-1-11-2,1 11-1,0 0 0,0 0 1,0 0-1,9-4 1,-9 4-1,0 0 1,0 0-1,0 0 0,0 0-1,-6 12-1,6-12 2,-10 13-3,5-4 1,-2 0-2,-4 4 1,1 1 0,0 2-1,-2 2 1,0 2-1,-2-2 1,0 1 0,1-2-1,2 0 1,3-6-1,-3 1 0,11-12 0,-13 12 0,13-12-2,0 0 0,0 0-1,-9 6-3,9-6-5,0 0-7,0 0-10,0 0 1</inkml:trace>
  <inkml:trace contextRef="#ctx0" brushRef="#br0" timeOffset="33510.9167">17398 15053 7,'0'0'23,"17"1"1,-17-1-7,11 3-6,-11-3 1,22 11-3,-11-4-1,2 1-1,1 3-1,-3-2 0,5 2-1,-2 0-1,-1 0-1,-2 2-1,1-1-1,-3 0 0,0-2 0,-2 0-1,-7-10 0,12 17-1,-12-17-4,9 9-8,-5 0-12,-4-9-6,0 0 0,0 0 1</inkml:trace>
  <inkml:trace contextRef="#ctx0" brushRef="#br0" timeOffset="34268.96">17898 15092 10,'12'0'27,"-12"0"1,0 0-6,0 0-5,-5-11-4,5 11-2,0 0-3,0 0-1,0 0-2,0 0-1,-10-1 0,10 1-2,0 0 0,0 0-1,0 0-1,0 0-1,4 13-2,-4-13-6,0 0-11,7 11-12,-7-11-1,5 9 0</inkml:trace>
  <inkml:trace contextRef="#ctx0" brushRef="#br0" timeOffset="34555.9765">17933 15244 21,'0'0'24,"0"0"-9,-3 11-1,3-11 1,4 12-2,-4-12-1,6 14-2,-6-14-1,6 10-3,-6-10-1,0 0-3,6 13-3,-6-13-5,0 0-11,11 9-13,-11-9-2,0 0 1</inkml:trace>
  <inkml:trace contextRef="#ctx0" brushRef="#br0" timeOffset="35278.0178">18281 15022 23,'0'0'19,"3"12"-1,-3-12-2,7 17-1,-7-17-3,5 19-2,-4-10-2,2 3-1,-2-3-2,2 2-1,-2 1-2,0-1 0,-1 3 0,2 0-2,-3 0 1,1-1-2,-1-1 0,1-12-2,0 20-2,0-20-6,0 0-6,3 17-11,-3-17-1,0 0-1</inkml:trace>
  <inkml:trace contextRef="#ctx0" brushRef="#br0" timeOffset="35832.0495">18168 15009 12,'0'0'23,"0"0"-1,15-5-2,-15 5-1,12-6-3,-2 3-2,-10 3-4,17-2-2,-17 2-2,19 0-3,-9 0 0,4 2 0,-2-2-1,3 4 0,3-4 0,-3 1 0,4-2-1,-1 1 1,-2-1-1,1-1 0,-4 1-1,0-2-2,-3 4-5,-1-6-10,-9 5-16,17-2-2,-17 2 2,0 0-1</inkml:trace>
  <inkml:trace contextRef="#ctx0" brushRef="#br0" timeOffset="39032.2325">17204 14179 7,'0'0'9,"0"0"1,0 0-2,14-3 0,-14 3 0,0 0-1,0 0 0,0 0-2,9-8 0,-9 8-2,0 0 0,10 2-1,-10-2 1,9 2-2,-9-2 1,12 3 0,-12-3 1,12 4 0,-12-4 0,16 0 0,-16 0 0,16 0 0,-16 0 0,16-1-1,-7 0-1,-9 1 0,18-3 0,-18 3 0,16-3 0,-16 3-1,13-2 1,-13 2 0,9 0-1,-9 0 1,0 0-1,0 0 0,0 0 1,0 0-1,0 0 0,0 0 0,0 0 0,0 0 0,0 0 1,0 0-1,9-2 0,-9 2-1,0 0-1,12-2-3,-12 2-7,1-10-16,-1 10 1,3-9 0</inkml:trace>
  <inkml:trace contextRef="#ctx0" brushRef="#br0" timeOffset="41406.3683">17203 14197 1,'-8'-10'3,"8"10"0,0 0 0,0 0 1,0 0 0,0 0 1,0 0 0,0 0 1,0 0 0,0 0 0,0 0 0,0 0 0,0 14-1,0-14 0,1 15 0,-1-4-1,0 0-2,1 3 1,0 2-2,1 1-2,1 3-5,0-2-7,8 7-9,-11-9-1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3:04.82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20303 14355 17,'9'-3'24,"-9"3"-6,12-10-3,-12 10-1,19-10-3,-9 6-1,3-2-3,2 1 0,0-1-2,3 1-1,-3-1-2,2-1 1,-2-1-2,1 2 0,-2-2 0,-2 2 1,-2-4-1,-10 10 0,14-14 0,-14 14 0,5-16 0,-5 16-1,-4-13 1,4 13-1,-10-13 1,10 13-1,-19-13 0,9 10 0,-4 0 0,1 0 0,-2 3 0,-1 2-1,1 1 1,0 4-1,0 3 1,1-1 0,3 3 0,0 4-1,4 0 1,2 2 1,1 2-1,2-2 0,1 3 0,2 2 1,0-3-1,1 0 1,3-3-1,-1 0 1,1-2 0,0-1 1,5-4-1,2-1 1,0-4-1,4-1 1,-4-3-1,5-1-1,-1-2 0,3-1-2,-2 1-2,-3-5-4,4 5-6,-6 1-11,-12 1-8,23-1 1,-23 1 2</inkml:trace>
  <inkml:trace contextRef="#ctx0" brushRef="#br0" timeOffset="295.0168">20671 14437 17,'11'-3'21,"-11"3"-5,7-11-3,-7 11 0,0 0-3,0 0-2,0 0-2,7 9 0,-7-9-3,-1 18-1,0-6-1,0 1-1,0 1 0,0-1-1,1 1-2,0-4-4,0 1-4,2-2-7,-2-9-8,0 0-1</inkml:trace>
  <inkml:trace contextRef="#ctx0" brushRef="#br0" timeOffset="570.0323">20806 14168 9,'0'0'22,"7"-10"-5,-7 10-3,0 0-2,0 0-3,10 11-1,-10-11-3,0 0-4,5 11-3,-5-11-6,0 0-11,11 19-5,-11-19-1</inkml:trace>
  <inkml:trace contextRef="#ctx0" brushRef="#br0" timeOffset="803.0459">20900 14330 16,'0'0'24,"-1"15"0,1-15-11,-3 12-3,3-12-5,-1 10-4,1-10-5,0 9-6,4 2-11,-4-11-2,0 0-1</inkml:trace>
  <inkml:trace contextRef="#ctx0" brushRef="#br0" timeOffset="1357.0776">21156 14135 15,'0'0'28,"0"0"1,0 0-6,0 0-5,3 9-4,-3-9-3,0 21-2,-1-7-4,2 7-1,0 1-2,0 5-1,1 2-1,-1 1 0,1-1-1,-1-2-1,2 0-1,-1-5-2,3-1-3,-3-4-5,3-4-5,2 4-13,-7-17 1,11 10 0</inkml:trace>
  <inkml:trace contextRef="#ctx0" brushRef="#br0" timeOffset="1837.105">21355 14289 17,'1'-13'23,"9"17"0,-10-4-9,0 0-6,0 19-5,-1-6-2,-1 5-1,1 2 1,0 0 0,2-1 0,0-2 0,3-4 1,-2-2-1,-2-11 1,14 9 0,-14-9 0,16-4 0,-6-3 1,0-2-1,-1-4 2,4 0 0,-4-4 0,2 2 0,-3-2 1,3 2 0,-4-2-1,1 4-1,-3 1 1,-5 12-2,11-13 0,-11 13 0,0 0-1,12 8 0,-9 4-1,1 1 0,1 4 0,0 2 0,0 0 0,-1 1-2,2-2-1,-3-3-2,3-2-3,-4-4-7,-2-9-11,7 12-7,-7-12 3,0 0 0</inkml:trace>
  <inkml:trace contextRef="#ctx0" brushRef="#br0" timeOffset="2174.1243">21746 14011 44,'10'-3'28,"-10"3"2,0 0-12,0 0-9,2 19-5,-4 1-3,-2 7 0,1 3-1,-2 2 0,2 1 0,0 2 0,2-2 0,1-3 0,1-2 1,3-6-1,2-1 0,0-4 0,1-5 0,2-4-1,-9-8-1,17 8-2,-17-8-4,12-8-9,-3 9-12,-10-15 0,1 14 0</inkml:trace>
  <inkml:trace contextRef="#ctx0" brushRef="#br0" timeOffset="2408.1377">21637 14196 41,'0'0'31,"0"0"3,0 0-10,8-12-8,9 12-4,-4-5-3,7 4-1,-3-1-4,3 3-2,-1 1-3,-4 0-4,1 5-11,-5 3-19,-11-10 0,17 11-1,-17-11 2</inkml:trace>
  <inkml:trace contextRef="#ctx0" brushRef="#br0" timeOffset="3483.1992">22589 14255 20,'0'0'23,"17"6"-7,-17-6-3,24 1 0,-9 0-1,2-3-2,4 1-2,-3-5 0,3 3-1,-1-5-1,1 2-1,-4-6-1,2 4 0,-6-3-1,0 2 0,-3-4 0,-1 2-1,-5-1 0,-2 3-1,-4-1 0,2 10-1,-11-18 1,-1 12-1,-1 1 0,-6 1 0,-2 2 0,-2 1 0,-1 4-1,-2 2 1,3 3 0,0 2 0,3 3 1,5 3-1,2 3 1,7 1-1,4 0 1,8 2 0,5 0 1,4 0-1,5 0 0,5-1 0,0-3-1,4 0 1,-2-2-1,0-3 1,-3-3-1,0-1-1,-4-4 0,-3-3-2,-2 1-4,-4-6-7,0-5-18,1 6-3,-6-7 1,4 5 1</inkml:trace>
  <inkml:trace contextRef="#ctx0" brushRef="#br0" timeOffset="4024.2301">23106 14315 24,'1'-14'30,"10"8"2,-9-7-2,4 3-14,-6 10-5,13-12-4,-13 12-3,15-2-2,-15 2-1,16 7 0,-16-7 0,11 14-1,-5-3 0,0-1-1,-2 1-1,0 2 0,-2-3-1,-2 2-1,-1-2-1,1 1 1,-8-2-1,4 1 2,4-10 0,-14 15 0,5-9 2,9-6 1,-15 11 1,15-11 0,-12 7 2,12-7 1,0 0 0,0 0 1,0 0 0,0 0 1,11 11-1,-2-11-1,3 2-1,-2-1-1,3 1-1,0 1-2,-4-3-1,5 2-3,-14-2-5,12-2-13,1 4-10,-13-2 0,0 0 0</inkml:trace>
  <inkml:trace contextRef="#ctx0" brushRef="#br0" timeOffset="4291.2454">23430 14060 50,'0'0'33,"0"0"0,0 0-9,0 0-13,0 0-5,0 0-5,0 0-4,-7 13-6,5-4-8,3 3-15,-1-12-2,-3 17 2</inkml:trace>
  <inkml:trace contextRef="#ctx0" brushRef="#br0" timeOffset="4497.2572">23487 14254 9,'0'0'25,"-1"27"0,1-27 1,-3 18-15,0-7-10,3 0-7,2 0-7,-2-11-11,7 14-1,-7-14 0</inkml:trace>
  <inkml:trace contextRef="#ctx0" brushRef="#br0" timeOffset="4845.2769">23659 14026 32,'5'-9'30,"8"9"3,-13 0-10,11-3-8,-11 3-4,8 10-4,-1 2-1,-7 1-1,6 4-1,-5 4-2,0 2 1,0 1-3,5-1 1,-2 3-2,-3-3-2,4 2-1,-4-7-3,4 2-3,-4-9-4,2 1-8,0 1-11,-3-13 0,0 0 2</inkml:trace>
  <inkml:trace contextRef="#ctx0" brushRef="#br0" timeOffset="5339.3053">23845 14156 34,'9'1'29,"-9"-1"2,15-7-8,-15 7-10,0 0-7,4 19-3,-2-6-1,-4 3-1,4 1 0,-1 3 0,0 0 0,4-1-1,2-1 1,-1-4-1,0-3 0,6-2 0,0-6 0,0-3 1,0-6-1,-1-2 2,-2-2 0,3-1 0,-1-6 1,-2 2 0,-4-5 0,3 2 0,-2-1 0,0 2 0,0 1-1,-1 2 0,-5 4 0,0 10 0,11-9-1,-11 9 0,5 10 0,-1 2 0,1 1-1,0 3 0,1 4 0,-3 1-1,1 1 0,4-2-2,0 1-1,-4-8-5,3 5-4,-5-9-10,-2-9-11,0 0-2,0 0 2</inkml:trace>
  <inkml:trace contextRef="#ctx0" brushRef="#br0" timeOffset="5687.3253">24320 13957 58,'0'0'35,"0"0"-1,0 0-12,0 0-10,0 0-6,0 0-1,25 3-3,-31 19-1,-1 1 0,-1 7 0,4-1 0,0 2 0,4-31 0,-3 61 0,3-61 0,15 55-1,-15-55 0,0 0 1,23 61-2,-23-61 1,0 0 0,0 0-2,0 0 0,0 0-2,0 0-7,61 37-9,-61-37-14,0 0-1,0 0 0,0 0 2</inkml:trace>
  <inkml:trace contextRef="#ctx0" brushRef="#br0" timeOffset="5909.338">24104 14068 40,'11'1'35,"10"-1"1,4-7 0,-1 0-19,-24 7-7,64-6-8,-64 6-4,65 0-9,-65 0-14,50 2-10,-50-2-1,0 0 1</inkml:trace>
  <inkml:trace contextRef="#ctx0" brushRef="#br0" timeOffset="7384.4223">20235 14772 5,'0'0'15,"0"0"0,0 0 1,0 0-2,0 0 1,0 0 0,0 0-2,0 0-1,11-6-2,-11 6-1,14-1-2,-2 4-1,2-4-1,4 4-2,3-1-1,6 0 0,3-1-1,5 1-1,6-3 1,4-1 0,1 0-1,7-2 1,2-2 1,4 0-1,1-2 0,5 1 0,1 0 0,2 0 0,5-2 0,0 1-1,1 1 1,2 0 0,1-2 0,1 2 0,-1 0 0,1 2-1,-2-1 1,0 3 0,-1-2 0,0 3-1,-1 2 1,-2 0-1,-3 1 0,0 0 0,-2 1 1,-1 1-1,0-1 0,-3-1 0,1 0 0,-1 0 1,0 0-1,-2 0 0,-1-1-1,-4 1 1,-2-1 0,1 1 1,-3-2-1,-4 0 0,1 0 0,-1 0 0,-1-1 0,3 0 1,-2-2-2,-2 2 1,1 1-1,3-2 1,-3 1-1,0 1 1,1-2 0,2 2 1,-6 0-1,5 0 0,-2 1 1,-2 1-1,0 1 0,4 0 1,-6 0-2,0 0 1,1 2 0,-1 1-1,-3-2 1,1 1 0,0-1-1,-41-3 2,80 5-1,-80-5 1,78 2-1,-78-2 1,79-3-1,-79 3 1,80-6 0,-80 6-1,73-12-1,-73 12 0,77-12 0,-77 12-1,64-10-2,-64 10-4,0 0-12,60-11-15,-60 11-3,0 0 3,0 0 0</inkml:trace>
  <inkml:trace contextRef="#ctx0" brushRef="#br0" timeOffset="8621.4931">21321 15192 7,'22'2'26,"-22"-2"1,28-14-7,-9 8-2,2-2-4,2 2-4,-2-5-2,3 5-1,-6-5-2,5 5 0,-5-3-1,-1 4-1,-4-2-1,-1 0 0,-12 7 0,15-15-1,-15 15 1,5-15-2,-5 15 1,-6-16-1,6 16 0,-18-15 0,5 9 0,-3 1 0,-2 2 0,-1 4 0,-2 1 0,-1 4 0,3 2-1,-1 4 1,4 3 0,0 1 1,5 2-1,0 0 0,6 4 1,3 0-1,2-1 2,4-1-1,3-2 2,3-1-1,-1-2 1,7-1-1,-3-5 0,5 0 0,-3-3 0,4 1-1,-3-3 0,3 0-1,-3 0 0,1-2 0,0-1-2,-4-3-2,3 4-5,-5-6-10,1-2-14,3 8-3,-15-2 0,21-2 2</inkml:trace>
  <inkml:trace contextRef="#ctx0" brushRef="#br0" timeOffset="8875.5075">21824 15276 6,'-1'-11'22,"10"13"2,-9-2-10,0 0-2,0 0-1,0 0 0,4 17-2,-4-17-1,-1 22-1,-1-10-2,3 1-1,-2 0-2,2-1-2,1 2-3,-1-5-5,-1-9-9,14 20-13,-14-20 1,11 5-1</inkml:trace>
  <inkml:trace contextRef="#ctx0" brushRef="#br0" timeOffset="9176.5248">22112 15080 22,'0'0'27,"0"0"2,9 14-7,-8-4-7,-1 2-6,1 6-2,-2 1-3,1 3-1,-1 2-3,-1-1-4,2 1-3,-5-4-6,2-3-8,6 3-10,-12-13 1,10 5 1</inkml:trace>
  <inkml:trace contextRef="#ctx0" brushRef="#br0" timeOffset="9411.5383">21955 15216 17,'0'0'28,"12"-8"0,4 7-1,-1-2-12,1-3-5,5 4-5,-2-3-2,4 3-2,-1-1-1,0 0-3,-1-1-6,-1 4-10,-8-7-11,12 8 1,-13-10 0</inkml:trace>
  <inkml:trace contextRef="#ctx0" brushRef="#br0" timeOffset="10051.5749">22433 15190 30,'11'-2'30,"-11"2"-1,14-10-7,-4 8-4,-1-5-5,3 5-2,-3-6-4,4 5-1,-13 3-1,20-12-2,-11 5 0,1 1-1,-10 6 0,15-16-1,-15 16 1,9-16-1,-7 7 0,-1-1-1,-3 1 1,-2-1-1,-3 0 0,-3 0 1,-5 2-1,1 0 0,-4 4 0,0 1 0,-2 5 0,1 3 0,0 5 0,-1 3 0,6 4 0,-1 1-1,6 2 1,5 3 1,2 0-1,7 0 0,3-2 0,6 1 1,2-5-1,4 1 1,0-4-1,1 0 0,1-6 1,-3-1-1,0-2 0,-2-3-1,0 0 0,-5-3-3,3 4-4,-15-3-8,17-8-17,-5 10-3,-12-2-1,15-1 2</inkml:trace>
  <inkml:trace contextRef="#ctx0" brushRef="#br0" timeOffset="10580.605">22746 15255 40,'0'0'35,"8"-16"1,-3 7-6,5 1-11,-6-5-6,5 6-4,-9 7-3,15-11-2,-15 11-2,12 0-1,-12 0-1,12 8 0,-5 1-2,-2 1-1,0 3-2,-5-2-2,3 4 0,-8-3-3,6 5 0,-8-6 0,4 5 1,-8-5 1,5 0 3,-1-1 2,2-1 4,5-9 2,-12 10 2,12-10 1,0 0 3,-1 12 0,1-12 0,0 0 0,0 0-1,18 8-2,-18-8-1,15 6-2,-15-6-1,17 5-1,-17-5-1,15 7-2,-15-7-2,12 1-6,-12-1-27,14-5 0,-14 5 0,6-13 1</inkml:trace>
  <inkml:trace contextRef="#ctx0" brushRef="#br0" timeOffset="11007.6296">23147 14974 41,'0'0'32,"0"0"2,0 0-1,0 0-19,0 0-7,0 0-3,0 0-1,-6 9-3,6-9-3,-3 11-8,2 0-18,1-11-4,1 13-2,-1-13 1</inkml:trace>
  <inkml:trace contextRef="#ctx0" brushRef="#br0" timeOffset="11214.6414">23184 15180 32,'-2'20'27,"2"-20"2,0 0-8,0 10-13,0-10-7,0 0-4,9 13-6,-9-13-10,0 0-10,16 19 1,-16-19 1</inkml:trace>
  <inkml:trace contextRef="#ctx0" brushRef="#br0" timeOffset="11668.6674">23432 14950 38,'0'0'33,"0"0"3,0 0-2,13 1-14,-7 8-10,-6-9-4,4 23-2,-1-7-1,-1 4 0,-2 1-1,4 4 0,-3 0-1,1 0-1,1 2 0,-1-1-2,3 0 0,-1-5-2,3 0-2,-6-7-5,7 1-4,-5-5-11,-3-10-10,10 1 1,-10-1 0</inkml:trace>
  <inkml:trace contextRef="#ctx0" brushRef="#br0" timeOffset="12135.6941">23587 15116 53,'16'-2'33,"-16"2"0,0 0-11,4 10-9,-4-10-7,0 17-3,-1-3-1,3 2-1,1 0 1,1 0-2,-1 0 2,3-1-4,0-2 2,2-3-1,3-5 2,1-4-1,-1-2 2,2-4-1,-2-2 0,1-5 1,-1-3-1,2-1 1,-5-1 0,2-2 0,0 1 0,0 1 0,-1-1-1,3 7 1,-6 0-1,-6 11 1,14-12-1,-14 12-1,0 0 1,13 12-1,-13-12 0,5 19 0,0-4 0,-1-2-1,-2 5-1,0-4-1,5 4-2,-6-7-2,4 5-7,-5-16-7,1 12-15,3-3 0,-4-9 1</inkml:trace>
  <inkml:trace contextRef="#ctx0" brushRef="#br0" timeOffset="12570.719">24072 14890 36,'7'-15'33,"-7"15"2,7-12-2,-7 12-16,0 0-9,0 0-3,-4 17-1,3-4-1,1 7-1,1 1 0,-2 6 0,-1 0 0,1 2-1,2 1-1,0-3 0,-1 0 0,1-2-1,0-1 1,4-3-1,2-1 0,-1-4 1,-1-1-1,0-3 1,2-1 0,-7-11 0,17 9 0,-17-9 0,12 5 0,-2-6 0,1-1 0,-2-3-1,-9 5-2,15-12-4,-6 9-6,-9 3-10,6-19-12,-6 19-1,-12-18 1</inkml:trace>
  <inkml:trace contextRef="#ctx0" brushRef="#br0" timeOffset="12818.7331">23979 15072 59,'-2'-12'36,"2"12"1,16-5-10,-9-4-12,8 8-6,-3-3-3,8 6-2,-2-1-1,-1 3-2,3 1-2,2-1-1,0 4-3,-1-8-9,0-2-25,-5 5 2,-2-7-1,-2 2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3:41.54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15374 16593 16,'0'0'14,"0"0"-1,0 0-1,0 0-2,0 0-1,0 0-3,9-5 0,-9 5-3,16-1 0,-6 0-1,0 0 1,3-1 0,1-1 0,-2-2 0,3 1 0,-3-4-1,3 1 1,-2-3-1,0 1 0,-1-1 0,-12 10-1,17-19 1,-17 19 0,11-19 0,-11 19 0,6-16 0,-6 16-1,2-14 0,-2 14 1,0-13-1,0 13 0,-5-11-1,5 11 1,0 0-1,-15-13 0,15 13 1,-14-6-1,14 6 0,-16-5 0,6 4-1,-2 0 1,-1 2 0,1 1-1,-1 3 1,-2-2-1,1 1 0,0 3 1,2 1 0,-1 0-1,4 0 1,-1 2-1,1 0 1,0 2 0,4 4-1,1-2 1,0 2 0,4 4-1,-1 0 1,6-2 0,0 0 1,5 1 0,2-4 0,-1 1 0,5-3 1,1-2 0,3-5 0,0 3 2,0-4-1,1-2 0,0-4 0,1 2 0,-3-4-1,1 0 0,-4-1-2,0-3 0,-2 4-4,-5-3-5,3 4-9,-3 3-14,-9-1-1,12-3 1,-12 3 0</inkml:trace>
  <inkml:trace contextRef="#ctx0" brushRef="#br0" timeOffset="382.0218">15796 16629 15,'0'-9'27,"0"9"1,0 0-4,0 0-10,-9 8-3,9-8-5,-6 15-2,4-2-1,3 2-1,-1 0 1,2 3-2,1-2 0,1 1 0,2 1-1,0-5-1,2-2-3,-8-11-6,11 10-13,-1-3-7,-10-7 0,0 0 0</inkml:trace>
  <inkml:trace contextRef="#ctx0" brushRef="#br0" timeOffset="1069.061">16022 16388 19,'0'0'17,"0"0"0,-11-9 0,11 9 0,0 0-2,0 0-2,-9 0-2,9 0-3,0 0-2,-4 10-2,4-10-6,0 0-4,0 14-10,4-2-15,-4-12 0,6 12 0</inkml:trace>
  <inkml:trace contextRef="#ctx0" brushRef="#br0" timeOffset="1344.0769">16072 16575 7,'-3'11'20,"3"-11"-6,0 0-3,0 0-2,0 0-2,-4 10-3,4-10-2,0 0-4,5 10-5,-5-10-9,0 0-6,15 13 0</inkml:trace>
  <inkml:trace contextRef="#ctx0" brushRef="#br0" timeOffset="2713.1552">16109 16606 12,'0'0'10,"0"0"1,0 0-1,0 0-1,0 0 0,0 0-1,0 0-1,-10 1-1,10-1 1,0 0-2,0 0-1,0 0 0,0 0-1,0 0 0,-8 9-1,8-9 0,0 0 0,0 0 0,-5 9 1,5-9-1,0 0 1,0 0 0,0 0 1,0 0-1,0 0 0,10-6 0,-10 6 0,0 0-1,0 0 0,3-10 0,-3 10-1,0 0 0,0 0 0,0 0-1,0 0 0,0 0 0,0 0-1,0 0-2,-6 9-2,6-9-6,0 0-7,8 16-14,-8-16 1,0 0 0</inkml:trace>
  <inkml:trace contextRef="#ctx0" brushRef="#br0" timeOffset="3990.2281">16412 16304 23,'0'0'20,"0"0"-1,0 0-2,-9-7-2,9 7-2,0 0-3,0 0-2,-7 9-2,7 0-1,-2 4-3,3 3 0,0 3 0,1 5-1,2 2 0,3 1 0,0 2 1,2 1-1,-2-1 0,3-1 0,-2-4 0,0 0-1,-2-6 0,-1 0-2,-1-2 0,0-5-1,-1-1-3,-3-10-4,5 9-7,-5-9-11,0 0-3,9-3 2</inkml:trace>
  <inkml:trace contextRef="#ctx0" brushRef="#br0" timeOffset="4471.2558">16564 16490 19,'0'0'23,"13"7"-3,-13-7-9,0 19-3,0-4-2,1 5-2,-1 0-1,3 2 1,-1 1 0,1-5 0,1-1-1,2-3-1,2-5 0,-8-9 0,16 7 0,-16-7 0,18-9 0,-8 1 0,-2-2 0,-1-4 1,0-1-1,-2 1 0,0-3 0,-2 3 0,0 0 0,-2 3-1,2 1 1,-3 10-1,0 0 0,0 0 0,0 0 0,0 0 1,11 11-2,-7 0 1,1 3 0,2-2-1,0 4 0,4-1-1,-5 0 0,5-3-2,-11-12-2,17 18-3,-17-18-5,12 8-6,-2-2-11,-10-6-1,12-4 2</inkml:trace>
  <inkml:trace contextRef="#ctx0" brushRef="#br0" timeOffset="4899.2802">16910 16328 13,'6'-11'28,"-8"-8"2,6 9-3,-4 10-12,0-10-4,0 10-3,2 9-4,-1 4-1,-1 0-1,0 7-1,0 3 0,2 1 0,-1 0 0,0 3-1,-1 1 1,1-2-1,0 0 0,1-5 0,2-2 0,0-3 0,1-2 0,0-4 0,-5-10 1,13 11-1,-13-11 0,17 4 1,-17-4-1,13 2 1,-13-2-2,13-1-1,-4 1-2,-9 0-4,13-7-7,-13 7-10,3-11-6,-3 11 0,8-14 2</inkml:trace>
  <inkml:trace contextRef="#ctx0" brushRef="#br0" timeOffset="5186.2967">16806 16456 20,'0'0'28,"0"0"1,0 0-9,10-14-5,3 10-3,-3-3-3,7 6-2,-3 0-2,3 1-2,0 2-2,0 0 0,0 1-1,-3 0 0,1 0-3,-2-4-2,2 2-6,0 0-11,-5-6-10,8 7 1,-18-2 1</inkml:trace>
  <inkml:trace contextRef="#ctx0" brushRef="#br0" timeOffset="6389.3655">17812 16518 18,'0'0'21,"0"0"-6,0 0-1,0 0-2,0 0 1,13 7-3,-13-7-1,14 5-1,-4-2-2,1-3-1,3 0-2,-2-4 0,5 2-1,-2-4 0,2 0 0,-2-4 0,0 2 0,-5-5-1,1 2 1,-1 0-1,-4 0 1,-4-1-1,0 1-1,-3 1 1,-3-1-1,-1 2 0,5 9 1,-20-13-1,6 7-1,-3 2 1,1 3-1,-3 1 1,0 3-1,1 2 0,0 3 1,4 2-1,-1 1 0,3 3 1,3-1 0,1 3 0,4 0 0,3 2 0,1-1 0,3 1 2,3 1-2,2-2 2,1 2-1,0-2 0,4 1 0,-2-5 1,3 4-1,-1-5 0,1 0 1,1-3-1,-1 0 0,3-4 0,-3-2-1,1-1-1,-2-7-4,4 3-9,-3-1-13,-2-10-6,3 6-1,-10-8 1</inkml:trace>
  <inkml:trace contextRef="#ctx0" brushRef="#br0" timeOffset="6717.3842">18179 16593 19,'12'-2'29,"-9"-12"-1,10 12 2,-13 2-14,8-15-10,-8 15-3,12 0-1,-12 0-1,14 5-1,-14-5-2,9 18-1,-4-9-4,-2 3-7,2 2-6,-5-14-6,0 28 0,0-28 0</inkml:trace>
  <inkml:trace contextRef="#ctx0" brushRef="#br0" timeOffset="6944.3972">18217 16720 15,'0'0'24,"0"0"-1,0 0-2,0 0-1,11 1-4,-11-1-2,15 3-4,-15-3-3,17 4-2,-17-4-3,17 6-2,-17-6-1,14 7-2,-14-7-3,13 7-3,-13-7-7,12 7-8,-12-7-9,14-5 2,-15-6 1</inkml:trace>
  <inkml:trace contextRef="#ctx0" brushRef="#br0" timeOffset="7300.4176">18440 16400 33,'0'0'32,"13"1"1,-13-1-8,0 0-8,0 0-4,0 0-3,0 0-3,3 9-3,-3-9-1,1 12-4,-1-12-2,2 16-6,-2-16-10,-3 13-16,6-2-1,-3-11 2,1 16 0</inkml:trace>
  <inkml:trace contextRef="#ctx0" brushRef="#br0" timeOffset="7499.429">18490 16575 18,'0'0'29,"0"14"-1,0-14 2,0 0-16,-5 17-10,5-17-9,2 10-7,-2-10-15,0 0-1,0 0-1</inkml:trace>
  <inkml:trace contextRef="#ctx0" brushRef="#br0" timeOffset="8253.472">18241 16594 6,'0'0'24,"0"0"-3,9-15-2,-9 15 0,9-6-4,-9 6-3,0 0-3,10-7-2,-10 7-2,10 2-2,-10-2-2,10 6 0,-10-6 0,15 11 0,-15-11 0,15 16 1,-7-7-2,-8-9 1,13 17-1,-6-7 0,-4-1 0,-4 0 0,0 1-1,-2-1 1,0 0-1,-5 3 1,1-3 0,-5 2-1,2-1 1,-1 1 0,1-1 0,-1-1 0,1-3-2,10-6-6,-14 11-10,14-11-13,0 0 0,-13-4 1</inkml:trace>
  <inkml:trace contextRef="#ctx0" brushRef="#br0" timeOffset="9268.5301">18222 16791 9,'0'0'14,"0"0"0,-4-12-1,4 12 0,0 0 0,3-9 0,-3 9-2,0 0 0,10-5-2,-10 5-1,13-1-1,-4 2-1,4 5-1,-1-3-1,2 3 0,5 2-1,0-1-1,0 0-1,0 0 0,-3-2-1,3 0 1,-5 1-2,2-5-1,-5 3-4,-11-4-8,17-6-16,-8 10-3,-9-4 1,11-8-1</inkml:trace>
  <inkml:trace contextRef="#ctx0" brushRef="#br0" timeOffset="9772.559">18762 16361 32,'0'0'30,"6"-10"2,-6 10-11,9-2-6,-9 2-4,0 0-3,8 12-2,-1-1-1,-4-1-2,3 9 0,-1 4-1,2 0 1,0 2-2,-2 4 0,-1 0-1,2 1-1,0-1 0,-1-3-3,4-2-1,-5-5-3,3 0-7,-4-8-6,-3-11-12,10 11-1,-10-11 2</inkml:trace>
  <inkml:trace contextRef="#ctx0" brushRef="#br0" timeOffset="10164.5814">18736 16385 33,'-4'-11'31,"-7"-4"2,7 2-10,3 4-5,0-3-5,9 2-4,2 1-2,5 3-1,0 0-2,4 4-2,-1 2 0,4 4-1,-2 1 0,1 3-1,-4 1 0,0 2 0,-4-1-1,-2 2 0,1 0 0,-6-2 0,-6-10 0,8 18 0,-8-8 0,0-10 1,-12 17-1,12-17 1,-19 13 0,6-6 0,-1 2-1,0-3-1,2 1-2,-2-3-4,9 6-5,5-10-10,-12 9-11,12-9-1,10 4 2</inkml:trace>
  <inkml:trace contextRef="#ctx0" brushRef="#br0" timeOffset="10613.6071">19077 16488 21,'-11'2'24,"6"16"2,-4-5-14,2 1-1,4 5-1,-1-5-1,4 5-1,1-6-1,6 2-1,2-7-2,6 0-1,-3-5-1,6-1 0,-2-3-1,3-2 0,-2-4 0,-2 1 0,-1-2 0,-3-2-1,-3-2 1,0 0-1,-6-4 0,0 3 1,-4-2 0,-1 0-1,-4-1 1,-1 3-1,-2-2 1,-5 5-1,2 1 1,-2 3-1,0 3-1,-1 1 0,3 6-2,-2 0-2,6 9-4,4-3-8,-2 0-11,10 7-5,-3-17 2</inkml:trace>
  <inkml:trace contextRef="#ctx0" brushRef="#br0" timeOffset="11160.6384">19403 16440 9,'0'0'25,"-11"4"1,11-4 3,-13 7-17,1-6-3,12-1-2,-16 7 0,6-2-1,-2-1 0,12-4-2,-19 14-1,19-14 0,-15 15-1,15-15 0,-16 17-1,16-17 0,-6 16 1,6-16-1,4 14 1,-4-14-1,15 11 1,-2-6-1,1-2 0,-1 2 1,4 0-1,0 2-1,1-2 1,-3 2-1,2-1 0,-6 1-1,3 0 1,-4-1-1,-4 3-1,-6-9 1,0 18 0,-4-9 0,-3 3 0,-2-2 1,-4 2 1,1-2-1,-1-1 1,1 0 0,1-1 0,1-5-1,10-3-3,-14 3-8,14-3-19,0 0-2,-7-16-2,7 16 2</inkml:trace>
  <inkml:trace contextRef="#ctx0" brushRef="#br0" timeOffset="23263.3304">7340 17693 9,'17'4'9,"-17"-4"-1,23 0 0,-8-3-1,6 0-1,-2 3 0,6-1 1,1-2 0,2 2 0,2-2 0,1 4 0,2 1 0,1-1 0,2-5-1,-1 3-2,3-1 1,-1-1 0,3 5 0,-1-6-2,3 3 0,-2-3 1,3 3 0,0-1 0,2-1-1,1 1 0,0 0-1,0 1 1,-1 2-1,1-4 0,1 2-1,-4 3 0,2 0-1,-3 3 1,1-4 0,0-1-1,2 3 0,-3 3 0,-1 0 0,3-3 0,-2 0 0,0-4 1,1 8-1,-4-1 0,0-3 1,0-1-1,0 2 0,-3-4 0,-1 5 1,-1-1-1,1-5 1,0-1-1,-1 5 0,-1-2 2,-1-1-2,0 1 0,0 0 0,2-3 0,-2 5 0,0 1 1,0-6-1,-1 2 0,0 2 0,-1 0 0,-1-6 0,-2 5 0,-2-3-3,-1-1 1,-4 4-3,2 2-4,-7-3-7,-2 0-15,2 4-2,-15-4 2,17 1 0</inkml:trace>
  <inkml:trace contextRef="#ctx0" brushRef="#br0" timeOffset="24239.3864">7819 18051 8,'0'0'27,"0"0"-4,0 0-9,0 0 1,0 0-2,0 0-3,0 0-3,0 0-1,-16 66-5,16-66 4,3 51 2,-3-51-5,7 67 0,-7-67-2,7 64 2,-7-64-2,6 65 4,-6-65-4,5 49 1,-5-49-1,0 0 0,4 54-1,-4-54-1,0 0-2,0 0-3,0 0-4,0 0-4,0 0-5,0 0-9,0 0 3,0 0 1</inkml:trace>
  <inkml:trace contextRef="#ctx0" brushRef="#br0" timeOffset="24661.4106">8020 18176 13,'0'0'15,"0"0"-4,0 0-6,0 0 2,0 0 0,13 65-1,-13-65-4,0 0 2,0 0 0,-56 57-2,56-57 5,0 0-2,0 0-3,-63 34 1,63-34 2,0 0-1,0 0 1,0 0 0,-56 21 0,56-21 0,0 0 0,0 0 0,0 0 4,0 0-3,0 0-1,0 0-1,0 0 1,0 0-2,56 45-1,-56-45 2,0 0-2,59 15-2,-59-15 0,0 0 0,59 17-4,-59-17-3,0 0-9,0 0-13,61 10-6,-61-10 4,0 0-4</inkml:trace>
  <inkml:trace contextRef="#ctx0" brushRef="#br0" timeOffset="25163.4391">8376 18167 41,'0'0'32,"0"0"-11,0 0-1,0 0-6,0 0-3,0 0-4,0 0-3,0 0-3,0 0-4,0 0-6,0 0-10,0 0-11,0 0 0,0 0 0</inkml:trace>
  <inkml:trace contextRef="#ctx0" brushRef="#br0" timeOffset="25481.4575">8395 18331 4,'0'0'26,"0"0"-2,0 0-2,0 0-8,0 0-1,8 52-3,-8-52-1,0 0-1,0 0-1,0 0-3,0 0 0,0 0-1,20 52-1,-20-52-2,0 0-3,0 0-9,0 0-18,0 0 0,0 0-3,0 0 4</inkml:trace>
  <inkml:trace contextRef="#ctx0" brushRef="#br0" timeOffset="28523.6314">8768 18101 6,'0'0'27,"0"0"-5,0 0 3,0 0-5,0 0-8,0 0 1,0 0 0,0 0-6,0 0-1,0 0-1,-43 60-3,43-60-2,2 62 4,-2-62-3,8 68 1,-8-68-2,16 85 0,-16-85 0,17 69-1,-17-69 1,0 0-3,24 61-1,-24-61-3,0 0-3,0 0-6,0 0-2,0 0-8,0 0-4,0 0 2</inkml:trace>
  <inkml:trace contextRef="#ctx0" brushRef="#br0" timeOffset="28956.6562">8741 18204 7,'0'0'20,"0"0"2,0 0-3,-13-54-4,13 54 3,0 0-2,0 0-2,0 0-2,1-50-3,-1 50-6,0 0 2,0 0-1,0 0-1,59-38 0,-59 38-2,0 0-4,66 5 5,-66-5 2,0 0-3,65 16 2,-65-16-3,0 0-5,0 0 4,50 50 3,-50-50-4,0 0 2,1 59-2,-1-59 0,0 0 2,-30 55 4,30-55-4,0 0-1,-53 46 3,53-46-2,0 0 1,-55 26-1,55-26-1,0 0-4,0 0-3,0 0-7,0 0-11,0 0-5,0 0-2,0 0-2</inkml:trace>
  <inkml:trace contextRef="#ctx0" brushRef="#br0" timeOffset="29453.6847">9164 18173 4,'0'0'20,"-43"58"-3,43-58-3,0 0-5,-28 52 1,28-52-1,0 0-1,-5 71 3,5-71-4,0 0 3,22 65-6,-22-65-1,0 0 0,50 32-2,-50-32 0,0 0 0,51-8 0,-51 8-1,0 0 2,0 0 0,0 0 1,55-66 0,-55 66 0,0 0-1,6-58-1,-6 58 2,0 0-3,-10-53 0,10 53 0,0 0-4,0 0 5,0 0-1,-52-36 0,52 36-1,0 0 1,0 0-1,0 0-3,-50 35 1,50-35-9,0 0-9,0 0-8,0 0 0,0 0 1</inkml:trace>
  <inkml:trace contextRef="#ctx0" brushRef="#br0" timeOffset="30038.7181">9555 18177 9,'0'0'23,"0"0"4,0 0-9,0 0-7,0 0 2,0 0-7,0 0 2,0 0-1,-57-11-1,57 11-5,0 0 4,0 0 2,0 0-5,-55 62 3,55-62-4,0 0-1,-27 51 1,27-51 3,0 0-5,0 0 2,0 0-1,0 0 2,0 0-2,0 0 1,0 0 0,0 0 0,57 32-1,-57-32 0,0 0-1,0 0-5,53 13 6,-53-13-3,0 0 1,0 0-1,0 0 2,38 61-6,-38-61 6,0 0 4,0 0-4,-8 51-2,8-51 4,0 0 1,0 0 0,0 0 5,-59 41-4,59-41 0,0 0-1,0 0 5,0 0-7,-54 25 0,54-25-4,0 0-7,0 0-14,0 0-5,0 0-2,0 0-3</inkml:trace>
  <inkml:trace contextRef="#ctx0" brushRef="#br0" timeOffset="34851.9932">10791 17796 1,'0'0'14,"-8"14"-5,8-14-1,0 0-1,-11 7-2,11-7-1,0 0 1,0 0 0,0 0 1,0 0 0,0 0 1,0 0-1,14 2 0,-4-1 0,2-3-1,2 4 0,5-2-1,1-2-1,4 3 1,2-3 1,4-5-1,3-3 1,5 5-1,-1-5 0,6 0-1,-2-2 0,5 3-1,0 0-1,3 5 0,0 1-1,1 1 1,1 1-1,-2 9 0,0-3 0,-3-4 0,1 0 1,-5 3-1,0-1 1,-2-1 0,-3 1 0,1-7 1,1 2-1,0 3 1,-4-4 0,6 2-1,-2-2 0,-1-2 0,2-1 0,0 8 0,0-5 0,0-1 0,0 4 2,-2-4-2,3 2 0,0 1 0,-2 1 1,3-8-1,-2 5-1,0-3 1,1 2-1,0 0 1,-4 5-1,0-3 0,0-3 0,-3 10-1,-1-6 1,-3 3-2,-2-1-2,-5 1-2,1-2-5,-7 3-10,-8-1-11,6-9-1,-13-2 0,-2 9 2</inkml:trace>
  <inkml:trace contextRef="#ctx0" brushRef="#br0" timeOffset="36289.0755">11288 18089 8,'0'0'23,"0"0"2,0 0-5,0 0-2,0 0-4,0 0-1,0 0-3,0 0-1,0 0-3,0 0-1,0 0-2,0 0 0,6 54-1,-6-54 0,0 0 0,12 68-2,-12-68 1,10 61 0,-10-61 0,9 68-5,-9-68 4,9 72 1,-9-72-2,6 69 2,-6-69-1,0 0 0,7 66-2,-7-66 2,0 0-5,0 0-3,0 0-4,0 0-7,0 0-11,0 0-1,0 0 2</inkml:trace>
  <inkml:trace contextRef="#ctx0" brushRef="#br0" timeOffset="36835.1069">11622 18256 0,'0'0'11,"0"0"-1,0 0 1,0 0-5,0 0 1,-56 37 0,56-37-4,0 0 5,-51 29 0,51-29-1,0 0-3,-56 49 5,56-49-3,0 0 0,-49 54 3,49-54-3,0 0-1,0 0-1,0 0 3,-45 52-3,45-52-3,0 0 3,0 0 1,0 0-1,0 0-1,55 0-1,-55 0-4,0 0 4,66-5 3,-66 5-5,0 0-1,67 15 1,-67-15 0,0 0 0,54 27 3,-54-27-7,0 0-2,0 0-4,0 0-3,51 30-9,-51-30-10,0 0 1,0 0 0</inkml:trace>
  <inkml:trace contextRef="#ctx0" brushRef="#br0" timeOffset="37592.1502">10965 18467 22,'0'0'32,"49"28"-1,-49-28 3,0 0-17,0 0-6,50-17-3,-50 17-5,0 0-9,0 0-9,61-3-15,-61 3-2,0 0 1,54 8-1</inkml:trace>
  <inkml:trace contextRef="#ctx0" brushRef="#br0" timeOffset="38147.1818">11925 18204 57,'0'0'34,"0"0"-2,0 0-4,-3 52-16,3-52-9,0 0-1,0 0-2,0 0-3,-17 54-6,17-54-10,0 0-12,0 0-3,0 0 3,0 0-1</inkml:trace>
  <inkml:trace contextRef="#ctx0" brushRef="#br0" timeOffset="38367.1945">11955 18419 34,'0'0'31,"0"0"0,0 0 0,0 0-13,0 0-14,0 0-6,-3 52 0,3-52-10,0 0-7,0 0-8,0 0-8,0 0 5</inkml:trace>
  <inkml:trace contextRef="#ctx0" brushRef="#br0" timeOffset="38734.2155">12153 18145 9,'0'0'28,"0"0"3,0 0 1,0 0-9,0 0-5,0 0-7,0 0 0,0 0-3,0 0-1,11 58-2,-11-58-1,0 53-3,0-53 0,2 60 0,-2-60-1,7 57-1,-7-57-2,11 52-3,-11-52-3,0 0-9,0 0-10,36 49-3,-36-49-5,0 0 0</inkml:trace>
  <inkml:trace contextRef="#ctx0" brushRef="#br0" timeOffset="39181.2409">12329 18255 13,'0'0'30,"0"0"-4,0 0 5,0 0-11,0 0-6,0 0-5,41 51-3,-41-51 0,0 0-4,7 64 3,-7-64-2,0 0-1,12 55-1,-12-55 1,0 0-1,0 0-5,0 0 4,0 0 3,50 5-1,-50-5-6,0 0 7,27-50-1,-27 50 0,0 0 4,23-63-5,-23 63 0,0 0-1,0 0 4,0 0-3,26-50-1,-26 50 0,0 0 0,0 0 1,0 0 0,21 62-1,-21-62-1,0 0-1,14 59 1,-14-59-1,0 0-4,21 53-2,-21-53-8,0 0-9,0 0-12,0 0 3,0 0-2</inkml:trace>
  <inkml:trace contextRef="#ctx0" brushRef="#br0" timeOffset="39570.263">12796 18025 82,'50'-65'42,"-50"65"-5,0 0-8,0 0-16,0 0-11,0 0-2,0 0-6,0 0 3,19 59 1,-19-59 0,-9 62 0,9-62 0,-7 72 5,7-72-3,-3 67 4,3-67-3,1 60-5,-1-60 3,9 55 1,-9-55-2,0 0-1,0 0 4,37 57-1,-37-57 0,0 0 3,0 0-5,52 22 0,-52-22-1,0 0 0,0 0-13,0 0-16,53-2-3,-53 2-4,0 0 6</inkml:trace>
  <inkml:trace contextRef="#ctx0" brushRef="#br0" timeOffset="39803.2766">12712 18148 48,'0'0'38,"0"0"-2,0 0-3,0 0-22,0 0-2,58-20-3,-58 20-1,51-5-5,-51 5-13,0 0-25,72 3 3,-72-3-2,0 0 5</inkml:trace>
  <inkml:trace contextRef="#ctx0" brushRef="#br0" timeOffset="42121.4092">12883 18166 15,'0'0'18,"0"0"1,68-6-5,-68 6-2,0 0-1,62-5-2,-62 5-4,0 0-2,54-7-2,-54 7-2,0 0-2,0 0-6,0 0-6,64-2-14,-64 2 4,0 0 1</inkml:trace>
  <inkml:trace contextRef="#ctx0" brushRef="#br0" timeOffset="45096.5793">15374 17107 20,'15'-6'15,"-15"6"-1,18-4 0,-4-1-2,5 1 0,-2 3-2,4-2-2,1 2-1,1-3 0,6 4-1,-5-4 0,5 5-1,0-2-1,3 1-1,-1-1 0,3 2 0,-2-1-1,2 1 0,2 0 0,0-1-1,0 1 0,0 0 0,3 0 0,2-1 1,0 0-1,0 1 0,1-2 0,0 0 0,-2 0 0,1-2 0,0-2 0,-1 2 1,1-3-1,0 0-1,0 0 1,1 1-1,-2 0 1,4 2-1,-1 1 0,-1-2 1,0 2-1,0 2 0,-1 0 0,1-1 0,-2 0 0,2 0 1,-2 1-1,0 1 0,-1-2 0,-1 0 0,4-1 0,-3 1 0,3 0 0,-3 0 0,1 0 1,0-1-1,2 1 0,-3 2 0,0 0 0,-1-1 1,-2 1-2,0-1 1,0 3 0,-1 0 1,-1-1-1,0 0 0,-2 0 0,1 6 0,0-3 0,0-1 1,3-2-1,-4 1 0,2 1 0,1-2 0,2 1 1,-1-3-1,3-1 0,0 4 0,-3 0 0,1-1 1,0 0-1,1 0 0,-1-2 0,-1 1 0,-1 2 0,0-3 0,-1-1 0,4 1 0,-4 1 0,0 0 1,0 0-1,0 2 0,3-1 0,-4 2 0,3 3 1,-2-2-1,0-2 0,0 2 0,-2-1 1,0 1-1,0-3 0,1 1 0,-3-2 0,3 2 0,-1 0 0,0-2 1,1 0-2,-1 0 1,2-1 1,0 0-1,3-1 0,-3-1 0,3 0 0,-1 0 0,-1 0 0,1 1 1,-4-1-1,0 1 0,-1 1-1,-1 1 1,-1-1 0,1 0 1,-3-1-1,-2 2 0,-2 0-1,-2 0 1,0 2-3,-3-5-2,-2 7-12,-1-1-19,-15-4 2,18 2-2,-18-2 1</inkml:trace>
  <inkml:trace contextRef="#ctx0" brushRef="#br0" timeOffset="49552.8343">16153 17691 9,'0'0'23,"0"0"-3,0 0-3,11 5 0,-11-5-2,17 2-1,-6-2-2,1 1-3,2 3-2,-1-5-2,2-2-2,0-3 0,0 1-1,-2-6 0,2 3 0,-3-2 1,1-6-1,-3 4 0,0 1-1,1-2 3,-2 1-2,-2 0-1,-2 0 0,1 2 0,-4-1 0,1 2 0,-3-3 0,-4 2-1,4 10 0,-11-14 0,11 14 0,-14-14 1,14 14-2,-19-8 1,9 11 0,-1 1 0,-2-3 0,1 3-1,-1 4 1,1-3 0,1 6 0,-1 0 0,3 0 0,2-1 0,-1 9-1,2 0 2,1-1-1,1 3 0,0 2 0,2 2 0,1 2 0,2-1 1,2-5 0,2-3-1,3 3 1,3-2 0,3-5 1,2-10-1,3 1 1,0-3 0,2-5-1,1 0 0,1-2 0,-2-2 0,-1 1 0,-2 2-1,-3-3 0,-1 2 0,-4 0-1,-10 5-1,14-4-2,-14 4-2,0 0-4,12 8-6,-12-8-4,0 0-6,9 13-10,-9-4 4,0-9 0</inkml:trace>
  <inkml:trace contextRef="#ctx0" brushRef="#br0" timeOffset="49912.8549">16604 17780 20,'2'-11'29,"-2"11"2,-8-9-8,8 9-4,-5-14-4,5 14-3,0 0-3,-2 17-4,2-17-1,0 0-1,0 35 2,2-19-3,-2-16-1,0 0 2,0 0-3,14 62 3,-14-62-2,0 0 2,0 0-7,0 0 7,0 0 0,0 0-4,0 0 2,17 51-8,-17-51-4,0 0-14,0 0-8,0 0-1,0 0-2,0 0 4</inkml:trace>
  <inkml:trace contextRef="#ctx0" brushRef="#br0" timeOffset="50514.8893">17183 17452 12,'0'0'25,"0"0"-1,0 0-6,0 0-4,0 0-4,0 0-2,-12 13-2,6-3-2,-2 5-1,-3 6-1,-2 3 1,-3 3-1,-1-1-1,-2 6 0,-1-3-1,0 6 1,-1 0-1,2-3 0,19-32 0,-33 57 0,21-39 1,12-18-7,0 0-1,0 0-7,0 0-11,-19 51 0,17-61-2,11-1-1</inkml:trace>
  <inkml:trace contextRef="#ctx0" brushRef="#br0" timeOffset="51175.9269">17266 17752 9,'22'-4'24,"-13"-7"1,7 4-8,-1-7 0,2 0-4,2 8-2,-3-5-2,2 3 0,-2-3-3,1 2 0,-2-2-2,0 9-1,-3-4 1,-1-4-1,-4 1-1,-7 9 0,11-15 1,-11 15 0,1-17-2,-3 3 0,0 2 0,-2 1-1,-4 2 1,1-3 0,-2 0-1,-4 2 0,-1-2 0,-1 5-1,-1 6 2,-2-2-1,1 7-1,-1 7 1,0 2 0,2 4 0,1 6 0,0 3 0,1-2 0,4 5 0,1-3 0,4-1 1,3-6-1,5 1 1,1 4 0,6-10 1,3 2 0,3-2-1,2-5 1,0 0 1,1 0-2,1-4 1,-1-8-1,-2 9-1,-2-3-2,-1-1-2,-14-2-7,0 0-13,36 15-10,-23-15-2,-13 0 1,21 2 1</inkml:trace>
  <inkml:trace contextRef="#ctx0" brushRef="#br0" timeOffset="51751.96">17692 17798 56,'16'-8'35,"-16"8"-1,17-18-1,-7 16-18,-10 2-8,15-7-3,-15 7-4,17 0 0,-17 0 1,15 11-2,-9 0 0,-6-11 0,13 14-2,-13-14 0,8 31 2,-8-31-4,0 0 0,0 0 1,0 0 2,-14 61-1,14-61 3,0 0-1,0 0-2,0 0 7,0 0-1,-43 50 2,43-50-4,0 0 4,0 0 2,0 0-4,0 0 5,0 0-4,0 0 2,0 0 0,0 0 1,55-5-4,-55 5-1,0 0 0,0 0 0,0 0-2,57 1-6,-57-1-7,0 0-24,0 0 0,0 0-3,0 0 2</inkml:trace>
  <inkml:trace contextRef="#ctx0" brushRef="#br0" timeOffset="52319.9925">18160 17517 39,'0'0'34,"-9"-3"3,9 3-3,-9-9-14,9 9-6,0 0-7,0 0-2,-10-1-3,10 1-1,2 18-4,-2-18-2,1 19-8,-1-3-11,0-16-11,8 11-1,-8-11 1,9 6 1</inkml:trace>
  <inkml:trace contextRef="#ctx0" brushRef="#br0" timeOffset="52548.0055">18177 17695 33,'3'10'31,"-5"3"2,6 1-1,-4-14-15,-2 14-7,5-3-3,-3-11-3,1 13-3,2-3-3,-3-10-5,6 11-14,4-5-12,-10-6 0,0 0 0</inkml:trace>
  <inkml:trace contextRef="#ctx0" brushRef="#br0" timeOffset="53812.0779">18609 17450 7,'0'0'24,"0"0"5,4-14 1,-4 4-12,0 10-3,0 0-2,0 0-3,0 0-1,-11 4 0,4 6-1,5 7-2,-4 0-1,6 5-1,-3 1-1,2 15 1,-2-2-2,5 2 1,-1 0-2,1-2 0,-2-36-1,5 79 2,-5-79 0,8 63-3,-8-63-1,0 0-5,23 53-5,-23-53-12,0 0-11,21 2-3,-15-14 0,5 2 2</inkml:trace>
  <inkml:trace contextRef="#ctx0" brushRef="#br0" timeOffset="54264.1036">18777 17701 49,'0'0'30,"12"15"2,-15-4-8,3-11-11,0 19-4,-1-6-5,1-13 0,0 0 2,6 66-2,-6-66 1,0 0-1,13 51 1,-13-51-2,0 0 1,0 0-1,41 6-2,-26-15-2,-3-3-1,2-10 1,-1 1-1,2-1 1,-4-5 0,1 1 0,-3 7 0,-1-1 2,-2 4 0,-6 16 0,10-7 0,-10 7 1,0 0-1,7 10-1,-5 0 1,-1 7 0,0 8-1,1-6 1,-2-19-1,0 0 0,13 73 2,-13-73-2,0 0-3,11 56-1,-11-56-3,0 0-10,0 0-15,0 0-1,0 0-6,41 24 5</inkml:trace>
  <inkml:trace contextRef="#ctx0" brushRef="#br0" timeOffset="54646.1255">19178 17525 50,'1'-10'32,"-1"10"2,0 0-6,0 0-14,0 0-6,0 0-3,-2 18-1,-1-3-2,3 5 0,-2 2 0,2 9 0,-1 0-1,2 1 1,-1-6-2,2 3 0,2-2 1,-1-1-1,-3-26 0,0 0 3,24 56-3,-24-56 1,0 0 2,0 0 0,0 0 1,56 48-1,-56-48 1,0 0-3,0 0 1,0 0-2,50 4-3,-50-4-5,0 0-12,0 0-15,19-12-3,-19 12 0,-8-16 1</inkml:trace>
  <inkml:trace contextRef="#ctx0" brushRef="#br0" timeOffset="54900.1401">19038 17667 53,'0'0'35,"0"0"1,16 5 0,1-6-21,-7-4-6,10 6-3,-3-2 0,5 3-3,-5 2-3,-1-2-1,1 6-2,-5-6-3,5 3-10,-7-1-13,-10-4-6,15 2-3,-15-2 3</inkml:trace>
  <inkml:trace contextRef="#ctx0" brushRef="#br0" timeOffset="58060.3209">21059 16600 7,'0'0'16,"-11"6"0,11-6 0,0 0-2,9 7 0,-9-7-1,15 1-3,-2 1-1,-2-3-2,8 0-1,-2-4-1,2 4 0,2-5-2,2-2 0,-3 0-1,0-1 0,-3-4 0,0 3 0,-6-1 0,-1-2 0,-6 0 0,-2 4 0,-4-2-1,2 11 1,-13-16-2,2 9 1,-3 1-1,-4 1 1,-2 2-1,-1 1 0,-2 0-1,1 6 1,0 1 0,1 2 0,3 7 0,1 3 0,5 4 0,2 3 0,3 3 1,2-2 0,2 4 0,6 2 0,-1-4 3,5 0-2,-1-3 0,5-2 1,1-5-1,5 1 0,-1-9 0,2-2 0,3-4-1,1-3-1,1-3 0,-1-5 0,2 0 0,-2-5-2,2 3-2,-6-2-5,5 3-8,-8-1-9,-2 0-9,3 6-1,-16 4 0</inkml:trace>
  <inkml:trace contextRef="#ctx0" brushRef="#br0" timeOffset="58322.3359">21473 16731 10,'0'0'28,"7"-11"0,-7 11-3,0 0-8,0 0-3,11 7-3,-11-7-2,2 12-3,-2-3-1,3 6-1,-2-1-1,1 3 0,1-3-2,1 4 0,0-3-3,-2-4-1,4 1-6,-6-12-6,0 0-18,11 3-1,-11-3 2,8-14 0</inkml:trace>
  <inkml:trace contextRef="#ctx0" brushRef="#br0" timeOffset="58563.3496">21634 16418 10,'0'0'28,"0"0"2,9 3 0,-9-3-11,-7 10-7,6-1-3,1-9-4,-7 17-2,6-8-4,1-9-6,3 19-8,0-6-17,-3-13 0,5 13 0</inkml:trace>
  <inkml:trace contextRef="#ctx0" brushRef="#br0" timeOffset="58767.3613">21683 16635 7,'-3'20'25,"3"-20"-2,-3 11 0,3-11-11,-2 9-7,2-9-6,0 0-7,6 14-9,-6-14-8,0 0 1</inkml:trace>
  <inkml:trace contextRef="#ctx0" brushRef="#br0" timeOffset="63687.6427">21940 16343 12,'0'0'11,"0"0"-1,-11-6-1,11 6 1,-10-4 1,10 4 1,-11-3 1,11 3-1,0 0-2,-10-1-2,10 1-1,0 0-2,0 9-1,4 0-1,-3 2-2,2 3 0,-1 5 1,1 2-1,-1 6-1,0 2 1,0 1-1,-1 0 1,0-3-1,0 0 0,1-4 1,-1-4-2,-1-5 0,1-5 0,-1-9-2,0 0-1,4 10-3,-4-10-5,0-12-6,0 12-8,-2-24-2,6 11-1</inkml:trace>
  <inkml:trace contextRef="#ctx0" brushRef="#br0" timeOffset="64074.6649">21902 16337 12,'-2'-14'22,"-8"-7"-2,6 8-2,-2 0-1,2 2-3,4 11-1,-3-20-3,3 20-2,10-11-2,1 8-1,3-1-2,5 5-1,3 0 0,4 3-1,1 1-1,1-1 0,-1 1 0,-2 2 0,-2 2 0,-3 0 0,-6 1 0,-1 2-1,-6-1 1,-3 2 0,-4 2-1,-4-2 1,-3 0 0,-6 1 0,0-1 0,-6-2 0,1-1 0,-2 0 1,0-2-1,4 0 0,1-3-1,4-2-2,11-3-4,0 0-7,0 0-15,17 6-3,-5-11 1,10 9 0</inkml:trace>
  <inkml:trace contextRef="#ctx0" brushRef="#br0" timeOffset="64570.6932">22258 16498 9,'-14'1'24,"9"13"-6,-4-7-3,6 8-4,3 0-2,2-3-3,4 3-1,3-4-3,2 3 0,4-4-1,3-1-1,2-4 1,-1-3-1,1-3 1,0-3-1,-3-2 0,0-3 1,-5-2 1,1-2 1,-6-4 0,1 2 1,-5-2 1,-1 3 0,-4-5 0,-1 7 0,-5-5-1,-3 7-1,-2 1 0,-4 3-1,-2 1-1,-1 8-1,-1 1 0,2 1 0,1 7 0,5-1-1,1 4-2,5-5-2,7 5-6,0-15-7,4 9-14,14 4 1,-8-21 1</inkml:trace>
  <inkml:trace contextRef="#ctx0" brushRef="#br0" timeOffset="65110.724">22737 16417 14,'0'0'28,"-22"-15"1,12 14-5,-6-2-6,0 2-6,1 3-2,-5-1-3,4 6-2,-3-3-1,6 5-1,-2-1-1,3 2 0,3 0-1,3-1-1,3 0 1,6 0 0,-3-9-1,17 13 1,-3-9-1,5-1 0,1 0-1,0-1 1,2 0-1,-3-1 0,-2 2 0,-1 2 0,-3 5 0,-13-10-1,13 20 1,-11-9-1,-3 3 2,-5 0-1,0 0 1,-3 0 1,-5-7 0,1 4 1,-1-4 1,-1-2 0,1-2-1,2-1 1,1-1-3,11-1-1,-9 0-7,9 0-15,0 0-10,0 0-2,9-18 2</inkml:trace>
  <inkml:trace contextRef="#ctx0" brushRef="#br0" timeOffset="66139.783">23309 16555 19,'0'0'23,"19"-1"-7,-19 1-2,17-1 0,-4 1-3,-1-1-2,2-1-2,0-3-3,5 3-1,-5-7-1,5 3 0,-2-5-1,1 2 1,-5-5 0,5 5 0,-7-6 1,1 4 1,-6-2-1,0 2 0,-7 0 0,1 11 0,-8-17-1,-4 12 0,-4-1-1,-3 4 0,-4 1 0,-3 1 0,0 1-1,-6 4 1,1 1 0,3 5 0,3 2 0,0 4 0,7 2 1,7 2-1,4 2 0,9 1 2,5-2-2,7 2 0,2-3 0,7-1-1,2-3 1,-1 0-1,0-2 0,3-3 0,-5-2 0,1-2-1,-3-3 0,-1-4-4,0 2-3,-3-7-10,-1-6-17,3 9 0,-6-10 1,0 8 1</inkml:trace>
  <inkml:trace contextRef="#ctx0" brushRef="#br0" timeOffset="66594.809">23662 16684 28,'14'1'29,"-9"-15"0,10 8-9,-15 6-12,13-13-3,-13 13 0,12-2-2,-12 2 0,13 9-2,-13-9 0,7 18-1,-2-6-2,-4 3-1,-4-4-1,3 9 0,-6-8-1,1 7 1,-2-6 0,4 2 3,-7-6 0,6 2 4,0 0 0,4-11 2,-4 11 1,4-11 1,0 0 2,0 0-1,14 14-1,-14-14-1,15 4 0,-15-4-2,19 4 0,-19-4-5,19 0-2,-7 3-2,-2-6-6,3 4-6,1 3-17,-11-15-1,6 7 2,-6-13 1</inkml:trace>
  <inkml:trace contextRef="#ctx0" brushRef="#br0" timeOffset="66836.8229">23925 16404 21,'15'6'30,"-15"-6"1,11 10 1,-11-10-14,0 0-11,5 9-4,-5-9-7,4 9-11,-4-9-16,2 11-1,-2-11 1</inkml:trace>
  <inkml:trace contextRef="#ctx0" brushRef="#br0" timeOffset="67049.835">24017 16681 30,'0'0'30,"14"15"1,-14-15-3,0 0-19,0 0-11,11-6-7,-11 6-6,0 0-14,0 0-1,0 0 0</inkml:trace>
  <inkml:trace contextRef="#ctx0" brushRef="#br0" timeOffset="67830.8797">24148 16412 23,'0'0'30,"3"-9"2,-3 9-10,0 0-6,0 0-5,11 4-2,-11-4-2,6 20-2,0-4-1,1 4-1,-2 4 0,1 3-2,1 2 0,3 1-1,-1 2 1,-3-1-2,-3-4 1,2-1-1,3-3 1,-1-5-2,-2-1 0,-3-6-2,-2-11-2,9 7-3,-9-7-3,9-8 0,-9 8 0,1-22 0,0 7 2,-1-5 3,-3-3 6,-5-5 6,-4-8 4,1 2 1,-2-8 2,-2 4-1,-4-6 1,-1 7-2,4-2-2,2 12-2,3 3-1,1 6 0,0 3-1,10 15 0,-2-13-1,2 13 0,10-4-1,-10 4 0,22 3-1,-1 2 0,2 1-1,-2 0 1,-21-6 0,56 18-1,-56-18 0,0 0 0,72 34-1,-72-34 0,0 0-1,0 0 1,55 48-1,-55-48 0,0 0 0,0 0 1,-15 51-1,-1-38 2,2 4-1,-7-5 1,2 2-1,4-4-1,3 3-4,-1-10-2,12 10-7,-1-4-17,2-9-4,0 0 1,0 0 1</inkml:trace>
  <inkml:trace contextRef="#ctx0" brushRef="#br0" timeOffset="68304.9065">24554 16539 31,'0'0'28,"0"0"3,0 0-10,0 0-8,-39 69-3,39-69-1,0 0-2,-22 59 0,22-59-2,0 0-1,5 61 0,-5-61-4,0 0 0,0 0 0,66 45 0,-66-45 0,0 0 0,58-1 0,-58 1 1,0 0 1,0 0-1,50-38 1,-50 38 0,0 0 0,8-52 0,-8 52-1,0 0 1,-36-68-1,36 68 0,0 0-1,-62-67 1,62 67-1,0 0 0,-71-23-1,71 23-1,0 0-1,-50 31-1,50-31-7,0 0-10,0 0-14,9 68-2,-9-68 3,0 0 0</inkml:trace>
  <inkml:trace contextRef="#ctx0" brushRef="#br0" timeOffset="68759.9326">24972 16478 29,'0'0'31,"0"0"3,-65 50-2,65-50-16,0 0-8,-55 22-3,55-22-1,0 0-1,0 0 0,0 0-1,0 0 1,-39 52-2,39-52 0,0 0 0,0 0 0,0 0-1,54 31 0,-54-31 0,0 0 0,0 0-1,59 34 1,-59-34-1,0 0 0,0 0-2,0 0 3,45 49-1,-45-49 0,0 0 1,0 0 1,0 0-1,-29 62 3,29-62-2,0 0 1,0 0-2,-67 39 0,67-39-6,0 0-15,0 0-13,0 0-2,-52 0 2,52 0-1</inkml:trace>
  <inkml:trace contextRef="#ctx0" brushRef="#br0" timeOffset="70028.0054">21084 17097 16,'0'0'15,"0"0"0,0 0-2,0 0 0,0 0 1,-1 10-1,1-10 0,0 0-2,0 0 0,10 9-1,-10-9-3,24 5-1,-6-7-1,5 7-2,6-1 0,9 1 0,4 1-2,8-1 0,2-1 0,7 3 0,4 1 1,5-3-2,3-4 1,4 0-1,1 4 1,4-4-2,1-2 2,-1-2-1,1-1 1,-2 3 0,-1 2 0,-1-1 0,-2-4-1,-1 4 2,1 2-1,0 0-1,-2-2 1,-1 0-1,-1 4 1,3-1-2,-5 1 1,-1-2-1,-3 3 1,2 3-1,0-1 1,0-2-2,-5-2 2,-2 2 0,3-1 0,0 2 1,0-5-1,0-1 0,0 3 1,-1 3-1,4-4 0,3 1 0,-5-1-1,0-2 0,-2 2 2,2-3-1,-5-3 0,1-2 0,1 1 1,-2 0-1,2-3 0,-4 3 0,-1-1 0,-3-3 0,-4 7-1,4 2 1,-53 0-1,78 10 0,-78-10-1,70 15 1,-70-15-2,52 29-2,-52-29-3,0 0-4,0 0-9,53 25-15,-53-25 0,0 0 0</inkml:trace>
  <inkml:trace contextRef="#ctx0" brushRef="#br0" timeOffset="71306.0785">21581 17806 21,'21'39'25,"-21"-39"-5,15 2-3,-15-2-1,21 1-2,-6-4-2,-1-5-3,4-6-1,-1 0-3,5 0 2,-7-5-1,7-2 0,-7-7 0,3 3-2,-5 3 0,1 0-2,-4 2 0,-2 2-1,-3-2 0,-3 4-1,-2 16 1,-9-16-1,0 9 0,-3 5 0,-4 3 0,-7 0 0,0 8-1,-4 1 1,-1 4-1,1 5 1,0 4 0,2 0 0,3 4 0,5 3 0,7-2 2,3-3-1,6-1 0,1-24 1,0 0 3,34 59-2,-34-59 1,0 0 0,76 34 0,-76-34-1,63 19-1,-63-19 0,62 7-1,-62-7-3,51 0 3,-51 0-1,0 0-1,57-11-2,-57 11-2,0 0-5,0 0-12,48-18-15,-48 18-1,13-8-1,-13 8 2</inkml:trace>
  <inkml:trace contextRef="#ctx0" brushRef="#br0" timeOffset="71528.0912">22098 17827 19,'0'0'28,"0"0"0,0 0 4,13 22-13,-13-22-8,0 0-2,0 0-2,0 0 0,-12 56-2,12-56 1,0 0-4,0 0-5,-5 58-3,5-58-6,0 0-11,0 0-12,0 0 1,0 0 1</inkml:trace>
  <inkml:trace contextRef="#ctx0" brushRef="#br0" timeOffset="71928.1141">22360 17611 45,'6'16'31,"-11"-7"1,11 4-4,-3 9-14,-4 1-7,6 9-4,-5-32-1,9 63-1,-9-63 0,10 65-4,-10-65-5,8 50-6,-8-50-9,0 0-8,0 0-3,0 0 3</inkml:trace>
  <inkml:trace contextRef="#ctx0" brushRef="#br0" timeOffset="72154.127">22253 17825 42,'0'0'31,"0"0"1,0 0-9,0 0-9,15-14-5,-2 14-2,2 2-2,2 4-2,1-3-2,3 1-5,-3 1-7,3-3-18,4 7-3,-10-17-2,4 1 2</inkml:trace>
  <inkml:trace contextRef="#ctx0" brushRef="#br0" timeOffset="72709.1587">22622 17816 1,'14'17'20,"-14"-17"1,16 8 2,-16-8-11,18-11-2,-4 4-1,-1-4 0,4-1 0,-4-1 1,7 4 0,-7-5-1,5 2-2,-7-4-2,6 6-2,-6 1 1,3-3-1,-5 0-1,-1 3 1,-3-4-1,-5 13-1,6-12 0,-10 3 0,-3-3 0,-2 9-1,-6-2 1,-2-3 0,-4 6-1,-4-5 0,0 3 1,-2 1-1,2 10 0,-2-2 0,2 6 0,5 11 0,0 0 0,5 7 1,15-29-1,-16 73 1,16-73 3,1 63-1,-1-63 1,24 50-1,-24-50 1,0 0-1,65 50 0,-65-50-2,55 15-1,-55-15 0,50 6-2,-50-6-1,0 0-6,63 2-11,-63-2-19,0 0 3,0 0-3,0 0 4</inkml:trace>
  <inkml:trace contextRef="#ctx0" brushRef="#br0" timeOffset="73324.1939">23019 17879 53,'0'0'37,"0"0"-2,0 0 1,0 0-15,0 0-13,0 0-3,0 0-2,55 25-2,-55-25 1,0 0-2,0 0-2,0 0 1,0 0-1,0 0-1,49 33-1,-49-33-3,0 0 2,0 0-2,-9 49 0,9-49 0,0 0 2,0 0 2,-33 60 1,33-60 3,0 0-1,0 0 3,0 0 1,0 0 1,0 0 0,0 0-2,-11 51 2,11-51-1,0 0 0,0 0-1,0 0-1,51 4 0,-51-4-2,0 0-1,0 0-6,0 0-14,0 0-16,54-3-2,-54 3 2,0 0 0</inkml:trace>
  <inkml:trace contextRef="#ctx0" brushRef="#br0" timeOffset="73757.2187">23433 17643 45,'0'0'34,"0"0"1,11 11 1,-11-11-18,0 0-8,0 0-5,0 0-4,-5 9-2,7 1-4,-2-10-7,-5 10-17,5-10-6,0 0-2,2 16 3</inkml:trace>
  <inkml:trace contextRef="#ctx0" brushRef="#br0" timeOffset="73965.2306">23510 17858 49,'0'0'31,"18"56"2,-18-56-3,0 0-19,0 0-11,0 0-4,0 0-4,0 0-9,0 0-11,0 0-4,0 0 2,0 0 0</inkml:trace>
  <inkml:trace contextRef="#ctx0" brushRef="#br0" timeOffset="74326.2512">23766 17557 45,'0'15'32,"0"-15"0,1 16-6,0-3-11,-1-1-6,5 9-3,-2-1 0,4 8-3,-7-28 0,15 66-2,-15-66-1,17 70-2,-17-70-1,18 67-4,-18-67 0,16 60-6,-16-60-2,0 0-4,0 0-4,0 0-10,8 50 2</inkml:trace>
  <inkml:trace contextRef="#ctx0" brushRef="#br0" timeOffset="74701.2727">23758 17666 32,'-3'-18'32,"6"2"2,-3 4-6,2-2-7,1 5-7,1-3-5,6 2-4,-10 10-2,20-10-1,-7 14 0,2-1-1,-1 2 0,5 2-1,-4 3 0,-1-2 0,0 2-1,-1 0 0,-4-1-1,-2 4 1,-2-1-1,-8-1 1,-1-2 0,-3 8 0,-4-3 1,-3 0 0,-1 1 1,0-2 1,-2-3-1,4 5 0,2-5-2,2-8-4,5 7-8,4-9-13,0 0-8,0 0-1,0 0 1</inkml:trace>
  <inkml:trace contextRef="#ctx0" brushRef="#br0" timeOffset="75281.3059">24117 17758 23,'8'11'29,"-8"-11"0,-12 13 2,5 2-15,7-15-6,0 0-4,-24 52 0,24-52-2,0 0 2,-5 73-4,5-73 2,0 0-4,19 61 1,-19-61-2,0 0 0,0 0-1,62 31 1,-62-31-1,0 0 2,58-19-1,-58 19 2,0 0-1,44-59 1,-44 33 1,1-1-1,-4-5 2,-9 10-2,-5-4 3,-5 4-3,2 2 1,-7 10-1,5 6 0,-3 5-1,4 7 0,3 5-1,1 3-2,17-16-4,-22 51-6,22-51-8,0 0-14,11 49 0,4-45 1</inkml:trace>
  <inkml:trace contextRef="#ctx0" brushRef="#br0" timeOffset="75862.3391">24538 17751 20,'0'0'27,"0"0"2,0 0-8,0 0-5,0 0-3,0 0-2,0 0-2,-50-5-2,50 5 0,0 0-1,0 0 0,0 0-2,-65 39-1,65-39-1,0 0-1,0 0 0,-32 50-2,32-50 1,0 0-2,0 0 1,0 0 1,0 0-1,47 29 1,-47-29 0,0 0 0,56 13 0,-56-13 0,0 0-1,48 12-1,-48-12 2,0 0-1,0 0 1,0 0 0,45 29-1,-45-29 2,0 0-2,0 0 2,-34 45-1,34-45-2,0 0 3,-61 46 0,61-46-1,-55 29 1,55-29-3,0 0-7,-44 34-21,44-34-1,0 0-5,0 0 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28:42.557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13285 4024 2,'0'0'27,"-4"-11"1,4 11 4,0 0-15,0 0-2,0 0-3,0 0-2,-5-9-2,5 9-2,0 0-2,4-13 0,-4 13-1,12-3 1,-12 3-1,17-1-1,-6 8 0,0-4 0,5 7 0,-2 2 0,2 2 0,-3-2-1,6 6-1,-3-3 1,0 0 0,1-1 0,-1 0-1,-1-3 1,0-1-1,0 0 1,0-4-1,-2-1 1,1-1-1,-2-3 0,1-2 1,-2-1-1,0-2 1,2-2-1,-2-5 1,4-1-1,0-3 0,3-4 1,2-4-1,3-5 0,3-2 1,5-6-1,2-2 0,4-5 0,4-2 1,1-4 0,2 2 0,2-1 1,1 2-2,-3-1 2,-2 6-1,-2 3 1,-5 4-1,-4 3 0,-6 5 0,-3 3-1,-4 7 0,-6 2 1,0 3-1,-12 11 1,12-15-1,-12 15 0,0 0 1,0 0-1,0 0 0,0 0 0,0 0 0,0 0-1,0 0 0,0 0 0,-9 9-2,9-9-3,-9 9-4,8 0-15,1-9-12,-8 14-2,8-14 1,-14 13 1</inkml:trace>
  <inkml:trace contextRef="#ctx0" brushRef="#br0" timeOffset="4427.2532">8242 9952 2,'0'0'21,"0"0"1,0 0-8,0 0-3,0 0-1,0 0 1,0 0-2,5-9 0,-5 9 0,0 0-1,0 0 0,7-14 0,-7 14-1,0 0-1,11-9 0,-11 9-2,11-7 1,-11 7-2,18-2 0,-8 4-1,5 5 1,-1 2 0,4 5-1,-1 1 0,3 5 0,2 1 0,0 2-1,-1-1 1,2 0-1,-3-3 0,0 0-1,-1-3 1,-1-2 0,-3-6-1,0 0 1,-1-3-1,-2-1 1,1-5-1,-1-2 0,0-6 1,3-1-1,3-5 1,1-4 0,6-7-2,5-6 2,6-7-1,7-8 1,5-5-1,8-7 1,4-5-1,5-4 1,3-4 1,5 1-1,2-5 0,-1 7-1,-1 3 1,-6 2 0,-4 5 0,-5 8-1,-10 8 0,-7 7 0,-12 11 1,-7 4-1,-7 8 0,-15 13 0,11 0 0,-11 0 0,-7 17-1,0-6-1,1 6-3,-4-4-5,7 2-24,0-2-4,3-13 0,-4 14-2</inkml:trace>
  <inkml:trace contextRef="#ctx0" brushRef="#br1" timeOffset="14044.8033">14496 16848 6,'0'0'14,"0"0"0,0 0-1,0 0 0,0 0-1,0 0 1,0 0-2,0 0-1,0 0 0,0 0-2,0 0 0,0 0-1,0 0-1,0 0 0,0 0-1,0 0-1,0 0 0,0 0-1,-10 7 1,10-7-1,-7 9-1,2 0 0,5-9 1,-18 19-1,8-7-1,-4 2 1,-2 1-1,-2 2 0,1-1 0,-2 0 0,-2 1-1,1 1 1,-4 1-1,2-3 1,1-2-1,0 0 0,-1-2 1,0 2-1,2-5 0,2-2 0,2-2 1,0 0-1,2-1 0,0-2 1,2 0-1,-1-2 1,1 1-1,-2 4 0,1 0 0,-1-1 0,-1 0 0,0 1 0,0 0 0,1 0 0,2-1 0,0-3 0,3-1 0,9 0 0,-14 5 0,14-5 1,0 0-1,0 0 1,0 0 0,0 0 0,0 0 0,0 0 0,14 0 0,-5 0-1,1 0 1,3 0 0,0 0-1,1 3 0,0 1 0,1 1 0,1-1 0,-1 1 0,1 2 0,1 2-1,-1-1 1,2 3 0,1-1 0,1-6-1,1 5 1,-1 0-1,3 2 1,1-2 0,-2 2 0,0 0 0,0 0 1,1-2 1,-1 6-1,2-3 1,-2-2-2,1 0 2,-3 1-1,2-3 1,-2 4-2,-2 1 0,0-4 1,-3-1-1,1 3 0,-2 2 1,1-5-1,-3 2 0,-1-2 0,1-1 0,-2-4 0,-10-3 0,16 10 0,-16-10 0,10 4 0,-10-4 0,0 0 0,0 0-1,0 0 1,0 0 1,9 3-2,-9-3 0,0 0 1,0 0-1,0 0 1,0 0-1,0 0 0,0 0-1,0 0 1,0 0-2,0 0-6,0 0-10,0 0-19,0 0 1,0 0-1,-4-13 3</inkml:trace>
  <inkml:trace contextRef="#ctx0" brushRef="#br1" timeOffset="19039.089">14028 17172 9,'-1'-9'8,"1"9"-4,0 0-1,-2-10-2,2 10 0,0 0 0,0 0 0,0 0 2,0 0 0,0 0 0,0 0 0,0 0 0,0 0 0,0 0-1,0 0 0,0 0 0,0 0 0,0 0 1,0 0 1,0 0-1,0 0 1,0 0 0,0 0 0,0 0 0,0 0 1,0 0-2,2 14-1,-2-14 1,0 0-1,0 0 0,10 13-3,-10-13 0,6 10-3,-6-10 0,0 0-4,5 10-5,-5-10-9,0 0-1</inkml:trace>
  <inkml:trace contextRef="#ctx0" brushRef="#br1" timeOffset="21102.207">14029 17205 5,'0'0'6,"0"0"1,0 0-1,-9 7 0,9-7-1,0 0-1,0 0-1,0 0 1,0 0-1,0 0 0,0 0-1,0 0 2,13-5-1,-13 5 2,0 0-1,11 0 1,-11 0-1,0 0 2,0 0-1,12 3 0,-12-3-1,0 0 0,0 0 0,10 2 0,-10-2 0,0 0 0,12 1-1,-12-1 0,0 0 1,13 6-1,-13-6 1,11 2-1,-11-2 0,11 3 0,-11-3 0,11 1 0,-11-1-1,13 1 0,-13-1 0,11 1-1,-11-1 1,12-2-1,-12 2 0,13 2 0,-13-2 0,12 3-1,-12-3 1,13 4-1,-13-4 1,12-2 0,-12 2-1,14 3 1,-14-3-1,15 0 2,-15 0-1,15-3-1,-15 3 1,17 0-1,-17 0 0,18-5 1,-18 5-1,15-2 1,-15 2-1,16 1 0,-16-1 1,15 2-1,-6-1 0,1-1 0,0-2 0,1 0 1,0 4-1,-1-4 0,0 2 0,2 4 0,-12-4 1,19 1-1,-19-1 1,18 5-1,-8-7 0,2 4 1,-1-1-1,2-1 1,0 2 0,2 1-1,1-2 1,0-1 0,1 3-1,0-3 1,3-2 0,-1 3 0,1-2-1,0 0 1,2 0-1,-2 0 0,2-2 1,1 3-1,0 0 0,-1-10 0,1 7 0,1-2 0,-2 4 0,0-6 0,-1 6 0,1-8 0,-1 5 1,1 5 0,2-5-1,0 0 2,0-3-2,1 6 1,1-2-1,0 4 1,1-2 0,2 0-1,-2 0 0,0 3 1,2-2-1,0 0 1,0-3-1,1 2 0,-1 1 1,1 0-1,-1 2 1,1-3-1,-1-1 1,0 0-1,1 3 1,-1-1 0,1-2-1,0 1 0,-2-5 0,0 5 0,-1-1 1,-1-3-1,1 2 0,-2-1 0,-3 1 0,-1 3 1,1 0-1,-1-1 0,-3 2 0,-2-1 0,-2 1 0,0-2 0,-4 1 0,-10 0 0,14-1 0,-14 1 0,0 0 0,0 0 1,0 0-2,0 0 1,0 0 0,0 0 0,0 0-1,0 0 0,0 0-1,0 0-1,0 0-5,-13-7-7,13 7-22,0 0-1,-10-10 1,10 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8.87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E898FECA-DE4D-43B9-B3E3-0EC9F506137F}" emma:medium="tactile" emma:mode="ink">
          <msink:context xmlns:msink="http://schemas.microsoft.com/ink/2010/main" type="writingRegion" rotatedBoundingBox="15679,15009 13938,17510 13384,17124 15125,14623"/>
        </emma:interpretation>
      </emma:emma>
    </inkml:annotationXML>
    <inkml:traceGroup>
      <inkml:annotationXML>
        <emma:emma xmlns:emma="http://www.w3.org/2003/04/emma" version="1.0">
          <emma:interpretation id="{538FAD5B-602F-4D5D-8854-A133EF135DBB}" emma:medium="tactile" emma:mode="ink">
            <msink:context xmlns:msink="http://schemas.microsoft.com/ink/2010/main" type="paragraph" rotatedBoundingBox="15679,15009 13938,17510 13384,17124 15125,14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B97BF6-B61A-4C2A-8008-91CD3ADD250A}" emma:medium="tactile" emma:mode="ink">
              <msink:context xmlns:msink="http://schemas.microsoft.com/ink/2010/main" type="line" rotatedBoundingBox="15679,15009 13938,17510 13384,17124 15125,14623"/>
            </emma:interpretation>
          </emma:emma>
        </inkml:annotationXML>
        <inkml:traceGroup>
          <inkml:annotationXML>
            <emma:emma xmlns:emma="http://www.w3.org/2003/04/emma" version="1.0">
              <emma:interpretation id="{9FC76F5E-3602-454E-910D-0FB608148A8E}" emma:medium="tactile" emma:mode="ink">
                <msink:context xmlns:msink="http://schemas.microsoft.com/ink/2010/main" type="inkWord" rotatedBoundingBox="15679,15009 13938,17510 13384,17124 15125,14623">
                  <msink:destinationLink direction="with" ref="{79AEC25D-DC25-41E1-B21F-C758AC4F8811}"/>
                </msink:context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its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H"</emma:literal>
                </emma:interpretation>
              </emma:one-of>
            </emma:emma>
          </inkml:annotationXML>
          <inkml:trace contextRef="#ctx0" brushRef="#br0">5291 3696 10,'11'-24'23,"11"18"2,-14-8-5,5 6-2,-13 8-5,0 0 0,19-7-3,-19 7 0,0 0-1,0 0 0,-9 23-2,-5-16 0,6 10-2,-8-1-1,2 7-1,-7 0 0,1 6 0,-5-2-2,0 6 1,0 2-1,-1 0 0,0 1 0,-2-1-1,-1 1 0,0 0 1,2 0-1,-2-2 0,0-3 0,2 1 0,0-3 0,6-3 1,1-7-1,4-1 1,16-18-1,-23 22 1,23-22 0,0 0 0,0 0-1,0 0 1,0 0 0,0 0-1,7-19-1,-7 19-2,16-13-3,-16 13-6,12-14-15,-12 14-9,0 0 0,0 0-1</inkml:trace>
          <inkml:trace contextRef="#ctx0" brushRef="#br0" timeOffset="1076.4019">4212 4654 28,'0'0'28,"0"0"-5,4-18-3,-4 18-2,0 0-4,0 0-2,0 0-3,0 0-3,20 0-1,-20 0-1,13 26 0,-7-11 0,6 6-1,1 0-1,2 5 0,0-3 0,3 4-1,0-4 1,2 1-1,-1-1 0,3-2 0,-3-6 0,2-2 0,1-5-1,-1-3 1,0-4-1,-3-7 1,2-6-1,1-3 1,-3-6-1,5-2 0,-4-3 1,2-2-1,1-4 0,0 3 0,-4 0 0,1 4 1,-4 0-1,-2 4 0,-2 5 1,-11 16 1,12-20-1,-12 20 0,0 0 0,0 0 1,-8 15-1,-1 2-1,-3 4 1,-3 6-1,0 6 0,-3 5 1,0 8-1,0 3 0,-1 1 0,0 5 0,1 1 0,3-3 1,-4-3-1,6-4 0,-2-6 0,3-4 1,3-6-1,-1-4 1,1-6 0,3-1-1,2-5 1,4-14 0,-8 18-1,8-18 1,0 0-1,-6 14 1,6-14-1,0 0 1,0 0-1,0 0-1,0 0 1,0 0 0,0 0-1,0 0-1,0 0-1,0 0-5,15 10-10,-15-10-21,14 2 2,-14-2-1,0 0 1</inkml:trace>
          <inkml:trace contextRef="#ctx0" brushRef="#br0" timeOffset="-780.0014">5598 3023 24,'-14'5'26,"14"-5"1,-15 7-5,15-7-8,0 0-2,-18 6-1,18-6-1,0 0-1,0 0 0,0 0 0,18 5-2,-18-5-1,40-14 0,-16-1-2,9 6 0,-1-6-1,9 4-1,-2-1-1,2 3 0,3 3-1,-2-2 1,0 2-1,2 3 0,-3-3 0,-2-1 0,-3 2 1,1-2-1,-10-2 0,-1 4 0,-5-1 0,-6 2 0,-15 4-3,14-5-3,-14 5-9,0 15-21,0-15-1,-17 11 0,-3-5 0</inkml:trace>
          <inkml:trace contextRef="#ctx0" brushRef="#br0" timeOffset="-1201.2021">5864 2665 23,'3'-14'27,"-3"14"2,0 0-4,0 0-9,0 0-1,0 0-3,0 0-2,0 0-3,3 18 1,-3-18-3,-6 17 0,6-17-2,-6 26 0,3-10-1,0 7 0,-3 1 0,6 5 0,-3 3-1,4 4 0,-2 0 0,2 5 1,-2-2-1,2 1 0,1-3-1,-1 1 1,-1-5-1,-1-4 1,-1-5-1,-1-2 1,2-6-1,-4-1 0,5-15-1,-10 14-1,10-14-2,0 0-2,0 0-6,-21-5-7,21 5-8,-2-19-9,-6-4-1,8 6 3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6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45:23.3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9358 9786 14,'3'-11'13,"-3"11"0,0 0 2,0 0-1,0 0 2,0 0-2,0 0 0,-14-9-2,14 9-1,0 0-2,0 0-1,0 0-1,-8 11-2,8-11-2,-1 21 1,1-6-2,2 7 0,-1 4 1,1 5-2,-2 2 1,2 4-1,-3 0 1,1 2-1,-1-1 0,0-1 0,-1-3-1,1-1 0,0-3 0,0-4 1,0-2-1,0-3 0,0-5 0,1-3 0,0-2-1,0-11-1,0 0-3,0 0-4,9-4-14,-9 4-12,8-25-1,0 9 2,-7-10 0</inkml:trace>
  <inkml:trace contextRef="#ctx0" brushRef="#br0" timeOffset="814.0463">9054 9762 1,'0'0'15,"0"0"-2,0 0 1,0 0-1,0 0 0,0 0 0,0 0 1,0 0-3,0 0 0,0 0-1,10 2-1,-10-2-1,21 5-1,-7-5 0,7 6-1,0-6 0,5 2-1,3-5-1,6 0 0,2-2-1,3-1-1,1-2 0,3 1-1,-2-2 0,1 3-1,-3 0 1,-4 1 0,-6 1-1,-3 3 0,-7 0 0,-3 2 1,-6 0-1,-11-1 0,13 6 1,-13-6-1,0 0 0,0 12 0,0-12-1,0 0 0,0 0-1,-11 7-2,11-7-2,0 0-6,0 0-17,0 0-6,0 0-1,0 0 0</inkml:trace>
  <inkml:trace contextRef="#ctx0" brushRef="#br0" timeOffset="1846.1056">10740 9762 21,'0'0'22,"0"0"-2,7-13-2,-7 13-2,0 0-2,0 0-1,0 0-3,0 0-1,0 0-1,0 0-2,0 0-2,0 0 0,0 0 1,-17 1-3,17-1 1,-17 9-1,4-2 0,-2 0-1,-1 1 0,-1 2 0,-3 1-1,0 1 0,-1 1 1,-1 0-1,-2 2 0,1-2 0,1 2 0,1 0 1,2-1-1,4-3 1,1-1 1,4-3-1,10-7 0,-10 9 1,10-9-1,0 0 1,0 0 0,0 0 0,6 11-1,-6-11 1,15 9-1,-2-1 0,2-1 0,3 2 0,2 3-1,1-2 1,3 3 0,2 0-1,0-1 1,0 0 0,-1 1-1,0-2 0,-3 0 1,-2-1-1,-3-1 0,-2 0 0,-4-1 1,-11-8-1,11 9 0,-11-9 0,0 0 0,0 0-1,0 0-2,10 8-2,-10-8-4,0 0-13,12-2-17,-12 2 2,11-6-1,-11 6 1</inkml:trace>
  <inkml:trace contextRef="#ctx0" brushRef="#br0" timeOffset="2605.149">11005 9745 15,'0'0'30,"0"0"-1,0 0-3,0 0-6,0 0-2,0 0-5,-3 9-3,3-9-3,0 0-2,2 11-2,-2-11 0,6 9-1,-6-9 0,0 0-1,14 5 1,-14-5-1,9-3 0,-9 3 0,5-9 0,-5 9 0,2-12 0,-2 12 0,-1-12-1,1 12 1,-3-12-1,3 12-1,0 0 0,0 0-2,0 0-3,0 0-7,0 0-11,-6 9-11,9 1-2,-3-10 2,3 21 1</inkml:trace>
  <inkml:trace contextRef="#ctx0" brushRef="#br0" timeOffset="3034.1736">11065 10018 31,'0'0'29,"-5"10"2,5-10-10,-10 8-5,10-8-4,-1 9-3,1-9-2,3 11-2,-3-11-1,4 15-1,-4-15 1,5 13-3,-5-13 1,5 12-1,-5-12 0,4 9 0,-4-9 1,0 0-1,0 0 1,0 0-1,0 0 0,0 0 0,0 0 0,3-13 0,-3 13-2,0 0-2,-7-13-4,7 13-12,0 0-15,0 0-1,0 0-1,0 0 2</inkml:trace>
  <inkml:trace contextRef="#ctx0" brushRef="#br0" timeOffset="3816.2183">11778 9700 45,'-1'-16'32,"1"16"-3,0-10-5,-3-1-6,3 11-4,0 0-3,0 0-4,0 0-2,0 0-2,-4 17-1,8 0 0,-3 3-1,3 4 0,-2 4-1,3 5 1,1 2 0,-1 2 0,-4 1-1,1 1 1,-1 0-1,-1-1 1,0-1-1,-1-4 0,-1-4 0,0-3 0,1-3 0,-4-6 0,3-4-1,2-13-1,-2 14-2,2-14-3,0 0-8,0 0-22,-8-15 1,8 15-1,0-25 2</inkml:trace>
  <inkml:trace contextRef="#ctx0" brushRef="#br0" timeOffset="4536.2595">11554 9658 21,'0'0'19,"0"0"-1,-11 0-1,11 0-1,0 0-1,0 0-1,0 0-1,-10-14-1,10 14-2,0 0-1,9-7 0,-9 7-3,15-9-1,-5 3-1,6 3 0,-1-1-1,8-1 0,0-4-1,7 7 1,0-2-1,3 2-1,0-1 1,2 2-1,-3 1 0,-1 1-1,-3 1 1,-4-1 0,-5 0-1,-2 3 0,-4 1 1,-1-2-1,-12-3 0,16 6 0,-16-6 1,16 4-2,-16-4 1,16-3-1,-6 0-2,-1-1-4,4 5-9,-13-1-23,15-6 1,-15 6-1,9-8 1</inkml:trace>
  <inkml:trace contextRef="#ctx0" brushRef="#br0" timeOffset="5091.2912">12326 9453 53,'0'0'36,"7"-15"0,-7 15-8,0 0-8,0 0-8,0 0-5,6 9-2,-4 5-2,-3 1-1,3 6 0,0 0-1,1 5 0,-1-1 0,1 2-1,-1-1 0,1-3-1,0-1-3,-3-8-3,4 5-10,-3-9-22,-1-10 2,0 0-2,0 0 2</inkml:trace>
  <inkml:trace contextRef="#ctx0" brushRef="#br0" timeOffset="10822.6191">8756 11507 10,'13'-3'29,"-8"-9"1,5 6-1,-10 6-9,8-11-4,-8 11-4,0 0-3,2 15-2,-5-6-2,4 10 0,-4 4-2,4 6 0,-4 2-1,2 3 0,0 2-1,2 0 0,-1 0 0,-1-2-1,2-2 0,-1-2 0,2-3 0,-1-4-1,1-4-1,-2-3-2,3-1-2,-3-15-7,1 14-7,-1-14-14,0 0 0,0 0 0,-16-17 1</inkml:trace>
  <inkml:trace contextRef="#ctx0" brushRef="#br0" timeOffset="11442.6545">8684 11496 16,'0'-24'31,"11"7"1,-6-6 2,6 1-12,4 8-6,0-5-3,8 9-3,-4-3-3,6 9-3,-3 2 0,5 4-1,0 2-1,1 4 0,-1 2-1,0 1 0,-3 3 0,-2 0 0,-2 1-1,-4 1 0,-4 4 0,-5-2-1,-5 1 0,-4 2 0,-2-2-1,-6-2 0,-3 0 0,-4-2 1,-2-2-1,-2 0 1,0-4 0,-4-4 0,2 0 1,1 0 0,3-3 1,2-1 0,3-2 0,4-3 0,10 4 1,-11 0-1,11 0 1,0 0 0,14 12-1,-2-2 1,2 2-1,5 3 1,2 3-1,1 0 0,1 1 0,1 0 0,-2 0 0,1-3 0,-2-3-1,0-2 0,-2-1 0,-1-3 0,-2-3-2,-4-4 0,-1 3-4,-11-3-7,12-3-10,-12 3-15,0 0 1,0 0-1,-3-9 3</inkml:trace>
  <inkml:trace contextRef="#ctx0" brushRef="#br0" timeOffset="12117.6931">9282 11741 36,'13'-3'31,"-6"-7"3,7 5-1,1-2-15,-3-4-7,6 6-3,-5-5-2,6 7-1,-4-3-1,5 2 0,-4-4-1,3 3 0,-5 0 0,2 0-1,-4-2-1,0 1 0,-12 6 0,11-16-1,-11 16 1,1-14-1,-1 14 1,-8-15-1,8 15 0,-19-16 0,7 6 0,-2 2 0,-1 0 0,-3 0 0,0 1 0,-1 1 0,1 3 0,0 6 0,1 1 0,2 6 0,0 3-1,2 6 1,3 2 0,1 4 0,4 1 0,3 0 1,3 0-1,3 1 0,5-5 1,2 0 1,2-4-1,4-1 1,0-3-1,0-2 1,0-1 0,-1-1 0,0-3-1,-1 0 0,-1-1 0,-1-1-1,-3 0 1,1-3-1,-2 0-1,-9-2-1,15 3-3,-15-3-4,14-2-16,-14 2-15,13-4 1,-13 4-1,16-12 2</inkml:trace>
  <inkml:trace contextRef="#ctx0" brushRef="#br0" timeOffset="12725.7279">10077 11429 28,'0'0'29,"6"-12"1,-6 12-8,2-13-6,-4 4-3,2 9-3,-8-15-2,8 15-1,-17-12 0,6 8-2,-4-3-2,0 4 0,-5 0 0,2 3-1,-2 0 0,1 4-1,0 2 1,1 3 0,2 1 0,2 6-1,2-1 1,4 7 0,0 1-1,5 2 1,3 4-1,3 3 0,2 2 0,2 2 0,1-1 0,1 1 0,2-1-1,-2-1 1,-1-2-1,-1-2 0,0-2 0,-3-3 0,-2-2 0,-2-5-2,-1 0 1,-2-5-2,0-1 0,3-12-3,-9 11-3,-1-14-7,10 3-14,0 0-7,-15-15-1,15 15 3</inkml:trace>
  <inkml:trace contextRef="#ctx0" brushRef="#br0" timeOffset="12987.7429">9690 11751 47,'10'-13'36,"7"9"0,1 0-1,2-6-16,11 9-6,-4-5-5,6 4-1,-3-4-3,1 4-2,-3-1 0,-1-3-3,-2 2-1,-5-4-5,1 6-11,-2-2-20,-9-3 0,2 2 0,-8-5 0</inkml:trace>
  <inkml:trace contextRef="#ctx0" brushRef="#br0" timeOffset="13910.7957">10567 11275 35,'0'0'29,"12"0"2,-12 0-6,0 0-9,10-2-4,-10 2-4,0 0 0,0 0-1,0 0-1,-10 1-1,10-1-2,-10 2-1,10-2 0,-19 3-1,8 1-1,-3-3 1,-1 2-1,-3-3 1,2 4-1,-1-4 1,2 2 0,-1-1 0,4-1-1,1 2 1,11-2 0,-15 7 0,15-7 0,-10 8-1,10-8 1,-6 15 0,6-2 0,-3 0-1,3 5 1,-1 3 0,1 3 0,0 4-1,1 3 1,-1 3 0,-1 5-1,-1 1 0,1 1 0,-1 2 0,0-3 1,0 0-2,0-2 1,0 1 0,0-6-1,1-2 1,1-2-1,0-4 1,0-3 0,1-2-1,-1-3 1,2-5-1,-2-12 1,2 14 1,-2-14-1,0 0 1,0 0-1,9-2 1,-9 2-1,13-6 1,-4 3 1,1 0-2,4 1 1,-1-1 0,3 1 0,0 1-1,0 0 0,0 1 0,-1-3-2,-1 3 0,-3-3-4,3 8-8,-5-5-25,-9 0 1,20-10-1,-11 0 2</inkml:trace>
  <inkml:trace contextRef="#ctx0" brushRef="#br0" timeOffset="14377.8224">10941 11476 53,'0'0'35,"10"-4"-1,-10 4-6,0 0-13,0 0-3,0 0-5,4 15-1,-4-15-2,-3 21 0,2-7-2,1 4 1,-3 4-2,3 4 0,-2 1 0,1 4 0,0-1-1,0 0 1,-1-1-1,2-2 0,0-4 0,0-1 0,0-4-1,0-5 1,1-2-2,-1-11 0,1 11-3,-1-11-1,0 0-5,0 0-8,-7-16-16,7 16-2,-5-15 0,5 15 2</inkml:trace>
  <inkml:trace contextRef="#ctx0" brushRef="#br0" timeOffset="14965.8557">10721 11447 3,'0'0'26,"0"0"2,0 0-2,0 0-6,0 0-5,0 0-2,5-12-1,-5 12-2,0 0-1,11 2 1,-11-2-4,0 0 0,12 2 0,0 1-2,1-4 0,3 3 0,3-3 0,2 2-2,4-4 1,2 1-1,-1-2 0,2 1-1,-3-2 1,0-1-1,-2 1-1,-2 1 1,-2 1-1,-1 1 0,-4 0 0,-1 2 1,-3 2-1,-10-2 0,14 6 0,-14-6 0,0 0 0,9 14 0,-9-14 0,4 10 0,-4-10 0,0 0 0,8 10 0,-8-10 0,0 0-1,0 0 1,12 2-2,-12-2 0,0 0-2,0 0-5,8-10-23,-8 10-8,0-11 1,0 11 0</inkml:trace>
  <inkml:trace contextRef="#ctx0" brushRef="#br0" timeOffset="16121.9222">11325 11228 12,'0'0'13,"-13"1"-1,13-1-1,0 0 0,-9-2 0,9 2 0,0 0 1,0 0 0,-13-4-1,13 4 0,0 0-1,0 0 1,0 0-1,0 0-1,0 0-1,10-3-1,-10 3-1,14 3-1,-4-4-1,7 3-1,-3-1 0,6 1-1,1-2 0,2 2 0,2 0 0,1-1-1,-2 0 0,-2 1 0,-1 5 0,-4-3 0,-7-2 0,0 2 0,-10-4 0,9 10-1,-9-10 1,-2 12-1,2-12 0,0 0 0,-10 14 0,10-14 0,-9 12 0,9-12 0,-7 14 0,5-3 0,0 2 0,1-2 0,0 5 0,1 1 0,0 3 0,0 4 0,0-1 0,-1 2 0,-1 3 0,1 2 0,-2 2 0,1-2 0,0 0-1,0 0 1,3 0-1,0-1 1,1-2 0,1-1-1,2-3 1,-2 0-1,2-2 1,0-1 0,-2-2 0,-1 0-1,-1-5 1,-1 1-1,-1-3 0,-2-1 0,3-10 0,-12 17 0,12-17 1,-17 9-1,7-3 1,-2 0-1,0 0 1,1-1 0,-2-1 0,1 0 0,1 1 0,0 0 0,2-2 1,9-3-1,-13 5 1,13-5 0,0 0-1,-9 0 1,9 0 0,0 0-1,0 0 0,0 0-1,0 0 0,-1-12-3,1 12-2,0 0-8,9-8-25,-9 8 1,11-8-1,-11 8 1</inkml:trace>
  <inkml:trace contextRef="#ctx0" brushRef="#br0" timeOffset="17163.9818">12111 11389 28,'6'-11'27,"8"7"-4,-14 4-2,14-10-4,-14 10-3,0 0-2,11-4-1,-11 4-2,0 0 0,0 0-4,0 0 0,0 0-2,0 0-1,0 0 0,0 0 0,0 0-1,-4 9 0,4-9 0,-12 11 0,3-4 0,-4 5-1,-4 1 1,-5 4-1,-3 1 0,-2 4 0,-2-1-1,1 1 1,-1 1 0,3-2 0,3 0 0,3-4 0,6-1 0,3-4 0,6-1 1,3-1 0,2-10-1,5 16 2,-5-16-1,16 16 0,-7-8 1,5 0-1,-1 2 0,1 1 0,2 0 0,1 2 0,1-1-1,0-1 0,-1 2 1,0-1-1,-2-1 0,1-2 1,-4-1-1,-2-3 0,0-1 0,-10-4-1,11 6-1,-11-6-2,10-2-5,-10 2-15,-2-15-14,2 15 0,12-20 0,-2 9 0</inkml:trace>
  <inkml:trace contextRef="#ctx0" brushRef="#br0" timeOffset="17565.0047">12399 11395 36,'0'0'30,"0"0"2,0 0-10,10-8-6,-10 8-3,0 0-3,-11-3-1,11 3 0,0 0-2,-8 11-1,8-11-2,-8 10 0,8-10-1,-5 12-1,5-12-2,-4 14 0,4-14 0,4 12-2,-4-12-3,5 10-6,4-7-20,-9-3-6,0 0-1,11 12 1</inkml:trace>
  <inkml:trace contextRef="#ctx0" brushRef="#br0" timeOffset="17834.0201">12390 11653 49,'0'0'36,"6"19"-2,-6-19 1,-5 9-18,9 0-8,-4-9-5,-1 14-1,1-14 0,-2 14-2,2-14 0,-1 15-1,1-15-3,-2 11-3,2-11-10,6 15-20,-6-15 0,0 0-1,0 0 2</inkml:trace>
  <inkml:trace contextRef="#ctx0" brushRef="#br0" timeOffset="26124.4943">7960 10887 12,'18'0'26,"-18"0"2,19-8-5,-7 5-6,-1 0-3,8 2-2,-3-3-3,9 4-1,0-5-2,7 3 0,-1-2-1,8 4 1,2-4-2,4 3 0,3-4-1,4 2 1,1-1-1,6 2 0,1-4 0,6 1-1,2-1 0,2 2-1,1 0 1,3 0-1,3-2 0,0 2 0,2 0 0,0 1 0,2-1 0,2 0 0,-1-2 0,3 0-1,0 0 1,2-1 0,-1-1-1,2-1 1,0 2-1,0 0 0,1-1 0,0 2 1,-1-2-1,-1 4 0,1-1 0,0 0 0,-1 1 1,1 1-1,-1 0 0,2 0 0,0 1 1,1 0-1,1 1 0,-1 2-1,-1-1 2,3 0-1,-1 1 0,1 0 0,-2 0 0,4-1 0,-2-1 0,0 1 0,2 0 0,-2-1 0,1 0 0,0 2 0,1-1 0,-3 1 0,-1 1 0,1-1 0,-1 1 0,-1 0 0,2 1 0,-1-2 1,-1 0-2,0 1 1,3-1 0,-2 1 0,0-2 1,2 0-1,0-2 0,2 1 0,-1 0 0,1-2 0,0 0 0,0-1 0,2 2 0,1-1 1,-3 1-1,0 0 0,-1-1 1,2 2-1,-3 1 0,0-3 0,0 1 1,0 1-1,-2 0 0,-2 0 0,-2-1 0,-3 0 0,-5 1-1,-6 0 0,-7 2-2,-11-4-4,-6 7-11,-12-2-22,-19-1 0,-17-1 0,0 0 1</inkml:trace>
  <inkml:trace contextRef="#ctx0" brushRef="#br0" timeOffset="27150.553">12892 11271 26,'0'0'28,"0"0"0,9-10-6,-9 10-4,0 0-3,0 0-3,0 0-3,2 11-2,-1 4 0,-2 1-4,0 6 0,0 5-2,1 8 0,1 3 0,-1 2 0,2 5-1,0 1 1,1-1-1,0 0 0,0-4-1,0-6 1,-1-4-2,0-5 0,0-5-1,-2-8-2,2 0-3,-2-13-1,-1 9-4,1-9-4,0 0-5,0 0-12,-11-10 3,11 10 1</inkml:trace>
  <inkml:trace contextRef="#ctx0" brushRef="#br0" timeOffset="27738.5866">12844 11313 38,'11'-13'31,"-4"-7"2,6-1-10,5 7-5,-2-6-4,9 10-3,-5-6-1,7 10-4,-1 0-1,3 7-1,-3 3-2,0 8-1,-3 4 1,-1 3-2,-3 3 0,-4 3 0,-5 0 0,-2 1-2,-4 0 1,-6-6-1,-1 1 0,-8-3-1,0 0-1,-9-5 1,0 0 0,-7-4 1,0 1 0,-2-6 0,2 0 1,0-2 1,3-2 0,7 3 1,2-3 1,15 0 1,-9 0 0,9 0 0,13 8 0,1 0 0,2 0 0,5 3-1,3 1 0,1 5 0,0 1-1,0-1 0,-2 2 0,1 0-1,-3-1-1,-2-2 0,-2 0-1,-4-6-3,3 4-4,-16-14-9,20 11-11,-7-5-8,-13-6 0,19 4 2</inkml:trace>
  <inkml:trace contextRef="#ctx0" brushRef="#br0" timeOffset="28275.6173">13372 11671 30,'11'-8'29,"-7"-2"3,7 4-9,0 1-7,1-5-4,7 4-2,-3-4-4,5 4 0,-1-5-2,3 5 1,-3-4-1,3 3-1,-4-4-1,-2 4-1,-2-3 1,-3-1-1,-4 0 0,-3-1 0,-5 0 0,-2-1-1,-4-1 0,-3 0 1,-5-1-1,-1 3 0,-4 3 0,0 0 0,-2 4 0,-1 4 0,1 2 0,1 4 0,2 6 0,1 1 0,2 5 0,3 3 0,3 3 0,2 0 0,5 3 0,3 3 0,4-1 0,3 0 0,4-1 0,3-2 1,2-2-1,1 0 0,0-4 1,1-4-1,0-4 0,-2-2 0,0-2 0,-4-5-2,2-2-1,-3-7-4,3 3-13,-2-3-15,-5-8-1,5 0-1,-5-6 2</inkml:trace>
  <inkml:trace contextRef="#ctx0" brushRef="#br0" timeOffset="28764.6453">14127 11343 27,'-1'-20'32,"6"7"2,-10-9-1,1 2-14,2 6-5,-10-1-5,6 4 0,-7 2-5,4 7 0,-8-2-1,5 7-1,-5 2 0,1 3-1,-3 2 1,2 3-2,-3 3 2,3 2-1,2 4 0,1 2 0,0-1 1,7 6-2,3 2 1,3 1 0,3 1-1,3 1 0,2 0 0,2-1 1,4-1-2,-2-1 1,2-3-1,-3-3 0,1 0-1,-5-5 0,4 0-1,-7-4-2,1 0-2,-4-16-6,-5 17-15,5-17-8,-13 9 0,13-9 1</inkml:trace>
  <inkml:trace contextRef="#ctx0" brushRef="#br0" timeOffset="29050.6616">13776 11625 21,'0'0'33,"5"-10"2,-5 10 0,17-7-11,-11-3-7,12 10-4,-5-5-5,5 7-2,1-2-2,4 3-1,2-1-1,2 1-2,-1 1-1,-1-4-3,4 3-5,-8-8-16,0-2-12,3 0 0,-7-8 0,1 1 0</inkml:trace>
  <inkml:trace contextRef="#ctx0" brushRef="#br0" timeOffset="30006.7163">14690 11157 11,'0'0'27,"17"-5"1,-17 5-4,11-7-7,-11 7-1,11-5-3,-11 5-1,0 0-2,11-2-2,-11 2-1,0 0-3,-9-5-1,9 5-1,-15-2 0,4 1-2,-2 1 0,-4 0 0,-2 0 0,-1 0 1,-2 1-1,1 0 0,-1 0-1,2 2 1,1-2 0,3 2 0,0 1 0,5 0 1,11-4-1,-13 9 1,13-9 0,-5 12 1,5-12 0,5 20-1,-1-6 1,1 5 0,-1 2-1,2 2 0,-1 5 0,1 3-1,-1 4 0,0 3 0,-1-1-1,-1 2 0,0 3 0,-1-2 0,0-1-1,-3-1 1,0-3-1,0-6 1,-1-1 0,0-6 1,1-3-1,0-5 1,0-1 0,1-13 0,4 13 0,-4-13 1,11 7-1,-11-7 1,15 2 0,-5-1 0,2-2 0,2 2 0,1-2 0,1 0 0,1 0 1,0 1-2,-1-1 2,0 0-2,1 0 0,-3-1 0,4 0-1,-8-3-3,3 4-6,-13 1-19,8-17-7,-8 17-2,7-20 1</inkml:trace>
  <inkml:trace contextRef="#ctx0" brushRef="#br0" timeOffset="30519.7457">15098 11334 8,'0'0'30,"-7"-11"1,7 11 4,0 0-12,0 0-4,10 0-4,-10 0-2,0 0-3,0 0-1,0 0-3,3 11-1,-1-1-1,-2 2-2,1 7 0,1 4-1,-1 3 0,1 3-1,0 1 0,-1 2 0,1 0 0,0 0-1,1-2 1,-2-4-1,0 0 0,1-3 0,-3-4-1,3-4 0,-3-5-1,3 0-2,-2-10-2,0 0-5,0 0-8,-6-15-13,6 6-4,-5-8 0,4 3 2</inkml:trace>
  <inkml:trace contextRef="#ctx0" brushRef="#br0" timeOffset="30966.7712">14919 11290 29,'0'0'31,"-5"-10"3,5 10-9,4-9-5,-5-1-5,1 10-2,0 0-2,10-3-3,-10 3 0,0 0-3,13 0-1,-4 4 0,0-3-1,6 0 0,0-5-1,8 4-1,2-5 0,2 2 1,1-4-1,2 2 0,-1 0 0,3 3-1,-3-1 1,-1 1-1,-3 1 0,-3 1 0,-2 1 0,-6-2 0,-2 1-1,-12 0 0,11 2-1,-11-2-1,0 0-3,-14-1-4,14 1-13,0 0-17,-11 1 1,11-1-1,0 0 3</inkml:trace>
  <inkml:trace contextRef="#ctx0" brushRef="#br0" timeOffset="31595.8072">15559 11148 26,'0'0'32,"0"0"2,0 0-6,0 0-6,0 0-4,0 0-3,12 5-4,-12-5-3,3 13-1,-2-2-2,2 6-1,-2 1-2,-1 2-1,1 2 0,0 0-1,1 1-1,-5-5-1,4 1-4,-6-9-5,9 2-13,-4-12-15,0 0 1,0 0-1,0 0 1</inkml:trace>
  <inkml:trace contextRef="#ctx0" brushRef="#br0" timeOffset="32892.8814">15747 11072 7,'0'0'22,"0"0"-3,0 0-4,-9-4-1,9 4-1,0 0-1,0 0 0,0 0-1,0 0-1,0 0-1,9-2 0,0 4-2,-9-2 0,18-1-1,-18 1-1,20-3-1,-8 1-1,2 1 0,0-1 0,2 2-1,0 0 1,0 1-1,0-1 0,-1 2 0,-1 0-1,-2 1 0,-1-2 0,-11-1 0,15 1-1,-15-1 0,9 2 1,-9-2-1,0 0 0,0 0 1,0 0-1,0 0 0,10 5 0,-10-5 1,0 0-1,0 0 0,-6 14 0,6-14 1,-3 17-1,-1-5 0,0 2 0,3 2 0,1 5 1,-4 3-2,2 1 2,0 2-2,0 1 1,2 2 0,2 2 1,-2 1-2,2-1 1,2 1 0,0-1-1,0-1 1,2-1-1,0-3 1,-4-3-1,2-3 1,-2-3-1,-3-3 1,1-2 0,-1-2 0,1-11-1,-8 16 1,8-16 0,-5 12 1,5-12-2,-6 10 1,6-10 0,-5 10 0,5-10 0,-2 10 0,2-10 0,0 11 0,0-11 0,4 12 0,-4-12-1,2 11 1,-2-11 0,0 15 0,0-15 0,-2 11 0,2-11 0,-2 10 0,2-10 0,0 0 0,-7 11 0,7-11 0,0 0 0,-10 3 1,10-3-1,-11-1 1,11 1-1,-14-3 0,3 1 0,0 0 1,-5 1-1,2 2 0,-4 1 0,2 0 0,-2 1 0,1 1 0,1 0 0,4 0-1,12-4-1,-19 6-4,19-6-11,0 0-22,0 0 2,0 0-2,14-11 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7:54.424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19300 8076 16,'1'-11'20,"-1"11"-9,0 0 0,0 0 0,0 0-1,0 0 0,0 0 0,5 11 0,-3-1-1,-1 1-1,3 6-1,-3 5-2,1 3-1,-2 3-1,2 5 0,-4 2 0,2 2-1,-6-2-1,5 0 1,-3-4-1,4 0 0,-3-6 0,1-4 0,2-6-2,-3-2 1,3-3-3,0-10-1,0 0-4,0 0-5,0 0-3,0-10-5,0-4-3,1 0-2,-7-10-2</inkml:trace>
  <inkml:trace contextRef="#ctx0" brushRef="#br0" timeOffset="420.024">19214 8133 29,'0'0'20,"-8"-21"-1,7 12-1,1 9-3,5-19-2,-5 19-3,20-18 0,-5 10-3,1-2 0,8 4-2,0-1-2,4 3 0,0-2-1,3 5 0,-4 1-1,1 2 0,-2 5-1,-4 1 1,-6 1-1,0 5 1,-8 1-1,-5 1 0,-4 2 1,-6 0-1,-6 0 0,-4-1 0,-5 2 0,-6-4-1,-1-1 1,-2-1 0,2-4 0,-1-1 0,5-2-1,4-1 0,6-4-1,6-1-1,9 0-3,0 0-3,0 0-3,18-1-5,0 0-9,10 5-7,-5-5 3</inkml:trace>
  <inkml:trace contextRef="#ctx0" brushRef="#br0" timeOffset="941.0538">19640 8335 7,'-2'13'22,"-9"-7"-7,3 5-1,0 2 0,1 1-3,1 3 2,2-2-3,3 5-1,1-3-2,4 1-2,2-3-2,2 0-1,3-4-1,3-1 0,5-6 1,1-3-1,2-3 0,-1-1 0,-1-5 0,3-2 0,-3-2 0,-1-2 0,-5 1 0,-3-2 1,-3-2-1,-1-1 1,-4-2 0,-5-1 0,-4-3-1,-2 3 1,-3-1-1,-5 4-1,1 4 1,-5 3-1,3 8 0,-2 4 0,1 8 0,2 2-2,4 7 0,1-3-2,3 7-1,3-7-4,6 3-1,0-3-4,9-2-3,3-4-3,1-7-4,10 5-5</inkml:trace>
  <inkml:trace contextRef="#ctx0" brushRef="#br0" timeOffset="1429.0817">20182 8261 3,'18'-1'22,"-18"1"-3,0 0-5,4-9-1,-4 9-1,-20 7-1,1-1-2,-1-1 0,-5 2-1,3 3-1,-3 0 0,6-2-3,1 2-1,6-2-1,1-2 0,11-6 0,0 16 0,0-16-1,20 10 0,-6-3 0,4-1 0,2 3 0,0-1 0,1 1-1,-2 1 0,-4 1 1,-2-1-1,-1 2 1,-5-1-1,-4 0 0,-3 1 0,-3-2 1,-6 0-1,-2 1 1,-3-3-1,-6 0 1,1-1 0,-1-1-1,-1-3 1,3-1 0,1 0-1,3-2-2,3 1-1,11-1-5,0 0-5,0 0-8,4-14-10,10 12-3,-3-6 3</inkml:trace>
  <inkml:trace contextRef="#ctx0" brushRef="#br0" timeOffset="2205.1261">21247 8110 8,'0'0'22,"17"-6"-3,-17 6-4,0 0-2,9 2-1,-9-2-1,-7 10-2,-2-6 0,9-4-3,-22 17 0,8-7-3,-3 1 0,-1 1-2,-2 1 0,-1 1-1,-1 0 1,0 1-1,-2-3 0,2 1 0,2-3 1,2-1 0,3-5 1,4 2 0,2-4 1,9-2 0,0 0 1,0 0-1,0 0 0,17 11 0,-4-4-1,2 3 0,1-1 0,2 4-1,2 0 0,1 1 0,-3-1 0,2 0-1,-2-2 1,2 2-1,-1-3 0,-2-2 0,1 0-2,-4-5-1,4 2-2,-7-6-3,4 4-4,-15-3-6,19-15-9,-5 11-7,-9-10 2,7 4 2</inkml:trace>
  <inkml:trace contextRef="#ctx0" brushRef="#br0" timeOffset="2465.141">21523 8095 14,'0'0'23,"0"0"-5,0 0-2,-4 9 0,4-9-5,-7 11-1,7-11-4,-7 12-4,7-12-4,-2 11-6,2-11-5,0 0-9,6 14-5,-6-14-1</inkml:trace>
  <inkml:trace contextRef="#ctx0" brushRef="#br0" timeOffset="2685.1536">21521 8300 19,'-5'10'26,"6"6"-4,-2-3-3,3-2-5,-1 2-3,0-2-5,1-2-4,-2-9-4,6 11-7,-6-11-8,14 10-12,-14-10 1,11-3 0</inkml:trace>
  <inkml:trace contextRef="#ctx0" brushRef="#br0" timeOffset="3192.1825">21842 7966 24,'0'0'26,"13"11"-4,-13 1-3,-1 2-2,3 5-3,-5-1-2,5 9-2,-6-4-2,5 6-1,-4 0-2,4 0-1,-2 0-2,2-1-2,0-1-2,0-2 1,2-2-2,-2-8-2,6 2-5,-5-7-5,-2-10-11,14 13-7,-14-13 1,10-5 1</inkml:trace>
  <inkml:trace contextRef="#ctx0" brushRef="#br0" timeOffset="3782.2163">22013 8210 18,'9'1'27,"-9"-1"-4,0 0-6,0 0-3,7 11-1,-7-11-2,-1 15-1,1-2-6,-2 0-1,3 2 1,-4-1-2,2 0-1,2-1 0,2-1 0,1-2 0,-4-10 1,11 7-1,-11-7 0,16 0 0,-5-5 0,-2-2 1,3 0-1,-2-4 0,2 2 0,0-4 0,2-1 0,0-1-1,1 2 1,0-2-1,0 1 1,-1 1-1,0 2 1,-3 1 0,-1 4 0,-10 6 2,14-8-2,-14 8 0,0 0 1,9 6-1,-9-6 0,1 19 0,1-7 1,-4 2-2,0 1 1,0 1 0,1 0 0,-1 0 0,2-2-1,0-1 0,0-2 0,1-1 0,-1-10 0,6 13-2,-6-13-1,0 0-3,0 0-6,15 2-12,-15-2-11,10-9-1,-10 9 2</inkml:trace>
  <inkml:trace contextRef="#ctx0" brushRef="#br0" timeOffset="4249.2429">22557 7885 18,'-2'-10'30,"2"10"0,0 0 4,0 0-16,9-1-5,-9 1-3,3 21-1,-7-4-3,4 6-1,-3 1-2,2 6-1,-3 1 1,1 2-2,-3 1 1,2 2-2,0-7 0,0 2 1,-1-1-1,3-3 1,0-2-1,1-1-1,2-3 2,2-6-1,2 1 1,2-5-1,4-3 1,-1-2-1,1-2 1,4-3 0,-1-4-2,-1-2-2,2 3-4,-7-8-8,5 3-12,-3 0-9,-8-7 0,1 5 0</inkml:trace>
  <inkml:trace contextRef="#ctx0" brushRef="#br0" timeOffset="4516.2582">22367 8117 41,'9'-4'34,"6"3"2,-2-5-1,2-1-17,12 6-5,-5-4-5,4 3-3,-3-1-2,2 6-1,-1 1-1,0-1-2,0 4-1,-7-2-2,5 5-6,-10-5-9,1 1-17,1 2 0,-14-8-1,8 11 2</inkml:trace>
  <inkml:trace contextRef="#ctx0" brushRef="#br0" timeOffset="5633.3222">18825 8849 21,'0'0'22,"0"0"-2,0 0-2,0 0 0,0 0-2,0 0-3,0 0-2,15-1-2,-4-2-1,12 5-1,0-4 0,13 2-3,5-2 0,10 3-2,8-3 1,11 3-2,10-2 1,7 3-1,10 0 0,6 0 1,9 0-1,11-1 0,3 0 1,5 0-1,4-1 0,2-1 0,1-1 1,1 1-1,-3-1 0,-1 0 0,-3 0 0,-1-2 0,-2 0 0,-2-1 0,-3 1-1,-1 1 0,0 0 0,-2 1 1,-5 1-1,-2 2 0,-5 1 1,-2 0-1,-3 1 0,-5-1 0,-8 0 0,-5 2 0,-4-1 0,-6 0 0,-5-2 0,-9 0 0,-10 1-2,-8-4-2,-6 6-5,-16-6-14,-12 1-16,-10 1 1,0 0 0,-26 9 0</inkml:trace>
  <inkml:trace contextRef="#ctx0" brushRef="#br0" timeOffset="6600.3772">18708 9314 16,'0'0'28,"10"-3"1,-10 3 1,0 0-12,6 22-7,-5-8-3,3 11-2,-5 1-1,4 7 1,-5 1-2,4 3 0,-5 3-2,-1 0 2,0-2-3,2-1 0,-2-4-2,0-3 1,0-3-2,1-7-3,2-4 0,1-16-5,-3 15-4,3-15-10,0 0-10,-6-15 2,3-2 1</inkml:trace>
  <inkml:trace contextRef="#ctx0" brushRef="#br0" timeOffset="7040.4027">18660 9353 23,'8'-22'31,"8"7"3,-2-1-7,4 0-7,10 7-6,-5-1-5,4 7-3,-1 5-3,-1 8 0,0 2-1,-2 6-2,-2 1 1,-7 3 0,-1 0 0,-5 3-1,-6-4 0,-3-2 1,-9 1-1,-3-2 0,-8-1-1,-1-1 1,-6-1 0,0-5 0,0-1 0,1 1 0,6-5 0,4-1 1,7-1 1,10-3-1,0 0 2,19 14-1,1-9 1,2 3 0,4 1-1,3 4 0,-3 0-1,-3-2-1,0 6-2,-6-4-1,1 5-5,-9-9-8,3 4-11,0-1-9,-12-12-1,13 12 1</inkml:trace>
  <inkml:trace contextRef="#ctx0" brushRef="#br0" timeOffset="7510.4295">19076 9680 21,'12'-5'27,"-12"5"2,15-10-8,-2 6-5,0-2-5,6 5-1,-2-5-2,5 2-2,0-5 1,3 3-1,-3-6-1,1 3 0,-2-5-2,-1 2-2,-4-2 1,-5 2-1,-4 0 0,-3-1-1,-5 2 0,-5 0 0,-8 3 1,-1 1-1,-7 2 0,-2 3-1,-1 3 1,-2 4-1,0 4 1,2 1 0,2 1 0,4 5 0,4 2 0,4 0 1,1-1 0,6 4 1,2-3 0,5 3 0,4-1-1,4-1 1,0-2 0,4 2-1,-2-4-1,3-3-1,2 1-1,-2-7-4,8 3-5,-8-7-12,4-3-13,5 1-1,-4-8 1,7 2 2</inkml:trace>
  <inkml:trace contextRef="#ctx0" brushRef="#br0" timeOffset="7939.4541">19755 9376 20,'-3'-24'25,"3"10"-5,-4-2-4,-3 6-2,7 10-2,-20-9-1,7 12-1,-4 1-1,-1 7-1,0 0-1,0 7-1,-2-2-1,6 6 0,-2-1 0,4 5-2,1-2 0,3 5-1,3-2 0,5 2 0,2-1-2,2-1 1,2 1-1,2-1 0,0 0-2,-1-6 0,2 1-3,-6-5-5,4 1-4,-8-8-9,1-10-12,-2 13 0,2-13 2</inkml:trace>
  <inkml:trace contextRef="#ctx0" brushRef="#br0" timeOffset="8158.4666">19461 9637 11,'3'-15'29,"12"15"0,-15 0 1,22-13-12,-5 10-6,2-3-6,0 3-4,2-1-4,2 0-4,3 1-8,3 4-15,-9-9-1,11 5 0</inkml:trace>
  <inkml:trace contextRef="#ctx0" brushRef="#br0" timeOffset="8798.5032">20246 9266 22,'3'-12'27,"-3"12"-3,0 0-4,-10-12-5,10 12-3,-17-6-2,7 7-2,-2-4-2,-1 5 0,-2-3-2,4 4 0,-7 1-1,8 0 0,-5 1-1,4-2 0,-3 1 1,14-4 0,-21 12-1,21-12 0,-11 11 0,4-2-1,7-9 1,-6 21-1,7-6 0,-2 2-1,2 2 1,-1 4-1,-2 2 0,0 3 0,0 2 0,-1 2 0,-3 1 0,1 1-1,-1 0 0,0-4 1,2-1-1,0-2 1,1-2-1,-1-4 1,1-5 0,4-2 1,2-4-1,0-1 1,-3-9 0,16 12 0,-6-9 0,5 1 1,0-1-1,0 0 0,2-1-1,0-1-1,-1 1-1,-2-4-4,3 3-8,-7-1-18,2-6-3,1 2-2,-6-8 2</inkml:trace>
  <inkml:trace contextRef="#ctx0" brushRef="#br0" timeOffset="9086.5197">20330 9384 32,'11'-2'32,"-11"2"1,11-2 0,-11 2-16,5 13-7,-1 2-3,-6 2-3,2 4 0,-5 2-2,4 5 0,-5 1-1,3-2 0,-3-1-3,3-4-1,2 0-3,-2-9-3,6 1-5,-3-14-4,0 0-6,0 0-6,0 0-1,9-12 1</inkml:trace>
  <inkml:trace contextRef="#ctx0" brushRef="#br0" timeOffset="9436.5397">20314 9427 31,'-7'-30'27,"7"6"0,-1 3-4,0 1-1,8 6-5,-6 1-3,13 5-2,-4-3-5,5 7-1,0 2-2,6 1-2,-1 4 0,1 4-1,1 1 0,-3 2-1,1 1 1,-3 1-1,-2-2 0,-6 3 0,-2-1-1,-6-3 1,-5 1 0,-3 0-1,-5 0 0,-5-1 1,-2 0 0,-4-3-1,3 1 1,-1-2-2,7 0 0,-2-4-2,16-1-4,-13 4-9,13-4-19,14 0 1,-14 0-1,27 1 1</inkml:trace>
  <inkml:trace contextRef="#ctx0" brushRef="#br0" timeOffset="10008.5724">20695 9485 17,'0'0'25,"0"0"2,-11 17-9,2-5-4,-5 0-3,3 6-1,-4-2 0,5 6-3,2-3 0,5 1-1,1-3-1,7 1-1,2-4-1,5-1 0,3-6 1,4-1-2,-2-6 1,5-2-1,-4-5 0,4-1 0,-4-5-1,-2 0 1,-2-3-1,-4 2-1,-4-2 1,-3-2 0,-5 1-1,-4-1 0,-4-1 1,-4 2-1,-2 1 0,-3 2 0,1 2 0,-2 5-1,0 4 1,2 5-2,3 5 0,3 4-2,5 4-3,-2-2-6,9 4-12,7 2-9,0-8-2,11 7 2</inkml:trace>
  <inkml:trace contextRef="#ctx0" brushRef="#br0" timeOffset="10451.5978">21174 9475 23,'0'0'27,"0"0"2,-23-6-8,7 6-6,-4 5-4,-6-2-1,4 6-1,-2-5-1,5 6-2,0-3-1,8 1-1,1-2 0,10-6-1,2 13 0,8-5-1,3-3 0,3 1 0,2-2 0,0 5-1,2 0 0,-3-1 0,-2 1-1,-5 3-1,-4 1 1,-2 0 0,-8 4-1,-1-4 1,-6 2-1,-5 0 1,-3-1 0,-2-3-1,0-2 0,0-2 0,3-1-1,0-4-1,5 1-3,2-7-6,11 4-10,0 0-13,0-14 0,0 14 1,13-19 2</inkml:trace>
  <inkml:trace contextRef="#ctx0" brushRef="#br0" timeOffset="11145.6375">21149 9266 22,'0'0'31,"18"-6"3,-9-1 0,3 0-13,6 8-5,-4-7-6,6 6 0,-5-2-4,3 4-1,-3-1-2,1 2-1,-2-2 0,-2 1-1,-2 0 0,0 1-1,-10-3 1,12 2 0,-12-2-1,0 0 1,0 0 0,3 13-1,-3-13 2,-7 14-2,3-5 1,-1 4-1,-1 0 0,3 2 1,-1-1-1,2 3 0,1 1 0,-1 4 0,0 2 0,2 0 1,-1 2-1,0 3 0,0 2-1,-1-1 1,0 1 0,0-1 0,1 0-1,-1-3 1,-2-1-1,2-4 1,-1-3 0,0 0 0,0-6-1,-1-2 1,-1-2 0,5-9 1,-14 11-1,14-11 0,-18 7 0,6-5 0,0-1 0,-1 1 0,-1 0 0,2 0 0,0 0 0,3-1 0,9-1-1,-12 2-1,12-2-3,0 0-4,0 0-16,19 0-12,-9-5 0,3 4-1,-1-6 2</inkml:trace>
  <inkml:trace contextRef="#ctx0" brushRef="#br0" timeOffset="11833.6768">21813 9394 44,'9'-5'32,"-9"5"1,0 0-11,0 0-6,0 0-6,0 0-1,-9-4-2,9 4-2,-12 10-2,12-10 0,-15 13 0,15-13-1,-19 15-1,8-5 0,-2 0-1,-2 0 1,-1 0-1,1 0 0,0 0 0,2-1 0,2 0 0,1-2 0,10-7 1,-9 16-1,9-16 2,3 11 0,-3-11-1,15 13 2,-5-7-1,2 2 0,2-3 0,2 3 0,0 0 0,0 0-1,1 0 0,-3 2 0,0-2 0,-2 0-1,0 2 1,-12-10-2,14 15 1,-14-15-2,10 13-1,-10-13-1,0 0-4,0 0-5,13 7-13,-13-7-13,0 0 1,15-13 1,-12 0 1</inkml:trace>
  <inkml:trace contextRef="#ctx0" brushRef="#br0" timeOffset="12087.6913">22034 9412 27,'0'0'32,"0"0"4,0 0-1,0 0-13,-10-1-8,10 1-3,0 0-5,-13 14-2,13-14-2,-2 15-3,2-15-2,6 17-9,-6-17-16,-2 11-8,2-11 0,4 10 0</inkml:trace>
  <inkml:trace contextRef="#ctx0" brushRef="#br0" timeOffset="12306.7039">22036 9586 58,'-1'22'35,"1"-22"0,-4 15-12,6 0-8,-6-6-6,5 2-4,-2 0-4,0-2-3,4 1-6,-3-10-15,0 0-11,9 10-2,-9-10 2,15-10-1</inkml:trace>
  <inkml:trace contextRef="#ctx0" brushRef="#br0" timeOffset="12815.733">22367 9285 40,'9'-5'33,"-10"-4"2,1 9-10,0 0-5,0 0-5,8 24-3,-13-12-4,3 11-3,-3 0 0,0 8-2,-4-2-1,3 3 0,-1-2-2,3 0 0,3 0-1,0-3-1,3-1-2,-1-7-3,7 2-4,-7-11-9,-1-10-17,13 12 1,-13-12-1,0 0 3</inkml:trace>
  <inkml:trace contextRef="#ctx0" brushRef="#br0" timeOffset="13230.7567">22292 9313 37,'8'-12'33,"-2"-4"2,8 7 1,4 2-16,-3-5-6,10 12-5,-4-5-2,6 8-1,-5 1-2,0 7-1,-4-1-1,0 2-1,-4 3-1,-7-1 0,-2 2-1,-7 0-1,-4 0 1,-5-2-1,-2 2 1,-7 1 0,-1 1-1,-5-1 1,1 0 0,1-1 1,3 1 0,4-1 0,5-1 0,8-2 1,6-2 1,8-1-1,3-1 1,4-1-1,2 0 0,2-1-2,3 2-2,-9-4-4,6 6-7,-9-4-14,2-1-9,0 1-2,-3-7 3</inkml:trace>
  <inkml:trace contextRef="#ctx0" brushRef="#br0" timeOffset="13698.7835">22637 9593 25,'0'0'32,"21"-8"1,-13-2 0,7 1-11,3 3-8,-4-3-5,6 3-2,-3-2-2,4 3-1,-6-2-1,6 2 0,-7-3 0,2 0-2,-6-1 0,-1 1 0,-2-5 0,-2 2-1,-5-2 0,-4-1 0,-5 1 1,0 0-1,-3 3 0,-5 1-1,-2 3 1,-3 4 0,0 6 0,3 2 0,-1 4 0,1 6 0,4 2 0,2 4 0,5 4 1,2-2-1,4 4 1,0 1-1,3 1 1,3-3-1,2-1 1,2-2-1,3-6 0,1 1-1,3-6 0,0-5-2,5-3-3,-5-7-5,8 2-10,0-3-15,-5-9-1,7 2 0,-4-9 2</inkml:trace>
  <inkml:trace contextRef="#ctx0" brushRef="#br0" timeOffset="14099.8064">23278 9384 21,'0'0'30,"-1"-18"1,1 18 2,-12-16-16,-4 4-4,7 5-4,-11-3 0,6 7-1,-4-3-2,6 7-1,-6 0 0,5 5-2,-2 2 0,2 4 0,-3 1-1,8 5 0,-4 3 0,3 1-1,4 3 1,4 5-1,-1 0 0,5 1 0,2 1-1,0 0 0,0-1-1,1-2 0,-1-2-2,-4-8-1,4 0-3,-6-8-4,3 1-4,-2-12-6,0 0-7,-9 3-9,9-3 2,-12-12 2</inkml:trace>
  <inkml:trace contextRef="#ctx0" brushRef="#br0" timeOffset="14285.817">22957 9629 26,'-22'-13'32,"22"13"1,0 0-6,-1-10-6,10 10-5,-9 0-3,29-2-4,-10 1-3,5-1-3,2 2-4,-2-2-6,6 2-15,4-2-13,-9-8-1,1 3-2,-2-10 3</inkml:trace>
  <inkml:trace contextRef="#ctx0" brushRef="#br0" timeOffset="15007.8584">23731 9249 39,'4'-9'33,"-4"9"-1,0 0-3,6-15-13,-6 15-8,-11-8-1,11 8-1,-12-3-2,1 3-2,-2-1 0,-4 3-1,0 0-1,2 1 1,0-1-1,-2 0 0,-3 0 0,8 2 1,0-1 0,12-3 1,-15 2-1,15-2 0,-12 4 1,12-4-1,-1 9 1,1-9 0,2 18 0,-1-5-1,-3 3 1,4 2-1,-3 3 0,-2 3 0,-3 0 0,1 3 0,-2 3-1,-1 2 0,0 0 0,-2 3 0,0 1 0,5-4 0,0-2 0,-2-3 0,3-3-1,2-3 1,-1-3 0,2-5 0,3-4 0,-4 2 0,2-11 1,5 11 0,-5-11-1,10 7 0,-10-7 1,17 7-1,-7-2 1,3-2-1,1 0 0,-4 2-1,1 0 0,2-3-2,1 2-2,-14-4-6,24-1-14,-13 2-14,-11-1 1,19-9 0,-12-1 2</inkml:trace>
  <inkml:trace contextRef="#ctx0" brushRef="#br0" timeOffset="15315.8757">23805 9302 33,'12'-2'33,"-12"2"0,14-5 1,-11 14-15,-3-9-7,-4 24-3,0-9-2,1 10-3,-4 0 1,2 6-2,0 0-1,0-1-1,5-1-3,-3-4 0,2 4-2,-2-10-3,7 4-7,-5-12-8,1-11-13,4 15-1,-4-15 2,0 0 0</inkml:trace>
  <inkml:trace contextRef="#ctx0" brushRef="#br0" timeOffset="15796.9035">24001 9494 48,'0'0'31,"6"11"1,-9 1-9,-1-3-11,0 8-6,2-1-2,0 5-1,-1-2 0,5 1-1,3-3-1,1-2 1,0-4-2,4-2 1,-1-6 1,4-4-2,0-4 0,1-5 0,-1-2 0,4 1 0,0-2 1,-2-3-1,-2-3 0,3 1 1,-3 0 0,2 2 1,-6 1 1,-1 1-1,-6 3 1,-2 11 0,0 0 0,0 0 0,0 0-1,-7 20 0,5-5-1,-1 3 0,-1 1-1,-1 3 0,2 2-1,5-5-2,2 3-1,-1-8-2,1 3-4,-4-17-10,11 8-17,-1-3 0,0-12 2,2 4 0</inkml:trace>
  <inkml:trace contextRef="#ctx0" brushRef="#br0" timeOffset="16095.9206">24414 9289 52,'0'0'36,"54"-46"-1,-54 46 0,0 0-17,0 0-10,-2 54-4,2-54-1,-22 55-1,22-55 0,-14 74 0,14-74-1,-12 76 0,12-76-1,-7 73 0,7-73-1,11 57 0,-11-57-1,0 0-2,0 0-3,25 52-9,-25-52-19,0 0-1,0 0 0,0 0 0</inkml:trace>
  <inkml:trace contextRef="#ctx0" brushRef="#br0" timeOffset="16298.9322">24360 9522 47,'0'0'34,"0"0"3,0 0-1,0 0-16,0 0-10,0 0-4,0 0-2,54-20-4,-54 20-4,0 0-8,0 0-16,54 2-9,-54-2-1,0 0 2</inkml:trace>
  <inkml:trace contextRef="#ctx0" brushRef="#br0" timeOffset="17018.9734">24634 9226 18,'0'0'34,"0"0"1,0 0 1,0 0-11,0 0-6,50-52-5,-50 52-4,0 0-4,0 0 0,0 0-3,0 0 0,50-13-2,-50 13 0,0 0 0,0 0 0,64-2-1,-64 2 0,0 0 1,56 2-1,-56-2 0,0 0 1,0 0-1,0 0 1,0 0-1,0 0 0,0 0 0,0 0 0,0 0 1,0 0-1,0 0 0,0 0 0,0 0 0,-1 64 0,1-64 0,0 0 0,-6 65 0,6-65 0,-7 57 0,7-57 0,-4 65 0,4-65 0,-19 68-1,19-68 1,-7 63 0,7-63 0,-7 60-1,7-60 1,0 51 0,0-51-1,0 0 1,1 64 0,-1-64 0,0 0 0,0 0 0,-19 54 0,19-54 0,0 0 1,0 0-1,0 0 0,0 0 1,-53 38-1,53-38 0,0 0 0,0 0-1,0 0 0,-57 12-4,57-12-4,0 0-16,0 0-15,0 0 2,0 0-2,0 0 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9:10.00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14327 15507 11,'0'-9'24,"0"9"-6,0 0-1,0 0 0,0 0-4,2-13-2,-2 13-1,0 0-3,0 0-2,0 0 0,-9 0-2,9 0 0,-11 9-1,11-9-1,-15 19 1,4-6-1,-1 3 1,-4 2-1,-1 5 1,-4-1-1,-2 5 1,-3 0-1,-1 2 1,-2-2-1,1 2 1,0-4-1,2-2 0,1 0 1,6-5-2,3-3 0,2-6 0,4 0-2,10-9 0,-11 5-3,11-5-2,2-13-4,-1 4-4,5-3-5,0 1-9,-3-8-2,7 8 1</inkml:trace>
  <inkml:trace contextRef="#ctx0" brushRef="#br0" timeOffset="375.0211">13943 15588 3,'-19'-8'22,"19"8"-2,-15-4 0,15 4-3,0 0 0,-11-5-2,11 5-2,0 0-1,14 12-2,-14-12-3,24 19-1,-6-4-1,5 4 0,2 0-3,1 5 0,4-3-1,0 3 0,1-1 0,-1-4-1,-3-1 0,-2-2 0,-1-1 1,-1-3-1,-5 1-1,-1-5 1,-4 1-2,0-3 0,-2 1-2,-11-7-3,16 7-3,-16-7-5,12-10-13,-12 10-7,11-12 3,-11 12 0</inkml:trace>
  <inkml:trace contextRef="#ctx0" brushRef="#br0" timeOffset="1572.0899">14600 15650 18,'0'0'19,"0"0"-1,0 0 0,0 0 0,0 0-4,0 0-2,0 0-3,0 0-2,0 0-1,0 0-2,0 0-1,0 0-1,0 0-1,0 0 0,0 0 1,0 0-1,0 0 0,0 0-1,0 0 1,0 0-2,0 0-2,0 0-2,10 3-6,-10-3-9,0 0-12,0 0 1,0 0 0</inkml:trace>
  <inkml:trace contextRef="#ctx0" brushRef="#br0" timeOffset="1877.1074">14603 15822 6,'4'11'26,"-4"-11"2,0 0-8,-2 10-1,2-10-5,0 12-3,0-12-2,0 15-3,0-15-2,3 14-1,-3-14-1,2 12-2,-2-12 0,3 9-2,-3-9-3,0 0-4,0 0-9,12-1-14,-12 1 2,5-10-1</inkml:trace>
  <inkml:trace contextRef="#ctx0" brushRef="#br0" timeOffset="2444.1398">14862 15563 12,'0'0'14,"0"0"1,0 0 1,0 0 0,0 0 0,4 11-1,-4-11-1,0 10-1,0-10-2,-1 16-2,0-7-2,3 11-2,-1-1-1,0 3-1,0 1-2,2 4-1,0-2 0,0 0-1,-2 0 1,2-5-3,0 0 1,-1-4 0,1 0-2,-3-16-1,5 16-2,-5-16-3,0 0-3,0 0-7,0 0-4,0-10-4,-7-4-2</inkml:trace>
  <inkml:trace contextRef="#ctx0" brushRef="#br0" timeOffset="2927.1674">14840 15646 14,'-2'-17'23,"-6"-5"-1,4 4-1,2 3-1,0-2-4,4 4-1,-1-4-3,8 5-1,-3-4-3,9 3-2,-1-1 0,3 3-3,-1 0-1,4 7 0,-3 1-1,0 4-1,-2 4 0,-1 4 0,-4 4-1,-1 3 0,-4 2 0,-3 1-1,-2 3 0,-5-1 0,-1 2 0,-6-3-1,-1 1 1,-3-5 2,1-1-1,-1-3 1,1-4 1,1-1 0,3-3 0,11-4 2,-11 6-2,11-6 1,0 0 1,11 9-1,0-4 0,5 1-1,-1 1 1,5 4-1,-1-2 0,1 2-1,0 2 0,-3-3-1,3 1-2,-4-3-4,2 2-10,-3-1-19,-5-10 1,2 3-1,-12-2 2</inkml:trace>
  <inkml:trace contextRef="#ctx0" brushRef="#br0" timeOffset="3441.1968">15234 15721 8,'0'0'23,"17"-1"0,-17 1-7,18-9-5,-4 4 1,-1-4-4,2 3-1,0-3 1,2-1-1,-4 0 0,2-1-3,-4-1 0,0 2-1,-5-1 1,0 1-2,-7 1 1,1 9-1,-11-11-1,0 8 0,-6 2 0,-1 1 0,-5 0-1,-1 4 1,0 1 0,-1 3 0,1-2 1,3 7-1,3-2 1,4 3 0,6 0-1,4 1 0,2 1 1,6 1 0,2-2-2,4 1 1,4-3 0,2 1-1,1-2 1,2 0-1,0-1 0,0-1 0,-1-1-2,-3-2-1,1 4-5,-5-10-4,3 3-11,3-1-11,-17-3 0,21-6 1</inkml:trace>
  <inkml:trace contextRef="#ctx0" brushRef="#br0" timeOffset="3970.2271">15819 15383 6,'0'0'24,"0"0"-4,-2-11-2,2 11-3,-6-13 0,6 13-2,-11-8-2,11 8-1,-17-3-2,8 5-2,-6-1-2,3 5-1,-1 2 0,1 3-2,-2 2 1,2 4-1,-2 0 0,4 2 0,3 0 0,1 1 0,1 2-1,2 0 1,4-1-1,2 1 1,1-1-1,1-1 0,1 2 0,3-3 1,1-1-2,-3 1 1,3-3-2,-3 0-1,2 0-2,-4-3-1,2 2-4,-7-3-5,3-2-10,0 5-8,-3-15 2,-7 18 1</inkml:trace>
  <inkml:trace contextRef="#ctx0" brushRef="#br0" timeOffset="4231.242">15550 15720 9,'0'0'26,"7"-9"-3,-7 9-3,14-10-1,1 7-2,-4-3-3,10 4-1,-6-4-3,7 3-3,0-5-5,-4 2-4,4 3-8,-2-3-14,-5-6-9,6 4-1,-9-10 1</inkml:trace>
  <inkml:trace contextRef="#ctx0" brushRef="#br0" timeOffset="4992.2855">16238 15284 19,'17'-1'24,"-17"1"-6,0 0-3,0 0 0,0 0-3,6 9-1,-6-9-1,-11 7-1,11-7-1,-14 10-2,2-7-1,3 1-1,-4-3-1,0 2-1,1-1 0,-1-1 0,-1-2-1,0 1 0,4-1 2,-1 1-2,11 0 0,-15 1 0,15-1 0,-9 5 0,9-5-1,-2 13 1,2-2-1,4 2 0,-2 6 1,1 2-1,1 1 0,1 3 0,-4 5 0,3 2-1,-3 2 0,-4 0 1,0 0-2,-1 0 1,0 0-1,-1-3 0,1-2 1,-2-4 1,3-4-1,3-2 1,1-2 0,2-5 1,-3-12 0,10 15 2,-1-10-1,5-1-1,-2-3 1,2-1 0,-2-1-1,4 1-1,-3 1 0,2-4-2,-2 2-4,-4-5-8,5-1-16,-2 5-5,-4-10 0,4 5 1</inkml:trace>
  <inkml:trace contextRef="#ctx0" brushRef="#br0" timeOffset="5299.3031">16375 15425 33,'13'7'29,"-13"-7"-1,7 11-4,-4 3-14,-2 1-4,1 6-1,0 0-1,3 5-1,-3 0-1,0 2 0,-1-3-2,-1-2-1,3-1-2,-3-4-2,2-3-1,-5-5-4,4-1-4,-1-9-4,0 0-6,0 0 1,0 0 1</inkml:trace>
  <inkml:trace contextRef="#ctx0" brushRef="#br0" timeOffset="5679.3248">16380 15557 34,'-12'-31'24,"7"3"0,0 1-2,-3-2-3,8 8-4,-4-1-2,10 7-2,-1-1-2,7 6-4,-3-1 0,7 6-2,-2 0-1,3 3 0,2 4-1,1 3-1,0-1 0,-3 2 0,2 2 0,-4 1 0,1 0-1,-4 1 0,-3 2 0,-5 0 1,-3 1-1,-2 1 0,-5 0 1,-4 0 0,-3 0 0,-1-1 0,-3-2 0,-1-2 0,1-4 0,-2 1 0,5-3 0,-3-2-1,8-2-1,-1 0-2,10 1-3,0 0-7,0 0-14,14-1-6,-14 1-2,22 4 2</inkml:trace>
  <inkml:trace contextRef="#ctx0" brushRef="#br0" timeOffset="6207.355">16737 15542 19,'-3'15'26,"-14"-12"1,8 11-12,2 1-3,0 0-2,6 4-2,-2-3-1,8 6-1,1-5-1,3 1-2,2-4 0,4-1-1,0-5 0,4 0 0,0-5-1,0-3 1,-1-2-1,0-1 0,-2-5 1,0-1 0,-1-3 0,-2-1 0,-4-4 1,-1-1-1,-4-4 0,1 4 1,-6-5-1,-2 2 0,-4 2 0,-2 0-1,-3 4-1,-1 2 0,-3 5 1,1 1-2,-2 8 1,0 4-1,3 2 0,-1 4-2,5 6-2,-1-3-2,9 6-4,-4-6-5,9-2-9,7 2-10,-10-14 3,23 15 0</inkml:trace>
  <inkml:trace contextRef="#ctx0" brushRef="#br0" timeOffset="6690.3827">17189 15433 22,'-14'2'28,"5"10"3,-7-5-9,1 2-6,-1 3-3,-1-4-2,2 7-2,1-8-2,2 4-2,12-11-1,-14 17 0,14-17-2,4 14 0,-4-14-1,14 15 0,-4-8 0,5 0-1,-1 2 1,2 2-1,-2-1 0,-2 2 0,0 0 0,-3-1-1,-4 3 0,-1 0 0,-4 1 1,-5-2-1,-1 2 0,-4-2 1,-4-3-1,2 1 1,-2-4 1,-1-1-1,1-3 0,2-2 0,12-1-1,-16-4-2,16 4-5,-5-11-8,5 1-18,0 10-1,11-22 1,0 12 0</inkml:trace>
  <inkml:trace contextRef="#ctx0" brushRef="#br0" timeOffset="7377.422">17279 15258 29,'4'12'32,"-4"-12"3,8 12-2,-8-12-12,9 6-9,3-1-3,-12-5-3,22 4-2,-12-3 0,0 1-1,0-3-1,3 2-1,-2 0 1,0-1-1,1-1 0,0 1 0,-2 0 0,2 2-1,-12-2 1,14 4 0,-14-4-1,0 0 1,9 10-1,-9-10 1,0 12-1,0-12 0,0 18 0,-1-6 0,2 2 0,-1 0 1,-1 3-1,0 2-1,1 4 1,1-2 0,-1 2-1,0 3 1,1 0-1,0 2 0,3 3-1,-2-1 1,2-1-1,-4 1 1,3 1 0,0-4 0,-4 1 0,0-4 0,-3-1 2,-1-3-1,-3-4 1,-2 0-1,-5-4 2,-2 0-2,1-5 2,-3 1-2,3-5 1,-1 0-2,2 1-1,2-8-3,13 4-9,0 0-24,-12-11 1,13 1 0,1-7 1</inkml:trace>
  <inkml:trace contextRef="#ctx0" brushRef="#br0" timeOffset="10563.6042">13616 16298 19,'6'-10'26,"6"7"-6,0-1-2,0 2-1,2 1-4,-3-1-2,4 5-1,0-2-2,6 5-1,-3-4-2,6 4 0,0-3-1,6 3 0,2-2 0,6 1-1,0-4-1,6 1 0,3-2 0,4 1-1,3-2 0,2-3 0,5-1 1,2 1-1,2-3 0,5 0 0,2-2 1,0-1-1,5-1 0,1 3 0,0-3 0,2-2-1,-1 3 1,0 1-1,-2 2 1,5 0-1,-1-1 0,-2 2 1,1 3-1,-2 0 0,1 2 0,-3-1 0,2 1 0,-5 2 1,-2 0-1,3 2 0,-6-1 0,1 0 0,-1-1 1,1 2-1,-4-3 0,1 1 0,-2-1 0,-2-1 0,2 0 1,-1-2-1,-2 0 0,-1-1 0,0-1 0,-2-1 0,-1-1 0,-2 1 0,-3-2 0,-1 0 0,-2 2-1,-3 0-1,-6 3-1,-4-1-1,-1 7-3,-10-5-1,-2 8-4,-8-5-2,-1 6-10,-3 2-11,-11-9 0,2 10 2</inkml:trace>
  <inkml:trace contextRef="#ctx0" brushRef="#br0" timeOffset="11386.6513">14449 16828 15,'3'-10'27,"8"10"2,-11 0-7,6-12-4,-6 12-4,7-9-3,-7 9-3,0 0-1,0 0-2,0 0-1,6 9-1,-6-9-1,-5 17-1,-1-4 1,-4 3 0,-2 0-1,-4 7 0,-1-1 0,-2 2-1,-2 1 1,1 0 0,-2-4-1,3 1 1,2-3-1,0-3 1,3-4-1,0 1 0,1-1 0,3-6-1,0 3-1,1-5-1,9-4-3,-12 8-4,12-8-6,0 0-12,-14-1-6,14 1 2,-4-17 0</inkml:trace>
  <inkml:trace contextRef="#ctx0" brushRef="#br0" timeOffset="11693.6688">14130 16827 29,'10'-4'30,"-10"4"2,0 0-9,16-6-7,-16 6-3,24 8-3,-11-2-2,8 10-1,0-3-1,5 8-2,-2 0-2,6 4 0,0-4-1,0 2 0,0-3-1,-1-1 0,-1-5-2,-3-3-1,0-2-3,-8-7-6,4 3-12,-1-6-10,-20 1-2,18-13 1</inkml:trace>
  <inkml:trace contextRef="#ctx0" brushRef="#br0" timeOffset="11921.6819">14774 16758 21,'0'0'28,"0"0"1,0 0 0,-8 9-15,8-9-9,0 0-7,-9 14-7,9-14-15,0 0-5,0 0 0,10 11 1</inkml:trace>
  <inkml:trace contextRef="#ctx0" brushRef="#br0" timeOffset="12101.6922">14830 16962 15,'0'20'23,"-12"-15"-1,9 4-12,3-9-8,0 0-9,-4 13-13,2-23-3,14 12 1</inkml:trace>
  <inkml:trace contextRef="#ctx0" brushRef="#br0" timeOffset="12476.7136">15044 16578 15,'16'0'29,"-16"0"1,18-1 3,-9 6-17,-9-5-3,16 24-3,-11-8-3,4 12-2,-4 1-1,2 5-2,-4 4-1,-2 3 0,-1 3-2,0-2 0,0 0-3,-3-7-1,4-1-3,-5-10-4,4-3-7,1-5-12,-1-16-2,0 0 2</inkml:trace>
  <inkml:trace contextRef="#ctx0" brushRef="#br0" timeOffset="12922.7391">15060 16610 30,'-10'-19'32,"10"19"3,0 0-2,6-15-14,9 14-4,-3-6-5,8 10-2,0-2-2,5 4-3,-2-1 0,1 4-2,-2 0-1,-3 3-1,1 2-1,-4 0 0,-2 0-1,-10 2 0,0 4-1,-9 0 1,0 3 0,-9 0 0,-1 2 2,-5-1-1,-1 0 2,1-1 2,1-4 0,5-1 0,1-2 0,6-3 2,7-12-1,0 16 0,0-16 0,20 8-1,-5-4 1,4-1-1,1-2-2,1 2-1,3 2-3,-4-7-5,3 8-13,-3-3-15,-5-6 0,2 4 0,-17-1 1</inkml:trace>
  <inkml:trace contextRef="#ctx0" brushRef="#br0" timeOffset="13385.7655">15489 16885 13,'20'-4'30,"-14"-6"0,9 8 3,-15 2-14,17-19-6,1 9-3,-7-6-2,6 5-2,-4-5-1,6 5-1,-6-6 0,1 3-2,-5-2 0,0 5 0,-3-1-1,-2 2 1,-7 1-1,3 9 0,-15-16 0,3 11 0,-4 2 0,-2 2-1,-3 3 0,0 3 1,1 4-1,-1 6 0,-1 3 0,5 4 1,0 2-1,3 4 1,3 1 0,5 2 0,3-3 1,5 0-1,3-3 0,6 0 1,1-4-1,6-2-1,1-7 0,1-3-2,2 1-3,-3-12-5,7 6-12,-3-9-15,-5-6-1,3 1 1,-2-5 1</inkml:trace>
  <inkml:trace contextRef="#ctx0" brushRef="#br0" timeOffset="13791.7888">16123 16516 27,'0'0'29,"-16"-21"3,5 14-10,0 6-6,-4 0-3,6 7-2,-9 1-2,7 12-1,-5-4 0,2 11-3,-1 1 0,3 5-2,0 0 0,2 11-1,0-5 0,6 0 0,2 2-1,5 1 0,0-4-2,2-2 0,6-4-2,-4-9-1,7 0-3,-9-8-8,6-1-8,-11-13-14,0 0 0,9 5 2,-17-14 1</inkml:trace>
  <inkml:trace contextRef="#ctx0" brushRef="#br0" timeOffset="13986.8">15803 16893 45,'0'0'33,"0"0"2,18-11-11,-1 9-10,-3-8-3,7 6-3,2-2-5,0 0-8,5 6-7,-2-4-16,-2-4-6,5 2-2,-5-7 2</inkml:trace>
  <inkml:trace contextRef="#ctx0" brushRef="#br0" timeOffset="14627.8367">16541 16480 13,'0'0'28,"0"0"2,-4 9 2,4-9-14,0 0-5,-12 8-3,2-7-2,10-1-2,-20 5 0,11 0-2,-6-3 0,2 0-2,-2 1 0,1 0-1,-3 0 0,4 0 0,-1 0 0,2 2 0,12-5 0,-15 15 0,15-15 1,-8 13-2,9-3 1,2 2-1,3 0 1,2 4-1,-1 2 0,3 3 0,-1 2-1,-1 4 0,0 2 0,-2 2 0,-2 1-1,-3 0 1,1 0-1,-5-1 1,4-1 0,-2-3 0,1-3 1,2-3-1,0-1 1,-1-6 1,2 0-1,-3-14 1,13 15 0,-13-15 0,16 9 0,-6-6 0,1-2 0,0-1-1,1-3 0,2 3-2,0-3-3,-4-8-10,3-4-19,2 3-1,-5-9-1,2 2 2</inkml:trace>
  <inkml:trace contextRef="#ctx0" brushRef="#br0" timeOffset="14921.8535">16756 16437 42,'17'-4'32,"-17"4"3,8 15-1,-1 1-19,-14 3-7,8 10-1,-6 1-1,6 8-1,-5 2-1,4 7-1,-1-3-1,0 5-2,3-6-2,-2-6-1,4 3-4,-7-15-7,8 0-11,3-8-11,-8-17-1,0 0 3,0 0-1</inkml:trace>
  <inkml:trace contextRef="#ctx0" brushRef="#br0" timeOffset="15349.878">16894 16689 39,'10'-3'32,"-10"3"1,0 0-6,9 17-11,-11-6-6,3 6-4,-1 1-2,3 6 1,-3-1-3,2 0-1,0-1 0,0-3 0,3-4-1,1-3 1,-6-12-1,17 7 0,-17-7 1,18-12-1,-5-4 1,-1 1-1,2-6 2,1 0-1,-3-1 0,1 3 1,-3 0 0,3 5 0,-6 3-1,2 4 1,-9 7-1,0 0 1,11 5-1,-11 6 0,2 2-1,-2 6 0,1 2 0,-1-1-1,0 3 0,-1-5-3,6 4-4,-6-10-11,1-12-18,6 11 1,-6-11-2,4-10 3</inkml:trace>
  <inkml:trace contextRef="#ctx0" brushRef="#br0" timeOffset="15675.8965">17224 16479 32,'8'-13'33,"-7"2"3,-1 11-1,12 5-14,-12-5-8,-1 25-5,-1-8-3,3 10-2,-5 1 0,1 4-2,-1 3 1,1 1-2,0 3 1,1-2-1,-1-2 0,0-5 1,4-2-1,2 0 0,3-6 0,2-6 0,2-4 0,1-7 0,5-1-2,0-4 0,1 0-6,-6-17-11,-5 2-17,6 0 0,-7-7-2,0 4 3</inkml:trace>
  <inkml:trace contextRef="#ctx0" brushRef="#br0" timeOffset="15877.9082">17089 16640 51,'19'12'32,"-9"-17"-1,12 0-5,-1-1-20,1-2-7,2-3-7,3 0-16,1 7-9,-6-11 1,4 10 0</inkml:trace>
  <inkml:trace contextRef="#ctx0" brushRef="#br0" timeOffset="16424.9394">17495 16348 35,'14'3'35,"-14"-3"1,22 5 0,-13-1-12,-9-4-11,24 1-4,-12-2-3,5 6-2,-5-2-1,3 3 0,-4-2-1,-11-4-1,17 14 0,-17-14 0,11 17-1,-8-7 1,-1 1-1,-2 1 0,-1 4 0,-1 0 0,0 5 0,-3 4 0,3 0 0,-4 1 0,0 0-1,1 5 1,1 1-1,0 2 1,2 1-1,2-3 0,0 1 1,1 3-1,3 0 0,-1-5 0,-1 2 0,0-4-1,-1-4 1,-3-3 0,0-2 0,-2-3 0,-3-6 0,-4 3 1,2-9 0,-5 1 0,-4-3 1,-1 0-1,2-2 0,-2-2-1,2 1-1,-2-4-3,19 4-11,-15 1-22,15-1 2,-10-11-2,7-2 2</inkml:trace>
  <inkml:trace contextRef="#ctx0" brushRef="#br0" timeOffset="18244.0435">19482 16407 13,'0'0'20,"0"0"1,0 0-1,-9 2 0,9-2-3,3 11-1,-3-11-3,10 19 0,-6-6-4,8 7 0,-5 0-3,8 5-2,-2-2-2,2 1 0,0-1-1,2-2 0,-1-5 0,-1-3-1,4-10 0,0-4 1,-3-4-1,2-9 1,0-3-1,-1-4 0,-2-3 0,3 0 1,-5 2 0,-2-2-1,-2 4 1,-3 7 0,-3 4-1,-3 9 1,0 0-1,0 0 0,-9 25 1,1-2-2,-2 8 2,0 3-1,-1 2 0,-4 5 0,2 2 0,-2-2 0,3 1 0,-1-4 0,2-2 0,1-4-1,4-2 0,1-8-1,3-5 0,0-5-2,2-12-3,0 0-5,21-2-10,-7-9-14,-3-11 0,5 1 1,-3-14 1</inkml:trace>
  <inkml:trace contextRef="#ctx0" brushRef="#br0" timeOffset="18497.058">20079 16343 25,'0'0'30,"0"0"-5,0 0-2,-10 13-6,6-1-3,4-12-3,-11 22-5,5-11-5,4-2-7,1 1-11,9 1-15,-8-11-1,0 0 0,0 0 2</inkml:trace>
  <inkml:trace contextRef="#ctx0" brushRef="#br0" timeOffset="18725.071">20128 16572 16,'3'22'26,"-9"-12"2,11 5 0,-4-6-16,-1-9-5,4 10-2,-4-10-2,0 0-3,0 0-4,11 10-7,-11-10-18,0 0 1,0 0-1</inkml:trace>
  <inkml:trace contextRef="#ctx0" brushRef="#br0" timeOffset="19273.1023">20380 16283 17,'18'0'31,"-18"0"2,8 10 1,-3 2-12,-5 0-7,6 13-5,-5-2-1,5 9-4,-5 0-1,4 8-2,-4-3 0,0 3-2,1-3-1,-4-6-3,5 1-3,-6-9-7,6-4-7,-1-3-13,-2-16-2,0 0 2</inkml:trace>
  <inkml:trace contextRef="#ctx0" brushRef="#br0" timeOffset="19693.1264">20316 16398 42,'2'-19'32,"-2"-6"2,10 4-5,6 5-14,-2-2-5,11 5-2,-3 1-3,6 6-1,0 2-2,2 6 0,-3 3-2,-4 5-1,0 3-1,-6 2 0,-3 5 0,-9-3-1,-4 5 1,-8-1-2,-5 0 2,-6-1 1,-3 2 0,0-5 2,-1 1 0,4-2 1,0-1 1,6-1-1,2-2 1,8 1 0,2-13 0,10 18 0,3-12-1,5 4 1,4-4-1,2 3-1,3-2-1,0-4-2,2 6-3,-8-8-10,4-1-20,-4 5-1,-8-9-1,0 2 2</inkml:trace>
  <inkml:trace contextRef="#ctx0" brushRef="#br0" timeOffset="20127.1511">20824 16571 16,'15'-6'31,"11"11"-1,-9-14 3,8 3-13,4 3-9,-3-9-2,4 2-2,-2-5-3,1 3 0,-3-6-1,0 3 1,-8-5-2,-2 3-1,-7 0-1,-4-1 1,-7 1-1,-6 2 0,-7 4 0,-6-1 1,-5 7-1,-3 3 0,-3 4 1,0 6-1,-1 5 2,2 5-1,0 3 2,7 6 0,-1 0-1,8 4 1,1-2 0,7 0 0,4-3 0,6 0-1,4-6 0,5 0-1,6-6 0,1-3-2,3 1 0,0-8-2,7 1-3,-6-8-7,10 4-16,-4-6-8,-3-9-2,1 3 2</inkml:trace>
  <inkml:trace contextRef="#ctx0" brushRef="#br0" timeOffset="20514.1733">21526 16340 11,'8'-10'25,"-18"-17"3,4 6-7,-5 2-6,-5-3-2,1 6-1,-6 0-2,4 9 0,-2 1-3,5 10-1,-1 1-2,5 6-1,-3 4 0,9 4 1,-2 3-1,3 6 0,0-2 0,2 5-1,0-1 0,1 3 1,2-1-2,-2 2 0,3-4-1,1 1-1,1-4 0,-3-4-2,4 4-4,-6-11-6,3 1-6,-4-3-14,1-14-4,-9 8 2,-4-11 1</inkml:trace>
  <inkml:trace contextRef="#ctx0" brushRef="#br0" timeOffset="20709.1845">21188 16572 50,'8'-10'33,"9"9"1,-3-2-9,1-7-13,11 7-4,-3-2-4,0 0-6,5 3-7,-6 2-19,-2-8-5,5 6-1,-9-8 1</inkml:trace>
  <inkml:trace contextRef="#ctx0" brushRef="#br0" timeOffset="21364.222">22019 16123 43,'2'-13'31,"-2"13"2,0 0-8,-13-7-13,13 7-4,-17-3-3,7 3 0,-5-1-1,1 5 0,-2-3 0,0 4-1,0-1 0,1 3 0,0-2-1,3 3 1,0 1-1,4 1 0,0-1-1,6 3 0,-1-1-1,3 2 1,2 3-1,1 0 1,1 4-1,1 1 0,-1 3 0,-1-1 0,1 4-1,-3-2 1,0 2-1,-2 1 1,0 1-1,-2-1 0,0 0 1,0-1 0,0-1 0,-1-1 0,3-3 0,1-3 0,1-3 0,3-1 0,0-1 0,2-5 0,0 0 1,-6-9 0,17 16 0,-6-10 0,1 0 0,1-4 0,0 1-1,2 0 0,0 0-1,-1-6-2,2 3-5,-7-10-8,2-2-23,2 5 3,-6-9-2,4 3 2</inkml:trace>
  <inkml:trace contextRef="#ctx0" brushRef="#br0" timeOffset="21685.2403">22159 16217 50,'10'-2'35,"-10"2"0,15-4 2,-15 4-22,9 12-6,-3 4-2,-5 0-2,3 11 0,-5-1 0,3 6-2,-1 1 0,1 1-2,1 0 0,-1 0-1,0-3-1,0-3 0,1 0-1,-2-6-1,3-1-3,-5-11-4,7 2-5,-6-12-12,0 0-10,0 0-2,-3-19 3</inkml:trace>
  <inkml:trace contextRef="#ctx0" brushRef="#br0" timeOffset="22111.2647">22307 16392 43,'16'9'33,"-16"-9"2,7 20 0,-1-3-19,-11 0-6,8 8-4,-5-4-2,6 5-1,-3-4 0,3 0 0,0-5-2,3 0 0,-7-17-1,16 9 0,-16-9 0,16-11 0,-9-3-1,2-3 0,-1-3 1,0-4 0,2 0 0,-2 0 1,0-1 0,3 7 0,-2 3 0,1 3 1,-10 12 0,18-11 0,-18 11-1,17 11 1,-9 2-1,-2 2 0,-1 2-1,1 6 1,0 0-2,-2 0-1,2 0-1,-4-7-2,3 5-5,-5-21-10,1 13-17,-1-13-1,0 0 0,2-19 2</inkml:trace>
  <inkml:trace contextRef="#ctx0" brushRef="#br0" timeOffset="22407.2816">22690 16133 46,'15'-8'35,"-15"8"1,14-1 0,-9 18-17,-9-1-11,3 13-1,-7 1-3,5 9 0,-4 1-2,3 3 1,-1-2-1,4 0 0,1-2-2,4-3 0,3-3 0,2-5-1,0-4-1,2-6 0,5-1-1,-5-10-3,5-1-4,-16-6-17,13-20-10,-6 8-1,-7-7 2</inkml:trace>
  <inkml:trace contextRef="#ctx0" brushRef="#br0" timeOffset="22593.2923">22534 16403 32,'0'0'32,"27"13"0,-9-17-2,12 4-17,-4-3-17,5 0-12,5 3-15,-15-12-1,7 6 0</inkml:trace>
  <inkml:trace contextRef="#ctx0" brushRef="#br0" timeOffset="23132.3231">22959 16000 74,'11'9'36,"7"4"0,-6-1-5,3-8-26,3 7-1,0-4-1,-1 3-1,-4-2 0,2 2 0,-2-3 0,-2 0 0,-1-3-1,1 2 0,-11-6 0,12 5 1,-12-5-1,9 8 0,-9-8-1,0 17 1,-2-5-1,-2 3 1,1 6-1,-1 3 0,-3 3-1,4 5 1,1 1 0,-2 0 1,3 2-2,4 0 1,0 2-1,-1 0 1,4-1-1,-1-3 0,-2 0 0,2 0 0,-2-2 1,-6-4-1,-2-3 1,-2-2 0,-5 1 0,-6-2 0,-1 3 0,-8-7 0,-3-1 0,3-1-2,-1 3-2,-5-12-10,3-1-24,6 1 1,-2-14-2,12 3 2</inkml:trace>
  <inkml:trace contextRef="#ctx0" brushRef="#br0" timeOffset="24875.4228">14081 17407 8,'15'7'27,"-15"-7"4,17 0-5,-7 0-8,1-3-3,4 9-1,-2-8-4,8 5-1,-3 0-2,9 3-1,-1-4-1,10 7-1,-1-5-2,7-2 1,6 3-2,4 0 1,8-4-1,4 3 0,5-1 0,2-6 0,5 2 0,4 7 0,-3-4 1,7-4-1,-2 5-1,5-8 1,0 3-1,1 2 1,1 5-1,1-6 1,0-2-1,1 2 0,0-2 0,-2 5 1,-1 1-1,1 0 0,-3-10 1,2 2-2,3 2 2,0-2-1,2 7 1,0-5-1,3-4 1,2 5-1,2 0 0,-1-2 0,2-2 0,2 9 0,-1-5 0,0 3 0,2 0 0,0 1 1,3 0-1,4-2 0,-5 1 1,3-2-1,1-1 1,1-1 0,3 1 0,-2-5-1,-1 4 0,0 1 1,-1 2 0,1-2-2,1 0 2,-1-3-2,0 2 0,-2 0 0,0-4 1,3 2-2,1-1 2,1 3 0,-2-8-1,2 3 2,-1 0 0,-1 1-1,4-2 0,-2 4 1,-2-1-1,0-2 0,-4 4 1,-1-2-1,1 1 1,-2 4-1,-2-1 1,1-1 1,-4-4-1,2 2-1,-1-3 1,0 8-1,-3-2 1,0-7-1,-3 2 1,1-2-2,1-1 1,-3-2 1,0 2-1,-2-8 1,0 1-1,-1 4 0,0-2-1,-5-2 1,-3 8-3,-4-3-2,-1 8-7,-16 0-25,-7-2-2,-9 4-2,-17-4 2</inkml:trace>
  <inkml:trace contextRef="#ctx0" brushRef="#br0" timeOffset="30547.7472">17085 17859 17,'13'-9'22,"-13"9"2,7-12-9,-1-7-4,2 9-3,-8 10 2,14-16-1,-14 16 0,9 0-2,-9 0-1,0 0 0,0 0 2,0 0-5,24 64 3,-24-64-4,0 0-1,24 63 0,-24-63-3,0 0 2,35 58-3,-35-58 4,0 0-8,0 0 10,57 12 0,-57-12 1,0 0 3,45-40-2,-29 13-2,0 5-1,1-4 5,-3 11-7,1-14 0,-4 9-2,-2-3 3,0 9-4,-9 14 3,0 0 1,4 9-1,-4-9 0,-14 50-1,14-50 0,-21 77-3,21-77 3,-31 97 1,13-41-1,-1-3-4,19-53 6,-37 87-6,37-87 5,-32 68 5,32-68-4,0 0-2,-29 58 2,29-58 2,0 0-3,0 0 2,0 0-4,0 0-7,0 0-3,0 0-19,0 0-4,0 0-1,50-41 2</inkml:trace>
  <inkml:trace contextRef="#ctx0" brushRef="#br0" timeOffset="31029.7748">17726 17831 9,'0'0'29,"0"0"3,0 0 1,17 45-12,-17-45-3,13-6-3,0-5-5,-3 4-2,6 3-4,-4 3-2,4-3-2,2 5-2,-2 1 2,1-1-1,-3 2 0,3-1-3,-7-7-4,4 5-5,-14 0-10,0 0-10,0 0-1,0 0 1</inkml:trace>
  <inkml:trace contextRef="#ctx0" brushRef="#br0" timeOffset="31302.7904">17704 17988 22,'0'0'27,"0"0"3,0 0-6,0 0-11,64 7-1,-64-7-2,0 0 2,54-10-5,-54 10-2,0 0-1,56-3-2,-56 3 1,0 0-9,51 3-4,-51-3-16,0 0-8,0 0-4,0 0 9</inkml:trace>
  <inkml:trace contextRef="#ctx0" brushRef="#br0" timeOffset="31903.8248">18466 17834 10,'36'20'30,"-36"-20"-2,11 5 2,-11-5-10,0 0-3,0 0-4,0 0-2,-12-2-5,12 2-3,0 0 5,0 0-4,0 0-2,0 0-4,-60 62 2,60-62 1,-35 50-6,35-50 7,0 0-5,-57 75 2,57-75 1,-33 50-1,33-50 0,0 0 0,0 0 2,-44 60-7,44-60-4,0 0 0,0 0-10,0 0-10,0 0-7,0 0 5</inkml:trace>
  <inkml:trace contextRef="#ctx0" brushRef="#br0" timeOffset="32143.8385">18262 17927 39,'0'0'30,"0"0"2,0 0-2,-50-34-8,50 34-7,0 0-5,0 0-5,0 0-5,0 0 5,54 54 0,-54-54-6,0 0-1,69 55-4,-69-55-1,51 31-5,-51-31-9,0 0-14,57 52-2,-57-52 3</inkml:trace>
  <inkml:trace contextRef="#ctx0" brushRef="#br0" timeOffset="33980.9436">18298 17895 8,'0'0'18,"0"0"-6,0 0-3,0 0-4,0 0-1,0 0 0,0 0 0,0 0-1,0 0 3,0 0 1,0 0 2,0 0 0,0 0 0,0 0 2,0 0-4,0 0 1,0 0-3,0 0-1,0 0-1,0 0 0,0 0 1,0 0 0,0 0 1,0 0-2,0 0 4,0 0-2,-1 59-5,1-59 2,0 0 0,51 47-2,-51-47 0,0 0 2,69 45-6,-69-45 2,0 0 6,67 49-3,-67-49 0,0 0-2,54 54-1,-54-54 4,0 0 2,0 0-3,50 50-1,-50-50 2,0 0-3,0 0 3,0 0 1,0 0-5,0 0 0,0 0 1,0 0 0,0 0-4,0 0-9,0 0-13,0 0-10,0 0 3,0 0-5</inkml:trace>
  <inkml:trace contextRef="#ctx0" brushRef="#br0" timeOffset="34918.9972">16932 17624 18,'0'0'17,"5"-11"-1,-5 11-1,0 0-1,-10 2-1,10-2-2,-15 20-2,2-6-1,0 7 0,-6 2-1,19-23 1,-33 73-1,33-73-1,-28 95 0,21-37 1,4-2-3,10 2-2,6-5-1,-13-53-3,45 87-2,-45-87-11,67 68-16,-67-68-4,82 39 0,-82-39 2</inkml:trace>
  <inkml:trace contextRef="#ctx0" brushRef="#br0" timeOffset="35533.0323">18623 17578 26,'27'23'32,"-27"-23"1,26 21 1,-9-4-14,-3-5-6,12 4 0,-5 3-6,7 8-1,-28-27-3,51 59-1,-51-59-2,46 70-2,-46-70 1,35 90-5,-35-90 4,18 89-1,-18-89-1,2 79-3,-2-79 4,-10 79-3,10-79-5,-21 57 0,21-57-16,0 0-9,0 0 2,0 0-1</inkml:trace>
  <inkml:trace contextRef="#ctx0" brushRef="#br0" timeOffset="35934.0553">19204 17826 69,'0'0'34,"0"0"-2,0 0-7,0 0-14,12 54-8,-12-54-6,0 0-7,0 0-11,0 0-12,10 57 0,-10-57 1,0 0-4</inkml:trace>
  <inkml:trace contextRef="#ctx0" brushRef="#br0" timeOffset="36107.0652">19260 18057 20,'0'0'27,"0"0"-1,0 0-3,11 55-12,-11-55-11,0 0-10,0 0-15,0 0-1,0 0-4</inkml:trace>
  <inkml:trace contextRef="#ctx0" brushRef="#br0" timeOffset="36622.0945">19491 17873 41,'10'-7'32,"-1"5"-3,-9 2 2,0 0-11,0 0-10,0 0-9,44 66 2,-44-66 0,23 59-9,-23-59 7,28 56 0,-28-56-4,31 67 0,-31-67 3,0 0 0,0 0-1,58 51 4,-58-51-3,0 0 0,0 0 0,0 0 2,0 0-1,57-54 1,-57 54 2,12-55-1,-12 55 1,6-60 0,-6 60 1,0 0-3,3-65-2,-3 65-7,0 0-7,0 0-17,0 0-4,0 0-4,0 0 2</inkml:trace>
  <inkml:trace contextRef="#ctx0" brushRef="#br0" timeOffset="37109.1225">20001 17916 15,'0'0'27,"0"0"5,0 0-3,-52 56-10,52-56-5,0 0-2,0 0-6,-29 70 5,29-70-3,0 0-6,15 77 3,-15-77-4,0 0 0,45 61 0,-45-61 3,0 0-5,65 29 0,-65-29 3,0 0-1,63-25-1,-63 25-3,0 0 2,40-54 1,-40 54 0,5-52 0,-5 52-1,0 0 1,-27-67 3,27 67 3,0 0-2,-69-50-5,69 50 5,-58-14 0,58 14-4,-54 5-1,54-5-4,0 0-4,-52 39-3,52-39-7,0 0-21,0 0 0,-9 50 5,9-50 1</inkml:trace>
  <inkml:trace contextRef="#ctx0" brushRef="#br0" timeOffset="37444.1415">20295 17853 65,'0'0'38,"0"0"-3,0 0 1,0 0-16,0 0-10,35 57-6,-35-57-2,0 0-3,0 0 1,-5 66-1,5-66 3,0 0-5,0 74 0,0-74 2,0 0 0,7 72-4,-7-72-3,0 0-4,0 0-20,19 53-6,-19-53-1,0 0 1</inkml:trace>
  <inkml:trace contextRef="#ctx0" brushRef="#br0" timeOffset="37645.1532">20288 17680 49,'-13'0'33,"13"0"1,-12 17-1,10-1-15,2-1-13,0 0-5,0-5-6,8 3-8,0-2-19,-8-11 1,24 10-3,-24-10 3</inkml:trace>
  <inkml:trace contextRef="#ctx0" brushRef="#br0" timeOffset="38346.193">20684 17603 49,'16'9'32,"-16"-9"3,14 18-1,-6-6-20,-7 3-5,8 3-2,-5 2-2,4 7 0,-8-27-2,11 67 1,-11-67-3,14 77 0,-14-77 0,13 80-3,-13-80 1,11 58 0,-11-58 1,0 0-4,12 53 3,-12-53-3,0 0 3,0 0 1,0 0 1,0 0-2,0 0 2,0 0 2,-21-68 1,21 68 1,0 0-2,-51-40 0,51 40 0,0 0-2,-73-33 1,73 33-6,-52 8-1,52-8-2,0 0 4,-70 42 0,70-42 1,-33 57 2,33-57-1,-15 49 3,15-49 1,0 0 3,15 58-4,-15-58 2,0 0-2,58 28 1,-58-28-1,52 5-4,-52-5 5,58-3-1,-58 3-2,54-14-2,-54 14-2,0 0-12,71-30-23,-71 30 4,0 0-5,0 0 1</inkml:trace>
  <inkml:trace contextRef="#ctx0" brushRef="#br0" timeOffset="63177.6135">9147 17176 17,'0'0'19,"-12"3"-1,12-3-1,-12-1 1,3 1-4,9 0-1,-15-3-3,15 3-1,-12-2-2,12 2-1,-12 5-2,9 5-1,1 2-2,2 9-1,-1-1 1,3 5 0,-1 1 1,2 4 0,1 3-1,-3 6 2,1-3-2,0 4 2,1-1-2,-2 10 1,1-11-2,-1-3 1,3-5-1,-2 1 0,4-4 0,-2-1 0,3-3 0,2-10 0,-9-13 0,0 0 3,39 64 2,-39-64-2,36 20-2,-16-17-1,0-2 1,0 0-1,-20-1 0,40-13 0,-22 3-7,-2 9-2,3-7-6,-2 0-17,-10-6-1,6-2-1,-13-6 1</inkml:trace>
  <inkml:trace contextRef="#ctx0" brushRef="#br0" timeOffset="63479.6308">8963 17502 13,'0'0'25,"0"0"-2,0 0-4,0 0 1,15-10-6,-2 10-1,4 8-4,4-8-1,3 2-4,-1 5-4,3-5-5,0 4-8,0 9-12,-6-15-6,5 3 1,-11 0 1</inkml:trace>
  <inkml:trace contextRef="#ctx0" brushRef="#br0" timeOffset="63947.6576">9413 17489 1,'22'6'21,"-22"-6"0,14 22 0,-10-10-11,2 2-1,-3 10-2,3-4-1,-2 7-1,2-3 1,0 4-2,2-5 1,1 1-1,1-6-1,3-2 0,-1-11 0,5-5-2,-2-2 2,3-15 0,0-3-1,0-3 0,0-5 1,-1-4 0,-1 9-1,-1 0 1,-2 5-1,-3 1 0,-3 8 0,-7 9 0,0 0-1,10 16 1,-14 3-1,0 7 0,-2 1 0,-1 10-1,7-37-1,-20 98 4,20-98-4,-20 95-3,20-95-1,-17 91-4,17-91-6,-4 65-18,4-65 3,0 0-4,0 0 4</inkml:trace>
  <inkml:trace contextRef="#ctx0" brushRef="#br0" timeOffset="64514.69">9837 17650 20,'0'0'25,"6"24"-1,-10-6-3,5 5-10,-2 3-4,1-26-4,-1 70-2,1-70 0,0 81-1,0-81 1,1 79-1,-1-79-2,3 69 0,-3-69-2,0 0-1,9 53-1,-9-53-1,0 0 0,0 0-2,0 0 5,0 0 4,14-53 4,-14 53 0,-4-58 5,-2 26-2,-3-8 1,-1-11 8,-1 7-5,1 2-2,-1-4 0,5 1 2,0 6-5,8 4 3,-1 5-2,8 9-2,0 7-1,6 3-2,-1 7-1,5 5-1,-2 0 0,0 3 0,1 7-2,-3 2 1,1 1-2,-5 7 2,-2-4-1,-5 4 0,-1 1 0,-6 0 0,-1 3 0,-5 3 1,-2-7 0,-2-10-2,0 4-1,-2-4-2,3 0-1,0-10-4,12-1-7,-11-15-10,7-5-4,10 7 0,-4-5 4</inkml:trace>
  <inkml:trace contextRef="#ctx0" brushRef="#br0" timeOffset="64988.7171">10086 17685 39,'0'0'27,"20"-14"-1,-6-1-5,4-3-3,3 1-4,-5-7-3,7 5-2,-6-3-1,5-3-3,-6 6-2,-1 2-1,-5 3 1,1-2-1,-7 3-1,-1 4 0,-3 9 0,0 0 0,-18-9 0,6 11 0,-6-1-2,-1 10-1,-4-3 2,1 6 1,0 4-1,-1 2 0,2-5 0,4 4 0,3 5 0,5-1 3,4-2-3,4 3 0,5-6 1,5-2 1,5 2-1,5 1-1,2-5 1,4-8-1,0 12-1,0-16-1,2 7-5,-6-3-8,0-10-22,0 6 1,-7-1 0,1-4 0</inkml:trace>
  <inkml:trace contextRef="#ctx0" brushRef="#br0" timeOffset="65591.7516">10875 17564 14,'0'0'25,"0"0"-3,-13-10-1,3 8-1,-2 1-5,-1-2-2,-5-3-3,0 6 0,-4 5-2,3 7-2,-5 0 0,5 2-2,-2-3 0,3 14-2,1-4 1,5 11 1,3-7-2,5 4 0,5-1-1,5-5 1,-6-23-1,30 48 0,-7-30-2,0-14-1,8-1-3,-4-6-7,5 0-14,0 4-9,-10-21-1,2 10 2</inkml:trace>
  <inkml:trace contextRef="#ctx0" brushRef="#br0" timeOffset="66139.783">11011 17165 28,'0'0'31,"0"0"2,2 19-7,-3-1-11,-1-3-3,5 12-3,-4 1-2,5 11-2,-3 2-1,3 6 0,-2-2-2,1 7 1,-2-2-2,1-3 2,-1 4-3,2 1 1,-2-19 3,-1-33-4,7 64 4,-4-43-1,-3-21-4,12 5 1,-4-17 0,0-6 0,4 3-4,-1-16 3,1-2-3,3 2 1,-2 7 4,2-2 0,-4-3-1,1 5 1,-2 7-1,-10 17 1,15-11-1,-15 11 1,12 9-2,-8 4 1,0 13-1,-1 1 1,0 0-2,-1 8-2,1-7-2,-2-2-5,-1-26-4,11 50-12,-9-33-6,8-16-1,-10-1 2</inkml:trace>
  <inkml:trace contextRef="#ctx0" brushRef="#br0" timeOffset="66620.8104">11463 17629 27,'24'6'25,"-24"-6"-1,22 0-8,-10-8-4,1-4-2,3 2-3,-3-1-2,3-1 0,-5-1 0,3-3 0,-4-1 0,1 1-1,-5 6-1,1-5 0,-7 0-1,0 1 0,-6 1 0,6 13-1,-20-14 1,2 13-1,-4-3-1,-1 12 1,-4 4 2,-1 1-1,0 5 0,2 3 0,1 3 1,6 0 0,2 3 0,8 0 0,5 0-2,6 3 1,4-6-1,7-5 0,6 0 0,5-1-1,3-7-1,1 6-1,-28-17-3,55 27-3,-24-15-13,-2-7-15,-8-10 2,2 1-3,-10 2 3</inkml:trace>
  <inkml:trace contextRef="#ctx0" brushRef="#br0" timeOffset="67020.8334">12011 17532 16,'-10'-1'27,"10"1"2,-17-4 2,4 2-13,2 0-5,-6 2-2,6 5-3,-4-4-1,4 5-1,-3 0 1,4 9-2,0 0-2,3-2 1,1 7-2,3 5 1,0-2-1,4 7 0,1-2-1,5-3 0,1-5 0,3 7-1,4-9-1,-1-9 0,6 2-5,-5-12-6,4-5-20,1-11-3,-7 2-1,5-10 0</inkml:trace>
  <inkml:trace contextRef="#ctx0" brushRef="#br0" timeOffset="67336.8514">12158 17209 35,'-1'-23'35,"6"9"1,-10 0 0,0 4-18,5 10-5,0 0-6,0 27-3,-2-4-1,2 8-2,0 4 1,2 10 0,0 0 1,2 5-1,0 2-1,1-4 2,0 6-3,-1 6 1,1-9-4,-2-5 1,-3-46-5,10 80-1,-3-55-2,-5-2-11,-2-23-10,15-3-3,-8-13-1,5-4 2</inkml:trace>
  <inkml:trace contextRef="#ctx0" brushRef="#br0" timeOffset="67634.8685">12394 17514 23,'15'-6'25,"-15"6"0,0 0-6,-14 15-7,1-4-2,-1 5-1,-5 4 0,0 3 0,-5-4 0,5 9-2,-5-7 0,6-1 0,1-6-1,5 1-1,2-2-1,10-13 0,-2 16-1,11-16-1,4 6-2,4 2 0,4-3-1,1 9-4,4-14-4,-5 0-11,-2-2-14,6 1-2,-10-5 1,4-6 0</inkml:trace>
  <inkml:trace contextRef="#ctx0" brushRef="#br0" timeOffset="68236.9026">12611 17565 13,'0'0'24,"0"0"1,1-11-6,-1 11-3,-10-3-4,10 3-1,-14-7 0,14 7-1,-18 1-1,18-1-2,-22 6 0,13-3 0,-5 5-2,4 3-1,-1-2 0,1 3 0,1-1 0,5 0-1,-1 2-1,3 3 0,2 1 0,3 0 0,1-1-1,3-1 0,1 0-1,3-1 0,0 2 0,3-5 0,-1 0 0,-1-7-1,0 4 0,-2 0-1,0-5 2,-10-3-1,12 11 0,-12-11-1,0 0 1,0 0 0,0 0 4,0 0 1,-27 51-1,27-51 0,0 0 1,0 0-1,-56 33 2,56-33-5,0 0 1,0 0-4,0 0 3,0 0-1,0 0 0,0 0-1,0 0-5,0 0-5,0 0-26,0 0 4,0 0-6,0 0 3</inkml:trace>
  <inkml:trace contextRef="#ctx0" brushRef="#br0" timeOffset="68665.9274">12812 17919 38,'0'0'39,"0"0"-5,0 0-4,0 0-12,0 0 0,0 0-13,0 0-1,0 0 4,0 0-6,3 51 1,-3-51-1,0 0-3,0 0-6,0 0-4,0 0-26,-4 50-2,4-50 1,0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10:57:27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13861 16677 29,'0'0'28,"6"-9"-6,-6 9 0,0 0-4,0 0-2,0 0-3,0 0-2,0 0-4,0 0 0,-10 12-2,10-12 0,-14 21-1,4-9 0,1 7-1,-2 0 0,-1 7 0,-2 1-1,3 5 0,-2 2-1,4 6 0,0 0 0,4 1 1,3 0-1,4 0 0,4 0 0,3 0-2,2-4 2,1-4-1,2-3 0,2-1-1,0-3-1,0-5-1,3 0-3,-5-10-12,4 1-21,5-5 1,-1-5-1,5-5 1</inkml:trace>
  <inkml:trace contextRef="#ctx0" brushRef="#br0" timeOffset="1317.0754">14772 16884 32,'0'0'26,"-8"14"-5,5-5-3,3-9-5,1 19-3,-1-19-2,4 15-2,-4-15 0,7 9-2,-7-9 0,0 0-1,12-1 0,-12 1 0,7-12-1,-4 2-1,-3 0 1,0-3-1,-3 1 0,0 3 0,-3-1 1,6 10-1,-16-8 2,16 8-1,-16 8 0,10 3 0,-1 0 0,6 3 1,-1-2-2,3 3 1,2-1 0,2-2 0,2-2 0,-1 0-1,-6-10 1,11 12 0,-11-12 0,11 10 0,-11-10 0,10 4 0,-10-4 0,12 3 0,-12-3 0,19 4 0,-10-2-1,2 5 0,0-1 1,-2 4-1,-4 2-1,-4 6 1,-5 1-1,-4 6 1,-6 2-2,-1-2-1,-1-1-1,-1-6-4,11 5-9,2-12-25,4-11 3,0 0-4,18-20 4</inkml:trace>
  <inkml:trace contextRef="#ctx0" brushRef="#br0" timeOffset="2205.1261">17793 16446 18,'0'0'14,"0"0"0,-7-14 0,7 14-1,-1-10 2,1 10-3,-3-14 0,-2 5-1,5 9 0,-7-13-1,7 13 0,-5-13-2,5 13 0,-2-9-1,2 9 0,0 0-2,11 4-1,-11-4 0,15 21-1,-5-5 0,3 8-1,0 4 0,1 6 0,-3 3-1,-1 5 0,-3 1 0,-3 4 0,-5 0-1,-2 2 1,-6-5-1,0-3 0,-2-3 0,0-7 0,1-9-1,2-5 0,2-6-2,6-11-1,0 0-2,0 0-4,0-12-7,2-1-15,5-1-5,5-2-1,1-5 2</inkml:trace>
  <inkml:trace contextRef="#ctx0" brushRef="#br0" timeOffset="2591.1483">18286 16632 34,'-1'-12'33,"1"12"3,-9-17-1,-2 5-14,11 12-6,-24-8-7,11 8-2,-4-1-1,1 7-2,-3 0 0,0 10-1,-4 0-1,3 4 1,-2 5-1,0 5 0,2 2 0,3 2 0,4 0 1,6-2-1,5-2 0,6 0 1,9-6-2,4-6 1,7-6-1,2-2 0,2-5-1,-1-4-1,2-1-2,-9-10-3,2 6-3,-13-10-5,4 10-10,-11-5-10,-6-3-4,-2 1 3,-9-5 1</inkml:trace>
  <inkml:trace contextRef="#ctx0" brushRef="#br0" timeOffset="2772.1585">18063 16813 48,'-16'-4'33,"16"4"3,-10 5-10,10-5-7,0 0-6,12-1-5,3 4-2,1-6-3,3 4-2,5 2-2,-2-10-5,4 7-7,-7-8-13,0-3-10,0 1-1,-6-4 1</inkml:trace>
  <inkml:trace contextRef="#ctx0" brushRef="#br0" timeOffset="3468.1984">18308 16481 59,'0'0'36,"0"0"0,3 10-7,0 7-14,-6-3-5,6 12-2,-4-1-3,4 6 0,-2 1-2,1 3-1,0 1 0,1 0-2,1-4 1,-1-2-1,1-2 0,-2-5-2,2-6-1,-2-6-1,-2-11-2,0 0-1,0 0-2,2-14-3,0 1 1,-7-15 0,4 3-1,-6-12 2,3 0 1,-4-6 3,3 0 3,-1 4 4,-1-2 4,3 9 3,-5-1 2,8 14 2,-5-4 0,8 14 1,-6-6-1,4 15-3,0-11-1,0 11-2,0 0-1,14-5 0,-14 5-2,16-4 1,-3 3-1,3 0-1,1-1 1,1 2-2,1-2 0,0 1 0,0 0 0,0 0-1,-5 0 1,-1 1-1,0 0 1,-2-1-1,1 0 0,-2-1 0,-1 1 1,1 1-1,-1-1 0,0 1 0,-9 0 0,17 4 0,-17-4 1,13 16-2,-9-4 1,0 5-2,0 7-1,-4 2-3,5 10-12,-1-2-23,-5-2-1,1-1 1,-1-7 0</inkml:trace>
  <inkml:trace contextRef="#ctx0" brushRef="#br0" timeOffset="5674.3246">19259 15474 14,'0'0'25,"-13"5"1,13-5-10,-2 18-1,4-7-2,3 7-2,-2 0-3,3 8-1,-4-1-2,1 5-2,-3 0-2,-2 1-1,-2-2 0,-2-2-1,-1-6-2,-1-3-1,3-4-3,5-14-5,-9 8-5,9-8-7,-5-17-5,13 4 1</inkml:trace>
  <inkml:trace contextRef="#ctx0" brushRef="#br0" timeOffset="6028.3448">19231 15403 41,'0'0'30,"0"0"-5,0 0-5,0 0-4,11-11-5,1 13-3,-1-4-2,6 2-1,0-4-1,5 3 1,-1-2-2,4 2-1,-1-3 0,1 3 0,-2-2-1,0 3 0,-2 0 0,-1 0 0,-4 1 0,-1 1-1,-3 0 0,-3 2 1,-9-4-1,13 11 1,-13-11-1,4 20 0,-5-5-1,-1-2 0,0 6-3,-2-3-2,5 8-11,-3 1-18,0-9 0,6 5 0,-3-10 1</inkml:trace>
  <inkml:trace contextRef="#ctx0" brushRef="#br0" timeOffset="6328.362">19761 15560 18,'0'0'29,"8"11"0,-8-11 1,-6 19-15,7-1-5,-2 2-3,2 4-3,-1-2-2,1 5-1,0-4 0,-1 0-2,-1-1 0,-4-3-3,3 2-3,-6-5-3,4 2-2,-5-7-5,3 0-5,5 3-5,1-14 0</inkml:trace>
  <inkml:trace contextRef="#ctx0" brushRef="#br0" timeOffset="6510.3724">19753 15787 31,'-1'-13'30,"1"13"-2,11-14-4,-11 14-5,22-8-4,-11 2-6,7 6-3,0-4-3,3 1-3,4 3-7,-3 2-26,-3-11 0,4 5 0,-12-9 0</inkml:trace>
  <inkml:trace contextRef="#ctx0" brushRef="#br0" timeOffset="7891.4514">13022 15312 16,'0'0'19,"-13"-1"-3,13 1-2,0 0-3,-8 9-1,8-9-3,1 20-1,2-2 0,0 6 0,2 7-1,-1 3 0,2 6 0,-1 2-1,2 2-1,-2-3-1,1-3-1,1-6-2,-1-5-1,1-7-5,-3-6-4,-4-14-9,16 8-10,-16-19 2,8 1-1</inkml:trace>
  <inkml:trace contextRef="#ctx0" brushRef="#br0" timeOffset="8247.4718">13029 15293 1,'0'0'25,"-3"-12"2,3 12 1,0 0-10,9-9-4,0 4-3,0-2-3,9 0 0,-1-2-2,4 0-1,1-1-2,4 2 0,0-1-2,-1 6 0,-2-2 0,-2 4 0,-1 1 0,-5 4 0,-3 4 0,-2 4 0,-4 1 1,-2 3-1,-2 1 2,0 2-3,0-1 1,-1-2-2,3-1-4,-3-6-3,8 2-11,0 0-13,-9-11-3,17 8 2,-17-8 0</inkml:trace>
  <inkml:trace contextRef="#ctx0" brushRef="#br0" timeOffset="8540.4885">13488 15468 22,'11'3'24,"-11"-3"-7,6 23-4,-3-6-1,0 7-4,0 3-2,-1 2-2,0 4-2,-1-1 0,-2-2-1,-1-4-1,1-3-1,-1-4-4,0-5-4,2-14-7,-2 12-5,2-12-5,-5-10 1</inkml:trace>
  <inkml:trace contextRef="#ctx0" brushRef="#br0" timeOffset="8741.5">13462 15631 12,'0'0'29,"0"0"-1,3-10-3,-3 10-4,17-3-5,-7-1-3,8 7-3,-3-6-2,6 5-3,-1-1-2,1 1-5,0 3-5,-4 1-19,-3-6-7,4 5-1,-18-5 1</inkml:trace>
  <inkml:trace contextRef="#ctx0" brushRef="#br0" timeOffset="10670.6104">6617 10328 1,'4'-11'26,"8"8"2,-6-10 2,-6 13-14,17-11-1,-8 8-2,4 6-2,-2 0-3,8 6-1,-1 1-2,5 6-2,0 3 0,0 5-2,-2 4 0,-2 5 2,-7 5-2,-3 4-1,-7 1 1,-5 4-1,-5-1 1,-3 4-1,-4 0 0,1-1 0,-1-2 0,2-1 0,2-1-1,0-3 1,5-3 0,2-5 0,4-3 0,5-5 0,2-5 0,6-7 0,3-2 0,4-4 0,2-3 0,0-2 0,2-1 0,-3-1 0,-2 1 0,-1 1 0,-7 0 0,-11-3 0,11 17 0,-13-1 1,-5 3-1,-4 6 0,-2 5 1,-3 3-1,2 8 1,0 4-1,6 1 0,3 0 0,5 4 0,4-1 1,4 3-1,5 0 0,-1 0 1,1 0-1,0-1 1,-2-1-1,-2 2 0,-1 0 1,-4-1-1,-1 3 0,-2-3 0,-2-2 0,-3 0 0,-1-4 1,-4-2-1,1-5 0,-1-4 0,-3-4 1,2-5-1,0-2 1,-1-3 0,4 0 0,1-5 1,1 1-1,0-5 1,3 3-1,-3-3 1,3 1-1,1-2 1,0 1-2,-1 1 1,1 1 0,0 0 0,1 2-1,-2-2 1,0 3-1,-1-2 0,-2 2 1,-2-1-1,-2 1 0,0 0 1,-1 2-1,-2-2 0,2 0 0,1-2 0,0 3 0,3-1 0,0 1 0,1 0 0,1-2 0,1 1 0,-1 0 1,1-1-1,-1-3 0,0-1 0,4-11 0,-12 17 1,12-17-1,-17 16 0,8-6 0,0-1 0,-3 0 0,-1 1 0,-1-1 0,0 0 1,-5-2-1,0 1 0,-4-2 0,-3-1 0,0-1 0,0-2 0,2-1 0,0-2 0,4 1-2,7 0-1,1-5-5,12 5-28,3-11-1,3-3-1,9-2 0</inkml:trace>
  <inkml:trace contextRef="#ctx0" brushRef="#br0" timeOffset="11507.6582">7359 11181 35,'0'0'33,"0"-12"3,0 12-2,0 0-14,1-9-7,-1 9-4,2 9-3,0 4-2,-1 5-2,3 8 0,0 6 0,2 8 0,0 5-1,0 4 0,-1 0 0,1 2 0,-2-7-1,0-4 0,0-8 0,-1-10-2,2-6-2,-5-16-1,9-5-3,-9-15-2,4-1-5,-10-15-2,3-1-3,-11-14-2,0-2 0,-7-2 3,1 2 8,-2 0 7,0 4 8,5 7 7,-2 5 6,8 12 6,0 5 0,7 8 0,-1-1-4,5 13-3,7-12-6,6 9-3,-1-4-1,9 5-2,2-2-1,4 1 0,4 1-1,4 0-1,-2 0 1,0 1-1,-2 0 0,-2 1-1,-4 2 1,-2 2-1,-5 2 0,-4 4 1,-2 3-1,-4 3 0,-2 3 1,-1 3 0,-3-2-1,0 3 1,0-2-1,1 1 1,-1 1-1,-1-3-4,6 5-11,-1-7-25,-2-3 0,2-1 1,-6-14-2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45:23.3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9358 9786 14,'3'-11'13,"-3"11"0,0 0 2,0 0-1,0 0 2,0 0-2,0 0 0,-14-9-2,14 9-1,0 0-2,0 0-1,0 0-1,-8 11-2,8-11-2,-1 21 1,1-6-2,2 7 0,-1 4 1,1 5-2,-2 2 1,2 4-1,-3 0 1,1 2-1,-1-1 0,0-1 0,-1-3-1,1-1 0,0-3 0,0-4 1,0-2-1,0-3 0,0-5 0,1-3 0,0-2-1,0-11-1,0 0-3,0 0-4,9-4-14,-9 4-12,8-25-1,0 9 2,-7-10 0</inkml:trace>
  <inkml:trace contextRef="#ctx0" brushRef="#br0" timeOffset="814.0463">9054 9762 1,'0'0'15,"0"0"-2,0 0 1,0 0-1,0 0 0,0 0 0,0 0 1,0 0-3,0 0 0,0 0-1,10 2-1,-10-2-1,21 5-1,-7-5 0,7 6-1,0-6 0,5 2-1,3-5-1,6 0 0,2-2-1,3-1-1,1-2 0,3 1-1,-2-2 0,1 3-1,-3 0 1,-4 1 0,-6 1-1,-3 3 0,-7 0 0,-3 2 1,-6 0-1,-11-1 0,13 6 1,-13-6-1,0 0 0,0 12 0,0-12-1,0 0 0,0 0-1,-11 7-2,11-7-2,0 0-6,0 0-17,0 0-6,0 0-1,0 0 0</inkml:trace>
  <inkml:trace contextRef="#ctx0" brushRef="#br0" timeOffset="1846.1056">10740 9762 21,'0'0'22,"0"0"-2,7-13-2,-7 13-2,0 0-2,0 0-1,0 0-3,0 0-1,0 0-1,0 0-2,0 0-2,0 0 0,0 0 1,-17 1-3,17-1 1,-17 9-1,4-2 0,-2 0-1,-1 1 0,-1 2 0,-3 1-1,0 1 0,-1 1 1,-1 0-1,-2 2 0,1-2 0,1 2 0,1 0 1,2-1-1,4-3 1,1-1 1,4-3-1,10-7 0,-10 9 1,10-9-1,0 0 1,0 0 0,0 0 0,6 11-1,-6-11 1,15 9-1,-2-1 0,2-1 0,3 2 0,2 3-1,1-2 1,3 3 0,2 0-1,0-1 1,0 0 0,-1 1-1,0-2 0,-3 0 1,-2-1-1,-3-1 0,-2 0 0,-4-1 1,-11-8-1,11 9 0,-11-9 0,0 0 0,0 0-1,0 0-2,10 8-2,-10-8-4,0 0-13,12-2-17,-12 2 2,11-6-1,-11 6 1</inkml:trace>
  <inkml:trace contextRef="#ctx0" brushRef="#br0" timeOffset="2605.149">11005 9745 15,'0'0'30,"0"0"-1,0 0-3,0 0-6,0 0-2,0 0-5,-3 9-3,3-9-3,0 0-2,2 11-2,-2-11 0,6 9-1,-6-9 0,0 0-1,14 5 1,-14-5-1,9-3 0,-9 3 0,5-9 0,-5 9 0,2-12 0,-2 12 0,-1-12-1,1 12 1,-3-12-1,3 12-1,0 0 0,0 0-2,0 0-3,0 0-7,0 0-11,-6 9-11,9 1-2,-3-10 2,3 21 1</inkml:trace>
  <inkml:trace contextRef="#ctx0" brushRef="#br0" timeOffset="3034.1736">11065 10018 31,'0'0'29,"-5"10"2,5-10-10,-10 8-5,10-8-4,-1 9-3,1-9-2,3 11-2,-3-11-1,4 15-1,-4-15 1,5 13-3,-5-13 1,5 12-1,-5-12 0,4 9 0,-4-9 1,0 0-1,0 0 1,0 0-1,0 0 0,0 0 0,0 0 0,3-13 0,-3 13-2,0 0-2,-7-13-4,7 13-12,0 0-15,0 0-1,0 0-1,0 0 2</inkml:trace>
  <inkml:trace contextRef="#ctx0" brushRef="#br0" timeOffset="3816.2183">11778 9700 45,'-1'-16'32,"1"16"-3,0-10-5,-3-1-6,3 11-4,0 0-3,0 0-4,0 0-2,0 0-2,-4 17-1,8 0 0,-3 3-1,3 4 0,-2 4-1,3 5 1,1 2 0,-1 2 0,-4 1-1,1 1 1,-1 0-1,-1-1 1,0-1-1,-1-4 0,-1-4 0,0-3 0,1-3 0,-4-6 0,3-4-1,2-13-1,-2 14-2,2-14-3,0 0-8,0 0-22,-8-15 1,8 15-1,0-25 2</inkml:trace>
  <inkml:trace contextRef="#ctx0" brushRef="#br0" timeOffset="4536.2595">11554 9658 21,'0'0'19,"0"0"-1,-11 0-1,11 0-1,0 0-1,0 0-1,0 0-1,-10-14-1,10 14-2,0 0-1,9-7 0,-9 7-3,15-9-1,-5 3-1,6 3 0,-1-1-1,8-1 0,0-4-1,7 7 1,0-2-1,3 2-1,0-1 1,2 2-1,-3 1 0,-1 1-1,-3 1 1,-4-1 0,-5 0-1,-2 3 0,-4 1 1,-1-2-1,-12-3 0,16 6 0,-16-6 1,16 4-2,-16-4 1,16-3-1,-6 0-2,-1-1-4,4 5-9,-13-1-23,15-6 1,-15 6-1,9-8 1</inkml:trace>
  <inkml:trace contextRef="#ctx0" brushRef="#br0" timeOffset="5091.2912">12326 9453 53,'0'0'36,"7"-15"0,-7 15-8,0 0-8,0 0-8,0 0-5,6 9-2,-4 5-2,-3 1-1,3 6 0,0 0-1,1 5 0,-1-1 0,1 2-1,-1-1 0,1-3-1,0-1-3,-3-8-3,4 5-10,-3-9-22,-1-10 2,0 0-2,0 0 2</inkml:trace>
  <inkml:trace contextRef="#ctx0" brushRef="#br0" timeOffset="10822.6191">8756 11507 10,'13'-3'29,"-8"-9"1,5 6-1,-10 6-9,8-11-4,-8 11-4,0 0-3,2 15-2,-5-6-2,4 10 0,-4 4-2,4 6 0,-4 2-1,2 3 0,0 2-1,2 0 0,-1 0 0,-1-2-1,2-2 0,-1-2 0,2-3 0,-1-4-1,1-4-1,-2-3-2,3-1-2,-3-15-7,1 14-7,-1-14-14,0 0 0,0 0 0,-16-17 1</inkml:trace>
  <inkml:trace contextRef="#ctx0" brushRef="#br0" timeOffset="11442.6545">8684 11496 16,'0'-24'31,"11"7"1,-6-6 2,6 1-12,4 8-6,0-5-3,8 9-3,-4-3-3,6 9-3,-3 2 0,5 4-1,0 2-1,1 4 0,-1 2-1,0 1 0,-3 3 0,-2 0 0,-2 1-1,-4 1 0,-4 4 0,-5-2-1,-5 1 0,-4 2 0,-2-2-1,-6-2 0,-3 0 0,-4-2 1,-2-2-1,-2 0 1,0-4 0,-4-4 0,2 0 1,1 0 0,3-3 1,2-1 0,3-2 0,4-3 0,10 4 1,-11 0-1,11 0 1,0 0 0,14 12-1,-2-2 1,2 2-1,5 3 1,2 3-1,1 0 0,1 1 0,1 0 0,-2 0 0,1-3 0,-2-3-1,0-2 0,-2-1 0,-1-3 0,-2-3-2,-4-4 0,-1 3-4,-11-3-7,12-3-10,-12 3-15,0 0 1,0 0-1,-3-9 3</inkml:trace>
  <inkml:trace contextRef="#ctx0" brushRef="#br0" timeOffset="12117.6931">9282 11741 36,'13'-3'31,"-6"-7"3,7 5-1,1-2-15,-3-4-7,6 6-3,-5-5-2,6 7-1,-4-3-1,5 2 0,-4-4-1,3 3 0,-5 0 0,2 0-1,-4-2-1,0 1 0,-12 6 0,11-16-1,-11 16 1,1-14-1,-1 14 1,-8-15-1,8 15 0,-19-16 0,7 6 0,-2 2 0,-1 0 0,-3 0 0,0 1 0,-1 1 0,1 3 0,0 6 0,1 1 0,2 6 0,0 3-1,2 6 1,3 2 0,1 4 0,4 1 0,3 0 1,3 0-1,3 1 0,5-5 1,2 0 1,2-4-1,4-1 1,0-3-1,0-2 1,0-1 0,-1-1 0,0-3-1,-1 0 0,-1-1 0,-1-1-1,-3 0 1,1-3-1,-2 0-1,-9-2-1,15 3-3,-15-3-4,14-2-16,-14 2-15,13-4 1,-13 4-1,16-12 2</inkml:trace>
  <inkml:trace contextRef="#ctx0" brushRef="#br0" timeOffset="12725.7279">10077 11429 28,'0'0'29,"6"-12"1,-6 12-8,2-13-6,-4 4-3,2 9-3,-8-15-2,8 15-1,-17-12 0,6 8-2,-4-3-2,0 4 0,-5 0 0,2 3-1,-2 0 0,1 4-1,0 2 1,1 3 0,2 1 0,2 6-1,2-1 1,4 7 0,0 1-1,5 2 1,3 4-1,3 3 0,2 2 0,2 2 0,1-1 0,1 1 0,2-1-1,-2-1 1,-1-2-1,-1-2 0,0-2 0,-3-3 0,-2-2 0,-2-5-2,-1 0 1,-2-5-2,0-1 0,3-12-3,-9 11-3,-1-14-7,10 3-14,0 0-7,-15-15-1,15 15 3</inkml:trace>
  <inkml:trace contextRef="#ctx0" brushRef="#br0" timeOffset="12987.7429">9690 11751 47,'10'-13'36,"7"9"0,1 0-1,2-6-16,11 9-6,-4-5-5,6 4-1,-3-4-3,1 4-2,-3-1 0,-1-3-3,-2 2-1,-5-4-5,1 6-11,-2-2-20,-9-3 0,2 2 0,-8-5 0</inkml:trace>
  <inkml:trace contextRef="#ctx0" brushRef="#br0" timeOffset="13910.7957">10567 11275 35,'0'0'29,"12"0"2,-12 0-6,0 0-9,10-2-4,-10 2-4,0 0 0,0 0-1,0 0-1,-10 1-1,10-1-2,-10 2-1,10-2 0,-19 3-1,8 1-1,-3-3 1,-1 2-1,-3-3 1,2 4-1,-1-4 1,2 2 0,-1-1 0,4-1-1,1 2 1,11-2 0,-15 7 0,15-7 0,-10 8-1,10-8 1,-6 15 0,6-2 0,-3 0-1,3 5 1,-1 3 0,1 3 0,0 4-1,1 3 1,-1 3 0,-1 5-1,-1 1 0,1 1 0,-1 2 0,0-3 1,0 0-2,0-2 1,0 1 0,0-6-1,1-2 1,1-2-1,0-4 1,0-3 0,1-2-1,-1-3 1,2-5-1,-2-12 1,2 14 1,-2-14-1,0 0 1,0 0-1,9-2 1,-9 2-1,13-6 1,-4 3 1,1 0-2,4 1 1,-1-1 0,3 1 0,0 1-1,0 0 0,0 1 0,-1-3-2,-1 3 0,-3-3-4,3 8-8,-5-5-25,-9 0 1,20-10-1,-11 0 2</inkml:trace>
  <inkml:trace contextRef="#ctx0" brushRef="#br0" timeOffset="14377.8224">10941 11476 53,'0'0'35,"10"-4"-1,-10 4-6,0 0-13,0 0-3,0 0-5,4 15-1,-4-15-2,-3 21 0,2-7-2,1 4 1,-3 4-2,3 4 0,-2 1 0,1 4 0,0-1-1,0 0 1,-1-1-1,2-2 0,0-4 0,0-1 0,0-4-1,0-5 1,1-2-2,-1-11 0,1 11-3,-1-11-1,0 0-5,0 0-8,-7-16-16,7 16-2,-5-15 0,5 15 2</inkml:trace>
  <inkml:trace contextRef="#ctx0" brushRef="#br0" timeOffset="14965.8557">10721 11447 3,'0'0'26,"0"0"2,0 0-2,0 0-6,0 0-5,0 0-2,5-12-1,-5 12-2,0 0-1,11 2 1,-11-2-4,0 0 0,12 2 0,0 1-2,1-4 0,3 3 0,3-3 0,2 2-2,4-4 1,2 1-1,-1-2 0,2 1-1,-3-2 1,0-1-1,-2 1-1,-2 1 1,-2 1-1,-1 1 0,-4 0 0,-1 2 1,-3 2-1,-10-2 0,14 6 0,-14-6 0,0 0 0,9 14 0,-9-14 0,4 10 0,-4-10 0,0 0 0,8 10 0,-8-10 0,0 0-1,0 0 1,12 2-2,-12-2 0,0 0-2,0 0-5,8-10-23,-8 10-8,0-11 1,0 11 0</inkml:trace>
  <inkml:trace contextRef="#ctx0" brushRef="#br0" timeOffset="16121.9222">11325 11228 12,'0'0'13,"-13"1"-1,13-1-1,0 0 0,-9-2 0,9 2 0,0 0 1,0 0 0,-13-4-1,13 4 0,0 0-1,0 0 1,0 0-1,0 0-1,0 0-1,10-3-1,-10 3-1,14 3-1,-4-4-1,7 3-1,-3-1 0,6 1-1,1-2 0,2 2 0,2 0 0,1-1-1,-2 0 0,-2 1 0,-1 5 0,-4-3 0,-7-2 0,0 2 0,-10-4 0,9 10-1,-9-10 1,-2 12-1,2-12 0,0 0 0,-10 14 0,10-14 0,-9 12 0,9-12 0,-7 14 0,5-3 0,0 2 0,1-2 0,0 5 0,1 1 0,0 3 0,0 4 0,0-1 0,-1 2 0,-1 3 0,1 2 0,-2 2 0,1-2 0,0 0-1,0 0 1,3 0-1,0-1 1,1-2 0,1-1-1,2-3 1,-2 0-1,2-2 1,0-1 0,-2-2 0,-1 0-1,-1-5 1,-1 1-1,-1-3 0,-2-1 0,3-10 0,-12 17 0,12-17 1,-17 9-1,7-3 1,-2 0-1,0 0 1,1-1 0,-2-1 0,1 0 0,1 1 0,0 0 0,2-2 1,9-3-1,-13 5 1,13-5 0,0 0-1,-9 0 1,9 0 0,0 0-1,0 0 0,0 0-1,0 0 0,-1-12-3,1 12-2,0 0-8,9-8-25,-9 8 1,11-8-1,-11 8 1</inkml:trace>
  <inkml:trace contextRef="#ctx0" brushRef="#br0" timeOffset="17163.9818">12111 11389 28,'6'-11'27,"8"7"-4,-14 4-2,14-10-4,-14 10-3,0 0-2,11-4-1,-11 4-2,0 0 0,0 0-4,0 0 0,0 0-2,0 0-1,0 0 0,0 0 0,0 0-1,-4 9 0,4-9 0,-12 11 0,3-4 0,-4 5-1,-4 1 1,-5 4-1,-3 1 0,-2 4 0,-2-1-1,1 1 1,-1 1 0,3-2 0,3 0 0,3-4 0,6-1 0,3-4 0,6-1 1,3-1 0,2-10-1,5 16 2,-5-16-1,16 16 0,-7-8 1,5 0-1,-1 2 0,1 1 0,2 0 0,1 2 0,1-1-1,0-1 0,-1 2 1,0-1-1,-2-1 0,1-2 1,-4-1-1,-2-3 0,0-1 0,-10-4-1,11 6-1,-11-6-2,10-2-5,-10 2-15,-2-15-14,2 15 0,12-20 0,-2 9 0</inkml:trace>
  <inkml:trace contextRef="#ctx0" brushRef="#br0" timeOffset="17565.0047">12399 11395 36,'0'0'30,"0"0"2,0 0-10,10-8-6,-10 8-3,0 0-3,-11-3-1,11 3 0,0 0-2,-8 11-1,8-11-2,-8 10 0,8-10-1,-5 12-1,5-12-2,-4 14 0,4-14 0,4 12-2,-4-12-3,5 10-6,4-7-20,-9-3-6,0 0-1,11 12 1</inkml:trace>
  <inkml:trace contextRef="#ctx0" brushRef="#br0" timeOffset="17834.0201">12390 11653 49,'0'0'36,"6"19"-2,-6-19 1,-5 9-18,9 0-8,-4-9-5,-1 14-1,1-14 0,-2 14-2,2-14 0,-1 15-1,1-15-3,-2 11-3,2-11-10,6 15-20,-6-15 0,0 0-1,0 0 2</inkml:trace>
  <inkml:trace contextRef="#ctx0" brushRef="#br0" timeOffset="26124.4943">7960 10887 12,'18'0'26,"-18"0"2,19-8-5,-7 5-6,-1 0-3,8 2-2,-3-3-3,9 4-1,0-5-2,7 3 0,-1-2-1,8 4 1,2-4-2,4 3 0,3-4-1,4 2 1,1-1-1,6 2 0,1-4 0,6 1-1,2-1 0,2 2-1,1 0 1,3 0-1,3-2 0,0 2 0,2 0 0,0 1 0,2-1 0,2 0 0,-1-2 0,3 0-1,0 0 1,2-1 0,-1-1-1,2-1 1,0 2-1,0 0 0,1-1 0,0 2 1,-1-2-1,-1 4 0,1-1 0,0 0 0,-1 1 1,1 1-1,-1 0 0,2 0 0,0 1 1,1 0-1,1 1 0,-1 2-1,-1-1 2,3 0-1,-1 1 0,1 0 0,-2 0 0,4-1 0,-2-1 0,0 1 0,2 0 0,-2-1 0,1 0 0,0 2 0,1-1 0,-3 1 0,-1 1 0,1-1 0,-1 1 0,-1 0 0,2 1 0,-1-2 1,-1 0-2,0 1 1,3-1 0,-2 1 0,0-2 1,2 0-1,0-2 0,2 1 0,-1 0 0,1-2 0,0 0 0,0-1 0,2 2 0,1-1 1,-3 1-1,0 0 0,-1-1 1,2 2-1,-3 1 0,0-3 0,0 1 1,0 1-1,-2 0 0,-2 0 0,-2-1 0,-3 0 0,-5 1-1,-6 0 0,-7 2-2,-11-4-4,-6 7-11,-12-2-22,-19-1 0,-17-1 0,0 0 1</inkml:trace>
  <inkml:trace contextRef="#ctx0" brushRef="#br0" timeOffset="27150.553">12892 11271 26,'0'0'28,"0"0"0,9-10-6,-9 10-4,0 0-3,0 0-3,0 0-3,2 11-2,-1 4 0,-2 1-4,0 6 0,0 5-2,1 8 0,1 3 0,-1 2 0,2 5-1,0 1 1,1-1-1,0 0 0,0-4-1,0-6 1,-1-4-2,0-5 0,0-5-1,-2-8-2,2 0-3,-2-13-1,-1 9-4,1-9-4,0 0-5,0 0-12,-11-10 3,11 10 1</inkml:trace>
  <inkml:trace contextRef="#ctx0" brushRef="#br0" timeOffset="27738.5866">12844 11313 38,'11'-13'31,"-4"-7"2,6-1-10,5 7-5,-2-6-4,9 10-3,-5-6-1,7 10-4,-1 0-1,3 7-1,-3 3-2,0 8-1,-3 4 1,-1 3-2,-3 3 0,-4 3 0,-5 0 0,-2 1-2,-4 0 1,-6-6-1,-1 1 0,-8-3-1,0 0-1,-9-5 1,0 0 0,-7-4 1,0 1 0,-2-6 0,2 0 1,0-2 1,3-2 0,7 3 1,2-3 1,15 0 1,-9 0 0,9 0 0,13 8 0,1 0 0,2 0 0,5 3-1,3 1 0,1 5 0,0 1-1,0-1 0,-2 2 0,1 0-1,-3-1-1,-2-2 0,-2 0-1,-4-6-3,3 4-4,-16-14-9,20 11-11,-7-5-8,-13-6 0,19 4 2</inkml:trace>
  <inkml:trace contextRef="#ctx0" brushRef="#br0" timeOffset="28275.6173">13372 11671 30,'11'-8'29,"-7"-2"3,7 4-9,0 1-7,1-5-4,7 4-2,-3-4-4,5 4 0,-1-5-2,3 5 1,-3-4-1,3 3-1,-4-4-1,-2 4-1,-2-3 1,-3-1-1,-4 0 0,-3-1 0,-5 0 0,-2-1-1,-4-1 0,-3 0 1,-5-1-1,-1 3 0,-4 3 0,0 0 0,-2 4 0,-1 4 0,1 2 0,1 4 0,2 6 0,1 1 0,2 5 0,3 3 0,3 3 0,2 0 0,5 3 0,3 3 0,4-1 0,3 0 0,4-1 0,3-2 1,2-2-1,1 0 0,0-4 1,1-4-1,0-4 0,-2-2 0,0-2 0,-4-5-2,2-2-1,-3-7-4,3 3-13,-2-3-15,-5-8-1,5 0-1,-5-6 2</inkml:trace>
  <inkml:trace contextRef="#ctx0" brushRef="#br0" timeOffset="28764.6453">14127 11343 27,'-1'-20'32,"6"7"2,-10-9-1,1 2-14,2 6-5,-10-1-5,6 4 0,-7 2-5,4 7 0,-8-2-1,5 7-1,-5 2 0,1 3-1,-3 2 1,2 3-2,-3 3 2,3 2-1,2 4 0,1 2 0,0-1 1,7 6-2,3 2 1,3 1 0,3 1-1,3 1 0,2 0 0,2-1 1,4-1-2,-2-1 1,2-3-1,-3-3 0,1 0-1,-5-5 0,4 0-1,-7-4-2,1 0-2,-4-16-6,-5 17-15,5-17-8,-13 9 0,13-9 1</inkml:trace>
  <inkml:trace contextRef="#ctx0" brushRef="#br0" timeOffset="29050.6616">13776 11625 21,'0'0'33,"5"-10"2,-5 10 0,17-7-11,-11-3-7,12 10-4,-5-5-5,5 7-2,1-2-2,4 3-1,2-1-1,2 1-2,-1 1-1,-1-4-3,4 3-5,-8-8-16,0-2-12,3 0 0,-7-8 0,1 1 0</inkml:trace>
  <inkml:trace contextRef="#ctx0" brushRef="#br0" timeOffset="30006.7163">14690 11157 11,'0'0'27,"17"-5"1,-17 5-4,11-7-7,-11 7-1,11-5-3,-11 5-1,0 0-2,11-2-2,-11 2-1,0 0-3,-9-5-1,9 5-1,-15-2 0,4 1-2,-2 1 0,-4 0 0,-2 0 0,-1 0 1,-2 1-1,1 0 0,-1 0-1,2 2 1,1-2 0,3 2 0,0 1 0,5 0 1,11-4-1,-13 9 1,13-9 0,-5 12 1,5-12 0,5 20-1,-1-6 1,1 5 0,-1 2-1,2 2 0,-1 5 0,1 3-1,-1 4 0,0 3 0,-1-1-1,-1 2 0,0 3 0,-1-2 0,0-1-1,-3-1 1,0-3-1,0-6 1,-1-1 0,0-6 1,1-3-1,0-5 1,0-1 0,1-13 0,4 13 0,-4-13 1,11 7-1,-11-7 1,15 2 0,-5-1 0,2-2 0,2 2 0,1-2 0,1 0 0,1 0 1,0 1-2,-1-1 2,0 0-2,1 0 0,-3-1 0,4 0-1,-8-3-3,3 4-6,-13 1-19,8-17-7,-8 17-2,7-20 1</inkml:trace>
  <inkml:trace contextRef="#ctx0" brushRef="#br0" timeOffset="30519.7457">15098 11334 8,'0'0'30,"-7"-11"1,7 11 4,0 0-12,0 0-4,10 0-4,-10 0-2,0 0-3,0 0-1,0 0-3,3 11-1,-1-1-1,-2 2-2,1 7 0,1 4-1,-1 3 0,1 3-1,0 1 0,-1 2 0,1 0 0,0 0-1,1-2 1,-2-4-1,0 0 0,1-3 0,-3-4-1,3-4 0,-3-5-1,3 0-2,-2-10-2,0 0-5,0 0-8,-6-15-13,6 6-4,-5-8 0,4 3 2</inkml:trace>
  <inkml:trace contextRef="#ctx0" brushRef="#br0" timeOffset="30966.7712">14919 11290 29,'0'0'31,"-5"-10"3,5 10-9,4-9-5,-5-1-5,1 10-2,0 0-2,10-3-3,-10 3 0,0 0-3,13 0-1,-4 4 0,0-3-1,6 0 0,0-5-1,8 4-1,2-5 0,2 2 1,1-4-1,2 2 0,-1 0 0,3 3-1,-3-1 1,-1 1-1,-3 1 0,-3 1 0,-2 1 0,-6-2 0,-2 1-1,-12 0 0,11 2-1,-11-2-1,0 0-3,-14-1-4,14 1-13,0 0-17,-11 1 1,11-1-1,0 0 3</inkml:trace>
  <inkml:trace contextRef="#ctx0" brushRef="#br0" timeOffset="31595.8072">15559 11148 26,'0'0'32,"0"0"2,0 0-6,0 0-6,0 0-4,0 0-3,12 5-4,-12-5-3,3 13-1,-2-2-2,2 6-1,-2 1-2,-1 2-1,1 2 0,0 0-1,1 1-1,-5-5-1,4 1-4,-6-9-5,9 2-13,-4-12-15,0 0 1,0 0-1,0 0 1</inkml:trace>
  <inkml:trace contextRef="#ctx0" brushRef="#br0" timeOffset="32892.8814">15747 11072 7,'0'0'22,"0"0"-3,0 0-4,-9-4-1,9 4-1,0 0-1,0 0 0,0 0-1,0 0-1,0 0-1,9-2 0,0 4-2,-9-2 0,18-1-1,-18 1-1,20-3-1,-8 1-1,2 1 0,0-1 0,2 2-1,0 0 1,0 1-1,0-1 0,-1 2 0,-1 0-1,-2 1 0,-1-2 0,-11-1 0,15 1-1,-15-1 0,9 2 1,-9-2-1,0 0 0,0 0 1,0 0-1,0 0 0,10 5 0,-10-5 1,0 0-1,0 0 0,-6 14 0,6-14 1,-3 17-1,-1-5 0,0 2 0,3 2 0,1 5 1,-4 3-2,2 1 2,0 2-2,0 1 1,2 2 0,2 2 1,-2 1-2,2-1 1,2 1 0,0-1-1,0-1 1,2-1-1,0-3 1,-4-3-1,2-3 1,-2-3-1,-3-3 1,1-2 0,-1-2 0,1-11-1,-8 16 1,8-16 0,-5 12 1,5-12-2,-6 10 1,6-10 0,-5 10 0,5-10 0,-2 10 0,2-10 0,0 11 0,0-11 0,4 12 0,-4-12-1,2 11 1,-2-11 0,0 15 0,0-15 0,-2 11 0,2-11 0,-2 10 0,2-10 0,0 0 0,-7 11 0,7-11 0,0 0 0,-10 3 1,10-3-1,-11-1 1,11 1-1,-14-3 0,3 1 0,0 0 1,-5 1-1,2 2 0,-4 1 0,2 0 0,-2 1 0,1 1 0,1 0 0,4 0-1,12-4-1,-19 6-4,19-6-11,0 0-22,0 0 2,0 0-2,14-11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0:04.6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10086 12550 14,'0'0'25,"0"0"1,0 0-9,-6 9-2,6-9-5,-8 12-3,8-12-1,-15 16-2,7-5 0,-2 4-1,-1 1-1,-2 4-1,-2 1-1,-1 5 1,-3 2-1,0 1 1,-3 3 0,-1 0 0,-2 2 0,0 0 0,-2 1 0,0 0 1,-2-3-1,2 0 0,-1-4-1,3-1 1,2-5-1,1-3 0,3-3 0,3-4-1,4-2-3,1-6-3,11-4-3,-10-2-9,5-11-12,5 13 1,5-30 0</inkml:trace>
  <inkml:trace contextRef="#ctx0" brushRef="#br0" timeOffset="421.0241">9495 12686 14,'0'0'27,"0"0"0,14-4-6,-4 9-5,-1-1-2,8 6-3,-3 2-1,9 10-1,-2 0-1,6 7-1,-3 1 0,7 3-3,-1-1 0,3 4 0,-3-3-2,2-2 0,-3-3 0,0 0-1,-2-5 0,0-2 0,-4-3-1,-3-4 0,0-1 1,-4-3-1,0-3 0,-5-4-1,0 1 0,-11-4-2,14 2-1,-14-2-5,0 0-11,15-4-16,-15 4 0,9-13 0,-9 0 2</inkml:trace>
  <inkml:trace contextRef="#ctx0" brushRef="#br0" timeOffset="1930.1103">10508 12730 2,'3'10'22,"-3"-10"-4,0 0-1,0 0-3,0 0-4,0 0 0,12 11-2,-12-11 0,19 5-1,-7-1 0,3-2-2,3 2 0,3-2 0,3 0-1,-1-2 0,4 1-1,0-3 0,4 1-1,0-4 0,3 1 0,-2-3 0,2 2 0,0-5-1,3 2 1,-4-4-1,4 0 1,-1-2 0,3 0 0,-1-1 0,3-3 0,0 1-1,2-1 1,0-2-1,0 1 0,0-1 0,1-1 0,-4 0-1,1 0 1,-3-4 0,1 0 0,-4 0 0,0-2 0,-2-4-1,1 0 1,-3-1-1,1-1 1,-2-1-1,-1-1 0,1 0 0,0 1 0,-1 0 1,-2 0-1,1-3 0,1 2 0,1-2 0,1 1 0,1-1-1,-1 1 2,2-1-2,0-1 1,2 2 1,-1 1-1,1-1 0,0 0 0,0 0 0,1-1 0,-2 0 0,1 3 0,2 2 1,0-1-1,2 0 0,-2 1 0,2 1 0,2 2 1,2 1-1,-2 1 0,0 1 0,0 3 1,-2 2-1,-1 1 0,2 2 1,-2-1-1,-2 2 0,1-1 0,0 1 0,1 1 0,0-1 1,0 2-1,-3 0 0,0 1 0,3-1 0,-3 5 1,0 0-1,-1-2 0,0 2 0,0 0 0,0-1 0,-1 4 0,-2 1 0,2-4 1,-2 1-1,0 2 0,-2 1 0,0 1 0,-3 0 0,-1 1 1,-3 1-1,-5 2 1,-2 0-1,-4 2 0,-11-1 1,11 4-1,-11-4 1,0 0-1,-2 11 0,2-11 0,0 0 0,-11 10-1,11-10-1,0 0-3,-6 12-3,6-12-11,0 0-18,0 0 1,0 0-2,0 0 2</inkml:trace>
  <inkml:trace contextRef="#ctx0" brushRef="#br0" timeOffset="3359.1922">13659 10711 9,'0'0'15,"0"0"0,-13-2-2,13 2-1,0 0-1,0 0 0,-11-2-2,11 2 0,0 0 0,0 0-1,-9 2-1,9-2 1,0 0-2,0 0 0,0 0 0,1 12-1,-1-12-1,7 10 1,-7-10 0,14 11-1,-3-3-1,-2-4 0,5 3-1,1-3 1,3 2-1,-2 0 0,3 0-1,-2-1 1,0 1-1,0 0 0,-1 2 0,-2-2 0,-1 1 0,0-1-1,-1 0 0,0 1 1,-1-1 0,0-1-1,0 0 0,-11-5 0,17 7 1,-8-5-1,-9-2 0,14 6 0,-14-6 0,0 0 0,10 2 1,-10-2-1,0 0 0,0 0 1,0 0-1,0 0 0,0 0 0,0 0 0,0 0 0,0 0 0,0 0 1,0 0-1,0 0 0,-6 11 0,6-11 1,0 0-1,-15 15 0,7-6 0,-1 1 0,-2 3 0,1 1 0,-1 1 0,-2 1 0,2 2 0,-1-3 0,1 0 0,2-1 0,1-2 0,-1-1 0,2-1 0,7-10 0,-11 16 0,11-16 0,-7 11 0,7-11 0,0 0 0,0 0 0,0 0 0,0 0-1,0 0-1,0 0-1,0 0-5,0 0-9,-7-10-22,7 10 1,9-17 0,-2 7 1</inkml:trace>
  <inkml:trace contextRef="#ctx0" brushRef="#br0" timeOffset="19753.1298">14352 10579 7,'0'0'18,"0"0"-1,0 0-3,0 0-1,0 0-1,1 10-1,-1-10-3,-2 20-1,2-7-1,0 6-1,1 0 1,0 6-1,0 0-1,2 5 0,-1 2 0,2 5 0,-3 2-2,1 4 1,-3 2-1,2 0-1,-1 2 0,0 0 0,0 4 0,-1 1-1,-1-2 1,0 1 0,0 2 0,-1 1 0,-1 1 0,0 1-1,-1-2 1,0 2 0,-1-3 0,0 1 0,-3 0 0,2-1-1,-1-2 1,1-1 0,-2-4 2,4-3-3,0-4 2,3 0-1,2-7 0,0-3-1,2-3 1,0-4-1,1-3 0,-3-1 0,2-4-1,-2-14-2,3 17-4,-3-17-7,0 0-20,1-11-1,-4-6 1,8 2 1</inkml:trace>
  <inkml:trace contextRef="#ctx0" brushRef="#br0" timeOffset="20982.2001">14350 10538 22,'0'0'14,"0"0"0,0 0-1,9-3-1,-9 3 0,14-2-3,-3 2-1,1-1-2,5 3-1,1-2 0,4 3-1,2-2 0,4 3 1,-1-3-1,8 3 0,-1-3 0,5 3 0,3-3-2,5 2 1,2 0-1,4 0 0,4-1 0,4 0 0,2-1 0,4 0 0,4-1 0,5 0 1,0-1-1,5 0-1,-1-1 1,1 3-1,0-2 0,0 1 0,-4-1 0,4 1-1,-1 0 1,-1 1-1,-4 1 1,4-1-1,-2-1 0,0 1 1,-2 0-1,-2 0 1,-3 0-1,4-1 1,-1-3-1,-5 2 1,1 1-1,-2-1 0,-2 0 1,0 1-1,-1-1 0,-7 1 1,1 0-1,1 0 0,-1-1 0,-2 2 0,0 0 0,-4-2 1,-2 1-2,1 1 1,-5 0 1,-2 1-1,-5 1 0,-3-1 0,-3 1 0,-3 0 0,-1 1 0,-4-2 0,-3 2 0,-4 1 0,0-3 1,-4-1-1,0 0 0,-4-1 0,-1 1 0,-9-1-1,10 4 1,-10-4-2,0 0 0,0 0-1,0 0-1,0 0-3,0 0-7,0 0-6,-6-14-15,6 14 0,0 0 2,0 0 0</inkml:trace>
  <inkml:trace contextRef="#ctx0" brushRef="#br0" timeOffset="22332.2774">14350 12343 15,'5'-9'10,"-5"9"2,6-9 2,-6 9 0,0 0-1,10-8 1,-10 8-3,0 0-2,0 0 0,0 0-1,15 3-2,-15-3 0,15 3 0,-3-3-1,5 3 0,2-4-1,7 3 0,-1-3 1,11 0-2,1-2-1,7 2 1,5-4-1,8-2 0,3-1 0,6 1-1,2-4 1,3 3-1,5-3 0,1 2 1,3-2-1,2 4 0,1-1 0,2 0 0,0 3 0,-3 2-1,1 1 1,-2 3 0,-3 1 0,-2 3 0,-3-1 0,-3 2-1,1 0 1,-3 0-1,-3 1 1,0 1-1,-4 0 1,-1-2-1,0 3 1,-1 1-1,1-4 1,0 1-1,-1-2 0,-1-2 1,3-3-1,0-1 0,0-3 1,0-1-1,-2-1 0,-1 0 1,3-4-1,0 4 0,-1-2 0,-1 0 0,-4 1 0,-4 2 0,0 1 0,-2 2 0,-7 0 0,-2 2 0,-7-2 1,-4 2-2,-2 1 1,-6 1-1,-5-2 0,-6 0-1,-10 0-3,0 0-5,9 2-12,-9-2-16,0 0 0,-13-11 0,3-3 1</inkml:trace>
  <inkml:trace contextRef="#ctx0" brushRef="#br0" timeOffset="23461.3419">17990 10630 12,'0'0'23,"0"0"-2,0 0-1,0 0-1,0 0-3,-11 2-2,11-2-2,-5 9-2,7 3-1,-6 0-3,3 8-1,-3 0 1,4 8-1,-4 1-2,4 8 0,0 2 0,-1 3-1,0 1 0,3 4 0,-2-1 0,3 3 0,-3 0-1,1-1 0,-1 0 0,3 1-1,-3 0 1,0-2-1,-2 2 0,-1-2 0,0 1 0,-1 0 1,-3-1-1,-1 0 0,-1-2 0,1 0 1,0-3-1,4-1 1,0-2-1,-1-3 1,1-3 0,4-2-1,1-3 1,0-4-1,0-1 1,-1-2 0,-1-3-1,1-2 1,-1-2-1,1 0 0,-2-2 0,1-1 1,0 0-1,1-11 0,-5 15 0,5-15 0,-4 15 0,4-15 0,-6 11 1,6-11-1,0 0 0,-6 12 0,6-12 1,0 0-1,0 0 0,0 0 0,-4 9 0,4-9 1,0 0-1,0 0 0,0 0 0,0 0 0,0 0 0,0 0 0,0 0 0,0 0 0,0 0 0,0 0 0,0 0 0,0 0-1,0 0 0,0 0-1,6 10-4,-6-10-13,-3-13-21,3 13 2,3-25-2,3 5 2</inkml:trace>
  <inkml:trace contextRef="#ctx0" brushRef="#br0" timeOffset="24157.3818">18369 10758 26,'0'0'29,"1"16"3,-5-2-9,0 3-7,4 4-4,-5 1-3,6 7-2,-6 0-1,4 5-2,1-3-1,1 3 1,-1-3-2,1 1-1,-1-3 0,0-2-1,0-5 0,-1-1-1,0-3 0,-1-6-2,2 1-2,0-13-2,0 0-3,0 0-4,0 0-6,-9-4-7,5-10-6,4 14 1</inkml:trace>
  <inkml:trace contextRef="#ctx0" brushRef="#br0" timeOffset="24745.4154">18351 10848 13,'8'-25'20,"-10"-1"0,8 5 0,-4 3-1,2 1-2,1 6-1,-3-3-1,10 8-2,-7-5-1,11 9-2,-4-5-2,7 5-1,-4 0-2,6 3-1,-3 0-1,1 3-1,-3 1-2,2 3 1,-4 3 0,-1 1-1,-3 1 0,-3 4 0,-4 1 0,-3 1-1,-3 4 0,-4-3 0,-3 2 0,-4-1-1,-1 0 1,-4-2-1,1-1 2,0-4-1,0-1 1,-1-4-1,0-3 1,4-1 1,2-3-1,2-2 1,0-1-1,11 1 1,-12-2 0,12 2 0,0 0 0,12 8 0,-1-3 0,0 3 0,5 1 0,1 3 1,1 0-2,0 2 1,1-1 0,-1 0-1,0 1 1,1-2-1,-2-1 0,-1-1 0,-2-1-1,-1-3-1,-1 3-2,-12-9-3,17 11-6,-17-11-9,0 0-15,10 3-1,-10-3 0,0 0 2</inkml:trace>
  <inkml:trace contextRef="#ctx0" brushRef="#br0" timeOffset="25351.45">18769 11092 20,'4'-9'30,"13"6"0,-8-2-4,4-4-8,6 5-4,-8-6-3,6 3-1,-6-4-3,7 4 0,-7-5-2,4 3-2,-4-2 0,0 0 0,-1 0-2,-1 3 1,-1-2-1,-8 10 0,7-17 1,-7 17-2,1-13 1,-1 13-1,-6-11 1,6 11-1,-12-14 0,12 14 0,-14-13 0,5 5 0,-1 2 0,-2 1 0,2 1 0,-3 3 0,2 5-1,-3 3 1,0 3 0,1 2 0,0 4 0,-1 3 0,1 2 0,3 1 0,2 1 0,0-2 1,5 0-1,1 2 0,3-4 1,5-1-1,1-1 1,0-2 0,1-1 0,5-2 1,-1-2-1,2-1 1,-1-3-1,1 1 0,-1-2 0,2-2 0,0-2-1,-1-1 1,-3 0-1,-1-2-2,1 3-1,-11-1-3,18-4-11,-18 4-22,0 0 1,11-2-1,-11 2 1</inkml:trace>
  <inkml:trace contextRef="#ctx0" brushRef="#br0" timeOffset="26060.4906">19477 10710 34,'0'0'30,"-5"-13"2,5 13-11,-12-13-7,1 2-2,11 11-3,-23-16-1,13 11-2,-5-2 0,15 7-2,-22-9-1,12 7 0,-1 0-1,11 2 0,-18 3-1,18-3 1,-18 8-1,6 2 1,1 1-1,0 1 1,-1 3-1,3 2 0,-1 2 1,1 3-1,1 0 0,3 3 0,2-1-1,1 3 1,1 3 0,1 0-1,2 1 1,0 1-1,1-1 0,2 0 1,-2 1-1,1-4 0,0-2 0,-1-2 0,1-3 0,-2-2 0,-1-5 0,-1-1-1,-1-1 1,1-12-1,-2 16-1,2-16-1,0 0-3,-14 1-3,14-1-8,0 0-8,-14-14-11,14 14-2,-14-17 3</inkml:trace>
  <inkml:trace contextRef="#ctx0" brushRef="#br0" timeOffset="26382.5089">19091 11031 44,'-4'-14'34,"4"14"2,16-1-12,-16 1-5,26-5-4,-16-2-4,10 9-3,-1-5-2,4 3-2,0-1-1,1 2-1,-3 0-1,0 1 0,-4-2 0,-2 1 0,-6 0-1,1 0 0,-10-1 0,10 1-2,-10-1 0,0 0-2,0 0-3,0 0-7,0 0-25,0 0 1,2-11 0,-2 11 1</inkml:trace>
  <inkml:trace contextRef="#ctx0" brushRef="#br0" timeOffset="27450.5701">19936 10608 33,'0'0'30,"-2"-9"-2,2 9-7,0 0-4,-10-6-5,10 6-1,-13-2-4,13 2-1,-19-4-3,10 4 1,-4-2-2,0 3 1,0-1-1,0 1-1,0-1 0,2 7 0,-1-5 1,2 4-1,1-3 0,9-3 0,-12 11 0,12-11-1,-9 14 1,9-14-1,-6 14 1,5-2 0,0 0 0,0 3 0,0 1 0,1 4-1,1 1 1,0 4-1,-1 3 1,0 1-1,-1 3 0,0 2 0,-1 1 0,1 2 0,-2 0 0,0-2 0,1 0 0,-1-3 0,1-2-1,0-4 1,1-3 0,1-4 0,1-1 0,0-6 0,1 0 0,-2-12 0,6 13 1,-6-13 0,0 0 1,14 9-1,-14-9 1,13-2 0,-13 2 0,19-3 1,-9 0-2,2 3 1,1-3 0,0 3-1,1 3 0,-2-2 0,1-1-1,-2-1 0,-2 4 0,-9-3-1,15 3-2,-15-3-1,9 0-7,-9 0-9,-1-9-20,1 9 2,1-9-2,-1 9 3</inkml:trace>
  <inkml:trace contextRef="#ctx0" brushRef="#br0" timeOffset="27878.5946">20150 10765 19,'0'0'32,"8"-17"2,-8 17 0,0 0-12,0 0-6,12-3-5,-12 3-1,0 15-3,-3-4-2,4 9-1,-2 1-1,2 5 0,-1 1-2,1 4 1,0 0-2,1 1 1,-1-1-1,0-2 1,1-2-2,-2-1 1,0-4-1,-3-5 0,3-1 0,-3-5-2,3-1-1,0-10-2,0 0-2,-9-1-4,9 1-3,-3-14-5,3 4-4,-2-6-3,-1-3 1,2-2 1,-3-6 5</inkml:trace>
  <inkml:trace contextRef="#ctx0" brushRef="#br0" timeOffset="28306.6189">20137 10846 36,'-4'-31'22,"3"6"1,0 4 0,-2 1-3,4 7-3,-4-5-3,7 8-2,-5-4-1,1 14-3,10-21 0,1 13-2,-3-2-1,5 3 0,-2 1-1,2 3-1,-1 0-1,0 3-1,-1 3 0,0 2-1,-2 2 0,0 2 0,-1 2 0,0 4 0,-3 0 0,-2 1-1,-1-1 1,-3 3-1,-2-1 1,-1 0 0,-2-3-1,-2 0 1,0-4-1,-2 0 1,0-1 0,-2-4 0,1-1 0,-3-2 0,3-2 0,0-1 0,0-1 0,11 2 0,-14-4-1,14 4-2,0 0-1,-8-9-2,8 9-7,0 0-12,10 3-13,0 0-1,-10-3 0,22 6 3</inkml:trace>
  <inkml:trace contextRef="#ctx0" brushRef="#br0" timeOffset="28975.6573">20492 10940 17,'7'-10'26,"-7"10"-2,0 0-4,5-10-4,-5 10-2,0 0-1,-10-1-1,0 3-2,10-2-2,-18 14-1,10-4 0,-5 0-3,5 4 0,-2 0-1,4 3-1,1-2 0,4 4-1,3-3 1,4 2-1,2-1-1,3-2 1,2-1-1,2-1 0,2-2 0,-1-2 1,0-5-1,-1-1 0,0-3 0,-2-2 0,-1-2 1,0-4-1,-3-3 1,-1 0-1,0-4 1,-2-1 0,-2-4 0,-1-2-1,-2 0 1,-3 0 0,-2-1-1,-1 1 0,-4 4 1,-1 1-1,0 7 0,-3 2 0,0 5-1,-2 3 0,3 2 0,-3 3-1,1 3-1,0 1 0,2 5-2,0-6-3,8 8-6,-3-5-14,4-2-8,10 2 0,-7-11 1</inkml:trace>
  <inkml:trace contextRef="#ctx0" brushRef="#br0" timeOffset="29654.6962">20908 10922 15,'0'0'29,"0"-13"2,0 13-2,0 0-9,3-13-5,-3 13-3,0-9-1,0 9-1,0 0-3,0 0-1,-3-9-1,3 9-2,0 0-1,-11 3 0,11-3 0,-18 5-2,8 0 1,0 2 0,-2 1-1,1 2 0,0-2 1,1 2-1,3-1 0,1 1 0,2 1 1,4-11-1,-1 15 0,1-15 0,9 14 1,-9-14-1,17 11 0,-7-6 0,1-1 0,2 2 0,-2-1 0,1 1 0,-1-1 1,-1 2-1,-1 0-1,1 2 1,-10-9 0,12 16 0,-12-16 0,7 18 0,-6-8-1,-3 0 1,0 0 0,-4 0 0,0-1 0,6-9-1,-18 17 1,7-10 0,-2-2 0,1 1 0,-2-3 1,-1 0-1,1-1 1,0-1-1,2-1 1,1 0-1,11 0-1,-15-3 0,15 3-4,0 0-8,-1-13-25,1 13 0,14-8 0,-1 4 0</inkml:trace>
  <inkml:trace contextRef="#ctx0" brushRef="#br0" timeOffset="30690.7554">21124 10430 28,'0'0'30,"0"0"3,0 0-6,0 0-9,0 0-6,0 0-1,0 0-2,0 0-1,0 0-2,12 10 0,-12-10-1,14 0-1,-4 1-1,5 2 0,-1-1-1,4 2-1,1-1 1,0 2-1,2 0 0,-3 2 0,-1-1 0,1-1 0,-3-2-1,-1 2 1,-4-1 0,-10-4-1,12 9 1,-12-9-1,0 0 0,3 14 1,-3-14-1,-6 13 0,6-13 0,-11 19 0,7-5 1,1 1-1,-1 3 0,1 0 0,0 3 1,1 1-1,1 2 0,2-1 1,-3 2-1,2 2 0,0 1 0,0 2 0,1 1 0,1 2 1,0 0-2,0 2 2,1 1-1,0-2 0,0-2 0,-1 0 0,1-2 0,-1-4 0,-2 0 0,1-5 0,-1-4 1,1 3-2,-2-4 1,1-1 0,0-1 1,-2-2-2,1-1 2,-2 1-1,1-3 0,2-9 0,-9 10 0,9-10 0,-12 6 1,12-6-1,-19-1 1,10-1-1,-4-1 0,1-1 1,-1-1-1,1 0 1,2 0-1,1 1 1,9 4-1,-12-8 0,12 8-1,0 0-1,0 0-3,-2-12-4,14 16-17,-12-4-15,12 2 1,-12-2 0,12 1 0</inkml:trace>
  <inkml:trace contextRef="#ctx0" brushRef="#br0" timeOffset="33758.9309">15782 11324 27,'-9'12'20,"9"-12"-1,-10 7 0,10-7-4,0 0-2,0 0-1,0 0-2,0 0-2,11-9 0,-1 0-2,-4-5 0,8 1-1,-5-6-1,4 2 0,0-2-2,-1 1 0,1 0 0,-1 2-1,-2 3 1,1 2-1,-3 2 0,-8 9-1,12-13 1,-12 13-1,0 0 1,10-7-1,-10 7 1,0 0 0,1 12-1,0-3 1,0 3-1,0 4 1,0 6 0,-1 3-1,2 3 1,-2 5 0,2-1 0,-1 5-1,0-2 1,-1 3-1,0-3 1,1-4 0,-2-2-1,3-2 0,-4-3-1,0-5 0,1-2 0,-1-7-2,1 0-2,1-10-1,-2 14-3,2-14-4,0 0-3,-11 1-4,11-1-2,0 0-6,-11 4 3,11-4 0,-13 2 4</inkml:trace>
  <inkml:trace contextRef="#ctx0" brushRef="#br0" timeOffset="34072.9489">15834 11673 12,'0'0'17,"-15"5"2,15-5 0,-12 3 0,12-3-2,0 0 0,0 0-2,0 0-2,1-9-1,11 6-2,2-8-2,8 4-1,1-5-2,8 3-1,-3-2-1,4 2-1,0 0-1,1 2 0,-3 3-1,-4 1 1,-1 0-1,-5 2 1,-2 0-1,-5 2 1,-1-1-1,-12 0 0,10 1 0,-10-1-1,0 0-2,0 0-3,0 0-11,0 0-22,0 0 2,0 0-2,0 0 2</inkml:trace>
  <inkml:trace contextRef="#ctx0" brushRef="#br0" timeOffset="37497.1447">9599 14170 24,'0'0'18,"0"0"-1,0 0-2,0 0 0,0 0-2,0 0-1,0 0-2,-2 9-2,6 3 0,-2-1-1,5 8 0,-3 0-1,5 7-1,-1-2 1,5 6-2,-2-4-1,3 2-1,-1-3 0,1-2 0,-1-5-2,1-2 1,2-6 0,-4-3-1,3-6 0,0-4 1,0-3-1,0-3 0,1-6 1,0-1-1,0-5 0,1 0 1,-1-4-1,-2 0 1,2 0 0,-3 1-1,-1 1 1,-2 2 0,-3 2 0,-1 4 0,-3 2 0,-3 13 0,-2-13 0,2 13 0,0 0 0,-10 3 0,10-3-1,-13 22 0,7-3 0,-2 4 0,0 4 0,1 6 0,-1 2 0,0 4 1,0 5-1,-1 2 0,0 1 0,0 3 0,0-3 0,-2 3 0,1-1 1,-1 0-2,-2-3 1,2-4 1,-1-4-2,0-4 2,1-4-1,1-5 0,0-4 0,2-3 0,1-5 0,2-3 0,5-10 0,-9 11 0,9-11 0,0 0-1,0 0-2,0 0-2,7-9-6,-7 9-19,8-20-7,5 9-2,-3-11 2</inkml:trace>
  <inkml:trace contextRef="#ctx0" brushRef="#br0" timeOffset="40484.3156">14168 13471 18,'0'0'15,"-10"-8"-1,10 8-1,0 0-1,0 0-1,0 0 1,0 0-2,0 0 0,0 0 0,2 15-2,-2-15 0,3 15 0,-3-15-2,2 22 0,-2-7-2,3 8 2,-4 0-3,5 7-1,-2 1 1,2 7-1,0 1-1,1 4 0,0 2 1,2 2-1,-1 0 0,-2 3 0,0 2 0,1 1 0,-1 2 0,2-2 0,-3 2 0,1-2 0,-1-1-1,3-4 0,-1-1 1,0-4-2,1-3 2,-3-5-1,0-4 0,0-2 0,0-4 0,-2-2 0,0-5 0,0-4 1,-1-2-1,1-2 0,-1-10 0,2 13 0,-2-13 0,0 0 0,0 0 0,0 0 0,10 6 0,-10-6 0,10 1 1,-10-1-2,14 2 1,-3-1 1,1 0-1,2 2 0,5-3 1,3 0-1,3-3 1,2 2 0,2 1 0,5 0-1,3-1 1,3-1 0,-1 1-1,6-1 0,1 0 1,4 0 0,2-2-1,1 2 1,3-1-1,1 2 0,3 1 1,-3-1-1,5 1 1,0 1-1,4-1 0,-3 1 0,3-2 1,-1 0-1,2 0 1,1 1-1,-3-3 0,1 1 1,0-2-1,0 2 0,-1 0 1,1 1-1,-3 1 0,0 0 0,-2 2 0,-1 0 0,-1 2 1,-1-3-1,-2 1 0,0 0 0,1-1 0,3-1 0,-2-1 0,0-1 0,0-1 0,0-1 0,1-2 1,0 1-1,-2 0 0,-2-2 0,-2-1 0,2 1 0,-3 0 0,-1 1 0,-3 1 0,-4-2 0,-2 1-1,-6 2 0,-3 0 0,-6 1-1,-3 3-1,-9-2-3,-1 6-7,-14-4-21,0 0-5,0 0 1,-18 1 0</inkml:trace>
  <inkml:trace contextRef="#ctx0" brushRef="#br0" timeOffset="42668.4405">14157 13387 22,'0'0'24,"10"-3"-7,-10 3-1,9-5-1,-9 5-2,13-5-2,-13 5 1,21-6-1,-9 0-2,9 8-1,-1-6-2,9 5 0,6-2-1,8 2-2,8-3-1,11 0 0,7-2 0,10-1 0,7-2 0,10 0-1,3-4 1,8 2 0,4-1-1,1 0 0,1 1 1,1 2-1,-2-2 0,2 4 1,-1 0-1,-2 2 0,-2 1 0,-1 2 0,-3 0 1,1 1-1,1 0-1,-2 0 1,-4 0-1,1 0 1,-7 1-1,1-1 1,-2 0-1,-4 1 1,-6-1-1,-5 0 0,-4-1 1,-9 0-1,-4-2 0,-8 0 0,-5 0 0,-9 0 0,-4-1 0,-10 1 0,-4 0 0,-3 1 0,-7 1 0,0 1 1,-12-1-1,9 3 0,-9-3-1,0 0 2,10 12-2,-10-12 1,11 8 0,-2-5 0,1-1 0,4 0 0,0-2 0,4 0 0,0 0 0,2-1 1,1 0-1,-4 1 0,2 0 0,-5 0 0,-1 0 0,-2 1 0,-2 0 0,-9-1 0,10 4 0,-10-4 1,0 0-1,5 10 0,-5-10 0,-4 10 1,4-10-1,-7 12 0,7-12 1,-6 19-1,5-5 0,1 2 1,0 2-1,1 5 0,2 4 0,2 4 0,0 4 0,-3 3 0,1 4 0,-2 2 1,3 3-2,1-1 2,0 5-1,0-2 0,3 0 0,0-1 0,0-1 1,2-2-1,-2 3 0,-1-4 0,-2 0 0,-1-5 0,0-1 0,1-5 0,-5-1 0,1-6 0,0-4 0,0-4 0,-1-6 0,-1-1 0,1-11 0,-1 13 0,1-13 0,0 0 0,0 0 0,0 0 0,0 0 0,-8 9 1,8-9-1,0 0 0,0 0 0,0 0 0,0 0 0,0 0 0,-9 7 0,9-7-1,0 0 1,-9 3 0,9-3 0,0 0 0,-14 7 0,14-7 0,0 0 0,-12 7 0,12-7-1,0 0 1,-9 3 0,9-3 0,0 0 0,0 0 0,0 0 0,0 0 0,0 0 0,0 0 0,-10 7 0,10-7 0,0 0 0,0 0 0,0 0 0,0 0 0,0 0 0,0 0 0,0 0 0,0 0 0,0 0 0,1 9 0,-1-9 0,0 0 0,0 0 0,0 0 1,0 0-2,0 0 1,0 0 1,0 0-1,0 0-1,-9 8 2,9-8-1,-9 2 0,9-2 0,-11 6 0,11-6 0,-14 7 0,14-7 0,-18 5 0,18-5 0,-17 8 0,8-5-1,-2 1 1,2-1 0,-2 0 1,-3 0-1,1 0 0,-4 1 0,-1 2 0,-6-1 0,-2 1 0,-5 0 0,-3 3 0,-3 2 0,-6-1 0,-4 1 0,-3 1 0,-3-1 0,-1-1-1,-3 1 1,1-2-1,2-1 1,2 1 0,5-3-1,4 0 1,7 0-2,7-3 0,8 0-1,1-5-4,20 2-7,-14-2-20,14 2-5,8-10 0,-8 10 0</inkml:trace>
  <inkml:trace contextRef="#ctx0" brushRef="#br0" timeOffset="43658.4972">15652 13874 18,'0'0'12,"-13"4"-1,13-4-1,-11 6-1,11-6 0,-11 11-1,11-11 1,0 0-3,-11 9 0,11-9 0,0 0-1,0 0 1,0 0 0,1 9 2,-1-9 0,0 0 0,0 0 1,17-1 0,-17 1 0,17-5-3,-6-1 0,6 5-1,2-4-1,6 5 0,1-2-1,7 3 0,-2 0-1,4 3 0,0-2 0,2 2-1,-6 0 1,-3 1-1,-2-3-1,-8 4 1,-2-4 0,-6 1-1,-10-3 1,0 0-1,0 0 1,0 0-1,0 0-1,0 0-1,0 0-2,0 0-6,0 0-10,0 0-20,0 0 1,0 0 0,0 0 1</inkml:trace>
  <inkml:trace contextRef="#ctx0" brushRef="#br0" timeOffset="44411.5402">16359 13949 16,'0'0'28,"12"9"4,-12-9-7,0 0-5,0 0-4,5-12-1,-5 12-2,9-18-2,-1 9-2,-4-7-4,5 3 0,-4-5-1,7 1-1,-4-1-1,1 2 0,1-1 0,-1 2 0,-1 0-1,2 2 0,-4 2 0,0 2 0,-6 9 0,0 0-1,11-10 1,-11 10-1,0 0 0,5 14 1,-2-4-1,-1 4 0,-1 1 0,1 5 0,-1 4 1,0 2-1,1 4 0,-1 1 0,0 3 0,0 0 0,-1 0 1,0-1-2,2-2 1,-2-2 0,1-2 0,0-4 0,2-3 0,0-3 0,-1-4-1,2-3 1,-4-10-1,6 12 0,-6-12 0,0 0-1,0 0-2,0 0 0,0 0-2,0 0-3,0 0-4,0 0-5,0 0-4,0 0-9,-15 0-6,15 0 3,-10 2 1</inkml:trace>
  <inkml:trace contextRef="#ctx0" brushRef="#br0" timeOffset="44779.561">16472 14255 25,'0'0'29,"0"0"-2,0 0-3,0 0-4,-10-3-3,10 3-2,2-9-1,-2 9-5,11-7-1,0 8-2,-11-1-2,19-6-1,-5 4-1,2 2-1,1 0 1,2 0-1,-1 0-1,1 1 1,-2 1 0,1-2 0,-3 1-1,-1 1 1,-3-1-1,-11-1 1,14 2-1,-14-2 0,0 0 1,0 0-1,0 0 0,0 0 1,0 0-2,0 0 1,0 0-1,-12-5-1,12 5-3,0 0-4,0 0-24,0 0-5,-6-13 0,6 13-1</inkml:trace>
  <inkml:trace contextRef="#ctx0" brushRef="#br0" timeOffset="46004.631">18702 13634 6,'-7'-21'29,"11"6"-3,-5-1-1,4 2-4,0 5-2,-2-1-4,-1 10-2,0 0-4,12 6-1,-8 5-3,5 9-1,-4 1-1,4 8 0,1 2-1,2 6 0,-3-3 0,2 2 0,-2 0-1,0-2 0,-1-4-1,0-4-1,-3-3 0,0-7-2,1 0-3,-6-16-4,8 9-8,-8-9-11,1-12-7,-1 12 0,1-26 1</inkml:trace>
  <inkml:trace contextRef="#ctx0" brushRef="#br0" timeOffset="46529.6611">18738 13574 23,'-4'-19'33,"11"5"2,-5-6 1,6-3-15,8 6-4,-3-6-4,12 8-4,-3-5-3,5 9-2,-3 2-1,5 6-2,-3 5 0,0 4-1,-1 4 1,-2 4-1,-3 3 0,-3 3-1,-5 2 0,-7-1 0,0 2-1,-10 1 1,-4 2-1,-6-4 1,-4 2-1,-3-3 1,-2-1 0,-1-3 1,-2-2 0,3-4 1,2-3 0,5-2 0,4-3 1,4 1-1,9-4 1,0 0-1,10 1 1,6 0-1,2 0-1,3 3 1,3-1-1,6 2 0,-1 1 1,0 3-1,0-1 0,-3-1 0,-1 0-1,-3 1-1,-1 0-1,-8-3-5,4 4-9,-8 0-21,-9-9 1,13 8-2,-13-8 3</inkml:trace>
  <inkml:trace contextRef="#ctx0" brushRef="#br0" timeOffset="47085.6929">19308 13775 42,'17'3'32,"-17"-3"2,23-10-6,-8 8-14,-5-7-4,8 6-3,-3-6 0,-2 4-3,-1-6 0,3 5-1,-4-4 1,2 2-2,-4-4 0,-1 3 0,-3-2-1,1 1 0,-3 0 0,-3-1 0,0 11-1,-8-18 0,8 18 1,-19-16-1,6 8 0,-2 3 0,-4 1 0,1 3 0,-4 0 0,-1 3-1,0 2 1,2 3 0,1 4 0,2 1 1,1 4-1,1 1 0,6 1 0,5 2 1,4-1 0,5 1 0,1-2 0,8 1 0,2-3 0,6 1 0,-4-3 0,4 0 0,0 2 0,-2 0 0,1-3 0,-6 2-1,2-3 0,-2-2-1,2 1 0,-3-4-2,1-1-3,-14-6-4,25 3-10,-14-3-19,-1-7 2,5 3-2,-4-10 2</inkml:trace>
  <inkml:trace contextRef="#ctx0" brushRef="#br0" timeOffset="47586.7215">20003 13466 12,'1'-10'29,"-9"-8"1,7 2-4,-6 6-6,-1-3-5,8 13-3,-18-18-2,8 16-2,-4-3 0,1 6-3,-5 0-1,1 3-1,-4 2-1,2 6 1,-1-2-1,2 5 1,-1 2-1,3 4 1,0-2-1,5 6 0,0 0 0,6 1 0,2-1-1,3 0 0,3 1 0,3-1 0,3 0-1,1 0 0,1-3 0,1 0 0,-2 2 0,0-2 0,0-1 0,-4 0-1,0 1-1,-4-3-1,0 1-1,-5-6-3,5 4-4,-2-18-8,-8 13-18,8-13 0,-9 1 0,9-1 2</inkml:trace>
  <inkml:trace contextRef="#ctx0" brushRef="#br0" timeOffset="47861.7373">19649 13750 52,'0'0'37,"0"0"-1,14-10-5,0 11-13,-4-10-7,7 7-3,-3-4-2,3 5-2,0-2-2,1 2-2,0 3-1,-3-2-2,4 5-4,-7-6-7,7-1-25,0 6 1,-5-6 0,5 1 2</inkml:trace>
  <inkml:trace contextRef="#ctx0" brushRef="#br0" timeOffset="48742.788">20635 13280 19,'0'0'24,"0"0"-1,12-3-1,-12 3-2,0 0-4,0 0-1,-2 13-2,2-13-3,-13 7-1,1-5-3,3 5-1,-8-4-1,4 3-1,-7-2 0,2 2 0,-3-2-1,1 3 0,-3-2 0,2 2-1,-4-1 1,3 1 0,0 0-1,5 0 0,0 0 0,4-1 0,3 3 0,4 0-1,5 0 1,7 4 0,1 1-1,3 4 1,3 0-1,0 5 0,2 2 1,0 4-1,-1 0 0,-3 2 0,-3 2-1,-2 1 1,-2 2-1,-2-2 0,-2 2 1,-3-1-1,0-1 0,0-5 1,-1 0 0,1-5 0,1-4 0,1-3 0,2-5 0,-1-12 0,8 13 1,-8-13-1,17 6 1,-6-4 0,-1 0 0,4-2-1,-1 0 1,2 0-1,-2 0 1,2 0-1,-2-2-1,-1 1-1,3 0-2,-4-5-3,5 6-13,-1-3-19,-5-5 0,2 0 0,-6-8 1</inkml:trace>
  <inkml:trace contextRef="#ctx0" brushRef="#br0" timeOffset="49110.809">20893 13485 41,'-2'-16'33,"2"16"2,2-13-11,-6 1-6,4 12-4,0 0-1,0 0-4,-1 16-1,4 0-3,-3 0 0,2 7-2,-1 5 0,2 2-1,0 3-1,0 3-1,0-2 0,0 0 0,1-1 0,0-4 0,0-1-1,-1-5-1,1 2 1,-3-9-3,4 1-2,-5-17-8,5 12-19,-5-12-5,0 0-1,13-2 2</inkml:trace>
  <inkml:trace contextRef="#ctx0" brushRef="#br0" timeOffset="49611.8376">21085 13690 44,'0'0'35,"10"-8"0,-10 8 0,0 0-19,0 0-5,0 0-5,11 12-2,-10 1-1,1 2-1,-2 2-1,3 0 0,-1 1 0,3-1-1,0-1 0,4-4 1,-1-1-1,1-4 0,2-5 0,1-2 0,-1-5 1,1-2 0,0-6 0,1 0 0,0-5 1,0 1-1,-1-5 1,0 2 0,-2-1 0,2 4 0,-4 0 0,1 4 0,-2 2-1,-7 11 0,12-8 0,-12 8 0,0 0-1,9 15 1,-9-5-1,0 5 0,0 1 0,0 2 0,0 1-1,0 0 0,0 3-1,2-4-1,3 5-2,-5-9-4,10 3-6,-10-17-14,3 12-9,-3-12-2,0 0 4</inkml:trace>
  <inkml:trace contextRef="#ctx0" brushRef="#br0" timeOffset="50011.8605">21548 13389 59,'5'-12'37,"-5"12"0,11-6 0,-11 6-22,2 9-8,-2 2-2,1 7-2,-3 4 0,2 4-1,-2 1-1,-1 5 0,1 3-1,1-1 1,0 0-2,0-1 1,2-2 0,0 0 0,3-5-1,2-4 1,2-3-1,-1-1 1,2-5 0,2-3 0,-1-1-1,-1-4 1,4-1 0,-2-1-1,1-1-1,-3-4-1,4 2-5,-13 0-8,11-16-22,-11 16 1,9-14-1,-9 14 1</inkml:trace>
  <inkml:trace contextRef="#ctx0" brushRef="#br0" timeOffset="50261.8748">21423 13614 56,'0'0'36,"-16"2"0,16-2-6,0 0-13,13-2-7,2 4-4,-2-4-1,6 2-2,2-2-2,2 1-2,1 1-2,-4-5-5,8 7-5,-10-5-16,1-1-8,2 2-1,-6-7 2</inkml:trace>
  <inkml:trace contextRef="#ctx0" brushRef="#br0" timeOffset="50941.9137">21835 13284 36,'-13'4'34,"13"-4"2,0 0 0,1-11-16,11 10-5,-12 1-4,24-10-3,-11 5-1,7 4-1,-2-3-2,2 4-1,-2-1-1,1 2 0,-2 1-2,2 0 1,-3 0 0,-2 2-1,-3 1 1,0-1-1,-1 1 1,-10-5-1,12 11 0,-12-11 1,4 16-1,-2-7 1,-2 2-1,-1 2 0,-1 1 0,0 4 0,0 0 0,-1 4 0,0 3 0,0 4 0,-1 2-1,3 2 1,2 2-1,0 0 1,2 0-1,1-2 0,2 2 0,0-4 0,4-3-1,-3 0 0,1-3 1,-3 1 0,1-3 1,-4-4-1,-2-2 1,-5-2-1,-3-4 2,-4-2-1,-5-1 0,-2-4 1,-4 1-1,0-1 0,-3 1 0,3-1 0,0 1-3,0-3-3,10 1-23,-2 0-10,1-6 0,4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1:29.98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10528 14337 18,'0'0'20,"10"-7"1,-1 8-3,-9-1 0,20-4-5,-7 3-1,2-3-3,3 3-1,2-4-3,4 5 0,1-3-1,4 3 0,4-2-1,4 2 0,2-3 0,5 3 0,5-4 0,4 1 0,0-2-1,5 0-1,1-2 1,3 0-1,0 0 0,4 1 0,-1-2 0,2 2 0,1-1 0,3 3 0,-2-3 0,2 3 0,1-3 0,-2 4-1,2-2 0,-3 1 1,-2 0-1,-2 0 1,1 1-1,-3-2 0,-4 3 0,1-1 1,-5 1-1,1 1 1,-1 0-1,-1 0 0,-2 0 1,-1 0-1,-2 0 0,0 0 1,-3 0-1,-1-3 1,-1 0-1,0 0 0,-2 0 1,-1 0-1,2 0 1,0 0-1,1-1 0,-1 1 0,-3 0 0,2-1 0,-2 0 0,-1 0 0,-2 0 1,-2 1-1,-4 1 0,-5-1 0,-2 3 0,-4 0 0,-3-1 0,-3 5-1,-3-3 1,-1 2 0,-10-2 0,14 6 0,-14-6 0,16 6-1,-16-6 1,15 8 0,-4-3 0,0-1 0,0 0 0,3 0 0,-3-1-1,0-2 1,0 1 0,-2-2-1,-9 0 0,9-1-1,-9 1 0,0 0-3,0 0-2,4-12-4,-4 12-5,0 0-8,-7-14-11,7 14 0,-4-12 1</inkml:trace>
  <inkml:trace contextRef="#ctx0" brushRef="#br0" timeOffset="1142.0653">13567 13920 12,'-10'1'9,"10"-1"2,0 0-1,-11 6 0,11-6 0,0 0 1,0 0 2,-9 6-1,9-6 0,0 0 1,0 0-2,0 0 1,1 9-2,-1-9-2,0 0-2,0 0-1,0 0-1,0 0-2,0 0 0,0 0 0,0 0 0,0 0 0,0 0 0,0 0 0,17 15 0,-8-11 0,3 3 0,2 1-1,2 1 1,4 0-1,4 1 0,1 0-1,1 0 1,2 1 0,0 1-1,1-2 1,0 1 0,-2 1-1,-1 0 1,-5 0-1,1-1 1,-2 0-1,-2-1 0,-4 0 1,-1-2-1,-3-3 0,-10-5 0,12 10 0,-12-10 0,0 0 0,0 0 0,0 0 1,9 3-1,-9-3 0,0 0 0,0 0 0,0 0 0,-10-2 1,10 2-1,-9-1 0,9 1 0,-12-2 0,12 2 0,-9 0 0,9 0 0,-13-4 0,13 4 0,-17 4 0,8-2 0,-4 0 0,1 2 0,-3 2 0,-2 1 0,-2 4 0,-4-2 0,-4 2 0,-1 5-1,-2-2 1,0 3 0,0-2 1,1 2-1,1-2 0,6 1 0,4-4 0,2-2 0,4-3 0,3-1 0,9-6 1,-10 7-1,10-7 0,0 0 0,0 0-1,0 0 1,0 0-2,0 0 0,0 0-1,0 0-2,12-3-3,-12 3-5,0 0-8,0 0-14,0 0-2,13 5-1,-13-5 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1:43.56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6349 15504 6,'11'7'27,"-11"-7"1,12 5 1,-12-5-13,0 0-3,15 0-2,-15 0-2,14-1-1,-14 1-2,19-3 0,-7 0 0,5 4 0,0-4-1,4 5-1,2-3 0,5 3-1,0-3 1,6 5-1,1-5 0,2 3-1,3-3 0,4 4 0,1-3 0,3 3 0,0-3 0,1 3 0,2-1-1,3 1 1,-2-1 0,0-1-1,0-2 0,2 2-1,-4-1 1,2-1 0,-4 0-1,1 0 1,-4 0-1,2 1 0,-5-3 0,-3 2 1,0-1-1,-3 0 0,-5-1 0,-3 1 0,-3-1 0,-6 1 0,-1 2-2,-6-3 0,-2 5-3,-10-2-4,0 0-8,0 0-15,-16 1-7,5 0-1,-7-5 1</inkml:trace>
  <inkml:trace contextRef="#ctx0" brushRef="#br0" timeOffset="1356.0775">6659 15318 14,'0'0'12,"0"0"-1,0 0 1,0 0-1,0 0 1,0 0 1,0 0 0,10 3-1,-10-3 0,0 0-1,0 0-1,10 2-3,-10-2 0,0 0-2,0 0-1,0 0 0,10-1-1,-10 1-1,0 0 1,0 0-1,9 2 0,-9-2 0,0 0 0,0 0 0,0 0-1,0 0 0,0 0 1,3 10-1,-3-10 0,0 0 0,0 0 0,-9 11 0,9-11 0,0 0 0,-13 8 0,13-8 0,-15 9 0,6-3 0,-1 0-1,-3 1 1,-2 1-1,-2 3 1,-1-1-1,-2 2 1,-3 3-1,-1 0 1,0-1-1,0 0 0,-2 0 1,2-1-1,0-1 0,2-1 0,2-3 0,1 1 0,3-1 0,0-2 0,3 0 1,2-1-1,0-1 0,11-4 1,-15 7-1,15-7 0,0 0-1,-10 5 1,10-5 1,0 0-2,0 0 1,13 3 0,-4-1 0,1-2 1,2 1-1,3-1 0,2 0 1,1 4-1,4 1 1,1 0 0,2 1-1,2 1 1,-1 1 0,2 1 0,-1 1-1,0-2 1,-3 0 0,-1 1-1,-4 3 0,-2-3 0,-3-2 1,-1 2-1,-3-2 0,-10-7 0,14 12-1,-14-12 0,0 0-2,10 6-2,-10-6-5,0 0-14,0 0-16,0 0 0,0 0 1,11-6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45:23.3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9358 9786 14,'3'-11'13,"-3"11"0,0 0 2,0 0-1,0 0 2,0 0-2,0 0 0,-14-9-2,14 9-1,0 0-2,0 0-1,0 0-1,-8 11-2,8-11-2,-1 21 1,1-6-2,2 7 0,-1 4 1,1 5-2,-2 2 1,2 4-1,-3 0 1,1 2-1,-1-1 0,0-1 0,-1-3-1,1-1 0,0-3 0,0-4 1,0-2-1,0-3 0,0-5 0,1-3 0,0-2-1,0-11-1,0 0-3,0 0-4,9-4-14,-9 4-12,8-25-1,0 9 2,-7-10 0</inkml:trace>
  <inkml:trace contextRef="#ctx0" brushRef="#br0" timeOffset="814.0463">9054 9762 1,'0'0'15,"0"0"-2,0 0 1,0 0-1,0 0 0,0 0 0,0 0 1,0 0-3,0 0 0,0 0-1,10 2-1,-10-2-1,21 5-1,-7-5 0,7 6-1,0-6 0,5 2-1,3-5-1,6 0 0,2-2-1,3-1-1,1-2 0,3 1-1,-2-2 0,1 3-1,-3 0 1,-4 1 0,-6 1-1,-3 3 0,-7 0 0,-3 2 1,-6 0-1,-11-1 0,13 6 1,-13-6-1,0 0 0,0 12 0,0-12-1,0 0 0,0 0-1,-11 7-2,11-7-2,0 0-6,0 0-17,0 0-6,0 0-1,0 0 0</inkml:trace>
  <inkml:trace contextRef="#ctx0" brushRef="#br0" timeOffset="1846.1056">10740 9762 21,'0'0'22,"0"0"-2,7-13-2,-7 13-2,0 0-2,0 0-1,0 0-3,0 0-1,0 0-1,0 0-2,0 0-2,0 0 0,0 0 1,-17 1-3,17-1 1,-17 9-1,4-2 0,-2 0-1,-1 1 0,-1 2 0,-3 1-1,0 1 0,-1 1 1,-1 0-1,-2 2 0,1-2 0,1 2 0,1 0 1,2-1-1,4-3 1,1-1 1,4-3-1,10-7 0,-10 9 1,10-9-1,0 0 1,0 0 0,0 0 0,6 11-1,-6-11 1,15 9-1,-2-1 0,2-1 0,3 2 0,2 3-1,1-2 1,3 3 0,2 0-1,0-1 1,0 0 0,-1 1-1,0-2 0,-3 0 1,-2-1-1,-3-1 0,-2 0 0,-4-1 1,-11-8-1,11 9 0,-11-9 0,0 0 0,0 0-1,0 0-2,10 8-2,-10-8-4,0 0-13,12-2-17,-12 2 2,11-6-1,-11 6 1</inkml:trace>
  <inkml:trace contextRef="#ctx0" brushRef="#br0" timeOffset="2605.149">11005 9745 15,'0'0'30,"0"0"-1,0 0-3,0 0-6,0 0-2,0 0-5,-3 9-3,3-9-3,0 0-2,2 11-2,-2-11 0,6 9-1,-6-9 0,0 0-1,14 5 1,-14-5-1,9-3 0,-9 3 0,5-9 0,-5 9 0,2-12 0,-2 12 0,-1-12-1,1 12 1,-3-12-1,3 12-1,0 0 0,0 0-2,0 0-3,0 0-7,0 0-11,-6 9-11,9 1-2,-3-10 2,3 21 1</inkml:trace>
  <inkml:trace contextRef="#ctx0" brushRef="#br0" timeOffset="3034.1736">11065 10018 31,'0'0'29,"-5"10"2,5-10-10,-10 8-5,10-8-4,-1 9-3,1-9-2,3 11-2,-3-11-1,4 15-1,-4-15 1,5 13-3,-5-13 1,5 12-1,-5-12 0,4 9 0,-4-9 1,0 0-1,0 0 1,0 0-1,0 0 0,0 0 0,0 0 0,3-13 0,-3 13-2,0 0-2,-7-13-4,7 13-12,0 0-15,0 0-1,0 0-1,0 0 2</inkml:trace>
  <inkml:trace contextRef="#ctx0" brushRef="#br0" timeOffset="3816.2183">11778 9700 45,'-1'-16'32,"1"16"-3,0-10-5,-3-1-6,3 11-4,0 0-3,0 0-4,0 0-2,0 0-2,-4 17-1,8 0 0,-3 3-1,3 4 0,-2 4-1,3 5 1,1 2 0,-1 2 0,-4 1-1,1 1 1,-1 0-1,-1-1 1,0-1-1,-1-4 0,-1-4 0,0-3 0,1-3 0,-4-6 0,3-4-1,2-13-1,-2 14-2,2-14-3,0 0-8,0 0-22,-8-15 1,8 15-1,0-25 2</inkml:trace>
  <inkml:trace contextRef="#ctx0" brushRef="#br0" timeOffset="4536.2595">11554 9658 21,'0'0'19,"0"0"-1,-11 0-1,11 0-1,0 0-1,0 0-1,0 0-1,-10-14-1,10 14-2,0 0-1,9-7 0,-9 7-3,15-9-1,-5 3-1,6 3 0,-1-1-1,8-1 0,0-4-1,7 7 1,0-2-1,3 2-1,0-1 1,2 2-1,-3 1 0,-1 1-1,-3 1 1,-4-1 0,-5 0-1,-2 3 0,-4 1 1,-1-2-1,-12-3 0,16 6 0,-16-6 1,16 4-2,-16-4 1,16-3-1,-6 0-2,-1-1-4,4 5-9,-13-1-23,15-6 1,-15 6-1,9-8 1</inkml:trace>
  <inkml:trace contextRef="#ctx0" brushRef="#br0" timeOffset="5091.2912">12326 9453 53,'0'0'36,"7"-15"0,-7 15-8,0 0-8,0 0-8,0 0-5,6 9-2,-4 5-2,-3 1-1,3 6 0,0 0-1,1 5 0,-1-1 0,1 2-1,-1-1 0,1-3-1,0-1-3,-3-8-3,4 5-10,-3-9-22,-1-10 2,0 0-2,0 0 2</inkml:trace>
  <inkml:trace contextRef="#ctx0" brushRef="#br0" timeOffset="10822.6191">8756 11507 10,'13'-3'29,"-8"-9"1,5 6-1,-10 6-9,8-11-4,-8 11-4,0 0-3,2 15-2,-5-6-2,4 10 0,-4 4-2,4 6 0,-4 2-1,2 3 0,0 2-1,2 0 0,-1 0 0,-1-2-1,2-2 0,-1-2 0,2-3 0,-1-4-1,1-4-1,-2-3-2,3-1-2,-3-15-7,1 14-7,-1-14-14,0 0 0,0 0 0,-16-17 1</inkml:trace>
  <inkml:trace contextRef="#ctx0" brushRef="#br0" timeOffset="11442.6545">8684 11496 16,'0'-24'31,"11"7"1,-6-6 2,6 1-12,4 8-6,0-5-3,8 9-3,-4-3-3,6 9-3,-3 2 0,5 4-1,0 2-1,1 4 0,-1 2-1,0 1 0,-3 3 0,-2 0 0,-2 1-1,-4 1 0,-4 4 0,-5-2-1,-5 1 0,-4 2 0,-2-2-1,-6-2 0,-3 0 0,-4-2 1,-2-2-1,-2 0 1,0-4 0,-4-4 0,2 0 1,1 0 0,3-3 1,2-1 0,3-2 0,4-3 0,10 4 1,-11 0-1,11 0 1,0 0 0,14 12-1,-2-2 1,2 2-1,5 3 1,2 3-1,1 0 0,1 1 0,1 0 0,-2 0 0,1-3 0,-2-3-1,0-2 0,-2-1 0,-1-3 0,-2-3-2,-4-4 0,-1 3-4,-11-3-7,12-3-10,-12 3-15,0 0 1,0 0-1,-3-9 3</inkml:trace>
  <inkml:trace contextRef="#ctx0" brushRef="#br0" timeOffset="12117.6931">9282 11741 36,'13'-3'31,"-6"-7"3,7 5-1,1-2-15,-3-4-7,6 6-3,-5-5-2,6 7-1,-4-3-1,5 2 0,-4-4-1,3 3 0,-5 0 0,2 0-1,-4-2-1,0 1 0,-12 6 0,11-16-1,-11 16 1,1-14-1,-1 14 1,-8-15-1,8 15 0,-19-16 0,7 6 0,-2 2 0,-1 0 0,-3 0 0,0 1 0,-1 1 0,1 3 0,0 6 0,1 1 0,2 6 0,0 3-1,2 6 1,3 2 0,1 4 0,4 1 0,3 0 1,3 0-1,3 1 0,5-5 1,2 0 1,2-4-1,4-1 1,0-3-1,0-2 1,0-1 0,-1-1 0,0-3-1,-1 0 0,-1-1 0,-1-1-1,-3 0 1,1-3-1,-2 0-1,-9-2-1,15 3-3,-15-3-4,14-2-16,-14 2-15,13-4 1,-13 4-1,16-12 2</inkml:trace>
  <inkml:trace contextRef="#ctx0" brushRef="#br0" timeOffset="12725.7279">10077 11429 28,'0'0'29,"6"-12"1,-6 12-8,2-13-6,-4 4-3,2 9-3,-8-15-2,8 15-1,-17-12 0,6 8-2,-4-3-2,0 4 0,-5 0 0,2 3-1,-2 0 0,1 4-1,0 2 1,1 3 0,2 1 0,2 6-1,2-1 1,4 7 0,0 1-1,5 2 1,3 4-1,3 3 0,2 2 0,2 2 0,1-1 0,1 1 0,2-1-1,-2-1 1,-1-2-1,-1-2 0,0-2 0,-3-3 0,-2-2 0,-2-5-2,-1 0 1,-2-5-2,0-1 0,3-12-3,-9 11-3,-1-14-7,10 3-14,0 0-7,-15-15-1,15 15 3</inkml:trace>
  <inkml:trace contextRef="#ctx0" brushRef="#br0" timeOffset="12987.7429">9690 11751 47,'10'-13'36,"7"9"0,1 0-1,2-6-16,11 9-6,-4-5-5,6 4-1,-3-4-3,1 4-2,-3-1 0,-1-3-3,-2 2-1,-5-4-5,1 6-11,-2-2-20,-9-3 0,2 2 0,-8-5 0</inkml:trace>
  <inkml:trace contextRef="#ctx0" brushRef="#br0" timeOffset="13910.7957">10567 11275 35,'0'0'29,"12"0"2,-12 0-6,0 0-9,10-2-4,-10 2-4,0 0 0,0 0-1,0 0-1,-10 1-1,10-1-2,-10 2-1,10-2 0,-19 3-1,8 1-1,-3-3 1,-1 2-1,-3-3 1,2 4-1,-1-4 1,2 2 0,-1-1 0,4-1-1,1 2 1,11-2 0,-15 7 0,15-7 0,-10 8-1,10-8 1,-6 15 0,6-2 0,-3 0-1,3 5 1,-1 3 0,1 3 0,0 4-1,1 3 1,-1 3 0,-1 5-1,-1 1 0,1 1 0,-1 2 0,0-3 1,0 0-2,0-2 1,0 1 0,0-6-1,1-2 1,1-2-1,0-4 1,0-3 0,1-2-1,-1-3 1,2-5-1,-2-12 1,2 14 1,-2-14-1,0 0 1,0 0-1,9-2 1,-9 2-1,13-6 1,-4 3 1,1 0-2,4 1 1,-1-1 0,3 1 0,0 1-1,0 0 0,0 1 0,-1-3-2,-1 3 0,-3-3-4,3 8-8,-5-5-25,-9 0 1,20-10-1,-11 0 2</inkml:trace>
  <inkml:trace contextRef="#ctx0" brushRef="#br0" timeOffset="14377.8224">10941 11476 53,'0'0'35,"10"-4"-1,-10 4-6,0 0-13,0 0-3,0 0-5,4 15-1,-4-15-2,-3 21 0,2-7-2,1 4 1,-3 4-2,3 4 0,-2 1 0,1 4 0,0-1-1,0 0 1,-1-1-1,2-2 0,0-4 0,0-1 0,0-4-1,0-5 1,1-2-2,-1-11 0,1 11-3,-1-11-1,0 0-5,0 0-8,-7-16-16,7 16-2,-5-15 0,5 15 2</inkml:trace>
  <inkml:trace contextRef="#ctx0" brushRef="#br0" timeOffset="14965.8557">10721 11447 3,'0'0'26,"0"0"2,0 0-2,0 0-6,0 0-5,0 0-2,5-12-1,-5 12-2,0 0-1,11 2 1,-11-2-4,0 0 0,12 2 0,0 1-2,1-4 0,3 3 0,3-3 0,2 2-2,4-4 1,2 1-1,-1-2 0,2 1-1,-3-2 1,0-1-1,-2 1-1,-2 1 1,-2 1-1,-1 1 0,-4 0 0,-1 2 1,-3 2-1,-10-2 0,14 6 0,-14-6 0,0 0 0,9 14 0,-9-14 0,4 10 0,-4-10 0,0 0 0,8 10 0,-8-10 0,0 0-1,0 0 1,12 2-2,-12-2 0,0 0-2,0 0-5,8-10-23,-8 10-8,0-11 1,0 11 0</inkml:trace>
  <inkml:trace contextRef="#ctx0" brushRef="#br0" timeOffset="16121.9222">11325 11228 12,'0'0'13,"-13"1"-1,13-1-1,0 0 0,-9-2 0,9 2 0,0 0 1,0 0 0,-13-4-1,13 4 0,0 0-1,0 0 1,0 0-1,0 0-1,0 0-1,10-3-1,-10 3-1,14 3-1,-4-4-1,7 3-1,-3-1 0,6 1-1,1-2 0,2 2 0,2 0 0,1-1-1,-2 0 0,-2 1 0,-1 5 0,-4-3 0,-7-2 0,0 2 0,-10-4 0,9 10-1,-9-10 1,-2 12-1,2-12 0,0 0 0,-10 14 0,10-14 0,-9 12 0,9-12 0,-7 14 0,5-3 0,0 2 0,1-2 0,0 5 0,1 1 0,0 3 0,0 4 0,0-1 0,-1 2 0,-1 3 0,1 2 0,-2 2 0,1-2 0,0 0-1,0 0 1,3 0-1,0-1 1,1-2 0,1-1-1,2-3 1,-2 0-1,2-2 1,0-1 0,-2-2 0,-1 0-1,-1-5 1,-1 1-1,-1-3 0,-2-1 0,3-10 0,-12 17 0,12-17 1,-17 9-1,7-3 1,-2 0-1,0 0 1,1-1 0,-2-1 0,1 0 0,1 1 0,0 0 0,2-2 1,9-3-1,-13 5 1,13-5 0,0 0-1,-9 0 1,9 0 0,0 0-1,0 0 0,0 0-1,0 0 0,-1-12-3,1 12-2,0 0-8,9-8-25,-9 8 1,11-8-1,-11 8 1</inkml:trace>
  <inkml:trace contextRef="#ctx0" brushRef="#br0" timeOffset="17163.9818">12111 11389 28,'6'-11'27,"8"7"-4,-14 4-2,14-10-4,-14 10-3,0 0-2,11-4-1,-11 4-2,0 0 0,0 0-4,0 0 0,0 0-2,0 0-1,0 0 0,0 0 0,0 0-1,-4 9 0,4-9 0,-12 11 0,3-4 0,-4 5-1,-4 1 1,-5 4-1,-3 1 0,-2 4 0,-2-1-1,1 1 1,-1 1 0,3-2 0,3 0 0,3-4 0,6-1 0,3-4 0,6-1 1,3-1 0,2-10-1,5 16 2,-5-16-1,16 16 0,-7-8 1,5 0-1,-1 2 0,1 1 0,2 0 0,1 2 0,1-1-1,0-1 0,-1 2 1,0-1-1,-2-1 0,1-2 1,-4-1-1,-2-3 0,0-1 0,-10-4-1,11 6-1,-11-6-2,10-2-5,-10 2-15,-2-15-14,2 15 0,12-20 0,-2 9 0</inkml:trace>
  <inkml:trace contextRef="#ctx0" brushRef="#br0" timeOffset="17565.0047">12399 11395 36,'0'0'30,"0"0"2,0 0-10,10-8-6,-10 8-3,0 0-3,-11-3-1,11 3 0,0 0-2,-8 11-1,8-11-2,-8 10 0,8-10-1,-5 12-1,5-12-2,-4 14 0,4-14 0,4 12-2,-4-12-3,5 10-6,4-7-20,-9-3-6,0 0-1,11 12 1</inkml:trace>
  <inkml:trace contextRef="#ctx0" brushRef="#br0" timeOffset="17834.0201">12390 11653 49,'0'0'36,"6"19"-2,-6-19 1,-5 9-18,9 0-8,-4-9-5,-1 14-1,1-14 0,-2 14-2,2-14 0,-1 15-1,1-15-3,-2 11-3,2-11-10,6 15-20,-6-15 0,0 0-1,0 0 2</inkml:trace>
  <inkml:trace contextRef="#ctx0" brushRef="#br0" timeOffset="26124.4943">7960 10887 12,'18'0'26,"-18"0"2,19-8-5,-7 5-6,-1 0-3,8 2-2,-3-3-3,9 4-1,0-5-2,7 3 0,-1-2-1,8 4 1,2-4-2,4 3 0,3-4-1,4 2 1,1-1-1,6 2 0,1-4 0,6 1-1,2-1 0,2 2-1,1 0 1,3 0-1,3-2 0,0 2 0,2 0 0,0 1 0,2-1 0,2 0 0,-1-2 0,3 0-1,0 0 1,2-1 0,-1-1-1,2-1 1,0 2-1,0 0 0,1-1 0,0 2 1,-1-2-1,-1 4 0,1-1 0,0 0 0,-1 1 1,1 1-1,-1 0 0,2 0 0,0 1 1,1 0-1,1 1 0,-1 2-1,-1-1 2,3 0-1,-1 1 0,1 0 0,-2 0 0,4-1 0,-2-1 0,0 1 0,2 0 0,-2-1 0,1 0 0,0 2 0,1-1 0,-3 1 0,-1 1 0,1-1 0,-1 1 0,-1 0 0,2 1 0,-1-2 1,-1 0-2,0 1 1,3-1 0,-2 1 0,0-2 1,2 0-1,0-2 0,2 1 0,-1 0 0,1-2 0,0 0 0,0-1 0,2 2 0,1-1 1,-3 1-1,0 0 0,-1-1 1,2 2-1,-3 1 0,0-3 0,0 1 1,0 1-1,-2 0 0,-2 0 0,-2-1 0,-3 0 0,-5 1-1,-6 0 0,-7 2-2,-11-4-4,-6 7-11,-12-2-22,-19-1 0,-17-1 0,0 0 1</inkml:trace>
  <inkml:trace contextRef="#ctx0" brushRef="#br0" timeOffset="27150.553">12892 11271 26,'0'0'28,"0"0"0,9-10-6,-9 10-4,0 0-3,0 0-3,0 0-3,2 11-2,-1 4 0,-2 1-4,0 6 0,0 5-2,1 8 0,1 3 0,-1 2 0,2 5-1,0 1 1,1-1-1,0 0 0,0-4-1,0-6 1,-1-4-2,0-5 0,0-5-1,-2-8-2,2 0-3,-2-13-1,-1 9-4,1-9-4,0 0-5,0 0-12,-11-10 3,11 10 1</inkml:trace>
  <inkml:trace contextRef="#ctx0" brushRef="#br0" timeOffset="27738.5866">12844 11313 38,'11'-13'31,"-4"-7"2,6-1-10,5 7-5,-2-6-4,9 10-3,-5-6-1,7 10-4,-1 0-1,3 7-1,-3 3-2,0 8-1,-3 4 1,-1 3-2,-3 3 0,-4 3 0,-5 0 0,-2 1-2,-4 0 1,-6-6-1,-1 1 0,-8-3-1,0 0-1,-9-5 1,0 0 0,-7-4 1,0 1 0,-2-6 0,2 0 1,0-2 1,3-2 0,7 3 1,2-3 1,15 0 1,-9 0 0,9 0 0,13 8 0,1 0 0,2 0 0,5 3-1,3 1 0,1 5 0,0 1-1,0-1 0,-2 2 0,1 0-1,-3-1-1,-2-2 0,-2 0-1,-4-6-3,3 4-4,-16-14-9,20 11-11,-7-5-8,-13-6 0,19 4 2</inkml:trace>
  <inkml:trace contextRef="#ctx0" brushRef="#br0" timeOffset="28275.6173">13372 11671 30,'11'-8'29,"-7"-2"3,7 4-9,0 1-7,1-5-4,7 4-2,-3-4-4,5 4 0,-1-5-2,3 5 1,-3-4-1,3 3-1,-4-4-1,-2 4-1,-2-3 1,-3-1-1,-4 0 0,-3-1 0,-5 0 0,-2-1-1,-4-1 0,-3 0 1,-5-1-1,-1 3 0,-4 3 0,0 0 0,-2 4 0,-1 4 0,1 2 0,1 4 0,2 6 0,1 1 0,2 5 0,3 3 0,3 3 0,2 0 0,5 3 0,3 3 0,4-1 0,3 0 0,4-1 0,3-2 1,2-2-1,1 0 0,0-4 1,1-4-1,0-4 0,-2-2 0,0-2 0,-4-5-2,2-2-1,-3-7-4,3 3-13,-2-3-15,-5-8-1,5 0-1,-5-6 2</inkml:trace>
  <inkml:trace contextRef="#ctx0" brushRef="#br0" timeOffset="28764.6453">14127 11343 27,'-1'-20'32,"6"7"2,-10-9-1,1 2-14,2 6-5,-10-1-5,6 4 0,-7 2-5,4 7 0,-8-2-1,5 7-1,-5 2 0,1 3-1,-3 2 1,2 3-2,-3 3 2,3 2-1,2 4 0,1 2 0,0-1 1,7 6-2,3 2 1,3 1 0,3 1-1,3 1 0,2 0 0,2-1 1,4-1-2,-2-1 1,2-3-1,-3-3 0,1 0-1,-5-5 0,4 0-1,-7-4-2,1 0-2,-4-16-6,-5 17-15,5-17-8,-13 9 0,13-9 1</inkml:trace>
  <inkml:trace contextRef="#ctx0" brushRef="#br0" timeOffset="29050.6616">13776 11625 21,'0'0'33,"5"-10"2,-5 10 0,17-7-11,-11-3-7,12 10-4,-5-5-5,5 7-2,1-2-2,4 3-1,2-1-1,2 1-2,-1 1-1,-1-4-3,4 3-5,-8-8-16,0-2-12,3 0 0,-7-8 0,1 1 0</inkml:trace>
  <inkml:trace contextRef="#ctx0" brushRef="#br0" timeOffset="30006.7163">14690 11157 11,'0'0'27,"17"-5"1,-17 5-4,11-7-7,-11 7-1,11-5-3,-11 5-1,0 0-2,11-2-2,-11 2-1,0 0-3,-9-5-1,9 5-1,-15-2 0,4 1-2,-2 1 0,-4 0 0,-2 0 0,-1 0 1,-2 1-1,1 0 0,-1 0-1,2 2 1,1-2 0,3 2 0,0 1 0,5 0 1,11-4-1,-13 9 1,13-9 0,-5 12 1,5-12 0,5 20-1,-1-6 1,1 5 0,-1 2-1,2 2 0,-1 5 0,1 3-1,-1 4 0,0 3 0,-1-1-1,-1 2 0,0 3 0,-1-2 0,0-1-1,-3-1 1,0-3-1,0-6 1,-1-1 0,0-6 1,1-3-1,0-5 1,0-1 0,1-13 0,4 13 0,-4-13 1,11 7-1,-11-7 1,15 2 0,-5-1 0,2-2 0,2 2 0,1-2 0,1 0 0,1 0 1,0 1-2,-1-1 2,0 0-2,1 0 0,-3-1 0,4 0-1,-8-3-3,3 4-6,-13 1-19,8-17-7,-8 17-2,7-20 1</inkml:trace>
  <inkml:trace contextRef="#ctx0" brushRef="#br0" timeOffset="30519.7457">15098 11334 8,'0'0'30,"-7"-11"1,7 11 4,0 0-12,0 0-4,10 0-4,-10 0-2,0 0-3,0 0-1,0 0-3,3 11-1,-1-1-1,-2 2-2,1 7 0,1 4-1,-1 3 0,1 3-1,0 1 0,-1 2 0,1 0 0,0 0-1,1-2 1,-2-4-1,0 0 0,1-3 0,-3-4-1,3-4 0,-3-5-1,3 0-2,-2-10-2,0 0-5,0 0-8,-6-15-13,6 6-4,-5-8 0,4 3 2</inkml:trace>
  <inkml:trace contextRef="#ctx0" brushRef="#br0" timeOffset="30966.7712">14919 11290 29,'0'0'31,"-5"-10"3,5 10-9,4-9-5,-5-1-5,1 10-2,0 0-2,10-3-3,-10 3 0,0 0-3,13 0-1,-4 4 0,0-3-1,6 0 0,0-5-1,8 4-1,2-5 0,2 2 1,1-4-1,2 2 0,-1 0 0,3 3-1,-3-1 1,-1 1-1,-3 1 0,-3 1 0,-2 1 0,-6-2 0,-2 1-1,-12 0 0,11 2-1,-11-2-1,0 0-3,-14-1-4,14 1-13,0 0-17,-11 1 1,11-1-1,0 0 3</inkml:trace>
  <inkml:trace contextRef="#ctx0" brushRef="#br0" timeOffset="31595.8072">15559 11148 26,'0'0'32,"0"0"2,0 0-6,0 0-6,0 0-4,0 0-3,12 5-4,-12-5-3,3 13-1,-2-2-2,2 6-1,-2 1-2,-1 2-1,1 2 0,0 0-1,1 1-1,-5-5-1,4 1-4,-6-9-5,9 2-13,-4-12-15,0 0 1,0 0-1,0 0 1</inkml:trace>
  <inkml:trace contextRef="#ctx0" brushRef="#br0" timeOffset="32892.8814">15747 11072 7,'0'0'22,"0"0"-3,0 0-4,-9-4-1,9 4-1,0 0-1,0 0 0,0 0-1,0 0-1,0 0-1,9-2 0,0 4-2,-9-2 0,18-1-1,-18 1-1,20-3-1,-8 1-1,2 1 0,0-1 0,2 2-1,0 0 1,0 1-1,0-1 0,-1 2 0,-1 0-1,-2 1 0,-1-2 0,-11-1 0,15 1-1,-15-1 0,9 2 1,-9-2-1,0 0 0,0 0 1,0 0-1,0 0 0,10 5 0,-10-5 1,0 0-1,0 0 0,-6 14 0,6-14 1,-3 17-1,-1-5 0,0 2 0,3 2 0,1 5 1,-4 3-2,2 1 2,0 2-2,0 1 1,2 2 0,2 2 1,-2 1-2,2-1 1,2 1 0,0-1-1,0-1 1,2-1-1,0-3 1,-4-3-1,2-3 1,-2-3-1,-3-3 1,1-2 0,-1-2 0,1-11-1,-8 16 1,8-16 0,-5 12 1,5-12-2,-6 10 1,6-10 0,-5 10 0,5-10 0,-2 10 0,2-10 0,0 11 0,0-11 0,4 12 0,-4-12-1,2 11 1,-2-11 0,0 15 0,0-15 0,-2 11 0,2-11 0,-2 10 0,2-10 0,0 0 0,-7 11 0,7-11 0,0 0 0,-10 3 1,10-3-1,-11-1 1,11 1-1,-14-3 0,3 1 0,0 0 1,-5 1-1,2 2 0,-4 1 0,2 0 0,-2 1 0,1 1 0,1 0 0,4 0-1,12-4-1,-19 6-4,19-6-11,0 0-22,0 0 2,0 0-2,14-11 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0:04.6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10086 12550 14,'0'0'25,"0"0"1,0 0-9,-6 9-2,6-9-5,-8 12-3,8-12-1,-15 16-2,7-5 0,-2 4-1,-1 1-1,-2 4-1,-2 1-1,-1 5 1,-3 2-1,0 1 1,-3 3 0,-1 0 0,-2 2 0,0 0 0,-2 1 0,0 0 1,-2-3-1,2 0 0,-1-4-1,3-1 1,2-5-1,1-3 0,3-3 0,3-4-1,4-2-3,1-6-3,11-4-3,-10-2-9,5-11-12,5 13 1,5-30 0</inkml:trace>
  <inkml:trace contextRef="#ctx0" brushRef="#br0" timeOffset="421.0241">9495 12686 14,'0'0'27,"0"0"0,14-4-6,-4 9-5,-1-1-2,8 6-3,-3 2-1,9 10-1,-2 0-1,6 7-1,-3 1 0,7 3-3,-1-1 0,3 4 0,-3-3-2,2-2 0,-3-3 0,0 0-1,-2-5 0,0-2 0,-4-3-1,-3-4 0,0-1 1,-4-3-1,0-3 0,-5-4-1,0 1 0,-11-4-2,14 2-1,-14-2-5,0 0-11,15-4-16,-15 4 0,9-13 0,-9 0 2</inkml:trace>
  <inkml:trace contextRef="#ctx0" brushRef="#br0" timeOffset="1930.1103">10508 12730 2,'3'10'22,"-3"-10"-4,0 0-1,0 0-3,0 0-4,0 0 0,12 11-2,-12-11 0,19 5-1,-7-1 0,3-2-2,3 2 0,3-2 0,3 0-1,-1-2 0,4 1-1,0-3 0,4 1-1,0-4 0,3 1 0,-2-3 0,2 2 0,0-5-1,3 2 1,-4-4-1,4 0 1,-1-2 0,3 0 0,-1-1 0,3-3 0,0 1-1,2-1 1,0-2-1,0 1 0,0-1 0,1-1 0,-4 0-1,1 0 1,-3-4 0,1 0 0,-4 0 0,0-2 0,-2-4-1,1 0 1,-3-1-1,1-1 1,-2-1-1,-1-1 0,1 0 0,0 1 0,-1 0 1,-2 0-1,1-3 0,1 2 0,1-2 0,1 1 0,1-1-1,-1 1 2,2-1-2,0-1 1,2 2 1,-1 1-1,1-1 0,0 0 0,0 0 0,1-1 0,-2 0 0,1 3 0,2 2 1,0-1-1,2 0 0,-2 1 0,2 1 0,2 2 1,2 1-1,-2 1 0,0 1 0,0 3 1,-2 2-1,-1 1 0,2 2 1,-2-1-1,-2 2 0,1-1 0,0 1 0,1 1 0,0-1 1,0 2-1,-3 0 0,0 1 0,3-1 0,-3 5 1,0 0-1,-1-2 0,0 2 0,0 0 0,0-1 0,-1 4 0,-2 1 0,2-4 1,-2 1-1,0 2 0,-2 1 0,0 1 0,-3 0 0,-1 1 1,-3 1-1,-5 2 1,-2 0-1,-4 2 0,-11-1 1,11 4-1,-11-4 1,0 0-1,-2 11 0,2-11 0,0 0 0,-11 10-1,11-10-1,0 0-3,-6 12-3,6-12-11,0 0-18,0 0 1,0 0-2,0 0 2</inkml:trace>
  <inkml:trace contextRef="#ctx0" brushRef="#br0" timeOffset="3359.1922">13659 10711 9,'0'0'15,"0"0"0,-13-2-2,13 2-1,0 0-1,0 0 0,-11-2-2,11 2 0,0 0 0,0 0-1,-9 2-1,9-2 1,0 0-2,0 0 0,0 0 0,1 12-1,-1-12-1,7 10 1,-7-10 0,14 11-1,-3-3-1,-2-4 0,5 3-1,1-3 1,3 2-1,-2 0 0,3 0-1,-2-1 1,0 1-1,0 0 0,-1 2 0,-2-2 0,-1 1 0,0-1-1,-1 0 0,0 1 1,-1-1 0,0-1-1,0 0 0,-11-5 0,17 7 1,-8-5-1,-9-2 0,14 6 0,-14-6 0,0 0 0,10 2 1,-10-2-1,0 0 0,0 0 1,0 0-1,0 0 0,0 0 0,0 0 0,0 0 0,0 0 0,0 0 1,0 0-1,0 0 0,-6 11 0,6-11 1,0 0-1,-15 15 0,7-6 0,-1 1 0,-2 3 0,1 1 0,-1 1 0,-2 1 0,2 2 0,-1-3 0,1 0 0,2-1 0,1-2 0,-1-1 0,2-1 0,7-10 0,-11 16 0,11-16 0,-7 11 0,7-11 0,0 0 0,0 0 0,0 0 0,0 0-1,0 0-1,0 0-1,0 0-5,0 0-9,-7-10-22,7 10 1,9-17 0,-2 7 1</inkml:trace>
  <inkml:trace contextRef="#ctx0" brushRef="#br0" timeOffset="19753.1298">14352 10579 7,'0'0'18,"0"0"-1,0 0-3,0 0-1,0 0-1,1 10-1,-1-10-3,-2 20-1,2-7-1,0 6-1,1 0 1,0 6-1,0 0-1,2 5 0,-1 2 0,2 5 0,-3 2-2,1 4 1,-3 2-1,2 0-1,-1 2 0,0 0 0,0 4 0,-1 1-1,-1-2 1,0 1 0,0 2 0,-1 1 0,-1 1 0,0 1-1,-1-2 1,0 2 0,-1-3 0,0 1 0,-3 0 0,2-1-1,-1-2 1,1-1 0,-2-4 2,4-3-3,0-4 2,3 0-1,2-7 0,0-3-1,2-3 1,0-4-1,1-3 0,-3-1 0,2-4-1,-2-14-2,3 17-4,-3-17-7,0 0-20,1-11-1,-4-6 1,8 2 1</inkml:trace>
  <inkml:trace contextRef="#ctx0" brushRef="#br0" timeOffset="20982.2001">14350 10538 22,'0'0'14,"0"0"0,0 0-1,9-3-1,-9 3 0,14-2-3,-3 2-1,1-1-2,5 3-1,1-2 0,4 3-1,2-2 0,4 3 1,-1-3-1,8 3 0,-1-3 0,5 3 0,3-3-2,5 2 1,2 0-1,4 0 0,4-1 0,4 0 0,2-1 0,4 0 0,4-1 0,5 0 1,0-1-1,5 0-1,-1-1 1,1 3-1,0-2 0,0 1 0,-4-1 0,4 1-1,-1 0 1,-1 1-1,-4 1 1,4-1-1,-2-1 0,0 1 1,-2 0-1,-2 0 1,-3 0-1,4-1 1,-1-3-1,-5 2 1,1 1-1,-2-1 0,-2 0 1,0 1-1,-1-1 0,-7 1 1,1 0-1,1 0 0,-1-1 0,-2 2 0,0 0 0,-4-2 1,-2 1-2,1 1 1,-5 0 1,-2 1-1,-5 1 0,-3-1 0,-3 1 0,-3 0 0,-1 1 0,-4-2 0,-3 2 0,-4 1 0,0-3 1,-4-1-1,0 0 0,-4-1 0,-1 1 0,-9-1-1,10 4 1,-10-4-2,0 0 0,0 0-1,0 0-1,0 0-3,0 0-7,0 0-6,-6-14-15,6 14 0,0 0 2,0 0 0</inkml:trace>
  <inkml:trace contextRef="#ctx0" brushRef="#br0" timeOffset="22332.2774">14350 12343 15,'5'-9'10,"-5"9"2,6-9 2,-6 9 0,0 0-1,10-8 1,-10 8-3,0 0-2,0 0 0,0 0-1,15 3-2,-15-3 0,15 3 0,-3-3-1,5 3 0,2-4-1,7 3 0,-1-3 1,11 0-2,1-2-1,7 2 1,5-4-1,8-2 0,3-1 0,6 1-1,2-4 1,3 3-1,5-3 0,1 2 1,3-2-1,2 4 0,1-1 0,2 0 0,0 3 0,-3 2-1,1 1 1,-2 3 0,-3 1 0,-2 3 0,-3-1 0,-3 2-1,1 0 1,-3 0-1,-3 1 1,0 1-1,-4 0 1,-1-2-1,0 3 1,-1 1-1,1-4 1,0 1-1,-1-2 0,-1-2 1,3-3-1,0-1 0,0-3 1,0-1-1,-2-1 0,-1 0 1,3-4-1,0 4 0,-1-2 0,-1 0 0,-4 1 0,-4 2 0,0 1 0,-2 2 0,-7 0 0,-2 2 0,-7-2 1,-4 2-2,-2 1 1,-6 1-1,-5-2 0,-6 0-1,-10 0-3,0 0-5,9 2-12,-9-2-16,0 0 0,-13-11 0,3-3 1</inkml:trace>
  <inkml:trace contextRef="#ctx0" brushRef="#br0" timeOffset="23461.3419">17990 10630 12,'0'0'23,"0"0"-2,0 0-1,0 0-1,0 0-3,-11 2-2,11-2-2,-5 9-2,7 3-1,-6 0-3,3 8-1,-3 0 1,4 8-1,-4 1-2,4 8 0,0 2 0,-1 3-1,0 1 0,3 4 0,-2-1 0,3 3 0,-3 0-1,1-1 0,-1 0 0,3 1-1,-3 0 1,0-2-1,-2 2 0,-1-2 0,0 1 0,-1 0 1,-3-1-1,-1 0 0,-1-2 0,1 0 1,0-3-1,4-1 1,0-2-1,-1-3 1,1-3 0,4-2-1,1-3 1,0-4-1,0-1 1,-1-2 0,-1-3-1,1-2 1,-1-2-1,1 0 0,-2-2 0,1-1 1,0 0-1,1-11 0,-5 15 0,5-15 0,-4 15 0,4-15 0,-6 11 1,6-11-1,0 0 0,-6 12 0,6-12 1,0 0-1,0 0 0,0 0 0,-4 9 0,4-9 1,0 0-1,0 0 0,0 0 0,0 0 0,0 0 0,0 0 0,0 0 0,0 0 0,0 0 0,0 0 0,0 0 0,0 0-1,0 0 0,0 0-1,6 10-4,-6-10-13,-3-13-21,3 13 2,3-25-2,3 5 2</inkml:trace>
  <inkml:trace contextRef="#ctx0" brushRef="#br0" timeOffset="24157.3818">18369 10758 26,'0'0'29,"1"16"3,-5-2-9,0 3-7,4 4-4,-5 1-3,6 7-2,-6 0-1,4 5-2,1-3-1,1 3 1,-1-3-2,1 1-1,-1-3 0,0-2-1,0-5 0,-1-1-1,0-3 0,-1-6-2,2 1-2,0-13-2,0 0-3,0 0-4,0 0-6,-9-4-7,5-10-6,4 14 1</inkml:trace>
  <inkml:trace contextRef="#ctx0" brushRef="#br0" timeOffset="24745.4154">18351 10848 13,'8'-25'20,"-10"-1"0,8 5 0,-4 3-1,2 1-2,1 6-1,-3-3-1,10 8-2,-7-5-1,11 9-2,-4-5-2,7 5-1,-4 0-2,6 3-1,-3 0-1,1 3-1,-3 1-2,2 3 1,-4 3 0,-1 1-1,-3 1 0,-3 4 0,-4 1 0,-3 1-1,-3 4 0,-4-3 0,-3 2 0,-4-1-1,-1 0 1,-4-2-1,1-1 2,0-4-1,0-1 1,-1-4-1,0-3 1,4-1 1,2-3-1,2-2 1,0-1-1,11 1 1,-12-2 0,12 2 0,0 0 0,12 8 0,-1-3 0,0 3 0,5 1 0,1 3 1,1 0-2,0 2 1,1-1 0,-1 0-1,0 1 1,1-2-1,-2-1 0,-1-1 0,-2-1-1,-1-3-1,-1 3-2,-12-9-3,17 11-6,-17-11-9,0 0-15,10 3-1,-10-3 0,0 0 2</inkml:trace>
  <inkml:trace contextRef="#ctx0" brushRef="#br0" timeOffset="25351.45">18769 11092 20,'4'-9'30,"13"6"0,-8-2-4,4-4-8,6 5-4,-8-6-3,6 3-1,-6-4-3,7 4 0,-7-5-2,4 3-2,-4-2 0,0 0 0,-1 0-2,-1 3 1,-1-2-1,-8 10 0,7-17 1,-7 17-2,1-13 1,-1 13-1,-6-11 1,6 11-1,-12-14 0,12 14 0,-14-13 0,5 5 0,-1 2 0,-2 1 0,2 1 0,-3 3 0,2 5-1,-3 3 1,0 3 0,1 2 0,0 4 0,-1 3 0,1 2 0,3 1 0,2 1 0,0-2 1,5 0-1,1 2 0,3-4 1,5-1-1,1-1 1,0-2 0,1-1 0,5-2 1,-1-2-1,2-1 1,-1-3-1,1 1 0,-1-2 0,2-2 0,0-2-1,-1-1 1,-3 0-1,-1-2-2,1 3-1,-11-1-3,18-4-11,-18 4-22,0 0 1,11-2-1,-11 2 1</inkml:trace>
  <inkml:trace contextRef="#ctx0" brushRef="#br0" timeOffset="26060.4906">19477 10710 34,'0'0'30,"-5"-13"2,5 13-11,-12-13-7,1 2-2,11 11-3,-23-16-1,13 11-2,-5-2 0,15 7-2,-22-9-1,12 7 0,-1 0-1,11 2 0,-18 3-1,18-3 1,-18 8-1,6 2 1,1 1-1,0 1 1,-1 3-1,3 2 0,-1 2 1,1 3-1,1 0 0,3 3 0,2-1-1,1 3 1,1 3 0,1 0-1,2 1 1,0 1-1,1-1 0,2 0 1,-2 1-1,1-4 0,0-2 0,-1-2 0,1-3 0,-2-2 0,-1-5 0,-1-1-1,-1-1 1,1-12-1,-2 16-1,2-16-1,0 0-3,-14 1-3,14-1-8,0 0-8,-14-14-11,14 14-2,-14-17 3</inkml:trace>
  <inkml:trace contextRef="#ctx0" brushRef="#br0" timeOffset="26382.5089">19091 11031 44,'-4'-14'34,"4"14"2,16-1-12,-16 1-5,26-5-4,-16-2-4,10 9-3,-1-5-2,4 3-2,0-1-1,1 2-1,-3 0-1,0 1 0,-4-2 0,-2 1 0,-6 0-1,1 0 0,-10-1 0,10 1-2,-10-1 0,0 0-2,0 0-3,0 0-7,0 0-25,0 0 1,2-11 0,-2 11 1</inkml:trace>
  <inkml:trace contextRef="#ctx0" brushRef="#br0" timeOffset="27450.5701">19936 10608 33,'0'0'30,"-2"-9"-2,2 9-7,0 0-4,-10-6-5,10 6-1,-13-2-4,13 2-1,-19-4-3,10 4 1,-4-2-2,0 3 1,0-1-1,0 1-1,0-1 0,2 7 0,-1-5 1,2 4-1,1-3 0,9-3 0,-12 11 0,12-11-1,-9 14 1,9-14-1,-6 14 1,5-2 0,0 0 0,0 3 0,0 1 0,1 4-1,1 1 1,0 4-1,-1 3 1,0 1-1,-1 3 0,0 2 0,-1 1 0,1 2 0,-2 0 0,0-2 0,1 0 0,-1-3 0,1-2-1,0-4 1,1-3 0,1-4 0,1-1 0,0-6 0,1 0 0,-2-12 0,6 13 1,-6-13 0,0 0 1,14 9-1,-14-9 1,13-2 0,-13 2 0,19-3 1,-9 0-2,2 3 1,1-3 0,0 3-1,1 3 0,-2-2 0,1-1-1,-2-1 0,-2 4 0,-9-3-1,15 3-2,-15-3-1,9 0-7,-9 0-9,-1-9-20,1 9 2,1-9-2,-1 9 3</inkml:trace>
  <inkml:trace contextRef="#ctx0" brushRef="#br0" timeOffset="27878.5946">20150 10765 19,'0'0'32,"8"-17"2,-8 17 0,0 0-12,0 0-6,12-3-5,-12 3-1,0 15-3,-3-4-2,4 9-1,-2 1-1,2 5 0,-1 1-2,1 4 1,0 0-2,1 1 1,-1-1-1,0-2 1,1-2-2,-2-1 1,0-4-1,-3-5 0,3-1 0,-3-5-2,3-1-1,0-10-2,0 0-2,-9-1-4,9 1-3,-3-14-5,3 4-4,-2-6-3,-1-3 1,2-2 1,-3-6 5</inkml:trace>
  <inkml:trace contextRef="#ctx0" brushRef="#br0" timeOffset="28306.6189">20137 10846 36,'-4'-31'22,"3"6"1,0 4 0,-2 1-3,4 7-3,-4-5-3,7 8-2,-5-4-1,1 14-3,10-21 0,1 13-2,-3-2-1,5 3 0,-2 1-1,2 3-1,-1 0-1,0 3-1,-1 3 0,0 2-1,-2 2 0,0 2 0,-1 2 0,0 4 0,-3 0 0,-2 1-1,-1-1 1,-3 3-1,-2-1 1,-1 0 0,-2-3-1,-2 0 1,0-4-1,-2 0 1,0-1 0,-2-4 0,1-1 0,-3-2 0,3-2 0,0-1 0,0-1 0,11 2 0,-14-4-1,14 4-2,0 0-1,-8-9-2,8 9-7,0 0-12,10 3-13,0 0-1,-10-3 0,22 6 3</inkml:trace>
  <inkml:trace contextRef="#ctx0" brushRef="#br0" timeOffset="28975.6573">20492 10940 17,'7'-10'26,"-7"10"-2,0 0-4,5-10-4,-5 10-2,0 0-1,-10-1-1,0 3-2,10-2-2,-18 14-1,10-4 0,-5 0-3,5 4 0,-2 0-1,4 3-1,1-2 0,4 4-1,3-3 1,4 2-1,2-1-1,3-2 1,2-1-1,2-1 0,2-2 0,-1-2 1,0-5-1,-1-1 0,0-3 0,-2-2 0,-1-2 1,0-4-1,-3-3 1,-1 0-1,0-4 1,-2-1 0,-2-4 0,-1-2-1,-2 0 1,-3 0 0,-2-1-1,-1 1 0,-4 4 1,-1 1-1,0 7 0,-3 2 0,0 5-1,-2 3 0,3 2 0,-3 3-1,1 3-1,0 1 0,2 5-2,0-6-3,8 8-6,-3-5-14,4-2-8,10 2 0,-7-11 1</inkml:trace>
  <inkml:trace contextRef="#ctx0" brushRef="#br0" timeOffset="29654.6962">20908 10922 15,'0'0'29,"0"-13"2,0 13-2,0 0-9,3-13-5,-3 13-3,0-9-1,0 9-1,0 0-3,0 0-1,-3-9-1,3 9-2,0 0-1,-11 3 0,11-3 0,-18 5-2,8 0 1,0 2 0,-2 1-1,1 2 0,0-2 1,1 2-1,3-1 0,1 1 0,2 1 1,4-11-1,-1 15 0,1-15 0,9 14 1,-9-14-1,17 11 0,-7-6 0,1-1 0,2 2 0,-2-1 0,1 1 0,-1-1 1,-1 2-1,-1 0-1,1 2 1,-10-9 0,12 16 0,-12-16 0,7 18 0,-6-8-1,-3 0 1,0 0 0,-4 0 0,0-1 0,6-9-1,-18 17 1,7-10 0,-2-2 0,1 1 0,-2-3 1,-1 0-1,1-1 1,0-1-1,2-1 1,1 0-1,11 0-1,-15-3 0,15 3-4,0 0-8,-1-13-25,1 13 0,14-8 0,-1 4 0</inkml:trace>
  <inkml:trace contextRef="#ctx0" brushRef="#br0" timeOffset="30690.7554">21124 10430 28,'0'0'30,"0"0"3,0 0-6,0 0-9,0 0-6,0 0-1,0 0-2,0 0-1,0 0-2,12 10 0,-12-10-1,14 0-1,-4 1-1,5 2 0,-1-1-1,4 2-1,1-1 1,0 2-1,2 0 0,-3 2 0,-1-1 0,1-1 0,-3-2-1,-1 2 1,-4-1 0,-10-4-1,12 9 1,-12-9-1,0 0 0,3 14 1,-3-14-1,-6 13 0,6-13 0,-11 19 0,7-5 1,1 1-1,-1 3 0,1 0 0,0 3 1,1 1-1,1 2 0,2-1 1,-3 2-1,2 2 0,0 1 0,0 2 0,1 1 0,1 2 1,0 0-2,0 2 2,1 1-1,0-2 0,0-2 0,-1 0 0,1-2 0,-1-4 0,-2 0 0,1-5 0,-1-4 1,1 3-2,-2-4 1,1-1 0,0-1 1,-2-2-2,1-1 2,-2 1-1,1-3 0,2-9 0,-9 10 0,9-10 0,-12 6 1,12-6-1,-19-1 1,10-1-1,-4-1 0,1-1 1,-1-1-1,1 0 1,2 0-1,1 1 1,9 4-1,-12-8 0,12 8-1,0 0-1,0 0-3,-2-12-4,14 16-17,-12-4-15,12 2 1,-12-2 0,12 1 0</inkml:trace>
  <inkml:trace contextRef="#ctx0" brushRef="#br0" timeOffset="33758.9309">15782 11324 27,'-9'12'20,"9"-12"-1,-10 7 0,10-7-4,0 0-2,0 0-1,0 0-2,0 0-2,11-9 0,-1 0-2,-4-5 0,8 1-1,-5-6-1,4 2 0,0-2-2,-1 1 0,1 0 0,-1 2-1,-2 3 1,1 2-1,-3 2 0,-8 9-1,12-13 1,-12 13-1,0 0 1,10-7-1,-10 7 1,0 0 0,1 12-1,0-3 1,0 3-1,0 4 1,0 6 0,-1 3-1,2 3 1,-2 5 0,2-1 0,-1 5-1,0-2 1,-1 3-1,0-3 1,1-4 0,-2-2-1,3-2 0,-4-3-1,0-5 0,1-2 0,-1-7-2,1 0-2,1-10-1,-2 14-3,2-14-4,0 0-3,-11 1-4,11-1-2,0 0-6,-11 4 3,11-4 0,-13 2 4</inkml:trace>
  <inkml:trace contextRef="#ctx0" brushRef="#br0" timeOffset="34072.9489">15834 11673 12,'0'0'17,"-15"5"2,15-5 0,-12 3 0,12-3-2,0 0 0,0 0-2,0 0-2,1-9-1,11 6-2,2-8-2,8 4-1,1-5-2,8 3-1,-3-2-1,4 2-1,0 0-1,1 2 0,-3 3-1,-4 1 1,-1 0-1,-5 2 1,-2 0-1,-5 2 1,-1-1-1,-12 0 0,10 1 0,-10-1-1,0 0-2,0 0-3,0 0-11,0 0-22,0 0 2,0 0-2,0 0 2</inkml:trace>
  <inkml:trace contextRef="#ctx0" brushRef="#br0" timeOffset="37497.1447">9599 14170 24,'0'0'18,"0"0"-1,0 0-2,0 0 0,0 0-2,0 0-1,0 0-2,-2 9-2,6 3 0,-2-1-1,5 8 0,-3 0-1,5 7-1,-1-2 1,5 6-2,-2-4-1,3 2-1,-1-3 0,1-2 0,-1-5-2,1-2 1,2-6 0,-4-3-1,3-6 0,0-4 1,0-3-1,0-3 0,1-6 1,0-1-1,0-5 0,1 0 1,-1-4-1,-2 0 1,2 0 0,-3 1-1,-1 1 1,-2 2 0,-3 2 0,-1 4 0,-3 2 0,-3 13 0,-2-13 0,2 13 0,0 0 0,-10 3 0,10-3-1,-13 22 0,7-3 0,-2 4 0,0 4 0,1 6 0,-1 2 0,0 4 1,0 5-1,-1 2 0,0 1 0,0 3 0,0-3 0,-2 3 0,1-1 1,-1 0-2,-2-3 1,2-4 1,-1-4-2,0-4 2,1-4-1,1-5 0,0-4 0,2-3 0,1-5 0,2-3 0,5-10 0,-9 11 0,9-11 0,0 0-1,0 0-2,0 0-2,7-9-6,-7 9-19,8-20-7,5 9-2,-3-11 2</inkml:trace>
  <inkml:trace contextRef="#ctx0" brushRef="#br0" timeOffset="40484.3156">14168 13471 18,'0'0'15,"-10"-8"-1,10 8-1,0 0-1,0 0-1,0 0 1,0 0-2,0 0 0,0 0 0,2 15-2,-2-15 0,3 15 0,-3-15-2,2 22 0,-2-7-2,3 8 2,-4 0-3,5 7-1,-2 1 1,2 7-1,0 1-1,1 4 0,0 2 1,2 2-1,-1 0 0,-2 3 0,0 2 0,1 1 0,-1 2 0,2-2 0,-3 2 0,1-2 0,-1-1-1,3-4 0,-1-1 1,0-4-2,1-3 2,-3-5-1,0-4 0,0-2 0,0-4 0,-2-2 0,0-5 0,0-4 1,-1-2-1,1-2 0,-1-10 0,2 13 0,-2-13 0,0 0 0,0 0 0,0 0 0,10 6 0,-10-6 0,10 1 1,-10-1-2,14 2 1,-3-1 1,1 0-1,2 2 0,5-3 1,3 0-1,3-3 1,2 2 0,2 1 0,5 0-1,3-1 1,3-1 0,-1 1-1,6-1 0,1 0 1,4 0 0,2-2-1,1 2 1,3-1-1,1 2 0,3 1 1,-3-1-1,5 1 1,0 1-1,4-1 0,-3 1 0,3-2 1,-1 0-1,2 0 1,1 1-1,-3-3 0,1 1 1,0-2-1,0 2 0,-1 0 1,1 1-1,-3 1 0,0 0 0,-2 2 0,-1 0 0,-1 2 1,-1-3-1,-2 1 0,0 0 0,1-1 0,3-1 0,-2-1 0,0-1 0,0-1 0,0-1 0,1-2 1,0 1-1,-2 0 0,-2-2 0,-2-1 0,2 1 0,-3 0 0,-1 1 0,-3 1 0,-4-2 0,-2 1-1,-6 2 0,-3 0 0,-6 1-1,-3 3-1,-9-2-3,-1 6-7,-14-4-21,0 0-5,0 0 1,-18 1 0</inkml:trace>
  <inkml:trace contextRef="#ctx0" brushRef="#br0" timeOffset="42668.4405">14157 13387 22,'0'0'24,"10"-3"-7,-10 3-1,9-5-1,-9 5-2,13-5-2,-13 5 1,21-6-1,-9 0-2,9 8-1,-1-6-2,9 5 0,6-2-1,8 2-2,8-3-1,11 0 0,7-2 0,10-1 0,7-2 0,10 0-1,3-4 1,8 2 0,4-1-1,1 0 0,1 1 1,1 2-1,-2-2 0,2 4 1,-1 0-1,-2 2 0,-2 1 0,-1 2 0,-3 0 1,1 1-1,1 0-1,-2 0 1,-4 0-1,1 0 1,-7 1-1,1-1 1,-2 0-1,-4 1 1,-6-1-1,-5 0 0,-4-1 1,-9 0-1,-4-2 0,-8 0 0,-5 0 0,-9 0 0,-4-1 0,-10 1 0,-4 0 0,-3 1 0,-7 1 0,0 1 1,-12-1-1,9 3 0,-9-3-1,0 0 2,10 12-2,-10-12 1,11 8 0,-2-5 0,1-1 0,4 0 0,0-2 0,4 0 0,0 0 0,2-1 1,1 0-1,-4 1 0,2 0 0,-5 0 0,-1 0 0,-2 1 0,-2 0 0,-9-1 0,10 4 0,-10-4 1,0 0-1,5 10 0,-5-10 0,-4 10 1,4-10-1,-7 12 0,7-12 1,-6 19-1,5-5 0,1 2 1,0 2-1,1 5 0,2 4 0,2 4 0,0 4 0,-3 3 0,1 4 0,-2 2 1,3 3-2,1-1 2,0 5-1,0-2 0,3 0 0,0-1 0,0-1 1,2-2-1,-2 3 0,-1-4 0,-2 0 0,-1-5 0,0-1 0,1-5 0,-5-1 0,1-6 0,0-4 0,0-4 0,-1-6 0,-1-1 0,1-11 0,-1 13 0,1-13 0,0 0 0,0 0 0,0 0 0,0 0 0,-8 9 1,8-9-1,0 0 0,0 0 0,0 0 0,0 0 0,0 0 0,-9 7 0,9-7-1,0 0 1,-9 3 0,9-3 0,0 0 0,-14 7 0,14-7 0,0 0 0,-12 7 0,12-7-1,0 0 1,-9 3 0,9-3 0,0 0 0,0 0 0,0 0 0,0 0 0,0 0 0,0 0 0,-10 7 0,10-7 0,0 0 0,0 0 0,0 0 0,0 0 0,0 0 0,0 0 0,0 0 0,0 0 0,0 0 0,1 9 0,-1-9 0,0 0 0,0 0 0,0 0 1,0 0-2,0 0 1,0 0 1,0 0-1,0 0-1,-9 8 2,9-8-1,-9 2 0,9-2 0,-11 6 0,11-6 0,-14 7 0,14-7 0,-18 5 0,18-5 0,-17 8 0,8-5-1,-2 1 1,2-1 0,-2 0 1,-3 0-1,1 0 0,-4 1 0,-1 2 0,-6-1 0,-2 1 0,-5 0 0,-3 3 0,-3 2 0,-6-1 0,-4 1 0,-3 1 0,-3-1 0,-1-1-1,-3 1 1,1-2-1,2-1 1,2 1 0,5-3-1,4 0 1,7 0-2,7-3 0,8 0-1,1-5-4,20 2-7,-14-2-20,14 2-5,8-10 0,-8 10 0</inkml:trace>
  <inkml:trace contextRef="#ctx0" brushRef="#br0" timeOffset="43658.4972">15652 13874 18,'0'0'12,"-13"4"-1,13-4-1,-11 6-1,11-6 0,-11 11-1,11-11 1,0 0-3,-11 9 0,11-9 0,0 0-1,0 0 1,0 0 0,1 9 2,-1-9 0,0 0 0,0 0 1,17-1 0,-17 1 0,17-5-3,-6-1 0,6 5-1,2-4-1,6 5 0,1-2-1,7 3 0,-2 0-1,4 3 0,0-2 0,2 2-1,-6 0 1,-3 1-1,-2-3-1,-8 4 1,-2-4 0,-6 1-1,-10-3 1,0 0-1,0 0 1,0 0-1,0 0-1,0 0-1,0 0-2,0 0-6,0 0-10,0 0-20,0 0 1,0 0 0,0 0 1</inkml:trace>
  <inkml:trace contextRef="#ctx0" brushRef="#br0" timeOffset="44411.5402">16359 13949 16,'0'0'28,"12"9"4,-12-9-7,0 0-5,0 0-4,5-12-1,-5 12-2,9-18-2,-1 9-2,-4-7-4,5 3 0,-4-5-1,7 1-1,-4-1-1,1 2 0,1-1 0,-1 2 0,-1 0-1,2 2 0,-4 2 0,0 2 0,-6 9 0,0 0-1,11-10 1,-11 10-1,0 0 0,5 14 1,-2-4-1,-1 4 0,-1 1 0,1 5 0,-1 4 1,0 2-1,1 4 0,-1 1 0,0 3 0,0 0 0,-1 0 1,0-1-2,2-2 1,-2-2 0,1-2 0,0-4 0,2-3 0,0-3 0,-1-4-1,2-3 1,-4-10-1,6 12 0,-6-12 0,0 0-1,0 0-2,0 0 0,0 0-2,0 0-3,0 0-4,0 0-5,0 0-4,0 0-9,-15 0-6,15 0 3,-10 2 1</inkml:trace>
  <inkml:trace contextRef="#ctx0" brushRef="#br0" timeOffset="44779.561">16472 14255 25,'0'0'29,"0"0"-2,0 0-3,0 0-4,-10-3-3,10 3-2,2-9-1,-2 9-5,11-7-1,0 8-2,-11-1-2,19-6-1,-5 4-1,2 2-1,1 0 1,2 0-1,-1 0-1,1 1 1,-2 1 0,1-2 0,-3 1-1,-1 1 1,-3-1-1,-11-1 1,14 2-1,-14-2 0,0 0 1,0 0-1,0 0 0,0 0 1,0 0-2,0 0 1,0 0-1,-12-5-1,12 5-3,0 0-4,0 0-24,0 0-5,-6-13 0,6 13-1</inkml:trace>
  <inkml:trace contextRef="#ctx0" brushRef="#br0" timeOffset="46004.631">18702 13634 6,'-7'-21'29,"11"6"-3,-5-1-1,4 2-4,0 5-2,-2-1-4,-1 10-2,0 0-4,12 6-1,-8 5-3,5 9-1,-4 1-1,4 8 0,1 2-1,2 6 0,-3-3 0,2 2 0,-2 0-1,0-2 0,-1-4-1,0-4-1,-3-3 0,0-7-2,1 0-3,-6-16-4,8 9-8,-8-9-11,1-12-7,-1 12 0,1-26 1</inkml:trace>
  <inkml:trace contextRef="#ctx0" brushRef="#br0" timeOffset="46529.6611">18738 13574 23,'-4'-19'33,"11"5"2,-5-6 1,6-3-15,8 6-4,-3-6-4,12 8-4,-3-5-3,5 9-2,-3 2-1,5 6-2,-3 5 0,0 4-1,-1 4 1,-2 4-1,-3 3 0,-3 3-1,-5 2 0,-7-1 0,0 2-1,-10 1 1,-4 2-1,-6-4 1,-4 2-1,-3-3 1,-2-1 0,-1-3 1,-2-2 0,3-4 1,2-3 0,5-2 0,4-3 1,4 1-1,9-4 1,0 0-1,10 1 1,6 0-1,2 0-1,3 3 1,3-1-1,6 2 0,-1 1 1,0 3-1,0-1 0,-3-1 0,-1 0-1,-3 1-1,-1 0-1,-8-3-5,4 4-9,-8 0-21,-9-9 1,13 8-2,-13-8 3</inkml:trace>
  <inkml:trace contextRef="#ctx0" brushRef="#br0" timeOffset="47085.6929">19308 13775 42,'17'3'32,"-17"-3"2,23-10-6,-8 8-14,-5-7-4,8 6-3,-3-6 0,-2 4-3,-1-6 0,3 5-1,-4-4 1,2 2-2,-4-4 0,-1 3 0,-3-2-1,1 1 0,-3 0 0,-3-1 0,0 11-1,-8-18 0,8 18 1,-19-16-1,6 8 0,-2 3 0,-4 1 0,1 3 0,-4 0 0,-1 3-1,0 2 1,2 3 0,1 4 0,2 1 1,1 4-1,1 1 0,6 1 0,5 2 1,4-1 0,5 1 0,1-2 0,8 1 0,2-3 0,6 1 0,-4-3 0,4 0 0,0 2 0,-2 0 0,1-3 0,-6 2-1,2-3 0,-2-2-1,2 1 0,-3-4-2,1-1-3,-14-6-4,25 3-10,-14-3-19,-1-7 2,5 3-2,-4-10 2</inkml:trace>
  <inkml:trace contextRef="#ctx0" brushRef="#br0" timeOffset="47586.7215">20003 13466 12,'1'-10'29,"-9"-8"1,7 2-4,-6 6-6,-1-3-5,8 13-3,-18-18-2,8 16-2,-4-3 0,1 6-3,-5 0-1,1 3-1,-4 2-1,2 6 1,-1-2-1,2 5 1,-1 2-1,3 4 1,0-2-1,5 6 0,0 0 0,6 1 0,2-1-1,3 0 0,3 1 0,3-1 0,3 0-1,1 0 0,1-3 0,1 0 0,-2 2 0,0-2 0,0-1 0,-4 0-1,0 1-1,-4-3-1,0 1-1,-5-6-3,5 4-4,-2-18-8,-8 13-18,8-13 0,-9 1 0,9-1 2</inkml:trace>
  <inkml:trace contextRef="#ctx0" brushRef="#br0" timeOffset="47861.7373">19649 13750 52,'0'0'37,"0"0"-1,14-10-5,0 11-13,-4-10-7,7 7-3,-3-4-2,3 5-2,0-2-2,1 2-2,0 3-1,-3-2-2,4 5-4,-7-6-7,7-1-25,0 6 1,-5-6 0,5 1 2</inkml:trace>
  <inkml:trace contextRef="#ctx0" brushRef="#br0" timeOffset="48742.788">20635 13280 19,'0'0'24,"0"0"-1,12-3-1,-12 3-2,0 0-4,0 0-1,-2 13-2,2-13-3,-13 7-1,1-5-3,3 5-1,-8-4-1,4 3-1,-7-2 0,2 2 0,-3-2-1,1 3 0,-3-2 0,2 2-1,-4-1 1,3 1 0,0 0-1,5 0 0,0 0 0,4-1 0,3 3 0,4 0-1,5 0 1,7 4 0,1 1-1,3 4 1,3 0-1,0 5 0,2 2 1,0 4-1,-1 0 0,-3 2 0,-3 2-1,-2 1 1,-2 2-1,-2-2 0,-2 2 1,-3-1-1,0-1 0,0-5 1,-1 0 0,1-5 0,1-4 0,1-3 0,2-5 0,-1-12 0,8 13 1,-8-13-1,17 6 1,-6-4 0,-1 0 0,4-2-1,-1 0 1,2 0-1,-2 0 1,2 0-1,-2-2-1,-1 1-1,3 0-2,-4-5-3,5 6-13,-1-3-19,-5-5 0,2 0 0,-6-8 1</inkml:trace>
  <inkml:trace contextRef="#ctx0" brushRef="#br0" timeOffset="49110.809">20893 13485 41,'-2'-16'33,"2"16"2,2-13-11,-6 1-6,4 12-4,0 0-1,0 0-4,-1 16-1,4 0-3,-3 0 0,2 7-2,-1 5 0,2 2-1,0 3-1,0 3-1,0-2 0,0 0 0,1-1 0,0-4 0,0-1-1,-1-5-1,1 2 1,-3-9-3,4 1-2,-5-17-8,5 12-19,-5-12-5,0 0-1,13-2 2</inkml:trace>
  <inkml:trace contextRef="#ctx0" brushRef="#br0" timeOffset="49611.8376">21085 13690 44,'0'0'35,"10"-8"0,-10 8 0,0 0-19,0 0-5,0 0-5,11 12-2,-10 1-1,1 2-1,-2 2-1,3 0 0,-1 1 0,3-1-1,0-1 0,4-4 1,-1-1-1,1-4 0,2-5 0,1-2 0,-1-5 1,1-2 0,0-6 0,1 0 0,0-5 1,0 1-1,-1-5 1,0 2 0,-2-1 0,2 4 0,-4 0 0,1 4 0,-2 2-1,-7 11 0,12-8 0,-12 8 0,0 0-1,9 15 1,-9-5-1,0 5 0,0 1 0,0 2 0,0 1-1,0 0 0,0 3-1,2-4-1,3 5-2,-5-9-4,10 3-6,-10-17-14,3 12-9,-3-12-2,0 0 4</inkml:trace>
  <inkml:trace contextRef="#ctx0" brushRef="#br0" timeOffset="50011.8605">21548 13389 59,'5'-12'37,"-5"12"0,11-6 0,-11 6-22,2 9-8,-2 2-2,1 7-2,-3 4 0,2 4-1,-2 1-1,-1 5 0,1 3-1,1-1 1,0 0-2,0-1 1,2-2 0,0 0 0,3-5-1,2-4 1,2-3-1,-1-1 1,2-5 0,2-3 0,-1-1-1,-1-4 1,4-1 0,-2-1-1,1-1-1,-3-4-1,4 2-5,-13 0-8,11-16-22,-11 16 1,9-14-1,-9 14 1</inkml:trace>
  <inkml:trace contextRef="#ctx0" brushRef="#br0" timeOffset="50261.8748">21423 13614 56,'0'0'36,"-16"2"0,16-2-6,0 0-13,13-2-7,2 4-4,-2-4-1,6 2-2,2-2-2,2 1-2,1 1-2,-4-5-5,8 7-5,-10-5-16,1-1-8,2 2-1,-6-7 2</inkml:trace>
  <inkml:trace contextRef="#ctx0" brushRef="#br0" timeOffset="50941.9137">21835 13284 36,'-13'4'34,"13"-4"2,0 0 0,1-11-16,11 10-5,-12 1-4,24-10-3,-11 5-1,7 4-1,-2-3-2,2 4-1,-2-1-1,1 2 0,-2 1-2,2 0 1,-3 0 0,-2 2-1,-3 1 1,0-1-1,-1 1 1,-10-5-1,12 11 0,-12-11 1,4 16-1,-2-7 1,-2 2-1,-1 2 0,-1 1 0,0 4 0,0 0 0,-1 4 0,0 3 0,0 4 0,-1 2-1,3 2 1,2 2-1,0 0 1,2 0-1,1-2 0,2 2 0,0-4 0,4-3-1,-3 0 0,1-3 1,-3 1 0,1-3 1,-4-4-1,-2-2 1,-5-2-1,-3-4 2,-4-2-1,-5-1 0,-2-4 1,-4 1-1,0-1 0,-3 1 0,3-1 0,0 1-3,0-3-3,10 1-23,-2 0-10,1-6 0,4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7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10293 13543 46,'2'-12'32,"-2"12"2,0 0-2,-1 15-13,1 2-9,-2 3-3,3 8-3,0 3 0,2 4-1,1 0-1,2 4 0,0 0-1,1 2 0,-1-5-1,-1-3-1,0-3 0,-3-3-2,3-2-1,-7-10-3,6 1-4,-4-16-7,-1 9-13,1-9-3,0 0 0,0 0 2</inkml:trace>
  <inkml:trace contextRef="#ctx0" brushRef="#br0" timeOffset="5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1:43.56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6349 15504 6,'11'7'27,"-11"-7"1,12 5 1,-12-5-13,0 0-3,15 0-2,-15 0-2,14-1-1,-14 1-2,19-3 0,-7 0 0,5 4 0,0-4-1,4 5-1,2-3 0,5 3-1,0-3 1,6 5-1,1-5 0,2 3-1,3-3 0,4 4 0,1-3 0,3 3 0,0-3 0,1 3 0,2-1-1,3 1 1,-2-1 0,0-1-1,0-2 0,2 2-1,-4-1 1,2-1 0,-4 0-1,1 0 1,-4 0-1,2 1 0,-5-3 0,-3 2 1,0-1-1,-3 0 0,-5-1 0,-3 1 0,-3-1 0,-6 1 0,-1 2-2,-6-3 0,-2 5-3,-10-2-4,0 0-8,0 0-15,-16 1-7,5 0-1,-7-5 1</inkml:trace>
  <inkml:trace contextRef="#ctx0" brushRef="#br0" timeOffset="1356.0775">6659 15318 14,'0'0'12,"0"0"-1,0 0 1,0 0-1,0 0 1,0 0 1,0 0 0,10 3-1,-10-3 0,0 0-1,0 0-1,10 2-3,-10-2 0,0 0-2,0 0-1,0 0 0,10-1-1,-10 1-1,0 0 1,0 0-1,9 2 0,-9-2 0,0 0 0,0 0 0,0 0-1,0 0 0,0 0 1,3 10-1,-3-10 0,0 0 0,0 0 0,-9 11 0,9-11 0,0 0 0,-13 8 0,13-8 0,-15 9 0,6-3 0,-1 0-1,-3 1 1,-2 1-1,-2 3 1,-1-1-1,-2 2 1,-3 3-1,-1 0 1,0-1-1,0 0 0,-2 0 1,2-1-1,0-1 0,2-1 0,2-3 0,1 1 0,3-1 0,0-2 0,3 0 1,2-1-1,0-1 0,11-4 1,-15 7-1,15-7 0,0 0-1,-10 5 1,10-5 1,0 0-2,0 0 1,13 3 0,-4-1 0,1-2 1,2 1-1,3-1 0,2 0 1,1 4-1,4 1 1,1 0 0,2 1-1,2 1 1,-1 1 0,2 1 0,-1 1-1,0-2 1,-3 0 0,-1 1-1,-4 3 0,-2-3 0,-3-2 1,-1 2-1,-3-2 0,-10-7 0,14 12-1,-14-12 0,0 0-2,10 6-2,-10-6-5,0 0-14,0 0-16,0 0 0,0 0 1,11-6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2:55.30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10645 14352 5,'0'0'14,"13"-9"-1,-13 9-1,17-5-1,-7 2-1,1 1 0,2 0 1,2-1-3,1 0 1,2-2-1,3-2-2,-2-2 0,6 2-1,-1-5-1,3 1 0,-2-4-1,5 1 0,-4-3 0,5 0 0,1-3 0,3 1-1,0-6 1,3 1-1,0-3 0,5 0-1,0-2 0,1-2 1,1-1-1,1 1 0,3-3-1,-2 0 1,1-2 0,1 0 1,-1-2-2,4-2 1,-4-1 0,2 0-1,1-3 1,-1 0 0,3-1-1,2 2 1,-1-2-1,0 0 1,1 1-1,1-1 1,1 2-2,-1-2 2,-2 0-2,1-3 1,-2 0 0,2 0 0,-2 1 0,2-2 0,-1 0 0,-1 1 0,0 2 0,0 2 0,1 1 0,-4 0 0,2 2 0,-1 1 1,-2 1-1,1 0 0,2 1 0,-3-1 0,-1 3 0,-1 0 0,1 2 0,-3 1 0,-1 3 0,-3 0 0,-3 3 0,2 3 0,-4 1 0,-2 2 0,-2 2 0,-1 2 0,-2 0 0,0 2 0,-2 1 0,-1 1 0,-4 2 0,1 0 0,-3 2 0,-4 2 0,-1 2 0,-6-1 0,-9 6-1,13-2 1,-13 2 0,0 0 0,0 0 0,0 0-1,-13 13 0,13-13 0,-15 9 0,15-9-3,-13 6-1,4-6-4,9 0-8,0 0-12,-14 1-6,14-1 3,-7-9-1</inkml:trace>
  <inkml:trace contextRef="#ctx0" brushRef="#br0" timeOffset="796.0454">13660 11889 12,'0'0'12,"0"0"1,-9-1-1,9 1 2,0 0-2,0 0 1,-10-7-3,10 7 0,0 0-2,0 0-1,0 0-1,0 0-1,0 0 0,11 11 0,-11-11-1,15 10 1,-15-10 0,20 6-2,-6-6 1,6 2-1,-1-3 0,3 0 0,0 0-2,2-1 1,-1-1-2,-1 2 1,-1-3-1,-2 3 1,-1 0-1,0 3 1,-5-1-1,1 1 1,-4 2 0,-1 2-1,-9-6 1,13 15-1,-13-15 1,3 13-1,-3-13 1,-1 15-1,1-15 0,-6 12 0,6-12 1,-13 15-1,13-15 0,-15 17 1,6-4 0,0-1-1,0 1 0,0 4 1,0 1-1,1 0 0,0 3 1,2 1-1,-4-1 0,3 3 0,-1 1 0,1 0 1,-4-1-1,2 1 0,-1 0 0,-1-1 0,1-4 0,0 0 0,1-3 0,0-4 0,3-3 0,1 0 0,5-10 0,0 0-1,-9 10-1,9-10 0,0 0-3,0 0-4,0 0-11,10 1-16,-10-1 0,0 0 1,0 0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45:23.3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9358 9786 14,'3'-11'13,"-3"11"0,0 0 2,0 0-1,0 0 2,0 0-2,0 0 0,-14-9-2,14 9-1,0 0-2,0 0-1,0 0-1,-8 11-2,8-11-2,-1 21 1,1-6-2,2 7 0,-1 4 1,1 5-2,-2 2 1,2 4-1,-3 0 1,1 2-1,-1-1 0,0-1 0,-1-3-1,1-1 0,0-3 0,0-4 1,0-2-1,0-3 0,0-5 0,1-3 0,0-2-1,0-11-1,0 0-3,0 0-4,9-4-14,-9 4-12,8-25-1,0 9 2,-7-10 0</inkml:trace>
  <inkml:trace contextRef="#ctx0" brushRef="#br0" timeOffset="814.0463">9054 9762 1,'0'0'15,"0"0"-2,0 0 1,0 0-1,0 0 0,0 0 0,0 0 1,0 0-3,0 0 0,0 0-1,10 2-1,-10-2-1,21 5-1,-7-5 0,7 6-1,0-6 0,5 2-1,3-5-1,6 0 0,2-2-1,3-1-1,1-2 0,3 1-1,-2-2 0,1 3-1,-3 0 1,-4 1 0,-6 1-1,-3 3 0,-7 0 0,-3 2 1,-6 0-1,-11-1 0,13 6 1,-13-6-1,0 0 0,0 12 0,0-12-1,0 0 0,0 0-1,-11 7-2,11-7-2,0 0-6,0 0-17,0 0-6,0 0-1,0 0 0</inkml:trace>
  <inkml:trace contextRef="#ctx0" brushRef="#br0" timeOffset="1846.1056">10740 9762 21,'0'0'22,"0"0"-2,7-13-2,-7 13-2,0 0-2,0 0-1,0 0-3,0 0-1,0 0-1,0 0-2,0 0-2,0 0 0,0 0 1,-17 1-3,17-1 1,-17 9-1,4-2 0,-2 0-1,-1 1 0,-1 2 0,-3 1-1,0 1 0,-1 1 1,-1 0-1,-2 2 0,1-2 0,1 2 0,1 0 1,2-1-1,4-3 1,1-1 1,4-3-1,10-7 0,-10 9 1,10-9-1,0 0 1,0 0 0,0 0 0,6 11-1,-6-11 1,15 9-1,-2-1 0,2-1 0,3 2 0,2 3-1,1-2 1,3 3 0,2 0-1,0-1 1,0 0 0,-1 1-1,0-2 0,-3 0 1,-2-1-1,-3-1 0,-2 0 0,-4-1 1,-11-8-1,11 9 0,-11-9 0,0 0 0,0 0-1,0 0-2,10 8-2,-10-8-4,0 0-13,12-2-17,-12 2 2,11-6-1,-11 6 1</inkml:trace>
  <inkml:trace contextRef="#ctx0" brushRef="#br0" timeOffset="2605.149">11005 9745 15,'0'0'30,"0"0"-1,0 0-3,0 0-6,0 0-2,0 0-5,-3 9-3,3-9-3,0 0-2,2 11-2,-2-11 0,6 9-1,-6-9 0,0 0-1,14 5 1,-14-5-1,9-3 0,-9 3 0,5-9 0,-5 9 0,2-12 0,-2 12 0,-1-12-1,1 12 1,-3-12-1,3 12-1,0 0 0,0 0-2,0 0-3,0 0-7,0 0-11,-6 9-11,9 1-2,-3-10 2,3 21 1</inkml:trace>
  <inkml:trace contextRef="#ctx0" brushRef="#br0" timeOffset="3034.1736">11065 10018 31,'0'0'29,"-5"10"2,5-10-10,-10 8-5,10-8-4,-1 9-3,1-9-2,3 11-2,-3-11-1,4 15-1,-4-15 1,5 13-3,-5-13 1,5 12-1,-5-12 0,4 9 0,-4-9 1,0 0-1,0 0 1,0 0-1,0 0 0,0 0 0,0 0 0,3-13 0,-3 13-2,0 0-2,-7-13-4,7 13-12,0 0-15,0 0-1,0 0-1,0 0 2</inkml:trace>
  <inkml:trace contextRef="#ctx0" brushRef="#br0" timeOffset="3816.2183">11778 9700 45,'-1'-16'32,"1"16"-3,0-10-5,-3-1-6,3 11-4,0 0-3,0 0-4,0 0-2,0 0-2,-4 17-1,8 0 0,-3 3-1,3 4 0,-2 4-1,3 5 1,1 2 0,-1 2 0,-4 1-1,1 1 1,-1 0-1,-1-1 1,0-1-1,-1-4 0,-1-4 0,0-3 0,1-3 0,-4-6 0,3-4-1,2-13-1,-2 14-2,2-14-3,0 0-8,0 0-22,-8-15 1,8 15-1,0-25 2</inkml:trace>
  <inkml:trace contextRef="#ctx0" brushRef="#br0" timeOffset="4536.2595">11554 9658 21,'0'0'19,"0"0"-1,-11 0-1,11 0-1,0 0-1,0 0-1,0 0-1,-10-14-1,10 14-2,0 0-1,9-7 0,-9 7-3,15-9-1,-5 3-1,6 3 0,-1-1-1,8-1 0,0-4-1,7 7 1,0-2-1,3 2-1,0-1 1,2 2-1,-3 1 0,-1 1-1,-3 1 1,-4-1 0,-5 0-1,-2 3 0,-4 1 1,-1-2-1,-12-3 0,16 6 0,-16-6 1,16 4-2,-16-4 1,16-3-1,-6 0-2,-1-1-4,4 5-9,-13-1-23,15-6 1,-15 6-1,9-8 1</inkml:trace>
  <inkml:trace contextRef="#ctx0" brushRef="#br0" timeOffset="5091.2912">12326 9453 53,'0'0'36,"7"-15"0,-7 15-8,0 0-8,0 0-8,0 0-5,6 9-2,-4 5-2,-3 1-1,3 6 0,0 0-1,1 5 0,-1-1 0,1 2-1,-1-1 0,1-3-1,0-1-3,-3-8-3,4 5-10,-3-9-22,-1-10 2,0 0-2,0 0 2</inkml:trace>
  <inkml:trace contextRef="#ctx0" brushRef="#br0" timeOffset="10822.6191">8756 11507 10,'13'-3'29,"-8"-9"1,5 6-1,-10 6-9,8-11-4,-8 11-4,0 0-3,2 15-2,-5-6-2,4 10 0,-4 4-2,4 6 0,-4 2-1,2 3 0,0 2-1,2 0 0,-1 0 0,-1-2-1,2-2 0,-1-2 0,2-3 0,-1-4-1,1-4-1,-2-3-2,3-1-2,-3-15-7,1 14-7,-1-14-14,0 0 0,0 0 0,-16-17 1</inkml:trace>
  <inkml:trace contextRef="#ctx0" brushRef="#br0" timeOffset="11442.6545">8684 11496 16,'0'-24'31,"11"7"1,-6-6 2,6 1-12,4 8-6,0-5-3,8 9-3,-4-3-3,6 9-3,-3 2 0,5 4-1,0 2-1,1 4 0,-1 2-1,0 1 0,-3 3 0,-2 0 0,-2 1-1,-4 1 0,-4 4 0,-5-2-1,-5 1 0,-4 2 0,-2-2-1,-6-2 0,-3 0 0,-4-2 1,-2-2-1,-2 0 1,0-4 0,-4-4 0,2 0 1,1 0 0,3-3 1,2-1 0,3-2 0,4-3 0,10 4 1,-11 0-1,11 0 1,0 0 0,14 12-1,-2-2 1,2 2-1,5 3 1,2 3-1,1 0 0,1 1 0,1 0 0,-2 0 0,1-3 0,-2-3-1,0-2 0,-2-1 0,-1-3 0,-2-3-2,-4-4 0,-1 3-4,-11-3-7,12-3-10,-12 3-15,0 0 1,0 0-1,-3-9 3</inkml:trace>
  <inkml:trace contextRef="#ctx0" brushRef="#br0" timeOffset="12117.6931">9282 11741 36,'13'-3'31,"-6"-7"3,7 5-1,1-2-15,-3-4-7,6 6-3,-5-5-2,6 7-1,-4-3-1,5 2 0,-4-4-1,3 3 0,-5 0 0,2 0-1,-4-2-1,0 1 0,-12 6 0,11-16-1,-11 16 1,1-14-1,-1 14 1,-8-15-1,8 15 0,-19-16 0,7 6 0,-2 2 0,-1 0 0,-3 0 0,0 1 0,-1 1 0,1 3 0,0 6 0,1 1 0,2 6 0,0 3-1,2 6 1,3 2 0,1 4 0,4 1 0,3 0 1,3 0-1,3 1 0,5-5 1,2 0 1,2-4-1,4-1 1,0-3-1,0-2 1,0-1 0,-1-1 0,0-3-1,-1 0 0,-1-1 0,-1-1-1,-3 0 1,1-3-1,-2 0-1,-9-2-1,15 3-3,-15-3-4,14-2-16,-14 2-15,13-4 1,-13 4-1,16-12 2</inkml:trace>
  <inkml:trace contextRef="#ctx0" brushRef="#br0" timeOffset="12725.7279">10077 11429 28,'0'0'29,"6"-12"1,-6 12-8,2-13-6,-4 4-3,2 9-3,-8-15-2,8 15-1,-17-12 0,6 8-2,-4-3-2,0 4 0,-5 0 0,2 3-1,-2 0 0,1 4-1,0 2 1,1 3 0,2 1 0,2 6-1,2-1 1,4 7 0,0 1-1,5 2 1,3 4-1,3 3 0,2 2 0,2 2 0,1-1 0,1 1 0,2-1-1,-2-1 1,-1-2-1,-1-2 0,0-2 0,-3-3 0,-2-2 0,-2-5-2,-1 0 1,-2-5-2,0-1 0,3-12-3,-9 11-3,-1-14-7,10 3-14,0 0-7,-15-15-1,15 15 3</inkml:trace>
  <inkml:trace contextRef="#ctx0" brushRef="#br0" timeOffset="12987.7429">9690 11751 47,'10'-13'36,"7"9"0,1 0-1,2-6-16,11 9-6,-4-5-5,6 4-1,-3-4-3,1 4-2,-3-1 0,-1-3-3,-2 2-1,-5-4-5,1 6-11,-2-2-20,-9-3 0,2 2 0,-8-5 0</inkml:trace>
  <inkml:trace contextRef="#ctx0" brushRef="#br0" timeOffset="13910.7957">10567 11275 35,'0'0'29,"12"0"2,-12 0-6,0 0-9,10-2-4,-10 2-4,0 0 0,0 0-1,0 0-1,-10 1-1,10-1-2,-10 2-1,10-2 0,-19 3-1,8 1-1,-3-3 1,-1 2-1,-3-3 1,2 4-1,-1-4 1,2 2 0,-1-1 0,4-1-1,1 2 1,11-2 0,-15 7 0,15-7 0,-10 8-1,10-8 1,-6 15 0,6-2 0,-3 0-1,3 5 1,-1 3 0,1 3 0,0 4-1,1 3 1,-1 3 0,-1 5-1,-1 1 0,1 1 0,-1 2 0,0-3 1,0 0-2,0-2 1,0 1 0,0-6-1,1-2 1,1-2-1,0-4 1,0-3 0,1-2-1,-1-3 1,2-5-1,-2-12 1,2 14 1,-2-14-1,0 0 1,0 0-1,9-2 1,-9 2-1,13-6 1,-4 3 1,1 0-2,4 1 1,-1-1 0,3 1 0,0 1-1,0 0 0,0 1 0,-1-3-2,-1 3 0,-3-3-4,3 8-8,-5-5-25,-9 0 1,20-10-1,-11 0 2</inkml:trace>
  <inkml:trace contextRef="#ctx0" brushRef="#br0" timeOffset="14377.8224">10941 11476 53,'0'0'35,"10"-4"-1,-10 4-6,0 0-13,0 0-3,0 0-5,4 15-1,-4-15-2,-3 21 0,2-7-2,1 4 1,-3 4-2,3 4 0,-2 1 0,1 4 0,0-1-1,0 0 1,-1-1-1,2-2 0,0-4 0,0-1 0,0-4-1,0-5 1,1-2-2,-1-11 0,1 11-3,-1-11-1,0 0-5,0 0-8,-7-16-16,7 16-2,-5-15 0,5 15 2</inkml:trace>
  <inkml:trace contextRef="#ctx0" brushRef="#br0" timeOffset="14965.8557">10721 11447 3,'0'0'26,"0"0"2,0 0-2,0 0-6,0 0-5,0 0-2,5-12-1,-5 12-2,0 0-1,11 2 1,-11-2-4,0 0 0,12 2 0,0 1-2,1-4 0,3 3 0,3-3 0,2 2-2,4-4 1,2 1-1,-1-2 0,2 1-1,-3-2 1,0-1-1,-2 1-1,-2 1 1,-2 1-1,-1 1 0,-4 0 0,-1 2 1,-3 2-1,-10-2 0,14 6 0,-14-6 0,0 0 0,9 14 0,-9-14 0,4 10 0,-4-10 0,0 0 0,8 10 0,-8-10 0,0 0-1,0 0 1,12 2-2,-12-2 0,0 0-2,0 0-5,8-10-23,-8 10-8,0-11 1,0 11 0</inkml:trace>
  <inkml:trace contextRef="#ctx0" brushRef="#br0" timeOffset="16121.9222">11325 11228 12,'0'0'13,"-13"1"-1,13-1-1,0 0 0,-9-2 0,9 2 0,0 0 1,0 0 0,-13-4-1,13 4 0,0 0-1,0 0 1,0 0-1,0 0-1,0 0-1,10-3-1,-10 3-1,14 3-1,-4-4-1,7 3-1,-3-1 0,6 1-1,1-2 0,2 2 0,2 0 0,1-1-1,-2 0 0,-2 1 0,-1 5 0,-4-3 0,-7-2 0,0 2 0,-10-4 0,9 10-1,-9-10 1,-2 12-1,2-12 0,0 0 0,-10 14 0,10-14 0,-9 12 0,9-12 0,-7 14 0,5-3 0,0 2 0,1-2 0,0 5 0,1 1 0,0 3 0,0 4 0,0-1 0,-1 2 0,-1 3 0,1 2 0,-2 2 0,1-2 0,0 0-1,0 0 1,3 0-1,0-1 1,1-2 0,1-1-1,2-3 1,-2 0-1,2-2 1,0-1 0,-2-2 0,-1 0-1,-1-5 1,-1 1-1,-1-3 0,-2-1 0,3-10 0,-12 17 0,12-17 1,-17 9-1,7-3 1,-2 0-1,0 0 1,1-1 0,-2-1 0,1 0 0,1 1 0,0 0 0,2-2 1,9-3-1,-13 5 1,13-5 0,0 0-1,-9 0 1,9 0 0,0 0-1,0 0 0,0 0-1,0 0 0,-1-12-3,1 12-2,0 0-8,9-8-25,-9 8 1,11-8-1,-11 8 1</inkml:trace>
  <inkml:trace contextRef="#ctx0" brushRef="#br0" timeOffset="17163.9818">12111 11389 28,'6'-11'27,"8"7"-4,-14 4-2,14-10-4,-14 10-3,0 0-2,11-4-1,-11 4-2,0 0 0,0 0-4,0 0 0,0 0-2,0 0-1,0 0 0,0 0 0,0 0-1,-4 9 0,4-9 0,-12 11 0,3-4 0,-4 5-1,-4 1 1,-5 4-1,-3 1 0,-2 4 0,-2-1-1,1 1 1,-1 1 0,3-2 0,3 0 0,3-4 0,6-1 0,3-4 0,6-1 1,3-1 0,2-10-1,5 16 2,-5-16-1,16 16 0,-7-8 1,5 0-1,-1 2 0,1 1 0,2 0 0,1 2 0,1-1-1,0-1 0,-1 2 1,0-1-1,-2-1 0,1-2 1,-4-1-1,-2-3 0,0-1 0,-10-4-1,11 6-1,-11-6-2,10-2-5,-10 2-15,-2-15-14,2 15 0,12-20 0,-2 9 0</inkml:trace>
  <inkml:trace contextRef="#ctx0" brushRef="#br0" timeOffset="17565.0047">12399 11395 36,'0'0'30,"0"0"2,0 0-10,10-8-6,-10 8-3,0 0-3,-11-3-1,11 3 0,0 0-2,-8 11-1,8-11-2,-8 10 0,8-10-1,-5 12-1,5-12-2,-4 14 0,4-14 0,4 12-2,-4-12-3,5 10-6,4-7-20,-9-3-6,0 0-1,11 12 1</inkml:trace>
  <inkml:trace contextRef="#ctx0" brushRef="#br0" timeOffset="17834.0201">12390 11653 49,'0'0'36,"6"19"-2,-6-19 1,-5 9-18,9 0-8,-4-9-5,-1 14-1,1-14 0,-2 14-2,2-14 0,-1 15-1,1-15-3,-2 11-3,2-11-10,6 15-20,-6-15 0,0 0-1,0 0 2</inkml:trace>
  <inkml:trace contextRef="#ctx0" brushRef="#br0" timeOffset="26124.4943">7960 10887 12,'18'0'26,"-18"0"2,19-8-5,-7 5-6,-1 0-3,8 2-2,-3-3-3,9 4-1,0-5-2,7 3 0,-1-2-1,8 4 1,2-4-2,4 3 0,3-4-1,4 2 1,1-1-1,6 2 0,1-4 0,6 1-1,2-1 0,2 2-1,1 0 1,3 0-1,3-2 0,0 2 0,2 0 0,0 1 0,2-1 0,2 0 0,-1-2 0,3 0-1,0 0 1,2-1 0,-1-1-1,2-1 1,0 2-1,0 0 0,1-1 0,0 2 1,-1-2-1,-1 4 0,1-1 0,0 0 0,-1 1 1,1 1-1,-1 0 0,2 0 0,0 1 1,1 0-1,1 1 0,-1 2-1,-1-1 2,3 0-1,-1 1 0,1 0 0,-2 0 0,4-1 0,-2-1 0,0 1 0,2 0 0,-2-1 0,1 0 0,0 2 0,1-1 0,-3 1 0,-1 1 0,1-1 0,-1 1 0,-1 0 0,2 1 0,-1-2 1,-1 0-2,0 1 1,3-1 0,-2 1 0,0-2 1,2 0-1,0-2 0,2 1 0,-1 0 0,1-2 0,0 0 0,0-1 0,2 2 0,1-1 1,-3 1-1,0 0 0,-1-1 1,2 2-1,-3 1 0,0-3 0,0 1 1,0 1-1,-2 0 0,-2 0 0,-2-1 0,-3 0 0,-5 1-1,-6 0 0,-7 2-2,-11-4-4,-6 7-11,-12-2-22,-19-1 0,-17-1 0,0 0 1</inkml:trace>
  <inkml:trace contextRef="#ctx0" brushRef="#br0" timeOffset="27150.553">12892 11271 26,'0'0'28,"0"0"0,9-10-6,-9 10-4,0 0-3,0 0-3,0 0-3,2 11-2,-1 4 0,-2 1-4,0 6 0,0 5-2,1 8 0,1 3 0,-1 2 0,2 5-1,0 1 1,1-1-1,0 0 0,0-4-1,0-6 1,-1-4-2,0-5 0,0-5-1,-2-8-2,2 0-3,-2-13-1,-1 9-4,1-9-4,0 0-5,0 0-12,-11-10 3,11 10 1</inkml:trace>
  <inkml:trace contextRef="#ctx0" brushRef="#br0" timeOffset="27738.5866">12844 11313 38,'11'-13'31,"-4"-7"2,6-1-10,5 7-5,-2-6-4,9 10-3,-5-6-1,7 10-4,-1 0-1,3 7-1,-3 3-2,0 8-1,-3 4 1,-1 3-2,-3 3 0,-4 3 0,-5 0 0,-2 1-2,-4 0 1,-6-6-1,-1 1 0,-8-3-1,0 0-1,-9-5 1,0 0 0,-7-4 1,0 1 0,-2-6 0,2 0 1,0-2 1,3-2 0,7 3 1,2-3 1,15 0 1,-9 0 0,9 0 0,13 8 0,1 0 0,2 0 0,5 3-1,3 1 0,1 5 0,0 1-1,0-1 0,-2 2 0,1 0-1,-3-1-1,-2-2 0,-2 0-1,-4-6-3,3 4-4,-16-14-9,20 11-11,-7-5-8,-13-6 0,19 4 2</inkml:trace>
  <inkml:trace contextRef="#ctx0" brushRef="#br0" timeOffset="28275.6173">13372 11671 30,'11'-8'29,"-7"-2"3,7 4-9,0 1-7,1-5-4,7 4-2,-3-4-4,5 4 0,-1-5-2,3 5 1,-3-4-1,3 3-1,-4-4-1,-2 4-1,-2-3 1,-3-1-1,-4 0 0,-3-1 0,-5 0 0,-2-1-1,-4-1 0,-3 0 1,-5-1-1,-1 3 0,-4 3 0,0 0 0,-2 4 0,-1 4 0,1 2 0,1 4 0,2 6 0,1 1 0,2 5 0,3 3 0,3 3 0,2 0 0,5 3 0,3 3 0,4-1 0,3 0 0,4-1 0,3-2 1,2-2-1,1 0 0,0-4 1,1-4-1,0-4 0,-2-2 0,0-2 0,-4-5-2,2-2-1,-3-7-4,3 3-13,-2-3-15,-5-8-1,5 0-1,-5-6 2</inkml:trace>
  <inkml:trace contextRef="#ctx0" brushRef="#br0" timeOffset="28764.6453">14127 11343 27,'-1'-20'32,"6"7"2,-10-9-1,1 2-14,2 6-5,-10-1-5,6 4 0,-7 2-5,4 7 0,-8-2-1,5 7-1,-5 2 0,1 3-1,-3 2 1,2 3-2,-3 3 2,3 2-1,2 4 0,1 2 0,0-1 1,7 6-2,3 2 1,3 1 0,3 1-1,3 1 0,2 0 0,2-1 1,4-1-2,-2-1 1,2-3-1,-3-3 0,1 0-1,-5-5 0,4 0-1,-7-4-2,1 0-2,-4-16-6,-5 17-15,5-17-8,-13 9 0,13-9 1</inkml:trace>
  <inkml:trace contextRef="#ctx0" brushRef="#br0" timeOffset="29050.6616">13776 11625 21,'0'0'33,"5"-10"2,-5 10 0,17-7-11,-11-3-7,12 10-4,-5-5-5,5 7-2,1-2-2,4 3-1,2-1-1,2 1-2,-1 1-1,-1-4-3,4 3-5,-8-8-16,0-2-12,3 0 0,-7-8 0,1 1 0</inkml:trace>
  <inkml:trace contextRef="#ctx0" brushRef="#br0" timeOffset="30006.7163">14690 11157 11,'0'0'27,"17"-5"1,-17 5-4,11-7-7,-11 7-1,11-5-3,-11 5-1,0 0-2,11-2-2,-11 2-1,0 0-3,-9-5-1,9 5-1,-15-2 0,4 1-2,-2 1 0,-4 0 0,-2 0 0,-1 0 1,-2 1-1,1 0 0,-1 0-1,2 2 1,1-2 0,3 2 0,0 1 0,5 0 1,11-4-1,-13 9 1,13-9 0,-5 12 1,5-12 0,5 20-1,-1-6 1,1 5 0,-1 2-1,2 2 0,-1 5 0,1 3-1,-1 4 0,0 3 0,-1-1-1,-1 2 0,0 3 0,-1-2 0,0-1-1,-3-1 1,0-3-1,0-6 1,-1-1 0,0-6 1,1-3-1,0-5 1,0-1 0,1-13 0,4 13 0,-4-13 1,11 7-1,-11-7 1,15 2 0,-5-1 0,2-2 0,2 2 0,1-2 0,1 0 0,1 0 1,0 1-2,-1-1 2,0 0-2,1 0 0,-3-1 0,4 0-1,-8-3-3,3 4-6,-13 1-19,8-17-7,-8 17-2,7-20 1</inkml:trace>
  <inkml:trace contextRef="#ctx0" brushRef="#br0" timeOffset="30519.7457">15098 11334 8,'0'0'30,"-7"-11"1,7 11 4,0 0-12,0 0-4,10 0-4,-10 0-2,0 0-3,0 0-1,0 0-3,3 11-1,-1-1-1,-2 2-2,1 7 0,1 4-1,-1 3 0,1 3-1,0 1 0,-1 2 0,1 0 0,0 0-1,1-2 1,-2-4-1,0 0 0,1-3 0,-3-4-1,3-4 0,-3-5-1,3 0-2,-2-10-2,0 0-5,0 0-8,-6-15-13,6 6-4,-5-8 0,4 3 2</inkml:trace>
  <inkml:trace contextRef="#ctx0" brushRef="#br0" timeOffset="30966.7712">14919 11290 29,'0'0'31,"-5"-10"3,5 10-9,4-9-5,-5-1-5,1 10-2,0 0-2,10-3-3,-10 3 0,0 0-3,13 0-1,-4 4 0,0-3-1,6 0 0,0-5-1,8 4-1,2-5 0,2 2 1,1-4-1,2 2 0,-1 0 0,3 3-1,-3-1 1,-1 1-1,-3 1 0,-3 1 0,-2 1 0,-6-2 0,-2 1-1,-12 0 0,11 2-1,-11-2-1,0 0-3,-14-1-4,14 1-13,0 0-17,-11 1 1,11-1-1,0 0 3</inkml:trace>
  <inkml:trace contextRef="#ctx0" brushRef="#br0" timeOffset="31595.8072">15559 11148 26,'0'0'32,"0"0"2,0 0-6,0 0-6,0 0-4,0 0-3,12 5-4,-12-5-3,3 13-1,-2-2-2,2 6-1,-2 1-2,-1 2-1,1 2 0,0 0-1,1 1-1,-5-5-1,4 1-4,-6-9-5,9 2-13,-4-12-15,0 0 1,0 0-1,0 0 1</inkml:trace>
  <inkml:trace contextRef="#ctx0" brushRef="#br0" timeOffset="32892.8814">15747 11072 7,'0'0'22,"0"0"-3,0 0-4,-9-4-1,9 4-1,0 0-1,0 0 0,0 0-1,0 0-1,0 0-1,9-2 0,0 4-2,-9-2 0,18-1-1,-18 1-1,20-3-1,-8 1-1,2 1 0,0-1 0,2 2-1,0 0 1,0 1-1,0-1 0,-1 2 0,-1 0-1,-2 1 0,-1-2 0,-11-1 0,15 1-1,-15-1 0,9 2 1,-9-2-1,0 0 0,0 0 1,0 0-1,0 0 0,10 5 0,-10-5 1,0 0-1,0 0 0,-6 14 0,6-14 1,-3 17-1,-1-5 0,0 2 0,3 2 0,1 5 1,-4 3-2,2 1 2,0 2-2,0 1 1,2 2 0,2 2 1,-2 1-2,2-1 1,2 1 0,0-1-1,0-1 1,2-1-1,0-3 1,-4-3-1,2-3 1,-2-3-1,-3-3 1,1-2 0,-1-2 0,1-11-1,-8 16 1,8-16 0,-5 12 1,5-12-2,-6 10 1,6-10 0,-5 10 0,5-10 0,-2 10 0,2-10 0,0 11 0,0-11 0,4 12 0,-4-12-1,2 11 1,-2-11 0,0 15 0,0-15 0,-2 11 0,2-11 0,-2 10 0,2-10 0,0 0 0,-7 11 0,7-11 0,0 0 0,-10 3 1,10-3-1,-11-1 1,11 1-1,-14-3 0,3 1 0,0 0 1,-5 1-1,2 2 0,-4 1 0,2 0 0,-2 1 0,1 1 0,1 0 0,4 0-1,12-4-1,-19 6-4,19-6-11,0 0-22,0 0 2,0 0-2,14-11 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0:04.6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10086 12550 14,'0'0'25,"0"0"1,0 0-9,-6 9-2,6-9-5,-8 12-3,8-12-1,-15 16-2,7-5 0,-2 4-1,-1 1-1,-2 4-1,-2 1-1,-1 5 1,-3 2-1,0 1 1,-3 3 0,-1 0 0,-2 2 0,0 0 0,-2 1 0,0 0 1,-2-3-1,2 0 0,-1-4-1,3-1 1,2-5-1,1-3 0,3-3 0,3-4-1,4-2-3,1-6-3,11-4-3,-10-2-9,5-11-12,5 13 1,5-30 0</inkml:trace>
  <inkml:trace contextRef="#ctx0" brushRef="#br0" timeOffset="421.0241">9495 12686 14,'0'0'27,"0"0"0,14-4-6,-4 9-5,-1-1-2,8 6-3,-3 2-1,9 10-1,-2 0-1,6 7-1,-3 1 0,7 3-3,-1-1 0,3 4 0,-3-3-2,2-2 0,-3-3 0,0 0-1,-2-5 0,0-2 0,-4-3-1,-3-4 0,0-1 1,-4-3-1,0-3 0,-5-4-1,0 1 0,-11-4-2,14 2-1,-14-2-5,0 0-11,15-4-16,-15 4 0,9-13 0,-9 0 2</inkml:trace>
  <inkml:trace contextRef="#ctx0" brushRef="#br0" timeOffset="1930.1103">10508 12730 2,'3'10'22,"-3"-10"-4,0 0-1,0 0-3,0 0-4,0 0 0,12 11-2,-12-11 0,19 5-1,-7-1 0,3-2-2,3 2 0,3-2 0,3 0-1,-1-2 0,4 1-1,0-3 0,4 1-1,0-4 0,3 1 0,-2-3 0,2 2 0,0-5-1,3 2 1,-4-4-1,4 0 1,-1-2 0,3 0 0,-1-1 0,3-3 0,0 1-1,2-1 1,0-2-1,0 1 0,0-1 0,1-1 0,-4 0-1,1 0 1,-3-4 0,1 0 0,-4 0 0,0-2 0,-2-4-1,1 0 1,-3-1-1,1-1 1,-2-1-1,-1-1 0,1 0 0,0 1 0,-1 0 1,-2 0-1,1-3 0,1 2 0,1-2 0,1 1 0,1-1-1,-1 1 2,2-1-2,0-1 1,2 2 1,-1 1-1,1-1 0,0 0 0,0 0 0,1-1 0,-2 0 0,1 3 0,2 2 1,0-1-1,2 0 0,-2 1 0,2 1 0,2 2 1,2 1-1,-2 1 0,0 1 0,0 3 1,-2 2-1,-1 1 0,2 2 1,-2-1-1,-2 2 0,1-1 0,0 1 0,1 1 0,0-1 1,0 2-1,-3 0 0,0 1 0,3-1 0,-3 5 1,0 0-1,-1-2 0,0 2 0,0 0 0,0-1 0,-1 4 0,-2 1 0,2-4 1,-2 1-1,0 2 0,-2 1 0,0 1 0,-3 0 0,-1 1 1,-3 1-1,-5 2 1,-2 0-1,-4 2 0,-11-1 1,11 4-1,-11-4 1,0 0-1,-2 11 0,2-11 0,0 0 0,-11 10-1,11-10-1,0 0-3,-6 12-3,6-12-11,0 0-18,0 0 1,0 0-2,0 0 2</inkml:trace>
  <inkml:trace contextRef="#ctx0" brushRef="#br0" timeOffset="3359.1922">13659 10711 9,'0'0'15,"0"0"0,-13-2-2,13 2-1,0 0-1,0 0 0,-11-2-2,11 2 0,0 0 0,0 0-1,-9 2-1,9-2 1,0 0-2,0 0 0,0 0 0,1 12-1,-1-12-1,7 10 1,-7-10 0,14 11-1,-3-3-1,-2-4 0,5 3-1,1-3 1,3 2-1,-2 0 0,3 0-1,-2-1 1,0 1-1,0 0 0,-1 2 0,-2-2 0,-1 1 0,0-1-1,-1 0 0,0 1 1,-1-1 0,0-1-1,0 0 0,-11-5 0,17 7 1,-8-5-1,-9-2 0,14 6 0,-14-6 0,0 0 0,10 2 1,-10-2-1,0 0 0,0 0 1,0 0-1,0 0 0,0 0 0,0 0 0,0 0 0,0 0 0,0 0 1,0 0-1,0 0 0,-6 11 0,6-11 1,0 0-1,-15 15 0,7-6 0,-1 1 0,-2 3 0,1 1 0,-1 1 0,-2 1 0,2 2 0,-1-3 0,1 0 0,2-1 0,1-2 0,-1-1 0,2-1 0,7-10 0,-11 16 0,11-16 0,-7 11 0,7-11 0,0 0 0,0 0 0,0 0 0,0 0-1,0 0-1,0 0-1,0 0-5,0 0-9,-7-10-22,7 10 1,9-17 0,-2 7 1</inkml:trace>
  <inkml:trace contextRef="#ctx0" brushRef="#br0" timeOffset="19753.1298">14352 10579 7,'0'0'18,"0"0"-1,0 0-3,0 0-1,0 0-1,1 10-1,-1-10-3,-2 20-1,2-7-1,0 6-1,1 0 1,0 6-1,0 0-1,2 5 0,-1 2 0,2 5 0,-3 2-2,1 4 1,-3 2-1,2 0-1,-1 2 0,0 0 0,0 4 0,-1 1-1,-1-2 1,0 1 0,0 2 0,-1 1 0,-1 1 0,0 1-1,-1-2 1,0 2 0,-1-3 0,0 1 0,-3 0 0,2-1-1,-1-2 1,1-1 0,-2-4 2,4-3-3,0-4 2,3 0-1,2-7 0,0-3-1,2-3 1,0-4-1,1-3 0,-3-1 0,2-4-1,-2-14-2,3 17-4,-3-17-7,0 0-20,1-11-1,-4-6 1,8 2 1</inkml:trace>
  <inkml:trace contextRef="#ctx0" brushRef="#br0" timeOffset="20982.2001">14350 10538 22,'0'0'14,"0"0"0,0 0-1,9-3-1,-9 3 0,14-2-3,-3 2-1,1-1-2,5 3-1,1-2 0,4 3-1,2-2 0,4 3 1,-1-3-1,8 3 0,-1-3 0,5 3 0,3-3-2,5 2 1,2 0-1,4 0 0,4-1 0,4 0 0,2-1 0,4 0 0,4-1 0,5 0 1,0-1-1,5 0-1,-1-1 1,1 3-1,0-2 0,0 1 0,-4-1 0,4 1-1,-1 0 1,-1 1-1,-4 1 1,4-1-1,-2-1 0,0 1 1,-2 0-1,-2 0 1,-3 0-1,4-1 1,-1-3-1,-5 2 1,1 1-1,-2-1 0,-2 0 1,0 1-1,-1-1 0,-7 1 1,1 0-1,1 0 0,-1-1 0,-2 2 0,0 0 0,-4-2 1,-2 1-2,1 1 1,-5 0 1,-2 1-1,-5 1 0,-3-1 0,-3 1 0,-3 0 0,-1 1 0,-4-2 0,-3 2 0,-4 1 0,0-3 1,-4-1-1,0 0 0,-4-1 0,-1 1 0,-9-1-1,10 4 1,-10-4-2,0 0 0,0 0-1,0 0-1,0 0-3,0 0-7,0 0-6,-6-14-15,6 14 0,0 0 2,0 0 0</inkml:trace>
  <inkml:trace contextRef="#ctx0" brushRef="#br0" timeOffset="22332.2774">14350 12343 15,'5'-9'10,"-5"9"2,6-9 2,-6 9 0,0 0-1,10-8 1,-10 8-3,0 0-2,0 0 0,0 0-1,15 3-2,-15-3 0,15 3 0,-3-3-1,5 3 0,2-4-1,7 3 0,-1-3 1,11 0-2,1-2-1,7 2 1,5-4-1,8-2 0,3-1 0,6 1-1,2-4 1,3 3-1,5-3 0,1 2 1,3-2-1,2 4 0,1-1 0,2 0 0,0 3 0,-3 2-1,1 1 1,-2 3 0,-3 1 0,-2 3 0,-3-1 0,-3 2-1,1 0 1,-3 0-1,-3 1 1,0 1-1,-4 0 1,-1-2-1,0 3 1,-1 1-1,1-4 1,0 1-1,-1-2 0,-1-2 1,3-3-1,0-1 0,0-3 1,0-1-1,-2-1 0,-1 0 1,3-4-1,0 4 0,-1-2 0,-1 0 0,-4 1 0,-4 2 0,0 1 0,-2 2 0,-7 0 0,-2 2 0,-7-2 1,-4 2-2,-2 1 1,-6 1-1,-5-2 0,-6 0-1,-10 0-3,0 0-5,9 2-12,-9-2-16,0 0 0,-13-11 0,3-3 1</inkml:trace>
  <inkml:trace contextRef="#ctx0" brushRef="#br0" timeOffset="23461.3419">17990 10630 12,'0'0'23,"0"0"-2,0 0-1,0 0-1,0 0-3,-11 2-2,11-2-2,-5 9-2,7 3-1,-6 0-3,3 8-1,-3 0 1,4 8-1,-4 1-2,4 8 0,0 2 0,-1 3-1,0 1 0,3 4 0,-2-1 0,3 3 0,-3 0-1,1-1 0,-1 0 0,3 1-1,-3 0 1,0-2-1,-2 2 0,-1-2 0,0 1 0,-1 0 1,-3-1-1,-1 0 0,-1-2 0,1 0 1,0-3-1,4-1 1,0-2-1,-1-3 1,1-3 0,4-2-1,1-3 1,0-4-1,0-1 1,-1-2 0,-1-3-1,1-2 1,-1-2-1,1 0 0,-2-2 0,1-1 1,0 0-1,1-11 0,-5 15 0,5-15 0,-4 15 0,4-15 0,-6 11 1,6-11-1,0 0 0,-6 12 0,6-12 1,0 0-1,0 0 0,0 0 0,-4 9 0,4-9 1,0 0-1,0 0 0,0 0 0,0 0 0,0 0 0,0 0 0,0 0 0,0 0 0,0 0 0,0 0 0,0 0 0,0 0-1,0 0 0,0 0-1,6 10-4,-6-10-13,-3-13-21,3 13 2,3-25-2,3 5 2</inkml:trace>
  <inkml:trace contextRef="#ctx0" brushRef="#br0" timeOffset="24157.3818">18369 10758 26,'0'0'29,"1"16"3,-5-2-9,0 3-7,4 4-4,-5 1-3,6 7-2,-6 0-1,4 5-2,1-3-1,1 3 1,-1-3-2,1 1-1,-1-3 0,0-2-1,0-5 0,-1-1-1,0-3 0,-1-6-2,2 1-2,0-13-2,0 0-3,0 0-4,0 0-6,-9-4-7,5-10-6,4 14 1</inkml:trace>
  <inkml:trace contextRef="#ctx0" brushRef="#br0" timeOffset="24745.4154">18351 10848 13,'8'-25'20,"-10"-1"0,8 5 0,-4 3-1,2 1-2,1 6-1,-3-3-1,10 8-2,-7-5-1,11 9-2,-4-5-2,7 5-1,-4 0-2,6 3-1,-3 0-1,1 3-1,-3 1-2,2 3 1,-4 3 0,-1 1-1,-3 1 0,-3 4 0,-4 1 0,-3 1-1,-3 4 0,-4-3 0,-3 2 0,-4-1-1,-1 0 1,-4-2-1,1-1 2,0-4-1,0-1 1,-1-4-1,0-3 1,4-1 1,2-3-1,2-2 1,0-1-1,11 1 1,-12-2 0,12 2 0,0 0 0,12 8 0,-1-3 0,0 3 0,5 1 0,1 3 1,1 0-2,0 2 1,1-1 0,-1 0-1,0 1 1,1-2-1,-2-1 0,-1-1 0,-2-1-1,-1-3-1,-1 3-2,-12-9-3,17 11-6,-17-11-9,0 0-15,10 3-1,-10-3 0,0 0 2</inkml:trace>
  <inkml:trace contextRef="#ctx0" brushRef="#br0" timeOffset="25351.45">18769 11092 20,'4'-9'30,"13"6"0,-8-2-4,4-4-8,6 5-4,-8-6-3,6 3-1,-6-4-3,7 4 0,-7-5-2,4 3-2,-4-2 0,0 0 0,-1 0-2,-1 3 1,-1-2-1,-8 10 0,7-17 1,-7 17-2,1-13 1,-1 13-1,-6-11 1,6 11-1,-12-14 0,12 14 0,-14-13 0,5 5 0,-1 2 0,-2 1 0,2 1 0,-3 3 0,2 5-1,-3 3 1,0 3 0,1 2 0,0 4 0,-1 3 0,1 2 0,3 1 0,2 1 0,0-2 1,5 0-1,1 2 0,3-4 1,5-1-1,1-1 1,0-2 0,1-1 0,5-2 1,-1-2-1,2-1 1,-1-3-1,1 1 0,-1-2 0,2-2 0,0-2-1,-1-1 1,-3 0-1,-1-2-2,1 3-1,-11-1-3,18-4-11,-18 4-22,0 0 1,11-2-1,-11 2 1</inkml:trace>
  <inkml:trace contextRef="#ctx0" brushRef="#br0" timeOffset="26060.4906">19477 10710 34,'0'0'30,"-5"-13"2,5 13-11,-12-13-7,1 2-2,11 11-3,-23-16-1,13 11-2,-5-2 0,15 7-2,-22-9-1,12 7 0,-1 0-1,11 2 0,-18 3-1,18-3 1,-18 8-1,6 2 1,1 1-1,0 1 1,-1 3-1,3 2 0,-1 2 1,1 3-1,1 0 0,3 3 0,2-1-1,1 3 1,1 3 0,1 0-1,2 1 1,0 1-1,1-1 0,2 0 1,-2 1-1,1-4 0,0-2 0,-1-2 0,1-3 0,-2-2 0,-1-5 0,-1-1-1,-1-1 1,1-12-1,-2 16-1,2-16-1,0 0-3,-14 1-3,14-1-8,0 0-8,-14-14-11,14 14-2,-14-17 3</inkml:trace>
  <inkml:trace contextRef="#ctx0" brushRef="#br0" timeOffset="26382.5089">19091 11031 44,'-4'-14'34,"4"14"2,16-1-12,-16 1-5,26-5-4,-16-2-4,10 9-3,-1-5-2,4 3-2,0-1-1,1 2-1,-3 0-1,0 1 0,-4-2 0,-2 1 0,-6 0-1,1 0 0,-10-1 0,10 1-2,-10-1 0,0 0-2,0 0-3,0 0-7,0 0-25,0 0 1,2-11 0,-2 11 1</inkml:trace>
  <inkml:trace contextRef="#ctx0" brushRef="#br0" timeOffset="27450.5701">19936 10608 33,'0'0'30,"-2"-9"-2,2 9-7,0 0-4,-10-6-5,10 6-1,-13-2-4,13 2-1,-19-4-3,10 4 1,-4-2-2,0 3 1,0-1-1,0 1-1,0-1 0,2 7 0,-1-5 1,2 4-1,1-3 0,9-3 0,-12 11 0,12-11-1,-9 14 1,9-14-1,-6 14 1,5-2 0,0 0 0,0 3 0,0 1 0,1 4-1,1 1 1,0 4-1,-1 3 1,0 1-1,-1 3 0,0 2 0,-1 1 0,1 2 0,-2 0 0,0-2 0,1 0 0,-1-3 0,1-2-1,0-4 1,1-3 0,1-4 0,1-1 0,0-6 0,1 0 0,-2-12 0,6 13 1,-6-13 0,0 0 1,14 9-1,-14-9 1,13-2 0,-13 2 0,19-3 1,-9 0-2,2 3 1,1-3 0,0 3-1,1 3 0,-2-2 0,1-1-1,-2-1 0,-2 4 0,-9-3-1,15 3-2,-15-3-1,9 0-7,-9 0-9,-1-9-20,1 9 2,1-9-2,-1 9 3</inkml:trace>
  <inkml:trace contextRef="#ctx0" brushRef="#br0" timeOffset="27878.5946">20150 10765 19,'0'0'32,"8"-17"2,-8 17 0,0 0-12,0 0-6,12-3-5,-12 3-1,0 15-3,-3-4-2,4 9-1,-2 1-1,2 5 0,-1 1-2,1 4 1,0 0-2,1 1 1,-1-1-1,0-2 1,1-2-2,-2-1 1,0-4-1,-3-5 0,3-1 0,-3-5-2,3-1-1,0-10-2,0 0-2,-9-1-4,9 1-3,-3-14-5,3 4-4,-2-6-3,-1-3 1,2-2 1,-3-6 5</inkml:trace>
  <inkml:trace contextRef="#ctx0" brushRef="#br0" timeOffset="28306.6189">20137 10846 36,'-4'-31'22,"3"6"1,0 4 0,-2 1-3,4 7-3,-4-5-3,7 8-2,-5-4-1,1 14-3,10-21 0,1 13-2,-3-2-1,5 3 0,-2 1-1,2 3-1,-1 0-1,0 3-1,-1 3 0,0 2-1,-2 2 0,0 2 0,-1 2 0,0 4 0,-3 0 0,-2 1-1,-1-1 1,-3 3-1,-2-1 1,-1 0 0,-2-3-1,-2 0 1,0-4-1,-2 0 1,0-1 0,-2-4 0,1-1 0,-3-2 0,3-2 0,0-1 0,0-1 0,11 2 0,-14-4-1,14 4-2,0 0-1,-8-9-2,8 9-7,0 0-12,10 3-13,0 0-1,-10-3 0,22 6 3</inkml:trace>
  <inkml:trace contextRef="#ctx0" brushRef="#br0" timeOffset="28975.6573">20492 10940 17,'7'-10'26,"-7"10"-2,0 0-4,5-10-4,-5 10-2,0 0-1,-10-1-1,0 3-2,10-2-2,-18 14-1,10-4 0,-5 0-3,5 4 0,-2 0-1,4 3-1,1-2 0,4 4-1,3-3 1,4 2-1,2-1-1,3-2 1,2-1-1,2-1 0,2-2 0,-1-2 1,0-5-1,-1-1 0,0-3 0,-2-2 0,-1-2 1,0-4-1,-3-3 1,-1 0-1,0-4 1,-2-1 0,-2-4 0,-1-2-1,-2 0 1,-3 0 0,-2-1-1,-1 1 0,-4 4 1,-1 1-1,0 7 0,-3 2 0,0 5-1,-2 3 0,3 2 0,-3 3-1,1 3-1,0 1 0,2 5-2,0-6-3,8 8-6,-3-5-14,4-2-8,10 2 0,-7-11 1</inkml:trace>
  <inkml:trace contextRef="#ctx0" brushRef="#br0" timeOffset="29654.6962">20908 10922 15,'0'0'29,"0"-13"2,0 13-2,0 0-9,3-13-5,-3 13-3,0-9-1,0 9-1,0 0-3,0 0-1,-3-9-1,3 9-2,0 0-1,-11 3 0,11-3 0,-18 5-2,8 0 1,0 2 0,-2 1-1,1 2 0,0-2 1,1 2-1,3-1 0,1 1 0,2 1 1,4-11-1,-1 15 0,1-15 0,9 14 1,-9-14-1,17 11 0,-7-6 0,1-1 0,2 2 0,-2-1 0,1 1 0,-1-1 1,-1 2-1,-1 0-1,1 2 1,-10-9 0,12 16 0,-12-16 0,7 18 0,-6-8-1,-3 0 1,0 0 0,-4 0 0,0-1 0,6-9-1,-18 17 1,7-10 0,-2-2 0,1 1 0,-2-3 1,-1 0-1,1-1 1,0-1-1,2-1 1,1 0-1,11 0-1,-15-3 0,15 3-4,0 0-8,-1-13-25,1 13 0,14-8 0,-1 4 0</inkml:trace>
  <inkml:trace contextRef="#ctx0" brushRef="#br0" timeOffset="30690.7554">21124 10430 28,'0'0'30,"0"0"3,0 0-6,0 0-9,0 0-6,0 0-1,0 0-2,0 0-1,0 0-2,12 10 0,-12-10-1,14 0-1,-4 1-1,5 2 0,-1-1-1,4 2-1,1-1 1,0 2-1,2 0 0,-3 2 0,-1-1 0,1-1 0,-3-2-1,-1 2 1,-4-1 0,-10-4-1,12 9 1,-12-9-1,0 0 0,3 14 1,-3-14-1,-6 13 0,6-13 0,-11 19 0,7-5 1,1 1-1,-1 3 0,1 0 0,0 3 1,1 1-1,1 2 0,2-1 1,-3 2-1,2 2 0,0 1 0,0 2 0,1 1 0,1 2 1,0 0-2,0 2 2,1 1-1,0-2 0,0-2 0,-1 0 0,1-2 0,-1-4 0,-2 0 0,1-5 0,-1-4 1,1 3-2,-2-4 1,1-1 0,0-1 1,-2-2-2,1-1 2,-2 1-1,1-3 0,2-9 0,-9 10 0,9-10 0,-12 6 1,12-6-1,-19-1 1,10-1-1,-4-1 0,1-1 1,-1-1-1,1 0 1,2 0-1,1 1 1,9 4-1,-12-8 0,12 8-1,0 0-1,0 0-3,-2-12-4,14 16-17,-12-4-15,12 2 1,-12-2 0,12 1 0</inkml:trace>
  <inkml:trace contextRef="#ctx0" brushRef="#br0" timeOffset="33758.9309">15782 11324 27,'-9'12'20,"9"-12"-1,-10 7 0,10-7-4,0 0-2,0 0-1,0 0-2,0 0-2,11-9 0,-1 0-2,-4-5 0,8 1-1,-5-6-1,4 2 0,0-2-2,-1 1 0,1 0 0,-1 2-1,-2 3 1,1 2-1,-3 2 0,-8 9-1,12-13 1,-12 13-1,0 0 1,10-7-1,-10 7 1,0 0 0,1 12-1,0-3 1,0 3-1,0 4 1,0 6 0,-1 3-1,2 3 1,-2 5 0,2-1 0,-1 5-1,0-2 1,-1 3-1,0-3 1,1-4 0,-2-2-1,3-2 0,-4-3-1,0-5 0,1-2 0,-1-7-2,1 0-2,1-10-1,-2 14-3,2-14-4,0 0-3,-11 1-4,11-1-2,0 0-6,-11 4 3,11-4 0,-13 2 4</inkml:trace>
  <inkml:trace contextRef="#ctx0" brushRef="#br0" timeOffset="34072.9489">15834 11673 12,'0'0'17,"-15"5"2,15-5 0,-12 3 0,12-3-2,0 0 0,0 0-2,0 0-2,1-9-1,11 6-2,2-8-2,8 4-1,1-5-2,8 3-1,-3-2-1,4 2-1,0 0-1,1 2 0,-3 3-1,-4 1 1,-1 0-1,-5 2 1,-2 0-1,-5 2 1,-1-1-1,-12 0 0,10 1 0,-10-1-1,0 0-2,0 0-3,0 0-11,0 0-22,0 0 2,0 0-2,0 0 2</inkml:trace>
  <inkml:trace contextRef="#ctx0" brushRef="#br0" timeOffset="37497.1447">9599 14170 24,'0'0'18,"0"0"-1,0 0-2,0 0 0,0 0-2,0 0-1,0 0-2,-2 9-2,6 3 0,-2-1-1,5 8 0,-3 0-1,5 7-1,-1-2 1,5 6-2,-2-4-1,3 2-1,-1-3 0,1-2 0,-1-5-2,1-2 1,2-6 0,-4-3-1,3-6 0,0-4 1,0-3-1,0-3 0,1-6 1,0-1-1,0-5 0,1 0 1,-1-4-1,-2 0 1,2 0 0,-3 1-1,-1 1 1,-2 2 0,-3 2 0,-1 4 0,-3 2 0,-3 13 0,-2-13 0,2 13 0,0 0 0,-10 3 0,10-3-1,-13 22 0,7-3 0,-2 4 0,0 4 0,1 6 0,-1 2 0,0 4 1,0 5-1,-1 2 0,0 1 0,0 3 0,0-3 0,-2 3 0,1-1 1,-1 0-2,-2-3 1,2-4 1,-1-4-2,0-4 2,1-4-1,1-5 0,0-4 0,2-3 0,1-5 0,2-3 0,5-10 0,-9 11 0,9-11 0,0 0-1,0 0-2,0 0-2,7-9-6,-7 9-19,8-20-7,5 9-2,-3-11 2</inkml:trace>
  <inkml:trace contextRef="#ctx0" brushRef="#br0" timeOffset="40484.3156">14168 13471 18,'0'0'15,"-10"-8"-1,10 8-1,0 0-1,0 0-1,0 0 1,0 0-2,0 0 0,0 0 0,2 15-2,-2-15 0,3 15 0,-3-15-2,2 22 0,-2-7-2,3 8 2,-4 0-3,5 7-1,-2 1 1,2 7-1,0 1-1,1 4 0,0 2 1,2 2-1,-1 0 0,-2 3 0,0 2 0,1 1 0,-1 2 0,2-2 0,-3 2 0,1-2 0,-1-1-1,3-4 0,-1-1 1,0-4-2,1-3 2,-3-5-1,0-4 0,0-2 0,0-4 0,-2-2 0,0-5 0,0-4 1,-1-2-1,1-2 0,-1-10 0,2 13 0,-2-13 0,0 0 0,0 0 0,0 0 0,10 6 0,-10-6 0,10 1 1,-10-1-2,14 2 1,-3-1 1,1 0-1,2 2 0,5-3 1,3 0-1,3-3 1,2 2 0,2 1 0,5 0-1,3-1 1,3-1 0,-1 1-1,6-1 0,1 0 1,4 0 0,2-2-1,1 2 1,3-1-1,1 2 0,3 1 1,-3-1-1,5 1 1,0 1-1,4-1 0,-3 1 0,3-2 1,-1 0-1,2 0 1,1 1-1,-3-3 0,1 1 1,0-2-1,0 2 0,-1 0 1,1 1-1,-3 1 0,0 0 0,-2 2 0,-1 0 0,-1 2 1,-1-3-1,-2 1 0,0 0 0,1-1 0,3-1 0,-2-1 0,0-1 0,0-1 0,0-1 0,1-2 1,0 1-1,-2 0 0,-2-2 0,-2-1 0,2 1 0,-3 0 0,-1 1 0,-3 1 0,-4-2 0,-2 1-1,-6 2 0,-3 0 0,-6 1-1,-3 3-1,-9-2-3,-1 6-7,-14-4-21,0 0-5,0 0 1,-18 1 0</inkml:trace>
  <inkml:trace contextRef="#ctx0" brushRef="#br0" timeOffset="42668.4405">14157 13387 22,'0'0'24,"10"-3"-7,-10 3-1,9-5-1,-9 5-2,13-5-2,-13 5 1,21-6-1,-9 0-2,9 8-1,-1-6-2,9 5 0,6-2-1,8 2-2,8-3-1,11 0 0,7-2 0,10-1 0,7-2 0,10 0-1,3-4 1,8 2 0,4-1-1,1 0 0,1 1 1,1 2-1,-2-2 0,2 4 1,-1 0-1,-2 2 0,-2 1 0,-1 2 0,-3 0 1,1 1-1,1 0-1,-2 0 1,-4 0-1,1 0 1,-7 1-1,1-1 1,-2 0-1,-4 1 1,-6-1-1,-5 0 0,-4-1 1,-9 0-1,-4-2 0,-8 0 0,-5 0 0,-9 0 0,-4-1 0,-10 1 0,-4 0 0,-3 1 0,-7 1 0,0 1 1,-12-1-1,9 3 0,-9-3-1,0 0 2,10 12-2,-10-12 1,11 8 0,-2-5 0,1-1 0,4 0 0,0-2 0,4 0 0,0 0 0,2-1 1,1 0-1,-4 1 0,2 0 0,-5 0 0,-1 0 0,-2 1 0,-2 0 0,-9-1 0,10 4 0,-10-4 1,0 0-1,5 10 0,-5-10 0,-4 10 1,4-10-1,-7 12 0,7-12 1,-6 19-1,5-5 0,1 2 1,0 2-1,1 5 0,2 4 0,2 4 0,0 4 0,-3 3 0,1 4 0,-2 2 1,3 3-2,1-1 2,0 5-1,0-2 0,3 0 0,0-1 0,0-1 1,2-2-1,-2 3 0,-1-4 0,-2 0 0,-1-5 0,0-1 0,1-5 0,-5-1 0,1-6 0,0-4 0,0-4 0,-1-6 0,-1-1 0,1-11 0,-1 13 0,1-13 0,0 0 0,0 0 0,0 0 0,0 0 0,-8 9 1,8-9-1,0 0 0,0 0 0,0 0 0,0 0 0,0 0 0,-9 7 0,9-7-1,0 0 1,-9 3 0,9-3 0,0 0 0,-14 7 0,14-7 0,0 0 0,-12 7 0,12-7-1,0 0 1,-9 3 0,9-3 0,0 0 0,0 0 0,0 0 0,0 0 0,0 0 0,0 0 0,-10 7 0,10-7 0,0 0 0,0 0 0,0 0 0,0 0 0,0 0 0,0 0 0,0 0 0,0 0 0,0 0 0,1 9 0,-1-9 0,0 0 0,0 0 0,0 0 1,0 0-2,0 0 1,0 0 1,0 0-1,0 0-1,-9 8 2,9-8-1,-9 2 0,9-2 0,-11 6 0,11-6 0,-14 7 0,14-7 0,-18 5 0,18-5 0,-17 8 0,8-5-1,-2 1 1,2-1 0,-2 0 1,-3 0-1,1 0 0,-4 1 0,-1 2 0,-6-1 0,-2 1 0,-5 0 0,-3 3 0,-3 2 0,-6-1 0,-4 1 0,-3 1 0,-3-1 0,-1-1-1,-3 1 1,1-2-1,2-1 1,2 1 0,5-3-1,4 0 1,7 0-2,7-3 0,8 0-1,1-5-4,20 2-7,-14-2-20,14 2-5,8-10 0,-8 10 0</inkml:trace>
  <inkml:trace contextRef="#ctx0" brushRef="#br0" timeOffset="43658.4972">15652 13874 18,'0'0'12,"-13"4"-1,13-4-1,-11 6-1,11-6 0,-11 11-1,11-11 1,0 0-3,-11 9 0,11-9 0,0 0-1,0 0 1,0 0 0,1 9 2,-1-9 0,0 0 0,0 0 1,17-1 0,-17 1 0,17-5-3,-6-1 0,6 5-1,2-4-1,6 5 0,1-2-1,7 3 0,-2 0-1,4 3 0,0-2 0,2 2-1,-6 0 1,-3 1-1,-2-3-1,-8 4 1,-2-4 0,-6 1-1,-10-3 1,0 0-1,0 0 1,0 0-1,0 0-1,0 0-1,0 0-2,0 0-6,0 0-10,0 0-20,0 0 1,0 0 0,0 0 1</inkml:trace>
  <inkml:trace contextRef="#ctx0" brushRef="#br0" timeOffset="44411.5402">16359 13949 16,'0'0'28,"12"9"4,-12-9-7,0 0-5,0 0-4,5-12-1,-5 12-2,9-18-2,-1 9-2,-4-7-4,5 3 0,-4-5-1,7 1-1,-4-1-1,1 2 0,1-1 0,-1 2 0,-1 0-1,2 2 0,-4 2 0,0 2 0,-6 9 0,0 0-1,11-10 1,-11 10-1,0 0 0,5 14 1,-2-4-1,-1 4 0,-1 1 0,1 5 0,-1 4 1,0 2-1,1 4 0,-1 1 0,0 3 0,0 0 0,-1 0 1,0-1-2,2-2 1,-2-2 0,1-2 0,0-4 0,2-3 0,0-3 0,-1-4-1,2-3 1,-4-10-1,6 12 0,-6-12 0,0 0-1,0 0-2,0 0 0,0 0-2,0 0-3,0 0-4,0 0-5,0 0-4,0 0-9,-15 0-6,15 0 3,-10 2 1</inkml:trace>
  <inkml:trace contextRef="#ctx0" brushRef="#br0" timeOffset="44779.561">16472 14255 25,'0'0'29,"0"0"-2,0 0-3,0 0-4,-10-3-3,10 3-2,2-9-1,-2 9-5,11-7-1,0 8-2,-11-1-2,19-6-1,-5 4-1,2 2-1,1 0 1,2 0-1,-1 0-1,1 1 1,-2 1 0,1-2 0,-3 1-1,-1 1 1,-3-1-1,-11-1 1,14 2-1,-14-2 0,0 0 1,0 0-1,0 0 0,0 0 1,0 0-2,0 0 1,0 0-1,-12-5-1,12 5-3,0 0-4,0 0-24,0 0-5,-6-13 0,6 13-1</inkml:trace>
  <inkml:trace contextRef="#ctx0" brushRef="#br0" timeOffset="46004.631">18702 13634 6,'-7'-21'29,"11"6"-3,-5-1-1,4 2-4,0 5-2,-2-1-4,-1 10-2,0 0-4,12 6-1,-8 5-3,5 9-1,-4 1-1,4 8 0,1 2-1,2 6 0,-3-3 0,2 2 0,-2 0-1,0-2 0,-1-4-1,0-4-1,-3-3 0,0-7-2,1 0-3,-6-16-4,8 9-8,-8-9-11,1-12-7,-1 12 0,1-26 1</inkml:trace>
  <inkml:trace contextRef="#ctx0" brushRef="#br0" timeOffset="46529.6611">18738 13574 23,'-4'-19'33,"11"5"2,-5-6 1,6-3-15,8 6-4,-3-6-4,12 8-4,-3-5-3,5 9-2,-3 2-1,5 6-2,-3 5 0,0 4-1,-1 4 1,-2 4-1,-3 3 0,-3 3-1,-5 2 0,-7-1 0,0 2-1,-10 1 1,-4 2-1,-6-4 1,-4 2-1,-3-3 1,-2-1 0,-1-3 1,-2-2 0,3-4 1,2-3 0,5-2 0,4-3 1,4 1-1,9-4 1,0 0-1,10 1 1,6 0-1,2 0-1,3 3 1,3-1-1,6 2 0,-1 1 1,0 3-1,0-1 0,-3-1 0,-1 0-1,-3 1-1,-1 0-1,-8-3-5,4 4-9,-8 0-21,-9-9 1,13 8-2,-13-8 3</inkml:trace>
  <inkml:trace contextRef="#ctx0" brushRef="#br0" timeOffset="47085.6929">19308 13775 42,'17'3'32,"-17"-3"2,23-10-6,-8 8-14,-5-7-4,8 6-3,-3-6 0,-2 4-3,-1-6 0,3 5-1,-4-4 1,2 2-2,-4-4 0,-1 3 0,-3-2-1,1 1 0,-3 0 0,-3-1 0,0 11-1,-8-18 0,8 18 1,-19-16-1,6 8 0,-2 3 0,-4 1 0,1 3 0,-4 0 0,-1 3-1,0 2 1,2 3 0,1 4 0,2 1 1,1 4-1,1 1 0,6 1 0,5 2 1,4-1 0,5 1 0,1-2 0,8 1 0,2-3 0,6 1 0,-4-3 0,4 0 0,0 2 0,-2 0 0,1-3 0,-6 2-1,2-3 0,-2-2-1,2 1 0,-3-4-2,1-1-3,-14-6-4,25 3-10,-14-3-19,-1-7 2,5 3-2,-4-10 2</inkml:trace>
  <inkml:trace contextRef="#ctx0" brushRef="#br0" timeOffset="47586.7215">20003 13466 12,'1'-10'29,"-9"-8"1,7 2-4,-6 6-6,-1-3-5,8 13-3,-18-18-2,8 16-2,-4-3 0,1 6-3,-5 0-1,1 3-1,-4 2-1,2 6 1,-1-2-1,2 5 1,-1 2-1,3 4 1,0-2-1,5 6 0,0 0 0,6 1 0,2-1-1,3 0 0,3 1 0,3-1 0,3 0-1,1 0 0,1-3 0,1 0 0,-2 2 0,0-2 0,0-1 0,-4 0-1,0 1-1,-4-3-1,0 1-1,-5-6-3,5 4-4,-2-18-8,-8 13-18,8-13 0,-9 1 0,9-1 2</inkml:trace>
  <inkml:trace contextRef="#ctx0" brushRef="#br0" timeOffset="47861.7373">19649 13750 52,'0'0'37,"0"0"-1,14-10-5,0 11-13,-4-10-7,7 7-3,-3-4-2,3 5-2,0-2-2,1 2-2,0 3-1,-3-2-2,4 5-4,-7-6-7,7-1-25,0 6 1,-5-6 0,5 1 2</inkml:trace>
  <inkml:trace contextRef="#ctx0" brushRef="#br0" timeOffset="48742.788">20635 13280 19,'0'0'24,"0"0"-1,12-3-1,-12 3-2,0 0-4,0 0-1,-2 13-2,2-13-3,-13 7-1,1-5-3,3 5-1,-8-4-1,4 3-1,-7-2 0,2 2 0,-3-2-1,1 3 0,-3-2 0,2 2-1,-4-1 1,3 1 0,0 0-1,5 0 0,0 0 0,4-1 0,3 3 0,4 0-1,5 0 1,7 4 0,1 1-1,3 4 1,3 0-1,0 5 0,2 2 1,0 4-1,-1 0 0,-3 2 0,-3 2-1,-2 1 1,-2 2-1,-2-2 0,-2 2 1,-3-1-1,0-1 0,0-5 1,-1 0 0,1-5 0,1-4 0,1-3 0,2-5 0,-1-12 0,8 13 1,-8-13-1,17 6 1,-6-4 0,-1 0 0,4-2-1,-1 0 1,2 0-1,-2 0 1,2 0-1,-2-2-1,-1 1-1,3 0-2,-4-5-3,5 6-13,-1-3-19,-5-5 0,2 0 0,-6-8 1</inkml:trace>
  <inkml:trace contextRef="#ctx0" brushRef="#br0" timeOffset="49110.809">20893 13485 41,'-2'-16'33,"2"16"2,2-13-11,-6 1-6,4 12-4,0 0-1,0 0-4,-1 16-1,4 0-3,-3 0 0,2 7-2,-1 5 0,2 2-1,0 3-1,0 3-1,0-2 0,0 0 0,1-1 0,0-4 0,0-1-1,-1-5-1,1 2 1,-3-9-3,4 1-2,-5-17-8,5 12-19,-5-12-5,0 0-1,13-2 2</inkml:trace>
  <inkml:trace contextRef="#ctx0" brushRef="#br0" timeOffset="49611.8376">21085 13690 44,'0'0'35,"10"-8"0,-10 8 0,0 0-19,0 0-5,0 0-5,11 12-2,-10 1-1,1 2-1,-2 2-1,3 0 0,-1 1 0,3-1-1,0-1 0,4-4 1,-1-1-1,1-4 0,2-5 0,1-2 0,-1-5 1,1-2 0,0-6 0,1 0 0,0-5 1,0 1-1,-1-5 1,0 2 0,-2-1 0,2 4 0,-4 0 0,1 4 0,-2 2-1,-7 11 0,12-8 0,-12 8 0,0 0-1,9 15 1,-9-5-1,0 5 0,0 1 0,0 2 0,0 1-1,0 0 0,0 3-1,2-4-1,3 5-2,-5-9-4,10 3-6,-10-17-14,3 12-9,-3-12-2,0 0 4</inkml:trace>
  <inkml:trace contextRef="#ctx0" brushRef="#br0" timeOffset="50011.8605">21548 13389 59,'5'-12'37,"-5"12"0,11-6 0,-11 6-22,2 9-8,-2 2-2,1 7-2,-3 4 0,2 4-1,-2 1-1,-1 5 0,1 3-1,1-1 1,0 0-2,0-1 1,2-2 0,0 0 0,3-5-1,2-4 1,2-3-1,-1-1 1,2-5 0,2-3 0,-1-1-1,-1-4 1,4-1 0,-2-1-1,1-1-1,-3-4-1,4 2-5,-13 0-8,11-16-22,-11 16 1,9-14-1,-9 14 1</inkml:trace>
  <inkml:trace contextRef="#ctx0" brushRef="#br0" timeOffset="50261.8748">21423 13614 56,'0'0'36,"-16"2"0,16-2-6,0 0-13,13-2-7,2 4-4,-2-4-1,6 2-2,2-2-2,2 1-2,1 1-2,-4-5-5,8 7-5,-10-5-16,1-1-8,2 2-1,-6-7 2</inkml:trace>
  <inkml:trace contextRef="#ctx0" brushRef="#br0" timeOffset="50941.9137">21835 13284 36,'-13'4'34,"13"-4"2,0 0 0,1-11-16,11 10-5,-12 1-4,24-10-3,-11 5-1,7 4-1,-2-3-2,2 4-1,-2-1-1,1 2 0,-2 1-2,2 0 1,-3 0 0,-2 2-1,-3 1 1,0-1-1,-1 1 1,-10-5-1,12 11 0,-12-11 1,4 16-1,-2-7 1,-2 2-1,-1 2 0,-1 1 0,0 4 0,0 0 0,-1 4 0,0 3 0,0 4 0,-1 2-1,3 2 1,2 2-1,0 0 1,2 0-1,1-2 0,2 2 0,0-4 0,4-3-1,-3 0 0,1-3 1,-3 1 0,1-3 1,-4-4-1,-2-2 1,-5-2-1,-3-4 2,-4-2-1,-5-1 0,-2-4 1,-4 1-1,0-1 0,-3 1 0,3-1 0,0 1-3,0-3-3,10 1-23,-2 0-10,1-6 0,4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1:43.56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6349 15504 6,'11'7'27,"-11"-7"1,12 5 1,-12-5-13,0 0-3,15 0-2,-15 0-2,14-1-1,-14 1-2,19-3 0,-7 0 0,5 4 0,0-4-1,4 5-1,2-3 0,5 3-1,0-3 1,6 5-1,1-5 0,2 3-1,3-3 0,4 4 0,1-3 0,3 3 0,0-3 0,1 3 0,2-1-1,3 1 1,-2-1 0,0-1-1,0-2 0,2 2-1,-4-1 1,2-1 0,-4 0-1,1 0 1,-4 0-1,2 1 0,-5-3 0,-3 2 1,0-1-1,-3 0 0,-5-1 0,-3 1 0,-3-1 0,-6 1 0,-1 2-2,-6-3 0,-2 5-3,-10-2-4,0 0-8,0 0-15,-16 1-7,5 0-1,-7-5 1</inkml:trace>
  <inkml:trace contextRef="#ctx0" brushRef="#br0" timeOffset="1356.0775">6659 15318 14,'0'0'12,"0"0"-1,0 0 1,0 0-1,0 0 1,0 0 1,0 0 0,10 3-1,-10-3 0,0 0-1,0 0-1,10 2-3,-10-2 0,0 0-2,0 0-1,0 0 0,10-1-1,-10 1-1,0 0 1,0 0-1,9 2 0,-9-2 0,0 0 0,0 0 0,0 0-1,0 0 0,0 0 1,3 10-1,-3-10 0,0 0 0,0 0 0,-9 11 0,9-11 0,0 0 0,-13 8 0,13-8 0,-15 9 0,6-3 0,-1 0-1,-3 1 1,-2 1-1,-2 3 1,-1-1-1,-2 2 1,-3 3-1,-1 0 1,0-1-1,0 0 0,-2 0 1,2-1-1,0-1 0,2-1 0,2-3 0,1 1 0,3-1 0,0-2 0,3 0 1,2-1-1,0-1 0,11-4 1,-15 7-1,15-7 0,0 0-1,-10 5 1,10-5 1,0 0-2,0 0 1,13 3 0,-4-1 0,1-2 1,2 1-1,3-1 0,2 0 1,1 4-1,4 1 1,1 0 0,2 1-1,2 1 1,-1 1 0,2 1 0,-1 1-1,0-2 1,-3 0 0,-1 1-1,-4 3 0,-2-3 0,-3-2 1,-1 2-1,-3-2 0,-10-7 0,14 12-1,-14-12 0,0 0-2,10 6-2,-10-6-5,0 0-14,0 0-16,0 0 0,0 0 1,11-6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2:55.30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10645 14352 5,'0'0'14,"13"-9"-1,-13 9-1,17-5-1,-7 2-1,1 1 0,2 0 1,2-1-3,1 0 1,2-2-1,3-2-2,-2-2 0,6 2-1,-1-5-1,3 1 0,-2-4-1,5 1 0,-4-3 0,5 0 0,1-3 0,3 1-1,0-6 1,3 1-1,0-3 0,5 0-1,0-2 0,1-2 1,1-1-1,1 1 0,3-3-1,-2 0 1,1-2 0,1 0 1,-1-2-2,4-2 1,-4-1 0,2 0-1,1-3 1,-1 0 0,3-1-1,2 2 1,-1-2-1,0 0 1,1 1-1,1-1 1,1 2-2,-1-2 2,-2 0-2,1-3 1,-2 0 0,2 0 0,-2 1 0,2-2 0,-1 0 0,-1 1 0,0 2 0,0 2 0,1 1 0,-4 0 0,2 2 0,-1 1 1,-2 1-1,1 0 0,2 1 0,-3-1 0,-1 3 0,-1 0 0,1 2 0,-3 1 0,-1 3 0,-3 0 0,-3 3 0,2 3 0,-4 1 0,-2 2 0,-2 2 0,-1 2 0,-2 0 0,0 2 0,-2 1 0,-1 1 0,-4 2 0,1 0 0,-3 2 0,-4 2 0,-1 2 0,-6-1 0,-9 6-1,13-2 1,-13 2 0,0 0 0,0 0 0,0 0-1,-13 13 0,13-13 0,-15 9 0,15-9-3,-13 6-1,4-6-4,9 0-8,0 0-12,-14 1-6,14-1 3,-7-9-1</inkml:trace>
  <inkml:trace contextRef="#ctx0" brushRef="#br0" timeOffset="796.0454">13660 11889 12,'0'0'12,"0"0"1,-9-1-1,9 1 2,0 0-2,0 0 1,-10-7-3,10 7 0,0 0-2,0 0-1,0 0-1,0 0-1,0 0 0,11 11 0,-11-11-1,15 10 1,-15-10 0,20 6-2,-6-6 1,6 2-1,-1-3 0,3 0 0,0 0-2,2-1 1,-1-1-2,-1 2 1,-1-3-1,-2 3 1,-1 0-1,0 3 1,-5-1-1,1 1 1,-4 2 0,-1 2-1,-9-6 1,13 15-1,-13-15 1,3 13-1,-3-13 1,-1 15-1,1-15 0,-6 12 0,6-12 1,-13 15-1,13-15 0,-15 17 1,6-4 0,0-1-1,0 1 0,0 4 1,0 1-1,1 0 0,0 3 1,2 1-1,-4-1 0,3 3 0,-1 1 0,1 0 1,-4-1-1,2 1 0,-1 0 0,-1-1 0,1-4 0,0 0 0,1-3 0,0-4 0,3-3 0,1 0 0,5-10 0,0 0-1,-9 10-1,9-10 0,0 0-3,0 0-4,0 0-11,10 1-16,-10-1 0,0 0 1,0 0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4:30.1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16957 11244 1,'0'0'14,"-1"-11"-2,1 11-2,-1-15 0,1 15-2,-2-16 0,2 16 0,-1-14 0,1 14 1,-4-12-2,4 12 1,0 0-2,-12-12 1,12 12-1,-11-4-1,11 4-1,-14-1 0,14 1 0,-15 4 0,5-1 0,0 4-1,0-1 1,1 4-1,-3 0 0,3 3 0,-1 1-1,0 2 0,1-1 1,2 2-3,1 0 2,2 2-2,1-3 0,2 4 0,0-1 0,2-1 0,-1 3 0,1-1 0,1 3 0,-1-1 1,1 1-2,1-1 2,0 0-1,1 1 0,0 1 0,2-3 0,2-1 0,-3-1 0,3-2 0,0-2 0,3-4 0,-1-1 0,1-3 0,1-2 0,-2-3 0,5-2 0,-4-2 1,1 0-1,1-2 1,2-4-1,0 0 1,-2 0-1,5-1 1,-4-2-1,3 2 1,-2-2-1,3-2 0,-5 3 1,1-4-1,-1 1 0,-3-1 0,1 0 0,-4-4 1,1 3-1,-3-2 0,0-2 0,-1-1 0,-1 0 0,-2 0 1,-1-2-1,-1 0 0,-2 0 1,-2 0-1,0 0 1,-3 1-1,1 0 1,-2 0-1,-3 5 0,0 0 1,-2 3-1,1 1 1,-2 3-1,3 2 0,-2 1 0,0 2 1,2 0-1,-1 1 0,2 2 0,-1 0 0,2 2 0,-1 0 0,2 0 0,-3 2 0,2 1 0,1 2 0,-2-1 0,2 2-1,-2 1 1,2 6-1,-2-1-3,4 5-2,-6-3-8,5 1-21,3 8 0,-9-6 0,10 7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2:00:55.2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8883 17679 7,'3'-15'26,"-3"15"2,0 0-1,0 0-9,-11-7-2,11 7-3,-14-4-2,3-5-1,11 9-3,-22 0 0,12-3-2,-5-6-2,0 1 1,-5 0-2,2 10-1,-4 3 0,1-4 0,-1 9 0,-1 9-1,-1-4 0,3 2 0,0 5 0,3 3 0,18-25 1,-28 53-1,28-53 0,-14 51-2,14-51 2,1 65 1,-1-65 2,0 0 0,37 64-1,-37-64 0,53 27 0,-53-27 3,66 16-1,-66-16-2,74 12-1,-74-12-4,73-5 6,-73 5-4,60-5 2,-60 5 1,0 0-4,63-25-1,-63 25-6,0 0-16,0 0-16,0 0 7,31-55-4</inkml:trace>
  <inkml:trace contextRef="#ctx0" brushRef="#br0" timeOffset="528.03">9217 17632 47,'8'10'32,"-10"0"0,2-10-10,0 0-7,-3 9-5,2 6-2,-4 3-2,4 0-1,1-18-2,-1 57 4,1-57 0,3 70-2,-3-70-3,7 68-2,-7-68 0,8 63-2,-8-63 1,0 0-9,13 60-4,-13-60-12,0 0-2,0 0-10,0 0 5,0 0-3</inkml:trace>
  <inkml:trace contextRef="#ctx0" brushRef="#br0" timeOffset="1037.0592">9159 17683 32,'-2'-20'26,"-4"1"-2,3 3 0,2 0-4,-2 1-2,3 15-3,6-17-1,5 9-3,-11 8-4,22-6-2,-8 8-1,5 1 0,1 0-3,2 6 0,2 0-1,0 1 0,0 4 0,-4-3-1,0 2-1,-5-1-1,-1 4 0,-9-2 0,0 8-2,-9 3 0,-3-10 1,-6 6 0,13-21 2,-32 48-1,14-32 2,-1-1 2,19-15 0,-32 8 1,32-8 1,-20 19 4,20-19-3,0 0 1,0 0 3,0 0-1,0 0-4,0 0 4,0 0 0,67 13-5,-67-13 1,0 0-2,62 30 0,-62-30-3,0 0 4,64 35-3,-64-35-3,0 0-5,54 36-6,-54-36-28,0 0 2,0 0-1,0 0 4</inkml:trace>
  <inkml:trace contextRef="#ctx0" brushRef="#br0" timeOffset="1851.1059">9841 17614 28,'0'0'27,"6"11"1,-11 1 1,2 5-16,-1 10-3,4-27-2,-14 71 0,14-71-4,-20 81-3,20-81 3,-23 82-1,23-82 0,-20 75-2,20-75 0,0 0-8,-16 63 8,16-63 2,0 0-3,0 0-4,0 0 4,0 0 3,25-51 1,-25 51 5,15-63-4,-4 26-3,-4 1 0,2-8 4,-4 3-5,5-2-2,-5 5-1,1 6 1,-2 6 0,1 4 3,-2 1 0,4 12 0,-7 9 1,9-6-2,-9 6 1,13 5-1,-3 2-1,0 8 0,0 10 1,3 0-1,0 6 1,-13-31-1,28 72 4,-28-72-1,30 84-2,-30-84-1,29 79 0,-29-79-2,26 68-1,-26-68-5,22 58-6,-22-58-9,0 0-12,0 0-5,15 49 4,-15-49 0</inkml:trace>
  <inkml:trace contextRef="#ctx0" brushRef="#br0" timeOffset="2128.1218">9773 17989 48,'0'0'33,"0"0"4,0 0-11,0 0-9,0 0 1,0 0-5,0 0-4,65-46-13,-65 46 7,0 0-7,78-10-3,-78 10-9,50 1-23,-50-1 2,62-3 2,-29-13 8</inkml:trace>
  <inkml:trace contextRef="#ctx0" brushRef="#br0" timeOffset="2834.1621">10581 17565 47,'0'0'29,"11"-7"4,-11 7-10,-9-12-10,9 12-4,-17 3-2,5 1-2,-7 2 0,-2 5-2,-7-1-1,1 4 1,-5 0-1,1 2 1,0 3-2,2 0 1,2-2 0,7-5 1,4-1-2,6-3 0,10-8 2,-1 11-1,1-11 0,22 11 0,-5-10 0,6 7-1,4 3 1,2 0 0,0 4-2,-29-15 0,58 36 4,-58-36-5,46 51 2,-46-51-4,32 49 3,-32-49-2,14 63 1,-14-63-1,0 0-3,-13 60 5,13-60-1,0 0 3,0 0-2,-60 43 0,60-43 1,0 0-6,-63-6 6,63 6-2,0 0 0,-53-18-5,53 18 4,0 0-9,0 0-18,-8-63-1,8 63-8,0 0 4</inkml:trace>
  <inkml:trace contextRef="#ctx0" brushRef="#br0" timeOffset="3255.1861">10919 17579 25,'0'0'31,"0"0"1,3 18 2,-7-6-12,-2-1-8,6 9-2,-6 8-3,5-4-2,-3 7-2,4-31-1,1 75-2,-1-75-6,3 78 4,-3-78 0,8 69-1,-8-69-1,12 71-2,-12-71-7,11 50-1,-11-50-2,0 0-12,0 0-9,0 0 0,0 0 0</inkml:trace>
  <inkml:trace contextRef="#ctx0" brushRef="#br0" timeOffset="3570.2042">11106 17568 41,'0'0'31,"15"-4"3,-15 4-2,3 10-13,-3-10-11,1 21 0,3 0-3,-5 3-1,2 9-1,-1-33 1,7 79 2,-7-79-4,5 84-6,-5-84 9,8 79-7,-8-79 0,3 74-6,-3-74 1,1 50-11,-1-50-11,0 0-6,0 0-5,0 0 6</inkml:trace>
  <inkml:trace contextRef="#ctx0" brushRef="#br0" timeOffset="3825.2188">10833 17875 80,'0'0'41,"0"0"-1,0 0-8,0 0-17,0 0-8,35-9 1,-35 9-7,0 0 5,58 1-6,-58-1-4,0 0-5,65 7-6,-65-7-15,55 19-8,-55-19 1,51-1-1</inkml:trace>
  <inkml:trace contextRef="#ctx0" brushRef="#br0" timeOffset="4365.2496">11433 17546 64,'0'0'34,"4"14"0,-2-1-9,-2-13-11,11 23-6,-5-7-2,2 3-2,-1 3-2,1 5 0,-1 1-1,-3 3-2,-4-31 0,5 79 2,-5-79-2,1 70-2,-1-70 3,1 55-5,-1-55 5,5 50-1,-5-50 2,0 0-3,0 0 2,0 0-2,0 0 3,58 48 3,-58-48-1,0 0-5,0 0 3,55 10-2,-55-10 3,0 0 3,0 0-5,56 2 1,-56-2-3,0 0 1,0 0-5,0 0-6,53-26-24,-53 26 0,0 0-1,0 0 2</inkml:trace>
  <inkml:trace contextRef="#ctx0" brushRef="#br0" timeOffset="4652.2661">11464 17808 50,'0'0'33,"20"7"-2,-20-7 5,23-15-15,-3 20-11,-6-2-3,7-5-3,-4-4-2,1 4 0,-1 11-2,-2-5-2,-15-4-2,26 12-1,-12-12-7,-14 0-7,13-11-12,-13 11-4,7-22 1,-4 10 1</inkml:trace>
  <inkml:trace contextRef="#ctx0" brushRef="#br0" timeOffset="4909.2806">11429 17521 57,'0'0'36,"0"0"1,16 0-7,1 5-9,-8-13-7,14 10-3,-6-3-3,8 1-3,-3 4-2,1-1-3,-2 2-2,-3 1-4,4 3-5,-10-6-9,3-1-19,1 1 0,-5-5-2,4-4 5</inkml:trace>
  <inkml:trace contextRef="#ctx0" brushRef="#br0" timeOffset="5970.3415">12225 17547 18,'0'0'26,"0"0"1,0 0-4,11 0-4,-11 0-3,0 0 0,14-1-2,-14 1-1,0 0-3,0 0-2,0 0-2,0 0-1,0 0-1,-12-16-2,12 16-1,-19-10 1,5 7-2,-5 6 1,-1-2 0,-1 0-1,-3 2 0,1 10-1,-1 0 2,1-1-1,0 1-1,4 3 1,2-3 0,2 1 0,3 0 0,2 1 1,6-3-1,2 2 0,6-1 1,-4-13-1,19 19 0,-3-6 0,3-7 3,2 2-3,5 1 1,0-10-1,1-1 1,0 8 0,-1-7 1,-2-5-1,2 14-2,-4-8 1,-5 10 0,-1 2 0,-16-12 0,0 0 3,25 66-7,-25-66 4,0 0 3,-18 75-1,18-75-3,0 0 3,-61 37 1,61-37-6,-55 19 4,55-19 1,-58 5-2,58-5 1,-51 2 5,51-2-5,0 0-6,-50-12 11,50 12 1,0 0-6,0 0-4,0 0-9,6-52-31,-6 52 2,0 0 4,30-35-9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2:02:11.27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9729 7562 36,'0'0'29,"0"0"-6,1-9-4,-1 9-3,0 0-4,0 0-3,0 0-3,0 0-2,0 0-1,0 0 0,-1 9 0,2 4-1,-1 1 0,2 4 1,-3 2-1,2 6 0,-2 1 0,1 5-1,-2 2 0,-1-1 0,-1-2-1,1 5 1,0-3 0,1-3-1,0-4 1,0-2-1,2-4 1,1-3-1,-1-2 0,0-15 0,3 13-1,-3-13-1,0 0-1,0 0-2,0 0-6,5-10-7,-5-6-16,5 5-1,-6-10 1,7 2 2</inkml:trace>
  <inkml:trace contextRef="#ctx0" brushRef="#br0" timeOffset="634.0363">9467 7521 19,'0'0'16,"0"0"-1,0 0 1,-9-7-1,9 7 0,0 0-2,0 0-1,0 0-1,0 0-2,0 0-1,14-6-1,-3 1-2,6 5 0,4-3 0,7 2-1,1-2-1,7 1 0,2-3-1,6 4-1,-1-2 0,3-1 0,0-1 0,0 2-1,-1 1 1,-3 0-1,-5 3 1,-5-1-1,-4 2 0,-4 4 0,-7-1 1,-6-1 0,-11-4-1,11 11 0,-11-11 1,0 0-1,-2 12 0,2-12-1,0 0-3,0 0-4,0 0-16,0 0-11,0 0-2,0 0 2,0 0-1</inkml:trace>
  <inkml:trace contextRef="#ctx0" brushRef="#br0" timeOffset="1794.1026">11075 7570 7,'0'0'11,"11"-6"0,-11 6 1,9-6-1,-9 6 1,0 0-1,0 0 2,0 0-2,9-3-1,-9 3-1,0 0 1,-9 2-2,9-2-2,-10 4 0,10-4-2,-13 9-1,13-9 1,-15 7-2,5 1 0,-2-2 0,0 0 0,-3 2-1,-1-1-1,-2 2 2,-1 1-2,-2 2 1,-3-3-1,0 3 0,-1 2 0,0-2 0,0 2 1,2-2-1,1 1 0,4-5 0,2 1 0,5 0 1,11-9 0,-14 7-1,14-7 0,0 0 1,6 11 1,-6-11-1,17 12 1,-3-6-1,4 4 1,3 1 0,3 0-1,0 0 1,3 3-1,0-2 0,2 1 0,-5 0-1,0-2 1,-4 1-1,0-2 1,-5 2-1,-1-4 0,-5-4 0,-9-4 0,15 11 1,-15-11-1,0 0 1,0 0-1,0 0 1,5-10-2,-5 10 1,-4-12-2,4 12-2,-1-12-4,1 12-8,0 0-13,5-9-7,-5 9-1,10-9 2</inkml:trace>
  <inkml:trace contextRef="#ctx0" brushRef="#br0" timeOffset="2279.1304">11315 7602 11,'0'0'16,"0"0"-1,8-11 0,-8 11 1,0 0 0,0 0-1,0 0 0,6-12-1,-6 12-1,0 0-3,0 0-2,0 0-1,0 0-2,0 0-1,-10 6-1,10-6-2,-2 10 0,2-10 0,1 14-1,-1-14 1,2 14-2,-2-14-1,3 14-3,1-4-8,-4-10-17,0 10-5,0-10-1,0 0 1</inkml:trace>
  <inkml:trace contextRef="#ctx0" brushRef="#br0" timeOffset="2563.1465">11334 7822 21,'0'21'28,"0"-21"1,-3 16-8,3-16-4,0 11-5,0-11-2,0 0-2,3 12-3,-3-12-1,0 0-2,0 0-1,0 0-2,0 0 0,0 0-3,6 11-3,-6-11-5,0 0-10,10 9-11,-10-9 2,11 1 1</inkml:trace>
  <inkml:trace contextRef="#ctx0" brushRef="#br0" timeOffset="3085.1765">12145 7415 12,'0'0'23,"14"-4"-2,-14 4-4,11-1 0,-11 1-3,0 0-2,11 9-2,-11-9-1,3 14-2,-4-4-1,2 7 0,-4 1-2,2 7 1,-5 1-2,3 5 1,-3 2-1,1 1-1,0 1-1,0 0 1,1-3-1,2-2 0,-1-3-1,2-3 0,1-5-1,-2-2 0,3-4 0,-1-13-2,1 13-4,-1-13-5,0 0-9,0 0-13,-2-14-1,2 14 2,-6-27 1</inkml:trace>
  <inkml:trace contextRef="#ctx0" brushRef="#br0" timeOffset="3513.201">11899 7434 34,'0'-11'29,"0"11"-4,9-11-4,-9 11-3,17-9-4,-7 2-2,7 3-3,-2-2 0,7 2-3,-1-2-1,5 3-2,4-2 0,5 2 0,-1-1-2,3 0 1,-1 1-1,0-1 0,-2 2-1,-3 2 0,-6-1 0,-3 2 1,-7 0-1,-2 1 0,-13-2 0,13 5 0,-13-5-1,0 0 0,0 0-2,0 0-1,9 4-6,-9-4-10,0 0-16,0 0 1,-1-12-2,1 12 2</inkml:trace>
  <inkml:trace contextRef="#ctx0" brushRef="#br0" timeOffset="3848.2201">12717 7262 26,'0'0'34,"10"-10"0,-10 10-1,0 0-14,0 0-4,0 0-4,6 20-5,-6-6-1,3 7-2,-3 3 0,1 1-1,3 0-1,-4 4-1,1-1 0,-2-5-2,3 4-5,-6-12-9,3-2-20,1 3 0,0-16 0,-7 17 0</inkml:trace>
  <inkml:trace contextRef="#ctx0" brushRef="#br0" timeOffset="5259.3008">8802 8382 30,'17'-3'24,"-17"3"-3,23 0-1,-4 2-4,2-3-3,10 6-1,-1-6-2,15 4-2,-2-7-1,12 4-2,2-4 0,6-1-1,5-3-2,4 0 1,3-1-2,-2 1 1,3-2-1,1 3 1,-5-3-1,2 5 0,-7-1 1,1 3-1,-2 0 0,-1 1 0,-3 1 0,-2 1 0,-1 3 0,0-2 0,-2 0-1,-1 1 0,-1 0 1,-1 1-1,1-1 1,3-1-1,1-4 0,0 5 1,1-1-1,1-6 0,3 1 1,-1 0-1,1 0 0,-2 1 1,2-2-1,-2 1 0,2-3 0,1 5 1,-3 2-1,1-3 1,1 1-1,1 1 0,-3 0 1,3-2-1,-2 2 1,1-3 0,0-2-1,3 3 0,-2-3 1,1-3 0,2 1-1,0 0 0,-2-3 1,-1 4-1,-2-1 0,-3-1 1,0 2-1,-1 3 0,-7 1 0,-1-1 1,-3 2-1,-5 2 0,-6 0 0,-4 2 0,-7 1 0,-7 0 0,-5 1-1,-14-4 0,14 12 0,-14-12-1,-2 11-1,2-11-3,-10 9-4,-2-10-14,-1 1-14,4 0 1,-5-3-1,0 2 2</inkml:trace>
  <inkml:trace contextRef="#ctx0" brushRef="#br0" timeOffset="6268.3585">8835 8875 22,'0'0'27,"-2"13"-5,2-2-2,-1 1-3,-3 5-4,4 5-2,-2 1-2,5 8-1,-4-1-2,6 4-1,-3-4-3,2 4 0,-2-3 0,2-2-1,-4-1-1,1-2 0,-1-2-1,-1-5-2,2-1-1,-4-7-3,4 1-3,-1-12-4,0 0-8,0 0-10,0 0 1,5-13 1</inkml:trace>
  <inkml:trace contextRef="#ctx0" brushRef="#br0" timeOffset="6767.3871">8791 8904 46,'9'-19'33,"-4"0"-3,3 0-8,3 6-5,0-2-6,6 10-4,1 2-1,3 6-4,2 5 0,3 3-1,2 1-1,1 3 1,-1 1 0,-2 0-1,-1 1 1,-4 0-1,-3 0-1,-9 3 1,-5 0-1,-6 1 0,-5 2-1,-5-1 1,-6 0-1,-3-2 1,-5-1 0,3-3 1,-1-3-2,2-1 4,2-2-2,5-5 1,4-2 1,11-3-1,0 0 1,-5 10 0,5-10 0,20 6-1,-6-3 1,2 5-1,2 1 0,0-2 0,1 2-1,-1 1-1,0 3 0,2-4-1,-1 4-3,-2-7-7,1 4-8,0 0-14,-3-9-1,2 6 1,-1-11 1</inkml:trace>
  <inkml:trace contextRef="#ctx0" brushRef="#br0" timeOffset="7289.417">9290 9247 7,'11'-13'28,"0"14"2,-11-1-3,17-10-7,-3 5-4,-1-3-4,6 5-3,-2-7-2,4 3-2,-2-1-2,2 1 0,-3-2 1,0 2-2,-3-1-1,-1 1 0,-5-2 1,-9 9-1,11-14-1,-11 5 1,0 9 0,-8-17-1,-2 8 1,-2 1-1,-3 0 0,-2 0 0,-2 2 0,-1 3 0,1 2-1,-1 2 1,1 4 0,3 4 0,0 4 0,3 2 0,2 5 0,2-2 0,4 3 0,2 1 1,2-3-1,3 0 1,1-1-1,5-1 1,1-2 1,2-1-2,0-3 2,2 0-1,-1-2 0,2 0-1,-1-3 0,-2-4-1,6-1-1,0-7-2,4 5-5,0-9-8,4-2-18,3 2 0,-3-6-1,6 2 2</inkml:trace>
  <inkml:trace contextRef="#ctx0" brushRef="#br0" timeOffset="7829.4476">10009 8818 19,'-11'-23'26,"11"23"-5,-14-15-1,14 15-5,-18-8-2,7 8-2,1 4-3,-6 2-2,3 5 0,-3 2-1,2 4-1,-1 3 0,2 1 0,-1 1-1,4 5 0,1 0 1,3 1-2,1 1 0,5 0-1,0-1 0,5 3 0,-2-2 0,4-2-1,-2-3 0,4 2 1,-2 0-1,-1-3-1,2-2-1,-3-3-2,3 0-7,-6-7-4,-2-11-16,9 15-3,-9-15 0,0 0 1</inkml:trace>
  <inkml:trace contextRef="#ctx0" brushRef="#br0" timeOffset="8057.4609">9735 9164 24,'0'0'31,"5"-13"2,6 12-1,-1-2-14,1-3-6,6 4-5,-1-2-4,3 2-4,2 3-5,0-4-7,2 0-15,6 5-5,-10-7 1,9 4 1</inkml:trace>
  <inkml:trace contextRef="#ctx0" brushRef="#br0" timeOffset="8759.501">10626 8753 32,'-10'-10'29,"10"10"-1,-12-2-6,1-1-4,1 5-4,-6-6-4,3 9-3,-3-5-1,-2 1-1,0-1-2,-1 2-1,0-1-1,3 2 0,-1-2 0,3 1 1,0-1-1,5 3 0,9-4 0,-12 7 1,12-7-1,-5 12 0,5-12 0,1 18 0,1-4-1,1 3 1,0 2 0,1 7-1,-1 3 1,0 2-1,-1 2 0,0 1 1,-2 1-1,1-1 0,-2 0 0,0-3 1,-1-3-2,0-1 1,0 0 1,0-3-1,1-3 0,0-2 0,1-3 1,1-1-1,1-4 0,0 0 0,-2-11 0,12 8 1,-12-8-1,19 2 1,-6-2 0,1-2 0,2 0 0,1 0 0,0-1-1,0 0 0,2 0-2,-5-2-1,4 2-3,-6-6-6,6 5-16,-4 0-8,-2-7-2,2 2 2</inkml:trace>
  <inkml:trace contextRef="#ctx0" brushRef="#br0" timeOffset="9154.5236">10942 8919 24,'1'-9'28,"-1"9"1,9-8-5,-9 8-8,0 0-4,10-3-3,-10 3-2,0 0-2,10 14 0,-10-4 0,1 8-1,-2 0 0,1 3-1,-4 1-1,2 3 1,-2 2-1,1 1-1,-1-5 1,2 1-1,1-4 0,1-2-1,1-2 0,1-5-2,0 0-1,-2-11-2,6 11-5,-6-11-5,0 0-9,0 0-11,-2-11 0,2 11 1</inkml:trace>
  <inkml:trace contextRef="#ctx0" brushRef="#br0" timeOffset="9479.5422">10738 8952 15,'0'0'30,"0"0"2,0-13-2,0 13-7,11-13-6,3 9-3,0-4-2,7 1-4,1-3-2,6 3-2,-1 0 0,3 1 0,-3-1-2,3 1 0,-4-3 0,0 6-1,-3 0-1,-3-1 0,0 1 0,-1 1-1,-1 2-2,-7-3-1,1 5-3,-12-2-7,13-6-17,-13 6-6,0 0-1,9-4 2</inkml:trace>
  <inkml:trace contextRef="#ctx0" brushRef="#br0" timeOffset="9781.5595">11185 8711 56,'8'-11'35,"-8"11"0,0 0-11,0 0-7,16 4-5,-16-4-6,7 20-2,-5-6-1,2 4-1,-2 3-1,-1 0-1,0 2-1,-1-2-2,1 1-4,-4-8-11,1 0-18,4 0 0,-2-14-1,0 0 1</inkml:trace>
  <inkml:trace contextRef="#ctx0" brushRef="#br0" timeOffset="10718.6131">11415 8711 36,'0'0'32,"12"-7"1,-12 7-9,17-3-7,-7-1-3,5 5-5,-1-4-2,3 4-3,3-3-1,1 3-1,-2-2 0,0 1 0,-3 0-1,-1 2-1,-6 0 2,-9-2-1,12 5-1,-12-5 1,0 0 0,0 14 0,0-14-1,-4 10 1,4-10-1,-4 15 1,2-6-1,1 1 0,1 4 0,0 0 1,0 4-1,0 2 0,0 2 0,0 2 1,1 4-1,-1 2 0,1-1 0,-1 2 0,1 0 0,0-1 1,1 0-1,0 0 0,0-3 0,1-1 0,-2 1 0,1-3 0,1-3 0,-3-1 0,-1-1 0,-2-3 0,-1 0 0,-1-3 0,5-13 0,-13 16 0,3-10 0,1-3 0,-2-3 0,0-1 1,0-2-1,1-1 0,-1-1 0,2-1 1,9 6-1,-15-12 0,15 12 0,-10-8 0,10 8-1,0 0-2,0 0-3,0-11-10,0 11-21,11-3 0,-11 3 0,21-12 0</inkml:trace>
  <inkml:trace contextRef="#ctx0" brushRef="#br0" timeOffset="11433.654">12303 8826 23,'0'0'29,"0"0"1,-16 4-10,5 4-4,-3-1-4,0 5-2,-4-1-2,0 3-3,-5-1-1,3 4-1,-3 0 0,-2-1-1,1 0 0,2 2 2,-1-3-2,4 0 0,2-3 1,3-2-1,3-3 1,7 3-1,4-10 0,0 10 1,0-10-1,17 10 0,-4-3 0,3 2 0,2 0 0,4 2 0,-2-1-1,2 2 0,0 0 0,-1-1 0,-1-2-1,-2-1-1,-1 1 0,-2-3-2,-1 1-2,-4-7-5,6 5-9,-6-1-19,0-8 1,1 2-1,-11 2 3</inkml:trace>
  <inkml:trace contextRef="#ctx0" brushRef="#br0" timeOffset="11695.669">12481 8903 37,'0'0'34,"7"-20"2,-4 11-2,-3 9-17,0-10-4,0 10-6,0 0-2,0 0-2,0 0-3,-7 14-3,10-4-6,-3-10-11,-2 13-15,7-4-1,-5-9 1,7 13 0</inkml:trace>
  <inkml:trace contextRef="#ctx0" brushRef="#br0" timeOffset="11905.681">12507 9049 33,'0'15'34,"-4"-5"2,3 3-1,2-1-15,-1-12-5,-2 17-8,2-17-3,2 11-3,-2-11-6,0 0-11,0 0-18,14 7-2,-14-7 0,11-7 1</inkml:trace>
  <inkml:trace contextRef="#ctx0" brushRef="#br0" timeOffset="12447.712">12855 8769 38,'-11'-7'32,"11"7"3,-10 0-1,10 0-17,-3 15-5,2-4-4,5 12-3,-1 1-1,3 4-1,-2 4-1,0 4-1,-1 1 0,-2 1-1,-1-1-1,-1-3 1,-1 0-2,-1-4-1,2-3-1,-2-8-3,5 2-6,-5-12-6,3-9-14,0 0-3,0 0 3,11-3-1</inkml:trace>
  <inkml:trace contextRef="#ctx0" brushRef="#br0" timeOffset="12942.7403">12827 8821 24,'-4'-27'31,"9"10"4,-3-2-4,2-1-10,8 9-5,-5-5-3,8 6-5,-1 0-2,5 8-2,-2-1 0,4 5-2,-3 3-1,1 4 0,-1 2 0,-3 2-1,-3 3 0,-1-1 0,-5 5-1,-3 0 1,-4 2-1,-3-1 0,-2 0-1,-4-3 1,0 4-2,-2-5 1,-2 2 0,-1-3 0,3-1 1,-1-4 0,2 0 1,1 0 1,10-11 0,-11 14 1,11-14 0,2 12 0,-2-12 1,14 12 0,-2-6-1,3 4 1,-1-3 0,4 4-1,-1 1 0,-1-2-1,0 0 0,-2 1-1,1 1-2,-6-4-1,6 5-4,-15-13-5,17 9-16,-6-3-10,-11-6-1,16 4 2</inkml:trace>
  <inkml:trace contextRef="#ctx0" brushRef="#br0" timeOffset="13477.7709">13268 9074 51,'12'-4'35,"-3"-8"-1,6 0-10,2 6-8,-3-6-5,2 4-4,-2-3-3,2 3 0,-2-1-2,0-1 1,-2 1-2,-1 1 0,-5-1 0,-6 9 0,12-16-1,-9 7 1,-2-2-1,-2 2 0,-3-3 1,-2-2-1,-1 3 0,-3-3 0,-3 2 0,0 2 0,-3 2-1,-1 3 1,-1 5 0,-1 2 0,1 5 0,-3 2 0,3 4 0,1 3 0,4 0 0,0 3 0,5 3 1,3 0 0,3 0-1,5 1 1,3-1-1,0 1 1,5 0 0,1-1 0,2-5-1,3 2 1,3-4-1,-2-1 1,3-4-1,2-4-1,0-1-3,0-5-3,5 1-14,-2-5-18,-7-6 2,5 1-2,-5-8 3</inkml:trace>
  <inkml:trace contextRef="#ctx0" brushRef="#br0" timeOffset="14078.8052">13865 8676 32,'0'0'29,"-13"-12"1,13 12-10,-16-5-4,2 2-3,3 10-4,-2-4-1,0 7-1,-2-1-1,3 4-1,-3 0-1,3 5 0,0 0-2,4 2 1,-2 2-1,5 3-1,3 1 1,0 1-1,2 1 0,3-1 0,2 1 0,3 2 0,1-2 0,3-1-1,-2-3 0,2-1 0,-2-4-2,-1-2 0,-1-1-3,-8-16-3,8 19-8,-8-19-9,-11 5-11,11-5-1,-16-1 2</inkml:trace>
  <inkml:trace contextRef="#ctx0" brushRef="#br0" timeOffset="14305.8183">13599 9023 20,'-3'-14'33,"3"14"2,0 0 0,12-15-12,1 15-5,-13 0-4,27-4-4,-10 2-4,6 6-2,-1-4-3,0-1-4,4 6-10,-2-4-25,-4-7 1,1 2-2,-6-7 2</inkml:trace>
  <inkml:trace contextRef="#ctx0" brushRef="#br0" timeOffset="15162.8672">14501 8578 41,'7'-15'32,"-7"15"0,0 0-6,-12-11-12,12 11-4,-13-5-5,4 5-2,-2-2 0,-1 4-1,-3 0 1,0 0-1,-1-1-1,1 4 1,-3-1-1,6 0 1,-4 0 0,5 0 0,0-2 0,11-2 0,-17 8 1,17-8-1,-11 9 0,11-9-1,-4 15 2,4-2-2,1 2 0,0 4 0,1 2 1,1 6-2,-2 4 1,0 4-1,-2 2 0,0 1 1,-3 4-2,0 2 1,1-2 0,-3 0 0,4-2 0,-2-4-1,2-3 1,-1-7 0,3-4 0,0-6 0,0-4-1,0-12 1,0 14 0,0-14 0,0 0 0,0 0 1,11 2-1,-11-2 1,14 0 0,-4-1 0,0 0 1,6 1-1,5-2 1,1 3 0,3-1-1,0-1 0,2 2-1,1 0-2,0 2-1,-5-4-4,-1 9-9,-3-4-24,-7-4 1,1 3-1,-13-3 3</inkml:trace>
  <inkml:trace contextRef="#ctx0" brushRef="#br0" timeOffset="15589.8917">14933 8788 44,'0'0'36,"0"0"1,0 0-1,8 21-16,-15-11-9,7 12-4,-3-3-3,2 7-1,-1 2-1,2 3 0,0-1-1,0 0 0,2-2-1,-4-4 1,1 1-2,0-7-1,1 0-3,-3-7-1,4 2-5,-1-13-10,-10 2-16,10-2 0,0 0 0,0 0 1</inkml:trace>
  <inkml:trace contextRef="#ctx0" brushRef="#br0" timeOffset="15935.9115">14679 8711 59,'0'0'37,"19"-9"0,-19 9-9,17-2-8,6 4-7,-4-5-3,12 7-3,-3-5-1,7 2-1,0-1-2,5-1 0,-4-1-1,2 0-1,-5 0 0,-5-2-1,-3 3 0,-5 0-2,-4 1-1,-16 0-2,16 6-3,-16-6-10,0 0-24,0 0 2,-11 3-1,11-3 2</inkml:trace>
  <inkml:trace contextRef="#ctx0" brushRef="#br0" timeOffset="16891.9662">15256 8526 10,'0'0'31,"0"0"1,-1-11 3,1 11-13,15-2-4,-4-3-4,7 6-2,-2-6-5,7 6-1,-1-3-2,5 2 0,-4-2-1,3 4-1,-4 0-1,1 0 1,-4 2-1,-3 1 0,-4-1 0,-2 3 0,-1-2 0,-9-5 0,12 9-1,-12-9 1,7 11-1,-7-11 1,4 18-1,-3-6 0,-2 3 1,1 1-1,-1 3 1,-2 3-1,2 0 0,-1 3 0,0 0 1,0 2-1,1 3 0,-1 1 1,-1 3-2,2 2 2,-2 0-1,4 2 0,2-1 0,-1-2 0,0-2 0,2-1 1,1-3-1,0-3 0,-2-3 0,0-3 1,-4-3-1,-1-1 1,-2-3-1,-1-3 1,5-10-1,-18 16 1,8-12 0,-2-2-1,-2-1 0,0-1 1,0-2-1,1 2 0,-2-1-1,4-4-1,-1 2-1,1-1-3,11 4-4,-16-7-19,16 7-11,-11-11 1,4-1 0</inkml:trace>
  <inkml:trace contextRef="#ctx0" brushRef="#br0" timeOffset="17661.0101">14939 8769 17,'9'-5'12,"-9"5"0,0 0 1,0 0-1,0 0 1,0 0 1,0 0-2,0 0 0,0 0-1,0 0-1,0 0-1,0 0-1,0 0-1,11 21-2,-10-7 0,3 6-2,-1 2-1,1 2-3,0 5-4,-3-3-10,-3 0-19,7 6 0,-6-11-2,4 5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2:03:41.4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11887 11980 15,'9'-2'22,"-9"2"0,3-12-6,-3 12-2,0 0-2,0 0-2,0 0-2,7 18-1,-7-3-2,2 9 0,-1 7-2,1 7-1,0 9 0,2 7-1,-1 5 0,1 3 1,1 7-2,0 0 0,2-1 1,2-1-2,0-1 1,0-2 0,3-7 0,-1-1-1,2-7 1,1-6 0,-3-6 0,3-5 0,-2-8 0,2-4 0,-3-6-1,0-3 1,0-4 0,-11-7 0,18 4-1,-18-4 1,18-3 0,-18 3 0,17-5 0,-4 2 0,-1-3 0,5 4 0,1-1 1,7-1 0,2 0 0,6 0 1,5-2 0,7 1 0,4-5 1,9 1 0,6-3 0,9 0 0,5 0 0,8-1 0,3 0-1,7 2-1,4-2 0,5 5 0,-1 1 0,-1 0 0,1 0 0,2 7 0,-4-5 1,4 5-1,-4-2 0,-1 2 0,0-2 0,-3 2-1,-3-1 1,-4-4-1,-2 3 1,-5-5-1,-5 2 0,-3-3 0,-7-1 1,-4-3-1,-3 1-1,-8-1 0,-9 0-2,-9-1-3,-6 3-7,-16-3-10,-13 0-12,-2 3-2,-19-7 2,-5 3 1</inkml:trace>
  <inkml:trace contextRef="#ctx0" brushRef="#br0" timeOffset="1436.0818">11794 11817 8,'5'-9'21,"10"6"0,-5-4-4,3 2-2,4-3-1,-1 0-2,7 2-2,2 0-2,8 2-1,5-2-1,11 3-2,7-2-1,13 2 0,9-3 0,13 0 0,9-4 0,12 1 0,7-3-1,7 1 0,4-1-1,5 2 1,2-1 0,1 4-1,-2 0 0,1-1 1,-2 1-1,0-1 0,-1 0 1,-4 0-1,-4-1 0,-4 1 0,-6 1-1,-5 1 0,-14 1 1,-6 4-1,-13 2 0,-7 2 0,-15 3 0,-10 1 0,-11 1 0,-9 2 0,-6 3 0,-11 1 0,-6 2 0,-4-1 0,-4 2 0,-5 0 0,1 0 0,-3 3 0,3-2 0,-1 2 0,4 0 0,0 3 0,7 5 1,4 1-2,1 3 2,7 2-2,-2 3 1,6 4 0,-1 2 0,-1 1 0,-4 0 0,-2 3 0,0 0 0,-6 0 0,-1-2-1,-2-1 2,-2-3-2,1-3 2,-2-1-1,1-3-1,-1-5 2,0-1-2,2-4 1,1-3 0,0-2 0,-1-2-1,2-5 0,-1-1 1,1-2-1,-1-9 0,-1 14 1,1-14-1,0 0 0,-4 12 1,4-12-1,0 0 0,0 0 0,0 0-1,0 9 0,0-9 1,0 0-1,-3 9 1,3-9 0,0 0-1,-6 12 1,6-12 0,0 0 0,0 0 0,0 0 0,0 0 1,-5 10-1,5-10 0,0 0 0,0 0 0,0 0 1,0 0-1,0 0 1,0 0-1,-4 9 1,4-9 0,0 0 0,0 0 0,0 0 0,0 0-1,0 0-1,0 0 0,0 0 1,0 0-1,0 0-1,0 0 0,0 0 0,0 0-1,0 0-3,-10 1-8,10-1-15,0 0 2,-3-12-1</inkml:trace>
  <inkml:trace contextRef="#ctx0" brushRef="#br0" timeOffset="2880.1645">13395 12333 12,'-6'9'11,"6"-9"1,0 0 0,0 0 0,0 0 1,0 0 1,11-2-2,-11 2 0,11-17-2,-6 2 0,6 3-3,-3-7 0,4 3-2,-2-4 0,0 2-1,-1-2-1,3 3-1,-5 0 1,2 1-1,-3 4 0,0 3-1,-6 9 1,9-11-2,-9 11 1,0 0-1,9 7 1,-7 4-1,2 3 0,1 4 1,0 4-1,1 4 0,-1 1 0,0 3 0,1 1 0,0-2 0,1 0-1,-2-2 1,1-5-1,-2-3 0,1-1-1,-2-6-2,2 1-1,-5-13-3,3 15-4,-3-15-5,0 0-3,0 0-5,-15 7-1,15-7-1,-15-1 1</inkml:trace>
  <inkml:trace contextRef="#ctx0" brushRef="#br0" timeOffset="3152.1803">13497 12507 26,'0'0'22,"0"0"1,0 0-2,14 1-2,-14-1-3,24-5-2,-8-2-2,6 6-3,-3-4-3,6 4-2,-4-3-1,2 3-2,1 0 0,-1 2-1,-3-1 1,-1 0-2,-1 2 0,-4-2-2,2 5-3,-16-5-2,16 6-5,-16-6-9,0 0-11,1 12-2,-1-12 2</inkml:trace>
  <inkml:trace contextRef="#ctx0" brushRef="#br0" timeOffset="10996.6289">12036 13787 4,'0'0'21,"0"0"-5,0 0-3,10 6-2,-10-6-1,2 15 0,0-5-1,-2 5-1,5 5-1,-4 2-1,3 5-1,-2 3 0,3 4-2,1 4 0,-1 5-1,-1-1-1,0 5 0,1 2-1,-2 3 1,1 3-1,-1-1 0,0 4 0,-1 1 0,0 1 0,-2 0-1,-1 2 1,-1 0 0,-3 1-1,0 1 1,-1-4-1,-2 0 1,2 0-1,-3-7 1,3-5 0,0-4 0,4-8 0,-1-6 0,2-7 1,2-8-1,-1-15 1,6 12 0,-6-12-1,15-11 1,-15 11-1,14-19 1,-4 8-1,0 0 0,-1 4 0,-9 7 0,16-14-1,-16 14 1,17-3 1,-17 3-1,18 1 1,-8 1-1,-1 1 2,4 1-1,-1 0 1,3 2 0,-1-3 0,5 4 1,-2-4-1,5 2 1,2-3-1,1 5 0,3-6 1,5 2-1,1-2 1,4 2 0,4-1-1,6 1 0,0-2 0,8 1 1,2-1-1,3 1-1,4-1 0,3 0 1,-1-3-1,5 1 1,0-3-1,5 1 1,0-2-1,4-1 1,-2-1-2,4 3 2,0 1-2,0-1 1,-1 2 0,-1 1-1,0 1 1,-1 2-2,-3-1 2,-1 1 0,-1 0 0,-2 2-2,-4 0 2,-2 1-1,-6 0 0,-1 0 1,-3-1-1,-2-1 0,-5 0 0,0-2 0,-4 1 0,-2-2 1,-3 0-1,-4-2-1,2 0 0,-6-2-2,0 2-6,-13-1-28,-3-8 1,-4-1-3,-14-4 2</inkml:trace>
  <inkml:trace contextRef="#ctx0" brushRef="#br0" timeOffset="12619.7218">12065 13784 25,'13'-4'28,"13"9"0,-3-3-10,3-1-4,6 3-3,0-1-2,7 2-1,1-1-2,8 4 0,1-3-1,9 4 0,3-5-1,11 4 1,6-2-1,7 0-1,3-2 0,7 1-1,4-3 0,7 0 0,3-2-1,0-1 1,1-2-1,3 1 1,1-3-1,4 1 1,0-1-1,-4 1-1,-1 0 1,2 2-1,-4 2 1,0 1-1,-7 1 1,-4 2-1,-7 1 1,-5 1-1,-6 2 1,-6 0 0,-6-2-1,-7 0 0,-7 3 1,-5-3-1,-4-2 0,-7-2 1,-6-1-1,-4 0-1,-7-1 2,-5-1-1,-5-3 0,-4 2 1,-9 2-2,10-5 1,-10 5 0,0 0 1,0 0-2,-10-8 2,10 8-1,0 0 0,-12 1 0,12-1-1,-10 3 1,10-3 0,-3 10 0,3-10 0,-8 15 0,4-3 0,2 3 0,0 4 1,1 2-1,-2 5 0,0 3 0,1 5 0,-1 5 0,4 3 0,-2 6 0,-1 2 0,-3 4 0,2 2 0,1 3 0,-1 0 0,3 2 0,-4-2 0,-2 0 1,2-3-1,0-1 0,-2-1 0,2-6 0,-3-1 0,1-6 0,0-3 0,1-6 0,-2-2 0,3-5 0,1-5 0,-1-5 0,3-1 0,-1-5 0,2-9 0,0 13 0,0-13 0,0 0 0,4 13 0,-4-13 0,0 0 0,0 0 0,9 9 0,-9-9 0,0 0 0,12 10 0,-12-10 0,0 0 0,12 11 0,-12-11 1,0 0-1,0 0 0,1 12 0,-1-12 0,-11-5 0,1 1 0,-3-1 0,0 1 0,-5 2 0,0-1-1,-5-2 1,-3 5-1,-1 1 1,-5 7 0,-2-1-1,-6 0 1,0 3-1,-5 2 1,-1-2-3,1 4-1,-6-8-5,10 3-15,-2-3-13,-1-6-1,5 0 1,-2-9 0</inkml:trace>
  <inkml:trace contextRef="#ctx0" brushRef="#br0" timeOffset="16355.9355">16010 11893 30,'10'8'27,"-10"-8"1,3 16-8,-1 2-12,-4 3-2,3 8 0,-2 0-1,0 8-1,1-4-1,-2 7 1,0-4-2,-3-3-2,3-1-3,-3-6-2,3-2-4,-3-6-4,3-4-5,2-14-6,0 0-3,-2 10-1</inkml:trace>
  <inkml:trace contextRef="#ctx0" brushRef="#br0" timeOffset="16795.9606">15938 12040 29,'-8'-33'24,"4"6"-1,3 2 0,4 1-3,8 4-2,1 0-4,9 6-3,0-1-2,8 11-4,0 0-2,2 8-1,-2 8-1,-4 6-1,-2 3 1,-3 4-2,-4 2 1,-6 0-1,-5 0 0,-5-2-1,-5-3 1,-6-3-1,-3 0 1,-6-5 0,-4-2 1,1-3-1,-2-3 1,3-2 1,2-3 0,3 0 0,8-3 1,9 2 0,0 0 0,0 0 0,22 3 0,-1 2 0,2 1 0,4 4 0,-2 0-1,2 5-1,1 0-1,-6-1-1,-1 3-2,-6-5-3,3 8-8,-9-7-9,-2-3-12,7 2 0,-14-12 1</inkml:trace>
  <inkml:trace contextRef="#ctx0" brushRef="#br0" timeOffset="17236.9859">16460 12204 35,'5'-12'29,"9"7"2,-6-4-7,3-1-11,5 2-4,-3-2-4,4 2-1,-2-5 0,4 6 0,-2-4-1,1 2 1,-4-4-2,2 4 1,-7-4-1,1 4-1,-7-2 1,-4 0-2,-5 1 1,-3 2-1,-4 1 1,-4 1-1,-1 4 0,-3 3 0,-1 3 0,3 4 1,-1 4-1,1 4 1,5 2-1,2 5 0,2 0 1,5 1 0,5-3-1,0 2 1,4-1-1,5-2 1,3-1-1,-1-4 1,7-1-2,-1-6-3,4 5-5,-2-10-16,-1-6-10,6 3 0,-4-9 0</inkml:trace>
  <inkml:trace contextRef="#ctx0" brushRef="#br0" timeOffset="17604.0069">17155 11893 10,'1'-12'26,"-15"-4"-1,6 4-6,-11 2-1,2 0-5,-4 7 1,-2-1-3,5 8-1,-4-1-3,9 8 0,-7 3-1,10 5-1,1 2-1,7 4-2,-1 1 0,5 4 0,1 1-1,3 2 0,2 1 0,0 1 0,-1-1-2,-2-1-1,3 3-3,-7-9-7,4 1-13,-2-3-10,-6-11-1,0 2 1</inkml:trace>
  <inkml:trace contextRef="#ctx0" brushRef="#br0" timeOffset="17800.0181">16840 12169 28,'0'0'32,"9"-20"1,4 14-1,5 1-16,-2-4-5,10 6-6,0 0-6,3-1-6,2 1-13,4 4-13,-9-9 0,8 6 0</inkml:trace>
  <inkml:trace contextRef="#ctx0" brushRef="#br0" timeOffset="18400.0524">17704 11726 20,'-14'-5'30,"14"5"0,-20 0-3,8-1-11,0 3-4,-3-3-3,0 4-3,-2-2-1,0 4 0,-2-2-1,1 3-1,0-1 1,1 2-1,4-2-1,0 6 0,1-1-1,4 0 1,1 3-2,4 1 1,0 4 0,1 1-1,3 4 1,2 2-2,-1 1 2,-1 5-2,3 2 1,-2 2 0,-3 2 0,2 0 0,-4 3-1,1-2 1,3 0 0,-1-2 0,-1-4 0,1 0 0,2-5 0,1-4 0,1-2 0,0-5 0,-2-4 0,4-3 1,-6-9-1,16 8 1,-5-7-1,1-1 1,4-3-1,0 0 0,2-1 0,-2-1-2,3 1-3,-2-6-6,3 1-18,3 2-6,-13-8-1,9 3 1</inkml:trace>
  <inkml:trace contextRef="#ctx0" brushRef="#br0" timeOffset="18655.067">17850 11933 27,'0'0'32,"7"-14"1,-7 14 0,7 14-14,-7-5-8,1 13-4,-4 0-3,3 9 0,0 2-1,-1 3-3,2 0-1,-2-3-3,2 5-2,-3-13-6,8 1-10,-2-3-12,-5-14 0,2 3 1</inkml:trace>
  <inkml:trace contextRef="#ctx0" brushRef="#br0" timeOffset="19016.0876">17814 11986 40,'0'-34'33,"-5"-2"2,4 6-12,3 7-4,-2 0-6,7 12-2,-3-1-4,9 8-2,-1 1-2,4 6-1,3 2 0,1 7-2,2 5 1,0 3-2,0 2 0,-3 0 0,0 3 0,-5-1-1,-6 1 1,-1-1-1,-6-5 1,-4 0 0,-6-3 0,-7-2 1,-2-2 0,-1-4 0,-1-1 0,-2-5-1,5-1-2,1-5-2,16 4-7,-11-8-10,11 8-12,9-10-2,4 2 2,11 5 0</inkml:trace>
  <inkml:trace contextRef="#ctx0" brushRef="#br0" timeOffset="19448.112">18347 12058 17,'-24'1'23,"5"12"-6,-5-3-3,-1 3 0,4 5-2,-1-3-1,7 8-1,4-4-1,9 1-1,4-1-1,9 1-3,4-4-1,5-2-2,5-2 0,1-5-1,1-3 1,-1 0-1,-2-7 1,-5-2 0,-2-6 0,-3 1 0,-5-6 1,-3 0-1,-7-6 1,0 1-1,-7-2 1,-2 2-2,-3 2 1,-3 1 0,-2 3-1,0 6 0,0 4 0,-1 5 0,2 4-1,3 3-2,4 7-3,1-1-7,9-13-20,0 28-1,2-17 1,12 6 1</inkml:trace>
  <inkml:trace contextRef="#ctx0" brushRef="#br0" timeOffset="19897.138">18711 12025 42,'1'-15'28,"-1"15"3,-1-15-9,-7 6-11,8 9-4,-25-5-2,8 9 0,-5 0 0,1 5-1,-4 2 1,9 1-2,-4 0 1,9 2-2,0-3 0,9 2 0,5-3 0,6 0-1,6-1 0,2 0 1,5-2-2,2 3 1,1 1 0,-1-2-1,1 2 0,-4 3 0,-6-1-1,-5 1 1,-7 1 0,-5 1 0,-6-2-1,-6 3 1,-7-3 0,-4-1 0,-1-2 0,1-2-2,1 0-1,2-9-3,9 3-8,-2-6-14,6-8-6,9 11-2,4-24 2</inkml:trace>
  <inkml:trace contextRef="#ctx0" brushRef="#br0" timeOffset="20432.1686">18837 11773 54,'0'0'34,"19"-8"-1,-19 8-9,16-4-10,0 6-5,-1-4-3,4 5-1,-3-2-2,4 2 0,1 0-1,1 1 0,-3 1-1,1 0 1,-7 3-1,1 0 0,-14-8 0,14 19-1,-15-6 1,-4 0-1,2 5 1,-5 2-1,0 0 1,0 3-1,2 3 0,0 0 0,6 0 0,4 2 0,-3-1-1,4 2 1,1 1-1,1-2 0,1 4 0,-2-2-1,-2 2 0,-4-1 1,1-2 0,-6-1 0,0-2 0,-6-3 1,-2-6-1,-5 1 2,0-5-1,-3-4 0,-2-1 0,5-4 0,0-2-4,2-5-5,6 0-19,10 3-7,-14-11-1,14 11 0</inkml:trace>
  <inkml:trace contextRef="#ctx0" brushRef="#br0" timeOffset="21213.2133">16279 14183 30,'16'4'30,"-16"-4"2,4 12-1,-5 2-15,-1 3-8,3 8-2,-3 3-1,3 8 0,-3-1-1,3 3 0,1 0-2,0-1-2,1-4-2,-2-4-4,3-3-2,-5-8-8,1-7-17,3 3-2,-3-14 2,-9 3 1</inkml:trace>
  <inkml:trace contextRef="#ctx0" brushRef="#br0" timeOffset="21661.2389">16231 14319 38,'7'-27'33,"-4"-6"2,6 1-10,8 7-5,-2-6-5,9 9-2,-1-1-5,6 10-3,-1 1-1,2 8-2,-2 5-2,-2 8 0,-2 5 0,-3 5-1,-6 2 0,-5 2 0,-4 4-1,-9-1 0,-5 3 0,-6-3 0,-4 1 0,-6-5 1,-5 0 0,-2-3 0,0-5 1,3-3 1,2-2 0,5-3 0,7-3 1,14-3 0,0 0 0,0 0 0,18 5 0,4-1 0,3 0-1,5 3 0,1 0 0,0 2 0,1 1-2,-3 1 0,-3 2-2,-7-3-1,1 5-4,-20-15-11,18 19-18,-9-7 0,-9-12 0,0 0 2</inkml:trace>
  <inkml:trace contextRef="#ctx0" brushRef="#br0" timeOffset="22115.2649">16780 14461 12,'0'0'29,"25"1"1,-14-8 4,0 1-16,4 3-3,-2-7-4,6 4-1,-4-6-3,2 1-1,-4-3-2,1 0-2,-3-1 0,-2-1-1,-3 0-1,-2 0 1,-5-1 0,-1 2 0,-5 0-1,-4 4 1,-5 0-1,-1 5 1,-5 3-1,-2 6 0,-1 7 0,-2 6 1,3 7-1,2 3 2,2 3-1,5 3 1,4-1 0,8 1 0,4-3-1,9-3 0,5-4 1,3-1-3,4-6-1,3-8-1,5 3-5,-5-12-11,2-6-18,2 3 0,-5-9 0,8-1 1</inkml:trace>
  <inkml:trace contextRef="#ctx0" brushRef="#br0" timeOffset="22490.2863">17392 14073 25,'17'-18'30,"-14"-5"1,-1 6-12,-2 5-2,-7-1-3,7 13-1,-20-10-3,8 12-2,-9 0-1,2 8-2,-2 1-1,-1 9 0,-1 3 0,4 7-1,-4 1 0,7 6-1,3-1 0,5 3 0,1 0-1,8-2 1,5-1-2,1-3 0,4-2-1,1-5-1,1 0-1,-4-7-2,5 6-6,-10-11-12,-4-2-15,1 4 1,-1-16 0,-9 12 1</inkml:trace>
  <inkml:trace contextRef="#ctx0" brushRef="#br0" timeOffset="22684.2974">17074 14419 37,'13'-3'34,"-2"-6"1,8 7-1,2 0-15,-2-4-8,6 3-8,0 2-6,0-4-11,-1-2-20,6 7 0,-7-8-1,2 5 0</inkml:trace>
  <inkml:trace contextRef="#ctx0" brushRef="#br0" timeOffset="23399.3383">17883 13972 28,'0'0'32,"15"-9"2,-15 9-5,8-9-9,-8 9-4,0 0-2,0 0-5,0 0-2,0 0-2,-17 4-1,6-1-2,-5-1 0,1 1-1,-5 0 0,1 2-1,-5-1 1,-2 1-1,3-1 0,2-1 0,2 0 1,3 0-1,3 0 0,4 1 1,9-4-1,0 10 1,0-10-1,12 17 1,0-1 0,-1 2-1,1 6 0,4 4 1,-2 5-2,-2 3 1,-1 6-1,-2 1 0,-5 2-1,-2 0 1,0 1-1,-8-2-1,1-3 1,-3-5 0,1-3 1,-4-5-1,1-4 2,3-4-1,1-7 1,6-3 1,0-10 0,0 0 1,11 10 0,-1-10 0,5-4 0,3 1 0,-2-2-1,0 3 0,3-1 0,-1 1-2,-2 0-2,1-4-3,1 6-18,1-3-14,-9-2-1,3 0 1,-8-5-1</inkml:trace>
  <inkml:trace contextRef="#ctx0" brushRef="#br0" timeOffset="23772.3594">18128 14013 71,'4'-16'37,"-4"16"-1,0 0-9,0 0-13,15 14-6,-12 0-2,0 11-3,0 4 0,3 7-1,-6 5 0,3 5-1,-3 1 0,3 0-1,-1-2-1,1-3-1,0-2-3,-5-12-3,7 2-9,-6-12-23,1-18 2,5 10-1,-4-21 3</inkml:trace>
  <inkml:trace contextRef="#ctx0" brushRef="#br0" timeOffset="24194.3838">18305 14308 35,'0'0'33,"3"26"1,-5-13 0,3 4-15,1 6-9,-5-5-5,6 5-2,-2-3-1,2-1-1,1-1 1,1-4-2,5-4 1,0-5 0,0-4-1,1-6 0,1-4 1,2-4-1,-2-7 0,1-1 1,-1-3 0,0 0 0,1-1 0,-2 4 1,-1 0 1,3 5-1,-5 3 1,1 8-1,-9 5 0,14 7 0,-9 3-1,-1 7 0,0 4 0,-3 0-1,1 4 0,1-2-2,0 0-2,-6-8-3,8 3-9,-3-6-22,-2-12 0,0 0 0,3-14 1</inkml:trace>
  <inkml:trace contextRef="#ctx0" brushRef="#br0" timeOffset="24521.4025">18715 13996 47,'14'-20'35,"1"14"3,-5 3-2,-10 3-16,14 17-9,-11-2-5,-1 10-2,-5 3-2,1 6 0,-4 3-2,-1 3 1,0 4-1,0-1 1,-1 0-2,2-4 2,4-3-2,4-5 1,7-5 0,1-4 0,6-8 0,2-5-1,5-3-1,-2-9-2,0 0-6,-8-9-16,-3-5-11,0 3 0,-10-7-1,0 3 2</inkml:trace>
  <inkml:trace contextRef="#ctx0" brushRef="#br0" timeOffset="24723.4141">18597 14193 55,'0'0'36,"0"0"-1,12 5-4,3-4-16,2-4-8,8 0-3,0 1-5,2-4-7,4 5-14,2 0-13,-7-5-2,3 3 1,-8-9 0</inkml:trace>
  <inkml:trace contextRef="#ctx0" brushRef="#br0" timeOffset="25282.446">19049 13845 48,'0'0'37,"10"3"-1,1-7 1,-1-5-18,10 7-9,-7-3-4,10 1-2,-5 0-1,1 2-2,0 1 0,-3 3 0,-2 0 0,0 3 0,-4 1-1,-10-6 1,9 19-1,-8-3 0,-3 0 1,-4 4-1,-1 3 0,0 3 0,-1 4 0,3 2 0,2 2 0,1 3-1,3 3 1,4 1-1,3 2 0,1-2 0,4 2-1,-3-3 0,1 1-1,-4-3 1,3 0 0,-5-2 0,-3-4 0,-6-2 1,-4-2 1,-4-5-1,-4-4 2,-2-2-1,-7-7 1,-1-1 0,-1-3 0,-2-3-1,0-1-5,-4-5-15,2-4-16,10 5 0,-2-6-2,12 2 3</inkml:trace>
  <inkml:trace contextRef="#ctx0" brushRef="#br0" timeOffset="36354.0793">9387 12596 20,'-12'10'20,"7"3"-4,-9 5-4,-2 0 0,0 3-1,-3 1-2,1 2-1,-4-2-1,0 3-1,-1-1-1,1-1-2,-1-2-1,1 1-1,0-3 0,4-5-1,0 0 0,5-4 0,1-3-2,3-3-1,9-4-4,-9 2-6,5-11-16,4 9 0,-2-13 1</inkml:trace>
  <inkml:trace contextRef="#ctx0" brushRef="#br0" timeOffset="36659.0966">9042 12642 26,'0'0'26,"15"10"2,-15-10-10,16 17-6,4-2-2,1 1 0,7 5-1,0 1-1,8 5-1,-1-1-2,4 3-1,-3-3-1,-1 2-1,-1-1 0,-1-3-4,-2 2-2,-10-6-6,3-1-13,-3 1-10,-11-8-1,3 3 1</inkml:trace>
  <inkml:trace contextRef="#ctx0" brushRef="#br0" timeOffset="37756.1595">9205 14555 39,'19'21'30,"-14"-12"1,7 6-10,-2 4-10,-2-2-2,8 7-1,-3-4-2,5 3-1,-2-3 0,5 1 0,-2-5-2,0-4-1,1-4-1,0-3 0,-3-8 0,2-5 0,-1-5-1,0-5 0,0-3 1,0-4-1,-1-2 0,-1-1 1,-1 1-2,-2 3 2,-4 6-2,-1 3 2,-8 15-1,0 0 0,7 14 0,-11 8 0,-2 9 1,-3 8-1,-1 8 0,-3 6 0,-2 3 0,-4 2 0,1 1 0,-1-1 1,1 1-1,-1-3 1,0-7 0,3-5-1,1-6 1,4-4 0,2-7-1,4-6 0,3-6-1,3-6-2,5 0-3,-6-9-9,15-7-20,2 5 0,-7-11-2,8 3 3</inkml:trace>
  <inkml:trace contextRef="#ctx0" brushRef="#br0" timeOffset="39199.242">9893 12888 17,'19'0'23,"-8"-11"-6,11 5-3,-1-4-3,7 3-1,2 3-1,3 0-1,4 6 0,2-2 1,4 6-1,-3-3-2,6 7 0,-2-1-2,4 4 0,-6 2-1,2 4-1,-4 2 0,-2 6 0,-1 0-1,1 2 1,-5 2-1,0 1 0,0 1 2,-1 1-3,2-2 1,-1 1 0,0-2 0,1 1-1,-3 0 1,1 0-1,-2-2 1,0 1 0,-1-1-1,1 1 1,-3 0 0,-1-1-1,-1 1 1,-1 0-1,-2-1 0,1-2 1,-3 0-1,-1-2 1,1-1-1,-1 0 0,1-1 0,-1-2 1,0-2-1,-1 1 0,-1 1 1,0-1-1,-1-2 0,-2 0 0,0-4 0,0 1 0,-1-2 0,1-2 0,-1-3 0,-1-2-1,1-2 1,-2 0 0,-1 0-1,-1-3 0,-9-2 0,12 2-1,-12-2-1,0 0-1,12-2-4,-12 2-3,0 0-9,0 0-14,1-15-1,-1 15 3</inkml:trace>
  <inkml:trace contextRef="#ctx0" brushRef="#br0" timeOffset="39801.2765">11614 13701 14,'-4'14'28,"4"-14"3,-8 13-4,5-2-10,-1-1-3,5 4-3,-3-2-3,5 3-2,-1-1-1,3 2-2,1 1-1,2 0 0,0 1 1,1 3-3,1-3 1,0 2 0,-1 0-1,1-1 0,-2-1 1,0 0-1,-2-2 0,-1-2 0,-1-1 0,-4-2 1,-1-2-1,1-9 0,-11 16 0,1-10 0,-2-1 0,-5 0 0,-3 0 0,1-2 0,-4 0 0,-1 0 1,2-1-1,-1 0 0,4 0 1,2 0-2,3 0 0,3-2-2,11 0-7,-12 3-8,12-3-15,0 0-2,0 0 1,0 0 0</inkml:trace>
  <inkml:trace contextRef="#ctx0" brushRef="#br0" timeOffset="41117.3517">10222 14774 10,'0'0'26,"0"0"-2,0 0-4,0 0-1,0 0-4,15 3-1,-15-3-1,26-2-3,-11-1-2,11 4-1,1-6 0,8 4-3,2-3 0,8 2-1,4-4 0,5 0 0,5-3 0,3 0-1,-1 0 0,1-1 0,-1 0-1,0 1 0,-4 0-1,-3 4 1,-6 1 0,-2 2-1,-4 1 1,-3 2-1,-2 1 0,-4 1 0,-3-2 0,-1 1 1,-4 0-1,0 1 0,-1-2 0,-2 2 0,-3-1 0,0-1 1,-2 1-1,-2 0 0,-1-2 0,-2 1 0,-1 0 0,0-1 0,-2 0-1,-9 0 1,13-1-1,-13 1-1,10 0-2,-10 0-3,0 0-9,0 0-22,0 0 1,0 0-1,-5-13 1</inkml:trace>
  <inkml:trace contextRef="#ctx0" brushRef="#br0" timeOffset="41919.3975">11314 14531 15,'0'0'27,"-11"6"2,11-6-8,0 0-5,0 0-2,0 0-4,0 0 0,0 0-3,7-12-1,-7 12 0,0 0-1,11-1 1,-11 1-1,13 1 0,-13-1-1,19 3 0,-9 1 0,5 5-1,2-3 0,2 4-1,3 1 1,2 1-2,0 0 1,0 2-2,2-5 1,0 2-1,-1 0 1,-2-2-1,-1 0 1,-1 1-1,-3-2 0,-2 1 0,-2 0 0,-2-1 1,-3 1-1,-9-9 0,11 16 0,-11-16 1,4 15-1,-4-15 0,-4 16 0,4-16 1,-14 12-1,5-5 0,-4 1 0,-2 0 0,-1 3 0,-2 1 0,-3 1 0,0 0 0,0 1 0,0 0 0,2 0 0,2-1-1,0-1 0,4-3-1,7 0-3,-5-7-6,11-2-24,0 0-4,0 0 0,12 2 1</inkml:trace>
  <inkml:trace contextRef="#ctx0" brushRef="#br0" timeOffset="50066.8635">14434 14392 0,'0'0'10,"-9"-7"-2,9 7 0,-11-4 0,11 4 1,-14-2-1,14 2 1,-14 2-1,14-2 2,-19 5-1,19-5 0,-19 7-2,19-7 1,-15 13-2,8-3 0,-3-2 0,2 3-1,-1 1-1,2 2-1,-3 3 1,2 0-2,0 3 1,2 4-2,0-1 0,3 5 0,1 0 0,2 2 0,1-1 0,3 0-1,2-2 0,3-3 1,0-1 0,4-4-1,0-2 1,2-7 0,2-4-1,0-1 1,0-5 0,1-1-1,-1-5 1,2-2 0,0-5 0,-1 0 0,-2-4 0,1-1 0,1-4 1,-3 0-1,-1-3 1,0-1-1,-2-2 0,-2-1 1,-2 2-2,-2 0 1,-4 1-1,-2 2 1,-5 0-1,-4 1 1,-4 5-1,-3 2 0,-4 1 1,-3 4-1,-3 2 0,0 2 0,0 3 0,3 4 0,1 6-1,1 2-1,4 6-3,2 2-7,7 7-14,5 8-8,-5-5-1,6 8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8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2:05:21.43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6349 15504 6,'11'7'27,"-11"-7"1,12 5 1,-12-5-13,0 0-3,15 0-2,-15 0-2,14-1-1,-14 1-2,19-3 0,-7 0 0,5 4 0,0-4-1,4 5-1,2-3 0,5 3-1,0-3 1,6 5-1,1-5 0,2 3-1,3-3 0,4 4 0,1-3 0,3 3 0,0-3 0,1 3 0,2-1-1,3 1 1,-2-1 0,0-1-1,0-2 0,2 2-1,-4-1 1,2-1 0,-4 0-1,1 0 1,-4 0-1,2 1 0,-5-3 0,-3 2 1,0-1-1,-3 0 0,-5-1 0,-3 1 0,-3-1 0,-6 1 0,-1 2-2,-6-3 0,-2 5-3,-10-2-4,0 0-8,0 0-15,-16 1-7,5 0-1,-7-5 1</inkml:trace>
  <inkml:trace contextRef="#ctx0" brushRef="#br0" timeOffset="1">6659 15318 14,'0'0'12,"0"0"-1,0 0 1,0 0-1,0 0 1,0 0 1,0 0 0,10 3-1,-10-3 0,0 0-1,0 0-1,10 2-3,-10-2 0,0 0-2,0 0-1,0 0 0,10-1-1,-10 1-1,0 0 1,0 0-1,9 2 0,-9-2 0,0 0 0,0 0 0,0 0-1,0 0 0,0 0 1,3 10-1,-3-10 0,0 0 0,0 0 0,-9 11 0,9-11 0,0 0 0,-13 8 0,13-8 0,-15 9 0,6-3 0,-1 0-1,-3 1 1,-2 1-1,-2 3 1,-1-1-1,-2 2 1,-3 3-1,-1 0 1,0-1-1,0 0 0,-2 0 1,2-1-1,0-1 0,2-1 0,2-3 0,1 1 0,3-1 0,0-2 0,3 0 1,2-1-1,0-1 0,11-4 1,-15 7-1,15-7 0,0 0-1,-10 5 1,10-5 1,0 0-2,0 0 1,13 3 0,-4-1 0,1-2 1,2 1-1,3-1 0,2 0 1,1 4-1,4 1 1,1 0 0,2 1-1,2 1 1,-1 1 0,2 1 0,-1 1-1,0-2 1,-3 0 0,-1 1-1,-4 3 0,-2-3 0,-3-2 1,-1 2-1,-3-2 0,-10-7 0,14 12-1,-14-12 0,0 0-2,10 6-2,-10-6-5,0 0-14,0 0-16,0 0 0,0 0 1,11-6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2:05:21.43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8883 17679 7,'3'-15'26,"-3"15"2,0 0-1,0 0-9,-11-7-2,11 7-3,-14-4-2,3-5-1,11 9-3,-22 0 0,12-3-2,-5-6-2,0 1 1,-5 0-2,2 10-1,-4 3 0,1-4 0,-1 9 0,-1 9-1,-1-4 0,3 2 0,0 5 0,3 3 0,18-25 1,-28 53-1,28-53 0,-14 51-2,14-51 2,1 65 1,-1-65 2,0 0 0,37 64-1,-37-64 0,53 27 0,-53-27 3,66 16-1,-66-16-2,74 12-1,-74-12-4,73-5 6,-73 5-4,60-5 2,-60 5 1,0 0-4,63-25-1,-63 25-6,0 0-16,0 0-16,0 0 7,31-55-4</inkml:trace>
  <inkml:trace contextRef="#ctx0" brushRef="#br0" timeOffset="0.0001">9217 17632 47,'8'10'32,"-10"0"0,2-10-10,0 0-7,-3 9-5,2 6-2,-4 3-2,4 0-1,1-18-2,-1 57 4,1-57 0,3 70-2,-3-70-3,7 68-2,-7-68 0,8 63-2,-8-63 1,0 0-9,13 60-4,-13-60-12,0 0-2,0 0-10,0 0 5,0 0-3</inkml:trace>
  <inkml:trace contextRef="#ctx0" brushRef="#br0" timeOffset="1.0001">9159 17683 32,'-2'-20'26,"-4"1"-2,3 3 0,2 0-4,-2 1-2,3 15-3,6-17-1,5 9-3,-11 8-4,22-6-2,-8 8-1,5 1 0,1 0-3,2 6 0,2 0-1,0 1 0,0 4 0,-4-3-1,0 2-1,-5-1-1,-1 4 0,-9-2 0,0 8-2,-9 3 0,-3-10 1,-6 6 0,13-21 2,-32 48-1,14-32 2,-1-1 2,19-15 0,-32 8 1,32-8 1,-20 19 4,20-19-3,0 0 1,0 0 3,0 0-1,0 0-4,0 0 4,0 0 0,67 13-5,-67-13 1,0 0-2,62 30 0,-62-30-3,0 0 4,64 35-3,-64-35-3,0 0-5,54 36-6,-54-36-28,0 0 2,0 0-1,0 0 4</inkml:trace>
  <inkml:trace contextRef="#ctx0" brushRef="#br0" timeOffset="2.0001">9841 17614 28,'0'0'27,"6"11"1,-11 1 1,2 5-16,-1 10-3,4-27-2,-14 71 0,14-71-4,-20 81-3,20-81 3,-23 82-1,23-82 0,-20 75-2,20-75 0,0 0-8,-16 63 8,16-63 2,0 0-3,0 0-4,0 0 4,0 0 3,25-51 1,-25 51 5,15-63-4,-4 26-3,-4 1 0,2-8 4,-4 3-5,5-2-2,-5 5-1,1 6 1,-2 6 0,1 4 3,-2 1 0,4 12 0,-7 9 1,9-6-2,-9 6 1,13 5-1,-3 2-1,0 8 0,0 10 1,3 0-1,0 6 1,-13-31-1,28 72 4,-28-72-1,30 84-2,-30-84-1,29 79 0,-29-79-2,26 68-1,-26-68-5,22 58-6,-22-58-9,0 0-12,0 0-5,15 49 4,-15-49 0</inkml:trace>
  <inkml:trace contextRef="#ctx0" brushRef="#br0" timeOffset="3.0001">9773 17989 48,'0'0'33,"0"0"4,0 0-11,0 0-9,0 0 1,0 0-5,0 0-4,65-46-13,-65 46 7,0 0-7,78-10-3,-78 10-9,50 1-23,-50-1 2,62-3 2,-29-13 8</inkml:trace>
  <inkml:trace contextRef="#ctx0" brushRef="#br0" timeOffset="4.0001">10581 17565 47,'0'0'29,"11"-7"4,-11 7-10,-9-12-10,9 12-4,-17 3-2,5 1-2,-7 2 0,-2 5-2,-7-1-1,1 4 1,-5 0-1,1 2 1,0 3-2,2 0 1,2-2 0,7-5 1,4-1-2,6-3 0,10-8 2,-1 11-1,1-11 0,22 11 0,-5-10 0,6 7-1,4 3 1,2 0 0,0 4-2,-29-15 0,58 36 4,-58-36-5,46 51 2,-46-51-4,32 49 3,-32-49-2,14 63 1,-14-63-1,0 0-3,-13 60 5,13-60-1,0 0 3,0 0-2,-60 43 0,60-43 1,0 0-6,-63-6 6,63 6-2,0 0 0,-53-18-5,53 18 4,0 0-9,0 0-18,-8-63-1,8 63-8,0 0 4</inkml:trace>
  <inkml:trace contextRef="#ctx0" brushRef="#br0" timeOffset="5.0001">10919 17579 25,'0'0'31,"0"0"1,3 18 2,-7-6-12,-2-1-8,6 9-2,-6 8-3,5-4-2,-3 7-2,4-31-1,1 75-2,-1-75-6,3 78 4,-3-78 0,8 69-1,-8-69-1,12 71-2,-12-71-7,11 50-1,-11-50-2,0 0-12,0 0-9,0 0 0,0 0 0</inkml:trace>
  <inkml:trace contextRef="#ctx0" brushRef="#br0" timeOffset="6.0001">11106 17568 41,'0'0'31,"15"-4"3,-15 4-2,3 10-13,-3-10-11,1 21 0,3 0-3,-5 3-1,2 9-1,-1-33 1,7 79 2,-7-79-4,5 84-6,-5-84 9,8 79-7,-8-79 0,3 74-6,-3-74 1,1 50-11,-1-50-11,0 0-6,0 0-5,0 0 6</inkml:trace>
  <inkml:trace contextRef="#ctx0" brushRef="#br0" timeOffset="7.0001">10833 17875 80,'0'0'41,"0"0"-1,0 0-8,0 0-17,0 0-8,35-9 1,-35 9-7,0 0 5,58 1-6,-58-1-4,0 0-5,65 7-6,-65-7-15,55 19-8,-55-19 1,51-1-1</inkml:trace>
  <inkml:trace contextRef="#ctx0" brushRef="#br0" timeOffset="8.0001">11433 17546 64,'0'0'34,"4"14"0,-2-1-9,-2-13-11,11 23-6,-5-7-2,2 3-2,-1 3-2,1 5 0,-1 1-1,-3 3-2,-4-31 0,5 79 2,-5-79-2,1 70-2,-1-70 3,1 55-5,-1-55 5,5 50-1,-5-50 2,0 0-3,0 0 2,0 0-2,0 0 3,58 48 3,-58-48-1,0 0-5,0 0 3,55 10-2,-55-10 3,0 0 3,0 0-5,56 2 1,-56-2-3,0 0 1,0 0-5,0 0-6,53-26-24,-53 26 0,0 0-1,0 0 2</inkml:trace>
  <inkml:trace contextRef="#ctx0" brushRef="#br0" timeOffset="9.0001">11464 17808 50,'0'0'33,"20"7"-2,-20-7 5,23-15-15,-3 20-11,-6-2-3,7-5-3,-4-4-2,1 4 0,-1 11-2,-2-5-2,-15-4-2,26 12-1,-12-12-7,-14 0-7,13-11-12,-13 11-4,7-22 1,-4 10 1</inkml:trace>
  <inkml:trace contextRef="#ctx0" brushRef="#br0" timeOffset="10.0001">11429 17521 57,'0'0'36,"0"0"1,16 0-7,1 5-9,-8-13-7,14 10-3,-6-3-3,8 1-3,-3 4-2,1-1-3,-2 2-2,-3 1-4,4 3-5,-10-6-9,3-1-19,1 1 0,-5-5-2,4-4 5</inkml:trace>
  <inkml:trace contextRef="#ctx0" brushRef="#br0" timeOffset="11.0001">12225 17547 18,'0'0'26,"0"0"1,0 0-4,11 0-4,-11 0-3,0 0 0,14-1-2,-14 1-1,0 0-3,0 0-2,0 0-2,0 0-1,0 0-1,-12-16-2,12 16-1,-19-10 1,5 7-2,-5 6 1,-1-2 0,-1 0-1,-3 2 0,1 10-1,-1 0 2,1-1-1,0 1-1,4 3 1,2-3 0,2 1 0,3 0 0,2 1 1,6-3-1,2 2 0,6-1 1,-4-13-1,19 19 0,-3-6 0,3-7 3,2 2-3,5 1 1,0-10-1,1-1 1,0 8 0,-1-7 1,-2-5-1,2 14-2,-4-8 1,-5 10 0,-1 2 0,-16-12 0,0 0 3,25 66-7,-25-66 4,0 0 3,-18 75-1,18-75-3,0 0 3,-61 37 1,61-37-6,-55 19 4,55-19 1,-58 5-2,58-5 1,-51 2 5,51-2-5,0 0-6,-50-12 11,50 12 1,0 0-6,0 0-4,0 0-9,6-52-31,-6 52 2,0 0 4,30-35-9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2:10:15.57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6349 15504 6,'11'7'27,"-11"-7"1,12 5 1,-12-5-13,0 0-3,15 0-2,-15 0-2,14-1-1,-14 1-2,19-3 0,-7 0 0,5 4 0,0-4-1,4 5-1,2-3 0,5 3-1,0-3 1,6 5-1,1-5 0,2 3-1,3-3 0,4 4 0,1-3 0,3 3 0,0-3 0,1 3 0,2-1-1,3 1 1,-2-1 0,0-1-1,0-2 0,2 2-1,-4-1 1,2-1 0,-4 0-1,1 0 1,-4 0-1,2 1 0,-5-3 0,-3 2 1,0-1-1,-3 0 0,-5-1 0,-3 1 0,-3-1 0,-6 1 0,-1 2-2,-6-3 0,-2 5-3,-10-2-4,0 0-8,0 0-15,-16 1-7,5 0-1,-7-5 1</inkml:trace>
  <inkml:trace contextRef="#ctx0" brushRef="#br0" timeOffset="1">6659 15318 14,'0'0'12,"0"0"-1,0 0 1,0 0-1,0 0 1,0 0 1,0 0 0,10 3-1,-10-3 0,0 0-1,0 0-1,10 2-3,-10-2 0,0 0-2,0 0-1,0 0 0,10-1-1,-10 1-1,0 0 1,0 0-1,9 2 0,-9-2 0,0 0 0,0 0 0,0 0-1,0 0 0,0 0 1,3 10-1,-3-10 0,0 0 0,0 0 0,-9 11 0,9-11 0,0 0 0,-13 8 0,13-8 0,-15 9 0,6-3 0,-1 0-1,-3 1 1,-2 1-1,-2 3 1,-1-1-1,-2 2 1,-3 3-1,-1 0 1,0-1-1,0 0 0,-2 0 1,2-1-1,0-1 0,2-1 0,2-3 0,1 1 0,3-1 0,0-2 0,3 0 1,2-1-1,0-1 0,11-4 1,-15 7-1,15-7 0,0 0-1,-10 5 1,10-5 1,0 0-2,0 0 1,13 3 0,-4-1 0,1-2 1,2 1-1,3-1 0,2 0 1,1 4-1,4 1 1,1 0 0,2 1-1,2 1 1,-1 1 0,2 1 0,-1 1-1,0-2 1,-3 0 0,-1 1-1,-4 3 0,-2-3 0,-3-2 1,-1 2-1,-3-2 0,-10-7 0,14 12-1,-14-12 0,0 0-2,10 6-2,-10-6-5,0 0-14,0 0-16,0 0 0,0 0 1,11-6 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45:23.3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9358 9786 14,'3'-11'13,"-3"11"0,0 0 2,0 0-1,0 0 2,0 0-2,0 0 0,-14-9-2,14 9-1,0 0-2,0 0-1,0 0-1,-8 11-2,8-11-2,-1 21 1,1-6-2,2 7 0,-1 4 1,1 5-2,-2 2 1,2 4-1,-3 0 1,1 2-1,-1-1 0,0-1 0,-1-3-1,1-1 0,0-3 0,0-4 1,0-2-1,0-3 0,0-5 0,1-3 0,0-2-1,0-11-1,0 0-3,0 0-4,9-4-14,-9 4-12,8-25-1,0 9 2,-7-10 0</inkml:trace>
  <inkml:trace contextRef="#ctx0" brushRef="#br0" timeOffset="814.0463">9054 9762 1,'0'0'15,"0"0"-2,0 0 1,0 0-1,0 0 0,0 0 0,0 0 1,0 0-3,0 0 0,0 0-1,10 2-1,-10-2-1,21 5-1,-7-5 0,7 6-1,0-6 0,5 2-1,3-5-1,6 0 0,2-2-1,3-1-1,1-2 0,3 1-1,-2-2 0,1 3-1,-3 0 1,-4 1 0,-6 1-1,-3 3 0,-7 0 0,-3 2 1,-6 0-1,-11-1 0,13 6 1,-13-6-1,0 0 0,0 12 0,0-12-1,0 0 0,0 0-1,-11 7-2,11-7-2,0 0-6,0 0-17,0 0-6,0 0-1,0 0 0</inkml:trace>
  <inkml:trace contextRef="#ctx0" brushRef="#br0" timeOffset="1846.1056">10740 9762 21,'0'0'22,"0"0"-2,7-13-2,-7 13-2,0 0-2,0 0-1,0 0-3,0 0-1,0 0-1,0 0-2,0 0-2,0 0 0,0 0 1,-17 1-3,17-1 1,-17 9-1,4-2 0,-2 0-1,-1 1 0,-1 2 0,-3 1-1,0 1 0,-1 1 1,-1 0-1,-2 2 0,1-2 0,1 2 0,1 0 1,2-1-1,4-3 1,1-1 1,4-3-1,10-7 0,-10 9 1,10-9-1,0 0 1,0 0 0,0 0 0,6 11-1,-6-11 1,15 9-1,-2-1 0,2-1 0,3 2 0,2 3-1,1-2 1,3 3 0,2 0-1,0-1 1,0 0 0,-1 1-1,0-2 0,-3 0 1,-2-1-1,-3-1 0,-2 0 0,-4-1 1,-11-8-1,11 9 0,-11-9 0,0 0 0,0 0-1,0 0-2,10 8-2,-10-8-4,0 0-13,12-2-17,-12 2 2,11-6-1,-11 6 1</inkml:trace>
  <inkml:trace contextRef="#ctx0" brushRef="#br0" timeOffset="2605.149">11005 9745 15,'0'0'30,"0"0"-1,0 0-3,0 0-6,0 0-2,0 0-5,-3 9-3,3-9-3,0 0-2,2 11-2,-2-11 0,6 9-1,-6-9 0,0 0-1,14 5 1,-14-5-1,9-3 0,-9 3 0,5-9 0,-5 9 0,2-12 0,-2 12 0,-1-12-1,1 12 1,-3-12-1,3 12-1,0 0 0,0 0-2,0 0-3,0 0-7,0 0-11,-6 9-11,9 1-2,-3-10 2,3 21 1</inkml:trace>
  <inkml:trace contextRef="#ctx0" brushRef="#br0" timeOffset="3034.1736">11065 10018 31,'0'0'29,"-5"10"2,5-10-10,-10 8-5,10-8-4,-1 9-3,1-9-2,3 11-2,-3-11-1,4 15-1,-4-15 1,5 13-3,-5-13 1,5 12-1,-5-12 0,4 9 0,-4-9 1,0 0-1,0 0 1,0 0-1,0 0 0,0 0 0,0 0 0,3-13 0,-3 13-2,0 0-2,-7-13-4,7 13-12,0 0-15,0 0-1,0 0-1,0 0 2</inkml:trace>
  <inkml:trace contextRef="#ctx0" brushRef="#br0" timeOffset="3816.2183">11778 9700 45,'-1'-16'32,"1"16"-3,0-10-5,-3-1-6,3 11-4,0 0-3,0 0-4,0 0-2,0 0-2,-4 17-1,8 0 0,-3 3-1,3 4 0,-2 4-1,3 5 1,1 2 0,-1 2 0,-4 1-1,1 1 1,-1 0-1,-1-1 1,0-1-1,-1-4 0,-1-4 0,0-3 0,1-3 0,-4-6 0,3-4-1,2-13-1,-2 14-2,2-14-3,0 0-8,0 0-22,-8-15 1,8 15-1,0-25 2</inkml:trace>
  <inkml:trace contextRef="#ctx0" brushRef="#br0" timeOffset="4536.2595">11554 9658 21,'0'0'19,"0"0"-1,-11 0-1,11 0-1,0 0-1,0 0-1,0 0-1,-10-14-1,10 14-2,0 0-1,9-7 0,-9 7-3,15-9-1,-5 3-1,6 3 0,-1-1-1,8-1 0,0-4-1,7 7 1,0-2-1,3 2-1,0-1 1,2 2-1,-3 1 0,-1 1-1,-3 1 1,-4-1 0,-5 0-1,-2 3 0,-4 1 1,-1-2-1,-12-3 0,16 6 0,-16-6 1,16 4-2,-16-4 1,16-3-1,-6 0-2,-1-1-4,4 5-9,-13-1-23,15-6 1,-15 6-1,9-8 1</inkml:trace>
  <inkml:trace contextRef="#ctx0" brushRef="#br0" timeOffset="5091.2912">12326 9453 53,'0'0'36,"7"-15"0,-7 15-8,0 0-8,0 0-8,0 0-5,6 9-2,-4 5-2,-3 1-1,3 6 0,0 0-1,1 5 0,-1-1 0,1 2-1,-1-1 0,1-3-1,0-1-3,-3-8-3,4 5-10,-3-9-22,-1-10 2,0 0-2,0 0 2</inkml:trace>
  <inkml:trace contextRef="#ctx0" brushRef="#br0" timeOffset="10822.6191">8756 11507 10,'13'-3'29,"-8"-9"1,5 6-1,-10 6-9,8-11-4,-8 11-4,0 0-3,2 15-2,-5-6-2,4 10 0,-4 4-2,4 6 0,-4 2-1,2 3 0,0 2-1,2 0 0,-1 0 0,-1-2-1,2-2 0,-1-2 0,2-3 0,-1-4-1,1-4-1,-2-3-2,3-1-2,-3-15-7,1 14-7,-1-14-14,0 0 0,0 0 0,-16-17 1</inkml:trace>
  <inkml:trace contextRef="#ctx0" brushRef="#br0" timeOffset="11442.6545">8684 11496 16,'0'-24'31,"11"7"1,-6-6 2,6 1-12,4 8-6,0-5-3,8 9-3,-4-3-3,6 9-3,-3 2 0,5 4-1,0 2-1,1 4 0,-1 2-1,0 1 0,-3 3 0,-2 0 0,-2 1-1,-4 1 0,-4 4 0,-5-2-1,-5 1 0,-4 2 0,-2-2-1,-6-2 0,-3 0 0,-4-2 1,-2-2-1,-2 0 1,0-4 0,-4-4 0,2 0 1,1 0 0,3-3 1,2-1 0,3-2 0,4-3 0,10 4 1,-11 0-1,11 0 1,0 0 0,14 12-1,-2-2 1,2 2-1,5 3 1,2 3-1,1 0 0,1 1 0,1 0 0,-2 0 0,1-3 0,-2-3-1,0-2 0,-2-1 0,-1-3 0,-2-3-2,-4-4 0,-1 3-4,-11-3-7,12-3-10,-12 3-15,0 0 1,0 0-1,-3-9 3</inkml:trace>
  <inkml:trace contextRef="#ctx0" brushRef="#br0" timeOffset="12117.6931">9282 11741 36,'13'-3'31,"-6"-7"3,7 5-1,1-2-15,-3-4-7,6 6-3,-5-5-2,6 7-1,-4-3-1,5 2 0,-4-4-1,3 3 0,-5 0 0,2 0-1,-4-2-1,0 1 0,-12 6 0,11-16-1,-11 16 1,1-14-1,-1 14 1,-8-15-1,8 15 0,-19-16 0,7 6 0,-2 2 0,-1 0 0,-3 0 0,0 1 0,-1 1 0,1 3 0,0 6 0,1 1 0,2 6 0,0 3-1,2 6 1,3 2 0,1 4 0,4 1 0,3 0 1,3 0-1,3 1 0,5-5 1,2 0 1,2-4-1,4-1 1,0-3-1,0-2 1,0-1 0,-1-1 0,0-3-1,-1 0 0,-1-1 0,-1-1-1,-3 0 1,1-3-1,-2 0-1,-9-2-1,15 3-3,-15-3-4,14-2-16,-14 2-15,13-4 1,-13 4-1,16-12 2</inkml:trace>
  <inkml:trace contextRef="#ctx0" brushRef="#br0" timeOffset="12725.7279">10077 11429 28,'0'0'29,"6"-12"1,-6 12-8,2-13-6,-4 4-3,2 9-3,-8-15-2,8 15-1,-17-12 0,6 8-2,-4-3-2,0 4 0,-5 0 0,2 3-1,-2 0 0,1 4-1,0 2 1,1 3 0,2 1 0,2 6-1,2-1 1,4 7 0,0 1-1,5 2 1,3 4-1,3 3 0,2 2 0,2 2 0,1-1 0,1 1 0,2-1-1,-2-1 1,-1-2-1,-1-2 0,0-2 0,-3-3 0,-2-2 0,-2-5-2,-1 0 1,-2-5-2,0-1 0,3-12-3,-9 11-3,-1-14-7,10 3-14,0 0-7,-15-15-1,15 15 3</inkml:trace>
  <inkml:trace contextRef="#ctx0" brushRef="#br0" timeOffset="12987.7429">9690 11751 47,'10'-13'36,"7"9"0,1 0-1,2-6-16,11 9-6,-4-5-5,6 4-1,-3-4-3,1 4-2,-3-1 0,-1-3-3,-2 2-1,-5-4-5,1 6-11,-2-2-20,-9-3 0,2 2 0,-8-5 0</inkml:trace>
  <inkml:trace contextRef="#ctx0" brushRef="#br0" timeOffset="13910.7957">10567 11275 35,'0'0'29,"12"0"2,-12 0-6,0 0-9,10-2-4,-10 2-4,0 0 0,0 0-1,0 0-1,-10 1-1,10-1-2,-10 2-1,10-2 0,-19 3-1,8 1-1,-3-3 1,-1 2-1,-3-3 1,2 4-1,-1-4 1,2 2 0,-1-1 0,4-1-1,1 2 1,11-2 0,-15 7 0,15-7 0,-10 8-1,10-8 1,-6 15 0,6-2 0,-3 0-1,3 5 1,-1 3 0,1 3 0,0 4-1,1 3 1,-1 3 0,-1 5-1,-1 1 0,1 1 0,-1 2 0,0-3 1,0 0-2,0-2 1,0 1 0,0-6-1,1-2 1,1-2-1,0-4 1,0-3 0,1-2-1,-1-3 1,2-5-1,-2-12 1,2 14 1,-2-14-1,0 0 1,0 0-1,9-2 1,-9 2-1,13-6 1,-4 3 1,1 0-2,4 1 1,-1-1 0,3 1 0,0 1-1,0 0 0,0 1 0,-1-3-2,-1 3 0,-3-3-4,3 8-8,-5-5-25,-9 0 1,20-10-1,-11 0 2</inkml:trace>
  <inkml:trace contextRef="#ctx0" brushRef="#br0" timeOffset="14377.8224">10941 11476 53,'0'0'35,"10"-4"-1,-10 4-6,0 0-13,0 0-3,0 0-5,4 15-1,-4-15-2,-3 21 0,2-7-2,1 4 1,-3 4-2,3 4 0,-2 1 0,1 4 0,0-1-1,0 0 1,-1-1-1,2-2 0,0-4 0,0-1 0,0-4-1,0-5 1,1-2-2,-1-11 0,1 11-3,-1-11-1,0 0-5,0 0-8,-7-16-16,7 16-2,-5-15 0,5 15 2</inkml:trace>
  <inkml:trace contextRef="#ctx0" brushRef="#br0" timeOffset="14965.8557">10721 11447 3,'0'0'26,"0"0"2,0 0-2,0 0-6,0 0-5,0 0-2,5-12-1,-5 12-2,0 0-1,11 2 1,-11-2-4,0 0 0,12 2 0,0 1-2,1-4 0,3 3 0,3-3 0,2 2-2,4-4 1,2 1-1,-1-2 0,2 1-1,-3-2 1,0-1-1,-2 1-1,-2 1 1,-2 1-1,-1 1 0,-4 0 0,-1 2 1,-3 2-1,-10-2 0,14 6 0,-14-6 0,0 0 0,9 14 0,-9-14 0,4 10 0,-4-10 0,0 0 0,8 10 0,-8-10 0,0 0-1,0 0 1,12 2-2,-12-2 0,0 0-2,0 0-5,8-10-23,-8 10-8,0-11 1,0 11 0</inkml:trace>
  <inkml:trace contextRef="#ctx0" brushRef="#br0" timeOffset="16121.9222">11325 11228 12,'0'0'13,"-13"1"-1,13-1-1,0 0 0,-9-2 0,9 2 0,0 0 1,0 0 0,-13-4-1,13 4 0,0 0-1,0 0 1,0 0-1,0 0-1,0 0-1,10-3-1,-10 3-1,14 3-1,-4-4-1,7 3-1,-3-1 0,6 1-1,1-2 0,2 2 0,2 0 0,1-1-1,-2 0 0,-2 1 0,-1 5 0,-4-3 0,-7-2 0,0 2 0,-10-4 0,9 10-1,-9-10 1,-2 12-1,2-12 0,0 0 0,-10 14 0,10-14 0,-9 12 0,9-12 0,-7 14 0,5-3 0,0 2 0,1-2 0,0 5 0,1 1 0,0 3 0,0 4 0,0-1 0,-1 2 0,-1 3 0,1 2 0,-2 2 0,1-2 0,0 0-1,0 0 1,3 0-1,0-1 1,1-2 0,1-1-1,2-3 1,-2 0-1,2-2 1,0-1 0,-2-2 0,-1 0-1,-1-5 1,-1 1-1,-1-3 0,-2-1 0,3-10 0,-12 17 0,12-17 1,-17 9-1,7-3 1,-2 0-1,0 0 1,1-1 0,-2-1 0,1 0 0,1 1 0,0 0 0,2-2 1,9-3-1,-13 5 1,13-5 0,0 0-1,-9 0 1,9 0 0,0 0-1,0 0 0,0 0-1,0 0 0,-1-12-3,1 12-2,0 0-8,9-8-25,-9 8 1,11-8-1,-11 8 1</inkml:trace>
  <inkml:trace contextRef="#ctx0" brushRef="#br0" timeOffset="17163.9818">12111 11389 28,'6'-11'27,"8"7"-4,-14 4-2,14-10-4,-14 10-3,0 0-2,11-4-1,-11 4-2,0 0 0,0 0-4,0 0 0,0 0-2,0 0-1,0 0 0,0 0 0,0 0-1,-4 9 0,4-9 0,-12 11 0,3-4 0,-4 5-1,-4 1 1,-5 4-1,-3 1 0,-2 4 0,-2-1-1,1 1 1,-1 1 0,3-2 0,3 0 0,3-4 0,6-1 0,3-4 0,6-1 1,3-1 0,2-10-1,5 16 2,-5-16-1,16 16 0,-7-8 1,5 0-1,-1 2 0,1 1 0,2 0 0,1 2 0,1-1-1,0-1 0,-1 2 1,0-1-1,-2-1 0,1-2 1,-4-1-1,-2-3 0,0-1 0,-10-4-1,11 6-1,-11-6-2,10-2-5,-10 2-15,-2-15-14,2 15 0,12-20 0,-2 9 0</inkml:trace>
  <inkml:trace contextRef="#ctx0" brushRef="#br0" timeOffset="17565.0047">12399 11395 36,'0'0'30,"0"0"2,0 0-10,10-8-6,-10 8-3,0 0-3,-11-3-1,11 3 0,0 0-2,-8 11-1,8-11-2,-8 10 0,8-10-1,-5 12-1,5-12-2,-4 14 0,4-14 0,4 12-2,-4-12-3,5 10-6,4-7-20,-9-3-6,0 0-1,11 12 1</inkml:trace>
  <inkml:trace contextRef="#ctx0" brushRef="#br0" timeOffset="17834.0201">12390 11653 49,'0'0'36,"6"19"-2,-6-19 1,-5 9-18,9 0-8,-4-9-5,-1 14-1,1-14 0,-2 14-2,2-14 0,-1 15-1,1-15-3,-2 11-3,2-11-10,6 15-20,-6-15 0,0 0-1,0 0 2</inkml:trace>
  <inkml:trace contextRef="#ctx0" brushRef="#br0" timeOffset="26124.4943">7960 10887 12,'18'0'26,"-18"0"2,19-8-5,-7 5-6,-1 0-3,8 2-2,-3-3-3,9 4-1,0-5-2,7 3 0,-1-2-1,8 4 1,2-4-2,4 3 0,3-4-1,4 2 1,1-1-1,6 2 0,1-4 0,6 1-1,2-1 0,2 2-1,1 0 1,3 0-1,3-2 0,0 2 0,2 0 0,0 1 0,2-1 0,2 0 0,-1-2 0,3 0-1,0 0 1,2-1 0,-1-1-1,2-1 1,0 2-1,0 0 0,1-1 0,0 2 1,-1-2-1,-1 4 0,1-1 0,0 0 0,-1 1 1,1 1-1,-1 0 0,2 0 0,0 1 1,1 0-1,1 1 0,-1 2-1,-1-1 2,3 0-1,-1 1 0,1 0 0,-2 0 0,4-1 0,-2-1 0,0 1 0,2 0 0,-2-1 0,1 0 0,0 2 0,1-1 0,-3 1 0,-1 1 0,1-1 0,-1 1 0,-1 0 0,2 1 0,-1-2 1,-1 0-2,0 1 1,3-1 0,-2 1 0,0-2 1,2 0-1,0-2 0,2 1 0,-1 0 0,1-2 0,0 0 0,0-1 0,2 2 0,1-1 1,-3 1-1,0 0 0,-1-1 1,2 2-1,-3 1 0,0-3 0,0 1 1,0 1-1,-2 0 0,-2 0 0,-2-1 0,-3 0 0,-5 1-1,-6 0 0,-7 2-2,-11-4-4,-6 7-11,-12-2-22,-19-1 0,-17-1 0,0 0 1</inkml:trace>
  <inkml:trace contextRef="#ctx0" brushRef="#br0" timeOffset="27150.553">12892 11271 26,'0'0'28,"0"0"0,9-10-6,-9 10-4,0 0-3,0 0-3,0 0-3,2 11-2,-1 4 0,-2 1-4,0 6 0,0 5-2,1 8 0,1 3 0,-1 2 0,2 5-1,0 1 1,1-1-1,0 0 0,0-4-1,0-6 1,-1-4-2,0-5 0,0-5-1,-2-8-2,2 0-3,-2-13-1,-1 9-4,1-9-4,0 0-5,0 0-12,-11-10 3,11 10 1</inkml:trace>
  <inkml:trace contextRef="#ctx0" brushRef="#br0" timeOffset="27738.5866">12844 11313 38,'11'-13'31,"-4"-7"2,6-1-10,5 7-5,-2-6-4,9 10-3,-5-6-1,7 10-4,-1 0-1,3 7-1,-3 3-2,0 8-1,-3 4 1,-1 3-2,-3 3 0,-4 3 0,-5 0 0,-2 1-2,-4 0 1,-6-6-1,-1 1 0,-8-3-1,0 0-1,-9-5 1,0 0 0,-7-4 1,0 1 0,-2-6 0,2 0 1,0-2 1,3-2 0,7 3 1,2-3 1,15 0 1,-9 0 0,9 0 0,13 8 0,1 0 0,2 0 0,5 3-1,3 1 0,1 5 0,0 1-1,0-1 0,-2 2 0,1 0-1,-3-1-1,-2-2 0,-2 0-1,-4-6-3,3 4-4,-16-14-9,20 11-11,-7-5-8,-13-6 0,19 4 2</inkml:trace>
  <inkml:trace contextRef="#ctx0" brushRef="#br0" timeOffset="28275.6173">13372 11671 30,'11'-8'29,"-7"-2"3,7 4-9,0 1-7,1-5-4,7 4-2,-3-4-4,5 4 0,-1-5-2,3 5 1,-3-4-1,3 3-1,-4-4-1,-2 4-1,-2-3 1,-3-1-1,-4 0 0,-3-1 0,-5 0 0,-2-1-1,-4-1 0,-3 0 1,-5-1-1,-1 3 0,-4 3 0,0 0 0,-2 4 0,-1 4 0,1 2 0,1 4 0,2 6 0,1 1 0,2 5 0,3 3 0,3 3 0,2 0 0,5 3 0,3 3 0,4-1 0,3 0 0,4-1 0,3-2 1,2-2-1,1 0 0,0-4 1,1-4-1,0-4 0,-2-2 0,0-2 0,-4-5-2,2-2-1,-3-7-4,3 3-13,-2-3-15,-5-8-1,5 0-1,-5-6 2</inkml:trace>
  <inkml:trace contextRef="#ctx0" brushRef="#br0" timeOffset="28764.6453">14127 11343 27,'-1'-20'32,"6"7"2,-10-9-1,1 2-14,2 6-5,-10-1-5,6 4 0,-7 2-5,4 7 0,-8-2-1,5 7-1,-5 2 0,1 3-1,-3 2 1,2 3-2,-3 3 2,3 2-1,2 4 0,1 2 0,0-1 1,7 6-2,3 2 1,3 1 0,3 1-1,3 1 0,2 0 0,2-1 1,4-1-2,-2-1 1,2-3-1,-3-3 0,1 0-1,-5-5 0,4 0-1,-7-4-2,1 0-2,-4-16-6,-5 17-15,5-17-8,-13 9 0,13-9 1</inkml:trace>
  <inkml:trace contextRef="#ctx0" brushRef="#br0" timeOffset="29050.6616">13776 11625 21,'0'0'33,"5"-10"2,-5 10 0,17-7-11,-11-3-7,12 10-4,-5-5-5,5 7-2,1-2-2,4 3-1,2-1-1,2 1-2,-1 1-1,-1-4-3,4 3-5,-8-8-16,0-2-12,3 0 0,-7-8 0,1 1 0</inkml:trace>
  <inkml:trace contextRef="#ctx0" brushRef="#br0" timeOffset="30006.7163">14690 11157 11,'0'0'27,"17"-5"1,-17 5-4,11-7-7,-11 7-1,11-5-3,-11 5-1,0 0-2,11-2-2,-11 2-1,0 0-3,-9-5-1,9 5-1,-15-2 0,4 1-2,-2 1 0,-4 0 0,-2 0 0,-1 0 1,-2 1-1,1 0 0,-1 0-1,2 2 1,1-2 0,3 2 0,0 1 0,5 0 1,11-4-1,-13 9 1,13-9 0,-5 12 1,5-12 0,5 20-1,-1-6 1,1 5 0,-1 2-1,2 2 0,-1 5 0,1 3-1,-1 4 0,0 3 0,-1-1-1,-1 2 0,0 3 0,-1-2 0,0-1-1,-3-1 1,0-3-1,0-6 1,-1-1 0,0-6 1,1-3-1,0-5 1,0-1 0,1-13 0,4 13 0,-4-13 1,11 7-1,-11-7 1,15 2 0,-5-1 0,2-2 0,2 2 0,1-2 0,1 0 0,1 0 1,0 1-2,-1-1 2,0 0-2,1 0 0,-3-1 0,4 0-1,-8-3-3,3 4-6,-13 1-19,8-17-7,-8 17-2,7-20 1</inkml:trace>
  <inkml:trace contextRef="#ctx0" brushRef="#br0" timeOffset="30519.7457">15098 11334 8,'0'0'30,"-7"-11"1,7 11 4,0 0-12,0 0-4,10 0-4,-10 0-2,0 0-3,0 0-1,0 0-3,3 11-1,-1-1-1,-2 2-2,1 7 0,1 4-1,-1 3 0,1 3-1,0 1 0,-1 2 0,1 0 0,0 0-1,1-2 1,-2-4-1,0 0 0,1-3 0,-3-4-1,3-4 0,-3-5-1,3 0-2,-2-10-2,0 0-5,0 0-8,-6-15-13,6 6-4,-5-8 0,4 3 2</inkml:trace>
  <inkml:trace contextRef="#ctx0" brushRef="#br0" timeOffset="30966.7712">14919 11290 29,'0'0'31,"-5"-10"3,5 10-9,4-9-5,-5-1-5,1 10-2,0 0-2,10-3-3,-10 3 0,0 0-3,13 0-1,-4 4 0,0-3-1,6 0 0,0-5-1,8 4-1,2-5 0,2 2 1,1-4-1,2 2 0,-1 0 0,3 3-1,-3-1 1,-1 1-1,-3 1 0,-3 1 0,-2 1 0,-6-2 0,-2 1-1,-12 0 0,11 2-1,-11-2-1,0 0-3,-14-1-4,14 1-13,0 0-17,-11 1 1,11-1-1,0 0 3</inkml:trace>
  <inkml:trace contextRef="#ctx0" brushRef="#br0" timeOffset="31595.8072">15559 11148 26,'0'0'32,"0"0"2,0 0-6,0 0-6,0 0-4,0 0-3,12 5-4,-12-5-3,3 13-1,-2-2-2,2 6-1,-2 1-2,-1 2-1,1 2 0,0 0-1,1 1-1,-5-5-1,4 1-4,-6-9-5,9 2-13,-4-12-15,0 0 1,0 0-1,0 0 1</inkml:trace>
  <inkml:trace contextRef="#ctx0" brushRef="#br0" timeOffset="32892.8814">15747 11072 7,'0'0'22,"0"0"-3,0 0-4,-9-4-1,9 4-1,0 0-1,0 0 0,0 0-1,0 0-1,0 0-1,9-2 0,0 4-2,-9-2 0,18-1-1,-18 1-1,20-3-1,-8 1-1,2 1 0,0-1 0,2 2-1,0 0 1,0 1-1,0-1 0,-1 2 0,-1 0-1,-2 1 0,-1-2 0,-11-1 0,15 1-1,-15-1 0,9 2 1,-9-2-1,0 0 0,0 0 1,0 0-1,0 0 0,10 5 0,-10-5 1,0 0-1,0 0 0,-6 14 0,6-14 1,-3 17-1,-1-5 0,0 2 0,3 2 0,1 5 1,-4 3-2,2 1 2,0 2-2,0 1 1,2 2 0,2 2 1,-2 1-2,2-1 1,2 1 0,0-1-1,0-1 1,2-1-1,0-3 1,-4-3-1,2-3 1,-2-3-1,-3-3 1,1-2 0,-1-2 0,1-11-1,-8 16 1,8-16 0,-5 12 1,5-12-2,-6 10 1,6-10 0,-5 10 0,5-10 0,-2 10 0,2-10 0,0 11 0,0-11 0,4 12 0,-4-12-1,2 11 1,-2-11 0,0 15 0,0-15 0,-2 11 0,2-11 0,-2 10 0,2-10 0,0 0 0,-7 11 0,7-11 0,0 0 0,-10 3 1,10-3-1,-11-1 1,11 1-1,-14-3 0,3 1 0,0 0 1,-5 1-1,2 2 0,-4 1 0,2 0 0,-2 1 0,1 1 0,1 0 0,4 0-1,12-4-1,-19 6-4,19-6-11,0 0-22,0 0 2,0 0-2,14-11 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0:04.6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10086 12550 14,'0'0'25,"0"0"1,0 0-9,-6 9-2,6-9-5,-8 12-3,8-12-1,-15 16-2,7-5 0,-2 4-1,-1 1-1,-2 4-1,-2 1-1,-1 5 1,-3 2-1,0 1 1,-3 3 0,-1 0 0,-2 2 0,0 0 0,-2 1 0,0 0 1,-2-3-1,2 0 0,-1-4-1,3-1 1,2-5-1,1-3 0,3-3 0,3-4-1,4-2-3,1-6-3,11-4-3,-10-2-9,5-11-12,5 13 1,5-30 0</inkml:trace>
  <inkml:trace contextRef="#ctx0" brushRef="#br0" timeOffset="421.0241">9495 12686 14,'0'0'27,"0"0"0,14-4-6,-4 9-5,-1-1-2,8 6-3,-3 2-1,9 10-1,-2 0-1,6 7-1,-3 1 0,7 3-3,-1-1 0,3 4 0,-3-3-2,2-2 0,-3-3 0,0 0-1,-2-5 0,0-2 0,-4-3-1,-3-4 0,0-1 1,-4-3-1,0-3 0,-5-4-1,0 1 0,-11-4-2,14 2-1,-14-2-5,0 0-11,15-4-16,-15 4 0,9-13 0,-9 0 2</inkml:trace>
  <inkml:trace contextRef="#ctx0" brushRef="#br0" timeOffset="1930.1103">10508 12730 2,'3'10'22,"-3"-10"-4,0 0-1,0 0-3,0 0-4,0 0 0,12 11-2,-12-11 0,19 5-1,-7-1 0,3-2-2,3 2 0,3-2 0,3 0-1,-1-2 0,4 1-1,0-3 0,4 1-1,0-4 0,3 1 0,-2-3 0,2 2 0,0-5-1,3 2 1,-4-4-1,4 0 1,-1-2 0,3 0 0,-1-1 0,3-3 0,0 1-1,2-1 1,0-2-1,0 1 0,0-1 0,1-1 0,-4 0-1,1 0 1,-3-4 0,1 0 0,-4 0 0,0-2 0,-2-4-1,1 0 1,-3-1-1,1-1 1,-2-1-1,-1-1 0,1 0 0,0 1 0,-1 0 1,-2 0-1,1-3 0,1 2 0,1-2 0,1 1 0,1-1-1,-1 1 2,2-1-2,0-1 1,2 2 1,-1 1-1,1-1 0,0 0 0,0 0 0,1-1 0,-2 0 0,1 3 0,2 2 1,0-1-1,2 0 0,-2 1 0,2 1 0,2 2 1,2 1-1,-2 1 0,0 1 0,0 3 1,-2 2-1,-1 1 0,2 2 1,-2-1-1,-2 2 0,1-1 0,0 1 0,1 1 0,0-1 1,0 2-1,-3 0 0,0 1 0,3-1 0,-3 5 1,0 0-1,-1-2 0,0 2 0,0 0 0,0-1 0,-1 4 0,-2 1 0,2-4 1,-2 1-1,0 2 0,-2 1 0,0 1 0,-3 0 0,-1 1 1,-3 1-1,-5 2 1,-2 0-1,-4 2 0,-11-1 1,11 4-1,-11-4 1,0 0-1,-2 11 0,2-11 0,0 0 0,-11 10-1,11-10-1,0 0-3,-6 12-3,6-12-11,0 0-18,0 0 1,0 0-2,0 0 2</inkml:trace>
  <inkml:trace contextRef="#ctx0" brushRef="#br0" timeOffset="3359.1922">13659 10711 9,'0'0'15,"0"0"0,-13-2-2,13 2-1,0 0-1,0 0 0,-11-2-2,11 2 0,0 0 0,0 0-1,-9 2-1,9-2 1,0 0-2,0 0 0,0 0 0,1 12-1,-1-12-1,7 10 1,-7-10 0,14 11-1,-3-3-1,-2-4 0,5 3-1,1-3 1,3 2-1,-2 0 0,3 0-1,-2-1 1,0 1-1,0 0 0,-1 2 0,-2-2 0,-1 1 0,0-1-1,-1 0 0,0 1 1,-1-1 0,0-1-1,0 0 0,-11-5 0,17 7 1,-8-5-1,-9-2 0,14 6 0,-14-6 0,0 0 0,10 2 1,-10-2-1,0 0 0,0 0 1,0 0-1,0 0 0,0 0 0,0 0 0,0 0 0,0 0 0,0 0 1,0 0-1,0 0 0,-6 11 0,6-11 1,0 0-1,-15 15 0,7-6 0,-1 1 0,-2 3 0,1 1 0,-1 1 0,-2 1 0,2 2 0,-1-3 0,1 0 0,2-1 0,1-2 0,-1-1 0,2-1 0,7-10 0,-11 16 0,11-16 0,-7 11 0,7-11 0,0 0 0,0 0 0,0 0 0,0 0-1,0 0-1,0 0-1,0 0-5,0 0-9,-7-10-22,7 10 1,9-17 0,-2 7 1</inkml:trace>
  <inkml:trace contextRef="#ctx0" brushRef="#br0" timeOffset="19753.1298">14352 10579 7,'0'0'18,"0"0"-1,0 0-3,0 0-1,0 0-1,1 10-1,-1-10-3,-2 20-1,2-7-1,0 6-1,1 0 1,0 6-1,0 0-1,2 5 0,-1 2 0,2 5 0,-3 2-2,1 4 1,-3 2-1,2 0-1,-1 2 0,0 0 0,0 4 0,-1 1-1,-1-2 1,0 1 0,0 2 0,-1 1 0,-1 1 0,0 1-1,-1-2 1,0 2 0,-1-3 0,0 1 0,-3 0 0,2-1-1,-1-2 1,1-1 0,-2-4 2,4-3-3,0-4 2,3 0-1,2-7 0,0-3-1,2-3 1,0-4-1,1-3 0,-3-1 0,2-4-1,-2-14-2,3 17-4,-3-17-7,0 0-20,1-11-1,-4-6 1,8 2 1</inkml:trace>
  <inkml:trace contextRef="#ctx0" brushRef="#br0" timeOffset="20982.2001">14350 10538 22,'0'0'14,"0"0"0,0 0-1,9-3-1,-9 3 0,14-2-3,-3 2-1,1-1-2,5 3-1,1-2 0,4 3-1,2-2 0,4 3 1,-1-3-1,8 3 0,-1-3 0,5 3 0,3-3-2,5 2 1,2 0-1,4 0 0,4-1 0,4 0 0,2-1 0,4 0 0,4-1 0,5 0 1,0-1-1,5 0-1,-1-1 1,1 3-1,0-2 0,0 1 0,-4-1 0,4 1-1,-1 0 1,-1 1-1,-4 1 1,4-1-1,-2-1 0,0 1 1,-2 0-1,-2 0 1,-3 0-1,4-1 1,-1-3-1,-5 2 1,1 1-1,-2-1 0,-2 0 1,0 1-1,-1-1 0,-7 1 1,1 0-1,1 0 0,-1-1 0,-2 2 0,0 0 0,-4-2 1,-2 1-2,1 1 1,-5 0 1,-2 1-1,-5 1 0,-3-1 0,-3 1 0,-3 0 0,-1 1 0,-4-2 0,-3 2 0,-4 1 0,0-3 1,-4-1-1,0 0 0,-4-1 0,-1 1 0,-9-1-1,10 4 1,-10-4-2,0 0 0,0 0-1,0 0-1,0 0-3,0 0-7,0 0-6,-6-14-15,6 14 0,0 0 2,0 0 0</inkml:trace>
  <inkml:trace contextRef="#ctx0" brushRef="#br0" timeOffset="22332.2774">14350 12343 15,'5'-9'10,"-5"9"2,6-9 2,-6 9 0,0 0-1,10-8 1,-10 8-3,0 0-2,0 0 0,0 0-1,15 3-2,-15-3 0,15 3 0,-3-3-1,5 3 0,2-4-1,7 3 0,-1-3 1,11 0-2,1-2-1,7 2 1,5-4-1,8-2 0,3-1 0,6 1-1,2-4 1,3 3-1,5-3 0,1 2 1,3-2-1,2 4 0,1-1 0,2 0 0,0 3 0,-3 2-1,1 1 1,-2 3 0,-3 1 0,-2 3 0,-3-1 0,-3 2-1,1 0 1,-3 0-1,-3 1 1,0 1-1,-4 0 1,-1-2-1,0 3 1,-1 1-1,1-4 1,0 1-1,-1-2 0,-1-2 1,3-3-1,0-1 0,0-3 1,0-1-1,-2-1 0,-1 0 1,3-4-1,0 4 0,-1-2 0,-1 0 0,-4 1 0,-4 2 0,0 1 0,-2 2 0,-7 0 0,-2 2 0,-7-2 1,-4 2-2,-2 1 1,-6 1-1,-5-2 0,-6 0-1,-10 0-3,0 0-5,9 2-12,-9-2-16,0 0 0,-13-11 0,3-3 1</inkml:trace>
  <inkml:trace contextRef="#ctx0" brushRef="#br0" timeOffset="23461.3419">17990 10630 12,'0'0'23,"0"0"-2,0 0-1,0 0-1,0 0-3,-11 2-2,11-2-2,-5 9-2,7 3-1,-6 0-3,3 8-1,-3 0 1,4 8-1,-4 1-2,4 8 0,0 2 0,-1 3-1,0 1 0,3 4 0,-2-1 0,3 3 0,-3 0-1,1-1 0,-1 0 0,3 1-1,-3 0 1,0-2-1,-2 2 0,-1-2 0,0 1 0,-1 0 1,-3-1-1,-1 0 0,-1-2 0,1 0 1,0-3-1,4-1 1,0-2-1,-1-3 1,1-3 0,4-2-1,1-3 1,0-4-1,0-1 1,-1-2 0,-1-3-1,1-2 1,-1-2-1,1 0 0,-2-2 0,1-1 1,0 0-1,1-11 0,-5 15 0,5-15 0,-4 15 0,4-15 0,-6 11 1,6-11-1,0 0 0,-6 12 0,6-12 1,0 0-1,0 0 0,0 0 0,-4 9 0,4-9 1,0 0-1,0 0 0,0 0 0,0 0 0,0 0 0,0 0 0,0 0 0,0 0 0,0 0 0,0 0 0,0 0 0,0 0-1,0 0 0,0 0-1,6 10-4,-6-10-13,-3-13-21,3 13 2,3-25-2,3 5 2</inkml:trace>
  <inkml:trace contextRef="#ctx0" brushRef="#br0" timeOffset="24157.3818">18369 10758 26,'0'0'29,"1"16"3,-5-2-9,0 3-7,4 4-4,-5 1-3,6 7-2,-6 0-1,4 5-2,1-3-1,1 3 1,-1-3-2,1 1-1,-1-3 0,0-2-1,0-5 0,-1-1-1,0-3 0,-1-6-2,2 1-2,0-13-2,0 0-3,0 0-4,0 0-6,-9-4-7,5-10-6,4 14 1</inkml:trace>
  <inkml:trace contextRef="#ctx0" brushRef="#br0" timeOffset="24745.4154">18351 10848 13,'8'-25'20,"-10"-1"0,8 5 0,-4 3-1,2 1-2,1 6-1,-3-3-1,10 8-2,-7-5-1,11 9-2,-4-5-2,7 5-1,-4 0-2,6 3-1,-3 0-1,1 3-1,-3 1-2,2 3 1,-4 3 0,-1 1-1,-3 1 0,-3 4 0,-4 1 0,-3 1-1,-3 4 0,-4-3 0,-3 2 0,-4-1-1,-1 0 1,-4-2-1,1-1 2,0-4-1,0-1 1,-1-4-1,0-3 1,4-1 1,2-3-1,2-2 1,0-1-1,11 1 1,-12-2 0,12 2 0,0 0 0,12 8 0,-1-3 0,0 3 0,5 1 0,1 3 1,1 0-2,0 2 1,1-1 0,-1 0-1,0 1 1,1-2-1,-2-1 0,-1-1 0,-2-1-1,-1-3-1,-1 3-2,-12-9-3,17 11-6,-17-11-9,0 0-15,10 3-1,-10-3 0,0 0 2</inkml:trace>
  <inkml:trace contextRef="#ctx0" brushRef="#br0" timeOffset="25351.45">18769 11092 20,'4'-9'30,"13"6"0,-8-2-4,4-4-8,6 5-4,-8-6-3,6 3-1,-6-4-3,7 4 0,-7-5-2,4 3-2,-4-2 0,0 0 0,-1 0-2,-1 3 1,-1-2-1,-8 10 0,7-17 1,-7 17-2,1-13 1,-1 13-1,-6-11 1,6 11-1,-12-14 0,12 14 0,-14-13 0,5 5 0,-1 2 0,-2 1 0,2 1 0,-3 3 0,2 5-1,-3 3 1,0 3 0,1 2 0,0 4 0,-1 3 0,1 2 0,3 1 0,2 1 0,0-2 1,5 0-1,1 2 0,3-4 1,5-1-1,1-1 1,0-2 0,1-1 0,5-2 1,-1-2-1,2-1 1,-1-3-1,1 1 0,-1-2 0,2-2 0,0-2-1,-1-1 1,-3 0-1,-1-2-2,1 3-1,-11-1-3,18-4-11,-18 4-22,0 0 1,11-2-1,-11 2 1</inkml:trace>
  <inkml:trace contextRef="#ctx0" brushRef="#br0" timeOffset="26060.4906">19477 10710 34,'0'0'30,"-5"-13"2,5 13-11,-12-13-7,1 2-2,11 11-3,-23-16-1,13 11-2,-5-2 0,15 7-2,-22-9-1,12 7 0,-1 0-1,11 2 0,-18 3-1,18-3 1,-18 8-1,6 2 1,1 1-1,0 1 1,-1 3-1,3 2 0,-1 2 1,1 3-1,1 0 0,3 3 0,2-1-1,1 3 1,1 3 0,1 0-1,2 1 1,0 1-1,1-1 0,2 0 1,-2 1-1,1-4 0,0-2 0,-1-2 0,1-3 0,-2-2 0,-1-5 0,-1-1-1,-1-1 1,1-12-1,-2 16-1,2-16-1,0 0-3,-14 1-3,14-1-8,0 0-8,-14-14-11,14 14-2,-14-17 3</inkml:trace>
  <inkml:trace contextRef="#ctx0" brushRef="#br0" timeOffset="26382.5089">19091 11031 44,'-4'-14'34,"4"14"2,16-1-12,-16 1-5,26-5-4,-16-2-4,10 9-3,-1-5-2,4 3-2,0-1-1,1 2-1,-3 0-1,0 1 0,-4-2 0,-2 1 0,-6 0-1,1 0 0,-10-1 0,10 1-2,-10-1 0,0 0-2,0 0-3,0 0-7,0 0-25,0 0 1,2-11 0,-2 11 1</inkml:trace>
  <inkml:trace contextRef="#ctx0" brushRef="#br0" timeOffset="27450.5701">19936 10608 33,'0'0'30,"-2"-9"-2,2 9-7,0 0-4,-10-6-5,10 6-1,-13-2-4,13 2-1,-19-4-3,10 4 1,-4-2-2,0 3 1,0-1-1,0 1-1,0-1 0,2 7 0,-1-5 1,2 4-1,1-3 0,9-3 0,-12 11 0,12-11-1,-9 14 1,9-14-1,-6 14 1,5-2 0,0 0 0,0 3 0,0 1 0,1 4-1,1 1 1,0 4-1,-1 3 1,0 1-1,-1 3 0,0 2 0,-1 1 0,1 2 0,-2 0 0,0-2 0,1 0 0,-1-3 0,1-2-1,0-4 1,1-3 0,1-4 0,1-1 0,0-6 0,1 0 0,-2-12 0,6 13 1,-6-13 0,0 0 1,14 9-1,-14-9 1,13-2 0,-13 2 0,19-3 1,-9 0-2,2 3 1,1-3 0,0 3-1,1 3 0,-2-2 0,1-1-1,-2-1 0,-2 4 0,-9-3-1,15 3-2,-15-3-1,9 0-7,-9 0-9,-1-9-20,1 9 2,1-9-2,-1 9 3</inkml:trace>
  <inkml:trace contextRef="#ctx0" brushRef="#br0" timeOffset="27878.5946">20150 10765 19,'0'0'32,"8"-17"2,-8 17 0,0 0-12,0 0-6,12-3-5,-12 3-1,0 15-3,-3-4-2,4 9-1,-2 1-1,2 5 0,-1 1-2,1 4 1,0 0-2,1 1 1,-1-1-1,0-2 1,1-2-2,-2-1 1,0-4-1,-3-5 0,3-1 0,-3-5-2,3-1-1,0-10-2,0 0-2,-9-1-4,9 1-3,-3-14-5,3 4-4,-2-6-3,-1-3 1,2-2 1,-3-6 5</inkml:trace>
  <inkml:trace contextRef="#ctx0" brushRef="#br0" timeOffset="28306.6189">20137 10846 36,'-4'-31'22,"3"6"1,0 4 0,-2 1-3,4 7-3,-4-5-3,7 8-2,-5-4-1,1 14-3,10-21 0,1 13-2,-3-2-1,5 3 0,-2 1-1,2 3-1,-1 0-1,0 3-1,-1 3 0,0 2-1,-2 2 0,0 2 0,-1 2 0,0 4 0,-3 0 0,-2 1-1,-1-1 1,-3 3-1,-2-1 1,-1 0 0,-2-3-1,-2 0 1,0-4-1,-2 0 1,0-1 0,-2-4 0,1-1 0,-3-2 0,3-2 0,0-1 0,0-1 0,11 2 0,-14-4-1,14 4-2,0 0-1,-8-9-2,8 9-7,0 0-12,10 3-13,0 0-1,-10-3 0,22 6 3</inkml:trace>
  <inkml:trace contextRef="#ctx0" brushRef="#br0" timeOffset="28975.6573">20492 10940 17,'7'-10'26,"-7"10"-2,0 0-4,5-10-4,-5 10-2,0 0-1,-10-1-1,0 3-2,10-2-2,-18 14-1,10-4 0,-5 0-3,5 4 0,-2 0-1,4 3-1,1-2 0,4 4-1,3-3 1,4 2-1,2-1-1,3-2 1,2-1-1,2-1 0,2-2 0,-1-2 1,0-5-1,-1-1 0,0-3 0,-2-2 0,-1-2 1,0-4-1,-3-3 1,-1 0-1,0-4 1,-2-1 0,-2-4 0,-1-2-1,-2 0 1,-3 0 0,-2-1-1,-1 1 0,-4 4 1,-1 1-1,0 7 0,-3 2 0,0 5-1,-2 3 0,3 2 0,-3 3-1,1 3-1,0 1 0,2 5-2,0-6-3,8 8-6,-3-5-14,4-2-8,10 2 0,-7-11 1</inkml:trace>
  <inkml:trace contextRef="#ctx0" brushRef="#br0" timeOffset="29654.6962">20908 10922 15,'0'0'29,"0"-13"2,0 13-2,0 0-9,3-13-5,-3 13-3,0-9-1,0 9-1,0 0-3,0 0-1,-3-9-1,3 9-2,0 0-1,-11 3 0,11-3 0,-18 5-2,8 0 1,0 2 0,-2 1-1,1 2 0,0-2 1,1 2-1,3-1 0,1 1 0,2 1 1,4-11-1,-1 15 0,1-15 0,9 14 1,-9-14-1,17 11 0,-7-6 0,1-1 0,2 2 0,-2-1 0,1 1 0,-1-1 1,-1 2-1,-1 0-1,1 2 1,-10-9 0,12 16 0,-12-16 0,7 18 0,-6-8-1,-3 0 1,0 0 0,-4 0 0,0-1 0,6-9-1,-18 17 1,7-10 0,-2-2 0,1 1 0,-2-3 1,-1 0-1,1-1 1,0-1-1,2-1 1,1 0-1,11 0-1,-15-3 0,15 3-4,0 0-8,-1-13-25,1 13 0,14-8 0,-1 4 0</inkml:trace>
  <inkml:trace contextRef="#ctx0" brushRef="#br0" timeOffset="30690.7554">21124 10430 28,'0'0'30,"0"0"3,0 0-6,0 0-9,0 0-6,0 0-1,0 0-2,0 0-1,0 0-2,12 10 0,-12-10-1,14 0-1,-4 1-1,5 2 0,-1-1-1,4 2-1,1-1 1,0 2-1,2 0 0,-3 2 0,-1-1 0,1-1 0,-3-2-1,-1 2 1,-4-1 0,-10-4-1,12 9 1,-12-9-1,0 0 0,3 14 1,-3-14-1,-6 13 0,6-13 0,-11 19 0,7-5 1,1 1-1,-1 3 0,1 0 0,0 3 1,1 1-1,1 2 0,2-1 1,-3 2-1,2 2 0,0 1 0,0 2 0,1 1 0,1 2 1,0 0-2,0 2 2,1 1-1,0-2 0,0-2 0,-1 0 0,1-2 0,-1-4 0,-2 0 0,1-5 0,-1-4 1,1 3-2,-2-4 1,1-1 0,0-1 1,-2-2-2,1-1 2,-2 1-1,1-3 0,2-9 0,-9 10 0,9-10 0,-12 6 1,12-6-1,-19-1 1,10-1-1,-4-1 0,1-1 1,-1-1-1,1 0 1,2 0-1,1 1 1,9 4-1,-12-8 0,12 8-1,0 0-1,0 0-3,-2-12-4,14 16-17,-12-4-15,12 2 1,-12-2 0,12 1 0</inkml:trace>
  <inkml:trace contextRef="#ctx0" brushRef="#br0" timeOffset="33758.9309">15782 11324 27,'-9'12'20,"9"-12"-1,-10 7 0,10-7-4,0 0-2,0 0-1,0 0-2,0 0-2,11-9 0,-1 0-2,-4-5 0,8 1-1,-5-6-1,4 2 0,0-2-2,-1 1 0,1 0 0,-1 2-1,-2 3 1,1 2-1,-3 2 0,-8 9-1,12-13 1,-12 13-1,0 0 1,10-7-1,-10 7 1,0 0 0,1 12-1,0-3 1,0 3-1,0 4 1,0 6 0,-1 3-1,2 3 1,-2 5 0,2-1 0,-1 5-1,0-2 1,-1 3-1,0-3 1,1-4 0,-2-2-1,3-2 0,-4-3-1,0-5 0,1-2 0,-1-7-2,1 0-2,1-10-1,-2 14-3,2-14-4,0 0-3,-11 1-4,11-1-2,0 0-6,-11 4 3,11-4 0,-13 2 4</inkml:trace>
  <inkml:trace contextRef="#ctx0" brushRef="#br0" timeOffset="34072.9489">15834 11673 12,'0'0'17,"-15"5"2,15-5 0,-12 3 0,12-3-2,0 0 0,0 0-2,0 0-2,1-9-1,11 6-2,2-8-2,8 4-1,1-5-2,8 3-1,-3-2-1,4 2-1,0 0-1,1 2 0,-3 3-1,-4 1 1,-1 0-1,-5 2 1,-2 0-1,-5 2 1,-1-1-1,-12 0 0,10 1 0,-10-1-1,0 0-2,0 0-3,0 0-11,0 0-22,0 0 2,0 0-2,0 0 2</inkml:trace>
  <inkml:trace contextRef="#ctx0" brushRef="#br0" timeOffset="37497.1447">9599 14170 24,'0'0'18,"0"0"-1,0 0-2,0 0 0,0 0-2,0 0-1,0 0-2,-2 9-2,6 3 0,-2-1-1,5 8 0,-3 0-1,5 7-1,-1-2 1,5 6-2,-2-4-1,3 2-1,-1-3 0,1-2 0,-1-5-2,1-2 1,2-6 0,-4-3-1,3-6 0,0-4 1,0-3-1,0-3 0,1-6 1,0-1-1,0-5 0,1 0 1,-1-4-1,-2 0 1,2 0 0,-3 1-1,-1 1 1,-2 2 0,-3 2 0,-1 4 0,-3 2 0,-3 13 0,-2-13 0,2 13 0,0 0 0,-10 3 0,10-3-1,-13 22 0,7-3 0,-2 4 0,0 4 0,1 6 0,-1 2 0,0 4 1,0 5-1,-1 2 0,0 1 0,0 3 0,0-3 0,-2 3 0,1-1 1,-1 0-2,-2-3 1,2-4 1,-1-4-2,0-4 2,1-4-1,1-5 0,0-4 0,2-3 0,1-5 0,2-3 0,5-10 0,-9 11 0,9-11 0,0 0-1,0 0-2,0 0-2,7-9-6,-7 9-19,8-20-7,5 9-2,-3-11 2</inkml:trace>
  <inkml:trace contextRef="#ctx0" brushRef="#br0" timeOffset="40484.3156">14168 13471 18,'0'0'15,"-10"-8"-1,10 8-1,0 0-1,0 0-1,0 0 1,0 0-2,0 0 0,0 0 0,2 15-2,-2-15 0,3 15 0,-3-15-2,2 22 0,-2-7-2,3 8 2,-4 0-3,5 7-1,-2 1 1,2 7-1,0 1-1,1 4 0,0 2 1,2 2-1,-1 0 0,-2 3 0,0 2 0,1 1 0,-1 2 0,2-2 0,-3 2 0,1-2 0,-1-1-1,3-4 0,-1-1 1,0-4-2,1-3 2,-3-5-1,0-4 0,0-2 0,0-4 0,-2-2 0,0-5 0,0-4 1,-1-2-1,1-2 0,-1-10 0,2 13 0,-2-13 0,0 0 0,0 0 0,0 0 0,10 6 0,-10-6 0,10 1 1,-10-1-2,14 2 1,-3-1 1,1 0-1,2 2 0,5-3 1,3 0-1,3-3 1,2 2 0,2 1 0,5 0-1,3-1 1,3-1 0,-1 1-1,6-1 0,1 0 1,4 0 0,2-2-1,1 2 1,3-1-1,1 2 0,3 1 1,-3-1-1,5 1 1,0 1-1,4-1 0,-3 1 0,3-2 1,-1 0-1,2 0 1,1 1-1,-3-3 0,1 1 1,0-2-1,0 2 0,-1 0 1,1 1-1,-3 1 0,0 0 0,-2 2 0,-1 0 0,-1 2 1,-1-3-1,-2 1 0,0 0 0,1-1 0,3-1 0,-2-1 0,0-1 0,0-1 0,0-1 0,1-2 1,0 1-1,-2 0 0,-2-2 0,-2-1 0,2 1 0,-3 0 0,-1 1 0,-3 1 0,-4-2 0,-2 1-1,-6 2 0,-3 0 0,-6 1-1,-3 3-1,-9-2-3,-1 6-7,-14-4-21,0 0-5,0 0 1,-18 1 0</inkml:trace>
  <inkml:trace contextRef="#ctx0" brushRef="#br0" timeOffset="42668.4405">14157 13387 22,'0'0'24,"10"-3"-7,-10 3-1,9-5-1,-9 5-2,13-5-2,-13 5 1,21-6-1,-9 0-2,9 8-1,-1-6-2,9 5 0,6-2-1,8 2-2,8-3-1,11 0 0,7-2 0,10-1 0,7-2 0,10 0-1,3-4 1,8 2 0,4-1-1,1 0 0,1 1 1,1 2-1,-2-2 0,2 4 1,-1 0-1,-2 2 0,-2 1 0,-1 2 0,-3 0 1,1 1-1,1 0-1,-2 0 1,-4 0-1,1 0 1,-7 1-1,1-1 1,-2 0-1,-4 1 1,-6-1-1,-5 0 0,-4-1 1,-9 0-1,-4-2 0,-8 0 0,-5 0 0,-9 0 0,-4-1 0,-10 1 0,-4 0 0,-3 1 0,-7 1 0,0 1 1,-12-1-1,9 3 0,-9-3-1,0 0 2,10 12-2,-10-12 1,11 8 0,-2-5 0,1-1 0,4 0 0,0-2 0,4 0 0,0 0 0,2-1 1,1 0-1,-4 1 0,2 0 0,-5 0 0,-1 0 0,-2 1 0,-2 0 0,-9-1 0,10 4 0,-10-4 1,0 0-1,5 10 0,-5-10 0,-4 10 1,4-10-1,-7 12 0,7-12 1,-6 19-1,5-5 0,1 2 1,0 2-1,1 5 0,2 4 0,2 4 0,0 4 0,-3 3 0,1 4 0,-2 2 1,3 3-2,1-1 2,0 5-1,0-2 0,3 0 0,0-1 0,0-1 1,2-2-1,-2 3 0,-1-4 0,-2 0 0,-1-5 0,0-1 0,1-5 0,-5-1 0,1-6 0,0-4 0,0-4 0,-1-6 0,-1-1 0,1-11 0,-1 13 0,1-13 0,0 0 0,0 0 0,0 0 0,0 0 0,-8 9 1,8-9-1,0 0 0,0 0 0,0 0 0,0 0 0,0 0 0,-9 7 0,9-7-1,0 0 1,-9 3 0,9-3 0,0 0 0,-14 7 0,14-7 0,0 0 0,-12 7 0,12-7-1,0 0 1,-9 3 0,9-3 0,0 0 0,0 0 0,0 0 0,0 0 0,0 0 0,0 0 0,-10 7 0,10-7 0,0 0 0,0 0 0,0 0 0,0 0 0,0 0 0,0 0 0,0 0 0,0 0 0,0 0 0,1 9 0,-1-9 0,0 0 0,0 0 0,0 0 1,0 0-2,0 0 1,0 0 1,0 0-1,0 0-1,-9 8 2,9-8-1,-9 2 0,9-2 0,-11 6 0,11-6 0,-14 7 0,14-7 0,-18 5 0,18-5 0,-17 8 0,8-5-1,-2 1 1,2-1 0,-2 0 1,-3 0-1,1 0 0,-4 1 0,-1 2 0,-6-1 0,-2 1 0,-5 0 0,-3 3 0,-3 2 0,-6-1 0,-4 1 0,-3 1 0,-3-1 0,-1-1-1,-3 1 1,1-2-1,2-1 1,2 1 0,5-3-1,4 0 1,7 0-2,7-3 0,8 0-1,1-5-4,20 2-7,-14-2-20,14 2-5,8-10 0,-8 10 0</inkml:trace>
  <inkml:trace contextRef="#ctx0" brushRef="#br0" timeOffset="43658.4972">15652 13874 18,'0'0'12,"-13"4"-1,13-4-1,-11 6-1,11-6 0,-11 11-1,11-11 1,0 0-3,-11 9 0,11-9 0,0 0-1,0 0 1,0 0 0,1 9 2,-1-9 0,0 0 0,0 0 1,17-1 0,-17 1 0,17-5-3,-6-1 0,6 5-1,2-4-1,6 5 0,1-2-1,7 3 0,-2 0-1,4 3 0,0-2 0,2 2-1,-6 0 1,-3 1-1,-2-3-1,-8 4 1,-2-4 0,-6 1-1,-10-3 1,0 0-1,0 0 1,0 0-1,0 0-1,0 0-1,0 0-2,0 0-6,0 0-10,0 0-20,0 0 1,0 0 0,0 0 1</inkml:trace>
  <inkml:trace contextRef="#ctx0" brushRef="#br0" timeOffset="44411.5402">16359 13949 16,'0'0'28,"12"9"4,-12-9-7,0 0-5,0 0-4,5-12-1,-5 12-2,9-18-2,-1 9-2,-4-7-4,5 3 0,-4-5-1,7 1-1,-4-1-1,1 2 0,1-1 0,-1 2 0,-1 0-1,2 2 0,-4 2 0,0 2 0,-6 9 0,0 0-1,11-10 1,-11 10-1,0 0 0,5 14 1,-2-4-1,-1 4 0,-1 1 0,1 5 0,-1 4 1,0 2-1,1 4 0,-1 1 0,0 3 0,0 0 0,-1 0 1,0-1-2,2-2 1,-2-2 0,1-2 0,0-4 0,2-3 0,0-3 0,-1-4-1,2-3 1,-4-10-1,6 12 0,-6-12 0,0 0-1,0 0-2,0 0 0,0 0-2,0 0-3,0 0-4,0 0-5,0 0-4,0 0-9,-15 0-6,15 0 3,-10 2 1</inkml:trace>
  <inkml:trace contextRef="#ctx0" brushRef="#br0" timeOffset="44779.561">16472 14255 25,'0'0'29,"0"0"-2,0 0-3,0 0-4,-10-3-3,10 3-2,2-9-1,-2 9-5,11-7-1,0 8-2,-11-1-2,19-6-1,-5 4-1,2 2-1,1 0 1,2 0-1,-1 0-1,1 1 1,-2 1 0,1-2 0,-3 1-1,-1 1 1,-3-1-1,-11-1 1,14 2-1,-14-2 0,0 0 1,0 0-1,0 0 0,0 0 1,0 0-2,0 0 1,0 0-1,-12-5-1,12 5-3,0 0-4,0 0-24,0 0-5,-6-13 0,6 13-1</inkml:trace>
  <inkml:trace contextRef="#ctx0" brushRef="#br0" timeOffset="46004.631">18702 13634 6,'-7'-21'29,"11"6"-3,-5-1-1,4 2-4,0 5-2,-2-1-4,-1 10-2,0 0-4,12 6-1,-8 5-3,5 9-1,-4 1-1,4 8 0,1 2-1,2 6 0,-3-3 0,2 2 0,-2 0-1,0-2 0,-1-4-1,0-4-1,-3-3 0,0-7-2,1 0-3,-6-16-4,8 9-8,-8-9-11,1-12-7,-1 12 0,1-26 1</inkml:trace>
  <inkml:trace contextRef="#ctx0" brushRef="#br0" timeOffset="46529.6611">18738 13574 23,'-4'-19'33,"11"5"2,-5-6 1,6-3-15,8 6-4,-3-6-4,12 8-4,-3-5-3,5 9-2,-3 2-1,5 6-2,-3 5 0,0 4-1,-1 4 1,-2 4-1,-3 3 0,-3 3-1,-5 2 0,-7-1 0,0 2-1,-10 1 1,-4 2-1,-6-4 1,-4 2-1,-3-3 1,-2-1 0,-1-3 1,-2-2 0,3-4 1,2-3 0,5-2 0,4-3 1,4 1-1,9-4 1,0 0-1,10 1 1,6 0-1,2 0-1,3 3 1,3-1-1,6 2 0,-1 1 1,0 3-1,0-1 0,-3-1 0,-1 0-1,-3 1-1,-1 0-1,-8-3-5,4 4-9,-8 0-21,-9-9 1,13 8-2,-13-8 3</inkml:trace>
  <inkml:trace contextRef="#ctx0" brushRef="#br0" timeOffset="47085.6929">19308 13775 42,'17'3'32,"-17"-3"2,23-10-6,-8 8-14,-5-7-4,8 6-3,-3-6 0,-2 4-3,-1-6 0,3 5-1,-4-4 1,2 2-2,-4-4 0,-1 3 0,-3-2-1,1 1 0,-3 0 0,-3-1 0,0 11-1,-8-18 0,8 18 1,-19-16-1,6 8 0,-2 3 0,-4 1 0,1 3 0,-4 0 0,-1 3-1,0 2 1,2 3 0,1 4 0,2 1 1,1 4-1,1 1 0,6 1 0,5 2 1,4-1 0,5 1 0,1-2 0,8 1 0,2-3 0,6 1 0,-4-3 0,4 0 0,0 2 0,-2 0 0,1-3 0,-6 2-1,2-3 0,-2-2-1,2 1 0,-3-4-2,1-1-3,-14-6-4,25 3-10,-14-3-19,-1-7 2,5 3-2,-4-10 2</inkml:trace>
  <inkml:trace contextRef="#ctx0" brushRef="#br0" timeOffset="47586.7215">20003 13466 12,'1'-10'29,"-9"-8"1,7 2-4,-6 6-6,-1-3-5,8 13-3,-18-18-2,8 16-2,-4-3 0,1 6-3,-5 0-1,1 3-1,-4 2-1,2 6 1,-1-2-1,2 5 1,-1 2-1,3 4 1,0-2-1,5 6 0,0 0 0,6 1 0,2-1-1,3 0 0,3 1 0,3-1 0,3 0-1,1 0 0,1-3 0,1 0 0,-2 2 0,0-2 0,0-1 0,-4 0-1,0 1-1,-4-3-1,0 1-1,-5-6-3,5 4-4,-2-18-8,-8 13-18,8-13 0,-9 1 0,9-1 2</inkml:trace>
  <inkml:trace contextRef="#ctx0" brushRef="#br0" timeOffset="47861.7373">19649 13750 52,'0'0'37,"0"0"-1,14-10-5,0 11-13,-4-10-7,7 7-3,-3-4-2,3 5-2,0-2-2,1 2-2,0 3-1,-3-2-2,4 5-4,-7-6-7,7-1-25,0 6 1,-5-6 0,5 1 2</inkml:trace>
  <inkml:trace contextRef="#ctx0" brushRef="#br0" timeOffset="48742.788">20635 13280 19,'0'0'24,"0"0"-1,12-3-1,-12 3-2,0 0-4,0 0-1,-2 13-2,2-13-3,-13 7-1,1-5-3,3 5-1,-8-4-1,4 3-1,-7-2 0,2 2 0,-3-2-1,1 3 0,-3-2 0,2 2-1,-4-1 1,3 1 0,0 0-1,5 0 0,0 0 0,4-1 0,3 3 0,4 0-1,5 0 1,7 4 0,1 1-1,3 4 1,3 0-1,0 5 0,2 2 1,0 4-1,-1 0 0,-3 2 0,-3 2-1,-2 1 1,-2 2-1,-2-2 0,-2 2 1,-3-1-1,0-1 0,0-5 1,-1 0 0,1-5 0,1-4 0,1-3 0,2-5 0,-1-12 0,8 13 1,-8-13-1,17 6 1,-6-4 0,-1 0 0,4-2-1,-1 0 1,2 0-1,-2 0 1,2 0-1,-2-2-1,-1 1-1,3 0-2,-4-5-3,5 6-13,-1-3-19,-5-5 0,2 0 0,-6-8 1</inkml:trace>
  <inkml:trace contextRef="#ctx0" brushRef="#br0" timeOffset="49110.809">20893 13485 41,'-2'-16'33,"2"16"2,2-13-11,-6 1-6,4 12-4,0 0-1,0 0-4,-1 16-1,4 0-3,-3 0 0,2 7-2,-1 5 0,2 2-1,0 3-1,0 3-1,0-2 0,0 0 0,1-1 0,0-4 0,0-1-1,-1-5-1,1 2 1,-3-9-3,4 1-2,-5-17-8,5 12-19,-5-12-5,0 0-1,13-2 2</inkml:trace>
  <inkml:trace contextRef="#ctx0" brushRef="#br0" timeOffset="49611.8376">21085 13690 44,'0'0'35,"10"-8"0,-10 8 0,0 0-19,0 0-5,0 0-5,11 12-2,-10 1-1,1 2-1,-2 2-1,3 0 0,-1 1 0,3-1-1,0-1 0,4-4 1,-1-1-1,1-4 0,2-5 0,1-2 0,-1-5 1,1-2 0,0-6 0,1 0 0,0-5 1,0 1-1,-1-5 1,0 2 0,-2-1 0,2 4 0,-4 0 0,1 4 0,-2 2-1,-7 11 0,12-8 0,-12 8 0,0 0-1,9 15 1,-9-5-1,0 5 0,0 1 0,0 2 0,0 1-1,0 0 0,0 3-1,2-4-1,3 5-2,-5-9-4,10 3-6,-10-17-14,3 12-9,-3-12-2,0 0 4</inkml:trace>
  <inkml:trace contextRef="#ctx0" brushRef="#br0" timeOffset="50011.8605">21548 13389 59,'5'-12'37,"-5"12"0,11-6 0,-11 6-22,2 9-8,-2 2-2,1 7-2,-3 4 0,2 4-1,-2 1-1,-1 5 0,1 3-1,1-1 1,0 0-2,0-1 1,2-2 0,0 0 0,3-5-1,2-4 1,2-3-1,-1-1 1,2-5 0,2-3 0,-1-1-1,-1-4 1,4-1 0,-2-1-1,1-1-1,-3-4-1,4 2-5,-13 0-8,11-16-22,-11 16 1,9-14-1,-9 14 1</inkml:trace>
  <inkml:trace contextRef="#ctx0" brushRef="#br0" timeOffset="50261.8748">21423 13614 56,'0'0'36,"-16"2"0,16-2-6,0 0-13,13-2-7,2 4-4,-2-4-1,6 2-2,2-2-2,2 1-2,1 1-2,-4-5-5,8 7-5,-10-5-16,1-1-8,2 2-1,-6-7 2</inkml:trace>
  <inkml:trace contextRef="#ctx0" brushRef="#br0" timeOffset="50941.9137">21835 13284 36,'-13'4'34,"13"-4"2,0 0 0,1-11-16,11 10-5,-12 1-4,24-10-3,-11 5-1,7 4-1,-2-3-2,2 4-1,-2-1-1,1 2 0,-2 1-2,2 0 1,-3 0 0,-2 2-1,-3 1 1,0-1-1,-1 1 1,-10-5-1,12 11 0,-12-11 1,4 16-1,-2-7 1,-2 2-1,-1 2 0,-1 1 0,0 4 0,0 0 0,-1 4 0,0 3 0,0 4 0,-1 2-1,3 2 1,2 2-1,0 0 1,2 0-1,1-2 0,2 2 0,0-4 0,4-3-1,-3 0 0,1-3 1,-3 1 0,1-3 1,-4-4-1,-2-2 1,-5-2-1,-3-4 2,-4-2-1,-5-1 0,-2-4 1,-4 1-1,0-1 0,-3 1 0,3-1 0,0 1-3,0-3-3,10 1-23,-2 0-10,1-6 0,4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1:43.56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6349 15504 6,'11'7'27,"-11"-7"1,12 5 1,-12-5-13,0 0-3,15 0-2,-15 0-2,14-1-1,-14 1-2,19-3 0,-7 0 0,5 4 0,0-4-1,4 5-1,2-3 0,5 3-1,0-3 1,6 5-1,1-5 0,2 3-1,3-3 0,4 4 0,1-3 0,3 3 0,0-3 0,1 3 0,2-1-1,3 1 1,-2-1 0,0-1-1,0-2 0,2 2-1,-4-1 1,2-1 0,-4 0-1,1 0 1,-4 0-1,2 1 0,-5-3 0,-3 2 1,0-1-1,-3 0 0,-5-1 0,-3 1 0,-3-1 0,-6 1 0,-1 2-2,-6-3 0,-2 5-3,-10-2-4,0 0-8,0 0-15,-16 1-7,5 0-1,-7-5 1</inkml:trace>
  <inkml:trace contextRef="#ctx0" brushRef="#br0" timeOffset="1356.0775">6659 15318 14,'0'0'12,"0"0"-1,0 0 1,0 0-1,0 0 1,0 0 1,0 0 0,10 3-1,-10-3 0,0 0-1,0 0-1,10 2-3,-10-2 0,0 0-2,0 0-1,0 0 0,10-1-1,-10 1-1,0 0 1,0 0-1,9 2 0,-9-2 0,0 0 0,0 0 0,0 0-1,0 0 0,0 0 1,3 10-1,-3-10 0,0 0 0,0 0 0,-9 11 0,9-11 0,0 0 0,-13 8 0,13-8 0,-15 9 0,6-3 0,-1 0-1,-3 1 1,-2 1-1,-2 3 1,-1-1-1,-2 2 1,-3 3-1,-1 0 1,0-1-1,0 0 0,-2 0 1,2-1-1,0-1 0,2-1 0,2-3 0,1 1 0,3-1 0,0-2 0,3 0 1,2-1-1,0-1 0,11-4 1,-15 7-1,15-7 0,0 0-1,-10 5 1,10-5 1,0 0-2,0 0 1,13 3 0,-4-1 0,1-2 1,2 1-1,3-1 0,2 0 1,1 4-1,4 1 1,1 0 0,2 1-1,2 1 1,-1 1 0,2 1 0,-1 1-1,0-2 1,-3 0 0,-1 1-1,-4 3 0,-2-3 0,-3-2 1,-1 2-1,-3-2 0,-10-7 0,14 12-1,-14-12 0,0 0-2,10 6-2,-10-6-5,0 0-14,0 0-16,0 0 0,0 0 1,11-6 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2:55.30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10645 14352 5,'0'0'14,"13"-9"-1,-13 9-1,17-5-1,-7 2-1,1 1 0,2 0 1,2-1-3,1 0 1,2-2-1,3-2-2,-2-2 0,6 2-1,-1-5-1,3 1 0,-2-4-1,5 1 0,-4-3 0,5 0 0,1-3 0,3 1-1,0-6 1,3 1-1,0-3 0,5 0-1,0-2 0,1-2 1,1-1-1,1 1 0,3-3-1,-2 0 1,1-2 0,1 0 1,-1-2-2,4-2 1,-4-1 0,2 0-1,1-3 1,-1 0 0,3-1-1,2 2 1,-1-2-1,0 0 1,1 1-1,1-1 1,1 2-2,-1-2 2,-2 0-2,1-3 1,-2 0 0,2 0 0,-2 1 0,2-2 0,-1 0 0,-1 1 0,0 2 0,0 2 0,1 1 0,-4 0 0,2 2 0,-1 1 1,-2 1-1,1 0 0,2 1 0,-3-1 0,-1 3 0,-1 0 0,1 2 0,-3 1 0,-1 3 0,-3 0 0,-3 3 0,2 3 0,-4 1 0,-2 2 0,-2 2 0,-1 2 0,-2 0 0,0 2 0,-2 1 0,-1 1 0,-4 2 0,1 0 0,-3 2 0,-4 2 0,-1 2 0,-6-1 0,-9 6-1,13-2 1,-13 2 0,0 0 0,0 0 0,0 0-1,-13 13 0,13-13 0,-15 9 0,15-9-3,-13 6-1,4-6-4,9 0-8,0 0-12,-14 1-6,14-1 3,-7-9-1</inkml:trace>
  <inkml:trace contextRef="#ctx0" brushRef="#br0" timeOffset="796.0454">13660 11889 12,'0'0'12,"0"0"1,-9-1-1,9 1 2,0 0-2,0 0 1,-10-7-3,10 7 0,0 0-2,0 0-1,0 0-1,0 0-1,0 0 0,11 11 0,-11-11-1,15 10 1,-15-10 0,20 6-2,-6-6 1,6 2-1,-1-3 0,3 0 0,0 0-2,2-1 1,-1-1-2,-1 2 1,-1-3-1,-2 3 1,-1 0-1,0 3 1,-5-1-1,1 1 1,-4 2 0,-1 2-1,-9-6 1,13 15-1,-13-15 1,3 13-1,-3-13 1,-1 15-1,1-15 0,-6 12 0,6-12 1,-13 15-1,13-15 0,-15 17 1,6-4 0,0-1-1,0 1 0,0 4 1,0 1-1,1 0 0,0 3 1,2 1-1,-4-1 0,3 3 0,-1 1 0,1 0 1,-4-1-1,2 1 0,-1 0 0,-1-1 0,1-4 0,0 0 0,1-3 0,0-4 0,3-3 0,1 0 0,5-10 0,0 0-1,-9 10-1,9-10 0,0 0-3,0 0-4,0 0-11,10 1-16,-10-1 0,0 0 1,0 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9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3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F1BB6DD8-0D42-444C-97DE-CA046B5D020D}" emma:medium="tactile" emma:mode="ink">
          <msink:context xmlns:msink="http://schemas.microsoft.com/ink/2010/main" type="writingRegion" rotatedBoundingBox="10673,12287 6387,17397 5568,16710 9854,11600"/>
        </emma:interpretation>
      </emma:emma>
    </inkml:annotationXML>
    <inkml:traceGroup>
      <inkml:annotationXML>
        <emma:emma xmlns:emma="http://www.w3.org/2003/04/emma" version="1.0">
          <emma:interpretation id="{75A526D6-1175-483F-B77A-4CEEAB862205}" emma:medium="tactile" emma:mode="ink">
            <msink:context xmlns:msink="http://schemas.microsoft.com/ink/2010/main" type="paragraph" rotatedBoundingBox="10673,12287 6387,17397 5568,16710 9854,11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A39822-36FE-44D8-8A71-21A837091077}" emma:medium="tactile" emma:mode="ink">
              <msink:context xmlns:msink="http://schemas.microsoft.com/ink/2010/main" type="line" rotatedBoundingBox="10673,12287 6387,17397 5568,16710 9854,11600"/>
            </emma:interpretation>
          </emma:emma>
        </inkml:annotationXML>
        <inkml:traceGroup>
          <inkml:annotationXML>
            <emma:emma xmlns:emma="http://www.w3.org/2003/04/emma" version="1.0">
              <emma:interpretation id="{A039C4D1-5AB3-4A98-85AD-0C52488025CA}" emma:medium="tactile" emma:mode="ink">
                <msink:context xmlns:msink="http://schemas.microsoft.com/ink/2010/main" type="inkWord" rotatedBoundingBox="5568,16710 9854,11600 10673,12287 6387,17397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it.</emma:literal>
                </emma:interpretation>
                <emma:interpretation id="interp2" emma:lang="en-US" emma:confidence="0">
                  <emma:literal>if,</emma:literal>
                </emma:interpretation>
                <emma:interpretation id="interp3" emma:lang="en-US" emma:confidence="0">
                  <emma:literal>fit.</emma:literal>
                </emma:interpretation>
                <emma:interpretation id="interp4" emma:lang="en-US" emma:confidence="0">
                  <emma:literal>if.</emma:literal>
                </emma:interpretation>
              </emma:one-of>
            </emma:emma>
          </inkml:annotationXML>
          <inkml:trace contextRef="#ctx0" brushRef="#br0">-2-4 31,'0'0'31,"0"0"2,13-5-1,-13 5-14,0 0-4,0 0-2,0 0-6,0 0-2,0 0-2,0 0-2,6 15-3,-6-15-6,0 0-18,20 8-6,-20-8-1,0 0 1</inkml:trace>
          <inkml:trace contextRef="#ctx0" brushRef="#br0" timeOffset="1">89-39 11,'0'0'26,"0"0"1,7-20 0,-7 20-9,0 0-3,8-13-3,-8 13-3,0 0-3,0 0 0,0 0 0,-8 22-1,8-22 1,-10 22-2,10-22 0,-10 21-1,10-21 1,-4 18-2,4-18 1,0 0-1,0 0-1,14 7 1,-14-7-1,0 0 0,16-15 0,-16 15 0,11-15-1,-11 15 1,4-13-1,-4 13 1,0 0-1,-6-17 0,6 17 0,0 0 0,-16 5-1,16-5 1,-9 15-1,9-15 1,-2 19 0,2-19-1,11 20 1,-11-20 0,21 18 0,-21-18 0,22 3 0,-8-4 1,-14 1-1,21-9 0,-21 9 1,9-19-1,-9 19 0,-6-22-1,6 22 0,-16-17-2,16 17-4,-22-7-11,7 3-18,15 4 1,-15 5-2,15-5 3</inkml:trace>
          <inkml:trace contextRef="#ctx0" brushRef="#br0" timeOffset="2">37 298 14,'0'0'18,"2"-15"-1,-2 15-1,0 0-2,1-16 0,-1 16-2,0 0 0,0-13-1,0 13-1,0 0-2,0 0 1,0 0-2,-6-15 1,6 15-2,0 0-1,0 0 0,0 0-2,0 0 1,-6 19-2,6-4 0,-3 2-1,3 4 1,-3 3-1,2 4 0,-1 2 0,2 2-1,-2 1 1,1-3 0,-1 2-1,1 0 1,-2 2-1,1 0 0,1-4 1,-2-3-2,1-1 2,1-2-1,-1-6 0,1 0 0,1-18 0,-3 20 0,3-20 0,0 0 0,-2 14 1,2-14-2,0 0 1,0 0-2,0 0-2,0 0-5,0 0-12,5-20-15,-10 0 0,5 1-1,-6-13 2</inkml:trace>
          <inkml:trace contextRef="#ctx0" brushRef="#br0" timeOffset="3">-91 1185 21,'0'0'20,"0"0"-1,0 0-2,0 0 0,0 0-3,0 0-2,0 0-2,0 0-1,0 0-1,0 0-2,0 0-1,-11 13 0,11-13-2,-14 14 1,14-14-1,-22 27-1,7-12 0,-3 6-1,-5-1 0,-1 7 0,-7 0 0,3 4 0,-6-3 0,0 4 0,-3-2-1,1 1 1,1-3 0,4-2 0,-1 1 0,3 0-1,0-4 1,4 0-1,2-4 1,2 1-1,3-3 1,0 1-2,2-6 2,16-12-1,-22 17 0,22-17 0,-17 13 0,17-13 0,0 0 0,-18 12 0,18-12 0,0 0 1,-17 12-1,17-12 0,-19 13 0,19-13 0,-22 16 0,22-16 0,-24 21 1,24-21-1,-22 17 0,22-17 0,-17 17 0,17-17 0,0 0 0,-17 12-1,17-12 1,0 0-1,0 0 0,0 0-1,0 0-3,0 0-6,6-17-24,-6 17 1,11-14-1,-11 14 1</inkml:trace>
          <inkml:trace contextRef="#ctx0" brushRef="#br0" timeOffset="4">990-47 19,'0'0'27,"0"0"4,0 0-6,0 0-3,0 0-3,-18-16-4,18 16-2,-22-5-3,22 5-3,-31-3-1,14 5-2,-3-4 0,1 4-2,-3-1 0,3 4-1,-1-2 0,4 4-1,-1 2 1,0 2-1,1 3 0,1 2 0,1 1 0,0 3 0,1 2 0,-1 1 0,0 1 0,4 2 1,-2 0-1,4 2 0,1 1 0,2 3 1,2-1-1,3 1 0,0 3 0,0 3 0,3-3 0,0 2 0,0 1 0,-1 0 0,2 1 0,-4 2 0,2-2 0,-2 1 0,-2-2 1,2-2-2,-3-3 2,5 0-2,-7-5 1,5-4-1,0-5 1,0-5-2,0-14-1,0 0-4,-6 18-5,6-18-13,-19-24-11,12 9 0,-6-9-1,1 1 2</inkml:trace>
          <inkml:trace contextRef="#ctx0" brushRef="#br0" timeOffset="5">355 607 27,'0'0'32,"0"0"2,-9-16 1,9 16-12,12-13-4,-12 13-4,27-17-3,-10 4-4,13 5-1,-2-4-2,10 4-1,0 1 0,6 1-2,-2-2 0,4 4-1,-4 1-1,-1 0 1,-5 1-1,-4 1-1,-3-1-1,-8-2-3,0 8-6,-21-4-19,12-13-9,-12 13-1,-8-25 1</inkml:trace>
          <inkml:trace contextRef="#ctx0" brushRef="#br0" timeOffset="7">-1357 2217 15,'0'0'13,"0"0"-1,0 0-1,0 0-2,0 0-1,0 0-1,0 0 0,0 0 1,0 0 0,0 0-1,0 0 0,0 0 0,0 0 0,0 0 0,0 0-1,0 0 0,0 0 0,0 0-1,0 0 0,0 0-1,0 0 1,0 0-2,0 0 0,0 0 0,0 0-1,0 0 1,0 0 0,0 16-1,0-16 0,-12 14 0,12-14-1,-21 20 1,6-7-1,-2 5 0,-1 1 0,-3 0 0,-3 1-1,1 1 1,-3 0 0,2 0-1,-2-1 1,1-2-1,0 0 0,4-3 0,0 1 0,-2-6 1,5-1-1,0-1 0,3-2 0,1 0 0,14-6 0,-19 6 0,19-6 0,0 0 0,0 0 0,0 0 0,-3 15 0,3-15 0,19 12 0,-2-1 1,1 4 0,3 1-1,4 4 2,2 3-2,0 2 1,0 0 0,3 0 0,2 3-1,-2-7 1,2 1-1,0 1 0,-2-3 1,-3-2-2,2-1 2,-3-2-1,-3-5 0,-4 1 1,-4-4-1,-15-7 0,23 8 1,-23-8 0,0 0-1,0 0-1,0 0 0,0 0-4,-2-15-3,2 15-12,0 0-18,-9-17 0,9 17 0,-16-30 1</inkml:trace>
          <inkml:trace contextRef="#ctx0" brushRef="#br0" timeOffset="6">-1807 3183 12,'13'-15'12,"-13"15"1,11-14 2,-11 14 1,0 0-1,0 0 1,10-13-1,-10 13-2,0 0 0,0 0-2,0 0-2,0 0-2,0 0 0,-13 7-3,13-7-1,-17 24 0,7-6-2,-7 4 1,0 5-1,-5 2 0,-1 2-1,-4 3 0,-2 2 1,-3 2-1,-4-1 1,-2 4-1,-3 0 0,-1-3 1,1-2-1,3-3 1,1-4-1,2-3 1,5-4-1,2-6 0,6-4 1,2-3-1,3 0 0,1-2 0,1-1 0,1 2 0,14-8 0,-24 15 1,24-15-1,-20 15 1,20-15 0,-16 12 0,16-12 0,0 0-1,-14 12 1,14-12-1,0 0 0,0 0 0,0 0-2,0 0-1,0 0-3,0 0-6,0 0-14,0 0-9,3 17-1,-3-17 0,-12 18 2</inkml:trace>
          <inkml:trace contextRef="#ctx0" brushRef="#br0" timeOffset="8">-3041 4361 19,'0'0'22,"0"0"0,0 0 0,0 0-1,9-16-4,-9 16-1,0 0-3,0 0-2,0 0-3,-8 19-3,8-19-2,-18 25-1,6-7 0,-3 4-1,-5 2-1,1 5 1,-2-2 0,-2 3 0,-3-3 0,7 0-1,-4-1 2,-1 3-2,1-5 1,-1 2 0,-2-4 0,3 3 0,-1-3 0,0-1 1,1-1-2,5-2 2,3-4-2,3 1 1,12-15 0,-18 18-1,18-18 1,0 0-2,0 0 1,-14 14-1,14-14 0,0 0-2,0 0-1,0 0-4,11-14-5,-13 1-9,4-3-13,2 3-1,-4-11 2,5 5 1</inkml:trace>
          <inkml:trace contextRef="#ctx0" brushRef="#br0" timeOffset="9">-3560 4445 21,'0'0'27,"0"0"3,0 0-7,0 0-5,0 0-2,0 0-1,0 0-3,0 0-1,14 0-4,1 11-1,0-5 0,9 8-1,2 1-2,10 4 0,4 1 0,4 3-2,2-2 0,6 1 0,-2 3 0,0-3-1,-2 1 1,-6-2-1,-4-1 1,-5-2-1,-4-1 1,-6-2-1,-7-3 1,-2-3-1,-14-9 0,18 12 1,-18-12-1,0 0 1,0 0-1,0 0 0,0 0-1,0 0-3,0 0-3,0 0-10,3-15-22,-3 15 2,2-17-3,-2 17 3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4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451DA337-4F5F-48EA-B309-A70B94BFB8C9}" emma:medium="tactile" emma:mode="ink">
          <msink:context xmlns:msink="http://schemas.microsoft.com/ink/2010/main" type="writingRegion" rotatedBoundingBox="8383,15450 9123,15450 9123,17582 8383,17582"/>
        </emma:interpretation>
      </emma:emma>
    </inkml:annotationXML>
    <inkml:traceGroup>
      <inkml:annotationXML>
        <emma:emma xmlns:emma="http://www.w3.org/2003/04/emma" version="1.0">
          <emma:interpretation id="{05796A32-450A-47FF-A087-59DA14EA0580}" emma:medium="tactile" emma:mode="ink">
            <msink:context xmlns:msink="http://schemas.microsoft.com/ink/2010/main" type="paragraph" rotatedBoundingBox="8383,15450 9123,15450 9123,17582 8383,17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488DE3-1585-47EC-AA14-DD051A622FF0}" emma:medium="tactile" emma:mode="ink">
              <msink:context xmlns:msink="http://schemas.microsoft.com/ink/2010/main" type="line" rotatedBoundingBox="8383,15450 9123,15450 9123,17582 8383,17582"/>
            </emma:interpretation>
          </emma:emma>
        </inkml:annotationXML>
        <inkml:traceGroup>
          <inkml:annotationXML>
            <emma:emma xmlns:emma="http://www.w3.org/2003/04/emma" version="1.0">
              <emma:interpretation id="{27CFE6A6-3819-463D-956E-15709C641E94}" emma:medium="tactile" emma:mode="ink">
                <msink:context xmlns:msink="http://schemas.microsoft.com/ink/2010/main" type="inkWord" rotatedBoundingBox="8383,15450 9123,15450 9123,17582 8383,17582"/>
              </emma:interpretation>
              <emma:one-of disjunction-type="recognition" id="oneOf0">
                <emma:interpretation id="interp0" emma:lang="en-US" emma:confidence="1">
                  <emma:literal>by</emma:literal>
                </emma:interpretation>
                <emma:interpretation id="interp1" emma:lang="en-US" emma:confidence="0">
                  <emma:literal>"y</emma:literal>
                </emma:interpretation>
                <emma:interpretation id="interp2" emma:lang="en-US" emma:confidence="0">
                  <emma:literal>'y</emma:literal>
                </emma:interpretation>
                <emma:interpretation id="interp3" emma:lang="en-US" emma:confidence="0">
                  <emma:literal>(y</emma:literal>
                </emma:interpretation>
                <emma:interpretation id="interp4" emma:lang="en-US" emma:confidence="0">
                  <emma:literal>My</emma:literal>
                </emma:interpretation>
              </emma:one-of>
            </emma:emma>
          </inkml:annotationXML>
          <inkml:trace contextRef="#ctx0" brushRef="#br0">-1147-1752 22,'0'0'18,"0"0"-2,0 0 0,0 0-1,-15 0-2,15 0-2,0 0 0,-8 14-3,8-14 0,-1 19-2,5-1 0,-2-2 0,7 6-1,-2 1-2,8 10 1,-1 0 1,6 8-3,-2-1 1,5 2-1,-4-1 0,4 4 0,1-1 0,0-3-2,-1-3 1,0-1 0,-4-3 0,-1-3-1,-2-3 1,-1-6 0,-8-5-1,1-4 1,-8-13-1,7 16 1,-7-16 0,0 0-1,0 0 1,-3 15-1,3-15 1,0 0-2,0 0 0,0 0-4,-6 16-3,6-16-9,0 0-18,0 0 0,0 0-1,6 20 2</inkml:trace>
          <inkml:trace contextRef="#ctx0" brushRef="#br0" timeOffset="1">-946-573 20,'0'0'18,"9"-15"0,-9 15-1,0 0 1,0 0-3,0 0-1,8-13-1,-8 13-2,0 0-1,15 13-2,-15-13 0,15 26-3,-6-9 1,7 7-2,-3-3 0,5 6-1,-3-3 0,5 3-1,-4-4 1,4-2-2,-4-1 0,4 0 0,-2-5 0,0-2-1,1-2 1,-1-5 0,1-3-1,1-4 0,0-7 1,-1-4-1,1-3 1,0-6 0,-4-1-1,1 0 0,-2-2 1,-3 4-1,-1 0 0,-1 1 1,-4 3 0,-6 16 0,8-24 0,-8 24 0,0 0 0,0-16 1,0 16-1,0 0 0,0 0 0,0 0 0,0 0-1,0 0 0,-8 16 1,8-16-1,-1 15 1,1-15-1,-2 15 1,2-15 0,0 0 0,0 0-1,0 0 0,0 0 1,0 0-2,-9-15 2,8 0-2,2-3 1,1-2 0,1-1 0,0 0 0,1-2 0,2 5-1,0 5 1,-6 13 0,9-18 1,-9 18-2,0 0 1,0 0 0,0 0 1,6 15-1,-6-15 0,-9 28 0,2-5 0,-2 4 1,3 5-1,-2 4 1,-1 4-1,-1 0 0,-3 4 1,3 0-1,-2 0 1,1 3-1,-4-2 0,0 1 0,0 0 0,1-2 0,2 0 0,0-2 0,1-2 0,1-4 0,1-1 0,0-6 0,1-4 0,1-2 1,-1-5-1,2-1 0,0-4 0,6-13 0,-8 18 1,8-18-1,0 0 0,-7 17 0,7-17 0,0 0 0,-3 14 0,3-14 0,0 0 0,-5 16 0,5-16 0,-3 15 0,3-15 0,-6 16 0,6-16 0,-7 13 0,7-13 0,0 0 0,-6 14 0,6-14 0,0 0 0,0 0-1,0 0 1,0 0-1,0 0 1,0 0-1,0 0-1,0 0 0,0 0-1,0 0-1,0 0-5,0 0-10,0 0-20,0 0 1,0 0-1,10-18 2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7:42:31.750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9B61BE59-9598-4922-8A2B-AC53A837E7D7}" emma:medium="tactile" emma:mode="ink">
          <msink:context xmlns:msink="http://schemas.microsoft.com/ink/2010/main" type="writingRegion" rotatedBoundingBox="22279,8854 22294,8854 22294,8869 22279,8869"/>
        </emma:interpretation>
      </emma:emma>
    </inkml:annotationXML>
    <inkml:traceGroup>
      <inkml:annotationXML>
        <emma:emma xmlns:emma="http://www.w3.org/2003/04/emma" version="1.0">
          <emma:interpretation id="{B762A726-D486-4F2F-B8FF-0F603232660D}" emma:medium="tactile" emma:mode="ink">
            <msink:context xmlns:msink="http://schemas.microsoft.com/ink/2010/main" type="paragraph" rotatedBoundingBox="22279,8854 22294,8854 22294,8869 22279,8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8957B6-623E-45D7-A6D5-161454572280}" emma:medium="tactile" emma:mode="ink">
              <msink:context xmlns:msink="http://schemas.microsoft.com/ink/2010/main" type="line" rotatedBoundingBox="22279,8854 22294,8854 22294,8869 22279,8869"/>
            </emma:interpretation>
          </emma:emma>
        </inkml:annotationXML>
        <inkml:traceGroup>
          <inkml:annotationXML>
            <emma:emma xmlns:emma="http://www.w3.org/2003/04/emma" version="1.0">
              <emma:interpretation id="{E5C433CB-21AE-4FF5-BF20-6813A11D9DD4}" emma:medium="tactile" emma:mode="ink">
                <msink:context xmlns:msink="http://schemas.microsoft.com/ink/2010/main" type="inkWord" rotatedBoundingBox="22279,8854 22294,8854 22294,8869 22279,886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7:29:20.253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14725CF3-26D5-49A5-8DE9-CB1F100A4B4B}" emma:medium="tactile" emma:mode="ink">
          <msink:context xmlns:msink="http://schemas.microsoft.com/ink/2010/main" type="writingRegion" rotatedBoundingBox="22279,8854 22294,8854 22294,8869 22279,8869"/>
        </emma:interpretation>
      </emma:emma>
    </inkml:annotationXML>
    <inkml:traceGroup>
      <inkml:annotationXML>
        <emma:emma xmlns:emma="http://www.w3.org/2003/04/emma" version="1.0">
          <emma:interpretation id="{93EDC79A-5E6F-4EB4-BD93-B7BB87464301}" emma:medium="tactile" emma:mode="ink">
            <msink:context xmlns:msink="http://schemas.microsoft.com/ink/2010/main" type="paragraph" rotatedBoundingBox="22279,8854 22294,8854 22294,8869 22279,8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754CFF-3758-4BA0-9F78-07A6EE9F4565}" emma:medium="tactile" emma:mode="ink">
              <msink:context xmlns:msink="http://schemas.microsoft.com/ink/2010/main" type="line" rotatedBoundingBox="22279,8854 22294,8854 22294,8869 22279,8869"/>
            </emma:interpretation>
          </emma:emma>
        </inkml:annotationXML>
        <inkml:traceGroup>
          <inkml:annotationXML>
            <emma:emma xmlns:emma="http://www.w3.org/2003/04/emma" version="1.0">
              <emma:interpretation id="{F3E4B01F-BA96-4584-A6AE-130A91E7ADA9}" emma:medium="tactile" emma:mode="ink">
                <msink:context xmlns:msink="http://schemas.microsoft.com/ink/2010/main" type="inkWord" rotatedBoundingBox="22279,8854 22294,8854 22294,8869 22279,886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4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1E3460E8-A6CE-4BED-831A-4F5B1FBD50D5}" emma:medium="tactile" emma:mode="ink">
          <msink:context xmlns:msink="http://schemas.microsoft.com/ink/2010/main" type="writingRegion" rotatedBoundingBox="15679,15009 13938,17510 13384,17124 15125,14623"/>
        </emma:interpretation>
      </emma:emma>
    </inkml:annotationXML>
    <inkml:traceGroup>
      <inkml:annotationXML>
        <emma:emma xmlns:emma="http://www.w3.org/2003/04/emma" version="1.0">
          <emma:interpretation id="{CF1049AE-21A6-4357-BC38-AACE7AADB04D}" emma:medium="tactile" emma:mode="ink">
            <msink:context xmlns:msink="http://schemas.microsoft.com/ink/2010/main" type="paragraph" rotatedBoundingBox="15679,15009 13938,17510 13384,17124 15125,14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830E37-AFD9-4CE7-9933-5508AF29C3E0}" emma:medium="tactile" emma:mode="ink">
              <msink:context xmlns:msink="http://schemas.microsoft.com/ink/2010/main" type="line" rotatedBoundingBox="15679,15009 13938,17510 13384,17124 15125,14623"/>
            </emma:interpretation>
          </emma:emma>
        </inkml:annotationXML>
        <inkml:traceGroup>
          <inkml:annotationXML>
            <emma:emma xmlns:emma="http://www.w3.org/2003/04/emma" version="1.0">
              <emma:interpretation id="{87439713-9FEE-4858-BE26-DF83D6869305}" emma:medium="tactile" emma:mode="ink">
                <msink:context xmlns:msink="http://schemas.microsoft.com/ink/2010/main" type="inkWord" rotatedBoundingBox="15679,15009 13938,17510 13384,17124 15125,14623">
                  <msink:destinationLink direction="with" ref="{633A16B9-7C01-4794-A766-C1F98FCE49F7}"/>
                </msink:context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I'</emma:literal>
                </emma:interpretation>
                <emma:interpretation id="interp4" emma:lang="en-US" emma:confidence="0">
                  <emma:literal>its</emma:literal>
                </emma:interpretation>
              </emma:one-of>
            </emma:emma>
          </inkml:annotationXML>
          <inkml:trace contextRef="#ctx0" brushRef="#br0">5291 3696 10,'11'-24'23,"11"18"2,-14-8-5,5 6-2,-13 8-5,0 0 0,19-7-3,-19 7 0,0 0-1,0 0 0,-9 23-2,-5-16 0,6 10-2,-8-1-1,2 7-1,-7 0 0,1 6 0,-5-2-2,0 6 1,0 2-1,-1 0 0,0 1 0,-2-1-1,-1 1 0,0 0 1,2 0-1,-2-2 0,0-3 0,2 1 0,0-3 0,6-3 1,1-7-1,4-1 1,16-18-1,-23 22 1,23-22 0,0 0 0,0 0-1,0 0 1,0 0 0,0 0-1,7-19-1,-7 19-2,16-13-3,-16 13-6,12-14-15,-12 14-9,0 0 0,0 0-1</inkml:trace>
          <inkml:trace contextRef="#ctx0" brushRef="#br0" timeOffset="1">4212 4654 28,'0'0'28,"0"0"-5,4-18-3,-4 18-2,0 0-4,0 0-2,0 0-3,0 0-3,20 0-1,-20 0-1,13 26 0,-7-11 0,6 6-1,1 0-1,2 5 0,0-3 0,3 4-1,0-4 1,2 1-1,-1-1 0,3-2 0,-3-6 0,2-2 0,1-5-1,-1-3 1,0-4-1,-3-7 1,2-6-1,1-3 1,-3-6-1,5-2 0,-4-3 1,2-2-1,1-4 0,0 3 0,-4 0 0,1 4 1,-4 0-1,-2 4 0,-2 5 1,-11 16 1,12-20-1,-12 20 0,0 0 0,0 0 1,-8 15-1,-1 2-1,-3 4 1,-3 6-1,0 6 0,-3 5 1,0 8-1,0 3 0,-1 1 0,0 5 0,1 1 0,3-3 1,-4-3-1,6-4 0,-2-6 0,3-4 1,3-6-1,-1-4 1,1-6 0,3-1-1,2-5 1,4-14 0,-8 18-1,8-18 1,0 0-1,-6 14 1,6-14-1,0 0 1,0 0-1,0 0-1,0 0 1,0 0 0,0 0-1,0 0-1,0 0-1,0 0-5,15 10-10,-15-10-21,14 2 2,-14-2-1,0 0 1</inkml:trace>
          <inkml:trace contextRef="#ctx0" brushRef="#br0" timeOffset="2">5598 3023 24,'-14'5'26,"14"-5"1,-15 7-5,15-7-8,0 0-2,-18 6-1,18-6-1,0 0-1,0 0 0,0 0 0,18 5-2,-18-5-1,40-14 0,-16-1-2,9 6 0,-1-6-1,9 4-1,-2-1-1,2 3 0,3 3-1,-2-2 1,0 2-1,2 3 0,-3-3 0,-2-1 0,-3 2 1,1-2-1,-10-2 0,-1 4 0,-5-1 0,-6 2 0,-15 4-3,14-5-3,-14 5-9,0 15-21,0-15-1,-17 11 0,-3-5 0</inkml:trace>
          <inkml:trace contextRef="#ctx0" brushRef="#br0" timeOffset="3">5864 2665 23,'3'-14'27,"-3"14"2,0 0-4,0 0-9,0 0-1,0 0-3,0 0-2,0 0-3,3 18 1,-3-18-3,-6 17 0,6-17-2,-6 26 0,3-10-1,0 7 0,-3 1 0,6 5 0,-3 3-1,4 4 0,-2 0 0,2 5 1,-2-2-1,2 1 0,1-3-1,-1 1 1,-1-5-1,-1-4 1,-1-5-1,-1-2 1,2-6-1,-4-1 0,5-15-1,-10 14-1,10-14-2,0 0-2,0 0-6,-21-5-7,21 5-8,-2-19-9,-6-4-1,8 6 3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51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0ED2A886-5F2C-4378-8E93-D317026162BF}" emma:medium="tactile" emma:mode="ink">
          <msink:context xmlns:msink="http://schemas.microsoft.com/ink/2010/main" type="writingRegion" rotatedBoundingBox="15803,15535 17480,15535 17480,17742 15803,17742"/>
        </emma:interpretation>
      </emma:emma>
    </inkml:annotationXML>
    <inkml:traceGroup>
      <inkml:annotationXML>
        <emma:emma xmlns:emma="http://www.w3.org/2003/04/emma" version="1.0">
          <emma:interpretation id="{67D64C94-63E7-44D8-ADD1-02C04BD98226}" emma:medium="tactile" emma:mode="ink">
            <msink:context xmlns:msink="http://schemas.microsoft.com/ink/2010/main" type="paragraph" rotatedBoundingBox="15803,15535 17480,15535 17480,17742 15803,17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32EBCF-AC3A-4E57-B0AD-3A288D1ADFF3}" emma:medium="tactile" emma:mode="ink">
              <msink:context xmlns:msink="http://schemas.microsoft.com/ink/2010/main" type="line" rotatedBoundingBox="15803,15535 17480,15535 17480,17742 15803,17742"/>
            </emma:interpretation>
          </emma:emma>
        </inkml:annotationXML>
        <inkml:traceGroup>
          <inkml:annotationXML>
            <emma:emma xmlns:emma="http://www.w3.org/2003/04/emma" version="1.0">
              <emma:interpretation id="{1BD8BD77-9144-4557-A57D-28F17226F6A6}" emma:medium="tactile" emma:mode="ink">
                <msink:context xmlns:msink="http://schemas.microsoft.com/ink/2010/main" type="inkWord" rotatedBoundingBox="15803,15535 17480,15535 17480,17742 15803,17742"/>
              </emma:interpretation>
              <emma:one-of disjunction-type="recognition" id="oneOf0">
                <emma:interpretation id="interp0" emma:lang="en-US" emma:confidence="0">
                  <emma:literal>11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1,</emma:literal>
                </emma:interpretation>
                <emma:interpretation id="interp3" emma:lang="en-US" emma:confidence="0">
                  <emma:literal>1.</emma:literal>
                </emma:interpretation>
                <emma:interpretation id="interp4" emma:lang="en-US" emma:confidence="0">
                  <emma:literal>1?</emma:literal>
                </emma:interpretation>
              </emma:one-of>
            </emma:emma>
          </inkml:annotationXML>
          <inkml:trace contextRef="#ctx0" brushRef="#br0">14 0 19,'0'0'24,"0"0"-5,-15 15-2,15-15-2,0 0-3,-3 13-2,3-13-1,2 14-1,-2-14-2,4 14 0,-4-14-1,11 16-1,-11-16 0,12 24 0,-12-24 0,15 25 0,-4-12-1,-4 1 0,5 4-1,0-3 0,2 5 0,1-5 0,0 3-1,0 0 1,2 3-1,-2-3 0,3 4 0,-4-1 0,4 0 0,-3 3 0,5 2 0,-4 0-1,2-1 1,1 6 0,0-3 0,-1 1-1,2 1 1,0-1-1,-4 1 1,2 0-1,-1-2 0,-3-3 1,1 1-1,-2 0 0,-1-4 1,2 1-1,-2-3 0,3-2 0,0 3 0,2-1 0,-2-2 1,-3-2-2,3 4 2,-3-3-1,4-1 0,-7 1 0,3-2 0,-2 5 0,4-2 0,0 0 0,-1 0 0,1 3 1,-1 1-2,4-1 1,-3 1 0,-1-5 0,1 1 0,-2 2 0,-1-1 0,1-2 0,-2-2 0,1 2 0,-2-4 0,1 1 0,-10-14 0,16 21 0,-16-21 0,13 12 0,-13-12-2,0 0-1,0 0-5,0 0-27,0 0-1,0 0-1,0 0 1</inkml:trace>
          <inkml:trace contextRef="#ctx0" brushRef="#br0" timeOffset="1">1313 1654 8,'0'0'13,"0"0"0,-11 13 0,11-13-1,0 0 0,0 0 0,0 0 0,0 0-2,0 0 0,0 0-1,5-16-1,-5 16 0,6-20-1,-6 20-1,11-30-1,-2 13-1,-3-4 0,4 0 1,-2-3-2,2 5-1,-1-5 0,4 6 0,-6 0 0,4 4-1,-4 1 0,-7 13 0,12-18 0,-12 18-1,0 0 1,17-15 0,-17 15-1,0 0 1,0 0-1,17 6 1,-17-6-1,6 21 1,-3-3-1,1 3 1,-1 5-1,2 4 0,-1 3 0,-1 2 1,2 4-1,-2 1 0,1-3 0,-1 1 0,0-3 0,-3-2 1,2-1-2,-1-3 2,-1-4-2,-1 0 2,-1-4-2,2-2 2,-1 0-2,-1-3 2,1 1-1,-2-2 0,3-15 0,-6 24 0,6-24 0,-5 20 0,5-5 1,0-15-2,-1 26 1,-1-13 0,2-13 0,-1 24-1,-1-10 2,2-14-2,-1 15 1,1-15 0,0 0 0,0 0-1,0 0 0,0 0-2,0 0-4,0 0-10,3-15-15,-3 15-3,1-17-1,-1 17 2</inkml:trace>
          <inkml:trace contextRef="#ctx0" brushRef="#br0" timeOffset="2">1398 2189 10,'0'0'13,"0"0"0,0 0-2,0 0 1,0 0-1,0 0-1,0 0 0,0 0-1,0 0-1,0 0 0,0 0-1,0 0 0,15 1-1,-15-1 0,0 0-1,13 2-1,-13-2 0,0 0-1,18 3 0,-18-3-1,16 1 0,-16-1-1,16 0 0,-16 0 0,24 0 0,-10-1 1,1 2-1,-1-1-1,-1 2 1,1-2-1,-14 0 1,21 1 0,-21-1-1,18 2 1,-18-2-1,15 3 1,-15-3-1,0 0 1,19 3-1,-19-3 1,0 0-1,16-1 1,-16 1-1,0 0-1,14-3-1,-14 3-4,0 0-10,0 0-18,0 0 1,0 0-2,0 0 2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80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Group>
    <inkml:annotationXML>
      <emma:emma xmlns:emma="http://www.w3.org/2003/04/emma" version="1.0">
        <emma:interpretation id="{D68BD372-3628-4383-B0BD-838D0BD00A59}" emma:medium="tactile" emma:mode="ink">
          <msink:context xmlns:msink="http://schemas.microsoft.com/ink/2010/main" type="writingRegion" rotatedBoundingBox="10375,13353 12552,13353 12552,15847 10375,15847"/>
        </emma:interpretation>
      </emma:emma>
    </inkml:annotationXML>
    <inkml:traceGroup>
      <inkml:annotationXML>
        <emma:emma xmlns:emma="http://www.w3.org/2003/04/emma" version="1.0">
          <emma:interpretation id="{EA4F6263-C9A2-4F73-BEAE-333C79C8240A}" emma:medium="tactile" emma:mode="ink">
            <msink:context xmlns:msink="http://schemas.microsoft.com/ink/2010/main" type="paragraph" rotatedBoundingBox="10375,13353 12552,13353 12552,15847 10375,15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EC1DEF-82C7-4FD3-883D-F05E67E87B7F}" emma:medium="tactile" emma:mode="ink">
              <msink:context xmlns:msink="http://schemas.microsoft.com/ink/2010/main" type="line" rotatedBoundingBox="10375,13353 12552,13353 12552,15847 10375,15847"/>
            </emma:interpretation>
          </emma:emma>
        </inkml:annotationXML>
        <inkml:traceGroup>
          <inkml:annotationXML>
            <emma:emma xmlns:emma="http://www.w3.org/2003/04/emma" version="1.0">
              <emma:interpretation id="{E6CDA3FE-709D-4452-B014-45272119B0FA}" emma:medium="tactile" emma:mode="ink">
                <msink:context xmlns:msink="http://schemas.microsoft.com/ink/2010/main" type="inkWord" rotatedBoundingBox="10375,13353 12552,13353 12552,15847 10375,15847">
                  <msink:destinationLink direction="with" ref="{633A16B9-7C01-4794-A766-C1F98FCE49F7}"/>
                </msink:context>
              </emma:interpretation>
              <emma:one-of disjunction-type="recognition" id="oneOf0">
                <emma:interpretation id="interp0" emma:lang="en-US" emma:confidence="0">
                  <emma:literal>Ex</emma:literal>
                </emma:interpretation>
                <emma:interpretation id="interp1" emma:lang="en-US" emma:confidence="0">
                  <emma:literal>...</emma:literal>
                </emma:interpretation>
                <emma:interpretation id="interp2" emma:lang="en-US" emma:confidence="0">
                  <emma:literal>ex</emma:literal>
                </emma:interpretation>
                <emma:interpretation id="interp3" emma:lang="en-US" emma:confidence="0">
                  <emma:literal>rx</emma:literal>
                </emma:interpretation>
                <emma:interpretation id="interp4" emma:lang="en-US" emma:confidence="0">
                  <emma:literal>\.,</emma:literal>
                </emma:interpretation>
              </emma:one-of>
            </emma:emma>
          </inkml:annotationXML>
          <inkml:trace contextRef="#ctx0" brushRef="#br0">10375 13353 20,'0'0'27,"0"0"0,0 0-6,0 0-6,0 0-1,0 9-3,0-9-3,6 11-2,-6-11-1,12 17-1,-2-5 0,3 1 0,3 6 0,3-1-1,3 6 0,3 1-1,3 4 0,3 1 0,7 4 0,-1 0 0,4 3 0,5 3-1,2 3 0,3 0 1,2 4-1,2 1 0,3 2-1,-1 3 1,1 2-1,-2-4 0,1 2 1,-4-1 0,1-1 0,-2-2-1,-1 1 1,-1-4 0,-1-2-1,-5 0 1,1-2-1,-1-1 1,-1-3-1,-3 1 1,-2 0-1,-1-1 1,-1-1 0,0 0-1,-1-1 1,-2-2-1,-1-2 1,-4-5-1,-2-2 1,-2-6 0,-2-2 0,-1-3 0,-4-3-1,-3-3 1,-3-1-1,0 0 1,-11-7 0,15 7-2,-15-7 1,0 0-2,0 0-2,1 9-10,-1-9-24,-12 2 1,-1 0-2,-4-8 2</inkml:trace>
          <inkml:trace contextRef="#ctx0" brushRef="#br0" timeOffset="1">12538 15279 25,'0'0'27,"-4"14"3,-3-5-9,-2 3-5,2 2-1,-6-1-2,1 6-2,-6-3-1,3 6-2,-6-2-1,3 5-2,-5-2-1,1 5 0,-2-3-1,3 3 0,-3 0-2,1 2 1,-3-3 0,1 1-1,-3-1 1,3 0-1,-2-3 1,3-2-1,0-3 1,4-3-1,2-3 0,3-2 0,3-3-1,2-1 1,10-7-1,-12 7 0,12-7 0,0 0-1,0 0 0,0 0-1,0 0-2,0 0-4,10 6-8,-10-6-23,10-9 2,1 2-2,-7-8 3</inkml:trace>
          <inkml:trace contextRef="#ctx0" brushRef="#br0" timeOffset="2">12046 15404 48,'-6'-13'32,"6"13"3,0 0-10,-8-11-8,8 11-3,0 0-4,11-1-3,-11 1-1,18 11-2,-3 2-1,7 4 1,4 4-2,6 6 1,1 4-2,4 4 1,1 1-1,0-1 0,-1 0 0,-2-1 0,-4-2-1,-2-6 0,-4-4 0,-2-2 1,-4-5-1,-4-2 0,-4-5-1,-11-8-1,16 10-2,-16-10-6,0 0-29,9-4 1,-9 4 1,-4-10-3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6:02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2036 10497 28,'-10'0'17,"10"0"-2,0 0 1,0 0-1,-11-3-2,11 3-2,0 0-2,-15-3-2,15 3-1,-16-3-2,16 3 0,-20-1-1,10 2 0,-3 0-1,1 0 0,-4 1 0,1 1 0,-2 2 0,-1 0 0,-1 1-1,0 0 1,-2 2 0,-1 1 0,-2 0 0,2 0 0,-5 4 0,3-2-1,-3 3 2,2 0-2,-3 0 1,2 2-2,0-1 1,4 1-1,-1-1 1,5 2-1,-2-3 0,1 3-1,4 0 1,-1 0 0,1 3 0,-1 0 1,2 0-1,1 2 0,1 1 0,2 0 1,0 3-1,3 0 0,-1 1 0,2 1 1,2 2-1,-1 0 0,2 1 0,0 0 0,3 2 0,-1 2 0,2 1 0,0 1 0,-1 3 0,3 1 0,-1 4 0,1 1 0,0 0 0,3 2 0,-2 2 0,2 0 1,1 2-2,-3-3 2,1 1-1,4 3 0,-3-4 0,0 1 0,1 1 0,0 0 0,0 2 1,2 2-2,0-1 1,-1-1 1,1 2-2,0 0 2,1 1-1,0-1 0,0-2 0,1 0 0,-1 0 0,2-1 0,2 2 1,-1 1-1,3-2-1,-2 0 2,1 1-1,0-1 0,0 1 0,-1-2 1,0 0-1,0-2 0,0 0 0,3-1 0,-2 0 1,1 2-1,0 0 0,2-1 0,-1 2 0,-1-1 0,1-2-1,0 1 0,0-2 1,-1 2-1,1-5 1,0 2-1,2-3 1,0 1-1,0 2 2,1-2-1,4 1 0,-2 1 0,5-1 0,1 1 0,2-1 0,3 0 1,1-1-1,2 3 0,0-4 0,1-1 1,1-1-1,-1 0 0,3 2 0,-2-1 0,1 0-1,-1-2 1,2 2-1,-2 0 1,1-1-1,0-2 1,-1 0 0,-2-2 0,2-2 0,0-2 1,-1 1-1,3-1 0,0 0 1,-1-1-1,3 0 0,-1-1 0,-1 0 0,1 2-1,0-2 1,-2 0 0,-1-1-1,2 1 1,-4-1 0,1 0 1,0-1 0,1-1-1,-1-3 1,-1 1 0,-1-3-1,1 1 1,-2-2-1,-1 0 1,0 1-1,-2 0 0,0-1 0,0-1 0,-3-2 0,0 1 0,0-1 0,-1-3-1,0-1 2,0-1-2,0 1 2,1-2-1,2 2 0,0-2 1,1 2-1,0-1 1,1 2-1,1-3 1,-1 2-1,-1-1 0,-1 1 0,-1-1 0,0 0 0,-1-1 1,1 0-1,-1 0 0,0 1 0,0-1 1,-1-1-1,0 2 0,0-1 0,-1 0 1,-2-1-1,0 1 0,2-2 0,-1-1 0,1 1 0,-1-1 1,1 0-1,0-2 0,0 1 1,-1-2-1,0 1 1,-2-1-1,1-1 1,-2 0 0,1 1-1,-1-1 0,-1-2 0,0 1 0,-2-1 0,0 1 1,0-1-1,-1 0 0,3-1 0,-2 0 0,0 0 0,0 0 0,-2 3 0,3-3 0,-2-2 0,0 1 0,-4 2 0,2 0 0,-1 0 0,0 1 0,-1-5 0,-2 3 0,-2 0 1,0 1-1,1-4 0,-11-1 1,15 3-1,-15-3 0,14 3 1,-14-3-1,13 4 0,-13-4 0,13 6 1,-13-6-1,12 4 0,-12-4 0,10 3 1,-10-3-1,0 0 1,11 5-1,-11-5 0,0 0-2,0 0 0,0 0-2,0 0-4,0 0-13,0 0-16,-6-9-1,6 9 1,0 0 1</inkml:trace>
  <inkml:trace contextRef="#ctx0" brushRef="#br0" timeOffset="2139.1223">5167 16369 6,'0'0'15,"0"0"-3,0 0-1,-12-5 1,12 5-1,0 0 1,0 0 0,0 0-1,0 0-3,0 0 0,0 0-3,0 0 0,0 0-1,0 0-1,0 0 1,0 0-1,0 0 1,0 0 0,0 0-1,0 0-1,0 0 0,13 12 1,-13-12-2,11 11 1,-11-11 0,11 11 0,-11-11-1,15 13 1,-15-13 0,15 14-1,-15-14 0,17 12 0,-17-12 0,15 13-1,-15-13 1,16 10 0,-16-10 0,13 10 0,-13-10 0,14 10-1,-14-10 1,12 10 0,-12-10-1,14 12 1,-14-12-1,12 8 1,-12-8 0,12 10-1,-12-10 0,12 9 1,-12-9-1,9 10 0,-9-10 1,10 11-2,-10-11 1,10 8 0,-10-8 0,0 0 0,11 8 0,-11-8 0,0 0 0,0 0 0,9 7 0,-9-7 1,0 0-1,0 0 0,0 0 0,0 0 0,11 8 0,-11-8 1,0 0-1,0 0 0,0 0 1,9 5 0,-9-5 0,0 0-1,0 0 1,0 0 0,0 0-1,0 0 1,0 0-1,0 0 1,0 0-1,0 0 1,0 0 0,0 0 0,0 0-1,0 0 1,0 0-1,0 0 1,0 0 0,0 0-1,0 0 0,-11 0 1,11 0-1,-12-1 0,12 1 0,-12 0 0,12 0 0,-16 0 0,16 0 0,-16 2 0,7-3 0,9 1 0,-18 2 1,18-2-1,-18 4 0,18-4 0,-15 3 0,15-3 0,-17 5 1,17-5-1,-14 4-1,14-4 1,-16 4 1,16-4-1,-15 3 0,15-3 0,-14 4 0,14-4 0,-13 3 0,13-3 0,-13 3 0,13-3 0,-13 2 0,13-2 0,-11 1 0,11-1 0,-11 0 0,11 0 1,-9 0-1,9 0 0,-9 1-1,9-1 1,-11 2 0,11-2 0,-12 4 1,12-4-1,-10 1 0,10-1 0,0 0 0,-11 1 1,11-1-1,0 0 0,0 0 0,0 0 0,-9 3 0,9-3 0,0 0 0,0 0 0,0 0 0,-11 4 0,11-4 0,0 0 0,0 0 0,0 0 0,0 0 1,0 0-1,0 0 0,0 0 0,0 0 0,0 0 1,0 0-1,0 0 0,0 0 0,0 0 0,0 0 0,0 0 0,-10 6 0,10-6 0,0 0 0,0 0 0,0 0 0,-9 7 0,9-7 0,0 0 0,0 0 0,0 0-1,0 0-1,0 0-3,0 0-14,0 0-18,6-10 0,-6 10 1,11-19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6:27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2002 11572 12,'0'0'23,"-10"4"-4,10-4-2,0 0-2,-15 11-3,15-11-2,-18 9-1,8 0-2,-3 1-1,-2 2 1,-4 2-1,3 2-1,-3 2 0,2 4 1,-3-1-2,2 4 1,-3-2-1,5 3-1,-2 1-1,0 3 0,0 0 0,1 2-1,-1-1 1,3 4-1,-1 0 1,0 2-1,2-1 0,-1 1 0,0 3-1,-2 0 1,3 1 0,-4 2-1,2-1 1,1 0-1,0 0 0,0 0 1,3 1 0,-1 1-1,0 0 0,1 2 0,-3-1 1,1 4-1,-2-1 1,2 4-1,-1 0 0,2 0 1,-2 1-1,4 1 0,-2 1 1,3-2-1,2 3 1,0 1-1,-1 1 1,4 1-1,1 4 0,1 1 0,1 1 0,2 1 1,-2 3-1,7 1 0,1-3 1,-2 3-1,3-2 0,1 3 0,2 1 1,0-1-1,3 0-1,-6-1 2,3 1-1,1 1 0,-1-2 0,0 1 0,1-1 0,0 3 0,2-1 0,-1 1 0,1-2 0,2 2 0,0-2 0,3 1 0,3-2 1,1 0-1,3 1 0,2-3 0,3 0 1,2-3 0,2-2-1,1 0 0,1-4-1,3-3 1,2-2-1,1-1 1,4 1 0,0 0-1,3 0 1,1-3-1,2 2 1,1-1 1,1 0-1,-2-2 1,5 1-2,-3-1 0,1-1 1,-2 1-1,-2-1 1,2 2 0,0 0-1,1 2 1,0-2 0,1-1 1,2 0-1,0 0 1,4-3-1,-1-1 0,-2 0 0,2 0-1,0-5 1,1-1 0,2 1 1,1-3 1,-1 3 0,-1 3-1,5-10 1,-3 6 1,-1-6-1,1 2 0,-2-7-2,0 6 0,2-7 1,1-2 0,-1 2-1,0-2 1,1 0-1,0-6 0,-1 10 0,1-9 3,-2 0-2,0 0-1,-2 0 5,0-7-9,0 5 5,-1 5-1,-1-13 4,-2 11-11,0-5 8,-2-4-1,-2-2-4,-3 4 8,1-3-4,-1-8-4,0 9 1,1-10 7,-2-1-4,2 2-5,0 1 7,-1-2-2,1 4 0,-1-3 1,-1-6-1,-49 2 0,97 3 1,-97-3 4,98 6-5,-98-6-5,97 0 4,-48 2 5,-49-2-3,98 5-1,-48-8 0,0-3-4,-50 6 4,99-1 1,-49-6 1,0 3-2,-50 4 0,97-15 1,-97 15-2,95-11 5,-95 11-4,88-29 3,-88 29-3,83-20-3,-83 20 2,81-22 4,-81 22 1,76-33-2,-76 33 1,77-29-2,-40 13 2,0-2 1,-1 4-4,-1-6-3,0 4-1,2 2 1,-1 0-1,-1 1 4,0-5-4,1 10 4,0-6 0,1 8 0,-1-5 0,-1-4 0,-2 4 0,-2-9 0,0 10-1,-2-5 1,-2 0 1,1-4-1,-3 1 0,1 7 0,-3-6 0,-1 2 1,-2-7 1,-1 1-2,-1 1 0,-4 2 0,1 0 0,0-5 0,1 6 0,-1 2-3,2 2 1,-2-1 0,2 6 0,-2-5-1,0 4 2,-1 4-2,1-2 2,-2-2 1,1 1 0,-1 2 0,-2-3 0,1 1 0,-2 0 0,1-2 1,0 1-1,-2-3 0,-1 2 0,3-5 1,-1 3-1,1-2 1,-1 0-1,-1 4 0,0-3 0,-9 13-1,16-14-4,-14 1-9,0 3-24,-2 10-1,-2-21 1,0 10 0</inkml:trace>
  <inkml:trace contextRef="#ctx0" brushRef="#br0" timeOffset="3212.1837">8264 17111 22,'0'0'17,"9"-4"0,-9 4 0,0 0-1,0 0-2,0 0-3,0 0 0,-10 1-2,10-1-1,0 0-1,-12 6-1,2-5-1,10-1-1,-18 3-1,6-1 1,-3-1-1,1 4-1,-4-4-1,0 1 0,-1-1 0,-2 1 0,-2 0-1,2 2 1,-2-3-1,0 2 1,3 1-1,0 1 0,0 1 1,3-1-1,0-1 0,3 1 0,1 0 0,2-1 1,0-1-1,11-3 0,-14 6 0,14-6 1,-11 9-1,11-9 1,-11 7-1,11-7 1,-12 7 0,12-7-2,-13 3 2,13-3-1,-9 0 0,9 0 0,0 0-1,0 0 0,0 0-1,9-1 0,-9 1-5,16 1-9,-7-7-18,6 6 1,-15 0-1,23-11 0</inkml:trace>
  <inkml:trace contextRef="#ctx0" brushRef="#br0" timeOffset="4029.2305">8248 17120 19,'0'0'15,"0"0"0,0 0-1,0 0 1,0 0 2,0 0-1,-3-12-2,3 12-3,0 0 0,0 0-2,0 0-2,0 0-2,0 0 0,0 0-1,0 0-1,8 12 1,-8-12-1,-4 14 0,0-4 0,1 4 0,-1 0-1,2 4-1,-2-4 1,3 6-1,-2-1 1,2 0-1,-1-1 0,2 5 1,-2-5 2,1 2 0,-2 0-2,0-2 2,-3-2-2,2 9 2,-1-5-2,0-4 0,1 3-2,-1-3 0,1 0 1,2-2 0,-1 3-1,3-17 2,-2 11-2,2-11 0,-3 13 1,3-13 0,0 0-1,-7 9-1,7-9-2,-9 4-6,9-4-29,0 0-1,-17 10 0,17-10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7:26.15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55:53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6621 18127 14,'0'0'10,"0"0"-1,0 0 1,55 28 0,-55-28-5,0 0 3,0 0 0,0 0-2,58 14 2,-58-14-2,0 0 2,0 0-4,62 11 5,-62-11-4,0 0-2,56 13 1,-56-13 1,0 0-1,64 11 0,-64-11-1,0 0-6,75 3 6,-75-3-1,60 4-1,-60-4-1,68 0 0,-68 0 0,77 5-1,-77-5 3,88 0-1,-88 0-1,95 0 0,-45-5 1,1 7 0,-1-2-3,1-2 5,0 4 1,-1-7-5,1 4 2,-51 1 0,99 2-2,-48-5 1,1 4 5,0 1-6,2-6 3,0 4-1,-2-2 0,2 4-1,-1-3 2,-1 0-1,2-3-5,-3-1 5,-1 2-1,0 4 1,0-1-5,0-3 5,1-1-6,-1 0 6,-1 1 2,2 3-2,1-1-2,3-8 2,2 2-2,0 2 1,2 0 4,1-1-4,2 1 0,2-4 0,0 3-2,0 6 2,-1-3 5,4-4-5,2 0-4,-4 1 5,2-4-1,1 5-1,1-1 1,1-6 0,0-4-2,-2 7 2,-1 2 4,4-3-5,-3 1-3,-2-2 5,0-1 3,-1 3-4,0 5 3,0-8 1,2 2-1,-5 1 0,1-1 4,1 1-5,-1 4-2,-3-6 3,0 0-4,-4 6 2,1-4-1,-2 0-1,1-2-1,-1 2-1,-2-6 0,2 4 0,-1-4 0,2 3-1,-4-2 0,1 6 0,-1-5 4,-5-1-1,-1 11 0,-2-10 0,0-1 2,-5 3-2,2-1 1,-2 0 0,-1 3 0,-1-6 0,1-5 1,-2 8 0,2 8-1,-2-5 1,-1-3 1,2 2 0,1 1-1,-1 4 1,0-1-1,-1 1 0,1-7 0,-1 3-1,2 1 0,-3-1 1,0-1-1,-2-2 0,-1-1 0,-1-1 0,-2 5 0,0-4 1,-2-2-1,0 2 0,-2 1-1,0 2 1,1-1-2,-1 1 2,-1-3-2,0 5 0,2-1 0,-1 3 1,0-3 1,-1 0-1,-2 2 1,1 1-1,0 0 1,-3 1 0,-1-1 0,0 1 0,-3 2 0,0 0 0,-3-2 0,0 1 0,-3 2 1,-10 2-1,13-7 0,-13 7 0,0 0 1,10-11-1,-10 11 1,0 0-1,0 0 0,0 0 1,0 0-2,0 0 1,0 0 1,0 0-2,0 0 2,0 0-1,0 0 0,0 0 0,-1-9 0,1 9 0,0 0 0,0 0-1,0 0 1,0 0 0,0 0 0,0 0 0,0 0 0,0 0 0,0 0 0,0 0 0,0 0 0,0 0 0,0 0 0,0 0 0,0 0 0,0 0 0,9-4 0,-9 4 0,0 0 0,0 0 0,0 0 0,0 0 0,0 0 1,0 0-1,0 0 0,2-10 0,-2 10 0,0 0 0,-10-11 0,10 11 1,-15-8-1,4 7 0,-3 0 0,-3-2 0,-3 0-1,-4 0 1,-4 1 0,-3-5 0,-1 5 0,-1-2 1,-1-1 1,1-1-2,2 4 1,1-2-1,6 1 2,4 2-2,2-1 0,4 0 0,3 1 0,11 1 0,-12 2 0,12-2 0,0 0 0,0 0 0,0 0 0,18 8 1,-7-5-1,1 1 0,5-1-1,0 3 1,4-1-1,2 1 1,3-2-1,2 1 1,3 1-1,0-2 1,1 1 0,1-1 0,0 4 1,-1-4-1,-5 1 0,-4-1 1,-4-3-1,-4 1 1,-4 2 0,-11-4-1,11 1 1,-11-1 0,0 0 0,0 0 0,-6 11 0,6-11 1,-10 12-1,1-1 0,1 2 0,-3 1 1,-1 2 1,-2 4 0,1-2 0,-3 0-1,2 4 1,-3-1-1,3-1 0,-1-3-1,2-1-1,1-4 1,3 1 0,9-13-1,-13 11 1,13-11-1,0 0 1,0 0-1,0 0 1,0 0-1,0 0-1,0 0 0,0 0-3,0 0-2,0 0-7,0 0-23,0 0 0,1-11 0,-1 11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56:40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2154 14424 7,'0'0'5,"9"14"-1,-9-14 1,4 10-2,-4-10 0,4 10-1,-4-10 0,6 11-1,-6-11 0,6 12 1,-6-12-1,8 14 1,-8-14 1,11 17-1,-11-17 1,14 18-1,-5-10 1,-1 2-1,2-1 1,-1 1-1,0-1 0,1-2 1,-1 3-1,0-1 1,1 0 0,-2 0 0,1-1-1,-9-8 0,16 15 0,-16-15-1,15 16 0,-15-16 0,13 15-1,-13-15 2,12 15-2,-12-15 1,12 14 0,-12-14 0,12 18 0,-6-8 0,0 0 0,1 1 0,0 0 0,2 2-1,-1 1 1,5-1-1,-5 1 0,4-1 0,-1 5 1,0-2-1,-1 1 1,0 1 0,2 1-1,-3 1 2,4 0-2,-3 0 2,2-3-1,-1 2 1,2 0-1,-3-2 1,1 1 1,0-3-1,0 2 1,0-2-1,0 1 0,-1 0 0,3 1-1,-4-2 0,4 0 0,-3 1 0,0 0 0,2 0-1,-1 2 0,3-3 1,-4 2 0,4 1 0,-4 1 0,4 2 1,0 0-1,-1 3 1,-1 0 0,2 1 0,0 1 0,-1 1 0,1 0 0,-1-2-1,0 1 0,-1-2 0,3 0 0,-4 0 0,2-3 1,-2 1-1,1-1 0,0-2-1,0 1 2,1-1-2,-2-1 1,1 2 0,1-2 0,2 2-1,-2 1 1,1-3-1,0 3 1,0-1-1,3-1 1,-2-1-1,2 1 0,-5-1 1,5 0-1,-4 0 1,4 0-1,-4 0 1,-1 0 0,2 2 0,-2-3 0,1 1-1,-2 0 2,1 0-2,0-1 0,-1 1 1,1-2-1,0-2 0,0 2 1,1-3-1,0 0 0,1-1 0,-1 1 1,1-2-1,1 0 0,0-1 0,1 1 0,1-1 0,-2 1 0,1 1 0,2 0 1,-1-1-1,1 2 0,0 1 0,1 0 1,0 3-1,1-3 0,-2 3 0,1 1 0,2-2 0,-2 2 0,2-2 0,1 1 0,-2-5 0,2 5 0,0-4 0,0 0 0,-1 0 0,2 0 0,-3-1 0,2-1 0,1 4 0,0-3 1,1 1-2,0 0 2,3 3-1,0-3 0,2 4 0,0-1 0,1-2 0,0 1 0,1 2 1,1-3-1,-1 1 0,0 0 1,1 1-1,1-1 0,0 2 0,1-1 1,0 0-1,0 0 0,0 1 1,2-3-1,-4-1 0,1-1 0,0-2 0,-1 2 0,1-3 1,0 1-1,0-2 0,-1 3 0,1 0 0,-2-2 0,0 0 1,-1 1-1,1 0 0,-1 0 0,-1 2 0,0-1-1,0-2 1,-1 5-1,1-1 1,0 0-1,-1-1 1,-1 1-1,1-4 1,1 5 0,1-2 1,1 0-1,0-1 0,1 1 1,0-1 0,2 0 0,-3 1 0,1 1 1,-2-3-1,0 3 1,-1-1-1,1-2 1,-1 2-2,-1 0 2,0-2-2,-1 2 0,0 1 1,0-2-1,0-1-1,-1 2 1,0-1 1,1-1-1,0 2-1,0-2 2,1-2-1,0-1 0,0 6 1,0-5-1,-1 0 0,-1 3 0,2-4 0,-1 1 1,0 0-1,-1 0 0,1-1-1,1 0 1,-1-1 0,1-2 1,0 1-2,2 1 1,0-4 0,0 3 0,1-2 1,1-1-1,0 0 0,1 4 0,2-3 0,-1-1 0,0 1 1,1 3-1,-1-7 0,-1 5 0,1 1 1,-1-7-1,-1-1 0,1 5 0,-1 0 1,0-2-1,-1 4 1,1-5-1,2-3 1,-1 5-1,0 5 2,1-10-1,0 1-2,1 3 1,1-3 1,1 4 0,0 3-1,-1-2 0,0-4 0,-1 8 0,-1-2 1,0-6-1,1 3 0,0 1 0,-2-2 0,1 0 0,-1 3 1,0-3-1,1-5 0,-1 7 0,-1 2 0,1-3 1,0-1-1,1-1 0,0-2 0,2 4 0,-1 2 0,1-7 1,-2-1-1,2 6 1,-1-1-1,3-1 1,-1 1-1,2-5 1,-1 0-1,2 10 0,0-3 1,2-6 0,1-1-1,-1 4 0,2-2 1,1 2 0,-1 4 0,2-10-1,-1 0-1,0 3 1,1-1 0,1-3 1,-3 0-1,3 1 0,-1-3 0,2 2 1,0 0 0,3-3-1,0 1 0,-1 2-1,1-2 2,-1-1-1,0 1 0,0-2-1,-1 0 1,1 0 0,-3 1 0,1-6 1,1 3-1,-1 1-1,0-5 2,0 0-3,-1 1 1,-2-2-1,1-2 1,-2 5-2,-1 0 3,-3-6-2,1 3 1,-2 2 1,-2-3 0,-2 0-1,-2 2 2,-1-4 0,-2 0-1,-1 4 1,-2-1-1,-1-2 2,-1 2-2,2-1 1,-2-1 0,1 2-1,0-1 0,1-4 0,-1 4 0,1-2 0,-1 1 0,0 1 0,-1-2 1,0-1-1,-3-2 0,1 4 0,-1-2 0,0-2 0,-3 2 0,2 3 0,-1-3 0,1 0 0,1 4 1,0-1-1,-1-1 0,2 3 0,1-3 0,0-3 0,-2 3 1,1-1-1,1-1 0,-1 1 0,1 0 1,0-1-1,1 1 0,0 3 1,0-1-1,0 1 0,1 1 0,-1-1 0,-1 0 0,0 0 0,-2-2 0,1 4 0,-2-1 0,-1-1 0,-1 2 0,-2-1 0,-1 3 0,0-1 0,0 0 0,0-1 0,-3 4 0,0-1 0,1 2 0,-3 2 0,1-1 0,-2 3 0,-10 8 0,12-10 0,-12 10 0,11-9-1,-11 9 2,0 0-1,9-6 0,-9 6 0,0 0 0,0 0 0,0 0 0,0 0 0,0 0 0,0 0 0,0 0 1,0 0-1,0 0 0,0 0 0,0 0 0,0 0 1,0 0-1,0 0 0,0 0 0,0 0 0,-11 5 0,11-5 0,-10 4 0,10-4 0,-16 5 0,4 0 0,-2-1 0,-2 0 1,-1 2-1,-3 0 0,-1 1 0,-3-1 0,2 0 0,-2 0 0,1 1 0,-1 0 0,-1-3 0,1 2 0,0-2 0,4 2 0,-1 0 0,0-1 0,4-1 0,0-1 0,2 0 1,2 0-1,3-2 0,0 0 0,10-1 0,-13 2 0,13-2 0,0 0 0,0 0-1,0 0 1,0 0 0,0 0 0,17 0-1,-6 0 1,2-1 0,1-1 0,3 0 0,0-2 0,1-2 0,0 2 0,1-1 0,1-3 0,0 1 0,1 1 0,0 1 1,0-1-2,0-1 2,0 0-2,-2 1 1,-1 1 0,-2 1 0,-1-1 0,0 0 0,-1 3 0,-3-1 1,1 1-1,-2 0 1,-1 0-1,-9 2 0,17-4 0,-17 4 0,10-4 1,-10 4-1,9 0 0,-9 0 0,0 0 1,11 4-1,-11-4 1,6 12 0,-3-1-1,-1 1 1,2 3 0,-2 5-1,2 1 1,0 1-1,0 2 1,-1 2-1,1 0 0,-1 1 0,0-1 1,0-2-1,0 2 0,0-3 0,2 0 0,-3-4 0,1-2 0,-1-3 0,0-1 0,-2-13 1,2 14-2,-2-14 1,0 0 0,0 10-1,0-10-1,0 0-3,-4-12-10,4 12-25,-4-16 1,-2-3 0,3-3-2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57:16.1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14430 10424 9,'0'0'24,"14"2"2,-14-2 2,-3 10-13,9 3-1,-5-1-3,5 10-1,-6 0-1,8 6-2,-7-2 0,5 1-3,-2-4-1,-1 0 0,0-4-1,0-4-2,-3-15 1,8 13-1,-8-13 0,0 0 0,0 0 0,11-19 0,-10 3 0,1-2-1,1-5 0,-1-3 1,3 0 0,1 0 0,2 2 0,2 2 1,2 4 0,2 4 0,0 4 0,2 4 1,0 5 0,-1 6-1,0 3 1,-1 6-1,-1 4 0,-3 4 1,-3 2 0,1 3-2,-2-2 2,-1-1-2,-3-5 1,0-2 0,-1-4 0,1-2-1,-2-11 0,0 0 1,0 0-1,0 0 1,11-19-1,-7 5 0,2-5 0,4-1 0,3-2-1,0-3 1,5-1 0,-3 3 0,4 3 0,-1 0 1,0 2-1,-3 6 1,-1 4 0,-1 7 0,-3 5 0,-1 5 0,-3 5 0,0 6 0,-2 3 0,0 2 0,-4 3 1,1 0-2,0-2 2,1 0-2,0-4 1,0-3 0,1-4-1,2-2 0,-5-13-1,11 9-1,0-8-3,-11-1-5,19-12-12,-6 4-15,-2-8 1,2 0-1,-2-6 1</inkml:trace>
  <inkml:trace contextRef="#ctx0" brushRef="#br0" timeOffset="441.0252">15173 10400 43,'0'0'31,"0"0"3,0 19-1,-2-1-18,-6-3-3,6 8-2,-2-3-4,5 8 0,-1-1-2,6 1-1,-1-3 0,3 0-1,2-6 0,3 0 0,2-7 0,0-5-1,3-6 0,1-5 0,1-9-1,2-3 0,-1-5 0,2-4 1,-5 0-1,-3-2 0,-3-2-1,-7 3 1,-2 4 0,-7 2-1,-3 7 0,-5 6 1,2 5-1,-2 8 1,3 6 0,2 6 1,2 2-1,4 4 0,4 3 1,4-2-2,3 0 0,1-4-4,8 1-3,-3-9-13,2-3-16,8-4 0,-4-10 0,6-4 1</inkml:trace>
  <inkml:trace contextRef="#ctx0" brushRef="#br0" timeOffset="895.051">15882 10375 35,'-3'-10'32,"3"10"2,-17-3-2,4-2-12,0 9-7,-4-3-3,3 5-4,-4 0-1,5 4-1,-2-1-1,3 6 0,0-1 0,5 3-1,1-3-1,5 3 1,4-1-1,4 1 0,3-4 0,1 2-1,2 0 0,2 1 0,-1-2 1,1 2-1,-5-1 1,-1 2-1,-2-1 1,-3 0-1,-4-3 0,-2 1 1,-4-3-1,-3-2 0,-2-3 0,-6 0 1,1-4-1,-2-1 0,1-3 0,0-1-1,3-1 0,0-2-3,14 6-2,-14-13-8,14 3-24,0 10 1,7-18 0,5 8 1</inkml:trace>
  <inkml:trace contextRef="#ctx0" brushRef="#br0" timeOffset="1283.0728">16156 9974 71,'0'0'36,"2"-10"-2,-2 10 0,-3 23-25,-5-3-3,5 11 0,-3 3-2,6 10-1,-3 2-1,8 4 1,-3 1-1,1 2-1,1-4 0,3-1 1,-2-6-2,-1 0 1,3-6 0,-2-4-1,2-5 0,2-7 0,1-4 0,-1-4 0,2-5 1,4-6-2,0-4 0,1-6-3,2-1-3,-5-9-8,3-1-23,0 2 1,-9-4-1,-2 0 1</inkml:trace>
  <inkml:trace contextRef="#ctx0" brushRef="#br0" timeOffset="1511.0864">15985 10294 69,'0'0'38,"-10"-10"1,15 0-2,8 10-17,0-9-9,12 8-3,1-4-3,8 4-1,4 0-2,2 0-3,1 3-1,-1-3-5,5 2-24,-6-2-10,-7-4 2,-3-5-2</inkml:trace>
  <inkml:trace contextRef="#ctx0" brushRef="#br0" timeOffset="11840.6772">17210 10084 19,'0'0'28,"14"-2"2,-14 2 1,0 0-12,0 0-3,-6 12-4,6 4-4,-6 1-1,5 6-2,-5 2-1,2 7-1,-3 2-2,1 4 0,-2 3 0,0 0-1,2 0 0,0 0 0,1-1 1,1-2-1,3-5 1,3-2 0,4-5 1,3-2-1,2-7 2,5-3-2,0-6 1,5-3 0,1-4 0,0-1-1,-2-4-1,2-2-1,-2 0-2,-6-7-6,4 4-13,-3-1-14,-11-6 1,-1 3-2,-6-4 2</inkml:trace>
  <inkml:trace contextRef="#ctx0" brushRef="#br0" timeOffset="12120.6933">17014 10417 52,'0'0'33,"0"0"-1,5-11-2,5 1-16,8 8-3,0-2-4,5 4-2,2 0-1,3 4-1,1 1 0,3 2-2,-2 1-2,-2-2-1,1 5-5,-7-4-10,-1-4-18,1 5 0,-8-7 0,1 1 0</inkml:trace>
  <inkml:trace contextRef="#ctx0" brushRef="#br0" timeOffset="12554.7181">17544 10328 18,'0'0'28,"13"18"2,-17-8 1,4 5-11,5 7-4,-3-4-5,7 6-2,-3-6-2,7 4-2,-2-7-1,4 0 0,0-8-2,2-2 0,2-6-1,1-5 0,-1-5 0,1-3-1,-1-3 1,-3-1-1,0 1 1,-3 1 0,-5 2 0,-8 14 0,5-10 0,-5 10 0,-7 12 0,0 4 0,-4 6 0,-2 9 0,-1 7 0,-1 4 1,1 4-1,-1 6 0,2-1 0,1-1 0,2-5-1,3-9-2,5-3-2,-2-14-7,9-10-21,-5-9-4,10-14-1,2-8 0</inkml:trace>
  <inkml:trace contextRef="#ctx0" brushRef="#br0" timeOffset="12808.7326">17876 10518 36,'14'12'31,"-14"-12"3,10 24-2,-10-1-11,0-3-11,4 9-2,-4 0-2,4 5-3,-3-2 0,2 4-1,-1-3-2,0-1 0,2 1-3,-1-8-2,5 2-7,-6-11-10,-2-16-12,7 15 0,-7-15 1,4-14 0</inkml:trace>
  <inkml:trace contextRef="#ctx0" brushRef="#br0" timeOffset="13156.7525">17909 10518 68,'4'-20'35,"-2"-1"-1,5 0-8,4 7-11,-4-4-6,8 8-4,0-2-1,5 8-1,-1 0 0,4 6-1,0 3-1,0 7-1,-2 2 1,-2 2-1,-6 3-1,-5 2 1,-5 2-1,-10-3 1,-6 2 0,-6-3-1,-3-4 1,-4-1 0,-1-5 1,0-5-1,5-6 0,5 0 0,4-4-2,5-4-2,8 10-6,3-22-16,5 8-10,8 6 0,-4-3 0,10 3 0</inkml:trace>
  <inkml:trace contextRef="#ctx0" brushRef="#br0" timeOffset="13662.7815">18310 10510 40,'0'0'32,"24"-5"1,-10-2 0,4-1-16,7 6-5,-4-7-3,6 3-4,-2-4-1,1 2-1,-3-3 0,-2-1-2,-2-1 0,-5 0 0,-3-2 0,-6 1-1,-6-1 0,-6 0 0,-8 0 0,-3 4-1,-4 4 1,-6 1-1,0 8 1,-2 6 0,3 5 0,1 8 2,4 5-1,4 3 1,2 2 0,9 5 2,2-1-1,7 0 1,2-3 0,8-1-1,3-4 1,5-1-1,0-7 1,4-4-2,2-8 0,3-3 0,0-4-1,2-7-1,-2-1-4,-6-11-17,1 0-19,-3 0-1,-10-4 1,-3 3-1</inkml:trace>
  <inkml:trace contextRef="#ctx0" brushRef="#br0" timeOffset="14412.8244">19495 10321 45,'0'0'32,"-13"11"2,-2-8-4,-3-2-12,3 6-5,-5-5-5,1 5-3,-4-3-1,3 7 0,-5 1-1,3 3 1,1 3-2,1 5 1,1-1 0,8 3 0,4-1-1,9 2 0,6-5 0,9 1-1,5-4 1,8-7-1,3-4-1,1-8-4,5-1-6,-10-9-25,0-9-4,-1-3 1,-9-9-2</inkml:trace>
  <inkml:trace contextRef="#ctx0" brushRef="#br0" timeOffset="14866.8502">19636 9979 78,'0'0'36,"6"17"0,-5-1 1,-3 7-30,6 10-1,-2 3-1,4 9-2,-1 5-1,1 2 1,1-1-2,0-1 1,0-6-2,0-4 1,-1-7-1,-1-10 0,0-6 0,-1-8-1,-4-9 1,10-8-1,-4-5 1,1-8-1,0-3 1,4-3 0,1-3 0,1 0 0,1 3 0,2 5 1,-1 5 0,0 7-1,-2 7 1,-2 8 0,-1 8-1,-4 9 1,-1 7-1,-1 1 1,0 2-1,0 0 0,4-1-1,-2-7-1,5-3-4,-3-10-7,7-8-25,-2-2 0,0-6 1,1-5-2</inkml:trace>
  <inkml:trace contextRef="#ctx0" brushRef="#br0" timeOffset="15300.8752">20092 10440 50,'10'-1'36,"9"3"-1,-5-5 1,2-4-16,7 5-7,-5-7-6,4 2-2,-3-6-1,2 2-2,-3-3 1,-2-1-2,-4 0 1,-2-2-1,-6 1 0,-2 1-1,-6 1 1,-4 1-1,-5 1 0,-3 6 0,-3 1 0,-4 8 0,-1 3 0,-4 5 0,1 5 0,0 3 0,3 6 1,3 0-1,6 1 1,7 2 0,6-3 0,7 0 0,6-2 0,7-2 0,1-4 0,5-3-1,1-5-2,0-5 0,1-1-4,-5-9-5,9 2-15,-4-4-14,-2-6 2,2 0-1,-2-4 2</inkml:trace>
  <inkml:trace contextRef="#ctx0" brushRef="#br0" timeOffset="15587.8916">20682 10271 21,'-11'2'30,"-13"-6"1,3 8-2,-2 4-6,-3-1-5,5 10-4,-5-2-2,11 5-5,-3-1-1,11 5-2,3-4-1,6 4 0,5-4-2,4 0 0,5-2-3,0-2-1,7 0-6,-6-10-17,0-4-9,6-2-1,-6-8-1,6-1 2</inkml:trace>
  <inkml:trace contextRef="#ctx0" brushRef="#br0" timeOffset="15902.9096">20847 9802 77,'0'0'38,"-3"9"0,5 11 1,1 10-27,-3 3-5,6 11-1,-3 8-3,1 6 0,-1 3-1,-1 3-1,-2-2-1,0-2 1,-1-3-2,-1-4 0,0-8-1,-1-10-2,4-3-4,-4-16-6,10-2-13,-7-14-12,12-1 2,-1-8-2,-2-11 2</inkml:trace>
  <inkml:trace contextRef="#ctx0" brushRef="#br0" timeOffset="16207.927">20985 10346 30,'-7'21'28,"-8"-5"-3,5 1-1,1 2-2,1-7-3,7 5-3,1-17-4,2 21-2,-2-21-1,13 15-1,-13-15-2,20 11-1,-5-5-1,1 0-1,1-1 0,1 1-2,0-1-1,1 1-1,0 2-3,-3-8-7,0 2-28,-1 0 0,-15-2 1,13-6-2</inkml:trace>
  <inkml:trace contextRef="#ctx0" brushRef="#br0" timeOffset="17245.9864">21109 10313 28,'0'0'23,"0"0"-1,0 0-1,-11-1-3,11 1-3,0 0-1,-15 0-4,15 0-1,-23 11-2,8 1-1,-7-1-1,0 4-2,-5 1-1,-2 2-7,3-2-28,2 5-1,-6-6 0,5 1 0</inkml:trace>
  <inkml:trace contextRef="#ctx0" brushRef="#br0" timeOffset="18684.0687">14853 10997 55,'14'6'32,"-14"-6"0,16 21-2,-4-1-22,-8 3-2,5 8-1,-5 5-1,2 8-2,-3-4 1,1 2-2,-3-1 0,0-5 0,-1-4-1,0-6-1,-1-7-1,1-7-1,1-2 0,-1-10-3,0 0-1,-3-10 1,4-1-1,-3-5 1,4-2 1,-3-5 2,4 2 2,-1-1 2,1-2 3,4 4 2,-4-3 2,7 7 1,-5-1 0,9 8 1,-5-6-2,7 9-2,2-1 0,4 6-1,-1 2-2,5 4-1,-2 3-1,-2 7 0,-3 3 1,0 3-2,-8 3 1,-3 1-1,-6 2 1,-4-1-1,-6-1 0,-4-6 0,-6-3 0,-1-4 1,-5-2-1,0-6 1,-1-5 0,-1 0 0,2-4 0,4 1-1,3-3 1,3 1 0,4 1-1,10 5-1,0 0-2,-4-10-3,16 14-7,-2-1-26,9-4 1,7 2-1,0-3 1</inkml:trace>
  <inkml:trace contextRef="#ctx0" brushRef="#br0" timeOffset="19097.0923">15502 11202 42,'-20'9'33,"3"8"1,-2-3 0,-2 1-19,13 7-2,-2-6-4,13 6-3,3-6-2,9 1-1,4-4-1,7-2 0,3-5-1,1-3 0,1-4 0,-2-4 0,-6-4 0,-1-3 0,-6-3 0,-8-4 0,-5-2-1,-6-2 1,-9-2-1,-7-1 0,-6 2 0,-5 3 0,-4 2 0,1 8 0,-2 7 0,0 4-1,5 8 0,7 4-2,10 10-4,0-2-7,14 0-23,9 3 1,2-6-1,12-1 1</inkml:trace>
  <inkml:trace contextRef="#ctx0" brushRef="#br0" timeOffset="19456.1128">15821 10968 58,'0'0'33,"0"0"0,0 0 0,0 0-24,7 14 0,-7 1-2,6 9-2,-6 1-1,0 7 0,-1 1-1,1 7 0,-2 0-1,-2 1-1,1-1 1,2-2-1,1-3 0,4-1 0,4-6-1,0-5 1,3-5-1,6-5 0,0-6 0,5-5-1,2-2-2,-2-8-7,3-4-24,-2 2-3,-6-7 0,-4 1-1</inkml:trace>
  <inkml:trace contextRef="#ctx0" brushRef="#br0" timeOffset="19666.1248">15776 11178 52,'-10'8'37,"10"-8"-1,10 3 0,-1-6-10,11 3-19,-3-2-3,8 0-4,4 1-5,-2-4-7,5-3-24,0 6 0,-8-5 0,1 1-1</inkml:trace>
  <inkml:trace contextRef="#ctx0" brushRef="#br0" timeOffset="20085.1488">16116 10838 72,'0'0'36,"-2"10"-1,3 6 2,-2 9-27,-2 3-5,4 10-2,1 6-1,2 3-1,0 6 0,2 1 0,-1-4 0,2-3 0,-1-8 0,1-7 0,-1-9 1,2-9-2,-8-14 1,19-4 0,-8-10-1,0-6 1,2-2-1,1-1 0,-1 0 0,-2 3 0,1 5 0,-2 5 1,-1 6-1,1 5 1,-10-1-1,11 18 0,-5-3 0,-2 2 0,4 2 0,-4 0-2,2 4 0,-4-6-9,6-2-27,-1 2 1,-6-7-1,-1-10 0</inkml:trace>
  <inkml:trace contextRef="#ctx0" brushRef="#br0" timeOffset="20701.184">16913 10834 36,'0'0'32,"0"0"2,0 0-1,7 16-11,-7 4-8,-5 2-6,5 13-1,-2 4-2,4 7 0,-1 2-1,2 4-1,0 0 0,1-3-2,1-6 0,0-6-1,1-7-1,-3-6-2,2-5-4,-5-19-8,0 0-21,12-3 0,-10-15-2,2-1 2</inkml:trace>
  <inkml:trace contextRef="#ctx0" brushRef="#br0" timeOffset="21042.2035">16946 11180 39,'0'0'34,"-2"-11"2,2 11 0,10-12-14,6 13-6,0-5-6,11 7-3,0-3-3,4 6-1,1 1-1,1 4-1,-3 3-1,-2 3 0,-10 2 0,-6 3-2,-7 3 2,-9 0-1,-8-1 0,-6 1-1,-7-4 2,-5-3 0,-3-7 1,0-3 1,1-5-1,3-2 1,2-4 0,3-3 0,8-2-2,4-2-1,12 10-3,-7-16-3,16 13-13,4-1-18,0-3 0,11 4 0,-2-3 1</inkml:trace>
  <inkml:trace contextRef="#ctx0" brushRef="#br0" timeOffset="21589.2348">17448 11170 67,'0'0'35,"0"0"-1,0 0 1,1 11-26,5 1-3,0 3-2,5 5-2,-3 3 0,2 3-2,-1 3 1,-2-1-1,0-1-1,-3-5 0,-1-3 0,-1-7 0,-2-12 0,0 0-1,0 0 1,1-10 1,2-7-1,-1-5 1,3-2-1,2-1 1,2 0-1,0 2 1,1 3 0,0 2 0,2 6 0,0 7 0,-3 2 0,1 3 0,-1 3 1,1 2-1,0 3 1,-1-2 0,0 1-1,-9-7 0,16 2 1,-16-2-1,12-8 0,-12 8 1,1-20-1,-4 9 0,-3-1 0,-3 3 1,-4 0-1,-1 3-1,-1 4 0,1 0-1,2 6-4,0-4-8,12 0-20,0 0 0,0 0-1,0 13 0</inkml:trace>
  <inkml:trace contextRef="#ctx0" brushRef="#br0" timeOffset="22297.2753">18176 11171 48,'-21'1'33,"11"0"1,-9-2-2,-1-2-16,5 5-4,-5-4-5,4 9-2,-5-3-1,5 6 0,-4 2-1,3 5-1,1-1 1,2 6-2,1 1 1,5-1-2,2-2 1,6 2 0,8-5-1,4-2 0,5-4 1,4-3-1,6-5 0,2-4 0,1-7 1,0-4-1,-3-3 0,-2-7 1,-6-3-1,-3 0 1,-7-2 0,-3 2 0,-7 2 1,-2 3-1,-5 4 0,-1 6 1,-2 4-1,2 7 0,0 5-1,4 5 1,0 6-1,4 5 0,4 3 1,1 2-2,3 2 0,0-5-1,6 4-2,-5-10-7,10-5-20,-2-4-8,-4-13 1,4-2-1</inkml:trace>
  <inkml:trace contextRef="#ctx0" brushRef="#br0" timeOffset="22731.3001">18412 11145 78,'0'0'36,"-1"15"0,-6-4-1,-1 0-27,4 8-3,2 2-1,6 3-2,-2 0 1,5 0-2,1 0 1,4-3-1,-2-5 0,3-5-1,-2-7 0,-1-4 0,2-6 0,2-7 0,-1-3-1,3-5 1,-1-3-1,0-1 1,1 2 0,0 1 1,-3 2 0,0 7 0,-3 2 0,-10 11 0,16-7 0,-16 7 0,15 12 0,-9-1 0,-2 5 0,2 1 0,-1 2 0,-1 1-1,0 1 0,-2-3-2,-1-1-1,-2-6-7,1-11-30,5 9 2,-5-9-1,-1-10 0</inkml:trace>
  <inkml:trace contextRef="#ctx0" brushRef="#br0" timeOffset="23395.3381">19187 11150 28,'10'0'31,"-10"0"2,0 0-5,-12-6-6,1-1-5,11 7-3,-24-9-6,11 7-1,-9-4-3,2 5 0,-4 2-2,-1 4 1,-2 2-2,0 7 0,-1 4 1,2 5-1,3 3 1,3 1-1,4-2 1,8 4 0,6-4 0,8-1-1,8-4 1,6-3-1,7-2 0,4-4-1,1-3-1,-2-6-2,2 2-5,-10-12-10,-1-2-22,-1-3 2,-7-7-1,-2-5 1</inkml:trace>
  <inkml:trace contextRef="#ctx0" brushRef="#br0" timeOffset="23941.3694">19275 10863 49,'0'0'32,"14"-6"2,-14 6 0,0 0-21,13 2-1,-8 8-4,5 10 0,-6 2-2,2 11-1,-4 2-1,2 7 0,-2-1-2,0 3 0,-2 0 0,3-2-2,-1-4 1,2-3 0,-2-6-1,0-3 0,0-6 0,0-8 0,-2-12 0,0 0 0,11 5-1,-11-5 1,12-20 0,-3 1 0,2-3-1,3 1 1,1-2 0,3 0 1,-1 1-1,3 1 0,-2 4 1,0 5-1,-1 5 0,-3 3 0,0 4 0,-4 6 0,-2 5 0,-2 7 1,0 1-1,-3 5 0,-2 0-1,-1 1 0,-1 0 0,0-7-1,1 2-2,-4-11-4,5 3-6,-1-12-22,0 0-2,0 0 1,-13-6 0</inkml:trace>
  <inkml:trace contextRef="#ctx0" brushRef="#br0" timeOffset="24544.4039">19807 11185 25,'25'-1'28,"-14"-4"4,6 5-2,-3-1-11,-3-5-5,5 5-3,-6-3-4,3 2 1,-3-4-2,1 3-2,-11 3 0,18-12-2,-10 2-1,1 3 0,-4-3 0,3-1 0,-4 0 0,-1-1-1,-2-2 1,-1 2-1,-6-1 0,-3 1 0,-2 1 0,-4 2 0,-2 5 0,-2 2 0,0 5 0,-2 3 0,1 4 0,3 4 1,0 4-1,3 0 2,-1 1-1,5 2 2,1-2-1,4 2 1,0-1 0,5 3 0,1-1 0,6 2 0,-1-3 0,4 1-1,1-2 1,2-1-1,0-3 0,2-5-1,-1-2 1,3-4-1,-1-3 0,1-1-1,1-3-1,-3-4-3,2 2-5,-7-4-25,1-3-8,0 1 2,-5-7-1</inkml:trace>
  <inkml:trace contextRef="#ctx0" brushRef="#br0" timeOffset="25352.4501">20473 11015 40,'0'0'32,"-16"-5"2,3 2-10,-1 6-4,-6-3-5,3 8-3,-7-2-5,3 6-1,-4-2-1,3 6-1,-4-4-1,7 4 1,-1-5-1,6 4 0,1-5 0,5 3 0,4-2-1,6-2 0,4 0 0,5 1-1,4-2 0,4 0 0,5-1 0,1 1 0,0 1 0,-1 0-1,-3 1 1,-4 1-1,-2 1 1,-5 2-1,-6-1 0,-2 3 1,-3-2-1,-3 2 0,-1 0 1,-4 1-1,-3-3 0,0 1 0,-4-2 0,-1-1 0,-3-4 1,0-2-1,-3-2 1,2-3 0,2-3 0,2-3-1,4-2-3,2-6-5,14 2-32,1-4-1,4-2 0,5-1-1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04.49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6.73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14 0 19,'0'0'24,"0"0"-5,-15 15-2,15-15-2,0 0-3,-3 13-2,3-13-1,2 14-1,-2-14-2,4 14 0,-4-14-1,11 16-1,-11-16 0,12 24 0,-12-24 0,15 25 0,-4-12-1,-4 1 0,5 4-1,0-3 0,2 5 0,1-5 0,0 3-1,0 0 1,2 3-1,-2-3 0,3 4 0,-4-1 0,4 0 0,-3 3 0,5 2 0,-4 0-1,2-1 1,1 6 0,0-3 0,-1 1-1,2 1 1,0-1-1,-4 1 1,2 0-1,-1-2 0,-3-3 1,1 1-1,-2 0 0,-1-4 1,2 1-1,-2-3 0,3-2 0,0 3 0,2-1 0,-2-2 1,-3-2-2,3 4 2,-3-3-1,4-1 0,-7 1 0,3-2 0,-2 5 0,4-2 0,0 0 0,-1 0 0,1 3 1,-1 1-2,4-1 1,-3 1 0,-1-5 0,1 1 0,-2 2 0,-1-1 0,1-2 0,-2-2 0,1 2 0,-2-4 0,1 1 0,-10-14 0,16 21 0,-16-21 0,13 12 0,-13-12-2,0 0-1,0 0-5,0 0-27,0 0-1,0 0-1,0 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1.6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6.2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0.10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4.1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8.28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32.6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04.49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1.6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6.2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0.10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8.060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9 275 8,'0'0'13,"0"0"0,-11 13 0,11-13-1,0 0 0,0 0 0,0 0 0,0 0-2,0 0 0,0 0-1,5-16-1,-5 16 0,6-20-1,-6 20-1,11-30-1,-2 13-1,-3-4 0,4 0 1,-2-3-2,2 5-1,-1-5 0,4 6 0,-6 0 0,4 4-1,-4 1 0,-7 13 0,12-18 0,-12 18-1,0 0 1,17-15 0,-17 15-1,0 0 1,0 0-1,17 6 1,-17-6-1,6 21 1,-3-3-1,1 3 1,-1 5-1,2 4 0,-1 3 0,-1 2 1,2 4-1,-2 1 0,1-3 0,-1 1 0,0-3 0,-3-2 1,2-1-2,-1-3 2,-1-4-2,-1 0 2,-1-4-2,2-2 2,-1 0-2,-1-3 2,1 1-1,-2-2 0,3-15 0,-6 24 0,6-24 0,-5 20 0,5-5 1,0-15-2,-1 26 1,-1-13 0,2-13 0,-1 24-1,-1-10 2,2-14-2,-1 15 1,1-15 0,0 0 0,0 0-1,0 0 0,0 0-2,0 0-4,0 0-10,3-15-15,-3 15-3,1-17-1,-1 17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4.1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8.28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32.6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30:16.3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5153 3004 26,'0'0'28,"0"0"1,0 0-4,0 0-13,0 0 1,-11 0-2,11 0-3,0 0-2,0 0-1,0 0-1,-2 16 1,2-16-1,0 21-1,-1-6 0,2 4 0,-2 1 0,3 6-1,-3 0 0,3 4 0,-1 3 0,1 2 0,1 1 0,0 4-1,0-1 0,0 2 0,0 1 0,2-1 0,-2-2-1,1 1 1,-2 0-1,2 0 0,-3 0 0,3 0 0,-2-1 1,0-2-1,0 0 0,-1-2 0,1 0 1,2-1-1,-2-3 1,-1 1-1,1-2 1,-1 1-1,1 0 1,-1 0-1,0-1 0,-1-1 0,1-2 0,0 0 0,0-2 0,0 0 0,1-1 0,-1-1 0,1-4 0,-1-2 0,1 1 0,-1-2 0,0-5-1,-1-11-1,1 17-3,-1-17-6,0 0-27,-6-15 1,-1-4-2,2 2 2</inkml:trace>
  <inkml:trace contextRef="#ctx0" brushRef="#br0" timeOffset="1">5152 3033 13,'0'0'23,"0"0"-2,0 0-5,0 0-1,3-9-2,-3 9-4,0 0-2,0 0-1,0 0 0,0 0-1,0 0-1,0 0 1,13 1 1,-13-1 0,16-3 0,-5-2 1,5 2 1,-1-4-2,6 2-1,-1-4-1,5 3 0,1-2-1,1 0-1,3 0 0,3 2 0,1-1-1,2-1 0,-2 3 0,1 1 0,-2-1 0,0 4-1,-2 1 1,-3 0-1,-2 1 1,-1 3-1,0 0 0,0 1 1,0 0-1,-1 1 1,-1-2-1,0 0 0,-1 0 1,-1-1 0,-4-2-1,-1-1 1,-4 0-1,0 0 0,-3 0 1,-9 0-1,12-1 1,-12 1-1,0 0 1,12-5-1,-12 5 1,0 0-1,6-11 0,-6 11 0,0 0 0,5-12 0,-5 12 1,0 0-2,0 0 1,0 0 0,0 0 0,0 0 0,0 0 0,0 0 0,0 0-1,0 0 1,0 0 0,0 0 0,0 0 0,0 0 0,0 0 1,0 0-1,6 10 1,-6-10-1,2 20 1,0-3-1,1 4 1,0 1 0,0 4-1,1 3 1,-1 0 0,0-1 0,0 0-1,0-1 1,0-3-1,-1-1 1,0-4 0,0-3-2,0-1 2,0-2-2,-2-13 1,1 16 0,-1-16 1,0 0-1,0 0 1,2 10 1,-2-10-2,0 0 0,0 0-2,-2-9-4,2 9-31,0 0-5,0 0 2,-17-2-2</inkml:trace>
  <inkml:trace contextRef="#ctx0" brushRef="#br0" timeOffset="2">7347 2916 8,'0'0'25,"-3"-16"1,3 16-3,0-16-3,0 16-4,-2-13-2,2 13-4,0 0-2,0 0-1,4 18 0,-2 0-1,4 10-2,-2 6 0,3 10 0,-1 3 0,2 9 0,0 3 0,0 7-1,-1 0 0,1 6 0,-1 2-1,0 1-1,-1 2 1,1-2 0,-1-5-2,2 0 1,-1-4 0,-1-5-1,2-6 1,0-2 0,-1-5 0,0 0-1,0-6 1,1-1-1,-2-2 1,0-3 0,-2-3-1,0-4 0,-1-5 0,0-6 1,0 1-1,-2-8 1,-1-11-1,1 12-1,-1-12-1,0 0-2,3-16-6,-6 1-23,2-8-6,0-4 1,-3-9 0</inkml:trace>
  <inkml:trace contextRef="#ctx0" brushRef="#br0" timeOffset="3">7470 3639 9,'-13'2'22,"13"-2"-3,0 0 0,0 0 1,0 0-4,11-6-2,-1 4 0,-10 2-1,18-8-2,-9 0-2,8 8 0,-4-2-4,6 3 0,-1-1-1,4 5 0,0-5-1,6 5 1,-1-2-1,6 0 0,2-3 1,4 2-1,3-2 0,2 0 0,2-1-1,1 1 0,1-1 0,-2 1 0,-2-1-1,-4 2 0,-4-3-1,-3 3 1,-5 1 0,-4-3-1,-5 1 1,-3 1 0,-4-2-1,-1 1 1,-11 0 0,12 1 0,-12-1-1,0 0 1,0 0 0,0 0-1,0 0 0,0 0-1,0 0-2,0 0-6,0 0-31,0 0-1,0 0 1,-7-12-1</inkml:trace>
  <inkml:trace contextRef="#ctx0" brushRef="#br0" timeOffset="4">9786 3708 19,'11'-2'30,"7"3"0,0-9 2,0-1-13,8 2-2,1-7-3,11 5-4,-5-9-3,6 7-1,0-6-1,5 4 0,-4-5-2,2 2 0,-5-3-1,0 1 1,-4-2-1,-4 1 0,-7-1 0,-3 0 0,-7-1 0,-2 0-1,-7-3 0,-4 2 0,-5-2 0,-5 2 0,-3-1-1,-4 1 0,-3 1 0,-2 4 0,-3 5 0,-3 0 0,0 5 0,-1 4 0,-2 4-1,-1 3 1,0 5 0,0 5 0,0 2 0,0 6-1,0 3 1,-2 3 0,1 3 1,3 3-1,0 2 1,3 3-1,6 0 1,2 2 1,5 0-1,6 2-1,5 0 1,3-1 0,5 1-1,5-2 1,-1-1-1,4-1 1,4-1 1,2-3-1,1-2 0,2-2 1,0-4-1,2-2 0,3-3 1,1 0-2,1-6 1,1-1 0,4-3 0,4-3 0,1-3 0,3-3-1,3-3 1,0-3 0,1-2-1,-1-4 1,1-3-1,-3 1 0,-1-1 1,-1-1 0,-5 2-1,-2-1 0,-4 0 0,-2 5 0,-7 0 1,-3 1-1,-4 1 1,-3 3-1,-10 2 1,9-3-1,-9 3 1,0 0-1,0 0 0,0 0-2,0 0-1,-12-5-4,12 5-15,0 0-19,0 0-1,-10-10 0,6-2 1</inkml:trace>
  <inkml:trace contextRef="#ctx0" brushRef="#br0" timeOffset="5">11842 3232 12,'0'0'23,"0"0"-3,0 0-2,-12 3 0,12-3-4,-11 5-1,11-5-3,-13 9 0,13-9-2,-13 17-2,5-7 1,4 3-2,-1-1-1,8 0 1,-3-1-1,0-11-1,9 14 0,2-11 0,-2-7-1,1 1 0,0-6 0,-10 9 0,14-22 0,-10 12-1,-2-3 0,-3 4 1,-4 0-1,5 9 0,-14-11-1,2 10 0,1 4-2,-1 0-2,4 8-4,-2-1-17,1 4-10,2 3 0,0 0-1,9 6 2</inkml:trace>
  <inkml:trace contextRef="#ctx0" brushRef="#br0" timeOffset="6">11786 3925 26,'0'0'29,"-1"14"1,1-14 0,0 0-15,0 0-2,0 0-3,3 9-3,-3-9-2,9 12 0,-9-12-1,12 19-1,-8-9 0,6 0-2,-10-10 1,14 14 0,-14-14-1,19 2 1,-9-8-1,2-2 1,-2-4-1,0 0 2,-2-3-2,-2-2 1,-2 0-1,-4 6 1,-5 0-1,5 11 1,-15-16-1,5 13 0,-2 2-1,0 3 1,0 2-1,3 2 0,9-6 0,-13 13 0,13-13 0,-3 15 0,3-15 0,9 12-2,1-7-4,-10-5-11,19-3-19,-4-1 0,0-7 0,3-1-1</inkml:trace>
  <inkml:trace contextRef="#ctx0" brushRef="#br0" timeOffset="7">13248 2757 38,'9'-1'33,"-9"1"2,0 0 0,11 0-16,-11 0-2,0 0-6,0 0-4,6 17-1,-5-4-2,3 9-1,-2 5 1,3 8-1,-1 6 0,1 7 0,0 6 0,1 4-1,0 5 0,-1 3-1,1-1 1,-1 3-1,0-1 0,0-1 0,-3-2 0,2-2-1,-2-9 0,1 0 1,1-5-1,-1-7 1,1-5-1,2-6 0,-1-5 0,-1-6 1,0-5-1,-1-5-1,-3-9 0,0 0-3,0 0-3,0-22-11,-6 4-23,-1-10 1,-5-8 1,-2-6-2</inkml:trace>
  <inkml:trace contextRef="#ctx0" brushRef="#br0" timeOffset="8">12740 2707 9,'0'0'28,"11"-15"1,-11 15 2,13-7-10,-13 7-4,19-10 0,-19 10-6,23-7-1,-7 0-2,7 6-2,0-4 1,6 5-2,3-4 0,9 5-1,3-3 1,8 3-2,4-1 1,10 5 0,5-2-1,7 2-1,2-2 1,6 1-1,0-3 0,2 3 0,-3-3-1,-2 0 1,-5-2-1,-5 0 0,-7 0 0,-10 0-1,-8 1 1,-10-1-1,-10 1 0,-8 1 0,-8 0 0,-12-1 1,0 0-1,0 0 1,0 0-2,0 0 2,-4 12-3,4-12-2,-11 7-6,-3-2-30,2-2-3,-3-2 2,-6-1-1</inkml:trace>
  <inkml:trace contextRef="#ctx0" brushRef="#br0" timeOffset="9">3247 8995 10,'0'0'25,"0"0"-1,-1-15-5,1 15 1,-3-19-3,3 19-3,-3-19-1,3 19-1,-3-20-4,3 20 1,-3-14-3,3 14-1,-2-9-1,2 9-2,0 0 1,0 0-1,0 0 0,0 17-1,-1 0 0,1 7 0,-1 4 0,0 9 1,0 2-1,0 4 0,-1 8 0,1 2-1,-1 1 1,0 1 0,1 0 0,2 0-1,-1-2 1,3-3 0,0-3-1,0-5 1,1-5 0,1-3-1,-1-6 1,0-5 0,-1-5-1,1-4 0,-2-4 1,-2-10-1,2 10-1,-2-10 0,0 0-3,-4-11-3,4 11-5,-6-17-11,3 1-14,1-2-1,-3-8 0,4 0 2</inkml:trace>
  <inkml:trace contextRef="#ctx0" brushRef="#br0" timeOffset="10">3154 8839 4,'10'-7'7,"-10"7"1,9-3 1,-9 3 0,10-3 1,-10 3-1,12-3 0,-12 3-1,10-3-1,-10 3 0,9-3-2,-9 3-1,0 0-1,0 0 1,10-8-1,-10 8-1,0 0 1,0 0-1,7-10-1,-7 10 0,0 0 0,0 0-1,9-10 0,-9 10 0,0 0 1,0 0-1,0 0 1,0 0 0,0 0 0,0 0 1,0 0 1,0 0 0,3-11 0,-3 11 1,0 0 0,0 0 1,0 0-1,0 0 0,0 0 0,0 0-1,0 0 0,0 0 0,0 0-1,0 0 1,0 0-1,0 0 0,0 0 1,0 0-1,11 1 1,-11-1-1,16 2 1,-2-1-1,1-2 0,6 1 1,3-2-1,6 0 0,5-2-1,3 2 1,4-2-1,3 2 1,0-1-2,2 2 1,-3 1 0,3 0-1,-5 1 1,-2-1-1,-4 0 0,-1 2 0,-5 1 0,-5-1 0,-3 2 0,-5-2 0,-5 0 0,-3 1 0,-9-3 1,11 4 0,-11-4-1,0 0 1,0 0 0,0 0 0,0 0 0,0 0-1,0 0 1,0 0-1,0 0 0,2 13 0,-2-13-1,-3 22 1,1-3 0,-1-2 0,0 5 0,1 1 0,0-2 0,0 1 1,2-1-1,0-6 0,0-3 0,2 1 0,-2-13 0,3 13 0,-3-13-3,0 0-2,0 0-11,7 9-23,-7-9 1,0 0-1,-16-5 1</inkml:trace>
  <inkml:trace contextRef="#ctx0" brushRef="#br0" timeOffset="11">4567 8842 13,'3'-9'29,"-3"9"0,0 0 1,0 0-14,-1 9-2,-1 3-3,5 10-2,-4 5-3,4 9 0,-3 4-1,4 8 2,-3-1-3,3 9 0,-3-2 0,2 5-1,-3-2-1,1-1 0,-2-2 0,0-2-1,0-5 0,1-6 0,0-7-2,0-7 1,0-6 0,1-8-2,-1-13 0,0 0-3,0 0-3,0 0-7,9-22-12,-5 6-8,-3-12-1,1 0 2</inkml:trace>
  <inkml:trace contextRef="#ctx0" brushRef="#br0" timeOffset="12">4590 9275 25,'0'0'32,"22"2"1,-7-4 1,4-3-16,10 5-1,2-10-3,11 7-4,-1-8-2,7 6-2,-3-2-2,2 0 0,-6 0-2,-3 4-1,-7 1 1,-6 0-2,-7 2 1,-5 2 0,-13-2-1,12 6 0,-12-6 0,0 0-1,-4 13-1,4-13-3,-11 16-6,0-6-26,11-10 0,-16 10-2,16-10 2</inkml:trace>
  <inkml:trace contextRef="#ctx0" brushRef="#br0" timeOffset="13">5736 9251 14,'19'0'29,"-10"-5"3,12 2 1,-3-4-12,5-8-5,5 6-2,-1-8-3,4 4-4,-1-5-2,2 3-2,-4-4 0,0 3 0,-6-2-1,1-1 0,-7 0 0,-3 2-1,-6 2 1,-5-2-1,-7 0 0,-5 2 0,-5 0 0,-4 3-1,-3 0 1,-4 1-1,-3 1 0,1 5 0,-3 3 0,0 4 0,0 5-1,2 6 1,1 7 0,2 7 0,2 7 0,3 6 1,5 4 0,3 6 0,6 1 1,5 2-1,3-2 1,6 0-1,2-3 1,6-2-1,5-7 1,3-5-1,3-6 0,4-4 1,2-10-1,3-6 1,2-8-1,2-5 0,-4-5 0,0-4 0,-2-3 0,-2-3 0,-5 0 0,-4 3-1,-7 1 0,-5 2-1,-3 5-2,-7 9-1,0 0-4,-9-10-7,9 10-26,-4 15 2,4-15-1,-6 19 2</inkml:trace>
  <inkml:trace contextRef="#ctx0" brushRef="#br0" timeOffset="14">6495 9585 55,'0'0'35,"11"-7"0,-2-6 0,-3-4-21,8 1-3,-6-5-3,4 1-2,-3-4-2,1 3 0,-1 2-1,-1 1 0,-2 2 0,-1 3-2,-5 13 1,6-13-1,-6 13 0,0 0-1,0 0 1,9 20-1,-8-3 0,1 5 1,-1 4-1,1 5 0,-1 2 0,1 3 1,-1-1-1,2 0 1,-1-2-2,1-3 1,0-3-2,0-6 0,3-4-4,-5-6-2,4 2-6,-5-13-15,0 0-9,0 0 0,-18 5 0,18-5 2</inkml:trace>
  <inkml:trace contextRef="#ctx0" brushRef="#br0" timeOffset="15">6537 9780 37,'-1'11'32,"1"-11"3,9-2-1,4 3-15,-3-7-3,10 8-4,-5-7-2,9 5-3,-3-4-2,4 3-1,-2-2-1,1 0-1,-2-1-2,-2-1-1,0 2-1,-4-5-4,1 8-4,-17 0-20,15-14-8,-15 14 0,8-20 0</inkml:trace>
  <inkml:trace contextRef="#ctx0" brushRef="#br0" timeOffset="16">7272 9003 40,'9'-1'34,"-9"1"2,0 0-7,0 0-6,0 0-4,0 0-6,0 0-5,0 0-2,3 13-2,-3-13-2,-2 14-1,1-4-3,1-10-4,0 22-11,2-8-22,-4-2 2,0 1-2,-2-1 1</inkml:trace>
  <inkml:trace contextRef="#ctx0" brushRef="#br0" timeOffset="17">7266 9370 59,'0'0'35,"8"18"0,-8-18-4,5 13-15,1-4-8,-6-9-6,8 14-7,-8-14-23,14 13-6,-14-13-2,0 0 2</inkml:trace>
  <inkml:trace contextRef="#ctx0" brushRef="#br0" timeOffset="18">8086 8836 45,'0'0'33,"18"9"2,-14 0-1,-4-9-18,9 31-2,-9-8-3,4 11-2,-4 0-2,3 5-1,-2 0-2,3 3-1,-1-1-1,2 2 1,-2-5-2,3-2 0,-2-4 1,2-2-2,-2-4 0,-3-5-1,3-4-2,-5-6-2,3-2-3,-2-9-8,0 0-20,-12-7-2,0-8-1,0-1 2</inkml:trace>
  <inkml:trace contextRef="#ctx0" brushRef="#br0" timeOffset="19">7812 8779 53,'0'0'36,"14"-3"0,2 5-1,6 2-17,0-4-6,13 7-2,-3-4-3,15 5 0,-1-2-2,6 1-1,-1-2-1,3 2-1,-1-2 0,1 1 0,-2-2 0,-4 1-1,-7-2 1,-4 0-1,-6-2 0,-6-2 0,-5-1 0,-7 1 0,-3-2 0,-10 3-2,0 0-1,0 0-4,0 0-8,0 0-27,0 0-1,-21-6 1,6 3-1</inkml:trace>
  <inkml:trace contextRef="#ctx0" brushRef="#br0" timeOffset="20">8848 9459 39,'0'0'32,"17"4"2,-17-4-1,12-9-18,2 4-1,-5-8-2,7 4-5,-4-5-1,2 2-2,-2-4-1,2 3 0,-4-1-1,2 0 0,-6 5 0,-6 9 0,11-18-2,-11 18 1,0 0 0,0 0 0,2 12 0,-3 2-1,1 3 1,0 5-1,-1 7 2,2 0-1,0 2-1,2 3 1,-1 0 0,1-1 0,0-2-2,-1-5 0,1 0-1,-2-7-3,3-1-3,-4-18-7,1 13-20,-1-13-3,0 0 0,-14 2 1</inkml:trace>
  <inkml:trace contextRef="#ctx0" brushRef="#br0" timeOffset="21">8832 9745 45,'9'4'34,"9"1"2,1 1-8,4-8-8,10 6-2,-3-7-6,10 4-4,-3-4-3,4 1-1,-3-2-1,-2-1-1,-4 0-2,-4 0-1,-3 1 0,-10-1-4,-1 4-3,-14 1-15,4-10-15,-4 10 1,0 0-1,-14-11 1</inkml:trace>
  <inkml:trace contextRef="#ctx0" brushRef="#br0" timeOffset="22">11193 9721 23,'0'0'27,"4"11"2,-4-11-9,-2 12-3,2-12-2,1 10-4,-1-10-3,0 0-2,7 11-3,-7-11-3,0 0-6,10-1-9,-10 1-16,0 0-1,0 0 1,5-12 0</inkml:trace>
  <inkml:trace contextRef="#ctx0" brushRef="#br0" timeOffset="23">11657 9684 30,'0'0'31,"0"0"1,0 14-5,0-14-9,1 10-2,-1-10-4,3 13-4,-3-13-3,2 16-2,-2-16-2,5 13-2,-5-13-4,0 0-9,7 10-14,-7-10-6,0 0-1,0 0 2</inkml:trace>
  <inkml:trace contextRef="#ctx0" brushRef="#br0" timeOffset="24">11958 9691 25,'0'0'30,"16"3"1,-16-3-3,13 3-10,-2 3-3,-11-6-3,16 13-3,-16-13-1,12 18-3,-12-18-1,7 19-1,-7-19-1,2 19 0,-2-19-1,0 12-2,0-12-2,0 0-7,0 0-25,0 0 0,0 0-1,4-12 1</inkml:trace>
  <inkml:trace contextRef="#ctx0" brushRef="#br0" timeOffset="25">13873 8571 35,'2'-14'28,"-2"14"-1,7-18-5,-8 9-7,1 9-2,0 0-2,0 0-1,0 0-1,-3 12-3,1 5 0,2 8-2,-2 4 1,4 11-2,-4 5 1,3 8 0,-2 5-1,1 8-1,-1-1 0,0 3 1,-1 1-1,1 0 0,-2-4-1,2-3 0,0-5 1,2-6-1,-1-6 0,1-4-1,0-8 0,1-5 0,-1-6 0,0-7-1,-1-15 0,0 12-2,0-12 0,-1-12-3,1 12-6,-3-29-17,3 5-9,2-6 1,-3-12-1,3-2 2</inkml:trace>
  <inkml:trace contextRef="#ctx0" brushRef="#br0" timeOffset="26">13915 8544 5,'-5'-9'10,"5"9"0,0 0 1,0 0 1,-9-13 2,9 13 0,0 0 1,0 0-2,0 0 1,0 0-2,0 0 0,0 0-2,0 0-2,15-7-1,3 8 1,1-3-1,10 1-2,5-5 0,9 2-1,6-2 0,4-1-1,3-2-1,3 2-1,0-1 0,-2 1 0,-5 3-1,-7 1 1,-5 1-1,-6 3 0,-7 1 0,-6 1 1,-6 1-1,-4 1 1,-11-5 0,10 10-1,-10-10 1,3 12 0,-3-12 0,1 15 0,0-6 0,0 4 0,1 0-1,-1 3 1,2 4 1,-1 3-1,-1 1 0,0-1-1,0 1 2,2-1-2,-1-3 1,0-4-1,0-5 0,-2-11 0,4 14-2,-4-14-1,0 0-5,0 0-12,0 0-21,-1-14 3,-3 1-2,4 2 1</inkml:trace>
  <inkml:trace contextRef="#ctx0" brushRef="#br0" timeOffset="27">15387 8593 16,'0'0'28,"0"0"1,5 10 3,-5-10-12,2 24-7,-7-3 0,7 9-2,-7-1-1,6 16-2,-4 1-2,2 11 0,-2 2-2,2 3 0,-2-1-1,-1 3-1,0-4 0,0-5-1,2-9 1,2-5-2,1-8 1,1-6-1,1-7 0,0-8-1,-3-12-1,8 11-1,-8-11-4,0 0-6,10-7-13,-10 7-11,4-18 0,1 8 1,-5-8 1</inkml:trace>
  <inkml:trace contextRef="#ctx0" brushRef="#br0" timeOffset="28">15432 9106 41,'11'-10'33,"8"2"2,-3 1-3,0-5-16,9 7 0,-5-4-5,6 6-3,-2-5-2,5 4-2,0-1 0,3 2-2,0 0 1,2 1-1,-1 0-1,0 1 0,-4 0 0,-2 2 0,-8-1-1,-2 1 0,-7 0-1,-10-1 0,0 0-3,0 0-3,0 0-18,-13 10-14,-2-11 1,3 4-1,-3-6 2</inkml:trace>
  <inkml:trace contextRef="#ctx0" brushRef="#br0" timeOffset="29">16516 9013 36,'14'-4'32,"7"3"2,-1-7 1,2-2-18,10 2-1,-1-7-6,9 5-2,-5-8-2,3 1-2,-3-1-1,0 0 0,-4 1-1,-5-1-1,-6 1 0,-6-1 0,-4 0 1,-6 2-2,-7-1 1,-5 0 0,-6-1-1,-5 4 0,-6-2 0,-3 3 0,-2 2 0,0 4 0,-2 3 0,-1 6 0,1 4 0,1 8 0,3 5 0,2 9 1,-1 5-1,3 9 1,2 3 0,4 6 1,2 2-1,6-1 1,2 0 0,6-1 0,4-6 0,4-3 0,6-5 0,8-6 0,7-6 1,7-4-1,5-6 1,7-5-1,1-6 0,5-3-1,-3-3 1,-2-4-1,-4-4-1,-7-1 1,-4 0-1,-8 0 1,-5 1-1,-6-1-1,-4 1 0,-9 10-1,8-11-1,-8 11-3,0 0-2,-2-12-10,2 12-23,0 0-2,0 0 2,7 10 0</inkml:trace>
  <inkml:trace contextRef="#ctx0" brushRef="#br0" timeOffset="30">17388 9223 33,'0'0'34,"0"0"2,0 0-1,11 5-13,-11-5-5,4 19-5,-8-7-4,8 9-3,-7 0 0,5 5-2,-5-1 0,4 2-1,2-3 0,0-2-1,2-5 0,2-3 0,2-5-1,3-5 1,0-7-1,3-2 1,0-7-1,2-6 1,-1-7-1,3-2 0,0-3 0,0 0 0,0 1 0,0 3 1,1 2-1,-3 6 0,1 10 1,0 4 0,-3 7-1,0 5 1,-3 8 0,-1 1-1,-1 4 1,-3 1 0,-1-1-1,-2 3 0,-2-3 1,-1-3-1,-1-3 0,0-2-2,0-3 0,0-10-2,4 10-3,-4-10-6,10-8-28,-10 8 2,17-13-2,-3 4 3</inkml:trace>
  <inkml:trace contextRef="#ctx0" brushRef="#br0" timeOffset="31">18445 8743 77,'0'0'37,"0"0"1,-2 12-6,2-12-21,0 0-2,0 0-2,5 14-2,-5-14-2,0 0-1,5 12-1,-5-12-2,0 0-1,0 0-2,3 13-4,-3-13-10,0 0-21,0 0 0,-12 8 0,12-8 2</inkml:trace>
  <inkml:trace contextRef="#ctx0" brushRef="#br0" timeOffset="32">18460 9126 46,'0'21'34,"0"-21"2,-2 18 0,5-5-18,-3-13-5,0 15-4,0-15-3,1 15-2,-1-15-2,3 11 0,-3-11-1,0 0-1,-1 12-2,1-12-4,0 0-26,0 0-5,0 0 1,0 0-3</inkml:trace>
  <inkml:trace contextRef="#ctx0" brushRef="#br0" timeOffset="33">19550 8644 47,'0'0'35,"12"-13"1,-12 13 0,3-9-17,4 18-6,-7-9-3,5 21-2,-6-4-3,3 8 0,-4 2-1,2 8-1,-3-1 0,1 6-1,-2 2 0,0 4-1,-1 0 0,1 0 0,-1-2 0,2-5-1,0-3 0,0-6 0,3-5-2,-1-10 0,4-3-3,-3-12-3,0 0-7,0 0-21,4-16-3,-6-1-1,-5-10 1</inkml:trace>
  <inkml:trace contextRef="#ctx0" brushRef="#br0" timeOffset="34">19223 8637 24,'-7'-15'32,"10"5"3,2-2-1,2 1-13,14 9-3,-2-8-2,14 11-4,-1-5-3,12 6-1,-1-2-2,8 1 0,-2-2-2,5 2 0,-3-1-1,0 1 0,-2-2-1,1-1 0,-5 0 0,1 1-1,-6-2 1,-6-1-1,-6 1 0,-4-1-1,-9 2 0,-6-1-1,-9 3-2,0 0-2,-10 8-2,-5-5-7,5 7-23,-5 5-6,-2 0 2,2 5 0</inkml:trace>
  <inkml:trace contextRef="#ctx0" brushRef="#br0" timeOffset="35">20080 9102 34,'10'-8'33,"-6"-4"3,5 4-2,-9 8-13,10-5-5,2 11-4,-12-6-4,10 18-2,-8-3-2,2 8 0,-3 2-1,-2 5 0,1 0 0,-1 4-1,0-2 0,1-3 0,1-3-1,1-2 0,2-8 1,3-3-1,-7-13 0,16 7 0,-4-12-1,2-2 0,2-4 1,1-3-1,4-3 0,0 0 0,-3 0 0,0 3 0,-2 1 0,2 4 0,-4 4 0,0 7 1,-3 6 0,0 4 1,0 4-1,-1 4 0,-2 1 1,-2 4-1,-2 1 0,0-1 0,-3-3 0,0 4-1,-1-3 0,-1-2 0,0-3-1,-1-3-2,1-2-4,1-13-15,-9 9-21,9-9 2,0 0 0,-7-19-1</inkml:trace>
  <inkml:trace contextRef="#ctx0" brushRef="#br0" timeOffset="36">2926 10541 6,'0'0'24,"0"0"0,-8-10-1,8 10-5,0 0-2,-7-15-2,7 15-1,3-9-2,-3 9-1,0 0-2,16-7 0,-16 7-3,20-6 0,-8 3-1,5 2-1,0-1 0,4 1-1,3-1 0,6 0 0,2 0-1,5 0 0,5-1 0,6 1 0,6-2-1,6 1 1,7-1 0,2 0-1,2 1 1,5 1 0,0-1 0,2 2-1,-1 0 1,2 1 0,-1 1-1,2 1 1,-1 0-1,2 1 1,0 0-1,-1 0 0,4 0 0,-1 0 0,1 0 0,2-2 0,0 0 0,1 1 1,0-1-1,0 1 0,-1 0 1,1 0-1,-1-2 0,0 1 0,1-1 1,-1-1-1,1-1 0,2 0 0,1 0 0,0-2 0,-1 1 0,0 1 0,0 2 1,0 1-1,1 0 0,0 0 0,1 0 0,0 1 1,1 1-1,3 0 0,0-1 0,4 1 0,4 0 0,0 0 0,0 1 1,2 0-1,1-1 0,3 0 0,1 1 1,2-1-1,0-1 0,0 2 0,2-1 0,3 0 0,3-2 0,0 0 1,2 1-1,-2-1 0,6 0 0,0-2 0,3-2 0,0 2 0,-1 1 0,4-1 0,2 1 1,1-2-1,2 0 0,-1 2 0,1-2 0,3 0 0,2 1 0,-2-1 0,-1 1 0,2 0 0,1 0-1,2-1 1,-4 2 0,2 0 0,1 1 0,1-2 0,3 1-1,-3 1 1,2 0 0,0 0 0,3 1 0,-3 0 0,-1 0 0,1 1 0,-2 0 0,0-1 0,-3 2 0,-1-1 0,1 0 0,1-1 0,-3 1 0,0 0 0,-1-1 0,2 0 0,-1 0 0,0 0 0,-2 0 0,2-1 0,1 0 0,1-1 0,-4 0 0,4 0 0,-1-1 0,2-1 1,-2 1-1,0 0 0,-2-1 0,1 1 0,2-1 0,-3 1 0,-1 0 0,2 1 0,-1 2 0,3-2 0,-2 1 0,1 1 0,2 0 1,-1-1-1,2 1 0,-1 0 0,-2 0 0,1 1 0,-2-1 1,1-1-1,-6 1 0,0 0 0,-1 0 0,-2-1 1,-1 0-1,-5 0 0,-2 0 0,-3 0 0,0-2 0,-5 1 0,-4-1 0,-2 0 0,-6 0 0,-2-2 0,-2 1 0,-6 0 0,-6-1 0,-4 0 0,-7 1 0,-4-2 0,-6 0 0,-6 2 0,-7 0 1,-7 0-1,-4 1 1,-6-1-1,-4 1 1,-6 1-1,-5 0 0,-2-1 1,-6-1-2,-3 0-3,1 7-12,-11-5-24,0 0 1,-9 0-1,-11-3 1</inkml:trace>
  <inkml:trace contextRef="#ctx0" brushRef="#br0" timeOffset="37">8355 11266 36,'-1'-20'25,"3"11"3,-2 9-5,-7-19-5,7 19-3,-4-10-2,4 10-3,-1 9-2,2 7-2,-4 4-1,4 8 0,-3 6-1,3 12 0,-3 1 0,3 11-1,-5 0 1,3 4-2,-3 0 0,0 0 0,-1-2-1,2-3 0,-1-7-1,1-3 1,0-7 0,2-3-1,1-6 0,1-4 0,0-8 0,-1-5-1,2-2 0,-2-12-3,0 0-2,0 0-5,11-11-16,-6-3-12,0-8 1,3-3 0,-5-10 1</inkml:trace>
  <inkml:trace contextRef="#ctx0" brushRef="#br0" timeOffset="38">8288 11257 24,'-3'-17'27,"12"15"2,-9 2-9,11-18-4,3 10-1,-6-6-1,7 8-3,-4-5-3,4 2 0,-2-1-4,2 4-1,3-2 0,2 2 0,0 1-1,4 1 0,1 0-1,4 4 1,1-1 0,1 1 0,0 0-1,0 2 1,-2 0-1,-2 2 0,-3-1 1,-2 2-1,-4-2 1,-4 1-1,-5 0 0,-9-4 1,14 5-2,-14-5 1,0 0 0,0 0 0,10 10-1,-10-10 1,0 0-1,10 10 0,-10-10 1,8 11-1,-8-11 0,7 15 0,-7-15 0,7 18 1,-5-8-1,0 3 0,-1 1 0,-1 1 0,0 2 1,-1 1-1,0 0 1,0 1-2,1-1 2,0-3-1,1 0 0,1-3-1,2-2-2,-4-10-1,8 16-6,-8-16-24,0 0-4,0 0 1,0 0-2</inkml:trace>
  <inkml:trace contextRef="#ctx0" brushRef="#br0" timeOffset="39">9572 11295 28,'0'0'24,"-2"-15"1,2 15-4,0 0-4,-4-9-2,4 9-1,-1 12-3,3 6-3,-4-2 0,3 11-3,-4 3 0,2 12 0,-1 2-2,1 5 0,-2 3 0,2 2-1,-2-3 0,4 1-1,-1-3 0,1-8 0,0-4-1,1-5 1,1-7-1,0-4 1,-1-7-1,0-3-1,-2-11 0,0 0-3,0 0-1,0 0-4,0 0-9,6-20-11,-7 3-7,3 3 0,-3-9 2</inkml:trace>
  <inkml:trace contextRef="#ctx0" brushRef="#br0" timeOffset="40">9538 11625 22,'0'0'30,"0"0"1,19-2-2,0 2-10,1-7-1,11 4-3,1-9-2,9 5-4,-5-6-3,4 3-1,-5 0-3,-1 3 0,-5 1-1,-5 1-1,-7 2 0,-4 3 1,-13 0-1,11 6 0,-11-6 0,0 0 0,-3 11-2,3-11-1,-8 12-4,8-12-11,-14 5-19,14-5 1,0 0-1,0 0 1</inkml:trace>
  <inkml:trace contextRef="#ctx0" brushRef="#br0" timeOffset="41">10946 11682 20,'16'1'23,"-7"-4"-1,5 1 0,2-3-2,-1-4-4,5 4-2,-1-5-2,5 2-3,-4-6-2,3 5 0,-4-6-3,4 3 0,-3-6-1,0 2 0,-4-5-1,1 3 0,-4-4-1,-1 1 0,-4 2 1,-3-1-2,-4 2 1,-4 2 0,-4 0-1,-3 3 1,-4 1-1,-4 3 1,-5 3-1,-1 3 0,-2 4 0,-1 4 1,-1 4-1,1 4 0,1 2 0,2 6 1,5 1 0,3 5-1,4 0 1,5 2 1,4 2-1,5 3 1,3-1 0,5 1 1,5-3-1,2-1 1,3-3-1,5-3 0,-1-4 1,3-2-1,1-5 0,3-2 0,0-4 0,3-3-1,1-5 1,0-1 0,1-5-1,1-4 0,0-1 0,-1-4 0,-3 0-1,-2-1 1,-5 0-1,-4 0 0,-4 3 0,-7 1-1,-4 4-1,-5 0-2,-2 9-2,0 0-4,0 0-16,0 0-16,-4 11 2,4-11-1,2 15 2</inkml:trace>
  <inkml:trace contextRef="#ctx0" brushRef="#br0" timeOffset="42">12218 11342 27,'-10'-11'32,"10"11"1,-8-10 0,8 10-14,0 0-5,-10 2-2,12 8-5,-2-10-1,-3 20-2,3-7-1,3 0 0,-2-1-1,3-1 0,-1-2-1,-3-9 0,7 11 0,-7-11-1,0 0 0,0 0-2,10-11-3,-12 2-5,2 9-17,2-11-9,-2 11-1,-6-11 1</inkml:trace>
  <inkml:trace contextRef="#ctx0" brushRef="#br0" timeOffset="43">12287 11735 31,'-8'-17'31,"8"17"1,0 0 0,-11-3-16,11 3-4,-3 13-2,4 0-2,-3-3-2,4 6-2,-1-4 0,4 4-1,-1-5 0,3-1-1,-7-10-1,15 11 1,-15-11-1,12-2 0,-12 2 0,8-15 0,-8 15 0,-2-17-1,-4 7 1,-1 1-2,7 9-1,-17-13-4,17 13-16,-10 0-15,10 0 1,0 0-2,-9-6 3</inkml:trace>
  <inkml:trace contextRef="#ctx0" brushRef="#br0" timeOffset="44">13199 11208 19,'1'-13'31,"-1"13"0,0 0 4,7-11-16,-7 11-2,12 9-2,-3 7-2,-6-3-4,6 12-2,-7 1-1,3 9-1,-4 2 0,0 9-1,-4 1-1,1 5 0,-4-1 0,1 3-1,1-4 0,0-3-1,1-5-1,3-5 1,1-9-1,0-8-1,1-4 0,1-7-2,-3-9-1,0 0-3,12 5-5,-15-16-13,1 1-15,2-3 1,-3-6 0,1-3 2</inkml:trace>
  <inkml:trace contextRef="#ctx0" brushRef="#br0" timeOffset="45">12865 11129 13,'0'0'24,"-14"9"-2,14-9-3,0 0 1,-6 10-3,6-10 0,13-1-3,4 3-1,-3-9-1,12 4-2,-1-6 0,14 3-3,0-4 0,10 2-1,3 0-1,6 2-1,7-1 0,6 5-2,2-1 1,1 2-1,-1 0-1,-2 2 1,-5-2-1,-5 3 0,-10-1 0,-10 1-1,-9-1 0,-9 1-1,-8 2-1,-15-4-1,0 0-3,0 0-12,-10 13-23,-1-6 0,-4-3 1,0 0-1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30:36.0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14196 11064 12,'0'0'18,"-10"-6"-1,10 6-1,-9-8-1,9 8 0,-14-8-1,14 8-1,-15-10-2,4 1-2,11 9 0,-22-16-2,13 9-1,-7-3 0,6 0 0,-6-2-2,3 1-1,-4-2 1,3 1-2,-5-4 1,2 0-1,-2-2 0,-2 3-1,0-3 0,-1-1 0,0 2 1,0 1-1,-2 2 0,-1 1 1,-3 0-1,2 1 0,-3-1 0,-2 3 0,-2 1 0,-4-1-1,-6 0 0,-2 3 1,-2-1-1,-5 2 1,-2 0-1,0 1 0,-2 0 1,0 0-1,4 0 1,-1-1-1,2 2 0,0-2 1,-1 1-1,2-2 1,0 0-1,-1 1 1,0 0-1,-1 0 0,-1 0 0,-1 0 0,-1 0 1,0 2-2,-1 1 2,-1 1-1,-1 1 0,-1 1 0,-2 2 0,1 4 0,1 1 0,0 3 0,-1 1 0,1 1 0,1 2 1,1 1-2,-1 2 2,0-1-1,-3 2 0,-3 3 0,2-2 0,0 5 0,1 1 0,1 3 0,3-1-1,3-1 1,4 4 0,3 0 1,3 1-2,3-1 2,1 1-2,2-1 2,3 1-2,3 0 1,2-2 0,3 0 0,4 2 0,2 2 0,3-2 0,4 1 0,2 0 0,1 4 0,3 0 0,2 1 0,3 0 0,2 1 0,1 3 0,2 0 0,3 0 0,1 1 0,1-2-1,1-1 1,1-1 0,0 1 0,3-4 0,1-1 0,4-1 0,-1-1 0,4-1 0,0 1 0,2-2 1,3 0-1,1 1 0,0-2 1,0 1-1,2 0 0,2-2 1,2 1-1,1 0 0,1-3 1,1-2-1,2 2 0,1-3 0,4 0 0,-1-4 1,1 0-1,4-1 1,1-2-1,1 0 0,0 0 1,1-1-1,0-1 1,2-1-1,-1 0 0,0-1 1,3-1-1,2-2 1,3-3-1,2-1 1,0-1-1,2 1 1,1-2-1,3-1 0,0-1 0,1 1 0,1-1 1,0 0-1,1-2 0,1-2 0,0 0 1,-3 1-1,-1-4 0,0 0 0,-5-1 1,-2-4-2,-4-1 2,0 0-1,-1-3 0,-1-1 0,-1-1 1,-1 0-1,-3-2 0,1 2 0,-2-1 0,-5-1 1,-2 2-1,-3-2 0,-4 0 0,-2-3 0,-5 2 0,-1 1 0,-2-3 1,-3 0-1,-1-1-1,-1 1 2,-2 0-1,-1 0 0,1-1 0,-1 0 0,1 0 0,0 0 0,-1 0 0,0 1 0,1 0 0,1-1-1,-2 0 2,0 0-2,-2-1 2,2 2-2,-1 2 1,1-1 0,-4 0 0,-1 2 0,1 1 0,-2 0 0,1 0 0,-1-1 1,-3 2-2,0-3 1,0 3 0,2-2 1,-1 0-1,1 2 0,-2-2 0,3 3 0,-2-1 0,-1 1 0,0-1 0,-2 2 0,0-2 0,-1 1 0,-2-1 0,-1-1 0,0 1 0,-1 0 0,1 0 0,-3-1 0,1 2 0,0-1 0,1 1 0,0 0 0,-2 1 0,0-3-1,-1 0 2,1 2-2,0-1 1,0 1 0,-3 1 0,1 1 0,1-1 0,2 2 0,-3 1 0,1 0 0,-2-1 0,-1 0 0,3 1 0,-2-1 0,0 0 0,-1 0 0,0-1 0,-1 0 0,0 1 0,-2-1 0,-2 0 0,2-1 0,-3 1 0,2 0 0,-3 1 0,0-2 0,1 4 0,1-2 0,1 2 0,-1 1 1,1 0-1,1 2 0,1 2 0,9 6 0,-15-12-1,15 12 0,-12-8-2,12 8-3,-12-4-5,12 4-29,0 0-1,0 0 1,0 0-1</inkml:trace>
  <inkml:trace contextRef="#ctx0" brushRef="#br0" timeOffset="6151.3519">9367 8216 11,'-3'-10'25,"-13"-8"2,6 2-2,-6 3-10,-4-7-1,0 7-1,-9-8-1,2 6 0,-9-4-3,2 5-1,-8-2-1,-2 1-2,-6-1-1,-4 1 0,-6-1-1,0 2 0,-3 0-1,-1-1 0,-2 1 0,2 3 0,0-2-1,0 3 1,1-1-1,0 1 0,-1-1 0,0 3-1,-1-3 1,-1 1-1,-3 0 1,-1 2-1,0 2 0,1-2 0,-4 2 0,0 1 0,-1 1 0,-1 2 0,4 2 0,-2-2 0,2 1 0,3 2 0,3 0 0,1 1 0,3 1-1,0 0 1,-1 1 0,4 3 0,0 2 0,0 2-1,1 2 1,-1 2 0,0 4-1,0 7 1,-1 2 0,-2 0-1,-1 3 1,0 2-1,2 1 1,0 0 0,3 1-1,4-2 1,1-2-1,4 4 1,3 2 0,4-2 0,0 2-1,3 1 1,1-1 0,1 0 0,1 3-1,0-2 2,2-1-2,3 4 1,0-2 0,2 0 0,2 2 0,0 1 0,3 1 0,2 0 0,3 1-1,0 0 2,4 1-2,2 2 1,3 1-1,3-1 1,4 1 1,2 0-2,3-1 1,3 0 0,5 0 1,3-1-1,3-2 0,5 2 0,3-2-1,2 2 2,3 0-2,1 0 2,1-1-2,0-2 1,1 1 0,0-1 0,-1-2 0,1-2 0,1-3 0,1-1 0,1-1 1,1 1-1,2-3 1,2-1-1,2-4 1,2-1-1,2 0 0,0-3 1,3-2-1,-1 1 0,1-2 0,-2-1 0,1 2 0,1-2 1,-4-3-1,1 3 0,-1-2 0,3-2 1,0-1-1,3 0 0,0-2 1,1 0-1,-1 0 0,2-4 1,0-1 0,2 2-1,-3-2 1,2-3 0,1-1-1,0-1 1,4 0-1,2 0 1,1-2-1,-1 0 1,1-2-1,-2 2 0,0 1 1,0-2 0,-3 0-1,-2-1 1,0 1-1,2-2 1,-1 1-1,1-3 1,0-1-1,-2-1 1,-1 1-1,-2-2 1,0-1-1,-3 0 1,-1-1-1,-1 0 0,-2-3 1,2 1-1,-1-5 1,4 1-1,-3-1 0,2-3 1,1 1-1,-1-3 0,-1 1 0,-4-2 1,1-1-1,-4 0 0,-3 0 0,-1 1 0,-3-4 0,-1 1 0,-1 1 1,1 0-1,-2 1-1,-2-2 2,2 0-1,-1 1 0,1 0-1,-2 1 2,-1 0-2,-1 1 1,-1-1 1,-1 4-1,-3-3 0,-1 0 0,-2-1 0,-2 1 0,0-3 0,-1-1 0,-1 0 0,0 0 0,1-1 0,0 0 0,-2-1 0,-1 1 0,-1 2 0,-1-2 0,-1 2 0,-3-3 0,-2-1 0,-2 3 0,-1-1-1,1 0 2,-2-2-2,0 1 1,1-1 0,-1 0 0,0 3 0,0-4 0,-1-2 0,-1 1 0,-1 1 0,-2-1 0,0 1 0,-1 0 0,-3 2 0,-2 2 0,0 1 0,-2 0 1,2 2-2,-1 2 1,0 0 0,-1 1 1,1-4-2,2 1 2,-2 0-2,1-1 1,1 1 0,-2-1 0,0 1-1,-2 1 1,0 2 0,0 1 0,-3 2 0,-1-3 0,-1 0 0,0 2 0,-2-1 0,1 2 0,-1 0 0,1-2 1,1 3-2,0 3 1,1 2 0,0-2 1,3 3-1,-2 0 0,1-2 0,-1 6-1,0-1 2,0-4-1,1 1 0,-2 3-1,0-2 2,0 0-1,2 2 0,-2-2 0,2 0 0,0 1 0,-1 2 0,1-5 0,-1 2-1,-3 1 0,-2-1 0,-2 2-1,-1 2-2,-2-2-4,1 5-18,-5 2-14,-6-1 1,2 0 0,-6-2 0</inkml:trace>
  <inkml:trace contextRef="#ctx0" brushRef="#br0" timeOffset="23642.3523">21409 8725 6,'11'-7'22,"-12"-2"-2,1 9-5,8-21-1,-7 8 2,1-1-3,-4-4 0,1 1-1,-5-6-3,1 0-1,-6-4-2,3 5-1,-6-8 0,1 1 1,-4-5-1,0 2 0,-5-7-1,1 2-1,-7-4 0,-1-1 0,-4-3-1,-3 3-1,-8-1 1,-2-1 0,-6 0-1,-5 4 0,-4 1 0,-4 3 0,-4 0 0,-2-1 0,-4 1-1,1 5 0,-3-1 1,0 2-1,-3 0 0,0 2 0,-1 1 1,-1 4-1,3 2 0,-4 1 0,2 4 0,3 1 0,-1 3 0,4 0 0,-1 1 0,0 2 0,0-2 0,3 1 0,-2 0 0,-3-1 0,0-1 0,-2 3 0,-3-2 0,1 0 0,-3 2 0,-3 0 0,1 0 0,-1 4 0,1 0 0,-2 2 0,1 3 0,1 2 0,3 1 0,0 3 0,1 4 0,2 1 1,0 2-1,2 4 0,-1 1 0,2 4 1,-2 4-1,3 2 1,-1 0-1,2 5 1,1 2-1,3 1 2,2 1-2,-1 2 1,1 0 0,4 1 0,1 4 0,2-3 0,2 0 0,4 4 0,3 0 0,7 2 0,3 0 0,5 4-1,2-1 1,7 3-1,1 1 1,4-3 0,1-1-1,5 4 1,2-1 0,3-2 0,0 0 0,3-1 0,-2 0-1,1 3 1,0 0 0,-2-5 0,-1 2-1,0 1 0,0-3 1,1 0-1,2-1 1,1-1 0,4-2-1,4 1 1,2-1 0,3-4 0,5 1 0,3 0-1,3-2 1,2 1 0,4-2-1,4-1 1,5-2-1,3 2 0,4-3 1,2 0-1,3-3 1,4-3-1,2 0 0,1 0 0,2-1 1,0-1-1,1-1 1,2-2-1,0-3 1,1 0-1,1-1 0,0-3 1,-1-1-1,1 0 0,2-2 0,-1 3-1,-1-2 1,1 2 1,0-4-1,0 1 0,0-3 0,1-1 0,-1 0 0,2-2 0,0-1 1,1 0-1,-2 2 0,0-3 0,-1-1 0,-1 0 0,1 1 0,-3-4 0,-1 0 0,0-1 0,0-2 0,0 1 0,1 0 0,1-3 0,-1-1 0,2 2 0,0-2 0,-2 0 0,1 0 0,2-1 0,-1 1 0,-1 2 0,2 0 1,-1-3-1,0 1 0,-2 2-1,2 0 2,-2-1-1,-1 0 0,-2-1-1,-2-2 1,2 3 0,-1 1 0,0-3 0,1 1 0,-1 2 0,2 0 0,-1-1 0,0 1 0,0 0 0,0 0 0,0 1 0,-3-1 0,1-1 0,-1 1 0,0-1 0,0 0 0,-3-1 0,-2 0 0,-1 0 0,-1 1 0,-3-2 1,-1-1-1,-2 0 0,-2 0 0,1 0 0,-1-3 0,0 1 0,-2 0-1,3-1 2,-1-3-2,-1 2 1,1-3 0,0 1 0,1 2 0,-1-3 0,2 2 1,-1-1-2,1 2 1,0-3 1,1 2-1,0-1 0,-1-3 0,-1 1-1,-1-2 1,-1-1 0,-2-2 0,-2 2 0,-1 0 0,-2 0 0,-1 0 0,0-1 0,0 2 0,-1 4 0,-1 1 1,0-4-1,0 3 0,-3-1 0,1 2 0,-3-1 0,-1 1 2,0-3-2,0 2 0,-2 2-2,-1 0 2,2-2 2,-3 2-2,2 0 0,-3-1 0,1 0 0,-3 0 0,2-1 0,-2-1 0,0 1 0,-1-5-2,1 4 2,-1-3 0,1 1 0,1-1-1,1 2 1,-2 0 0,2 1 0,0 3 0,-1-1-1,0 2 1,-8 10 0,14-18 0,-6 9 0,0-1 0,-1 0 0,-7 10 0,15-19 0,-8 10 0,0-2 0,0-1 0,0 1 0,-1 1 0,0-3 0,0 0 0,-1 2 0,-1-3 0,2 2 0,-3 0 0,0 0 0,0-1 0,0 3 0,-1 1 1,0-3-1,-2 12 0,4-16 0,-4 16 0,4-17 0,-4 17 0,4-15 0,0 4 0,-4 11-1,4-15 2,-2 6-1,0-2 0,1 1 0,-2 0 0,0-1 0,-1 2 0,0-3 0,-1-2 0,0 3-1,-3-1 1,0 0 1,1 2-1,-3-3-1,1 3 1,0 1 0,0-1 0,0 0 0,2 0-1,-2 1 1,1-4-1,0 1-1,3-1-3,-4-7-5,7-2-32,-3-1-1,-3-7 0,0-3 1</inkml:trace>
  <inkml:trace contextRef="#ctx0" brushRef="#br0" timeOffset="27174.5543">9249 10078 6,'0'0'24,"0"0"1,8 12-5,-8-12-2,0 0-3,7 12-2,-7-12 0,0 0-2,0 0 0,14 15-3,-14-15 1,11 12-3,-11-12-1,15 16-1,-7-7-1,2 4 0,0-2-1,3 5 0,2-1 0,1 0 0,1-3-1,0 5 1,3-3 0,2 2-1,-2-2 1,3 1-1,-1-2 0,0 3 0,2 0 0,0-2 0,0 0 0,0 0 0,-2 1-1,1-1 1,0-1-1,1-2 1,-2 0-1,2 2 1,-1-1-1,-2-1 1,2-1-1,0 1 1,-1 1-1,0 1 1,2 2-1,1-2 1,0-1-1,0 2 0,-1-1 1,1 0-1,0-2 1,-1-1-1,-1 0 0,-2-1 1,1 0-1,-1 0 0,-1 0 0,0 1 0,-1-1 0,-1 1 0,-1-1 0,-1 0 0,1 1 0,-2 0 0,1-1 0,-1 1 0,2 0 0,0-1 1,1 1-1,1-2 0,-1 0 0,2 1 0,-1-2 0,3 0 0,-3 1 0,0-1 0,0 2 0,1-3 0,-1 1 0,1-1 0,-1 1 0,1 1 0,0-2 0,-1 2 0,0-2 0,1 4 0,-3-1 0,1 0 0,-1 2 0,0 0 1,-2 0-1,3 1 0,0-1 0,-1 0 0,1 2 0,0-1 0,0 1 0,0-2 0,1-2 0,-1 3 0,-2-2 0,1-3 0,-3-1 0,0-1-1,-4-2 0,-1-1 0,-9-2-1,11 4-1,-11-4-1,0 0-1,13 7-3,-13-7-4,10 3-14,2 1-13,-2-4 2,6 2-1,-4-6 2</inkml:trace>
  <inkml:trace contextRef="#ctx0" brushRef="#br0" timeOffset="29545.69">16951 9989 16,'0'0'12,"0"0"-1,0 0 0,0 0-2,0 0 0,0 0 0,0 0 1,0 0-1,0 0 0,0 0-1,-9-4 0,9 4-1,0 0-1,-13 2-1,13-2 0,-11 5-1,11-5 1,-14 4-1,14-4 1,-15 8-1,15-8 0,-19 8 0,9-2-1,-3-2-1,-2 4 0,-1 0 0,-2-1 0,-2-1-1,2 3 0,-3-1 0,1 1 1,-1-1-1,0 1 0,0 1 0,2 0 0,-1 0 0,-2 1 0,1-2-1,1 1 1,-2 1-1,3-2 1,-2 0 0,-1 2-1,0-1 1,-1 0-1,1 0 1,0-2 0,0 1-1,-2 2 0,0-2 0,1 1 0,1 1 1,-3-1-1,0 3 0,-1 1 1,-2-1-1,0 1 1,1-1-1,-2 2 0,0-2 0,2 0 1,-2 0-1,3 0 0,1-1 1,0-1-1,3 0 1,-1 0-1,1-1 0,2-2 1,-4 1-1,2-1 0,-1 0 0,2 0 0,-1 1 0,1-2 0,0 0 0,0 1 0,3 2 0,2-3 0,-3 2 1,3 1-1,-1-2 0,0 2 0,0-1 0,-1 1 0,0-2 0,-2 2 0,-1 0 0,1-1 0,0 0 0,0 1 0,-1 0 0,0 0 0,0 1-1,2-2 1,-1 0 0,0 1 0,-2 2 0,1-3 0,-1 0 0,2 1 0,0 0 0,1-1 0,-2 2 0,1-3 0,2 0 0,-1 2-1,1-2 1,2-1 0,-1 0 0,2 1 0,1-1 0,2 0 0,0 0-1,-1-1 2,1 1-2,0-2 1,0 1 0,0 0 0,-1-1 0,0 2 0,-1-1 0,-1-1 0,-1 2-1,0 0 1,-2 1 0,1 0-1,-2-1 1,-1 1 0,0 1-1,0-1 1,1 0 0,0 0 0,0 0-1,2-1 1,1 0 0,1-1 0,1 0 0,2 0-1,-1-1 1,2 0 0,1 0 0,-2-1 0,1 1 0,1 0 0,-1 0 0,1-2 0,1 1 0,-2 0 0,11-4 0,-15 7 0,15-7 0,-11 5 0,11-5 0,-10 4 0,10-4 0,0 0 0,0 0 0,0 0 0,-10 9 0,10-9 0,0 0-1,0 0-1,0 0-2,-14 6-5,14-6-12,0 0-15,0 0 0,0 0-2,0 0 3</inkml:trace>
  <inkml:trace contextRef="#ctx0" brushRef="#br0" timeOffset="39976.2866">9796 6293 15,'10'5'26,"-10"-5"-1,0 0-6,0 0-2,0 0-2,-7 16-2,7-16-2,-9 11-1,-2-5-3,7 7-1,-7-4 0,2 9-2,-5-5-1,2 6 1,-5-1-1,-1 6-1,-3-1 1,-1 4-1,-4 1 0,0 3-1,-3-1 1,2 3-1,-2 1 0,-1-1 0,0 1 0,0 4-1,0-1 1,-1 1 0,1 2 0,1-1-1,-2 1 1,2 3-1,-1-1 0,0 0 1,1-2-1,0 1 0,0 1 0,0 0 0,1-1 1,-2 0-1,3-2 0,1 1 0,-1 0 0,1 0 1,2-5-1,0 0 0,2-1-1,2 1 1,0-2 0,3-3 0,0-1 0,3-1 0,0-1 0,1-3 0,0-2-1,1-4 0,1-1 0,-1-2 0,3 0 0,0-5 0,1 2-1,8-12-1,-12 17-1,12-17-1,-5 12-2,5-12-6,0 0-4,0 0-9,0 0-8,0 0-2,0 0 4</inkml:trace>
  <inkml:trace contextRef="#ctx0" brushRef="#br0" timeOffset="45811.6202">16044 5700 10,'0'0'17,"12"-12"0,-12 12-1,10-4-1,-10 4 0,0 0-1,0 0-2,10 5-1,-10-5-1,3 9-2,-3-9 0,4 15-2,-2-5 0,5 3-1,-3-2-1,4 6-1,-1-3 0,3 4-1,-1 0-1,3-1 1,0-1-1,3 2 1,-2-1-1,3 1 0,-1 1 1,1 1-2,0-2 1,1 3 0,-2-1 0,0-1-1,-1 0 1,-1 0-1,1-1 1,-1-1-1,2 0 1,-2-1-1,1-1 1,-1 3-1,-1-2 1,2 1-1,-2-1 1,1 2-1,-2-4 0,0 4 1,1-1-1,0-1 1,0-1-2,-1 3 2,0-1-1,1-1 0,-2 3 0,1-2 1,1 0-1,-1 2 0,2 1 0,-2-2 1,2-2-1,0 3 0,0-2 0,1 2 0,-2 0 0,-2-1 0,3 2 0,-1 2 0,0-1 1,0 0-1,-2 2 1,3-3-1,-1 3 0,2-1 0,-2-1 0,0-1 1,0 1-2,0 2 1,0-2 1,0 1-1,-2-2 0,2-2 0,-1 1 0,0 0 0,0 1 0,-1-3 0,0 0 0,1 0 0,0 1 0,-1-1 0,1-3 0,0 0 0,-1-1 0,2 1 0,0-2 0,-2 0 0,4 0 0,-2-1 0,1 1-1,-2 0 1,0-1 0,1 0 0,-12-11 0,18 17 0,-18-17 0,16 17 0,-10-7-1,-6-10 1,16 14-1,-16-14 1,11 15 0,-11-15 0,11 9 0,-11-9 0,10 9 0,-10-9-1,5 10 1,-5-10 0,0 0-1,9 13 0,-9-13 1,7 10-1,-7-10 1,8 12 0,-8-12 0,7 12-1,-7-12 1,7 12 0,-7-12-1,6 11 1,-6-11-1,9 12 1,-9-12 0,9 12-1,-9-12 1,10 13-1,-10-13 1,12 15 0,-12-15-1,11 14 0,-11-14 1,10 12-1,-10-12 0,0 0 0,11 10 0,-11-10 1,0 0-1,0 0 1,0 0-1,0 0 1,0 0 0,9 4-1,-9-4 0,0 0 1,0 0-1,7 12 0,-7-12-1,0 0 0,7 11-1,-7-11-2,0 0-4,0 0-4,10 15-4,-10-15-9,1 12-7,5-1 1,-6-11 1</inkml:trace>
  <inkml:trace contextRef="#ctx0" brushRef="#br0" timeOffset="54072.0928">18905 5525 2,'-4'10'23,"-9"-9"2,9 8-7,4-9 0,-11 16-4,9 1-1,-1 2-2,4 8-1,-2 4-2,3 10 0,-3 2-2,4 9-1,-2 4-1,2 4 1,-1-1-1,0 5-2,1 1 1,0 2-1,-2 1-1,2 0 1,-3 1-2,2 0 2,-2 1-1,1-3 0,-1-3 0,1 1-1,-1-6 1,0-2 0,2-3 0,-2-5 0,2-5 0,0-5 0,0-7-1,0-5 0,1-5 1,0-4-1,1-4 0,-2-3 1,1-1-1,-3-10 0,3 16 0,-1-7 0,-2 2 0,0-2 1,-1 1-1,1 2 0,-2 0 0,1 1 0,-1 1 0,2 0 0,0 0 0,0 1-1,2-1 2,1-1-1,0 0 0,0-2 0,-3-11 0,7 16 0,-7-16 0,4 14 0,-4-14 0,3 13 0,-3-13 0,0 14 0,0-14 0,0 13-1,0-13 1,1 11 0,-1-11 0,0 0 0,0 0 0,0 9 0,0-9-1,0 0 0,0 0-1,0-10-1,0 10-5,-3-12-9,1 2-18,2 10 0,-3-19-1,4 9 2</inkml:trace>
  <inkml:trace contextRef="#ctx0" brushRef="#br0" timeOffset="55488.1738">21418 5975 16,'-3'12'23,"3"-12"-4,0 0-4,-10 5-1,10-5-3,-8 13-1,0-4-2,2 8 0,-8-1-1,4 9-1,-7 3-1,2 5 1,-6 4-2,4 8 1,-6 1-1,1 6-1,-1-1 0,1 4 2,-3 0-3,2 2 0,-2-3 0,0-1 0,-2-1-1,1 3 0,1-1 0,0-1 0,1 0-1,1-2 0,1-1 0,3-1 0,2-4 0,0-4 1,2-2-1,0-2 0,1-6 1,0-1-1,1-3 0,1-3 0,-1-4 1,1 1-1,-1-4 0,2-3 0,0 0 0,0-2 0,1-1 0,2 3 0,-2-3 0,4 0 1,-1 3-1,1-1-1,-2 3 2,1-3-1,-1 4 0,-1-4 0,1 3 0,-1 0-1,0 1 1,2-3 1,-1 1-2,3-2 1,0 0 0,1-1 0,0-1 0,1-1 0,1-1 0,-3 0 0,5-9 0,-4 15 0,4-15 0,-2 9 0,2-9 0,0 0 0,-2 10 0,2-10 0,0 0 0,0 0-1,-4 14 1,4-14 0,-4 9-1,4-9 1,0 0-1,-4 9 1,4-9-1,0 0 0,0 0-2,0 0-2,0 0-6,0 0-11,2-13-11,-2 13-2,7-18 2,-7 18 0</inkml:trace>
  <inkml:trace contextRef="#ctx0" brushRef="#br0" timeOffset="58795.363">6769 6121 19,'-12'-6'15,"12"6"-1,0 0-2,0 0-1,-11-5-1,11 5-1,0 0-1,-9-1-1,9 1 0,-10 12 0,8-2 0,-1 2-2,3 8-1,0 2 0,2 1 0,1 7-1,3 6-1,0 0 1,2 4-1,-2 0 0,4 3-1,-2 0 1,1 4-1,-1-3 0,2 0 0,0-1 0,0 0-1,2 1 1,-3 1-1,3 1 1,0-2 0,-2 3-1,-1-1 0,-1 2 0,-2-2 1,-1 0-1,-1-5 0,-1 1 1,0-1-1,0-3 1,1-2-1,1-2 0,0 1 0,-1-1 2,1 1-2,-1-2 0,-1-3 0,1-4 0,1 0 0,-2-1 0,1-4 0,0-4-2,0-2 2,-1-4 0,1 1 0,-1-1 0,-3-11 0,5 12 0,-5-12-1,3 10 1,-3-10 0,0 0-1,0 0 1,0 0-1,1 9 1,-1-9-1,0 0 1,0 0-1,-3 10 1,3-10-1,2 11-1,-2-11-2,3 9-5,-3-9-17,10 5-6,-10-5 1,0 0 0</inkml:trace>
  <inkml:trace contextRef="#ctx0" brushRef="#br0" timeOffset="60554.4636">4725 6892 13,'0'0'24,"-9"0"-3,9 0-3,-11 1-2,11-1-3,0 0-3,-10 16-2,9-6-1,4 5-3,3 0 0,4 8 0,1 1 0,6 5 0,2 1-1,6 5 1,1 2-1,4 5 1,0-1-1,3 2 0,-1 0-1,2 2 0,-3 2 0,-1 0-1,2-1 0,-1 0 0,-2 0-1,-1-1 1,-1 2-1,0-4 0,-1-3 0,0-1 0,-5-1 1,1-1-1,0-2 0,-2-1 0,0-3 0,-1 0 0,-2-2 1,0 0-1,-2-5 0,0-1 0,-2-4 0,1-1 1,-3-1-1,0-3 0,1-2 0,-3-2 0,0-1 1,1-2-1,-10-7 0,16 15 0,-16-15 0,15 10 0,-15-10-1,11 9 2,-11-9-2,9 7 1,-9-7 0,9 9 0,-9-9 0,11 8 0,-11-8 0,10 10 0,-10-10 0,10 11 0,-10-11-1,10 8 1,-10-8 0,0 0 0,11 10 0,-11-10 0,0 0 0,0 0 0,0 0 0,11 7 1,-11-7-1,0 0 0,0 0 0,0 0 0,0 0 0,0 0 0,6 9 0,-6-9-1,0 0 2,2 9-1,-2-9-1,0 0 1,4 14 0,-4-14 0,6 12 0,-6-12-1,6 15 0,-6-15-1,7 13-1,-7-13-4,5 9-8,-5-9-18,0 0-1,0 0 0,-15-24 1</inkml:trace>
  <inkml:trace contextRef="#ctx0" brushRef="#br1" timeOffset="87461.0024">3303 5842 9,'0'0'9,"-16"-11"1,16 11 0,-18-6 1,9 5 0,9 1 0,-17 3 1,17-3 1,-16 12-2,16-12 0,-16 19-2,11-1 0,-1-2-1,2 6-2,0-3 0,4 7-2,-1-1 1,5 5 0,-2 0-1,5 0-1,-2 0-1,4 4 0,0 0 0,1 0 0,0 0-1,3 2 0,1-1 0,3 1 0,1-2 0,4-1 0,3-3-1,2 2 1,3 1 0,2-3 0,2-1-1,0-2 1,0 0-1,0 1 0,-2-1 1,0-2 0,-1-1-1,-2 2 0,0-2 0,0-1 0,-1 0 0,0-2 0,-1-1 0,0-1 0,1-2 0,0-5 0,-1 2 1,2-3-1,0-2 1,3 0 1,0-2-1,3-4 0,0 1 0,0 0-1,-1-2 1,-1-1 0,-1 0-1,-2 1 0,-1-1 1,-3 4-1,-2-3 0,-1-1 1,0-1-1,-1 1-1,-2-1-3,-3-3-3,4-1-14,-3-5-17,-5-9 1,-2-1-2,-8-9 2</inkml:trace>
  <inkml:trace contextRef="#ctx0" brushRef="#br1" timeOffset="88571.0659">3212 5855 9,'-12'-16'23,"12"16"-7,-6-11 1,6 11-3,-3-15 0,1 4-2,2 11-2,5-21 0,-5 21-3,10-20 0,-1 13-1,1-3 0,6 3-2,1-3 0,5 3-1,4-5 1,6 0 0,3-2-1,6 2 0,0-1-1,3 2 0,1 3 0,-2 2 0,0 4-1,-3 8 1,1 3-1,-1 4 1,-3 3-1,0 4 0,-2 1 0,1 4 0,-1 0 0,3-1 0,-4 0 0,1 1-1,0 1 1,-1 0-1,0 0 1,-2 0 0,-2 0-1,-1 0 0,-5 1 1,-1 0-1,-4-3 0,-1 1 1,-3 1-1,1-1 1,-2 2-1,0-3 0,-1 0 0,1 1 0,-1-1 1,0 1-1,0-1 0,-1 0-1,4-1 1,-1 3-1,1 1 1,-1-1 0,2 0-1,-2 1 1,1 1 0,-2 1-1,-2 1 1,-2-2 0,0-1-1,-1 3 1,-1 0 0,-3-3-1,1-3 1,0 0 0,-2-2 0,-1-2 0,0 2 0,0-3 0,-1-4-1,1 2 1,-1-4 0,0-3 0,-2-10-1,3 13-2,-3-13-5,0 0-20,0 0-7,-15-15 0,-2 2-2</inkml:trace>
  <inkml:trace contextRef="#ctx0" brushRef="#br1" timeOffset="89386.1124">3360 5837 18,'-16'-15'18,"16"15"-3,-10-13 1,10 13-3,-7-11 0,7 11-3,0 0-1,-6-10-2,6 10-1,0 0-1,0 0-1,16 11-1,-1 0 0,3 3 0,7 4 0,5 4 1,7 9 0,2 0 0,3 4 0,-2 2 0,4 3 0,-4 1-1,1 5 0,-2-4-2,0 0 1,-4 1-1,0 0 0,-1 0 0,0-2 0,-1-4-1,0-1 0,-3-3 1,-1 0-1,1-3 1,0-4-1,0-2 1,0-2-1,-1-3 1,0 1-1,-3-3 1,0-3-1,-4 0 0,-2 2 1,-3-3-1,-2 0 0,-1 0 0,-3-1 0,0-2-1,-1 0-1,-1 2-1,-9-12-5,13 12-9,-13-12-17,0 0-1,0 0 0,-12-21 1</inkml:trace>
  <inkml:trace contextRef="#ctx0" brushRef="#br1" timeOffset="89852.1393">3288 6268 11,'9'-10'28,"11"6"1,-7-1-4,8 1-4,4 3-3,-1-4-4,7 9-3,-1-4-3,4 3-1,-3 0-3,5 2-1,-5-1 0,0 2-2,-3-3 0,0 1 0,-3-1-1,-2 1 0,-3 0-1,-4-4-2,2 3-8,-9-4-15,-9 1-8,11-8-2,-14-3 2</inkml:trace>
  <inkml:trace contextRef="#ctx0" brushRef="#br1" timeOffset="90220.1603">3880 5773 20,'8'-11'26,"-8"11"-1,0 0-3,5-9-9,-5 9 0,0 0-2,0 0-3,0 0 0,0 0-2,9 19 1,-6 2-1,-3 3-1,2 8 0,-2 0-2,2 8 0,-2-2 0,2 3-1,0-3-1,1 3 0,0-6 0,1-1 0,1-3-2,-1-5 0,2-2-5,-5-7-5,4-4-18,-3-1-5,-2-12-2,-11 19 1</inkml:trace>
  <inkml:trace contextRef="#ctx0" brushRef="#br1" timeOffset="90529.178">3699 6578 22,'13'10'30,"-13"-10"1,17 8 1,-17-8-13,19 0-4,0 0-3,1-7-1,6 6-4,0-7-3,2 2 0,0-3-2,1 6 0,0 0-1,-1 0-1,-1 1-2,-2-4-4,3 5-7,-7-1-18,0-5-4,1 2-2,-9-7 2</inkml:trace>
  <inkml:trace contextRef="#ctx0" brushRef="#br1" timeOffset="90829.1952">4303 6099 14,'0'0'29,"-6"-9"0,6 9 2,0 0-15,-16 13-2,12-2-2,-7 5-3,5 9-2,-5-2-1,4 11 0,-5 0-2,3 4 0,0-3-1,2 2-2,1-5-2,1-7-2,5 3-8,-4-4-21,0-7-2,1 3-2,-8-5 2</inkml:trace>
  <inkml:trace contextRef="#ctx0" brushRef="#br1" timeOffset="91099.2104">3995 6880 28,'0'0'29,"14"10"4,-14-10-1,15 1-17,1-2-3,2-8-2,7 6-3,3-8-2,5-3-4,5 0-14,3-2-19,-8-5-1,4 8-1,-10-6 0</inkml:trace>
  <inkml:trace contextRef="#ctx0" brushRef="#br1" timeOffset="92848.3107">5815 4680 10,'0'0'20,"0"-11"-6,0 11 0,0 0-3,-15-6-1,15 6 0,-11 3-1,11-3 0,-13 10-1,8 1-2,-1 1 0,1 8-1,-1 2 0,0 6-1,0 3 0,3 7 0,0 2 0,4 7 0,-1 1 0,6 4-1,1 3 0,5 4 0,3 1 1,5 1-2,2 0 0,4 3 0,-1-4 0,3 4 0,1-5-1,1-3 1,-1 1-2,1-1 0,0-3 1,1-1-1,0-2 1,1-2-1,1-6 0,0 0 0,0-2 0,-1-6 1,0-7-1,-1-3 1,-1-4-1,0-3 1,0-3 1,0-6-1,-2-3 0,-1 0 1,-2-1-1,-1-1 0,-3-1 0,0 1-1,-4-1-1,-4-3-4,5 3-17,-4-6-16,-9-9 2,1-1-2,-7-11 1</inkml:trace>
  <inkml:trace contextRef="#ctx0" brushRef="#br1" timeOffset="93744.3619">5863 4529 12,'0'0'14,"-14"-20"1,14 20 1,-10-14-1,10 14 1,-4-16-3,4 16 0,8-14-1,-3 5 0,11 2-2,2-2-2,12 5-1,2-2 1,14 4-2,6-2-1,7 8-1,2 2 0,4 6-1,-1 5-1,0 7 1,-4 8-1,-4 8-1,-8 7 1,-2 7 0,-4 3-1,-2 8 0,-6 4 0,-1 4 0,-4-2-1,-1 0 1,-4 0 0,0 0-1,-5-3 0,-2-5 0,-1-4 0,-3-3 0,-3-3 0,-2-2 0,-5-1-1,-3-6 2,-1 0-2,-4-2 1,-2-1-1,-4-3 1,0 0 0,-3-4 0,0-3 0,1 1 0,1-2 1,1-1-2,1-1 2,1-1-2,2-3 1,2 1 0,2 0 0,0-5 0,-1-1-1,0-3 0,3-4-4,1-12-10,0 0-23,-11-12 1,1-11-1,-1-6 0</inkml:trace>
  <inkml:trace contextRef="#ctx0" brushRef="#br1" timeOffset="94192.3875">5972 4710 6,'-14'-19'25,"9"7"1,-3-9 2,1 1-14,1 2 0,0-4-1,3 11-2,-3-4-1,6 15-1,-10-3-1,10 15 0,-2 5-2,7 12-1,3 4-1,7 10-1,5 5 0,8 11 0,5 8 0,6 9 0,4 1-1,2 12 0,0 2 1,1 6-1,-2-1-1,-4-2 1,-4-7-1,-3-3 0,-2-11 0,-2-6 0,-4-10 0,-1-10-2,-4-11 1,-1-8-1,-1-9-1,-6-7-2,-2-4-3,-9-19-11,-1-7-21,-5-4 1,-11-10-1,-5-10 2</inkml:trace>
  <inkml:trace contextRef="#ctx0" brushRef="#br1" timeOffset="94540.4074">5796 5026 40,'8'20'31,"5"3"-6,3 1-2,1-5-3,8 3-2,-6-10-3,10 7-4,-6-9-2,5 4-2,-2-4-2,2 1-1,-4-5-2,3 2-1,-1 2-3,-3-8-3,4 4-6,-8-8-16,2-2-10,1 0-2,-8-5 1,3-1 1</inkml:trace>
  <inkml:trace contextRef="#ctx0" brushRef="#br1" timeOffset="94826.4237">6514 4699 18,'13'3'30,"-13"-3"1,7 14-5,-10 6-5,-3 2-3,-1 16-4,-7-1-2,3 8-3,-7 3-3,3 5-2,-5-5-1,6 0 0,-2-5-2,5-8-1,3-3-5,0-9-7,7-7-22,1 1-2,-4-8-1,0 5 1</inkml:trace>
  <inkml:trace contextRef="#ctx0" brushRef="#br1" timeOffset="95096.4393">6010 5634 28,'6'9'33,"12"2"2,2-8 0,10-3-16,7 2-4,-1-4-2,8 3-5,-1-4-3,1 6-2,-3 0-3,-2-1-3,0 8-6,-8-6-12,-3 1-14,0 5-1,-9-7 0,1-1 1</inkml:trace>
  <inkml:trace contextRef="#ctx0" brushRef="#br1" timeOffset="95408.4571">6784 5188 14,'0'0'25,"8"-9"2,-8 9 1,0 0-15,4 14-1,-5 0-1,-5 3-1,-1 13 1,-7 1-1,-2 10 1,-6 0-3,2 8-1,-5-5-1,3 3-1,0-9-2,5-6-1,3-5-4,3-11-6,11-16-29,-1 14 1,1-14-2,4-19 1</inkml:trace>
  <inkml:trace contextRef="#ctx0" brushRef="#br1" timeOffset="97376.5697">10839 4830 11,'12'-1'27,"-13"-9"2,1 10-6,2-9-3,-2 9-1,-7-10-4,-2 0-3,9 10-3,-20-10 0,9 7-3,-7-2-1,-1 5-2,-4-2 0,-1 6-1,-6 2 0,0 3-1,-3 5 1,-3 3-1,-2 3 0,1 5 0,-1 1-1,0 3 1,-2 2-1,1 2 1,0 2-1,-1 0 1,0 0-1,-1 3 0,-1 5 1,-1 0 0,0 3-1,1-2 0,2 3 1,3 2-1,3 1 0,1-1 1,3 1-2,5 2 1,1-1 0,5 2 0,1 0 0,4-2 1,1-1-1,5 0 0,4-4 1,1-3 0,3-3 0,2-1-1,2-5 1,2 1 0,1-4 0,2-3 0,-1-1-1,3 2 0,1-2 1,0-3 0,-1-1-1,3-3 1,-1-1-1,3 0 1,0-4 0,2-6 1,1-5-1,5-1 0,2-3 1,4-1-1,4-5 1,4-3-1,4-3 0,3-1 0,4 0 0,1-3 0,5 1 0,2-1-1,0-1 1,2-1 0,0-1-1,1-1 1,0-4-1,-2-1 0,-1-7 0,-2-3 1,-2-3-1,-4-6 1,-3-3-2,-3-1 2,-3-2-1,-6-6 0,-2 1 0,-3-1 0,-5-1 0,0 1 0,-2 1 1,-3 0-2,0-2 1,-1 4 0,-3 1 0,0-1 0,-5 3 0,-2 0 0,-5-2 0,-6 2 0,-7 4 1,-7-3-1,-3 4-1,-9 3 1,-3 5 0,-1 5-1,-3 7 1,-1 4 0,-1 6 0,1 8 0,-1 6 0,2 1-1,-6 5 0,1 6-1,-3 3 0,0 1-2,4 8-2,-5-5-3,9 8-12,0-3-20,2-2 1,0 1 0,1-1 2</inkml:trace>
  <inkml:trace contextRef="#ctx0" brushRef="#br1" timeOffset="97885.5987">10990 4925 40,'0'0'32,"0"0"1,0 0-5,-10-6-15,6 16-1,-6-6 0,4 13-5,-7-1-2,1 9-1,-6 2-1,-4 9 0,-4 4-1,-6 9 0,-8 4 0,-3 5-1,-7 6-1,-6 5 1,-2 6-1,-7 2 1,-3 0-1,-4 1 1,-1 1-1,-1-1 1,2-5 0,6-6 0,5-10 0,7-5 0,7-8 0,11-9 1,6-11-2,9-4 1,7-8-1,3-4 0,11-8-2,0 0-2,0 0-6,0 0-21,16-21-6,0 5 0,-4-6-2</inkml:trace>
  <inkml:trace contextRef="#ctx0" brushRef="#br1" timeOffset="98427.6298">10175 5266 28,'-19'17'24,"5"9"-1,-3 2-1,2 4-3,2 7-3,-5 1-2,9 12-2,-6 0-3,9 7 1,0-2-4,7 4 0,-1-2-2,7-3 0,2-9-1,6-7-1,2-10-1,4-5-1,2-8-2,0-15-5,2-3-11,3-10-20,-4-10 1,0-4 0,-6-8 0</inkml:trace>
  <inkml:trace contextRef="#ctx0" brushRef="#br1" timeOffset="98712.6461">10559 5050 56,'0'0'35,"0"0"-2,0 0 1,-4 17-24,5 8-1,-5 0-1,5 14-2,-3 3-1,3 4-1,-1 1-1,2 3-2,0 1 1,1-4-3,1 0-2,-1-11-5,6 3-14,1-3-16,-3-10 1,1-2 0,-4-6 0</inkml:trace>
  <inkml:trace contextRef="#ctx0" brushRef="#br1" timeOffset="99013.6633">10255 5926 40,'13'21'33,"2"-11"2,7 3 1,11 0-20,3-8-1,9 5-5,2-7-3,4 4-3,3-5-2,2-1-1,-1 0-3,-7-8-4,2 4-17,-4-6-13,-12-6-1,-4-1 0,-9-5 1</inkml:trace>
  <inkml:trace contextRef="#ctx0" brushRef="#br1" timeOffset="99248.6767">10865 5405 75,'11'-4'39,"4"4"-2,8-1 2,4 4-29,6-2-3,11 6-2,-1-1-1,4 1-3,0 3-3,-2-6-6,3 1-31,-6-1 1,-8-6 0,-1-6-1</inkml:trace>
  <inkml:trace contextRef="#ctx0" brushRef="#br1" timeOffset="101957.8317">15273 4365 3,'-13'2'21,"-8"-9"-4,5 6-1,-2-2-1,2 1 0,0-1-3,0-1 0,0 6-2,-2-3-1,2 7 0,-3-1-3,5 8 0,-4 1-1,3 10-1,-2 2-1,6 7 1,0 4 0,3 10-1,1 2 0,5 8 0,1 5 0,6 7 0,1 5 0,6 5 0,-1 4 0,8 0 0,-1-2-1,6 3-1,1-4 1,4-3 0,3-3 0,4-5 0,2-7 0,6-2-1,1-5 1,4-7 0,1-5-1,4-4 0,0-5 1,4-2-1,2-6 1,0-4-1,4-4 0,1-2 0,-1-5 0,1-7-1,-2-3-1,-5-6-2,-4-3-4,-11-10-5,-3 1-18,-7-6-11,-12-7 2,-7-4-1</inkml:trace>
  <inkml:trace contextRef="#ctx0" brushRef="#br1" timeOffset="102525.8642">15230 4228 49,'0'0'32,"-5"-17"1,5 17-7,17-6-15,0 1-1,9 8-1,3 0-3,10 9-2,6 1 0,5 9 0,6 4-2,5 4 1,0 5-1,4 6 0,-2 3 0,3 4 0,-2 4 0,1 3 0,-5 3-1,-3 7 0,-8 5 1,-4 4-1,-7 5 0,-4 4-1,-8 0 1,-5 4 0,-3 1 0,-4-1 0,-1-5 0,-5-1-1,-3-3 1,-4-8 0,-4-3-1,-3-8 0,-3-5 1,1-7-1,-2-7 1,1-8-1,1-7 0,3-5-1,2-3 0,1-6-1,2-11-3,0 0-6,0 0-26,0-11-1,-5-7-1,-2-4 0</inkml:trace>
  <inkml:trace contextRef="#ctx0" brushRef="#br1" timeOffset="103173.9013">15377 4357 11,'0'0'25,"0"0"2,-12 7-8,12-7-1,-10 2-3,10-2-3,-6 16-1,6-1-1,7 10-1,2 5-1,11 18-1,4 5 0,10 14-1,3 5-1,9 12 0,1 2-1,8 6 0,-3 2 0,0-2-1,-3-3-1,0 2 1,-4-4-1,-2-2 0,-6-4-1,0-5 0,-4-9 0,-1-5-1,-3-9 0,-5-14-1,-6-9-1,-4-15-3,-2-8-5,-16-18-13,-6-12-17,-4-11 2,-10-16-2,-4-12 2</inkml:trace>
  <inkml:trace contextRef="#ctx0" brushRef="#br1" timeOffset="103541.9221">15723 4453 25,'0'0'16,"12"-3"1,-12 3 0,8 19 2,-4-1-3,-3 0-2,6 13 0,-6 1-2,6 9-2,-8-2-2,7 6-1,-9 1-2,3 1-1,-4-2-1,0-5-1,-2-5-2,0-2-2,1-3-2,-6-13-5,5-1-13,0-5-13,-9-12-1,2 1 1,-10-10 1</inkml:trace>
  <inkml:trace contextRef="#ctx0" brushRef="#br1" timeOffset="103846.9397">15195 4888 41,'-7'16'31,"7"-16"2,3 16-10,6 0-8,1-2-2,12 6-2,1-3-2,10 4-2,3-4-1,11 3-1,2-4-2,5 3 0,1-4-1,1 2 0,-3-2-2,0 2-1,-4 0-1,-8-1-2,-2 3-6,-11-8-9,-4 1-18,-4 2 0,-20-14 0,14 17 1</inkml:trace>
  <inkml:trace contextRef="#ctx0" brushRef="#br1" timeOffset="104222.9613">15320 5574 43,'0'0'32,"3"12"3,7-2-10,10-7-7,15 5-3,-2-5-2,14 7-4,-2-2-3,5 4-1,-2-1-1,4 2-1,-7-3-1,-3 2-1,-4-3-1,-3-3-2,0-1-3,-7-9-5,3 2-13,-5-7-16,-6-8 1,-2-2 0,-2-7 1</inkml:trace>
  <inkml:trace contextRef="#ctx0" brushRef="#br1" timeOffset="104523.9785">16214 5078 34,'0'0'31,"0"0"1,4 11 0,-8 0-20,4 11 0,-8-2-3,4 10 0,-5 3-4,1 6 0,0-2-3,-3 0-4,5 1-17,3-5-15,-7-10 0,6-5-1,-8-16-1</inkml:trace>
  <inkml:trace contextRef="#ctx0" brushRef="#br1" timeOffset="106028.0644">18878 3726 9,'-19'-8'25,"-12"-5"-3,4 12-2,-4 2-1,-4 5-5,2 10-1,-6 0-3,6 11 0,-3 2-3,4 8 0,-3 6-1,1 7-1,0 2 0,3 7-1,-1 2-1,2 8 0,3 5-1,3 3 0,5 2 1,7 3-1,5 2 0,5 4 0,5-1 0,5 0 1,3-5-2,3 0 1,3-5 0,3 0 0,1-6-1,5-4 1,0-7-1,3-2 0,2-5 1,0-8-1,4-7-1,-2-6 1,3-5 0,3-5-1,-1-4 1,4-8 0,-1-5 0,1 2-1,0-7 1,-2-5 0,-2-1 0,1-6-1,-2-7 1,-2 0-1,-1-6 1,1-7 0,-2-1-1,1-2 0,2-8 0,-6 2 0,-2-3 0,3-1 0,-3-3 0,0-1 0,-3-6 0,-1-6 0,-5 0 0,-3-6 0,-5-8 0,-5-2-1,-6-3 1,-9-3-1,-4 0 0,-3 0 1,-4 2-1,-1 4 0,-2 6 2,0 1-2,3 2 1,0 7-1,3 2 1,-4 3 0,3 0-1,-3 1 0,1 6 0,-3 6 1,-3 5 0,1 3-1,-2 7 1,-1 6-1,-2 10 1,1 7 0,-4 5-1,-2 4 1,1 9-1,-7 8 0,-1 7 1,0 4-1,0 5-2,-1 0-1,10 5-4,-4-5-9,10-1-22,9 3 2,4-9-1,5 0 1</inkml:trace>
  <inkml:trace contextRef="#ctx0" brushRef="#br1" timeOffset="106556.0947">19050 3643 18,'-17'9'25,"6"15"-4,-1 5 0,-3 8-3,5 11-3,-3 7-1,7 13-2,-3 5-2,4 14-2,-1 2 0,4 8-3,-4 1 0,3 4-1,-3-4-2,1 2 0,-2-1 0,0-5 0,-1-4-1,-1-3 1,-4-4-1,4-5 0,2-6-1,1-10 1,2-12 0,-1-6-2,5-10 1,0-11-3,8-10-6,-8-13-14,0-17-14,5-4 1,-7-16-1,1-9 2</inkml:trace>
  <inkml:trace contextRef="#ctx0" brushRef="#br1" timeOffset="106989.1195">18589 4019 24,'0'0'28,"-9"0"-8,9 0 1,0 0-3,-6 13-2,12 1-1,-4 0-3,9 13-2,-2-3-1,9 16-1,-3-1-3,4 6 0,0 2-2,1 5 0,0-1-1,4 0 1,-3-3-2,2 1 1,1-3 0,1-3-2,1-5 0,-2-7-2,1-4-3,-7-9-11,0-8-21,-1-5-1,-17-5 0,13-15 1</inkml:trace>
  <inkml:trace contextRef="#ctx0" brushRef="#br1" timeOffset="107332.1391">18433 4687 16,'-4'21'32,"11"5"1,1-4 2,9-2-11,9 10-7,-5-5 0,14 8-5,-8-2-4,7 4-2,-2-2-1,0 3-1,-2-2-2,0-2 0,-3-3-1,2-1-1,0-4-2,-1-8-4,5 1-8,-6-10-25,2-10 1,3-4-2,-3-11 2</inkml:trace>
  <inkml:trace contextRef="#ctx0" brushRef="#br1" timeOffset="107678.1589">19451 4513 4,'0'0'29,"0"0"2,0 0 2,-12 5-11,-1 9-2,-10 0-5,2 11-3,-11 0-2,3 6-3,-6 0-1,1 4-3,-2 0 0,0-1-1,2-1-1,3-5 0,3-2-3,3-5-2,9 2-6,-1-11-16,8-5-11,9-7 0,0 0 1</inkml:trace>
  <inkml:trace contextRef="#ctx0" brushRef="#br1" timeOffset="109009.235">22159 3953 13,'-24'-9'26,"9"13"2,-17-6 2,-2 10-15,0 7-2,-9 0-3,1 9-1,-9 2 0,2 7-3,-5 4 0,4 8 0,-4 2-2,4 8-1,-2 4-1,4 4 1,2 4-1,6 4 1,3 0-1,5 3 0,4-1 0,7 3 0,1-4 0,6 3 0,2-5-1,5-3 1,2-1 0,4-2-1,1-5 1,3-2-1,3-3 1,3-1-1,2-4 0,-1 4-1,2-6 0,4-2 1,2-3-1,2-4 1,5-3-1,3-4 1,5-6 0,7-6 0,5-6-1,3-1 1,3-5 0,5-6 0,1-4-1,3-4 1,1-8-1,1-1 1,-1-7-1,0-6 0,-3-5 1,0-5-1,-3-8 1,-2-7-1,-4-6 0,0-10 0,-2-7 0,-2-6 0,0-10 0,-3-4 0,-2-4-1,-6-1 1,-4 0 0,-6-1-1,-10 1 1,-6 1 0,-8 7 0,-8 5-1,-6 4 1,-4 7 0,-3 5-1,-3 10 1,-2 11-1,-3 8 1,-3 9-1,-4 7 1,-3 10-1,-6 8 0,-4 10 1,-6 9-1,-4 7-1,-4 10 0,-2 8 0,0 4-3,5 11-2,-1-4-8,13 14-12,7 4-11,5 3 1,8 4 0</inkml:trace>
  <inkml:trace contextRef="#ctx0" brushRef="#br1" timeOffset="109844.2827">21792 4294 15,'0'0'22,"0"0"-2,0 0 0,1 14 0,1-5-2,1 9-3,-1 1-2,5 11-2,-2 3-3,4 8-2,0 2 0,5 6-2,-2-2-1,4 0-1,-1-5 0,1 0-1,-1-3 0,0-5 0,-2-4-3,-3-5 0,1-3-2,-6-5-3,2 0-5,-7-17-1,5 16-7,-5-16-5,0 0-8,0 0 1,-14-12 2</inkml:trace>
  <inkml:trace contextRef="#ctx0" brushRef="#br1" timeOffset="110205.3034">21982 4872 24,'8'11'22,"-8"-11"-2,3 19 0,0-7-4,-3 2-1,2 4-2,-7-2-2,5 7-1,-6-5-2,0 10-1,-7-1 0,-1 5-2,-5-1-2,-2 5 1,-3 3-2,0 2 0,-1 2-1,1 2 0,0 2 1,-1 3-2,1 1 1,3 0-1,0-1 0,3-4 0,3-2-1,2-6 1,3-6-2,4-10 1,5-7-4,1-15-4,0 0-12,21-18-14,-11-10 0,9-5 0,-3-15 1</inkml:trace>
  <inkml:trace contextRef="#ctx0" brushRef="#br1" timeOffset="111589.3826">22755 4474 12,'11'-17'12,"1"6"-1,-4-1 1,4 5 1,-12 7 0,11-10-1,-11 10 0,0 0-1,2 10-1,-12-3 0,-4 8-1,-12 1-2,2 6 0,-12-1-2,-3 6 0,-8 1-1,-2 3-1,-6-1 1,1 3-2,-3-1 1,-1 2-1,-3-1 0,4 0-1,1-3 0,7-1 0,6-3-1,7-7-1,8-1-1,7-6-1,21-12-3,-12 9-6,21-5-7,3-2-15,-2-9-1,9 7 2,-8-8 1</inkml:trace>
  <inkml:trace contextRef="#ctx0" brushRef="#br1" timeOffset="112490.4341">22344 4004 20,'-8'17'17,"-6"3"2,-2 7-1,0 8 1,-5 4-4,3 11-1,-4 1-3,2 4-2,-2-1-3,2 1-2,2-4-2,-1-4 0,2-1-1,2-7-1,2-5 0,1-5-2,5-4-2,-1-7-4,4-1-3,1-8-6,3-9-11,0 0-3,12-14 1</inkml:trace>
  <inkml:trace contextRef="#ctx0" brushRef="#br1" timeOffset="112798.4518">22035 4081 8,'0'0'24,"0"17"2,-2-7-9,2 7 0,1 3-1,0 3-3,3 5-2,1 2-3,5 4-1,2-2-3,6 1-2,1-2 0,4-5-2,0-2-1,-3-5-3,2-3-3,-7-8-6,1-2-10,0 1-8,-16-7 0,15 1 1</inkml:trace>
  <inkml:trace contextRef="#ctx0" brushRef="#br1" timeOffset="113026.4647">22338 4375 16,'13'-9'28,"11"8"2,-3-5-8,1 1-3,6 1-4,-4-3-3,5 5-2,-4-7-4,1 3-3,-3-2-2,-1 0-3,0 4-7,-10-3-7,-3-1-15,3 8-2,-12 0 1,0 0 1</inkml:trace>
  <inkml:trace contextRef="#ctx0" brushRef="#br1" timeOffset="113533.4937">21330 4990 11,'-18'-17'27,"18"17"2,0 0-5,-1 17-5,13-2-2,2 3-4,10 7-1,-1-1-3,11 8-2,1-2-1,3 2-2,0-2-2,0 2-1,-2-2 0,-2-2-1,-4-1-3,-6-5-2,-1 1-7,-8-6-4,2-3-13,1-2-6,-7-9 1,7 1 1</inkml:trace>
  <inkml:trace contextRef="#ctx0" brushRef="#br1" timeOffset="113807.5095">22010 5325 12,'27'4'30,"1"-11"2,10 3 2,5-3-13,5-4-3,8 3-4,-6-9-3,4 8-5,-5-7-2,-5 5-2,-6 4-3,-9-4-4,-6 9-6,-23 2-6,14-5-12,-14 5-5,-7 10-1,3 0 1</inkml:trace>
  <inkml:trace contextRef="#ctx0" brushRef="#br0" timeOffset="123391.0576">12489 12655 13,'0'0'9,"-9"-3"0,9 3 1,0 0 0,0 0 1,0 0-1,0 0 1,0 0-1,4-9 0,-4 9-2,0 0 0,0 0-2,0 0 0,0 0-1,0 0-2,-3 14 1,3-14 0,-1 14-1,0-2 1,2 5-1,-2 4-1,2 5 1,-2 6-1,2 6-1,-2 6 1,1 6-1,-2 3 2,3 3-1,-3 1 0,3 5 0,-1-1 0,2 1-1,1 1 1,1 2-1,0 2 1,0 0-2,0-1 0,0-1 1,-2 0 0,-1-2-1,-2-5 0,0-3 0,-1-8 1,0-3-1,0-6 0,0-2 0,1-4 0,0-2 1,1-1-1,0-1 0,0 0 0,0 0 0,-1 0 0,1-2 0,-1-2-1,0-1 1,0-4-2,-1-5-2,3 2-7,-2-5-25,1-11 2,0 0-2,-3-25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33:04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919 8609 14,'0'0'21,"0"0"0,0 0-8,-33 58 0,33-58-1,-1 51-3,1-51-1,3 72-1,-3-72 0,5 99-1,-4-39 0,2 6-1,-1 9 0,-1 2-1,-1 7-1,-1-1 0,-1 6 0,1-1 0,0 1-1,1 1 0,-1 0 2,0 0-2,2 2-1,-2 1 1,2-2-1,0 0 0,-1 1 0,-2-1-1,2 2 1,-1-2-1,-2 1 1,1-2-1,-1 2 0,-3 2 1,4-3 0,-2 2-1,-1 0 0,0-1 0,1 0 0,-1-2 0,1 0 0,-1-6 0,-1 2 0,1-3 0,2-5 0,2-3 0,-3-3 0,3-4 1,-1-4-1,0-5 0,4-5 0,-2-54 0,1 91 0,-1-91 0,7 69-2,-7-69 0,0 0-5,9 53-6,-9-53-13,0 0-8,0 0-1,0 0 2</inkml:trace>
  <inkml:trace contextRef="#ctx0" brushRef="#br0" timeOffset="453.0259">673 12040 14,'0'0'27,"0"0"0,0 0 3,0 0-17,0 0-2,0 0-2,-28 52-3,28-52 0,17 70-1,-17-70 0,23 92-2,-8-41 1,-1 2-1,2 0-1,0-3 0,-1 0-1,-15-50 1,34 83-1,-34-83 0,34 68 0,-34-68 0,0 0 1,44 59 0,-44-59 0,0 0 0,0 0 1,63-20 0,-63 20 0,29-60 0,-29 60 0,29-79-2,-29 79-1,26-80-5,-26 80-25,23-71-6,-23 71 1,0 0-2</inkml:trace>
  <inkml:trace contextRef="#ctx0" brushRef="#br0" timeOffset="6569.3756">1488 11100 24,'1'-22'30,"-1"22"3,-5-13-6,5 13-6,-9-7-3,9 7-4,-14 10-2,7-1-5,3 11-1,-1 3-2,2 8-2,-1 4 0,2 5-1,0 4 0,2 4-1,-2 4 1,2 0-1,0 0 0,-1 1 0,0-3 0,2-3 0,2-6 0,-1-3 0,3-9 0,0-5 1,2-7 0,6-6-1,2-7 1,5-4 0,0-5 1,4-1-1,1-3 0,0-3-1,2 1-2,-7-3-2,-1 5-6,-9-5-13,-3 1-15,0 2 0,-7-3 0,-3 1 1</inkml:trace>
  <inkml:trace contextRef="#ctx0" brushRef="#br0" timeOffset="6776.3876">1309 11408 49,'-6'-17'36,"5"5"-1,1 12-4,14-16-12,4 16-5,1-3-6,4 8-3,1 2-4,3 1-4,6 6-5,-3-8-11,3 0-17,3 2 0,-4-7-1,-1 0 1</inkml:trace>
  <inkml:trace contextRef="#ctx0" brushRef="#br0" timeOffset="7197.4116">1725 11342 25,'2'9'33,"-2"-9"2,3 25 0,-2-5-10,3-3-7,6 10-5,-3-4-4,5 5-3,0-8-1,3 1-2,3-5-1,3-4-1,1-8 0,2-5-1,0-7 0,-1-7 0,0-2 0,-1-4 0,-5-3 0,0 0 1,-3 1-1,-1 2 0,-4 3 0,-2 5 1,-7 13-1,10-6 0,-10 6 0,1 25 0,-8 0 1,1 6-1,-2 8 0,-3 4 0,-2 4 0,2-1 0,0-1 0,0-6 0,6-6-3,-1-6 0,6-5-4,0-22-6,6 10-15,-6-10-10,12-19-1,-2 3 2</inkml:trace>
  <inkml:trace contextRef="#ctx0" brushRef="#br0" timeOffset="7465.427">2191 11498 46,'0'0'32,"20"29"1,-16-3-10,-4 2-7,5 10-5,-8-1-4,4 9 0,-4-2-3,4 4-2,-3-6 0,2 0 0,1-5-1,0-5-1,1-7-1,0-7-1,2-7-4,-4-11-7,0 0-7,5-17-10,-8-7-6,6-2 2,-9-11 1</inkml:trace>
  <inkml:trace contextRef="#ctx0" brushRef="#br0" timeOffset="7797.446">2128 11494 53,'-4'-32'36,"-2"3"0,5-1-8,10 10-7,-2-5-6,12 10-5,-3-3-4,10 7-1,-1 2-2,4 5-1,0 2 0,0 5-1,-3 4-1,-4 4 0,-1 5 1,-6 1-1,-5 3 0,-6 3 0,-6 0 0,-4 1 0,-6 0-1,-3-2 1,-4-5 0,1-1 0,-3-5 0,0-5-1,4-4 0,0-2-2,6-2 0,-2-6-2,13 8-5,-7-14-7,7 14-14,18-11-7,-8 3 0,9 4 2</inkml:trace>
  <inkml:trace contextRef="#ctx0" brushRef="#br0" timeOffset="8261.4725">2514 11555 27,'15'5'33,"6"0"3,-4-6 0,-1-5-12,7 3-5,-8-11-7,8 4-3,-5-6-4,5 0-1,-2-3-2,-1 3 0,-1-1 0,-1 0-1,-2 0 0,-1 2 0,-5 1 0,-3 1 0,-4 0-1,-3 0 1,-2 3-1,-5-2 0,-6 2-1,-5 2 1,-2 3 0,-3 0 0,0 6-1,-4 5 1,1 2-1,1 6 1,5 7 0,1 3 0,5 3 0,3 3 1,5 2-1,6 0 2,4 1-1,8-2 2,2-3-1,6 0 0,1-5 0,5-3 0,1-5 0,2-4-2,-1-3-1,-3-9-5,6 1-23,-6-6-13,-7-9 2,0 0-1,-4-9 0</inkml:trace>
  <inkml:trace contextRef="#ctx0" brushRef="#br0" timeOffset="9023.516">3668 11264 42,'0'0'32,"-5"-13"1,-6 5-10,-2 7-7,-10-4-4,1 7-2,-7-1-2,1 9-3,-6-3 1,2 8-2,-1-2-1,5 7 0,1 0-1,7 4-1,4-1 1,7 3-1,6 2 0,7 2 0,6-5-1,5 0 1,5 0 0,4-3 0,4-5-1,1-6-1,4-6-2,-3-10-3,6 2-6,-8-17-13,0-7-12,2-4-1,-5-7 0,1-5 2</inkml:trace>
  <inkml:trace contextRef="#ctx0" brushRef="#br0" timeOffset="9469.5416">3746 10855 61,'0'0'36,"0"0"-1,0 0-3,-5 24-17,2-1-7,5 12-3,-3 4-2,4 7 1,-1 1-2,2 6-1,0 2 1,1-1-1,0-2 1,1-3-2,-1-7 1,3-3-1,-2-8 1,1-9-1,1-8 0,-8-14-1,17 7 1,-17-7 0,15-21 0,-6 1 0,0-3 0,1-2-1,0 0 2,0-2-1,0 2 0,1 4 0,-2 4-1,0 7 2,1 6-1,-1 6 1,-9-2-1,14 23 0,-5-2 0,-1 4 1,-1 4-1,1 0 0,2 1-2,-1-3-1,4 2-4,-2-13-7,6 1-18,1-7-6,-3-10 0,6-2 1</inkml:trace>
  <inkml:trace contextRef="#ctx0" brushRef="#br0" timeOffset="9918.5672">4200 11398 53,'0'0'35,"0"0"0,16 4-8,-3 2-9,-3-7-4,9 4-5,-1-5-4,4 3 0,-1-3-2,4-1-1,-3-1 0,-1-1-1,-2-4 0,-4 2-1,-2-2 1,-4-1 0,-4-3-1,-4 2 1,-2-5-1,-6 2 0,-4-3 0,-6 2 1,-2 0-2,-4 4 1,-2 3 0,-2 2 0,-4 10 0,2 4-1,2 6 2,4 5-1,0 5 0,6 3 0,4 3 0,7 4 0,8-1 1,5 0-1,7-1 0,6-1 0,6-2-1,2-5-1,5-4-2,-1-12-4,9 4-10,-5-9-20,2-10 0,3-4-1,-3-9 2</inkml:trace>
  <inkml:trace contextRef="#ctx0" brushRef="#br0" timeOffset="10225.5848">4873 11364 58,'0'0'36,"-20"-9"-1,10 4-7,-2 7-12,-11-3-7,3 4-2,-7-1-2,5 5-1,-3-1 0,3 3-1,-1 4-1,7 1 0,1 1 0,8 5-1,4 0 1,7 0-2,5 0 0,4-1-1,7 0-1,1-4-2,8 1-4,-6-11-9,6-3-22,0-2 1,-4-9-1,1-4 2</inkml:trace>
  <inkml:trace contextRef="#ctx0" brushRef="#br0" timeOffset="10526.6021">4987 10865 64,'0'0'38,"-15"-1"0,8 16 0,4 12-23,-5 2-6,7 11-4,-1 4-2,4 8-1,3 1 0,2 6-1,1 0 0,3 0-1,-2-3 0,0-2 0,2-3-1,-3-11-1,1-3-3,-3-13-3,5-2-5,-11-22-8,11 4-8,-11-4-8,14-29-2,-3 7 4</inkml:trace>
  <inkml:trace contextRef="#ctx0" brushRef="#br0" timeOffset="10839.62">5200 11346 19,'16'-3'28,"-16"3"1,16-5-5,-16 5-6,0 0-4,10 12-3,-10-12-1,-4 17-1,4-17-3,-15 18 0,3-8-2,0 3 0,-5-2-1,4 4 1,-4-2-1,6 3 0,-2-4 0,6 4 0,2-3 1,7 0-1,4-3-1,6 3 0,1-2 0,5-3 0,0-1-1,4 1 0,0 0-1,-2-2-1,1 1-3,-6-7-8,2 0-27,-3 1 0,-14-1-1,13-5 1</inkml:trace>
  <inkml:trace contextRef="#ctx0" brushRef="#br0" timeOffset="11815.6757">1774 12100 25,'0'0'28,"0"0"1,-11-8-7,11 8-4,0 0-3,-11-10-2,11 10-2,0 0-2,-15-10-4,5 4 0,1 6-2,-5 1 0,0 5 0,-5 2-1,2 5-1,-4 6 1,3 4 0,1 1 0,2 9-1,4-1 1,5 5-1,5 0 1,4 1-1,3-2 0,4 2 0,2-3-1,-1-1 1,2-3-1,-3-4-1,-2-3-1,-4-7-3,2 1-3,-6-18-9,0 0-17,0 0-3,-7-13-1,1 1 2</inkml:trace>
  <inkml:trace contextRef="#ctx0" brushRef="#br0" timeOffset="12030.6881">1438 12384 35,'0'0'34,"0"0"4,0 0-2,15 2-14,4-3-5,6 7-6,2-5-4,8 5-2,0-4-3,3 0-3,2 2-3,-4-7-6,4-1-25,-3 2-2,-6-6-1,-1 1 0</inkml:trace>
  <inkml:trace contextRef="#ctx0" brushRef="#br0" timeOffset="12411.7099">1999 12186 58,'0'0'34,"2"27"-1,-2-5-8,1 0-17,6 8-1,0-1-1,4 4-4,-1-1 0,2-1-2,1-6 0,-3 1 0,-2-6 0,-2-6 0,-2-4-1,-4-10 1,0 0 1,0 0 0,-15-18 1,10 1 0,-1-6 1,4-1 1,-1-5 0,7 1-1,0-2 1,6 6-2,1 2 1,2 4-3,7 5-1,-2 3-6,9 13-12,-2 1-18,-2-1 0,2 5-1,-3-3 1</inkml:trace>
  <inkml:trace contextRef="#ctx0" brushRef="#br0" timeOffset="12803.7323">2413 12282 54,'-14'10'35,"3"8"-1,-4 2 0,-1 0-20,10 8-6,-1-4-3,7 4-2,3-1-1,7 0 0,5 0-1,4-3 1,5-7-2,3-1 1,1-6 0,2-7 0,-4-4-1,-1-5 1,-5-10 0,-3 0 0,-8-6 0,-3-3 1,-7-3-1,-4 2 0,-8-2 0,-3-1-1,-3 2 0,-3 1 0,1 7-1,-2 4-2,3 12-2,-2-1-5,13 14-15,3 6-12,-1 0 0,7 8 0,2-5 1</inkml:trace>
  <inkml:trace contextRef="#ctx0" brushRef="#br0" timeOffset="13405.7667">2721 12305 68,'0'0'36,"0"0"-1,-6 17 0,-1-4-27,7 9-3,-2 1-3,4 3-1,3 2 0,3-1 1,3-1-2,2-2 1,0-3-1,3-8 1,-2-3-1,3-7 1,-3-7 0,1-3-1,-2-6 1,-2-6 0,-1-4 0,-1 2 0,1-5 0,-3 4 0,-1 2 0,0 4 0,-1 3 0,-5 13 0,11-4 0,-11 4 0,8 18-1,-3-2 0,0 2 0,1 2 1,1-3-2,-1 0 2,3-6-2,1-2 1,0-2 0,0-8 0,2-5 1,-1-4-1,2-5 0,2-4 0,-1-1 0,1-2 0,0-1 1,-1 3-1,-1 5 0,0 5 1,-4 7 0,0 8 0,-2 9-1,1 6 1,-2 3-1,0 6 1,0 1-2,-1 0-1,6 5-10,-4-7-28,-1-8 1,0-5 0,-6-15 0</inkml:trace>
  <inkml:trace contextRef="#ctx0" brushRef="#br0" timeOffset="13975.7993">3698 11963 53,'12'-5'38,"-12"5"-2,16-8 0,-15 17-16,-1-9-12,3 21-3,-1 2-2,2 10-1,1 7-1,2 7-1,0 6 1,1 1 0,0 1-1,1-4 1,2-5-2,0-7 0,1-5-2,-3-11-3,7-5-10,-4-7-22,-1-16 1,4-5-2,-7-10 3</inkml:trace>
  <inkml:trace contextRef="#ctx0" brushRef="#br0" timeOffset="14388.823">3947 12329 35,'9'2'33,"11"5"2,-2-7 0,2-4-18,9 4-4,-3-8-2,8 4-4,-4-6-1,3 2-2,-6-3 0,0 0-2,-7 0 1,-3 1-2,-7-2 1,-3 0 0,-7-1-1,-4-1 0,-7-1 0,-3 0 0,-6-1 0,-3 1 0,-4 5-1,-3 4 0,1 6 0,-4 7 0,5 6 0,2 9 0,2 7 0,6 5 0,6 4 0,7 0 0,5 1 0,10-3 0,8-2-1,5-4 1,9-5-3,5-9-1,9 0-7,-3-14-13,4-5-15,2-4 1,-4-12-1,5-4 1</inkml:trace>
  <inkml:trace contextRef="#ctx0" brushRef="#br0" timeOffset="14816.8474">4640 12180 45,'-21'7'35,"-1"8"1,-6 0-1,-4-1-15,5 10-9,-2-5-4,8 7-1,2-4-3,9 3 0,6-2-2,7 0 1,8-3-1,7-1-1,5-4 1,4-3-1,2-6 0,2-4 1,-1-7-1,0-3 0,-5-7 1,-4-5 0,-5-5-1,-3-3 1,-6-3-1,-5 0 1,-4-1-1,-3 2 0,-3 4 1,0 6-1,0 6 0,-1 8 0,9 6 0,-13 10 1,9 8-1,2 7 0,2 3-1,3 3 0,4 3-3,2-5-3,8 6-10,-2-6-22,4-11 1,2-4-1,-1-13 2</inkml:trace>
  <inkml:trace contextRef="#ctx0" brushRef="#br0" timeOffset="15164.8672">4915 12111 68,'-5'9'37,"2"6"-2,3 8 2,3 3-28,-2 2-5,7 3-2,1 1-1,4 1 0,2-3 0,1-3-1,2-5 0,0-4 1,-1-5 0,1-7 1,-3-8 0,1-3 0,-3-11 0,0-3 1,-1-7-1,-1-3 0,1-3 0,-1 0-1,-3 1-1,-1 0 0,1 8-3,-7 0-4,-1 23-7,4-16-17,-4 16-8,0 0 0,0 13 1</inkml:trace>
  <inkml:trace contextRef="#ctx0" brushRef="#br0" timeOffset="15577.891">5308 12320 31,'13'1'35,"4"2"1,-4-9 1,0-5-13,6 6-6,-7-10-7,8 6-4,-5-4-2,4 0-2,-3-1 0,1 2-2,-2-3 1,-1 2-1,-3-2 0,-3-1 0,-2-4-1,-4 1 1,-4 0-1,-6 0 0,-2 3 0,-2 2 0,-4 5 0,-2 6 0,-3 5 0,-2 7-1,-1 8 1,3 8 0,-2 3 0,2 6 0,2 3 0,4 3 0,5 1 0,5 0 0,7-3 0,5-3 0,5-4-2,6-5-1,7-2-6,-3-15-11,5-3-19,5-5 0,-3-11 0,4-5 1</inkml:trace>
  <inkml:trace contextRef="#ctx0" brushRef="#br0" timeOffset="15978.9139">5907 12086 53,'-11'-6'35,"2"8"1,-3-2-2,-1-3-15,2 8-9,-5-3-4,5 4-2,0-1-1,2 6 0,2-1-1,4 6 0,0-1 0,8 3 0,3 0-1,4 4 1,2 0-2,4-1 1,1 1-1,2 0 0,0-2-1,-5 3 1,-1-2-1,-6-1 0,-4-3 0,-7 2 1,-6-4-1,-5-1 1,-5-3 0,-4-3 1,-1-2-1,1-3-1,2-2-4,-1-9-11,5 0-23,6 0 1,2-8-1,8 2 1</inkml:trace>
  <inkml:trace contextRef="#ctx0" brushRef="#br0" timeOffset="19151.0953">2261 5219 14,'0'0'31,"-5"-15"3,5 15 0,0 0-12,-11-14-5,11 14-3,0 0-4,8 15-4,0-1-3,5 5-1,0 4 0,5 5-1,0 2 1,3 0-2,-1-3 1,-2 0-1,-1-5 1,-1-4-1,-2-5 1,-1-5 0,-2-10 0,-2-3 0,-2-7 1,1-7 0,-2-7-1,2-2 0,-1-4-1,2 0 1,0 1-1,1 0 0,0 3-1,2 7-1,2 7-2,-4 0-4,8 11-16,1 2-14,-3 0 2,5 7-3,-3-4 3</inkml:trace>
  <inkml:trace contextRef="#ctx0" brushRef="#br0" timeOffset="19618.1221">2947 5100 30,'-20'0'31,"3"10"2,-9-1 0,-4 5-21,6 7 1,-5 0-4,8 8-2,1-1 0,7 3-3,4-2 0,8 2-2,5-7 1,5-2 0,6-6-1,6-5 0,2-9 0,3-6-1,1-7 1,-1-6-1,-5-5 0,1 0 0,-6-4 0,-6 0 0,-5 0-1,-3 1 1,-6 4-1,-2 4 0,-2 3 1,-2 3-1,1 7 0,0 5-1,9-1 1,-15 25-1,13-3 1,2 2 0,5 5-2,3 0-1,6 2-1,1-8-4,9 0-10,-3-8-18,1-8-1,3-5-1,-4-15 3</inkml:trace>
  <inkml:trace contextRef="#ctx0" brushRef="#br0" timeOffset="19972.1423">3126 5091 28,'-4'-10'34,"4"10"1,0 0 0,2 12-12,5 8-6,-5-2-7,5 12-5,-2 2-2,4 3-1,0 0-2,-1-2-1,0-3 1,0-3-2,0-6 2,-3-5-1,-5-16 1,5 9 0,-5-9 0,0-19 1,-2-2-1,1-3 2,0-5-1,3-1 1,1-1-1,2 1 0,2 2 1,2 7-3,3 4 0,-1 3-5,9 9-7,-6-1-11,2 3-12,8 6-2,-4-1 2,5 6 0</inkml:trace>
  <inkml:trace contextRef="#ctx0" brushRef="#br0" timeOffset="20160.1531">3480 5178 47,'0'0'34,"9"14"1,-9-14-9,-3 12-7,5 2-4,-5-2-7,4 3-2,-2 1-2,6 1-2,-1 0-2,3-4-5,4 4-8,-5-7-24,-6-10 1,22 5-2,-13-17 2</inkml:trace>
  <inkml:trace contextRef="#ctx0" brushRef="#br0" timeOffset="20341.1634">3439 4866 45,'-19'-12'35,"8"9"1,-1 0-2,12 3-12,0 0-19,5 11-13,7-1-18,4-1-7,11 8 0,1-5 0</inkml:trace>
  <inkml:trace contextRef="#ctx0" brushRef="#br0" timeOffset="20776.1883">3887 5038 39,'-17'-3'34,"2"5"0,-7-2 1,-2 1-20,3 9-2,-4-1-6,9 4-4,-2 2 0,7 6-2,5-1 0,6 1 0,7-2 0,5-1-1,7-2 1,3-5-1,2-3 1,3-6-1,-2-6 1,0-1-1,-5-6 1,-2-5-1,-7-3 1,-2-1-1,-6-2 1,-4 1 0,-4 0-1,-2 2 1,-1 4 0,-2 5 0,-1 9 0,1 6-1,1 4 1,-1 9-1,5 6 0,3 4 1,2 4-2,3 0 1,4-1-3,2-4-2,6 1-9,1-7-23,-1-14 1,4-5-2,-3-14 2</inkml:trace>
  <inkml:trace contextRef="#ctx0" brushRef="#br0" timeOffset="21304.2185">4033 4651 59,'0'0'37,"2"12"0,1 8 2,-2 5-25,8 15-6,-1 3-2,3 12-2,0 2-3,2 4 0,-2 1-1,-1 0 1,1-3-1,-3-7 0,-1-9-1,-1-9 1,-1-10 0,-2-12 0,-3-12 0,0 0 0,4-13-1,-3-5 1,0-3 0,1-4 0,1-3 0,3 2 0,1 3 0,3 3 1,1 4-1,3 4 1,0 3-1,2 12 0,-2 4 1,-1 6-1,0 5 0,-3 5 0,-3 1 0,-3 7 0,-4 1 0,-4-3 0,-4-3 0,-2 0 0,-4-6 1,-1-5-1,-2-6 1,2-5-1,-1-5 0,3-5-1,13 6-2,-17-22-1,19 10-8,-4-5-16,8-3-10,6 2 0,2-4 0</inkml:trace>
  <inkml:trace contextRef="#ctx0" brushRef="#br0" timeOffset="21549.2324">4430 4674 47,'0'0'38,"-8"-10"-1,6 21 1,-4 11-12,-3 3-15,8 12-5,-2 6-2,3 8-2,2 5 0,3 5-2,2 2-2,3-4-2,6 3-5,-7-11-8,11-4-20,-2-5 0,-4-14-3,2-7 4</inkml:trace>
  <inkml:trace contextRef="#ctx0" brushRef="#br0" timeOffset="21937.2547">4583 5264 28,'6'-11'33,"7"7"3,-2-3-1,2-2-14,7 5-3,-5-7-6,7 7-4,-2-7-3,1 1-1,-3-3-1,-1 2-1,-3-4 0,-2-1 0,-3-3-1,-4-1 0,-3 0 0,-5-3 0,-4 3-1,-3 1 1,-3 3-1,-3 4 0,-2 9 0,-2 7 0,-1 8-1,2 12 1,1 7 0,5 7 1,3 9 1,6 4-1,5 0 1,6 1 1,6-4 0,6-5-1,3-7 1,3-7-2,1-8-1,0-10-5,6-9-35,-4-8-1,-3-13 0,3-11-1</inkml:trace>
  <inkml:trace contextRef="#ctx0" brushRef="#br0" timeOffset="28114.608">11302 6271 24,'0'0'25,"-12"-9"1,12 9-3,-21-4-7,2 4-3,0 9-1,-4 2-3,0 7 0,-4-1-2,4 7 0,0-2-2,7 6-1,0-3 0,8 2-1,3-4 0,9 2-1,5-3 0,7-1 0,3-6-1,2-1 0,5-5-2,1-6-3,6-1-9,-4-7-24,-1-8 1,3-4-1,-5-8 1</inkml:trace>
  <inkml:trace contextRef="#ctx0" brushRef="#br0" timeOffset="28536.6321">11534 6349 19,'-17'13'31,"4"8"1,-4-7 1,4 0-15,7 9-4,1-8-1,11 5-3,1-7-4,11 5-2,4-6-1,7-1 0,2-5-2,4-4 0,-1-4 0,2-2 0,-4-5 0,-2-3 0,-5-5 1,-7 0-1,-6-5 1,-9-1-1,-7-1 1,-10-2-1,-6-3 0,-6 6-1,-5 2 1,-4 5-1,-2 6 1,2 6-2,2 11 1,3 6 0,6 9-2,7 1-1,12 4-3,3-1-4,16 5-9,4-3-15,8-8-2,9-5-1,-1-7 2</inkml:trace>
  <inkml:trace contextRef="#ctx0" brushRef="#br0" timeOffset="28956.6562">11927 6298 35,'-3'-20'34,"1"9"2,-5 0-2,0 2-12,7 9-8,-12 12-6,10 6-3,-2 2-2,6 8 0,0 1-2,4 0 1,4 1-2,3-3 1,2-4 0,5-5-1,1-6 1,0-10-1,3-5 1,2-8-1,0-6 1,0-6-1,-2-5 1,-1-2-1,-2-1 0,-2 5 0,-4 3 0,-5 6 1,-5 8 0,-5 9 0,0 9-1,-5 10 2,0 6-1,-1 4 0,0 4-1,2 4 0,3-1 0,3-4-1,6-4-2,1-10-2,9 0-9,-4-10-21,6-10-2,5-5-1,-2-11 1</inkml:trace>
  <inkml:trace contextRef="#ctx0" brushRef="#br0" timeOffset="29323.6772">12532 6272 52,'-10'-11'36,"0"11"0,-9-1 0,-2 1-17,5 8-8,-6-5-5,6 5-1,0-2-2,6 2 0,10-8-2,-3 22 1,12-8-2,7 2 1,1 3-1,6 3 1,0 3-1,-1 1 0,0 1 0,-4-1 0,-6 3 0,-6 1-1,-6-1 2,-6-2-1,-5-4 0,-7-2 0,-2-5 1,-2-4-1,0-8 0,3-9-1,1-6-2,5-4-2,9-2-5,-1-12-12,7 1-17,9-4 2,-1-7-2,8 3 2</inkml:trace>
  <inkml:trace contextRef="#ctx0" brushRef="#br0" timeOffset="29590.6925">12581 5912 46,'2'-13'35,"-2"13"2,0 0-2,0 0-12,-6 20-10,10 6-5,-3 3-4,4 10-1,-1 4 0,5 6 0,-3 3-1,3 3-2,1-5 0,0 0 0,1-4-3,-2-11-1,3 0-5,-8-15-7,7-2-10,-6-7-11,-5-11-1,0 0 2,-9-21 3</inkml:trace>
  <inkml:trace contextRef="#ctx0" brushRef="#br0" timeOffset="30138.7238">12619 6332 25,'-7'-23'29,"14"7"-1,2-2-5,6 1-6,8 7-3,3-4-4,6 6-2,0 2-3,3 4-2,-2 0-1,-1 7-1,-2 0 1,-2 4-1,-5 0 1,-3 2-1,-4-3 1,-3 1 0,-13-9 0,13 12 1,-13-12 0,0 0-1,-13 6 1,3-5 0,-5 0 0,2 2-1,-3 1 0,-1 8 0,1 2-1,5 2 1,1 1-1,4 7 0,5 1 0,4 0 0,3-1 0,6-2 0,3-4 0,2-1 0,2-4 0,1-8 0,-2-6-1,1-2 0,-3-8 1,-1-3-1,-3-6 1,-3-6-1,0-1 1,-3-2-1,-3 2 1,-1 2 0,-2 3-1,0 4 1,-3 6 0,3 12-1,0 0 1,-12 16 0,7 0 0,1 7-1,2 3-1,0 1 0,3 3-2,0-7-3,11 4-5,-9-12-12,4-2-17,8-4 1,0-9 0,4-4 1</inkml:trace>
  <inkml:trace contextRef="#ctx0" brushRef="#br0" timeOffset="30565.7482">13234 6340 43,'1'-15'35,"-1"15"1,0 0 1,-7 18-12,8 2-13,-6 1-6,6 5-1,0-1-2,5 2 0,0-4-1,6 0 0,0-2-1,3-7 0,1-5 0,3-4-1,-1-6 1,1-7-1,1-4 1,-2-5-1,0-6 0,-1-2-1,-3-2 2,-3-4-1,0 3 1,-2 2-1,-3 6 1,-1 4-1,-2 7 1,-3 9 0,0 0 1,6 19-1,-6 2 0,0 3 0,1 4 0,-1 3 0,2 2-1,0-1 0,1 1-1,2-6 0,1-2-3,-1-11-4,8 2-14,-1-13-18,-3-10 1,7-7-1,-3-12 1</inkml:trace>
  <inkml:trace contextRef="#ctx0" brushRef="#br0" timeOffset="30860.7651">13682 5876 87,'0'0'37,"3"26"1,-2-2-5,2 11-24,-5 2-2,4 9-4,-1 3 0,1 4-2,0 0 1,2 2-1,1-2-1,0 0 1,2-4-1,3-7 1,3-5-2,1-7 1,4-8-1,0-8-1,2-6-3,-2-15-7,3-5-26,-7 0-2,-7-11 2,-3-2-2</inkml:trace>
  <inkml:trace contextRef="#ctx0" brushRef="#br0" timeOffset="31041.7755">13556 6161 44,'0'0'37,"0"11"1,12-2 0,6-1-12,2-6-14,10 7-4,-1-4-7,-2-4-10,0-1-28,-1 1 0,-8-7-2,1 3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41.880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099EB9C9-6BFB-4EE6-BF96-5FB51275C3CC}" emma:medium="tactile" emma:mode="ink">
          <msink:context xmlns:msink="http://schemas.microsoft.com/ink/2010/main" type="writingRegion" rotatedBoundingBox="10862,5641 17001,3344 17897,5738 11757,8035"/>
        </emma:interpretation>
      </emma:emma>
    </inkml:annotationXML>
    <inkml:traceGroup>
      <inkml:annotationXML>
        <emma:emma xmlns:emma="http://www.w3.org/2003/04/emma" version="1.0">
          <emma:interpretation id="{31E2FCF8-D39E-45F3-B6F0-956E6CF750E9}" emma:medium="tactile" emma:mode="ink">
            <msink:context xmlns:msink="http://schemas.microsoft.com/ink/2010/main" type="paragraph" rotatedBoundingBox="10862,5641 15048,4075 15371,4939 11185,6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5E5FCD-A1DB-4283-9320-03EF550A565D}" emma:medium="tactile" emma:mode="ink">
              <msink:context xmlns:msink="http://schemas.microsoft.com/ink/2010/main" type="line" rotatedBoundingBox="10862,5641 15048,4075 15371,4939 11185,6505"/>
            </emma:interpretation>
          </emma:emma>
        </inkml:annotationXML>
        <inkml:traceGroup>
          <inkml:annotationXML>
            <emma:emma xmlns:emma="http://www.w3.org/2003/04/emma" version="1.0">
              <emma:interpretation id="{7C423849-F4A0-4347-B46A-E3468F2A02BF}" emma:medium="tactile" emma:mode="ink">
                <msink:context xmlns:msink="http://schemas.microsoft.com/ink/2010/main" type="inkWord" rotatedBoundingBox="10862,5641 15048,4075 15371,4939 11185,6505">
                  <msink:destinationLink direction="with" ref="{70D6AC90-8046-4009-B3DB-732A0104C014}"/>
                </msink:context>
              </emma:interpretation>
              <emma:one-of disjunction-type="recognition" id="oneOf0">
                <emma:interpretation id="interp0" emma:lang="en-US" emma:confidence="0">
                  <emma:literal>X.</emma:literal>
                </emma:interpretation>
                <emma:interpretation id="interp1" emma:lang="en-US" emma:confidence="1">
                  <emma:literal>x Y</emma:literal>
                </emma:interpretation>
                <emma:interpretation id="interp2" emma:lang="en-US" emma:confidence="0">
                  <emma:literal>X"</emma:literal>
                </emma:interpretation>
                <emma:interpretation id="interp3" emma:lang="en-US" emma:confidence="0">
                  <emma:literal>Xy</emma:literal>
                </emma:interpretation>
                <emma:interpretation id="interp4" emma:lang="en-US" emma:confidence="0">
                  <emma:literal>x"</emma:literal>
                </emma:interpretation>
              </emma:one-of>
            </emma:emma>
          </inkml:annotationXML>
          <inkml:trace contextRef="#ctx0" brushRef="#br0">6875 1584 6,'0'0'27,"2"-23"2,-2 23 2,0 0-13,0 0-2,0 0-2,-5-19-6,5 19-1,0 0-2,16 19 0,-16-19-1,27 19-1,-7-5 0,8 8 0,4 1 0,6-2 0,1 2-2,5 6 1,-1 1-1,0-3 0,0 1 0,-2-2-1,-5 0 1,-1 2-1,-4-2 1,-4-3 0,-2-5-1,-4 3 0,-2-4 2,-4-3-2,-15-14 1,23 20 0,-23-20-1,0 0-1,20 8-1,-20-8-6,0 0-18,15-14-9,-18-1 0,3 15-2,3-37 1</inkml:trace>
          <inkml:trace contextRef="#ctx0" brushRef="#br0" timeOffset="-452.4008">7446 1452 28,'0'0'24,"14"1"-3,-14-1 0,0 0-3,0 0-4,0 0-1,0 0-3,0 0-2,0 0-1,0 0-1,0 0-2,0 0-1,0 0 0,0 0-1,-14 26 0,2-12-1,-2 8 0,-3 2-1,-4 1 1,-3 2-1,-2 7 0,-1 0 0,-4-5 1,0 0-1,2-1 1,0-2-1,2-2 1,0-4-1,3-3 1,-1-5-1,7 5 1,0-3-1,-1-2 1,-1 5 0,0 0-1,-1-3 1,1 6-1,0 0 1,-2-5-1,3 0 0,2 2 0,3-6 0,14-11 0,-19 15-1,19-15 0,0 0-1,0 0-1,0 0-3,0 0-4,0 0-8,2-14-9,0-2-7,10 0-1,-8-7 2</inkml:trace>
          <inkml:trace contextRef="#ctx0" brushRef="#br0" timeOffset="5584.8098">10477 134 14,'0'0'25,"18"15"3,-18-15-8,0 0-2,0 0-3,0 0-3,0 0-3,12 14-1,-12-14-2,11 14-1,-3 0-2,-4 0 0,7 3-1,-6 1 1,6 5-3,-4 3 1,1-1 0,3-1-1,-2 1 0,0-4 0,0 1 1,2-4-1,-11-18 0,20 18 0,-20-18 0,20 11 1,-20-11-1,23-8 1,-23 8-1,26-27 0,-11 13 0,2-1 1,2-8-1,-1 0 0,2 3 1,0-3-1,-2 4 1,-1 2 1,0-1 0,-5-2-1,-12 20 1,20-17 0,-20 17 0,11-14 0,-11 14-1,0 0 1,0 0-1,0 0 0,0 0 0,-14 19-1,6-1 0,-2 2 1,-4 3-1,-1 6 0,1 4 0,-5 0 0,2 9 0,1 4 0,-3-3 0,1 0 0,1 4 0,0 1 0,-1-4 0,2 1-1,1-5 2,0-4-2,2 1 1,1 0 1,0-3-1,1-4 0,2 3 0,0-6 0,-1-2 0,4-4 1,2-2-1,4-19 0,-6 21 0,6-21 0,0 0 0,0 0 0,0 0 0,0 0 0,0 0 1,0 0-1,0 0-1,0 0-2,0 0-3,0 0-11,6-17-19,-5 0 0,1-1-1,-4-14 0</inkml:trace>
        </inkml:traceGroup>
      </inkml:traceGroup>
    </inkml:traceGroup>
    <inkml:traceGroup>
      <inkml:annotationXML>
        <emma:emma xmlns:emma="http://www.w3.org/2003/04/emma" version="1.0">
          <emma:interpretation id="{8A33A0C0-8D5D-465C-8A7C-8932E62F6720}" emma:medium="tactile" emma:mode="ink">
            <msink:context xmlns:msink="http://schemas.microsoft.com/ink/2010/main" type="paragraph" rotatedBoundingBox="15026,5371 16735,3584 17846,4646 16137,64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32B979-12BD-4B9E-AC31-6998FC05F4F9}" emma:medium="tactile" emma:mode="ink">
              <msink:context xmlns:msink="http://schemas.microsoft.com/ink/2010/main" type="line" rotatedBoundingBox="15026,5371 16735,3584 17846,4646 16137,6434"/>
            </emma:interpretation>
          </emma:emma>
        </inkml:annotationXML>
        <inkml:traceGroup>
          <inkml:annotationXML>
            <emma:emma xmlns:emma="http://www.w3.org/2003/04/emma" version="1.0">
              <emma:interpretation id="{554B39B3-9EAE-4736-AE71-571A3E5E5675}" emma:medium="tactile" emma:mode="ink">
                <msink:context xmlns:msink="http://schemas.microsoft.com/ink/2010/main" type="inkWord" rotatedBoundingBox="15026,5371 16735,3584 17846,4646 16137,6434">
                  <msink:destinationLink direction="with" ref="{77DC65B2-916A-4875-805C-2CDAE6DE9CE1}"/>
                </msink:context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+2 \</emma:literal>
                </emma:interpretation>
                <emma:interpretation id="interp7" emma:lang="en-US" emma:confidence="0">
                  <emma:literal>in \</emma:literal>
                </emma:interpretation>
                <emma:interpretation id="interp8" emma:lang="en-US" emma:confidence="0">
                  <emma:literal>'+'</emma:literal>
                </emma:interpretation>
                <emma:interpretation id="interp9" emma:lang="en-US" emma:confidence="0">
                  <emma:literal>In \</emma:literal>
                </emma:interpretation>
              </emma:one-of>
            </emma:emma>
          </inkml:annotationXML>
          <inkml:trace contextRef="#ctx0" brushRef="#br0" timeOffset="7144.8126">12919 257 16,'3'-14'26,"10"5"-5,-13 9-3,17-23 1,-9 9-4,0-6-2,4 5-3,-4-7-1,4 5-1,-4-3-1,5 7-2,-5-7 1,3 6-1,-11 14-2,14-23 1,-14 23-2,0 0-1,9-14 1,-9 14-1,0 0-1,0 0 1,9 17 0,-4 1-1,-2-1 0,0 11 1,-2-1-1,1 12 0,-2-1 0,0 5 0,0 2 0,-2-1 1,1-1-2,-1 1 1,2-1 0,0-6 1,0-3-1,0-5 0,2-4 0,-2-4 0,3-1 0,-3-20 0,0 17 0,0-17-1,0 0 1,0 0 0,0 14-1,0-14 0,0 0-1,0 0 0,0 0 0,-20-2 0,20 2 0,-14 2-1,14-2 1,-15 4 1,15-4 0,-14 3 1,14-3 0,-14 8 0,14-8 1,0 0 1,0 0 0,0 0 0,0 0 2,0 0 0,0 0 0,29 8 0,-13-11-1,7 9 1,-2-3-1,4-2 0,-2 1-2,1 3 0,-2-1 0,-1 2-1,-3-1 0,-1-2 1,-1-2-1,-3 4 0,-13-5 0,22 5 0,-22-5 0,15-5-2,-15 5-1,0 0-4,17-1-9,-17 1-23,0 0 1,0-19-1,-9 5 2</inkml:trace>
          <inkml:trace contextRef="#ctx0" brushRef="#br0" timeOffset="9032.4157">11909 1735 23,'0'0'29,"0"0"1,0 0-7,0 0-5,-3 19-2,3-19-5,-3 15-2,3-15-3,-3 20 0,3-5-2,0 7 0,0 4-1,2 5-1,-2-2 0,1 8-1,1-2 1,2 3-1,-5-3 0,4 2 0,0-8-1,0 4 1,-5-4-1,4-3 1,0 1-1,-2-5 0,0-2 0,0-5 0,-4 2 0,4-17 0,-1 14-1,1-14-1,0 0 0,0 0-2,0 0-2,0 0-5,0 0-5,0 0-10,-17 0-8,17 0-1,-8-23 3</inkml:trace>
          <inkml:trace contextRef="#ctx0" brushRef="#br0" timeOffset="9516.0167">11693 2071 21,'0'0'28,"0"0"0,0 0-4,0 0-10,0 0 0,0 0-3,0 0-3,0 0-3,0 0-1,0 0 0,2-14 0,-2 14 1,0 0-2,23-4 0,-23 4 0,32-11 1,-9 5-1,6 0 0,-3-2 0,6 2 0,-1 0-1,3 0 0,-1 4-1,0 1 0,-3 1-1,-1 0 1,4 3 0,-4 0-1,-3-2 0,1 4 0,-5-3 0,-2-1 1,-3 1-1,-3-1 0,-14-1 0,16-1-2,-16 1-2,0 0-6,13-17-27,-13 17 1,-5-17-1,5 17 0</inkml:trace>
          <inkml:trace contextRef="#ctx0" brushRef="#br0" timeOffset="11622.0204">12939 967 32,'0'0'19,"0"0"-1,16-5-1,-16 5-3,0 0-4,14-9-2,-14 9 0,0 0-2,0 0 0,17-8-1,-17 8 0,0 0-1,0 0 1,14-10 0,-14 10-2,0 0 2,0 0-2,0 0 1,0 0-1,0 0 0,0 0-1,0 0 0,0 0 1,-20 17-1,6-4 0,2 4-1,-8 2 1,-2 8-1,-4 4 1,-4 1-1,-6-1 0,1 4 0,-2-1 0,-1 1-1,4-1 1,2-6 0,4-1-1,5-1 0,3-3 0,5-6 0,3-3 0,12-14 1,-22 20-1,22-20 0,-16 20 0,16-20 0,-23 12 0,23-12 0,-23 23 0,23-23 1,-24 20-1,24-20 0,-19 15-1,19-15 1,-11 17 0,11-17 0,0 0-2,0 0-1,0 0-3,-14 0-8,14 0-23,9-14 1,-10-1-2,1 15 1</inkml:trace>
          <inkml:trace contextRef="#ctx0" brushRef="#br0" timeOffset="10514.4185">11129 970 42,'0'0'22,"0"0"-1,0 0 0,0 0-3,0 0-5,0 0-2,0 0-1,0 0-3,0 0 0,12 17-2,-12-17-1,14 18-1,-5-2 1,6 2-1,-1-1-1,6 9-1,0-3 1,4 5-1,-1 1 0,2 1 0,0 3-1,-1 3 0,1 0 1,-1-4 0,1-3-1,-2-1 0,0-2 0,-3-5 1,-2-1-1,0-6 1,-4-5-2,0-1 1,-14-8 0,0 0-1,18 12-3,-18-12-2,0 0-7,2-14-10,-2 14-13,0 0-1,-2-21 1,2 21 2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33.955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66E74CE8-4717-496D-97D9-B3E51888E5CD}" emma:medium="tactile" emma:mode="ink">
          <msink:context xmlns:msink="http://schemas.microsoft.com/ink/2010/main" type="writingRegion" rotatedBoundingBox="4197,3956 7642,3954 7644,6472 4199,6474"/>
        </emma:interpretation>
      </emma:emma>
    </inkml:annotationXML>
    <inkml:traceGroup>
      <inkml:annotationXML>
        <emma:emma xmlns:emma="http://www.w3.org/2003/04/emma" version="1.0">
          <emma:interpretation id="{142586FB-7686-4764-B8DC-32A8585B4DED}" emma:medium="tactile" emma:mode="ink">
            <msink:context xmlns:msink="http://schemas.microsoft.com/ink/2010/main" type="paragraph" rotatedBoundingBox="4861,5220 7249,5240 7238,6481 4850,6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318AAD-B174-402F-B947-415F3AA90D9D}" emma:medium="tactile" emma:mode="ink">
              <msink:context xmlns:msink="http://schemas.microsoft.com/ink/2010/main" type="line" rotatedBoundingBox="4861,5220 7249,5240 7238,6481 4850,6461"/>
            </emma:interpretation>
          </emma:emma>
        </inkml:annotationXML>
        <inkml:traceGroup>
          <inkml:annotationXML>
            <emma:emma xmlns:emma="http://www.w3.org/2003/04/emma" version="1.0">
              <emma:interpretation id="{BB6D2CE2-18B4-4F27-AD92-48BFC224D0BD}" emma:medium="tactile" emma:mode="ink">
                <msink:context xmlns:msink="http://schemas.microsoft.com/ink/2010/main" type="inkWord" rotatedBoundingBox="4861,5220 7249,5240 7238,6481 4850,6461">
                  <msink:destinationLink direction="with" ref="{70D06D5B-9116-44CC-A58D-66B98DA483F8}"/>
                </msink:context>
              </emma:interpretation>
              <emma:one-of disjunction-type="recognition" id="oneOf0">
                <emma:interpretation id="interp0" emma:lang="en-US" emma:confidence="0">
                  <emma:literal>intra,</emma:literal>
                </emma:interpretation>
                <emma:interpretation id="interp1" emma:lang="en-US" emma:confidence="0">
                  <emma:literal>ink,</emma:literal>
                </emma:interpretation>
                <emma:interpretation id="interp2" emma:lang="en-US" emma:confidence="0">
                  <emma:literal>intra'</emma:literal>
                </emma:interpretation>
                <emma:interpretation id="interp3" emma:lang="en-US" emma:confidence="0">
                  <emma:literal>ink'</emma:literal>
                </emma:interpretation>
                <emma:interpretation id="interp4" emma:lang="en-US" emma:confidence="0">
                  <emma:literal>Lyn</emma:literal>
                </emma:interpretation>
              </emma:one-of>
            </emma:emma>
          </inkml:annotationXML>
          <inkml:trace contextRef="#ctx0" brushRef="#br0">3045 1195 17,'0'0'14,"0"0"1,0 0-1,0 0 0,0 0-1,0 0-1,0 0-2,0 0 0,0 0-1,0 0-2,0 0 0,0 0-2,-6 22 0,6-22-1,-15 27 0,2-13-2,1 8 0,-3-1 0,-2 2 0,-3 1 1,1 2-2,-4 4-1,0 2 1,0 4 0,-1 0-1,-2-1 1,1 0-1,-1-1 0,0 1 1,-2-5-1,4-4 1,-1-4-1,2 1 1,2-3-1,-1-2 1,1-1-1,4-2 1,-2-1-1,4 3 0,-1-5 0,3-3 1,13-9-1,-22 16 0,22-16 0,-14 10 0,14-10 0,0 0 0,0 0 0,0 0 0,0 0-1,0 0-2,0 0-4,0 0-15,2-17-11,-2 17-2,12-19 2,-4 5-1</inkml:trace>
          <inkml:trace contextRef="#ctx0" brushRef="#br0" timeOffset="-1918.8032">2044 1645 9,'0'0'24,"10"14"-4,-10-14-2,0 0 0,-10 18-3,10-18-3,-5 17-2,5-17-1,0 0-1,-20 11-2,20-11 0,-14 11-1,14-11-1,-20 18 0,20-18 0,-27 23-2,11-6 0,-2 0 0,1-2-1,-4 0 0,-1 4 0,1-1 0,-3 0-1,1 5 1,2-1-1,-4-4 1,1 7-1,-1-2 1,1-4 0,2 1-1,2 0 0,0-8 0,5 2 0,-1-2 1,16-12-1,-18 16 0,18-16 0,-12 14 0,12-14 0,0 0 0,-13 15 1,13-15-1,0 0 0,-1 15 0,1-15 1,0 0-1,15 15 1,-15-15-1,22 14 1,-4-5 0,4 1 0,-1-3-1,5 7 1,0 0 0,2-4 0,0 3-1,2 4 0,-5-5 0,1 3 1,-1 0-1,-2-2 0,-2-1 0,-1 2 1,0-5-1,-4 0 1,-1 0-2,-15-9 0,21 9 0,-21-9-3,19 6-1,-19-6-5,0 0-11,14-4-15,-17-11-1,3 15 2,-8-31 1</inkml:trace>
          <inkml:trace contextRef="#ctx0" brushRef="#br0" timeOffset="-1107.6018">654 1140 21,'0'0'21,"0"0"-2,0 0-1,21 6-2,-21-6-3,15 17-3,1-4-1,-2-1-1,7 11-1,-1 1-1,8 7-1,-4-1-2,7 9 0,-2 0 0,4 6 0,-3-1-1,2-2 1,-2-4-2,2 3 0,-3-4 0,-1-4 0,-1-7-1,0 0 1,-4-4-1,-2-1 1,2-2-1,-8-9 0,1 0 0,-2-3-1,-14-7-1,18 6-4,-18-6-7,17 2-18,-14-16-2,-3 14-2,14-24 3</inkml:trace>
        </inkml:traceGroup>
      </inkml:traceGroup>
      <inkml:traceGroup>
        <inkml:annotationXML>
          <emma:emma xmlns:emma="http://www.w3.org/2003/04/emma" version="1.0">
            <emma:interpretation id="{17E1B8AF-1ADC-4A1F-9AA2-7A199701AA84}" emma:medium="tactile" emma:mode="ink">
              <msink:context xmlns:msink="http://schemas.microsoft.com/ink/2010/main" type="line" rotatedBoundingBox="4197,3956 7642,3954 7643,4929 4198,4931"/>
            </emma:interpretation>
          </emma:emma>
        </inkml:annotationXML>
        <inkml:traceGroup>
          <inkml:annotationXML>
            <emma:emma xmlns:emma="http://www.w3.org/2003/04/emma" version="1.0">
              <emma:interpretation id="{8892F922-9B61-444B-80A0-F8F93DFA055A}" emma:medium="tactile" emma:mode="ink">
                <msink:context xmlns:msink="http://schemas.microsoft.com/ink/2010/main" type="inkWord" rotatedBoundingBox="4197,4075 4903,4074 4904,4661 4198,4662"/>
              </emma:interpretation>
              <emma:one-of disjunction-type="recognition" id="oneOf1">
                <emma:interpretation id="interp5" emma:lang="en-US" emma:confidence="1">
                  <emma:literal>x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a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×</emma:literal>
                </emma:interpretation>
              </emma:one-of>
            </emma:emma>
          </inkml:annotationXML>
          <inkml:trace contextRef="#ctx0" brushRef="#br0" timeOffset="-5148.009">1 28 20,'0'0'20,"0"-14"-3,0 14 1,0 0-2,-3-17-3,3 17-2,0 0-3,0 0 1,0 0-3,0 0 0,18 11-1,-18-11 0,23 20-1,-4-3 0,-1-2 0,7 8 0,1-2 0,3 2-1,0 0-1,6 8-1,-4-5 1,1 3 0,-1 0-2,1-3 1,-5 0 0,0 3-1,-4-4 0,-1-4 1,-2 2-1,0-5 0,-3 1 0,-1-1 0,0 0 0,-2-7 1,-2 3-1,-12-14 0,24 23 0,-24-23 0,22 18 0,-22-18 0,21 11-1,-21-11 1,19 12-2,-19-12-2,17 6-3,-17-6-8,14-4-14,-14 4-6,0 0 0,20 0 1</inkml:trace>
          <inkml:trace contextRef="#ctx0" brushRef="#br0" timeOffset="-5709.61">525 5 28,'0'0'22,"0"0"-1,0 0-1,0 0-4,0 0-3,0 0-1,0 0-4,0 0-1,0 0-3,-8 21-1,8-21 0,-19 25-1,7-11-1,-2 2 0,2-2 0,-2 6 0,-1 0-1,-2-6 1,0 4 0,-1-3-1,-2 1 0,-2 2 0,1 0 1,-4-1-1,2 0 0,-3 3 0,1-2 1,-1 1-1,3 1 1,0 0 1,0-5-2,3 5 1,2-5 0,4-3 0,-1-3 0,15-9 0,-20 19 0,20-19 0,-16 14 0,16-14 0,0 0 0,-15 6-1,15-6 1,0 0-1,0 0-1,0 0 0,-14 13-1,14-13-2,0 0-5,0 0-5,0 0-12,0 0-8,8-26 0,-8 26 2</inkml:trace>
        </inkml:traceGroup>
        <inkml:traceGroup>
          <inkml:annotationXML>
            <emma:emma xmlns:emma="http://www.w3.org/2003/04/emma" version="1.0">
              <emma:interpretation id="{22B0BE31-529E-4C0B-A9FE-888821DE630F}" emma:medium="tactile" emma:mode="ink">
                <msink:context xmlns:msink="http://schemas.microsoft.com/ink/2010/main" type="inkWord" rotatedBoundingBox="8962,3070 10086,4238 9478,4823 8354,3654"/>
              </emma:interpretation>
              <emma:one-of disjunction-type="recognition" id="oneOf2">
                <emma:interpretation id="interp10" emma:lang="en-US" emma:confidence="0">
                  <emma:literal>YInt.</emma:literal>
                </emma:interpretation>
                <emma:interpretation id="interp11" emma:lang="en-US" emma:confidence="0">
                  <emma:literal>Yint.</emma:literal>
                </emma:interpretation>
                <emma:interpretation id="interp12" emma:lang="en-US" emma:confidence="0">
                  <emma:literal>Yant</emma:literal>
                </emma:interpretation>
                <emma:interpretation id="interp13" emma:lang="en-US" emma:confidence="0">
                  <emma:literal>Yurt.</emma:literal>
                </emma:interpretation>
                <emma:interpretation id="interp14" emma:lang="en-US" emma:confidence="0">
                  <emma:literal>Yint</emma:literal>
                </emma:interpretation>
              </emma:one-of>
            </emma:emma>
          </inkml:annotationXML>
          <inkml:trace contextRef="#ctx0" brushRef="#br0" timeOffset="-3276.0057">2872-122 18,'0'0'20,"0"0"-2,0 0-1,0 0-1,0 0-3,0 0-2,18 21-1,-18-21-2,17 26-1,-8-10 0,7 11-3,-3-2 1,3 2-2,-1-2-1,4 4 0,-4-5 0,3 4 0,-1-2-1,-1-3 0,0 0-1,0 0 1,-1 0-1,-3-8 2,2 0-2,-14-15 0,22 19 0,-22-19 1,21 7-1,-21-7 1,20-14-1,-20 14 0,26-18 1,-10 3-1,-1-4 1,5-2-1,0-5 0,2 2 0,-1-1 0,1-2 1,-4 2-1,2 5 1,-5 0-1,-2 2 2,-13 18-1,15-23 1,-15 23-1,0 0 0,0 0 1,0 0-1,0 0 1,-11 27-2,2-11 1,0 7-1,-3 3 2,-2 0-2,-2 3-1,1 5 1,1 1 1,-3 0-1,2 3 0,1 2-1,-1 0 1,1 4 0,0 2 0,-1-5 1,-1-1-2,3 4 1,-1-2 0,0-7 0,0 2 0,2-11 0,-1-2 0,3 1 0,0-5 0,3-5 0,7-15 0,-14 23 0,14-23 0,-9 15 0,9-15 0,0 0 1,0 0-1,0 0-2,0 0 0,0 0-2,0 0-3,0 0-6,0 0-8,0 0-14,0 0 0,0 0 1,-13-15 1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2.487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70D06D5B-9116-44CC-A58D-66B98DA483F8}" emma:medium="tactile" emma:mode="ink">
          <msink:context xmlns:msink="http://schemas.microsoft.com/ink/2010/main" type="inkDrawing" rotatedBoundingBox="6800,6736 8296,7939 8274,7966 6778,6763" semanticType="callout" shapeName="Other">
            <msink:sourceLink direction="with" ref="{BB6D2CE2-18B4-4F27-AD92-48BFC224D0BD}"/>
          </msink:context>
        </emma:interpretation>
      </emma:emma>
    </inkml:annotationXML>
    <inkml:trace contextRef="#ctx0" brushRef="#br0">9 13 9,'0'0'16,"-13"-16"0,13 16-2,0 0 0,0 0-1,0 0-1,0 0-2,0 0-2,0 0-2,0 0 0,-6 14-2,6-14 1,14 13-2,-14-13 1,23 21-1,-6-9 1,-2-1-2,7 4 1,-2-1 0,3 3-1,-5 3 0,7 0 0,-4-3-1,2 4 0,0-1 1,2-1-1,-2 1 0,1 0 0,1-5-1,-1 2 2,1-2-1,-1 0 0,-4 2-1,2 0 0,1-2 1,-3 1-1,3-2 0,-2 1 1,-1-1-1,2 0 1,-1 1-1,0-3 1,-2 2-1,2 3 0,-2-2 1,-2-1 0,-1 3-1,1-2 0,0 1 0,0 0 0,0 0 0,-2-4 1,1 3-1,1 1 0,-1-4 0,0 2 0,-1-2 0,0-3 0,-1 2 0,2 3 0,-3-5 0,-13-9 1,25 25-1,-13-12 0,-1 1 0,1 1 0,4 1 1,-6-2-1,4-1 0,3 3 0,-3-5 0,1-1 0,0 3 0,1-4 0,-16-9 0,23 20 0,-23-20 0,21 20 0,-21-20 0,20 16 0,-20-16 0,19 14 0,-19-14 0,18 14 0,-18-14 0,20 14 0,-20-14 0,23 17 0,-23-17 0,24 17 0,-24-17 0,25 16 0,-25-16 0,23 16 0,-23-16 0,21 12-1,-21-12 1,19 15 0,-19-15-1,18 13 0,-18-13 0,14 12 0,-14-12 0,15 12 0,-15-12-1,16 11 0,-16-11-2,14 9 1,-14-9-2,16 6-3,-16-6-7,19 20-15,-19-20-2,18 9 0,-18-9 2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4.609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70D6AC90-8046-4009-B3DB-732A0104C014}" emma:medium="tactile" emma:mode="ink">
          <msink:context xmlns:msink="http://schemas.microsoft.com/ink/2010/main" type="inkDrawing" rotatedBoundingBox="10119,7692 11159,6537 11194,6568 10154,7724" semanticType="callout" shapeName="Other">
            <msink:sourceLink direction="with" ref="{7C423849-F4A0-4347-B46A-E3468F2A02BF}"/>
          </msink:context>
        </emma:interpretation>
      </emma:emma>
    </inkml:annotationXML>
    <inkml:trace contextRef="#ctx0" brushRef="#br0">5911 3616 11,'0'0'13,"0"0"-1,0 0 0,0 0-1,0 0 1,0 0-1,13-8 1,-13 8-3,14-12-1,-14 12-1,23-17-1,-12 3-1,6 2-1,0-6-1,3 1 0,1-6 0,4 1 0,-2-2 0,4 1-1,1-3 0,1-2 0,-3 2-1,3 0 1,-3 0-1,2 0 0,-5 0-1,1 0 1,-4-2 0,2 6-1,-4-2 1,2-1 0,-3 2 0,1 3-1,-2-4 1,2 4-1,1 3 1,-1-6 0,2-1-1,-2 4 0,2 1 0,-1-2 1,-2 1-1,1 0 0,-4 0-1,1 5 1,-1 1 1,0-3-1,-2-2 0,2 6 0,-14 13 0,24-26 0,-13 12 0,0-2 0,-11 16 0,20-21 2,-20 21-2,17-20 0,-17 20 0,13-20 0,-13 20 1,16-15-1,-16 15 0,15-20 0,-15 20 0,17-22 0,-17 22 0,18-26 0,-18 26 0,19-24 0,-19 24 0,15-22 0,-15 22 0,14-18 0,-14 18 0,0 0-1,15-17 1,-15 17-2,0 0 1,8-14-2,-8 14-1,0 0-3,0 0-10,17 0-14,-17 0-2,0 0 2,0 0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9.245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0 10,'0'0'13,"0"0"0,0 0-2,0 0 1,0 0-1,0 0-1,0 0 0,0 0-1,0 0-1,0 0 0,0 0-1,0 0 0,15 1-1,-15-1 0,0 0-1,13 2-1,-13-2 0,0 0-1,18 3 0,-18-3-1,16 1 0,-16-1-1,16 0 0,-16 0 0,24 0 0,-10-1 1,1 2-1,-1-1-1,-1 2 1,1-2-1,-14 0 1,21 1 0,-21-1-1,18 2 1,-18-2-1,15 3 1,-15-3-1,0 0 1,19 3-1,-19-3 1,0 0-1,16-1 1,-16 1-1,0 0-1,14-3-1,-14 3-4,0 0-10,0 0-18,0 0 1,0 0-2,0 0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31.488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77DC65B2-916A-4875-805C-2CDAE6DE9CE1}" emma:medium="tactile" emma:mode="ink">
          <msink:context xmlns:msink="http://schemas.microsoft.com/ink/2010/main" type="inkDrawing" rotatedBoundingBox="10545,8176 15569,6463 15672,6766 10649,8479" semanticType="callout" shapeName="Other">
            <msink:sourceLink direction="with" ref="{554B39B3-9EAE-4736-AE71-571A3E5E5675}"/>
          </msink:context>
        </emma:interpretation>
      </emma:emma>
    </inkml:annotationXML>
    <inkml:trace contextRef="#ctx0" brushRef="#br0">0 1711 8,'0'0'20,"0"0"1,14 6-7,-14-6-3,21 2 1,-7-1-4,3-2 0,4-1 0,4 4-1,4-7 0,5 2 0,1-3-1,7 4-1,2-7-1,7 3 1,-1-2-2,10-1 0,1-1 0,7 2-1,3-4 1,2-5 0,2 1 0,4 0 0,2-3-2,2-1 1,-2-1-1,2-2 1,0 0-2,2 6 0,3-5 1,4 4-1,-5-4 1,2 3-1,-1 0 0,-1 2 1,1-1-1,-3-2 1,-6-3-1,-1 1 0,-1 1 1,-4-2-1,2 0 0,-2-3 1,-3 0-1,1 1 0,-4-1 1,-1 2-1,-2-1 1,-1-1-1,2 0 0,-2 1 0,-2 2 1,-1-4-1,1 1 0,4 1 0,1-1 0,1 0 0,1 0 0,1 1 0,0-1 0,0 2 0,-5 1 1,-1 0-1,-6-2 0,-2 5 0,-3-3 0,-1 0 1,-7 2-2,-2 1 1,-4-2 0,-1 2 0,-2 2 0,-3-2 0,-6 5-1,0 1 1,-1 0 0,-4 0 0,1 1 0,-1-1 0,-1 0 0,2 2 0,1-1 0,-2 0 0,2-3 0,2 4 0,-1 1 0,2-3 0,0 2 0,2-3 0,-2-1 0,0 3 0,2-1 0,-2-5 0,-2 4 0,1-2 0,-2 0 0,-3 2 0,0 0 0,-5-1 0,1-1 0,-3 7 0,-13 10 0,23-23 0,-23 23 1,19-14-2,-19 14 1,15-11 0,-15 11 0,0 0 0,17-11 0,-17 11-1,0 0 0,0 0-4,15-4-7,-15 4-22,0 0 1,0 0-1,-27 3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215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9 0 16,'0'0'23,"0"0"-4,0 0-3,0 0 0,0 0-5,0 0-1,0 0-2,0 0 0,0 0-1,0 0-1,0 0-1,-1 18 0,1-18-2,-3 20 0,3-20 0,-3 28-1,1-13-1,2 2 0,-1 2 0,2 0 0,1 3-1,-2 1 1,1 3-1,1-1 1,-2 1-1,1 4 1,1-1-1,-4 2 2,2-2-1,0 0-1,0-6 0,2 5 1,-2-5-1,1-5 1,1-2-1,1-1 0,-3-15 0,3 22 1,-3-22-1,0 0 0,0 0 1,6 15-2,-6-15 1,0 0-2,0 0-2,0 0-3,0 0-4,0 0-19,2-23-2,-2 23-2,-2-40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901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33 53 9,'3'13'21,"-3"-13"-5,0 0-2,0 0-1,13 5-3,-13-5 1,13-15-3,-13 15-2,12-17 0,-12 17-1,8-23-2,-8 23 1,-3-15-1,3 15-1,0 0 0,-20-5 1,20 5-2,-23 6-1,23-6 0,-23 12-2,23-12-3,-16 20-7,16-20-13,0 0-5,0 0 2,9 19-1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024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336 66 15,'0'0'17,"0"0"1,14-5-2,-14 5 1,0 0-1,0 0-1,-5-14-3,5 14-1,0 0-1,0 0-1,-23-18-2,23 18 0,-17-9-2,17 9-1,-20-10 0,20 10 0,-23-7-1,23 7-1,-26-3 1,12 4-1,-3 1 0,2 2-1,-3-1 1,2 4-1,1 2 0,0 2 0,1-2-1,0 3 1,0-1-1,4 3 0,-1 1 0,0-1 1,2 1-2,1 0 2,-1 1-1,3 5 0,0 1 1,3-1-1,-2 2 1,2 2-1,1-1 1,1 2-1,1 3 1,0-4-1,3 0 0,0 4 0,0 1-1,2 0 2,-2-1-2,3 4 1,0-2 0,0 1 1,-1 0-1,1-1 0,-1 0-1,-1 3 1,1-1 0,-2-4 1,-2 1-2,2 2 1,-1-3 0,1-1 0,-1-2 0,1-6 1,0-2-2,0 3 1,-2-4 0,-1-17 1,5 23-2,-5-23 1,5 20 0,-5-20 0,3 16 0,-3-16 0,0 0-1,0 0-1,0 0-2,0 0-3,0 0-11,0 0-21,7-17 3,-4 3-3,-7-8 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882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0 32 10,'0'0'21,"0"0"-3,0 0-1,0 0 0,0 0 0,0 0-2,0 0 0,0 0-2,0 0-2,0 0-2,0 0 1,21-3-3,-21 3-1,17-2-1,-17 2-1,26-6 0,-11 5-1,5-3 0,-1-2-1,2 5 0,1-5 0,1 6 0,-2 0-1,2-2 0,-1 2-1,-1 2 1,1-2-1,-4 1 1,0-1 0,-1 3-1,-3-1 1,-14-2-1,22 4 1,-22-4-1,0 0 1,16 3-1,-16-3 1,0 0-1,0 0 0,14 0 0,-14 0 0,0 0 0,16 4 0,-16-4-1,0 0-2,0 0-3,19 7-14,-19-7-19,0 0 0,0 0 0,-18 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5:41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7195 11296 7,'0'0'16,"12"4"3,-12-4 1,0 0-2,0 0 0,0 0-1,0 0-3,0 0-1,0 0-3,0 0 0,-4 12-2,4-12-2,0 0-1,-12 7 0,12-7-1,0 0-1,-14 14 0,14-14-1,-16 9 0,7-3 0,9-6 0,-19 13-1,10-6 0,-1-1 0,10-6 0,-17 14 0,17-14-1,-17 16 1,17-16 0,-18 18-1,8-10 1,-1 1-1,1 1 1,0-1-1,-2 1 1,0 1-1,0 0 0,-1 0 1,0 0-1,-2 2 0,1-3 0,-3 3 0,2-2 0,-3-1 0,1 3 0,-1-2 0,3-1 0,0 0 0,1 1 0,1-2 0,1 1 0,1-2 0,1-1 0,1-1 0,-1 3 0,0-1 0,0-2 0,1-1 0,9-5 0,-15 14 0,15-14 0,-11 9 0,11-9 0,0 0 0,-11 6 0,11-6 0,0 0 1,0 0-1,0 0 0,0 0 1,0 0-1,0 0 0,0 0 0,0 0 0,0 0 0,0 0 0,0 0 0,0 0 0,0 0 0,0 0 1,8 11-1,-8-11 0,12 5 1,-12-5-1,18 7 0,-7-2 1,1-1 0,0 1-1,1 1 1,1-2-1,2 0 1,0 0-1,0 1 1,1-1 0,-1 1-1,2 0 0,-1-1 0,1 1 1,0-1-1,-2 1 0,1-1 1,0 0-1,-1 2 0,-1-1 0,1-1 1,-1 0-1,0 2 1,0-1-1,-1 1 0,0-2 0,2 2 0,-1 1 1,0-1-1,-1 2 0,-1 0 0,1-3 0,-2 3 0,2 1 1,-5-2-1,1 0 0,0-1 0,-1 0 0,-9-6 0,17 13 1,-17-13-1,15 6 0,-15-6 0,13 7 0,-13-7 0,0 0 1,12 4-1,-12-4 0,0 0 1,0 0 0,0 0-1,0 0 0,0 0 0,0 0 0,0 0-2,0 0-4,-16-8-21,16 8-14,0 0 1,-12 7-2,12-7 2</inkml:trace>
  <inkml:trace contextRef="#ctx0" brushRef="#br0" timeOffset="5930.3392">6408 10796 33,'0'0'28,"0"0"1,0 0-5,0 0-5,0 0-2,0 0-4,0 0-3,0 0-3,0 0-2,0 0-1,0 0-1,-1 10-1,1-10-1,8 14 1,-2-3-1,1 1 0,2 5 1,3 1-1,3 3 1,-2-1-1,4 3 0,-3 1 0,3 0 0,-1 0-1,1 0 1,-5-4-1,2 0 1,-2-1-1,0-2 0,0-4 0,-2-1 0,-1-1 1,-9-11-1,17 16 0,-17-16 0,10 9 0,-10-9 0,0 0 0,0 0 1,0 0-1,0 0 0,0 0 0,0 0 0,0 0 0,0 0-2,0 0-1,0 0-5,12 7-18,-12-7-12,0 0 0,0 0-1,0 0 3</inkml:trace>
  <inkml:trace contextRef="#ctx0" brushRef="#br0" timeOffset="7053.4035">7618 11367 2,'-11'1'24,"11"-1"3,0 0-5,0 0-3,0 0-3,0 0-1,0 0-2,0 0-2,0 0-2,0 0-1,0 0 0,0 0-2,8-11 0,-8 11 0,13-13-1,-4 2-1,3 0 0,0-5-1,3 0 0,1-2 0,1-2-1,1-2 0,3 0 0,2-2-1,2 0 1,-1 0-1,0 2 0,0-2 1,0 2-1,-1-1-1,-4 3 1,-2 0-1,-2 5 1,-3 4 0,-2 2-1,-10 9 1,12-10-1,-12 10 0,0 0 1,0 0-2,0 0 0,-7 13-3,7-13-3,-8 11-11,8-11-23,-12 9 1,12-9-1,-19 1 2</inkml:trace>
  <inkml:trace contextRef="#ctx0" brushRef="#br0" timeOffset="8297.4746">5986 10247 36,'0'0'30,"0"0"-4,0 0-3,0-11-3,0 11-5,0 0-3,0 0-2,0 0-2,0 0-3,-10-8 0,10 8-2,0 0-1,0 0 0,0 0-1,-6 14 1,7-2-2,0 2 1,1 6 0,1 4 0,-1 2-1,1 4 1,-1 4-1,0-1 1,0-1-1,-1 3 0,0-1 1,1-4-1,-1-1 1,0-4-1,0-5 0,1-2 0,0-3 1,-1-5-1,-1-10 0,2 10 0,-2-10-1,0 0 0,0 0-2,0 0-3,0 0-3,0 0-9,8-15-20,-8 15 2,9-15-2,0 6 3</inkml:trace>
  <inkml:trace contextRef="#ctx0" brushRef="#br0" timeOffset="9012.5155">6245 10399 8,'0'0'29,"0"0"1,0 0 3,9-6-11,-9 6-5,0 0-3,0 0-4,2 13-2,-2-13-2,1 18-2,-1-4-1,2 4-2,0 4 1,0-1-1,0 0-1,1 1 1,-1-2 0,2-3-1,-2-2 1,1-4-1,-3-11 1,5 11-1,-5-11 1,0 0 0,6-9-1,-6 9 1,5-21 0,-1 8 0,0-4-1,2-1 1,-2-1-1,3-1 0,-1 1 1,2 0 0,1 1-1,0 1 1,1 4-1,1 1 1,-1 4 0,0 3-1,2 3 1,-1 4-1,-1 3 1,2 3-1,0 4 0,1 0 1,-2 3-1,-1 1 0,-1 2 1,-1 0-1,-3 2 0,0-1 0,-4-3 0,-1 1 0,0-3 1,-1-1-1,0-3 0,1-10-1,-1 12 1,1-12 0,0 0-2,0 0 0,2 10-3,-2-10-2,0 0-7,0 0-21,0 0-1,8-12-2,-5 1 3</inkml:trace>
  <inkml:trace contextRef="#ctx0" brushRef="#br0" timeOffset="9538.5456">6721 10100 54,'0'0'36,"0"0"-2,0 0 1,0 0-21,0 0-4,12 15-2,-11-6-3,5 8-2,-3 0 0,2 2 0,-1 4-1,1 4-1,-2 0 0,0 2 0,-2 1 0,0 1-1,-1-3 0,2 5 1,-2-6-2,0-1 2,1-3-1,1-2 0,-1-2 0,1-3 0,0-2 0,1-1 0,0-3 0,2-1 0,-5-9 0,14 16 0,-14-16 0,17 10-1,-5-8 2,0 0 0,-1-1 0,2 0-1,0-2 0,0 0 1,0-2-1,0-4-1,0 1-2,-3-5-4,3 7-5,-8-7-18,2 0-7,-1 0-1,-4-2 0</inkml:trace>
  <inkml:trace contextRef="#ctx0" brushRef="#br0" timeOffset="9841.5628">6636 10386 45,'0'0'35,"0"0"1,0 0 1,0 0-18,12-11-6,3 8-2,-1-4-3,5 5-2,0-3-1,4 4-1,-2-1-2,3 1 0,-1 1 0,-3 2-2,0 1-1,-4-3-3,2 4-6,-7 0-29,-1-4-1,0 2 0,-10-2 0</inkml:trace>
  <inkml:trace contextRef="#ctx0" brushRef="#br0" timeOffset="10981.6281">8166 10108 26,'0'-15'29,"0"15"-4,0 0 0,0 0-4,0 0-3,3-9-3,-3 9-2,0 0-4,7 13-1,-7-13-3,3 22-1,-1-7-1,4 6 0,-2 3-1,1 2-1,0 3 0,1 4 0,-2-1-1,2 1 1,-3-2-1,0 0 1,-1-2-2,-1-1 2,1-3-1,-2-6 0,1-2 0,0-1 0,0-4 0,0-2 0,-1-10 0,3 16 0,-3-16-1,2 9 1,-2-9-2,0 0-1,1 12-2,-1-12-4,0 0-7,0 0-17,0 0-3,0 0-2,3-18 3</inkml:trace>
  <inkml:trace contextRef="#ctx0" brushRef="#br0" timeOffset="11657.6667">8383 10381 45,'10'10'32,"-10"-10"1,6 16 0,-1-1-18,-5-4-7,3 8 0,-3-3-3,3 3-2,-1-2 0,1 1-1,-1 1 0,1-5 0,0 1 0,1-1-1,-1-2 1,1-2-2,-2-1 1,-2-9-1,5 13 1,-5-13-1,0 0 0,0 0 0,12 2 0,-12-2 1,12-19-1,-5 4 1,-1-4-1,2-4 0,0-1 1,0-2-1,-2-1 2,0 2-1,0-1 0,2 6 1,-2 0 0,0 3 0,-1 5-1,1 3 0,-6 9 0,10-7 0,-10 7-1,10 3 1,-10-3-1,11 11 1,-4 0-1,-1 2 1,0 1-1,0 3 0,-1 1 0,1 2 0,-1 1 1,-2-2-1,1 0-1,-2 2 1,0-3 0,0-1 1,-1 0-1,-1 0 0,0-3 0,0 0-1,-1-3 1,1-11-1,0 16-1,0-16-2,2 9-1,-2-9-3,0 0-8,10 0-22,-10 0 0,9-13 0,-6-2 2</inkml:trace>
  <inkml:trace contextRef="#ctx0" brushRef="#br0" timeOffset="12171.6962">8887 10038 55,'0'0'34,"13"-7"0,-13 7-10,0 0-9,4 20-1,-6-8-5,5 6-3,-3 0-2,2 7 0,-1-1-1,1 4-1,-2 2 0,2 2-1,0 0 0,-1 4 0,0 1-1,0-4 1,-1 1-1,1-2 1,0-4 0,0-3 0,0-1-1,4-4 1,-2-3 1,2-2-1,1-3-1,1-2 1,-7-10 0,19 11 0,-8-11 0,3-2 0,-1-4-1,2 0 0,-1-4 0,2 2-1,-1 0-1,-3-5-4,5 6-5,-10-8-15,0 1-14,0 3 2,-6-5-1,0 2 1</inkml:trace>
  <inkml:trace contextRef="#ctx0" brushRef="#br0" timeOffset="12453.7123">8743 10271 50,'0'0'37,"0"0"1,19-12 0,-3 8-11,-2-8-15,13 9-1,-4-7-4,4 6-2,-1 0-1,-1 0-2,-2 1-1,-3 3-2,-4 2-3,-3-4-3,1 8-12,-2-3-22,-12-3 1,10 3-1,-10-3 2</inkml:trace>
  <inkml:trace contextRef="#ctx0" brushRef="#br0" timeOffset="13581.7769">6973 12164 9,'1'-10'28,"-1"10"1,0 0-5,0 0-3,0 0-2,0 0-3,0 0-3,0 0-2,0 0-2,0 0-2,-1 19-2,1-19 0,-1 19-1,-1-5-2,3 5 1,-1 1-2,1 3 0,0 3 0,2 1 0,0 2-1,1 1 1,-2 1-1,1-3 0,0-1 1,-1-2-1,-2-2 0,1-2 0,-1-6 0,-1-1 0,0-4 1,1-10-2,-1 13 2,1-13-1,0 0 0,0 0 0,0 0 1,0 0-1,0 0-1,0 0 1,0 0-3,0 0-4,0 0-14,0 0-18,0 0 1,0 0 0,0 0 1</inkml:trace>
  <inkml:trace contextRef="#ctx0" brushRef="#br0" timeOffset="19490.1148">7373 12326 32,'0'0'30,"0"13"3,0-13-11,-5 17-3,6-2-4,-5-1-4,6 7-2,-3-1-4,3 6-1,-1 1-1,3 3 0,-1-1-2,2 3 0,0-2 1,-1-1-1,0-3 0,-1-3-1,0-6 1,-1-3-1,-1-3 0,-1-11 0,0 0-2,0 0-1,0 0-3,0 0-2,0 0-6,2-19-4,1 9-6,-1-2-3,-1-2-5,4 4 3,-9-5 3</inkml:trace>
  <inkml:trace contextRef="#ctx0" brushRef="#br0" timeOffset="19958.1416">7401 12571 24,'0'0'26,"-2"-14"1,2 14-2,-1-11-3,1 11-3,1-9-4,-1 9-1,0 0-4,7-14-2,3 15-2,-10-1-2,17-2 0,-5 1-1,3 3 0,-2 0-1,5 2-1,-2 4 0,0 0 0,0 2 0,0 2-1,-2-1 1,-1 2-1,-2 1 0,-1-2 0,-3 0 0,-2-2 0,-2 0-1,-3 2 1,-2-1-1,-4-1 0,-1 1 0,-6-1 1,1 0 0,-4 0 0,-1-3 0,-1 0 0,0-1 0,2 0 1,1-2 0,2-1 0,2-3 1,11 0-1,-16 1 0,16-1 0,0 0 0,-9-4-2,9 4 0,0 0-2,0 0-2,6-11-4,4 13-9,-10-2-21,13-3 0,-2 2 0,-1-4 2</inkml:trace>
  <inkml:trace contextRef="#ctx0" brushRef="#br0" timeOffset="20846.1924">7382 12395 12,'0'0'30,"0"0"1,0 0 3,0 0-13,-8-11-2,8 11-4,0 0-2,10-13-5,-10 13-1,12-13-2,-6 3-1,7 2-1,-2 0 0,2 1 0,1 0-1,0 2-1,1 3 1,-1 1-1,2 2 0,-2 2-1,0 2 1,-1 2-1,-1 1 1,1 0-1,-3 2 0,1 1 1,-4 1-1,0 2 1,-2-1-1,-1 1 1,-1-2-1,-3 2 0,-1-3 0,-2-2 0,3-9 0,-13 17 0,1-9 0,-1 0 0,-3 0 0,-1 0 0,-1-2 0,0 1 0,0 1 0,4-4 1,2-3-1,2 2 0,10-3 0,-11 1-1,11-1-2,0 0-4,0 0-8,16 3-26,-7-4 3,6 1-2,-1-1 2</inkml:trace>
  <inkml:trace contextRef="#ctx0" brushRef="#br0" timeOffset="21601.2356">7877 12520 22,'1'-13'33,"-1"13"1,0 0 0,-9-13-13,9 13-5,0 0-3,-11 0-5,11 0-3,-14 7-1,5 2-1,1 2-1,-2 5 0,0 2-1,0 3 1,2 2 0,-1 2 0,4 0-1,2-1 1,4 0 0,4-1-1,5-3 1,1-3-1,5-5 0,1-2 0,3-5 0,0-4 0,2-3 0,-4-5 0,-1-2 0,-1-2 0,-2-2-1,-2-1 1,-2-2-1,-2-1 0,-2-1 0,-1 2 1,-4-2-1,-2-1-1,-4 0 1,-2 2-1,-3 2 1,-4 3-1,1 0 1,-4 5-1,2 6 1,-2 6 0,2 2-2,2 6 0,1-2-3,6 6-3,-2-6-8,8 1-23,3 0 1,-3-12-1,13 13 2</inkml:trace>
  <inkml:trace contextRef="#ctx0" brushRef="#br0" timeOffset="22123.2654">8207 12521 51,'-13'10'34,"2"3"1,-4-3 0,-2 1-20,10 7-4,-6-5-3,7 4-2,-3-3-1,8 0-2,1 0 0,6 2-1,5-3 0,1 1 0,4-2-1,2 0 0,3-5 0,2 0 0,-2-5 0,0-3 0,-1-3-1,-2-2 1,-2-5-1,-2-3 0,-2-1 1,-2-3-1,-4-2 0,-3-1 0,-3-1 0,-3 0 0,-5 2-1,-2 3 1,-4 3-1,-2 3 1,-4 6-1,-1 6 1,2 5-1,-2 5-1,4 2-1,0-3-2,8 7-6,-4-6-21,13-11-5,-1 16-1,1-16 0</inkml:trace>
  <inkml:trace contextRef="#ctx0" brushRef="#br0" timeOffset="22957.3131">8535 12243 19,'-6'-10'32,"6"10"4,0 0-4,0 0-5,0 0-5,-8-12-4,8 12-6,0 0-3,1 15-3,-2-5-2,1 6-2,-1 4-1,2 7 0,0 2-1,3 4 1,-1 2-1,1 1 0,2 1 0,1-2 0,-1-4 0,2-2 0,-1-5 1,1-2-1,-1-4 0,2-4 0,-9-14 0,17 13 1,-6-11-1,-1-3 1,3 0-2,0-2 0,1-1-3,-1-5-5,5 4-23,-3-2-7,-5-3 0,1 0-2</inkml:trace>
  <inkml:trace contextRef="#ctx0" brushRef="#br0" timeOffset="23512.3449">8815 12541 40,'0'0'33,"21"-4"1,-21 4 0,15-15-19,3 11-3,-10-7-1,9 5-4,-8-5-1,2 5-1,-3-3-2,-8 9 0,14-16 0,-14 16-1,6-14 0,-6 14 0,-4-15-1,4 15 0,-16-13 0,4 6 0,-3 0-1,-4 3 0,-3 2 0,3 1 0,-1 1 0,0 3 0,4 2 0,1 4-1,4 1 1,3 0 0,3 4 0,0 1 0,4 3 1,3 3-1,2 0 1,2 3 0,-1-1 1,4 2-1,2-4 0,2 1 1,1-4 0,3-3-1,2-5 1,1-1-1,3-6 1,1-3-1,0-3-1,-2-4-1,1 0-3,-6-10-11,0 3-26,0 2 0,-5-6 1,-1 2-1</inkml:trace>
  <inkml:trace contextRef="#ctx0" brushRef="#br0" timeOffset="24295.3896">9311 12445 40,'0'0'33,"-10"-12"3,10 12-1,-10-10-15,-2-1-6,12 11-4,-17-9-2,17 9-3,-19-1-1,10 4 0,-3 1-1,12-4-1,-18 17 0,8-6-1,1 0 0,2 3 1,1 1-1,0 3 0,3 2 1,2 1-2,0-2 2,5 1-2,1-1 2,4-4-1,1-2 0,4-2-1,0-4 1,4-4 0,-1-2-1,2-2 1,-3-4 0,1-1-1,-4-4 0,-1-4 1,-3-3-1,-3 0 1,-2-4-1,-3 0 1,-3-2-1,-1 1 0,-1 0 0,0 6 0,-1 2 1,0 4-1,5 10 0,0 0 0,-10 3 0,8 9 0,2 3 0,1 5 0,1 3 0,1 1-1,1 2 2,5-2-2,-2-1 1,3-3-1,3-2 0,-1-8-2,2-1-4,-4-11-7,7-3-26,-4-1-2,-2-4 2,2-4-1</inkml:trace>
  <inkml:trace contextRef="#ctx0" brushRef="#br0" timeOffset="24895.424">9573 12339 55,'0'0'37,"0"0"-1,0 0 1,5 10-17,-2 3-9,-6-4-2,6 8-2,-5 0-2,3 6-1,-3 0 0,1 4-1,0-1-1,3 1-1,-1-4 0,2 0 0,0-5 0,3-4-1,-1-4 1,-5-10-1,14 8 0,-14-8 1,14-16-1,-7 3 1,1-5-1,0-3 1,1-1-1,0-3 0,0-1 0,1 2 1,-1 4-1,2 0 0,0 2 0,1 4 0,0-1 0,2 5 0,1 3 0,0 1 0,0 6 0,-2 4 0,0 3-1,-2 5 2,-2 5-1,-3 4 0,-1 2 0,-4 4 0,1 0 0,-2 0 0,0-2 0,1 0 0,-1-4 1,1-3-1,-1-4-1,2-3-1,-2-11-2,0 0-8,0 0-29,0 0 0,0 0 0,2-16-1</inkml:trace>
  <inkml:trace contextRef="#ctx0" brushRef="#br0" timeOffset="30311.7338">15347 11356 10,'12'-2'28,"9"8"2,-5-9 0,5 1-11,3 1-3,2-3-3,3 5-3,-1-5-2,5 3-1,-2-2-2,3 2-1,-1-3 0,4 4-1,-2-3 0,2 2-1,1-1 0,1 2 0,1-1 0,4 2-1,-2-1 0,4 1 1,1 1-1,0 0-1,-1 0 2,1 0-2,-4 1 1,2 0-1,-1-1 1,-1 0 0,-1-1-1,1 0 1,1 0-1,3 1 1,2-2-1,1 1 1,3-1-1,0 1 1,1 1 0,2-1-1,0-2 0,1 1 1,-3 1-1,0-1 1,1 0-1,1 1 0,0-1 0,3 1 0,-3 1 1,2 0-1,1-1 0,1 1 0,-2 0 0,1-1 1,0 0-1,0 0 0,1-1 0,1 0 1,0-1-1,-1 0 1,1 0-1,0 0 0,0 0 1,-4-2-1,1 0 0,-1 2 0,-3-1 1,1 1-1,0-1 0,-2 1 0,0 1 1,1 1-1,-1 2 0,1-2 1,-2 0-1,3 0 0,-2 1 0,2-1 0,-1 0 0,4-1 0,0 0 0,3-1 0,2 0 0,-1-1 1,2-2-2,2 0 2,1 0-1,-2-1 0,4 0 0,1-1 1,1 0-1,2-1 0,2 1 1,-2-1-1,4 2 0,-2 0 1,0-2-1,-1 3 0,-3 1 0,3 0 1,-2 1-1,-2 1 0,0-1 0,-2 1 0,0 2 0,-1 0 0,-3-1 0,-4 1 0,-2-3 0,-1 2 0,-2 1 1,-3-1 0,-5-2-1,-2 0 1,-3-1-1,-4 0 0,-1-1 0,-5 0 1,-3 0-1,-3-1 0,-2 1 0,-1-1 0,-1 1 1,-4 0-1,-3 3 0,-2-1 0,-3 1-3,-10 1-6,0 0-31,0 0-1,-9-12 1,-7 8-2</inkml:trace>
  <inkml:trace contextRef="#ctx0" brushRef="#br0" timeOffset="35416.025">16300 12322 4,'0'0'23,"0"0"-3,0 0-2,0 0-2,0 0-1,0 0-3,15 13-1,-15-13-2,20 2-2,-8-5-1,7 1-1,-2-5 0,5 0-1,-1-6-1,3 2 1,-2-7-2,2 3 1,-2-4 1,-1 2-2,-3-2 0,-2 3 0,-3 0 0,-2 2 0,-2 0 0,-3 2 0,-4-1-1,-2 4 1,-3 0-1,-1-2 0,-5 2 0,0 1 0,-4-1 0,-1 4-1,-2 0 1,-3 0-1,-2 2 0,-2 3 0,-1 3 0,0 2 0,-1 4 0,1 3 0,1 3-1,0 3 1,3 3 0,5-1 1,2 2-1,2 2 0,3-1 0,4 3 1,2-2 0,4 3 0,1-3 0,5 0 0,0 1 1,2-1-1,3-5 0,4 0 1,0-3-1,4-3 0,-1-1 1,0-2-1,2-4 0,3-1 0,-3 0 1,0-2-1,0-3 1,1 0-1,-1-4 0,1 0 0,1-2 0,-1-1-1,-4-2 1,3 0-1,-4-1 0,-4 1 1,-2-1-2,-4 1-1,-8 9-2,5-11-6,-5 11-15,9 0-15,-9 0 1,0 0-1,-9 6 2</inkml:trace>
  <inkml:trace contextRef="#ctx0" brushRef="#br0" timeOffset="36037.0608">16940 12569 28,'0'0'32,"0"0"1,0 0-8,0 0-6,0 0-2,5-12-6,-5 12-1,9-14-3,-9 14-2,10-20-1,0 10-1,-6-4 0,5 2 0,-3-2-1,2 1 0,-2 1 0,-1-1 0,0 2-1,-5 11 0,7-13 0,-7 13 0,0 0-1,0 0 1,0 0-1,10 1 0,-10-1 0,1 15 1,-1-5-1,2 4 0,-2 1 0,0 2 0,0 1 0,1 1 0,-1 2 0,2 0 0,0-2 0,-2 0 0,2-3 0,-1 0 0,0-2 0,0-4-2,1 0 0,-2-10-1,4 14-2,-4-14-3,5 12-5,-5-12-11,0 0-14,0 0 1,0 0 1,0 0 1</inkml:trace>
  <inkml:trace contextRef="#ctx0" brushRef="#br0" timeOffset="36378.0807">16945 12733 31,'0'11'33,"0"-11"2,0 0 0,10 1-14,-10-1-8,16-5 0,-6-1-4,7 4-3,1-4-1,3 2-1,-2-1-2,2 0 0,0-2-1,-1 4-1,-1-1 1,-3 2-1,-5 0 1,-1 1-1,-10 1-1,15-1 1,-15 1-2,0 0 0,10 3-2,-10-3-3,0 0-7,0 0-24,0 0 1,0 0-1,0 0 2</inkml:trace>
  <inkml:trace contextRef="#ctx0" brushRef="#br0" timeOffset="37127.1229">17839 12080 32,'0'0'30,"9"-7"-4,-9 7-4,0 0-2,12 0-4,-12 0-2,0 0-3,0 0-3,-10 17-2,0-10-2,-3 6 0,-1-2-2,-6 6 0,-3 0-1,-1 1 0,-1 3-1,-2 0 1,0 0-1,2 1 0,2-2 0,5-3 0,4-3 0,3 1 1,11-15-1,-3 12 2,3-12-1,17 5 1,-3-5 0,4 2 1,-1-1 0,8 2 0,-3 0-1,-1 3 0,0 0 0,0 1-1,-4 1 0,0 0 0,-3-1 0,-3 0-1,-11-7 1,16 11-1,-16-11-1,11 4 0,-11-4-2,0 0-4,0 0-15,0 0-19,0 0 1,-2-10-1,-4 0 2</inkml:trace>
  <inkml:trace contextRef="#ctx0" brushRef="#br0" timeOffset="38008.174">18278 12214 25,'0'0'30,"9"11"3,-9-11-1,0 0-13,15 0-6,-15 0-2,23-1-3,-10 0-2,7-3-1,-3 0-1,5-3 0,-2-1-1,2-3 0,-1 0-1,-4-1 0,0-4 0,-4 4 0,-2-3-1,-2 3 0,-4-2 0,-1 1-1,-6 1 1,0-1 0,-4 3 0,-3 0-1,-3 0 0,-1 3 0,-2 2 0,-2 3 1,-3 3-1,0 3 0,-2 3-1,1 4 1,1 4 0,-1 4 0,0 2 0,2 6 0,3-1 0,4 2 0,3 2 0,5-1 1,3 0-1,4-1 1,6-5 0,3-1 1,3-3 0,2-2-1,4-2 1,1-5 0,3-3 0,1-2 0,0-5 0,2 0-1,0-4 1,2-1-1,-7-3-1,2 0 1,-3-2-1,-1 1-1,-6 1-1,-2-1-2,-2 5-5,-11 4-13,-1-11-20,1 11 2,0 0-1,-12 6 1</inkml:trace>
  <inkml:trace contextRef="#ctx0" brushRef="#br0" timeOffset="38663.2112">18855 12459 80,'0'0'38,"0"0"-3,0 0-5,3-16-18,-3 16-4,13-14-2,-4 9-3,-9 5 0,20-10 0,-8 7-1,-2 4-1,1 1-1,-11-2 0,14 16 0,-9-3-1,-3 3 0,-7 2-1,-1 4 0,-3 0 0,0 2-1,-7-3 1,2 0 0,-2-2 0,2-1 1,0-4 0,4-4 1,-1-2 1,11-8 0,-9 9 1,9-9 1,0 0-1,0 0 1,13 3 0,-4-3 0,5 1 0,0 1-1,2-1 0,1 0-1,3 2 0,-1-1 0,-1 0-1,-1 0 0,-1-1 0,-1 0 0,-5 1 0,-10-2-3,13-4-2,-13 4-10,12 1-26,-12-1 1,-11-11 0,2 1-1</inkml:trace>
  <inkml:trace contextRef="#ctx0" brushRef="#br0" timeOffset="39259.2455">19534 12031 49,'0'0'34,"9"12"1,-4-2-1,-8 1-12,3-11-17,-3 21-2,2-10 0,1 2-2,2-1-3,-2-12-8,0 0-24,8 14-1,-8-14-1,0 0 1</inkml:trace>
  <inkml:trace contextRef="#ctx0" brushRef="#br0" timeOffset="39478.2581">19547 12317 36,'2'23'29,"-8"-7"2,6 3 0,-1-4-20,-1-6-4,4 2-1,-2-11-1,5 10-2,-5-10-5,0 0-14,8-11-15,2 5-2,-9-10 1,8 3 0</inkml:trace>
  <inkml:trace contextRef="#ctx0" brushRef="#br0" timeOffset="40260.3028">19995 11948 49,'9'0'32,"-9"0"1,0 0-9,12 13-8,-11-4-6,5 11-1,-5 0-3,3 9-1,-1-2-1,3 8 0,-2-3-1,0 4-1,0-2 0,0 1-1,-2-2 0,0-2-1,-2-3 0,-1-6-1,1-1-3,-3-7-1,7-1-6,-4-13-12,0 0-13,0 0 0,3-20-1,2 6 2</inkml:trace>
  <inkml:trace contextRef="#ctx0" brushRef="#br0" timeOffset="40903.3396">19999 12022 42,'2'-9'36,"-3"-5"0,7 2 2,6 0-17,-2-7-7,10 9-3,-1-5-3,7 8-1,-2-1-3,6 7-1,-3 3-1,3 6-1,-4 2 0,-3 5-1,-4 1 0,-4 3-1,-5 1 0,-6 1-1,-5 1 0,-6 0-1,-4 0 0,-5 1 1,-2-2 0,-5-3 0,0-2 1,2-4 0,-1-2 2,3-3 0,5-5 0,3-2 1,11 0 0,0 0 1,0 0-1,16-9 0,1 6-1,4 3 0,4 1 0,2 4-1,1 0 1,2 2-1,-3 2 0,-1 3 1,-4 0-2,-3 4 1,-5 2 0,-3 0 0,-7 1-1,-8 0 0,-6 1 0,-3-3 1,-5 1-1,-4-5 1,-4-2-1,-3-2 1,-3-2 0,2-3 0,0-1 1,0-2-1,5-1 1,3-1-1,6-1 0,5-2 1,11 4-1,0 0-2,3-9-1,7 3-3,9 7-8,-4-3-26,8-4 2,2 3-2,-1-5 1</inkml:trace>
  <inkml:trace contextRef="#ctx0" brushRef="#br0" timeOffset="41370.3663">20742 12160 18,'-24'9'30,"8"9"1,-7-3 2,2 2-14,10 8-5,-1-5-2,11 8-4,1-6 0,13 0-3,2-4 0,9-2-1,4-5-1,4-3 0,1-7-1,3-4 0,-3-7 0,-1-1 0,-6-4 0,-3-4-1,-8-2 0,-3 1 0,-10-3 0,-5-1 0,-8 3 0,-4 1-1,-6 1 0,-2 6 0,-5 5 0,-2 1-1,1 9-1,-1 5-2,6 5 0,-1 0-5,12 9-7,0 0-22,8-9 1,11 4 0,5-10 1</inkml:trace>
  <inkml:trace contextRef="#ctx0" brushRef="#br0" timeOffset="41784.39">21137 12159 24,'-10'25'28,"-7"-7"3,10 9 2,0-4-18,2-4-2,10 5-1,0-9-2,10 5 0,-2-11-2,8 3-2,-1-9-1,3-1-1,-2-6-1,2-1-1,-2-6 0,-1-1-1,-2-4 0,-3 1 0,-3-5 0,-4 1 0,-4-4 0,-5 0-1,-5-1 0,-7 2 0,-3 1 0,-5 2-1,-5 7 0,-2 2-1,-2 7-1,-8 3-2,5 11-3,-3-5-7,8 2-24,6 7 2,4-8 0,15 3 1</inkml:trace>
  <inkml:trace contextRef="#ctx0" brushRef="#br0" timeOffset="42365.4232">21491 11842 61,'2'14'37,"5"-2"-1,-4-1 3,-3 1-25,7 9-5,-7 0-2,4 7-3,-3 0-1,0 4-1,-2-1 0,2 3-1,-2 1-1,1 1 1,-1 0-1,1-2 0,0 0-1,2-5 0,2-2-2,-1-9-2,6 2-4,-9-20-10,13 8-20,0-8 1,-1-11-1,3-2 2</inkml:trace>
  <inkml:trace contextRef="#ctx0" brushRef="#br0" timeOffset="42901.4539">21773 12214 27,'0'0'32,"26"3"3,-11-10 0,2 0-13,6 2-6,-5-7-3,6 4-5,-4-6-1,3 3-2,-6-3-2,1 2-1,-5 0 0,0 1-1,-4-2 0,-3 3 0,-4-1 0,-3 0 0,-2 2-1,0-1 1,-3-1-1,-6 3 0,-1 0 1,-2 0-1,-4 3 0,-1 2 0,-1 3 0,-4 4 1,0 3-1,2 4 1,2 3 0,0 7 0,3 4 1,5 3 0,3 0-1,4 2 1,5-1 0,5 3 0,4-4-1,5-2 1,3-3 0,3-3 0,3-4 0,3 0-1,1-7 1,2-4-1,-2-2 0,1-3 0,-1-2-1,-1-4 0,-2 1-2,-6-6-4,3 6-6,-20 5-30,18-19 0,-9 6 0,-4 0-1</inkml:trace>
  <inkml:trace contextRef="#ctx0" brushRef="#br0" timeOffset="43723.5009">22496 12100 36,'10'0'32,"-10"0"1,0 0 2,0 0-18,-12-4-5,12 4-2,-16-3-3,6 4 0,-6-3-2,4 2 0,-6 0-2,1 3 0,-4 0-2,3 5 1,-2 0-1,3 4 0,1 2 0,1 4 0,5 1 0,6 2 0,3 1 0,4 1 0,3-1-1,6-1 1,3-4 0,5-3 1,1-4-2,3-5 1,2-7 0,1-5-1,-1-5 1,0-3 0,-3-5-1,-2-1 0,-4-4 1,-2-2-1,-6 0 1,-5 1-1,-3 0 1,-3 4-1,-5 2 1,0 4-1,-1 5 1,-2 7-1,1 6 1,9-2-1,-11 22 0,9-5 1,2 5-1,3 3 0,1 4 0,4-1 1,1 0-2,2-3 2,0-2-2,2-3 1,-2-5-1,1-6-2,3-2-4,-15-7-7,23-15-26,-9 6-1,-2-7 1,4 0 0</inkml:trace>
  <inkml:trace contextRef="#ctx0" brushRef="#br0" timeOffset="44270.5322">22930 11998 53,'0'0'35,"0"0"2,0 0 0,0 0-21,9 17-5,-12-5-3,3 10-1,-5 0-2,4 7-1,-2 0-2,2 4 0,-1-1-1,0-1 0,1-4 0,3-2 0,0-5-1,1-6 1,-3-14-1,10 11 0,-10-11 1,19-11-1,-6-2 1,2-4 0,0-3-1,4-2 1,1-1 0,1 1 0,0-1 1,-1 4-1,-2 2 0,2 3 0,-3 4-1,-1 3 1,-3 4-1,3 4 1,-6 4-1,-1 4 0,1 3 0,-7 5 0,-4 3 0,0 2 1,-2 3-1,-5 0 0,2-1 0,-1-4 0,-1 1-1,0-6-1,7-2-3,1-13-5,0 0-19,0 0-13,-9-1 2,7-9-2,-1-7 3</inkml:trace>
  <inkml:trace contextRef="#ctx0" brushRef="#br0" timeOffset="62112.5527">15861 10658 16,'16'-1'24,"-16"1"-3,20-3-1,-9 1-1,3-2-3,0 4-3,0-3-3,3 1-3,-2-3-2,5-1-1,-3-1-2,2-2 1,0-3-1,1 0 0,-2-4-1,1 2 1,-3-2-1,-2 3 2,-3-3-1,-3 5 0,-2-1 0,-4 2-1,-4 1 1,-2-2 0,-4 2 0,-1 1-1,-4 1 0,1-1 1,-4 3-1,-2 1-1,-3 2 1,1 3-1,-3 2 1,1 4-1,0 2 0,0 2 0,-1 5 0,3 1 1,2 4-1,2 3 1,3 1 0,2 2 0,4-1 0,4 2 0,3-1 1,4-1-1,3-5 1,4 0-1,-1-4 0,4-1 1,1-3-1,3-3 1,1-3-1,3-1 1,-1-1-1,1-2 1,3-2-1,-1 0 0,2 0 0,-1-1 0,-3-1-1,-1 1 1,-1-1-1,-2 0 0,-3 1 1,-1-2-2,-2-2 0,-3 0-2,0 4-2,-9 0-3,16-3-12,-16 3-19,12-4 0,-12 4 0,9 1 2</inkml:trace>
  <inkml:trace contextRef="#ctx0" brushRef="#br0" timeOffset="62675.5849">16463 10900 23,'10'-13'31,"-10"13"2,11-9 0,-6-1-10,-5 10-8,9-18-2,1 10-4,-5-7-2,5 5-1,-3-7 0,4 5-2,-3-1 0,1 0-1,-2 1-1,-7 12 0,14-18-1,-14 18 1,8-11-1,-8 11-1,0 0 1,0 0-1,0 0 0,9 3 1,-9-3-1,4 18 0,-4-4 0,0 4 0,0 1 1,-3 4-1,3 0 0,-1 0 0,2 1 0,-2-2 1,2-1-2,0-4 1,3-1-1,-2-5 0,0 1-1,-2-12-2,4 16-2,-4-16-2,0 0-4,0 0-8,0 0-8,3 11-9,-3-11-1,0 0 3</inkml:trace>
  <inkml:trace contextRef="#ctx0" brushRef="#br0" timeOffset="62968.6016">16533 11037 19,'-11'6'32,"11"-6"3,0 0-2,0 0-8,0 0-4,0 0-5,0 0-5,0 0-3,15-11-3,-15 11-1,18-8-1,-7 1-1,3 4-1,0-3 0,0 1-1,1 0 0,0 2 0,-3 0-1,1-2 0,-3 4 0,-10 1-2,15 1-1,-15-1-1,11 6-3,-11-6-4,0 0-14,12 4-11,-12-4 0,0 0 1,9-12 2</inkml:trace>
  <inkml:trace contextRef="#ctx0" brushRef="#br0" timeOffset="63542.6345">16942 10478 60,'0'0'35,"0"0"0,0 0-8,7 13-12,-7-13-5,0 0-3,-2 11-2,2-11-3,2 9-3,-2-9-4,0 0-8,6 14-24,-6-14 1,3 10-2,-3-10 2</inkml:trace>
  <inkml:trace contextRef="#ctx0" brushRef="#br0" timeOffset="63770.6475">16971 10699 31,'9'19'32,"-9"-19"1,5 14 0,-3-4-13,-2-10-9,4 17-3,-4-17-2,2 12-4,-2-12-2,0 0-6,0 0-27,0 0 0,0 0-2,0 0 1</inkml:trace>
  <inkml:trace contextRef="#ctx0" brushRef="#br0" timeOffset="64646.6975">17340 10174 23,'0'0'29,"0"0"2,0 0-7,0 0-5,0 0-2,-6 15-4,7-1-3,-4 0-1,4 9-2,-3 1-2,6 9-1,-2 3 0,6 3 0,-5 1-2,4 3 1,-2 0-1,1 0-1,0-3 0,-1-4 0,0-4 0,0-1-1,1-4 1,-3-2-1,3-6 0,-2-4 0,-1-1-1,-1-3 0,0-1-2,-2-10-2,2 10-3,-2-10-6,0 0-22,0 0-1,4-18-1,0 8 2</inkml:trace>
  <inkml:trace contextRef="#ctx0" brushRef="#br0" timeOffset="65226.7308">17565 10551 49,'13'8'34,"-13"-8"2,10 12-1,-7-1-17,-3-11-9,4 23-2,-4-10-2,4 6-3,-3-1 1,2 1-2,0 0 0,1-1 0,0-1 0,1-1 0,0-5-1,1-2 1,-6-9-1,14 13 1,-14-13-1,16-2 0,-7-4 0,1-2 0,2-1 0,0-6 0,1-1-1,-1-2 1,1 0-1,-1-4 1,0 0 0,1 3 0,-3 0 0,-2 3 1,1 4-1,-2 2 0,-7 10 1,12-6 0,-12 6-1,10 11 1,-6-2 0,-1 4-1,0 2 1,0 4-1,-1 0 0,0 3 1,-1 0-1,2 0 0,-2 1 0,1-2 1,0-2-1,2-3 0,0-3 0,0-1-1,-4-12-1,0 0-3,16 9-7,-16-9-26,10-10 0,-4-1 0,-2-6 0</inkml:trace>
  <inkml:trace contextRef="#ctx0" brushRef="#br0" timeOffset="65688.7571">18072 10226 71,'3'-11'36,"-3"11"0,13-7-5,-13 7-19,0 0-4,0 0-1,13 13-2,-10 3-2,1 7 0,1 4-2,-2 5 1,0 2-1,0 3-1,-1 4 1,1 0-1,-3-1 0,2-1 0,-2-1 1,1-3-1,0-1 0,0-4 0,0-4 0,1-4 0,3-2 0,2-5 0,1-3 0,2-4 0,3-3 0,2-5 1,1-2-1,1-2 0,3-3-1,0-1 0,0 0-2,-2-5-4,5 5-11,-8-3-21,-5-1 1,1-1-1,-11-1 1</inkml:trace>
  <inkml:trace contextRef="#ctx0" brushRef="#br0" timeOffset="65962.7729">18025 10505 59,'11'-18'39,"3"8"0,0-4 1,0-3-21,12 10-6,-5-6-4,7 6-2,-3 1-3,2 4-2,-3 2 0,1 1-2,-2 3-1,-3-2-3,1 5-6,-8 1-30,0-8-1,-3-2 0,-10 2 1</inkml:trace>
  <inkml:trace contextRef="#ctx0" brushRef="#br0" timeOffset="68006.8898">19629 10604 14,'0'0'28,"0"0"1,8 9-4,-8-9-5,12 8-3,-12-8-4,21 5-2,-10-7-3,6 6 0,-1-8-4,2-2 0,-1-2 0,1 0-1,-3-2-1,2-1 0,-4 0 0,-3 0-1,-3-3 1,-7 14-1,13-17 0,-11 7 0,-2 0 0,0 10-1,-7-18 1,7 18-1,-16-13 0,4 7 0,-2 2 0,-4 3 0,-2 3-1,-1 2 1,1 4 0,-2 4 0,1 3-1,2 6 1,2 0 0,5 3 0,2 2 0,5 0 0,3 1 1,3-3 0,5 0 1,3-2-1,2-3 1,6 0 0,0-4 0,4-2 0,0-2 0,4 1-1,0-6 1,2-1 0,-1-3-1,0-1 0,-1-3-1,1-2 0,0-3-1,-4-4-2,0 4-4,-7-7-10,0 1-22,-4 4 0,-7-2-1,-4 11 1</inkml:trace>
  <inkml:trace contextRef="#ctx0" brushRef="#br0" timeOffset="68673.928">20259 10746 48,'0'0'35,"7"-11"2,-7 11-1,3-18-18,-3 18-6,11-12-5,-11 12-1,14-5-3,-14 5-1,16-3 0,-16 3-1,14 6-1,-14-6 0,12 15 0,-8-6 0,-3 4 0,-1 3-2,-2-1 1,-2 0-1,-1 0 0,-3 1 0,2-3 0,-3 0 1,2-3 0,7-10 0,-16 17 0,16-17 2,-13 11-1,13-11 2,0 0-1,0 0 2,0 0-1,-5 9 1,5-9 0,13 2-1,-13-2 0,17 4 0,-6-4 0,2 4-1,2-2 0,0 1-1,0-2 0,-2 2 0,2-2-1,-4-1-1,1 1-1,-12-1-4,19-3-8,-19 3-24,0 0 1,12-17-1,-11 5 2</inkml:trace>
  <inkml:trace contextRef="#ctx0" brushRef="#br0" timeOffset="68988.9457">20619 10418 47,'0'0'34,"0"0"2,0 0-1,0 0-17,0 0-7,3 10-4,-3-10-2,-8 16-2,4-7-2,4-9 0,-4 15-2,4-15-3,2 15-7,-2-15-26,-2 10 2,2-10-2,0 0 1</inkml:trace>
  <inkml:trace contextRef="#ctx0" brushRef="#br0" timeOffset="69221.9593">20637 10651 64,'6'19'35,"-6"-19"-1,3 16-3,-3-16-20,6 13-5,-6-13-2,1 14-2,-1-14-2,0 0-5,0 0-10,0 0-19,0 0 0,0 0-2,0 0 1</inkml:trace>
  <inkml:trace contextRef="#ctx0" brushRef="#br0" timeOffset="69831.9941">20956 10168 39,'0'0'32,"0"0"2,5 14 0,-6 1-17,-4-2-3,6 14-4,-5-2-2,5 9-1,-1-1-2,4 6-1,-1-2 0,2 3-2,-1-4 0,1 0 0,0-2-1,0 0 0,-2-3 0,0-3-1,-1-3 0,-1-3-1,1-6 0,-1-4-1,2-2-2,-3-10-3,0 0-8,0 0-17,9-10-7,-1 0 1,-3-4 1</inkml:trace>
  <inkml:trace contextRef="#ctx0" brushRef="#br0" timeOffset="70366.0247">21135 10525 47,'15'0'34,"-15"0"2,11 5 0,-11-5-12,4 15-12,2 1-4,-7-3-2,2 8-2,-2-3 0,2 3-2,-1-1 0,1 0-1,2-3 0,0-2 0,2-2-1,2-4 1,-7-9 0,17 10-1,-6-10 1,2-4 0,2-5-1,3-2 0,-2-5 1,2-3-1,1-4 0,-2-2 1,-1-1-2,-2 2 2,-4 3-1,0 1 0,-4 4 1,-1 4-1,-5 12 0,0 0 1,0 0-1,9 5 1,-6 4-1,-1 6 0,3 3 1,0 0-1,0 4 0,0 1 0,-1-1 1,1 1-1,0-1 0,2-4 0,-2-2 0,-1-3-1,2-2-1,-6-11-2,13 11-5,-13-11-11,6-11-21,-6 11 2,13-23-1,-4 5 2</inkml:trace>
  <inkml:trace contextRef="#ctx0" brushRef="#br0" timeOffset="70773.048">21628 10055 60,'9'-6'36,"-9"6"0,12-7 0,-1 12-20,-11-5-7,12 18-2,-8-3-2,2 9-1,-3 1-1,3 6 0,-5 4-1,-1 5-1,-2 3 0,-1 2-1,-3 0 1,2 1-1,-3 1 1,3-2-1,1-5 0,2-4 0,5-5 1,2-5-1,4-4 1,3-6 0,3-6-1,2-3 1,1-4-1,-1-3 0,0-2-2,-3-4-1,3 1-5,-9-11-8,7 1-23,-6 0 0,-5-3-1,0-1 1</inkml:trace>
  <inkml:trace contextRef="#ctx0" brushRef="#br0" timeOffset="71039.0631">21502 10261 41,'0'0'36,"0"0"3,14-6-1,3-3-9,7 11-14,-4-6-3,13 10-4,-5-3-2,6 3-2,-3-1-1,2 2-1,-3 1-3,-2 0-1,2 3-6,-11-11-13,3 2-20,-1-2 0,-5-2 0,-1 1 1</inkml:trace>
  <inkml:trace contextRef="#ctx0" brushRef="#br0" timeOffset="73198.1867">21224 11254 30,'0'0'19,"13"3"-2,-13-3-1,16 1-1,-5-1-3,-1-1-3,6 2-2,-4-2-1,6 3-1,-3-2 0,6 1-1,-4-1 0,6 2-1,-2-3 1,2 2-1,-4-2 0,3 2 0,-4-2-1,2 2 2,-4-4-1,1 3-1,-1-3 0,0 3 0,-2-3 0,2 2 0,-1-4-1,2 4 2,-2-1-2,1 0 1,0 1 0,-1 1-1,0 0 1,0 2-1,-2 0 0,-1 1 0,1 1-1,0-1 1,-1 1 0,1-3 0,0-1-1,1 1 1,-1-2 0,1 1 0,0-3-1,0 3 1,1-3-1,-1 3 0,2 3 1,-3-2 0,1-1-1,-1 1 1,1-1-1,0 0 1,-2 0-1,1-1 0,-2 1 1,2 0-1,-2 0 0,1 0 0,-1-1 0,-1 1 0,0 1 1,2-1-1,0 0 0,-1 1 0,1 1 0,-1-1 0,1 3 1,0-4-1,1 3 0,1-2-1,-2-3 2,4 0-1,-1-1 0,2 2 0,2-1 0,1 3 1,0-3-1,-1 0 0,2-1 0,-1 2 0,0 2 1,1-2-1,-2-2 0,-1 0 0,1 0 0,0 2 0,-1 1 0,2 1 0,-2-4-1,1 2 1,-1 1 0,0-1 0,2 0 0,-1 1 0,2 0 0,-1-1 0,-2 1 0,3 0 1,2 2-1,-5-1 0,3 3 0,-4-1 1,2 0-1,-1 1-1,0 0 2,-2-4-1,0 1 0,5 2 0,-1-5 0,1-1 0,1 0 1,0-1 0,-2 1-1,5 3 1,-3-4-1,0 1 1,-3 1-1,3 2 0,-3-1 0,1-2 0,3 1 0,-3 1 0,-1-1 0,5 0 0,-1 1 0,-4 0 0,4-1 0,-2 1-1,-2 0 1,4 0 0,-2 0 0,-5 1 0,-1 0 0,2 0 0,-2-1 0,-4 1 0,0-1 0,-11 1 0,12 1 0,-12-1-1,13 0 1,-13 0 0,0 0 0,0 0 0,0 0 0,0 0 0,10 9 0,-10-9 0,0 0 1,0 0-1,0 0-1,0 0 1,0 0-1,0 0 0,0 0 0,0 0 1,0 0-1,0 0 0,0 0 0,0 0 1,0 0-1,0 0 1,0 0 0,4 10-1,-4-10 1,0 0 0,0 0 0,0 0 0,0 0-2,0 0-5,0 0-18,0 0-15,0 0 3,-14-7-2,-5-3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7:58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8174 16456 21,'0'0'29,"0"0"2,0 0 2,0 0-13,0 0-3,-10-7-4,10 7-2,0 0-3,0 0-1,0 0-2,0 0 0,0 0-1,0 0-1,0 0 0,5 14-1,-5-14 0,2 14 0,-2-5-1,2 0 1,-1 4-1,0 1-1,0 0 1,1 1 0,0-1 0,-1 2 0,1-3-1,0 2 1,0-4 0,0-2-1,-1 1 1,-1-10-1,3 16 0,-3-16 1,2 12-1,-2-12 0,0 0 0,2 12 0,-2-12 1,0 0-1,0 9 0,0-9 0,0 0 0,-1 10 0,1-10 0,0 0-1,0 0-1,0 0-3,2 9-4,-2-9-11,-5-13-20,5 13 2,0-21-1,1 7 1</inkml:trace>
  <inkml:trace contextRef="#ctx0" brushRef="#br0" timeOffset="542.0309">8170 16258 47,'0'0'32,"0"0"2,0 0-2,0 0-15,0 0-3,0 0-5,6 15-3,-6-15 0,3 13-1,-3-13-1,3 17 0,-3-17-1,4 14-1,-4-14-1,0 0 0,0 0-1,0 0-2,0 0-5,0 0-13,2-17-18,-2 6 1,-5-1-2,4 3 2</inkml:trace>
  <inkml:trace contextRef="#ctx0" brushRef="#br0" timeOffset="1456.0827">8636 16135 25,'10'-6'28,"-10"6"2,4-11-6,-4 11-4,3-13-2,-3 13-4,2-12-2,-2 12-3,2-11-1,-2 11-2,-1-14 0,1 14-2,-6-13 0,6 13-1,-12-13-1,12 13 1,-15-9-2,5 6 1,-2 0-1,2 3 0,-2 0 0,1 3 0,0 1 0,0 1-1,0 4 1,2 0-1,-1 1 0,2 4 1,2 0-1,1 2 0,1 1 0,1 2 0,3-1 0,3 4 1,-1 0-1,2 1 1,0 0-1,0 2 1,1-1-1,0 0 0,0 0 1,1-1-1,-2 2 0,0-2 1,-1-2-1,1-1 0,-2 2 0,1-2 0,0-1-1,2 0 1,-2-5 0,1 0 0,-2-4-1,1 0 1,-3-10-1,5 10 1,-5-10-1,0 0 0,0 0-1,0 0-2,0 0-2,0 0-3,-4 9-10,4-9-19,-11 0 0,11 0 0,-17-5 2</inkml:trace>
  <inkml:trace contextRef="#ctx0" brushRef="#br0" timeOffset="1858.1063">8346 16460 27,'13'-2'30,"-13"2"3,0 0-6,11-6-6,-11 6-2,10 1-2,-10-1-5,15 0-1,-15 0-3,28-2-1,-11-3-1,8 2-1,-2-3-1,5 2 0,-1-3-2,2 3 0,-1-1-1,-3 0 0,-1 3-2,-5 0 0,1 2-1,-5-2-4,3 7-11,-5-3-23,-13-2 0,10 0 0,-10 0 0</inkml:trace>
  <inkml:trace contextRef="#ctx0" brushRef="#br0" timeOffset="4162.2374">7211 15509 52,'1'9'33,"-1"-9"-2,0 0-4,0 0-11,0 0-2,10 8-5,-10-8-1,15 5-2,-15-5 0,23 10-1,-10-3 0,6 6-1,-1 1-1,4 5 0,1 2-1,-2 1 0,2 3-1,1 3 1,0 0-2,-1 2 1,1 1-1,1 1 1,-1 0-1,2 0 0,-1-1 1,0-2-1,0-1 0,-1-2 0,-3-5 1,0-1-1,-3-3 0,-3-4 1,-3-3-1,-2-2 0,-10-8-1,9 7-1,-9-7-9,0 0-28,0 0-2,-13-7 1,2-4-1</inkml:trace>
  <inkml:trace contextRef="#ctx0" brushRef="#br0" timeOffset="5898.3372">5627 15025 63,'0'-14'35,"0"14"-1,0-18-6,0 18-13,0 0-5,0 0-4,-8 22-1,8-2-3,3 8 1,-1 6-1,3 6 0,-1 1 0,2 2-1,0-3 0,1-2-2,1-4-1,-2-6-2,3-4-4,-5-11-3,6 1-9,-10-14-15,0 0-1,0 0 0,-10-17 2</inkml:trace>
  <inkml:trace contextRef="#ctx0" brushRef="#br0" timeOffset="6460.3695">5510 15097 45,'9'-10'34,"0"-3"2,8 3 0,5 2-15,-6-6-7,13 9-2,-4-4-4,6 3-2,-3 3-2,3 5-1,-2 1-2,-3 5 0,-3 2-2,-5 2 1,-4 4-2,-5 2 0,-6 4 1,-9-2-1,-7 5 0,-4-3 0,-6 1 1,-1-3 0,-1-4 1,1-2 0,4-6 1,5-1 0,5-7 0,10 0 0,3-11 0,10 2 0,2 0 0,5 1 0,4 1 0,2 1 0,1 5 0,-1 5-1,-3 4 0,-4 4-1,-1 4 0,-6 2 0,-3 4 0,-5 0 0,-4 0 1,-4-1-1,-5-1 0,-4-1 2,-4-5-1,-1-2 2,-4-4-1,1-3 0,0-4 0,1-3 1,1-2-2,7-2 1,12 6-3,-15-12-2,15 12-4,2-15-12,-2 15-19,23-17 1,-6 6 0,7 1 0</inkml:trace>
  <inkml:trace contextRef="#ctx0" brushRef="#br0" timeOffset="6833.3909">6144 15226 69,'-22'16'34,"3"4"0,-3 2-8,5-7-15,11 6-4,3-7-1,11 2-2,4-6 0,11-1-2,4-6 1,6-2-1,1-5-1,1-3 1,-2-3-1,-1-1 0,-5-4 0,-5-1 0,-7-4 0,-7 0 0,-8 0-1,-7-1 0,-6 0 0,-9 4 1,-5 2-2,-5 4 0,-2 9-1,-3 3-2,4 10-3,-1-1-11,9 5-20,9 6 2,4-5-1,12 4 1</inkml:trace>
  <inkml:trace contextRef="#ctx0" brushRef="#br0" timeOffset="7213.4126">6514 15160 64,'-23'7'34,"2"11"-3,-4-1-4,4 0-19,12 3-1,2-1-2,10 1-2,7-7 0,9-2-1,6-6 0,4-4 1,2-6-2,3-5 2,-3-6-2,-1-1 1,-9-5-1,-4 2 1,-8-4-1,-8 1 1,-8 0-1,-7 7 0,-7 2 0,-6 6 0,-4 5-1,-2 5-2,2 8-2,-1 0-6,9 5-19,5 5-7,2-7 0,13 1-1</inkml:trace>
  <inkml:trace contextRef="#ctx0" brushRef="#br0" timeOffset="7530.4306">6746 14725 61,'-2'-18'35,"-4"7"-2,6 11 2,-6 18-19,3-4-9,10 12-1,-3 5-1,4 10-2,-1 7 1,3 5-1,-4 0 0,0 3 0,-2-2-2,1-4 0,0-5-1,0-9-1,3-5-2,-4-13-6,10-1-20,-1-8-9,-13-9 1,17-10-2</inkml:trace>
  <inkml:trace contextRef="#ctx0" brushRef="#br0" timeOffset="7969.4558">6957 15175 54,'16'-6'37,"5"2"-1,-3-4 1,5-8-13,3 6-14,-5-9-2,4 5-3,-4-5-2,0 2-1,-4-2 0,-2 1 0,-5 2-1,-6 0 0,-4 3 0,-5 1 0,-6 2-1,-5 5 1,-3 5-1,-4 4 0,-1 6 0,-2 5 0,1 4 0,1 4 1,4 5-1,5-1 1,4 2 0,6 0 1,5-2-1,6-1 0,5-5 1,2-1-1,4-3 0,2-4 0,1-6 0,2-4-2,1-3-2,-2-9-3,5 5-11,-3-7-23,-4-6-1,-2 1 1,-3-2-1</inkml:trace>
  <inkml:trace contextRef="#ctx0" brushRef="#br0" timeOffset="8517.4872">7535 15044 59,'0'0'35,"3"-16"1,-3 16-1,-13-9-17,0 1-8,3 6-2,-4-1-2,2 7-2,-5 1-1,-1 8 0,-1 3 0,0 5-1,1 1 0,4 7 0,2 0 0,6 0 0,6-3-1,7-2 0,5-6 0,7-1 0,2-7-1,5-9 1,1-7-1,0-4 1,-2-8-1,-2-3 0,-4-5 0,-3-4 1,-7-2-1,-4-1 0,-6 0 0,-2 3 0,-4 4 0,-2 5 0,-2 9 1,0 5-1,2 9 0,0 8 0,3 8 1,2 5-1,4 4 0,2 2 1,3-1-1,3 3 0,3-2 0,2-5 0,2-3-2,-3-5-2,6-3-4,-8-14-11,8-3-21,-4-5-1,-2-7 2,1-2-2</inkml:trace>
  <inkml:trace contextRef="#ctx0" brushRef="#br0" timeOffset="8898.509">7771 14913 67,'0'0'38,"0"0"0,2 15 1,-2 3-21,-7-3-7,8 10-3,-3-1-2,5 3-2,0-1-1,5-2-1,2-3 0,1-4-1,1-5 0,2-5-1,-1-6 1,2-5-1,-1-6 0,0-5 1,-2-3-1,3-2 0,0-2 0,0 1 0,0 2 0,0 5 0,-3 4 0,0 7 0,0 8 0,-3 5 0,-3 4 0,1 6 1,0 4-1,-2 0 0,2 3-4,-5-8-15,2-2-21,1-1-2,-5-16 2,14 3-1</inkml:trace>
  <inkml:trace contextRef="#ctx0" brushRef="#br0" timeOffset="9987.5713">9257 15252 33,'13'-10'29,"-7"-1"0,0 2-3,-6 9-3,8-14-5,-8 14-3,0 0-4,0 0-2,-2 17-3,-2-2-2,-5 4-1,-1 5 0,-6 5-1,1 6 0,-4 1-1,-4 7 0,-2 3 0,2-1 0,-2 0 0,1 0 0,1-3-1,2-5 1,0-3-1,6-7 1,2-6-1,3-4 0,2-2 0,2-6-1,6-9 0,-4 10-2,4-10-5,0 0-26,0 0-5,7-10 1,-5-5-1</inkml:trace>
  <inkml:trace contextRef="#ctx0" brushRef="#br0" timeOffset="14600.835">9149 14550 39,'6'-15'32,"-6"15"1,0 0-5,1-18-9,-1 18-3,1-11-2,-1 11-5,0 0-2,0 0-1,0 0-2,0 0 0,3 16-1,-3 2-1,-1 2 1,0 7-2,0 3 1,-1 5-1,0 2 0,0 1-1,0-3 0,1 0 1,1-2-1,0-2 0,1-3 0,0-2 0,2-3-2,-2-5 1,2 2-3,-2-9-3,3 4-4,-4-15-8,0 0-20,0 0 2,0 0-1,7-12 1</inkml:trace>
  <inkml:trace contextRef="#ctx0" brushRef="#br0" timeOffset="15060.8614">9295 14717 45,'0'0'32,"8"15"3,-8-4-1,2 4-13,0 9-9,-5-3-4,4 8-2,-1-2-3,2 2 0,-1-5-1,3 0-1,0-5 1,1-4-1,1-5 0,-6-10-1,13 3 1,-13-3-1,18-20 1,-9 3-1,1-5 1,3-2-1,-2-1 0,1-2 0,0 2 0,-2 4 0,-1 5 0,0 4 1,-9 12-1,11-9 1,-11 9-1,10 13 1,-8 3 0,2 1 0,-1 5-1,1 5 1,-1 1-1,1-1 1,0 0-1,1-5-1,1 1-2,0-7-2,5-2-7,-11-14-23,12 4-2,-2-11 0,-3-11-1</inkml:trace>
  <inkml:trace contextRef="#ctx0" brushRef="#br0" timeOffset="15421.8821">9723 14469 77,'0'0'37,"9"22"-1,-7-4 1,-7 1-28,6 9-3,-3 0-1,3 7-2,-3 2-1,2 4-1,-3-2 0,2 0 0,-2 2-1,1-3 0,1-3 1,0-2-1,1-5 1,1-4 0,0-5-1,4-2 1,1-6 0,-6-11-1,18 11 1,-4-13-2,0-4 0,1-6-4,3 2-7,-6-7-26,-2-8 0,-3-2 0,-6-4-1</inkml:trace>
  <inkml:trace contextRef="#ctx0" brushRef="#br0" timeOffset="15647.895">9583 14693 59,'6'12'37,"4"-10"0,6 1 2,11 0-23,-7-11-3,12 6-3,-6-5-3,4 2-4,-4-2-3,-2 0-4,0 7-15,-6-3-19,-7 0-1,-11 3 0,0 0 0</inkml:trace>
  <inkml:trace contextRef="#ctx0" brushRef="#br0" timeOffset="17352.9925">9236 16367 22,'0'0'15,"12"-8"0,-12 8 1,9-10-2,-9 10 2,15-11-3,-5 4-1,0-5-1,7 2-1,-2-7 0,10 1-2,2-8 0,8 1-2,3-10 0,6 4-1,1-6-1,6 2-1,3-4 0,3-1-1,-3-2 0,3 1 0,-1 1 0,0 1 0,0 0-1,0 1 1,-7 0-1,0 5 0,-6 1 1,-3 3-1,-6 2 0,-5 1 0,-4 3-1,-4 2 1,-3-1-1,-3 1 1,-1 3-1,0-1 0,0 2 1,0 2-1,-2 0 0,-5 3-2,3 5-4,-11-4-13,1 9-20,0 0 2,-16-11-2,16 11 1</inkml:trace>
  <inkml:trace contextRef="#ctx0" brushRef="#br0" timeOffset="18140.0376">10769 14684 12,'2'-10'27,"8"7"2,-10 3-5,10-17-2,-10 17-2,11-13-3,-11 13-2,8-9-3,-8 9-3,0 0-2,9 9-1,-12 2-1,3 7-1,-3 5-1,2 7 0,-1 3-1,1 5 0,-1 2 0,3 1-1,-1-3 0,2-1 0,1-6-1,0-5 0,0-2 0,1-6 0,0-3-1,-2-4 0,1-1-1,-3-10-2,2 15-2,-2-15-6,0 0-12,0 0-15,0 0 2,5-10-1,-3-5 2</inkml:trace>
  <inkml:trace contextRef="#ctx0" brushRef="#br0" timeOffset="18602.064">11003 14844 63,'0'0'35,"7"24"-1,-7-6 0,-2-1-23,6 9-4,-3-4-1,3 4-1,0-2-3,1-2 0,0-4 0,1-5 0,-6-13-1,13 11 0,-13-11 0,16-10 0,-6-2-1,2-7 1,1-4-1,2-2 1,0-2 0,3-1-1,-2 2 1,2 2 0,-5 5 0,0 5 1,-3 6 0,-10 8-1,14 2 1,-7 9-1,-3 4 0,-1 6 0,-1 5 0,0 2 0,0 2-1,-1 2 0,0-1 0,0-1 0,0-4-1,0-4-1,2-4-4,-3-18-6,10 11-19,-10-11-9,13-15 2,-5-1-1</inkml:trace>
  <inkml:trace contextRef="#ctx0" brushRef="#br0" timeOffset="18941.0834">11528 14515 49,'0'0'33,"0"0"4,11 16-3,-12 4-8,-2 1-17,7 9-2,-4 1-1,3 9-2,0 1-2,0 6 0,-1-1-1,0 1 0,-1-1 0,1-1-1,0-3 1,1-6-1,0-5 1,3-6-1,2-8 1,3-6 0,2-7-1,2-5 0,2-5-3,-1-8-5,6-1-18,-6-4-12,-6-5 0,-1-2 0,-8 0 1</inkml:trace>
  <inkml:trace contextRef="#ctx0" brushRef="#br0" timeOffset="19164.0961">11366 14758 89,'23'-2'38,"5"-2"0,6-1-8,3 4-18,-5-6-3,5 4-3,-7-1-4,-2 0-3,-3 5-6,-12-1-31,-2-4-2,-11 4 1,0 0-1</inkml:trace>
  <inkml:trace contextRef="#ctx0" brushRef="#br0" timeOffset="20626.1791">8384 16961 9,'1'10'29,"-1"-10"1,-1 9 2,1-9-9,0 0-5,-1 11-1,1-11-3,0 12-4,0-12-2,1 20-1,-2-5-2,3 6 0,-3 3-2,2 10 0,-1 4 0,0 5-2,0 1 2,1 2 0,0-1 0,1 8 0,1 1-1,0-6 1,-1-1-1,2-6 2,-2 1-3,0-7 1,-2-1-1,0-10 0,-1-4-1,0 3 0,0-10 0,0 1 1,1-14-1,-2 17 0,2-17 0,0 14-1,0-14-1,0 0-1,0 0-8,0 0-29,0 0-1,-3-19 2,-1 5-1</inkml:trace>
  <inkml:trace contextRef="#ctx0" brushRef="#br0" timeOffset="22115.2649">8917 17147 15,'8'-14'29,"-8"14"1,0 0 2,2-11-12,-2 11-3,-4-12-4,4 12-3,0 0-2,0 0-2,-3-9-2,3 9 1,0 0-1,0 9-1,0-9 0,0 18 0,0-6-1,1 8 1,-1 0-1,2 5-1,0 0 1,1 8 1,-1-4-1,1 2 1,0-1 0,1-3-1,0-2 0,-1-2 0,1-2-1,-1-10-1,1 4-2,-4-15-3,6 20-4,-6-20-10,0 0-20,0 0 1,0 0-1,1-20 3</inkml:trace>
  <inkml:trace contextRef="#ctx0" brushRef="#br0" timeOffset="22611.2933">9061 17283 57,'11'6'33,"-11"-6"1,4 12-1,1 1-23,-5-13-2,7 23 1,-2-10-4,4 0 1,-1 3-1,2 1-1,-2-1 0,2-6 0,-1 2-1,1-5-2,-10-7 0,15 4-1,-15-4 1,16-15-3,-7 0 1,2 0-2,-1-7 2,1 1-1,2 8 0,-2-4 0,1 3 1,-2 3 1,0 6 1,0 1-1,-1 4 1,0 2 0,0 0 0,1 4 0,0 3 0,0 2 0,1 1 1,-1 5 1,-1-2-1,-1 1 1,-1 4-1,-2-1 0,-1-3-1,-2-1 0,1 3-6,-4-9-3,6 5-13,-5-14-16,0 0-2,10-11 1,-10-2 1</inkml:trace>
  <inkml:trace contextRef="#ctx0" brushRef="#br0" timeOffset="22971.3138">9521 17037 79,'10'11'37,"-10"-11"-2,12 17 1,-12-17-29,5 25-1,-1-8-1,2 9-1,-2 1-2,2 6-2,-1 1 1,1-3-1,-2 1 3,2-1-1,-1-1 0,5-1 0,-3-4 1,2-8 0,0-1-1,2 1 1,1-10-3,1 2 0,0-7 0,0-7-1,1-1-2,-3-1-3,5 4-5,-10-10-24,-2 1-4,-3-6-2,-7 0 3</inkml:trace>
  <inkml:trace contextRef="#ctx0" brushRef="#br0" timeOffset="23198.3269">9429 17212 73,'0'0'38,"14"5"1,4-11 1,1 6-22,5-13-9,9-1-1,-1 0-3,4 4-2,-3 2-4,-5-1-6,3 5-31,-11 1-3,-9 0 1,-11 3-1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9:11.7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9848 14124 1,'-25'-6'23,"12"6"3,-8-7-4,3 2-3,-1-1-3,0-1-2,2 5-1,-5-4-1,6 5-2,-7-1-1,4 5-1,-8-2-1,0 5-2,-5-2-1,0 5 0,-5-4 0,0 4-1,0-2-1,3 5 1,-1-1-1,4 3 0,1-1 0,4 2 0,0 4-1,3 2 0,-2-2 0,3 3-1,0 1 1,3-2-1,-1 4 0,1 0 1,1 0-1,3 0 0,1 0 1,-1 4-1,1 0 0,0 0 0,3 2 0,0 1 0,2 1 1,2 2-1,3 1 0,2 0 1,3-1-1,3 2 1,3 0-1,4 1 0,1-1 0,2 0 1,1-2-1,3-2 1,0 1-1,5-3 1,1-2-1,1 0 0,1-2 0,2-4 0,2-2 1,1-3-2,2-3 2,2-1-1,-2-3 0,3-3 1,1-4-1,1-1 1,3-3-1,-1-1 1,1-3 0,0-1-1,2-5 0,-1 1 1,0-4-1,-2-1 1,0 0-1,-2-1 1,-1 2-1,-2-1 0,-3 1 1,-1 0-1,-3 3 1,0-3-1,-5-1 0,2-1 0,-3-5 0,-1-2 1,-2-2-1,-1-5 0,-1-2 1,-1-2-1,-1-6 0,-1 0 1,-2-1-1,-1-2 0,-2 0 0,-1-2 1,-3-3-1,-2 1 0,-4 0-1,-2 2 2,-5-1-1,-3 1 0,-6 1 0,-4 5-1,-2 3 1,-4 3 0,-3 3 1,-2 1-1,-2 2 0,0 5 0,-1 1 0,1 3 0,1 3 0,-2 2 0,2 1 0,0 4 0,1 2 1,0 0-1,0 3 0,1 0 0,0 0-1,3 1 0,2 2-1,-1-1-2,7 8-6,-6-4-30,6-3-2,3 0 2,2-4-1</inkml:trace>
  <inkml:trace contextRef="#ctx0" brushRef="#br0" timeOffset="621.0355">9862 13229 25,'0'0'32,"0"0"2,0 0 0,0 0-11,0 0-5,-7-10-2,7 10-5,0 9-3,3 3-3,-5-3 0,4 9-2,-2 5 0,2 5-1,0 5 0,1 3 0,0 2-1,1 5 1,-1 1-1,1 1 0,0-4 0,-2 0 0,0-3-1,0-7 1,-1-5-1,0-7 1,-1-6-2,1-4 0,-1-9 0,0 0-2,0 0-3,-2-9-5,4-1-20,-2-3-10,-4-7 3,0-3-2</inkml:trace>
  <inkml:trace contextRef="#ctx0" brushRef="#br0" timeOffset="1210.0692">9623 13255 14,'0'0'28,"0"-10"0,0 10 3,0 0-12,-1-12-5,1 12-1,-1-10-3,1 10-1,0 0-3,2-9 0,-2 9-1,0 0 0,0 0-1,0 0-1,6-10 1,-6 10-1,13-2 0,-4 0 0,0-3 0,4 3-1,0-3 1,3 1-1,0-3 0,5 3-1,1-2 1,2 1-1,1 1 0,4-1 0,0 2 0,3 1 0,0 0 1,-1 1-1,-1 0 0,-1 1 0,0 0 0,-2 2 0,-4-2 0,-3 2 0,-3-2 0,-5 1-1,-1 1 1,-11-2 0,11 1-1,-11-1 1,0 0-1,0 0 0,0 0-1,0 0-1,0 0-3,-10-7-10,10 7-25,0 0-2,-11-4 2,11 4-2</inkml:trace>
  <inkml:trace contextRef="#ctx0" brushRef="#br0" timeOffset="3082.1763">11694 14303 14,'0'0'24,"-6"-16"-4,6 16-1,-10-15 2,2 6-4,8 9-2,-21-20-2,11 15-2,-7-9-3,2 6 0,-8-6-2,0 3-2,-6-2 0,2 3 0,-5-1-1,1 3 0,-2 0-1,1 4 1,-1 1-1,4 4 0,0 2-1,1 4 0,1 2 0,-2 3 0,0 1 0,2 1 0,0 4-1,0 1 0,0-1 1,0 2-1,-1-1 0,3 3 1,1 0-1,-2 2 0,-1-3 0,0 2 1,0 0-1,2 0 0,-1 2 0,3 0 0,-2 1 1,0 1-1,1 0 0,0 1 1,0 1-1,-3 0 0,2-1 0,0-2 1,1 1-2,3-1 2,1-1-2,2 0 2,1 0-1,3-1 0,0 2 0,3 1 0,-1 1 0,3 0 0,0 2 0,0 1 0,2 0 0,1 1 0,0 2 0,-1-1 0,1 2 0,2 0 0,1-1 1,2 1-1,2-1 0,4 1 0,4-3 0,5-1 1,6-3-1,4-1 1,2-4-1,5 0 1,5-4 0,2-5-1,1-5 1,2 0-1,3-4 1,-1-2 0,3 0-1,-2-2 1,0 1-1,-1 0 0,-3 0 1,2 0-1,-6 0 0,1 1 0,-2-1 1,-1-2-1,1-1 0,2-3 0,-2-1 0,1-1 1,-3-2-1,2-1 0,1-3 0,0 0 0,1-5 1,-1 0-1,-1-3 0,-1-1 0,2 0 0,-3-4 0,2-1 0,1-2 0,-3 1 1,0-1-1,0-3 0,0-1 0,-1-1 0,-1 0 0,-4-1 0,0 1 0,-3-2 0,0 0 0,-3 2 0,-5-2 1,-1 2-1,-3-2 0,-2 0 0,-5 0 0,-2-2 0,-5-2 0,-5 0 1,-4-1-1,-2-1 0,-5-2 0,-2 1 0,-3 0 0,-3 0 0,-1 3 0,1 0 0,1 0 0,-1 3 0,-1 3-1,0 3 1,0 0 0,0 3 0,-1 4 0,-1 1 0,-1 4 0,-1 5 0,-2-1 0,0 5 0,1 3 0,1 2 0,1 0-1,4 2-2,4-3-2,9 10-11,13-5-23,0 0-1,-6-17 2,16 3-2</inkml:trace>
  <inkml:trace contextRef="#ctx0" brushRef="#br0" timeOffset="3676.2103">11843 13309 51,'0'0'32,"15"7"2,-15-7-5,-1 19-13,6 0-3,-5 1-3,5 10-3,-2-1-2,3 7-1,-2 2 0,2 5-1,-4-1 0,2 0-1,-3 0-1,2-3 0,-3-4 0,-1-5-1,1-6-1,-1-8 0,2-3-1,-1-13-2,0 0-5,0 0-6,-2-16-15,0 2-7,-5-8 0,-1-2 1</inkml:trace>
  <inkml:trace contextRef="#ctx0" brushRef="#br0" timeOffset="4076.2331">11545 13317 23,'0'0'32,"-12"-6"2,12 6 1,0 0-11,5-14-6,11 13-2,-5-4-5,11 7-2,-2-3-3,7 4-1,1-1-2,9 3 0,0-3-1,4 1 0,0-3 0,8-1-1,1-3 0,3 1 1,2-1-1,-2 1 0,-5 1 0,-1 1 0,-6 1-1,-8 1 1,-6 2-1,-7 0 1,-8 1-2,-12-4-1,10 9-1,-10-9-5,1 9-15,-1-9-17,0 0 0,-16 12-1,4-6 2</inkml:trace>
  <inkml:trace contextRef="#ctx0" brushRef="#br0" timeOffset="5616.3212">9827 16785 25,'-16'-8'29,"-7"-6"3,2 7 0,-6 0-13,-5-2-5,3 6-2,-12-2-2,2 5-2,-7-1-1,-1 4-2,-4-1-1,0 1 0,-3-1-1,3 4 0,-1-4-1,5 5 0,2-2-1,6-3 0,2 2 0,3 3 0,3-4-1,6 5 1,0-2-1,2 4 1,1 0-1,0 9 1,0 2-1,-1 2 0,3 6 0,0 1 0,0 5 1,3 3-1,1-1 0,2 4 0,3-3 0,4 3-1,2 2 2,3-3 0,4 1 0,5 0 1,1 4-1,5 2 0,2-5 0,4 0 2,2-4-2,-1 4 0,3 0-2,-1-7 0,0-1 2,3-7 0,-25-27-1,49 74 4,-49-74 0,54 57 0,-54-57-3,65 47-1,-65-47 5,72 31-2,-72-31-2,82 4-8,-38-16 3,-44 12 2,87-4 4,-41-15 2,0-1-8,-1-2 2,0 11 2,-3-20 4,-1 11-3,-1-4-1,-4-1-3,-1 6 0,-2-6 3,0 6 0,-2-14-1,0 13 1,0-3 0,-2 0 1,0-3-1,-1-6 0,-3 6-1,-1-7-1,-2 1 2,-1-4-3,-1 1 2,-2-8-1,-1-2 2,-4 5-2,1 1 2,-4 1 1,-3-1-1,-4 4 0,-6-1 0,-6 3 2,-4 1-2,-5-1 0,-5-2 0,-4 4 0,-3 0 0,-1-2 1,1 4-1,0 4 0,1 0 0,0 4 0,0 6 0,0-1 0,1 5 0,-1 4 0,0 0-1,0 0 1,0 7-1,0 4-1,5 0-2,0 1-2,8 10-9,-1 1-25,6 0 0,7 6 2,4-3-2</inkml:trace>
  <inkml:trace contextRef="#ctx0" brushRef="#br0" timeOffset="6249.3574">10414 17658 54,'9'-7'35,"-9"7"0,5-21-9,-5 21-5,5-16-4,4 7-3,-9 9-4,0 0-2,6-13-3,-6 13 0,5 10-2,-5-10 0,5 19 0,-2 10-2,-1-6 1,1 6 0,-1 1-1,-2-30-4,4 64 4,-4-64-1,5 65 3,-5-65-2,5 50 1,-5-50-3,0 0 4,7 53 1,-7-53-4,0 0 0,0 0-3,0 0-3,0 0 3,0 0-3,0 0-8,0 0-26,0 0-1,0 0 2,0 0 1</inkml:trace>
  <inkml:trace contextRef="#ctx0" brushRef="#br0" timeOffset="6843.3914">10163 17609 14,'0'0'26,"-2"-12"2,2 12 3,0 0-14,-7-18-2,7 18-1,0 0-1,0 0-1,-1-9-3,1 9-1,0 0 0,16 4-1,-16-4 0,18 1-1,-7-1 0,4 4-1,1 0-1,3 3 0,1-5 0,3-9-2,-1 2 0,1 6 1,3-4-1,1-3-1,-1 2 0,1-4 0,0 2 1,-1 6-2,0-1 1,1 5 1,-4 0-2,0-3 0,-3 1 0,0 0 0,-5 0 0,1 7 0,-4-7 0,-1 1 0,-11-3 0,14 3 0,-14-3 0,0 0 0,11-2 0,-11 2 0,0 0 0,0 0 0,0 0 0,0 0 0,9 10-2,-9-10-2,9 6-2,-9-6-7,11-4-28,-11 4-2,0 0 2,10-2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0:04.4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14476 15233 15,'-7'-9'26,"7"9"-1,0 0-3,0-14-2,0 14-2,-3-10-4,3 10-2,0 0-3,0 0-2,-1-9-1,1 9-1,0 0-3,0 0 1,0 0-1,0 0-1,0 0 1,1 10 0,-1-10 0,3 20-1,-2-7 1,2 6-1,-3 0 0,0 6 0,0 4 1,0 4-1,-3 1 0,3 3 1,-2 0-1,1 3 0,1-1 0,0 0 0,0-4 0,0-2 0,0-6 0,0 0-1,-1-6 1,2-4 0,-3-4-1,1-2 1,1-11-1,-1 10 1,1-10-1,0 0-1,0 0 0,0 0-1,0 0-3,0 0-2,0 0-4,-5-11-8,5 11-14,8-11-4,-8 11-1,5-14 3</inkml:trace>
  <inkml:trace contextRef="#ctx0" brushRef="#br0" timeOffset="629.0359">14474 15587 28,'1'-16'32,"-1"16"2,2-15-1,-3 2-13,1 13-3,5-17-4,4 11-4,-4-3-2,-5 9-2,17-9-2,-6 9 0,1-2 0,1 4-1,1 0 0,3 4 0,-2-1 0,3 2-1,0-5 0,-1 3 0,0-1-1,-1 2 0,-1 0 1,-4-2-1,0 3 0,0 1 1,-3 2-1,-3 1 1,0 0-1,-4 3 0,-2 1 0,0-2 0,-1 3 0,-2-2 0,-3 1 0,-2-1-1,-3 0 1,0-3 0,-5 0 0,-1 0 0,-4-2 0,-1-1 0,-1 1 0,0-3 1,1-1-1,2 0 1,3-3 0,2-1 0,5-1 1,2 0-1,9 0 0,-14-1 0,14 1 0,0 0 0,0 0-1,0 0-1,4-9 0,-4 9-1,19-5-3,-7-1-3,10 6-11,-3-3-22,-3-2 2,4 2-1,-2-4 1</inkml:trace>
  <inkml:trace contextRef="#ctx0" brushRef="#br0" timeOffset="1010.0578">15126 15407 72,'0'0'35,"0"0"0,-15 15-7,3-13-16,7 8-4,5-10-3,-13 15-1,13-15-1,-9 18-2,9-18-1,-2 13-2,2-13-3,0 0-8,14 13-16,-4-9-7,-10-4-1,11 0 1</inkml:trace>
  <inkml:trace contextRef="#ctx0" brushRef="#br0" timeOffset="1316.0753">15107 15604 13,'0'0'28,"2"22"2,-2-22-3,-6 12-8,6-12-1,2 11-2,-2-11-3,0 0-2,8 10-3,-8-10-1,0 0-2,0 0-1,0 9-1,0-9-1,0 0-1,0 0 0,0 0-1,-3 11 0,3-11-3,0 0-6,0 0-25,0 0-2,0 0-1,-11-16-1</inkml:trace>
  <inkml:trace contextRef="#ctx0" brushRef="#br0" timeOffset="1952.1117">15536 15236 50,'0'0'36,"0"0"-2,0 0 2,0 0-20,6 12-5,-9-2-3,6 10-3,-2 0-1,1 10-2,-1 0 1,2 4-1,-2-1-1,2 2 1,1-2-1,-1-2-1,0-3 0,0-6-1,0-2-1,-2-8-2,3 2-3,-4-14-4,0 0-9,0 0-13,0 0-3,-2-12-1,-5-5 1</inkml:trace>
  <inkml:trace contextRef="#ctx0" brushRef="#br0" timeOffset="2552.1459">15465 15308 28,'4'-12'34,"-4"-5"3,7 1-1,-3 4-11,1-8-6,13 8-5,-6-4-4,10 7-3,-2-1-2,4 8-1,0 0-1,0 8-1,-1 2-1,-2 2-1,-2 6 0,-3 1-1,-2 4 0,-6 1-2,-3 2 0,-6-1 0,-3 4 0,-5-2 0,-3-1 0,-6-4 1,-4-1 1,3-5 1,-1-3 1,4-5 0,0-6 1,6-1 0,10 1 1,-5-14 0,12 5-1,3 1 1,5 1-2,3 4 1,3-1-2,3 4 1,0 5-1,0 4 0,-4 2 0,-1 4 0,-1 0-1,-4 3 0,-1 4 0,-8-3 0,-3 3 0,-4-2 0,-2-3 0,-5-1 1,-5-3 0,-1-4 0,-4-2 1,0-3 0,0-2 0,-1-3 0,2-3 0,3-1 0,4 1-1,11 4 1,-14-5-1,14 5-1,0 0-1,0 0-4,15 0-7,-15 0-27,19 2 2,-4-4-2,2-4 2</inkml:trace>
  <inkml:trace contextRef="#ctx0" brushRef="#br0" timeOffset="3001.1717">16013 15483 40,'-8'17'32,"-4"-6"2,5 8 0,1-3-18,-2-3-5,11 6-2,1-3-2,9 1-2,0-4 0,9 1-2,3-4 0,5-3 0,0-6 0,2-2-1,-3-5 0,2-3-1,-6-5 1,-1-2 0,-6-3 0,-5 0-1,-5-3 0,-4 0 0,-7-2 0,-7 2 0,-4 2 0,-5 3-1,-4 2 0,-3 5 0,-4 6 0,0 6 0,-1 5 0,3 5 0,4 3-1,2 1 0,9 1-2,2 0-2,12 4-10,1-5-24,-2-16 0,21 16 0,-2-14 1</inkml:trace>
  <inkml:trace contextRef="#ctx0" brushRef="#br0" timeOffset="3429.1961">16470 15418 53,'-8'13'36,"-4"-4"-1,4 7 0,0 3-19,-1-6-7,9 7-1,-2-2-3,7 2-1,3-1-1,6 0-1,1-7 0,6-2 0,-1-6 0,6-5-1,2-7 0,2-4-1,-4-5 1,1-3-1,-4-3 1,-5-2-1,-4 0 1,-11 1-1,-10 3 0,-9 0 0,-7 6 1,-5 3-2,-7 8 1,-1 5 0,-3 4 0,2 7 0,6 2-1,5 2 0,10 6-5,3-10-9,12 1-24,9-1 1,4-6-1,10-4 1</inkml:trace>
  <inkml:trace contextRef="#ctx0" brushRef="#br0" timeOffset="3756.2148">16722 15081 74,'0'0'37,"0"0"0,0 0 1,12 19-27,-9-5-5,3 10-2,1 3 1,5 8-2,-3 3 0,2 6-1,0-1 0,-2 5-1,-1-5 0,4-3 0,-3-2-1,-1-5-2,3-4-1,-3-9-4,5 2-10,-2-12-23,-2-6 1,0-4-1,-9 0 1</inkml:trace>
  <inkml:trace contextRef="#ctx0" brushRef="#br0" timeOffset="4258.2436">17036 15497 69,'16'1'37,"0"-5"-1,3-1-1,3 1-19,-9-8-9,10 3-2,-6-4-1,2 3-2,-2-1 0,-1-1 0,-3 1 0,-3 2-1,-3-2 0,-1 1 0,-5-3 0,-4 3-1,-6 0 1,-1 1-1,-4 0 1,-3 3-1,-1 1 0,-2 5 1,-5 2-1,1 3 1,1 5 0,3 3 0,3 3 0,3 4 0,3 1 1,5 1 0,5 4 0,4 0 0,2-1 0,6 1 0,0-3-1,3 1 1,0-3-1,3-2 0,-1-7-1,2 0 1,-1-4-1,0-4 0,-2-4-1,3-5-1,0-1-4,-3-9-9,8 0-27,-3-1-1,0-3 2,1-2-2</inkml:trace>
  <inkml:trace contextRef="#ctx0" brushRef="#br0" timeOffset="4866.2782">17620 15388 45,'0'0'36,"0"0"1,0 0-2,5-12-7,-5 12-15,-1-17-4,1 17-3,-6-16-1,6 16-1,-16-12 0,5 11-1,-5 2 0,2 8-1,-5 3 1,2 4 0,-1 2-1,5 6 0,-1 2-1,9 2 1,3-1 0,5-1-1,6-1 0,4-1 0,3-4 0,2-6-1,3-5 1,-3-2-1,1-7 0,-3-4 0,-2-4 0,0-5 0,-4-5 0,0-2-1,-4-3 1,-1-4-1,-2-1 1,-1 1 0,0 2 0,-3 5 0,0 2 0,-1 4 0,2 14 0,-3-10 1,3 10-1,0 0 0,-5 18 1,3-4-1,0 5 1,2 3-1,1 0 0,1 5 1,0-1-1,1 2 1,1-2-1,1-1 0,3-6-1,-1-2-1,1-2-3,-8-15-3,24 14-15,-10-16-19,-2-9-2,0-3 2,-2-7-1</inkml:trace>
  <inkml:trace contextRef="#ctx0" brushRef="#br0" timeOffset="5366.3069">17872 15341 95,'6'13'40,"-7"-4"1,1 4-5,2 4-24,-4-1-7,4 8-1,2 0-1,0 4 0,1 0-1,2 1 0,-1-2-1,0-1 1,-1-5-1,1-7 0,-1-5 0,-5-9 0,10 2-1,-10-2 1,14-19-1,-6 2 1,2-1-1,0-2 0,2-3 0,0 1 0,-1 1 0,3 4 0,-3 3 1,3 1-1,-3 5 0,2 3 0,1 5 0,-3 5 2,4 3-2,-5 6 0,2-1 0,-1 6 0,-3 3 0,-2-1 0,0 3 0,0-1 0,-2 0 0,-2-4 0,-1-1 0,-1-4 0,1-2 0,-1-12 0,2 14-4,-2-14-11,-6-10-28,6 0-1,-1-4 0,0-6 0</inkml:trace>
  <inkml:trace contextRef="#ctx0" brushRef="#br0" timeOffset="9290.5314">19406 15556 12,'16'4'29,"-16"-4"2,15-5-6,0 3-5,-2-4-2,8 4-3,-6-6-3,5 4-2,-2-6-4,4 1-2,-4-2 0,2 0-1,-4-6 0,4 2-1,-3-4 1,1 1-1,-2 0 0,-2-1-1,-5 1 0,-1 2 0,-6 2 0,-4 0 0,-5 4 0,-2 2-1,-5 1 1,-2 4-1,-3 4 0,0 1 0,-3 5 0,2 4 0,-3 2 0,0 5 0,-1 4 0,-1 2 1,4 4-2,1 2 2,4 1 0,1 0 0,7 0 0,5-1 0,7-3 1,6-2 1,3-5-1,5-2 1,5-4 0,4-2-1,-1-5 1,1-2-1,-2-2 0,1-3-1,-2-3 0,3-1 0,-5-2-1,-3-1-1,0-1-1,-4-5-2,2 8-4,-9-8-11,5 2-22,-13 11 0,12-7 0,-12 7 1</inkml:trace>
  <inkml:trace contextRef="#ctx0" brushRef="#br0" timeOffset="9692.5544">19935 15689 20,'0'0'31,"18"-2"3,-18 2 1,14-17-13,-1 13-3,-8-9-3,11 7-5,-9-8-1,8 4-2,-8-7-3,6 6 0,-6-1-1,0 1-2,0 2 1,-7 9-1,7-14 0,-7 14-1,0 0 0,0 0 0,0 0 0,0 0-1,-2 16 1,0-4-1,0 5 0,1 4 0,0 0 0,1 5 0,0-1 0,1-1-1,2-2 0,0-3-1,2-1-2,-3-7-3,8 3-6,-10-14-8,4 10-19,-4-10 0,0 0 0,-1 9 2</inkml:trace>
  <inkml:trace contextRef="#ctx0" brushRef="#br0" timeOffset="9973.5705">20002 15827 64,'0'0'37,"0"0"0,0 0 1,1 14-23,-1-14-6,0 0-2,14-2-3,-1 4-1,-1-2 0,6 1-1,-3-2 0,5 1 0,2-1-1,-3 1 0,1-2-1,0-2 0,-2 1-1,-2-3-2,0 4-1,-6-6-3,7 7-8,-17 1-25,14-13 1,-14 13 0,10-20 1</inkml:trace>
  <inkml:trace contextRef="#ctx0" brushRef="#br0" timeOffset="10320.5903">20466 15277 73,'10'4'38,"-10"-4"-1,0 0 2,3 16-26,-3-16-5,-6 15-2,6-15-3,-6 15-1,6-15-3,-3 13-4,8-2-11,-5-11-23,0 0 0,4 12 0,-4-12 0</inkml:trace>
  <inkml:trace contextRef="#ctx0" brushRef="#br0" timeOffset="10539.6028">20493 15506 49,'-2'12'33,"4"6"2,-3-5-1,1-13-11,3 18-15,-4-9-2,3 2 0,-2-11-3,3 16-1,-3-16-2,0 0-6,9 15-11,-9-15-20,0 0 1,0 0-2,8-12 2</inkml:trace>
  <inkml:trace contextRef="#ctx0" brushRef="#br0" timeOffset="11261.6441">21031 15173 54,'0'0'34,"0"0"1,13-5-1,-13 5-17,3 14-7,1 1-3,-5 1-1,5 6-1,-5 3-1,5 5-1,-4 2 1,2 1-3,-1-1 1,1 1-1,0-2 0,1-1 0,1-3-1,-2-1 0,0-4 0,-1-3-1,0-3 0,-1-5-1,1-1-2,-1-10-3,0 11-8,0-11-22,0 0-1,-7-14 0,0 1 1</inkml:trace>
  <inkml:trace contextRef="#ctx0" brushRef="#br0" timeOffset="11883.6797">20823 15201 28,'0'0'29,"12"-2"1,-12 2-7,0 0-8,0 0-2,-4-11 0,4 11-2,0 0-1,0 0-2,0 0-1,0 0-2,0 0 0,0 0-1,0 0-1,12 3 0,-12-3 0,16 1 0,-6-3 0,7 1 0,-1-1 0,7-1 0,2-3 0,4 1-1,2-1 1,3 0-2,2 0 1,1 1-1,2 1 0,2 2 0,-6 1-1,0 0 1,-1 1 0,-1 1 0,-5 1 0,-3-1-1,-6-1 1,-4 1 0,-3-2-1,-1 3 1,-11-2 0,0 0 0,0 0-1,0 0 0,0 0 0,0 0 0,0 0-4,-14-2-3,14 2-16,0 0-20,0 0 1,0 0 0,0 0 0</inkml:trace>
  <inkml:trace contextRef="#ctx0" brushRef="#br0" timeOffset="13153.7523">22600 15606 37,'13'-4'31,"-13"4"-5,15-6-4,1 4-3,-4-5-3,9 4-3,-5-10-2,9 6-4,-3-9-1,5 4-2,-3-7 0,2 3-1,-4-5-1,2 5 1,-6-3-1,-2 0-1,-5 2 1,-2 1-1,-5 1 0,-2 1 0,-5 2 0,-7 2 0,-3 1-1,-3 4 0,-1 2 1,-6 3-1,-2 5 1,-2 4-1,-2 3 0,5 2 1,2 4-1,0 4 0,4 0 1,5 4-1,5-1 1,6 2 0,6-3 0,3 3 0,4-5 1,6-1-1,1-4 1,3-3 0,2-4-1,2-1 0,2-5 1,0-3-1,-3-2-1,-1-1 0,0 0-2,-4-4-3,0 6-6,-8-9-11,-2 5-20,-9 4 2,12-4-2,-1 5 2</inkml:trace>
  <inkml:trace contextRef="#ctx0" brushRef="#br0" timeOffset="13708.7841">23137 15639 48,'9'-4'35,"-9"4"3,9-13-1,2 10-16,-8-8-8,7 9-3,-10 2-3,16-7-1,-16 7-2,19-1-1,-9 1 0,2 2-1,-12-2 0,18 8-1,-18-8-1,13 16 0,-10-5-1,0 4 0,-4 0-1,-4 2 1,1 1-2,-7-2 1,3 0 0,-3-1 1,2-4-1,-4-3 2,13-8 0,-16 13 0,16-13 1,-10 6 0,10-6 0,0 0 0,0 0 1,1 10 0,-1-10 0,9 7-1,-9-7 1,20 7 0,-9-4-1,5 0 1,1 0-1,-2 1 1,-1-2-1,7 0-1,-3-1 0,-3-2-2,3 3-2,-8-8-8,8 1-29,-7 1-2,-11 4 2,10-18-1</inkml:trace>
  <inkml:trace contextRef="#ctx0" brushRef="#br0" timeOffset="14184.8113">23710 15307 73,'0'0'36,"0"0"2,0 0-1,-2 9-30,2-9-2,0 0-3,-10 12-1,10-12-1,-2 10-2,2-1-7,0-9-21,-4 12-7,4-12-1,-7 14 1</inkml:trace>
  <inkml:trace contextRef="#ctx0" brushRef="#br0" timeOffset="14436.8257">23710 15572 53,'0'0'36,"15"20"0,-15-20 1,4 9-25,2 1-1,-6-10-3,3 17 0,-3-17-2,3 15-2,-3-15-1,1 16-1,-1-16-2,-3 11-2,3-11-9,0 15-28,0-15 1,0 0 0,-12-19-2</inkml:trace>
  <inkml:trace contextRef="#ctx0" brushRef="#br0" timeOffset="15166.8674">24291 15205 21,'57'-15'31,"-57"15"4,0 0-1,0 0-12,0 0-5,0 0-3,0 0-4,0 0-2,18-15-1,-18 15-1,0 0-1,0 0-2,0 0 1,-28 67-2,28-67 0,-13 50-1,13-50 2,1 61-2,-1-61 0,9 64 0,-9-64 0,-2 64-1,2-64 0,14 63 1,-14-63-1,1 54 0,-1-54-1,0 0 1,0 0-3,2 53 0,-2-53-5,0 0-8,0 0-25,0 0 1,0 0 0,-5-50 0</inkml:trace>
  <inkml:trace contextRef="#ctx0" brushRef="#br0" timeOffset="15832.9055">24076 15141 18,'0'0'30,"0"0"-2,0 0-1,9 8-6,-9-8-1,0 0-4,15 8-2,-6-11-3,8 6-2,-4-6-2,4 3-2,6-5 0,5 4-1,-28 1 0,61-4-1,-61 4 1,64-3-2,-64 3 1,63 1-1,-63-1 0,63 3 0,-63-3-1,51 4 0,-51-4 0,0 0 0,67 6 0,-67-6 0,0 0 0,0 0 0,60 0-1,-60 0 0,0 0 0,0 0-1,0 0 0,0 0-4,0 0-12,0 0-26,0 0 1,0 0 0,0 0-1</inkml:trace>
  <inkml:trace contextRef="#ctx0" brushRef="#br0" timeOffset="26227.5001">14297 16244 2,'-2'-9'10,"2"9"-3,0 0 1,0 0-1,0 0 1,0 0 1,9-4 0,-9 4 0,0 0 1,13-4 1,-13 4-1,12-1-1,-12 1-1,12-2 0,-12 2-1,14 0-1,-14 0 0,17 1-1,-5 0 0,-2-3-1,4 3 0,-1-2-1,2 0 0,1 0 0,0 0-1,-1 0-1,2 0 0,0 0 0,-1 1 0,2-2 0,1 3 1,0-2-1,2 0 0,1-1 0,0 2 0,1-1 0,2 0 0,0 0 0,0 0-1,-1 1 0,1 1 1,0 0-1,1 0 0,-1 0 1,1 1-1,0 1 0,0-1 0,4 0 0,-1 0 0,0 0 0,0 1 0,-1 1 0,0-2 1,1 1-1,0 0 0,-2 0 0,1-1 0,3 0 0,0 0 0,4 0 0,0-1 0,2 0 1,0-1-1,1 1 0,1-1 0,-2 1 0,2-1 0,1 0 1,1 1-1,0 0 0,1 2 0,2-2 0,1 0 0,0 2 0,1 0 0,0 0 0,-1 0 0,2 0 0,-2 0 0,0 0 0,-2 0 0,3 0 0,-3 2 0,0-1 0,0 0 1,-1 0-1,1 0 0,3 0 0,-1 0 0,2 0 0,0-2 0,4-1 0,-1 0 0,1 0 0,0-2 0,2 1 0,1 0 0,-2-1 0,1 2 0,0-1 0,2 1 1,1-1-1,1 1 0,0-1 0,0 0 0,1 0 1,0 0-1,-1 0 0,-1 0 0,1 1 1,-1-1-1,1 1 0,-1 0 0,1 0 1,0-1-1,0 1 0,1-1 0,-1 1 0,1 0 1,-1 1-1,-1 0 0,0-1 0,0 1 0,0 1 0,-1-2 1,1 1-1,-1-1 0,1 0 0,0 0 0,0 2 0,0-1 0,0 0 1,2 2-1,0 0 0,1-1 0,0-1 1,2 1-1,2 0 0,-1-2 0,0 0 0,0 0 0,1-2 0,-1 2 0,-1-1 1,1 1-1,0-1 0,1 0 1,2 0-1,2 0 1,-1 1-1,1 1 0,2-2 1,0 1-1,2 0 0,0 0 0,-1 0 1,1 0-1,2 0 1,1 1-1,-1 0 0,3 0 1,-1 1-1,1-1 0,-1 1 0,1 1 0,-1-1 0,0 1 0,-4-2 0,-1 0 0,2 0 0,0 0 0,-4 0 1,1-1-1,-2-1 0,2 1 0,0 0 0,0 0 1,-3 0-1,3 0 0,-1 0 0,1 0 0,0 1 1,0-1-1,0 0 0,2 0 0,0 0 0,-1 1 0,2-1 0,0 2 0,0-1 1,-1 1-1,2 0 0,-4 1 1,0-1-1,2 0 0,-4 1-1,-2-1 1,0 0-1,-2 1 2,-5-1-1,3-1 0,-3 0 1,-5-1-1,-1 0 1,0-2-1,-5 0 0,-2-1 0,-1 0 0,-6-2-1,0-1 1,4 2 0,-3-1-1,0 0 1,-39 4 1,80-3 0,-80 3-1,77-1 1,-77 1-1,75 0 1,-75 0 0,72 2-1,-72-2 0,68 3-1,-68-3 1,81 4 0,-81-4 0,71 5 0,-71-5-1,67 8 1,-67-8 0,66 6 0,-66-6 0,0 0 0,68 8 0,-68-8 0,0 0 0,51 2 0,-51-2 0,0 0 0,0 0 1,0 0-1,0 0 0,0 0 0,0 0 0,0 0 0,0 0-1,0 0 0,0 0-5,0 0-13,0 0-20,0 0 1,0 0 0,0 0 0</inkml:trace>
  <inkml:trace contextRef="#ctx0" brushRef="#br0" timeOffset="28594.6354">15360 17028 6,'3'-17'21,"-3"17"-2,0 0-2,0-10 0,0 10 1,-1-11-1,1 11-2,0 0-1,0 0-3,0 0-1,0 0 0,0 0-4,7 13 0,-8-4-2,2 7-1,-1 1 0,1 6-1,-1-1 0,1 6 0,-2 0 0,1 1-2,-1-3 1,1-1-1,-2-2 0,2-5-1,-2-1 2,1-4-2,2-1 2,-1-12-1,2 11 0,-2-11-1,0 0-1,0 0-3,3 11-11,-3-11-22,0-11 3,1-4-3,-5-5 2</inkml:trace>
  <inkml:trace contextRef="#ctx0" brushRef="#br0" timeOffset="28854.6504">15364 16796 9,'0'0'24,"-2"11"1,2-11 3,6-11-16,-6 11-2,12-4 1,-12 4-3,12-5-2,-12 5-4,14 2-6,-14-2-8,0 0-15,0 0-2,0 0 1,13 4 1</inkml:trace>
  <inkml:trace contextRef="#ctx0" brushRef="#br0" timeOffset="29554.6904">15945 16806 26,'0'0'29,"0"0"2,1-13 1,-1 13-15,-13-7-3,3 0-2,10 7-1,-21-5-4,12 8-1,-5-3-1,3 3-1,-5-1-1,4 5 0,-3-2-1,3 4 0,-1-2 0,2 4-1,0-3 1,1 4-1,-1 1 1,3 2-1,0 0 0,2 4 0,2 1 0,4 2 0,2 3-1,5-1 1,0 0 0,1 1-1,1 1 1,2-5 0,-2 0-1,-2-1 1,-3 2-1,1 2-1,-4-1 1,0-3 0,-2-5-1,-1 3 0,-1 0 0,0-4-1,3-14 0,-5 11-2,5-11-3,0 0-4,0 0-7,0 0-16,0 0-3,-10-20 1,1 5 0</inkml:trace>
  <inkml:trace contextRef="#ctx0" brushRef="#br0" timeOffset="29876.7088">15651 17111 26,'0'0'30,"0"0"2,0 0 1,0 0-13,-1-10-4,1 10-2,14-4-4,1 2-3,-1-6-1,6 4-1,-2-3-1,6 2-1,-1-1-1,1-1-1,-1-1 0,0 4-1,-3 2 1,-3-1-1,0 0-1,-5 2 1,0 0-2,-12 1-1,16 1-3,-16-1-8,0 0-23,12-8 0,-12 8 1,0 0 0</inkml:trace>
  <inkml:trace contextRef="#ctx0" brushRef="#br0" timeOffset="30659.7536">16523 16786 5,'12'-6'24,"-12"6"2,6-9-3,-6 9-6,0 0-1,0 0-2,-11-6-2,11 6-1,-13 4-3,13-4 0,-18 14 0,10-1-2,-4-2-2,1 7 1,-3-3-1,0 10 0,-1 1 0,2 2 0,0 1-1,3 3 0,1-1 0,4 4 0,1-4-1,8-3 1,2 2-2,4 1 0,0-5 0,2-3 0,2-1 0,-1-2 0,0-3 0,-3 2-1,-2-6 1,-8-13-1,15 16 0,-15-16 0,9 10-2,-9-10-1,0 0-3,0 0-13,2-9-21,-2 0 1,-2-7 0,2-3 1</inkml:trace>
  <inkml:trace contextRef="#ctx0" brushRef="#br0" timeOffset="31166.7826">16719 16804 6,'0'0'29,"10"2"1,-10-2 3,0 0-10,0 0-4,0 0-2,0 0-2,0 0-4,9 24-4,-9-11 0,3 9-2,-3-1-1,3 5 0,-2-1-1,1 6 0,-2-2-1,3-1 0,-2-3-1,4 1 0,-3-1-1,1-1 2,-1-4-2,2-1 1,0 0-1,0 0-2,-1-3 1,-1-6-3,3 0-3,-5-10-11,0 0-21,1-9 0,-7-2 0,3-3 2</inkml:trace>
  <inkml:trace contextRef="#ctx0" brushRef="#br0" timeOffset="31673.8116">16729 17034 34,'0'0'31,"10"-6"3,1 4 0,2 0-16,-4-8-4,9 9-1,-4-6-4,9 5-2,-6-3-2,5 8-1,-3-1-1,-1 3-1,-1 0 0,-1 4-1,-1 0 0,-1 3 0,-1 1 0,-2 0 0,-2 0-1,-1 1 0,-4-1 1,-1 2-1,-3-3 1,-3-2-1,-3 0 0,-3 1 0,-3-2 0,-3 0 1,-2-4-1,-2 3 0,0-4 1,-2 1 0,-1-4 0,5-2 1,0-2-1,4 4 1,3-2-1,10 1 1,0 0-2,0 0 0,0 0-1,10-7-1,3 12-2,-2-5-8,8 7-13,-1 0-16,-7-3 3,3 3-2,-5-6 2</inkml:trace>
  <inkml:trace contextRef="#ctx0" brushRef="#br0" timeOffset="32322.8488">17126 16812 10,'0'0'30,"0"0"1,0 0 3,5-11-11,-5 11-3,0 0-2,15 4-4,-15-4-4,14 9-3,-14-9-2,17 20 0,-6-5-2,1 3 0,-1 3-1,4 2 0,-1-1-1,2 6 0,-2-1 0,1 0 0,-2 1 0,-1 0 0,-3-2-1,-4 3 0,-2 1 1,-3-5-1,-2 0 0,-3 2-1,-2-3 2,-2-2-2,0-3 2,0-3-1,-2-6 1,3 1 0,8-11 0,-13 12 0,13-12 0,0 0-2,0 0 0,0 0-3,0 0-11,13 2-26,-13-2 3,12-8-2,-8-2 0</inkml:trace>
  <inkml:trace contextRef="#ctx0" brushRef="#br0" timeOffset="33811.9338">18144 17090 22,'8'16'29,"-8"-16"2,13-1 2,-1 1-16,-3-6-2,11 3-1,-5-8-2,8 5-3,-4-5-3,4 3-1,-3-3-1,-2 1-1,-2-3 0,-3 5-1,-1 0 0,-4-1-1,-1-1 0,-4 1 0,-1-1 0,-3-1-1,-1 1 1,-2-4 0,-3 1-1,-1 3 0,-4 0 0,0 3 0,-2 3 0,-1 3 0,-3 4 0,0 4 0,-2 4 0,1 1 1,-1 4-1,0 3 1,2 3 0,0 2 0,3-1 0,2 2 1,3-2 0,5 3-1,2-2 2,4 1-1,4-3 0,6 2-2,3-4 2,4-3-1,2 1 0,3-4 0,0 0 0,3-4 0,-2-3 0,2-6 0,-1 2 0,-2 0-1,0-7 0,-1 2 0,-2-3 1,-2-4-1,-2 3 0,-5 4 0,-1-8 0,-10 10 0,10-6-1,-10 6-3,0 0-3,0 0-10,0 0-23,0 0-3,-13-3 3,13 3-2</inkml:trace>
  <inkml:trace contextRef="#ctx0" brushRef="#br0" timeOffset="34494.973">18727 17366 32,'0'10'32,"0"-10"2,0 0 1,13 1-16,-11-12-4,10 5 0,-7-4-5,7 1-2,-6-5-3,6 5 1,-6-8-3,2 8 1,-4-3-1,-4 12 0,7-20-1,-7 20 0,4-14 0,-4 14 0,0 0 0,0 0-1,0 0 0,0 0 0,10 0 0,-10 0 0,3 17 0,-3-17-1,3 26 0,-2-13 1,0 2 1,-1 9 1,1-7-1,-1 6 1,1-2-1,0 0 0,-1-7-2,1 5 0,0 3 0,0-9 0,2 4 0,-2-7 0,-1-10 0,3 14-2,3-4-7,-6-10-8,0 0-24,0 0-2,1-11 1,-1 11 1</inkml:trace>
  <inkml:trace contextRef="#ctx0" brushRef="#br0" timeOffset="34808.9909">18761 17553 83,'0'0'38,"0"0"0,12 4 1,-1-7-24,-11 3-4,24-6-3,-10 4-1,4 0-2,0 0-2,2 3-1,-2-3 0,1 3 0,-4 0 0,0-4-2,-4 5 0,0-1 0,-11-1 0,15 2 0,-15-2 0,9 3 0,-9-3 0,0 0 0,9 8-4,-9-8-10,0 0-27,0 0-1,0 0 1,0 0 0</inkml:trace>
  <inkml:trace contextRef="#ctx0" brushRef="#br0" timeOffset="36440.0843">19380 17208 26,'0'0'27,"12"4"0,-12-4-5,17-5-2,-4 4-1,-3-4-5,10 4-1,-7-7-3,9 5-2,-5-6-3,4 4 0,-2-1-2,2 1 0,-3-3-1,2 2 0,-1 2 0,-3-3-1,2-2 0,-3 1 0,-1-1 0,-4 0-1,-3-1 1,-5-2-1,-4 0 0,2 12 1,-14-14-1,1 6 0,-2 2 0,-4 1 0,-1 2 0,-1 4 0,-1 1 0,-2 2-1,1 3 1,0 5 0,0 4 0,2-2 0,5 5 0,2-1 1,5-1 0,5 3 1,4-1-1,5 0 0,5-1 1,5 2-1,2-2 2,2-2-2,2 2 1,1-5-1,-2-1 0,2 0 0,-3-1 0,-1-6-1,-1-1 0,-3 0-3,3-2-2,-7-5-5,7 2-13,-4-7-18,-4-6 2,0 1-2,-3-9 3</inkml:trace>
  <inkml:trace contextRef="#ctx0" brushRef="#br0" timeOffset="36741.1015">19800 16783 77,'0'0'38,"14"12"-1,-8-2 2,-3 6-30,5 13-1,-4 1-1,6 11-1,-5-2-1,2 6-1,-3 2-1,1 1-2,-1-5 1,-2 0-1,0-5 0,1-3-1,0 2 1,0-11-2,3-8-2,-1-5-5,10 3-12,-1-13-21,-2-7 1,0-5-1,1-10-1</inkml:trace>
  <inkml:trace contextRef="#ctx0" brushRef="#br0" timeOffset="37161.1248">20213 17081 85,'-13'-4'36,"4"8"1,-5 1-2,-9-5-28,10 8-1,-2-1-1,2 1-2,1 0-1,3 3 0,-1 1-1,3-2 1,0 3-1,3 0 1,2 0-1,4 0 0,2 2 0,4-5 0,3 0 0,3 4-1,2-2 1,1-2-1,0 3 0,-1-3 1,-1 1-1,-5 2 1,-3 1 0,-5-4 2,-5 3-2,-5 3 1,-5-1-1,-4 0 1,-3-3-2,-1-4 1,1-1-5,-2 3-4,11-3-10,-2-7-21,13 0-1,-11-19-2,12 5 1</inkml:trace>
  <inkml:trace contextRef="#ctx0" brushRef="#br0" timeOffset="37649.1533">20257 17290 85,'14'-4'38,"3"-1"-4,0 3-4,-1-7-18,9 4-4,-4-3-2,5 0-3,-4-2 0,2 1 0,-2-1-1,-5 1 0,-1-2-1,-4 3 1,-1-4 0,-6 1 0,-3-1-1,-3 0-1,-5 1 0,-3-2 1,-3 2-1,-3-1 0,-1 6-1,-3 5 1,-2 5 0,-1 0 0,1 4 0,2 6 0,-1 5 1,4 5-1,2 1 2,4-1-1,3 0 1,6 4-1,3 2 2,5-5 1,2 0 0,5-3-1,3-5-3,2-4 0,1 0 0,3-1 0,-1-8 0,-1 3 0,1-10 0,-4 2 0,-1 0 0,-4-1 0,4-1-45,-17 3 2,13-14-1,-13 14-2</inkml:trace>
  <inkml:trace contextRef="#ctx0" brushRef="#br0" timeOffset="38411.1968">20948 17205 51,'-7'9'35,"7"-9"1,0 0 1,19 5-20,-8-16-4,12 11 0,-3-8-3,7 4-1,-3-1-3,6-2-2,-4-1-1,2 0 0,-5-2-1,-1-4-1,-4 0 0,-1 2-1,-6-4 0,-3 0 1,-5 1-1,-5-1 0,-4 1 0,-3 3 0,-5 1 0,-2 1 0,-3 4 0,0 6-1,-2 4 1,0 5 0,-1 6 0,0 3 1,0 5-1,4 3 0,-1 9 1,4-3-1,4 1 1,4 1-2,5-4 3,7 5 0,4-4 1,5-5 0,4-9-1,4 3-2,2-5 0,3-6 0,2 0 0,-4-10 0,4-1 0,-5-2-9,6 3-22,-7-5-14,-7-5 1,-1 2-2,-6-1 4</inkml:trace>
  <inkml:trace contextRef="#ctx0" brushRef="#br0" timeOffset="38906.2246">21451 17413 79,'9'-1'40,"3"0"-2,-1 0-1,2-10-16,2 6-14,-5 4-2,4 2 2,-4-4-5,0 6 4,-10-3-3,15 14 1,-12-4-2,-2 7-2,-3 0 1,-5 0-1,-3 4 0,-1-1-1,-3 1 0,0-5 1,1 3-2,-2-6 2,3-1-1,2-3 1,4 4 0,6-13 0,0 0 1,0 0 0,0 0 0,0 0 0,18 8 1,-6-10 0,4-5-2,1 13 0,2-3 0,-1-3 0,2 2 0,1-4 0,-4 5 0,3 5 0,-4-2 0,-2-5 0,-1 5 0,-13-6 0,20 19-23,-20-19-19,0 0-2,0 0 2,-17 1-1</inkml:trace>
  <inkml:trace contextRef="#ctx0" brushRef="#br0" timeOffset="40147.2962">15113 16739 22,'0'-11'20,"0"11"2,0 0-3,0 0 0,0 0-3,0 0-1,0 0-3,-16 3-2,10 8-2,-9-2 0,4 10-2,-8-2-1,5 8 0,-7 2 0,5 6 0,1 4-2,3 6 2,0 1-2,6 9 1,3 0-1,7 0-1,3-3 0,7 0 2,1-2 0,7-2 0,2-7-1,3-2 0,-2-9 0,2-1 2,-1-6-2,1-2 0,-4-5-3,-4-6 1,-1 1 2,-4-7-3,-2 5 0,-12-7 0,14 3 0,-14-3-7,0 0-7,13 8-27,-13-8-1,-5-9 1,2-4-2</inkml:trace>
  <inkml:trace contextRef="#ctx0" brushRef="#br0" timeOffset="41279.361">21940 16835 8,'0'0'28,"0"0"3,11 4 2,-11-4-10,0 0-4,20 5-3,-20-5-1,25 15-3,-13-8-3,9 10-2,-3-3-2,8 10-1,-2 1-1,2 3 1,1 0-2,3 7 0,-4 0-1,2 6 2,-3 2-2,-2 2 0,-4-1 1,0 9 1,-7 0-2,-2-5 2,-6 4-1,-1-5 0,-4-2-1,-1-7 2,-1-3-2,-4-10-1,1-4 1,1 0-1,1-10 2,4-11-1,-7 16-1,7-16 0,0 0 0,0 0 0,0 0 1,0 0-1,0 0-2,-7 9 0,7-9-2,0 0-5,0 0-22,3 10-11,-3-10 2,0 0-2</inkml:trace>
  <inkml:trace contextRef="#ctx0" brushRef="#br0" timeOffset="42054.4053">23024 17190 15,'0'0'29,"0"0"0,11 11 3,-11-11-15,0 0-1,1 13-2,-1-13-3,-7 16 0,7-16-5,-5 15 0,5-15-2,-1 17-1,1-17-1,8 11 0,-8-11-1,18-6 1,-9 3-1,2-6 1,-5-4-1,-1 2 2,-2 0-2,-4-1 2,1 12-2,-14-12 1,0 5-2,-2 6 2,2 3-2,-3 0-1,3 0-1,2 1-3,4 8-7,-1-2-23,9-9-2,2 15-1,-2-15 0</inkml:trace>
  <inkml:trace contextRef="#ctx0" brushRef="#br0" timeOffset="42623.4379">23031 17644 13,'8'15'28,"-8"-15"2,0 0 3,0 0-9,0 0-5,12 7-2,-12-7-2,0 0-3,1-11-4,-1 11-1,-1-11-3,1 11-1,0 0 0,0 0-1,0 0-1,-3 12 0,3-12-1,-1 11 1,1-11-1,5 18 0,-5-18 0,10 4 0,-10-4 0,12-5 1,-12 5-1,10-12 1,-10 12-1,1-19 0,-4 8 1,3 11-1,-13-14 0,13 14 1,-14-7 0,14 7-1,-15-5 1,15 5 0,-13-1-1,13 1 0,0 0 1,0 0-1,0 0 0,0 0-3,6 15-7,-1-5-28,-5-10 0,12-5 0,-12 5-1</inkml:trace>
  <inkml:trace contextRef="#ctx0" brushRef="#br0" timeOffset="43271.475">23970 17141 48,'0'0'33,"9"-1"4,-9 1-1,0 0-19,4 9-5,-4 4-2,0-4-3,4 13-2,-2-1 1,0 4-3,-1 0 1,2 4-3,-1 1 2,-4 1 3,-1 6-3,3-4 2,-3-1-3,2 2 3,2 5-3,-4-4 2,0-8-3,4 3-1,-1-7 1,-1-1-1,2-3 0,-3-7 0,2-12-3,-2 10 1,4 0-3,-2-10-5,0 0-12,-6-13-21,-4-1 2,1 0-1,-5-4 3</inkml:trace>
  <inkml:trace contextRef="#ctx0" brushRef="#br0" timeOffset="43892.5105">23704 17161 16,'0'0'27,"0"0"-2,10 11-1,-10-11-3,0 0-1,0 0-2,0 0-1,16-6-3,-3 8-1,5-9-4,9 8 0,8-5-3,11 6 0,4-2-2,10 1-2,5 0 0,1 0 0,1 0 0,-4-2-1,-8 1 0,-55 0 0,93-2 0,-93 2 0,55-3 0,-55 3-2,0 0 1,0 0-2,0 0-2,0 0-11,0 0-26,0 0-2,-49 13 2,31-20-2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1:37.14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10625 3493 7,'-2'-23'20,"1"12"-6,-5-3 1,3 1 0,-3-1-1,0-1-1,-1 2-2,-3-1-1,3-2-1,-6-1-3,2 1 0,-3-3-2,-4 2 0,-2-3 0,0 2 0,-3-4-1,1 3-1,-3-4 2,-1 1-2,-2-4 2,2-1-2,-3-1 1,-1-2-1,-4-1 0,-1-1 0,-3-3 0,-2 2-1,-2-3 0,0 2 0,-4-4-1,2-2 0,-4 0 1,1-1-2,-4-1 1,-2 1-1,-2 0 1,-4 0-1,-3 0 1,-3 1 0,-4 1 0,-2 3 0,-3 2 1,-1 1 0,-3 1-1,-4 4 1,-3 2 0,0 2 0,-1 4-1,-2 1 1,-2-1-1,0 4 1,-2-1-1,1 2 1,0 0-1,0 4 0,-2-2 0,1 1 1,-1 4-1,-4-3 0,1 5 0,-1 4 0,2 2 0,-3 3 0,2 5 0,0 2 0,-2 3 0,2 5 0,2 1-1,1 3 1,-1 5 0,2 6-1,1 3 1,-1 4 0,4 7-1,1 5 1,1 4 0,4 3 0,1 3 0,4 1 1,3 3 0,5 3 0,5 2-1,3 5 1,5 0-1,2 1 0,9 4 0,0 2 0,5 1 0,6 1 1,4 0-1,5 0 0,5 0 0,4 0 2,3 0-2,5 0 1,2 1-1,4-3 0,1-1 0,4 3 1,2-2-1,2 2 0,3-4 1,3 2-1,4-1 0,2 0 0,2 2 1,4-3-1,1-2 0,4 4 0,1-3 0,0-1 1,0-3-2,4 3 2,-2-4-1,2 3 0,2-2 1,1-4-1,-1 1 1,3 0-1,1-2 0,3-4 1,1 0-1,4-2 0,2-3 0,1 0 1,4-3-2,1-4 2,3 1-1,1-2 1,0-3-1,1-2 1,3-2 0,2-3-1,3-3 1,3-1-1,-1-2 2,5-6-2,1-7 1,3 0-1,0-6 1,5-5-1,0-3 1,3-7-1,3-7 0,1-1 0,1-7 0,4-6 1,0-5-1,2-3 0,-1-5 0,1-4 0,-3-2 0,3-5 0,1-4 0,-1 1 0,-1-4 0,-2-5 0,-1 1 0,0-2 0,0-1 0,-2-1 0,-2 1 0,-2-5 1,-5 0-2,-1 2 2,-1 0-1,-5-3 0,-1-1 0,-5-3 1,-5-2-1,-1 2 0,-2 0 1,-1-3-1,-7-1-1,-2 2 1,-1-1 0,-6 1 1,1 1-1,-5-5 0,-3 0 0,-3 2 0,-2-2 0,-2-1 0,-2 2 0,-2-2 0,-4 0 0,-4 5 0,-1-2 0,-3-1 0,-4 4 1,-3 1-2,-1 0 2,-6 1-1,-2 2 0,-4 0 0,-5 0 0,-3 4 0,-3-1 1,-6 0-1,-4 1 0,-1 2 0,-7 2 1,-2-1-1,-5 4-1,-3-1 1,-4 3-1,-3 1 0,-4 3 0,-7-4-3,2 7-4,-9-8-9,-1 4-22,-3 2 1,-4-1-1,-1 4 2</inkml:trace>
  <inkml:trace contextRef="#ctx0" brushRef="#br0" timeOffset="7707.4409">7614 6897 4,'0'0'23,"0"0"1,0 0-4,0 0-3,0 0-3,0 0-2,0 0-3,0 0-1,0 0-2,-2 10-1,2 0 0,-2 3-1,1 4-1,-1 6-2,1 6 1,-1 4-1,2 4 1,0 7-1,2 4 0,1 2 0,2 4-1,1 4 1,2 1 0,1 1-1,-1 5 1,1-1-1,1 0 1,-1 5-1,-2 0 1,-1-3-1,1 3 2,-2 0-2,-1 0 1,-1-3-1,0 1 0,-1-5 0,0-1 1,-1 0-1,0-2 0,-1-4 0,1-1 0,-2-3 1,1-1-1,-1-1 0,0-3 0,-1-1 0,2-5 0,-1-2 0,-1-2 1,1-2-1,0-2 0,-1-2 1,0-3 0,0-4-1,0-1 1,-1-5 0,1-1 0,-1-5-1,3-11 1,-3 13-2,3-13-1,0 0-3,0 0-6,0 0-8,0 0-14,0 0 0,0 0 1,-10-5 0</inkml:trace>
  <inkml:trace contextRef="#ctx0" brushRef="#br0" timeOffset="8202.4692">7514 8995 37,'0'0'29,"0"0"1,-3 11-2,4 0-14,-1-2-3,5 7-4,-1 2-3,5 4 0,0 0-1,3 5 1,-1 1-1,5 0-1,-1-1 0,2-2 0,-2-3-1,2-1 0,-1-4 0,0-2 0,-1-6 1,0 0-2,-2-7 2,1-1 0,-3-3 0,2-4 0,-2-5 1,3-2-1,-1-7 0,0-1 0,1-4 0,0-2-1,0-3-1,0 1-2,1 5-7,-5 4-27,-1 0 0,0 6 0,-5 3-1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29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4717 16964 28,'0'0'29,"8"12"2,-8-12-11,0 0-3,-3 10-4,3-10-3,-3 9-3,3-9 0,-1 15-2,1-15 1,-1 24-2,-1-12 0,3 3-1,-2 0 0,2 5-1,-1 2 0,0 4-2,-1 0 2,2 2-2,-2 0 1,1 7-1,-1-1 1,1-3 0,0-3 1,0 4-1,0-4 1,0-5 0,1 2 0,0-9 1,-1 2-3,0-1 2,1-8-2,-1-9 2,0 0-1,-1 13-1,1-13-1,0 0-1,0 0-1,-4-17-4,4 17-6,1-12-18,0-8-6,1 7-3,-3-7 3</inkml:trace>
  <inkml:trace contextRef="#ctx0" brushRef="#br0" timeOffset="1117.0637">5099 17001 34,'-15'-2'29,"15"2"-6,-10 11-4,10-11-3,-11 10-4,11-10-3,-11 16-2,11-16-1,-11 19-1,4-8-1,3 3 0,-3 1 0,2 1 0,-2 5-2,0-1-1,1-1 1,0 6-2,0-3 2,2-1-1,-1 0 0,4 0-1,-1-3 1,4 1 0,1-2 1,1 3 1,0-2-2,2-2 1,0 3 0,1 0 0,1-1 0,0-7 0,-1 0-2,1-1 1,1 1 0,-1-1 0,-8-10 0,18 16-1,-9-17 1,0 9 0,0-3 0,2-5 0,0 0 0,-1-1-1,2-2 1,-2-2 0,1 4-1,-1-2 0,-1-1 1,0-1-1,-9 5 1,15-14 0,-8 5-1,0 0 0,0-1 0,0-2-1,0 0 1,-1-2-1,1-3-1,0 0 1,-2-1 0,0-1 1,0 1-1,-2-2 2,0-4-1,-1 3 1,-1 2 0,-1-2 0,0-1-1,-2 2 1,-2-2-1,0 4 1,-1 1-1,-1-1 0,0 2 0,-3 1 1,2 2-1,-1-1 0,0 4 1,-1-1-1,9 11 1,-16-15 0,16 15-1,-16-7 0,7 6 1,-1 1-1,0-1 0,1 1 0,-1 1 1,0-1-2,0 2 2,1-1-1,9-1-1,-16 1 0,16-1 0,-14 9-1,14-9-5,-12 12-6,12-12-27,-8 14 1,8-14 0,-15 16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10293 13543 46,'2'-12'32,"-2"12"2,0 0-2,-1 15-13,1 2-9,-2 3-3,3 8-3,0 3 0,2 4-1,1 0-1,2 4 0,0 0-1,1 2 0,-1-5-1,-1-3-1,0-3 0,-3-3-2,3-2-1,-7-10-3,6 1-4,-4-16-7,-1 9-13,1-9-3,0 0 0,0 0 2</inkml:trace>
  <inkml:trace contextRef="#ctx0" brushRef="#br0" timeOffset="5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37.77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5:40.326"/>
    </inkml:context>
    <inkml:brush xml:id="br0">
      <inkml:brushProperty name="width" value="0.05292" units="cm"/>
      <inkml:brushProperty name="height" value="0.05292" units="cm"/>
      <inkml:brushProperty name="color" value="#BBE0E3"/>
    </inkml:brush>
  </inkml:definitions>
  <inkml:trace contextRef="#ctx0" brushRef="#br0">10799 11396 17,'0'0'15,"19"-2"-2,-10 0-3,3 3 0,-1-2-2,0 0 0,3 1 1,-2-2-2,4 2 0,-3-2 0,3 1-1,-2 0 0,2 0-2,-3 0-1,2 0 0,-2 0-2,0 1 0,2 0 0,0 0-1,2 1 1,0-1-1,2 0 0,2 1 0,1-1 1,1-1-1,0 2 1,4-1-1,-2 0 1,1 1 1,3-1-1,1 0 1,2 0-1,3 1 1,-1-1 0,2 0-1,-2-1 0,2 2 0,-1-1 0,-1 0 0,-1 0 0,1 1-1,0-1 1,0 1-1,1-1 1,-1 1 1,0-1-1,1 1 0,0-1 0,2 0 0,-4 0 0,-1 2-1,1 0 1,1-1-1,-1 1 0,0 0 0,-1 1 0,1 0 1,0 0-1,0 1 0,0-2 1,-1 2-1,1-1 2,0 1-1,2-2-1,-1 0 2,1-1-1,2 1 0,0-2 0,1 0 0,5-1-1,-2 1 1,4-1-1,-2 0 0,0 0 1,1-1-1,1 2 0,1-1 0,-5 1 0,3-1 1,-3-2-1,2 3 0,0-1 0,-1 0 0,-4 0 0,1 0 1,1 1-1,-3 0 0,0-1 1,-3 2-1,2-1 0,-3 1 0,-1 1 0,-2 1 0,-4-3 0,-2 2 0,-2 0-1,-6-1-1,-3 2-3,-13-3-4,0 0-9,0 0-16,0 0-1,-17 4 2,-1-10 0</inkml:trace>
  <inkml:trace contextRef="#ctx0" brushRef="#br0" timeOffset="669.0382">13333 11257 19,'0'0'32,"-5"12"0,5-12 3,0 0-13,5 16-6,-5-16-4,19 10-2,-7-7-4,6 3-1,2-3-2,4 1-2,2 0 0,3 2 0,-1 2 0,1 0-1,-1 1 1,1 2 0,-5 2 0,0 0 0,-5 1 1,-2-1-1,-5 0 0,-2-1 0,-3-1 0,-4 0 0,-3-2 0,-2 0-1,2-9 1,-14 16 0,4-10 0,-1 0 0,-2 0 0,-1 2-1,-2 1 1,1-1-1,-3-1 0,-2 3 1,-1 0-1,-1 2 1,0 2-1,0-1 1,1 0-1,0 1 0,2 2 0,1-3 0,3 0 0,2-3-2,4 0-2,-2-7-6,11-3-29,0 0 1,-12 1 0,12-1-2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9:52.959"/>
    </inkml:context>
    <inkml:brush xml:id="br0">
      <inkml:brushProperty name="width" value="0.05292" units="cm"/>
      <inkml:brushProperty name="height" value="0.05292" units="cm"/>
      <inkml:brushProperty name="color" value="#9ED3D7"/>
    </inkml:brush>
  </inkml:definitions>
  <inkml:trace contextRef="#ctx0" brushRef="#br0">11681 16236 24,'0'0'18,"0"0"-1,12 1 0,-1-1-1,-2 2-2,2-2-2,2 3-1,0-3-2,6 3-2,-4-4-1,6 4 0,-7-3-2,9 0 1,-5-3-1,4 3 0,-2-5-1,1 4 0,-1-4 0,2 1-1,0-2 0,1 4-1,-2-2 1,2 0-1,0-1 0,2 2 1,0 0-1,4-2 0,-2 1 0,1 0 1,0 0-1,1 1 0,-1 0-1,0-1 1,0-1-1,1 2 0,0 1 1,0-1-1,-2 1 0,3 0 1,0-1-1,2 1 1,-2 1-1,2-2 1,-2 0-1,0 2 1,1 0-1,-2 1 0,-1 0 0,-1-1 1,-2 1-1,-2 0 0,0 1 0,1-1 0,-2-2 0,1 1 0,-4 0 0,3 0 1,-1-3-1,0 2 0,2-1 0,-2 2 0,-1-1 0,2-1 0,0 2 0,0-1 0,-1 0 0,1 0 0,-1 1 0,0-1 0,2 0 0,-1 1 0,0 0 0,0 0 0,-2 2 0,-3-1 0,-3 0-1,-3 1 0,-11-1 0,14 2-1,-14-2-1,0 0-2,0 0-1,-10 5-6,10-5-16,-2 9-8,-7-12-2,9 3 2</inkml:trace>
  <inkml:trace contextRef="#ctx0" brushRef="#br0" timeOffset="1388.0791">13090 15940 34,'0'0'19,"0"0"-1,0 0 0,0 0-5,0 0-2,0 0-2,0 0-2,0 0-1,0 0 0,0 0 0,0 0 0,0 0-1,0 0 1,10 7 1,-10-7-2,12 9 0,-12-9-1,20 10-1,-10-6 0,4 2 0,0-1-1,3 2 0,-1-3 0,4 1-1,0 0 1,2 0-1,0 0 1,3 0-1,-2-1 0,-2 0 0,1 0-1,-1 1 1,-3-2-1,-3 1 0,-2 2 0,-13-6 0,19 9 0,-19-9 0,12 10-1,-12-10 1,9 12 0,-9-12 0,8 9 0,-8-9 0,0 0 0,9 8 0,-9-8 0,0 0 0,0 0 0,12 1 0,-12-1 0,0 0 0,0 0 0,12-3 0,-12 3 0,0 0 0,9-1 0,-9 1 0,0 0 0,0 0 0,0 0 0,9-2 1,-9 2-1,0 0 0,0 0 1,0 0-1,-10 5 0,10-5 0,-13 7 1,2 0-1,-1 0-1,-1 1 1,-3 2 0,-2 3 0,-1 1 1,-1 1-1,-2-1-1,2 4 2,-1-2-1,0 0 0,1 0 0,1-1 0,3-4 0,0 3 0,5-5 0,0-3 1,11-6-1,-13 7 1,13-7 0,0 0-1,0 0 1,0 0 0,0 0-1,0 0 0,0 0 0,0 0-1,11-9-3,-11 9-3,0 0-10,13 0-23,-13 0 1,0 0 0,0-17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35:29.69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11179 8820 16,'0'20'23,"5"13"-7,-3 5-1,3 7 3,-2 2-3,-2 5-1,2 8-3,-3 3 0,3 8-3,-4-1-2,2 7 0,-3 0-1,2 6-1,0 0 0,-1 1-1,-2 0-1,1 4 1,-1 0-1,0 4 0,-2 0 0,0 1-1,-3 0 1,0 2-1,2 3-1,-2-1 1,-1-1-1,0 1 1,0-1-1,-1 2 0,1-2 0,1 1 0,-1-2 0,0 1 1,1 0-1,-2-1 0,0-1 0,1-1 0,-1 0 0,-2-1 0,-1 0 0,-2-6 0,1 1 0,-3-1 0,1-2 0,-2-3 0,0-3 0,0-2 0,3-1-1,-2-3 1,2-1 0,-2-4 0,2-2 0,1 0 0,2-4 0,-2-4 0,1-2 0,-1 0 0,1-2 0,0-1 0,1-5 0,0-4 1,-1-1-1,4-3 0,0-5 0,2-2 0,-1-6 0,4-2 0,-1-3-1,1-2 1,0-3-1,1-4-1,2-2-2,1-10-4,-3 12-9,3-12-16,0 0-2,0 0-1,-11-15 2</inkml:trace>
  <inkml:trace contextRef="#ctx0" brushRef="#br0" timeOffset="444.0254">10553 13413 5,'0'0'27,"0"0"0,0 0 2,3 15-11,-4-3-6,2 8-1,0 1-4,3 7 0,-1 2-2,2 5 0,-1-2-1,2 4 0,-1-5-1,3 1 1,-2-6 0,2-2 0,-1-7 0,5-2 0,-2-9 1,3-3-1,3-7 0,3-2-1,0-8 0,5 0-1,1-4-2,1-3-5,6-2-31,-1 3-1,-10-2 0,1 3-1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8:36:04.182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2:35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3659 3258 4,'-20'-8'11,"2"4"3,-5-5 1,-2 1 0,-5-3 1,-2 1 0,-3 1-1,-7-3-2,2 4-2,-6-2-3,-3 4 0,-5-2-2,1 4-1,-8-2 0,-2 4-1,-8-2 1,-1 4-1,-5-2-1,-1 3 1,-5-2 0,2 6-1,-5 0 0,0 4 0,-2 2-1,2 4-1,-2 3 0,4 5-1,-2 3 2,2 4-2,1 4 1,2 6 0,1 3 0,5 6 0,-3 4 0,1 5 0,1 4 0,2 6 1,3 4-1,8 5 0,2 3 0,3 6 0,4 5 0,9 1 0,0 3-2,4 2 1,9 2 0,2 2 0,6 1 0,4-2 1,7-1-1,4 1 0,6-1 1,11-2-1,-2-2 1,3-3-1,6-2 1,2-1-1,6-3 1,3-1 0,6-3-1,3-1 1,5-5 0,5 0-2,5-2 1,6-4 0,3-3 0,4-3 0,0-4 0,4-4 0,4-4 0,1-5 1,1-4 0,3-4-1,2-6 1,5-6-1,7-3 0,2-5 0,3-5 1,3-7-2,2-4 0,-2-6 2,2-4-1,-1-4 0,-2-2-1,-4-6 2,-3-2-2,-1-2 1,-3-4 0,-2-1 0,-3-2 0,-3-6 0,-4-4 0,0 2 0,-5-5 1,-5-2-1,-4-4 1,-2-1-2,-7-2 2,-3-2-1,-6 1 0,-2-6 0,-5-2 0,-1 0 0,-1-3 0,-3-4 0,-2-3 0,0-3 0,-2-3 0,-1-1 0,1-1 0,-2-6 0,-1-2 0,-2 2 0,0-1 0,-2 0 0,-2 2 0,-2 1 0,-3-1 0,-3 4 0,0 3 0,-5-2 1,-1 3-2,-2 1 1,-1 1 0,-3 0 0,-1 4 0,-2 1 0,-3 2 0,0 2 0,-3-4-1,-2 5 2,-1 1-1,-2 3 0,-1 1 0,-2 4 0,-1-1 0,-3 4 1,1 6-1,-4 2 0,-1 5 0,-4 4 0,-1 3 0,-5 3 0,-4 5 0,-3 6 0,-5 4 1,-5 5-1,-6 3 0,-4 2 0,-4 8-1,-1 3-2,-4 7-1,-3-4-5,6 11-15,-3 1-17,-3 1 1,0 6-2,0 2 3</inkml:trace>
  <inkml:trace contextRef="#ctx0" brushRef="#br0" timeOffset="3255.1861">918 6806 46,'0'0'32,"0"0"-3,2-51-4,-2 51-2,0 0-4,0 0-5,0 0-3,0 0-3,0 0-1,0 0-2,0 0-1,0 0-2,0 0 1,0 0-2,18 80 1,-18-80-1,-2 87 0,2-87 0,-9 99-1,2-47 1,0 0-1,0 0 0,7-52 0,-13 91 1,13-91-1,-4 79 1,4-79-1,9 58 1,-9-58 0,0 0 0,41 53 1,-41-53-1,51 14 1,-51-14 0,59 2-2,-28-3 1,0-3 0,-2 0-2,-2 0 0,-2 0-2,-5-2-1,-3 4-3,-8-12-4,-9 14-15,13-16-17,-15 0 1,-9 0 0,11 16 3</inkml:trace>
  <inkml:trace contextRef="#ctx0" brushRef="#br0" timeOffset="3569.2042">723 7113 73,'0'0'38,"0"0"1,0 0-10,0 0-14,0 0-2,67-18-3,-67 18-3,71 7-1,-71-7-1,83 14-1,-83-14-1,84 15-1,-47-6-1,-2 0-2,-4-1 0,-4-1-2,-7 1-2,-2-7-2,-7 4-7,-11-5-21,10-4-7,-10 4 1,6-15 0</inkml:trace>
  <inkml:trace contextRef="#ctx0" brushRef="#br0" timeOffset="4070.2328">1366 7078 73,'14'15'37,"-10"-4"0,0 1 0,-3-2-29,1 8 0,0-4-2,3 7-2,2-3 0,1 1-1,1-3-1,3 2 0,-1-5 0,6-1 0,1-7 0,2-4-1,1-5 0,2-3 0,0-3 0,1-8 0,-1-1 0,-3-2 0,-2 0-1,-3 1 1,-3 3 0,-2 2-1,-4 4 1,-6 11-1,0 0 1,0 0-1,-1 10 0,-5 7 0,-1 7 1,-1 4-2,-1 7 2,1 2-1,-1 2 0,2 3 0,2 1 1,0-2-1,3-2 1,1-4-1,2-5 0,-1-8-1,2-1 0,-2-9-3,2-2-3,-2-10-9,-7-12-25,6 2 0,-2-8 0,1-3 1</inkml:trace>
  <inkml:trace contextRef="#ctx0" brushRef="#br0" timeOffset="4372.2501">1882 7196 86,'7'10'38,"-1"1"-1,0 6 2,-7 0-32,2 8 0,-2 0-2,4 6-2,-2 2 0,1 2-1,0 3-1,1 2 0,0-1 0,1 0 0,1-2-2,-2-4 0,2-3-1,-2-5-1,0-4-3,-3-21-6,2 9-19,-2-9-10,-8-29 2,0 2-1</inkml:trace>
  <inkml:trace contextRef="#ctx0" brushRef="#br0" timeOffset="4732.2706">1784 7212 93,'4'-20'39,"1"3"2,2-3-9,10 10-19,-4-5-5,5 7-3,1-1-1,2 6-3,2 3 0,1 2 0,1 4-1,-4 4 0,-1 5 1,-3 2 0,0 4-1,-5 3 0,-4-1 1,-6 5-1,-5 0 1,-5-3-1,-3-2 1,-3-1-1,-6-5 0,-1-3 0,-1-3 1,2-6-1,-1-4 0,3-1-1,4-1-1,2-5-2,12 6-5,-10-15-7,18 5-26,2 2 0,3-1 1,6-1-1</inkml:trace>
  <inkml:trace contextRef="#ctx0" brushRef="#br0" timeOffset="5247.3002">2310 7287 64,'13'-4'39,"4"-3"-2,-1-4 3,-5-8-23,12 9-4,-5-10-5,7 6-3,-2-2-1,1 2-2,-2-1 0,0 1-1,-2-2 0,-3 4-1,-2-1 1,-6 1 0,-3-2 0,-5 0 0,-4 0-1,-5 0 0,-8 1 2,-3-2-2,-4 3 1,-4 4-1,-2 5 0,-1 4 1,0 7-1,1 5 0,5 7 0,2 6 0,2 4 0,6 3 1,3 3-1,7 2 1,6-3 0,5 4 0,7-4 1,5-3 0,4-3 0,5-3-1,4-7 2,2-5-3,0-3 0,0-6 0,0-7 0,-2-1 0,-4-3 0,-3-9-5,-3 4-4,-12-9-21,-1 3-14,-9-2 0,-8 3 0,-9-2 1</inkml:trace>
  <inkml:trace contextRef="#ctx0" brushRef="#br0" timeOffset="6055.3464">904 7953 49,'0'0'34,"0"0"3,0 0-1,0 0-18,0 0-3,59 9-6,-59-9-2,0 0-3,55-30 0,-55 30-1,0 0 0,56-33 0,-56 33 0,0 0-2,0 0 1,54-42 1,-54 42-2,0 0 1,0 0-1,0 0 0,0 0-1,-35-52 1,35 52-1,-52-9 0,52 9 0,-67 2-1,67-2 1,-67 10 0,67-10 0,-54 21 0,54-21 1,0 0-1,-49 65 1,49-65-1,-8 58 1,8-58 1,14 67-1,-14-67 0,26 71 1,-26-71-1,38 62 1,-38-62 0,46 52 0,-46-52-1,0 0 1,71 50-2,-71-50 0,53 7 0,-53-7 0,52-14 0,-27 2 0,-2-4 0,-1-6-6,-3 1-3,-5-10-10,-3 7-25,2-1-1,-7 0 2,-1 0 1</inkml:trace>
  <inkml:trace contextRef="#ctx0" brushRef="#br0" timeOffset="6624.3789">1435 7819 81,'0'0'39,"10"-7"-2,-10 7 2,0 0-31,9 13-1,-7-4-3,-1 8-2,2 4 0,2 8 0,-1 2 0,-2 4-1,1 0 1,1 3-1,2-2 1,0-4-1,0-6 0,0-5-1,-1-7 1,-5-14 0,16 10-1,-16-10 1,11-23-1,-7 6 0,1-6 0,1-4 1,1 1-1,2-4 0,1-1-1,1 3 1,5 2 1,1 1-1,1 2 0,2 7 1,-2 4-1,2 7 1,-5 7-1,0 9 1,-5 5 0,-1 7-2,-4 5 2,-2 2-1,-1 3 0,0 1 0,0-2 0,0-3 0,1-3 0,2-6-1,2-2-1,-1-8-3,3 0-5,-9-10-21,11-9-10,-2-4 1,-2-7-1</inkml:trace>
  <inkml:trace contextRef="#ctx0" brushRef="#br0" timeOffset="7038.4026">1949 7906 88,'0'0'38,"0"0"1,14 11-5,-8-2-25,-6-9-2,10 20-3,-3-7-1,2 4-2,0 0 1,1 6-2,0 2 2,0-3-1,1 0-1,1 3 0,0-3 0,-1-3 0,2-1 1,-3-6-1,2-3 1,-1-6 0,0-4 0,2-9 0,-2-5 1,2-4-1,-2-4 0,3-2 0,2-2 1,-4-2-2,0 0 1,-2 3-2,1 3 0,-3 0-2,2 8-6,-8-4-17,4 5-16,-6 14 1,11-12 0,-11 12 0</inkml:trace>
  <inkml:trace contextRef="#ctx0" brushRef="#br0" timeOffset="7339.4198">2474 7881 87,'11'1'38,"-11"-1"0,9 5 1,-9-5-31,2 13-1,2 1-4,-7 0 1,4 7-2,-1 3 0,0 1 0,-2 3 0,1 3 0,1-2-1,0-2 1,1-1-2,2-4-1,0-4-1,-2-4-2,5-1-4,-6-13-15,0 0-19,5-14 1,-6-5 0,2-3 1</inkml:trace>
  <inkml:trace contextRef="#ctx0" brushRef="#br0" timeOffset="7580.4336">2492 7684 93,'0'0'40,"6"-9"2,-6 9-2,0 0-27,0 0-6,0 0-3,0 0-1,0 0-2,-4 10-1,4-10-1,-1 17-6,1-17-12,-4 9-22,4-9-1,0 0 0,0 0-1</inkml:trace>
  <inkml:trace contextRef="#ctx0" brushRef="#br0" timeOffset="8662.4954">2797 7830 40,'0'0'33,"0"0"1,0 0 0,0 0-16,0 0-4,3 18-7,1-4-3,-2 5-2,3 4 0,1 3 1,3 3-1,-2 1 0,1 0-1,-2-2 1,2 0-1,-3-6-1,-1-5 1,-2-3 0,0-5 0,-2-9-1,0 0 0,0 0 1,-12-12-1,5-2 0,0 0 0,0-3 0,1-1 0,2-1 0,4-4 1,3 3-2,3 0 2,5 1-1,4-1 1,2 0-1,4 2 0,2 1 0,-1 4 1,1 2-1,0 1 0,-2 1 0,-4 5 0,-3 1 1,-3 0 0,-11 3 0,10-5-1,-10 5 1,0 0 0,0 0 0,-15-10 0,6 4-1,-1 4 0,1 1 1,0-1-1,9 2-1,-16 0 1,16 0-2,-9 6 0,9 4-2,0-10-6,6 9-28,-6-9 1,16 12-1,-3-5 0</inkml:trace>
  <inkml:trace contextRef="#ctx0" brushRef="#br0" timeOffset="9216.5272">3383 7779 53,'0'0'34,"0"0"-2,-19 8-7,6-1-11,4 9 0,-5-1-6,5 7-1,-6 1-1,8 6-2,-1-1 1,5 1-1,3-2-1,6 3-1,3-2 0,6-1 0,4-5-1,5-1 0,2-3 0,3-3 0,1-3 0,0-7 0,0-6 0,0-4-1,-3-7 1,-3-4 0,-2-6 0,-4-5 0,-7-5-1,-6-1 0,-8-2 1,-9-4-1,-10 0-1,-4 3 1,-5 3-1,-4 4 1,-1 8-1,0 5 1,3 8-1,4 9 1,8 8-2,1 3-1,8 10-5,-1-4-14,7 9-18,6 1 2,3-2-2,6 1 1</inkml:trace>
  <inkml:trace contextRef="#ctx0" brushRef="#br0" timeOffset="10165.5815">3826 7781 0,'0'0'27,"10"-8"2,-10 8 3,4-12-14,-4 12 0,0 0-3,9 13-3,-9-2-4,7 6-2,-5 3 0,4 9-2,-2 0 0,5 2-2,-5-3 1,4 3 0,-3-6-1,2 0 1,-3-6-1,1-5-1,-2-3 1,-3-11-1,6 10 0,-6-10 0,5-12 0,-2 0-1,1-5 1,0-4-1,2-3 1,1-2 0,2-1-1,2 5 1,0 1 0,3 2 0,-1 5 0,0 6 0,0 4 0,-1 4 0,0 2-1,-1 4 1,-1 4 0,2 7-1,-2 2 1,-1 2 0,0 1-1,0 1 1,0 1-1,0-1 0,0-1 0,-2-7-3,1 2-3,-8-17-17,10 13-16,-10-13 1,0 0-1,5-11 1</inkml:trace>
  <inkml:trace contextRef="#ctx0" brushRef="#br0" timeOffset="11493.6574">4348 7724 17,'0'0'31,"6"15"2,-6-15 2,3 19-15,5-1-2,-6-2-4,7 12-2,-6 0-5,4 4-2,-4-2-2,3 3-1,-2-3 0,-1-2-1,-1-5 0,0-4-1,0-8 1,1-1-1,-3-10 1,0 0 0,0 0-1,10-15 0,-5-3 0,0-5 0,-1-5 1,2-3-1,0-3 1,0 3-1,1-1 1,0 2 0,-2 6 0,0 5 0,0 7-1,-5 12 1,12-7 0,-12 7-1,11 14 1,-4 3-1,1 4 0,0 2 1,0 0-1,0 4 0,1-1 1,-2-3-1,0-2 0,0-5 0,-1-6 0,0-1 0,-6-9 0,9-3 0,-5-9 0,0-4 0,2-4 0,0-3 0,1-3 1,1-2-1,3 1 1,0 4 0,-1 3 0,2 5 0,-3 5 0,0 5-1,-9 5 1,15 5-1,-11 8 1,-1 4-1,-2 5 0,-1 1 0,0 7 0,-1 1-1,0 0 0,-1-4-1,3-1-3,-3-7-2,8-1-7,-6-6-26,0-12 2,11-8-2,-7-7 3</inkml:trace>
  <inkml:trace contextRef="#ctx0" brushRef="#br0" timeOffset="12006.6868">4880 7863 43,'23'7'34,"-12"-7"3,6 1-2,2-1-16,-7-9-5,9 6-5,-6-5-2,4 1-3,-4-2-1,1 0 0,-4-1-2,0 2 0,-12 8 0,13-18 1,-11 8-2,-1 0 1,-3-1 0,-3-2 0,-3 0 0,-2-1-1,-2 2 1,-1 2-1,0 0 0,-1 3 0,0 6 0,3 3 0,-1 6 0,1 6 0,2 4 0,-2 4 1,1 4-1,2 6 0,2 3 1,1 2 0,2 1 1,4-2-1,5-2 0,3-1 0,3-4 1,5-4-1,-1-9 0,5-1 0,0-7 0,-1-2-1,0-4-1,-1-5 0,-2-2-3,-3-6-4,4 2-16,-2-6-16,-9-3 0,2-3-1,-6-6 2</inkml:trace>
  <inkml:trace contextRef="#ctx0" brushRef="#br0" timeOffset="12569.719">5265 7788 66,'0'0'38,"0"0"-1,9 5 1,-9-5-21,0 0-11,3 13 0,-1-2-2,-1 0-2,2 4 0,-2 6 0,1 5-1,0 0 1,0 1-2,-1-1 1,1-1-1,1-2 1,-1-5 0,2-5-1,-4-13 1,9 9-1,-9-9 0,14-7 1,-8-4-1,1-4 0,1-2 0,1-6 0,0-1 1,1-3-2,2-2 2,0 3-1,1 0 0,-1 3 1,0 5-1,0 4 1,-1 5-1,-2 5 1,1 5-1,-1 5 1,0 2 0,1 5-1,0 4 0,0 5 0,0 1 1,-1 4-1,-3 1 1,0-1-1,-1 0 0,0 0 0,-2-4 0,-1-5 0,1-2-1,-1-4-1,-2-12-2,4 16-4,-4-16-8,0 0-26,-1-11 3,-1 2-2,2-1 2</inkml:trace>
  <inkml:trace contextRef="#ctx0" brushRef="#br0" timeOffset="13075.7479">5800 7479 50,'9'-10'36,"-9"10"1,13-1-2,-13 1-15,11 6-5,-11-6-4,11 20-4,-9-5-2,6 4 0,-5 4-2,1 5 0,-1 2-1,1 1 0,-2 2-1,2 2 0,-2-1 0,0 2 0,0-1-1,0 1 1,0-3-1,0 0 0,1-3 0,1-3 0,0-2 1,3-2-2,0-2 1,1-4 0,2-1 0,2-4 0,0-1 1,3-3-1,0-3 0,3-2 0,0-2 0,1-4 0,2-1-1,-3-3-1,2-2-2,-6-5-5,7 4-17,-7-6-16,-4-2 2,-3-1-2,-7-2 3</inkml:trace>
  <inkml:trace contextRef="#ctx0" brushRef="#br0" timeOffset="13423.7678">5707 7693 54,'9'1'38,"-9"-1"0,13 2-2,-9 7-7,-4-9-16,19 5-3,-5-2-2,9 5-1,2-1-2,6 0-1,3 0-1,4 2 0,0 0-3,0-1 0,-1 1-5,-6-10-12,-2 5-25,-3-4-2,-7-7 2,-3-5-1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3:54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1431 8631 11,'0'0'29,"0"0"2,0-13-5,0 13-4,0 0-2,-2-11-4,2 11-3,0 0-3,0 0-2,0 0-3,0 0 1,0 0-3,0 0 0,-1 11 0,1-11-1,0 11 0,0-11 0,-1 12 0,1-12-1,0 17 1,1-8-1,-1 0 0,-1 3 1,1-1-1,0 3 0,-1-2 0,1 3 0,0 0 0,-1 2-1,0-1 1,2 2 0,-1 1-1,0 2 0,-1 0 1,2 1-1,-1 3 0,1 0 1,1 0-1,-1 0 1,0-1-1,0 0 0,2 1 0,-3-2 1,1-4-1,0 1 0,-2-2 0,1-2 1,0 1-1,-3-4 1,1-2-1,1 1 0,0-3 0,1-9 0,-2 13 0,2-13 0,0 0 0,-1 9 0,1-9-1,0 0 1,0 0-2,0 0-1,0 0-1,-4-17-3,4 17-8,-3-20-26,4 1 1,1-2-1,-1-3 2</inkml:trace>
  <inkml:trace contextRef="#ctx0" brushRef="#br0" timeOffset="1315.0752">1455 8599 21,'-9'3'18,"9"-3"1,0 0-1,0 0 1,-10 6-3,10-6-1,0 0-2,0 0-2,0 0-1,0 0-2,0 0-1,0 0-1,0 0-1,0 0-1,0 0 0,-10 7-1,10-7-1,0 0 1,0 0-1,10-9 0,-10 9 0,9-6 0,-9 6 0,16-9 0,-16 9 0,20-7-1,-7 4 1,2 2-1,1 0 0,2-2 0,1 0-1,0 0 1,0 0 0,-2 0 0,2 1-1,-2 0 1,-1-1 0,0 2-1,-3 0 0,3-1 1,-3 1-1,-1 0 1,0 0-1,-1 2 0,0-2 1,-2 1-1,0-1 1,-9 1-1,15-2 0,-15 2 0,15-1 0,-15 1 0,14-3 1,-14 3-2,12-1 2,-3 2-2,-9-1 0,16-1 1,-16 1-1,15 1 0,-15-1 0,15 1 1,-15-1-1,10-1 1,-10 1 0,0 0 0,10 0 0,-10 0 0,0 0 0,0 0 0,0 0 1,0 0-1,0 0 1,0 0-1,0 0 0,0 0 1,0 0-1,0 0 0,0 0 0,0 0 0,0 0 1,0 0-1,0 0-1,0 0 1,0 0 0,-4 13 0,4-13 0,-2 14-1,2-14 1,-4 20 0,3-6 0,-1 0 0,1 0 1,0 0-2,0 0 2,0-1-2,0 0 2,0-3-1,1-1 0,0-9 0,-1 15 0,1-15 0,0 11 0,0-11 0,0 0 0,-1 12 0,1-12 0,0 0 0,0 0 0,0 0-1,0 0 1,0 0 0,0 0 0,0 0-1,0 0-1,0 0-3,0 0-2,0 0-10,-14 3-23,14-3 1,0 0-1,-16 1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49.025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12919 257 16,'3'-14'26,"10"5"-5,-13 9-3,17-23 1,-9 9-4,0-6-2,4 5-3,-4-7-1,4 5-1,-4-3-1,5 7-2,-5-7 1,3 6-1,-11 14-2,14-23 1,-14 23-2,0 0-1,9-14 1,-9 14-1,0 0-1,0 0 1,9 17 0,-4 1-1,-2-1 0,0 11 1,-2-1-1,1 12 0,-2-1 0,0 5 0,0 2 0,-2-1 1,1-1-2,-1 1 1,2-1 0,0-6 1,0-3-1,0-5 0,2-4 0,-2-4 0,3-1 0,-3-20 0,0 17 0,0-17-1,0 0 1,0 0 0,0 14-1,0-14 0,0 0-1,0 0 0,0 0 0,-20-2 0,20 2 0,-14 2-1,14-2 1,-15 4 1,15-4 0,-14 3 1,14-3 0,-14 8 0,14-8 1,0 0 1,0 0 0,0 0 0,0 0 2,0 0 0,0 0 0,29 8 0,-13-11-1,7 9 1,-2-3-1,4-2 0,-2 1-2,1 3 0,-2-1 0,-1 2-1,-3-1 0,-1-2 1,-1-2-1,-3 4 0,-13-5 0,22 5 0,-22-5 0,15-5-2,-15 5-1,0 0-4,17-1-9,-17 1-23,0 0 1,0-19-1,-9 5 2</inkml:trace>
  <inkml:trace contextRef="#ctx0" brushRef="#br0" timeOffset="1887.603">11909 1735 23,'0'0'29,"0"0"1,0 0-7,0 0-5,-3 19-2,3-19-5,-3 15-2,3-15-3,-3 20 0,3-5-2,0 7 0,0 4-1,2 5-1,-2-2 0,1 8-1,1-2 1,2 3-1,-5-3 0,4 2 0,0-8-1,0 4 1,-5-4-1,4-3 1,0 1-1,-2-5 0,0-2 0,0-5 0,-4 2 0,4-17 0,-1 14-1,1-14-1,0 0 0,0 0-2,0 0-2,0 0-5,0 0-5,0 0-10,-17 0-8,17 0-1,-8-23 3</inkml:trace>
  <inkml:trace contextRef="#ctx0" brushRef="#br0" timeOffset="2371.2041">11693 2071 21,'0'0'28,"0"0"0,0 0-4,0 0-10,0 0 0,0 0-3,0 0-3,0 0-3,0 0-1,0 0 0,2-14 0,-2 14 1,0 0-2,23-4 0,-23 4 0,32-11 1,-9 5-1,6 0 0,-3-2 0,6 2 0,-1 0-1,3 0 0,-1 4-1,0 1 0,-3 1-1,-1 0 1,4 3 0,-4 0-1,-3-2 0,1 4 0,-5-3 0,-2-1 1,-3 1-1,-3-1 0,-14-1 0,16-1-2,-16 1-2,0 0-6,13-17-27,-13 17 1,-5-17-1,5 17 0</inkml:trace>
  <inkml:trace contextRef="#ctx0" brushRef="#br0" timeOffset="4477.2076">12939 967 32,'0'0'19,"0"0"-1,16-5-1,-16 5-3,0 0-4,14-9-2,-14 9 0,0 0-2,0 0 0,17-8-1,-17 8 0,0 0-1,0 0 1,14-10 0,-14 10-2,0 0 2,0 0-2,0 0 1,0 0-1,0 0 0,0 0-1,0 0 0,0 0 1,-20 17-1,6-4 0,2 4-1,-8 2 1,-2 8-1,-4 4 1,-4 1-1,-6-1 0,1 4 0,-2-1 0,-1 1-1,4-1 1,2-6 0,4-1-1,5-1 0,3-3 0,5-6 0,3-3 0,12-14 1,-22 20-1,22-20 0,-16 20 0,16-20 0,-23 12 0,23-12 0,-23 23 0,23-23 1,-24 20-1,24-20 0,-19 15-1,19-15 1,-11 17 0,11-17 0,0 0-2,0 0-1,0 0-3,-14 0-8,14 0-23,9-14 1,-10-1-2,1 15 1</inkml:trace>
  <inkml:trace contextRef="#ctx0" brushRef="#br0" timeOffset="3369.6059">11129 970 42,'0'0'22,"0"0"-1,0 0 0,0 0-3,0 0-5,0 0-2,0 0-1,0 0-3,0 0 0,12 17-2,-12-17-1,14 18-1,-5-2 1,6 2-1,-1-1-1,6 9-1,0-3 1,4 5-1,-1 1 0,2 1 0,0 3-1,-1 3 0,1 0 1,-1-4 0,1-3-1,-2-1 0,0-2 0,-3-5 1,-2-1-1,0-6 1,-4-5-2,0-1 1,-14-8 0,0 0-1,18 12-3,-18-12-2,0 0-7,2-14-10,-2 14-13,0 0-1,-2-21 1,2 21 2</inkml:trace>
  <inkml:trace contextRef="#ctx0" brushRef="#br0" timeOffset="-7144.8126">6875 1584 6,'0'0'27,"2"-23"2,-2 23 2,0 0-13,0 0-2,0 0-2,-5-19-6,5 19-1,0 0-2,16 19 0,-16-19-1,27 19-1,-7-5 0,8 8 0,4 1 0,6-2 0,1 2-2,5 6 1,-1 1-1,0-3 0,0 1 0,-2-2-1,-5 0 1,-1 2-1,-4-2 1,-4-3 0,-2-5-1,-4 3 0,-2-4 2,-4-3-2,-15-14 1,23 20 0,-23-20-1,0 0-1,20 8-1,-20-8-6,0 0-18,15-14-9,-18-1 0,3 15-2,3-37 1</inkml:trace>
  <inkml:trace contextRef="#ctx0" brushRef="#br0" timeOffset="-7597.2134">7446 1452 28,'0'0'24,"14"1"-3,-14-1 0,0 0-3,0 0-4,0 0-1,0 0-3,0 0-2,0 0-1,0 0-1,0 0-2,0 0-1,0 0 0,0 0-1,-14 26 0,2-12-1,-2 8 0,-3 2-1,-4 1 1,-3 2-1,-2 7 0,-1 0 0,-4-5 1,0 0-1,2-1 1,0-2-1,2-2 1,0-4-1,3-3 1,-1-5-1,7 5 1,0-3-1,-1-2 1,-1 5 0,0 0-1,-1-3 1,1 6-1,0 0 1,-2-5-1,3 0 0,2 2 0,3-6 0,14-11 0,-19 15-1,19-15 0,0 0-1,0 0-1,0 0-3,0 0-4,0 0-8,2-14-9,0-2-7,10 0-1,-8-7 2</inkml:trace>
  <inkml:trace contextRef="#ctx0" brushRef="#br0" timeOffset="-1560.0028">10477 134 14,'0'0'25,"18"15"3,-18-15-8,0 0-2,0 0-3,0 0-3,0 0-3,12 14-1,-12-14-2,11 14-1,-3 0-2,-4 0 0,7 3-1,-6 1 1,6 5-3,-4 3 1,1-1 0,3-1-1,-2 1 0,0-4 0,0 1 1,2-4-1,-11-18 0,20 18 0,-20-18 0,20 11 1,-20-11-1,23-8 1,-23 8-1,26-27 0,-11 13 0,2-1 1,2-8-1,-1 0 0,2 3 1,0-3-1,-2 4 1,-1 2 1,0-1 0,-5-2-1,-12 20 1,20-17 0,-20 17 0,11-14 0,-11 14-1,0 0 1,0 0-1,0 0 0,0 0 0,-14 19-1,6-1 0,-2 2 1,-4 3-1,-1 6 0,1 4 0,-5 0 0,2 9 0,1 4 0,-3-3 0,1 0 0,1 4 0,0 1 0,-1-4 0,2 1-1,1-5 2,0-4-2,2 1 1,1 0 1,0-3-1,1-4 0,2 3 0,0-6 0,-1-2 0,4-4 1,2-2-1,4-19 0,-6 21 0,6-21 0,0 0 0,0 0 0,0 0 0,0 0 0,0 0 1,0 0-1,0 0-1,0 0-2,0 0-3,0 0-11,6-17-19,-5 0 0,1-1-1,-4-14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B0F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B0F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13" Type="http://schemas.openxmlformats.org/officeDocument/2006/relationships/image" Target="../media/image31.emf"/><Relationship Id="rId18" Type="http://schemas.openxmlformats.org/officeDocument/2006/relationships/customXml" Target="../ink/ink84.xml"/><Relationship Id="rId26" Type="http://schemas.openxmlformats.org/officeDocument/2006/relationships/customXml" Target="../ink/ink88.xml"/><Relationship Id="rId39" Type="http://schemas.openxmlformats.org/officeDocument/2006/relationships/customXml" Target="../ink/ink95.xml"/><Relationship Id="rId3" Type="http://schemas.openxmlformats.org/officeDocument/2006/relationships/image" Target="../media/image26.emf"/><Relationship Id="rId21" Type="http://schemas.openxmlformats.org/officeDocument/2006/relationships/image" Target="../media/image35.emf"/><Relationship Id="rId34" Type="http://schemas.openxmlformats.org/officeDocument/2006/relationships/customXml" Target="../ink/ink92.xml"/><Relationship Id="rId42" Type="http://schemas.openxmlformats.org/officeDocument/2006/relationships/image" Target="../media/image43.emf"/><Relationship Id="rId7" Type="http://schemas.openxmlformats.org/officeDocument/2006/relationships/image" Target="../media/image28.emf"/><Relationship Id="rId12" Type="http://schemas.openxmlformats.org/officeDocument/2006/relationships/customXml" Target="../ink/ink81.xml"/><Relationship Id="rId17" Type="http://schemas.openxmlformats.org/officeDocument/2006/relationships/image" Target="../media/image33.emf"/><Relationship Id="rId25" Type="http://schemas.openxmlformats.org/officeDocument/2006/relationships/image" Target="../media/image37.emf"/><Relationship Id="rId33" Type="http://schemas.openxmlformats.org/officeDocument/2006/relationships/image" Target="../media/image18.emf"/><Relationship Id="rId38" Type="http://schemas.openxmlformats.org/officeDocument/2006/relationships/image" Target="../media/image41.emf"/><Relationship Id="rId46" Type="http://schemas.openxmlformats.org/officeDocument/2006/relationships/image" Target="../media/image45.emf"/><Relationship Id="rId2" Type="http://schemas.openxmlformats.org/officeDocument/2006/relationships/customXml" Target="../ink/ink76.xml"/><Relationship Id="rId16" Type="http://schemas.openxmlformats.org/officeDocument/2006/relationships/customXml" Target="../ink/ink83.xml"/><Relationship Id="rId20" Type="http://schemas.openxmlformats.org/officeDocument/2006/relationships/customXml" Target="../ink/ink85.xml"/><Relationship Id="rId29" Type="http://schemas.openxmlformats.org/officeDocument/2006/relationships/image" Target="../media/image39.emf"/><Relationship Id="rId41" Type="http://schemas.openxmlformats.org/officeDocument/2006/relationships/customXml" Target="../ink/ink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8.xml"/><Relationship Id="rId11" Type="http://schemas.openxmlformats.org/officeDocument/2006/relationships/image" Target="../media/image30.emf"/><Relationship Id="rId24" Type="http://schemas.openxmlformats.org/officeDocument/2006/relationships/customXml" Target="../ink/ink87.xml"/><Relationship Id="rId32" Type="http://schemas.openxmlformats.org/officeDocument/2006/relationships/customXml" Target="../ink/ink91.xml"/><Relationship Id="rId37" Type="http://schemas.openxmlformats.org/officeDocument/2006/relationships/customXml" Target="../ink/ink94.xml"/><Relationship Id="rId40" Type="http://schemas.openxmlformats.org/officeDocument/2006/relationships/image" Target="../media/image42.emf"/><Relationship Id="rId45" Type="http://schemas.openxmlformats.org/officeDocument/2006/relationships/customXml" Target="../ink/ink98.xml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23" Type="http://schemas.openxmlformats.org/officeDocument/2006/relationships/image" Target="../media/image36.emf"/><Relationship Id="rId28" Type="http://schemas.openxmlformats.org/officeDocument/2006/relationships/customXml" Target="../ink/ink89.xml"/><Relationship Id="rId36" Type="http://schemas.openxmlformats.org/officeDocument/2006/relationships/image" Target="../media/image40.emf"/><Relationship Id="rId10" Type="http://schemas.openxmlformats.org/officeDocument/2006/relationships/customXml" Target="../ink/ink80.xml"/><Relationship Id="rId19" Type="http://schemas.openxmlformats.org/officeDocument/2006/relationships/image" Target="../media/image34.emf"/><Relationship Id="rId31" Type="http://schemas.openxmlformats.org/officeDocument/2006/relationships/image" Target="../media/image170.emf"/><Relationship Id="rId44" Type="http://schemas.openxmlformats.org/officeDocument/2006/relationships/image" Target="../media/image44.emf"/><Relationship Id="rId4" Type="http://schemas.openxmlformats.org/officeDocument/2006/relationships/customXml" Target="../ink/ink77.xml"/><Relationship Id="rId9" Type="http://schemas.openxmlformats.org/officeDocument/2006/relationships/image" Target="../media/image29.emf"/><Relationship Id="rId14" Type="http://schemas.openxmlformats.org/officeDocument/2006/relationships/customXml" Target="../ink/ink82.xml"/><Relationship Id="rId22" Type="http://schemas.openxmlformats.org/officeDocument/2006/relationships/customXml" Target="../ink/ink86.xml"/><Relationship Id="rId27" Type="http://schemas.openxmlformats.org/officeDocument/2006/relationships/image" Target="../media/image38.emf"/><Relationship Id="rId30" Type="http://schemas.openxmlformats.org/officeDocument/2006/relationships/customXml" Target="../ink/ink90.xml"/><Relationship Id="rId35" Type="http://schemas.openxmlformats.org/officeDocument/2006/relationships/customXml" Target="../ink/ink93.xml"/><Relationship Id="rId43" Type="http://schemas.openxmlformats.org/officeDocument/2006/relationships/customXml" Target="../ink/ink9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2.xml"/><Relationship Id="rId13" Type="http://schemas.openxmlformats.org/officeDocument/2006/relationships/image" Target="../media/image31.emf"/><Relationship Id="rId18" Type="http://schemas.openxmlformats.org/officeDocument/2006/relationships/customXml" Target="../ink/ink107.xml"/><Relationship Id="rId26" Type="http://schemas.openxmlformats.org/officeDocument/2006/relationships/image" Target="../media/image43.emf"/><Relationship Id="rId39" Type="http://schemas.openxmlformats.org/officeDocument/2006/relationships/image" Target="../media/image47.emf"/><Relationship Id="rId3" Type="http://schemas.openxmlformats.org/officeDocument/2006/relationships/image" Target="../media/image26.emf"/><Relationship Id="rId21" Type="http://schemas.openxmlformats.org/officeDocument/2006/relationships/image" Target="../media/image170.emf"/><Relationship Id="rId34" Type="http://schemas.openxmlformats.org/officeDocument/2006/relationships/customXml" Target="../ink/ink117.xml"/><Relationship Id="rId42" Type="http://schemas.openxmlformats.org/officeDocument/2006/relationships/customXml" Target="../ink/ink122.xml"/><Relationship Id="rId47" Type="http://schemas.openxmlformats.org/officeDocument/2006/relationships/image" Target="../media/image51.emf"/><Relationship Id="rId7" Type="http://schemas.openxmlformats.org/officeDocument/2006/relationships/image" Target="../media/image28.emf"/><Relationship Id="rId12" Type="http://schemas.openxmlformats.org/officeDocument/2006/relationships/customXml" Target="../ink/ink104.xml"/><Relationship Id="rId17" Type="http://schemas.openxmlformats.org/officeDocument/2006/relationships/image" Target="../media/image33.emf"/><Relationship Id="rId25" Type="http://schemas.openxmlformats.org/officeDocument/2006/relationships/customXml" Target="../ink/ink111.xml"/><Relationship Id="rId33" Type="http://schemas.openxmlformats.org/officeDocument/2006/relationships/customXml" Target="../ink/ink116.xml"/><Relationship Id="rId38" Type="http://schemas.openxmlformats.org/officeDocument/2006/relationships/customXml" Target="../ink/ink120.xml"/><Relationship Id="rId46" Type="http://schemas.openxmlformats.org/officeDocument/2006/relationships/customXml" Target="../ink/ink124.xml"/><Relationship Id="rId2" Type="http://schemas.openxmlformats.org/officeDocument/2006/relationships/customXml" Target="../ink/ink99.xml"/><Relationship Id="rId16" Type="http://schemas.openxmlformats.org/officeDocument/2006/relationships/customXml" Target="../ink/ink106.xml"/><Relationship Id="rId20" Type="http://schemas.openxmlformats.org/officeDocument/2006/relationships/customXml" Target="../ink/ink108.xml"/><Relationship Id="rId29" Type="http://schemas.openxmlformats.org/officeDocument/2006/relationships/customXml" Target="../ink/ink113.xml"/><Relationship Id="rId41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.xml"/><Relationship Id="rId11" Type="http://schemas.openxmlformats.org/officeDocument/2006/relationships/image" Target="../media/image30.emf"/><Relationship Id="rId24" Type="http://schemas.openxmlformats.org/officeDocument/2006/relationships/customXml" Target="../ink/ink110.xml"/><Relationship Id="rId32" Type="http://schemas.openxmlformats.org/officeDocument/2006/relationships/customXml" Target="../ink/ink115.xml"/><Relationship Id="rId37" Type="http://schemas.openxmlformats.org/officeDocument/2006/relationships/image" Target="../media/image46.emf"/><Relationship Id="rId40" Type="http://schemas.openxmlformats.org/officeDocument/2006/relationships/customXml" Target="../ink/ink121.xml"/><Relationship Id="rId45" Type="http://schemas.openxmlformats.org/officeDocument/2006/relationships/image" Target="../media/image50.emf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23" Type="http://schemas.openxmlformats.org/officeDocument/2006/relationships/image" Target="../media/image18.emf"/><Relationship Id="rId28" Type="http://schemas.openxmlformats.org/officeDocument/2006/relationships/image" Target="../media/image44.emf"/><Relationship Id="rId36" Type="http://schemas.openxmlformats.org/officeDocument/2006/relationships/customXml" Target="../ink/ink119.xml"/><Relationship Id="rId10" Type="http://schemas.openxmlformats.org/officeDocument/2006/relationships/customXml" Target="../ink/ink103.xml"/><Relationship Id="rId19" Type="http://schemas.openxmlformats.org/officeDocument/2006/relationships/image" Target="../media/image34.emf"/><Relationship Id="rId31" Type="http://schemas.openxmlformats.org/officeDocument/2006/relationships/customXml" Target="../ink/ink114.xml"/><Relationship Id="rId44" Type="http://schemas.openxmlformats.org/officeDocument/2006/relationships/customXml" Target="../ink/ink123.xml"/><Relationship Id="rId4" Type="http://schemas.openxmlformats.org/officeDocument/2006/relationships/customXml" Target="../ink/ink100.xml"/><Relationship Id="rId9" Type="http://schemas.openxmlformats.org/officeDocument/2006/relationships/image" Target="../media/image29.emf"/><Relationship Id="rId14" Type="http://schemas.openxmlformats.org/officeDocument/2006/relationships/customXml" Target="../ink/ink105.xml"/><Relationship Id="rId22" Type="http://schemas.openxmlformats.org/officeDocument/2006/relationships/customXml" Target="../ink/ink109.xml"/><Relationship Id="rId27" Type="http://schemas.openxmlformats.org/officeDocument/2006/relationships/customXml" Target="../ink/ink112.xml"/><Relationship Id="rId30" Type="http://schemas.openxmlformats.org/officeDocument/2006/relationships/image" Target="../media/image45.emf"/><Relationship Id="rId35" Type="http://schemas.openxmlformats.org/officeDocument/2006/relationships/customXml" Target="../ink/ink118.xml"/><Relationship Id="rId43" Type="http://schemas.openxmlformats.org/officeDocument/2006/relationships/image" Target="../media/image4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customXml" Target="../ink/ink12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emf"/><Relationship Id="rId18" Type="http://schemas.openxmlformats.org/officeDocument/2006/relationships/customXml" Target="../ink/ink134.xml"/><Relationship Id="rId26" Type="http://schemas.openxmlformats.org/officeDocument/2006/relationships/image" Target="../media/image43.emf"/><Relationship Id="rId39" Type="http://schemas.openxmlformats.org/officeDocument/2006/relationships/image" Target="../media/image54.emf"/><Relationship Id="rId3" Type="http://schemas.openxmlformats.org/officeDocument/2006/relationships/image" Target="../media/image26.emf"/><Relationship Id="rId21" Type="http://schemas.openxmlformats.org/officeDocument/2006/relationships/image" Target="../media/image170.emf"/><Relationship Id="rId34" Type="http://schemas.openxmlformats.org/officeDocument/2006/relationships/customXml" Target="../ink/ink144.xml"/><Relationship Id="rId42" Type="http://schemas.openxmlformats.org/officeDocument/2006/relationships/customXml" Target="../ink/ink149.xml"/><Relationship Id="rId47" Type="http://schemas.openxmlformats.org/officeDocument/2006/relationships/image" Target="../media/image58.emf"/><Relationship Id="rId7" Type="http://schemas.openxmlformats.org/officeDocument/2006/relationships/image" Target="../media/image28.emf"/><Relationship Id="rId12" Type="http://schemas.openxmlformats.org/officeDocument/2006/relationships/customXml" Target="../ink/ink131.xml"/><Relationship Id="rId17" Type="http://schemas.openxmlformats.org/officeDocument/2006/relationships/image" Target="../media/image33.emf"/><Relationship Id="rId25" Type="http://schemas.openxmlformats.org/officeDocument/2006/relationships/customXml" Target="../ink/ink138.xml"/><Relationship Id="rId33" Type="http://schemas.openxmlformats.org/officeDocument/2006/relationships/customXml" Target="../ink/ink143.xml"/><Relationship Id="rId38" Type="http://schemas.openxmlformats.org/officeDocument/2006/relationships/customXml" Target="../ink/ink147.xml"/><Relationship Id="rId46" Type="http://schemas.openxmlformats.org/officeDocument/2006/relationships/customXml" Target="../ink/ink151.xml"/><Relationship Id="rId2" Type="http://schemas.openxmlformats.org/officeDocument/2006/relationships/customXml" Target="../ink/ink126.xml"/><Relationship Id="rId16" Type="http://schemas.openxmlformats.org/officeDocument/2006/relationships/customXml" Target="../ink/ink133.xml"/><Relationship Id="rId20" Type="http://schemas.openxmlformats.org/officeDocument/2006/relationships/customXml" Target="../ink/ink135.xml"/><Relationship Id="rId29" Type="http://schemas.openxmlformats.org/officeDocument/2006/relationships/customXml" Target="../ink/ink140.xml"/><Relationship Id="rId41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.xml"/><Relationship Id="rId11" Type="http://schemas.openxmlformats.org/officeDocument/2006/relationships/image" Target="../media/image30.emf"/><Relationship Id="rId24" Type="http://schemas.openxmlformats.org/officeDocument/2006/relationships/customXml" Target="../ink/ink137.xml"/><Relationship Id="rId32" Type="http://schemas.openxmlformats.org/officeDocument/2006/relationships/customXml" Target="../ink/ink142.xml"/><Relationship Id="rId37" Type="http://schemas.openxmlformats.org/officeDocument/2006/relationships/image" Target="../media/image53.emf"/><Relationship Id="rId40" Type="http://schemas.openxmlformats.org/officeDocument/2006/relationships/customXml" Target="../ink/ink148.xml"/><Relationship Id="rId45" Type="http://schemas.openxmlformats.org/officeDocument/2006/relationships/image" Target="../media/image57.emf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23" Type="http://schemas.openxmlformats.org/officeDocument/2006/relationships/image" Target="../media/image18.emf"/><Relationship Id="rId28" Type="http://schemas.openxmlformats.org/officeDocument/2006/relationships/image" Target="../media/image44.emf"/><Relationship Id="rId36" Type="http://schemas.openxmlformats.org/officeDocument/2006/relationships/customXml" Target="../ink/ink146.xml"/><Relationship Id="rId49" Type="http://schemas.openxmlformats.org/officeDocument/2006/relationships/image" Target="../media/image59.emf"/><Relationship Id="rId10" Type="http://schemas.openxmlformats.org/officeDocument/2006/relationships/customXml" Target="../ink/ink130.xml"/><Relationship Id="rId19" Type="http://schemas.openxmlformats.org/officeDocument/2006/relationships/image" Target="../media/image34.emf"/><Relationship Id="rId31" Type="http://schemas.openxmlformats.org/officeDocument/2006/relationships/customXml" Target="../ink/ink141.xml"/><Relationship Id="rId44" Type="http://schemas.openxmlformats.org/officeDocument/2006/relationships/customXml" Target="../ink/ink150.xml"/><Relationship Id="rId4" Type="http://schemas.openxmlformats.org/officeDocument/2006/relationships/customXml" Target="../ink/ink127.xml"/><Relationship Id="rId9" Type="http://schemas.openxmlformats.org/officeDocument/2006/relationships/image" Target="../media/image29.emf"/><Relationship Id="rId14" Type="http://schemas.openxmlformats.org/officeDocument/2006/relationships/customXml" Target="../ink/ink132.xml"/><Relationship Id="rId22" Type="http://schemas.openxmlformats.org/officeDocument/2006/relationships/customXml" Target="../ink/ink136.xml"/><Relationship Id="rId27" Type="http://schemas.openxmlformats.org/officeDocument/2006/relationships/customXml" Target="../ink/ink139.xml"/><Relationship Id="rId30" Type="http://schemas.openxmlformats.org/officeDocument/2006/relationships/image" Target="../media/image45.emf"/><Relationship Id="rId35" Type="http://schemas.openxmlformats.org/officeDocument/2006/relationships/customXml" Target="../ink/ink145.xml"/><Relationship Id="rId43" Type="http://schemas.openxmlformats.org/officeDocument/2006/relationships/image" Target="../media/image56.emf"/><Relationship Id="rId48" Type="http://schemas.openxmlformats.org/officeDocument/2006/relationships/customXml" Target="../ink/ink152.xml"/><Relationship Id="rId8" Type="http://schemas.openxmlformats.org/officeDocument/2006/relationships/customXml" Target="../ink/ink1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customXml" Target="../ink/ink15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8.xml"/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2" Type="http://schemas.openxmlformats.org/officeDocument/2006/relationships/customXml" Target="../ink/ink1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7.xml"/><Relationship Id="rId5" Type="http://schemas.openxmlformats.org/officeDocument/2006/relationships/image" Target="../media/image63.emf"/><Relationship Id="rId4" Type="http://schemas.openxmlformats.org/officeDocument/2006/relationships/customXml" Target="../ink/ink156.xml"/><Relationship Id="rId9" Type="http://schemas.openxmlformats.org/officeDocument/2006/relationships/image" Target="../media/image6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2.xml"/><Relationship Id="rId13" Type="http://schemas.openxmlformats.org/officeDocument/2006/relationships/image" Target="../media/image68.emf"/><Relationship Id="rId3" Type="http://schemas.openxmlformats.org/officeDocument/2006/relationships/image" Target="../media/image62.emf"/><Relationship Id="rId7" Type="http://schemas.openxmlformats.org/officeDocument/2006/relationships/image" Target="../media/image65.emf"/><Relationship Id="rId12" Type="http://schemas.openxmlformats.org/officeDocument/2006/relationships/customXml" Target="../ink/ink164.xml"/><Relationship Id="rId2" Type="http://schemas.openxmlformats.org/officeDocument/2006/relationships/customXml" Target="../ink/ink1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1.xml"/><Relationship Id="rId11" Type="http://schemas.openxmlformats.org/officeDocument/2006/relationships/image" Target="../media/image67.emf"/><Relationship Id="rId5" Type="http://schemas.openxmlformats.org/officeDocument/2006/relationships/image" Target="../media/image63.emf"/><Relationship Id="rId10" Type="http://schemas.openxmlformats.org/officeDocument/2006/relationships/customXml" Target="../ink/ink163.xml"/><Relationship Id="rId4" Type="http://schemas.openxmlformats.org/officeDocument/2006/relationships/customXml" Target="../ink/ink160.xml"/><Relationship Id="rId9" Type="http://schemas.openxmlformats.org/officeDocument/2006/relationships/image" Target="../media/image6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8.xml"/><Relationship Id="rId13" Type="http://schemas.openxmlformats.org/officeDocument/2006/relationships/image" Target="../media/image69.emf"/><Relationship Id="rId3" Type="http://schemas.openxmlformats.org/officeDocument/2006/relationships/image" Target="../media/image62.emf"/><Relationship Id="rId7" Type="http://schemas.openxmlformats.org/officeDocument/2006/relationships/image" Target="../media/image65.emf"/><Relationship Id="rId12" Type="http://schemas.openxmlformats.org/officeDocument/2006/relationships/customXml" Target="../ink/ink170.xml"/><Relationship Id="rId17" Type="http://schemas.openxmlformats.org/officeDocument/2006/relationships/image" Target="../media/image60.emf"/><Relationship Id="rId2" Type="http://schemas.openxmlformats.org/officeDocument/2006/relationships/customXml" Target="../ink/ink165.xml"/><Relationship Id="rId16" Type="http://schemas.openxmlformats.org/officeDocument/2006/relationships/customXml" Target="../ink/ink1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7.xml"/><Relationship Id="rId11" Type="http://schemas.openxmlformats.org/officeDocument/2006/relationships/image" Target="../media/image67.emf"/><Relationship Id="rId5" Type="http://schemas.openxmlformats.org/officeDocument/2006/relationships/image" Target="../media/image63.emf"/><Relationship Id="rId15" Type="http://schemas.openxmlformats.org/officeDocument/2006/relationships/image" Target="../media/image70.emf"/><Relationship Id="rId10" Type="http://schemas.openxmlformats.org/officeDocument/2006/relationships/customXml" Target="../ink/ink169.xml"/><Relationship Id="rId4" Type="http://schemas.openxmlformats.org/officeDocument/2006/relationships/customXml" Target="../ink/ink166.xml"/><Relationship Id="rId9" Type="http://schemas.openxmlformats.org/officeDocument/2006/relationships/image" Target="../media/image66.emf"/><Relationship Id="rId14" Type="http://schemas.openxmlformats.org/officeDocument/2006/relationships/customXml" Target="../ink/ink17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7" Type="http://schemas.openxmlformats.org/officeDocument/2006/relationships/image" Target="../media/image72.emf"/><Relationship Id="rId2" Type="http://schemas.openxmlformats.org/officeDocument/2006/relationships/customXml" Target="../ink/ink17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5.xml"/><Relationship Id="rId5" Type="http://schemas.openxmlformats.org/officeDocument/2006/relationships/image" Target="../media/image71.emf"/><Relationship Id="rId4" Type="http://schemas.openxmlformats.org/officeDocument/2006/relationships/customXml" Target="../ink/ink1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9.xml"/><Relationship Id="rId3" Type="http://schemas.openxmlformats.org/officeDocument/2006/relationships/image" Target="../media/image73.emf"/><Relationship Id="rId7" Type="http://schemas.openxmlformats.org/officeDocument/2006/relationships/image" Target="../media/image75.emf"/><Relationship Id="rId2" Type="http://schemas.openxmlformats.org/officeDocument/2006/relationships/customXml" Target="../ink/ink1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8.xml"/><Relationship Id="rId5" Type="http://schemas.openxmlformats.org/officeDocument/2006/relationships/image" Target="../media/image74.emf"/><Relationship Id="rId4" Type="http://schemas.openxmlformats.org/officeDocument/2006/relationships/customXml" Target="../ink/ink177.xml"/><Relationship Id="rId9" Type="http://schemas.openxmlformats.org/officeDocument/2006/relationships/image" Target="../media/image7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3.xml"/><Relationship Id="rId13" Type="http://schemas.openxmlformats.org/officeDocument/2006/relationships/image" Target="../media/image82.emf"/><Relationship Id="rId3" Type="http://schemas.openxmlformats.org/officeDocument/2006/relationships/image" Target="../media/image77.emf"/><Relationship Id="rId7" Type="http://schemas.openxmlformats.org/officeDocument/2006/relationships/image" Target="../media/image79.emf"/><Relationship Id="rId12" Type="http://schemas.openxmlformats.org/officeDocument/2006/relationships/customXml" Target="../ink/ink185.xml"/><Relationship Id="rId2" Type="http://schemas.openxmlformats.org/officeDocument/2006/relationships/customXml" Target="../ink/ink1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2.xml"/><Relationship Id="rId11" Type="http://schemas.openxmlformats.org/officeDocument/2006/relationships/image" Target="../media/image81.emf"/><Relationship Id="rId5" Type="http://schemas.openxmlformats.org/officeDocument/2006/relationships/image" Target="../media/image78.emf"/><Relationship Id="rId10" Type="http://schemas.openxmlformats.org/officeDocument/2006/relationships/customXml" Target="../ink/ink184.xml"/><Relationship Id="rId4" Type="http://schemas.openxmlformats.org/officeDocument/2006/relationships/customXml" Target="../ink/ink181.xml"/><Relationship Id="rId9" Type="http://schemas.openxmlformats.org/officeDocument/2006/relationships/image" Target="../media/image8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emf"/><Relationship Id="rId2" Type="http://schemas.openxmlformats.org/officeDocument/2006/relationships/customXml" Target="../ink/ink1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emf"/><Relationship Id="rId4" Type="http://schemas.openxmlformats.org/officeDocument/2006/relationships/customXml" Target="../ink/ink18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customXml" Target="../ink/ink18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emf"/><Relationship Id="rId7" Type="http://schemas.openxmlformats.org/officeDocument/2006/relationships/image" Target="../media/image85.emf"/><Relationship Id="rId2" Type="http://schemas.openxmlformats.org/officeDocument/2006/relationships/customXml" Target="../ink/ink1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1.xml"/><Relationship Id="rId5" Type="http://schemas.openxmlformats.org/officeDocument/2006/relationships/image" Target="../media/image840.emf"/><Relationship Id="rId4" Type="http://schemas.openxmlformats.org/officeDocument/2006/relationships/customXml" Target="../ink/ink19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emf"/><Relationship Id="rId7" Type="http://schemas.openxmlformats.org/officeDocument/2006/relationships/image" Target="../media/image87.emf"/><Relationship Id="rId2" Type="http://schemas.openxmlformats.org/officeDocument/2006/relationships/customXml" Target="../ink/ink1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4.xml"/><Relationship Id="rId5" Type="http://schemas.openxmlformats.org/officeDocument/2006/relationships/image" Target="../media/image86.emf"/><Relationship Id="rId4" Type="http://schemas.openxmlformats.org/officeDocument/2006/relationships/customXml" Target="../ink/ink19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customXml" Target="../ink/ink19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9.xml"/><Relationship Id="rId13" Type="http://schemas.openxmlformats.org/officeDocument/2006/relationships/image" Target="../media/image10.emf"/><Relationship Id="rId18" Type="http://schemas.openxmlformats.org/officeDocument/2006/relationships/customXml" Target="../ink/ink204.xml"/><Relationship Id="rId26" Type="http://schemas.openxmlformats.org/officeDocument/2006/relationships/customXml" Target="../ink/ink208.xml"/><Relationship Id="rId3" Type="http://schemas.openxmlformats.org/officeDocument/2006/relationships/image" Target="../media/image5.emf"/><Relationship Id="rId21" Type="http://schemas.openxmlformats.org/officeDocument/2006/relationships/image" Target="../media/image14.emf"/><Relationship Id="rId7" Type="http://schemas.openxmlformats.org/officeDocument/2006/relationships/image" Target="../media/image7.emf"/><Relationship Id="rId12" Type="http://schemas.openxmlformats.org/officeDocument/2006/relationships/customXml" Target="../ink/ink201.xml"/><Relationship Id="rId17" Type="http://schemas.openxmlformats.org/officeDocument/2006/relationships/image" Target="../media/image12.emf"/><Relationship Id="rId25" Type="http://schemas.openxmlformats.org/officeDocument/2006/relationships/image" Target="../media/image16.emf"/><Relationship Id="rId2" Type="http://schemas.openxmlformats.org/officeDocument/2006/relationships/customXml" Target="../ink/ink196.xml"/><Relationship Id="rId16" Type="http://schemas.openxmlformats.org/officeDocument/2006/relationships/customXml" Target="../ink/ink203.xml"/><Relationship Id="rId20" Type="http://schemas.openxmlformats.org/officeDocument/2006/relationships/customXml" Target="../ink/ink2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8.xml"/><Relationship Id="rId11" Type="http://schemas.openxmlformats.org/officeDocument/2006/relationships/image" Target="../media/image9.emf"/><Relationship Id="rId24" Type="http://schemas.openxmlformats.org/officeDocument/2006/relationships/customXml" Target="../ink/ink207.xml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23" Type="http://schemas.openxmlformats.org/officeDocument/2006/relationships/image" Target="../media/image15.emf"/><Relationship Id="rId10" Type="http://schemas.openxmlformats.org/officeDocument/2006/relationships/customXml" Target="../ink/ink200.xml"/><Relationship Id="rId19" Type="http://schemas.openxmlformats.org/officeDocument/2006/relationships/image" Target="../media/image13.emf"/><Relationship Id="rId4" Type="http://schemas.openxmlformats.org/officeDocument/2006/relationships/customXml" Target="../ink/ink197.xml"/><Relationship Id="rId9" Type="http://schemas.openxmlformats.org/officeDocument/2006/relationships/image" Target="../media/image8.emf"/><Relationship Id="rId14" Type="http://schemas.openxmlformats.org/officeDocument/2006/relationships/customXml" Target="../ink/ink202.xml"/><Relationship Id="rId22" Type="http://schemas.openxmlformats.org/officeDocument/2006/relationships/customXml" Target="../ink/ink206.xml"/><Relationship Id="rId27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2.xml"/><Relationship Id="rId13" Type="http://schemas.openxmlformats.org/officeDocument/2006/relationships/image" Target="../media/image21.emf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12" Type="http://schemas.openxmlformats.org/officeDocument/2006/relationships/customXml" Target="../ink/ink214.xml"/><Relationship Id="rId2" Type="http://schemas.openxmlformats.org/officeDocument/2006/relationships/customXml" Target="../ink/ink20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1.xml"/><Relationship Id="rId11" Type="http://schemas.openxmlformats.org/officeDocument/2006/relationships/image" Target="../media/image75.emf"/><Relationship Id="rId5" Type="http://schemas.openxmlformats.org/officeDocument/2006/relationships/image" Target="../media/image19.emf"/><Relationship Id="rId15" Type="http://schemas.openxmlformats.org/officeDocument/2006/relationships/image" Target="../media/image22.emf"/><Relationship Id="rId10" Type="http://schemas.openxmlformats.org/officeDocument/2006/relationships/customXml" Target="../ink/ink213.xml"/><Relationship Id="rId4" Type="http://schemas.openxmlformats.org/officeDocument/2006/relationships/customXml" Target="../ink/ink210.xml"/><Relationship Id="rId9" Type="http://schemas.openxmlformats.org/officeDocument/2006/relationships/image" Target="../media/image74.emf"/><Relationship Id="rId14" Type="http://schemas.openxmlformats.org/officeDocument/2006/relationships/customXml" Target="../ink/ink2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9.xml"/><Relationship Id="rId13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12" Type="http://schemas.openxmlformats.org/officeDocument/2006/relationships/customXml" Target="../ink/ink221.xml"/><Relationship Id="rId2" Type="http://schemas.openxmlformats.org/officeDocument/2006/relationships/customXml" Target="../ink/ink2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8.xml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customXml" Target="../ink/ink220.xml"/><Relationship Id="rId4" Type="http://schemas.openxmlformats.org/officeDocument/2006/relationships/customXml" Target="../ink/ink217.xml"/><Relationship Id="rId9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5.xml"/><Relationship Id="rId13" Type="http://schemas.openxmlformats.org/officeDocument/2006/relationships/image" Target="../media/image10.emf"/><Relationship Id="rId18" Type="http://schemas.openxmlformats.org/officeDocument/2006/relationships/customXml" Target="../ink/ink230.xml"/><Relationship Id="rId26" Type="http://schemas.openxmlformats.org/officeDocument/2006/relationships/customXml" Target="../ink/ink234.xml"/><Relationship Id="rId3" Type="http://schemas.openxmlformats.org/officeDocument/2006/relationships/image" Target="../media/image5.emf"/><Relationship Id="rId21" Type="http://schemas.openxmlformats.org/officeDocument/2006/relationships/image" Target="../media/image14.emf"/><Relationship Id="rId7" Type="http://schemas.openxmlformats.org/officeDocument/2006/relationships/image" Target="../media/image7.emf"/><Relationship Id="rId12" Type="http://schemas.openxmlformats.org/officeDocument/2006/relationships/customXml" Target="../ink/ink227.xml"/><Relationship Id="rId17" Type="http://schemas.openxmlformats.org/officeDocument/2006/relationships/image" Target="../media/image12.emf"/><Relationship Id="rId25" Type="http://schemas.openxmlformats.org/officeDocument/2006/relationships/image" Target="../media/image16.emf"/><Relationship Id="rId2" Type="http://schemas.openxmlformats.org/officeDocument/2006/relationships/customXml" Target="../ink/ink222.xml"/><Relationship Id="rId16" Type="http://schemas.openxmlformats.org/officeDocument/2006/relationships/customXml" Target="../ink/ink229.xml"/><Relationship Id="rId20" Type="http://schemas.openxmlformats.org/officeDocument/2006/relationships/customXml" Target="../ink/ink2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4.xml"/><Relationship Id="rId11" Type="http://schemas.openxmlformats.org/officeDocument/2006/relationships/image" Target="../media/image9.emf"/><Relationship Id="rId24" Type="http://schemas.openxmlformats.org/officeDocument/2006/relationships/customXml" Target="../ink/ink233.xml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23" Type="http://schemas.openxmlformats.org/officeDocument/2006/relationships/image" Target="../media/image15.emf"/><Relationship Id="rId10" Type="http://schemas.openxmlformats.org/officeDocument/2006/relationships/customXml" Target="../ink/ink226.xml"/><Relationship Id="rId19" Type="http://schemas.openxmlformats.org/officeDocument/2006/relationships/image" Target="../media/image13.emf"/><Relationship Id="rId4" Type="http://schemas.openxmlformats.org/officeDocument/2006/relationships/customXml" Target="../ink/ink223.xml"/><Relationship Id="rId9" Type="http://schemas.openxmlformats.org/officeDocument/2006/relationships/image" Target="../media/image8.emf"/><Relationship Id="rId14" Type="http://schemas.openxmlformats.org/officeDocument/2006/relationships/customXml" Target="../ink/ink228.xml"/><Relationship Id="rId22" Type="http://schemas.openxmlformats.org/officeDocument/2006/relationships/customXml" Target="../ink/ink232.xml"/><Relationship Id="rId27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8.xml"/><Relationship Id="rId13" Type="http://schemas.openxmlformats.org/officeDocument/2006/relationships/image" Target="../media/image21.emf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12" Type="http://schemas.openxmlformats.org/officeDocument/2006/relationships/customXml" Target="../ink/ink240.xml"/><Relationship Id="rId2" Type="http://schemas.openxmlformats.org/officeDocument/2006/relationships/customXml" Target="../ink/ink23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7.xml"/><Relationship Id="rId11" Type="http://schemas.openxmlformats.org/officeDocument/2006/relationships/image" Target="../media/image75.emf"/><Relationship Id="rId5" Type="http://schemas.openxmlformats.org/officeDocument/2006/relationships/image" Target="../media/image19.emf"/><Relationship Id="rId15" Type="http://schemas.openxmlformats.org/officeDocument/2006/relationships/image" Target="../media/image22.emf"/><Relationship Id="rId10" Type="http://schemas.openxmlformats.org/officeDocument/2006/relationships/customXml" Target="../ink/ink239.xml"/><Relationship Id="rId4" Type="http://schemas.openxmlformats.org/officeDocument/2006/relationships/customXml" Target="../ink/ink236.xml"/><Relationship Id="rId9" Type="http://schemas.openxmlformats.org/officeDocument/2006/relationships/image" Target="../media/image74.emf"/><Relationship Id="rId14" Type="http://schemas.openxmlformats.org/officeDocument/2006/relationships/customXml" Target="../ink/ink24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5.xml"/><Relationship Id="rId13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12" Type="http://schemas.openxmlformats.org/officeDocument/2006/relationships/customXml" Target="../ink/ink247.xml"/><Relationship Id="rId2" Type="http://schemas.openxmlformats.org/officeDocument/2006/relationships/customXml" Target="../ink/ink24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4.xml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customXml" Target="../ink/ink246.xml"/><Relationship Id="rId4" Type="http://schemas.openxmlformats.org/officeDocument/2006/relationships/customXml" Target="../ink/ink243.xml"/><Relationship Id="rId9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1.xm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customXml" Target="../ink/ink2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0.xml"/><Relationship Id="rId5" Type="http://schemas.openxmlformats.org/officeDocument/2006/relationships/image" Target="../media/image30.emf"/><Relationship Id="rId4" Type="http://schemas.openxmlformats.org/officeDocument/2006/relationships/customXml" Target="../ink/ink249.xml"/><Relationship Id="rId9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customXml" Target="../ink/ink253.xml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7.xml"/><Relationship Id="rId13" Type="http://schemas.openxmlformats.org/officeDocument/2006/relationships/image" Target="../media/image41.emf"/><Relationship Id="rId18" Type="http://schemas.openxmlformats.org/officeDocument/2006/relationships/customXml" Target="../ink/ink262.xml"/><Relationship Id="rId3" Type="http://schemas.openxmlformats.org/officeDocument/2006/relationships/image" Target="../media/image36.emf"/><Relationship Id="rId21" Type="http://schemas.openxmlformats.org/officeDocument/2006/relationships/image" Target="../media/image45.emf"/><Relationship Id="rId7" Type="http://schemas.openxmlformats.org/officeDocument/2006/relationships/image" Target="../media/image38.emf"/><Relationship Id="rId12" Type="http://schemas.openxmlformats.org/officeDocument/2006/relationships/customXml" Target="../ink/ink259.xml"/><Relationship Id="rId17" Type="http://schemas.openxmlformats.org/officeDocument/2006/relationships/image" Target="../media/image43.emf"/><Relationship Id="rId2" Type="http://schemas.openxmlformats.org/officeDocument/2006/relationships/customXml" Target="../ink/ink254.xml"/><Relationship Id="rId16" Type="http://schemas.openxmlformats.org/officeDocument/2006/relationships/customXml" Target="../ink/ink261.xml"/><Relationship Id="rId20" Type="http://schemas.openxmlformats.org/officeDocument/2006/relationships/customXml" Target="../ink/ink2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6.xml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5" Type="http://schemas.openxmlformats.org/officeDocument/2006/relationships/image" Target="../media/image42.emf"/><Relationship Id="rId10" Type="http://schemas.openxmlformats.org/officeDocument/2006/relationships/customXml" Target="../ink/ink258.xml"/><Relationship Id="rId19" Type="http://schemas.openxmlformats.org/officeDocument/2006/relationships/image" Target="../media/image44.emf"/><Relationship Id="rId4" Type="http://schemas.openxmlformats.org/officeDocument/2006/relationships/customXml" Target="../ink/ink255.xml"/><Relationship Id="rId9" Type="http://schemas.openxmlformats.org/officeDocument/2006/relationships/image" Target="../media/image39.emf"/><Relationship Id="rId14" Type="http://schemas.openxmlformats.org/officeDocument/2006/relationships/customXml" Target="../ink/ink26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7.xml"/><Relationship Id="rId13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12" Type="http://schemas.openxmlformats.org/officeDocument/2006/relationships/customXml" Target="../ink/ink269.xml"/><Relationship Id="rId17" Type="http://schemas.openxmlformats.org/officeDocument/2006/relationships/image" Target="../media/image54.emf"/><Relationship Id="rId2" Type="http://schemas.openxmlformats.org/officeDocument/2006/relationships/customXml" Target="../ink/ink264.xml"/><Relationship Id="rId16" Type="http://schemas.openxmlformats.org/officeDocument/2006/relationships/customXml" Target="../ink/ink2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6.xml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5" Type="http://schemas.openxmlformats.org/officeDocument/2006/relationships/image" Target="../media/image53.emf"/><Relationship Id="rId10" Type="http://schemas.openxmlformats.org/officeDocument/2006/relationships/customXml" Target="../ink/ink268.xml"/><Relationship Id="rId4" Type="http://schemas.openxmlformats.org/officeDocument/2006/relationships/customXml" Target="../ink/ink265.xml"/><Relationship Id="rId9" Type="http://schemas.openxmlformats.org/officeDocument/2006/relationships/image" Target="../media/image49.emf"/><Relationship Id="rId14" Type="http://schemas.openxmlformats.org/officeDocument/2006/relationships/customXml" Target="../ink/ink27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5.xml"/><Relationship Id="rId3" Type="http://schemas.openxmlformats.org/officeDocument/2006/relationships/image" Target="../media/image55.emf"/><Relationship Id="rId7" Type="http://schemas.openxmlformats.org/officeDocument/2006/relationships/image" Target="../media/image57.emf"/><Relationship Id="rId2" Type="http://schemas.openxmlformats.org/officeDocument/2006/relationships/customXml" Target="../ink/ink2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4.xml"/><Relationship Id="rId11" Type="http://schemas.openxmlformats.org/officeDocument/2006/relationships/image" Target="../media/image59.emf"/><Relationship Id="rId5" Type="http://schemas.openxmlformats.org/officeDocument/2006/relationships/image" Target="../media/image56.emf"/><Relationship Id="rId10" Type="http://schemas.openxmlformats.org/officeDocument/2006/relationships/customXml" Target="../ink/ink276.xml"/><Relationship Id="rId4" Type="http://schemas.openxmlformats.org/officeDocument/2006/relationships/customXml" Target="../ink/ink273.xml"/><Relationship Id="rId9" Type="http://schemas.openxmlformats.org/officeDocument/2006/relationships/image" Target="../media/image5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10.emf"/><Relationship Id="rId31" Type="http://schemas.openxmlformats.org/officeDocument/2006/relationships/image" Target="../media/image16.emf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emf"/><Relationship Id="rId30" Type="http://schemas.openxmlformats.org/officeDocument/2006/relationships/customXml" Target="../ink/ink1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0.xml"/><Relationship Id="rId13" Type="http://schemas.openxmlformats.org/officeDocument/2006/relationships/image" Target="../media/image16.emf"/><Relationship Id="rId18" Type="http://schemas.openxmlformats.org/officeDocument/2006/relationships/customXml" Target="../ink/ink285.xml"/><Relationship Id="rId3" Type="http://schemas.openxmlformats.org/officeDocument/2006/relationships/image" Target="../media/image11.emf"/><Relationship Id="rId21" Type="http://schemas.openxmlformats.org/officeDocument/2006/relationships/image" Target="../media/image20.emf"/><Relationship Id="rId7" Type="http://schemas.openxmlformats.org/officeDocument/2006/relationships/image" Target="../media/image13.emf"/><Relationship Id="rId12" Type="http://schemas.openxmlformats.org/officeDocument/2006/relationships/customXml" Target="../ink/ink282.xml"/><Relationship Id="rId17" Type="http://schemas.openxmlformats.org/officeDocument/2006/relationships/image" Target="../media/image18.emf"/><Relationship Id="rId25" Type="http://schemas.openxmlformats.org/officeDocument/2006/relationships/image" Target="../media/image22.emf"/><Relationship Id="rId2" Type="http://schemas.openxmlformats.org/officeDocument/2006/relationships/customXml" Target="../ink/ink277.xml"/><Relationship Id="rId16" Type="http://schemas.openxmlformats.org/officeDocument/2006/relationships/customXml" Target="../ink/ink284.xml"/><Relationship Id="rId20" Type="http://schemas.openxmlformats.org/officeDocument/2006/relationships/customXml" Target="../ink/ink28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9.xml"/><Relationship Id="rId11" Type="http://schemas.openxmlformats.org/officeDocument/2006/relationships/image" Target="../media/image15.emf"/><Relationship Id="rId24" Type="http://schemas.openxmlformats.org/officeDocument/2006/relationships/customXml" Target="../ink/ink288.xml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23" Type="http://schemas.openxmlformats.org/officeDocument/2006/relationships/image" Target="../media/image21.emf"/><Relationship Id="rId10" Type="http://schemas.openxmlformats.org/officeDocument/2006/relationships/customXml" Target="../ink/ink281.xml"/><Relationship Id="rId19" Type="http://schemas.openxmlformats.org/officeDocument/2006/relationships/image" Target="../media/image19.emf"/><Relationship Id="rId4" Type="http://schemas.openxmlformats.org/officeDocument/2006/relationships/customXml" Target="../ink/ink278.xml"/><Relationship Id="rId9" Type="http://schemas.openxmlformats.org/officeDocument/2006/relationships/image" Target="../media/image14.emf"/><Relationship Id="rId14" Type="http://schemas.openxmlformats.org/officeDocument/2006/relationships/customXml" Target="../ink/ink283.xml"/><Relationship Id="rId22" Type="http://schemas.openxmlformats.org/officeDocument/2006/relationships/customXml" Target="../ink/ink28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2.xml"/><Relationship Id="rId3" Type="http://schemas.openxmlformats.org/officeDocument/2006/relationships/image" Target="../media/image600.emf"/><Relationship Id="rId7" Type="http://schemas.openxmlformats.org/officeDocument/2006/relationships/image" Target="../media/image68.emf"/><Relationship Id="rId2" Type="http://schemas.openxmlformats.org/officeDocument/2006/relationships/customXml" Target="../ink/ink2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1.xml"/><Relationship Id="rId11" Type="http://schemas.openxmlformats.org/officeDocument/2006/relationships/image" Target="../media/image23.emf"/><Relationship Id="rId5" Type="http://schemas.openxmlformats.org/officeDocument/2006/relationships/image" Target="../media/image67.emf"/><Relationship Id="rId10" Type="http://schemas.openxmlformats.org/officeDocument/2006/relationships/customXml" Target="../ink/ink293.xml"/><Relationship Id="rId4" Type="http://schemas.openxmlformats.org/officeDocument/2006/relationships/customXml" Target="../ink/ink290.xml"/><Relationship Id="rId9" Type="http://schemas.openxmlformats.org/officeDocument/2006/relationships/image" Target="../media/image22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customXml" Target="../ink/ink2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6.xml"/><Relationship Id="rId5" Type="http://schemas.openxmlformats.org/officeDocument/2006/relationships/image" Target="../media/image25.emf"/><Relationship Id="rId4" Type="http://schemas.openxmlformats.org/officeDocument/2006/relationships/customXml" Target="../ink/ink29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9.xml"/><Relationship Id="rId13" Type="http://schemas.openxmlformats.org/officeDocument/2006/relationships/image" Target="../media/image240.emf"/><Relationship Id="rId18" Type="http://schemas.openxmlformats.org/officeDocument/2006/relationships/customXml" Target="../ink/ink304.xml"/><Relationship Id="rId7" Type="http://schemas.openxmlformats.org/officeDocument/2006/relationships/image" Target="../media/image230.emf"/><Relationship Id="rId12" Type="http://schemas.openxmlformats.org/officeDocument/2006/relationships/customXml" Target="../ink/ink301.xml"/><Relationship Id="rId17" Type="http://schemas.openxmlformats.org/officeDocument/2006/relationships/image" Target="../media/image600.emf"/><Relationship Id="rId2" Type="http://schemas.openxmlformats.org/officeDocument/2006/relationships/customXml" Target="../ink/ink297.xml"/><Relationship Id="rId16" Type="http://schemas.openxmlformats.org/officeDocument/2006/relationships/customXml" Target="../ink/ink3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8.xml"/><Relationship Id="rId11" Type="http://schemas.openxmlformats.org/officeDocument/2006/relationships/image" Target="../media/image98.emf"/><Relationship Id="rId5" Type="http://schemas.openxmlformats.org/officeDocument/2006/relationships/image" Target="../media/image95.emf"/><Relationship Id="rId15" Type="http://schemas.openxmlformats.org/officeDocument/2006/relationships/image" Target="../media/image610.emf"/><Relationship Id="rId10" Type="http://schemas.openxmlformats.org/officeDocument/2006/relationships/customXml" Target="../ink/ink300.xml"/><Relationship Id="rId19" Type="http://schemas.openxmlformats.org/officeDocument/2006/relationships/image" Target="../media/image250.emf"/><Relationship Id="rId9" Type="http://schemas.openxmlformats.org/officeDocument/2006/relationships/image" Target="../media/image97.emf"/><Relationship Id="rId14" Type="http://schemas.openxmlformats.org/officeDocument/2006/relationships/customXml" Target="../ink/ink30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emf"/><Relationship Id="rId3" Type="http://schemas.openxmlformats.org/officeDocument/2006/relationships/customXml" Target="../ink/ink305.xml"/><Relationship Id="rId7" Type="http://schemas.openxmlformats.org/officeDocument/2006/relationships/customXml" Target="../ink/ink30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customXml" Target="../ink/ink306.xml"/><Relationship Id="rId4" Type="http://schemas.openxmlformats.org/officeDocument/2006/relationships/image" Target="../media/image33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7.emf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9" Type="http://schemas.openxmlformats.org/officeDocument/2006/relationships/customXml" Target="../ink/ink38.xml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34" Type="http://schemas.openxmlformats.org/officeDocument/2006/relationships/customXml" Target="../ink/ink33.xml"/><Relationship Id="rId7" Type="http://schemas.openxmlformats.org/officeDocument/2006/relationships/image" Target="../media/image4.emf"/><Relationship Id="rId12" Type="http://schemas.openxmlformats.org/officeDocument/2006/relationships/customXml" Target="../ink/ink22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8.emf"/><Relationship Id="rId38" Type="http://schemas.openxmlformats.org/officeDocument/2006/relationships/customXml" Target="../ink/ink37.xml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6.emf"/><Relationship Id="rId24" Type="http://schemas.openxmlformats.org/officeDocument/2006/relationships/customXml" Target="../ink/ink28.xml"/><Relationship Id="rId32" Type="http://schemas.openxmlformats.org/officeDocument/2006/relationships/customXml" Target="../ink/ink32.xml"/><Relationship Id="rId37" Type="http://schemas.openxmlformats.org/officeDocument/2006/relationships/customXml" Target="../ink/ink36.xml"/><Relationship Id="rId40" Type="http://schemas.openxmlformats.org/officeDocument/2006/relationships/image" Target="../media/image1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30.xml"/><Relationship Id="rId36" Type="http://schemas.openxmlformats.org/officeDocument/2006/relationships/customXml" Target="../ink/ink35.xml"/><Relationship Id="rId10" Type="http://schemas.openxmlformats.org/officeDocument/2006/relationships/customXml" Target="../ink/ink21.xml"/><Relationship Id="rId19" Type="http://schemas.openxmlformats.org/officeDocument/2006/relationships/image" Target="../media/image10.emf"/><Relationship Id="rId31" Type="http://schemas.openxmlformats.org/officeDocument/2006/relationships/image" Target="../media/image170.emf"/><Relationship Id="rId4" Type="http://schemas.openxmlformats.org/officeDocument/2006/relationships/customXml" Target="../ink/ink18.xml"/><Relationship Id="rId9" Type="http://schemas.openxmlformats.org/officeDocument/2006/relationships/image" Target="../media/image5.emf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14.emf"/><Relationship Id="rId30" Type="http://schemas.openxmlformats.org/officeDocument/2006/relationships/customXml" Target="../ink/ink31.xml"/><Relationship Id="rId35" Type="http://schemas.openxmlformats.org/officeDocument/2006/relationships/customXml" Target="../ink/ink3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30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30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customXml" Target="../ink/ink3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4.xml"/><Relationship Id="rId13" Type="http://schemas.openxmlformats.org/officeDocument/2006/relationships/image" Target="../media/image35.emf"/><Relationship Id="rId18" Type="http://schemas.openxmlformats.org/officeDocument/2006/relationships/customXml" Target="../ink/ink319.xml"/><Relationship Id="rId3" Type="http://schemas.openxmlformats.org/officeDocument/2006/relationships/image" Target="../media/image280.emf"/><Relationship Id="rId21" Type="http://schemas.openxmlformats.org/officeDocument/2006/relationships/image" Target="../media/image46.emf"/><Relationship Id="rId7" Type="http://schemas.openxmlformats.org/officeDocument/2006/relationships/image" Target="../media/image30.emf"/><Relationship Id="rId12" Type="http://schemas.openxmlformats.org/officeDocument/2006/relationships/customXml" Target="../ink/ink316.xml"/><Relationship Id="rId17" Type="http://schemas.openxmlformats.org/officeDocument/2006/relationships/image" Target="../media/image44.emf"/><Relationship Id="rId2" Type="http://schemas.openxmlformats.org/officeDocument/2006/relationships/customXml" Target="../ink/ink311.xml"/><Relationship Id="rId16" Type="http://schemas.openxmlformats.org/officeDocument/2006/relationships/customXml" Target="../ink/ink318.xml"/><Relationship Id="rId20" Type="http://schemas.openxmlformats.org/officeDocument/2006/relationships/customXml" Target="../ink/ink3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3.xml"/><Relationship Id="rId11" Type="http://schemas.openxmlformats.org/officeDocument/2006/relationships/image" Target="../media/image33.emf"/><Relationship Id="rId5" Type="http://schemas.openxmlformats.org/officeDocument/2006/relationships/image" Target="../media/image29.emf"/><Relationship Id="rId15" Type="http://schemas.openxmlformats.org/officeDocument/2006/relationships/image" Target="../media/image43.emf"/><Relationship Id="rId23" Type="http://schemas.openxmlformats.org/officeDocument/2006/relationships/image" Target="../media/image47.emf"/><Relationship Id="rId10" Type="http://schemas.openxmlformats.org/officeDocument/2006/relationships/customXml" Target="../ink/ink315.xml"/><Relationship Id="rId19" Type="http://schemas.openxmlformats.org/officeDocument/2006/relationships/image" Target="../media/image45.emf"/><Relationship Id="rId4" Type="http://schemas.openxmlformats.org/officeDocument/2006/relationships/customXml" Target="../ink/ink312.xml"/><Relationship Id="rId9" Type="http://schemas.openxmlformats.org/officeDocument/2006/relationships/image" Target="../media/image32.emf"/><Relationship Id="rId14" Type="http://schemas.openxmlformats.org/officeDocument/2006/relationships/customXml" Target="../ink/ink317.xml"/><Relationship Id="rId22" Type="http://schemas.openxmlformats.org/officeDocument/2006/relationships/customXml" Target="../ink/ink32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5.xml"/><Relationship Id="rId13" Type="http://schemas.openxmlformats.org/officeDocument/2006/relationships/image" Target="../media/image49.emf"/><Relationship Id="rId18" Type="http://schemas.openxmlformats.org/officeDocument/2006/relationships/customXml" Target="../ink/ink330.xml"/><Relationship Id="rId3" Type="http://schemas.openxmlformats.org/officeDocument/2006/relationships/image" Target="../media/image280.emf"/><Relationship Id="rId21" Type="http://schemas.openxmlformats.org/officeDocument/2006/relationships/image" Target="../media/image53.emf"/><Relationship Id="rId7" Type="http://schemas.openxmlformats.org/officeDocument/2006/relationships/image" Target="../media/image46.emf"/><Relationship Id="rId12" Type="http://schemas.openxmlformats.org/officeDocument/2006/relationships/customXml" Target="../ink/ink327.xml"/><Relationship Id="rId17" Type="http://schemas.openxmlformats.org/officeDocument/2006/relationships/image" Target="../media/image51.emf"/><Relationship Id="rId2" Type="http://schemas.openxmlformats.org/officeDocument/2006/relationships/customXml" Target="../ink/ink322.xml"/><Relationship Id="rId16" Type="http://schemas.openxmlformats.org/officeDocument/2006/relationships/customXml" Target="../ink/ink329.xml"/><Relationship Id="rId20" Type="http://schemas.openxmlformats.org/officeDocument/2006/relationships/customXml" Target="../ink/ink3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4.xml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5" Type="http://schemas.openxmlformats.org/officeDocument/2006/relationships/image" Target="../media/image50.emf"/><Relationship Id="rId10" Type="http://schemas.openxmlformats.org/officeDocument/2006/relationships/customXml" Target="../ink/ink326.xml"/><Relationship Id="rId19" Type="http://schemas.openxmlformats.org/officeDocument/2006/relationships/image" Target="../media/image52.emf"/><Relationship Id="rId4" Type="http://schemas.openxmlformats.org/officeDocument/2006/relationships/customXml" Target="../ink/ink323.xml"/><Relationship Id="rId9" Type="http://schemas.openxmlformats.org/officeDocument/2006/relationships/image" Target="../media/image470.emf"/><Relationship Id="rId14" Type="http://schemas.openxmlformats.org/officeDocument/2006/relationships/customXml" Target="../ink/ink32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5.xml"/><Relationship Id="rId13" Type="http://schemas.openxmlformats.org/officeDocument/2006/relationships/image" Target="../media/image35.emf"/><Relationship Id="rId18" Type="http://schemas.openxmlformats.org/officeDocument/2006/relationships/customXml" Target="../ink/ink340.xml"/><Relationship Id="rId3" Type="http://schemas.openxmlformats.org/officeDocument/2006/relationships/image" Target="../media/image280.emf"/><Relationship Id="rId21" Type="http://schemas.openxmlformats.org/officeDocument/2006/relationships/image" Target="../media/image46.emf"/><Relationship Id="rId7" Type="http://schemas.openxmlformats.org/officeDocument/2006/relationships/image" Target="../media/image30.emf"/><Relationship Id="rId12" Type="http://schemas.openxmlformats.org/officeDocument/2006/relationships/customXml" Target="../ink/ink337.xml"/><Relationship Id="rId17" Type="http://schemas.openxmlformats.org/officeDocument/2006/relationships/image" Target="../media/image44.emf"/><Relationship Id="rId25" Type="http://schemas.openxmlformats.org/officeDocument/2006/relationships/image" Target="../media/image470.emf"/><Relationship Id="rId2" Type="http://schemas.openxmlformats.org/officeDocument/2006/relationships/customXml" Target="../ink/ink332.xml"/><Relationship Id="rId16" Type="http://schemas.openxmlformats.org/officeDocument/2006/relationships/customXml" Target="../ink/ink339.xml"/><Relationship Id="rId20" Type="http://schemas.openxmlformats.org/officeDocument/2006/relationships/customXml" Target="../ink/ink3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4.xml"/><Relationship Id="rId11" Type="http://schemas.openxmlformats.org/officeDocument/2006/relationships/image" Target="../media/image33.emf"/><Relationship Id="rId24" Type="http://schemas.openxmlformats.org/officeDocument/2006/relationships/customXml" Target="../ink/ink343.xml"/><Relationship Id="rId5" Type="http://schemas.openxmlformats.org/officeDocument/2006/relationships/image" Target="../media/image29.emf"/><Relationship Id="rId15" Type="http://schemas.openxmlformats.org/officeDocument/2006/relationships/image" Target="../media/image43.emf"/><Relationship Id="rId23" Type="http://schemas.openxmlformats.org/officeDocument/2006/relationships/image" Target="../media/image54.emf"/><Relationship Id="rId10" Type="http://schemas.openxmlformats.org/officeDocument/2006/relationships/customXml" Target="../ink/ink336.xml"/><Relationship Id="rId19" Type="http://schemas.openxmlformats.org/officeDocument/2006/relationships/image" Target="../media/image45.emf"/><Relationship Id="rId4" Type="http://schemas.openxmlformats.org/officeDocument/2006/relationships/customXml" Target="../ink/ink333.xml"/><Relationship Id="rId9" Type="http://schemas.openxmlformats.org/officeDocument/2006/relationships/image" Target="../media/image32.emf"/><Relationship Id="rId14" Type="http://schemas.openxmlformats.org/officeDocument/2006/relationships/customXml" Target="../ink/ink338.xml"/><Relationship Id="rId22" Type="http://schemas.openxmlformats.org/officeDocument/2006/relationships/customXml" Target="../ink/ink34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7.xml"/><Relationship Id="rId13" Type="http://schemas.openxmlformats.org/officeDocument/2006/relationships/image" Target="../media/image50.emf"/><Relationship Id="rId18" Type="http://schemas.openxmlformats.org/officeDocument/2006/relationships/customXml" Target="../ink/ink352.xml"/><Relationship Id="rId3" Type="http://schemas.openxmlformats.org/officeDocument/2006/relationships/image" Target="../media/image280.emf"/><Relationship Id="rId21" Type="http://schemas.openxmlformats.org/officeDocument/2006/relationships/image" Target="../media/image57.emf"/><Relationship Id="rId7" Type="http://schemas.openxmlformats.org/officeDocument/2006/relationships/image" Target="../media/image46.emf"/><Relationship Id="rId12" Type="http://schemas.openxmlformats.org/officeDocument/2006/relationships/customXml" Target="../ink/ink349.xml"/><Relationship Id="rId17" Type="http://schemas.openxmlformats.org/officeDocument/2006/relationships/image" Target="../media/image55.emf"/><Relationship Id="rId2" Type="http://schemas.openxmlformats.org/officeDocument/2006/relationships/customXml" Target="../ink/ink344.xml"/><Relationship Id="rId16" Type="http://schemas.openxmlformats.org/officeDocument/2006/relationships/customXml" Target="../ink/ink351.xml"/><Relationship Id="rId20" Type="http://schemas.openxmlformats.org/officeDocument/2006/relationships/customXml" Target="../ink/ink3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6.xml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5" Type="http://schemas.openxmlformats.org/officeDocument/2006/relationships/image" Target="../media/image51.emf"/><Relationship Id="rId23" Type="http://schemas.openxmlformats.org/officeDocument/2006/relationships/image" Target="../media/image58.emf"/><Relationship Id="rId10" Type="http://schemas.openxmlformats.org/officeDocument/2006/relationships/customXml" Target="../ink/ink348.xml"/><Relationship Id="rId19" Type="http://schemas.openxmlformats.org/officeDocument/2006/relationships/image" Target="../media/image56.emf"/><Relationship Id="rId4" Type="http://schemas.openxmlformats.org/officeDocument/2006/relationships/customXml" Target="../ink/ink345.xml"/><Relationship Id="rId9" Type="http://schemas.openxmlformats.org/officeDocument/2006/relationships/image" Target="../media/image470.emf"/><Relationship Id="rId14" Type="http://schemas.openxmlformats.org/officeDocument/2006/relationships/customXml" Target="../ink/ink350.xml"/><Relationship Id="rId22" Type="http://schemas.openxmlformats.org/officeDocument/2006/relationships/customXml" Target="../ink/ink35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customXml" Target="../ink/ink47.xml"/><Relationship Id="rId18" Type="http://schemas.openxmlformats.org/officeDocument/2006/relationships/image" Target="../media/image6.emf"/><Relationship Id="rId26" Type="http://schemas.openxmlformats.org/officeDocument/2006/relationships/image" Target="../media/image20.emf"/><Relationship Id="rId3" Type="http://schemas.openxmlformats.org/officeDocument/2006/relationships/image" Target="../media/image2.emf"/><Relationship Id="rId21" Type="http://schemas.openxmlformats.org/officeDocument/2006/relationships/customXml" Target="../ink/ink51.xml"/><Relationship Id="rId34" Type="http://schemas.openxmlformats.org/officeDocument/2006/relationships/customXml" Target="../ink/ink58.xml"/><Relationship Id="rId7" Type="http://schemas.openxmlformats.org/officeDocument/2006/relationships/image" Target="../media/image18.emf"/><Relationship Id="rId12" Type="http://schemas.openxmlformats.org/officeDocument/2006/relationships/customXml" Target="../ink/ink46.xml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33" Type="http://schemas.openxmlformats.org/officeDocument/2006/relationships/image" Target="../media/image23.emf"/><Relationship Id="rId2" Type="http://schemas.openxmlformats.org/officeDocument/2006/relationships/customXml" Target="../ink/ink39.xml"/><Relationship Id="rId16" Type="http://schemas.openxmlformats.org/officeDocument/2006/relationships/image" Target="../media/image4.emf"/><Relationship Id="rId20" Type="http://schemas.openxmlformats.org/officeDocument/2006/relationships/image" Target="../media/image5.emf"/><Relationship Id="rId29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1" Type="http://schemas.openxmlformats.org/officeDocument/2006/relationships/customXml" Target="../ink/ink45.xml"/><Relationship Id="rId24" Type="http://schemas.openxmlformats.org/officeDocument/2006/relationships/image" Target="../media/image16.emf"/><Relationship Id="rId32" Type="http://schemas.openxmlformats.org/officeDocument/2006/relationships/customXml" Target="../ink/ink57.xml"/><Relationship Id="rId5" Type="http://schemas.openxmlformats.org/officeDocument/2006/relationships/image" Target="../media/image170.emf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28" Type="http://schemas.openxmlformats.org/officeDocument/2006/relationships/image" Target="../media/image21.emf"/><Relationship Id="rId10" Type="http://schemas.openxmlformats.org/officeDocument/2006/relationships/customXml" Target="../ink/ink44.xml"/><Relationship Id="rId19" Type="http://schemas.openxmlformats.org/officeDocument/2006/relationships/customXml" Target="../ink/ink50.xml"/><Relationship Id="rId31" Type="http://schemas.openxmlformats.org/officeDocument/2006/relationships/image" Target="../media/image22.emf"/><Relationship Id="rId4" Type="http://schemas.openxmlformats.org/officeDocument/2006/relationships/customXml" Target="../ink/ink40.xml"/><Relationship Id="rId9" Type="http://schemas.openxmlformats.org/officeDocument/2006/relationships/customXml" Target="../ink/ink43.xml"/><Relationship Id="rId14" Type="http://schemas.openxmlformats.org/officeDocument/2006/relationships/image" Target="../media/image3.emf"/><Relationship Id="rId22" Type="http://schemas.openxmlformats.org/officeDocument/2006/relationships/image" Target="../media/image19.emf"/><Relationship Id="rId27" Type="http://schemas.openxmlformats.org/officeDocument/2006/relationships/customXml" Target="../ink/ink54.xml"/><Relationship Id="rId30" Type="http://schemas.openxmlformats.org/officeDocument/2006/relationships/customXml" Target="../ink/ink56.xml"/><Relationship Id="rId35" Type="http://schemas.openxmlformats.org/officeDocument/2006/relationships/image" Target="../media/image24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customXml" Target="../ink/ink3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2.emf"/><Relationship Id="rId2" Type="http://schemas.openxmlformats.org/officeDocument/2006/relationships/customXml" Target="../ink/ink3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8.xml"/><Relationship Id="rId5" Type="http://schemas.openxmlformats.org/officeDocument/2006/relationships/image" Target="../media/image61.emf"/><Relationship Id="rId4" Type="http://schemas.openxmlformats.org/officeDocument/2006/relationships/customXml" Target="../ink/ink3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customXml" Target="../ink/ink3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customXml" Target="../ink/ink36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customXml" Target="../ink/ink3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customXml" Target="../ink/ink3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customXml" Target="../ink/ink3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customXml" Target="../ink/ink3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customXml" Target="../ink/ink3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3" Type="http://schemas.openxmlformats.org/officeDocument/2006/relationships/customXml" Target="../ink/ink59.xml"/><Relationship Id="rId7" Type="http://schemas.openxmlformats.org/officeDocument/2006/relationships/customXml" Target="../ink/ink6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5" Type="http://schemas.openxmlformats.org/officeDocument/2006/relationships/customXml" Target="../ink/ink60.xml"/><Relationship Id="rId10" Type="http://schemas.openxmlformats.org/officeDocument/2006/relationships/customXml" Target="../ink/ink65.xml"/><Relationship Id="rId4" Type="http://schemas.openxmlformats.org/officeDocument/2006/relationships/image" Target="../media/image170.emf"/><Relationship Id="rId9" Type="http://schemas.openxmlformats.org/officeDocument/2006/relationships/customXml" Target="../ink/ink6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9.xml"/><Relationship Id="rId13" Type="http://schemas.openxmlformats.org/officeDocument/2006/relationships/image" Target="../media/image73.emf"/><Relationship Id="rId3" Type="http://schemas.openxmlformats.org/officeDocument/2006/relationships/image" Target="../media/image65.emf"/><Relationship Id="rId7" Type="http://schemas.openxmlformats.org/officeDocument/2006/relationships/image" Target="../media/image70.emf"/><Relationship Id="rId12" Type="http://schemas.openxmlformats.org/officeDocument/2006/relationships/customXml" Target="../ink/ink371.xml"/><Relationship Id="rId17" Type="http://schemas.openxmlformats.org/officeDocument/2006/relationships/image" Target="../media/image75.emf"/><Relationship Id="rId2" Type="http://schemas.openxmlformats.org/officeDocument/2006/relationships/customXml" Target="../ink/ink366.xml"/><Relationship Id="rId16" Type="http://schemas.openxmlformats.org/officeDocument/2006/relationships/customXml" Target="../ink/ink3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8.xml"/><Relationship Id="rId11" Type="http://schemas.openxmlformats.org/officeDocument/2006/relationships/image" Target="../media/image72.emf"/><Relationship Id="rId5" Type="http://schemas.openxmlformats.org/officeDocument/2006/relationships/image" Target="../media/image69.emf"/><Relationship Id="rId15" Type="http://schemas.openxmlformats.org/officeDocument/2006/relationships/image" Target="../media/image74.emf"/><Relationship Id="rId10" Type="http://schemas.openxmlformats.org/officeDocument/2006/relationships/customXml" Target="../ink/ink370.xml"/><Relationship Id="rId4" Type="http://schemas.openxmlformats.org/officeDocument/2006/relationships/customXml" Target="../ink/ink367.xml"/><Relationship Id="rId9" Type="http://schemas.openxmlformats.org/officeDocument/2006/relationships/image" Target="../media/image71.emf"/><Relationship Id="rId14" Type="http://schemas.openxmlformats.org/officeDocument/2006/relationships/customXml" Target="../ink/ink37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customXml" Target="../ink/ink37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customXml" Target="../ink/ink37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customXml" Target="../ink/ink37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customXml" Target="../ink/ink37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7" Type="http://schemas.openxmlformats.org/officeDocument/2006/relationships/image" Target="../media/image77.emf"/><Relationship Id="rId2" Type="http://schemas.openxmlformats.org/officeDocument/2006/relationships/customXml" Target="../ink/ink3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0.xml"/><Relationship Id="rId5" Type="http://schemas.openxmlformats.org/officeDocument/2006/relationships/image" Target="../media/image76.emf"/><Relationship Id="rId4" Type="http://schemas.openxmlformats.org/officeDocument/2006/relationships/customXml" Target="../ink/ink37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4.xml"/><Relationship Id="rId13" Type="http://schemas.openxmlformats.org/officeDocument/2006/relationships/image" Target="../media/image73.emf"/><Relationship Id="rId3" Type="http://schemas.openxmlformats.org/officeDocument/2006/relationships/image" Target="../media/image65.emf"/><Relationship Id="rId7" Type="http://schemas.openxmlformats.org/officeDocument/2006/relationships/image" Target="../media/image70.emf"/><Relationship Id="rId12" Type="http://schemas.openxmlformats.org/officeDocument/2006/relationships/customXml" Target="../ink/ink386.xml"/><Relationship Id="rId17" Type="http://schemas.openxmlformats.org/officeDocument/2006/relationships/image" Target="../media/image75.emf"/><Relationship Id="rId2" Type="http://schemas.openxmlformats.org/officeDocument/2006/relationships/customXml" Target="../ink/ink381.xml"/><Relationship Id="rId16" Type="http://schemas.openxmlformats.org/officeDocument/2006/relationships/customXml" Target="../ink/ink3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3.xml"/><Relationship Id="rId11" Type="http://schemas.openxmlformats.org/officeDocument/2006/relationships/image" Target="../media/image72.emf"/><Relationship Id="rId5" Type="http://schemas.openxmlformats.org/officeDocument/2006/relationships/image" Target="../media/image69.emf"/><Relationship Id="rId15" Type="http://schemas.openxmlformats.org/officeDocument/2006/relationships/image" Target="../media/image74.emf"/><Relationship Id="rId10" Type="http://schemas.openxmlformats.org/officeDocument/2006/relationships/customXml" Target="../ink/ink385.xml"/><Relationship Id="rId4" Type="http://schemas.openxmlformats.org/officeDocument/2006/relationships/customXml" Target="../ink/ink382.xml"/><Relationship Id="rId9" Type="http://schemas.openxmlformats.org/officeDocument/2006/relationships/image" Target="../media/image71.emf"/><Relationship Id="rId14" Type="http://schemas.openxmlformats.org/officeDocument/2006/relationships/customXml" Target="../ink/ink38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7" Type="http://schemas.openxmlformats.org/officeDocument/2006/relationships/image" Target="../media/image81.emf"/><Relationship Id="rId2" Type="http://schemas.openxmlformats.org/officeDocument/2006/relationships/customXml" Target="../ink/ink3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1.xml"/><Relationship Id="rId5" Type="http://schemas.openxmlformats.org/officeDocument/2006/relationships/image" Target="../media/image80.emf"/><Relationship Id="rId4" Type="http://schemas.openxmlformats.org/officeDocument/2006/relationships/customXml" Target="../ink/ink39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customXml" Target="../ink/ink39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3" Type="http://schemas.openxmlformats.org/officeDocument/2006/relationships/customXml" Target="../ink/ink66.xml"/><Relationship Id="rId7" Type="http://schemas.openxmlformats.org/officeDocument/2006/relationships/customXml" Target="../ink/ink6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.xml"/><Relationship Id="rId5" Type="http://schemas.openxmlformats.org/officeDocument/2006/relationships/customXml" Target="../ink/ink67.xml"/><Relationship Id="rId10" Type="http://schemas.openxmlformats.org/officeDocument/2006/relationships/customXml" Target="../ink/ink72.xml"/><Relationship Id="rId4" Type="http://schemas.openxmlformats.org/officeDocument/2006/relationships/image" Target="../media/image170.emf"/><Relationship Id="rId9" Type="http://schemas.openxmlformats.org/officeDocument/2006/relationships/customXml" Target="../ink/ink7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customXml" Target="../ink/ink39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7.xml"/><Relationship Id="rId3" Type="http://schemas.openxmlformats.org/officeDocument/2006/relationships/image" Target="../media/image71.emf"/><Relationship Id="rId7" Type="http://schemas.openxmlformats.org/officeDocument/2006/relationships/image" Target="../media/image73.emf"/><Relationship Id="rId2" Type="http://schemas.openxmlformats.org/officeDocument/2006/relationships/customXml" Target="../ink/ink3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6.xml"/><Relationship Id="rId11" Type="http://schemas.openxmlformats.org/officeDocument/2006/relationships/image" Target="../media/image75.emf"/><Relationship Id="rId5" Type="http://schemas.openxmlformats.org/officeDocument/2006/relationships/image" Target="../media/image72.emf"/><Relationship Id="rId10" Type="http://schemas.openxmlformats.org/officeDocument/2006/relationships/customXml" Target="../ink/ink398.xml"/><Relationship Id="rId4" Type="http://schemas.openxmlformats.org/officeDocument/2006/relationships/customXml" Target="../ink/ink395.xml"/><Relationship Id="rId9" Type="http://schemas.openxmlformats.org/officeDocument/2006/relationships/image" Target="../media/image74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customXml" Target="../ink/ink39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3.xml"/><Relationship Id="rId3" Type="http://schemas.openxmlformats.org/officeDocument/2006/relationships/image" Target="../media/image83.emf"/><Relationship Id="rId7" Type="http://schemas.openxmlformats.org/officeDocument/2006/relationships/image" Target="../media/image85.emf"/><Relationship Id="rId2" Type="http://schemas.openxmlformats.org/officeDocument/2006/relationships/customXml" Target="../ink/ink40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2.xml"/><Relationship Id="rId5" Type="http://schemas.openxmlformats.org/officeDocument/2006/relationships/image" Target="../media/image84.emf"/><Relationship Id="rId4" Type="http://schemas.openxmlformats.org/officeDocument/2006/relationships/customXml" Target="../ink/ink401.xml"/><Relationship Id="rId9" Type="http://schemas.openxmlformats.org/officeDocument/2006/relationships/image" Target="../media/image78.e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7.xml"/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customXml" Target="../ink/ink4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6.xml"/><Relationship Id="rId5" Type="http://schemas.openxmlformats.org/officeDocument/2006/relationships/image" Target="../media/image86.emf"/><Relationship Id="rId4" Type="http://schemas.openxmlformats.org/officeDocument/2006/relationships/customXml" Target="../ink/ink405.xml"/><Relationship Id="rId9" Type="http://schemas.openxmlformats.org/officeDocument/2006/relationships/image" Target="../media/image88.e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1.xml"/><Relationship Id="rId3" Type="http://schemas.openxmlformats.org/officeDocument/2006/relationships/image" Target="../media/image83.emf"/><Relationship Id="rId7" Type="http://schemas.openxmlformats.org/officeDocument/2006/relationships/image" Target="../media/image88.emf"/><Relationship Id="rId2" Type="http://schemas.openxmlformats.org/officeDocument/2006/relationships/customXml" Target="../ink/ink4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0.xml"/><Relationship Id="rId5" Type="http://schemas.openxmlformats.org/officeDocument/2006/relationships/image" Target="../media/image86.emf"/><Relationship Id="rId4" Type="http://schemas.openxmlformats.org/officeDocument/2006/relationships/customXml" Target="../ink/ink409.xml"/><Relationship Id="rId9" Type="http://schemas.openxmlformats.org/officeDocument/2006/relationships/image" Target="../media/image89.e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5.xml"/><Relationship Id="rId13" Type="http://schemas.openxmlformats.org/officeDocument/2006/relationships/image" Target="../media/image91.emf"/><Relationship Id="rId3" Type="http://schemas.openxmlformats.org/officeDocument/2006/relationships/image" Target="../media/image83.emf"/><Relationship Id="rId7" Type="http://schemas.openxmlformats.org/officeDocument/2006/relationships/image" Target="../media/image88.emf"/><Relationship Id="rId12" Type="http://schemas.openxmlformats.org/officeDocument/2006/relationships/customXml" Target="../ink/ink417.xml"/><Relationship Id="rId2" Type="http://schemas.openxmlformats.org/officeDocument/2006/relationships/customXml" Target="../ink/ink4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4.xml"/><Relationship Id="rId11" Type="http://schemas.openxmlformats.org/officeDocument/2006/relationships/image" Target="../media/image90.emf"/><Relationship Id="rId5" Type="http://schemas.openxmlformats.org/officeDocument/2006/relationships/image" Target="../media/image86.emf"/><Relationship Id="rId10" Type="http://schemas.openxmlformats.org/officeDocument/2006/relationships/customXml" Target="../ink/ink416.xml"/><Relationship Id="rId4" Type="http://schemas.openxmlformats.org/officeDocument/2006/relationships/customXml" Target="../ink/ink413.xml"/><Relationship Id="rId9" Type="http://schemas.openxmlformats.org/officeDocument/2006/relationships/image" Target="../media/image89.e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1.xml"/><Relationship Id="rId3" Type="http://schemas.openxmlformats.org/officeDocument/2006/relationships/image" Target="../media/image92.emf"/><Relationship Id="rId7" Type="http://schemas.openxmlformats.org/officeDocument/2006/relationships/image" Target="../media/image88.emf"/><Relationship Id="rId2" Type="http://schemas.openxmlformats.org/officeDocument/2006/relationships/customXml" Target="../ink/ink4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0.xml"/><Relationship Id="rId5" Type="http://schemas.openxmlformats.org/officeDocument/2006/relationships/image" Target="../media/image93.emf"/><Relationship Id="rId4" Type="http://schemas.openxmlformats.org/officeDocument/2006/relationships/customXml" Target="../ink/ink419.xml"/><Relationship Id="rId9" Type="http://schemas.openxmlformats.org/officeDocument/2006/relationships/image" Target="../media/image9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5.xml"/><Relationship Id="rId5" Type="http://schemas.openxmlformats.org/officeDocument/2006/relationships/image" Target="../media/image3.emf"/><Relationship Id="rId4" Type="http://schemas.openxmlformats.org/officeDocument/2006/relationships/customXml" Target="../ink/ink7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customXml" Target="../ink/ink42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6.xml"/><Relationship Id="rId3" Type="http://schemas.openxmlformats.org/officeDocument/2006/relationships/image" Target="../media/image83.emf"/><Relationship Id="rId7" Type="http://schemas.openxmlformats.org/officeDocument/2006/relationships/image" Target="../media/image88.emf"/><Relationship Id="rId2" Type="http://schemas.openxmlformats.org/officeDocument/2006/relationships/customXml" Target="../ink/ink4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5.xml"/><Relationship Id="rId5" Type="http://schemas.openxmlformats.org/officeDocument/2006/relationships/image" Target="../media/image86.emf"/><Relationship Id="rId4" Type="http://schemas.openxmlformats.org/officeDocument/2006/relationships/customXml" Target="../ink/ink424.xml"/><Relationship Id="rId9" Type="http://schemas.openxmlformats.org/officeDocument/2006/relationships/image" Target="../media/image89.e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9312" y="2455473"/>
            <a:ext cx="8447313" cy="1004661"/>
          </a:xfrm>
        </p:spPr>
        <p:txBody>
          <a:bodyPr/>
          <a:lstStyle/>
          <a:p>
            <a:r>
              <a:rPr lang="en-US" dirty="0" smtClean="0"/>
              <a:t>Compiler Construction 2010, Lecture 7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57932" y="3305763"/>
            <a:ext cx="7604327" cy="3110940"/>
          </a:xfrm>
        </p:spPr>
        <p:txBody>
          <a:bodyPr/>
          <a:lstStyle/>
          <a:p>
            <a:pPr algn="l"/>
            <a:endParaRPr lang="en-US" sz="2800" dirty="0" smtClean="0">
              <a:solidFill>
                <a:schemeClr val="bg1"/>
              </a:solidFill>
            </a:endParaRPr>
          </a:p>
          <a:p>
            <a:pPr algn="l"/>
            <a:endParaRPr lang="en-US" sz="2800" dirty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Type Analysis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2970" cy="99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793434" y="1870698"/>
            <a:ext cx="3273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http://lara.epfl.ch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1"/>
            <a:ext cx="8229600" cy="89155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Type Rules as Local Tree Constraints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4572905" y="1236301"/>
              <a:ext cx="2335320" cy="8305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1025" y="1224781"/>
                <a:ext cx="235872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2109065" y="1185541"/>
              <a:ext cx="1238760" cy="903857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8265" y="1177982"/>
                <a:ext cx="1261080" cy="922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43265" y="2191381"/>
              <a:ext cx="537840" cy="431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4625" y="2183101"/>
                <a:ext cx="55044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/>
              <p14:cNvContentPartPr/>
              <p14:nvPr/>
            </p14:nvContentPartPr>
            <p14:xfrm>
              <a:off x="4239185" y="2122621"/>
              <a:ext cx="380160" cy="408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3065" y="2112541"/>
                <a:ext cx="393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/>
              <p14:cNvContentPartPr/>
              <p14:nvPr/>
            </p14:nvContentPartPr>
            <p14:xfrm>
              <a:off x="4393625" y="2091301"/>
              <a:ext cx="1806480" cy="6177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8945" y="2080861"/>
                <a:ext cx="182160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/>
              <p14:cNvContentPartPr/>
              <p14:nvPr/>
            </p14:nvContentPartPr>
            <p14:xfrm>
              <a:off x="3824825" y="2728861"/>
              <a:ext cx="7200" cy="2001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4385" y="2719501"/>
                <a:ext cx="27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/>
              <p14:cNvContentPartPr/>
              <p14:nvPr/>
            </p14:nvContentPartPr>
            <p14:xfrm>
              <a:off x="3810425" y="2607181"/>
              <a:ext cx="29880" cy="230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2505" y="2598181"/>
                <a:ext cx="460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" name="Ink 62"/>
              <p14:cNvContentPartPr/>
              <p14:nvPr/>
            </p14:nvContentPartPr>
            <p14:xfrm>
              <a:off x="4000505" y="2562181"/>
              <a:ext cx="123120" cy="388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7905" y="2550301"/>
                <a:ext cx="143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k 63"/>
              <p14:cNvContentPartPr/>
              <p14:nvPr/>
            </p14:nvContentPartPr>
            <p14:xfrm>
              <a:off x="3961985" y="2788621"/>
              <a:ext cx="158040" cy="118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51185" y="2776021"/>
                <a:ext cx="180360" cy="3528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Rectangle 66"/>
          <p:cNvSpPr/>
          <p:nvPr/>
        </p:nvSpPr>
        <p:spPr>
          <a:xfrm>
            <a:off x="510208" y="1250970"/>
            <a:ext cx="89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sz="2000" kern="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000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y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: </a:t>
            </a:r>
            <a:r>
              <a:rPr lang="en-US" sz="2000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Int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934580" y="2864233"/>
            <a:ext cx="172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Type Rules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2169719" y="3611160"/>
              <a:ext cx="6327720" cy="9918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56039" y="3599640"/>
                <a:ext cx="6355440" cy="10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Ink 69"/>
              <p14:cNvContentPartPr/>
              <p14:nvPr/>
            </p14:nvContentPartPr>
            <p14:xfrm>
              <a:off x="1983600" y="5208840"/>
              <a:ext cx="2231280" cy="12038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78560" y="5200200"/>
                <a:ext cx="2242080" cy="12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Ink 70"/>
              <p14:cNvContentPartPr/>
              <p14:nvPr/>
            </p14:nvContentPartPr>
            <p14:xfrm>
              <a:off x="3139200" y="4730760"/>
              <a:ext cx="1295280" cy="17366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24440" y="4716360"/>
                <a:ext cx="1324800" cy="17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2" name="Ink 71"/>
              <p14:cNvContentPartPr/>
              <p14:nvPr/>
            </p14:nvContentPartPr>
            <p14:xfrm>
              <a:off x="5000428" y="5254780"/>
              <a:ext cx="3834360" cy="9536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95028" y="5241820"/>
                <a:ext cx="3854160" cy="9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3" name="Ink 72"/>
              <p14:cNvContentPartPr/>
              <p14:nvPr/>
            </p14:nvContentPartPr>
            <p14:xfrm>
              <a:off x="1804144" y="817444"/>
              <a:ext cx="1938600" cy="26362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90464" y="804124"/>
                <a:ext cx="1967040" cy="26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4" name="Ink 73"/>
              <p14:cNvContentPartPr/>
              <p14:nvPr/>
            </p14:nvContentPartPr>
            <p14:xfrm>
              <a:off x="1904541" y="1496361"/>
              <a:ext cx="303120" cy="1566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90861" y="1487361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5" name="Ink 74"/>
              <p14:cNvContentPartPr/>
              <p14:nvPr/>
            </p14:nvContentPartPr>
            <p14:xfrm>
              <a:off x="2245432" y="2141129"/>
              <a:ext cx="769320" cy="2030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34632" y="2130689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6" name="Ink 75"/>
              <p14:cNvContentPartPr/>
              <p14:nvPr/>
            </p14:nvContentPartPr>
            <p14:xfrm>
              <a:off x="2836080" y="1411544"/>
              <a:ext cx="303120" cy="1566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22400" y="1402544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7" name="Ink 76"/>
              <p14:cNvContentPartPr/>
              <p14:nvPr/>
            </p14:nvContentPartPr>
            <p14:xfrm>
              <a:off x="3755120" y="4052520"/>
              <a:ext cx="1048680" cy="1573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50800" y="4046760"/>
                <a:ext cx="1067040" cy="176400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Rectangle 78"/>
          <p:cNvSpPr/>
          <p:nvPr/>
        </p:nvSpPr>
        <p:spPr bwMode="auto">
          <a:xfrm>
            <a:off x="4920915" y="2850981"/>
            <a:ext cx="4050808" cy="3748601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0" name="Ink 79"/>
              <p14:cNvContentPartPr/>
              <p14:nvPr/>
            </p14:nvContentPartPr>
            <p14:xfrm>
              <a:off x="4152152" y="5738400"/>
              <a:ext cx="671040" cy="13644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46392" y="5726880"/>
                <a:ext cx="6908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1" name="Ink 80"/>
              <p14:cNvContentPartPr/>
              <p14:nvPr/>
            </p14:nvContentPartPr>
            <p14:xfrm>
              <a:off x="3799080" y="3175200"/>
              <a:ext cx="233640" cy="17953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90440" y="3171960"/>
                <a:ext cx="253800" cy="18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2" name="Ink 81"/>
              <p14:cNvContentPartPr/>
              <p14:nvPr/>
            </p14:nvContentPartPr>
            <p14:xfrm>
              <a:off x="3816725" y="1709557"/>
              <a:ext cx="360" cy="3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08445" y="1701277"/>
                <a:ext cx="16920" cy="16920"/>
              </a:xfrm>
              <a:prstGeom prst="rect">
                <a:avLst/>
              </a:prstGeom>
            </p:spPr>
          </p:pic>
        </mc:Fallback>
      </mc:AlternateContent>
      <p:sp>
        <p:nvSpPr>
          <p:cNvPr id="83" name="TextBox 82"/>
          <p:cNvSpPr txBox="1"/>
          <p:nvPr/>
        </p:nvSpPr>
        <p:spPr>
          <a:xfrm>
            <a:off x="5333579" y="4602960"/>
            <a:ext cx="24101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56F84A"/>
                </a:solidFill>
              </a:rPr>
              <a:t>for every type T, if</a:t>
            </a:r>
            <a:endParaRPr lang="en-US" sz="2200" dirty="0">
              <a:solidFill>
                <a:srgbClr val="56F84A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14202" y="5361751"/>
            <a:ext cx="734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56F84A"/>
                </a:solidFill>
              </a:rPr>
              <a:t>then</a:t>
            </a:r>
            <a:endParaRPr lang="en-US" sz="2200" dirty="0">
              <a:solidFill>
                <a:srgbClr val="56F84A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09427" y="4931819"/>
            <a:ext cx="35445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56F84A"/>
                </a:solidFill>
              </a:rPr>
              <a:t>b has type Boolean, and ...</a:t>
            </a:r>
            <a:endParaRPr lang="en-US" sz="2200" dirty="0">
              <a:solidFill>
                <a:srgbClr val="56F84A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6" name="Ink 85"/>
              <p14:cNvContentPartPr/>
              <p14:nvPr/>
            </p14:nvContentPartPr>
            <p14:xfrm>
              <a:off x="260280" y="1125360"/>
              <a:ext cx="1958760" cy="18489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46240" y="1110240"/>
                <a:ext cx="1979280" cy="18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7" name="Ink 86"/>
              <p14:cNvContentPartPr/>
              <p14:nvPr/>
            </p14:nvContentPartPr>
            <p14:xfrm>
              <a:off x="510480" y="3075120"/>
              <a:ext cx="181800" cy="2523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7160" y="3059640"/>
                <a:ext cx="210240" cy="2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048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1"/>
            <a:ext cx="8229600" cy="89155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Type Rules with Environment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4572905" y="1236301"/>
              <a:ext cx="2335320" cy="8305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1025" y="1224781"/>
                <a:ext cx="235872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2109065" y="1185541"/>
              <a:ext cx="1238760" cy="903857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8265" y="1177982"/>
                <a:ext cx="1261080" cy="922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43265" y="2191381"/>
              <a:ext cx="537840" cy="431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4625" y="2183101"/>
                <a:ext cx="55044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/>
              <p14:cNvContentPartPr/>
              <p14:nvPr/>
            </p14:nvContentPartPr>
            <p14:xfrm>
              <a:off x="4239185" y="2122621"/>
              <a:ext cx="380160" cy="408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3065" y="2112541"/>
                <a:ext cx="393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/>
              <p14:cNvContentPartPr/>
              <p14:nvPr/>
            </p14:nvContentPartPr>
            <p14:xfrm>
              <a:off x="4393625" y="2091301"/>
              <a:ext cx="1806480" cy="6177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8945" y="2080861"/>
                <a:ext cx="182160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/>
              <p14:cNvContentPartPr/>
              <p14:nvPr/>
            </p14:nvContentPartPr>
            <p14:xfrm>
              <a:off x="3824825" y="2728861"/>
              <a:ext cx="7200" cy="2001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4385" y="2719501"/>
                <a:ext cx="27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/>
              <p14:cNvContentPartPr/>
              <p14:nvPr/>
            </p14:nvContentPartPr>
            <p14:xfrm>
              <a:off x="3810425" y="2607181"/>
              <a:ext cx="29880" cy="230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2505" y="2598181"/>
                <a:ext cx="460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" name="Ink 62"/>
              <p14:cNvContentPartPr/>
              <p14:nvPr/>
            </p14:nvContentPartPr>
            <p14:xfrm>
              <a:off x="4000505" y="2562181"/>
              <a:ext cx="123120" cy="388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7905" y="2550301"/>
                <a:ext cx="143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k 63"/>
              <p14:cNvContentPartPr/>
              <p14:nvPr/>
            </p14:nvContentPartPr>
            <p14:xfrm>
              <a:off x="3961985" y="2788621"/>
              <a:ext cx="158040" cy="118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51185" y="2776021"/>
                <a:ext cx="180360" cy="3528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Rectangle 66"/>
          <p:cNvSpPr/>
          <p:nvPr/>
        </p:nvSpPr>
        <p:spPr>
          <a:xfrm>
            <a:off x="510208" y="1250970"/>
            <a:ext cx="89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sz="2000" kern="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000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y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: </a:t>
            </a:r>
            <a:r>
              <a:rPr lang="en-US" sz="2000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6990" y="3405810"/>
            <a:ext cx="172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Type Rules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4" name="Ink 73"/>
              <p14:cNvContentPartPr/>
              <p14:nvPr/>
            </p14:nvContentPartPr>
            <p14:xfrm>
              <a:off x="1904541" y="1496361"/>
              <a:ext cx="303120" cy="1566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90861" y="1487361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Ink 74"/>
              <p14:cNvContentPartPr/>
              <p14:nvPr/>
            </p14:nvContentPartPr>
            <p14:xfrm>
              <a:off x="2245432" y="2141129"/>
              <a:ext cx="769320" cy="2030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34632" y="2130689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5"/>
              <p14:cNvContentPartPr/>
              <p14:nvPr/>
            </p14:nvContentPartPr>
            <p14:xfrm>
              <a:off x="2836080" y="1411544"/>
              <a:ext cx="303120" cy="1566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2400" y="1402544"/>
                <a:ext cx="325800" cy="179280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Rectangle 78"/>
          <p:cNvSpPr/>
          <p:nvPr/>
        </p:nvSpPr>
        <p:spPr bwMode="auto">
          <a:xfrm>
            <a:off x="194020" y="3420244"/>
            <a:ext cx="8711443" cy="3272102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" name="Ink 81"/>
              <p14:cNvContentPartPr/>
              <p14:nvPr/>
            </p14:nvContentPartPr>
            <p14:xfrm>
              <a:off x="3816725" y="1709557"/>
              <a:ext cx="360" cy="3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08445" y="1701277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6" name="Ink 85"/>
              <p14:cNvContentPartPr/>
              <p14:nvPr/>
            </p14:nvContentPartPr>
            <p14:xfrm>
              <a:off x="260280" y="1125360"/>
              <a:ext cx="1958760" cy="18489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6240" y="1110240"/>
                <a:ext cx="1979280" cy="18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7" name="Ink 86"/>
              <p14:cNvContentPartPr/>
              <p14:nvPr/>
            </p14:nvContentPartPr>
            <p14:xfrm>
              <a:off x="510480" y="3075120"/>
              <a:ext cx="181800" cy="2523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7160" y="3059640"/>
                <a:ext cx="2102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1"/>
              <p14:cNvContentPartPr/>
              <p14:nvPr/>
            </p14:nvContentPartPr>
            <p14:xfrm>
              <a:off x="4684294" y="2020606"/>
              <a:ext cx="303120" cy="156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70614" y="20116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/>
              <p14:cNvContentPartPr/>
              <p14:nvPr/>
            </p14:nvContentPartPr>
            <p14:xfrm>
              <a:off x="5740565" y="1637469"/>
              <a:ext cx="303120" cy="156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26885" y="162846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/>
              <p14:cNvContentPartPr/>
              <p14:nvPr/>
            </p14:nvContentPartPr>
            <p14:xfrm>
              <a:off x="6860653" y="1613205"/>
              <a:ext cx="303120" cy="1566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46973" y="160420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Ink 34"/>
              <p14:cNvContentPartPr/>
              <p14:nvPr/>
            </p14:nvContentPartPr>
            <p14:xfrm>
              <a:off x="6200105" y="2173006"/>
              <a:ext cx="303120" cy="1566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6425" y="21640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/>
              <p14:cNvContentPartPr/>
              <p14:nvPr/>
            </p14:nvContentPartPr>
            <p14:xfrm>
              <a:off x="4000505" y="3044700"/>
              <a:ext cx="303120" cy="156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6825" y="303570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/>
              <p14:cNvContentPartPr/>
              <p14:nvPr/>
            </p14:nvContentPartPr>
            <p14:xfrm>
              <a:off x="879120" y="3828240"/>
              <a:ext cx="1233720" cy="667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3360" y="3814560"/>
                <a:ext cx="125424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/>
              <p14:cNvContentPartPr/>
              <p14:nvPr/>
            </p14:nvContentPartPr>
            <p14:xfrm>
              <a:off x="3437640" y="4178520"/>
              <a:ext cx="2292840" cy="358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34760" y="4165200"/>
                <a:ext cx="23097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" name="Ink 4"/>
              <p14:cNvContentPartPr/>
              <p14:nvPr/>
            </p14:nvContentPartPr>
            <p14:xfrm>
              <a:off x="604080" y="4882320"/>
              <a:ext cx="3443400" cy="729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6880" y="4876920"/>
                <a:ext cx="346500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/>
              <p14:cNvContentPartPr/>
              <p14:nvPr/>
            </p14:nvContentPartPr>
            <p14:xfrm>
              <a:off x="4291560" y="4763160"/>
              <a:ext cx="4493880" cy="673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81480" y="4751640"/>
                <a:ext cx="451980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/>
              <p14:cNvContentPartPr/>
              <p14:nvPr/>
            </p14:nvContentPartPr>
            <p14:xfrm>
              <a:off x="524880" y="5806800"/>
              <a:ext cx="3083040" cy="67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6600" y="5792400"/>
                <a:ext cx="310644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" name="Ink 7"/>
              <p14:cNvContentPartPr/>
              <p14:nvPr/>
            </p14:nvContentPartPr>
            <p14:xfrm>
              <a:off x="4357800" y="5698800"/>
              <a:ext cx="4264920" cy="710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50600" y="5684400"/>
                <a:ext cx="4286880" cy="73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305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47960" y="954000"/>
              <a:ext cx="6609960" cy="3403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160" y="939600"/>
                <a:ext cx="6634800" cy="34329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901147" y="1665878"/>
            <a:ext cx="7388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</a:rPr>
              <a:t>if the free variables of e have types given by gamma,</a:t>
            </a:r>
            <a:br>
              <a:rPr lang="en-US" dirty="0" smtClean="0">
                <a:solidFill>
                  <a:srgbClr val="56F84A"/>
                </a:solidFill>
              </a:rPr>
            </a:br>
            <a:r>
              <a:rPr lang="en-US" dirty="0" smtClean="0">
                <a:solidFill>
                  <a:srgbClr val="56F84A"/>
                </a:solidFill>
              </a:rPr>
              <a:t>then e (correctly) type checks and has type T</a:t>
            </a:r>
            <a:endParaRPr lang="en-US" dirty="0">
              <a:solidFill>
                <a:srgbClr val="56F84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960" y="4627739"/>
            <a:ext cx="7099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</a:rPr>
              <a:t>If e</a:t>
            </a:r>
            <a:r>
              <a:rPr lang="en-US" baseline="-25000" dirty="0" smtClean="0">
                <a:solidFill>
                  <a:srgbClr val="56F84A"/>
                </a:solidFill>
              </a:rPr>
              <a:t>1</a:t>
            </a:r>
            <a:r>
              <a:rPr lang="en-US" dirty="0" smtClean="0">
                <a:solidFill>
                  <a:srgbClr val="56F84A"/>
                </a:solidFill>
              </a:rPr>
              <a:t> type checks in gamma and has type T</a:t>
            </a:r>
            <a:r>
              <a:rPr lang="en-US" baseline="-25000" dirty="0" smtClean="0">
                <a:solidFill>
                  <a:srgbClr val="56F84A"/>
                </a:solidFill>
              </a:rPr>
              <a:t>1 </a:t>
            </a:r>
            <a:r>
              <a:rPr lang="en-US" dirty="0" smtClean="0">
                <a:solidFill>
                  <a:srgbClr val="56F84A"/>
                </a:solidFill>
              </a:rPr>
              <a:t> and ...</a:t>
            </a:r>
            <a:br>
              <a:rPr lang="en-US" dirty="0" smtClean="0">
                <a:solidFill>
                  <a:srgbClr val="56F84A"/>
                </a:solidFill>
              </a:rPr>
            </a:br>
            <a:r>
              <a:rPr lang="en-US" dirty="0" smtClean="0">
                <a:solidFill>
                  <a:srgbClr val="56F84A"/>
                </a:solidFill>
              </a:rPr>
              <a:t>and e</a:t>
            </a:r>
            <a:r>
              <a:rPr lang="en-US" baseline="-25000" dirty="0" smtClean="0">
                <a:solidFill>
                  <a:srgbClr val="56F84A"/>
                </a:solidFill>
              </a:rPr>
              <a:t>n </a:t>
            </a:r>
            <a:r>
              <a:rPr lang="en-US" dirty="0">
                <a:solidFill>
                  <a:srgbClr val="56F84A"/>
                </a:solidFill>
              </a:rPr>
              <a:t> </a:t>
            </a:r>
            <a:r>
              <a:rPr lang="en-US" dirty="0" smtClean="0">
                <a:solidFill>
                  <a:srgbClr val="56F84A"/>
                </a:solidFill>
              </a:rPr>
              <a:t>type checks in gamma and has type </a:t>
            </a:r>
            <a:r>
              <a:rPr lang="en-US" dirty="0" err="1" smtClean="0">
                <a:solidFill>
                  <a:srgbClr val="56F84A"/>
                </a:solidFill>
              </a:rPr>
              <a:t>T</a:t>
            </a:r>
            <a:r>
              <a:rPr lang="en-US" baseline="-25000" dirty="0" err="1" smtClean="0">
                <a:solidFill>
                  <a:srgbClr val="56F84A"/>
                </a:solidFill>
              </a:rPr>
              <a:t>n</a:t>
            </a:r>
            <a:endParaRPr lang="en-US" baseline="-25000" dirty="0" smtClean="0">
              <a:solidFill>
                <a:srgbClr val="56F84A"/>
              </a:solidFill>
            </a:endParaRPr>
          </a:p>
          <a:p>
            <a:r>
              <a:rPr lang="en-US" dirty="0" smtClean="0">
                <a:solidFill>
                  <a:srgbClr val="56F84A"/>
                </a:solidFill>
              </a:rPr>
              <a:t>then e type checks in gamma and has type T</a:t>
            </a:r>
            <a:endParaRPr lang="en-US" baseline="-25000" dirty="0" smtClean="0">
              <a:solidFill>
                <a:srgbClr val="56F8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1"/>
            <a:ext cx="8229600" cy="89155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Derivation Using Type Rules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4572905" y="1236301"/>
              <a:ext cx="2335320" cy="8305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1025" y="1224781"/>
                <a:ext cx="235872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2109065" y="1185541"/>
              <a:ext cx="1238760" cy="903857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8265" y="1177982"/>
                <a:ext cx="1261080" cy="922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43265" y="2191381"/>
              <a:ext cx="537840" cy="431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4625" y="2183101"/>
                <a:ext cx="55044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/>
              <p14:cNvContentPartPr/>
              <p14:nvPr/>
            </p14:nvContentPartPr>
            <p14:xfrm>
              <a:off x="4239185" y="2122621"/>
              <a:ext cx="380160" cy="408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3065" y="2112541"/>
                <a:ext cx="393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/>
              <p14:cNvContentPartPr/>
              <p14:nvPr/>
            </p14:nvContentPartPr>
            <p14:xfrm>
              <a:off x="4393625" y="2091301"/>
              <a:ext cx="1806480" cy="6177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8945" y="2080861"/>
                <a:ext cx="182160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/>
              <p14:cNvContentPartPr/>
              <p14:nvPr/>
            </p14:nvContentPartPr>
            <p14:xfrm>
              <a:off x="3824825" y="2728861"/>
              <a:ext cx="7200" cy="2001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4385" y="2719501"/>
                <a:ext cx="27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/>
              <p14:cNvContentPartPr/>
              <p14:nvPr/>
            </p14:nvContentPartPr>
            <p14:xfrm>
              <a:off x="3810425" y="2607181"/>
              <a:ext cx="29880" cy="230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2505" y="2598181"/>
                <a:ext cx="460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" name="Ink 62"/>
              <p14:cNvContentPartPr/>
              <p14:nvPr/>
            </p14:nvContentPartPr>
            <p14:xfrm>
              <a:off x="4000505" y="2562181"/>
              <a:ext cx="123120" cy="388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7905" y="2550301"/>
                <a:ext cx="143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k 63"/>
              <p14:cNvContentPartPr/>
              <p14:nvPr/>
            </p14:nvContentPartPr>
            <p14:xfrm>
              <a:off x="3961985" y="2788621"/>
              <a:ext cx="158040" cy="118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51185" y="2776021"/>
                <a:ext cx="180360" cy="3528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Rectangle 66"/>
          <p:cNvSpPr/>
          <p:nvPr/>
        </p:nvSpPr>
        <p:spPr>
          <a:xfrm>
            <a:off x="510208" y="1250970"/>
            <a:ext cx="89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sz="2000" kern="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000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y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: </a:t>
            </a:r>
            <a:r>
              <a:rPr lang="en-US" sz="2000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Int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4" name="Ink 73"/>
              <p14:cNvContentPartPr/>
              <p14:nvPr/>
            </p14:nvContentPartPr>
            <p14:xfrm>
              <a:off x="1904541" y="1496361"/>
              <a:ext cx="303120" cy="1566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90861" y="1487361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Ink 74"/>
              <p14:cNvContentPartPr/>
              <p14:nvPr/>
            </p14:nvContentPartPr>
            <p14:xfrm>
              <a:off x="2245432" y="2141129"/>
              <a:ext cx="769320" cy="2030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34632" y="2130689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5"/>
              <p14:cNvContentPartPr/>
              <p14:nvPr/>
            </p14:nvContentPartPr>
            <p14:xfrm>
              <a:off x="2836080" y="1411544"/>
              <a:ext cx="303120" cy="1566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2400" y="1402544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" name="Ink 81"/>
              <p14:cNvContentPartPr/>
              <p14:nvPr/>
            </p14:nvContentPartPr>
            <p14:xfrm>
              <a:off x="3816725" y="1709557"/>
              <a:ext cx="360" cy="3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08445" y="1701277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6" name="Ink 85"/>
              <p14:cNvContentPartPr/>
              <p14:nvPr/>
            </p14:nvContentPartPr>
            <p14:xfrm>
              <a:off x="260280" y="1125360"/>
              <a:ext cx="1958760" cy="18489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6240" y="1110240"/>
                <a:ext cx="1979280" cy="18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7" name="Ink 86"/>
              <p14:cNvContentPartPr/>
              <p14:nvPr/>
            </p14:nvContentPartPr>
            <p14:xfrm>
              <a:off x="510480" y="3075120"/>
              <a:ext cx="181800" cy="2523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7160" y="3059640"/>
                <a:ext cx="2102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1"/>
              <p14:cNvContentPartPr/>
              <p14:nvPr/>
            </p14:nvContentPartPr>
            <p14:xfrm>
              <a:off x="4684294" y="2020606"/>
              <a:ext cx="303120" cy="156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70614" y="20116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/>
              <p14:cNvContentPartPr/>
              <p14:nvPr/>
            </p14:nvContentPartPr>
            <p14:xfrm>
              <a:off x="5740565" y="1637469"/>
              <a:ext cx="303120" cy="156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26885" y="162846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/>
              <p14:cNvContentPartPr/>
              <p14:nvPr/>
            </p14:nvContentPartPr>
            <p14:xfrm>
              <a:off x="6860653" y="1613205"/>
              <a:ext cx="303120" cy="1566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46973" y="160420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Ink 34"/>
              <p14:cNvContentPartPr/>
              <p14:nvPr/>
            </p14:nvContentPartPr>
            <p14:xfrm>
              <a:off x="6200105" y="2173006"/>
              <a:ext cx="303120" cy="1566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6425" y="21640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/>
              <p14:cNvContentPartPr/>
              <p14:nvPr/>
            </p14:nvContentPartPr>
            <p14:xfrm>
              <a:off x="4000505" y="3044700"/>
              <a:ext cx="303120" cy="156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6825" y="303570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/>
              <p14:cNvContentPartPr/>
              <p14:nvPr/>
            </p14:nvContentPartPr>
            <p14:xfrm>
              <a:off x="268404" y="3696180"/>
              <a:ext cx="2683080" cy="31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7964" y="3682140"/>
                <a:ext cx="270828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" name="Ink 9"/>
              <p14:cNvContentPartPr/>
              <p14:nvPr/>
            </p14:nvContentPartPr>
            <p14:xfrm>
              <a:off x="918924" y="4099020"/>
              <a:ext cx="3136320" cy="674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3524" y="4083540"/>
                <a:ext cx="315036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" name="Ink 10"/>
              <p14:cNvContentPartPr/>
              <p14:nvPr/>
            </p14:nvContentPartPr>
            <p14:xfrm>
              <a:off x="875004" y="4844580"/>
              <a:ext cx="3380400" cy="375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71764" y="4832700"/>
                <a:ext cx="3397680" cy="40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/>
          <p:cNvGrpSpPr/>
          <p:nvPr/>
        </p:nvGrpSpPr>
        <p:grpSpPr>
          <a:xfrm>
            <a:off x="4949484" y="3771060"/>
            <a:ext cx="3918960" cy="922680"/>
            <a:chOff x="4989240" y="3572280"/>
            <a:chExt cx="3918960" cy="9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" name="Ink 11"/>
                <p14:cNvContentPartPr/>
                <p14:nvPr/>
              </p14:nvContentPartPr>
              <p14:xfrm>
                <a:off x="4989240" y="3572280"/>
                <a:ext cx="3918960" cy="92268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83840" y="3567240"/>
                  <a:ext cx="3935520" cy="9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" name="Ink 12"/>
                <p14:cNvContentPartPr/>
                <p14:nvPr/>
              </p14:nvContentPartPr>
              <p14:xfrm>
                <a:off x="6553440" y="3919680"/>
                <a:ext cx="1625760" cy="31284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48400" y="3908520"/>
                  <a:ext cx="1634760" cy="33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" name="Ink 14"/>
              <p14:cNvContentPartPr/>
              <p14:nvPr/>
            </p14:nvContentPartPr>
            <p14:xfrm>
              <a:off x="6565164" y="4567380"/>
              <a:ext cx="2210760" cy="402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62284" y="4554060"/>
                <a:ext cx="222696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Ink 15"/>
              <p14:cNvContentPartPr/>
              <p14:nvPr/>
            </p14:nvContentPartPr>
            <p14:xfrm>
              <a:off x="1255884" y="5116380"/>
              <a:ext cx="7625160" cy="653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49404" y="5102340"/>
                <a:ext cx="7645680" cy="6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82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Rule for Function Application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77044" y="4019322"/>
              <a:ext cx="7419600" cy="981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644" y="4007802"/>
                <a:ext cx="7436520" cy="1003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596347" y="1414087"/>
            <a:ext cx="8221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can treat operators as variables that have function type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600200" y="1998720"/>
              <a:ext cx="4225320" cy="928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5800" y="1987920"/>
                <a:ext cx="4247640" cy="949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/>
          <p:cNvSpPr txBox="1"/>
          <p:nvPr/>
        </p:nvSpPr>
        <p:spPr>
          <a:xfrm>
            <a:off x="662606" y="3116992"/>
            <a:ext cx="8038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can replace many previous rules with application rule: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2607" y="3827418"/>
            <a:ext cx="8155094" cy="1528354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Environment of a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785"/>
            <a:ext cx="4870174" cy="443947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object World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data :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 err="1" smtClean="0">
                <a:solidFill>
                  <a:schemeClr val="bg1"/>
                </a:solidFill>
              </a:rPr>
              <a:t>nt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name : String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m(x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, y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Boolean { ... }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n(x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if (x &gt; 0) p(x – 1) else 3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}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p(r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=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k = r + 2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m(k, n(k))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}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}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37640" y="1262324"/>
              <a:ext cx="2358000" cy="15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2960" y="1255484"/>
                <a:ext cx="2374920" cy="15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06760" y="2892764"/>
              <a:ext cx="3497760" cy="65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4160" y="2887364"/>
                <a:ext cx="3525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333760" y="4332044"/>
              <a:ext cx="1921680" cy="1489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2960" y="4324124"/>
                <a:ext cx="1947960" cy="15105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955436" y="6005876"/>
            <a:ext cx="8092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Type check each function </a:t>
            </a:r>
            <a:r>
              <a:rPr lang="en-US" dirty="0" err="1" smtClean="0">
                <a:solidFill>
                  <a:schemeClr val="bg1"/>
                </a:solidFill>
              </a:rPr>
              <a:t>m</a:t>
            </a:r>
            <a:r>
              <a:rPr lang="en-US" dirty="0" err="1" smtClean="0">
                <a:solidFill>
                  <a:srgbClr val="FFFF00"/>
                </a:solidFill>
              </a:rPr>
              <a:t>,</a:t>
            </a:r>
            <a:r>
              <a:rPr lang="en-US" dirty="0" err="1" smtClean="0">
                <a:solidFill>
                  <a:schemeClr val="bg1"/>
                </a:solidFill>
              </a:rPr>
              <a:t>n</a:t>
            </a:r>
            <a:r>
              <a:rPr lang="en-US" dirty="0" err="1" smtClean="0">
                <a:solidFill>
                  <a:srgbClr val="FFFF00"/>
                </a:solidFill>
              </a:rPr>
              <a:t>,</a:t>
            </a:r>
            <a:r>
              <a:rPr lang="en-US" dirty="0" err="1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 in this global environment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5332680" y="1531964"/>
              <a:ext cx="73800" cy="10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20080" y="1521164"/>
                <a:ext cx="99720" cy="1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308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785"/>
            <a:ext cx="4870174" cy="443947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class World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data :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 err="1" smtClean="0">
                <a:solidFill>
                  <a:schemeClr val="bg1"/>
                </a:solidFill>
              </a:rPr>
              <a:t>nt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name : String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m(x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, y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Boolean { ... }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n(x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if (x &gt; 0) p(x – 1) else 3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}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p(r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=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k:Int = r + 2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m(k, n(k))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}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}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37640" y="1262324"/>
              <a:ext cx="2358000" cy="15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2960" y="1255484"/>
                <a:ext cx="2374920" cy="15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06760" y="2892764"/>
              <a:ext cx="3497760" cy="65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4160" y="2887364"/>
                <a:ext cx="3525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332680" y="1531964"/>
              <a:ext cx="73800" cy="10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0080" y="1521164"/>
                <a:ext cx="99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378040" y="3663164"/>
              <a:ext cx="2246040" cy="330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7240" y="3655604"/>
                <a:ext cx="2270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2262240" y="4198484"/>
              <a:ext cx="3687480" cy="10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48200" y="4184444"/>
                <a:ext cx="371664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6017400" y="4833360"/>
              <a:ext cx="2490840" cy="320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09840" y="4818960"/>
                <a:ext cx="2513520" cy="34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09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Checking Expression in a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785"/>
            <a:ext cx="4870174" cy="443947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class World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data :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 err="1" smtClean="0">
                <a:solidFill>
                  <a:schemeClr val="bg1"/>
                </a:solidFill>
              </a:rPr>
              <a:t>nt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name : String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m(x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, y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Boolean { ... }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n(x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if (x &gt; 0) p(x – 1) else 3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}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p(r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=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k:Int = r + 2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m(k, n(k))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}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}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37640" y="1262324"/>
              <a:ext cx="2358000" cy="15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2960" y="1255484"/>
                <a:ext cx="2374920" cy="15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06760" y="2892764"/>
              <a:ext cx="3497760" cy="65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4160" y="2887364"/>
                <a:ext cx="3525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332680" y="1531964"/>
              <a:ext cx="73800" cy="10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0080" y="1521164"/>
                <a:ext cx="99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378040" y="3663164"/>
              <a:ext cx="2246040" cy="330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7240" y="3655604"/>
                <a:ext cx="2270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2262240" y="4198484"/>
              <a:ext cx="3687480" cy="10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48200" y="4184444"/>
                <a:ext cx="371664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1164600" y="5391524"/>
              <a:ext cx="7602480" cy="611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52720" y="5380004"/>
                <a:ext cx="762300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1098000" y="6094244"/>
              <a:ext cx="7801560" cy="482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1880" y="6078764"/>
                <a:ext cx="782064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/>
              <p14:cNvContentPartPr/>
              <p14:nvPr/>
            </p14:nvContentPartPr>
            <p14:xfrm>
              <a:off x="2276280" y="4125240"/>
              <a:ext cx="6604200" cy="2562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66560" y="4113000"/>
                <a:ext cx="6626880" cy="25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791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Function Updates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{(x,T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),(y,T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)}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dirty="0" smtClean="0"/>
                  <a:t> {(x,T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)}  =  </a:t>
                </a:r>
                <a:r>
                  <a:rPr lang="en-US" dirty="0"/>
                  <a:t>{(</a:t>
                </a:r>
                <a:r>
                  <a:rPr lang="en-US" dirty="0" smtClean="0"/>
                  <a:t>x,T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),(</a:t>
                </a:r>
                <a:r>
                  <a:rPr lang="en-US" dirty="0"/>
                  <a:t>y,T</a:t>
                </a:r>
                <a:r>
                  <a:rPr lang="en-US" baseline="-25000" dirty="0"/>
                  <a:t>2</a:t>
                </a:r>
                <a:r>
                  <a:rPr lang="en-US" dirty="0"/>
                  <a:t>)}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3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026" y="119271"/>
            <a:ext cx="4406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Type Rule for Method Bodies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59026" y="119270"/>
            <a:ext cx="8331831" cy="5994147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25920" y="707760"/>
              <a:ext cx="4629240" cy="856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2320" y="703440"/>
                <a:ext cx="4638240" cy="8643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159026" y="1801699"/>
            <a:ext cx="4406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Type Rule for Assignments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159920" y="2440080"/>
              <a:ext cx="3970080" cy="819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480" y="2425680"/>
                <a:ext cx="3994200" cy="848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159026" y="3412434"/>
            <a:ext cx="8188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Type Rules for Block: </a:t>
            </a:r>
            <a:r>
              <a:rPr lang="en-US" dirty="0" smtClean="0">
                <a:solidFill>
                  <a:srgbClr val="FFFF00"/>
                </a:solidFill>
              </a:rPr>
              <a:t>{ </a:t>
            </a:r>
            <a:r>
              <a:rPr lang="en-US" dirty="0" err="1" smtClean="0">
                <a:solidFill>
                  <a:srgbClr val="FFFF00"/>
                </a:solidFill>
              </a:rPr>
              <a:t>var</a:t>
            </a:r>
            <a:r>
              <a:rPr lang="en-US" dirty="0" smtClean="0">
                <a:solidFill>
                  <a:srgbClr val="FFFF00"/>
                </a:solidFill>
              </a:rPr>
              <a:t> x</a:t>
            </a:r>
            <a:r>
              <a:rPr lang="en-US" baseline="-25000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:T</a:t>
            </a:r>
            <a:r>
              <a:rPr lang="en-US" baseline="-25000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 ... </a:t>
            </a:r>
            <a:r>
              <a:rPr lang="en-US" dirty="0" err="1" smtClean="0">
                <a:solidFill>
                  <a:srgbClr val="FFFF00"/>
                </a:solidFill>
              </a:rPr>
              <a:t>var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</a:rPr>
              <a:t>n</a:t>
            </a:r>
            <a:r>
              <a:rPr lang="en-US" dirty="0" err="1" smtClean="0">
                <a:solidFill>
                  <a:srgbClr val="FFFF00"/>
                </a:solidFill>
              </a:rPr>
              <a:t>:T</a:t>
            </a:r>
            <a:r>
              <a:rPr lang="en-US" baseline="-25000" dirty="0" err="1" smtClean="0">
                <a:solidFill>
                  <a:srgbClr val="FFFF00"/>
                </a:solidFill>
              </a:rPr>
              <a:t>n</a:t>
            </a:r>
            <a:r>
              <a:rPr lang="en-US" dirty="0" smtClean="0">
                <a:solidFill>
                  <a:srgbClr val="FFFF00"/>
                </a:solidFill>
              </a:rPr>
              <a:t>; s</a:t>
            </a:r>
            <a:r>
              <a:rPr lang="en-US" baseline="-25000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; ... </a:t>
            </a:r>
            <a:r>
              <a:rPr lang="en-US" dirty="0" err="1" smtClean="0">
                <a:solidFill>
                  <a:srgbClr val="FFFF00"/>
                </a:solidFill>
              </a:rPr>
              <a:t>s</a:t>
            </a:r>
            <a:r>
              <a:rPr lang="en-US" baseline="-25000" dirty="0" err="1" smtClean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; e }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96680" y="4125962"/>
              <a:ext cx="6958080" cy="1615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800" y="4121282"/>
                <a:ext cx="6968520" cy="163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861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Id3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while (id3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/>
                <a:cs typeface="+mn-cs"/>
              </a:rPr>
              <a:t>println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(“”,id3);</a:t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 code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27321" y="0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Compiler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59750" y="381775"/>
            <a:ext cx="191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Construction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d3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endParaRPr lang="en-US" sz="1600" dirty="0" smtClean="0">
              <a:solidFill>
                <a:schemeClr val="bg1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characters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ords</a:t>
            </a:r>
          </a:p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(tokens)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trees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Up Arrow 84"/>
          <p:cNvSpPr/>
          <p:nvPr/>
        </p:nvSpPr>
        <p:spPr bwMode="auto">
          <a:xfrm>
            <a:off x="5429915" y="4880063"/>
            <a:ext cx="450145" cy="1152149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204532" y="6051426"/>
            <a:ext cx="290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aking sense of trees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Blocks with Declarations in the Middle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24240" y="5303212"/>
              <a:ext cx="4725000" cy="846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040" y="5290612"/>
                <a:ext cx="4746240" cy="86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/>
          <p:cNvGrpSpPr/>
          <p:nvPr/>
        </p:nvGrpSpPr>
        <p:grpSpPr>
          <a:xfrm>
            <a:off x="624240" y="3737621"/>
            <a:ext cx="4188600" cy="890640"/>
            <a:chOff x="624240" y="2810160"/>
            <a:chExt cx="4188600" cy="89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624240" y="2810160"/>
                <a:ext cx="4188600" cy="89064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1000" y="2796840"/>
                  <a:ext cx="4204800" cy="9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4187160" y="2890080"/>
                <a:ext cx="83520" cy="2588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78160" y="2877840"/>
                  <a:ext cx="10584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329840" y="1931579"/>
              <a:ext cx="6149880" cy="848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7320" y="1919339"/>
                <a:ext cx="6162120" cy="8748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3343761" y="1914276"/>
            <a:ext cx="1770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just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expression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80016" y="2098941"/>
            <a:ext cx="107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empty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59624" y="3967151"/>
            <a:ext cx="2952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declaration is first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859624" y="5495739"/>
            <a:ext cx="2559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statement is first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74320" y="1502229"/>
            <a:ext cx="8697403" cy="5016137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for While Statement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04080" y="3309480"/>
              <a:ext cx="5938920" cy="65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9400" y="3295440"/>
                <a:ext cx="59565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033280" y="3609720"/>
              <a:ext cx="2703600" cy="407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3560" y="3605400"/>
                <a:ext cx="27252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970520" y="3569760"/>
              <a:ext cx="744480" cy="322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0800" y="3560760"/>
                <a:ext cx="76356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671120" y="2869560"/>
              <a:ext cx="3774240" cy="293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1400" y="2858400"/>
                <a:ext cx="37980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709720" y="2875320"/>
              <a:ext cx="1016280" cy="226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01800" y="2864880"/>
                <a:ext cx="1035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5593680" y="2801520"/>
              <a:ext cx="703800" cy="337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82160" y="2791080"/>
                <a:ext cx="729360" cy="3614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 bwMode="auto">
          <a:xfrm>
            <a:off x="1097280" y="2364377"/>
            <a:ext cx="6753497" cy="2024743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2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for Method Call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89400" y="3737880"/>
              <a:ext cx="8039880" cy="1356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3280" y="3730680"/>
                <a:ext cx="8059680" cy="13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986840" y="1358280"/>
              <a:ext cx="4361400" cy="1705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3880" y="1345680"/>
                <a:ext cx="4384080" cy="172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09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to Type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class World </a:t>
            </a:r>
            <a:r>
              <a:rPr lang="en-US" sz="2400" dirty="0" smtClean="0">
                <a:solidFill>
                  <a:schemeClr val="bg1"/>
                </a:solidFill>
              </a:rPr>
              <a:t>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z : Boolean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u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f(y : Boolean)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>
                <a:solidFill>
                  <a:schemeClr val="bg1"/>
                </a:solidFill>
              </a:rPr>
              <a:t>z = </a:t>
            </a:r>
            <a:r>
              <a:rPr lang="en-US" sz="2400" dirty="0" smtClean="0">
                <a:solidFill>
                  <a:schemeClr val="bg1"/>
                </a:solidFill>
              </a:rPr>
              <a:t>y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if </a:t>
            </a:r>
            <a:r>
              <a:rPr lang="en-US" sz="2400" dirty="0">
                <a:solidFill>
                  <a:schemeClr val="bg1"/>
                </a:solidFill>
              </a:rPr>
              <a:t>(u &gt; 0) </a:t>
            </a:r>
            <a:r>
              <a:rPr lang="en-US" sz="2400" dirty="0" smtClean="0">
                <a:solidFill>
                  <a:schemeClr val="bg1"/>
                </a:solidFill>
              </a:rPr>
              <a:t>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 u = u – 1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z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 z </a:t>
            </a:r>
            <a:r>
              <a:rPr lang="en-US" sz="2400" dirty="0">
                <a:solidFill>
                  <a:schemeClr val="bg1"/>
                </a:solidFill>
              </a:rPr>
              <a:t>= f</a:t>
            </a:r>
            <a:r>
              <a:rPr lang="en-US" sz="2400" dirty="0" smtClean="0">
                <a:solidFill>
                  <a:schemeClr val="bg1"/>
                </a:solidFill>
              </a:rPr>
              <a:t>(!y) </a:t>
            </a:r>
            <a:r>
              <a:rPr lang="en-US" sz="2400" dirty="0">
                <a:solidFill>
                  <a:schemeClr val="bg1"/>
                </a:solidFill>
              </a:rPr>
              <a:t>+ </a:t>
            </a:r>
            <a:r>
              <a:rPr lang="en-US" sz="2400" dirty="0" smtClean="0">
                <a:solidFill>
                  <a:schemeClr val="bg1"/>
                </a:solidFill>
              </a:rPr>
              <a:t>3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 err="1" smtClean="0">
                <a:solidFill>
                  <a:schemeClr val="bg1"/>
                </a:solidFill>
              </a:rPr>
              <a:t>z+z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>
                <a:solidFill>
                  <a:schemeClr val="bg1"/>
                </a:solidFill>
              </a:rPr>
              <a:t>} else </a:t>
            </a:r>
            <a:r>
              <a:rPr lang="en-US" sz="2400" dirty="0" smtClean="0">
                <a:solidFill>
                  <a:schemeClr val="bg1"/>
                </a:solidFill>
              </a:rPr>
              <a:t>{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0 }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}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}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3640" y="1117800"/>
              <a:ext cx="8970840" cy="4811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400" y="1108440"/>
                <a:ext cx="8996760" cy="48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10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Overloading of Operators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92715" y="2103479"/>
              <a:ext cx="4282920" cy="1063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9835" y="2089799"/>
                <a:ext cx="4300920" cy="10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491355" y="4731479"/>
              <a:ext cx="3638880" cy="835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8475" y="4718159"/>
                <a:ext cx="3655800" cy="8643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393249" y="3754868"/>
            <a:ext cx="8281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ot a problem for type checking from leaves to root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74320" y="1502229"/>
            <a:ext cx="8697403" cy="5016137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59720" y="2275560"/>
              <a:ext cx="2058120" cy="2669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7120" y="2265120"/>
                <a:ext cx="2085120" cy="269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67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664" y="1446019"/>
            <a:ext cx="828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Using array as an expression, on the right-hand side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664" y="3923608"/>
            <a:ext cx="3258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Assigning to an array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79800" y="2503440"/>
              <a:ext cx="4317840" cy="938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6920" y="2490840"/>
                <a:ext cx="433296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153440" y="4966560"/>
              <a:ext cx="6557760" cy="994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0200" y="4951440"/>
                <a:ext cx="6569640" cy="10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683800" y="5669280"/>
              <a:ext cx="2314440" cy="282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73720" y="5659560"/>
                <a:ext cx="2335680" cy="2948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 bwMode="auto">
          <a:xfrm>
            <a:off x="274320" y="1201783"/>
            <a:ext cx="8697403" cy="5316583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def</a:t>
            </a:r>
            <a:r>
              <a:rPr lang="en-US" dirty="0" smtClean="0"/>
              <a:t> next(a : Array[</a:t>
            </a:r>
            <a:r>
              <a:rPr lang="en-US" dirty="0" err="1" smtClean="0"/>
              <a:t>Int</a:t>
            </a:r>
            <a:r>
              <a:rPr lang="en-US" dirty="0" smtClean="0"/>
              <a:t>], k : </a:t>
            </a:r>
            <a:r>
              <a:rPr lang="en-US" dirty="0" err="1" smtClean="0"/>
              <a:t>Int</a:t>
            </a:r>
            <a:r>
              <a:rPr lang="en-US" dirty="0" smtClean="0"/>
              <a:t>) : </a:t>
            </a:r>
            <a:r>
              <a:rPr lang="en-US" dirty="0" err="1" smtClean="0"/>
              <a:t>Int</a:t>
            </a:r>
            <a:r>
              <a:rPr lang="en-US" dirty="0" smtClean="0"/>
              <a:t> = {</a:t>
            </a:r>
            <a:br>
              <a:rPr lang="en-US" dirty="0" smtClean="0"/>
            </a:br>
            <a:r>
              <a:rPr lang="en-US" dirty="0" smtClean="0"/>
              <a:t>   a[k] = a[a[k]]</a:t>
            </a:r>
            <a:br>
              <a:rPr lang="en-US" dirty="0" smtClean="0"/>
            </a:br>
            <a:r>
              <a:rPr lang="en-US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8240" y="1962720"/>
              <a:ext cx="8845560" cy="4078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000" y="1956240"/>
                <a:ext cx="8862480" cy="409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68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Type Rules (1)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24880" y="706217"/>
              <a:ext cx="1233720" cy="667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120" y="692537"/>
                <a:ext cx="125424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907105" y="860657"/>
              <a:ext cx="2292840" cy="358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4225" y="847697"/>
                <a:ext cx="230976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24880" y="3059304"/>
              <a:ext cx="3083040" cy="67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6600" y="3044904"/>
                <a:ext cx="310644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308313" y="4105131"/>
              <a:ext cx="4264920" cy="710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1113" y="4091091"/>
                <a:ext cx="428688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524880" y="1746385"/>
              <a:ext cx="7419600" cy="9813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480" y="1734865"/>
                <a:ext cx="7436520" cy="10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/>
              <p14:cNvContentPartPr/>
              <p14:nvPr/>
            </p14:nvContentPartPr>
            <p14:xfrm>
              <a:off x="4834490" y="4460451"/>
              <a:ext cx="3970080" cy="8197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24050" y="4446051"/>
                <a:ext cx="3994200" cy="84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/>
          <p:cNvGrpSpPr/>
          <p:nvPr/>
        </p:nvGrpSpPr>
        <p:grpSpPr>
          <a:xfrm>
            <a:off x="414591" y="5384705"/>
            <a:ext cx="4638934" cy="842301"/>
            <a:chOff x="638460" y="5074457"/>
            <a:chExt cx="5938920" cy="12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Ink 38"/>
                <p14:cNvContentPartPr/>
                <p14:nvPr/>
              </p14:nvContentPartPr>
              <p14:xfrm>
                <a:off x="638460" y="5582417"/>
                <a:ext cx="5938920" cy="6516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2469" y="5562248"/>
                  <a:ext cx="5961964" cy="10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/>
                <p14:cNvContentPartPr/>
                <p14:nvPr/>
              </p14:nvContentPartPr>
              <p14:xfrm>
                <a:off x="1167660" y="5882657"/>
                <a:ext cx="2703600" cy="40716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5216" y="5875386"/>
                  <a:ext cx="2731254" cy="420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/>
                <p14:cNvContentPartPr/>
                <p14:nvPr/>
              </p14:nvContentPartPr>
              <p14:xfrm>
                <a:off x="4104900" y="5842697"/>
                <a:ext cx="744480" cy="32256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92454" y="5829711"/>
                  <a:ext cx="769373" cy="353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/>
                <p14:cNvContentPartPr/>
                <p14:nvPr/>
              </p14:nvContentPartPr>
              <p14:xfrm>
                <a:off x="805500" y="5142497"/>
                <a:ext cx="3774240" cy="29376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2595" y="5126379"/>
                  <a:ext cx="3805120" cy="3291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Ink 42"/>
                <p14:cNvContentPartPr/>
                <p14:nvPr/>
              </p14:nvContentPartPr>
              <p14:xfrm>
                <a:off x="1844100" y="5148257"/>
                <a:ext cx="1016280" cy="22608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32578" y="5133185"/>
                  <a:ext cx="1043012" cy="2593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/>
                <p14:cNvContentPartPr/>
                <p14:nvPr/>
              </p14:nvContentPartPr>
              <p14:xfrm>
                <a:off x="4728060" y="5074457"/>
                <a:ext cx="703800" cy="33768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13311" y="5059391"/>
                  <a:ext cx="736985" cy="37196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/>
              <p14:cNvContentPartPr/>
              <p14:nvPr/>
            </p14:nvContentPartPr>
            <p14:xfrm>
              <a:off x="4595244" y="2930423"/>
              <a:ext cx="3638880" cy="8359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92364" y="2917103"/>
                <a:ext cx="3655800" cy="8643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2066400" y="808924"/>
            <a:ext cx="1178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variable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47109" y="742691"/>
            <a:ext cx="1260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constant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72659" y="2269396"/>
            <a:ext cx="2679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function application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61588" y="3167591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plus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245468" y="4584938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if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05578" y="5243310"/>
            <a:ext cx="161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assignment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53525" y="5533654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while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7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6" grpId="0"/>
      <p:bldP spid="47" grpId="0"/>
      <p:bldP spid="48" grpId="0"/>
      <p:bldP spid="49" grpId="0"/>
      <p:bldP spid="52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Type Rules (2)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48046" y="4266642"/>
              <a:ext cx="4317840" cy="938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5166" y="4254042"/>
                <a:ext cx="433296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48046" y="5331264"/>
              <a:ext cx="6557760" cy="994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806" y="5316144"/>
                <a:ext cx="6569640" cy="10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51986" y="768985"/>
              <a:ext cx="6149880" cy="848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9466" y="756745"/>
                <a:ext cx="6162120" cy="87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651986" y="1830444"/>
            <a:ext cx="4188600" cy="890640"/>
            <a:chOff x="624240" y="2810160"/>
            <a:chExt cx="4188600" cy="89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/>
                <p14:cNvContentPartPr/>
                <p14:nvPr/>
              </p14:nvContentPartPr>
              <p14:xfrm>
                <a:off x="624240" y="2810160"/>
                <a:ext cx="4188600" cy="89064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1000" y="2796840"/>
                  <a:ext cx="4204800" cy="9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/>
                <p14:cNvContentPartPr/>
                <p14:nvPr/>
              </p14:nvContentPartPr>
              <p14:xfrm>
                <a:off x="4187160" y="2890080"/>
                <a:ext cx="83520" cy="2588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78160" y="2877840"/>
                  <a:ext cx="10584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624240" y="2847395"/>
              <a:ext cx="4725000" cy="846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7040" y="2835155"/>
                <a:ext cx="4746240" cy="8690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5349240" y="4401210"/>
            <a:ext cx="1326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array use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7669" y="5383314"/>
            <a:ext cx="16100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array</a:t>
            </a:r>
            <a:b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assignment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6620400" y="592920"/>
              <a:ext cx="1424880" cy="3364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5640" y="581760"/>
                <a:ext cx="1447560" cy="33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050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Type Rules (3)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2269" y="4726233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field use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9355" y="5728829"/>
            <a:ext cx="2230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field assignment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27200" y="670320"/>
              <a:ext cx="722160" cy="279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320" y="657000"/>
                <a:ext cx="745560" cy="3074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1631871" y="605851"/>
            <a:ext cx="4178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top-level environment of class C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58720" y="1192680"/>
              <a:ext cx="6319440" cy="1104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040" y="1180440"/>
                <a:ext cx="6346800" cy="11311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6425811" y="3504353"/>
            <a:ext cx="2533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method invocation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988200" y="2642400"/>
              <a:ext cx="7732440" cy="1310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0280" y="2629440"/>
                <a:ext cx="7751880" cy="13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1706400" y="4947840"/>
              <a:ext cx="4296240" cy="1490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02800" y="4933800"/>
                <a:ext cx="4304520" cy="15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1919160" y="4578120"/>
              <a:ext cx="2934360" cy="319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08000" y="4564080"/>
                <a:ext cx="29588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2202480" y="5674680"/>
              <a:ext cx="3735360" cy="304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90600" y="5663160"/>
                <a:ext cx="3761640" cy="3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14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1261986"/>
            <a:ext cx="8229600" cy="4655172"/>
          </a:xfrm>
        </p:spPr>
        <p:txBody>
          <a:bodyPr/>
          <a:lstStyle/>
          <a:p>
            <a:r>
              <a:rPr lang="en-US" dirty="0" smtClean="0"/>
              <a:t>Type Checking Idea</a:t>
            </a:r>
          </a:p>
          <a:p>
            <a:pPr lvl="1"/>
            <a:r>
              <a:rPr lang="en-US" dirty="0" smtClean="0"/>
              <a:t>Evaluation and Types</a:t>
            </a:r>
          </a:p>
          <a:p>
            <a:pPr lvl="1"/>
            <a:r>
              <a:rPr lang="en-US" dirty="0" smtClean="0"/>
              <a:t>Type Rules for Ground Expressions</a:t>
            </a:r>
          </a:p>
          <a:p>
            <a:pPr lvl="1"/>
            <a:r>
              <a:rPr lang="en-US" dirty="0" smtClean="0"/>
              <a:t>Type Environments</a:t>
            </a:r>
          </a:p>
          <a:p>
            <a:pPr lvl="1"/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Arrays</a:t>
            </a:r>
          </a:p>
        </p:txBody>
      </p:sp>
    </p:spTree>
    <p:extLst>
      <p:ext uri="{BB962C8B-B14F-4D97-AF65-F5344CB8AC3E}">
        <p14:creationId xmlns:p14="http://schemas.microsoft.com/office/powerpoint/2010/main" val="37185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Type Rules (1)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24880" y="706217"/>
              <a:ext cx="1233720" cy="667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120" y="692537"/>
                <a:ext cx="125424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907105" y="860657"/>
              <a:ext cx="2292840" cy="358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4225" y="847697"/>
                <a:ext cx="230976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24880" y="3059304"/>
              <a:ext cx="3083040" cy="67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6600" y="3044904"/>
                <a:ext cx="310644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308313" y="4105131"/>
              <a:ext cx="4264920" cy="710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1113" y="4091091"/>
                <a:ext cx="428688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524880" y="1746385"/>
              <a:ext cx="7419600" cy="9813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480" y="1734865"/>
                <a:ext cx="7436520" cy="10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/>
              <p14:cNvContentPartPr/>
              <p14:nvPr/>
            </p14:nvContentPartPr>
            <p14:xfrm>
              <a:off x="4834490" y="4460451"/>
              <a:ext cx="3970080" cy="8197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24050" y="4446051"/>
                <a:ext cx="3994200" cy="84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/>
          <p:cNvGrpSpPr/>
          <p:nvPr/>
        </p:nvGrpSpPr>
        <p:grpSpPr>
          <a:xfrm>
            <a:off x="414591" y="5384705"/>
            <a:ext cx="4638934" cy="842301"/>
            <a:chOff x="638460" y="5074457"/>
            <a:chExt cx="5938920" cy="12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Ink 38"/>
                <p14:cNvContentPartPr/>
                <p14:nvPr/>
              </p14:nvContentPartPr>
              <p14:xfrm>
                <a:off x="638460" y="5582417"/>
                <a:ext cx="5938920" cy="6516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2469" y="5562248"/>
                  <a:ext cx="5961964" cy="10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/>
                <p14:cNvContentPartPr/>
                <p14:nvPr/>
              </p14:nvContentPartPr>
              <p14:xfrm>
                <a:off x="1167660" y="5882657"/>
                <a:ext cx="2703600" cy="40716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5216" y="5875386"/>
                  <a:ext cx="2731254" cy="420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/>
                <p14:cNvContentPartPr/>
                <p14:nvPr/>
              </p14:nvContentPartPr>
              <p14:xfrm>
                <a:off x="4104900" y="5842697"/>
                <a:ext cx="744480" cy="32256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92454" y="5829711"/>
                  <a:ext cx="769373" cy="353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/>
                <p14:cNvContentPartPr/>
                <p14:nvPr/>
              </p14:nvContentPartPr>
              <p14:xfrm>
                <a:off x="805500" y="5142497"/>
                <a:ext cx="3774240" cy="29376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2595" y="5126379"/>
                  <a:ext cx="3805120" cy="3291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Ink 42"/>
                <p14:cNvContentPartPr/>
                <p14:nvPr/>
              </p14:nvContentPartPr>
              <p14:xfrm>
                <a:off x="1844100" y="5148257"/>
                <a:ext cx="1016280" cy="22608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32578" y="5133185"/>
                  <a:ext cx="1043012" cy="2593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/>
                <p14:cNvContentPartPr/>
                <p14:nvPr/>
              </p14:nvContentPartPr>
              <p14:xfrm>
                <a:off x="4728060" y="5074457"/>
                <a:ext cx="703800" cy="33768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13311" y="5059391"/>
                  <a:ext cx="736985" cy="37196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/>
              <p14:cNvContentPartPr/>
              <p14:nvPr/>
            </p14:nvContentPartPr>
            <p14:xfrm>
              <a:off x="4595244" y="2930423"/>
              <a:ext cx="3638880" cy="8359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92364" y="2917103"/>
                <a:ext cx="3655800" cy="8643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2066400" y="808924"/>
            <a:ext cx="1178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variable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47109" y="742691"/>
            <a:ext cx="1260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constant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72659" y="2269396"/>
            <a:ext cx="2679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function application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61588" y="3167591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plus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245468" y="4584938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if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05578" y="5243310"/>
            <a:ext cx="161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assignment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53525" y="5533654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while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6" grpId="0"/>
      <p:bldP spid="47" grpId="0"/>
      <p:bldP spid="48" grpId="0"/>
      <p:bldP spid="49" grpId="0"/>
      <p:bldP spid="52" grpId="0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Type Rules (2)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48046" y="4266642"/>
              <a:ext cx="4317840" cy="938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5166" y="4254042"/>
                <a:ext cx="433296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48046" y="5331264"/>
              <a:ext cx="6557760" cy="994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806" y="5316144"/>
                <a:ext cx="6569640" cy="10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51986" y="768985"/>
              <a:ext cx="6149880" cy="848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9466" y="756745"/>
                <a:ext cx="6162120" cy="87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651986" y="1830444"/>
            <a:ext cx="4188600" cy="890640"/>
            <a:chOff x="624240" y="2810160"/>
            <a:chExt cx="4188600" cy="89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/>
                <p14:cNvContentPartPr/>
                <p14:nvPr/>
              </p14:nvContentPartPr>
              <p14:xfrm>
                <a:off x="624240" y="2810160"/>
                <a:ext cx="4188600" cy="89064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1000" y="2796840"/>
                  <a:ext cx="4204800" cy="9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/>
                <p14:cNvContentPartPr/>
                <p14:nvPr/>
              </p14:nvContentPartPr>
              <p14:xfrm>
                <a:off x="4187160" y="2890080"/>
                <a:ext cx="83520" cy="2588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78160" y="2877840"/>
                  <a:ext cx="10584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624240" y="2847395"/>
              <a:ext cx="4725000" cy="846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7040" y="2835155"/>
                <a:ext cx="4746240" cy="8690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5349240" y="4401210"/>
            <a:ext cx="1326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array use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7669" y="5383314"/>
            <a:ext cx="16100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array</a:t>
            </a:r>
            <a:b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assignment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6620400" y="592920"/>
              <a:ext cx="1424880" cy="3364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5640" y="581760"/>
                <a:ext cx="1447560" cy="33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15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Type Rules (3)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2269" y="4726233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field use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9355" y="5728829"/>
            <a:ext cx="2230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field assignment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27200" y="670320"/>
              <a:ext cx="722160" cy="279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320" y="657000"/>
                <a:ext cx="745560" cy="3074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1631871" y="605851"/>
            <a:ext cx="4178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top-level environment of class C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58720" y="1192680"/>
              <a:ext cx="6319440" cy="1104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040" y="1180440"/>
                <a:ext cx="6346800" cy="11311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6425811" y="3504353"/>
            <a:ext cx="2533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method invocation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988200" y="2642400"/>
              <a:ext cx="7732440" cy="1310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0280" y="2629440"/>
                <a:ext cx="7751880" cy="13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1706400" y="4947840"/>
              <a:ext cx="4296240" cy="1490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02800" y="4933800"/>
                <a:ext cx="4304520" cy="15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1919160" y="4578120"/>
              <a:ext cx="2934360" cy="319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08000" y="4564080"/>
                <a:ext cx="29588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2202480" y="5674680"/>
              <a:ext cx="3735360" cy="304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90600" y="5663160"/>
                <a:ext cx="3761640" cy="3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487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can be viewed as named entities</a:t>
            </a:r>
          </a:p>
          <a:p>
            <a:pPr lvl="1"/>
            <a:r>
              <a:rPr lang="en-US" dirty="0" smtClean="0"/>
              <a:t>explicitly declared classes, traits</a:t>
            </a:r>
          </a:p>
          <a:p>
            <a:pPr lvl="1"/>
            <a:r>
              <a:rPr lang="en-US" dirty="0" smtClean="0"/>
              <a:t>their meaning is given by methods they have</a:t>
            </a:r>
          </a:p>
          <a:p>
            <a:pPr lvl="1"/>
            <a:r>
              <a:rPr lang="en-US" dirty="0" smtClean="0"/>
              <a:t>constructs such as inheritance </a:t>
            </a:r>
            <a:r>
              <a:rPr lang="en-US" dirty="0" err="1" smtClean="0"/>
              <a:t>establishe</a:t>
            </a:r>
            <a:r>
              <a:rPr lang="en-US" dirty="0" smtClean="0"/>
              <a:t> relationships between classes</a:t>
            </a:r>
          </a:p>
          <a:p>
            <a:r>
              <a:rPr lang="en-US" dirty="0" smtClean="0"/>
              <a:t>Types can be viewed as sets of values</a:t>
            </a:r>
          </a:p>
          <a:p>
            <a:pPr lvl="1"/>
            <a:r>
              <a:rPr lang="en-US" dirty="0" err="1" smtClean="0">
                <a:solidFill>
                  <a:srgbClr val="92D050"/>
                </a:solidFill>
              </a:rPr>
              <a:t>Int</a:t>
            </a:r>
            <a:r>
              <a:rPr lang="en-US" dirty="0" smtClean="0"/>
              <a:t> = { ..., -2, -1, 0, 1, 2, ... }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Boolean</a:t>
            </a:r>
            <a:r>
              <a:rPr lang="en-US" dirty="0" smtClean="0"/>
              <a:t> = { false, true }</a:t>
            </a:r>
          </a:p>
          <a:p>
            <a:pPr lvl="1"/>
            <a:r>
              <a:rPr lang="en-US" dirty="0" err="1" smtClean="0">
                <a:solidFill>
                  <a:srgbClr val="92D050"/>
                </a:solidFill>
              </a:rPr>
              <a:t>Int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92D050"/>
                </a:solidFill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 = { f : </a:t>
            </a:r>
            <a:r>
              <a:rPr lang="en-US" dirty="0" err="1" smtClean="0"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 -&gt; </a:t>
            </a:r>
            <a:r>
              <a:rPr lang="en-US" dirty="0" err="1" smtClean="0"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 | f is computable 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48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as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03" y="1470991"/>
            <a:ext cx="4741817" cy="697442"/>
          </a:xfrm>
        </p:spPr>
        <p:txBody>
          <a:bodyPr/>
          <a:lstStyle/>
          <a:p>
            <a:r>
              <a:rPr lang="en-US" dirty="0" smtClean="0"/>
              <a:t>Sets so far were disjoint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78560" y="1144336"/>
              <a:ext cx="7445160" cy="3228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3800" y="1132816"/>
                <a:ext cx="7475040" cy="32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130400" y="3264480"/>
              <a:ext cx="4792680" cy="2290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4560" y="3249000"/>
                <a:ext cx="4823280" cy="23209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516703" y="5711521"/>
            <a:ext cx="325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Sets can overlap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294200" y="2222073"/>
              <a:ext cx="6464520" cy="3992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5200" y="2209473"/>
                <a:ext cx="6488640" cy="40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4607280" y="6215913"/>
              <a:ext cx="3552480" cy="402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96120" y="6205833"/>
                <a:ext cx="3576600" cy="4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216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8323"/>
            <a:ext cx="8229600" cy="1143000"/>
          </a:xfrm>
        </p:spPr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0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Subtyping corresponds to subset</a:t>
                </a:r>
              </a:p>
              <a:p>
                <a:r>
                  <a:rPr lang="en-US" dirty="0" smtClean="0"/>
                  <a:t>Systems with subtyping have non-disjoint sets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&lt;: T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en-US" dirty="0"/>
                  <a:t>    means    </a:t>
                </a:r>
                <a:r>
                  <a:rPr lang="en-US" dirty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1  </a:t>
                </a:r>
                <a:r>
                  <a:rPr lang="en-US" dirty="0">
                    <a:solidFill>
                      <a:schemeClr val="bg1"/>
                    </a:solidFill>
                  </a:rPr>
                  <a:t>is a subtype of T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2</a:t>
                </a:r>
              </a:p>
              <a:p>
                <a:pPr lvl="1"/>
                <a:r>
                  <a:rPr lang="en-US" dirty="0" smtClean="0"/>
                  <a:t>corresponds to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dirty="0" smtClean="0"/>
                  <a:t> in sets of values</a:t>
                </a:r>
              </a:p>
              <a:p>
                <a:r>
                  <a:rPr lang="en-US" dirty="0" smtClean="0"/>
                  <a:t>Main rule for subtyping 	   corresponds to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963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29821" y="4490005"/>
              <a:ext cx="3349440" cy="838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1901" y="4479565"/>
                <a:ext cx="337176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204520" y="4051800"/>
              <a:ext cx="3333240" cy="1413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0560" y="4042440"/>
                <a:ext cx="3348720" cy="143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00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for Positive and Negative </a:t>
            </a:r>
            <a:r>
              <a:rPr lang="en-US" dirty="0" err="1" smtClean="0"/>
              <a:t>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479" y="1099931"/>
            <a:ext cx="4737652" cy="157700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= { ... , -2, -1, 0, 1, 2, ... }</a:t>
            </a:r>
            <a:br>
              <a:rPr lang="en-US" dirty="0" smtClean="0"/>
            </a:br>
            <a:r>
              <a:rPr lang="en-US" dirty="0" err="1" smtClean="0"/>
              <a:t>Pos</a:t>
            </a:r>
            <a:r>
              <a:rPr lang="en-US" dirty="0" smtClean="0"/>
              <a:t> = { 1, 2, ... }</a:t>
            </a:r>
            <a:br>
              <a:rPr lang="en-US" dirty="0" smtClean="0"/>
            </a:br>
            <a:r>
              <a:rPr lang="en-US" dirty="0" err="1" smtClean="0"/>
              <a:t>Neg</a:t>
            </a:r>
            <a:r>
              <a:rPr lang="en-US" dirty="0" smtClean="0"/>
              <a:t> = { ..., -2, -1 }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986440" y="2731320"/>
              <a:ext cx="1324800" cy="645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8880" y="2719800"/>
                <a:ext cx="134028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709280" y="2748960"/>
              <a:ext cx="1533960" cy="694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0280" y="2736720"/>
                <a:ext cx="1548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445000" y="3552480"/>
              <a:ext cx="2481120" cy="747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9240" y="3538080"/>
                <a:ext cx="249768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922320" y="3619440"/>
              <a:ext cx="2775240" cy="714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2600" y="3606480"/>
                <a:ext cx="278856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5685480" y="4500720"/>
              <a:ext cx="2390400" cy="725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82960" y="4489560"/>
                <a:ext cx="240264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1019160" y="4681440"/>
              <a:ext cx="2988360" cy="730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3400" y="4671720"/>
                <a:ext cx="3008520" cy="7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5777280" y="5549760"/>
              <a:ext cx="2252160" cy="733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72600" y="5536440"/>
                <a:ext cx="226332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5178600" y="1741320"/>
              <a:ext cx="2581560" cy="737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67080" y="1730160"/>
                <a:ext cx="260856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6272640" y="5253480"/>
              <a:ext cx="1740240" cy="1324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67600" y="5243760"/>
                <a:ext cx="1759320" cy="13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829800" y="5670720"/>
              <a:ext cx="3845160" cy="1006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5840" y="5654880"/>
                <a:ext cx="3863880" cy="10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58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Rules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11520" y="1383120"/>
              <a:ext cx="3079800" cy="353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920" y="1371960"/>
                <a:ext cx="30931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588680" y="1875600"/>
              <a:ext cx="1171080" cy="262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7880" y="1864080"/>
                <a:ext cx="11876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939040" y="1826280"/>
              <a:ext cx="452880" cy="219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3640" y="1813680"/>
                <a:ext cx="4672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911520" y="2549880"/>
              <a:ext cx="3310200" cy="804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6120" y="2540880"/>
                <a:ext cx="332856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3150000" y="3059640"/>
              <a:ext cx="571320" cy="299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37760" y="3049200"/>
                <a:ext cx="5976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309240" y="3664800"/>
              <a:ext cx="3532680" cy="305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7720" y="3649680"/>
                <a:ext cx="356004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1022040" y="4186080"/>
              <a:ext cx="3395160" cy="16776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7720" y="4174920"/>
                <a:ext cx="3403080" cy="170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/>
              <p14:cNvContentPartPr/>
              <p14:nvPr/>
            </p14:nvContentPartPr>
            <p14:xfrm>
              <a:off x="1140840" y="6005520"/>
              <a:ext cx="3463560" cy="722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4720" y="6000120"/>
                <a:ext cx="3476520" cy="7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70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Rules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x be a variable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22880" y="2656080"/>
              <a:ext cx="4661640" cy="522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0360" y="2650680"/>
                <a:ext cx="466884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793520" y="2239560"/>
              <a:ext cx="5599800" cy="434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7400" y="2226240"/>
                <a:ext cx="561816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809000" y="3717720"/>
              <a:ext cx="5465160" cy="854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6120" y="3705480"/>
                <a:ext cx="5472720" cy="8809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267176" y="4721017"/>
            <a:ext cx="25512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if (y &gt; 0) {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if (x &gt; 0) {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x * y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res = 10 /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} }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640960" y="5866560"/>
              <a:ext cx="5722200" cy="308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0160" y="5857920"/>
                <a:ext cx="574776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5842080" y="5932800"/>
              <a:ext cx="2652120" cy="224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27320" y="5919840"/>
                <a:ext cx="2682000" cy="24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938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an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1397726"/>
            <a:ext cx="8347166" cy="30175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FFFF00"/>
                </a:solidFill>
              </a:rPr>
              <a:t>scala</a:t>
            </a:r>
            <a:r>
              <a:rPr lang="en-US" sz="2400" dirty="0" smtClean="0">
                <a:solidFill>
                  <a:srgbClr val="FFFF00"/>
                </a:solidFill>
              </a:rPr>
              <a:t> prompt:</a:t>
            </a:r>
          </a:p>
          <a:p>
            <a:pPr marL="400050" lvl="1" indent="0">
              <a:buNone/>
            </a:pPr>
            <a:r>
              <a:rPr lang="en-US" sz="2000" dirty="0" err="1"/>
              <a:t>def</a:t>
            </a:r>
            <a:r>
              <a:rPr lang="en-US" sz="2000" dirty="0"/>
              <a:t> </a:t>
            </a:r>
            <a:r>
              <a:rPr lang="en-US" sz="2000" dirty="0" smtClean="0"/>
              <a:t>min1(x 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, y : </a:t>
            </a:r>
            <a:r>
              <a:rPr lang="en-US" sz="2000" dirty="0" err="1"/>
              <a:t>Int</a:t>
            </a:r>
            <a:r>
              <a:rPr lang="en-US" sz="2000" dirty="0"/>
              <a:t>) : </a:t>
            </a:r>
            <a:r>
              <a:rPr lang="en-US" sz="2000" dirty="0" err="1"/>
              <a:t>Int</a:t>
            </a:r>
            <a:r>
              <a:rPr lang="en-US" sz="2000" dirty="0"/>
              <a:t> = { if (x &lt; y) x else </a:t>
            </a:r>
            <a:r>
              <a:rPr lang="en-US" sz="2000" dirty="0" smtClean="0"/>
              <a:t>y+1 }</a:t>
            </a:r>
            <a:br>
              <a:rPr lang="en-US" sz="2000" dirty="0" smtClean="0"/>
            </a:br>
            <a:r>
              <a:rPr lang="en-US" sz="2000" dirty="0" smtClean="0"/>
              <a:t>min1: </a:t>
            </a:r>
            <a:r>
              <a:rPr lang="en-US" sz="2000" dirty="0"/>
              <a:t>(x: </a:t>
            </a:r>
            <a:r>
              <a:rPr lang="en-US" sz="2000" dirty="0" err="1"/>
              <a:t>Int,y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)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min1(10,5)</a:t>
            </a:r>
            <a:br>
              <a:rPr lang="en-US" sz="2000" dirty="0" smtClean="0"/>
            </a:br>
            <a:r>
              <a:rPr lang="en-US" sz="2000" dirty="0" smtClean="0"/>
              <a:t>res1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 = </a:t>
            </a:r>
            <a:r>
              <a:rPr lang="en-US" sz="2000" dirty="0" smtClean="0"/>
              <a:t>6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How can we think about this evaluation?</a:t>
            </a:r>
            <a:endParaRPr lang="en-US" sz="2400" dirty="0">
              <a:solidFill>
                <a:srgbClr val="FFFF00"/>
              </a:solidFill>
            </a:endParaRPr>
          </a:p>
          <a:p>
            <a:pPr marL="400050" lvl="1" indent="0">
              <a:buNone/>
            </a:pPr>
            <a:r>
              <a:rPr lang="en-US" sz="2000" dirty="0" smtClean="0"/>
              <a:t>x </a:t>
            </a:r>
            <a:r>
              <a:rPr lang="en-US" sz="2000" dirty="0" smtClean="0">
                <a:sym typeface="Wingdings" pitchFamily="2" charset="2"/>
              </a:rPr>
              <a:t> 10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y  5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if (x &lt; y) x else y+1</a:t>
            </a:r>
            <a:endParaRPr lang="en-US" sz="2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3952749" y="4689051"/>
              <a:ext cx="1515240" cy="434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629" y="4680771"/>
                <a:ext cx="1539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2111709" y="4337691"/>
              <a:ext cx="1638360" cy="17841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6589" y="4320771"/>
                <a:ext cx="1666440" cy="18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18189" y="5564571"/>
              <a:ext cx="264600" cy="7578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4869" y="5553051"/>
                <a:ext cx="29700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/>
              <p14:cNvContentPartPr/>
              <p14:nvPr/>
            </p14:nvContentPartPr>
            <p14:xfrm>
              <a:off x="4910709" y="5321211"/>
              <a:ext cx="731160" cy="9784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8109" y="5306811"/>
                <a:ext cx="76104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" name="Ink 62"/>
              <p14:cNvContentPartPr/>
              <p14:nvPr/>
            </p14:nvContentPartPr>
            <p14:xfrm>
              <a:off x="8020749" y="3187491"/>
              <a:ext cx="360" cy="3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8869" y="317561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5690829" y="5592651"/>
              <a:ext cx="323280" cy="487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8589" y="5585451"/>
                <a:ext cx="3528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6160269" y="6089091"/>
              <a:ext cx="73800" cy="2804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8389" y="6072891"/>
                <a:ext cx="1026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6194109" y="6380691"/>
              <a:ext cx="99360" cy="61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81869" y="6367731"/>
                <a:ext cx="1270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7" name="Ink 66"/>
              <p14:cNvContentPartPr/>
              <p14:nvPr/>
            </p14:nvContentPartPr>
            <p14:xfrm>
              <a:off x="1783903" y="6120179"/>
              <a:ext cx="207000" cy="2059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0223" y="6114779"/>
                <a:ext cx="235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8" name="Ink 67"/>
              <p14:cNvContentPartPr/>
              <p14:nvPr/>
            </p14:nvContentPartPr>
            <p14:xfrm>
              <a:off x="3423960" y="6086160"/>
              <a:ext cx="132120" cy="207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07760" y="6070680"/>
                <a:ext cx="164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9" name="Ink 68"/>
              <p14:cNvContentPartPr/>
              <p14:nvPr/>
            </p14:nvContentPartPr>
            <p14:xfrm>
              <a:off x="3145680" y="5311568"/>
              <a:ext cx="793440" cy="2937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34520" y="5298608"/>
                <a:ext cx="8132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k 69"/>
              <p14:cNvContentPartPr/>
              <p14:nvPr/>
            </p14:nvContentPartPr>
            <p14:xfrm>
              <a:off x="5193000" y="6210360"/>
              <a:ext cx="127800" cy="1994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76440" y="6195240"/>
                <a:ext cx="160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" name="Ink 70"/>
              <p14:cNvContentPartPr/>
              <p14:nvPr/>
            </p14:nvContentPartPr>
            <p14:xfrm>
              <a:off x="5737320" y="5030640"/>
              <a:ext cx="156240" cy="2469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22560" y="5018400"/>
                <a:ext cx="1789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1"/>
              <p14:cNvContentPartPr/>
              <p14:nvPr/>
            </p14:nvContentPartPr>
            <p14:xfrm>
              <a:off x="3937937" y="4220538"/>
              <a:ext cx="134640" cy="2444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23177" y="4207578"/>
                <a:ext cx="1652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3" name="Ink 72"/>
              <p14:cNvContentPartPr/>
              <p14:nvPr/>
            </p14:nvContentPartPr>
            <p14:xfrm>
              <a:off x="3735000" y="4807080"/>
              <a:ext cx="784080" cy="8982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24560" y="4797720"/>
                <a:ext cx="8053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/>
              <p14:cNvContentPartPr/>
              <p14:nvPr/>
            </p14:nvContentPartPr>
            <p14:xfrm>
              <a:off x="3013833" y="5560215"/>
              <a:ext cx="264600" cy="7578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00513" y="5548695"/>
                <a:ext cx="297000" cy="78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5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Pos</a:t>
            </a:r>
            <a:r>
              <a:rPr lang="en-US" sz="2800" dirty="0" smtClean="0"/>
              <a:t> &lt;: </a:t>
            </a:r>
            <a:r>
              <a:rPr lang="en-US" sz="2800" dirty="0" err="1" smtClean="0"/>
              <a:t>Int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 smtClean="0"/>
              <a:t>def</a:t>
            </a:r>
            <a:r>
              <a:rPr lang="en-US" sz="2800" dirty="0" smtClean="0"/>
              <a:t> f(</a:t>
            </a:r>
            <a:r>
              <a:rPr lang="en-US" sz="2800" dirty="0" err="1" smtClean="0"/>
              <a:t>x:Int</a:t>
            </a:r>
            <a:r>
              <a:rPr lang="en-US" sz="2800" dirty="0" smtClean="0"/>
              <a:t>) : </a:t>
            </a:r>
            <a:r>
              <a:rPr lang="en-US" sz="2800" dirty="0" err="1" smtClean="0"/>
              <a:t>Pos</a:t>
            </a:r>
            <a:r>
              <a:rPr lang="en-US" sz="2800" dirty="0" smtClean="0"/>
              <a:t> = { </a:t>
            </a:r>
            <a:br>
              <a:rPr lang="en-US" sz="2800" dirty="0" smtClean="0"/>
            </a:br>
            <a:r>
              <a:rPr lang="en-US" sz="2800" dirty="0" smtClean="0"/>
              <a:t>  if (x &lt; 0) –x else x+1</a:t>
            </a:r>
            <a:br>
              <a:rPr lang="en-US" sz="2800" dirty="0" smtClean="0"/>
            </a:br>
            <a:r>
              <a:rPr lang="en-US" sz="2800" dirty="0" smtClean="0"/>
              <a:t>}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var</a:t>
            </a:r>
            <a:r>
              <a:rPr lang="en-US" sz="2800" dirty="0" smtClean="0"/>
              <a:t> p : </a:t>
            </a:r>
            <a:r>
              <a:rPr lang="en-US" sz="2800" dirty="0" err="1" smtClean="0"/>
              <a:t>Pos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var</a:t>
            </a:r>
            <a:r>
              <a:rPr lang="en-US" sz="2800" dirty="0" smtClean="0"/>
              <a:t> q : </a:t>
            </a:r>
            <a:r>
              <a:rPr lang="en-US" sz="2800" dirty="0" err="1" smtClean="0"/>
              <a:t>Int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q = f(p)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595760" y="1518372"/>
              <a:ext cx="1541880" cy="2794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3160" y="1505052"/>
                <a:ext cx="1561680" cy="28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90240" y="1978452"/>
              <a:ext cx="1326960" cy="228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4840" y="1964412"/>
                <a:ext cx="13402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634920" y="3060360"/>
              <a:ext cx="2633040" cy="1830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24840" y="3057480"/>
                <a:ext cx="26564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4345200" y="4978440"/>
              <a:ext cx="797040" cy="278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35120" y="4963680"/>
                <a:ext cx="8132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4296240" y="4910040"/>
              <a:ext cx="3504960" cy="367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91560" y="4895280"/>
                <a:ext cx="352260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5124240" y="5392800"/>
              <a:ext cx="1271880" cy="270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11280" y="5378760"/>
                <a:ext cx="129960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5140080" y="5324760"/>
              <a:ext cx="2904120" cy="398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30720" y="5316120"/>
                <a:ext cx="291816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5982840" y="5789160"/>
              <a:ext cx="1031760" cy="236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71680" y="5774040"/>
                <a:ext cx="10494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3847320" y="5769720"/>
              <a:ext cx="3255480" cy="3636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37240" y="5754600"/>
                <a:ext cx="328032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/>
              <p14:cNvContentPartPr/>
              <p14:nvPr/>
            </p14:nvContentPartPr>
            <p14:xfrm>
              <a:off x="4548600" y="6138360"/>
              <a:ext cx="2332080" cy="405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33480" y="6131520"/>
                <a:ext cx="2363760" cy="4284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/>
          <p:cNvSpPr/>
          <p:nvPr/>
        </p:nvSpPr>
        <p:spPr>
          <a:xfrm>
            <a:off x="747733" y="587937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- type checks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173472" y="5515764"/>
              <a:ext cx="178920" cy="1551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1592" y="5503524"/>
                <a:ext cx="2037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3220920" y="3522240"/>
              <a:ext cx="5094360" cy="861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3360" y="3507480"/>
                <a:ext cx="5110560" cy="88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13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40838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Pos</a:t>
            </a:r>
            <a:r>
              <a:rPr lang="en-US" sz="2800" dirty="0" smtClean="0"/>
              <a:t> &lt;: </a:t>
            </a:r>
            <a:r>
              <a:rPr lang="en-US" sz="2800" dirty="0" err="1" smtClean="0"/>
              <a:t>Int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 smtClean="0"/>
              <a:t>def</a:t>
            </a:r>
            <a:r>
              <a:rPr lang="en-US" sz="2800" dirty="0" smtClean="0"/>
              <a:t> f(</a:t>
            </a:r>
            <a:r>
              <a:rPr lang="en-US" sz="2800" dirty="0" err="1" smtClean="0">
                <a:solidFill>
                  <a:srgbClr val="FF6969"/>
                </a:solidFill>
              </a:rPr>
              <a:t>x:Pos</a:t>
            </a:r>
            <a:r>
              <a:rPr lang="en-US" sz="2800" dirty="0" smtClean="0"/>
              <a:t>) : </a:t>
            </a:r>
            <a:r>
              <a:rPr lang="en-US" sz="2800" dirty="0" err="1" smtClean="0"/>
              <a:t>Pos</a:t>
            </a:r>
            <a:r>
              <a:rPr lang="en-US" sz="2800" dirty="0" smtClean="0"/>
              <a:t> = { </a:t>
            </a:r>
            <a:br>
              <a:rPr lang="en-US" sz="2800" dirty="0" smtClean="0"/>
            </a:br>
            <a:r>
              <a:rPr lang="en-US" sz="2800" dirty="0" smtClean="0"/>
              <a:t>  if (x &lt; 0) –x else x+1</a:t>
            </a:r>
            <a:br>
              <a:rPr lang="en-US" sz="2800" dirty="0" smtClean="0"/>
            </a:br>
            <a:r>
              <a:rPr lang="en-US" sz="2800" dirty="0" smtClean="0"/>
              <a:t>}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var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6969"/>
                </a:solidFill>
              </a:rPr>
              <a:t>p : </a:t>
            </a:r>
            <a:r>
              <a:rPr lang="en-US" sz="2800" dirty="0" err="1" smtClean="0">
                <a:solidFill>
                  <a:srgbClr val="FF6969"/>
                </a:solidFill>
              </a:rPr>
              <a:t>Int</a:t>
            </a:r>
            <a:r>
              <a:rPr lang="en-US" sz="2800" dirty="0" smtClean="0">
                <a:solidFill>
                  <a:srgbClr val="FF6969"/>
                </a:solidFill>
              </a:rPr>
              <a:t/>
            </a:r>
            <a:br>
              <a:rPr lang="en-US" sz="2800" dirty="0" smtClean="0">
                <a:solidFill>
                  <a:srgbClr val="FF6969"/>
                </a:solidFill>
              </a:rPr>
            </a:br>
            <a:r>
              <a:rPr lang="en-US" sz="2800" dirty="0" err="1" smtClean="0"/>
              <a:t>var</a:t>
            </a:r>
            <a:r>
              <a:rPr lang="en-US" sz="2800" dirty="0" smtClean="0"/>
              <a:t> q : </a:t>
            </a:r>
            <a:r>
              <a:rPr lang="en-US" sz="2800" dirty="0" err="1" smtClean="0"/>
              <a:t>Int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bg1"/>
                </a:solidFill>
              </a:rPr>
              <a:t>q = </a:t>
            </a:r>
            <a:r>
              <a:rPr lang="en-US" sz="2800" dirty="0" smtClean="0">
                <a:solidFill>
                  <a:srgbClr val="FF6969"/>
                </a:solidFill>
              </a:rPr>
              <a:t>f(p)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7733" y="5879375"/>
            <a:ext cx="3195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6969"/>
                </a:solidFill>
              </a:rPr>
              <a:t>- </a:t>
            </a:r>
            <a:r>
              <a:rPr lang="en-US" dirty="0" smtClean="0">
                <a:solidFill>
                  <a:srgbClr val="FF6969"/>
                </a:solidFill>
              </a:rPr>
              <a:t>does not type check</a:t>
            </a:r>
            <a:endParaRPr lang="en-US" dirty="0">
              <a:solidFill>
                <a:srgbClr val="FF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Pos</a:t>
            </a:r>
            <a:r>
              <a:rPr lang="en-US" dirty="0" smtClean="0"/>
              <a:t>/</a:t>
            </a:r>
            <a:r>
              <a:rPr lang="en-US" dirty="0" err="1" smtClean="0"/>
              <a:t>Neg</a:t>
            </a:r>
            <a:r>
              <a:rPr lang="en-US" dirty="0" smtClean="0"/>
              <a:t> Types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err="1" smtClean="0"/>
              <a:t>def</a:t>
            </a:r>
            <a:r>
              <a:rPr lang="en-US" sz="2200" dirty="0" smtClean="0"/>
              <a:t> </a:t>
            </a:r>
            <a:r>
              <a:rPr lang="en-US" sz="2200" dirty="0" err="1"/>
              <a:t>multiplyFractions</a:t>
            </a:r>
            <a:r>
              <a:rPr lang="en-US" sz="2200" dirty="0"/>
              <a:t>(p1 : </a:t>
            </a:r>
            <a:r>
              <a:rPr lang="en-US" sz="2200" dirty="0" err="1" smtClean="0"/>
              <a:t>Int</a:t>
            </a:r>
            <a:r>
              <a:rPr lang="en-US" sz="2200" dirty="0"/>
              <a:t>, q1 : </a:t>
            </a:r>
            <a:r>
              <a:rPr lang="en-US" sz="2200" dirty="0" err="1" smtClean="0"/>
              <a:t>Pos</a:t>
            </a:r>
            <a:r>
              <a:rPr lang="en-US" sz="2200" dirty="0"/>
              <a:t>, p2 : </a:t>
            </a:r>
            <a:r>
              <a:rPr lang="en-US" sz="2200" dirty="0" err="1"/>
              <a:t>I</a:t>
            </a:r>
            <a:r>
              <a:rPr lang="en-US" sz="2200" dirty="0" err="1" smtClean="0"/>
              <a:t>nt</a:t>
            </a:r>
            <a:r>
              <a:rPr lang="en-US" sz="2200" dirty="0"/>
              <a:t>, q2 : </a:t>
            </a:r>
            <a:r>
              <a:rPr lang="en-US" sz="2200" dirty="0" err="1" smtClean="0"/>
              <a:t>Pos</a:t>
            </a:r>
            <a:r>
              <a:rPr lang="en-US" sz="2200" dirty="0"/>
              <a:t>) : </a:t>
            </a:r>
            <a:r>
              <a:rPr lang="en-US" sz="2200" dirty="0" smtClean="0"/>
              <a:t>(</a:t>
            </a:r>
            <a:r>
              <a:rPr lang="en-US" sz="2200" dirty="0" err="1" smtClean="0"/>
              <a:t>Int,Pos</a:t>
            </a:r>
            <a:r>
              <a:rPr lang="en-US" sz="2200" dirty="0"/>
              <a:t>) {</a:t>
            </a:r>
          </a:p>
          <a:p>
            <a:pPr marL="0" indent="0">
              <a:buNone/>
            </a:pPr>
            <a:r>
              <a:rPr lang="en-US" sz="2200" dirty="0"/>
              <a:t>  (p1*q1, q1*q2)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r>
              <a:rPr lang="en-US" sz="2200" dirty="0" err="1"/>
              <a:t>def</a:t>
            </a:r>
            <a:r>
              <a:rPr lang="en-US" sz="2200" dirty="0"/>
              <a:t> </a:t>
            </a:r>
            <a:r>
              <a:rPr lang="en-US" sz="2200" dirty="0" err="1"/>
              <a:t>addFractions</a:t>
            </a:r>
            <a:r>
              <a:rPr lang="en-US" sz="2200" dirty="0"/>
              <a:t>(p1 : </a:t>
            </a:r>
            <a:r>
              <a:rPr lang="en-US" sz="2200" dirty="0" err="1" smtClean="0"/>
              <a:t>Int</a:t>
            </a:r>
            <a:r>
              <a:rPr lang="en-US" sz="2200" dirty="0"/>
              <a:t>, q1 : </a:t>
            </a:r>
            <a:r>
              <a:rPr lang="en-US" sz="2200" dirty="0" err="1" smtClean="0"/>
              <a:t>Pos</a:t>
            </a:r>
            <a:r>
              <a:rPr lang="en-US" sz="2200" dirty="0"/>
              <a:t>, p2 : </a:t>
            </a:r>
            <a:r>
              <a:rPr lang="en-US" sz="2200" dirty="0" err="1" smtClean="0"/>
              <a:t>Int</a:t>
            </a:r>
            <a:r>
              <a:rPr lang="en-US" sz="2200" dirty="0"/>
              <a:t>, q2 : </a:t>
            </a:r>
            <a:r>
              <a:rPr lang="en-US" sz="2200" dirty="0" err="1" smtClean="0"/>
              <a:t>Pos</a:t>
            </a:r>
            <a:r>
              <a:rPr lang="en-US" sz="2200" dirty="0"/>
              <a:t>) : </a:t>
            </a:r>
            <a:r>
              <a:rPr lang="en-US" sz="2200" dirty="0" smtClean="0"/>
              <a:t>(</a:t>
            </a:r>
            <a:r>
              <a:rPr lang="en-US" sz="2200" dirty="0" err="1" smtClean="0"/>
              <a:t>Int,Pos</a:t>
            </a:r>
            <a:r>
              <a:rPr lang="en-US" sz="2200" dirty="0"/>
              <a:t>) {</a:t>
            </a:r>
          </a:p>
          <a:p>
            <a:pPr marL="0" indent="0">
              <a:buNone/>
            </a:pPr>
            <a:r>
              <a:rPr lang="en-US" sz="2200" dirty="0"/>
              <a:t>  (p1*q2 + p2*q1, q1*q2)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r>
              <a:rPr lang="en-US" sz="2200" dirty="0" err="1"/>
              <a:t>def</a:t>
            </a:r>
            <a:r>
              <a:rPr lang="en-US" sz="2200" dirty="0"/>
              <a:t> </a:t>
            </a:r>
            <a:r>
              <a:rPr lang="en-US" sz="2200" dirty="0" err="1"/>
              <a:t>printApproxValue</a:t>
            </a:r>
            <a:r>
              <a:rPr lang="en-US" sz="2200" dirty="0"/>
              <a:t>(p : </a:t>
            </a:r>
            <a:r>
              <a:rPr lang="en-US" sz="2200" dirty="0" err="1" smtClean="0"/>
              <a:t>Int</a:t>
            </a:r>
            <a:r>
              <a:rPr lang="en-US" sz="2200" dirty="0"/>
              <a:t>, q : </a:t>
            </a:r>
            <a:r>
              <a:rPr lang="en-US" sz="2200" dirty="0" err="1"/>
              <a:t>P</a:t>
            </a:r>
            <a:r>
              <a:rPr lang="en-US" sz="2200" dirty="0" err="1" smtClean="0"/>
              <a:t>os</a:t>
            </a:r>
            <a:r>
              <a:rPr lang="en-US" sz="2200" dirty="0"/>
              <a:t>) = {</a:t>
            </a:r>
          </a:p>
          <a:p>
            <a:pPr marL="0" indent="0">
              <a:buNone/>
            </a:pPr>
            <a:r>
              <a:rPr lang="en-US" sz="2200" dirty="0"/>
              <a:t>  print(p/q) // no division by zero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More sophisticated types can track intervals of numbers and ensure that a program does not crash with an array out of bounds error. </a:t>
            </a:r>
          </a:p>
        </p:txBody>
      </p:sp>
    </p:spTree>
    <p:extLst>
      <p:ext uri="{BB962C8B-B14F-4D97-AF65-F5344CB8AC3E}">
        <p14:creationId xmlns:p14="http://schemas.microsoft.com/office/powerpoint/2010/main" val="41363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Subtyping and Product </a:t>
            </a:r>
            <a:r>
              <a:rPr lang="en-US" dirty="0" smtClean="0"/>
              <a:t>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40838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Pos</a:t>
            </a:r>
            <a:r>
              <a:rPr lang="en-US" sz="2800" dirty="0" smtClean="0"/>
              <a:t> &lt;: </a:t>
            </a:r>
            <a:r>
              <a:rPr lang="en-US" sz="2800" dirty="0" err="1" smtClean="0"/>
              <a:t>Int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 smtClean="0"/>
              <a:t>def</a:t>
            </a:r>
            <a:r>
              <a:rPr lang="en-US" sz="2800" dirty="0" smtClean="0"/>
              <a:t> f(</a:t>
            </a:r>
            <a:r>
              <a:rPr lang="en-US" sz="2800" dirty="0" err="1" smtClean="0">
                <a:solidFill>
                  <a:srgbClr val="FF6969"/>
                </a:solidFill>
              </a:rPr>
              <a:t>x:Pos</a:t>
            </a:r>
            <a:r>
              <a:rPr lang="en-US" sz="2800" dirty="0" smtClean="0"/>
              <a:t>) : </a:t>
            </a:r>
            <a:r>
              <a:rPr lang="en-US" sz="2800" dirty="0" err="1" smtClean="0"/>
              <a:t>Pos</a:t>
            </a:r>
            <a:r>
              <a:rPr lang="en-US" sz="2800" dirty="0" smtClean="0"/>
              <a:t> = { </a:t>
            </a:r>
            <a:br>
              <a:rPr lang="en-US" sz="2800" dirty="0" smtClean="0"/>
            </a:br>
            <a:r>
              <a:rPr lang="en-US" sz="2800" dirty="0" smtClean="0"/>
              <a:t>  if (x &lt; 0) –x else x+1</a:t>
            </a:r>
            <a:br>
              <a:rPr lang="en-US" sz="2800" dirty="0" smtClean="0"/>
            </a:br>
            <a:r>
              <a:rPr lang="en-US" sz="2800" dirty="0" smtClean="0"/>
              <a:t>}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var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6969"/>
                </a:solidFill>
              </a:rPr>
              <a:t>p : </a:t>
            </a:r>
            <a:r>
              <a:rPr lang="en-US" sz="2800" dirty="0" err="1" smtClean="0">
                <a:solidFill>
                  <a:srgbClr val="FF6969"/>
                </a:solidFill>
              </a:rPr>
              <a:t>Int</a:t>
            </a:r>
            <a:r>
              <a:rPr lang="en-US" sz="2800" dirty="0" smtClean="0">
                <a:solidFill>
                  <a:srgbClr val="FF6969"/>
                </a:solidFill>
              </a:rPr>
              <a:t/>
            </a:r>
            <a:br>
              <a:rPr lang="en-US" sz="2800" dirty="0" smtClean="0">
                <a:solidFill>
                  <a:srgbClr val="FF6969"/>
                </a:solidFill>
              </a:rPr>
            </a:br>
            <a:r>
              <a:rPr lang="en-US" sz="2800" dirty="0" err="1" smtClean="0"/>
              <a:t>var</a:t>
            </a:r>
            <a:r>
              <a:rPr lang="en-US" sz="2800" dirty="0" smtClean="0"/>
              <a:t> q : </a:t>
            </a:r>
            <a:r>
              <a:rPr lang="en-US" sz="2800" dirty="0" err="1" smtClean="0"/>
              <a:t>Int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bg1"/>
                </a:solidFill>
              </a:rPr>
              <a:t>q = </a:t>
            </a:r>
            <a:r>
              <a:rPr lang="en-US" sz="2800" dirty="0" smtClean="0">
                <a:solidFill>
                  <a:srgbClr val="FF6969"/>
                </a:solidFill>
              </a:rPr>
              <a:t>f(p)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7733" y="5879375"/>
            <a:ext cx="3195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6969"/>
                </a:solidFill>
              </a:rPr>
              <a:t>- </a:t>
            </a:r>
            <a:r>
              <a:rPr lang="en-US" dirty="0" smtClean="0">
                <a:solidFill>
                  <a:srgbClr val="FF6969"/>
                </a:solidFill>
              </a:rPr>
              <a:t>does not type check</a:t>
            </a:r>
            <a:endParaRPr lang="en-US" dirty="0">
              <a:solidFill>
                <a:srgbClr val="FF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Products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7480" y="726141"/>
            <a:ext cx="7331760" cy="1426850"/>
            <a:chOff x="177480" y="726141"/>
            <a:chExt cx="7331760" cy="14268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320400" y="1084151"/>
                <a:ext cx="7188840" cy="106884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9960" y="1079831"/>
                  <a:ext cx="7211880" cy="10882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" name="Rectangle 5"/>
            <p:cNvSpPr/>
            <p:nvPr/>
          </p:nvSpPr>
          <p:spPr bwMode="auto">
            <a:xfrm>
              <a:off x="177480" y="726141"/>
              <a:ext cx="1395826" cy="726141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79600" y="2676240"/>
              <a:ext cx="1615320" cy="30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960" y="2328840"/>
                <a:ext cx="165492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66120" y="3209040"/>
              <a:ext cx="8447400" cy="2941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3160" y="3196440"/>
                <a:ext cx="8475120" cy="29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653400" y="2342520"/>
              <a:ext cx="1562760" cy="730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5120" y="2328840"/>
                <a:ext cx="158076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160560" y="3104280"/>
              <a:ext cx="8427960" cy="3089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9760" y="3096360"/>
                <a:ext cx="8442720" cy="311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10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 with Cartesian Product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32040" y="1554484"/>
              <a:ext cx="7109640" cy="906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080" y="1542604"/>
                <a:ext cx="711936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635480" y="2718720"/>
              <a:ext cx="4618800" cy="2903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7560" y="2704680"/>
                <a:ext cx="4641120" cy="29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635040" y="5897880"/>
              <a:ext cx="5086800" cy="371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1720" y="5884560"/>
                <a:ext cx="5115600" cy="40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38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Subtyping and Function </a:t>
            </a:r>
            <a:r>
              <a:rPr lang="en-US" dirty="0" smtClean="0"/>
              <a:t>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Function Types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0431" y="4148640"/>
            <a:ext cx="2541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Consequence: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62220" y="4636960"/>
              <a:ext cx="8111160" cy="1942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7900" y="4624360"/>
                <a:ext cx="8129880" cy="19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3502800" y="4465440"/>
              <a:ext cx="4448160" cy="2201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7320" y="4452480"/>
                <a:ext cx="4475160" cy="22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177480" y="5781600"/>
              <a:ext cx="2372040" cy="439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3800" y="5769360"/>
                <a:ext cx="240084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99600" y="3036960"/>
              <a:ext cx="8440920" cy="3052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120" y="3024720"/>
                <a:ext cx="8471880" cy="30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5186880" y="2801520"/>
              <a:ext cx="3750120" cy="323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79680" y="2787480"/>
                <a:ext cx="3772440" cy="3398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13"/>
          <p:cNvSpPr/>
          <p:nvPr/>
        </p:nvSpPr>
        <p:spPr>
          <a:xfrm>
            <a:off x="5473724" y="2420813"/>
            <a:ext cx="20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contravariance</a:t>
            </a:r>
            <a:endParaRPr lang="en-US" dirty="0">
              <a:solidFill>
                <a:srgbClr val="FF696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00270" y="2334922"/>
            <a:ext cx="152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covariance</a:t>
            </a:r>
            <a:endParaRPr lang="en-US" dirty="0">
              <a:solidFill>
                <a:srgbClr val="FF6969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2834416" y="2020295"/>
              <a:ext cx="981000" cy="205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19656" y="2009495"/>
                <a:ext cx="101016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177480" y="726141"/>
            <a:ext cx="7331760" cy="1426850"/>
            <a:chOff x="177480" y="726141"/>
            <a:chExt cx="7331760" cy="14268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/>
                <p14:cNvContentPartPr/>
                <p14:nvPr/>
              </p14:nvContentPartPr>
              <p14:xfrm>
                <a:off x="320400" y="1084151"/>
                <a:ext cx="7188840" cy="106884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9960" y="1079831"/>
                  <a:ext cx="7211880" cy="10882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" name="Rectangle 7"/>
            <p:cNvSpPr/>
            <p:nvPr/>
          </p:nvSpPr>
          <p:spPr bwMode="auto">
            <a:xfrm>
              <a:off x="177480" y="726141"/>
              <a:ext cx="1395826" cy="726141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408240" y="2800800"/>
              <a:ext cx="2637000" cy="858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2480" y="2787840"/>
                <a:ext cx="2656440" cy="8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23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Space as 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To get the appropriate behavior we need to assign sets to function types like this: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sym typeface="Wingdings" pitchFamily="2" charset="2"/>
                  </a:rPr>
                  <a:t> T</a:t>
                </a:r>
                <a:r>
                  <a:rPr lang="en-US" baseline="-25000" dirty="0" smtClean="0">
                    <a:solidFill>
                      <a:schemeClr val="bg1"/>
                    </a:solidFill>
                    <a:sym typeface="Wingdings" pitchFamily="2" charset="2"/>
                  </a:rPr>
                  <a:t>2 </a:t>
                </a:r>
                <a:r>
                  <a:rPr lang="en-US" dirty="0" smtClean="0">
                    <a:solidFill>
                      <a:schemeClr val="bg1"/>
                    </a:solidFill>
                    <a:sym typeface="Wingdings" pitchFamily="2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{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f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 |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.  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𝑇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1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 →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𝑇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2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)}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can prove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047680" y="4683600"/>
              <a:ext cx="3457800" cy="1199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1200" y="4672440"/>
                <a:ext cx="3474720" cy="12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904400" y="2467800"/>
              <a:ext cx="6012360" cy="2994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2160" y="2463480"/>
                <a:ext cx="6040440" cy="30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015200" y="3494160"/>
              <a:ext cx="2305440" cy="635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0520" y="3488400"/>
                <a:ext cx="2325600" cy="65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812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Value has a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1397726"/>
            <a:ext cx="8347166" cy="30175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FFFF00"/>
                </a:solidFill>
              </a:rPr>
              <a:t>scala</a:t>
            </a:r>
            <a:r>
              <a:rPr lang="en-US" sz="2400" dirty="0" smtClean="0">
                <a:solidFill>
                  <a:srgbClr val="FFFF00"/>
                </a:solidFill>
              </a:rPr>
              <a:t> prompt:</a:t>
            </a:r>
          </a:p>
          <a:p>
            <a:pPr marL="400050" lvl="1" indent="0">
              <a:buNone/>
            </a:pPr>
            <a:r>
              <a:rPr lang="en-US" sz="2000" dirty="0" err="1"/>
              <a:t>def</a:t>
            </a:r>
            <a:r>
              <a:rPr lang="en-US" sz="2000" dirty="0"/>
              <a:t> </a:t>
            </a:r>
            <a:r>
              <a:rPr lang="en-US" sz="2000" dirty="0" smtClean="0"/>
              <a:t>min1(x 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, y : </a:t>
            </a:r>
            <a:r>
              <a:rPr lang="en-US" sz="2000" dirty="0" err="1"/>
              <a:t>Int</a:t>
            </a:r>
            <a:r>
              <a:rPr lang="en-US" sz="2000" dirty="0"/>
              <a:t>) : </a:t>
            </a:r>
            <a:r>
              <a:rPr lang="en-US" sz="2000" dirty="0" err="1"/>
              <a:t>Int</a:t>
            </a:r>
            <a:r>
              <a:rPr lang="en-US" sz="2000" dirty="0"/>
              <a:t> = { if (x &lt; y) x else </a:t>
            </a:r>
            <a:r>
              <a:rPr lang="en-US" sz="2000" dirty="0" smtClean="0"/>
              <a:t>y+1 }</a:t>
            </a:r>
            <a:br>
              <a:rPr lang="en-US" sz="2000" dirty="0" smtClean="0"/>
            </a:br>
            <a:r>
              <a:rPr lang="en-US" sz="2000" dirty="0" smtClean="0"/>
              <a:t>min1: </a:t>
            </a:r>
            <a:r>
              <a:rPr lang="en-US" sz="2000" dirty="0"/>
              <a:t>(x: </a:t>
            </a:r>
            <a:r>
              <a:rPr lang="en-US" sz="2000" dirty="0" err="1"/>
              <a:t>Int,y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)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min1(10,5)</a:t>
            </a:r>
            <a:br>
              <a:rPr lang="en-US" sz="2000" dirty="0" smtClean="0"/>
            </a:br>
            <a:r>
              <a:rPr lang="en-US" sz="2000" dirty="0" smtClean="0"/>
              <a:t>res1</a:t>
            </a:r>
            <a:r>
              <a:rPr lang="en-US" sz="2000" dirty="0"/>
              <a:t>: </a:t>
            </a:r>
            <a:r>
              <a:rPr lang="en-US" sz="2000" dirty="0" err="1">
                <a:solidFill>
                  <a:srgbClr val="00B0F0"/>
                </a:solidFill>
              </a:rPr>
              <a:t>Int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/>
              <a:t>= </a:t>
            </a:r>
            <a:r>
              <a:rPr lang="en-US" sz="2000" dirty="0" smtClean="0"/>
              <a:t>6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How can we think about this evaluation?</a:t>
            </a:r>
          </a:p>
          <a:p>
            <a:pPr marL="400050" lvl="1" indent="0">
              <a:buNone/>
            </a:pPr>
            <a:r>
              <a:rPr lang="en-US" sz="2000" dirty="0" smtClean="0"/>
              <a:t>x </a:t>
            </a:r>
            <a:r>
              <a:rPr lang="en-US" sz="2000" dirty="0" smtClean="0">
                <a:solidFill>
                  <a:srgbClr val="00B0F0"/>
                </a:solidFill>
              </a:rPr>
              <a:t>: </a:t>
            </a:r>
            <a:r>
              <a:rPr lang="en-US" sz="2000" dirty="0" err="1" smtClean="0">
                <a:solidFill>
                  <a:srgbClr val="00B0F0"/>
                </a:solidFill>
              </a:rPr>
              <a:t>Int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ym typeface="Wingdings" pitchFamily="2" charset="2"/>
              </a:rPr>
              <a:t> 10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y </a:t>
            </a:r>
            <a:r>
              <a:rPr lang="en-US" sz="2000" dirty="0" smtClean="0">
                <a:solidFill>
                  <a:srgbClr val="00B0F0"/>
                </a:solidFill>
                <a:sym typeface="Wingdings" pitchFamily="2" charset="2"/>
              </a:rPr>
              <a:t>: </a:t>
            </a:r>
            <a:r>
              <a:rPr lang="en-US" sz="2000" dirty="0" err="1" smtClean="0">
                <a:solidFill>
                  <a:srgbClr val="00B0F0"/>
                </a:solidFill>
                <a:sym typeface="Wingdings" pitchFamily="2" charset="2"/>
              </a:rPr>
              <a:t>Int</a:t>
            </a:r>
            <a:r>
              <a:rPr lang="en-US" sz="2000" dirty="0" smtClean="0">
                <a:solidFill>
                  <a:srgbClr val="00B0F0"/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 5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if (x &lt; y) x else y+1</a:t>
            </a:r>
            <a:endParaRPr lang="en-US" sz="2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3952749" y="4689051"/>
              <a:ext cx="1515240" cy="434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629" y="4680771"/>
                <a:ext cx="1539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2111709" y="4337691"/>
              <a:ext cx="1638360" cy="17841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6589" y="4320771"/>
                <a:ext cx="1666440" cy="18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18189" y="5564571"/>
              <a:ext cx="264600" cy="7578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4869" y="5553051"/>
                <a:ext cx="29700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/>
              <p14:cNvContentPartPr/>
              <p14:nvPr/>
            </p14:nvContentPartPr>
            <p14:xfrm>
              <a:off x="4910709" y="5321211"/>
              <a:ext cx="731160" cy="9784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8109" y="5306811"/>
                <a:ext cx="76104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" name="Ink 62"/>
              <p14:cNvContentPartPr/>
              <p14:nvPr/>
            </p14:nvContentPartPr>
            <p14:xfrm>
              <a:off x="8020749" y="3187491"/>
              <a:ext cx="360" cy="3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8869" y="317561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5690829" y="5592651"/>
              <a:ext cx="323280" cy="487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8589" y="5585451"/>
                <a:ext cx="3528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6160269" y="6089091"/>
              <a:ext cx="73800" cy="2804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8389" y="6072891"/>
                <a:ext cx="1026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6194109" y="6380691"/>
              <a:ext cx="99360" cy="61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81869" y="6367731"/>
                <a:ext cx="1270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7" name="Ink 66"/>
              <p14:cNvContentPartPr/>
              <p14:nvPr/>
            </p14:nvContentPartPr>
            <p14:xfrm>
              <a:off x="1783903" y="6120179"/>
              <a:ext cx="207000" cy="2059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0223" y="6114779"/>
                <a:ext cx="235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8" name="Ink 67"/>
              <p14:cNvContentPartPr/>
              <p14:nvPr/>
            </p14:nvContentPartPr>
            <p14:xfrm>
              <a:off x="3423960" y="6086160"/>
              <a:ext cx="132120" cy="207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07760" y="6070680"/>
                <a:ext cx="164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9" name="Ink 68"/>
              <p14:cNvContentPartPr/>
              <p14:nvPr/>
            </p14:nvContentPartPr>
            <p14:xfrm>
              <a:off x="3145680" y="5324820"/>
              <a:ext cx="793440" cy="2937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34520" y="5311860"/>
                <a:ext cx="8132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k 69"/>
              <p14:cNvContentPartPr/>
              <p14:nvPr/>
            </p14:nvContentPartPr>
            <p14:xfrm>
              <a:off x="5193000" y="6210360"/>
              <a:ext cx="127800" cy="1994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76440" y="6195240"/>
                <a:ext cx="160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" name="Ink 70"/>
              <p14:cNvContentPartPr/>
              <p14:nvPr/>
            </p14:nvContentPartPr>
            <p14:xfrm>
              <a:off x="5737320" y="5030640"/>
              <a:ext cx="156240" cy="2469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22560" y="5018400"/>
                <a:ext cx="1789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1"/>
              <p14:cNvContentPartPr/>
              <p14:nvPr/>
            </p14:nvContentPartPr>
            <p14:xfrm>
              <a:off x="3937937" y="4220538"/>
              <a:ext cx="134640" cy="2444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23177" y="4207578"/>
                <a:ext cx="1652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/>
              <p14:cNvContentPartPr/>
              <p14:nvPr/>
            </p14:nvContentPartPr>
            <p14:xfrm>
              <a:off x="1820520" y="5633280"/>
              <a:ext cx="303120" cy="15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06840" y="562428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/>
              <p14:cNvContentPartPr/>
              <p14:nvPr/>
            </p14:nvContentPartPr>
            <p14:xfrm>
              <a:off x="3157740" y="5052600"/>
              <a:ext cx="769320" cy="203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46940" y="5042160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/>
              <p14:cNvContentPartPr/>
              <p14:nvPr/>
            </p14:nvContentPartPr>
            <p14:xfrm>
              <a:off x="3364964" y="5758655"/>
              <a:ext cx="303120" cy="156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51284" y="574965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/>
              <p14:cNvContentPartPr/>
              <p14:nvPr/>
            </p14:nvContentPartPr>
            <p14:xfrm>
              <a:off x="5224608" y="5917398"/>
              <a:ext cx="303120" cy="156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10928" y="590839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/>
              <p14:cNvContentPartPr/>
              <p14:nvPr/>
            </p14:nvContentPartPr>
            <p14:xfrm>
              <a:off x="6164837" y="5804127"/>
              <a:ext cx="303120" cy="156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51157" y="5795127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/>
              <p14:cNvContentPartPr/>
              <p14:nvPr/>
            </p14:nvContentPartPr>
            <p14:xfrm>
              <a:off x="5700909" y="4801507"/>
              <a:ext cx="303120" cy="1566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87229" y="4792507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/>
              <p14:cNvContentPartPr/>
              <p14:nvPr/>
            </p14:nvContentPartPr>
            <p14:xfrm>
              <a:off x="3820484" y="3949734"/>
              <a:ext cx="303120" cy="156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06804" y="3940734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Ink 25"/>
              <p14:cNvContentPartPr/>
              <p14:nvPr/>
            </p14:nvContentPartPr>
            <p14:xfrm>
              <a:off x="3735000" y="4807080"/>
              <a:ext cx="784080" cy="8982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24560" y="4797720"/>
                <a:ext cx="805320" cy="9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07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04105" y="1119710"/>
              <a:ext cx="3457800" cy="1199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7625" y="1108550"/>
                <a:ext cx="3474720" cy="12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65100" y="412104"/>
              <a:ext cx="8293680" cy="5777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340" y="398424"/>
                <a:ext cx="8323200" cy="580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90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453"/>
            <a:ext cx="8229600" cy="4655172"/>
          </a:xfrm>
        </p:spPr>
        <p:txBody>
          <a:bodyPr/>
          <a:lstStyle/>
          <a:p>
            <a:r>
              <a:rPr lang="en-US" dirty="0" smtClean="0"/>
              <a:t>Class C contains a collection of methods</a:t>
            </a:r>
          </a:p>
          <a:p>
            <a:r>
              <a:rPr lang="en-US" dirty="0" smtClean="0"/>
              <a:t>We view field </a:t>
            </a:r>
            <a:r>
              <a:rPr lang="en-US" dirty="0" err="1" smtClean="0">
                <a:solidFill>
                  <a:srgbClr val="FFFF00"/>
                </a:solidFill>
              </a:rPr>
              <a:t>var</a:t>
            </a:r>
            <a:r>
              <a:rPr lang="en-US" dirty="0" smtClean="0">
                <a:solidFill>
                  <a:srgbClr val="FFFF00"/>
                </a:solidFill>
              </a:rPr>
              <a:t> f: T</a:t>
            </a:r>
            <a:r>
              <a:rPr lang="en-US" dirty="0" smtClean="0"/>
              <a:t> as two methods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getF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this:C</a:t>
            </a:r>
            <a:r>
              <a:rPr lang="en-US" dirty="0" smtClean="0">
                <a:solidFill>
                  <a:srgbClr val="FFFF00"/>
                </a:solidFill>
              </a:rPr>
              <a:t>): T                   </a:t>
            </a:r>
            <a:r>
              <a:rPr lang="en-US" dirty="0" smtClean="0"/>
              <a:t>C </a:t>
            </a:r>
            <a:r>
              <a:rPr lang="en-US" dirty="0" smtClean="0">
                <a:sym typeface="Wingdings" pitchFamily="2" charset="2"/>
              </a:rPr>
              <a:t> T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setF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this:C</a:t>
            </a:r>
            <a:r>
              <a:rPr lang="en-US" dirty="0" smtClean="0">
                <a:solidFill>
                  <a:srgbClr val="FFFF00"/>
                </a:solidFill>
              </a:rPr>
              <a:t>, x:T): void      </a:t>
            </a:r>
            <a:r>
              <a:rPr lang="en-US" dirty="0" smtClean="0"/>
              <a:t>C x T </a:t>
            </a:r>
            <a:r>
              <a:rPr lang="en-US" dirty="0" smtClean="0">
                <a:sym typeface="Wingdings" pitchFamily="2" charset="2"/>
              </a:rPr>
              <a:t> void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For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val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f: T </a:t>
            </a:r>
            <a:r>
              <a:rPr lang="en-US" dirty="0" smtClean="0">
                <a:sym typeface="Wingdings" pitchFamily="2" charset="2"/>
              </a:rPr>
              <a:t>(immutable): we have only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getF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Class has all functionality of a pair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of method</a:t>
            </a:r>
          </a:p>
          <a:p>
            <a:r>
              <a:rPr lang="en-US" dirty="0" smtClean="0">
                <a:sym typeface="Wingdings" pitchFamily="2" charset="2"/>
              </a:rPr>
              <a:t>We must require (at least) that methods named the same are subtypes</a:t>
            </a:r>
          </a:p>
          <a:p>
            <a:r>
              <a:rPr lang="en-US" dirty="0" smtClean="0">
                <a:sym typeface="Wingdings" pitchFamily="2" charset="2"/>
              </a:rPr>
              <a:t>If type T is generic, it must be invariant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as for mutable arrays</a:t>
            </a:r>
          </a:p>
        </p:txBody>
      </p:sp>
    </p:spTree>
    <p:extLst>
      <p:ext uri="{BB962C8B-B14F-4D97-AF65-F5344CB8AC3E}">
        <p14:creationId xmlns:p14="http://schemas.microsoft.com/office/powerpoint/2010/main" val="4506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class C {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def</a:t>
            </a:r>
            <a:r>
              <a:rPr lang="en-US" dirty="0" smtClean="0"/>
              <a:t> m(x : T</a:t>
            </a:r>
            <a:r>
              <a:rPr lang="en-US" baseline="-25000" dirty="0" smtClean="0"/>
              <a:t>1</a:t>
            </a:r>
            <a:r>
              <a:rPr lang="en-US" dirty="0" smtClean="0"/>
              <a:t>) : T</a:t>
            </a:r>
            <a:r>
              <a:rPr lang="en-US" baseline="-25000" dirty="0" smtClean="0"/>
              <a:t>2</a:t>
            </a:r>
            <a:r>
              <a:rPr lang="en-US" dirty="0" smtClean="0"/>
              <a:t> = {...}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/>
              <a:t>class D extends C {</a:t>
            </a:r>
            <a:br>
              <a:rPr lang="en-US" dirty="0" smtClean="0"/>
            </a:br>
            <a:r>
              <a:rPr lang="en-US" dirty="0" smtClean="0"/>
              <a:t>  override </a:t>
            </a:r>
            <a:r>
              <a:rPr lang="en-US" dirty="0" err="1" smtClean="0"/>
              <a:t>def</a:t>
            </a:r>
            <a:r>
              <a:rPr lang="en-US" dirty="0" smtClean="0"/>
              <a:t> m(x : T’</a:t>
            </a:r>
            <a:r>
              <a:rPr lang="en-US" baseline="-25000" dirty="0" smtClean="0"/>
              <a:t>1</a:t>
            </a:r>
            <a:r>
              <a:rPr lang="en-US" dirty="0" smtClean="0"/>
              <a:t>) : T’</a:t>
            </a:r>
            <a:r>
              <a:rPr lang="en-US" baseline="-25000" dirty="0" smtClean="0"/>
              <a:t>2 </a:t>
            </a:r>
            <a:r>
              <a:rPr lang="en-US" dirty="0" smtClean="0"/>
              <a:t> = {...}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D &lt;: C   Therefore, we need to have:</a:t>
            </a:r>
          </a:p>
          <a:p>
            <a:pPr marL="457200" lvl="1" indent="0">
              <a:buNone/>
            </a:pPr>
            <a:r>
              <a:rPr lang="en-US" dirty="0" smtClean="0"/>
              <a:t>T</a:t>
            </a:r>
            <a:r>
              <a:rPr lang="en-US" baseline="-25000" dirty="0" smtClean="0"/>
              <a:t>1 </a:t>
            </a:r>
            <a:r>
              <a:rPr lang="en-US" dirty="0" smtClean="0"/>
              <a:t>&lt;: T’</a:t>
            </a:r>
            <a:r>
              <a:rPr lang="en-US" baseline="-25000" dirty="0" smtClean="0"/>
              <a:t>1		</a:t>
            </a:r>
            <a:r>
              <a:rPr lang="en-US" dirty="0" smtClean="0"/>
              <a:t>(argument behaves opposite)</a:t>
            </a:r>
            <a:endParaRPr lang="en-US" baseline="-25000" dirty="0" smtClean="0"/>
          </a:p>
          <a:p>
            <a:pPr marL="457200" lvl="1" indent="0">
              <a:buNone/>
            </a:pPr>
            <a:r>
              <a:rPr lang="en-US" dirty="0" smtClean="0"/>
              <a:t>T’</a:t>
            </a:r>
            <a:r>
              <a:rPr lang="en-US" baseline="-25000" dirty="0" smtClean="0"/>
              <a:t>2</a:t>
            </a:r>
            <a:r>
              <a:rPr lang="en-US" dirty="0" smtClean="0"/>
              <a:t> &lt;: T</a:t>
            </a:r>
            <a:r>
              <a:rPr lang="en-US" baseline="-25000" dirty="0" smtClean="0"/>
              <a:t>2		</a:t>
            </a:r>
            <a:r>
              <a:rPr lang="en-US" dirty="0" smtClean="0"/>
              <a:t>(result behaves like class)</a:t>
            </a:r>
          </a:p>
        </p:txBody>
      </p:sp>
    </p:spTree>
    <p:extLst>
      <p:ext uri="{BB962C8B-B14F-4D97-AF65-F5344CB8AC3E}">
        <p14:creationId xmlns:p14="http://schemas.microsoft.com/office/powerpoint/2010/main" val="28733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1144421"/>
            <a:ext cx="8229600" cy="4655172"/>
          </a:xfrm>
        </p:spPr>
        <p:txBody>
          <a:bodyPr/>
          <a:lstStyle/>
          <a:p>
            <a:r>
              <a:rPr lang="en-US" dirty="0" smtClean="0"/>
              <a:t>More Subtyping Rules</a:t>
            </a:r>
          </a:p>
          <a:p>
            <a:pPr lvl="1"/>
            <a:r>
              <a:rPr lang="en-US" dirty="0" smtClean="0"/>
              <a:t>product types (pairs)</a:t>
            </a:r>
          </a:p>
          <a:p>
            <a:pPr lvl="1"/>
            <a:r>
              <a:rPr lang="en-US" dirty="0" smtClean="0"/>
              <a:t>function types</a:t>
            </a:r>
          </a:p>
          <a:p>
            <a:pPr lvl="1"/>
            <a:r>
              <a:rPr lang="en-US" dirty="0" smtClean="0"/>
              <a:t>classes</a:t>
            </a:r>
          </a:p>
          <a:p>
            <a:r>
              <a:rPr lang="en-US" dirty="0" smtClean="0"/>
              <a:t>Soundness</a:t>
            </a:r>
            <a:endParaRPr lang="en-US" dirty="0"/>
          </a:p>
          <a:p>
            <a:pPr lvl="1"/>
            <a:r>
              <a:rPr lang="en-US" dirty="0" smtClean="0"/>
              <a:t>motivating example</a:t>
            </a:r>
          </a:p>
          <a:p>
            <a:pPr lvl="1"/>
            <a:r>
              <a:rPr lang="en-US" dirty="0" smtClean="0"/>
              <a:t>idea of proving soundness</a:t>
            </a:r>
          </a:p>
          <a:p>
            <a:pPr lvl="1"/>
            <a:r>
              <a:rPr lang="en-US" dirty="0" smtClean="0"/>
              <a:t>operational semantics</a:t>
            </a:r>
            <a:endParaRPr lang="en-US" dirty="0"/>
          </a:p>
          <a:p>
            <a:pPr lvl="1"/>
            <a:r>
              <a:rPr lang="en-US" dirty="0" smtClean="0"/>
              <a:t>a soundness proof</a:t>
            </a:r>
          </a:p>
          <a:p>
            <a:r>
              <a:rPr lang="en-US" dirty="0" smtClean="0"/>
              <a:t>Subtyping and generics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41586" y="1772348"/>
              <a:ext cx="1967400" cy="1940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7546" y="1758308"/>
                <a:ext cx="1994760" cy="19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05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i="1" dirty="0" err="1" smtClean="0"/>
              <a:t>Tootool</a:t>
            </a:r>
            <a:r>
              <a:rPr lang="en-US" i="1" dirty="0" smtClean="0"/>
              <a:t> 0.1</a:t>
            </a:r>
            <a:r>
              <a:rPr lang="en-US" dirty="0" smtClean="0"/>
              <a:t> Language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27" y="1171154"/>
            <a:ext cx="6235146" cy="442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Tootool rest area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4766" y="5598108"/>
            <a:ext cx="8103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bg1"/>
                </a:solidFill>
              </a:rPr>
              <a:t>Tootool</a:t>
            </a:r>
            <a:r>
              <a:rPr lang="en-US" sz="1800" dirty="0">
                <a:solidFill>
                  <a:schemeClr val="bg1"/>
                </a:solidFill>
              </a:rPr>
              <a:t> is a rural community in the central east part of the </a:t>
            </a:r>
            <a:r>
              <a:rPr lang="en-US" sz="1800" dirty="0" err="1" smtClean="0">
                <a:solidFill>
                  <a:schemeClr val="bg1"/>
                </a:solidFill>
              </a:rPr>
              <a:t>Riverina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[New South Wales, Australia]. </a:t>
            </a:r>
            <a:r>
              <a:rPr lang="en-US" sz="1800" dirty="0">
                <a:solidFill>
                  <a:schemeClr val="bg1"/>
                </a:solidFill>
              </a:rPr>
              <a:t>It is situated by road, about 4 </a:t>
            </a:r>
            <a:r>
              <a:rPr lang="en-US" sz="1800" dirty="0" err="1">
                <a:solidFill>
                  <a:schemeClr val="bg1"/>
                </a:solidFill>
              </a:rPr>
              <a:t>kilometres</a:t>
            </a:r>
            <a:r>
              <a:rPr lang="en-US" sz="1800" dirty="0">
                <a:solidFill>
                  <a:schemeClr val="bg1"/>
                </a:solidFill>
              </a:rPr>
              <a:t> east from French Park and 16 </a:t>
            </a:r>
            <a:r>
              <a:rPr lang="en-US" sz="1800" dirty="0" err="1">
                <a:solidFill>
                  <a:schemeClr val="bg1"/>
                </a:solidFill>
              </a:rPr>
              <a:t>kilometres</a:t>
            </a:r>
            <a:r>
              <a:rPr lang="en-US" sz="1800" dirty="0">
                <a:solidFill>
                  <a:schemeClr val="bg1"/>
                </a:solidFill>
              </a:rPr>
              <a:t> west from The Rock.</a:t>
            </a:r>
          </a:p>
          <a:p>
            <a:r>
              <a:rPr lang="en-US" sz="1800" dirty="0" err="1">
                <a:solidFill>
                  <a:schemeClr val="bg1"/>
                </a:solidFill>
              </a:rPr>
              <a:t>Tootool</a:t>
            </a:r>
            <a:r>
              <a:rPr lang="en-US" sz="1800" dirty="0">
                <a:solidFill>
                  <a:schemeClr val="bg1"/>
                </a:solidFill>
              </a:rPr>
              <a:t> Post Office opened on 1 August 1901 and closed in 1966</a:t>
            </a:r>
            <a:r>
              <a:rPr lang="en-US" sz="1800" dirty="0" smtClean="0">
                <a:solidFill>
                  <a:schemeClr val="bg1"/>
                </a:solidFill>
              </a:rPr>
              <a:t>.  [Wikipedia]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System for </a:t>
            </a:r>
            <a:r>
              <a:rPr lang="en-US" i="1" dirty="0" err="1" smtClean="0"/>
              <a:t>Tootool</a:t>
            </a:r>
            <a:r>
              <a:rPr lang="en-US" i="1" dirty="0" smtClean="0"/>
              <a:t> 0.1</a:t>
            </a:r>
            <a:endParaRPr lang="en-US" i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Pos</a:t>
            </a:r>
            <a:r>
              <a:rPr lang="en-US" sz="2400" dirty="0" smtClean="0"/>
              <a:t> &lt;: </a:t>
            </a:r>
            <a:r>
              <a:rPr lang="en-US" sz="2400" dirty="0" err="1" smtClean="0"/>
              <a:t>Int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Neg</a:t>
            </a:r>
            <a:r>
              <a:rPr lang="en-US" sz="2400" dirty="0" smtClean="0"/>
              <a:t> &lt;: </a:t>
            </a:r>
            <a:r>
              <a:rPr lang="en-US" sz="2400" dirty="0" err="1" smtClean="0"/>
              <a:t>Int</a:t>
            </a:r>
            <a:endParaRPr lang="en-US" sz="2400" dirty="0" smtClean="0">
              <a:solidFill>
                <a:srgbClr val="FF696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      does it type check?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6716" y="3966793"/>
            <a:ext cx="3755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sz="2200" dirty="0" err="1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sz="2200" dirty="0">
              <a:solidFill>
                <a:srgbClr val="FF696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2090" y="117037"/>
            <a:ext cx="1780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unsound</a:t>
            </a:r>
            <a:endParaRPr lang="en-US" sz="2800" dirty="0">
              <a:solidFill>
                <a:srgbClr val="FF6969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5822640" y="3044628"/>
              <a:ext cx="3251520" cy="505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3280" y="3038868"/>
                <a:ext cx="327348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915560" y="4813200"/>
              <a:ext cx="2066400" cy="335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9440" y="4801680"/>
                <a:ext cx="208692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5844960" y="5242320"/>
              <a:ext cx="613080" cy="223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3440" y="5232240"/>
                <a:ext cx="6310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2547720" y="5520600"/>
              <a:ext cx="4001040" cy="75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41600" y="5509080"/>
                <a:ext cx="40132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3500640" y="5707440"/>
              <a:ext cx="887040" cy="261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9120" y="5702400"/>
                <a:ext cx="9075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4531320" y="5681520"/>
              <a:ext cx="565200" cy="219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22320" y="5673600"/>
                <a:ext cx="5806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2707200" y="5204880"/>
              <a:ext cx="540000" cy="229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00000" y="5199480"/>
                <a:ext cx="5529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/>
              <p14:cNvContentPartPr/>
              <p14:nvPr/>
            </p14:nvContentPartPr>
            <p14:xfrm>
              <a:off x="5182560" y="4772880"/>
              <a:ext cx="2327760" cy="3189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76080" y="4759560"/>
                <a:ext cx="23479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7972560" y="1263960"/>
              <a:ext cx="648720" cy="222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62840" y="1249920"/>
                <a:ext cx="672840" cy="25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/>
          <p:cNvGrpSpPr/>
          <p:nvPr/>
        </p:nvGrpSpPr>
        <p:grpSpPr>
          <a:xfrm>
            <a:off x="255459" y="2190971"/>
            <a:ext cx="4279529" cy="2213113"/>
            <a:chOff x="251791" y="2239618"/>
            <a:chExt cx="4279529" cy="22131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/>
                <p14:cNvContentPartPr/>
                <p14:nvPr/>
              </p14:nvContentPartPr>
              <p14:xfrm>
                <a:off x="539280" y="2428920"/>
                <a:ext cx="3628800" cy="181044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4600" y="2414880"/>
                  <a:ext cx="3641040" cy="18385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Rectangle 23"/>
            <p:cNvSpPr/>
            <p:nvPr/>
          </p:nvSpPr>
          <p:spPr bwMode="auto">
            <a:xfrm>
              <a:off x="251791" y="2239618"/>
              <a:ext cx="4279529" cy="2213113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Explosion 2 24"/>
          <p:cNvSpPr/>
          <p:nvPr/>
        </p:nvSpPr>
        <p:spPr bwMode="auto">
          <a:xfrm>
            <a:off x="2357348" y="2898443"/>
            <a:ext cx="1127396" cy="798170"/>
          </a:xfrm>
          <a:prstGeom prst="irregularSeal2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6427080" y="1927080"/>
              <a:ext cx="491040" cy="1034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22400" y="1919520"/>
                <a:ext cx="500760" cy="10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16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5" grpId="0" animBg="1"/>
      <p:bldP spid="25" grpId="1" animBg="1"/>
      <p:bldP spid="25" grpId="2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wrong in </a:t>
            </a:r>
            <a:r>
              <a:rPr lang="en-US" i="1" dirty="0" err="1" smtClean="0"/>
              <a:t>Tootool</a:t>
            </a:r>
            <a:r>
              <a:rPr lang="en-US" i="1" dirty="0" smtClean="0"/>
              <a:t> 0.1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Pos</a:t>
            </a:r>
            <a:r>
              <a:rPr lang="en-US" sz="2400" dirty="0" smtClean="0"/>
              <a:t> &lt;: </a:t>
            </a:r>
            <a:r>
              <a:rPr lang="en-US" sz="2400" dirty="0" err="1" smtClean="0"/>
              <a:t>Int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Neg</a:t>
            </a:r>
            <a:r>
              <a:rPr lang="en-US" sz="2400" dirty="0" smtClean="0"/>
              <a:t> &lt;: </a:t>
            </a:r>
            <a:r>
              <a:rPr lang="en-US" sz="2400" dirty="0" err="1" smtClean="0"/>
              <a:t>Int</a:t>
            </a:r>
            <a:endParaRPr lang="en-US" sz="2400" dirty="0" smtClean="0">
              <a:solidFill>
                <a:srgbClr val="FF696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      does it type check?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6716" y="3966793"/>
            <a:ext cx="3755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sz="2200" dirty="0" err="1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sz="2200" dirty="0">
              <a:solidFill>
                <a:srgbClr val="FF6969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5822640" y="3044628"/>
              <a:ext cx="3251520" cy="505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3280" y="3038868"/>
                <a:ext cx="327348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7972560" y="1263960"/>
              <a:ext cx="648720" cy="222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62840" y="1249920"/>
                <a:ext cx="672840" cy="25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/>
          <p:cNvGrpSpPr/>
          <p:nvPr/>
        </p:nvGrpSpPr>
        <p:grpSpPr>
          <a:xfrm>
            <a:off x="255459" y="2190971"/>
            <a:ext cx="4279529" cy="2213113"/>
            <a:chOff x="251791" y="2239618"/>
            <a:chExt cx="4279529" cy="22131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/>
                <p14:cNvContentPartPr/>
                <p14:nvPr/>
              </p14:nvContentPartPr>
              <p14:xfrm>
                <a:off x="539280" y="2428920"/>
                <a:ext cx="3628800" cy="181044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4600" y="2414880"/>
                  <a:ext cx="3641040" cy="18385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Rectangle 23"/>
            <p:cNvSpPr/>
            <p:nvPr/>
          </p:nvSpPr>
          <p:spPr bwMode="auto">
            <a:xfrm>
              <a:off x="251791" y="2239618"/>
              <a:ext cx="4279529" cy="2213113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353160" y="2394720"/>
              <a:ext cx="1353960" cy="1809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5960" y="2385720"/>
                <a:ext cx="1365480" cy="18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830680" y="2892960"/>
              <a:ext cx="1150920" cy="240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7000" y="2879280"/>
                <a:ext cx="11790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1913400" y="5365800"/>
              <a:ext cx="3956040" cy="739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07280" y="5352840"/>
                <a:ext cx="3970800" cy="7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/>
              <p14:cNvContentPartPr/>
              <p14:nvPr/>
            </p14:nvContentPartPr>
            <p14:xfrm>
              <a:off x="250200" y="2059560"/>
              <a:ext cx="2394360" cy="1168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4720" y="2044800"/>
                <a:ext cx="2423520" cy="11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342360" y="4758120"/>
              <a:ext cx="8093880" cy="646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9040" y="4745520"/>
                <a:ext cx="812304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/>
              <p14:cNvContentPartPr/>
              <p14:nvPr/>
            </p14:nvContentPartPr>
            <p14:xfrm>
              <a:off x="2639880" y="5355360"/>
              <a:ext cx="132840" cy="2948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26200" y="5340600"/>
                <a:ext cx="1612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/>
              <p14:cNvContentPartPr/>
              <p14:nvPr/>
            </p14:nvContentPartPr>
            <p14:xfrm>
              <a:off x="426240" y="6145560"/>
              <a:ext cx="8461800" cy="420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2200" y="6133680"/>
                <a:ext cx="8488800" cy="44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8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Our Type Derivation</a:t>
            </a:r>
            <a:endParaRPr lang="en-US" i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Pos</a:t>
            </a:r>
            <a:r>
              <a:rPr lang="en-US" sz="2400" dirty="0" smtClean="0"/>
              <a:t> &lt;: </a:t>
            </a:r>
            <a:r>
              <a:rPr lang="en-US" sz="2400" dirty="0" err="1" smtClean="0"/>
              <a:t>Int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Neg</a:t>
            </a:r>
            <a:r>
              <a:rPr lang="en-US" sz="2400" dirty="0" smtClean="0"/>
              <a:t> &lt;: </a:t>
            </a:r>
            <a:r>
              <a:rPr lang="en-US" sz="2400" dirty="0" err="1" smtClean="0"/>
              <a:t>Int</a:t>
            </a:r>
            <a:endParaRPr lang="en-US" sz="2400" dirty="0" smtClean="0">
              <a:solidFill>
                <a:srgbClr val="FF696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      does it type check?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6716" y="3966793"/>
            <a:ext cx="3755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sz="2200" dirty="0" err="1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sz="2200" dirty="0">
              <a:solidFill>
                <a:srgbClr val="FF6969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5822640" y="3044628"/>
              <a:ext cx="3251520" cy="505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3280" y="3038868"/>
                <a:ext cx="327348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915560" y="4813200"/>
              <a:ext cx="2066400" cy="335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9440" y="4801680"/>
                <a:ext cx="208692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5844960" y="5242320"/>
              <a:ext cx="613080" cy="223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3440" y="5232240"/>
                <a:ext cx="6310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2547720" y="5520600"/>
              <a:ext cx="4001040" cy="75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41600" y="5509080"/>
                <a:ext cx="40132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3500640" y="5707440"/>
              <a:ext cx="887040" cy="261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9120" y="5702400"/>
                <a:ext cx="9075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4531320" y="5681520"/>
              <a:ext cx="565200" cy="219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22320" y="5673600"/>
                <a:ext cx="5806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2707200" y="5204880"/>
              <a:ext cx="540000" cy="229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00000" y="5199480"/>
                <a:ext cx="5529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/>
              <p14:cNvContentPartPr/>
              <p14:nvPr/>
            </p14:nvContentPartPr>
            <p14:xfrm>
              <a:off x="5182560" y="4772880"/>
              <a:ext cx="2327760" cy="3189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76080" y="4759560"/>
                <a:ext cx="23479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7972560" y="1263960"/>
              <a:ext cx="648720" cy="222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62840" y="1249920"/>
                <a:ext cx="672840" cy="25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/>
          <p:cNvGrpSpPr/>
          <p:nvPr/>
        </p:nvGrpSpPr>
        <p:grpSpPr>
          <a:xfrm>
            <a:off x="255459" y="2190971"/>
            <a:ext cx="4279529" cy="2213113"/>
            <a:chOff x="251791" y="2239618"/>
            <a:chExt cx="4279529" cy="22131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/>
                <p14:cNvContentPartPr/>
                <p14:nvPr/>
              </p14:nvContentPartPr>
              <p14:xfrm>
                <a:off x="539280" y="2428920"/>
                <a:ext cx="3628800" cy="181044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4600" y="2414880"/>
                  <a:ext cx="3641040" cy="18385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Rectangle 23"/>
            <p:cNvSpPr/>
            <p:nvPr/>
          </p:nvSpPr>
          <p:spPr bwMode="auto">
            <a:xfrm>
              <a:off x="251791" y="2239618"/>
              <a:ext cx="4279529" cy="2213113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257760" y="5036040"/>
              <a:ext cx="3382200" cy="1615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5160" y="5022360"/>
                <a:ext cx="3407760" cy="16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/>
              <p14:cNvContentPartPr/>
              <p14:nvPr/>
            </p14:nvContentPartPr>
            <p14:xfrm>
              <a:off x="353160" y="2394720"/>
              <a:ext cx="1353960" cy="1809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5960" y="2385720"/>
                <a:ext cx="1365480" cy="18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86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Type Rule for Assignment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Pos</a:t>
            </a:r>
            <a:r>
              <a:rPr lang="en-US" sz="2400" dirty="0" smtClean="0"/>
              <a:t> &lt;: </a:t>
            </a:r>
            <a:r>
              <a:rPr lang="en-US" sz="2400" dirty="0" err="1" smtClean="0"/>
              <a:t>Int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Neg</a:t>
            </a:r>
            <a:r>
              <a:rPr lang="en-US" sz="2400" dirty="0" smtClean="0"/>
              <a:t> &lt;: </a:t>
            </a:r>
            <a:r>
              <a:rPr lang="en-US" sz="2400" dirty="0" err="1" smtClean="0"/>
              <a:t>Int</a:t>
            </a:r>
            <a:endParaRPr lang="en-US" sz="2400" dirty="0" smtClean="0">
              <a:solidFill>
                <a:srgbClr val="FF696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      does it type check?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5822640" y="3044628"/>
              <a:ext cx="3251520" cy="505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3280" y="3038868"/>
                <a:ext cx="327348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7972560" y="1263960"/>
              <a:ext cx="648720" cy="222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62840" y="1249920"/>
                <a:ext cx="6728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542948" y="2380273"/>
              <a:ext cx="3628800" cy="1810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268" y="2366233"/>
                <a:ext cx="3641040" cy="183852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/>
          <p:cNvSpPr/>
          <p:nvPr/>
        </p:nvSpPr>
        <p:spPr bwMode="auto">
          <a:xfrm>
            <a:off x="255459" y="2190971"/>
            <a:ext cx="4279529" cy="2213113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353160" y="2394720"/>
              <a:ext cx="1353960" cy="1809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5960" y="2385720"/>
                <a:ext cx="1365480" cy="18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830680" y="2892960"/>
              <a:ext cx="1150920" cy="240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7000" y="2879280"/>
                <a:ext cx="11790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/>
              <p14:cNvContentPartPr/>
              <p14:nvPr/>
            </p14:nvContentPartPr>
            <p14:xfrm>
              <a:off x="250200" y="2059560"/>
              <a:ext cx="2394360" cy="1168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4720" y="2044800"/>
                <a:ext cx="2423520" cy="11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/>
              <p14:cNvContentPartPr/>
              <p14:nvPr/>
            </p14:nvContentPartPr>
            <p14:xfrm>
              <a:off x="342360" y="4758120"/>
              <a:ext cx="8093880" cy="646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9040" y="4745520"/>
                <a:ext cx="8123040" cy="66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/>
          <p:cNvGrpSpPr/>
          <p:nvPr/>
        </p:nvGrpSpPr>
        <p:grpSpPr>
          <a:xfrm>
            <a:off x="690915" y="5470954"/>
            <a:ext cx="4279529" cy="1210613"/>
            <a:chOff x="690915" y="5470954"/>
            <a:chExt cx="4279529" cy="12106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/>
                <p14:cNvContentPartPr/>
                <p14:nvPr/>
              </p14:nvContentPartPr>
              <p14:xfrm>
                <a:off x="828740" y="5644466"/>
                <a:ext cx="3956040" cy="7390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2620" y="5631506"/>
                  <a:ext cx="397080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/>
                <p14:cNvContentPartPr/>
                <p14:nvPr/>
              </p14:nvContentPartPr>
              <p14:xfrm>
                <a:off x="976352" y="5588407"/>
                <a:ext cx="1103760" cy="3398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2672" y="5574007"/>
                  <a:ext cx="1132200" cy="3668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9" name="Rectangle 18"/>
            <p:cNvSpPr/>
            <p:nvPr/>
          </p:nvSpPr>
          <p:spPr bwMode="auto">
            <a:xfrm>
              <a:off x="690915" y="5470954"/>
              <a:ext cx="4279529" cy="1210613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156717" y="5860816"/>
            <a:ext cx="39174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stores declarations (promises)</a:t>
            </a:r>
            <a:endParaRPr lang="en-US" sz="22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5283605" y="5890680"/>
              <a:ext cx="188280" cy="279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68845" y="5875560"/>
                <a:ext cx="2181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4675320" y="3341160"/>
              <a:ext cx="2863440" cy="1147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63080" y="3328200"/>
                <a:ext cx="2891520" cy="117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92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could we ensure that some other programs will not break?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Type System Soundness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compute types without values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9634" y="1397726"/>
            <a:ext cx="8347166" cy="30175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FFFF00"/>
                </a:solidFill>
              </a:rPr>
              <a:t>scala</a:t>
            </a:r>
            <a:r>
              <a:rPr lang="en-US" sz="2400" dirty="0" smtClean="0">
                <a:solidFill>
                  <a:srgbClr val="FFFF00"/>
                </a:solidFill>
              </a:rPr>
              <a:t> prompt:</a:t>
            </a:r>
          </a:p>
          <a:p>
            <a:pPr marL="400050" lvl="1" indent="0">
              <a:buNone/>
            </a:pPr>
            <a:r>
              <a:rPr lang="en-US" sz="2000" dirty="0" err="1"/>
              <a:t>def</a:t>
            </a:r>
            <a:r>
              <a:rPr lang="en-US" sz="2000" dirty="0"/>
              <a:t> </a:t>
            </a:r>
            <a:r>
              <a:rPr lang="en-US" sz="2000" dirty="0" smtClean="0"/>
              <a:t>min1(x 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, y : </a:t>
            </a:r>
            <a:r>
              <a:rPr lang="en-US" sz="2000" dirty="0" err="1"/>
              <a:t>Int</a:t>
            </a:r>
            <a:r>
              <a:rPr lang="en-US" sz="2000" dirty="0"/>
              <a:t>) : </a:t>
            </a:r>
            <a:r>
              <a:rPr lang="en-US" sz="2000" dirty="0" err="1"/>
              <a:t>Int</a:t>
            </a:r>
            <a:r>
              <a:rPr lang="en-US" sz="2000" dirty="0"/>
              <a:t> = { if (x &lt; y) x else </a:t>
            </a:r>
            <a:r>
              <a:rPr lang="en-US" sz="2000" dirty="0" smtClean="0"/>
              <a:t>y+1 }</a:t>
            </a:r>
            <a:br>
              <a:rPr lang="en-US" sz="2000" dirty="0" smtClean="0"/>
            </a:br>
            <a:r>
              <a:rPr lang="en-US" sz="2000" dirty="0" smtClean="0"/>
              <a:t>min1: </a:t>
            </a:r>
            <a:r>
              <a:rPr lang="en-US" sz="2000" dirty="0"/>
              <a:t>(x: </a:t>
            </a:r>
            <a:r>
              <a:rPr lang="en-US" sz="2000" dirty="0" err="1"/>
              <a:t>Int,y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)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min1(10,5)</a:t>
            </a:r>
            <a:br>
              <a:rPr lang="en-US" sz="2000" dirty="0" smtClean="0"/>
            </a:br>
            <a:r>
              <a:rPr lang="en-US" sz="2000" dirty="0" smtClean="0"/>
              <a:t>res1</a:t>
            </a:r>
            <a:r>
              <a:rPr lang="en-US" sz="2000" dirty="0"/>
              <a:t>: </a:t>
            </a:r>
            <a:r>
              <a:rPr lang="en-US" sz="2000" dirty="0" err="1">
                <a:solidFill>
                  <a:srgbClr val="00B0F0"/>
                </a:solidFill>
              </a:rPr>
              <a:t>Int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/>
              <a:t>= </a:t>
            </a:r>
            <a:r>
              <a:rPr lang="en-US" sz="2000" dirty="0" smtClean="0"/>
              <a:t>6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How can we think about this evaluation?</a:t>
            </a:r>
          </a:p>
          <a:p>
            <a:pPr marL="400050" lvl="1" indent="0">
              <a:buNone/>
            </a:pPr>
            <a:r>
              <a:rPr lang="en-US" sz="2000" dirty="0" smtClean="0"/>
              <a:t>x </a:t>
            </a:r>
            <a:r>
              <a:rPr lang="en-US" sz="2000" dirty="0" smtClean="0">
                <a:solidFill>
                  <a:srgbClr val="00B0F0"/>
                </a:solidFill>
              </a:rPr>
              <a:t>: </a:t>
            </a:r>
            <a:r>
              <a:rPr lang="en-US" sz="2000" dirty="0" err="1" smtClean="0">
                <a:solidFill>
                  <a:srgbClr val="00B0F0"/>
                </a:solidFill>
              </a:rPr>
              <a:t>Int</a:t>
            </a: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y </a:t>
            </a:r>
            <a:r>
              <a:rPr lang="en-US" sz="2000" dirty="0" smtClean="0">
                <a:solidFill>
                  <a:srgbClr val="00B0F0"/>
                </a:solidFill>
                <a:sym typeface="Wingdings" pitchFamily="2" charset="2"/>
              </a:rPr>
              <a:t>: </a:t>
            </a:r>
            <a:r>
              <a:rPr lang="en-US" sz="2000" dirty="0" err="1" smtClean="0">
                <a:solidFill>
                  <a:srgbClr val="00B0F0"/>
                </a:solidFill>
                <a:sym typeface="Wingdings" pitchFamily="2" charset="2"/>
              </a:rPr>
              <a:t>Int</a:t>
            </a: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if (x &lt; y) x else y+1</a:t>
            </a:r>
            <a:endParaRPr lang="en-US" sz="2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952749" y="4689051"/>
              <a:ext cx="1515240" cy="434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629" y="4680771"/>
                <a:ext cx="1539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1820520" y="5633280"/>
              <a:ext cx="303120" cy="156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6840" y="562428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3157740" y="5052600"/>
              <a:ext cx="769320" cy="2030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6940" y="5042160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364964" y="5758655"/>
              <a:ext cx="303120" cy="156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1284" y="574965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224608" y="5917398"/>
              <a:ext cx="303120" cy="156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0928" y="590839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6164837" y="5804127"/>
              <a:ext cx="303120" cy="156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1157" y="5795127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/>
              <p14:cNvContentPartPr/>
              <p14:nvPr/>
            </p14:nvContentPartPr>
            <p14:xfrm>
              <a:off x="5687657" y="4973783"/>
              <a:ext cx="303120" cy="1566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3977" y="4964783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3820484" y="3949734"/>
              <a:ext cx="303120" cy="156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6804" y="3940734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/>
              <p14:cNvContentPartPr/>
              <p14:nvPr/>
            </p14:nvContentPartPr>
            <p14:xfrm>
              <a:off x="2111709" y="4337691"/>
              <a:ext cx="1638360" cy="17841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96589" y="4320771"/>
                <a:ext cx="1666440" cy="18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Ink 29"/>
              <p14:cNvContentPartPr/>
              <p14:nvPr/>
            </p14:nvContentPartPr>
            <p14:xfrm>
              <a:off x="3018189" y="5564571"/>
              <a:ext cx="264600" cy="7578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04869" y="5553051"/>
                <a:ext cx="29700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Ink 31"/>
              <p14:cNvContentPartPr/>
              <p14:nvPr/>
            </p14:nvContentPartPr>
            <p14:xfrm>
              <a:off x="8020749" y="3187491"/>
              <a:ext cx="360" cy="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08869" y="317561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/>
              <p14:cNvContentPartPr/>
              <p14:nvPr/>
            </p14:nvContentPartPr>
            <p14:xfrm>
              <a:off x="4910709" y="5321211"/>
              <a:ext cx="731160" cy="9784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98109" y="5306811"/>
                <a:ext cx="76104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/>
              <p14:cNvContentPartPr/>
              <p14:nvPr/>
            </p14:nvContentPartPr>
            <p14:xfrm>
              <a:off x="5690829" y="5592651"/>
              <a:ext cx="602640" cy="7941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78589" y="5585451"/>
                <a:ext cx="63036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" name="Ink 34"/>
              <p14:cNvContentPartPr/>
              <p14:nvPr/>
            </p14:nvContentPartPr>
            <p14:xfrm>
              <a:off x="3735000" y="4807080"/>
              <a:ext cx="784080" cy="8982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24560" y="4797720"/>
                <a:ext cx="8053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Ink 40"/>
              <p14:cNvContentPartPr/>
              <p14:nvPr/>
            </p14:nvContentPartPr>
            <p14:xfrm>
              <a:off x="465480" y="3775320"/>
              <a:ext cx="1488240" cy="22201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2520" y="3764520"/>
                <a:ext cx="1514880" cy="22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2" name="Ink 41"/>
              <p14:cNvContentPartPr/>
              <p14:nvPr/>
            </p14:nvContentPartPr>
            <p14:xfrm>
              <a:off x="452880" y="4165920"/>
              <a:ext cx="2525760" cy="23497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9200" y="4160160"/>
                <a:ext cx="2548800" cy="23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Ink 42"/>
              <p14:cNvContentPartPr/>
              <p14:nvPr/>
            </p14:nvContentPartPr>
            <p14:xfrm>
              <a:off x="4558809" y="5277312"/>
              <a:ext cx="303120" cy="1566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5129" y="5268312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/>
              <p14:cNvContentPartPr/>
              <p14:nvPr/>
            </p14:nvContentPartPr>
            <p14:xfrm>
              <a:off x="2383560" y="6185160"/>
              <a:ext cx="2413800" cy="3729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78880" y="6172920"/>
                <a:ext cx="243072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/>
              <p14:cNvContentPartPr/>
              <p14:nvPr/>
            </p14:nvContentPartPr>
            <p14:xfrm>
              <a:off x="775440" y="5192640"/>
              <a:ext cx="3507120" cy="11934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2560" y="5189760"/>
                <a:ext cx="3525480" cy="12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6" name="Ink 45"/>
              <p14:cNvContentPartPr/>
              <p14:nvPr/>
            </p14:nvContentPartPr>
            <p14:xfrm>
              <a:off x="5194800" y="3528720"/>
              <a:ext cx="2420280" cy="6008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90480" y="3519720"/>
                <a:ext cx="2430000" cy="6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03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1144421"/>
            <a:ext cx="8229600" cy="4655172"/>
          </a:xfrm>
        </p:spPr>
        <p:txBody>
          <a:bodyPr/>
          <a:lstStyle/>
          <a:p>
            <a:r>
              <a:rPr lang="en-US" dirty="0" smtClean="0"/>
              <a:t>More Subtyping Rules</a:t>
            </a:r>
          </a:p>
          <a:p>
            <a:pPr lvl="1"/>
            <a:r>
              <a:rPr lang="en-US" dirty="0" smtClean="0"/>
              <a:t>product types (pairs)</a:t>
            </a:r>
          </a:p>
          <a:p>
            <a:pPr lvl="1"/>
            <a:r>
              <a:rPr lang="en-US" dirty="0" smtClean="0"/>
              <a:t>function types</a:t>
            </a:r>
          </a:p>
          <a:p>
            <a:pPr lvl="1"/>
            <a:r>
              <a:rPr lang="en-US" dirty="0" smtClean="0"/>
              <a:t>classes</a:t>
            </a:r>
          </a:p>
          <a:p>
            <a:r>
              <a:rPr lang="en-US" dirty="0" smtClean="0"/>
              <a:t>Soundness</a:t>
            </a:r>
            <a:endParaRPr lang="en-US" dirty="0"/>
          </a:p>
          <a:p>
            <a:pPr lvl="1"/>
            <a:r>
              <a:rPr lang="en-US" dirty="0" smtClean="0"/>
              <a:t>motivating example</a:t>
            </a:r>
          </a:p>
          <a:p>
            <a:pPr lvl="1"/>
            <a:r>
              <a:rPr lang="en-US" dirty="0" smtClean="0"/>
              <a:t>idea of proving soundness</a:t>
            </a:r>
          </a:p>
          <a:p>
            <a:pPr lvl="1"/>
            <a:r>
              <a:rPr lang="en-US" dirty="0" smtClean="0"/>
              <a:t>operational semantics</a:t>
            </a:r>
            <a:endParaRPr lang="en-US" dirty="0"/>
          </a:p>
          <a:p>
            <a:pPr lvl="1"/>
            <a:r>
              <a:rPr lang="en-US" dirty="0" smtClean="0"/>
              <a:t>a soundness proof</a:t>
            </a:r>
          </a:p>
          <a:p>
            <a:r>
              <a:rPr lang="en-US" dirty="0" smtClean="0"/>
              <a:t>Subtyping and generics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407840" y="1220040"/>
              <a:ext cx="1883880" cy="3522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6680" y="1206720"/>
                <a:ext cx="1901160" cy="354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9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Soundness of Type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514522" cy="4655172"/>
          </a:xfrm>
        </p:spPr>
        <p:txBody>
          <a:bodyPr/>
          <a:lstStyle/>
          <a:p>
            <a:r>
              <a:rPr lang="en-US" dirty="0" smtClean="0"/>
              <a:t>Goal of a sound type system:</a:t>
            </a:r>
          </a:p>
          <a:p>
            <a:pPr lvl="1"/>
            <a:r>
              <a:rPr lang="en-US" dirty="0" smtClean="0"/>
              <a:t>if the program type checks, then it never “crashes”</a:t>
            </a:r>
          </a:p>
          <a:p>
            <a:pPr lvl="1"/>
            <a:r>
              <a:rPr lang="en-US" dirty="0" smtClean="0"/>
              <a:t>crash = some precisely specified bad behavior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e.g. invoking an operation with a wrong type</a:t>
            </a:r>
          </a:p>
          <a:p>
            <a:pPr lvl="2"/>
            <a:r>
              <a:rPr lang="en-US" dirty="0" smtClean="0"/>
              <a:t>dividing one string by another string </a:t>
            </a:r>
            <a:r>
              <a:rPr lang="en-US" dirty="0"/>
              <a:t> </a:t>
            </a:r>
            <a:r>
              <a:rPr lang="en-US" dirty="0" smtClean="0"/>
              <a:t>  “cat” / “frog</a:t>
            </a:r>
          </a:p>
          <a:p>
            <a:pPr lvl="2"/>
            <a:r>
              <a:rPr lang="en-US" dirty="0" smtClean="0"/>
              <a:t>trying to multiply a Window object by a File object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e.g. not dividing an integer by zero</a:t>
            </a:r>
          </a:p>
          <a:p>
            <a:r>
              <a:rPr lang="en-US" dirty="0" smtClean="0"/>
              <a:t>Never crashes: no matter how long it executes</a:t>
            </a:r>
          </a:p>
          <a:p>
            <a:pPr lvl="1"/>
            <a:r>
              <a:rPr lang="en-US" dirty="0" smtClean="0"/>
              <a:t>proof is done by induction on program execution</a:t>
            </a:r>
          </a:p>
        </p:txBody>
      </p:sp>
    </p:spTree>
    <p:extLst>
      <p:ext uri="{BB962C8B-B14F-4D97-AF65-F5344CB8AC3E}">
        <p14:creationId xmlns:p14="http://schemas.microsoft.com/office/powerpoint/2010/main" val="32936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53350"/>
          </a:xfrm>
        </p:spPr>
        <p:txBody>
          <a:bodyPr/>
          <a:lstStyle/>
          <a:p>
            <a:r>
              <a:rPr lang="en-US" dirty="0" smtClean="0"/>
              <a:t>Proving Soundness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6" y="2154640"/>
            <a:ext cx="8229600" cy="4479234"/>
          </a:xfrm>
        </p:spPr>
        <p:txBody>
          <a:bodyPr/>
          <a:lstStyle/>
          <a:p>
            <a:r>
              <a:rPr lang="en-US" sz="2400" dirty="0" smtClean="0"/>
              <a:t>Program moves from state to state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Bad state </a:t>
            </a:r>
            <a:r>
              <a:rPr lang="en-US" sz="2400" dirty="0" smtClean="0"/>
              <a:t>= state where program is about to exhibit a bad operation ( “cat” / “frog” 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Good state </a:t>
            </a:r>
            <a:r>
              <a:rPr lang="en-US" sz="2400" dirty="0" smtClean="0"/>
              <a:t>= state that is not bad</a:t>
            </a:r>
          </a:p>
          <a:p>
            <a:r>
              <a:rPr lang="en-US" sz="2400" dirty="0" smtClean="0"/>
              <a:t>To prove: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FF00"/>
                </a:solidFill>
              </a:rPr>
              <a:t>  program type checks 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FFFF00"/>
                </a:solidFill>
              </a:rPr>
              <a:t>states in all executions are good</a:t>
            </a:r>
          </a:p>
          <a:p>
            <a:r>
              <a:rPr lang="en-US" sz="2400" dirty="0" smtClean="0"/>
              <a:t>Usually need a </a:t>
            </a:r>
            <a:r>
              <a:rPr lang="en-US" sz="2400" i="1" dirty="0" smtClean="0"/>
              <a:t>stronger inductive hypothesis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some notion of very good (VG) state such that: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56F84A"/>
                </a:solidFill>
              </a:rPr>
              <a:t>  program type checks </a:t>
            </a:r>
            <a:r>
              <a:rPr lang="en-US" sz="2400" dirty="0" smtClean="0">
                <a:solidFill>
                  <a:srgbClr val="56F84A"/>
                </a:solidFill>
                <a:sym typeface="Wingdings" pitchFamily="2" charset="2"/>
              </a:rPr>
              <a:t> program’s initial state is very good</a:t>
            </a:r>
            <a:r>
              <a:rPr lang="en-US" sz="2400" dirty="0" smtClean="0">
                <a:solidFill>
                  <a:srgbClr val="56F84A"/>
                </a:solidFill>
              </a:rPr>
              <a:t/>
            </a:r>
            <a:br>
              <a:rPr lang="en-US" sz="2400" dirty="0" smtClean="0">
                <a:solidFill>
                  <a:srgbClr val="56F84A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state is very good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bg1"/>
                </a:solidFill>
              </a:rPr>
              <a:t>next state is also very good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  state is very good 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 state is good (not about to crash)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70356" y="1357716"/>
              <a:ext cx="576000" cy="704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9196" y="1345476"/>
                <a:ext cx="5922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83636" y="1048476"/>
              <a:ext cx="1134000" cy="56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6076" y="1038036"/>
                <a:ext cx="115524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883516" y="1241436"/>
              <a:ext cx="3827160" cy="363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4156" y="1228836"/>
                <a:ext cx="3846240" cy="38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993913" y="1061728"/>
            <a:ext cx="1463434" cy="1054387"/>
            <a:chOff x="993913" y="1061728"/>
            <a:chExt cx="1463434" cy="1054387"/>
          </a:xfrm>
        </p:grpSpPr>
        <p:sp>
          <p:nvSpPr>
            <p:cNvPr id="7" name="Rectangle 6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37909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57347" y="1060712"/>
            <a:ext cx="855696" cy="1054387"/>
            <a:chOff x="993913" y="1061728"/>
            <a:chExt cx="1404730" cy="10543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65122" y="1064298"/>
            <a:ext cx="888826" cy="1054387"/>
            <a:chOff x="993913" y="1061728"/>
            <a:chExt cx="1404730" cy="105438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93704" y="1064950"/>
            <a:ext cx="888826" cy="1054387"/>
            <a:chOff x="993913" y="1061728"/>
            <a:chExt cx="1404730" cy="105438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36470" y="1060712"/>
            <a:ext cx="888826" cy="1054387"/>
            <a:chOff x="993913" y="1061728"/>
            <a:chExt cx="1404730" cy="105438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81097" y="1061688"/>
            <a:ext cx="888826" cy="1054387"/>
            <a:chOff x="993913" y="1061728"/>
            <a:chExt cx="1404730" cy="1054387"/>
          </a:xfrm>
        </p:grpSpPr>
        <p:sp>
          <p:nvSpPr>
            <p:cNvPr id="24" name="Rectangle 23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3826" y="901148"/>
            <a:ext cx="7924800" cy="1343148"/>
            <a:chOff x="-9937298" y="601891"/>
            <a:chExt cx="12335941" cy="1475911"/>
          </a:xfrm>
        </p:grpSpPr>
        <p:sp>
          <p:nvSpPr>
            <p:cNvPr id="27" name="Rectangle 26"/>
            <p:cNvSpPr/>
            <p:nvPr/>
          </p:nvSpPr>
          <p:spPr bwMode="auto">
            <a:xfrm>
              <a:off x="-9937298" y="601891"/>
              <a:ext cx="12335941" cy="1473237"/>
            </a:xfrm>
            <a:prstGeom prst="rect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21281" y="1604324"/>
              <a:ext cx="1258119" cy="47347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Good</a:t>
              </a:r>
              <a:endParaRPr lang="en-US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1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Simple Programming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24676" y="2778626"/>
              <a:ext cx="3826080" cy="27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2771066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056243" y="1797915"/>
              <a:ext cx="2589840" cy="569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2203" y="1785675"/>
                <a:ext cx="2614320" cy="5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25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24676" y="3059734"/>
              <a:ext cx="3826080" cy="27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3052174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3</a:t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24676" y="3460861"/>
              <a:ext cx="3826080" cy="27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3453301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3</a:t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24676" y="3785791"/>
              <a:ext cx="3826080" cy="27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3778231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3</a:t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24676" y="4169654"/>
              <a:ext cx="3826080" cy="27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4162094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24676" y="4567220"/>
              <a:ext cx="3826080" cy="27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4559660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6333" y="5734306"/>
            <a:ext cx="5905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formal description of such program execution is called operational semantics </a:t>
            </a:r>
          </a:p>
        </p:txBody>
      </p:sp>
    </p:spTree>
    <p:extLst>
      <p:ext uri="{BB962C8B-B14F-4D97-AF65-F5344CB8AC3E}">
        <p14:creationId xmlns:p14="http://schemas.microsoft.com/office/powerpoint/2010/main" val="35964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 not like trees upside-down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2" y="1202448"/>
            <a:ext cx="4810539" cy="53525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08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593508" y="5351995"/>
              <a:ext cx="303120" cy="15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9828" y="534299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270519" y="5838168"/>
              <a:ext cx="303120" cy="156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6839" y="582916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734346" y="5209275"/>
              <a:ext cx="303120" cy="156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0666" y="520027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6411285" y="6169472"/>
              <a:ext cx="303120" cy="156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7605" y="6160472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5867945" y="4671977"/>
              <a:ext cx="303120" cy="15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4265" y="4662977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2541650" y="5533368"/>
              <a:ext cx="303120" cy="156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7970" y="552436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132450" y="5690553"/>
              <a:ext cx="303120" cy="1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8770" y="5681553"/>
                <a:ext cx="325800" cy="1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86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Simple Language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</a:t>
            </a:r>
            <a:r>
              <a:rPr lang="en-US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baseline="-25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/ x</a:t>
            </a:r>
            <a:r>
              <a:rPr lang="en-US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en-US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26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930680" y="3551040"/>
              <a:ext cx="3747600" cy="2045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680" y="3543840"/>
                <a:ext cx="3763800" cy="20642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5936974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Type rules: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099880" y="5709960"/>
              <a:ext cx="2869920" cy="306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2680" y="5701680"/>
                <a:ext cx="28868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971000" y="1796760"/>
              <a:ext cx="2712240" cy="1557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7400" y="1790280"/>
                <a:ext cx="2726640" cy="15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5826240" y="1863720"/>
              <a:ext cx="1548720" cy="1541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4000" y="1852200"/>
                <a:ext cx="1575000" cy="15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6067440" y="3561480"/>
              <a:ext cx="2242080" cy="1311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63480" y="3548520"/>
                <a:ext cx="2257560" cy="13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5779080" y="4067640"/>
              <a:ext cx="979200" cy="1445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69720" y="4057560"/>
                <a:ext cx="991800" cy="14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7284600" y="5024520"/>
              <a:ext cx="1624680" cy="521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75600" y="5012640"/>
                <a:ext cx="164268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2523132" y="5801964"/>
              <a:ext cx="6371640" cy="835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20252" y="5791164"/>
                <a:ext cx="6382080" cy="8578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/>
          <p:cNvSpPr/>
          <p:nvPr/>
        </p:nvSpPr>
        <p:spPr bwMode="auto">
          <a:xfrm>
            <a:off x="5247860" y="5623065"/>
            <a:ext cx="1928191" cy="962572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170"/>
            <a:ext cx="8229600" cy="1143000"/>
          </a:xfrm>
        </p:spPr>
        <p:txBody>
          <a:bodyPr/>
          <a:lstStyle/>
          <a:p>
            <a:r>
              <a:rPr lang="en-US" dirty="0" smtClean="0"/>
              <a:t>Bad State: About to Divide by Zero (Crash)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24676" y="4169654"/>
              <a:ext cx="3826080" cy="27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4162094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Good State: Not (Yet) About to Divide by Zero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924676" y="3460861"/>
              <a:ext cx="3826080" cy="278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3453301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32" y="5282244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6056" y="440851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Good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Good State: Not (Yet) About to Divide by Zero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924676" y="3858427"/>
              <a:ext cx="3826080" cy="278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3850867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46056" y="440851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Good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Moved from Good to Bad in One Step!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924676" y="4245691"/>
              <a:ext cx="3826080" cy="278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4238131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6056" y="4408510"/>
            <a:ext cx="660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Bad</a:t>
            </a:r>
            <a:endParaRPr lang="en-US" dirty="0">
              <a:solidFill>
                <a:srgbClr val="FF696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1576" y="1026136"/>
            <a:ext cx="7331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Being good is not preserved by one step, not inductive!</a:t>
            </a:r>
            <a:b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It is very local property, does not take future into account.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Being Very Good: A Stronger Inductive Property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924676" y="3810408"/>
              <a:ext cx="3826080" cy="278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3802848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if it is not about to divide by zero.</a:t>
            </a:r>
            <a:endParaRPr lang="en-US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very good </a:t>
            </a:r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if each variable belongs to the domain determined by its type (if z:Pos, then z is strictly positive).</a:t>
            </a:r>
            <a:endParaRPr lang="en-US" i="1" dirty="0" smtClean="0">
              <a:solidFill>
                <a:srgbClr val="56F84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2882" y="3041271"/>
            <a:ext cx="4473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This state is already not </a:t>
            </a:r>
            <a:r>
              <a:rPr lang="en-US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very good.</a:t>
            </a:r>
            <a:br>
              <a:rPr lang="en-US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We took future into account.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055520" y="2844720"/>
              <a:ext cx="5817600" cy="1369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1560" y="2832480"/>
                <a:ext cx="5832720" cy="13924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13"/>
          <p:cNvSpPr/>
          <p:nvPr/>
        </p:nvSpPr>
        <p:spPr>
          <a:xfrm>
            <a:off x="991576" y="1026136"/>
            <a:ext cx="7331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= { 1, 2, 3, ... }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7248240" y="3862440"/>
              <a:ext cx="748080" cy="302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3840" y="3848760"/>
                <a:ext cx="776880" cy="3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706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96"/>
            <a:ext cx="8229600" cy="1143000"/>
          </a:xfrm>
        </p:spPr>
        <p:txBody>
          <a:bodyPr/>
          <a:lstStyle/>
          <a:p>
            <a:r>
              <a:rPr lang="en-US" dirty="0" smtClean="0"/>
              <a:t>If you are a little typed program,</a:t>
            </a:r>
            <a:br>
              <a:rPr lang="en-US" dirty="0" smtClean="0"/>
            </a:br>
            <a:r>
              <a:rPr lang="en-US" dirty="0" smtClean="0"/>
              <a:t>what will your parents teach you?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2785"/>
            <a:ext cx="8229600" cy="425760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If you </a:t>
            </a:r>
            <a:r>
              <a:rPr lang="en-US" i="1" dirty="0">
                <a:solidFill>
                  <a:schemeClr val="bg1"/>
                </a:solidFill>
              </a:rPr>
              <a:t>type </a:t>
            </a:r>
            <a:r>
              <a:rPr lang="en-US" i="1" dirty="0" smtClean="0">
                <a:solidFill>
                  <a:schemeClr val="bg1"/>
                </a:solidFill>
              </a:rPr>
              <a:t>check </a:t>
            </a:r>
            <a:r>
              <a:rPr lang="en-US" dirty="0" smtClean="0">
                <a:solidFill>
                  <a:schemeClr val="bg1"/>
                </a:solidFill>
              </a:rPr>
              <a:t>and succeed: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 will be </a:t>
            </a:r>
            <a:r>
              <a:rPr lang="en-US" i="1" dirty="0">
                <a:solidFill>
                  <a:schemeClr val="bg1"/>
                </a:solidFill>
              </a:rPr>
              <a:t>very </a:t>
            </a:r>
            <a:r>
              <a:rPr lang="en-US" i="1" dirty="0" smtClean="0">
                <a:solidFill>
                  <a:schemeClr val="bg1"/>
                </a:solidFill>
              </a:rPr>
              <a:t>good </a:t>
            </a:r>
            <a:r>
              <a:rPr lang="en-US" dirty="0" smtClean="0">
                <a:solidFill>
                  <a:schemeClr val="bg1"/>
                </a:solidFill>
              </a:rPr>
              <a:t>from the start.</a:t>
            </a:r>
          </a:p>
          <a:p>
            <a:pPr lvl="1"/>
            <a:r>
              <a:rPr lang="en-US" dirty="0"/>
              <a:t>i</a:t>
            </a:r>
            <a:r>
              <a:rPr lang="en-US" dirty="0" smtClean="0">
                <a:solidFill>
                  <a:schemeClr val="bg1"/>
                </a:solidFill>
              </a:rPr>
              <a:t>f you are </a:t>
            </a:r>
            <a:r>
              <a:rPr lang="en-US" i="1" dirty="0" smtClean="0">
                <a:solidFill>
                  <a:schemeClr val="bg1"/>
                </a:solidFill>
              </a:rPr>
              <a:t>very good</a:t>
            </a:r>
            <a:r>
              <a:rPr lang="en-US" dirty="0" smtClean="0">
                <a:solidFill>
                  <a:schemeClr val="bg1"/>
                </a:solidFill>
              </a:rPr>
              <a:t>, then you will remain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very good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 the next step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If you are </a:t>
            </a:r>
            <a:r>
              <a:rPr lang="en-US" i="1" dirty="0" smtClean="0">
                <a:solidFill>
                  <a:schemeClr val="bg1"/>
                </a:solidFill>
              </a:rPr>
              <a:t>very good</a:t>
            </a:r>
            <a:r>
              <a:rPr lang="en-US" dirty="0">
                <a:solidFill>
                  <a:schemeClr val="bg1"/>
                </a:solidFill>
              </a:rPr>
              <a:t>, you will not </a:t>
            </a:r>
            <a:r>
              <a:rPr lang="en-US" i="1" dirty="0" smtClean="0">
                <a:solidFill>
                  <a:schemeClr val="bg1"/>
                </a:solidFill>
              </a:rPr>
              <a:t>crash.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Hence, type check and you will never crash!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Soundnes</a:t>
            </a:r>
            <a:r>
              <a:rPr lang="en-US" dirty="0" smtClean="0"/>
              <a:t> proof = defining “very good” and checking the properties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Simple Language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</a:t>
            </a:r>
            <a:r>
              <a:rPr lang="en-US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baseline="-25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/ x</a:t>
            </a:r>
            <a:r>
              <a:rPr lang="en-US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en-US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26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930680" y="3551040"/>
              <a:ext cx="3747600" cy="2045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680" y="3543840"/>
                <a:ext cx="3763800" cy="20642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5936974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Type rules: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099880" y="5709960"/>
              <a:ext cx="2869920" cy="306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2680" y="5701680"/>
                <a:ext cx="28868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971000" y="1796760"/>
              <a:ext cx="2712240" cy="1557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7400" y="1790280"/>
                <a:ext cx="2726640" cy="15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5826240" y="1863720"/>
              <a:ext cx="1548720" cy="1541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4000" y="1852200"/>
                <a:ext cx="1575000" cy="15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6067440" y="3561480"/>
              <a:ext cx="2242080" cy="1311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63480" y="3548520"/>
                <a:ext cx="2257560" cy="13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5779080" y="4067640"/>
              <a:ext cx="979200" cy="1445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69720" y="4057560"/>
                <a:ext cx="991800" cy="14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7284600" y="5024520"/>
              <a:ext cx="1624680" cy="521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75600" y="5012640"/>
                <a:ext cx="164268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2523132" y="5801964"/>
              <a:ext cx="6371640" cy="835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20252" y="5791164"/>
                <a:ext cx="6382080" cy="8578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/>
          <p:cNvSpPr/>
          <p:nvPr/>
        </p:nvSpPr>
        <p:spPr bwMode="auto">
          <a:xfrm>
            <a:off x="5247860" y="5623065"/>
            <a:ext cx="1928191" cy="962572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96"/>
            <a:ext cx="8229600" cy="1143000"/>
          </a:xfrm>
        </p:spPr>
        <p:txBody>
          <a:bodyPr/>
          <a:lstStyle/>
          <a:p>
            <a:r>
              <a:rPr lang="en-US" dirty="0" smtClean="0"/>
              <a:t>Checking Properties in Our Case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very good </a:t>
            </a:r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if each variable belongs to the domain determined by its type (if z:Pos, then z is strictly positive).</a:t>
            </a:r>
            <a:endParaRPr lang="en-US" i="1" dirty="0" smtClean="0">
              <a:solidFill>
                <a:srgbClr val="56F84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485" y="1309837"/>
            <a:ext cx="5173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Holds: in initial state, variables are =1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1" y="1722785"/>
            <a:ext cx="7003774" cy="280674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If you </a:t>
            </a:r>
            <a:r>
              <a:rPr lang="en-US" i="1" dirty="0">
                <a:solidFill>
                  <a:schemeClr val="bg1"/>
                </a:solidFill>
              </a:rPr>
              <a:t>type </a:t>
            </a:r>
            <a:r>
              <a:rPr lang="en-US" i="1" dirty="0" smtClean="0">
                <a:solidFill>
                  <a:schemeClr val="bg1"/>
                </a:solidFill>
              </a:rPr>
              <a:t>check </a:t>
            </a:r>
            <a:r>
              <a:rPr lang="en-US" dirty="0" smtClean="0">
                <a:solidFill>
                  <a:schemeClr val="bg1"/>
                </a:solidFill>
              </a:rPr>
              <a:t>and succeed: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 will be </a:t>
            </a:r>
            <a:r>
              <a:rPr lang="en-US" i="1" dirty="0" smtClean="0">
                <a:solidFill>
                  <a:schemeClr val="bg1"/>
                </a:solidFill>
              </a:rPr>
              <a:t>very good </a:t>
            </a:r>
            <a:r>
              <a:rPr lang="en-US" dirty="0" smtClean="0">
                <a:solidFill>
                  <a:schemeClr val="bg1"/>
                </a:solidFill>
              </a:rPr>
              <a:t>from the start.</a:t>
            </a:r>
          </a:p>
          <a:p>
            <a:pPr lvl="1"/>
            <a:r>
              <a:rPr lang="en-US" dirty="0"/>
              <a:t>i</a:t>
            </a:r>
            <a:r>
              <a:rPr lang="en-US" dirty="0" smtClean="0">
                <a:solidFill>
                  <a:schemeClr val="bg1"/>
                </a:solidFill>
              </a:rPr>
              <a:t>f you are </a:t>
            </a:r>
            <a:r>
              <a:rPr lang="en-US" i="1" dirty="0" smtClean="0">
                <a:solidFill>
                  <a:schemeClr val="bg1"/>
                </a:solidFill>
              </a:rPr>
              <a:t>very good</a:t>
            </a:r>
            <a:r>
              <a:rPr lang="en-US" dirty="0" smtClean="0">
                <a:solidFill>
                  <a:schemeClr val="bg1"/>
                </a:solidFill>
              </a:rPr>
              <a:t>, then you will remain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very good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 the next step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If you are </a:t>
            </a:r>
            <a:r>
              <a:rPr lang="en-US" i="1" dirty="0" smtClean="0">
                <a:solidFill>
                  <a:schemeClr val="bg1"/>
                </a:solidFill>
              </a:rPr>
              <a:t>very good</a:t>
            </a:r>
            <a:r>
              <a:rPr lang="en-US" dirty="0">
                <a:solidFill>
                  <a:schemeClr val="bg1"/>
                </a:solidFill>
              </a:rPr>
              <a:t>, you will not </a:t>
            </a:r>
            <a:r>
              <a:rPr lang="en-US" i="1" dirty="0" smtClean="0">
                <a:solidFill>
                  <a:schemeClr val="bg1"/>
                </a:solidFill>
              </a:rPr>
              <a:t>crash.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6632638" y="1798200"/>
              <a:ext cx="2273400" cy="688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0038" y="1784520"/>
                <a:ext cx="2299680" cy="7135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1784748" y="4245779"/>
            <a:ext cx="6696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If next state is x / z, type rule ensures z has type </a:t>
            </a:r>
            <a:r>
              <a:rPr lang="en-US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Because state is very good, it means</a:t>
            </a:r>
          </a:p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so z is not 0, and there will be no crash.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6506640" y="4743360"/>
              <a:ext cx="797400" cy="227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5840" y="4730040"/>
                <a:ext cx="821520" cy="2534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 bwMode="auto">
          <a:xfrm>
            <a:off x="251791" y="2840108"/>
            <a:ext cx="8291188" cy="962572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712440" y="2381040"/>
              <a:ext cx="207000" cy="1692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880" y="2368080"/>
                <a:ext cx="224280" cy="171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855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Case 1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3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3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659631" y="3521833"/>
              <a:ext cx="3826080" cy="278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6391" y="3514273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2206487" y="43380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next statement is: 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z=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x,y,z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are declared Pos.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730" y="5372847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Goal: prove that again each variable belongs to its type.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731" y="1291035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Assume each variable belongs to its type.</a:t>
            </a:r>
            <a:endParaRPr lang="en-US" i="1" dirty="0" smtClean="0">
              <a:solidFill>
                <a:srgbClr val="56F84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1270" y="5808008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- variables other than z did not change, so belong to their type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1270" y="6172757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- z is sum of two positive values, so it will have positive value</a:t>
            </a:r>
          </a:p>
        </p:txBody>
      </p:sp>
    </p:spTree>
    <p:extLst>
      <p:ext uri="{BB962C8B-B14F-4D97-AF65-F5344CB8AC3E}">
        <p14:creationId xmlns:p14="http://schemas.microsoft.com/office/powerpoint/2010/main" val="238813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Leaves are Up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2" y="1202448"/>
            <a:ext cx="4810539" cy="53525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947961" y="2780489"/>
              <a:ext cx="303120" cy="15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4281" y="277148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701268" y="1429939"/>
              <a:ext cx="303120" cy="156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7588" y="142093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640736" y="2258786"/>
              <a:ext cx="303120" cy="156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7056" y="224978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5787340" y="2858789"/>
              <a:ext cx="303120" cy="156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3660" y="284978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6103958" y="1561289"/>
              <a:ext cx="303120" cy="15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0278" y="155228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2389691" y="2200868"/>
              <a:ext cx="303120" cy="156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6011" y="219186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132450" y="1855181"/>
              <a:ext cx="303120" cy="1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8770" y="1846181"/>
                <a:ext cx="325800" cy="1792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2255045" y="3742059"/>
            <a:ext cx="2216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type rules move 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from leaves to root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Case 2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659631" y="3521833"/>
              <a:ext cx="3826080" cy="278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6391" y="3514273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2206487" y="4338024"/>
            <a:ext cx="5055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next statement is: 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z=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x,z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declared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y declared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730" y="5372847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Goal: prove that again each variable belongs to its type.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731" y="1291035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Assume each variable belongs to its type.</a:t>
            </a:r>
            <a:endParaRPr lang="en-US" i="1" dirty="0" smtClean="0">
              <a:solidFill>
                <a:srgbClr val="56F84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1270" y="5808008"/>
            <a:ext cx="8090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- this case is impossible, because z=</a:t>
            </a:r>
            <a:r>
              <a:rPr lang="en-US" dirty="0" err="1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 would not type check</a:t>
            </a:r>
            <a:r>
              <a:rPr lang="en-US" dirty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	How do we know it could not type check?</a:t>
            </a:r>
          </a:p>
        </p:txBody>
      </p:sp>
    </p:spTree>
    <p:extLst>
      <p:ext uri="{BB962C8B-B14F-4D97-AF65-F5344CB8AC3E}">
        <p14:creationId xmlns:p14="http://schemas.microsoft.com/office/powerpoint/2010/main" val="33719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Carefully Check Our Type Rules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36974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Type rules: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826240" y="1863720"/>
              <a:ext cx="1548720" cy="1541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4000" y="1852200"/>
                <a:ext cx="1575000" cy="15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6067440" y="3561480"/>
              <a:ext cx="2242080" cy="1311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3480" y="3548520"/>
                <a:ext cx="2257560" cy="13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5779080" y="4067640"/>
              <a:ext cx="979200" cy="1445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9720" y="4057560"/>
                <a:ext cx="991800" cy="14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7284600" y="5024520"/>
              <a:ext cx="1624680" cy="521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75600" y="5012640"/>
                <a:ext cx="164268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2523132" y="5801964"/>
              <a:ext cx="6371640" cy="835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20252" y="5791164"/>
                <a:ext cx="6382080" cy="8578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/>
          <p:cNvSpPr/>
          <p:nvPr/>
        </p:nvSpPr>
        <p:spPr bwMode="auto">
          <a:xfrm>
            <a:off x="5247860" y="5623065"/>
            <a:ext cx="1928191" cy="962572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26758" y="2019885"/>
            <a:ext cx="3221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Conclude that the only types we can derive are:</a:t>
            </a:r>
            <a:b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  x : </a:t>
            </a:r>
            <a:r>
              <a:rPr lang="en-US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, x : </a:t>
            </a:r>
            <a:r>
              <a:rPr lang="en-US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  y : </a:t>
            </a:r>
            <a:r>
              <a:rPr lang="en-US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  x + y : </a:t>
            </a:r>
            <a:r>
              <a:rPr lang="en-US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7001" y="4098025"/>
            <a:ext cx="3799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Cannot type check</a:t>
            </a:r>
            <a:b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 z = x + y in this environment.</a:t>
            </a:r>
          </a:p>
        </p:txBody>
      </p:sp>
    </p:spTree>
    <p:extLst>
      <p:ext uri="{BB962C8B-B14F-4D97-AF65-F5344CB8AC3E}">
        <p14:creationId xmlns:p14="http://schemas.microsoft.com/office/powerpoint/2010/main" val="165298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would need to check all cases</a:t>
            </a:r>
            <a:br>
              <a:rPr lang="en-US" dirty="0" smtClean="0"/>
            </a:br>
            <a:r>
              <a:rPr lang="en-US" dirty="0" smtClean="0"/>
              <a:t>(there are many, but they are easy)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used in examples 	</a:t>
            </a:r>
            <a:r>
              <a:rPr lang="en-US" dirty="0" err="1" smtClean="0"/>
              <a:t>Pos</a:t>
            </a:r>
            <a:r>
              <a:rPr lang="en-US" dirty="0" smtClean="0"/>
              <a:t> &lt;: </a:t>
            </a:r>
            <a:r>
              <a:rPr lang="en-US" dirty="0" err="1" smtClean="0"/>
              <a:t>Int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Same examples work if we have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class </a:t>
            </a:r>
            <a:r>
              <a:rPr lang="en-US" dirty="0" err="1" smtClean="0"/>
              <a:t>Int</a:t>
            </a:r>
            <a:r>
              <a:rPr lang="en-US" dirty="0" smtClean="0"/>
              <a:t> { ... }</a:t>
            </a:r>
            <a:br>
              <a:rPr lang="en-US" dirty="0" smtClean="0"/>
            </a:br>
            <a:r>
              <a:rPr lang="en-US" dirty="0" smtClean="0"/>
              <a:t>class </a:t>
            </a:r>
            <a:r>
              <a:rPr lang="en-US" dirty="0" err="1" smtClean="0"/>
              <a:t>Pos</a:t>
            </a:r>
            <a:r>
              <a:rPr lang="en-US" dirty="0" smtClean="0"/>
              <a:t> extends </a:t>
            </a:r>
            <a:r>
              <a:rPr lang="en-US" dirty="0" err="1" smtClean="0"/>
              <a:t>Int</a:t>
            </a:r>
            <a:r>
              <a:rPr lang="en-US" dirty="0" smtClean="0"/>
              <a:t> { ...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is therefore relevant for OO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1144421"/>
            <a:ext cx="8229600" cy="4655172"/>
          </a:xfrm>
        </p:spPr>
        <p:txBody>
          <a:bodyPr/>
          <a:lstStyle/>
          <a:p>
            <a:r>
              <a:rPr lang="en-US" dirty="0" smtClean="0"/>
              <a:t>More Subtyping Rules</a:t>
            </a:r>
          </a:p>
          <a:p>
            <a:pPr lvl="1"/>
            <a:r>
              <a:rPr lang="en-US" dirty="0" smtClean="0"/>
              <a:t>product types (pairs)</a:t>
            </a:r>
          </a:p>
          <a:p>
            <a:pPr lvl="1"/>
            <a:r>
              <a:rPr lang="en-US" dirty="0" smtClean="0"/>
              <a:t>function types</a:t>
            </a:r>
          </a:p>
          <a:p>
            <a:pPr lvl="1"/>
            <a:r>
              <a:rPr lang="en-US" dirty="0" smtClean="0"/>
              <a:t>classes</a:t>
            </a:r>
          </a:p>
          <a:p>
            <a:r>
              <a:rPr lang="en-US" dirty="0" smtClean="0"/>
              <a:t>Soundness</a:t>
            </a:r>
            <a:endParaRPr lang="en-US" dirty="0"/>
          </a:p>
          <a:p>
            <a:pPr lvl="1"/>
            <a:r>
              <a:rPr lang="en-US" dirty="0" smtClean="0"/>
              <a:t>motivating example</a:t>
            </a:r>
          </a:p>
          <a:p>
            <a:pPr lvl="1"/>
            <a:r>
              <a:rPr lang="en-US" dirty="0" smtClean="0"/>
              <a:t>idea of proving soundness</a:t>
            </a:r>
          </a:p>
          <a:p>
            <a:pPr lvl="1"/>
            <a:r>
              <a:rPr lang="en-US" dirty="0" smtClean="0"/>
              <a:t>operational semantics</a:t>
            </a:r>
            <a:endParaRPr lang="en-US" dirty="0"/>
          </a:p>
          <a:p>
            <a:pPr lvl="1"/>
            <a:r>
              <a:rPr lang="en-US" dirty="0" smtClean="0"/>
              <a:t>a soundness proof</a:t>
            </a:r>
          </a:p>
          <a:p>
            <a:r>
              <a:rPr lang="en-US" dirty="0" smtClean="0"/>
              <a:t>Subtyping and generics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887608" y="1239344"/>
              <a:ext cx="2788560" cy="5094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9688" y="1224944"/>
                <a:ext cx="2810520" cy="51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61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Can </a:t>
            </a:r>
            <a:r>
              <a:rPr lang="fr-FR" dirty="0" err="1" smtClean="0">
                <a:solidFill>
                  <a:schemeClr val="bg1"/>
                </a:solidFill>
              </a:rPr>
              <a:t>we</a:t>
            </a:r>
            <a:r>
              <a:rPr lang="fr-FR" dirty="0" smtClean="0">
                <a:solidFill>
                  <a:schemeClr val="bg1"/>
                </a:solidFill>
              </a:rPr>
              <a:t> use the </a:t>
            </a:r>
            <a:r>
              <a:rPr lang="fr-FR" dirty="0" err="1" smtClean="0">
                <a:solidFill>
                  <a:schemeClr val="bg1"/>
                </a:solidFill>
              </a:rPr>
              <a:t>subtyping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rule</a:t>
            </a:r>
            <a:endParaRPr lang="fr-FR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65600" y="2668810"/>
              <a:ext cx="2891880" cy="93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2720" y="2655850"/>
                <a:ext cx="2908800" cy="9608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24197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717600" y="2834640"/>
              <a:ext cx="2230200" cy="70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14000" y="2823840"/>
                <a:ext cx="224856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3226680" y="5492880"/>
              <a:ext cx="5197680" cy="1105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8760" y="5488920"/>
                <a:ext cx="5210280" cy="11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2300400" y="3703320"/>
              <a:ext cx="4883040" cy="2555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87440" y="3693600"/>
                <a:ext cx="4899960" cy="257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07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Can </a:t>
            </a:r>
            <a:r>
              <a:rPr lang="fr-FR" dirty="0" err="1" smtClean="0">
                <a:solidFill>
                  <a:schemeClr val="bg1"/>
                </a:solidFill>
              </a:rPr>
              <a:t>we</a:t>
            </a:r>
            <a:r>
              <a:rPr lang="fr-FR" dirty="0" smtClean="0">
                <a:solidFill>
                  <a:schemeClr val="bg1"/>
                </a:solidFill>
              </a:rPr>
              <a:t> use the </a:t>
            </a:r>
            <a:r>
              <a:rPr lang="fr-FR" dirty="0" err="1" smtClean="0">
                <a:solidFill>
                  <a:schemeClr val="bg1"/>
                </a:solidFill>
              </a:rPr>
              <a:t>subtyping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rule</a:t>
            </a:r>
            <a:endParaRPr lang="fr-FR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65600" y="2668810"/>
              <a:ext cx="2891880" cy="93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2720" y="2655850"/>
                <a:ext cx="2908800" cy="9608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418200" y="3754800"/>
              <a:ext cx="4545720" cy="1663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2080" y="3742200"/>
                <a:ext cx="4566240" cy="16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790080" y="5011200"/>
              <a:ext cx="1252800" cy="163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5400" y="5005440"/>
                <a:ext cx="12718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2246400" y="5514480"/>
              <a:ext cx="580320" cy="150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2360" y="5503320"/>
                <a:ext cx="608760" cy="17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09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Can </a:t>
            </a:r>
            <a:r>
              <a:rPr lang="fr-FR" dirty="0" err="1" smtClean="0">
                <a:solidFill>
                  <a:schemeClr val="bg1"/>
                </a:solidFill>
              </a:rPr>
              <a:t>we</a:t>
            </a:r>
            <a:r>
              <a:rPr lang="fr-FR" dirty="0" smtClean="0">
                <a:solidFill>
                  <a:schemeClr val="bg1"/>
                </a:solidFill>
              </a:rPr>
              <a:t> use the </a:t>
            </a:r>
            <a:r>
              <a:rPr lang="fr-FR" dirty="0" err="1" smtClean="0">
                <a:solidFill>
                  <a:schemeClr val="bg1"/>
                </a:solidFill>
              </a:rPr>
              <a:t>subtyping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rule</a:t>
            </a:r>
            <a:endParaRPr lang="fr-FR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65600" y="2668810"/>
              <a:ext cx="2891880" cy="93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2720" y="2655850"/>
                <a:ext cx="2908800" cy="9608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418200" y="3754800"/>
              <a:ext cx="4545720" cy="1663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2080" y="3742200"/>
                <a:ext cx="4566240" cy="16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246400" y="5779524"/>
              <a:ext cx="580320" cy="150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2360" y="5768364"/>
                <a:ext cx="608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3832200" y="4277160"/>
              <a:ext cx="1204920" cy="889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28600" y="4267080"/>
                <a:ext cx="1221120" cy="9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48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Can </a:t>
            </a:r>
            <a:r>
              <a:rPr lang="fr-FR" dirty="0" err="1" smtClean="0">
                <a:solidFill>
                  <a:schemeClr val="bg1"/>
                </a:solidFill>
              </a:rPr>
              <a:t>we</a:t>
            </a:r>
            <a:r>
              <a:rPr lang="fr-FR" dirty="0" smtClean="0">
                <a:solidFill>
                  <a:schemeClr val="bg1"/>
                </a:solidFill>
              </a:rPr>
              <a:t> use the </a:t>
            </a:r>
            <a:r>
              <a:rPr lang="fr-FR" dirty="0" err="1" smtClean="0">
                <a:solidFill>
                  <a:schemeClr val="bg1"/>
                </a:solidFill>
              </a:rPr>
              <a:t>subtyping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rule</a:t>
            </a:r>
            <a:endParaRPr lang="fr-FR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65600" y="2668810"/>
              <a:ext cx="2891880" cy="93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2720" y="2655850"/>
                <a:ext cx="2908800" cy="9608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418200" y="3754800"/>
              <a:ext cx="4545720" cy="1663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2080" y="3742200"/>
                <a:ext cx="4566240" cy="16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246400" y="6163837"/>
              <a:ext cx="580320" cy="150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2360" y="6152677"/>
                <a:ext cx="608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3832200" y="4277160"/>
              <a:ext cx="1204920" cy="889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28600" y="4267080"/>
                <a:ext cx="1221120" cy="9036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 bwMode="auto">
          <a:xfrm>
            <a:off x="5579165" y="3962400"/>
            <a:ext cx="331305" cy="31476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6042600" y="4017240"/>
              <a:ext cx="137160" cy="198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30360" y="4006800"/>
                <a:ext cx="1620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3072960" y="6306120"/>
              <a:ext cx="1351800" cy="210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0000" y="6292080"/>
                <a:ext cx="1379520" cy="2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98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Can </a:t>
            </a:r>
            <a:r>
              <a:rPr lang="fr-FR" dirty="0" err="1" smtClean="0">
                <a:solidFill>
                  <a:schemeClr val="bg1"/>
                </a:solidFill>
              </a:rPr>
              <a:t>we</a:t>
            </a:r>
            <a:r>
              <a:rPr lang="fr-FR" dirty="0" smtClean="0">
                <a:solidFill>
                  <a:schemeClr val="bg1"/>
                </a:solidFill>
              </a:rPr>
              <a:t> use the converse </a:t>
            </a:r>
            <a:r>
              <a:rPr lang="fr-FR" dirty="0" err="1" smtClean="0">
                <a:solidFill>
                  <a:schemeClr val="bg1"/>
                </a:solidFill>
              </a:rPr>
              <a:t>subtyping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rule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24197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y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164760" y="2610720"/>
              <a:ext cx="2443320" cy="754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9720" y="2598840"/>
                <a:ext cx="246312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255120" y="4164480"/>
              <a:ext cx="3692160" cy="1364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720" y="4151880"/>
                <a:ext cx="3710520" cy="13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471684" y="6163837"/>
              <a:ext cx="580320" cy="150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7644" y="6152677"/>
                <a:ext cx="608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3072960" y="6306120"/>
              <a:ext cx="1351800" cy="210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000" y="6292080"/>
                <a:ext cx="1379520" cy="2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928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47960" y="954000"/>
              <a:ext cx="6609960" cy="340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160" y="939600"/>
                <a:ext cx="6634800" cy="34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148040" y="1293120"/>
              <a:ext cx="7064280" cy="3890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880" y="1278360"/>
                <a:ext cx="7084440" cy="39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32200" y="1674360"/>
              <a:ext cx="4762080" cy="2905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60" y="1666440"/>
                <a:ext cx="4778280" cy="29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10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Classes do not </a:t>
            </a:r>
            <a:br>
              <a:rPr lang="en-US" dirty="0" smtClean="0"/>
            </a:br>
            <a:r>
              <a:rPr lang="en-US" dirty="0" smtClean="0"/>
              <a:t>Preserve 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err="1" smtClean="0">
                <a:solidFill>
                  <a:schemeClr val="bg1"/>
                </a:solidFill>
              </a:rPr>
              <a:t>Even</a:t>
            </a:r>
            <a:r>
              <a:rPr lang="fr-FR" dirty="0" smtClean="0">
                <a:solidFill>
                  <a:schemeClr val="bg1"/>
                </a:solidFill>
              </a:rPr>
              <a:t> if T &lt;: T’, </a:t>
            </a:r>
          </a:p>
          <a:p>
            <a:pPr marL="0" indent="0" algn="ctr">
              <a:buNone/>
            </a:pPr>
            <a:r>
              <a:rPr lang="fr-FR" dirty="0" err="1" smtClean="0">
                <a:solidFill>
                  <a:schemeClr val="bg1"/>
                </a:solidFill>
              </a:rPr>
              <a:t>Ref</a:t>
            </a:r>
            <a:r>
              <a:rPr lang="fr-FR" dirty="0" smtClean="0">
                <a:solidFill>
                  <a:schemeClr val="bg1"/>
                </a:solidFill>
              </a:rPr>
              <a:t>[T] and </a:t>
            </a:r>
            <a:r>
              <a:rPr lang="fr-FR" dirty="0" err="1" smtClean="0">
                <a:solidFill>
                  <a:schemeClr val="bg1"/>
                </a:solidFill>
              </a:rPr>
              <a:t>Ref</a:t>
            </a:r>
            <a:r>
              <a:rPr lang="fr-FR" dirty="0" smtClean="0">
                <a:solidFill>
                  <a:schemeClr val="bg1"/>
                </a:solidFill>
              </a:rPr>
              <a:t>[T’] are </a:t>
            </a:r>
            <a:r>
              <a:rPr lang="fr-FR" dirty="0" err="1" smtClean="0">
                <a:solidFill>
                  <a:schemeClr val="bg1"/>
                </a:solidFill>
              </a:rPr>
              <a:t>unrelated</a:t>
            </a:r>
            <a:r>
              <a:rPr lang="fr-FR" dirty="0" smtClean="0">
                <a:solidFill>
                  <a:schemeClr val="bg1"/>
                </a:solidFill>
              </a:rPr>
              <a:t> types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4215924"/>
            <a:ext cx="24197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Ref[T]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 :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Ref[T’]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y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365586" y="5487977"/>
              <a:ext cx="580320" cy="150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1546" y="5476817"/>
                <a:ext cx="608760" cy="1756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2077132" y="5324142"/>
            <a:ext cx="3243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Type checks only if T = T’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Holds for Arrays, Vectors, </a:t>
            </a:r>
            <a:br>
              <a:rPr lang="en-US" dirty="0" smtClean="0"/>
            </a:br>
            <a:r>
              <a:rPr lang="en-US" dirty="0" smtClean="0"/>
              <a:t>all mutable containers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191" y="325722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: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Array[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](1)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 :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Array[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](1)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x[0]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y[0] =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-1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y[0]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0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x[0]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3426" y="1678270"/>
            <a:ext cx="743446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fr-FR" sz="3200" kern="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Even</a:t>
            </a:r>
            <a:r>
              <a:rPr lang="fr-FR" sz="32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if T &lt;: T’, 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fr-FR" sz="3200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Array</a:t>
            </a:r>
            <a:r>
              <a:rPr lang="fr-FR" sz="3200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[T</a:t>
            </a:r>
            <a:r>
              <a:rPr lang="fr-FR" sz="32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] and </a:t>
            </a:r>
            <a:r>
              <a:rPr lang="fr-FR" sz="3200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Array</a:t>
            </a:r>
            <a:r>
              <a:rPr lang="fr-FR" sz="3200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[T</a:t>
            </a:r>
            <a:r>
              <a:rPr lang="fr-FR" sz="32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’] are </a:t>
            </a:r>
            <a:r>
              <a:rPr lang="fr-FR" sz="3200" kern="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unrelated</a:t>
            </a:r>
            <a:r>
              <a:rPr lang="fr-FR" sz="32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types</a:t>
            </a:r>
          </a:p>
        </p:txBody>
      </p:sp>
    </p:spTree>
    <p:extLst>
      <p:ext uri="{BB962C8B-B14F-4D97-AF65-F5344CB8AC3E}">
        <p14:creationId xmlns:p14="http://schemas.microsoft.com/office/powerpoint/2010/main" val="10452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in Soundness Proof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Can </a:t>
            </a:r>
            <a:r>
              <a:rPr lang="fr-FR" dirty="0" err="1" smtClean="0">
                <a:solidFill>
                  <a:schemeClr val="bg1"/>
                </a:solidFill>
              </a:rPr>
              <a:t>we</a:t>
            </a:r>
            <a:r>
              <a:rPr lang="fr-FR" dirty="0" smtClean="0">
                <a:solidFill>
                  <a:schemeClr val="bg1"/>
                </a:solidFill>
              </a:rPr>
              <a:t> use the </a:t>
            </a:r>
            <a:r>
              <a:rPr lang="fr-FR" dirty="0" err="1" smtClean="0">
                <a:solidFill>
                  <a:schemeClr val="bg1"/>
                </a:solidFill>
              </a:rPr>
              <a:t>subtyping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rule</a:t>
            </a:r>
            <a:endParaRPr lang="fr-FR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65600" y="2668810"/>
              <a:ext cx="2891880" cy="93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2720" y="2655850"/>
                <a:ext cx="2908800" cy="9608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418200" y="3754800"/>
              <a:ext cx="4545720" cy="1663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2080" y="3742200"/>
                <a:ext cx="4566240" cy="16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246400" y="5779524"/>
              <a:ext cx="580320" cy="150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2360" y="5768364"/>
                <a:ext cx="608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3832200" y="4277160"/>
              <a:ext cx="1204920" cy="889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28600" y="4267080"/>
                <a:ext cx="1221120" cy="9036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3286539" y="5372847"/>
            <a:ext cx="5446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prove each variable belongs to its type: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1270" y="5834512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variables other than y did not change... (?!)</a:t>
            </a:r>
          </a:p>
        </p:txBody>
      </p:sp>
    </p:spTree>
    <p:extLst>
      <p:ext uri="{BB962C8B-B14F-4D97-AF65-F5344CB8AC3E}">
        <p14:creationId xmlns:p14="http://schemas.microsoft.com/office/powerpoint/2010/main" val="7195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</a:t>
            </a:r>
            <a:r>
              <a:rPr lang="en-US" dirty="0" err="1" smtClean="0"/>
              <a:t>vs</a:t>
            </a:r>
            <a:r>
              <a:rPr lang="en-US" dirty="0" smtClean="0"/>
              <a:t> Immutable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461514" cy="51020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Immutable container, </a:t>
            </a:r>
            <a:r>
              <a:rPr lang="en-US" dirty="0" err="1" smtClean="0"/>
              <a:t>Coll</a:t>
            </a:r>
            <a:r>
              <a:rPr lang="en-US" dirty="0" smtClean="0"/>
              <a:t>[T]</a:t>
            </a:r>
          </a:p>
          <a:p>
            <a:pPr lvl="1"/>
            <a:r>
              <a:rPr lang="en-US" dirty="0" smtClean="0"/>
              <a:t>has methods of form e.g.    	get(</a:t>
            </a:r>
            <a:r>
              <a:rPr lang="en-US" dirty="0" err="1" smtClean="0"/>
              <a:t>x:A</a:t>
            </a:r>
            <a:r>
              <a:rPr lang="en-US" dirty="0" smtClean="0"/>
              <a:t>) : T</a:t>
            </a:r>
          </a:p>
          <a:p>
            <a:pPr lvl="1"/>
            <a:r>
              <a:rPr lang="en-US" dirty="0" smtClean="0"/>
              <a:t>if T &lt;: T’, then </a:t>
            </a:r>
            <a:r>
              <a:rPr lang="en-US" dirty="0" err="1" smtClean="0"/>
              <a:t>Coll</a:t>
            </a:r>
            <a:r>
              <a:rPr lang="en-US" dirty="0" smtClean="0"/>
              <a:t>[T’] has		get(</a:t>
            </a:r>
            <a:r>
              <a:rPr lang="en-US" dirty="0" err="1" smtClean="0"/>
              <a:t>x:A</a:t>
            </a:r>
            <a:r>
              <a:rPr lang="en-US" dirty="0" smtClean="0"/>
              <a:t>) : T’</a:t>
            </a:r>
          </a:p>
          <a:p>
            <a:pPr lvl="1"/>
            <a:r>
              <a:rPr lang="en-US" dirty="0" smtClean="0"/>
              <a:t>we have   </a:t>
            </a:r>
            <a:r>
              <a:rPr lang="en-US" dirty="0" smtClean="0">
                <a:solidFill>
                  <a:srgbClr val="FFFF00"/>
                </a:solidFill>
              </a:rPr>
              <a:t>(A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 T) &lt;: (A T’)  </a:t>
            </a:r>
            <a:br>
              <a:rPr lang="en-US" dirty="0" smtClean="0">
                <a:solidFill>
                  <a:srgbClr val="FFFF00"/>
                </a:solidFill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covariant rule for functions, so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[T] &lt;: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[T’]</a:t>
            </a:r>
          </a:p>
          <a:p>
            <a:r>
              <a:rPr lang="en-US" dirty="0" smtClean="0">
                <a:sym typeface="Wingdings" pitchFamily="2" charset="2"/>
              </a:rPr>
              <a:t>Write-only data structure have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setter-like methods,  		set(</a:t>
            </a:r>
            <a:r>
              <a:rPr lang="en-US" dirty="0" err="1" smtClean="0">
                <a:sym typeface="Wingdings" pitchFamily="2" charset="2"/>
              </a:rPr>
              <a:t>v:T</a:t>
            </a:r>
            <a:r>
              <a:rPr lang="en-US" dirty="0" smtClean="0">
                <a:sym typeface="Wingdings" pitchFamily="2" charset="2"/>
              </a:rPr>
              <a:t>) : B</a:t>
            </a:r>
          </a:p>
          <a:p>
            <a:pPr lvl="1"/>
            <a:r>
              <a:rPr lang="en-US" dirty="0"/>
              <a:t>if T &lt;: T’, then Container[T’] has	</a:t>
            </a:r>
            <a:r>
              <a:rPr lang="en-US" dirty="0" smtClean="0"/>
              <a:t>set(</a:t>
            </a:r>
            <a:r>
              <a:rPr lang="en-US" dirty="0" err="1" smtClean="0"/>
              <a:t>v:T</a:t>
            </a:r>
            <a:r>
              <a:rPr lang="en-US" dirty="0" smtClean="0"/>
              <a:t>) </a:t>
            </a:r>
            <a:r>
              <a:rPr lang="en-US" dirty="0"/>
              <a:t>: B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would need (T  B) &lt;: (T’  B)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err="1" smtClean="0">
                <a:sym typeface="Wingdings" pitchFamily="2" charset="2"/>
              </a:rPr>
              <a:t>contravariance</a:t>
            </a:r>
            <a:r>
              <a:rPr lang="en-US" dirty="0" smtClean="0">
                <a:sym typeface="Wingdings" pitchFamily="2" charset="2"/>
              </a:rPr>
              <a:t> for arguments, so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[T’] </a:t>
            </a: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&lt;: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[T]</a:t>
            </a:r>
          </a:p>
          <a:p>
            <a:r>
              <a:rPr lang="en-US" dirty="0" smtClean="0">
                <a:sym typeface="Wingdings" pitchFamily="2" charset="2"/>
              </a:rPr>
              <a:t>Read-Write data structure need both,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so they are invariant, no subtype on </a:t>
            </a:r>
            <a:r>
              <a:rPr lang="en-US" dirty="0" err="1" smtClean="0">
                <a:sym typeface="Wingdings" pitchFamily="2" charset="2"/>
              </a:rPr>
              <a:t>Coll</a:t>
            </a:r>
            <a:r>
              <a:rPr lang="en-US" dirty="0" smtClean="0">
                <a:sym typeface="Wingdings" pitchFamily="2" charset="2"/>
              </a:rPr>
              <a:t> if T &lt;: T’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26887</TotalTime>
  <Words>2293</Words>
  <Application>Microsoft Office PowerPoint</Application>
  <PresentationFormat>On-screen Show (4:3)</PresentationFormat>
  <Paragraphs>535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8" baseType="lpstr">
      <vt:lpstr>Arial</vt:lpstr>
      <vt:lpstr>Calibri</vt:lpstr>
      <vt:lpstr>Cambria Math</vt:lpstr>
      <vt:lpstr>Wingdings</vt:lpstr>
      <vt:lpstr>Default Design</vt:lpstr>
      <vt:lpstr>Compiler Construction 2010, Lecture 7</vt:lpstr>
      <vt:lpstr>PowerPoint Presentation</vt:lpstr>
      <vt:lpstr>Today</vt:lpstr>
      <vt:lpstr>Evaluating an Expression</vt:lpstr>
      <vt:lpstr>Each Value has a Type</vt:lpstr>
      <vt:lpstr>We can compute types without values</vt:lpstr>
      <vt:lpstr>We do not like trees upside-down</vt:lpstr>
      <vt:lpstr>Leaves are Up</vt:lpstr>
      <vt:lpstr>PowerPoint Presentation</vt:lpstr>
      <vt:lpstr>Type Rules as Local Tree Constraints</vt:lpstr>
      <vt:lpstr>Type Rules with Environment</vt:lpstr>
      <vt:lpstr>PowerPoint Presentation</vt:lpstr>
      <vt:lpstr>Derivation Using Type Rules</vt:lpstr>
      <vt:lpstr>Type Rule for Function Application</vt:lpstr>
      <vt:lpstr>Computing the Environment of a Class</vt:lpstr>
      <vt:lpstr>Extending the Environment</vt:lpstr>
      <vt:lpstr>Type Checking Expression in a Body</vt:lpstr>
      <vt:lpstr>Remember Function Updates</vt:lpstr>
      <vt:lpstr>PowerPoint Presentation</vt:lpstr>
      <vt:lpstr>Blocks with Declarations in the Middle</vt:lpstr>
      <vt:lpstr>Rule for While Statement</vt:lpstr>
      <vt:lpstr>Rule for Method Call</vt:lpstr>
      <vt:lpstr>Example to Type Check</vt:lpstr>
      <vt:lpstr>Overloading of Operators</vt:lpstr>
      <vt:lpstr>Arrays</vt:lpstr>
      <vt:lpstr>Example with 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Meaning of Types</vt:lpstr>
      <vt:lpstr>Types as Sets</vt:lpstr>
      <vt:lpstr>SUBTYPING</vt:lpstr>
      <vt:lpstr>Subtyping</vt:lpstr>
      <vt:lpstr>Types for Positive and Negative Ints</vt:lpstr>
      <vt:lpstr>More Rules</vt:lpstr>
      <vt:lpstr>Making Rules Useful</vt:lpstr>
      <vt:lpstr>Subtyping Example</vt:lpstr>
      <vt:lpstr>Using Subtyping</vt:lpstr>
      <vt:lpstr>What Pos/Neg Types Can Do</vt:lpstr>
      <vt:lpstr>Subtyping and Product Types</vt:lpstr>
      <vt:lpstr>Using Subtyping</vt:lpstr>
      <vt:lpstr>Subtyping for Products</vt:lpstr>
      <vt:lpstr>Analogy with Cartesian Product</vt:lpstr>
      <vt:lpstr>Subtyping and Function Types</vt:lpstr>
      <vt:lpstr>Subtyping for Function Types</vt:lpstr>
      <vt:lpstr>Function Space as Set</vt:lpstr>
      <vt:lpstr>Proof</vt:lpstr>
      <vt:lpstr>Subtyping for Classes</vt:lpstr>
      <vt:lpstr>Example </vt:lpstr>
      <vt:lpstr>Today</vt:lpstr>
      <vt:lpstr>Example: Tootool 0.1 Language</vt:lpstr>
      <vt:lpstr>Type System for Tootool 0.1</vt:lpstr>
      <vt:lpstr>What went wrong in Tootool 0.1 ?</vt:lpstr>
      <vt:lpstr>Recall Our Type Derivation</vt:lpstr>
      <vt:lpstr>Corrected Type Rule for Assignment</vt:lpstr>
      <vt:lpstr>How could we ensure that some other programs will not break?</vt:lpstr>
      <vt:lpstr>Today</vt:lpstr>
      <vt:lpstr>Proving Soundness of Type Systems</vt:lpstr>
      <vt:lpstr>Proving Soundness by Induction</vt:lpstr>
      <vt:lpstr>A Simple Programming Language</vt:lpstr>
      <vt:lpstr>Program State</vt:lpstr>
      <vt:lpstr>Program State</vt:lpstr>
      <vt:lpstr>Program State</vt:lpstr>
      <vt:lpstr>Program State</vt:lpstr>
      <vt:lpstr>Program State</vt:lpstr>
      <vt:lpstr>Program State</vt:lpstr>
      <vt:lpstr>Definition of Simple Language</vt:lpstr>
      <vt:lpstr>Bad State: About to Divide by Zero (Crash)</vt:lpstr>
      <vt:lpstr>Good State: Not (Yet) About to Divide by Zero</vt:lpstr>
      <vt:lpstr>Good State: Not (Yet) About to Divide by Zero</vt:lpstr>
      <vt:lpstr>Moved from Good to Bad in One Step!</vt:lpstr>
      <vt:lpstr>Being Very Good: A Stronger Inductive Property</vt:lpstr>
      <vt:lpstr>If you are a little typed program, what will your parents teach you?</vt:lpstr>
      <vt:lpstr>Definition of Simple Language</vt:lpstr>
      <vt:lpstr>Checking Properties in Our Case</vt:lpstr>
      <vt:lpstr>Example Case 1</vt:lpstr>
      <vt:lpstr>Example Case 2</vt:lpstr>
      <vt:lpstr>Must Carefully Check Our Type Rules</vt:lpstr>
      <vt:lpstr>We would need to check all cases (there are many, but they are easy)</vt:lpstr>
      <vt:lpstr>Remark</vt:lpstr>
      <vt:lpstr>Today</vt:lpstr>
      <vt:lpstr>Simple Parametric Class</vt:lpstr>
      <vt:lpstr>Simple Parametric Class</vt:lpstr>
      <vt:lpstr>Simple Parametric Class</vt:lpstr>
      <vt:lpstr>Simple Parametric Class</vt:lpstr>
      <vt:lpstr>Analogously</vt:lpstr>
      <vt:lpstr>Mutable Classes do not  Preserve Subtyping</vt:lpstr>
      <vt:lpstr>Same Holds for Arrays, Vectors,  all mutable containers</vt:lpstr>
      <vt:lpstr>Case in Soundness Proof Attempt</vt:lpstr>
      <vt:lpstr>Mutable vs Immutable Containers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kuncak</cp:lastModifiedBy>
  <cp:revision>3113</cp:revision>
  <cp:lastPrinted>2010-10-24T14:57:43Z</cp:lastPrinted>
  <dcterms:created xsi:type="dcterms:W3CDTF">2005-06-07T20:03:32Z</dcterms:created>
  <dcterms:modified xsi:type="dcterms:W3CDTF">2011-10-29T18:37:15Z</dcterms:modified>
</cp:coreProperties>
</file>