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1T06:58:23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9847 15003 68,'-14'-18'36,"10"6"-1,-6-6 2,-2-3-23,14 7-7,-6-9-2,10 6-2,-1-5 0,5 4-1,-1-1 0,8 2 0,-3-1 0,7 3-1,-4 2 1,5 3-1,0 4 0,0 3-1,1 6 0,0 4 1,-4 5-1,-2 3 1,-1 7-1,-2 3 0,-4 3 1,-2 2-1,-6 3 0,-2 1 1,-1-1-2,-3 1 1,-5 3 0,-2-3 0,-4 3-1,-3 0 0,-3 0 1,-2-1 0,-3 1 0,-1-1 0,1 1 0,-4 0 0,2-2 0,1-3 0,4-2 0,3-4 0,4-3 0,2-4 0,5-3 0,9-16 1,-4 14 0,4-14-1,10 8 1,-1-7 0,1-2 0,3 1 0,2-3 0,5 3 0,1-1 0,5-2 0,2 0-1,6 1 0,1 1 1,6-1 0,-1-1 0,2 2-1,-1-1 1,-5 3 0,-3 1 0,-6 1-1,-6-2 1,-5 5-1,-6-3-1,-10-3-1,9 13-4,-9-13-23,-14 2-12,14-2 1,0 0-1,-9-4 1</inkml:trace>
  <inkml:trace contextRef="#ctx0" brushRef="#br0" timeOffset="46839.6789">7728 5376 11,'-10'8'26,"10"-8"3,0 0 1,0 0-9,0 0-3,6-14-4,5 11-3,-1-9-4,9 3-1,3-4-2,8 5-1,5-6-2,5 1 0,10-4-1,5 4 0,9 0 1,7 0-1,3-3 0,5 3 0,3 1 0,3 2 0,4 3 1,-1 0-1,-1 2 0,-2 3 0,1 3 1,-1 3-1,-3-2 1,-4 3-1,-1-1 1,-2 5-1,-2-1 0,-3 1 1,-5-3-2,-4 7 1,-3-2 0,-6 0 1,-2 4-1,-4-3 0,-7 1 1,-2 3-1,-2-1 1,-2-4-1,2 0 0,-3 0-2,-5-5 2,-3-2-1,-2 1-2,-9-10-4,3 3-22,-16 2-4,1-11 0,-1 11 0</inkml:trace>
  <inkml:trace contextRef="#ctx0" brushRef="#br0" timeOffset="47256.7028">9949 5135 51,'-12'-19'32,"12"19"1,-9-12 0,9 12-19,0 0-3,0 0-2,0 0-3,14 17-2,-1 0-1,-1-4 0,6 11-1,-1-4 0,1 1 0,-2 0-2,-1 1 1,-4-2 0,-3 1 0,-6 3 0,-6-7 0,-7 1 0,-1 1-2,-7-2 3,-2-1-2,-3-4 1,1-1-1,-2 0 0,4-5-3,7 8-20,-2-7-13,0-2-1,6-1 0,-3-6 0</inkml:trace>
  <inkml:trace contextRef="#ctx0" brushRef="#br0" timeOffset="53971.087">10162 6928 13,'0'0'21,"-13"-7"1,13 7-6,0 0-2,-10-9-3,10 9-3,-19-10-1,10 5-1,-8-4 1,2 2-1,-7-7 0,5 7-1,-8-6 0,5 3 0,-8-6-1,6 5-1,-8-5 0,1 6-1,-7-3 0,-2 0 0,-4 0 0,-2 4-2,-5-2 1,-4 0 1,-4 0-2,2 1 1,-4 2 0,2 0 0,-3 0 0,1-1 0,-2 0-2,2 4 1,-1-2-1,-3 3 1,0-3-2,-3 3 2,0-1-1,3 4 1,1 1 0,-3-2 0,2 2 0,8 1 0,-3 4 1,5-1-1,3 5 1,-1-2 0,3 4 0,7 2-2,2 2 3,7-3-2,3 0 0,2 2-1,3-4 1,4 2 0,2-2 0,-2-3 0,3 2 0,-1-2 0,1-1 0,2-2 1,2 0-2,3 0 1,1-2 0,9-2 0,-11 6 0,11-6 0,-11 3 0,11-3 0,0 0-1,-12 5 0,12-5-2,0 0-5,0 0-12,0 0-11,8-14-2,4 7 3,-3-9-2</inkml:trace>
  <inkml:trace contextRef="#ctx0" brushRef="#br0" timeOffset="54418.1125">7998 6646 12,'-10'-2'25,"10"2"2,0 0-4,0 0-5,0 0 0,-11-14-5,11 14-2,0 0-4,0 0 0,0 0-4,0 0 1,0 0-1,-11-4-1,11 4 1,-7 10-2,7-10 1,-14 19-1,7-6 1,-3 2-1,-3 0 1,-2 5-1,0-1-1,-4 3 1,3 3-1,-4-1 0,0 3 0,4 3 0,1 1 0,5-6 0,5-1 0,5-2 0,7-6 1,7-5 0,4-3-1,6-5 1,2-2 0,4 2-1,2 2 0,-3-5-5,4 9-22,-4 1-6,-11-6-1,5 9-1</inkml:trace>
  <inkml:trace contextRef="#ctx0" brushRef="#br0" timeOffset="60148.4403">10053 8138 22,'0'0'25,"0"0"0,0 0-4,0 0-5,-9-14-3,9 14-5,-17-8-2,6 3-1,-8-3 0,1 1-2,-10-4 1,-2 2-1,-9-1-1,0 0 0,-6-1 0,-3 2 0,-2 1 0,-4-2 0,-5 3 0,2 2-1,-5 0 1,-2-1-1,-4 5 0,2 2 1,-5 0-2,3 5 1,1-2 0,-3 2-1,3-1 0,3 3 1,-2-2 0,1 0-1,-2 2 1,1-1 0,-4 1-1,-2 3 1,-4-1-1,-3 0 1,-2 2-1,3 0 1,-3 2 0,1 1 0,1 2 0,4-1 0,5 0 0,2 3 0,6 2-1,4-2 1,7-2-1,8 0 1,5-3-1,8 0 0,7-2 1,7-6-1,5 1 0,11-7 0,-11 6-1,11-6-1,0 0-2,1-10-4,11 9-9,-12 1-16,17-20-1,-1 8 0,-4-8 1</inkml:trace>
  <inkml:trace contextRef="#ctx0" brushRef="#br0" timeOffset="60470.4587">7519 8116 35,'0'0'29,"-3"-13"0,3 13 1,0 0-15,-5-19-3,5 19-4,0 0-2,-12-8-2,1 11 1,2 4-2,-8 5-1,-2 5 0,-4 5 0,0 5 0,-5 3-1,4 4 1,3-1 0,3 0 0,5-1-1,11-4 0,2-5 0,10-2 0,6-5 0,8-5 0,4-2 0,4-3-2,2 1-2,-6-7-12,1 2-19,-1 3-1,-6-8 0,2 6 0</inkml:trace>
  <inkml:trace contextRef="#ctx0" brushRef="#br0" timeOffset="66077.7794">7183 9686 22,'13'1'24,"-13"-1"2,18-12-9,-4 6-3,4-5-1,3 4-2,6-9-3,10 2-1,5-7-1,13 2-2,4-5 1,6 3-2,4-3 1,7 4-1,-2-3 0,5 7 0,-4-2-1,3 5 0,-2-4 0,2 8-1,-1-2 1,1 1-1,-1 5 0,3 0 0,-3 0 0,4 3 0,1 1 0,1 1 0,1 0-1,7 3 1,2-1 0,3-1 1,3 1-1,0 1-1,0-1 1,1 2 0,-6 0 0,-2 0 0,-7 2 0,-6 2-1,-6-2 1,-6 3 0,-10 0 0,-9 0 0,-6-1-1,-7 2 1,-4 2-1,-8-4 1,-5 1-1,1-1 1,-7-3-2,0-1 1,1-1-1,-13-3-1,10-9-1,-12 0-2,2 9-4,-13-21-13,-2 5-13,2 2 1,-8-8-1,9 5 2</inkml:trace>
  <inkml:trace contextRef="#ctx0" brushRef="#br0" timeOffset="66406.7981">10058 9234 19,'-22'-5'31,"12"7"-1,-2-7 4,12 5-11,0 0-2,0 0-6,26 13-5,-15-11-3,13 8-2,-2 0 0,4 2-2,-2 0 0,0 4-2,0-2 0,-5 5-1,-1-1 2,-5 2-2,-4 0 0,-4 2 0,-6 2 0,-5 0 1,-8 1-1,-6 2 0,-8 0 0,-4 2 0,-3-3 0,-1-2-1,2 1-1,3-10-5,14 4-24,3-2-6,14-17 1,-3 9-1</inkml:trace>
  <inkml:trace contextRef="#ctx0" brushRef="#br0" timeOffset="67774.8765">7293 10929 44,'9'-5'28,"-9"5"-3,5-15-4,-5 15-5,16-16-5,-2 12-2,-1-10-3,13 4-1,2-5 1,10 5-2,3-6 1,12 3-2,1-6 1,10 5 0,2-3-1,7 4 0,0 0-1,6 4 0,2 1-1,3 0 0,0 4 0,2-1-1,2 3 1,4 1-1,4 1 1,1 0 0,2 0 0,2 2 0,-2-1 0,0 4 0,-6-1 0,-7 2-1,-8-2 1,-8 2-1,-7-1 1,-10 2-1,-4 1 0,-6 1 0,-4-3 0,1 5 0,-3 2 0,0-3 1,-1 3-2,1 1 1,-2-2 0,-2 2 1,-4-2-2,-3-2 1,-5-1 0,-3-2 0,-4-2 0,-4-4-1,0-2-2,-10 1 0,15-2-3,-15-9-5,12 5-21,-12 6-4,0-20 0,1 9 0</inkml:trace>
  <inkml:trace contextRef="#ctx0" brushRef="#br0" timeOffset="68157.8984">9878 10694 45,'-17'-5'32,"17"5"2,-22-4-1,13-1-13,9 5-6,0 0-5,10 12-3,-10-12-2,15 14-1,-15-14-1,22 20 0,-8-9 0,3 2-1,3 0 0,0 2 0,1-1-1,0 2 0,-2 1 1,-2 1-1,-3-2 0,-4 3 0,-5-1 0,-7 1 1,-2 1-1,-5-3 0,-6 0 0,-3-2 0,-6 3 0,-3-4 0,-1 2-1,-2-6-4,10 7-12,3-4-20,0-7 1,17-6-1,-11 8 1</inkml:trace>
  <inkml:trace contextRef="#ctx0" brushRef="#br0" timeOffset="82435.715">11660 12536 51,'0'0'32,"0"0"4,19 3-5,-3 4-14,0-13-3,13 12-4,-5-9-4,8 5-2,-2-4-1,2 2-1,-1-4-1,-2 2-2,-4 2-2,-8-5-8,1 4-24,-8 6-1,-10-5 0,-5 8-1</inkml:trace>
  <inkml:trace contextRef="#ctx0" brushRef="#br0" timeOffset="82696.73">11658 12756 67,'0'0'37,"0"0"-2,14-4 3,-6 5-24,3-9-6,11 8-1,-1-4-3,4 7-1,0-2-1,4 3-1,-1 0-2,0 0-2,7 9-13,-2-7-21,-5-2 0,2-2 0,-3-8-2</inkml:trace>
  <inkml:trace contextRef="#ctx0" brushRef="#br0" timeOffset="83765.7911">13035 12601 46,'-14'-5'35,"14"5"0,-10-16 2,4-2-14,12 7-7,-10-15-5,14 11-4,-5-13-1,9 8-2,-2-5 0,8 5-2,0-1 0,2 7-1,2 2 0,0 7-1,2 6 0,0 6 0,-4 9 0,-3 6 0,-7 9 0,-3 4-1,-6 5 1,-7 6-1,-6 1 0,-4 0 0,-6 1 0,-3-1 0,-2-2 1,-3-2-1,-1 0 1,0-6 0,2-4-1,3-3 2,2-6-1,8-3 1,4-7-1,5-6 1,5-8 1,14 6-1,1-6 1,10-1 0,5-2 0,8 3-1,5 0 0,3 1 0,3 6-2,-7-2-2,3 7-6,-18-5-26,-3 2-5,-8 0 0,-8-2-1</inkml:trace>
  <inkml:trace contextRef="#ctx0" brushRef="#br0" timeOffset="93496.3477">5263 12843 39,'0'0'32,"12"-15"2,-8 0-2,3-4-12,5 5-5,-7-13-6,8 9-4,-3-6-1,1 3-1,-2-1 0,1 7-1,-3 2 0,-7 13 1,13-10-2,-13 10 0,12 11 0,-6 7-1,-3 3 1,2 8-1,-1 2 0,-1 8-1,0 3 1,-1 1 0,0 2-1,-1-4 0,3-3-2,-3-3-1,5 1-4,-8-16-9,4-4-19,0-2 1,-2-14-1,-4 12 1</inkml:trace>
  <inkml:trace contextRef="#ctx0" brushRef="#br0" timeOffset="93711.36">5309 13129 54,'0'0'35,"-4"13"-1,4-13 2,0 0-20,21 1-6,-10-3-2,13 5-3,-4-4-2,5 4-2,3-3-2,1 0-1,3 3-4,-8-10-9,2 2-20,3 4-1,-6-6 0,2 1 1</inkml:trace>
  <inkml:trace contextRef="#ctx0" brushRef="#br0" timeOffset="93952.3738">5904 12759 81,'0'0'37,"9"-10"-2,-9 10 1,20 3-32,-5-8-35,1 11-2,-5-5-2,8 1-2</inkml:trace>
  <inkml:trace contextRef="#ctx0" brushRef="#br0" timeOffset="94991.4331">7899 12394 55,'-1'19'33,"-3"-8"1,4 9-1,2 7-18,-6-2-5,7 16-3,-4-4-2,3 7-2,-3 1-1,2 0-2,0 1 0,-3-8-4,5 1-4,-7-14-12,2-6-15,5-1 0,-3-18 0,-1 14 1</inkml:trace>
  <inkml:trace contextRef="#ctx0" brushRef="#br0" timeOffset="95197.4447">7662 12703 59,'0'0'35,"0"0"2,17-8-1,2-3-13,12 13-14,-1-9-3,13 7-5,9 1-23,2 1-14,-1-5 0,2 2-2,-2-4 0</inkml:trace>
  <inkml:trace contextRef="#ctx0" brushRef="#br0" timeOffset="102324.8526">8892 12475 7,'0'0'25,"-33"6"1,23 9 1,-11 0-11,6 7-2,1 8-2,0 3-4,8 9-1,-4 0-1,13 9-1,-1-7 0,10 2-1,1-10 0,13-4 1,1-12-3,6-9-1,2-14 1,3-10-1,-4-14 0,1-3 0,-4-12 0,-7-2 0,-7-7 0,-8 0 0,-9 0 0,-11 3 0,-11 4-1,-8 5 1,-9 9-1,-3 9-1,-3 14-2,2 3-5,13 10-24,9 14-1,4-3 0,20 13-1</inkml:trace>
  <inkml:trace contextRef="#ctx0" brushRef="#br0" timeOffset="102744.8767">9656 12687 51,'-5'10'38,"5"-10"-3,0 0 1,0 0-9,0 0-20,0 0-25,0 0-14,7 10-2,-3-20-4,12 3 2</inkml:trace>
  <inkml:trace contextRef="#ctx0" brushRef="#br0" timeOffset="144572.269">20442 14462 85,'0'0'36,"0"0"2,0 0 0,22 13-29,-9-13-3,8 6-1,2-5-2,8 3-1,-3-1-2,1 1 0,2 2-3,-6-7-2,7 10-11,-13-5-23,-8-4 2,-11 0-3,0 0 4</inkml:trace>
  <inkml:trace contextRef="#ctx0" brushRef="#br0" timeOffset="144780.2809">20429 14681 72,'12'13'38,"-2"-8"-1,6 2 1,-1 5-23,-1-10-7,8 5-3,-5-2-3,4 1-2,0 1-4,-5-4-25,5-3-9,3 0 1,-4-9-2</inkml:trace>
  <inkml:trace contextRef="#ctx0" brushRef="#br0" timeOffset="145714.3341">21185 14449 70,'0'0'35,"-6"-9"-1,6 9-6,-3-24-15,13 14-4,-7-5-2,7 3-2,-1-2-2,5 5 0,-3-1-1,4 4-1,1 3 1,2 6-2,3 1 1,6 9 1,0 1-2,0 6 1,-1 3 0,-4 3 0,-3 4 0,-7 5-1,-9 0 1,-8 0-1,-11 2 1,-3 2-1,-9 0 1,-3 1-1,-2-3-1,-3-1 1,3-1 0,3-2 0,4-2-1,4-4 1,6-4 0,6-3 0,7-7 1,6 4 0,8-10 1,5 3 0,2-5 0,10 4 1,-4-3-1,5 3 0,-2-3 0,3 3-1,-1-1 0,-1-2-1,0-1-1,-5-2-3,10 8-23,-8-7-14,-6-3 2,2-1-2,-5-5 0</inkml:trace>
  <inkml:trace contextRef="#ctx0" brushRef="#br0" timeOffset="173609.9299">16211 14580 39,'-13'-22'32,"13"22"1,-19-18 2,-1 6-16,7 14-4,-16-9-6,6 16-2,-13-1-1,5 8-3,-8 3 1,5 8-2,-4 2 1,10 9-2,2 4 1,10 6-1,9 1 0,10 4 0,11-1 0,12-1 0,8-6 0,11-5 0,6-7 0,6-6 0,2-10-1,1-11-4,7-7-31,-5-4-4,-8-13 1,2-3-1</inkml:trace>
  <inkml:trace contextRef="#ctx0" brushRef="#br0" timeOffset="174878.0024">19294 14073 53,'-6'-16'28,"6"16"3,0 0-8,-2 9-11,3 12-1,-8 4-4,7 17 0,-7 3 0,8 15 0,-6 2-2,8 10-1,-3-2-1,7 7-1,0-6 0,3-1 0,-1-8-1,4-3-1,-4-8 0,0-9 1,-1-8-1,-1-10 1,-4-13 0,-3-11-1,0 0 1,1-23 0,-6-3-1,-7-5 1,-2-5-1,-5-1 0,0 2 0,-7 5 0,1 7 0,-2 6 0,0 9 0,-2 8 0,3 9-1,2 7 1,1 9 0,3 1 0,4 8-1,3 2 1,8 1 0,9 0 0,8 0 1,6-2 0,8-10 1,8 1 0,4-12 0,7-2 1,1-8 0,3-3-1,-2-6 0,-3 1-1,-2-3-3,-10-5-10,-3 4-26,-6 1-2,-11-7 1,-5 3-1</inkml:trace>
  <inkml:trace contextRef="#ctx0" brushRef="#br0" timeOffset="178474.2081">18523 13864 18,'-17'-23'24,"17"23"-1,-27-17-5,10 6-5,-6-1-3,-4-4-3,-1 2-1,-2-5-2,-4-4 0,-2-2-2,-4-3 0,-4-2 0,-1-2-1,-4 2 1,-3-1-1,-5 1 0,-1 5-1,-2 1 1,2 6 0,-4 3-1,-4 7 0,-2 3 0,-3 7 0,-3 7 0,-3 2 0,-2 10-1,0 5 1,2 4 0,6 0 0,3 2 0,7-1 1,8-2-1,7 0 2,11-7-2,4-1 2,10-6-2,5 0 1,8-6 0,8-9 0,-6 13-1,6-13-2,0 0-4,0 0-12,9-12-10,3 8-2,-12-16 2,13 5-1</inkml:trace>
  <inkml:trace contextRef="#ctx0" brushRef="#br0" timeOffset="178754.2241">16756 13534 33,'-24'-3'26,"14"15"2,-14-3-5,4 1-12,6 11-4,-6-1-2,4 10-1,-1 0 0,2 7 0,0-3-1,4 5 0,0-4 1,9 2-1,2-7 1,10 2-1,5-8 2,11-2-2,5-9 0,9-1-1,6-7 0,1-1-4,5 0-26,-2 5-3,-17-5-2,1 13-1</inkml:trace>
  <inkml:trace contextRef="#ctx0" brushRef="#br0" timeOffset="179952.2927">15638 16602 22,'0'0'28,"-14"-21"0,14 21-5,-23-10-6,2 7-3,-2 16-3,-9-4-1,-1 15-3,-5 1 0,1 11-2,-3 1-1,4 11-1,3-5 0,11 5-1,6-5 0,12-2 0,10-5 0,14-4-1,7-9 1,10-3-1,6-7-1,1-6-1,5 0-4,-7-10-24,-1-4-5,2 0 0,-10-6-2</inkml:trace>
  <inkml:trace contextRef="#ctx0" brushRef="#br0" timeOffset="180258.3102">15794 16749 58,'17'3'36,"-17"-3"-2,19 4 1,-8 5-20,2-12-7,12 10-3,-1-4-1,6 4-1,0-4-1,7 3-1,-2-4 0,0-2-2,0 5-4,-10-8-18,-3 1-13,-1 5 1,-12-5-2,0 3 1</inkml:trace>
  <inkml:trace contextRef="#ctx0" brushRef="#br0" timeOffset="180907.3473">16615 16360 75,'0'0'37,"0"0"-1,-4 9 1,-5-7-28,14 16-3,-5-4-2,6 10-2,0 5 1,3 5-2,0 5 0,2 6 0,-3 1 1,1 3-2,-2-3 1,0 2-1,-1-6 0,-1-5 0,0-4 0,-1-10 0,-2-6-1,-2-17 1,4 10 0,-4-10-1,1-26 1,-4 3-1,-2-6 1,-5-2 0,0 1 0,-8 0 0,0 3 0,-6 7-1,-4 9 1,-2 4 0,-4 14 0,0 3 0,2 6 0,2 3 0,6 4-1,6 2 2,7-2-2,11-1 1,11-3 1,7 0-1,8-3 1,7-4 0,5-4 0,5-1 0,0-2 0,0-1 0,1-3 0,-2 0 0,-2-2-1,-6 2-2,-3 5-1,-12-9-8,3 3-27,-8 5 0,-14-5 1,0 0-2</inkml:trace>
  <inkml:trace contextRef="#ctx0" brushRef="#br0" timeOffset="181441.3778">15114 16331 36,'-18'-3'29,"8"11"3,-11-3-1,-3 12-15,7 17-5,-5 6-4,7 18-2,5 7 0,10 12-1,10 6-2,15 2-1,15 0-8,16-2-26,11-23 1,20 0-2,3-20 1</inkml:trace>
  <inkml:trace contextRef="#ctx0" brushRef="#br0" timeOffset="181836.4003">17016 16292 85,'12'1'38,"7"10"-1,2 5 2,-1 4-32,13 17-2,1 6 0,3 15-2,-4 5-1,-3 7-1,-6 5-1,-7 7 0,-11 3-1,-11 2-2,-3 3-10,-14-10-27,-5-13 3,1-12-3,1-28 2</inkml:trace>
  <inkml:trace contextRef="#ctx0" brushRef="#br0" timeOffset="182346.4293">17724 16480 60,'-9'5'35,"9"14"-2,-3-8 2,1 4-22,13 12-7,-4 1-1,7 6-2,-1 2 0,4 3-2,-5-4 0,1 4-2,-3 0-2,-6-9-3,1 6-14,-1-7-14,-11-12-1,3 0-1,-9-14 2</inkml:trace>
  <inkml:trace contextRef="#ctx0" brushRef="#br0" timeOffset="182539.4406">17579 16773 61,'0'0'36,"-16"-1"-1,16 1 1,17 0-21,2-14-6,19 9-3,5-7-3,11 2-2,16 4-10,2-3-27,0-5-1,2 6 2,-12-7-4</inkml:trace>
  <inkml:trace contextRef="#ctx0" brushRef="#br0" timeOffset="183415.4908">19472 16128 37,'8'21'34,"-5"-3"1,8 17 0,-2 5-11,-3-5-9,14 20-5,-10-5-4,5 14-2,-5-4-1,2 0 0,-7-4-1,0 0-1,-1-8 0,-1-8-1,-2-9 0,0-11 1,0-9-1,-1-11-1,0 0 1,-4-28 0,-3 1-1,-2-4 0,-5-3 0,-5-2 1,-5 5-1,-4 2 1,-6 11-2,-3 10 2,-2 7 0,0 10 0,1 12 0,2 7 0,5 7 1,6 5-1,10 0 2,12-1-1,11-4 1,16 0 0,10-8 0,14-7 1,8-9-1,8-4 0,2-8-1,2-4-1,-3 3-5,-12-7-29,-4-4-5,-7 3 1,-9-9-2</inkml:trace>
  <inkml:trace contextRef="#ctx0" brushRef="#br0" timeOffset="183981.5231">20445 16435 61,'9'0'36,"-9"0"0,19-5-1,-2 9-17,-7-6-7,13 5-6,0-3-2,5 4-2,3-1 1,8 3-1,0-3 0,3-2-1,0 2-3,-7-5-2,1 11-9,-15-5-22,-8-1 0,-13-3-1,-5 11 1</inkml:trace>
  <inkml:trace contextRef="#ctx0" brushRef="#br0" timeOffset="184195.5354">20468 16604 65,'0'0'36,"13"22"0,-3-13 2,3-3-22,11 11-7,-3-8-4,5 4-2,5-3-1,6-1-4,6 7-8,2-7-27,-5-9 0,4 3 1,-5-11-3</inkml:trace>
  <inkml:trace contextRef="#ctx0" brushRef="#br0" timeOffset="185232.5944">21487 16419 41,'0'0'32,"-11"3"3,11-3-7,0 0-6,-20-3-4,20 3-6,0 0-3,0 0-1,-4-17-3,4 17-1,7-20-1,0 11-1,1-2-1,4-1 0,2 2-1,5-2 1,3 0-1,3 6 1,5 2 0,3 2-1,-1 6 1,0 5-1,-2 5 0,-3 5 1,-5 5-1,-3 4 1,-9 3-2,-6 6 1,-7 4 0,-3 0 0,-8 1-1,-8 5 0,-4-1 1,-3 1 0,-4-1-1,-1-5 1,4-1-1,2-5 1,4-3 0,7-8 1,4-8-2,9-3 2,4-13-1,11 8 2,1-9-1,7-3 1,4-3-1,8 8 1,2-3 0,6 2 0,0 1-1,2 2 0,3 1-2,-4-1-3,14 11-24,-14-16-13,-3-2 1,1-10 0,0-17-1</inkml:trace>
  <inkml:trace contextRef="#ctx0" brushRef="#br0" timeOffset="187671.7342">14071 16571 27,'-1'-12'30,"1"12"0,0 0 1,9-2-13,-9 15-8,0-13-2,2 34 0,-2-11-2,3 14-1,-3 3-1,2 12-1,-4 1-2,1 4 1,-6-1-2,-3-1 1,-2-4-1,-2-3 0,-5-10-1,-1-8 2,-1-11-2,0-9 1,-2-8 0,-1-9 0,0-9 1,0-12-1,1-8 0,3-4 0,4-2 1,2-3-1,7 2 1,7 6-1,5 8 1,10 11 0,3 9 0,8 13 1,3 7-1,6 13 1,5 1 0,2 8 1,2-3-2,4 7 1,0-7 0,0 0-1,-5-1-1,-1-10-5,4-1-28,-5-2-3,-13-9 1,0-3-3</inkml:trace>
  <inkml:trace contextRef="#ctx0" brushRef="#br0" timeOffset="188190.7639">14634 16857 94,'-2'13'36,"2"-13"-1,12 18-16,2-11-53,0-11-1,13 2-1,-3-13-1</inkml:trace>
  <inkml:trace contextRef="#ctx0" brushRef="#br0" timeOffset="190509.8963">18345 16386 60,'0'0'36,"21"-10"-2,-10-1 1,-4 1-20,16 11-7,-7-7-3,7 11-1,-3-2-2,6 5-1,-4 2 0,-2 5 0,-1-1-1,-2 4 2,-6 1-2,-6 4 0,-5 5-1,-8-1 0,-5 3 0,-6-2-1,-3 2 1,-4-6-1,4-1 1,0-9-1,6-5 2,3-5 0,13-4 1,0 0 0,1-9 0,11 5 1,0 0 0,5 5-1,-1 1 1,2 2 0,-2 4-1,0 3-1,-3 6 1,-2 3-1,-1 4 0,-2 2 1,-4 4-1,-3 6 0,-3 2 0,-6-2 0,-2-2-1,-2 1 1,-6-4 0,0-1 0,-3-8-1,-2-6 1,0-6 0,2-5 0,0-5 0,2-7 0,2-7 0,2-2 0,3-4 1,5 0-1,1 2 0,1 1 0,4 5 0,4 3 0,-3 9 0,14-6 0,2 10 0,2 2 0,3 1 0,2 2 1,3 1-1,3-1 0,1-1 0,3-2-1,-1 1-2,-3-6-6,8 6-22,-5-5-5,-9-4 0,0 4-2</inkml:trace>
  <inkml:trace contextRef="#ctx0" brushRef="#br0" timeOffset="190763.9111">19016 16691 90,'14'13'38,"-14"-13"-2,3 12 4,-3-12-33,11 16-8,-11-16-18,0 0-19,16 6 2,-16-6-3,20-11 2</inkml:trace>
  <inkml:trace contextRef="#ctx0" brushRef="#br0" timeOffset="211491.0966">14477 17463 41,'0'0'28,"-8"-13"1,8 13 0,0 0-16,-10 0-3,10 13-2,-3 0-4,6 9 4,-4 2-5,2 4 0,-4 1-1,3 10 0,-3-3-1,-1-4 1,-4 0-2,-1-2 0,-4-6 0,0-4 1,-2-8-1,-3-8 0,0-11 0,-1 2 0,-3-9 0,2-5 0,-2-2 0,0 0 0,5-3 0,0 4-1,6 5 2,2-1-1,9 16 0,3-10 1,-3 10 0,23 10 0,-6 4 1,6 5 1,-2 2-1,6 9 1,-27-30-1,62 60 3,-62-60 0,66 58-1,-66-58 0,70 47-4,-70-47-4,71 32-26,-71-32-4,59 3-2,-36-13-2</inkml:trace>
  <inkml:trace contextRef="#ctx0" brushRef="#br0" timeOffset="211704.1088">14920 17660 52,'10'14'29,"-10"-14"1,15 8-1,-15-8-20,15-5-4,1 7-6,2-5-21,3 3-6,-10-2-2,10 4 2</inkml:trace>
  <inkml:trace contextRef="#ctx0" brushRef="#br0" timeOffset="212482.1533">14363 17666 26,'0'0'26,"0"0"1,-15 10-2,15-10-5,0 13-5,0-13-5,3 17-2,-3-4-3,3 2-2,-3 4 0,0-2 1,-3 1-3,3-18 1,0 0 2,-20 55 0,20-55 1,0 0-2,0 0 1,-57 45-1,41-46 1,-2-5-4,1-3-4,0-8 2,0-1-2,-2-10 1,4 7-1,3-7 1,3 5-1,3 5 4,8 1 0,7 4-1,7 5 0,6 3-3,8 8-18,10 3-8,-5-3-1,14 1 0,-12-2 1</inkml:trace>
  <inkml:trace contextRef="#ctx0" brushRef="#br0" timeOffset="213069.1868">15566 17565 39,'-9'5'28,"9"-5"3,-12 4 0,1-9-15,11 5-2,-20-9-2,20 9-4,-23-8-2,11 10-1,-9 2-1,5 5 0,-4 3-2,4 5 0,0 0-1,6 4 1,2 1 0,7-2-1,9 0 1,5 0 0,5-3 0,8-2 0,2-3 0,4-5 0,1 0-1,1 1-3,3 1-12,-5-8-23,-6 0 2,-2-5-2,-8-3 0</inkml:trace>
  <inkml:trace contextRef="#ctx0" brushRef="#br0" timeOffset="214190.251">16321 17724 37,'-17'9'30,"17"-9"3,-16 1-2,16-1-9,-2-8-4,0-3-6,13 7-4,-2-5-2,11 4-2,0 1 0,10-2-1,1 3-2,3 0 0,4 4-2,-6 1-6,8 5-20,-7-1-8,-9-1 1,-2 3-2</inkml:trace>
  <inkml:trace contextRef="#ctx0" brushRef="#br0" timeOffset="214766.2839">17076 17460 61,'0'0'34,"0"0"-2,13 1 2,-17 13-18,2-6-8,8 11-3,-4-4-1,7 11-1,-4 1-2,3 5 1,-4 0-2,1 6 1,-5-2-1,0-36 1,-9 83 3,9-83-1,-24 75-2,24-75 2,-33 60-2,33-60 2,0 0 0,-50 24-1,33-36-2,5-8-3,3-2 1,2-10-1,2 3 1,5 2 0,3 1-2,3 2 2,6 8-2,2 5 5,5 2-1,1 9 1,3 4 0,2 1 1,-2 5-1,4 3 0,-4 5 1,3 2-1,-26-20 0,0 0 1,72 53-2,-72-53-5,49 30-12,-23-23-18,-10-6 1,5-3-1,-8-5 0</inkml:trace>
  <inkml:trace contextRef="#ctx0" brushRef="#br0" timeOffset="214952.2946">17538 17719 75,'11'15'34,"-13"-4"-1,6 2 1,-6-1-25,2-12-7,0 0-6,14 12-23,-1-12-6,-13 0 1,24 1-2</inkml:trace>
  <inkml:trace contextRef="#ctx0" brushRef="#br0" timeOffset="215508.3263">17892 17446 20,'12'2'27,"-12"-2"1,14 10 4,-6 3-12,-4-4-3,6 10-1,-7-4-5,8 14-3,-4-4-1,6 5-1,-8-3-3,8 4 0,-6-6-2,1 1 1,-3-2-1,1-4 0,-4-8-1,-2 3-1,0-15 1,0 0 0,0 0 0,-16-4-2,16 4 1,-18-16 0,10 6 1,-3-4-1,-2 7 0,0 6 1,-1 7-1,-2 4 2,0 6-2,16-16 2,0 0 3,-45 70-1,45-70 1,-15 55 0,15-55 2,0 0-4,18 51 5,-18-51-1,0 0-3,78 1-1,-78-1 1,61-17-4,-61 17-9,63-17-24,-37 3-3,1-5-2,-10-5-1</inkml:trace>
  <inkml:trace contextRef="#ctx0" brushRef="#br0" timeOffset="216015.3553">18570 17498 65,'0'0'35,"-10"-17"-2,10 17 2,-3 11-16,3-11-12,2 30-1,0-6-3,5 11 0,-1 6-3,1 7 2,-1 4-3,-3 0-1,5 0-10,-8-2-24,0-50 1,-2 82-1,2-82 0</inkml:trace>
  <inkml:trace contextRef="#ctx0" brushRef="#br0" timeOffset="216189.3653">18354 17818 99,'8'-13'35,"1"1"3,9-2-2,5-1-28,2 2-6,11 1-7,11 6-29,3 4-4,-4 1 2,4-2-1</inkml:trace>
  <inkml:trace contextRef="#ctx0" brushRef="#br0" timeOffset="217039.4139">19027 17423 95,'0'0'33,"1"-16"5,-1 16-5,14-19-26,7 8-4,3-3-2,6 7-1,4 0-2,-1 2 3,-1 3-3,-4 5 2,-5 5 1,-10 6 0,-5 10 0,-12 4-1,-8 3 0,-6 5 0,-4 0 1,-3-2 0,2-5-2,4-1 1,5-9 1,8-8 1,6-11 0,9 3 1,6-8-1,7 0 0,1-1 1,5 2-1,-2 5-1,-1 6 0,-4 7-1,-4 4 0,-4 12 0,-6 0 0,-7-30-1,-1 75-4,1-75 5,-20 81-2,20-81 2,-37 85-1,37-85 1,-48 63-2,48-63 2,-52 34 3,52-34-2,-53-7-1,53 7 3,-45-51-1,27 16-3,3-3 2,6 3-1,3 1 0,7 5-1,6 7 2,4 8-5,5 4 2,4 12 2,-20-2 1,0 0 3,70 39-2,-70-39 2,52 44-3,-52-44 0,52 56-2,-52-56 1,51 49-7,-51-49-18,65 37-20,-65-37 5,58 6 1,-58-6 3</inkml:trace>
  <inkml:trace contextRef="#ctx0" brushRef="#br0" timeOffset="217232.425">19736 17734 97,'0'0'35,"-6"14"0,6-14 1,-5 13-27,1-2-8,3-2-6,1-9-19,0 0-11,0 0 0,28 57-1,-28-57 1</inkml:trace>
  <inkml:trace contextRef="#ctx0" brushRef="#br0" timeOffset="217859.4608">20059 17414 71,'10'-3'35,"-10"3"2,0 0 0,0 0-19,0 0-6,7 10-5,-1 7-1,-1 6-5,1 2 2,0 6-3,1 5 1,1 4 0,0-1 0,-2 1-1,-1-2 0,2-3 0,0-2 0,-2-10 0,0-9-1,-1-4 1,-4-10-1,0 0 0,9-16 1,-9-3-1,-3-1 0,-3 1 1,-4 1-1,-5 2 1,-4 5-1,-3 5 0,-3 6 0,0 10 0,-3 1 1,3 2 0,1 8 0,24-21 0,0 0 4,-45 72 0,45-72 0,0 0 1,14 55-1,-14-55 1,0 0-2,68 24 3,-68-24-8,66 4 0,-66-4-7,71 3-27,-71-3-4,66-8-1,-36-7 2</inkml:trace>
  <inkml:trace contextRef="#ctx0" brushRef="#br0" timeOffset="218453.4948">20758 17565 65,'-14'-2'36,"14"2"0,-10-3 2,10 3-13,9-7-14,-9 7-4,21-7-3,-2 7-2,9 0-1,2 0 0,6 1-1,3-2 0,-2 2-5,3 8-6,-13-2-23,-3 2-4,-5-2 1,-11 3 0</inkml:trace>
  <inkml:trace contextRef="#ctx0" brushRef="#br0" timeOffset="218669.5072">20843 17677 75,'0'10'34,"0"-10"0,-2 17 1,2-17-24,14 10-4,4-8-2,2-4-2,8-2-1,4 4-2,4-6-6,6 3-24,1-1-5,-8 1 0,4 0-1</inkml:trace>
  <inkml:trace contextRef="#ctx0" brushRef="#br0" timeOffset="219376.5476">21577 17588 67,'-2'-11'37,"-2"-3"-1,6 1 2,-1 3-13,0-9-15,14 3-4,-4-5-2,6 5-3,1 2 2,5 2-1,-3 3 0,2 6-1,-1 3 0,-4 9 0,0 7-1,-3 1 3,-5 3-4,-4 6 2,-3 4-2,-4 1 1,-5 2-1,-7-3 0,-3 2 0,-4 6 1,-2-4-1,-2-5 0,25-29 1,-44 50 1,44-50 2,0 0 0,0 0-2,0 0 0,-48 48 5,48-48-3,11 0 3,-1-3-6,5 1 0,-15 2 0,40-1 0,-40 1 0,0 0 0,74 6 0,-74-6 0,0 0 0,69 24 0,-69-24 0,0 0-42,0 0-1,59 50 0,-59-50-4</inkml:trace>
  <inkml:trace contextRef="#ctx0" brushRef="#br0" timeOffset="220406.6065">19991 18310 80,'0'0'40,"0"0"-2,71-12 4,-71 12-28,55-43-6,-55 43-1,74-42-5,-74 42-1,82-21-3,-82 21-8,79-6-31,-79 6 2,68 8 3,-68-8-5</inkml:trace>
  <inkml:trace contextRef="#ctx0" brushRef="#br0" timeOffset="223351.775">17866 18366 75,'0'0'38,"0"0"-1,0 0 1,0 0-20,0 0-6,54-42-4,-54 42-1,91-19-5,-36 15-6,-2 3-30,5-9-6,3-3-2,-61 13 2</inkml:trace>
  <inkml:trace contextRef="#ctx0" brushRef="#br0" timeOffset="225906.9211">14692 14607 35,'0'0'27,"10"12"3,-10-12-2,-3 25-15,6 6-6,-3 5 0,6 9-2,-5 4-2,1 8 0,-1-2-2,-2 0 1,-5-5-2,-2-3 1,-5-10-1,-2-4 0,-3-8 0,-5-9 0,-2-8 0,-1-8 0,-2-8 0,-1-8 0,-1-8 0,2-10 0,3-8 1,6-3-1,5 0 2,6-2-1,10 1 1,7 9 1,9 3-1,10 13 0,4 4 1,6 13 0,2 7 0,4 15-1,-5 7 0,-1 11 0,-2 4 0,-2 7-1,-2-2 0,-5-1 0,-1-4-2,2-9 0,-1-4-5,-1-14-5,2-5-23,1 2-1,-6-11 0,5-3 0</inkml:trace>
  <inkml:trace contextRef="#ctx0" brushRef="#br0" timeOffset="226087.9315">15311 14861 69,'2'24'36,"-2"-10"-3,16 4-23,-4-3-25,-1-23-18,17-3-2</inkml:trace>
  <inkml:trace contextRef="#ctx0" brushRef="#br0" timeOffset="230782.2">16836 14836 50,'0'0'33,"11"0"3,-11 0-1,0 0-18,15 13-7,-15-13-3,22 27-1,-14-8-2,5 10-2,-4 2-1,1 8 1,-3 0-2,-2-1 0,0-1-2,-4-9-3,4 2-4,-5-16-20,0-14-6,5 10-2,-5-10 0</inkml:trace>
  <inkml:trace contextRef="#ctx0" brushRef="#br0" timeOffset="230970.2107">16722 15034 59,'-9'-12'36,"20"7"-1,0-5 1,2-3-22,18 11-5,-4-7-4,7 4-4,1 5-6,-4-6-11,2 1-20,0 5 1,-4-9-2,3 2 1</inkml:trace>
  <inkml:trace contextRef="#ctx0" brushRef="#br0" timeOffset="231270.2279">17416 14407 48,'-20'21'30,"7"19"3,-12 0-1,-3 7-22,12 17-2,-5-2 1,14 10-2,-2-5-1,15 3-1,0-12-3,10 0-1,10-5-5,1-18-11,3-7-19,9-3-1,-8-16 0,7-1 0</inkml:trace>
  <inkml:trace contextRef="#ctx0" brushRef="#br0" timeOffset="232059.273">17551 14742 39,'1'-14'31,"-1"14"4,11-19-2,-11 4-15,12 10-3,-10-14-4,13 9-3,-7-6-1,12 0-1,-5-2-3,6 3 0,0 0-2,3 5 1,-2-1-1,-1 8 1,-6 5-2,-2 10 0,-6 1 1,-7 9-1,-9 3 0,-2 1 0,-3 3 0,-3-1 0,3-4-1,-3-5 1,8-4-1,5-4 1,4-11 0,3 9 0,7-7 0,3-2 0,1 0 0,3 2 0,0 1 0,-1 3 1,0 4-1,-1 1 0,-4 4 0,-1 5 0,-2 3 0,-4 3 0,-4 4-1,-3 3 1,-4 0-1,-3 1 0,-4 1 1,-6-3-1,-2-2 1,1-4-1,-2-3 1,2-8 0,1-7-1,3-5 1,3-7 0,5-5 0,2-9 0,4 0 0,2-6 0,1 3 0,2 4 1,0 1-2,3 6 1,-5 10 0,14-5 0,-5 8 0,3 4 0,2 0 0,2 3 0,3 0 0,1 0-2,0 0 0,3 2-1,-5-6-2,7 11-4,-11-8-24,2-5-2,1 2-2,-6-9 3</inkml:trace>
  <inkml:trace contextRef="#ctx0" brushRef="#br0" timeOffset="232346.2894">17988 14937 81,'9'4'36,"-9"-4"0,0 0 1,19 7-29,-19-7-4,23-2 0,-8-1-2,6 1 0,2-2-3,0-5-4,9 8-17,-5-5-16,-7-4 2,1 2-2,-8-5 1</inkml:trace>
  <inkml:trace contextRef="#ctx0" brushRef="#br0" timeOffset="232921.3223">18450 14630 57,'0'0'34,"0"0"0,0 0 0,0 0-17,13 19-9,-17-7-2,7 9 0,-8-1-3,5 10 0,-4-2-1,1 7 0,-3 2-1,-1 3 0,-3 1-1,-1 0 1,1-1-1,-4-2 0,-1-4 0,0-4 0,-3-7-1,3-5 1,0-8-1,2-7 1,1-10-1,1-4 0,8-6 1,1-4-1,4-1 1,1 1-1,3 3 2,1 3-1,3 4 1,2 4-1,-1 2 1,3 5 0,3 2-1,3 1 1,-1 1-1,1 5 0,0 2 0,0 5 0,-1 3 0,-5 0-1,2 2-2,-7-6-3,8 7-15,-4-5-16,-4-13 1,1 1-1,-10-5 1</inkml:trace>
  <inkml:trace contextRef="#ctx0" brushRef="#br0" timeOffset="233195.338">18587 14499 93,'0'0'37,"9"1"1,-1 11 1,8 9-31,-10 4-4,7 10-1,-4 7 0,3 12-2,-1 5 1,-2 7-2,-4 6-1,-5 1-1,-1 11-5,-12-8-8,0 10-24,-6 1 0,-11-4 0,-4-1-1</inkml:trace>
  <inkml:trace contextRef="#ctx0" brushRef="#br0" timeOffset="282197.1406">5355 11444 33,'1'-13'28,"12"5"2,-8-6-9,3-6-4,6 3-2,-7-6-4,8 6-2,-9-6-1,6 7-3,-8-2-1,4 6-1,-4 1-1,-4 11-1,0 0-1,10-5 0,-7 15 2,-2 6-2,5 4 1,-2 6-2,1 6 2,0 2-2,2 7 1,-4-1 0,4 1-1,-3-6 0,-2 2 0,0-4 0,1-1-1,-5-11-2,4 3-7,-7-11-7,5-13-15,-5 18-1,5-18 2,-11 10 0</inkml:trace>
  <inkml:trace contextRef="#ctx0" brushRef="#br0" timeOffset="282405.1523">5411 11783 64,'0'0'34,"10"-4"-2,-10 4-7,16-12-13,5 12-1,-4-9-5,7 4-2,-2-4-3,3 1-3,3 6-7,-8 0-24,-1-6 0,2 7-2,-10-6 1</inkml:trace>
  <inkml:trace contextRef="#ctx0" brushRef="#br0" timeOffset="282605.1641">5848 11433 68,'0'0'34,"-12"-6"-14,12 6-19,3 14-18,-3-14-17,21 1 1</inkml:trace>
  <inkml:trace contextRef="#ctx0" brushRef="#br0" timeOffset="285195.3122">7681 11200 41,'0'0'27,"0"0"2,-3 14-4,3 2-13,0 8-4,5 10-3,0 7-1,3 2 0,-3 5-1,3 2-1,-2-2-4,-2-5-6,1-9-21,2 1-1,-10-18 0,7 0 0</inkml:trace>
  <inkml:trace contextRef="#ctx0" brushRef="#br0" timeOffset="285382.3226">7497 11451 47,'12'7'31,"8"-1"1,-2-7 0,6-2-21,16 6-2,-2-5-10,12 5-26,-4-14-3,10 4-1,-6-6-1</inkml:trace>
  <inkml:trace contextRef="#ctx0" brushRef="#br0" timeOffset="285884.3516">8582 11189 56,'-5'19'33,"-7"-4"-1,3 10-2,-1 12-18,-3 1 0,6 13-6,-1 1-1,11-2-2,4-1-2,7-5 1,10-8-1,8-10 0,6-12-1,8-10 0,-1-13 1,2-10-1,-3-11 1,-7-6 0,-6-8-1,-9-1 1,-13-3-1,-14 1 0,-13 2 0,-11 10 0,-9 4 0,-4 11 0,-2 8-1,0 9 1,7 12 0,7 7-4,20 8-23,9 2-6,9-7-1,16 3-1</inkml:trace>
  <inkml:trace contextRef="#ctx0" brushRef="#br0" timeOffset="286037.3604">9400 11349 93,'1'20'4,"-1"-20"-3,-12 9-2,12-9-32</inkml:trace>
  <inkml:trace contextRef="#ctx0" brushRef="#br0" timeOffset="286857.4073">11664 11211 54,'0'0'36,"0"0"-1,0 0 1,13-5-10,4 9-19,0-7-1,9 6-3,2-5-1,3 0-1,3-1-4,-2-4-2,6 8-8,-16-6-19,-6 3-3,-3 3-2,-13-1 2</inkml:trace>
  <inkml:trace contextRef="#ctx0" brushRef="#br0" timeOffset="287024.4168">11709 11345 44,'-17'13'34,"17"-13"1,-4 12 1,4-12-15,16 2-6,5 5-5,-2-8-4,8 5-4,1 3-8,-2 0-29,4-9-1,6 4 1,1-13-2</inkml:trace>
  <inkml:trace contextRef="#ctx0" brushRef="#br0" timeOffset="288359.4932">12645 11245 66,'0'0'35,"-4"-22"1,10 9 0,8-2-21,-5-12-6,14 9-3,0-3-2,5 6-1,-1 1-1,4 8-2,-1 6 1,1 7-1,-5 8 0,-3 6 0,-7 10 1,-4 5-2,-8 9 0,-7 1 0,-6 7 0,-9 0 0,0 4 0,-6-3 0,2-3-1,-2-6 2,5-4-1,4-9 1,5-6 0,4-5 0,8-7 2,7-6-1,5-7 1,9 1 0,2-5 1,7 1-1,0 0-1,5-1 0,1 6-5,-6-5-25,4 2-9,0 2 1,-3-8-2</inkml:trace>
  <inkml:trace contextRef="#ctx0" brushRef="#br0" timeOffset="295314.891">5309 10016 25,'7'-21'29,"7"5"3,-8-5-1,4-2-10,0 9-6,-8-9-3,7 11-2,-9-7-5,7 10-1,-4-3-1,-3 12 0,9-13-2,-9 13 0,11 3 0,-6 5 0,1 7-1,1 8 1,-1 6 0,-4 8 0,3 6 0,-5 3 0,1 2-1,-1 2 0,1 0 1,-2-4-1,2-3-3,-2-11-2,5 0-6,-7-13-14,1-7-10,3-2 1,-1-10-1,-8-1 1</inkml:trace>
  <inkml:trace contextRef="#ctx0" brushRef="#br0" timeOffset="295510.9022">5299 10357 55,'0'0'33,"-15"6"0,15-6-7,0 0-9,12-2-3,2 4-6,0-8-3,5 9-1,1-5-1,3 1-1,2 0-1,1-1-1,3-1-3,-2-7-9,5-3-23,0 2 0,-4-8-1,4 3 1</inkml:trace>
  <inkml:trace contextRef="#ctx0" brushRef="#br0" timeOffset="295676.9117">5801 10078 79,'0'0'35,"3"-13"-7,-3 13-28,16 5-28,-13-16-6,13 8 2</inkml:trace>
  <inkml:trace contextRef="#ctx0" brushRef="#br0" timeOffset="296664.9683">7592 9854 41,'4'-12'31,"-4"12"0,6-12 1,-6 12-18,15 4-4,-15-4-3,17 24-1,-12 0-2,4 6-1,-4 6-1,1 2-1,-1 2 0,-2-3-1,-1 1-1,-3-11-2,4 1-8,-10-12-12,7-16-10,-10 15 0,0-17 1,10 2 0</inkml:trace>
  <inkml:trace contextRef="#ctx0" brushRef="#br0" timeOffset="296812.9767">7499 10109 48,'0'0'32,"-10"-6"0,20 3-6,9 3-10,-1-7-3,13 6-3,-1-3-7,8-4-12,2-4-23,12 6 0,-6-10-2,10-1 1</inkml:trace>
  <inkml:trace contextRef="#ctx0" brushRef="#br0" timeOffset="297326.0061">8760 9600 23,'-18'25'27,"-15"-4"0,8 17 2,-9 4-15,-4 2 0,8 11-3,-4-7-2,14 9-1,2-9-2,15 0 0,7-12-1,18-1-1,8-16-2,12-7 0,9-10-1,8-8 1,2-11-1,1-8 1,-3-8-2,-6-5 1,-6-4 0,-8 1 0,-15-3-1,-13-1 1,-15 5-1,-10 4 0,-14 9 0,-10 7 1,-7 9-2,-2 7 0,4 11-3,-1 1-16,12 8-15,15 9 1,11-7-1,21 4 0</inkml:trace>
  <inkml:trace contextRef="#ctx0" brushRef="#br0" timeOffset="297486.0152">9276 9935 89,'5'13'35,"-5"-13"-10,0 0-25,20 5-29,-4-16-4,18 6-3</inkml:trace>
  <inkml:trace contextRef="#ctx0" brushRef="#br0" timeOffset="298184.0551">11487 9887 57,'0'0'35,"16"9"-2,0-12 2,10-5-17,12 9-11,-1-5-1,13 3-4,-2 0-3,1-5-8,4 1-25,-7 3 0,-12-4-1,-2 4 0</inkml:trace>
  <inkml:trace contextRef="#ctx0" brushRef="#br0" timeOffset="298385.0666">11546 10051 82,'12'6'36,"0"-8"-2,9-2-3,6 6-25,-1-2-2,6 0-6,8 7-19,1-2-13,-1-7-1,7 5 0,-1-10 0</inkml:trace>
  <inkml:trace contextRef="#ctx0" brushRef="#br0" timeOffset="299092.1068">12440 9837 56,'0'0'34,"-21"-9"1,21 9-1,0 0-16,-2-18-7,16 14-2,-3-6-2,9 3-3,0-5 0,10 5-1,-2 0-1,5 5 0,-7 0-1,2 6 0,-5 5 0,-3 7-1,-8 3 1,-7 6-1,-10 6 0,-5 5 0,-9 1 1,-4 1-2,-4 0 1,-5-1-1,2 0 1,1-1 0,4-6-1,4-5 1,7-2 0,6-2-1,8-4 2,8-5-1,11-5 0,6-5 1,10 0-1,7-2 1,4-1-1,3-2-1,3 7-8,-10-3-28,-2-2-1,-5 4 0,-9-3-1</inkml:trace>
  <inkml:trace contextRef="#ctx0" brushRef="#br0" timeOffset="311041.7906">8946 8655 58,'11'8'32,"-11"-8"1,23-3-4,-1 8-16,-6-10 0,14 5-5,-7-9-3,7 5-1,-7-4-3,2 3-3,0 4-20,-4 1-13,-6-7 1,1 7-2,-6-6 2</inkml:trace>
  <inkml:trace contextRef="#ctx0" brushRef="#br0" timeOffset="311422.8124">9447 8615 48,'14'-13'29,"-8"-9"3,11 5-1,-5-1-16,-1-9-8,10 11 1,-8-5-3,4 10-1,-7-2-1,4 6 0,-14 7-1,14-3 0,-14 3 0,12 17 0,-10-4-2,3 8 1,-1 5 0,0 8-1,0 1 2,-1 4-2,-2 0 1,0 4-2,-1-2 3,-1-4-3,1-4 0,-3-7-2,5-1-1,-6-7-4,8-3-18,-2-2-8,-2-13 0,0 0 0</inkml:trace>
  <inkml:trace contextRef="#ctx0" brushRef="#br0" timeOffset="311629.8242">9505 8919 68,'0'0'36,"12"-6"-1,-12 6 0,16-11-21,3 12-3,-8-6-5,7 7-2,-4-5-1,4 6-3,-1-2-2,-2-6-5,9 3-24,-5-3-5,0-3-1,0 1 0</inkml:trace>
  <inkml:trace contextRef="#ctx0" brushRef="#br0" timeOffset="311823.8353">9977 8607 90,'0'0'32,"0"0"-24,0 0-8,4 18-32,-4-18-2</inkml:trace>
  <inkml:trace contextRef="#ctx0" brushRef="#br0" timeOffset="313666.9407">5430 8553 7,'0'0'26,"-4"16"0,4-16 4,0 0-13,0 0 0,0 0-1,0 0-3,10-13-4,5 3 0,-3-11-2,7 1-1,-5-6-1,4 3-2,-5 1 0,1 5-1,-6 4 0,-8 13-1,0 0-1,0 0 1,4 29-1,-7-2 0,-2 9 1,2 5-1,2 3 0,2 4 0,2-1 0,1-2-1,5-2-3,-2-9-4,7-6-26,-3 1 0,-5-11-1,-1-3 0</inkml:trace>
  <inkml:trace contextRef="#ctx0" brushRef="#br0" timeOffset="313881.953">5384 8953 77,'0'0'35,"5"10"0,9-13-5,9 10-21,-4-10 0,11 4-3,-2-3-3,6 4-2,0 0-2,-3-7-5,6 3-22,-5-2-8,-6-5 0,2 3-1</inkml:trace>
  <inkml:trace contextRef="#ctx0" brushRef="#br0" timeOffset="314061.9633">5944 8692 85,'7'-12'30,"6"6"-27,-13 6-3,14-11-31,5 8-2</inkml:trace>
  <inkml:trace contextRef="#ctx0" brushRef="#br0" timeOffset="315490.045">7626 8502 50,'-5'-17'30,"5"17"1,0 0 0,10 15-20,-2 7-4,-5 6-3,6 10-1,-1 1 0,4 1-3,-4 0 0,0-5-7,4-9-20,0 5-4,-8-16-1,6 3 1</inkml:trace>
  <inkml:trace contextRef="#ctx0" brushRef="#br0" timeOffset="315656.0545">7515 8799 61,'0'0'34,"19"-7"-1,4-1 0,6-2-22,17 5-12,1-5-27,17 8-2,-6-9-4,13 2 2</inkml:trace>
  <inkml:trace contextRef="#ctx0" brushRef="#br0" timeOffset="316323.0926">11568 8449 69,'16'9'36,"-2"-3"-1,0-9 0,-2-1-26,15 8-1,-2-5-3,6 1-2,-2 0-1,1-2-2,0 1-3,-4-2-2,0 9-9,-6-6-22,-20 0 1,13 0-1,-13 0 1</inkml:trace>
  <inkml:trace contextRef="#ctx0" brushRef="#br0" timeOffset="316503.1026">11576 8609 64,'0'0'36,"4"10"-2,6-9 0,4-6-22,12 10-3,-4-10-6,6 4-4,8 8-16,2-5-19,-4-5 3,7 3-3,-3-8 2</inkml:trace>
  <inkml:trace contextRef="#ctx0" brushRef="#br0" timeOffset="317303.1484">12452 8439 40,'-3'-25'33,"8"10"2,-4 2 0,0-8-14,13 12-4,-10-15-5,15 16-3,-6-10-3,9 7-1,-5 2-1,8 5-2,-5-3-1,4 14 1,-3 2-1,-3 4-1,-3 7 0,-5 5 0,-4 6 0,-10 3-1,-3 5 0,-6-1 0,-5 2 0,-5-2-1,1-1 1,-4-4 0,2-3 0,-1-4 0,7-3 2,1-4-2,7-1 1,4-5 1,3-2 0,9 0 0,4-4 0,10 0 1,1-3 0,9 0 0,0-5 0,5 4 0,3-2-1,0-1 0,1 3-3,-3-2-5,7 5-30,-10 3-2,-3 0 0,-3 3 0</inkml:trace>
  <inkml:trace contextRef="#ctx0" brushRef="#br0" timeOffset="322128.4247">9202 7311 37,'0'0'30,"0"0"1,0 0 0,-4-11-13,4 11-6,0 0-5,19-9 0,-19 9-4,12-4 1,-12 4 0,19 4-2,-19-4 0,22 5 0,-9 0 1,1-2-2,4-1 0,0-2 0,1-3-2,2-1-2,6 5-7,-4-4-25,-4-8 1,5 9-1,-10-8 1</inkml:trace>
  <inkml:trace contextRef="#ctx0" brushRef="#br0" timeOffset="323130.482">9675 7061 38,'0'0'29,"0"-19"3,11 14-1,4-2-15,-4-7-2,8 8-3,-3-6-4,7 12-2,-5 0 0,0 6-2,-4 4-2,-4 10 0,-3 4-1,-7 4 0,-8 4-1,-4 1 2,-3 1-1,-3 3 0,0-3 1,-3-4-1,2-3 0,5-2 0,1-5 2,4-2-2,4-6 1,5-12 0,0 11 0,0-11 1,17 7 1,-5-5-1,0-2 0,5 3 0,1-3-2,0 0-4,8 8-15,-3-9-17,-4-5-1,5 2 0,-2-7 1</inkml:trace>
  <inkml:trace contextRef="#ctx0" brushRef="#br0" timeOffset="323292.4913">10029 7264 78,'0'0'35,"-10"-1"-4,10 1-24,16 0-32,-9-10-6,18 7-4</inkml:trace>
  <inkml:trace contextRef="#ctx0" brushRef="#br0" timeOffset="323952.529">11323 7069 73,'8'14'35,"2"-11"0,10 2 2,12 4-29,-2-8-1,11 5 1,-2-7-4,9 3-1,-4-2-2,1-4-2,-2 7-3,-13-13-7,-2 4-26,-11 7 0,-17-1 1,0 0-2</inkml:trace>
  <inkml:trace contextRef="#ctx0" brushRef="#br0" timeOffset="324125.5389">11372 7269 79,'-2'10'36,"2"-10"1,16 12 1,10-7-28,-3-10-3,13 9-1,0 0-8,-2 1-33,8-6-2,2-1 0,-1-7-1</inkml:trace>
  <inkml:trace contextRef="#ctx0" brushRef="#br0" timeOffset="325988.6455">5442 7237 55,'0'0'33,"16"-13"0,-8-2 0,5-9-22,11 8 1,-7-11-4,8 3-1,-10-6-3,4 9 0,-8-3-1,1 13-1,-12 11-1,0 0 1,1 10-2,-3 13 0,-1 9 0,1 6 1,0 9-2,2 1 0,4 2-1,-1-1-1,6 0-1,-6-9-2,6 0 1,-7-12-1,6-1 0,-8-11 1,1 0 1,-1-16 1,-14 9 2,3-6 1,-3-4 1,-1 2 1,-2-3 3,5 2-2,0-5 0,12 5 1,0 0 0,0 0 0,0 0-1,25-1-1,-5-2-3,6-3-3,6 0-23,1-2-5,-6-8-3,4 5 0</inkml:trace>
  <inkml:trace contextRef="#ctx0" brushRef="#br0" timeOffset="326148.6546">5883 7341 68,'9'15'34,"-9"-15"-28,0 0-6,1 17-15,1-27-18</inkml:trace>
  <inkml:trace contextRef="#ctx0" brushRef="#br0" timeOffset="327200.7148">12285 6933 50,'-15'-20'33,"14"9"2,0-5 0,-1-5-18,19 11-3,-6-6-4,15 8-4,-6-4-1,12 11-2,-2 1-1,2 5 0,-2 7-1,-5 7-1,-5 4 0,-8 9 0,-7 5 0,-13 1-1,-4 5-2,-9 0 1,-3 1 0,-3-3 0,1-1 0,3-7 0,2-4 1,7-1 0,4-5 3,6-5-1,5-6 2,8 0-1,7-6 2,7 1-1,2-6 0,6 3 0,1-2-6,-1-1-26,5-8-9,0 4 1,-5-11-1</inkml:trace>
  <inkml:trace contextRef="#ctx0" brushRef="#br0" timeOffset="339470.4166">5386 5624 56,'0'0'35,"-12"-8"-2,12 8 2,19-7-20,-15-8-3,16 7-2,-6-6-5,10 12-1,-2-5-1,4 6 0,-3 4-2,1 4 0,-2 1-1,-4 9 0,-3 4-1,-9 0 1,-4 4-2,-7 4 1,-3 1-1,-9-2 1,2 2 0,-7-8 0,1-2 0,4-3 2,1-4-1,5-6 2,2-6-2,9-1 2,0 0-1,21 1 1,-2-2-1,4 0 0,1 2 0,5 6-1,1 5 0,-3-2 0,-4 6-2,-3 5 1,-6 5 1,-5 1-1,-4 1 1,-7 0 0,-4-2 0,-4 1 1,-4-4 1,-3-6 0,-6-5-1,-1-1 1,0-9 0,1 1 1,-1-4-2,2-3 1,4-2-1,4 1-2,14 5-1,-12-11-9,24 8-24,0-1-3,6-2 0,8 1-1</inkml:trace>
  <inkml:trace contextRef="#ctx0" brushRef="#br0" timeOffset="339665.4277">5995 5878 103,'0'0'36,"3"-12"-5,7 11-31,11 0-36,-7-8 0,16 3-1</inkml:trace>
  <inkml:trace contextRef="#ctx0" brushRef="#br0" timeOffset="341257.5186">8300 5854 63,'19'8'34,"-2"-6"0,7 2-1,6 4-22,-4-8-4,8 7-4,-1 1-12,2 0-24,-5-10 0,3 9-2,-5-9 1</inkml:trace>
  <inkml:trace contextRef="#ctx0" brushRef="#br0" timeOffset="341757.5474">8995 5676 77,'5'-15'36,"0"-1"0,5 5 1,2 4-29,-4-5-2,12 17 0,-7 2-2,4 5-2,0 4-2,1 10 0,-5 2-1,-4 5-1,-3 4 0,-8-2 1,-5 1-2,-5 2 1,-5 1 1,-6-6 0,0 1 1,0-7 0,2-5 0,5 0 1,3-6 2,6-5-2,7-11 1,6 12 1,5-10 0,8-1-1,3-1 1,7 2-2,-1-2-1,4-1-3,6 8-9,-5-7-25,1-3 0,3-2 0,-4-5-2</inkml:trace>
  <inkml:trace contextRef="#ctx0" brushRef="#br0" timeOffset="341911.5562">9672 5913 94,'0'0'31,"10"8"-30,-10-8-1,0 0-33,25-7-4</inkml:trace>
  <inkml:trace contextRef="#ctx0" brushRef="#br0" timeOffset="342740.6036">11742 5635 21,'0'0'28,"0"0"1,0 0 1,-5 11-8,5-11-6,0 0-2,9-5-3,11 8-3,-3-9-1,8 5 1,-2-8-2,6 9-2,-4-5-2,0 2-1,-2 2-2,-7-5-3,4 10-3,-20-4-11,14-6-19,-14 6 2,0 0-1,0 0 1</inkml:trace>
  <inkml:trace contextRef="#ctx0" brushRef="#br0" timeOffset="342927.6143">11772 5885 74,'14'5'38,"6"-5"-2,4-2 2,-6-8-27,19 6-3,-4-4-10,5 5-33,-1-7 1,4 3-3,-5-11-1</inkml:trace>
  <inkml:trace contextRef="#ctx0" brushRef="#br0" timeOffset="346128.7974">12395 5583 56,'0'0'36,"-5"-17"-1,3 4 1,2 13-14,-10-28-10,13 11-3,-4-7-4,8 9-2,-2-2 0,5 1-1,3 3 0,3 6-2,3 2 1,4 6 0,0 8 0,0-1-1,3 8 0,-1 6 0,-5 6 0,-3 4 1,-6 8-2,-5 2 0,-9 1 0,-3 4 0,-5 0 0,-7-4 0,1-1-1,-7-3 1,-2 2 1,-1-6-1,-2-1 2,0 0-2,-2-3 1,2 0 0,3 0 1,3-4 0,5-7-1,7 1 1,8-5 0,8-4 0,7-7 1,13-1 0,5-8-1,8 3 1,4-3 0,2-3-1,1 1-2,-5 0-2,4 12-22,-13-3-14,-9-2 0,-5 1-1,-8-4 0</inkml:trace>
  <inkml:trace contextRef="#ctx0" brushRef="#br0" timeOffset="423975.25">4960 14620 53,'6'-16'32,"2"4"0,-7-12-1,4-3-19,9 5-6,-3-7-2,5 0-6,2 4-8,-1 5-21,-3-8 0,3 14-2,-10-3 2</inkml:trace>
  <inkml:trace contextRef="#ctx0" brushRef="#br0" timeOffset="426528.396">5221 13936 42,'0'0'31,"1"-24"2,1 11-9,3 2-5,-4-7-6,-1 18-2,12-22-6,-1 15-1,-1 0 0,6 5-2,0-2 0,5 8-1,3-1 1,1 4-1,-1 5 0,-1 2-1,-3 4 2,-3 3-3,-5 2 2,-7 1-2,-5 0 1,-5 1-1,-3-4 1,-5-1-1,1-4-1,-2-3 2,1-4 0,3-3 0,10-6 0,-13 3 0,13-3 1,0 0-1,19-1 1,-4 1-1,4 3 0,6 2 0,1 5 0,1 0 0,2 6-1,-5 2 0,0 5-1,-3-2-1,-5 8 1,-5-1 0,-4 3-1,-7-2 1,-3-1 1,-4-1 1,-6-4 2,-2-2 1,-5-8-1,0-2 2,-2-8-1,3-1 0,0-4 0,1-4-3,3 1-3,3-4-28,5-2-3,7 11-2,7-19 0</inkml:trace>
  <inkml:trace contextRef="#ctx0" brushRef="#br0" timeOffset="427296.4399">7812 14723 58,'10'-12'33,"8"5"0,-5-13-1,-1-1-22,8 0-4,-1-2-19,8 2-18,-15-10-1,8 7-1,-8-11 1</inkml:trace>
  <inkml:trace contextRef="#ctx0" brushRef="#br0" timeOffset="427937.4766">8029 14040 54,'0'0'35,"0"0"0,0 0-1,13-7-14,5 10-9,-5-6-3,10 5-2,-1-4-2,7 5-1,-1-4 0,4 0-2,-2 1-3,-2-4-4,7 3-25,-7-1-6,-7-5 0,-2 1-1</inkml:trace>
  <inkml:trace contextRef="#ctx0" brushRef="#br0" timeOffset="428685.5194">8607 13817 74,'0'0'35,"0"-17"0,0 17-1,8-13-25,-8 1-5,0 12-1,10-15-1,-10 15-2,17-14 1,-3 9-1,0 0 0,4 3 1,0 2-1,1 3 1,0 1-1,-3 6 0,-1 3 1,-2 3-1,-7 1 0,-1 3 1,-4 1 0,-4 7-2,-4 0 2,-6 1-2,-5 1 1,-1 1 0,-5 1 0,0-1-1,1 0 1,-2-5 0,4-2-1,3 0 2,3-6-1,3-1 0,3-1 0,3-4 1,1-2-1,2 4 0,1-4 0,5 1 1,1-2 0,6-1 0,4-3 1,6 3-1,6-4 1,3 0 0,2-2-1,4 5 1,-1 2-2,-5-1-3,3 3-29,-11 4-6,-13-6 1,1 4-2</inkml:trace>
  <inkml:trace contextRef="#ctx0" brushRef="#br0" timeOffset="492659.1785">17719 9459 45,'0'0'33,"3"-14"4,5 4-1,0-6-15,20 9-5,-8-12-4,17 7-3,-3-4-3,10 5-2,-5-1 0,1 7-2,-2 4-1,-5 6 0,-9 8-1,-7 5-1,-13 5 1,-8 6-1,-10 7 0,-10 1 0,-6 7-1,-4-1 0,-2 1 1,0-2 0,5-2-1,4-6 2,6-4-1,8-4 0,7-5 1,6-6 1,6-5 0,9 2 0,3-6 0,5 2 0,5-2 1,2 0-1,1-1 0,2 2-1,0 1-1,-3-3-3,0 8-3,-9-12-21,0 2-10,2 0 0,-5-4 0,0-4 0</inkml:trace>
  <inkml:trace contextRef="#ctx0" brushRef="#br0" timeOffset="493454.224">18487 9176 72,'2'-12'36,"8"19"-3,-6 9-3,-1 8-19,10 22-4,-9 5 0,6 13-2,-6 4-2,3 9 0,-3 2 0,-1 0-2,-1-5 0,2-6-2,0-9 0,0-7-3,5-9-1,-9-16-9,4-6-23,0-3 0,-4-18 0,0 0 1</inkml:trace>
  <inkml:trace contextRef="#ctx0" brushRef="#br0" timeOffset="494088.2602">19101 9516 42,'0'0'32,"-4"-24"2,-4 14-1,-9 0-10,-8-5-11,7 15-4,-14-4-1,5 14-2,-8 3 0,5 10-1,-2 6-1,11 11 0,6 2-1,10 1 0,9-3-1,12-1 0,9-9 0,8-6-1,6-10 0,-2-10 1,0-11-1,-3-8 0,-7-6 1,-4-9-1,-12-5 1,-5-6-1,-11 0 1,-3 3 0,-5 3 0,0 7 0,-2 7 1,-2 14-1,5 9 1,1 14-1,8 7 0,4 9 1,4 5-1,7 7 0,3 0-1,4-4 1,3-1-3,-1-10-7,12-1-25,-7-10-7,-3-9 2,2-12-2</inkml:trace>
  <inkml:trace contextRef="#ctx0" brushRef="#br0" timeOffset="494902.3068">16210 8555 78,'13'0'37,"-3"1"0,1 15 1,3 15-30,-8 5 0,4 15-3,-7 4-2,1 6-2,-2 2-1,-4 1-3,4-2-6,-8-19-8,3-2-21,3-10 1,-3-15-1,3-16 1</inkml:trace>
  <inkml:trace contextRef="#ctx0" brushRef="#br0" timeOffset="495209.3243">16125 8637 74,'-2'-34'37,"4"1"-1,8 3 3,7 7-25,5-4-8,18 11 0,3 6-2,9 6-1,-1 7-2,-1 4 1,-3 4-3,-8 9 1,-11 7 1,-11 1-1,-17 6 0,-14 1-1,-11 0 1,-8-2 0,-4-4 1,-5-7-1,2-9-1,6-6 1,8-7-3,10-9-3,16 9-19,9-26-13,4 3 0,12 2-1,2-6 1</inkml:trace>
  <inkml:trace contextRef="#ctx0" brushRef="#br0" timeOffset="495542.3434">16641 8487 97,'23'-6'35,"-9"6"1,6-2-9,1 13-23,-2 1 0,3 4-2,-9 5-1,1 5 0,-7-2 1,-4-1-2,-9-5 1,-3 1-1,-4-8 1,1-6 0,-2-8 0,4-9 0,-1-8-2,6-3 2,6-7 0,8-2 0,4 0-1,7 0 0,2 5-2,1-3-5,14 12-25,-4 1-6,-4 4 1,1 5-1</inkml:trace>
  <inkml:trace contextRef="#ctx0" brushRef="#br0" timeOffset="495931.3656">17091 8577 65,'1'12'36,"-1"-12"-2,18 10 3,-7-17-25,12 4-4,-6-12-3,11 4-1,-3-4-1,5-1-1,-2-5 0,1 1-1,-4-2 1,-2 3-2,-8-1 2,-5 1-1,-10 1-1,-8 2 0,-6 6 1,-8 4-1,-6 6 0,-2 7 0,-3 6 0,1 8 0,3 4 1,6 6 0,5 4 0,10 2 0,6-1 1,10 0 0,7-4 0,10-3-2,5-4 0,3-6-3,12 1-6,-9-14-22,6-6-9,2-6 2,-3-7-1</inkml:trace>
  <inkml:trace contextRef="#ctx0" brushRef="#br0" timeOffset="496179.3798">17818 8367 97,'-19'3'36,"-4"3"3,-4-5-6,2 17-27,-2-1-2,7 11 0,2 0-2,11 0 0,5 4-1,7-1 0,10-4 0,6 0-3,9-1-2,-3-18-23,4-2-11,6-6-2,-1-12 2,2-4-1</inkml:trace>
  <inkml:trace contextRef="#ctx0" brushRef="#br0" timeOffset="496505.3985">18061 8402 92,'-27'21'38,"-1"0"-1,5 3 3,9-7-30,12 7-7,5-5-1,15-2 0,7-4-1,11-4-1,1-6 1,-1-1-1,3-5 0,-4-6 1,-6-7-1,-6-2 0,-11-3 0,-9-7 0,-9 1 1,-13-2-1,-11 3 0,-8 8-1,-5 9 2,-6 4-2,2 6 0,1 10-3,13 9-4,1-3-13,21 7-17,9-3-1,12-2 0,11-1 1</inkml:trace>
  <inkml:trace contextRef="#ctx0" brushRef="#br0" timeOffset="497127.4341">18407 8116 70,'-13'-1'36,"13"1"0,-9 25-6,3-16-16,16 21-2,-9-4-3,10 13-2,-4-1-3,5 4-1,-3-2-1,3 2 0,-1-4-2,-1-4 0,-3-7 0,-1-3 0,1-9 0,-3-4 0,-4-11 1,8-4-1,-3-7 0,-1-3 0,3-4 1,-2-4-1,-1 1-1,0 2 1,-3 3 0,1 2-1,-2 14 1,-2-13 0,2 13 0,0 0 0,0 0 0,0 0 0,0 0 1,0 0-1,0 0 0,9-9 1,-9 9-1,13-7 0,-13 7 1,11-10-1,-11 10 0,13-7 1,-13 7-2,17 4 1,-7 3 1,3 5-1,-2 5 0,4 0 0,1 3 0,-6 4 0,1 1 0,-2-4 1,-2 1-3,-6-2 0,1 3-3,-9-12-19,5 3-15,2-6 0,0-8 0,0 0 0</inkml:trace>
  <inkml:trace contextRef="#ctx0" brushRef="#br0" timeOffset="497763.4704">19032 7989 79,'-5'-9'37,"5"9"-1,0 0 3,-9 29-30,4-2-3,10 15-1,-4 3-2,3 11 0,0 0-1,1 6 0,3-3-2,0-6 1,0-11-2,2-8 1,-2-11-1,2-11 0,-10-12 0,13-10-1,-12-10 0,-11-7-1,-1 0 1,-11-6 0,-3 5 0,-6 4 1,-2 5 1,-2 11 0,2 7 1,5 6 1,6 3 0,10 10 0,7-2 1,9 3 0,5-3-2,10 0 1,3-2 0,5 1-1,0 0-1,3-8-3,6 4-9,-11-8-23,7-5-4,-1-1 0,-1-6 1</inkml:trace>
  <inkml:trace contextRef="#ctx0" brushRef="#br0" timeOffset="497976.4826">19321 8265 86,'0'0'38,"0"0"0,0 0 1,-8 21-27,6-12-6,11 13-2,-5 0-3,4 0 0,-1 3-2,0-2-2,4 2-5,-12-15-22,1-10-8,0 0-1,11-2 0</inkml:trace>
  <inkml:trace contextRef="#ctx0" brushRef="#br0" timeOffset="498129.4914">19334 7989 98,'0'0'38,"-17"2"-1,17-2-4,-1 13-39,15-7-30,5 6 0,1-6-1,8 3 0</inkml:trace>
  <inkml:trace contextRef="#ctx0" brushRef="#br0" timeOffset="498597.5181">19571 7944 85,'-13'-16'37,"13"16"-1,0 0 2,-11 15-28,21 7-4,-3 5-2,5 10-2,-2 7 0,3 2-2,-2 7 0,0-4 0,-3 1-2,-3-6-1,0-3 0,-8-14-2,3-3-3,-10-13-1,6-2 0,-10-15 2,14 6-1,-18-16 2,12 2 3,3 0 3,5-4 4,9 2 1,-2-7 3,13 7-1,-1-6 0,11 10 0,-9-3-1,7 9-1,-9-2-2,0 11 0,-6 3-1,-3 2 0,-8 6-1,1 6 0,-4 1 0,0 2-1,0 1 1,0 2-1,1-6 0,0-1-2,3 0-4,-5-19-20,0 0-12,0 0 1,5-18-2,0-5 1</inkml:trace>
  <inkml:trace contextRef="#ctx0" brushRef="#br0" timeOffset="498751.5269">19776 8038 97,'0'0'38,"-11"0"-1,11 0-4,11-1-42,2 1-27,11 2 1,0-2-3,2 3 1</inkml:trace>
  <inkml:trace contextRef="#ctx0" brushRef="#br0" timeOffset="499058.5445">19976 8226 78,'-10'26'38,"-2"-10"-2,5 3 2,4 8-26,4-12-7,12 1 0,4-2-4,6 1 0,4-5 0,2-3-1,1-5 0,-2-2 1,-4-9-1,-3 0 0,-8-7 1,-6-3 0,-11-4 0,-6 0 0,-10 1 0,-2 5 0,-6 4 0,-3 2 0,0 7-2,1 5-2,10 13-5,-1-4-20,13 5-11,10 1 1,9-4-1</inkml:trace>
  <inkml:trace contextRef="#ctx0" brushRef="#br0" timeOffset="499447.5668">20294 8262 97,'0'0'39,"0"0"0,0 0 0,0 0-32,-5 18-4,5 0-1,2 5-1,1 3 0,2-3 0,0 0-2,2 0 1,0-6 0,1-4 0,2-8 1,0-7-1,2-8 0,3-4 0,-2-6 0,2-5 0,-1-2 1,1 3-1,-3 0 1,0 6 0,-5 3 0,-7 15 0,10-5 0,-7 16 0,-3 5 0,-1 3-1,0 2 0,0 5 0,2 1-2,-1-4-1,8 3-8,-7-16-22,9-5-7,4-3 0,2-9 0</inkml:trace>
  <inkml:trace contextRef="#ctx0" brushRef="#br0" timeOffset="499627.5771">20773 8189 111,'-11'9'40,"2"0"0,9-9-4,0 17-50,0-17-23,20 9-3,-5-10 1,1 1-2</inkml:trace>
  <inkml:trace contextRef="#ctx0" brushRef="#br0" timeOffset="499767.5851">20858 8423 81,'-3'14'38,"6"-1"-6,-3-13-29,-3-15-17,3 15-22,10-18-2</inkml:trace>
  <inkml:trace contextRef="#ctx0" brushRef="#br0" timeOffset="505911.9365">17463 10757 51,'-6'-19'31,"6"19"2,-3-14-1,3 14-18,-1 18-5,-1 8-3,9 19-2,0 7-2,5 17 1,-3 2-1,7 9 0,-4-3-1,2-4-3,0-3-2,-6-17-6,7-9-21,-4-7-3,-8-18-1,3-6 1</inkml:trace>
  <inkml:trace contextRef="#ctx0" brushRef="#br0" timeOffset="506233.9549">17498 11198 64,'19'-8'35,"-1"-2"0,8 5-1,5 8-21,-4-3-6,10 11-1,-6 4-3,3 9-1,-4 2 0,-6 4-2,-6 1 1,-4 3 0,-12 0 0,-10-1-1,-5-4 0,-9-1 0,-6-5 0,-4-5 1,-1-4-1,-3-7 0,4-5 0,6-5 0,6-4 0,5-6-2,15 13-4,1-23-20,14 4-11,14 6 1,4-7-1</inkml:trace>
  <inkml:trace contextRef="#ctx0" brushRef="#br0" timeOffset="506506.9705">18273 11218 87,'5'-18'38,"8"10"-2,2-3 3,0-2-32,16 7-4,-1-1 0,4 4-4,2 3-2,-5-4-3,3 10-5,-13-4-23,-7 4-2,-6 5-3,-11 0 4</inkml:trace>
  <inkml:trace contextRef="#ctx0" brushRef="#br0" timeOffset="506673.9801">18301 11396 68,'0'0'37,"-4"9"0,4-9 0,15-11-23,11 9-6,-2-7-4,6-2-7,8 5-21,3-5-13,2-6 1,1 0-2,0-4 2</inkml:trace>
  <inkml:trace contextRef="#ctx0" brushRef="#br0" timeOffset="507276.0145">19397 10703 45,'5'-11'31,"-10"-6"3,5 17-1,-18-11-16,-7 6-4,3 15-5,-15 1-2,6 12-1,-12 5-1,4 9 0,2 3-2,8 6 1,8-1-1,13-4-1,11-6 0,15-5 0,12-13-1,9-7 0,8-11 1,0-16-1,-1 0 1,-6-8-1,-9-3 1,-9-4-1,-12-2 1,-10 2-1,-9 2 1,-3 4-1,-6 1 0,2 8 1,2 0-1,2 14-1,12 3 2,-4 13 0,5 7-1,5 9 1,3 5-1,3 7 1,-2 4 0,5 2 0,-2-1-1,0-2 0,2-2-3,-4-12-3,7 5-15,-4-14-17,-5-11 0,2-2-1,-11-8 2</inkml:trace>
  <inkml:trace contextRef="#ctx0" brushRef="#br0" timeOffset="507649.0359">19092 11351 65,'-15'9'38,"15"-9"0,-14 4 1,14-16-18,14 16-10,-14-4-2,33-10-3,-6 2-2,13 3-1,7-4-1,5 3 0,2 2-2,-3 0 0,-1 4-3,-9-3-5,-1 12-19,-12-4-13,-12-1-1,-16-4 0,8 14 1</inkml:trace>
  <inkml:trace contextRef="#ctx0" brushRef="#br0" timeOffset="508391.0783">19145 11700 62,'0'0'37,"-4"-21"0,8 6 0,6 5-20,-3-12-7,10 12-2,-3-5-4,5 6-2,0 3 0,3 6-2,-4 3 1,1 6-1,-4 5-1,-2 3 1,-5 8-2,-7 2 1,-3 6-2,-9 0 1,0 6 0,-6-1-1,-2 2 1,-4-2 1,2-2 1,0-1 0,1-5 3,5-1-1,-1-10 0,9-1 2,7-18 0,-5 18 0,5-18 0,13 5 0,0-7-1,5 3 0,1-4-1,7 6-1,2 1-1,-2-4-4,12 10-26,-8-4-11,-4-3 1,4 1-1</inkml:trace>
  <inkml:trace contextRef="#ctx0" brushRef="#br0" timeOffset="514690.4386">11545 14364 52,'-14'27'34,"3"19"0,-13 6 0,-9 10-21,1 25-3,-15 5-4,0 21-1,-13 1 1,3 14-2,-7-5-1,4 1 1,0-11-2,8-11 1,8-18-1,11-17 0,12-16-8,6-26-23,15-25-8,18-4-1,3-28 0</inkml:trace>
  <inkml:trace contextRef="#ctx0" brushRef="#br0" timeOffset="515032.4582">11577 15268 101,'-9'11'38,"9"-11"0,-7 14-9,7-1-62,0-13-4,23 0 0,-6-8-2</inkml:trace>
  <inkml:trace contextRef="#ctx0" brushRef="#br0" timeOffset="516520.5433">11987 14793 48,'0'0'33,"0"0"1,7 23 0,2 8-21,-4 0-3,13 16-1,-8 0-3,3 15-1,-8-1-2,3 7-1,-4-2-1,-4-2 0,0-3-2,-3-10-3,11 0-12,-2-11-21,-2-20 2,2-3-1,-6-17 1</inkml:trace>
  <inkml:trace contextRef="#ctx0" brushRef="#br0" timeOffset="516874.5635">12066 15317 53,'8'-15'35,"-7"-5"0,8 6-1,-2 3-13,6-1-15,7 5-1,4 3-2,4 8-2,2 4 0,4 4-1,-2 2 1,-1 6 0,-6 1 0,-3 6-2,-8 1 2,-9 0-1,-6 0 0,-7 1 0,-9-3 1,-4-3 0,-6-4 0,-4-7 0,0-7 1,2-1-1,3-5-1,2-6-6,15-2-30,9 9 1,-3-14-2,15 11 0</inkml:trace>
  <inkml:trace contextRef="#ctx0" brushRef="#br0" timeOffset="529854.3059">4880 17282 10,'0'0'26,"-8"-12"3,8 12 1,0 0-12,6-14-4,-6 14-1,6-10-3,5 6-2,-11 4-2,17 0 1,-6 0-2,8 6-1,-2-4-1,8 7-1,-3-4 0,5 7 0,-2-3-2,1 3 1,0 1 1,-5 6-2,-2 1 1,-8 3 0,-1 2 0,-9 4 0,-5 1 0,-7 1 0,-3-2-2,-4-7 2,1-4-1,-3-1 1,0-10 0,5-3 0,0-3 0,5-1 1,10 0-1,-11-6 0,11 6 0,0 0 0,0 0-1,18-6 0,-6 8 0,4-1 1,4 5-1,5 5 1,-2-2 0,3 12-1,-1-3 1,0-2 0,-3 4-1,-2 6 0,-6 4 0,-4-5 1,-4 0-1,-6-25 1,0 0 4,-19 77-1,19-77 1,0 0 0,-72 44 1,72-44-1,-61 9 2,61-9-4,-62-10-3,35 0 0,3-2-2,3 4-1,7-6-4,-2 3-5,16 11-27,-2-13-3,2 0 0,5-3 2</inkml:trace>
  <inkml:trace contextRef="#ctx0" brushRef="#br0" timeOffset="531117.3782">5610 17155 28,'-12'-15'32,"12"15"-1,-10-2 2,10 2-13,-3 21-5,1-2-4,9 18-5,-1 1 1,6 15-1,-5-3 0,8 15-1,-6-1 0,4 3 0,-4-8-2,1 0 0,-3-7-3,-7-52 3,13 92-2,-13-92-3,13 59-5,-13-59-8,0 0-19,10 22-1,-10-32 0,2-13-4</inkml:trace>
  <inkml:trace contextRef="#ctx0" brushRef="#br0" timeOffset="531392.3939">5681 17697 40,'0'-21'31,"-9"7"2,12 2-2,3-4-9,-5 1-6,16 5-4,-5 3-4,9 2-1,2 4-3,6 5 0,-1 5-1,0 12-1,-2-3 0,0 7 0,-4-1-1,-5 6 0,-7 1 0,-6-6 0,-4-25-1,-15 56 5,15-56 1,0 0-1,-76 69-2,76-69-1,-66 32 1,66-32 1,-50 29-5,50-29-34,0 0-6,-1-28-2,32-16 4</inkml:trace>
  <inkml:trace contextRef="#ctx0" brushRef="#br0" timeOffset="532561.4608">7695 17734 43,'0'0'34,"0"0"3,0 0-1,-11 3-9,11-3-7,-2-11-6,2 11-4,0 0-4,15-5-2,-15 5-2,21-2-1,-1 1 0,4 1-1,5-1 1,2 3-1,2-3-1,0 5-1,3 1-4,-9-1-5,6 3-23,-9 1-4,-8 2 0,-1-2-1</inkml:trace>
  <inkml:trace contextRef="#ctx0" brushRef="#br0" timeOffset="533477.5132">8308 17579 90,'0'0'36,"-13"-19"1,11 1 1,4-1-28,-7-2-2,10 0-4,0-2-1,7 8-3,0 0 1,4 4-2,2 5 2,4 2 0,1 2 0,-2 9 0,-1 6-1,-1 4 3,-6 6-4,-4 6 3,-4 7-2,-7 0-1,-5 7-1,-2-9 2,-3 5-2,-5 0 2,17-39-2,-36 67 6,36-67 0,-32 51-4,32-51 1,0 0 4,0 0 1,-38 50 0,38-50-4,0 0-2,0 0 0,0 0 0,0 0 0,62 3 0,-62-3 0,52 3 0,-52-3 0,56 18 0,-56-18 0,59 29-14,-59-29-24,61 29-3,-61-29-2,52 17-2</inkml:trace>
  <inkml:trace contextRef="#ctx0" brushRef="#br0" timeOffset="534365.564">8874 17320 55,'0'0'36,"0"0"-1,-15-4 1,15 4-17,-4 13-8,-2-2-1,12 16-3,-5 2-1,7 10 0,-3 4-1,7 1 0,-3 4-1,3 4 0,-4 2-3,-8-54 2,16 90-4,-16-90 3,10 77-1,-10-77-3,4 59 0,-4-59-4,0 0 1,0 0-5,0 0 5,-20 16-4,18-31 0,-4-7 3,3-4 3,0-4 4,-2 4 2,9-9 3,-7 7-1,11 2 2,-8-2 2,10 4-2,-4 1-1,7 11-2,-2 2 0,6 7-2,-1 3 0,5 3-1,0 10 0,4 5 0,-2 7 0,1-2 1,-3 2-2,-3 2 1,-18-27 0,27 63-1,-27-63 3,-1 55-3,1-55 0,0 0 0,-43 54 0,43-54 0,-51 19 0,51-19 0,-55-8 0,55 8 0,0 0 0,-64-26 0,64 26 0,0 0-17,0 0-23,0 0-1,-15-22 0,28 3-4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1T07:07:31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6074 10207 18,'5'-16'28,"-5"16"2,1-26 1,-2 8-11,0 6-2,-8-8-4,2 9-5,-10-5-2,4 11-3,-9 3-1,0 6-1,-4 9-2,2 7 0,0 10 0,0 8 0,7 7-1,1 3 1,9 2 0,6 2 0,8-4-1,6-5 1,8-10 0,4-6 0,6-14 0,1-6 0,2-9 1,-2-9 1,-3-13 0,0-2 0,-6-10 1,-4-3 0,-8-7 1,-4 3-2,-9-1 1,-1 7-1,-5 8-1,-1 9 0,-1 12-1,10 8 0,-15 15-1,12 8 1,9 11-1,5 2 1,3 4 0,5 2 0,2-2 0,0 0 1,-1-5-1,0 1 0,-4-7-1,-6-9-6,5-2-27,-6-7-2,-9-11 1,15-7-3</inkml:trace>
  <inkml:trace contextRef="#ctx0" brushRef="#br0" timeOffset="736.0418">6942 10146 74,'0'0'34,"-1"10"0,-10 5-4,-10-5-22,4 15-1,-12 1-3,-1 11-1,-5 0-1,0 4 0,-1-3-2,5 0 1,1-4-2,6-6-1,5-3-2,1-13-7,7-5-24,11-7 0,-17-3 0,13-6 0</inkml:trace>
  <inkml:trace contextRef="#ctx0" brushRef="#br0" timeOffset="1070.061">6579 10110 58,'-9'-20'30,"9"20"1,-21-5-1,4 5-23,7 12-2,-1 1-1,3 5 2,2 0-3,10 5 0,-1-7 0,7 5 0,4-9-1,4-5 0,0-5 0,5-4-1,-4-9 1,-1-2-1,-5-3 0,-3-4 0,-9 0-1,-7 2-1,-4 3 0,-6 3-2,-2 12-3,-7-2-10,6 9-18,6 11 0,4 0-1,12 9 3</inkml:trace>
  <inkml:trace contextRef="#ctx0" brushRef="#br0" timeOffset="1409.0806">6996 10444 52,'-16'8'30,"-8"-6"2,6 11-1,3 3-21,-3-4-3,10 10-1,-1 0 0,11 3-3,4-4 0,7 2-1,5-6 0,5-3-1,2-6 2,2-4-1,-3-10-2,0-3 2,-9-5-1,-2-1 0,-10-3-1,-6-2-1,-6 3-3,-9-1-4,7-1-22,-4 8-5,-4-3 1,11 5-1</inkml:trace>
  <inkml:trace contextRef="#ctx0" brushRef="#br0" timeOffset="1924.1101">7299 10202 80,'0'0'38,"0"0"-1,-3-19 1,8 1-27,12 9-2,-2-7-3,10 9-2,-5 1-1,8 1-1,0 3-1,1 7-1,-3 7-1,-5 1 0,-6 11 0,-8 1 0,-10 6-1,-8 4 0,-8 4 1,-11-2 1,-2 1-1,0-6 0,3-2 1,6-3 0,6-10 1,8 0 0,9-17-1,7 12 1,10-9 1,3-1-1,8-2-2,3-1-1,6 4-4,-5-7-20,5 6-11,-1 0-2,-2-3 1,1-1-1</inkml:trace>
  <inkml:trace contextRef="#ctx0" brushRef="#br0" timeOffset="2186.1251">7844 10299 86,'15'-3'36,"3"-4"1,5 1 0,9 6-28,-8-9-3,2 7-4,-1 8-5,-9-8-4,3 14-5,-19-12-24,6 16 0,-9-4-1,-9-3 1</inkml:trace>
  <inkml:trace contextRef="#ctx0" brushRef="#br0" timeOffset="2352.1346">7857 10436 60,'-5'9'36,"5"-9"1,0 0 1,7 17-19,-7-17-7,28 2-3,-15-6-4,11 4-7,7 6-10,-1-8-26,1-3 1,6-2 0,1-4-2</inkml:trace>
  <inkml:trace contextRef="#ctx0" brushRef="#br0" timeOffset="2667.1526">8393 10273 91,'-12'0'38,"12"0"0,0 0 2,-4-15-30,18 14-4,2-6-1,3 2-3,3 2-2,2 0-1,2 3-3,-10-2-3,6 11-8,-22-9-23,12 10 0,-12-10 0,-9 15 0</inkml:trace>
  <inkml:trace contextRef="#ctx0" brushRef="#br0" timeOffset="2826.1617">8372 10371 54,'0'0'37,"-5"14"0,5-14 0,14 16-12,-14-16-13,25 7-4,-8-2-7,3-5-9,5 0-29,1 1 0,-2-4 1,6 1-3</inkml:trace>
  <inkml:trace contextRef="#ctx0" brushRef="#br0" timeOffset="3241.1854">8876 10158 90,'-17'18'37,"2"1"-1,7 8 1,8 2-30,2-2-4,10 3 0,3-3-2,5 1 0,1-1-1,5-7 1,-4-5-1,2-2 1,-3-10 1,1-1-1,-5-8 2,2-8-1,-5-8 0,2-1-1,-6-11 1,-2-6-1,-5-3 0,-3 0-1,-7 1 1,-6 8-1,-8 8 0,-5 6-1,-5 14-1,-1 14-3,8 18-9,-2 4-24,8 8-2,8 4 2,11 0-2</inkml:trace>
  <inkml:trace contextRef="#ctx0" brushRef="#br0" timeOffset="13556.7754">9735 10128 74,'-12'0'34,"12"0"-1,0 0 0,-7 11-26,7-11-4,10 14-4,-10-14-12,11 9-21,1 4 1,-12-13-1,21 20 1</inkml:trace>
  <inkml:trace contextRef="#ctx0" brushRef="#br0" timeOffset="13730.7854">9817 10480 75,'-14'18'33,"6"8"-2,-10-9-2,4 8-32,0-1-21,-3-6-7,9 6-1,-7-10 1</inkml:trace>
  <inkml:trace contextRef="#ctx0" brushRef="#br0" timeOffset="15093.8634">10767 10198 47,'12'9'33,"-12"-9"0,16 24 0,-6 1-13,0-3-11,9 12-2,-3-3-4,6 7-1,-3 1-2,4-6 1,-3-4-1,-2-5 1,-1-8-1,-2-5 0,-1-9 0,-1-7 1,-2-10 1,0-9-1,-3-10 2,3-6-1,-4-7 1,2 3-1,-4-1 0,2 5 0,-2 7-3,-2 9-2,-3 24-6,8-5-27,-8 5 1,14 19-1,-5-6-1</inkml:trace>
  <inkml:trace contextRef="#ctx0" brushRef="#br0" timeOffset="15621.8936">11502 10269 72,'-19'-13'35,"7"8"-1,-10-1 2,-8-2-28,13 12-2,-8-3-2,6 10-1,-4 2-1,6 5-1,-3 4-1,7 8 1,3 2-1,3 1 1,5 2-2,8-3 2,6-5-1,7-4 0,7-8 1,3-9-1,4-9 1,3-7-1,0-8 1,-5-6 0,-5-9 1,-5-4-1,-8-5 1,-6-2-1,-8 2 1,-4-1-1,-5 7 0,-1 10-1,0 9 1,0 11-1,2 12-1,6 13 1,1 10-1,5 7 1,3 4 0,1-1 0,6 0-3,-1-7-1,9 5-9,-7-15-24,3-9 1,2-7-1,-5-10 0</inkml:trace>
  <inkml:trace contextRef="#ctx0" brushRef="#br0" timeOffset="15868.9077">11786 9955 85,'0'0'37,"-10"6"-1,4 12 2,-5 16-29,3-3-3,10 12-2,-6 2 0,5 4-3,0 2 0,2 3 0,1-6-1,2-3 0,3-3-3,-3-12-5,10-6-28,-2-7-3,0-10 2,6-8-2</inkml:trace>
  <inkml:trace contextRef="#ctx0" brushRef="#br0" timeOffset="16388.9374">12391 9859 69,'10'0'36,"-7"13"-3,-5 4 3,3 3-25,1 22-6,-3 3 1,3 9-2,-3 3-1,4 6-2,-1-2 1,0-4-1,1-5-3,-1-11-2,8 0-8,-6-12-25,4-14 2,-8-15-2,0 0 2</inkml:trace>
  <inkml:trace contextRef="#ctx0" brushRef="#br0" timeOffset="16696.955">12355 10260 71,'18'-14'37,"3"10"-1,3-2 2,5-5-26,8 14-4,-5 1-2,6 7-3,-6 6-2,1 4-1,-9 2 0,-7 5-1,-7 1 1,-8 0-1,-9-1 1,-8-1 0,-4-6 0,-5-3 1,-3-8 0,-2-4 1,1-8 0,4-2-1,2-5 1,6-3-2,6-1-2,3-4-6,15 2-26,6 4-4,6-3 1,9 3-2</inkml:trace>
  <inkml:trace contextRef="#ctx0" brushRef="#br0" timeOffset="16997.9723">13171 10077 100,'0'0'38,"13"-3"2,3 0-2,5 0-34,7 3 0,1-2-2,0 6-1,0-3-2,-6 0 0,0 6-4,-10-5-4,2 5-27,-14 3-3,-1-10 1,-18 18-1</inkml:trace>
  <inkml:trace contextRef="#ctx0" brushRef="#br0" timeOffset="17171.9822">13106 10397 93,'0'0'39,"19"6"0,-2-8-1,0-7-30,12 5-5,4 3-8,-6-2-30,4 0-3,-1 0-1,2-3 0</inkml:trace>
  <inkml:trace contextRef="#ctx0" brushRef="#br0" timeOffset="17733.0143">14081 10181 64,'-3'-9'37,"-10"-2"0,-2 2 1,-9 5-19,-6-7-11,4 11-1,-7-2-3,3 8-1,-4 3-1,3 9 0,3 1-1,6 8 1,10 2-1,6 1 0,8 0-1,9 1 0,9-4 0,9-5 1,6-7-1,5-5 0,-2-10 0,0-7 0,-1-9 1,-4-8-1,-6-6 0,-3-4 0,-12-4 1,-5-3-1,-4 2 1,-5 6-1,-1 6 0,-2 10 1,5 17-1,-12 1 0,8 15 0,2 15 1,4 10-1,2 3 0,3 5 0,2-2 1,6-2-1,2-5 0,2-6 0,-2-11-2,4-6-5,-9-18-20,3-4-13,1-6 1,-5-8-1,-1-6 1</inkml:trace>
  <inkml:trace contextRef="#ctx0" brushRef="#br0" timeOffset="18081.0341">14850 10083 76,'-15'28'36,"-7"8"2,-12 11-3,-11-5-24,9 11 0,-13-9-3,12 7-2,-2-10-3,9-5-1,8-7-4,6-15-12,9-5-24,7-9-2,0 0 2,17-25-2</inkml:trace>
  <inkml:trace contextRef="#ctx0" brushRef="#br0" timeOffset="18703.0698">15029 10174 58,'-11'0'39,"11"0"-2,-5-18 2,5 18-13,17-22-16,8 13-1,-4-5-2,7 6-2,-3-1-2,3 5-1,-5 4 0,-3 8-1,-7 4 0,-7 6-1,-5 4-1,-7 10 0,-5 4 0,-4 2 1,-7 2-1,-4 0 0,-1 2 0,-2-5 0,1-2 1,4-8 0,1-5 0,4-6 1,9-3 0,10-13 0,-3 9 0,13-7 1,6-5-1,7 2 1,3 1-1,2-1-1,2 3-1,-3-4-6,9 10-20,-11-6-15,-3-1 2,-5-2-2,-1-4 2</inkml:trace>
  <inkml:trace contextRef="#ctx0" brushRef="#br0" timeOffset="30495.7443">5535 11268 42,'0'0'34,"0"0"2,0 0 1,-3-21-15,20 19-7,-8-13-5,14 15-2,-4-5-2,8 5-1,-4-2-3,5 7-1,-2 2 0,-3 3-1,-4 4 0,-4 2-1,-5 4 0,-6 3-2,-5 1 3,-8 1-2,-1 1 1,-4-4-1,2-2 1,-3-5 0,5-2 0,10-13 2,-10 10-1,10-10 0,10 2 1,0-3 0,3 1 0,4 4 0,4 2 0,2 6-1,-1 3 0,0 5 0,-1 7-1,-6 5 0,-3 3 0,-7 2 0,-6 3-1,-9-5 1,-4 0 0,-6-5 1,-1-4-1,-4-10 2,0-5 0,1-4 0,1-4 0,3-5 0,1-2-1,5-4-1,14 8-3,-19-17-19,19 7-14,10-1-1,4-6 1,11 0-1</inkml:trace>
  <inkml:trace contextRef="#ctx0" brushRef="#br0" timeOffset="30796.7615">6543 11354 87,'0'0'36,"9"-8"2,-9 8-1,-12 1-30,8 12-1,-7-1-2,0 10-1,-1 2-1,-3 6-1,-3 2 0,-4 5 0,-4 0-1,2-3 0,-1 0 0,0-4-1,3-5-2,-1-10-1,11 2-4,-3-24-10,11-4-21,4-4 2,3-10-1,2-8 1</inkml:trace>
  <inkml:trace contextRef="#ctx0" brushRef="#br0" timeOffset="30997.773">6272 11329 79,'0'-11'38,"0"11"-1,0 0 2,22 22-28,-13-8-4,11 11-2,-2 2-1,4 5-2,-1 2-2,0 2 1,-2 3-2,-3-8-1,4 3-2,-8-14-4,8 9-10,-9-11-20,-1-11 0,-10-7 0,0 0 1</inkml:trace>
  <inkml:trace contextRef="#ctx0" brushRef="#br0" timeOffset="31182.7836">6244 11602 68,'-24'-7'37,"24"7"1,-6-9 1,15-5-22,28 13-6,-3-12-3,18 8-2,-1-3-3,3-4-4,2 9-3,-6-13-15,-2 6-20,-2 2 1,-5-2-1,-3-1-1</inkml:trace>
  <inkml:trace contextRef="#ctx0" brushRef="#br0" timeOffset="31458.7994">7028 11137 83,'-11'-20'39,"0"8"-2,1 8 2,10 4-27,-8 18-5,3 3-3,6 15-1,1 5-1,1 5-1,1 5 1,3 1-2,-1-3 0,2 1-1,2-5-1,-4-9-2,4-3-3,-9-19-12,5-2-20,-6-12 0,0 0 0,0 0 2</inkml:trace>
  <inkml:trace contextRef="#ctx0" brushRef="#br0" timeOffset="31718.8142">6988 11480 76,'10'-9'39,"6"-1"0,5-1 1,16 12-26,-9-11-4,14 12-2,-9-2-3,8 8-3,-7 4 0,-1 0-1,-6 7-1,-10-2 0,-7 3-1,-10 3 1,-8 1 0,-12-3 0,-9 0 0,-5-1 0,-2-5 0,0 0 1,4-4-1,3-9-3,11 5-10,3-9-25,15 2-3,4-14 1,7 4 0</inkml:trace>
  <inkml:trace contextRef="#ctx0" brushRef="#br0" timeOffset="32253.8448">5669 12744 80,'0'0'39,"0"0"-1,9-3 1,8-13-27,9 13-5,4-7-2,10 7-2,3-2-2,4 1-3,3 4-3,-7-9-14,-2 6-21,0 2 2,-10-5-1,-6 2 1</inkml:trace>
  <inkml:trace contextRef="#ctx0" brushRef="#br0" timeOffset="32746.873">6437 12442 103,'-9'-9'40,"1"-3"0,7-1 0,1-5-35,10 6-1,5 0-2,7 5-1,2 5 0,4 6-1,5 7 0,-2 4 1,1 6-2,-4 3 1,-4 7-1,-7 4 0,-7 3 1,-6-1-2,-8 0 1,-6 0-1,-7 0 2,-7-4-2,0-2 2,-1-5-1,0-5 1,1-2 1,5-5 0,4-4 0,6-2 1,9-8 0,0 12 0,10-7 1,5-4-1,6 4 0,2 2-1,5-1-1,0 2-3,-5-7-11,8 6-26,-6 0-2,-5-5 1,-4-2-1</inkml:trace>
  <inkml:trace contextRef="#ctx0" brushRef="#br0" timeOffset="33287.904">7314 12475 82,'0'0'38,"0"0"-1,0 0 1,-1 10-28,1 6-2,-9 1-1,2 9-4,-7 1 1,1 8-2,-6 1 0,-6 1-1,-1 0-1,2-1-1,3-6 0,0-10-3,8 5-3,-4-21-9,17-4-24,0 0 1,0 0 0,-5-24 0</inkml:trace>
  <inkml:trace contextRef="#ctx0" brushRef="#br0" timeOffset="33548.9189">7185 12443 88,'9'-15'38,"1"12"-1,-10 3 2,8 16-31,5 14-2,-4 5-2,3 8-2,0 6 0,6 1-1,-2 0 1,2-1-2,-1-5 1,-1-8-2,0-5-1,-6-10-2,3 1-4,-13-22-11,0 0-20,-1-12 0,-9-3 0,-5-3 2</inkml:trace>
  <inkml:trace contextRef="#ctx0" brushRef="#br0" timeOffset="33723.9289">7030 12705 93,'-12'-4'37,"12"4"3,9-3-7,6-4-23,21 6-3,-2-5-2,12 6-1,3 0-4,1-3-2,8 9-9,-7-7-26,1-4-4,-1-1 2,-4-5-1</inkml:trace>
  <inkml:trace contextRef="#ctx0" brushRef="#br0" timeOffset="34029.9464">7766 12208 95,'2'-9'39,"-2"9"1,0 0-1,19 29-29,-21-1-4,7 12-1,-4 4-2,1 13-1,0 1 0,-1 1-1,1-2 0,3-4-2,2-9 0,0-5-1,3-2-3,-6-19-6,9 2-25,-7-10-5,-6-10 0,0 0 1</inkml:trace>
  <inkml:trace contextRef="#ctx0" brushRef="#br0" timeOffset="34364.9655">7788 12605 90,'2'-11'40,"-2"11"0,11-16 1,0 1-28,10 15-7,-1-1-2,8 7-1,2 0-2,4 3-1,3 2 1,-1 2-1,-5 1 1,-3 2-1,-8 0 1,-7 1-1,-13-1 0,-10 2 1,-12 3-1,-8-2 1,-6 2-1,-6 0 1,0-5 0,1-2 0,6-3 0,7-4-1,9-4 0,7-5-6,12 2-17,16-1-17,-2-6-3,3-3 2,6-3-2</inkml:trace>
  <inkml:trace contextRef="#ctx0" brushRef="#br0" timeOffset="62249.5605">10749 14313 80,'-7'41'36,"-5"7"0,2 8 1,1 14-31,-4 2 0,5 11-1,-8-4 0,6 3-2,-2-9-1,6-8 0,0-12-4,0-15-2,12-7-12,-6-31-23,13-3 2,-2-22-2,5-19 1</inkml:trace>
  <inkml:trace contextRef="#ctx0" brushRef="#br0" timeOffset="62603.5808">11002 14435 51,'-8'31'34,"-2"19"-1,-3 5 2,4-2-20,6 18-5,-4-6-2,12 2-3,2-13-1,9-6 0,2-16-1,10-9 0,1-18-1,4-13 1,-2-18-1,4-9 0,-4-11 0,1-10 0,-5-9-1,-7-4 0,-7 1-1,-8 5 0,-9 12 0,-9 9 0,-10 15-1,-9 18 0,-2 16 0,-5 13-1,9 15-2,0 0-4,17 8-24,5-3-6,11-9 0,14-4 0</inkml:trace>
  <inkml:trace contextRef="#ctx0" brushRef="#br0" timeOffset="62791.5915">11700 14709 113,'-8'18'40,"4"-7"1,4-11-6,4 14-61,8-18-12,0-10-3,7-5 0,2-15 1</inkml:trace>
  <inkml:trace contextRef="#ctx0" brushRef="#br0" timeOffset="64828.708">12150 13956 65,'0'0'37,"0"0"-1,18-14-1,8 14-22,-9-11-2,13 12-3,-7-4-2,6 5-2,-5 0-2,-2 7-1,-4 4 1,-6 1-1,-3 4-1,-5 1 0,-5 2-1,-5 5 1,-4 2-1,-3-1 1,-2-1-1,0-2 0,1 0 1,2-6-1,6-2 1,1-7-1,5-9 1,8 12 0,2-7 1,5-3-1,2 3 1,2 2-1,4 2 1,-3 6-1,0 5 0,-5 2 0,-2 4-1,-7 4 1,-5 4-1,-3 1 1,-8 1 0,-5 0 0,-2-3 1,-3-2-1,-2-4 2,2-5-1,-4-8 1,2-2-1,-1-9 1,3-2-1,1-5 0,4 1-1,3-1-1,12 4-4,0 0-9,0 0-22,12 5-4,5-1 1,7-1-1</inkml:trace>
  <inkml:trace contextRef="#ctx0" brushRef="#br0" timeOffset="65529.7481">13456 13905 55,'2'-16'36,"-12"-6"-1,-1 5 2,-13 8-12,-9-8-16,6 15-2,-8-1-2,3 11-1,-1 0-1,7 6 0,3 5-1,13 5-1,6 0 0,10 2 0,10 0 0,6-2-1,8-3 0,8-3 0,4-6 0,-1-8 0,1-4 0,-6-5 0,-5-7 1,-7-4-1,-7-5 0,-9-3 1,-7-1-1,-4 0 1,-7 0-1,0 3 1,-2 4-1,2 7 0,-1 9 0,11 2 1,-11 22 0,10 3-2,3 3 2,4 6-2,7 6-2,-1-7-4,13 9-17,-5-9-16,-2-5 1,-1-5 0,-5-4 0</inkml:trace>
  <inkml:trace contextRef="#ctx0" brushRef="#br0" timeOffset="65749.7607">13102 14423 91,'7'9'40,"12"-2"1,9-1-2,8-13-26,12 9-8,2-6-3,8-1-2,2 3-6,-7-11-13,4 5-21,-6 2 1,-8 0-1,-9 5-1</inkml:trace>
  <inkml:trace contextRef="#ctx0" brushRef="#br0" timeOffset="66124.7821">13321 14702 104,'0'0'40,"0"0"1,0 0-1,13-17-35,5 15-1,3 0-1,2 2-2,0 5-1,0 3 0,-3 5 0,-7 6-1,-6 6 0,-9 3 1,-8 7-1,-10 7 1,-7 2-1,-4 1 1,-4-1 0,3-3 1,2-6-1,10-3 2,4-10-1,10-3 1,11-10-1,9-1 1,6-7 0,7 0-1,3 1 0,1-2-2,4 7-7,-13-10-21,5 7-13,-4 2 0,-5-3 0,-1-2-1</inkml:trace>
  <inkml:trace contextRef="#ctx0" brushRef="#br0" timeOffset="67313.8502">14312 14764 96,'0'0'39,"-5"11"2,5-11-2,13-1-32,13 3-2,5-4-2,10 2 0,4-1-2,6 0-1,-2-2-1,2 0-2,0 5-3,-12-12-20,0 5-15,-4-2 2,-7-2-2,-4 1 2</inkml:trace>
  <inkml:trace contextRef="#ctx0" brushRef="#br0" timeOffset="71804.107">14523 14523 65,'12'10'35,"1"13"0,-6 4 0,-7 12-26,7 17-4,-9 5 0,2 9-3,-5-2-2,1-5-1,6-1-19,4-12-16,-2-16 2,11-9-3,-1-22 2</inkml:trace>
  <inkml:trace contextRef="#ctx0" brushRef="#br0" timeOffset="72218.1307">15110 14416 63,'0'0'34,"-3"-18"0,3 18 0,15 8-22,-12 5-6,8 15-2,-8 10-1,4 14-1,-5 3 0,3 11-1,-5-1 0,-1 1-1,-1-2-1,-2-8-6,8-10-28,-2 1 0,-2-17 0,5-10 0</inkml:trace>
  <inkml:trace contextRef="#ctx0" brushRef="#br0" timeOffset="72740.1605">15375 14386 62,'9'-8'31,"-11"-5"0,2 13 0,12 3-26,-12-3-1,5 16 2,-4-5-2,3 11 0,-7 0-1,3 9-1,-8 4 1,1 3-1,-3-1 0,1 3-1,-2-2 1,3-2-1,3-4 1,5-5-1,5-11-1,6-1 1,5-6-1,7-9 1,2-6-1,6-2 0,2-5 1,2-1-1,2-3 0,-1 0 1,-5 1-1,-2 7 0,-3-1 0,-7 5 0,-1 8 0,-9 5 1,-6 5-1,-3 7 1,-3 4-1,0 3 2,-6 5-2,4 2 2,-3 1-1,5-1 0,1-4 0,4-1-1,2-7-1,1-4-2,8 0-11,-1-7-23,2-13 1,2-2-2,-1-12 1</inkml:trace>
  <inkml:trace contextRef="#ctx0" brushRef="#br0" timeOffset="72926.1712">16129 14679 79,'0'0'38,"-15"13"-2,15-13 0,-19 13-24,19-13-48,0 0 0,4-11-2,9 2 1</inkml:trace>
  <inkml:trace contextRef="#ctx0" brushRef="#br0" timeOffset="73354.1957">16840 13989 58,'0'0'34,"4"10"-1,-9 15 2,-3 19-24,-14 5-2,7 21-1,-10 2-1,11 13-1,-2 2-2,12 5 0,5-3-2,12 0 0,6-10-2,6-8-3,11-1-12,0-17-23,0-14 1,2-9-1,-6-16 1</inkml:trace>
  <inkml:trace contextRef="#ctx0" brushRef="#br0" timeOffset="73661.2129">17059 14695 98,'14'6'38,"3"-2"3,6-3-2,4-5-33,12 8-1,0-6-1,6 4-2,-2-1-2,2 1-1,-3 4-4,-15-5-23,-1 9-12,-9-4 1,-17-6-2,9 10 1</inkml:trace>
  <inkml:trace contextRef="#ctx0" brushRef="#br0" timeOffset="74468.2594">17692 14478 39,'2'-11'33,"-5"-9"4,9 1-1,5 3-13,-5-12-4,18 13-6,-6-6-4,14 14-3,0-1-1,7 11-2,-2 5-1,-2 11-1,-5 7 0,-5 7-1,-9 8 1,-11 4-2,-11 4 1,-10 3-1,-8 2 1,-6 1-1,-4 0 0,-4-5 0,4-6 1,5-5 0,7-6 0,7-8 1,8-5 0,10-7 0,-3-13 1,24 12-1,-4-8 1,6-2 0,1 0-2,1-2-1,5 5-4,-7-12-19,9 4-16,0-3 1,2-9-2,3-2 1</inkml:trace>
  <inkml:trace contextRef="#ctx0" brushRef="#br0" timeOffset="74624.2683">18336 14759 75,'0'0'36,"0"0"-2,0 0-5,12-14-47,5 13-16,-2-9-2,11 2-1</inkml:trace>
  <inkml:trace contextRef="#ctx0" brushRef="#br0" timeOffset="75145.2981">18932 14212 74,'3'-33'37,"-1"6"0,-6-4 0,-13-2-25,6 18-5,-12-1-1,-3 13-2,-10 8-1,2 14 0,-6 4 0,7 14-1,5 5-1,11 3 0,7 4 0,18-1 0,10-5-1,12-8 1,8-7-1,7-10 0,0-9 0,0-8 0,-4-6 1,-7-9-1,-6-6 0,-8-6 0,-9-8 1,-5-6-1,-7 0 1,-4-4-1,-2 5 1,0 5-1,-3 5 1,4 8 0,1 9 0,5 12-1,-2 17 0,4 9 1,1 8-1,0 6 0,2 8 0,1 2-1,6 5-2,-4-9-3,13 8-17,-5-11-17,1-9-1,0-4 0,-3-8 1</inkml:trace>
  <inkml:trace contextRef="#ctx0" brushRef="#br0" timeOffset="75359.3103">18624 14811 88,'-9'-1'40,"9"1"0,17-17 1,9 17-29,6-20-6,14 9-1,-1 0-3,3 3-4,2 9-4,-11-7-19,5 9-16,-4 1 1,-6 4-1,-6 0 1</inkml:trace>
  <inkml:trace contextRef="#ctx0" brushRef="#br0" timeOffset="75933.3431">18752 15137 100,'-1'-10'40,"4"-1"2,5-8-1,10 4-33,-4-5-2,9 4-3,1 2 0,3 2-1,0 7-1,-4 5 0,-5 7-1,-5 11 0,-8 7 0,-8 4 0,-10 6 0,-4 6-1,-6 4 0,-7 0 0,-1 1 1,3-5 0,2-3 0,7-2-1,5-8 0,8-6 2,7-9-1,7-2 0,8-8 0,4-4 0,4-4-1,2-5-1,5 4-5,-10-16-20,9 7-15,1-5 1,0-3-1,0-5 1</inkml:trace>
  <inkml:trace contextRef="#ctx0" brushRef="#br0" timeOffset="76233.3603">19222 13942 92,'0'0'40,"0"0"1,0 0 0,30 27-31,-6 5-4,17 23 0,0 13-1,8 14-2,-3 10-1,-1 13-1,-6 8 0,-6 8-1,-11 0 0,-10-1-1,-9-7-1,-13-12-6,6-8-28,-13-19-6,-7-20 0,5-24 0</inkml:trace>
  <inkml:trace contextRef="#ctx0" brushRef="#br0" timeOffset="76870.3967">20070 14595 88,'0'0'40,"17"3"2,-2-4-2,4-10-25,10 7-9,-2-6-2,9 4 0,0-1-3,3 1 0,1 1-3,-6-3-2,4 15-12,-14-6-25,-5 0 1,-8 1-2,-11-2 1</inkml:trace>
  <inkml:trace contextRef="#ctx0" brushRef="#br0" timeOffset="77050.4071">20205 14776 102,'12'13'41,"3"-5"1,5-3 0,7 1-32,3-8-6,7 1-2,0 0-6,-7-5-26,6 2-12,-4-2 1,-4-2-2</inkml:trace>
  <inkml:trace contextRef="#ctx0" brushRef="#br0" timeOffset="85001.8619">20896 14444 60,'0'0'34,"-13"-6"1,5 20 0,0 13-20,-9 1-6,8 15-3,-3 1-1,3 11-1,0 0-1,7 3-1,0-1-1,2-4-1,1-4-1,-1-9-2,5 1-4,-9-19-6,9-3-22,-2-5-2,-3-14 0,0 0 2</inkml:trace>
  <inkml:trace contextRef="#ctx0" brushRef="#br0" timeOffset="85362.8824">21071 14547 22,'0'0'29,"-17"0"1,17 0 0,-10 23-13,0-11-2,8 10-4,-3-7-3,9 11-2,-1-7-1,10 3-1,-1-4-1,8 1-1,-2-4 1,6 1-1,-2-1-1,1 2 1,-4 0-2,-3 4 1,-5 3-1,-5 0 0,-5 2 0,-4 3 0,-4-2-1,-3-1 0,-3-2 0,-1-7-1,0-1-3,-5-12-11,2-6-17,7 0-1,-6-17 0,9 0 1</inkml:trace>
  <inkml:trace contextRef="#ctx0" brushRef="#br0" timeOffset="85549.8931">21023 14580 70,'10'-10'35,"10"4"-1,-1-5 2,8-5-26,10 7-4,-4-4-3,8 3-3,1 4-6,-6-1-20,3 0-8,1 7-1,-8-3 0</inkml:trace>
  <inkml:trace contextRef="#ctx0" brushRef="#br0" timeOffset="86049.9218">21660 14668 37,'12'-3'31,"-12"3"2,0 0 1,-12 5-14,-4-10-9,16 5 0,-25 11-2,16 3-1,-12-5-3,7 10-2,-5 2-1,4 4 0,0 4-2,5-1 1,3 4-1,4-2 1,5-2-1,6-1 0,4-8 0,6-3 1,2-7-1,1-4 0,4-8 1,0-6-1,-3-8 1,-3-1-1,-3-4 1,-3-3 0,-5-1-1,-5-3 1,-6 1-1,-4 6 0,-3 2 1,4 3-1,-6 4 0,2 10 1,1 6-1,4 8 0,-2 6 1,6 7-1,0 4 1,3 5-1,1 1 0,3-2-2,7 4-5,-4-13-10,8 1-20,4-6 0,0-10-1,6-6 0</inkml:trace>
  <inkml:trace contextRef="#ctx0" brushRef="#br0" timeOffset="86290.9356">21925 14819 66,'-17'6'37,"17"-6"0,0 0 2,20-6-17,6 10-14,-1-8-1,13 5-3,-1 0-4,4-3-3,5 7-4,-9-10-17,2 3-15,-2 1 1,-6-7-1,-2 4 2</inkml:trace>
  <inkml:trace contextRef="#ctx0" brushRef="#br0" timeOffset="86605.9534">22511 14508 95,'0'0'38,"0"0"2,-5 15-2,7 11-31,-8 0-2,8 10-2,-2 7-1,0 5-1,1 4 0,1 4-1,-2 1-1,-2-4 1,-1 1-1,-6-7-3,2 3-5,-8-14-24,5-10-6,2-7 0,8-19 0</inkml:trace>
  <inkml:trace contextRef="#ctx0" brushRef="#br0" timeOffset="87233.9895">22814 14536 63,'11'-7'35,"-11"7"2,0 0-1,11 6-23,-11-6-2,-4 15-2,-4-3-2,6 12-3,-6-2-1,2 8-1,0 1 1,0 2-1,-3 2-1,2-1 0,0 0-1,3-3 1,1-2-1,2-4 0,3-4 0,2-4 0,5-4 0,5-6 0,3-2 0,2-4 0,2-2 0,3 0 0,0-1 0,0 0 0,-4 0 0,-4 0 0,-4 1-1,-1-2 2,-11 3-1,12-8 0,-12 8 0,4-12 0,-4 12 0,2-10 0,-2 10 1,0 0-1,-2 10 0,2 4 0,-1 7 0,-2 8 0,-4 4 0,3 5 0,-5 6 1,2 0-1,-1 1 0,-1-6 0,0-5-1,2-5-4,10 0-15,-4-16-20,1-13 0,8-13-1,-2-11 3</inkml:trace>
  <inkml:trace contextRef="#ctx0" brushRef="#br0" timeOffset="87889.027">23472 14821 55,'0'0'36,"9"-12"0,-10 2 1,-4-1-18,5 11-8,-10-12-3,10 12-2,-21-1-1,3 5-2,-5 3-1,0 5 1,-1 6-2,-3 7 1,-1 8-1,8 4 1,1 4-1,7 2 1,9 1-2,7-5 1,7-4-1,9-8 0,5-8 0,6-9 0,2-10 0,6-8 0,-1-10 0,0-10-1,-4-7 2,-6-5-2,-9-6 2,-4-1-1,-8 0 1,-7 5-1,-5 5 1,-2 9 0,-5 9 0,12 19 0,-10-5 0,7 23 0,0 9 1,5 12-1,1 8 0,1 8 1,0 7 0,-6 5-2,4 4-1,4-8-6,15 7-27,-5-13-9,14-10 2,10-8-3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1T07:10:50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18752 12424 20,'4'-18'29,"8"13"0,-12-15 3,1 3-14,4 5-4,-11-7-2,5 8-2,-14-5-1,6 11-2,-14-3-2,3 11 0,-12 1-2,2 6 0,-7 5-1,4 4 0,-1 3-1,1 6 1,5-2-2,5 5 2,6 2-1,7 2 0,6 0 1,7-1-2,5-4 2,10-1-2,5-4 1,9-4 0,0-5-2,3-3 1,7-3-3,-4-7-4,10 3-24,-7-2-7,-5-5 1,-1 2 0</inkml:trace>
  <inkml:trace contextRef="#ctx0" brushRef="#br0" timeOffset="407.023">19093 12804 60,'5'-13'35,"-5"13"1,12-24-1,-3-1-19,5 14-8,-6-9-2,5 6-2,-3-4-1,3 6-1,-2-3 0,0 6-1,-2 2 0,1 4 1,-10 3-2,12 3 1,-12-3-1,7 20 1,-5-4-1,2 5 1,-2 3-1,1 3 0,1 1-1,0-1 1,-2 1 0,3 1-1,-1-1-1,-2-7-1,5 2-2,-7-13-7,11 3-20,-4 0-5,-7-13 1,6 10-2</inkml:trace>
  <inkml:trace contextRef="#ctx0" brushRef="#br0" timeOffset="628.0359">19182 13000 72,'-10'1'38,"10"-1"0,0 0 1,-3-14-25,15 17-5,-12-3-3,21-9-2,-5 4-1,7 3-3,0-2-2,0-6-3,14 10-21,-5-7-13,-2-4 0,2 2 0,0-4 0</inkml:trace>
  <inkml:trace contextRef="#ctx0" brushRef="#br0" timeOffset="1129.0646">19861 12463 44,'-11'1'36,"11"-1"0,0 0 1,10-17-13,6 19-10,-8-11-5,15 6-3,-4-5-2,9 4-2,2-3 0,4 1-1,3-2-1,-1 0-1,-1 3-2,-4-5-2,4 10-5,-15-12-13,-2 7-14,-3 3-1,-15 2 1,11 0 0</inkml:trace>
  <inkml:trace contextRef="#ctx0" brushRef="#br0" timeOffset="1416.0809">19917 12601 63,'0'0'37,"22"5"0,-7-1-9,0-13-8,15 12-5,-10-13-6,12 10-2,-5-5-4,4 1 0,-1 3-5,-6-5-13,3 2-24,0 3 1,-6-2 0,2 0-2</inkml:trace>
  <inkml:trace contextRef="#ctx0" brushRef="#br0" timeOffset="8389.4797">20676 12537 47,'0'0'33,"12"1"3,7-6-9,7 5-7,-6-14-4,15 12-5,-8-9-5,9 3-2,-5-1-1,3 1-2,0 1-2,-3-3-2,0 8-5,-13-8-21,3 1-7,0 2 0,-8-3 0</inkml:trace>
  <inkml:trace contextRef="#ctx0" brushRef="#br0" timeOffset="8764.5013">21454 12132 69,'15'-4'35,"-15"4"0,0 0-7,17 28-13,-21-6-7,7 15-2,-8 0-3,4 10 0,-4 1-1,3 0 0,-2 1 0,2-1-2,0-4 1,1-6-1,0-4 1,1-5-2,2-5-1,-2-8-5,10 2-13,-10-18-17,13 8 0,-4-10 0,1-9 0</inkml:trace>
  <inkml:trace contextRef="#ctx0" brushRef="#br0" timeOffset="9546.546">21771 12128 15,'-2'-14'29,"2"14"3,5-18 1,-5 9-11,0 9-5,0-10-2,0 10-4,0 0-4,0 12-2,-4-3-2,3 7-1,-2 2 0,-1 4 0,-1 4-1,0 3 0,-5 0-1,3 3 1,1-3-1,-1-1 1,-1-4-2,2-5 1,3-1 0,1-5 0,2-4 0,0-9 1,11 5-2,-11-5 1,17 2 1,-3-4-1,0 2 0,3 0 0,0 2 0,2 0 0,0 0 0,2-1 0,1 1 0,-3-1 0,1 0 1,-3-1-1,-2-1 0,-4 1 0,-11 0 0,13 1 0,-13-1 1,0 0-1,0 10 0,0-10 0,-7 20 0,6-6 1,-2 2 0,1 4-1,0 3 1,-1 3-1,0 0 1,1 1-1,-2 0 1,0-1-2,0 0-1,-2-6-2,8 3-9,-8-3-23,6-20-1,-3 18 1,3-18 0</inkml:trace>
  <inkml:trace contextRef="#ctx0" brushRef="#br0" timeOffset="11373.6505">18955 13694 44,'0'0'33,"8"-16"2,-5 3-11,-3 13-5,-1-22-2,1 22-6,-12-21-5,2 16-1,-11-1-3,-3 6 0,-6 5-2,-5 6 1,-3 6-1,-4 7 0,3 6 1,2 4 0,5 2 0,7 4-1,11-3 2,9 2-2,12-6 1,8-3-1,12-6 0,6-6-3,12 1-7,-6-11-24,6-9-2,6 0 1,-4-10-3</inkml:trace>
  <inkml:trace contextRef="#ctx0" brushRef="#br0" timeOffset="11881.6796">19286 13900 62,'0'0'35,"0"0"2,-8-11-1,8 11-15,-3-12-15,14 10-2,-2-2-3,5 5 1,1 4-1,1 0 0,2 5 0,1-2-1,-2 4 1,-3 3-2,-4 0 1,-4 4-1,-3-3-1,-7 4 1,-3-1-1,-4-2 1,-2 0 0,-1-2 0,-1-2 1,1-2 0,1-2 1,4 1-1,9-10 1,-10 10 0,10-10 0,-1 9 0,1-9 0,10 11 0,-10-11 0,16 9 0,-4-4-1,1-2 1,4 0-1,1-1-1,4-2-1,-1-5-4,11 7-11,-3-7-20,-2-7 1,7 0-1,-4-5 0</inkml:trace>
  <inkml:trace contextRef="#ctx0" brushRef="#br0" timeOffset="12236.6999">20006 13747 79,'2'-10'38,"-2"10"-2,16-15 2,-12 4-27,13 8-6,-3-5-1,4 6-2,1-1-1,5 0 0,-2 0-1,1 2 0,-1 0-1,-2-1-1,-1 4-2,-7-8-7,4 8-23,-16-2-4,0 0 1,7 8-1</inkml:trace>
  <inkml:trace contextRef="#ctx0" brushRef="#br0" timeOffset="12476.7136">20086 13795 81,'-13'9'37,"13"-9"-2,-5 11-1,5-11-26,0 0-3,0 0-3,14 12 0,-3-10-1,4 1 0,2-1-1,3 0 0,-2 0-2,1-7-9,-1 2-25,6 5-1,-7-8 0,4 1 1</inkml:trace>
  <inkml:trace contextRef="#ctx0" brushRef="#br0" timeOffset="13084.7484">20997 13562 30,'3'-10'33,"-3"10"3,-4-13-1,3-1-11,1 14-6,-8-15-5,8 15-4,0 0-3,-5 10-2,1 2 0,4 11-2,-2 6 0,0 9 0,0 4-1,2 5 1,-1 1-1,0 1 0,1-5 0,0 0 0,1-7 0,0-4-1,0-5 0,-1-5-2,3-4-2,-3-19-4,7 25-11,-7-25-19,0 0-1,-2 9 0,2-9 1</inkml:trace>
  <inkml:trace contextRef="#ctx0" brushRef="#br0" timeOffset="13646.7805">21389 13541 57,'0'0'33,"0"0"-1,0 0 1,-23 2-22,19 15-3,-8-2-3,6 13-1,-6 1 0,3 5 0,-4 4-2,4 1 1,-1 0-1,2 3-1,3-6 1,3-2-1,4-6 0,4-4-1,3-4 1,4-4-1,5-8 0,1-5 0,3-5 1,2-4-1,-1-4 1,-1-5 0,0-6-2,0-1 3,-6-3-2,1-7 1,-5-1-1,-1-5 1,-4-3 0,-3 2-1,-4-4 1,-5 3-1,-6 2 1,-3 5-2,-5 7 2,-5 6-1,-3 12-1,1 7 0,4 14-5,-3 8-25,8 3-7,10 9 1,3-4-1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0T21:58:23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8355 12157 15,'0'0'13,"-5"11"-1,5-11-1,0 0-1,0 0-3,0 0 0,0 0-1,-1-15-1,5 5-1,1-7-1,2-1 1,4-9-1,2-5 0,4-10 0,3-6 0,6-13-1,5-11 0,8-12 0,6-14-1,11-16 0,7-13 1,7-16 0,10-15-1,9-12 1,9-12 0,9-15-1,10-5 1,2-10 1,8-6-1,7-7-1,9 0 1,2-3-1,1-1 0,-2 3 0,5 4 0,-1 0-1,-4 10 1,-2 6-1,-5 8 1,-3 6 1,-3 15-1,-8 9 0,-10 9 1,-8 15-2,-6 10 1,-10 10 0,-7 15-1,-12 10 0,-8 14 0,-7 9 1,-9 15-2,-6 9 2,-10 11 0,-8 11 0,-5 8 0,-9 10-1,-8 12 1,0 0 0,0 0 0,-16 13-1,4 3 0,0-2 0,1 1 1,0-4-2,11-11 2,-14 11-2,14-11 1,0 0 0,0 0 1,6-16-2,-6 16 1,13-20 0,-6 11 0,2 0 1,-2-4-1,0 2 0,0 2 0,-1 0 0,0-2 1,-6 11-1,7-15 0,-7 15 0,5-11 0,-5 11 0,0 0 0,0 0 0,0 0 0,0 0 0,0 0 0,0 0-1,5-10 0,-5 10-2,5-9 0,-5 9-1,6-15-2,-6 15-4,9-13-10,-11-2-10,12 13 2,-13-8 1</inkml:trace>
  <inkml:trace contextRef="#ctx0" brushRef="#br0" timeOffset="802.0459">12206 5827 12,'0'0'15,"0"0"-1,0-9-1,0 9-2,0 0-1,0 0-2,-11 2 1,11-2-4,-19 11 0,3-3-2,-2 8-1,-6 4 2,-2-1-2,-7 3 1,2 2-2,-5 2 1,0-1-1,1-1 1,3-4-1,2-8-1,3 4 1,3-7 0,3-3 0,6-4 0,5-1-1,10-1 1,0 0 0,-6-10-1,14 1 1,5-3 0,8 1 0,2-3 2,9-3 0,1-3-1,6 1 2,2-4-1,5 6 0,-2 0 0,0 0 0,-1 0-2,-3 6 0,-6 4 1,-1 3-1,-8 3 0,-1 4 0,-9 4 0,-1 10 0,-7 6 1,-2 3 1,-6 3-2,-1 6 0,-4 1 1,-1 0-1,-1-1 0,-3-2-1,2-4 0,0-2-2,2 1-1,-1-11-7,6-1-19,4 0-2,-2-16-2,6 13 1</inkml:trace>
  <inkml:trace contextRef="#ctx0" brushRef="#br0" timeOffset="6779.3877">8584 13441 3,'0'0'4,"0"0"0,0 0 1,0 0 1,0 0 0,0 0 1,0 0-1,0 0 1,0 0 0,0 0 1,0 0-1,6-9 0,-6 9-1,0 0 1,3-12-2,-3 12-1,3-11 0,-3 11-1,5-14 1,-1 3-1,0 1 0,2-4 0,2-2 1,0-3-2,1 0 1,4-5-1,-1 0 1,3-5-2,1-1 1,3-4-1,1-2 0,5-4 0,3-8 0,2-5-1,6-6 0,1-6 1,6-8 0,2-8-1,9-8 0,2-10 1,7-5-1,8-13 0,8-9 0,4-8 0,7-8 1,9-9-1,4-4 0,10-6 0,3-7 1,4-1-1,3-3 0,6-3 1,7-3-1,0-1 1,3 0-1,-1-1 1,7 3-1,2-1 1,-1 3 0,3 3 0,1 3-1,0 5 1,2 2 0,-3 3-1,-4 9 1,0 0-1,2 7 1,-6 6-1,-5 1 1,-4 4-1,-1 8 0,1 5 0,-3 3 1,-8 8-1,-3 0 0,-3 6 1,-1 10-1,-3 4 0,-4 2 1,-8 6-1,-5 4 0,-3 4 0,-3 7 0,-4 4 0,-5 1 0,-7 5-1,-5 9 1,-3 3 1,-5 5-1,-7 7 0,-6 6 0,-5 2 0,-6 9 0,-8 4 1,-4-1-1,-7 6 0,-2 4 0,-4-1 1,-10 2 0,12 1-1,-12-1 1,0 0-1,0 0 0,0 0 1,0 0 0,0 0-1,0 0 0,0 0 0,0 0-1,0 0-2,0 0-2,0 0-3,0 0-6,0 0-12,0 0-5,0 0 1,0 0 2</inkml:trace>
  <inkml:trace contextRef="#ctx0" brushRef="#br0" timeOffset="7687.4396">14831 6031 19,'-13'-6'20,"13"6"-1,0 0-4,0 0 0,-12-7-3,12 7-2,0 0-3,0 0-1,0 0-2,-10-4 0,10 4-1,0 0-1,12 2 1,-12-2-2,19-1 1,-8-2 1,6 2 0,-2-2 0,6-1-1,-3-1 1,4 3 0,-2-4 0,1 2-1,-2-1-1,1 3 0,-1 0 1,-2 2 0,-2-1-1,-2 1 1,-2 1-1,-1 5 0,-10-6 1,13 10 0,-13-10-2,3 15 1,-3-15 0,0 21-1,-1-10 1,-3 0-1,1 3 0,-3 3 0,-2 2 0,-3 4 0,-3 5 0,0 0 1,-4 6-1,0 4 0,-3-1 0,4-3 0,0-2 0,4-6 0,3-6-1,1-3 1,5-7 0,4-10 0,0 0-1,0 0-1,0 0 0,13-13-3,-13 13-7,13-5-14,-13 5-6,15 0-2,-15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0T22:03:58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10742 16565 10,'0'0'20,"-4"-12"-1,4 12-2,0 0-2,0 0-2,0 0-3,-11-9-2,11 9-2,0 0 0,0 0-2,0 0 1,-3 17-1,3-17 0,4 24 0,-1-11 1,3 9-2,-3-1 1,4 6-1,-5-1 0,2 1 0,-4-4-1,2 4 2,-5-4-2,2-1 1,-3-3-1,2 2-1,-4-9 1,3 4-1,1-4-1,2-12 1,-5 17-1,5-17 0,0 14-2,0-14 0,0 0-3,0 0-4,17 9-6,-17-9-16,12-11-2,1 8 0,-8-14 2</inkml:trace>
  <inkml:trace contextRef="#ctx0" brushRef="#br0" timeOffset="1022.0584">11059 16527 33,'0'0'25,"0"-12"-3,0 12-3,0 0-4,0 0-4,0 0-1,-12 1-3,12-1-1,0 0-1,-1 15-1,1-15 1,1 19-2,-3-8 2,3 5-2,-3-4-1,2 7-1,-3-3 1,1 1-1,-3-1 0,-1-1-1,0-3 1,-1 3-1,1-4 0,-2-2 1,8-9-1,-15 16 0,15-16 0,-11 11 1,11-11-1,-9 5 1,9-5-1,0 0 0,-4 14 1,4-14-1,0 0 0,9 14 0,-9-14 0,15 12 1,-5-7-1,1-2 0,0-2 0,3 3 0,-1-5 1,2 0 0,1-2-1,2 1 0,-2-4 1,2 3-1,-2-5 1,0-3 0,-1 1 0,-1 0-1,-4 0 1,0 1 0,-3-2 0,-7 11-1,8-15 1,-8 15 0,0 0 0,0 0 1,0 0-2,2 10 1,-4 2 0,1 3 0,0 6-1,-1-1 0,2 5 0,0 2 0,1 2 0,0-4 1,1 0-1,1-2 0,-1-4 0,0-2 0,1-4 0,0-4 0,-3-9 0,3 11 0,-3-11 0,0 0-1,0 0-1,0 0-1,0 0-3,0 0-3,7 10-14,-7-10-12,0 0 0,12 2-1,-12-2 3</inkml:trace>
  <inkml:trace contextRef="#ctx0" brushRef="#br0" timeOffset="1890.1081">11501 16716 32,'0'0'30,"-9"-8"0,9 8 2,0 0-17,1-11-3,-1 11-2,9-4-1,1 5-4,-10-1 0,21 0-1,-9-3-1,4 5-1,0-2 0,1 0-1,0 0 0,1 2-1,-2-2 1,0 1-1,-2 1 0,-2 0 1,-2-1-1,0 1 0,-10-2 1,11 6-1,-11-6 1,0 0-1,5 10 0,-5-10 1,-3 13 0,3-13 0,-7 15-1,7-15 0,-11 20 1,3-10-1,0 3 0,0 1 0,-1 2 0,-1 1 0,1 2 0,-1 0 1,-1 0-2,2 3 1,0-6 0,0 1 1,3-2-1,0 1 0,3-6 0,1 4 0,1-3 0,1-11 1,4 12 0,-4-12-1,11 11 1,-11-11 0,16 8-1,-6-7 1,1-1-1,2 3 1,-2-3-1,2-1 1,-1-1-1,2 1 1,-2-1-1,0 1 1,0-2-1,-1-2 1,-1 0-1,2 2 0,-3 2 0,-9 1 0,15-6 0,-15 6-1,13-6-1,-13 6-1,9 2-1,-9-2-4,0 0-11,13-2-18,-13 2 1,0 0 0,1-9 1</inkml:trace>
  <inkml:trace contextRef="#ctx0" brushRef="#br0" timeOffset="2286.1307">11557 16839 41,'0'0'29,"0"0"4,0 0-10,0 0-5,16 2-4,-16-2-1,13-3-3,-13 3-2,15-1-2,-15 1-1,20-1-1,-10 0-1,5 3-1,-3-4 0,5 5-1,-2-2 0,1 0-1,1 2 1,2-5-3,3 4-4,-8-3-27,6-5-5,0 2 2,-4-7-3</inkml:trace>
  <inkml:trace contextRef="#ctx0" brushRef="#br0" timeOffset="3659.2093">13649 16765 24,'3'10'30,"-3"-10"1,0 0 1,-5 16-10,5-16-6,11 9-4,-11-9-2,22 8-2,-10-11-2,11 8-1,-4-7 0,6 5-2,-4-4 0,4 2-1,-3-3 0,0 3-1,-2 1 0,-4 0 0,0 0-1,-3-1 0,0 0 1,-13-1-2,14 0 0,-14 0-1,11-7-1,-10-2-3,8 11-4,-13-14-8,8 2-20,-4 10 2,4-11-1,-4 11 2</inkml:trace>
  <inkml:trace contextRef="#ctx0" brushRef="#br0" timeOffset="4107.2346">14128 16651 32,'0'0'29,"0"0"4,3-13-2,-3 13-14,0 0-3,0-10-3,0 10-2,0 0-2,15 15-1,-15-15 0,8 25-2,-6-10 0,5 9-1,-2 2-1,0 4 0,-2 1-1,1 2 1,-1-3-2,0 0 1,0-3-1,0-5 1,-2-4-1,0-1 0,1-4 1,-2-4-1,0-9 0,-3 13 0,3-13 0,-3 9-1,3-9-1,0 0-2,0 0-4,0 0-6,7-10-23,-7 10 0,8-18 0,0 6 1</inkml:trace>
  <inkml:trace contextRef="#ctx0" brushRef="#br0" timeOffset="4763.2724">14374 16696 28,'0'0'29,"-8"14"3,-1-11-1,9-3-15,-9 18-2,9-18-3,-2 22-2,-2-10-2,8 5-1,-5-1-2,8 6 0,-3-6-2,2 5 1,-1-3 0,5 4-1,2-5 0,2 4-1,1-4 1,1-3-1,-1 0 0,3 0-1,0-6 1,-1-1 0,-2-4-1,1-3 1,0-5 0,-2-1-1,1-3 1,-1-3 0,-1-4 0,-2-1-1,-2-4 1,-1-1-1,-3-2 1,-2-1-1,-2-2 1,-2 0-1,-2 1 1,-3-1-1,-3 3 1,-1 3-1,-1 1 0,-4 4 0,-1 2 1,0 4-1,-1 1 0,0 4-1,1 3 2,-1 2-1,2 2 0,0 0 0,2 0-1,0 2 1,4 3 0,0 0 0,2 5-1,3 1-1,0 5 0,1 1-1,5 10-2,-6-11-3,14 12-16,-2-8-14,-7-3 1,7-3 0,-8-16 1</inkml:trace>
  <inkml:trace contextRef="#ctx0" brushRef="#br0" timeOffset="6004.3434">14961 16678 18,'0'0'28,"0"0"1,0 0 0,0 0-9,0 0-3,10 1-5,-10-1-2,0 0-2,0 0-2,13-3 0,-13 3-1,15-1-1,-15 1-1,18-1 0,-9 0 0,6 3-2,0-3 0,2 4 0,0-1 0,-1-2-1,1 2 1,1 1-1,-1-2 0,-2 3 0,-2 0 1,-2-2-1,-11-2 1,17 10-1,-17-10 1,8 11-1,-8-11 1,1 13-1,-1-13 1,-7 15-1,0-4 1,0-1-1,-3 3 0,0 6 0,-3 0 0,-3 1 1,-2 3-1,0 2 0,0-3-1,0 4 2,1-3-1,-1-3 0,4 1 0,1-2 0,5-2 0,0-2 0,3-4 0,0-1 0,5-10 0,-3 15 0,3-15 0,1 11 0,-1-11 1,0 0 0,13 10-1,-13-10 1,15 11 1,-4-8-1,0-1 0,7 2 0,-3-3 0,3 1 0,0 0 0,1-4-1,0-1 1,2 1-1,0-1 0,-5 0 0,1-1 1,1 1-1,0-2 0,-4 3 0,0-1 0,-4-2 0,1 1-1,-11 4 0,15-5-2,-15 5-2,0 0-3,1-18-8,-1 18-22,-1-14-1,-9 6 1,-2 0 1</inkml:trace>
  <inkml:trace contextRef="#ctx0" brushRef="#br0" timeOffset="6333.3622">14973 16902 47,'0'0'35,"0"0"2,-12-9-2,8-5-13,14 15-7,-10-14-5,11 10-3,-1-5-2,7 3-1,-3-3-1,9 2-2,-2-1 1,3-1-1,1 3-1,1 0 0,-1 2-1,0 1-2,4 7-3,-12-10-16,7 7-17,-1-1 1,-5-6-2,0-1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1T07:11:36.4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3220 14052 38,'0'0'26,"0"0"-2,16-14-2,-4 11-3,-3-8-3,12 9-4,-5-9-1,10 7-3,-6-2-2,8 5-2,-5 0-2,3 5-1,-5 1 0,-4 4 0,-6 3-1,-2 3 1,-9 1-1,-8 2 0,-1 1 0,-6 1 0,-4 1 0,-1-5 0,4-1 0,-2-2-1,8-5 1,10-8-1,-3 10 1,3-10 0,21 6 0,-4-3 1,3 0-1,5 1 0,-1 2 1,-2 0-1,-1 4 0,-6-1 1,-5 5-1,-6 2 0,-7 4 0,-7 0 0,-3 4 0,-3 0-1,0 0-1,-4-6-2,7 4-3,-3-11-16,2-3-11,11 0-1,-7-6 0,10-2 1</inkml:trace>
  <inkml:trace contextRef="#ctx0" brushRef="#br0" timeOffset="236.0134">3235 14553 71,'0'0'39,"0"0"-2,15 0 3,-7-9-27,18 9-5,-4-6-3,12 4-2,4-2-2,5 1-2,3 4 0,-1-5-4,4 11-6,-14-4-25,-7-1-1,-3 8-1,-14-1-1</inkml:trace>
  <inkml:trace contextRef="#ctx0" brushRef="#br0" timeOffset="603.0345">3331 14752 79,'-9'-4'38,"9"4"0,10-9 1,-6-1-28,20 10-5,0-3-1,7 3-3,4 2-2,2 4 0,-1 2 0,-6 6-1,-8 3 0,-12 4 0,-9 5-1,-12 2 0,-11 4 0,-12-1 1,-1 2-1,-1-5 2,3-5-1,6-3 1,6-3 1,11-7 0,10-10 0,0 0 1,19 5 0,0-4-1,3-2 0,6-3-2,6 3-3,-5-9-8,11 0-26,-2 2 0,2-9 0,2-5 0</inkml:trace>
  <inkml:trace contextRef="#ctx0" brushRef="#br0" timeOffset="998.0569">4136 14475 71,'-25'-8'37,"-3"14"-3,-12 0 3,-13 8-29,11 14-3,1 0 0,10 8-2,9-1-2,13 1 0,9-2 0,11-3 0,13-10 0,8-5 0,7-9 1,5-7-1,-4-9 1,0-3 0,-4-9 1,-4-7 0,-9-5-2,-3-1 2,-10 0-2,-2 6 2,-6 0-2,-2 8 1,-7 10-2,7 10 0,-10 27 2,3 5-1,1 8 0,6 11-1,5 9 0,2-5-11,19 3-28,2-9-1,11-20-1,15-18-1</inkml:trace>
  <inkml:trace contextRef="#ctx0" brushRef="#br0" timeOffset="2784.1593">6595 14741 47,'-16'-4'32,"16"4"4,0 0-1,21-22-20,15 19-3,0-10-3,14 9-2,-1-7-3,6 2-7,7 6-17,-4 0-16,-6-8 0,-1 4 0,-12-5 1</inkml:trace>
  <inkml:trace contextRef="#ctx0" brushRef="#br0" timeOffset="3265.1865">7592 14520 47,'0'0'32,"-18"-12"4,-1 9-2,-10 4-15,-5-9-8,4 16-3,-10-1-1,6 12-3,-4 2 0,8 12-2,3 3 1,8 10-1,7-1 0,12 4-1,10-6 0,12-4 0,11-7-1,8-11 0,6-15 1,5-7-1,0-11 1,-2-10-1,-8-10 1,-5-1 0,-12-5 1,-8 0-1,-10 0 0,-9 5 1,-9 5-2,-1 10 2,-6 6-1,3 14 0,-1 9 0,5 11-1,3 10 1,9 11-1,5 6 1,6-1-6,18 10-24,1-8-11,1-8 1,6 1-2,-2-9 2</inkml:trace>
  <inkml:trace contextRef="#ctx0" brushRef="#br0" timeOffset="9634.551">1740 16190 22,'-11'-1'23,"8"26"2,-11-13 0,5 17-18,3 10-1,3-1-1,7 11 2,1 2-2,7 6 0,8-4-1,4 2 0,8-1-1,5-4 0,10-4-1,1-6 0,12-11-1,3-10 1,6-7 1,2-8-1,5-15 0,4 5 0,1-12 1,4 1-2,1-4 1,3 5-1,1-4 2,1 3-2,5-3 0,6 0 0,5-3-1,6 2 1,-3-2-1,5-1 1,2 5-1,6 0 0,-4 3 0,-1 3 1,-5 5 0,-3 5 0,-3 0-1,-4 7 0,-2 3 1,-2 6-1,-6 4 1,-3 5-1,-5 0 1,-3 6-1,-5 6 0,-7 2 1,-9 4-1,-8 2-1,-7 4 1,-9 0 0,-8 2-1,-8-2 1,-10-3 0,-6-2 0,-8-8 0,-4-4 1,-6-9-1,-2-6 0,0-8 1,-3-8-1,3-10 1,3-7-1,3-10 1,6-3-1,5-5 1,4-4-1,7-1 1,8 1-2,9 3 2,8 2-1,9 3 1,8 6-1,11 4 0,7 5 0,9 3 1,8 5-1,8 1 0,6 5 1,4 3-1,4 1 1,2 1-1,6 2 0,2-2 0,-1 2 1,1 2-1,-2-3 0,2 1 0,0 0 0,-3 0 0,-6 4 0,-5 3 0,-4-3 1,-5 2-1,0 0 0,-5-1 0,-3-3 0,-3-3 1,2-6-1,-2-8 1,0 0 0,-3-7 0,-2-6-1,-9-6 0,-3 0 2,-11-3-2,-8 4 1,-13 2-1,-13 2 0,-13 8-7,-23 7-23,-11 2-4,-8 11-2,-19-3 0</inkml:trace>
  <inkml:trace contextRef="#ctx0" brushRef="#br0" timeOffset="11017.6302">5766 17512 25,'0'0'31,"1"-17"-2,0 5 3,-7 0-11,-4-6-3,1 9-7,-12-5-1,3 9-5,-10 0 1,2 6 1,-5 2-3,2 9 1,-1 1-3,5 9 2,-1 3-3,10 4 2,5 7-3,5 2 2,8-1-2,6-4 1,9 0-1,2-4 1,9-5-1,3-13 1,4-16-1,4-10 0,1-10 1,1-4 0,-5-9 0,-2-10-1,-9-2 1,-3 4-3,-12 4 2,-4 4-2,-7 8 1,-4 6 0,-5 6-1,0 14 1,0 8 2,3 9 2,5 9 0,6 6 0,3 6 0,7 2 1,3 4-1,8-4 1,2-6-4,3 3 2,0-9-2,-2-2-2,7 5-19,-4-9-17,-3-13-3,-2 1 2,-7 0-2</inkml:trace>
  <inkml:trace contextRef="#ctx0" brushRef="#br0" timeOffset="18761.0731">10492 17080 69,'2'10'37,"8"1"-2,-10-11 3,17 6-25,4 2-5,-4-8-2,8 3-2,1-4-2,7-1-2,0 4-1,-2-6-2,10 10-8,-11-5-26,1-1 0,2 4 0,-6-4-1</inkml:trace>
  <inkml:trace contextRef="#ctx0" brushRef="#br0" timeOffset="19335.1059">11159 16858 63,'-9'11'33,"12"5"-1,-9-3 0,1 4-25,8 17-3,-3-1-1,2 10 0,-4 2-1,3 9 0,-3-6-1,0 8 1,-1-5-2,-1-7-11,-2-10-22,10-5 1,-8-18-2,4-11-1</inkml:trace>
  <inkml:trace contextRef="#ctx0" brushRef="#br0" timeOffset="20104.1498">11383 16939 5,'0'0'25,"0"0"1,0 0 4,0 0-9,0-13-5,0 13 0,0 0-3,0 0-1,0 0-1,0 0-3,0 0-2,-7 19-1,7-19-3,-13 23 0,2-9-1,1 2 0,-2-1 0,0 4 0,-1-2-1,2 2 1,1-5-1,5 1 1,1-6-1,6 0 1,-2-9-1,14 11 1,0-11-1,5 0 0,3-2 1,1-2-1,4 2 0,1 1 0,-1-3 0,0 3-1,-2 1 1,-3-1 0,-2 1 0,-7 1 0,-2 0 1,-11-1-1,11-1 1,-11 1 0,0 0-1,0 0 1,-10-1 0,10 1 0,-13 8-1,7 3 0,2 6 0,-1 8 0,2 1 0,3 7-1,3 0 1,3 2 1,3-1-2,-2-4-11,6-9-24,2-5-1,-5-10 1,5-9-3</inkml:trace>
  <inkml:trace contextRef="#ctx0" brushRef="#br0" timeOffset="20979.2">14138 16773 47,'0'0'30,"0"0"2,10-7-9,-10 7-4,0 0-6,1-11-1,-1 11-5,0 0-2,7 11 0,-7 1-1,4 9 0,-2 3-2,2 10 0,0 1 0,-1 8 0,-1 2-2,0-4 2,-2-3-2,2-1 0,-1-7-2,-1-8 0,4 1-5,-8-14-19,4-9-11,0 0 1,0 0-1,13-2 0</inkml:trace>
  <inkml:trace contextRef="#ctx0" brushRef="#br0" timeOffset="22022.2594">14484 16773 20,'-11'-9'28,"11"9"3,-20 1 0,20-1-11,-17 18-7,3-3-1,9 16-3,-2-3-1,9 14-3,2-5-1,9 5 0,3-7-1,7-1-1,7-10 0,5-9-1,3-11 0,5-9 1,-1-12 0,-1-6 0,-8-11 1,-4-3-1,-14-6 1,-9 4-2,-15-1 2,-10 6-3,-15 10 0,-5 7-3,-1 23-9,-4 8-25,-1 5-1,10 7 2,6 1-3</inkml:trace>
  <inkml:trace contextRef="#ctx0" brushRef="#br0" timeOffset="91094.2101">21451 12526 64,'-16'2'33,"-4"-7"2,20 5-2,0 0-20,0 0-6,20 6-1,1-7-2,11 6 0,-2-4-1,8 2 0,3-2-3,0-3-1,3 3-5,-7-10-13,0-2-17,5 1-1,-5-10 0,5 1 1</inkml:trace>
  <inkml:trace contextRef="#ctx0" brushRef="#br0" timeOffset="91494.2331">22202 12102 74,'-10'-11'36,"10"11"-1,0-13 2,2 4-29,16 7-2,-2-4-1,10 8-1,-1-2 0,9 6-1,-2 0-2,1 4 1,0 1-2,-4 7 1,-2 2-1,-6 3 1,-5 6-1,-6 4 0,-3 5 0,-3 3 1,-4 1-2,-3 5 2,-2 0 0,2 1-1,-2-2 0,1-1 0,0-7 1,1-2-2,2-4 0,-1-6-4,5-1-3,-3-25-9,-6 14-21,6-14 1,0 0-2,0 0 3</inkml:trace>
  <inkml:trace contextRef="#ctx0" brushRef="#br0" timeOffset="91695.2447">22263 12526 75,'22'-11'39,"4"8"-2,4 0 3,0-4-29,15 11-4,-1-6-2,5 4-3,-1 1-3,-6-6-8,8-1-29,-6 4 0,-7-7 0,4 1-1</inkml:trace>
  <inkml:trace contextRef="#ctx0" brushRef="#br0" timeOffset="93827.3667">22038 13722 20,'-6'-9'30,"6"9"-1,0 0-3,0 0-7,-14 10-3,2-2-5,6 11-5,-6-5-2,5 9-1,-3-3 1,7 5-1,-5-2 0,8 4-1,0-4 1,6 1-2,1-7 2,6 1-2,2-4 0,5 1 0,2-7 0,2 2 0,0-1 0,1-1 0,-2 2 0,0 3 0,-5 1-1,-1 2 0,-5 1 1,0 4-1,-5-2 0,-5 3 1,-1 2-1,-4-1 1,-4 0 0,-6-1-1,-2 0 1,-6 0 0,-2-2-1,-4-4 1,-2-4 0,-1 1-1,5-5-1,-1-5-1,9 1-3,-2-12-6,19 8-20,-5-14-4,4-5-1,10 1 1</inkml:trace>
  <inkml:trace contextRef="#ctx0" brushRef="#br0" timeOffset="94080.3811">21985 13764 77,'8'-14'38,"9"5"-1,1-2 2,-3-2-28,21 11-3,-4-4-2,9 6-3,-2-3 0,4 1-2,2 2-1,-3-5-5,7 6-27,-12-2-7,-7-5 1,-5 2-2</inkml:trace>
  <inkml:trace contextRef="#ctx0" brushRef="#br0" timeOffset="147163.4173">15531 16198 24,'0'0'30,"0"0"2,0 0-7,0 0-3,0 0-5,0 0-4,0 0-3,16-6-3,-16 6-3,23-4-1,-9 3-1,7 2-1,0-1 0,3 4-1,4-1 0,0 2 1,-2-1-1,-2 2 0,-3 3-1,-6 2 1,-5 2-1,-7 2 1,-7 5-1,-9 2-1,-2 4 1,-7-2 0,-2 4-1,-3 0 1,-3 5-1,6-5 1,-3 2 1,3-2-1,5-3 2,6-1-1,5-4 1,5-1 0,5-8 1,3 6-1,6-9 0,3 2 0,0-1 0,2 1 1,0-3-2,2 4 0,2-3 1,3-1-1,-1 2-1,-1-3-1,2 2-2,-6-8-6,2-2-24,-1 3 0,-18-1-2,12-11 2</inkml:trace>
  <inkml:trace contextRef="#ctx0" brushRef="#br0" timeOffset="147357.4283">15540 16537 60,'9'-6'35,"7"-1"1,12 3-1,11 2-22,-1-8-6,12 5-6,7 1-32,1 7-3,-7-4-1,4 10-2</inkml:trace>
  <inkml:trace contextRef="#ctx0" brushRef="#br0" timeOffset="175237.0229">15211 8228 35,'3'-34'31,"6"14"2,-11-3-1,-1 7-16,3 16-5,-13-11-3,13 11-2,-17 18-1,6 1-2,-2 1 0,6 6-1,-2 2-1,5 5 0,3-1-1,5-2 1,5-4-2,4 1 1,6-1 0,4-3 1,4-4-2,5-1 1,1-3-1,-2 4 1,-1 2-1,-9-3 1,-6 6 0,-10 3-1,-8 0 2,-8 2-1,-7-2 1,-3-4-2,-2-3 1,-3-5-3,8-4-1,-5-15-4,11 0-16,0-6-10,-3-16-1,5 4 1,-6-17 2</inkml:trace>
  <inkml:trace contextRef="#ctx0" brushRef="#br0" timeOffset="175430.0341">15076 8252 34,'12'-14'30,"-3"-6"2,13 4-2,2 5-14,-1-3-5,10 8-2,-3-6-4,8 11-1,1-1-4,2-2-4,5 10-9,1-3-18,-4-8-2,7 9 0,-8-10 1</inkml:trace>
  <inkml:trace contextRef="#ctx0" brushRef="#br0" timeOffset="175763.0531">16174 8188 44,'0'0'31,"-24"-15"2,9 8-10,-1 8-7,-15-9-2,10 10-4,-13-4-3,8 9-2,-6-1-1,5 11-2,-1 1 0,7 5-1,1 4-1,7 5 0,5 2 0,4 1 0,8 1 0,7-3 0,6 0-2,3-6 0,8 6-4,-3-15-9,5 0-18,4 0-2,-6-9 1,5 6-1</inkml:trace>
  <inkml:trace contextRef="#ctx0" brushRef="#br0" timeOffset="176098.0723">16314 8614 32,'6'-12'31,"8"8"1,-7-11 1,4-1-13,3 7-6,-5-11-4,6 12-3,-6-6-1,3 7-2,-3-3-1,-9 10-1,15-3 0,-15 3 0,0 0-2,13 17 1,-12-5-1,2 5 0,-3 3 1,0 2-1,0 1 1,-1 4-1,2-1 1,-3 1-1,3 0-1,-1-5-2,4 1-3,-6-8-3,9 1-19,-2-4-7,-5-12 0,-1 16-1</inkml:trace>
  <inkml:trace contextRef="#ctx0" brushRef="#br0" timeOffset="176286.0829">16320 8835 53,'0'0'35,"0"0"-1,0 0-4,12-1-11,-6-8-7,12 11-3,-5-9-2,9 6-3,-6 0-3,2-2-4,3 6-15,-2-3-19,-4-6 1,2-1-1,-2-6 1</inkml:trace>
  <inkml:trace contextRef="#ctx0" brushRef="#br0" timeOffset="176686.1059">17240 8120 56,'5'11'32,"-11"-2"-2,5 19 1,-9 5-24,4 3-4,4 11 1,-3 0-1,7 1-1,-1-4 0,3 1-2,2-5-3,0-9-6,5-9-21,3 1-2,-11-14 0,7 4 0</inkml:trace>
  <inkml:trace contextRef="#ctx0" brushRef="#br0" timeOffset="176887.1174">17098 8402 54,'5'-11'35,"-1"-1"0,10 3 0,6 4-18,-3-6-6,13 13-4,-4-6-2,4 4-6,9 8-18,-1-2-17,-6-7 0,4 4-1,-6-8 1</inkml:trace>
  <inkml:trace contextRef="#ctx0" brushRef="#br0" timeOffset="177435.1487">17896 8032 59,'20'-7'34,"-3"-6"0,11 9 0,-1 4-22,-4-5-4,10 12-3,-6-3-1,1 4-1,0 1-1,2 6-1,-7-2 1,0 7-1,-6 4 0,-3 1 0,-7 4-1,-3 5 0,-6 3 0,-1 0 1,-3 4-2,-1-2 1,0-2 0,2 0 0,1-3 0,1-6 0,2-2-2,0-4 0,2-1-1,-4-8-2,6 5-5,-3-18-13,-11 9-12,11-9 0,-11 3 1,11-3-1</inkml:trace>
  <inkml:trace contextRef="#ctx0" brushRef="#br0" timeOffset="177642.1606">17988 8485 45,'-13'-16'33,"13"16"2,13-15 1,1 4-19,18 8-2,-6-9-6,15 11-2,-3-5-2,8 4-3,-3 0-3,0-3-4,1 7-12,-1 0-20,-8-8 1,1 0-1,-5-5 1</inkml:trace>
  <inkml:trace contextRef="#ctx0" brushRef="#br0" timeOffset="178009.1813">19104 8202 55,'3'-15'34,"-10"-8"1,-3 6-1,-1 6-18,-13-9-5,3 14-5,-11-1-1,-1 8-2,-5 6-1,2 9 0,-1 4-1,3 6 0,4 4-1,6 7 1,12 3-1,7-1 1,12-2-1,8 0 0,7-3 0,6-1-2,5-3-3,-3-10-2,11 2-24,-4-2-6,-6-7 2,2 0-3</inkml:trace>
  <inkml:trace contextRef="#ctx0" brushRef="#br0" timeOffset="178390.2034">19199 8530 71,'3'-14'37,"-3"14"-1,14-14 2,-11 2-28,14 10-3,-7-5-3,7 7-1,-4 3-2,1-1-1,-2 2 0,-12-4-1,15 16 0,-15-4 0,-3 5 0,-6-2-1,-1 7 2,-5 2-1,1 2 1,-1-1-1,2-1 1,4-1 0,4-3 1,5-1-1,4-5 0,6-5 1,5-2 0,3-2 0,4-4-1,-1-4-3,11 4-6,-7-5-26,3-8-1,4 3-1,-3-9 0</inkml:trace>
  <inkml:trace contextRef="#ctx0" brushRef="#br0" timeOffset="178724.2225">19988 8265 67,'0'0'37,"-1"-13"-1,11 2 1,2-5-26,17 11-1,-6-7-3,9 6-2,-4-5-2,5 7-1,-3 2-1,0-6-1,-6 6-3,-5-2-3,3 10-9,-12-4-22,-10-2-1,0 0 0,0 0 0</inkml:trace>
  <inkml:trace contextRef="#ctx0" brushRef="#br0" timeOffset="178925.234">19893 8420 69,'-6'14'36,"6"-14"1,13 3 0,10 0-27,-2-13 0,13 5-3,-3-7-2,6 2-4,3 0-4,-6-8-9,3 2-25,0 1 0,-4-3-1,4 4 0</inkml:trace>
  <inkml:trace contextRef="#ctx0" brushRef="#br0" timeOffset="179360.2589">20772 8143 61,'-19'16'34,"-8"-4"0,8 8 1,5 5-24,-5-4-3,14 12-1,-5-4-3,12 4 0,2-1-3,7 0 1,3-2-1,6-3 0,3-7-1,4-6 1,3-5 0,1-6-1,2-7 1,1-8 0,0-5 0,0-10-1,-4-5 1,-2-8-1,-6-4 1,-6-1-1,-6-2 1,-11 7-1,-13 6 1,-13 6-1,-11 9 0,-11 10 0,-3 11-1,-3 3-3,6 16-2,-3-8-12,13 9-20,13 5 2,9-2-2,14 6 1</inkml:trace>
  <inkml:trace contextRef="#ctx0" brushRef="#br0" timeOffset="205135.7331">14115 12087 40,'-10'-9'29,"10"9"0,1-9-7,2-1-4,8 8-5,0-3-4,13 6-2,-1-2-1,11 6-3,0 0-1,6 7-1,3-1 0,0 5 0,-5 3-1,0 4 0,-8 9 0,-8 6 0,-7 8-1,-7 5 1,-9 7 0,-9 5 0,0 0 0,-6 2-1,4 0 1,-3 1 0,5-1 0,1-1 0,6-1-1,3-2 1,4 1 0,6-5 0,-1-2 0,7-5 0,0-5 1,5-5-1,-2-4 1,4-6-1,1-5 1,0-3-1,1-9 1,-2-4 0,1-4 0,-4-4-1,0-2 1,-4-2 0,-6-3-1,-10 6 1,0 0-1,0 0 0,-10 3 0,-6 11 0,-4 3 0,0 8 1,-3 11-2,4 7 1,0 7 0,3 5 0,4 6 1,6 4-1,3 1 0,3 4 1,3-3 0,2 0 0,0 2 0,2-2 0,-3-4 0,-1-1 1,-5-5-1,-2-4 2,-5-10-2,-1-1 1,-6-10 1,1-4-2,-5-9 1,0-3-2,3-3-4,-6-9-24,7 1-9,16-5 1,-17 5-3</inkml:trace>
  <inkml:trace contextRef="#ctx0" brushRef="#br0" timeOffset="328059.764">1331 6768 16,'0'-10'16,"0"10"3,-7-16-1,4 4 0,1-1-2,-1-7-3,0 8 0,-5-6-2,4 7 1,-7-5-3,-3 11 0,-5-4-3,19 9 0,0 0 0,-63 22-2,63-22-1,-53 34 0,53-34 1,-41 56-2,41-56 2,-21 65-3,21-65 0,10 60-1,12-38 1,11-9 0,9-10-1,4-7 0,3-14 1,-3-5-1,1-8 0,-8-6 2,-7-4-2,-10 5 1,-11 2 0,-7 2 0,-8 8-1,-3 8 1,-7 9-2,-2 10 2,0 12 0,4 4-1,1 5 0,5 9-1,6 2 2,8-2-1,2 2-1,3-9-2,8 4-6,-2-14-18,8-4-11,0-9 2,1-8-2</inkml:trace>
  <inkml:trace contextRef="#ctx0" brushRef="#br0" timeOffset="328426.785">1912 6569 54,'7'-17'34,"-7"17"-1,-10-14 4,-8 10-15,-2 14-12,-12-2-2,5 9-3,-4-4-1,4 5-1,4 1 1,12-1-4,6 0 2,7-4-1,9-2 0,7 2-1,7-2 0,5-1-1,5-2 0,-1 1-1,-1 0 0,-3-1-1,-4 7 1,-11-4 0,-8 6 0,-11-1 1,-5 3 1,-10-5 1,-6 0 0,2-3 1,-2-8-1,4-3-1,5-2-4,2-14-13,13-4-19,13-1 0,7-10-1,12-3 0</inkml:trace>
  <inkml:trace contextRef="#ctx0" brushRef="#br0" timeOffset="328753.8037">2432 6465 68,'-13'0'35,"-12"8"-1,-18 0 1,-6-3-24,7 12-3,1-8-4,8 5 0,8-4-2,15 3-1,12 1 0,17-4 0,8 1-1,10 3 1,5 2 0,2 1-1,1 3 1,-6 1-1,-9 2 1,-8 4-1,-13 2 1,-9 0 0,-10-5 0,-8 3 0,-5-7 1,-3-2 0,-2-6-1,0-8-1,6-4-5,-3-10-21,12-10-11,11-4 1,5-7-2,10-6 0</inkml:trace>
  <inkml:trace contextRef="#ctx0" brushRef="#br0" timeOffset="329128.8251">2550 6635 82,'27'7'34,"-3"-7"2,7-5-5,9 7-22,-10-11-3,7 5-2,0-3 0,1-2-1,-2-3-1,-3 0 0,-9-3 0,-4 5-1,-11-2 1,-8-1-1,-12-1 0,-7 4 0,-4-1 0,-9 2-1,-4 1 0,-1 7 0,-1 2 0,2 11-1,4 4 1,3 5 0,5 8 0,9 7 0,6 1 1,6 0 0,7 2 0,9-3 0,8-5 0,4-1-1,8-6-2,0-14-1,10 6-8,-9-14-24,3-9-3,-3-2 0,-3-8-1</inkml:trace>
  <inkml:trace contextRef="#ctx0" brushRef="#br0" timeOffset="329429.842">2997 6610 64,'-2'-12'37,"0"1"1,2 11-1,9 2-17,-9-2-9,22 12-4,-9 2-2,4 4-3,0 2 1,-1 7-3,-1 1 2,-4 0-1,-4-2 0,-1 0-1,-4-5 0,-2-5 0,-1-2 1,1-14-1,0 0 0,-3-12 0,6-3 1,4-9-1,4-4-1,5 1 1,1-3-2,3 0-2,8 12-14,-1-5-21,-3-2 0,7 5 0,0-4 0</inkml:trace>
  <inkml:trace contextRef="#ctx0" brushRef="#br0" timeOffset="329736.8599">3502 6305 91,'-10'-14'38,"5"5"0,5 9 1,11 3-29,-11-3-4,10 32-2,-4-4-2,1 9 0,-4 4-2,1 5 1,-4 7 1,0 2-2,0-1 1,-3-2 0,2-2-1,5 1 0,4-5 1,-2-6-1,10-8-1,1-10 0,4-7-1,-1-9-2,10-3-4,-11-21-18,4-3-15,-4-4 3,-8-5-2,-5 1 2</inkml:trace>
  <inkml:trace contextRef="#ctx0" brushRef="#br0" timeOffset="329884.8684">3441 6632 71,'-37'-4'36,"13"2"2,24 2 0,0 0-22,18 5-8,19 0-3,5-1-2,3-6-13,7 0-24,0 1-5,-6-8 3,2 2-4</inkml:trace>
  <inkml:trace contextRef="#ctx0" brushRef="#br0" timeOffset="330136.8826">4279 6280 59,'9'-13'36,"-9"13"0,0 0 1,-24 18-20,12 17-2,-20 0-5,9 18-2,-5 3-1,8 11-2,0 2-1,9 1-1,9 1-4,9-7-8,18-1-29,0-5-3,8-15 1,5-14-1</inkml:trace>
  <inkml:trace contextRef="#ctx0" brushRef="#br0" timeOffset="331183.9426">4895 6482 50,'-8'-12'32,"-7"15"1,-16-3 0,-5 4-19,2 18-5,-13-5-2,11 11-2,-5 0-1,13 8-1,5 0 1,14 0-1,9-3 1,12-2-2,10-8 1,9-2-1,5-11 0,5-6 0,-1-11 0,1-1-1,-8-11 1,-3-5-1,-9-8 0,-5-2 0,-6-5-1,-4 1 1,-3 1-1,-5 0 1,0 5-2,1 10 0,1 11 1,0 11 0,5 10 0,-2 12 0,3 8 2,4 8-2,1 5 2,1-1-1,2 0 0,1-2-1,2-1-5,-6-11-23,5-8-11,1-6 1,-2-13-3</inkml:trace>
  <inkml:trace contextRef="#ctx0" brushRef="#br0" timeOffset="331737.9744">5862 6494 60,'0'0'35,"12"4"0,-12-4 0,-13 15-20,8 6-6,-15 2-1,2 9-3,-10 3-1,-2 0-2,-5-1 0,4-1-1,1-4-2,-1-7-3,11-4-13,3-10-19,2-13-1,10-4 0,2-15 1</inkml:trace>
  <inkml:trace contextRef="#ctx0" brushRef="#br0" timeOffset="332058.9927">5513 6380 59,'-17'9'34,"-3"-1"0,6 4 0,-1 10-19,-1-13-9,16 13 1,-3-9-1,11 6-2,5-8-2,6-2 1,3-7-2,4-1 0,0-4 0,-1-5 0,-5-3-1,-2-3-1,-8-1 1,-6-4 0,-7 6-1,-6-2 1,-8 3-1,-2 6-1,-1 7 0,-4 0-3,10 15-10,0 3-22,6-3 2,16 10-2,7-3 3</inkml:trace>
  <inkml:trace contextRef="#ctx0" brushRef="#br0" timeOffset="332367.0103">5957 6785 43,'-16'8'32,"4"4"2,-10-8 0,7-1-15,3 9-7,-4-9-2,13 8-3,3-11-3,5 11 0,7-9-2,9 0 0,3-6 0,5-3-1,-3-3 1,2 1-2,-6-2 2,-8-3-1,-8 1 0,-6 2-1,-9 0 1,-8 4-2,0 5-2,-5-5-6,10 4-26,0 4-1,12-1-1,0 0 0</inkml:trace>
  <inkml:trace contextRef="#ctx0" brushRef="#br0" timeOffset="332748.0321">6356 6593 83,'-6'-28'38,"8"1"0,6-2 1,9-3-28,8 12-5,1 1-1,6 12-2,-4 6-2,0 5 0,-8 8-1,-4 9 0,-9 6 0,-8 6 0,-10 4 0,-5-1 0,-8 1 0,1 3 0,-1-4 0,-1-5 0,5-3 1,7-6-2,4-5 1,9-1 0,8-5 0,5-7 1,9-2 0,8-2-1,5-2-1,2-6-3,7 6-18,0-8-16,2-3-1,2-1 1,-1-4-2</inkml:trace>
  <inkml:trace contextRef="#ctx0" brushRef="#br0" timeOffset="333236.06">6976 6577 49,'27'-1'34,"4"-7"3,15 2-3,8 2-15,-7-11-6,12 10-7,-7-2-6,-7-2-19,-11 1-16,-4 7 0,-11-6 0,-9 7-1</inkml:trace>
  <inkml:trace contextRef="#ctx0" brushRef="#br0" timeOffset="333396.0692">6971 6732 36,'0'18'31,"0"-18"1,37 8 0,-2-10-15,13-7-19,13 2-22,-10-12-3,11 6-5,-10-11 0</inkml:trace>
  <inkml:trace contextRef="#ctx0" brushRef="#br0" timeOffset="333704.0868">7634 6540 66,'-13'1'38,"13"-1"-2,13-9 3,3-7-22,15 12-8,0-7-2,12 0-2,-2-3-4,3 3-1,4 2-5,-11-5-7,4 6-26,-13 2 0,-11 0 1,-17 6-3</inkml:trace>
  <inkml:trace contextRef="#ctx0" brushRef="#br0" timeOffset="333871.0964">7734 6625 52,'-31'21'35,"12"-1"0,13-6 1,6-14-16,17 13-8,0-16-3,16 2-4,-3-2-4,4-11-8,11 0-26,-3 2-3,-2-9-1,6 3 0</inkml:trace>
  <inkml:trace contextRef="#ctx0" brushRef="#br0" timeOffset="334204.1154">8363 6361 57,'0'0'36,"-20"-2"-1,-7 15 1,-5 2-16,3 19-9,-9-2-4,12 13-2,2-1 0,17 6-2,8-5 0,17-2-1,10-10 0,12-2 0,4-10 0,5-8-1,0-13-1,-2-5 1,-6-13-2,-7 0 2,-7-9-1,-10-6 0,-13-6 0,-13 4 0,-12 0 0,-10 1 0,-13 6 0,-4 2-1,-2 11-2,-4 2-4,22 18-14,3-2-19,14 1 2,15-4-2,22 10 2</inkml:trace>
  <inkml:trace contextRef="#ctx0" brushRef="#br0" timeOffset="334486.1315">8676 6182 98,'2'-14'38,"8"10"3,13 25-5,0 1-28,15 19 0,-3 5-4,4 17 0,-7 8-1,-5 3 0,-10 2-2,-8 4 0,-15-10-1,-10 0-2,-4-3-4,-14-19-21,8-5-15,2-11 1,4-15 0,6-12-1</inkml:trace>
  <inkml:trace contextRef="#ctx0" brushRef="#br0" timeOffset="335875.211">1027 7766 56,'0'0'34,"-18"-55"0,18 55-3,0 0-10,0 0-7,0 0-5,67 58-5,-43-25-1,-2-2-1,0 2-1,3-5-1,-8-3 0,2-10 0,-2-1 0,-1-10 1,-3-7 0,-2-10 0,2-4-1,-1-11 1,3-6-1,0-5-1,-3-4-2,3 7-2,-4-5-11,-2 9-21,3 10 1,-1 6-1,-2 11 2</inkml:trace>
  <inkml:trace contextRef="#ctx0" brushRef="#br0" timeOffset="336337.2374">1592 7768 58,'10'5'32,"-11"-14"2,1 9-2,0 0-16,-9-19-5,9 19-5,-25-9-3,9 13 0,-5 2-1,2 11-1,-1 2 0,6 2 0,3 3-1,5 2 0,13-4 1,6-1 0,10-6 0,4-5 0,5-7 0,2-3 1,2-6-1,-2-6 1,-6-4-1,-5-1 0,-7-4 1,-6-2-1,-7-3 1,-8-1-2,-5 0 1,-2 4-1,-2 2 1,1 3-1,-1 9 0,3 7-1,11 2 1,-8 22 0,12 1 0,3 5 1,5 5-2,2 5 2,4-1-1,1-6 1,4-1-2,-3-5-2,6-5-3,-8-14-8,8-6-22,-4-8-1,-4-10 0,2-4-1</inkml:trace>
  <inkml:trace contextRef="#ctx0" brushRef="#br0" timeOffset="336516.2476">1942 7464 77,'-2'-9'37,"2"9"-1,-3 25-4,11 18-16,-9 3-7,8 19-3,-2-2-3,5 6 0,1 0-1,4-7-5,15-5-29,0-13-5,9-19-1,10-17-1</inkml:trace>
  <inkml:trace contextRef="#ctx0" brushRef="#br0" timeOffset="337975.3311">2655 7456 56,'21'24'35,"-16"-8"0,-1 8-8,2 13-6,-10-3-7,8 17-4,-8-5-4,5 6-2,-2-2-3,2-5 0,2-2-2,-2-11-3,12 1-13,-5-15-21,-8-18 3,17 11-4,-17-11 4</inkml:trace>
  <inkml:trace contextRef="#ctx0" brushRef="#br0" timeOffset="338255.3468">2702 7838 64,'15'-7'36,"4"-2"0,12 0 0,4 11-22,-3-5-4,14 11-3,-11-3-3,5 10-1,-10 4-2,-5 3 0,-11-3-2,-7 3 2,-11-2 0,-10 2-1,-10-2 1,-8-3 0,-6-6 0,-1 2 0,3-4 0,5-4 0,7-5-2,13-11-3,21 6-21,10-7-14,8-5 3,9 1-3,6-6 2</inkml:trace>
  <inkml:trace contextRef="#ctx0" brushRef="#br0" timeOffset="338489.3605">3363 7762 86,'0'0'36,"6"-10"1,22 3 1,13-2-32,6-1-2,8 0-1,-1 6-5,-6-4-6,1 10-21,-13 5-8,-19 0 1,-12 5-2</inkml:trace>
  <inkml:trace contextRef="#ctx0" brushRef="#br0" timeOffset="338636.3686">3509 7850 47,'-16'8'34,"4"-6"2,12-2-1,21 10-13,-9-14-8,16 8-6,-2-2-6,2-4-27,3-1-9,6 4-2,-7-7 0</inkml:trace>
  <inkml:trace contextRef="#ctx0" brushRef="#br0" timeOffset="339303.4071">4628 7570 48,'0'0'34,"-7"-15"1,-13 17 0,-10 8-11,-13-2-13,7 13-3,-8 0-2,9 10-2,4 0-1,15 5-1,9-3-1,14-1 1,10-7-2,15-3 1,2-9 0,7-5 0,-1-8 0,-3-8 0,-6-2 0,-4-3-1,-10-5 1,-8-4 0,-8-3 0,-4-1-1,-5-2 1,-2 5-1,1 2 0,0 6 0,9 15-1,-12-2 0,10 17 1,4 8 0,1 6-1,5 3 1,0 3 0,3 1 0,1-4 0,1-6-2,3-4-3,-4-14-11,10-3-21,-2-5-1,6-9 2,3-8-3</inkml:trace>
  <inkml:trace contextRef="#ctx0" brushRef="#br0" timeOffset="339538.4205">5265 7472 82,'10'-1'37,"-10"1"0,-5 21 0,-10 7-29,-10 6-3,-2 6 0,-7 4-4,1 2 1,-2 1-2,4-5 1,4-3-2,5-12-4,14 0-17,3-6-17,7-13 3,-2-8-2,21-6 2</inkml:trace>
  <inkml:trace contextRef="#ctx0" brushRef="#br0" timeOffset="340047.4496">5566 7621 52,'-9'-25'34,"14"11"1,0-4 1,-2-6-18,19 14-5,-11-10-1,14 11-3,-8 0-3,8 7-1,-7 2-2,2 10-1,-5 3 0,-4 3-1,-6 3 0,-5 7-1,-7-3 1,-4 2-1,-6-1 0,-6-2 1,0-4-2,2 4 1,-1-4 0,5-4 0,5 0 0,7 1-1,7 0 1,8 0 1,9-1-1,6 0 1,7-3-1,7 2-2,8 1-4,-7-7-27,5-2-6,-2-2 0,-9-5 0</inkml:trace>
  <inkml:trace contextRef="#ctx0" brushRef="#br0" timeOffset="341167.5137">1072 8673 62,'0'0'33,"0"0"-1,0 0 2,4 78-23,15-32-2,5 2-3,-3 5-2,6-3-4,-8 0 1,6-7-1,-4-9 0,6-8-1,-2-13 2,2-14 0,-3-9-1,-1-8 2,-1-12-1,-6-3-1,-2-9-1,-6 2-3,-4-4-6,1 3-22,2 8-2,-2 2-1,0 12 1</inkml:trace>
  <inkml:trace contextRef="#ctx0" brushRef="#br0" timeOffset="341628.5401">1724 8779 72,'-14'-1'34,"-7"-8"-1,2 7 2,3 4-27,-4 0-2,6 6-2,-2 3-1,8 8-1,2 2-1,8 4 0,2 2-1,6-3 1,4 0-1,9-8 1,1-2-1,2-11 1,1-6-1,-2-7 0,-2-4 1,-1-6-1,-4-4 1,-4-3 0,-8-8 0,2 3 1,-6-2-1,-2 1 1,-6 4-2,2 11 2,-4 1-1,8 17 0,-15 2-1,8 13 0,4 4 1,2 12-1,4 6 1,1 0-1,5 4-1,-1-2-2,9 3-4,-7-12-10,9-7-20,2-6 0,0-16-1,5-5 1</inkml:trace>
  <inkml:trace contextRef="#ctx0" brushRef="#br0" timeOffset="341836.5517">2136 8424 87,'0'0'37,"-15"13"-1,5 16 1,-7 8-28,12 12-5,-2 2-1,5 9-1,2-2-1,4-3-4,10 6-9,-3-10-26,8-13 1,6-6 0,5-12-1</inkml:trace>
  <inkml:trace contextRef="#ctx0" brushRef="#br0" timeOffset="342410.5848">2760 8647 78,'-21'6'37,"9"-2"0,12-4 1,20-5-27,17 5-6,6-8-2,13 5 1,-3-2-2,4 2 0,-5 4 0,-7 7-1,-18 1 1,-13 5-1,-18 6 0,-10 2 0,-15 5 0,-9 3-1,-7 4-1,0-3 1,3 3 0,6-5-1,12-2 1,8-3-1,15-4 1,14-6 0,8-7-1,8 0 1,6 0-3,-4-13-7,6 2-28,-1-2 0,-7-3 0,0 1-1</inkml:trace>
  <inkml:trace contextRef="#ctx0" brushRef="#br0" timeOffset="343146.6266">3495 8724 76,'13'2'37,"-2"-6"-1,11-2 1,7 7-28,-9-9 0,11 6-6,-6 2-6,-3-3-24,-1-1-10,-1 3 0,-8-4-1</inkml:trace>
  <inkml:trace contextRef="#ctx0" brushRef="#br0" timeOffset="343312.6364">3541 8842 79,'11'4'36,"16"-2"1,7-9-1,3-4-31,10 1-11,-5-4-27,8 6-1,-14-2-3,-2 1 2</inkml:trace>
  <inkml:trace contextRef="#ctx0" brushRef="#br0" timeOffset="421162.0891">4212 8451 22,'0'0'28,"0"0"2,0 0 2,0 0-14,0 0-2,11 2-3,-11-2-2,4 16-5,-2-5-1,5 11-2,-3 4 1,2 4-2,-3 3 0,3 4-1,-2-1 1,1 0-2,2-2 2,-2-6-2,0-6 0,0-4 0,-1-8 0,-4-10 0,0 0 0,0 0 1,0 0-1,-2-16 0,-7 3 0,-6-4 0,-3 2 0,-3-2 0,-3 4-1,-3 6 1,0 2 0,-1 3 0,2 7-1,3 5 1,4 4 0,4 2 0,5 4 0,6-1 0,6 2 0,5 1 1,5-3 0,4-1 0,2-4 0,7 2 0,-1-8 0,2-2 0,2-3-2,-1-8 0,2 4-4,-4-11-8,3-3-23,-1 2 1,-7-2-1,2 2 0</inkml:trace>
  <inkml:trace contextRef="#ctx0" brushRef="#br0" timeOffset="421410.1033">4506 8673 63,'0'0'33,"7"-10"-1,-7 10 2,12 21-26,-12-21-2,2 25-1,-2-9-3,0 3-1,0 0-1,1 1 0,0-1-2,-3-8-5,6 4-14,-4-15-12,0 0 0,0 0-1,0 0 1</inkml:trace>
  <inkml:trace contextRef="#ctx0" brushRef="#br0" timeOffset="421563.1118">4508 8513 72,'0'0'33,"0"0"-1,0 0-4,2 15-33,-2-15-24,22 19-3,-22-19 0,22 27-1</inkml:trace>
  <inkml:trace contextRef="#ctx0" brushRef="#br0" timeOffset="421877.13">4631 8626 42,'0'0'29,"11"14"2,-11-14-1,-2 15-19,8 4-3,-5 1-4,4 7-2,2-2-1,2 1-1,0-2-1,2-1 2,1-3-1,2-9 1,-2-6 0,5-4 1,-6-9 1,5-2 0,-5-9 1,2 0-2,-6-5 1,0 3-1,-1-2-2,-2-2-4,4 10-13,-3 2-15,-5-1 0,0 14-2,6-12 1</inkml:trace>
  <inkml:trace contextRef="#ctx0" brushRef="#br0" timeOffset="422425.1614">5000 8457 52,'0'-13'30,"0"13"1,0 12-1,-2 0-22,4 5-2,-3 4-3,5 8 0,-4 1 0,2 4-3,-2-1 2,2 2 0,1-3-1,1 1 0,2-5 1,0-5-1,3-7 0,3-3 1,2-7-1,2-6 1,3-4 0,3-6-1,-2-6 1,2 0-1,-2-7 0,0-4 0,-5-3-1,1-2 1,-9 0-1,-3-1 1,-3 0-1,-7-1 1,-1 4-2,-5 8 2,2 6-1,-3 5 0,3 8-3,0 1-9,10 2-22,-2 25 0,4-10-1,6 6 1</inkml:trace>
  <inkml:trace contextRef="#ctx0" brushRef="#br0" timeOffset="422706.1774">5367 8672 68,'0'0'35,"0"0"-1,0 0 1,0 0-23,0 25-8,-3-6-1,0 10-1,0 1-1,0 4 0,-2 6-1,1 3 1,1 0-1,0-3 1,0-1-1,3-5-1,4-1-3,-5-13-8,8-9-22,-7-11 0,0 0-2,0 0 1</inkml:trace>
  <inkml:trace contextRef="#ctx0" brushRef="#br0" timeOffset="423027.1958">5303 8741 64,'2'-18'38,"2"-4"-1,3 6 0,5 7-18,-1-5-9,14 11-2,-4 0-4,6 7-1,0 0-2,1 8 0,0 2 0,-5 2-1,-3-1 0,-6-2 0,-4 2 0,-9-2 1,-6-1-2,-7-1 2,-2-5-2,-4-1 2,-4-1-1,-1-5 0,0-2 0,3 0-1,5 1-1,1-5-3,14 7-25,0 0-8,0 0-1,0 0 0</inkml:trace>
  <inkml:trace contextRef="#ctx0" brushRef="#br0" timeOffset="424028.2531">5987 8189 10,'15'1'26,"-15"-1"1,2 13 4,-7 14-11,-10 8-1,4 19-2,-15 4-2,8 19-2,-5-2-3,14 11-1,-4-4-3,19 2-1,2-12-3,14-6-3,17-9-29,5-10-7,-2-16-1,5-5 0</inkml:trace>
  <inkml:trace contextRef="#ctx0" brushRef="#br0" timeOffset="427029.4247">6214 8461 53,'-1'-14'32,"10"11"-2,-9 3 1,-4-10-23,4 10 0,0 12-2,0 2 0,-8 0-2,4 11-1,-5 0 2,2 1-2,-1 0 0,4 1-2,2-7 2,8-2-1,3-6 1,6-5-2,3-7-1,7 2 1,0-2 0,-1-2 1,0 4-2,-3 2 0,-3 2 1,-4 9-1,-7 1 1,-6 4-1,-6 1-1,-3 2 1,-5-1 0,-3-2 0,-3 0-1,-2-5-1,5-2-3,-8-10-5,13-3-25,-4-3 0,-1-9-2,5-3 2</inkml:trace>
  <inkml:trace contextRef="#ctx0" brushRef="#br0" timeOffset="427204.4347">6099 8443 75,'4'-11'35,"-1"-7"-1,11 8 0,10 2-26,1-2-4,10 4-3,4 8-8,-3-2-22,3-1-5,5 8 0,-6-2-1</inkml:trace>
  <inkml:trace contextRef="#ctx0" brushRef="#br0" timeOffset="427444.4485">6805 8411 51,'16'3'32,"-16"-3"2,0 0-2,1 23-8,-15-11-19,6 12-2,-8 5-1,-3 1 0,-3 3-1,0 4 0,-2 0 0,0-3 0,4-1-1,2-9-3,4-2-4,0-5-24,14-17-2,0 0-1,0 0 1</inkml:trace>
  <inkml:trace contextRef="#ctx0" brushRef="#br0" timeOffset="427651.4603">6614 8386 75,'0'0'34,"7"-13"0,3 22 1,-1 8-27,0 4-5,8 10 0,-2 8 0,2 1-1,2 2-1,0-5-2,0-4-1,-3-6-4,8-3-19,-5-6-9,-9-13-1,0 0-1,-10-5 2</inkml:trace>
  <inkml:trace contextRef="#ctx0" brushRef="#br0" timeOffset="427818.4699">6564 8647 62,'1'-20'36,"13"11"-2,7-5 2,8-2-16,8 8-14,2 0-6,0 1-26,2-2-7,6 8-3,-7-3 1</inkml:trace>
  <inkml:trace contextRef="#ctx0" brushRef="#br0" timeOffset="428346.5001">7040 8191 77,'1'-13'36,"-1"13"0,0 0 0,7 23-26,-5 2-4,8 17-1,-6 4-1,4 6-1,0 0-3,-1 4 1,1-2 1,-1-8-2,1-9 1,-2-7-1,-1-8 0,-1-6 0,-4-7 1,0-9-1,-7-14-2,2 3 1,-4-2 0,2-4 1,-2-1-1,5-1 1,4 0-1,4 7 1,9-2 1,4 3-1,5 1 0,3 5 1,2 4-1,2 6 1,-4 3-1,-4 3 1,-10 9 0,-4 4-1,-7 3 1,-8-2-1,-7 0 1,-7 0-1,-4-3 2,-1-2-1,1-5-1,3-7 1,3-4-1,6-4-3,14 0-7,0 0-25,9-17-3,9-2-1,4-6 0</inkml:trace>
  <inkml:trace contextRef="#ctx0" brushRef="#br0" timeOffset="428586.5138">7557 8356 96,'-5'-9'37,"5"9"1,-14 10-1,-4-1-32,16 11-1,-3 1-2,5 9-2,4 3 0,-1 0 1,2 2-1,1 0-1,1-2-2,-6-5-3,7 5-8,-12-10-23,1-7 0,-1-3 0,4-13-1</inkml:trace>
  <inkml:trace contextRef="#ctx0" brushRef="#br0" timeOffset="428773.5245">7381 8618 76,'-7'-14'38,"3"3"0,8-1 0,14 5-26,-6-12-4,14 10-2,1-1-1,8 2-3,-2-2-2,3 2-3,2 7-3,-9-9-6,4 7-26,-10 1 0,-5-4 1,-3 2-2</inkml:trace>
  <inkml:trace contextRef="#ctx0" brushRef="#br0" timeOffset="429013.5382">7853 8356 77,'10'-12'36,"-10"12"-2,0 0 2,0 0-27,6 22-3,-8-8-1,7 11-3,-4 0 0,0 3 0,0 1-2,-1-1 2,-1 1-2,0 1-1,0-1 0,-6-7-7,7 0-28,0 0 0,-3-7 0,3 0-2</inkml:trace>
  <inkml:trace contextRef="#ctx0" brushRef="#br0" timeOffset="429254.5517">8128 8733 76,'10'13'38,"-7"1"-1,-2 8 2,-1 10-28,-12-4-3,6 13 0,-10 1-6,-1-7-18,0 2-21,6-3-1,-3-12 1,7-8-3</inkml:trace>
  <inkml:trace contextRef="#ctx0" brushRef="#br0" timeOffset="431829.6993">8423 8354 63,'9'13'37,"-5"0"0,0 5 0,-4 8-18,-5-6-10,7 10-2,-9-1-3,3 5-2,-2-1 0,0 1-3,2 1 0,-3-8-3,6 4-2,-6-7-7,11-5-25,1-3 2,-2-8-2,-3-8 2</inkml:trace>
  <inkml:trace contextRef="#ctx0" brushRef="#br0" timeOffset="432222.7218">8572 8453 83,'9'-16'37,"7"2"0,0-3 2,-4-2-31,16 13-3,-1-3 0,3 5-1,-4 4-3,2 8 0,-6 4-1,-6 5 0,-9 4 0,-8 2 0,-9 2-1,-5 6 0,-8 1 2,-5-1-1,-1-1 0,0-1 0,4-3 1,1 1-1,5-5 1,8-2-1,5-8 1,8 1 0,-2-13 0,23 13 0,0-9-2,4-1-1,11 2-5,-4-8-19,9 1-13,-1-2 1,0-3-2,-3-2 3</inkml:trace>
  <inkml:trace contextRef="#ctx0" brushRef="#br0" timeOffset="432442.7343">9035 8170 97,'0'0'39,"15"5"1,-4 24-1,-1 12-33,8 20-1,-6 9 0,2 11-2,-7 9-1,-3 2-3,-3 5-4,-9-12-19,0 0-16,-6-6 0,-7-14 0,-1-10-1</inkml:trace>
  <inkml:trace contextRef="#ctx0" brushRef="#br0" timeOffset="447853.6158">5297 12650 47,'0'0'36,"13"17"1,-7-3 0,-3 3-20,13 18-7,-7-4-4,10 7-1,-2 3-4,4 0 1,2-2-2,1-8 1,0-7 0,-1-6 0,-2-11-1,0-8 0,-2-13 0,-2-6-1,-3-10 1,3-7-2,-1-4 1,1-3 0,-2 0 0,2 3-1,0 8-1,-3 0-6,9 15-21,-5 1-6,-5 2-1,6 11 1</inkml:trace>
  <inkml:trace contextRef="#ctx0" brushRef="#br0" timeOffset="448301.6414">6027 12695 24,'-5'15'34,"-9"-13"1,0 0-1,0 6-12,-13-12-5,10 11-4,-12-6-5,10 8-2,-4 1-3,8 8 0,0 2-1,6 3 0,6 3-2,6 5 1,5-3-1,4-1 0,3-5 0,7-7 1,1-7-1,2-8 0,-2-9 1,-1-7-1,-3-10 1,-1-3-1,-6-7 1,-3-1 0,-7-3 0,-3 1-1,-2-1-1,-4 9 2,1 7-1,-1 9 0,-2 10 0,9 5 1,-12 28-1,8 3 1,2 10 0,2 4-1,4 0 0,4 2-1,6-3-2,-1-11-2,11 2-4,-6-26-12,9-6-18,0-9 0,2-14 1,-1-8 1</inkml:trace>
  <inkml:trace contextRef="#ctx0" brushRef="#br0" timeOffset="448494.6525">6283 12494 64,'-3'-32'38,"1"14"-2,2 18-6,0 0-11,1 34-7,-2 0-5,6 16-3,-3 2 0,4 11-2,0 1 0,3-3-2,3 1-1,-2-17-11,8-4-28,0-10 0,2-13 1,4-17-1</inkml:trace>
  <inkml:trace contextRef="#ctx0" brushRef="#br0" timeOffset="451795.8413">5451 13728 71,'0'0'37,"-4"18"0,10 3 0,6 7-26,-5-2-4,11 10-2,-2-3-1,5 7-2,1-3 1,1 0-2,-2-6 0,3-5 0,-3-9-1,3-11 1,-2-7-1,1-12 1,-1-10-2,4-7 2,-3-4-2,-2-7 1,-1 4-3,-4-5-1,2 11-6,-11-6-9,7 11-19,-4 9 0,-1 4 0,5 6 1</inkml:trace>
  <inkml:trace contextRef="#ctx0" brushRef="#br0" timeOffset="452243.8669">6092 13771 34,'23'0'30,"9"9"2,-13-7-4,-7-4-10,1 5-3,-13-3-4,0 0-2,-29-9-2,11 12-1,-14-4-1,4 7-1,-7 0-1,6 7-1,-3-1 0,8 7-1,5 3 1,7-1-1,8 4 0,12-1-1,7-6 1,10 0 0,10-8 0,5-4 0,7-12-1,1-3 0,-1-7 0,-4-4 1,-6-4-1,-9-2 0,-8-4 0,-12 3 0,-10 4 1,-6-2 0,-7 5-1,-4 8 1,-3 4 0,1 8-1,1 9 1,5 6 0,6 9-1,8 8 0,6 3 2,4 2-2,5 1 0,5-3-1,4-3-1,0-8-3,8-2-7,-11-19-19,6-6-9,0-13 1,1-9 0</inkml:trace>
  <inkml:trace contextRef="#ctx0" brushRef="#br0" timeOffset="452397.8757">6525 13510 73,'1'-20'39,"-1"20"-1,12 12 1,-12 15-22,14 28-8,-5 8-6,-2 3-18,3 9-23,12 4 0,4-9 0,18-6-2</inkml:trace>
  <inkml:trace contextRef="#ctx0" brushRef="#br0" timeOffset="454453.9933">21986 11470 10,'-66'30'17,"-15"-6"-2,9 15 1,-6 2-1,2 12 1,-1 13-3,-3 11-1,-1 20-2,-7 13-1,4 17-2,-1 12 0,8 20-2,5 8-1,16 5-1,12 6-1,18 3 0,15-2 1,14 3-1,10-4 1,14-4-1,7-5 0,7-4 0,3-10-1,8-9 1,6-13-2,10-12 2,9-19-2,10-13 1,12-18-1,14-17 1,14-20-1,11-16 1,9-22 0,9-23-1,6-21 1,4-22 0,-8-24 0,-2-21 1,-12-25 0,-6-21 0,-19-21-1,-14-18 1,-28-19-1,-13-17 0,-22-12-1,-28-11 0,-23-6-1,-24-1 1,-22 3 0,-23 12-1,-21 17-1,-28 29 1,-21 35 0,-21 43-1,-24 49 0,-25 48-4,-17 66-27,-15 66-2,-24 50 1,1 59 0</inkml:trace>
  <inkml:trace contextRef="#ctx0" brushRef="#br0" timeOffset="456082.0864">945 9770 49,'0'0'36,"0"0"-2,0 0 1,0 0-18,27 54-2,-27-54-4,40 50-5,-40-50-2,36 66-3,-36-66 1,32 67-1,-32-67 0,30 50-2,-13-36 1,-2-6-1,0-7 1,-2-8-1,3-6 1,-4-5 0,-1-8-2,0-4 2,-4 0-2,-5-5-3,5 9-7,-2-6-16,3 4-8,8 9 1,5 1-1</inkml:trace>
  <inkml:trace contextRef="#ctx0" brushRef="#br0" timeOffset="456522.1116">1524 9754 33,'0'0'30,"0"0"3,-16 5-8,16-5-3,-23 9-5,12 3-3,-10-6-5,8 11-3,-6-1-2,2 5-1,1 3-1,5 5-1,3-1 1,8 0-2,7-2 2,4-4-2,4-6 1,10-6-1,3-6 1,0-10 0,3-7-1,-2-5 1,-3-7-1,-3-2 1,-7-4-1,-5-2 1,-7-2-1,-4 1 1,-4 3-1,-5 1 0,1 5 1,0 5-2,2 9 2,6 11-1,0 0 0,-6 24 0,9 0 0,5 7 1,1 4-1,1 0 0,4 2 0,-1-7-2,4-1-1,-5-13-7,7-2-20,-2-10-6,-4-12 1,1-3-3</inkml:trace>
  <inkml:trace contextRef="#ctx0" brushRef="#br0" timeOffset="456728.1234">1787 9437 85,'9'-5'35,"-5"26"1,-3 13-3,-2 5-22,10 10-3,-6-1-4,5 8 0,2-5-3,5-1-1,1-1-2,-1-17-14,4-1-22,7-2 1,-4-13-1,3-2-1</inkml:trace>
  <inkml:trace contextRef="#ctx0" brushRef="#br0" timeOffset="457138.1466">2712 9645 77,'2'-10'37,"-2"10"-1,0 0 0,-8 13-25,-7 4-5,5 14-2,-9 5-3,-5 5 2,-5 3-1,-1 4 0,-3-5 0,1-2 0,4-6-1,2-10-3,9-2-2,2-15-15,15-8-20,-6-11 2,7-7-2,5-7 2</inkml:trace>
  <inkml:trace contextRef="#ctx0" brushRef="#br0" timeOffset="457330.1576">2402 9676 75,'-7'-25'37,"2"10"1,5 15 0,9 5-20,-9-5-9,23 29-3,-4-6-3,8 14-1,-1-1-1,3 2 1,-1 0-3,-1-3-1,-1-1-1,-5-15-9,7 0-26,-6-8-2,1-9 2,3-4-2</inkml:trace>
  <inkml:trace contextRef="#ctx0" brushRef="#br0" timeOffset="457584.1724">3154 9673 92,'0'0'37,"14"-3"1,0 1 1,10 4-31,-4-6-4,8 4-1,-2-4-1,4 4-3,-1 1-1,-7-6-3,4 12-10,-16-7-22,1 0-1,-11 0-1,0 0 1</inkml:trace>
  <inkml:trace contextRef="#ctx0" brushRef="#br0" timeOffset="457725.1804">3180 9796 65,'-12'16'38,"2"-6"0,10-10 0,24 15-21,-8-17-8,13 4-5,8-5-30,0 2-11,-5-7 1,7 4-4</inkml:trace>
  <inkml:trace contextRef="#ctx0" brushRef="#br0" timeOffset="461059.3711">3734 9393 60,'-19'4'34,"19"-4"1,0 0 0,0 0-20,27-5-5,1-3-4,12 8-1,-1 0-2,1 5-1,-6 2-1,-4 8 0,-11 4 0,-11 5 0,-10 2-1,-7 0 0,-9 1 0,-6 1 1,-1-2-1,0-5 1,4-5-1,2-2 0,6-6 0,13-8 0,0 0 0,0 0 0,0 0 0,20 4 0,-6 1 0,1 1 0,-2 5-1,-2 4 1,-4 5 0,-6 4 0,-6 2 0,-6-2 1,-5 1-1,-5 1 0,-3-1 1,-3-5-1,1-2 0,4-5-1,4-2-3,2-13-6,16 2-23,4-16-4,5-7 1,13-9-2</inkml:trace>
  <inkml:trace contextRef="#ctx0" brushRef="#br0" timeOffset="461286.3841">4271 9415 73,'37'-3'36,"-19"9"-1,-7 11 1,-16 12-26,-7 3-6,1 8 0,-9 4-2,-1 1 0,-2-1-1,1-1 0,2-8 0,3-6-1,1-5-1,6-12-2,8 0-6,2-12-10,-3-12-17,3 12 0,11-26-1,-5 8 2</inkml:trace>
  <inkml:trace contextRef="#ctx0" brushRef="#br0" timeOffset="461467.3945">4139 9612 45,'-7'-16'33,"-4"3"2,11 13 0,0 0-11,0 0-12,30 6-4,-11 3-3,10 4-2,-2 0-1,4 3-1,-3 2-3,-6-4-1,-3 6-6,-19-20-12,8 15-14,-7-6-1,-1-9 0,-15 7 1</inkml:trace>
  <inkml:trace contextRef="#ctx0" brushRef="#br0" timeOffset="461633.404">4147 9657 50,'-20'-8'33,"0"-7"2,20 15-1,-7-13-15,13 2-9,20 11-3,1-2-4,11-1-2,6 4-4,0-7-11,6-3-21,4 6 1,-9-9-1,0 1 0</inkml:trace>
  <inkml:trace contextRef="#ctx0" brushRef="#br0" timeOffset="462108.4311">4621 9207 64,'0'0'36,"10"27"-2,-10 0 2,-3 9-27,9 17-3,-5 2 0,6 12-2,-3-1-1,2 2-1,1-8-2,2-4 1,0-8-1,0-13 0,1-10-2,-4-11-2,-6-14-2,0 0-1,6-9 0,-18-16-2,3 1 2,-7-12 1,1 5 1,-1-6 4,0 0 3,9 5 2,1-1 2,13 11 1,4 1 2,17 17-1,2 1 0,12 16-2,0 3-2,2 13 0,-7 4-2,-2 6 0,-14 2-2,-11 3 1,-16-3-1,-11-3 1,-13-10-2,-6-6 0,-3 4-14,-6-11-23,-4-9 2,8-6-2,-5-4 1</inkml:trace>
  <inkml:trace contextRef="#ctx0" brushRef="#br0" timeOffset="463994.539">5578 9537 52,'-23'20'36,"5"-7"-1,15-1 0,7 0-13,4-8-13,22 4-3,-2-6-3,7-2-7,8-3-26,0-1-4,-4-7-1,5-1-2</inkml:trace>
  <inkml:trace contextRef="#ctx0" brushRef="#br0" timeOffset="464347.5592">6090 9317 90,'-16'0'38,"6"1"-1,10-1 1,-6-10-31,26 10-3,8-5-2,7 2 0,7-4-2,3 2 1,2 1 0,-4 7-1,-2-1 2,-11 7-2,-7 3 1,-9 5-1,-6 4 1,-6 9-1,-6 7 1,-2 1-1,-5 5-1,1 6 2,-1 1-2,1 2 1,-1 0-1,1-5 1,2-3-4,-1-7 0,6 3-10,-7-15-25,2-10 1,0-5-1,-3-10 2</inkml:trace>
  <inkml:trace contextRef="#ctx0" brushRef="#br0" timeOffset="464501.568">6103 9716 75,'13'-11'37,"7"-2"0,18 7 0,16 4-27,7 0-22,12 0-22,4-12-1,15-1-2,2-15 1</inkml:trace>
  <inkml:trace contextRef="#ctx0" brushRef="#br0" timeOffset="465485.6243">7051 9363 67,'-14'26'35,"-2"-6"-1,-1 13 2,-3 7-27,-6-2-3,3 8-1,-5-3-3,2-2-1,5-4-3,1-11-5,12-2-14,1-11-14,7-13 1,-3-14-2,4-8 2</inkml:trace>
  <inkml:trace contextRef="#ctx0" brushRef="#br0" timeOffset="465673.635">6839 9427 54,'9'-7'35,"-9"7"0,17 13 0,-3 16-16,-10 1-8,11 14-4,-9 2-4,4 6-1,0-2-3,0-5-1,4-4-7,-4-14-8,3-11-19,2-3 1,-15-13-1,17-9 1</inkml:trace>
  <inkml:trace contextRef="#ctx0" brushRef="#br0" timeOffset="465804.6425">6840 9645 28,'-44'-31'31,"15"15"1,-2-2-5,13 3-9,18 15-3,14-4-5,14 6-11,13-2-28,12 10-2,-1-13-1,17 12 0</inkml:trace>
  <inkml:trace contextRef="#ctx0" brushRef="#br0" timeOffset="466186.6644">7382 9390 78,'0'0'38,"13"4"-1,13-4 2,8 7-27,6-11-7,13 9 1,-7-2-2,2 4-2,-8 3-1,-7 0 0,-14 4-2,-10 6 1,-13 4 0,-14 3-1,-7 3 0,-13 6 0,-3 4 0,-4-1 1,2 4-1,3-6 0,7 0 1,12-6 0,11-6-1,14-4 1,10-10 0,12-4-2,5-4-3,-1-13-11,4 1-20,-2-5-1,-11-2-1,-2-2 1</inkml:trace>
  <inkml:trace contextRef="#ctx0" brushRef="#br0" timeOffset="466334.6726">7380 9661 76,'0'0'36,"24"-1"-1,10 1 1,9-2-30,8 4-24,0-2-15,4 6-1,-15-7-2,-8 4 1</inkml:trace>
  <inkml:trace contextRef="#ctx0" brushRef="#br0" timeOffset="466967.7091">1016 10577 85,'-26'70'35,"26"-70"1,30 60-1,-30-60-30,54 78-1,-30-34-2,4-3-3,-4-2 1,0-8 0,-3-5 0,-1-11-1,-7-10 1,0-10 2,1-5-1,-5-10 0,-2-7 0,0-7 0,1-1-1,-2-1-1,3-2-6,3 8-20,-2 1-10,-2-1 2,7 11-2</inkml:trace>
  <inkml:trace contextRef="#ctx0" brushRef="#br0" timeOffset="467367.7319">1554 10669 67,'0'0'34,"-13"18"0,-3-6-8,-6-10-11,6 15-4,-12-11-4,5 8-1,-5 1-3,7 6 1,2-2-2,6 5 1,6-2-2,9-1 1,7-5-1,11-3 1,9-10-1,4-6 1,4-9-1,4-4 0,-4-6 0,0-5 0,-7-2-1,-7-1 1,-10-1-1,-6 3 0,-10 3 0,-4 7 0,-8 1-1,1 10 1,-1 10 1,3 4-2,5 13 1,2 6 0,7 7 0,7 3-1,6 4-1,2-6-2,9 5-5,-5-14-8,6-8-21,2-4 0,-2-12 0,-2-9 2</inkml:trace>
  <inkml:trace contextRef="#ctx0" brushRef="#br0" timeOffset="467548.7423">1825 10592 43,'-10'-45'34,"5"13"1,-4 7 0,5 8-10,4 17-10,3 22-4,5 13-6,-4 6-2,4 12-1,2 3-1,1 1-5,8 3-26,1-2-8,-2-13 1,6-3 0</inkml:trace>
  <inkml:trace contextRef="#ctx0" brushRef="#br0" timeOffset="467984.7672">2395 10657 95,'-14'20'37,"5"4"-1,4 3 1,0 4-34,15 3-1,3 2 0,7 0 0,5-3-2,5-5 1,0-7 0,4-11 0,-1-10-1,0-4 1,-3-12 1,0-6-1,-6-8 1,-2-3 0,-2-4 0,-3 5-1,-6 4 1,-3 1-1,-4 10-1,-4 17 0,0 0 1,-16 24-1,2 9-1,1 11 2,-1 8-2,0 7 1,5 1-2,2-3 0,10-1-6,-3-17-24,12-11-8,7-13 0,8-21 1</inkml:trace>
  <inkml:trace contextRef="#ctx0" brushRef="#br0" timeOffset="468183.7786">3127 10545 98,'12'12'39,"0"-5"-2,4-5 1,-3-2-35,12 3-2,2-1-4,-6-7-19,-2 3-16,1 2 0,-10-4 0,-10 4 0</inkml:trace>
  <inkml:trace contextRef="#ctx0" brushRef="#br0" timeOffset="468330.787">3094 10737 91,'12'11'38,"4"-8"0,9-3 1,11-5-39,-1-7-33,13 1-3,-2-15-2,11-7-1</inkml:trace>
  <inkml:trace contextRef="#ctx0" brushRef="#br0" timeOffset="469021.8265">3870 10555 76,'3'10'38,"15"-8"-3,7-5 3,5-5-30,17 8-3,-1-1-4,-2-3-17,-1 4-19,0 4-2,-6-5 1,-1 2-1</inkml:trace>
  <inkml:trace contextRef="#ctx0" brushRef="#br0" timeOffset="469615.8605">4847 10440 64,'-10'-5'34,"-9"-6"0,4 7 0,2 0-24,-8-4-4,8 7-2,0-4-1,13 5-1,-17 1-1,17-1 0,0 0 0,-8 8 0,8-8 0,0 0 1,0 0 1,0 0 0,0 0-1,0 0 1,-9 0 0,9 0 0,-17-9 0,6 7-1,-7-1 0,-1 5-1,-5 2 0,-2 9 0,-4 2 0,3 8 0,3 3-1,8 7 1,5 2 0,12-1-1,9-3 2,11-1-2,9-9 1,7-3 0,4-9 0,2-8 0,1-10-2,-6-5 2,-4-4-2,-2-7 2,-11-4-1,-2 1 1,-10-4-1,-7 3 1,-6 5-1,-3 6 0,-3 7 1,-3 9-1,4 13 0,1 3 0,5 14 1,11 6-1,11 5 1,6-2-5,14 10-14,-2-16-22,17-11-1,4-14 1,14-25-2</inkml:trace>
  <inkml:trace contextRef="#ctx0" brushRef="#br0" timeOffset="472130.0043">5620 10344 74,'15'9'37,"-12"2"0,0 9 0,2 10-27,-13-4-3,9 12-2,-7 1-1,1 4-3,0-2-2,2-6-3,10 2-7,-7-11-23,7-9-2,3-6-1,-10-11-1</inkml:trace>
  <inkml:trace contextRef="#ctx0" brushRef="#br0" timeOffset="472284.0131">5508 10586 74,'-20'-16'36,"20"16"-2,-16-10-6,19 0-17,17 9-7,7 3-8,4-1-25,9-1-4,6 8-2,-3-8 0</inkml:trace>
  <inkml:trace contextRef="#ctx0" brushRef="#br0" timeOffset="472617.0322">6058 10340 46,'-10'1'33,"-9"-1"1,2 12-1,-7 9-9,0-3-17,11 7-2,0-4-1,12 7-1,5-5-2,8 0 1,9-1-1,7-4 0,2 3 1,2 1-2,0-3 1,-3 1-1,-6 1 1,-5 0-2,-11 0 1,-10 1-1,-8-3 0,-9-1 1,-7 0 0,-3-4 1,-2-2-1,1-6-3,7-3-24,6-4-7,-1-14-1,12 1-1</inkml:trace>
  <inkml:trace contextRef="#ctx0" brushRef="#br0" timeOffset="472797.0425">5930 10347 86,'18'-3'38,"5"0"0,9 0 1,7 0-28,5-1-8,11-1-7,7 2-29,-4 3-5,-1-4 0,1 3-1</inkml:trace>
  <inkml:trace contextRef="#ctx0" brushRef="#br0" timeOffset="473018.0551">6798 10348 92,'-17'21'36,"-5"4"1,3 5 1,0 4-33,-9 5-2,7 3 0,-5-1-1,2 1-2,3-4 1,2-7-4,6 1-8,-1-10-27,14-22 0,-11 10 2,11-21-3</inkml:trace>
  <inkml:trace contextRef="#ctx0" brushRef="#br0" timeOffset="473213.0663">6569 10441 85,'0'0'38,"0"0"-1,-5 11 1,2 1-27,12 11-6,-1 2-2,6 6-2,-1 0-1,1-1-2,2 0-2,-5-11-4,5 6-8,-11-9-22,-5-16 1,9 10-1,-9-10 1</inkml:trace>
  <inkml:trace contextRef="#ctx0" brushRef="#br0" timeOffset="473351.0742">6593 10589 59,'-18'-13'37,"-5"-3"-1,11 8 0,3 8-11,9 0-15,0 0-5,30 8-5,0-8-9,14 3-27,10 3-1,1-9 1,6 0-3</inkml:trace>
  <inkml:trace contextRef="#ctx0" brushRef="#br0" timeOffset="473753.0972">7124 10248 109,'0'0'39,"0"0"1,21 6-7,0-4-28,13 2-1,2 3-1,7 4-1,0 1-1,-1 1 0,-7 2-2,-5 1 2,-10 3-2,-10-3 1,-9 6-1,-12-2 0,-9 6-1,-8 1 1,-2 4-1,-8 3 0,4 1 1,1-2 0,6-3 1,5-1-1,11-5 2,7-4 0,9-4 0,10-8 0,9-4 0,3-2 0,4-2-2,-1-6-3,5 6-10,-12-4-22,-3-5-5,-5 1 3,-10-1-2</inkml:trace>
  <inkml:trace contextRef="#ctx0" brushRef="#br0" timeOffset="473914.1064">7179 10601 65,'-19'-14'37,"19"14"0,1-17 2,17-1-20,15 16-9,-2-5-6,7-1-18,-1 1-22,6 1-1,-9-2 0,-3-3-2</inkml:trace>
  <inkml:trace contextRef="#ctx0" brushRef="#br0" timeOffset="475285.1848">1051 6112 12,'0'0'27,"0"0"0,0 0 2,0 0-13,0 0 0,0 0 0,0 0-4,0 0-4,-52-10-1,52 10-2,-57 4-1,57-4-1,-65 4-1,65-4-1,-74 8 0,74-8-1,-68 14 0,68-14 0,-65 14 0,65-14 0,-60 25 0,60-25 1,0 0-1,-63 60 0,63-60 0,-31 71 1,31-71 0,-24 104 2,18-38-1,-1 14 0,0 10 0,6 15 1,2 6 0,-1 10-1,4 7 0,0 9-1,-4 3 0,3 0 0,-1-2 0,-1 0-1,-2-4 1,3 2 0,-2-6-2,-2-6 1,2-5 1,0-3-1,0-4 0,2-4 0,1-4 0,-4-5 0,1-2 1,2-2-1,-3 0 0,-2-2 1,2-1-1,-5 1 0,-4 3 1,5-1-1,1 3 1,-5-2-1,3 0 1,2 4 0,-3-5 0,5 2 0,2-6 0,-3 4 0,2-5 0,3 3-1,0-2 2,-1-6-2,0-3 1,-1 0 0,2-6 0,0-5-1,-1-4 1,-3-3-1,-1-4 1,2 0-1,2-4 1,-1-5 0,0-51-2,-4 91 2,4-91 0,2 69 0,-2-69 0,0 0 0,19 59 0,-19-59 0,0 0 1,50 21 0,-50-21-2,0 0 1,75 0-1,-75 0-1,67 3-6,-67-3-28,66-3-6,-66 3-1,79-8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0T22:10:15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12859 11742 2,'12'4'19,"-15"-17"2,14 12-7,-5-13-3,5 2-2,4-5 0,2-3-4,6-5 0,5-5-1,7-3-1,4-8-1,8-2 0,8-8 0,6-6 0,11-7 0,8-6 0,4-8 1,8-4-1,8-7 1,8-3 1,3-6-2,7 1 2,-3-6-1,7 3 1,2-3-1,4 0 0,2-1-1,-1 4 1,-1-5 0,5 1-1,3-3 0,1 2 0,-2 0-1,3 0 0,2-3 1,2-2-1,1-1 0,0 3-1,0 0 0,3-1 1,-3-1-1,0 0 1,0-1-1,0 5 1,1 0-1,-1 0 0,-4 1 0,0 2 2,3 1-2,-1 3 1,-6 1-1,-1 2 1,-6 1 0,3 5-1,-4 0 1,-1 0 0,-7 2 0,0 5 0,-5 2 0,0 0 0,-1 3-1,-6 4 0,-2 2 1,-5 2-1,-5 3 0,0 1 1,-1 0-1,-5 7 0,-6 2 1,-4 1-1,-6 5 1,-4 3-1,-4 4 0,-7 5 0,-6 5 0,-5 2 0,-4 2-1,-5 7 1,-3 1-1,-4 4 1,-5 7 1,-6 2-2,-6 2 1,-5 5 0,-9 2 1,10 1-1,-10-1 0,0 0-1,-12 14 0,2-10-1,10-4-2,-20 6-2,20-6-4,-24 1-7,12-6-13,12 5-3,-22-13 2,22 13 1</inkml:trace>
  <inkml:trace contextRef="#ctx0" brushRef="#br0" timeOffset="656.0373">20146 5819 15,'0'0'16,"-11"-11"-1,11 11-1,0 0 0,-7-9-2,7 9-1,0 0-3,0 0-2,0 0-1,2 16-1,-2-16-1,18 13 0,-7-7 0,6 0 1,-1-2-2,6 1 0,-1-2 1,4-2 0,0-3-2,1 4 1,-1-1 0,0 2-1,-3 0 1,0 1-1,-4 1 0,-1 5 0,-6-1 0,3 1 0,-7 1 0,1 3 0,-4 1 1,2 0 0,-4 2 0,0 3-1,-3 1 1,-3 4-2,-1 1 3,-4 3-2,-1 2-1,-7 5 1,-1 0-1,-4-2 1,0 3-1,1-4 0,-1-1-1,0-1 1,3-4-2,0-5-1,7 0-2,-5-10-4,9 1-10,1 4-12,-6-12 0,8 7 0,-9-9 2</inkml:trace>
  <inkml:trace contextRef="#ctx0" brushRef="#br0" timeOffset="4250.2431">13999 13357 16,'18'-8'13,"-7"-10"-2,11 5-1,-1-6-2,5 2 0,2-5-1,4-1-2,1-3-1,0-1 0,4-1-1,3-1 0,1-3 1,2-1-1,-1-3 1,5-3 0,1 0 0,5-2 0,4-2 0,-1-5-1,4-2 1,2-5-2,3 1 1,0-3 0,5-1 0,-1-5-1,3-2 0,3-5 0,2 1 0,2-3 0,5-5-1,-1-3 0,4-5 0,3-5 0,2-1 0,1-4 0,2-2 0,2-3 0,3-2 0,0-2 0,1 1-1,2-3 2,3 1-1,0-2-1,3 1 0,1-5 1,3 2 0,1-1 0,3 0 0,-5-3-1,3 2 1,1-5 0,3 2 0,-1 0 2,1 1-1,-3-4-2,4 3 1,2-1 0,3 1 0,-5 2 0,0 0 0,-2 1-2,0 1 2,2 0 0,-1-1-1,-5 1 0,-3 5 1,1-1-1,1 0 1,-1 1 0,1 0 0,-3 3 0,-2 6 0,1-1-1,0 1 0,-3 2 1,-2 5-1,-6 3 0,-6 5 1,-3 6-1,-5 1 0,-8 7 1,-5 6-1,-6 4 0,-5 4 0,-5 3 0,-2 7 0,-5 2-1,-5 5 1,-4 6 0,-4 0 0,-6 8 0,-5 3 0,-5 4 1,-3 1-1,-4 3 0,-2 1 0,-2 1 0,-8 9 0,13-12 0,-13 12 1,9-12-2,-9 12 1,0 0 0,11-11 0,-11 11 0,11-10 0,-11 10 0,14-12 0,-5 8 1,1-3-1,-1 1 0,0 0-1,1 2 2,-10 4-1,14-7 0,-14 7 0,12-9-1,-12 9 1,13-5 1,-13 5-1,11-11 1,-11 11-1,11-7 0,-11 7 0,0 0 1,11-9-1,-11 9 0,0 0 0,0 0 0,2-11 0,-2 11 0,0 0 0,0 0 1,0 0-1,0 0 0,-2-11 1,2 11-1,0 0 0,0 0 0,0 0 0,-10-3 0,10 3 0,0 0 0,0 0 0,-12 0 0,12 0 0,0 0 0,0 0-1,0 0 1,0 0 0,0 0 1,0 0-1,0 0 0,0 0-1,0 0 1,0 0 1,0 0-2,0 0 1,0 0 0,0 0 0,0 0 0,0 0 0,0 0 0,0 0 0,0 0 0,-9-5 0,9 5 0,0 0-1,0 0 1,0 0 0,0 0 0,0 0 0,0 0 0,0 0-1,0 0 1,0 0 1,0 0-1,0 0 0,0 0-1,0 0 1,0 0 0,0 0 0,0 0 0,0 0 0,-9 2 0,9-2 0,0 0 0,0 0 0,0 0 0,0 0 0,0 0 0,0 0 0,0 0 0,-10-6 0,10 6 0,0 0 0,0 0 0,0 0 1,-10-6-1,10 6 0,0 0 0,-10 3 0,10-3 0,-13 7 0,4-5 0,-3 7 0,-5 4 0,-6-1 0,-2 3 0,-8 5 0,-3 3 0,-3 0 0,-2 0 0,0-2 0,2-4 0,4 0 0,6-3 0,7-7 0,8-4 0,5-3 0,9 0 0,0-9 0,13 0 0,6-6-1,5-3 1,3-1 0,6-1 0,4-1 0,3-2 0,0 3 0,-3 2 0,-3 5 0,-1 2 1,-4 4-1,-4 2 0,-2 7 0,-4 9 0,-4 3 1,-4 8 0,-1 5 0,-7 6-1,-1 6 2,-6 6-2,-3-2 2,-5-1 0,0 1-2,-2-7 2,3-4-1,1-7 0,1-6-1,3-8 2,2-2-3,4-9 0,0 0-2,0 0-5,1-19-22,2 4-5,4 3-1,-6-2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8-10T22:19:29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14114 15825 18,'14'-2'29,"-10"-9"3,11 7-1,-1-1-12,0-7-4,9 11-4,-7-4-4,12 5-2,-5-2-1,6 4-2,-1-1 0,0 2-1,-3-3 0,2 4 0,-4 0 0,-2 3-1,-6 0 1,-1 2 0,-10 5 1,-2 2-2,-6 3 1,-6 3-1,-5 0 1,-3 4-1,-2 1 1,-4 2-1,0 1 0,-1-1 1,0 1-1,4-1 0,1-1 0,4-3 0,3-1 0,4-3 1,5-5-1,7 1 1,3-3 0,7-1 0,4-4 0,6 1 0,5-1 0,3 0-1,1-3 1,1 0-1,0-2 0,-1 0 0,-2 0-1,-4-3 0,-2 1-2,-7-7-4,4 6-6,-21-1-21,10-12-1,-10 12-1,-4-21 1</inkml:trace>
  <inkml:trace contextRef="#ctx0" brushRef="#br0" timeOffset="248.0142">14076 16102 21,'-18'-10'30,"18"10"1,9-8 3,5 1-12,7 6-6,-1-9-4,12 9-2,-3-7-5,7 3-1,-2-4-2,6 2-4,0 3-2,-4-8-9,7 0-20,0 6-1,-6-8-1,9 10 1</inkml:trace>
  <inkml:trace contextRef="#ctx0" brushRef="#br0" timeOffset="923.0528">15789 15579 30,'0'0'30,"0"0"2,-9 18 0,3-4-13,-11-6-6,8 9-4,-12-5-1,7 7-3,-9-3-1,2 3-1,-5-3-1,3 4 0,-2-3-1,1 2 0,-1-3 0,4 0 1,2-4-1,6 3 0,3-6 0,7 0 1,3-9-1,14 15 0,0-8 1,8-1-2,1 1 2,2 2-2,2-1 1,1 0-2,1-2 1,-5 2-3,2-1-2,-12-3-5,9 3-18,-6-1-7,-17-6-1,15 7 0</inkml:trace>
  <inkml:trace contextRef="#ctx0" brushRef="#br0" timeOffset="1204.0688">15429 16128 58,'0'0'36,"13"-1"-1,7 4 1,4 5-20,-7-12-7,12 13-2,-5-4-3,7 6-2,-4-4 0,1 5-2,3-4 0,-1 0-1,1 0-1,-3-5-4,6 4-7,-9-4-24,0-5 1,2 2 0,-11-5 0</inkml:trace>
  <inkml:trace contextRef="#ctx0" brushRef="#br0" timeOffset="2868.1639">16970 14801 45,'0'0'33,"0"0"2,11 7-6,-11-7-10,33-5-5,-14-4-4,13 7-3,-2-7-3,6 3-2,2-2-1,1-2-2,5 4-3,-9-8-4,11 9-14,-4-3-13,-5-5 0,1 3 0,-10-7 0</inkml:trace>
  <inkml:trace contextRef="#ctx0" brushRef="#br0" timeOffset="3414.1953">17677 14328 34,'0'0'29,"-5"-14"2,5 14-1,0 0-15,-13-5-5,13 5-3,0 0-2,-6 17-2,6-17 0,-2 21-2,1-8 2,2 1-2,0 1 0,1 2 0,1-1-1,1-1 1,1-1-2,3-3 2,3-3-1,1 0 0,2-3 1,3-3-1,0-1 1,0 1-1,0 0 1,0 1 0,-3 3 0,-1 1-1,-1 2 1,-3 2-1,0 3 1,-3-1-1,-1 2 0,-2 1 0,-3-1 0,-1 0 0,-4 0 0,0-1-1,-3-3 0,-1 0 1,-2-1-1,-1-4 0,0 2-2,-4-6-2,7 1-4,-8-8-4,7-4-17,10 9-1,-23-22-3,18 8 3</inkml:trace>
  <inkml:trace contextRef="#ctx0" brushRef="#br0" timeOffset="3730.2133">17552 14245 36,'-10'-13'34,"10"13"1,0 0 0,-4-15-11,4 15-7,0 0-8,19-9-3,-8 2-3,8 2-1,1-3 0,8-1-1,2 2-1,5-2 0,1 3 0,1-2-1,1 5-1,-3-5-2,2 10-3,-11-7-5,8 11-11,-7 2-12,-11-1 0,1 8-1,-14-2 3</inkml:trace>
  <inkml:trace contextRef="#ctx0" brushRef="#br0" timeOffset="4016.2297">17619 14927 52,'13'-8'34,"13"2"-2,-5-13 1,0-3-19,10 8-5,-5-5-6,4 3-2,-1 1-1,0 2-2,0 7-2,-7-3-3,4 13-4,-8-6-6,0-1-16,0 17 0,-18-14 1,19 25 2</inkml:trace>
  <inkml:trace contextRef="#ctx0" brushRef="#br0" timeOffset="4472.2558">17741 15153 41,'0'0'32,"0"0"4,0 0-2,-2-12-12,5-5-8,10 9-5,-8-4-3,10 6-2,-4-2-1,4 5-1,-2 3-1,0 5 0,1 1 0,-3 5 0,-1 1-1,0 5 0,-5 4 0,-1 2-1,-2 1 1,-3 1-1,-2 1 0,-3-1-1,-1 0 2,-2-2-1,0-1 0,0-4 1,-1-4 0,4 0 0,0-4 1,6-10 0,-3 13-1,3-13 1,9 4 0,1-3-1,3-2 1,2-3 0,5-2-1,1-1-1,4-2-2,0-10-4,14 6-22,-5-6-6,-3-5-1,6-2-1</inkml:trace>
  <inkml:trace contextRef="#ctx0" brushRef="#br0" timeOffset="5059.2892">18635 14663 54,'-13'-8'35,"13"8"0,-26-4-2,12-3-13,-3 11-11,-9-3-4,5 8-3,-1 2-1,-3 5 0,0 7 0,3 8 0,2 6-1,2 7 2,5 3-2,4 2 1,5-2-1,10-1 1,5-9-1,7-7 1,4-10 0,5-10-1,3-10 1,3-7-1,-2-10 1,0-10-1,-3-6 1,0-4-1,-5-3 1,-3-4-1,-5 2 0,-5 2 1,-4 3-1,-5 7 1,-6 4-1,-4 6 1,-2 7-1,-2 6 1,-1 5 0,-1 8-1,4 6 1,3 6-1,4 5 1,4 6-1,3 4 1,5 3-1,2 3 0,4-4 0,4 0-2,2-5-2,7-1-5,-7-15-16,5-3-12,4-5-1,-1-12 1,3-4 0</inkml:trace>
  <inkml:trace contextRef="#ctx0" brushRef="#br0" timeOffset="5420.31">19077 14805 64,'13'-6'36,"10"2"0,3-5 1,-4-6-21,16 14-7,-6-8-5,7 6-3,4-2-1,-3-3-3,6 8-5,-9-9-14,0-2-15,3 6 1,-5-6-1,1 4 2</inkml:trace>
  <inkml:trace contextRef="#ctx0" brushRef="#br0" timeOffset="5815.3326">20067 14346 76,'0'19'38,"-2"-3"0,3 4 0,-1 18-21,-6-7-9,9 13-4,-3 2-2,4 8-1,-2 3 0,0 0-1,2 5-2,-4-8-2,7 5-11,-7-5-24,-2-8 1,0-5-1,-6-7 0</inkml:trace>
  <inkml:trace contextRef="#ctx0" brushRef="#br0" timeOffset="6756.3864">16907 15815 16,'-10'-3'25,"10"3"-2,1 10-1,-1-10-4,9 12-2,-9-12-3,21 9-1,-5-8-2,11 5-2,3-9 0,14 6-3,7-7 0,15 4-1,7-7-1,12 3 0,4-8 0,13 5-1,2-3 1,10-2-1,1-2 0,6 2 0,0-4 0,8 3-1,0-2 1,4 2 0,2 1-1,-1 2 0,-1 1 1,1 0-1,-2 1 1,-3 2-1,-4 0 1,-2 4-1,-5-1 1,-1 4-1,-5 0 0,-6 3 0,-6 0-1,-5 1 1,-7 1-1,-7-3-1,-8 1-1,-10-2-2,-5 3-4,-19-13-18,-5 6-13,-7-2-1,-16-3 1,-11 7 0</inkml:trace>
  <inkml:trace contextRef="#ctx0" brushRef="#br0" timeOffset="7264.4155">18503 16116 50,'0'0'36,"3"11"0,-7 0 0,3-2-9,2 21-18,-5-5-4,6 11 0,-3 0-3,5 6 0,-1-1-2,3-1 1,1 2-1,0-2-1,1-3-1,-2-7-2,6 3-5,-10-17-9,6 0-19,3-4 1,-11-12 0,13-4 0</inkml:trace>
  <inkml:trace contextRef="#ctx0" brushRef="#br0" timeOffset="7864.4498">18869 16213 49,'0'0'37,"-1"-19"-1,2 6 1,-1 13-15,-4-29-8,14 20-6,-6-7-2,9 8-3,-2-1-1,5 6-1,0 4 0,4 1 0,1 3-1,2 4 1,0 5-1,-1 1 0,0 4 0,-4 2 0,-1 5-1,-5 2 1,-4 5-1,-6-2 0,-2 2-1,-5 0 1,-3 1-1,-7-4 0,1 0 1,-1-4 0,0-5 0,3-3 1,0-4 1,4-5-1,8-9 2,0 0-1,0 0 1,11-4 0,2-3-1,2 0 1,4-1-1,4 3 1,2 0-1,4 4 0,-1-2 0,4 1-1,-2 2 1,-2 0-1,0 2-1,-3-2-1,-1 5-2,-9-9-6,8 7-24,-11-1-6,-12-2 3,0 0-3</inkml:trace>
  <inkml:trace contextRef="#ctx0" brushRef="#br0" timeOffset="8695.4972">16104 14593 26,'0'0'29,"5"11"3,-9-2-2,13 10-11,2 15-6,-6 3-4,12 15-2,-5 4-2,11 11-1,-2 5-2,4 9 0,-2 3-2,2 6 0,-2 4 0,-1 3-1,0 5 1,-4 0-2,0 0 1,-4-1 0,-2-2 0,-2-5 0,-1-4 1,-1-7 0,-1-10-1,3-6 3,-1-12-1,6-7 2,0-13 1,9-5 0,0-18 0,11-2 0,1-12 0,8-3-1,2-7-1,3-4-1,7 1-3,-1-10-10,3 6-24,8 3 0,-5-7-1,8 7 0</inkml:trace>
  <inkml:trace contextRef="#ctx0" brushRef="#br0" timeOffset="9696.5546">21147 14367 39,'-11'4'33,"7"16"0,-10 2 1,-1 9-14,10 18-5,-5 0-5,11 19-2,-3 2-2,11 15-1,2 0-1,7 8-1,4 0-2,3 7 1,2 3-1,2 0-1,0-3 0,0-4 1,2-2 0,-2-3-2,1-7 1,1-10 0,-2-9 0,-2-7 0,-2-7 0,-3-8-1,-5-10 1,-5-8 0,-7-5-1,-6-6 1,-8-6 1,-8-4-1,-9-3 0,-9 0 1,-9 0-1,-9 4 1,-6 5-1,-5 4 1,-1 2-2,-1 6 1,6 7-5,-5-4-25,11 0-8,7 0 0,0-14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3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1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5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A1B4-FD48-4506-899A-C9540EBDDA46}" type="datetimeFigureOut">
              <a:rPr lang="en-US" smtClean="0"/>
              <a:t>2013-03-04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FA3AF-7467-4AF2-9838-E40AA4C81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2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60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emf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and 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2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From Data Structures to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Reasoning about collections reduces to reasoning about linear integer arithmetic!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A3AD8-D2AF-4986-A69C-751ED4EE40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3440668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a.size</a:t>
            </a:r>
            <a:r>
              <a:rPr lang="en-US" sz="2200" dirty="0" smtClean="0"/>
              <a:t> == </a:t>
            </a:r>
            <a:r>
              <a:rPr lang="en-US" sz="2200" dirty="0" err="1" smtClean="0"/>
              <a:t>b.size</a:t>
            </a:r>
            <a:r>
              <a:rPr lang="en-US" sz="2200" dirty="0" smtClean="0"/>
              <a:t>  &amp;&amp; a union b == </a:t>
            </a:r>
            <a:r>
              <a:rPr lang="en-US" sz="2200" dirty="0" err="1" smtClean="0"/>
              <a:t>bigSet</a:t>
            </a:r>
            <a:r>
              <a:rPr lang="en-US" sz="2200" dirty="0" smtClean="0"/>
              <a:t> &amp;&amp; </a:t>
            </a:r>
            <a:r>
              <a:rPr lang="en-US" sz="2200" dirty="0" smtClean="0">
                <a:solidFill>
                  <a:srgbClr val="C00000"/>
                </a:solidFill>
              </a:rPr>
              <a:t>a intersect b == empty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355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955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bigSet</a:t>
            </a:r>
            <a:endParaRPr lang="en-US" dirty="0"/>
          </a:p>
        </p:txBody>
      </p:sp>
      <p:pic>
        <p:nvPicPr>
          <p:cNvPr id="10" name="Picture 9" descr="Diagra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038600"/>
            <a:ext cx="2133599" cy="18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From Data Structures to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Reasoning about collections reduces to reasoning about linear integer arithmetic!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A3AD8-D2AF-4986-A69C-751ED4EE40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3440668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a.size</a:t>
            </a:r>
            <a:r>
              <a:rPr lang="en-US" sz="2200" dirty="0" smtClean="0"/>
              <a:t> == </a:t>
            </a:r>
            <a:r>
              <a:rPr lang="en-US" sz="2200" dirty="0" err="1" smtClean="0"/>
              <a:t>b.size</a:t>
            </a:r>
            <a:r>
              <a:rPr lang="en-US" sz="2200" dirty="0" smtClean="0"/>
              <a:t>  &amp;&amp; </a:t>
            </a:r>
            <a:r>
              <a:rPr lang="en-US" sz="2200" dirty="0" smtClean="0">
                <a:solidFill>
                  <a:srgbClr val="C00000"/>
                </a:solidFill>
              </a:rPr>
              <a:t>a union b == </a:t>
            </a:r>
            <a:r>
              <a:rPr lang="en-US" sz="2200" dirty="0" err="1" smtClean="0">
                <a:solidFill>
                  <a:srgbClr val="C00000"/>
                </a:solidFill>
              </a:rPr>
              <a:t>bigSet</a:t>
            </a:r>
            <a:r>
              <a:rPr lang="en-US" sz="2200" dirty="0" smtClean="0"/>
              <a:t> &amp;&amp; a intersect b == empty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355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955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bigSet</a:t>
            </a:r>
            <a:endParaRPr lang="en-US" dirty="0"/>
          </a:p>
        </p:txBody>
      </p:sp>
      <p:pic>
        <p:nvPicPr>
          <p:cNvPr id="15" name="Picture 14" descr="Diagram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038600"/>
            <a:ext cx="211851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From Data Structures to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Reasoning about collections reduces to reasoning about linear integer arithmetic!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A3AD8-D2AF-4986-A69C-751ED4EE40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3440668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</a:rPr>
              <a:t>a.size</a:t>
            </a:r>
            <a:r>
              <a:rPr lang="en-US" sz="2200" dirty="0" smtClean="0">
                <a:solidFill>
                  <a:srgbClr val="C00000"/>
                </a:solidFill>
              </a:rPr>
              <a:t> == </a:t>
            </a:r>
            <a:r>
              <a:rPr lang="en-US" sz="2200" dirty="0" err="1" smtClean="0">
                <a:solidFill>
                  <a:srgbClr val="C00000"/>
                </a:solidFill>
              </a:rPr>
              <a:t>b.size</a:t>
            </a:r>
            <a:r>
              <a:rPr lang="en-US" sz="2200" dirty="0" smtClean="0">
                <a:solidFill>
                  <a:srgbClr val="C00000"/>
                </a:solidFill>
              </a:rPr>
              <a:t>  </a:t>
            </a:r>
            <a:r>
              <a:rPr lang="en-US" sz="2200" dirty="0" smtClean="0"/>
              <a:t>&amp;&amp; a union b == </a:t>
            </a:r>
            <a:r>
              <a:rPr lang="en-US" sz="2200" dirty="0" err="1" smtClean="0"/>
              <a:t>bigSet</a:t>
            </a:r>
            <a:r>
              <a:rPr lang="en-US" sz="2200" dirty="0" smtClean="0"/>
              <a:t> &amp;&amp; a intersect b == empty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355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955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bigSet</a:t>
            </a:r>
            <a:endParaRPr lang="en-US" dirty="0"/>
          </a:p>
        </p:txBody>
      </p:sp>
      <p:pic>
        <p:nvPicPr>
          <p:cNvPr id="15" name="Picture 14" descr="Diagram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038600"/>
            <a:ext cx="2118511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4114800"/>
            <a:ext cx="4419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New specification: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kA = </a:t>
            </a:r>
            <a:r>
              <a:rPr lang="en-US" sz="2400" dirty="0" err="1" smtClean="0">
                <a:solidFill>
                  <a:srgbClr val="C00000"/>
                </a:solidFill>
              </a:rPr>
              <a:t>kB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From Data Structures to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Reasoning about collections reduces to reasoning about linear integer arithmetic!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A3AD8-D2AF-4986-A69C-751ED4EE40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3440668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a.size</a:t>
            </a:r>
            <a:r>
              <a:rPr lang="en-US" sz="2200" dirty="0" smtClean="0"/>
              <a:t> == </a:t>
            </a:r>
            <a:r>
              <a:rPr lang="en-US" sz="2200" dirty="0" err="1" smtClean="0"/>
              <a:t>b.size</a:t>
            </a:r>
            <a:r>
              <a:rPr lang="en-US" sz="2200" dirty="0" smtClean="0"/>
              <a:t>  &amp;&amp; a union b == </a:t>
            </a:r>
            <a:r>
              <a:rPr lang="en-US" sz="2200" dirty="0" err="1" smtClean="0"/>
              <a:t>bigSet</a:t>
            </a:r>
            <a:r>
              <a:rPr lang="en-US" sz="2200" dirty="0" smtClean="0"/>
              <a:t> &amp;&amp; a intersect b == empty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355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955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bigSet</a:t>
            </a:r>
            <a:endParaRPr lang="en-US" dirty="0"/>
          </a:p>
        </p:txBody>
      </p:sp>
      <p:pic>
        <p:nvPicPr>
          <p:cNvPr id="15" name="Picture 14" descr="Diagram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038600"/>
            <a:ext cx="2118511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4114800"/>
            <a:ext cx="4419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New specification: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kA = </a:t>
            </a:r>
            <a:r>
              <a:rPr lang="en-US" sz="2400" dirty="0" err="1" smtClean="0">
                <a:solidFill>
                  <a:schemeClr val="tx1"/>
                </a:solidFill>
              </a:rPr>
              <a:t>kB</a:t>
            </a:r>
            <a:r>
              <a:rPr lang="en-US" sz="2400" dirty="0" smtClean="0">
                <a:solidFill>
                  <a:schemeClr val="tx1"/>
                </a:solidFill>
              </a:rPr>
              <a:t> &amp;&amp; </a:t>
            </a:r>
            <a:r>
              <a:rPr lang="en-US" sz="2400" dirty="0" smtClean="0">
                <a:solidFill>
                  <a:srgbClr val="C00000"/>
                </a:solidFill>
              </a:rPr>
              <a:t>kA +</a:t>
            </a:r>
            <a:r>
              <a:rPr lang="en-US" sz="2400" dirty="0" err="1" smtClean="0">
                <a:solidFill>
                  <a:srgbClr val="C00000"/>
                </a:solidFill>
              </a:rPr>
              <a:t>kB</a:t>
            </a:r>
            <a:r>
              <a:rPr lang="en-US" sz="2400" dirty="0" smtClean="0">
                <a:solidFill>
                  <a:srgbClr val="C00000"/>
                </a:solidFill>
              </a:rPr>
              <a:t> = |</a:t>
            </a:r>
            <a:r>
              <a:rPr lang="en-US" sz="2400" dirty="0" err="1" smtClean="0">
                <a:solidFill>
                  <a:srgbClr val="C00000"/>
                </a:solidFill>
              </a:rPr>
              <a:t>bigSet</a:t>
            </a:r>
            <a:r>
              <a:rPr lang="en-US" sz="2400" dirty="0" smtClean="0">
                <a:solidFill>
                  <a:srgbClr val="C00000"/>
                </a:solidFill>
              </a:rPr>
              <a:t>|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0" t="11213" r="11903" b="12316"/>
          <a:stretch/>
        </p:blipFill>
        <p:spPr bwMode="auto">
          <a:xfrm>
            <a:off x="914400" y="104340"/>
            <a:ext cx="7391400" cy="66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61948" r="15257" b="32170"/>
          <a:stretch/>
        </p:blipFill>
        <p:spPr bwMode="auto">
          <a:xfrm>
            <a:off x="533400" y="1779494"/>
            <a:ext cx="8303558" cy="58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t="40137" r="12407" b="53927"/>
          <a:stretch/>
        </p:blipFill>
        <p:spPr bwMode="auto">
          <a:xfrm>
            <a:off x="76200" y="699249"/>
            <a:ext cx="8972449" cy="5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9" t="50000" r="21002" b="41176"/>
          <a:stretch/>
        </p:blipFill>
        <p:spPr bwMode="auto">
          <a:xfrm>
            <a:off x="1734058" y="3657600"/>
            <a:ext cx="5809131" cy="64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0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 each of These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209" y="1524000"/>
            <a:ext cx="5942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choose</a:t>
            </a:r>
            <a:r>
              <a:rPr lang="en-US" sz="3200" dirty="0" smtClean="0">
                <a:solidFill>
                  <a:prstClr val="black"/>
                </a:solidFill>
              </a:rPr>
              <a:t>((</a:t>
            </a:r>
            <a:r>
              <a:rPr lang="en-US" sz="3200" dirty="0" err="1" smtClean="0">
                <a:solidFill>
                  <a:prstClr val="black"/>
                </a:solidFill>
              </a:rPr>
              <a:t>x,y</a:t>
            </a:r>
            <a:r>
              <a:rPr lang="en-US" sz="3200" dirty="0" smtClean="0">
                <a:solidFill>
                  <a:prstClr val="black"/>
                </a:solidFill>
              </a:rPr>
              <a:t>) =&gt;	</a:t>
            </a:r>
            <a:r>
              <a:rPr lang="en-US" sz="3200" b="1" dirty="0" smtClean="0">
                <a:solidFill>
                  <a:srgbClr val="00B050"/>
                </a:solidFill>
              </a:rPr>
              <a:t>10 x </a:t>
            </a:r>
            <a:r>
              <a:rPr lang="en-US" sz="3200" b="1" dirty="0">
                <a:solidFill>
                  <a:srgbClr val="00B050"/>
                </a:solidFill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14 y </a:t>
            </a:r>
            <a:r>
              <a:rPr lang="en-US" sz="3200" b="1" dirty="0">
                <a:solidFill>
                  <a:srgbClr val="00B050"/>
                </a:solidFill>
              </a:rPr>
              <a:t>== </a:t>
            </a:r>
            <a:r>
              <a:rPr lang="en-US" sz="3200" b="1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prstClr val="black"/>
                </a:solidFill>
              </a:rPr>
              <a:t>	)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215209" y="2438400"/>
            <a:ext cx="7327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choose</a:t>
            </a:r>
            <a:r>
              <a:rPr lang="en-US" sz="3200" dirty="0" smtClean="0">
                <a:solidFill>
                  <a:prstClr val="black"/>
                </a:solidFill>
              </a:rPr>
              <a:t>((</a:t>
            </a:r>
            <a:r>
              <a:rPr lang="en-US" sz="3200" dirty="0" err="1" smtClean="0">
                <a:solidFill>
                  <a:prstClr val="black"/>
                </a:solidFill>
              </a:rPr>
              <a:t>x,y</a:t>
            </a:r>
            <a:r>
              <a:rPr lang="en-US" sz="3200" dirty="0" smtClean="0">
                <a:solidFill>
                  <a:prstClr val="black"/>
                </a:solidFill>
              </a:rPr>
              <a:t>) =&gt;	</a:t>
            </a:r>
            <a:r>
              <a:rPr lang="en-US" sz="3200" b="1" dirty="0" smtClean="0">
                <a:solidFill>
                  <a:srgbClr val="00B050"/>
                </a:solidFill>
              </a:rPr>
              <a:t>10 x </a:t>
            </a:r>
            <a:r>
              <a:rPr lang="en-US" sz="3200" b="1" dirty="0">
                <a:solidFill>
                  <a:srgbClr val="00B050"/>
                </a:solidFill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14 y </a:t>
            </a:r>
            <a:r>
              <a:rPr lang="en-US" sz="3200" b="1" dirty="0">
                <a:solidFill>
                  <a:srgbClr val="00B050"/>
                </a:solidFill>
              </a:rPr>
              <a:t>== </a:t>
            </a:r>
            <a:r>
              <a:rPr lang="en-US" sz="3200" b="1" dirty="0" smtClean="0">
                <a:solidFill>
                  <a:srgbClr val="00B050"/>
                </a:solidFill>
              </a:rPr>
              <a:t>a	&amp;&amp; x &lt; y</a:t>
            </a:r>
            <a:r>
              <a:rPr lang="en-US" sz="3200" dirty="0" smtClean="0">
                <a:solidFill>
                  <a:prstClr val="black"/>
                </a:solidFill>
              </a:rPr>
              <a:t>)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215209" y="3429000"/>
            <a:ext cx="57246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choose</a:t>
            </a:r>
            <a:r>
              <a:rPr lang="en-US" sz="3200" dirty="0" smtClean="0">
                <a:solidFill>
                  <a:prstClr val="black"/>
                </a:solidFill>
              </a:rPr>
              <a:t>((</a:t>
            </a:r>
            <a:r>
              <a:rPr lang="en-US" sz="3200" dirty="0" err="1" smtClean="0">
                <a:solidFill>
                  <a:prstClr val="black"/>
                </a:solidFill>
              </a:rPr>
              <a:t>x,y</a:t>
            </a:r>
            <a:r>
              <a:rPr lang="en-US" sz="3200" dirty="0" smtClean="0">
                <a:solidFill>
                  <a:prstClr val="black"/>
                </a:solidFill>
              </a:rPr>
              <a:t>) =&gt;	</a:t>
            </a:r>
            <a:r>
              <a:rPr lang="en-US" sz="3200" b="1" dirty="0" smtClean="0">
                <a:solidFill>
                  <a:srgbClr val="00B050"/>
                </a:solidFill>
              </a:rPr>
              <a:t>10 x </a:t>
            </a:r>
            <a:r>
              <a:rPr lang="en-US" sz="3200" b="1" dirty="0">
                <a:solidFill>
                  <a:srgbClr val="00B050"/>
                </a:solidFill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14 y </a:t>
            </a:r>
            <a:r>
              <a:rPr lang="en-US" sz="3200" b="1" dirty="0">
                <a:solidFill>
                  <a:srgbClr val="00B050"/>
                </a:solidFill>
              </a:rPr>
              <a:t>== </a:t>
            </a:r>
            <a:r>
              <a:rPr lang="en-US" sz="3200" b="1" dirty="0" smtClean="0">
                <a:solidFill>
                  <a:srgbClr val="00B050"/>
                </a:solidFill>
              </a:rPr>
              <a:t>a	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                      &amp;&amp; 0 &lt; x </a:t>
            </a:r>
            <a:r>
              <a:rPr lang="en-US" sz="3200" b="1" dirty="0">
                <a:solidFill>
                  <a:srgbClr val="00B050"/>
                </a:solidFill>
              </a:rPr>
              <a:t>&amp;&amp; x &lt; y</a:t>
            </a:r>
            <a:r>
              <a:rPr lang="en-US" sz="3200" dirty="0" smtClean="0">
                <a:solidFill>
                  <a:prstClr val="black"/>
                </a:solidFill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490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(Extended) </a:t>
            </a:r>
            <a:br>
              <a:rPr lang="en-US" dirty="0" smtClean="0"/>
            </a:br>
            <a:r>
              <a:rPr lang="en-US" dirty="0" smtClean="0"/>
              <a:t>Euclid’s Algorithm:  </a:t>
            </a:r>
            <a:r>
              <a:rPr lang="en-US" dirty="0" err="1" smtClean="0"/>
              <a:t>gcd</a:t>
            </a:r>
            <a:r>
              <a:rPr lang="en-US" dirty="0" smtClean="0"/>
              <a:t>(10,14)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194796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10          14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10           4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6             4</a:t>
            </a:r>
          </a:p>
          <a:p>
            <a:pPr marL="514350" indent="-514350">
              <a:buAutoNum type="arabicPlain" startAt="2"/>
            </a:pPr>
            <a:r>
              <a:rPr lang="en-US" sz="3200" b="1" dirty="0" smtClean="0">
                <a:solidFill>
                  <a:srgbClr val="00B050"/>
                </a:solidFill>
              </a:rPr>
              <a:t>          4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2             2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2             0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181600"/>
            <a:ext cx="27767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10 x + 14 y ==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>10 x + 14 y == a</a:t>
            </a:r>
            <a:endParaRPr lang="en-US" sz="3200" b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53920" y="1837440"/>
              <a:ext cx="6188400" cy="477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5280" y="1824480"/>
                <a:ext cx="6201720" cy="48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 of Synthesis for one Equation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5209" y="1524000"/>
            <a:ext cx="5942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choose</a:t>
            </a:r>
            <a:r>
              <a:rPr lang="en-US" sz="3200" dirty="0" smtClean="0">
                <a:solidFill>
                  <a:prstClr val="black"/>
                </a:solidFill>
              </a:rPr>
              <a:t>((</a:t>
            </a:r>
            <a:r>
              <a:rPr lang="en-US" sz="3200" dirty="0" err="1" smtClean="0">
                <a:solidFill>
                  <a:prstClr val="black"/>
                </a:solidFill>
              </a:rPr>
              <a:t>x,y</a:t>
            </a:r>
            <a:r>
              <a:rPr lang="en-US" sz="3200" dirty="0" smtClean="0">
                <a:solidFill>
                  <a:prstClr val="black"/>
                </a:solidFill>
              </a:rPr>
              <a:t>) =&gt;	</a:t>
            </a:r>
            <a:r>
              <a:rPr lang="en-US" sz="3200" b="1" dirty="0" smtClean="0">
                <a:solidFill>
                  <a:srgbClr val="00B050"/>
                </a:solidFill>
              </a:rPr>
              <a:t>10 x </a:t>
            </a:r>
            <a:r>
              <a:rPr lang="en-US" sz="3200" b="1" dirty="0">
                <a:solidFill>
                  <a:srgbClr val="00B050"/>
                </a:solidFill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14 y </a:t>
            </a:r>
            <a:r>
              <a:rPr lang="en-US" sz="3200" b="1" dirty="0">
                <a:solidFill>
                  <a:srgbClr val="00B050"/>
                </a:solidFill>
              </a:rPr>
              <a:t>== </a:t>
            </a:r>
            <a:r>
              <a:rPr lang="en-US" sz="3200" b="1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prstClr val="black"/>
                </a:solidFill>
              </a:rPr>
              <a:t>	) </a:t>
            </a:r>
            <a:endParaRPr lang="en-US" sz="3200" dirty="0"/>
          </a:p>
        </p:txBody>
      </p:sp>
      <p:sp>
        <p:nvSpPr>
          <p:cNvPr id="4" name="Down Arrow 3"/>
          <p:cNvSpPr/>
          <p:nvPr/>
        </p:nvSpPr>
        <p:spPr>
          <a:xfrm>
            <a:off x="3881735" y="2209800"/>
            <a:ext cx="609600" cy="11430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assert (                )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val</a:t>
            </a:r>
            <a:r>
              <a:rPr lang="en-US" sz="2800" b="1" dirty="0" smtClean="0"/>
              <a:t> </a:t>
            </a:r>
            <a:r>
              <a:rPr lang="en-US" sz="2800" dirty="0" smtClean="0"/>
              <a:t>x = 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800" b="1" dirty="0" err="1" smtClean="0"/>
              <a:t>val</a:t>
            </a:r>
            <a:r>
              <a:rPr lang="en-US" sz="2800" b="1" dirty="0" smtClean="0"/>
              <a:t> </a:t>
            </a:r>
            <a:r>
              <a:rPr lang="en-US" sz="2800" dirty="0" smtClean="0"/>
              <a:t>y = </a:t>
            </a:r>
            <a:endParaRPr lang="en-US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1000" y="5029200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check the solution: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417" y="5715000"/>
            <a:ext cx="775699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Change in requirements! Customer also wants: </a:t>
            </a:r>
            <a:r>
              <a:rPr lang="en-US" sz="2800" b="1" dirty="0" smtClean="0">
                <a:solidFill>
                  <a:srgbClr val="C00000"/>
                </a:solidFill>
              </a:rPr>
              <a:t>x &lt; y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does our solution work for e.g.  a=2</a:t>
            </a:r>
            <a:endParaRPr lang="en-US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991520" y="3549240"/>
              <a:ext cx="6531840" cy="2030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40" y="3540960"/>
                <a:ext cx="6550200" cy="20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91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Eliminate Variables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9550" y="429104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=  3/2 a + </a:t>
            </a:r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800" dirty="0" smtClean="0"/>
              <a:t> z</a:t>
            </a:r>
          </a:p>
          <a:p>
            <a:r>
              <a:rPr lang="en-US" sz="2800" dirty="0" smtClean="0"/>
              <a:t>y = -a + </a:t>
            </a:r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/>
              <a:t> z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5209" y="1524000"/>
            <a:ext cx="7327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choose</a:t>
            </a:r>
            <a:r>
              <a:rPr lang="en-US" sz="3200" dirty="0" smtClean="0">
                <a:solidFill>
                  <a:prstClr val="black"/>
                </a:solidFill>
              </a:rPr>
              <a:t>((</a:t>
            </a:r>
            <a:r>
              <a:rPr lang="en-US" sz="3200" dirty="0" err="1" smtClean="0">
                <a:solidFill>
                  <a:prstClr val="black"/>
                </a:solidFill>
              </a:rPr>
              <a:t>x,y</a:t>
            </a:r>
            <a:r>
              <a:rPr lang="en-US" sz="3200" dirty="0" smtClean="0">
                <a:solidFill>
                  <a:prstClr val="black"/>
                </a:solidFill>
              </a:rPr>
              <a:t>) =&gt;	</a:t>
            </a:r>
            <a:r>
              <a:rPr lang="en-US" sz="3200" b="1" dirty="0" smtClean="0">
                <a:solidFill>
                  <a:srgbClr val="00B050"/>
                </a:solidFill>
              </a:rPr>
              <a:t>10 x </a:t>
            </a:r>
            <a:r>
              <a:rPr lang="en-US" sz="3200" b="1" dirty="0">
                <a:solidFill>
                  <a:srgbClr val="00B050"/>
                </a:solidFill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14 y </a:t>
            </a:r>
            <a:r>
              <a:rPr lang="en-US" sz="3200" b="1" dirty="0">
                <a:solidFill>
                  <a:srgbClr val="00B050"/>
                </a:solidFill>
              </a:rPr>
              <a:t>== </a:t>
            </a:r>
            <a:r>
              <a:rPr lang="en-US" sz="3200" b="1" dirty="0" smtClean="0">
                <a:solidFill>
                  <a:srgbClr val="00B050"/>
                </a:solidFill>
              </a:rPr>
              <a:t>a	&amp;&amp; x &lt; y</a:t>
            </a:r>
            <a:r>
              <a:rPr lang="en-US" sz="3200" dirty="0" smtClean="0">
                <a:solidFill>
                  <a:prstClr val="black"/>
                </a:solidFill>
              </a:rPr>
              <a:t>)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51329" y="2743200"/>
            <a:ext cx="652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Cannot easily eliminate one of the </a:t>
            </a:r>
            <a:r>
              <a:rPr lang="en-US" sz="3200" dirty="0" err="1" smtClean="0">
                <a:solidFill>
                  <a:prstClr val="black"/>
                </a:solidFill>
              </a:rPr>
              <a:t>x,y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306" y="3657600"/>
            <a:ext cx="7342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Eliminate both </a:t>
            </a:r>
            <a:r>
              <a:rPr lang="en-US" sz="3200" dirty="0" err="1" smtClean="0">
                <a:solidFill>
                  <a:prstClr val="black"/>
                </a:solidFill>
              </a:rPr>
              <a:t>x,y</a:t>
            </a:r>
            <a:r>
              <a:rPr lang="en-US" sz="3200" dirty="0" smtClean="0">
                <a:solidFill>
                  <a:prstClr val="black"/>
                </a:solidFill>
              </a:rPr>
              <a:t>, get one free - z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306" y="5245147"/>
            <a:ext cx="7951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Find general form, characterize all </a:t>
            </a:r>
            <a:r>
              <a:rPr lang="en-US" sz="3200" dirty="0" smtClean="0">
                <a:solidFill>
                  <a:prstClr val="black"/>
                </a:solidFill>
              </a:rPr>
              <a:t>solutions,</a:t>
            </a:r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sym typeface="Wingdings" pitchFamily="2" charset="2"/>
              </a:rPr>
              <a:t>parametric </a:t>
            </a:r>
            <a:r>
              <a:rPr lang="en-US" sz="3200" b="1" dirty="0">
                <a:solidFill>
                  <a:prstClr val="black"/>
                </a:solidFill>
                <a:sym typeface="Wingdings" pitchFamily="2" charset="2"/>
              </a:rPr>
              <a:t>solution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4291040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1 </a:t>
            </a:r>
            <a:r>
              <a:rPr lang="en-US" sz="2800" b="1" dirty="0" smtClean="0">
                <a:solidFill>
                  <a:srgbClr val="00B050"/>
                </a:solidFill>
              </a:rPr>
              <a:t>= 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53200" y="4768093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r>
              <a:rPr lang="en-US" sz="2800" b="1" baseline="-25000" dirty="0">
                <a:solidFill>
                  <a:srgbClr val="00B050"/>
                </a:solidFill>
              </a:rPr>
              <a:t>2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= 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630840" y="4347720"/>
              <a:ext cx="1278360" cy="750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6800" y="4335120"/>
                <a:ext cx="1306080" cy="7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1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Eliminate Variables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9550" y="429104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=  3/2 a + </a:t>
            </a:r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800" dirty="0" smtClean="0"/>
              <a:t> z</a:t>
            </a:r>
          </a:p>
          <a:p>
            <a:r>
              <a:rPr lang="en-US" sz="2800" dirty="0" smtClean="0"/>
              <a:t>y = -a + </a:t>
            </a:r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/>
              <a:t> z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5209" y="1524000"/>
            <a:ext cx="7327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choose</a:t>
            </a:r>
            <a:r>
              <a:rPr lang="en-US" sz="3200" dirty="0" smtClean="0">
                <a:solidFill>
                  <a:prstClr val="black"/>
                </a:solidFill>
              </a:rPr>
              <a:t>((</a:t>
            </a:r>
            <a:r>
              <a:rPr lang="en-US" sz="3200" dirty="0" err="1" smtClean="0">
                <a:solidFill>
                  <a:prstClr val="black"/>
                </a:solidFill>
              </a:rPr>
              <a:t>x,y</a:t>
            </a:r>
            <a:r>
              <a:rPr lang="en-US" sz="3200" dirty="0" smtClean="0">
                <a:solidFill>
                  <a:prstClr val="black"/>
                </a:solidFill>
              </a:rPr>
              <a:t>) =&gt;	</a:t>
            </a:r>
            <a:r>
              <a:rPr lang="en-US" sz="3200" b="1" dirty="0" smtClean="0">
                <a:solidFill>
                  <a:srgbClr val="00B050"/>
                </a:solidFill>
              </a:rPr>
              <a:t>10 x </a:t>
            </a:r>
            <a:r>
              <a:rPr lang="en-US" sz="3200" b="1" dirty="0">
                <a:solidFill>
                  <a:srgbClr val="00B050"/>
                </a:solidFill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14 y </a:t>
            </a:r>
            <a:r>
              <a:rPr lang="en-US" sz="3200" b="1" dirty="0">
                <a:solidFill>
                  <a:srgbClr val="00B050"/>
                </a:solidFill>
              </a:rPr>
              <a:t>== </a:t>
            </a:r>
            <a:r>
              <a:rPr lang="en-US" sz="3200" b="1" dirty="0" smtClean="0">
                <a:solidFill>
                  <a:srgbClr val="00B050"/>
                </a:solidFill>
              </a:rPr>
              <a:t>a	&amp;&amp; x &lt; y</a:t>
            </a:r>
            <a:r>
              <a:rPr lang="en-US" sz="3200" dirty="0" smtClean="0">
                <a:solidFill>
                  <a:prstClr val="black"/>
                </a:solidFill>
              </a:rPr>
              <a:t>)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553200" y="4291040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1 </a:t>
            </a:r>
            <a:r>
              <a:rPr lang="en-US" sz="2800" b="1" dirty="0" smtClean="0">
                <a:solidFill>
                  <a:srgbClr val="00B050"/>
                </a:solidFill>
              </a:rPr>
              <a:t>= 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53200" y="4768093"/>
            <a:ext cx="93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</a:t>
            </a:r>
            <a:r>
              <a:rPr lang="en-US" sz="2800" b="1" baseline="-25000" dirty="0">
                <a:solidFill>
                  <a:srgbClr val="00B050"/>
                </a:solidFill>
              </a:rPr>
              <a:t>2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= 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005640" y="2094480"/>
              <a:ext cx="2435040" cy="274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8440" y="2087280"/>
                <a:ext cx="2454840" cy="27583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685800" y="5410200"/>
            <a:ext cx="5801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10 </a:t>
            </a:r>
            <a:r>
              <a:rPr lang="en-US" sz="3200" dirty="0" smtClean="0">
                <a:solidFill>
                  <a:srgbClr val="00B050"/>
                </a:solidFill>
              </a:rPr>
              <a:t>x</a:t>
            </a:r>
            <a:r>
              <a:rPr lang="en-US" sz="3200" baseline="-25000" dirty="0" smtClean="0">
                <a:solidFill>
                  <a:srgbClr val="00B050"/>
                </a:solidFill>
              </a:rPr>
              <a:t>0</a:t>
            </a:r>
            <a:r>
              <a:rPr lang="en-US" sz="3200" dirty="0" smtClean="0">
                <a:solidFill>
                  <a:srgbClr val="00B050"/>
                </a:solidFill>
              </a:rPr>
              <a:t>  </a:t>
            </a:r>
            <a:r>
              <a:rPr lang="en-US" sz="3200" dirty="0">
                <a:solidFill>
                  <a:srgbClr val="00B050"/>
                </a:solidFill>
              </a:rPr>
              <a:t>+ 14 </a:t>
            </a:r>
            <a:r>
              <a:rPr lang="en-US" sz="3200" dirty="0" smtClean="0">
                <a:solidFill>
                  <a:srgbClr val="00B050"/>
                </a:solidFill>
              </a:rPr>
              <a:t>y</a:t>
            </a:r>
            <a:r>
              <a:rPr lang="en-US" sz="3200" baseline="-25000" dirty="0" smtClean="0">
                <a:solidFill>
                  <a:srgbClr val="00B050"/>
                </a:solidFill>
              </a:rPr>
              <a:t>0</a:t>
            </a:r>
            <a:r>
              <a:rPr lang="en-US" sz="3200" dirty="0" smtClean="0">
                <a:solidFill>
                  <a:srgbClr val="00B050"/>
                </a:solidFill>
              </a:rPr>
              <a:t> + (10 c</a:t>
            </a:r>
            <a:r>
              <a:rPr lang="en-US" sz="3200" baseline="-25000" dirty="0" smtClean="0">
                <a:solidFill>
                  <a:srgbClr val="00B05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 + 14 c</a:t>
            </a:r>
            <a:r>
              <a:rPr lang="en-US" sz="3200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dirty="0" smtClean="0">
                <a:solidFill>
                  <a:srgbClr val="00B050"/>
                </a:solidFill>
              </a:rPr>
              <a:t>) == </a:t>
            </a:r>
            <a:r>
              <a:rPr lang="en-US" sz="3200" dirty="0">
                <a:solidFill>
                  <a:srgbClr val="00B050"/>
                </a:solidFill>
              </a:rPr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56633" y="6055879"/>
            <a:ext cx="3021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10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>
                <a:solidFill>
                  <a:srgbClr val="00B050"/>
                </a:solidFill>
              </a:rPr>
              <a:t>+ 14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en-US" sz="3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3200" b="1" dirty="0" smtClean="0">
                <a:solidFill>
                  <a:srgbClr val="00B050"/>
                </a:solidFill>
              </a:rPr>
              <a:t> == 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3860640" y="5945400"/>
              <a:ext cx="1656360" cy="221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9840" y="5934960"/>
                <a:ext cx="1681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54440" y="2196720"/>
              <a:ext cx="8291880" cy="4199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320" y="2184480"/>
                <a:ext cx="8320680" cy="42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5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9550" y="429104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 =  3/2 a + </a:t>
            </a:r>
            <a:r>
              <a:rPr lang="en-US" sz="2800" dirty="0"/>
              <a:t>5</a:t>
            </a:r>
            <a:r>
              <a:rPr lang="en-US" sz="2800" dirty="0" smtClean="0"/>
              <a:t> z</a:t>
            </a:r>
          </a:p>
          <a:p>
            <a:r>
              <a:rPr lang="en-US" sz="2800" dirty="0" smtClean="0"/>
              <a:t>y = -a </a:t>
            </a:r>
            <a:r>
              <a:rPr lang="en-US" sz="2800" dirty="0"/>
              <a:t>-</a:t>
            </a:r>
            <a:r>
              <a:rPr lang="en-US" sz="2800" dirty="0" smtClean="0"/>
              <a:t> 7 z</a:t>
            </a:r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5209" y="1524000"/>
            <a:ext cx="7327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choose</a:t>
            </a:r>
            <a:r>
              <a:rPr lang="en-US" sz="3200" dirty="0" smtClean="0">
                <a:solidFill>
                  <a:prstClr val="black"/>
                </a:solidFill>
              </a:rPr>
              <a:t>((</a:t>
            </a:r>
            <a:r>
              <a:rPr lang="en-US" sz="3200" dirty="0" err="1" smtClean="0">
                <a:solidFill>
                  <a:prstClr val="black"/>
                </a:solidFill>
              </a:rPr>
              <a:t>x,y</a:t>
            </a:r>
            <a:r>
              <a:rPr lang="en-US" sz="3200" dirty="0" smtClean="0">
                <a:solidFill>
                  <a:prstClr val="black"/>
                </a:solidFill>
              </a:rPr>
              <a:t>) =&gt;	</a:t>
            </a:r>
            <a:r>
              <a:rPr lang="en-US" sz="3200" b="1" dirty="0" smtClean="0">
                <a:solidFill>
                  <a:srgbClr val="00B050"/>
                </a:solidFill>
              </a:rPr>
              <a:t>10 x </a:t>
            </a:r>
            <a:r>
              <a:rPr lang="en-US" sz="3200" b="1" dirty="0">
                <a:solidFill>
                  <a:srgbClr val="00B050"/>
                </a:solidFill>
              </a:rPr>
              <a:t>+ </a:t>
            </a:r>
            <a:r>
              <a:rPr lang="en-US" sz="3200" b="1" dirty="0" smtClean="0">
                <a:solidFill>
                  <a:srgbClr val="00B050"/>
                </a:solidFill>
              </a:rPr>
              <a:t>14 y </a:t>
            </a:r>
            <a:r>
              <a:rPr lang="en-US" sz="3200" b="1" dirty="0">
                <a:solidFill>
                  <a:srgbClr val="00B050"/>
                </a:solidFill>
              </a:rPr>
              <a:t>== </a:t>
            </a:r>
            <a:r>
              <a:rPr lang="en-US" sz="3200" b="1" dirty="0" smtClean="0">
                <a:solidFill>
                  <a:srgbClr val="00B050"/>
                </a:solidFill>
              </a:rPr>
              <a:t>a	&amp;&amp; x &lt; y</a:t>
            </a:r>
            <a:r>
              <a:rPr lang="en-US" sz="3200" dirty="0" smtClean="0">
                <a:solidFill>
                  <a:prstClr val="black"/>
                </a:solidFill>
              </a:rPr>
              <a:t>) 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629240" y="2087640"/>
              <a:ext cx="3184560" cy="272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720" y="2078640"/>
                <a:ext cx="3200040" cy="27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060880" y="5088600"/>
              <a:ext cx="2695320" cy="896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4040" y="5076000"/>
                <a:ext cx="2716560" cy="9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00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0" y="4267200"/>
            <a:ext cx="47244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1905000"/>
            <a:ext cx="6172200" cy="198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for sets</a:t>
            </a:r>
            <a:endParaRPr lang="en-US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splitBalanced</a:t>
            </a:r>
            <a:r>
              <a:rPr lang="en-US" sz="2400" dirty="0" smtClean="0"/>
              <a:t>[T](s: </a:t>
            </a:r>
            <a:r>
              <a:rPr lang="en-US" sz="2400" b="1" dirty="0" smtClean="0"/>
              <a:t>Set[</a:t>
            </a:r>
            <a:r>
              <a:rPr lang="en-US" sz="2400" dirty="0" smtClean="0"/>
              <a:t>T</a:t>
            </a:r>
            <a:r>
              <a:rPr lang="en-US" sz="2400" b="1" dirty="0" smtClean="0"/>
              <a:t>]</a:t>
            </a:r>
            <a:r>
              <a:rPr lang="en-US" sz="2400" dirty="0" smtClean="0"/>
              <a:t>) : (</a:t>
            </a:r>
            <a:r>
              <a:rPr lang="en-US" sz="2400" b="1" dirty="0" smtClean="0"/>
              <a:t>Set[</a:t>
            </a:r>
            <a:r>
              <a:rPr lang="en-US" sz="2400" dirty="0" smtClean="0"/>
              <a:t>T</a:t>
            </a:r>
            <a:r>
              <a:rPr lang="en-US" sz="2400" b="1" dirty="0" smtClean="0"/>
              <a:t>]</a:t>
            </a:r>
            <a:r>
              <a:rPr lang="en-US" sz="2400" dirty="0" smtClean="0"/>
              <a:t>, </a:t>
            </a:r>
            <a:r>
              <a:rPr lang="en-US" sz="2400" b="1" dirty="0" smtClean="0"/>
              <a:t>Set[</a:t>
            </a:r>
            <a:r>
              <a:rPr lang="en-US" sz="2400" dirty="0" smtClean="0"/>
              <a:t>T</a:t>
            </a:r>
            <a:r>
              <a:rPr lang="en-US" sz="2400" b="1" dirty="0" smtClean="0"/>
              <a:t>]</a:t>
            </a:r>
            <a:r>
              <a:rPr lang="en-US" sz="2400" dirty="0" smtClean="0"/>
              <a:t>) =</a:t>
            </a:r>
          </a:p>
          <a:p>
            <a:r>
              <a:rPr lang="en-US" sz="2400" b="1" dirty="0" smtClean="0"/>
              <a:t>    choose</a:t>
            </a:r>
            <a:r>
              <a:rPr lang="en-US" sz="2400" dirty="0" smtClean="0"/>
              <a:t>((a: </a:t>
            </a:r>
            <a:r>
              <a:rPr lang="en-US" sz="2400" b="1" dirty="0" smtClean="0"/>
              <a:t>Set[</a:t>
            </a:r>
            <a:r>
              <a:rPr lang="en-US" sz="2400" dirty="0" smtClean="0"/>
              <a:t>T</a:t>
            </a:r>
            <a:r>
              <a:rPr lang="en-US" sz="2400" b="1" dirty="0" smtClean="0"/>
              <a:t>]</a:t>
            </a:r>
            <a:r>
              <a:rPr lang="en-US" sz="2400" dirty="0" smtClean="0"/>
              <a:t>, b: </a:t>
            </a:r>
            <a:r>
              <a:rPr lang="en-US" sz="2400" b="1" dirty="0" smtClean="0"/>
              <a:t>Set[</a:t>
            </a:r>
            <a:r>
              <a:rPr lang="en-US" sz="2400" dirty="0" smtClean="0"/>
              <a:t>T</a:t>
            </a:r>
            <a:r>
              <a:rPr lang="en-US" sz="2400" b="1" dirty="0" smtClean="0"/>
              <a:t>]</a:t>
            </a:r>
            <a:r>
              <a:rPr lang="en-US" sz="2400" dirty="0" smtClean="0"/>
              <a:t>) ⇒ (</a:t>
            </a:r>
          </a:p>
          <a:p>
            <a:r>
              <a:rPr lang="en-US" sz="2400" dirty="0" smtClean="0"/>
              <a:t>               a </a:t>
            </a:r>
            <a:r>
              <a:rPr lang="en-US" sz="2400" b="1" dirty="0" smtClean="0"/>
              <a:t>union</a:t>
            </a:r>
            <a:r>
              <a:rPr lang="en-US" sz="2400" dirty="0" smtClean="0"/>
              <a:t> b == s &amp;&amp; a </a:t>
            </a:r>
            <a:r>
              <a:rPr lang="en-US" sz="2400" b="1" dirty="0" smtClean="0"/>
              <a:t>intersect</a:t>
            </a:r>
            <a:r>
              <a:rPr lang="en-US" sz="2400" dirty="0" smtClean="0"/>
              <a:t> b == empty</a:t>
            </a:r>
          </a:p>
          <a:p>
            <a:r>
              <a:rPr lang="en-US" sz="2400" dirty="0" smtClean="0"/>
              <a:t>        &amp;&amp; </a:t>
            </a:r>
            <a:r>
              <a:rPr lang="en-US" sz="2400" dirty="0" err="1" smtClean="0"/>
              <a:t>a.size</a:t>
            </a:r>
            <a:r>
              <a:rPr lang="en-US" sz="2400" dirty="0" smtClean="0"/>
              <a:t> – </a:t>
            </a:r>
            <a:r>
              <a:rPr lang="en-US" sz="2400" dirty="0" err="1" smtClean="0"/>
              <a:t>b.size</a:t>
            </a:r>
            <a:r>
              <a:rPr lang="en-US" sz="2400" dirty="0" smtClean="0"/>
              <a:t> ≤ 1</a:t>
            </a:r>
          </a:p>
          <a:p>
            <a:r>
              <a:rPr lang="en-US" sz="2400" dirty="0" smtClean="0"/>
              <a:t>        &amp;&amp; </a:t>
            </a:r>
            <a:r>
              <a:rPr lang="en-US" sz="2400" dirty="0" err="1" smtClean="0"/>
              <a:t>b.size</a:t>
            </a:r>
            <a:r>
              <a:rPr lang="en-US" sz="2400" dirty="0" smtClean="0"/>
              <a:t> – </a:t>
            </a:r>
            <a:r>
              <a:rPr lang="en-US" sz="2400" dirty="0" err="1" smtClean="0"/>
              <a:t>a.size</a:t>
            </a:r>
            <a:r>
              <a:rPr lang="en-US" sz="2400" dirty="0" smtClean="0"/>
              <a:t> ≤ 1</a:t>
            </a:r>
          </a:p>
          <a:p>
            <a:r>
              <a:rPr lang="en-US" sz="2400" dirty="0" smtClean="0"/>
              <a:t>    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</a:t>
            </a:r>
            <a:r>
              <a:rPr lang="en-US" sz="2400" dirty="0" smtClean="0"/>
              <a:t> </a:t>
            </a:r>
            <a:r>
              <a:rPr lang="en-US" sz="2400" dirty="0" err="1" smtClean="0"/>
              <a:t>splitBalanced</a:t>
            </a:r>
            <a:r>
              <a:rPr lang="en-US" sz="2400" dirty="0" smtClean="0"/>
              <a:t>[T](s: </a:t>
            </a:r>
            <a:r>
              <a:rPr lang="en-US" sz="2400" b="1" dirty="0" smtClean="0"/>
              <a:t>Set[</a:t>
            </a:r>
            <a:r>
              <a:rPr lang="en-US" sz="2400" dirty="0" smtClean="0"/>
              <a:t>T</a:t>
            </a:r>
            <a:r>
              <a:rPr lang="en-US" sz="2400" b="1" dirty="0" smtClean="0"/>
              <a:t>]</a:t>
            </a:r>
            <a:r>
              <a:rPr lang="en-US" sz="2400" dirty="0" smtClean="0"/>
              <a:t>) : (</a:t>
            </a:r>
            <a:r>
              <a:rPr lang="en-US" sz="2400" b="1" dirty="0" smtClean="0"/>
              <a:t>Set[</a:t>
            </a:r>
            <a:r>
              <a:rPr lang="en-US" sz="2400" dirty="0" smtClean="0"/>
              <a:t>T</a:t>
            </a:r>
            <a:r>
              <a:rPr lang="en-US" sz="2400" b="1" dirty="0" smtClean="0"/>
              <a:t>]</a:t>
            </a:r>
            <a:r>
              <a:rPr lang="en-US" sz="2400" dirty="0" smtClean="0"/>
              <a:t>, </a:t>
            </a:r>
            <a:r>
              <a:rPr lang="en-US" sz="2400" b="1" dirty="0" smtClean="0"/>
              <a:t>Set[</a:t>
            </a:r>
            <a:r>
              <a:rPr lang="en-US" sz="2400" dirty="0" smtClean="0"/>
              <a:t>T</a:t>
            </a:r>
            <a:r>
              <a:rPr lang="en-US" sz="2400" b="1" dirty="0" smtClean="0"/>
              <a:t>]</a:t>
            </a:r>
            <a:r>
              <a:rPr lang="en-US" sz="2400" dirty="0" smtClean="0"/>
              <a:t>) =</a:t>
            </a:r>
            <a:endParaRPr lang="en-US" sz="2400" b="1" dirty="0" smtClean="0"/>
          </a:p>
          <a:p>
            <a:r>
              <a:rPr lang="en-US" sz="2400" b="1" dirty="0" smtClean="0"/>
              <a:t>    </a:t>
            </a:r>
            <a:r>
              <a:rPr lang="en-US" sz="2400" b="1" dirty="0" err="1" smtClean="0"/>
              <a:t>val</a:t>
            </a:r>
            <a:r>
              <a:rPr lang="en-US" sz="2400" dirty="0" smtClean="0"/>
              <a:t> k = ((</a:t>
            </a:r>
            <a:r>
              <a:rPr lang="en-US" sz="2400" dirty="0" err="1" smtClean="0"/>
              <a:t>s.size</a:t>
            </a:r>
            <a:r>
              <a:rPr lang="en-US" sz="2400" dirty="0" smtClean="0"/>
              <a:t> + 1)/2).floor</a:t>
            </a:r>
          </a:p>
          <a:p>
            <a:r>
              <a:rPr lang="en-US" sz="2400" dirty="0" smtClean="0"/>
              <a:t>    </a:t>
            </a:r>
            <a:r>
              <a:rPr lang="en-US" sz="2400" b="1" dirty="0" err="1" smtClean="0"/>
              <a:t>val</a:t>
            </a:r>
            <a:r>
              <a:rPr lang="en-US" sz="2400" b="1" dirty="0" smtClean="0"/>
              <a:t> </a:t>
            </a:r>
            <a:r>
              <a:rPr lang="en-US" sz="2400" dirty="0" smtClean="0"/>
              <a:t>t1 = k</a:t>
            </a:r>
          </a:p>
          <a:p>
            <a:r>
              <a:rPr lang="en-US" sz="2400" dirty="0" smtClean="0"/>
              <a:t>    </a:t>
            </a:r>
            <a:r>
              <a:rPr lang="en-US" sz="2400" b="1" dirty="0" err="1" smtClean="0"/>
              <a:t>val</a:t>
            </a:r>
            <a:r>
              <a:rPr lang="en-US" sz="2400" dirty="0" smtClean="0"/>
              <a:t> t2 = </a:t>
            </a:r>
            <a:r>
              <a:rPr lang="en-US" sz="2400" dirty="0" err="1" smtClean="0"/>
              <a:t>s.size</a:t>
            </a:r>
            <a:r>
              <a:rPr lang="en-US" sz="2400" dirty="0" smtClean="0"/>
              <a:t> – k</a:t>
            </a:r>
          </a:p>
          <a:p>
            <a:r>
              <a:rPr lang="en-US" sz="2400" dirty="0" smtClean="0"/>
              <a:t>    </a:t>
            </a:r>
            <a:r>
              <a:rPr lang="en-US" sz="2400" b="1" dirty="0" err="1" smtClean="0"/>
              <a:t>val</a:t>
            </a:r>
            <a:r>
              <a:rPr lang="en-US" sz="2400" dirty="0" smtClean="0"/>
              <a:t> s1 = take(t1, s)</a:t>
            </a:r>
          </a:p>
          <a:p>
            <a:r>
              <a:rPr lang="en-US" sz="2400" dirty="0" smtClean="0"/>
              <a:t>    </a:t>
            </a:r>
            <a:r>
              <a:rPr lang="en-US" sz="2400" b="1" dirty="0" err="1" smtClean="0"/>
              <a:t>val</a:t>
            </a:r>
            <a:r>
              <a:rPr lang="en-US" sz="2400" b="1" dirty="0" smtClean="0"/>
              <a:t> </a:t>
            </a:r>
            <a:r>
              <a:rPr lang="en-US" sz="2400" dirty="0" smtClean="0"/>
              <a:t>s2 = take(t2, s </a:t>
            </a:r>
            <a:r>
              <a:rPr lang="en-US" sz="2400" b="1" dirty="0" smtClean="0"/>
              <a:t>minus</a:t>
            </a:r>
            <a:r>
              <a:rPr lang="en-US" sz="2400" dirty="0" smtClean="0"/>
              <a:t> s1)</a:t>
            </a:r>
          </a:p>
          <a:p>
            <a:r>
              <a:rPr lang="en-US" sz="2400" dirty="0" smtClean="0"/>
              <a:t>    (s1, s2)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91200" y="4800600"/>
            <a:ext cx="3276600" cy="1905000"/>
            <a:chOff x="5715000" y="4518894"/>
            <a:chExt cx="3276600" cy="1905000"/>
          </a:xfrm>
        </p:grpSpPr>
        <p:sp>
          <p:nvSpPr>
            <p:cNvPr id="14" name="Oval 13"/>
            <p:cNvSpPr/>
            <p:nvPr/>
          </p:nvSpPr>
          <p:spPr>
            <a:xfrm rot="20300387">
              <a:off x="5910790" y="5220334"/>
              <a:ext cx="1322270" cy="1174653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2202" y="5909507"/>
              <a:ext cx="364764" cy="338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3" name="Oval 12"/>
            <p:cNvSpPr/>
            <p:nvPr/>
          </p:nvSpPr>
          <p:spPr>
            <a:xfrm rot="1556111">
              <a:off x="6958971" y="4572000"/>
              <a:ext cx="1821191" cy="1251908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39855" y="5207513"/>
              <a:ext cx="445946" cy="35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11" name="Oval 10"/>
            <p:cNvSpPr/>
            <p:nvPr/>
          </p:nvSpPr>
          <p:spPr>
            <a:xfrm rot="20588707">
              <a:off x="5715000" y="4518894"/>
              <a:ext cx="3276600" cy="19050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99802" y="4648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338002" y="4724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100002" y="4800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38002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80802" y="5715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576002" y="5410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423602" y="5943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947602" y="5638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39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From Data Structures to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</a:t>
            </a:r>
          </a:p>
          <a:p>
            <a:pPr lvl="1"/>
            <a:r>
              <a:rPr lang="en-US" dirty="0" smtClean="0"/>
              <a:t>Reasoning about collections reduces to reasoning about linear integer arithmetic!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A3AD8-D2AF-4986-A69C-751ED4EE40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3440668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a.size</a:t>
            </a:r>
            <a:r>
              <a:rPr lang="en-US" sz="2200" dirty="0" smtClean="0"/>
              <a:t> == </a:t>
            </a:r>
            <a:r>
              <a:rPr lang="en-US" sz="2200" dirty="0" err="1" smtClean="0"/>
              <a:t>b.size</a:t>
            </a:r>
            <a:r>
              <a:rPr lang="en-US" sz="2200" dirty="0" smtClean="0"/>
              <a:t>  &amp;&amp; a union b == </a:t>
            </a:r>
            <a:r>
              <a:rPr lang="en-US" sz="2200" dirty="0" err="1" smtClean="0"/>
              <a:t>bigSet</a:t>
            </a:r>
            <a:r>
              <a:rPr lang="en-US" sz="2200" dirty="0" smtClean="0"/>
              <a:t> &amp;&amp; a intersect b == empty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355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955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bigSet</a:t>
            </a:r>
            <a:endParaRPr lang="en-US" dirty="0"/>
          </a:p>
        </p:txBody>
      </p:sp>
      <p:pic>
        <p:nvPicPr>
          <p:cNvPr id="10" name="Picture 9" descr="Diagra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4038600"/>
            <a:ext cx="2133600" cy="18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522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Examples and Sets</vt:lpstr>
      <vt:lpstr>Synthesize each of These</vt:lpstr>
      <vt:lpstr>Constructive (Extended)  Euclid’s Algorithm:  gcd(10,14)</vt:lpstr>
      <vt:lpstr>Result of Synthesis for one Equation</vt:lpstr>
      <vt:lpstr>Idea: Eliminate Variables</vt:lpstr>
      <vt:lpstr>Idea: Eliminate Variables</vt:lpstr>
      <vt:lpstr>PowerPoint Presentation</vt:lpstr>
      <vt:lpstr>Synthesis for sets</vt:lpstr>
      <vt:lpstr>From Data Structures to Numbers</vt:lpstr>
      <vt:lpstr>From Data Structures to Numbers</vt:lpstr>
      <vt:lpstr>From Data Structures to Numbers</vt:lpstr>
      <vt:lpstr>From Data Structures to Numbers</vt:lpstr>
      <vt:lpstr>From Data Structures to Numbers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and Sets</dc:title>
  <dc:creator>kuncak</dc:creator>
  <cp:lastModifiedBy>kuncak</cp:lastModifiedBy>
  <cp:revision>2</cp:revision>
  <dcterms:created xsi:type="dcterms:W3CDTF">2013-03-04T13:00:42Z</dcterms:created>
  <dcterms:modified xsi:type="dcterms:W3CDTF">2013-03-04T23:31:51Z</dcterms:modified>
</cp:coreProperties>
</file>