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19"/>
  </p:notesMasterIdLst>
  <p:sldIdLst>
    <p:sldId id="705" r:id="rId2"/>
    <p:sldId id="673" r:id="rId3"/>
    <p:sldId id="682" r:id="rId4"/>
    <p:sldId id="651" r:id="rId5"/>
    <p:sldId id="652" r:id="rId6"/>
    <p:sldId id="672" r:id="rId7"/>
    <p:sldId id="678" r:id="rId8"/>
    <p:sldId id="653" r:id="rId9"/>
    <p:sldId id="704" r:id="rId10"/>
    <p:sldId id="696" r:id="rId11"/>
    <p:sldId id="697" r:id="rId12"/>
    <p:sldId id="698" r:id="rId13"/>
    <p:sldId id="699" r:id="rId14"/>
    <p:sldId id="700" r:id="rId15"/>
    <p:sldId id="701" r:id="rId16"/>
    <p:sldId id="702" r:id="rId17"/>
    <p:sldId id="70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DD7A28-0247-4596-A497-6E7227DD7F04}">
          <p14:sldIdLst>
            <p14:sldId id="705"/>
            <p14:sldId id="673"/>
            <p14:sldId id="682"/>
            <p14:sldId id="651"/>
            <p14:sldId id="652"/>
            <p14:sldId id="672"/>
            <p14:sldId id="678"/>
            <p14:sldId id="653"/>
            <p14:sldId id="704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63" autoAdjust="0"/>
    <p:restoredTop sz="77273" autoAdjust="0"/>
  </p:normalViewPr>
  <p:slideViewPr>
    <p:cSldViewPr>
      <p:cViewPr varScale="1">
        <p:scale>
          <a:sx n="102" d="100"/>
          <a:sy n="102" d="100"/>
        </p:scale>
        <p:origin x="-955" y="-86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43:24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1552 14994 14,'0'0'26,"-20"-16"2,3 13-6,5 1-5,-7 2-4,2 5-4,-5 2-2,4 11-1,-2-1-1,-1 9-1,1 0-1,4 6-1,1 4 0,4 4-1,6-2 1,4-1-2,4-2 2,5-3-2,7-6 1,0-5-1,7-11 1,-1-6-1,4-10 1,1-4 0,2-10 0,-4-7 1,1-5-2,-4-4 1,-1-3 0,-5-3 0,-4-2-1,-7-1 1,-4 4-1,-2 5 1,-3 5 0,-3 4-1,0 9 1,-1 10-1,9 8 1,-11 18 0,7 3-1,2 8 1,4 3-1,3 9 1,2 3 0,4-4-2,2 2-2,0-8-3,4 1-7,-1-2-19,1-12-2,1-3-1,-3-16 0</inkml:trace>
  <inkml:trace contextRef="#ctx0" brushRef="#br0" timeOffset="295.0168">1819 15044 53,'0'0'34,"0"0"-1,16 4-3,-4-9-22,9 3-2,3-4-2,7 3-1,6-1-3,4-2-1,1-1 1,3 3-3,3 0 1,-4-4-4,2 4-3,-9-6-5,-2 7-7,-8 1-12,-10-6 1,0 6 0</inkml:trace>
  <inkml:trace contextRef="#ctx0" brushRef="#br0" timeOffset="560.0318">2232 14764 21,'0'0'32,"11"-10"1,-1 12 0,7 0-15,-5-2-5,9 7-4,-3 2-4,5 5-2,-2-3-2,0 9 1,-2-1-1,-1 1 0,-4 2-1,-3 0 0,-3 3-1,-7-4-5,0 6-8,-3-2-20,-9-10 0,5 5 0,-7-12 1</inkml:trace>
  <inkml:trace contextRef="#ctx0" brushRef="#br0" timeOffset="1748.1">2993 14638 15,'0'0'23,"10"4"-3,-10-4-8,-1 16 0,1-5-1,0 4-3,2 6-1,0 3-1,1 4-1,-1 3-1,4 2-1,0 2-2,0 2 0,2 1 0,-4 1 0,0-3-1,1 0 1,-2-2-1,-1-2 0,-3-1 0,3-4 0,-1-3 0,3-3 0,1-3 0,4-6 0,-1-2 0,3-1 0,9-8 0,0 3 0,2-5-1,5-5 1,2 3-1,4-3 0,7 1-1,0-4 1,2 3 0,3-2 0,2 3 0,1 0 1,1 4 0,0-1 0,2 1 0,1 4 1,0 0 0,2 2-1,2-1 2,5 2-1,2-3 1,8 3-1,-2-2 2,6 1 0,4-1-1,2 1 1,6-4-1,-1 1 1,5-2-2,0 1 1,5-3-1,3 0-1,1-3 0,1 0 1,5-3-1,1 1 0,2-2 0,2 1 0,1-2 1,4 1-1,1 1 0,3 0 1,-1 1-1,1 2 0,2 2 1,4-1-1,-1 1 0,1 1 0,1 2 0,1 0 1,3 1-1,0-1 1,0 1-1,-2 3 2,0 0-1,2 1 1,-3-1 0,-4 3 0,-4 1-1,-2-3 1,-7 1 0,-4-1-2,-4 1-4,-13-2-5,-6-8-20,-7 8-5,-21-14 0,-7 7 1</inkml:trace>
  <inkml:trace contextRef="#ctx0" brushRef="#br0" timeOffset="2766.1583">3087 14552 12,'36'-3'21,"12"7"-6,5-4-3,11 0-4,5-1-3,6-1-1,7-1 1,7-1 1,4 1-1,8-7 0,9 3-1,-1-2 2,8 3-1,3-5 1,5 3-2,2 0 0,3 1 0,-1-1-1,-1 3-1,0 0 0,2 1-1,-1 1 1,-4 3 0,1 0-1,-1 3 1,2-1-1,0 2 0,0 1 0,-2 0 0,0 1 0,1-2-1,0-3 1,-3 2-1,1-2 1,-3-2-1,1-2 1,3-2-1,0-4 0,0 2 0,-1-2 1,0-2-1,0 1 0,-3 0 0,-5 2 0,-7 2 0,-5 3 0,-6 0-1,-7 5-1,-7 0-4,-7 6-4,-13 3-14,-10-3-8,-1 9 0,-22-8 1</inkml:trace>
  <inkml:trace contextRef="#ctx0" brushRef="#br0" timeOffset="3361.1923">3539 14615 22,'0'0'29,"0"0"-1,9 3 3,-15 9-17,6 6-8,7 13-2,-2 8 0,2 7-2,-2 8 0,5 2 1,-3 0-2,2-1-1,-2 1-4,-1-15-5,0-6-15,6-2-8,-8-20 1,7 0 0</inkml:trace>
  <inkml:trace contextRef="#ctx0" brushRef="#br0" timeOffset="3608.2063">4028 14609 30,'17'-19'30,"5"19"1,-22 0 0,14 21-21,-12 12-3,-7 6 0,4 15-1,-8 2-1,6 9-1,-4-2-1,4-2 0,-2-4-2,6-12-3,7-2-6,-2-13-15,2-16-10,10-5-2,-5-18 2</inkml:trace>
  <inkml:trace contextRef="#ctx0" brushRef="#br0" timeOffset="3842.2198">4415 14577 44,'0'0'33,"15"3"1,-13 9 0,1 10-22,-2 12-6,-2 4 1,4 13-3,-5 3-1,4 4-1,-1 0-1,0-4-1,2-1-5,0-12-9,1-8-20,9-3-1,-8-17-1,7-8 1</inkml:trace>
  <inkml:trace contextRef="#ctx0" brushRef="#br0" timeOffset="4089.2339">4901 14577 48,'17'-4'34,"-3"14"2,-11 12-1,-1 6-21,-6 16-6,-7 6-2,1 13-2,0 1-2,0-1 0,2 0-2,3-4 1,6-4-3,1-12-3,10-2-7,-3-12-18,4-17-6,10-6-1,-2-16 2</inkml:trace>
  <inkml:trace contextRef="#ctx0" brushRef="#br0" timeOffset="4322.2472">5366 14556 73,'0'0'36,"4"21"0,-10 11-6,-4 5-22,3 12-4,-1 4-1,4 5-1,1 0-1,3-2 0,2-2-3,1-7-3,7-3-6,-5-12-14,1-10-11,9-4-1,-2-19 1,5-5 0</inkml:trace>
  <inkml:trace contextRef="#ctx0" brushRef="#br0" timeOffset="4550.2603">5775 14612 61,'22'-22'39,"-6"6"-2,-4 15 3,-2 14-24,-17 5-7,6 19-4,-8 8-1,5 11-3,-5 6 0,0 2-1,3-3-2,2-5-1,9-2-3,-4-15-8,8-9-26,6-8 2,-3-19-1,8-10 1</inkml:trace>
  <inkml:trace contextRef="#ctx0" brushRef="#br0" timeOffset="4737.271">6350 14486 76,'0'29'38,"-2"13"0,-5 5-3,-6 7-28,7 10-6,3 5-15,6 1-23,-6-10 0,4 2-1,-1-8 1</inkml:trace>
  <inkml:trace contextRef="#ctx0" brushRef="#br0" timeOffset="5338.3054">934 17138 68,'0'0'35,"24"60"0,-24-60-9,21 87-17,-5-35-2,-2 4-1,-2 7-2,-1 1-3,1 0 0,-3 1-6,-10-7-3,-5-11-17,6-47-10,7 66-1,-7-66 1,0 0 1</inkml:trace>
  <inkml:trace contextRef="#ctx0" brushRef="#br0" timeOffset="5646.323">1098 17483 53,'0'0'34,"7"-57"1,-7 57 0,0 0-16,23-36-11,-5 30-3,3 6-3,7 7 0,2 9 0,6 2-1,0 6 1,-1 3-1,-3-1 2,-5 3-2,-5-1 3,-13 1-4,-7-5 0,-9 3 1,-11-10-1,-7 1 0,-9 5 1,34-23 0,-89 28 0,89-28 0,-87 7-2,87-7-2,-68 1-6,68-1-18,0 0-10,0 0 0,-17-49-2</inkml:trace>
  <inkml:trace contextRef="#ctx0" brushRef="#br0" timeOffset="6074.3475">1678 17248 65,'16'4'37,"10"-14"-1,12-4-7,14 3-20,1-10-2,16-4-1,6 1-2,6 1-1,0 3-2,1-2-1,1-1 1,-1 0-1,-2-6 0,-5 4 0,-4 2 0,-6-3 0,-8 5-2,-11-2 0,-6 7-3,-19-3-6,0 13-11,-21 6-14,-3-17-3,-9 13 3,-10-6 0</inkml:trace>
  <inkml:trace contextRef="#ctx0" brushRef="#br0" timeOffset="6333.3623">2747 16691 42,'9'-6'35,"7"3"2,-5-3-3,2 1-17,8 8-5,-4-2-6,10 3-3,-2 2-1,-1 4-1,-1 1 1,0 5 0,-9 1-1,-4 6 0,-8 2-1,-8 2 1,-4 4-3,-5-3-3,2 4-14,3-5-18,-4-11 0,8-3-1,6-13 1</inkml:trace>
  <inkml:trace contextRef="#ctx0" brushRef="#br0" timeOffset="7357.4209">3317 16567 33,'-1'11'27,"10"13"1,-12 3-7,2 11-16,0 10 0,-1 3 0,2 6-1,-2 2 0,1 1 0,1-1-1,2-4 0,1-5-1,3 0-3,4-10 2,2-3-1,1-8 1,6-2 0,1-10 0,5 1-1,4-11 2,4-4 0,3-4-1,7-1 0,1-2 0,7-3-1,5 0 1,9-4 0,3 5 0,13-1 0,4-2 1,8 1-1,7 4 1,9-2 0,7 3-1,5-3 0,8 6-1,4-5 3,7 2-2,11-2 1,4-3 1,8 4 0,4-4 1,9 0 0,3-4-1,9 5 1,-1-6-2,1 3 1,0-2-2,7-3 0,-4 1-1,-2 0-1,-1 3 0,-2-5-1,-2 6-3,-10-7-3,0 10-13,-10 0-16,-18-4 0,-11-1 0,-26-5 2</inkml:trace>
  <inkml:trace contextRef="#ctx0" brushRef="#br0" timeOffset="8098.4632">3300 16495 32,'40'11'31,"7"-11"1,15 7-6,1-5-12,15-4-6,18 2-4,13-5-2,16 3 1,11-5 0,14 4 2,13-8 0,14 7 1,7-8 0,13 5-1,1 1 1,11-1-1,2-2-2,6 2 0,-1-1-1,3 2-1,-1-5 1,-1 6-1,-3-3-1,-4 2 1,-6 0 0,-5 0 0,-7 0-1,-10 3-1,-12 3-1,-19-5-6,-12 2-27,-22 4-3,-32-3 0,-24 5-2</inkml:trace>
  <inkml:trace contextRef="#ctx0" brushRef="#br0" timeOffset="8592.4915">3819 16627 43,'1'15'33,"10"12"2,-6 2-6,-2 2-18,7 13-3,-7 1-2,4 5-1,-4 0-3,3 0-1,-2-3-6,-6-4-4,6-7-16,-1 0-9,-3-19-1,7-5 0</inkml:trace>
  <inkml:trace contextRef="#ctx0" brushRef="#br0" timeOffset="8827.5049">4288 16564 65,'14'11'35,"-12"1"-1,2 16 0,-6 10-31,-2 6-2,3 11-1,-1 1 1,4 2-1,3 2-2,2-5-5,7 0-9,0-7-18,-3-17 0,6-3 0,-6-16 1</inkml:trace>
  <inkml:trace contextRef="#ctx0" brushRef="#br0" timeOffset="9074.5191">4773 16598 82,'8'-9'38,"-8"9"-1,0 0-6,-3 17-24,2 5-4,0 5 0,3 12-2,0 3 0,6 7 0,3 0-1,0 1-1,8-1-4,-7-10-8,6-3-26,1-8 1,-2-15 0,0-2 0</inkml:trace>
  <inkml:trace contextRef="#ctx0" brushRef="#br0" timeOffset="9327.5335">5270 16582 58,'0'0'37,"18"7"-1,-14 4 0,3 4-22,-4 11-11,1 5-1,1 12 1,0 4-2,1 5 0,-1 2-1,0-1-2,4-1-6,-4-9-12,0-7-16,8-5 0,-5-15-1,11-9 1</inkml:trace>
  <inkml:trace contextRef="#ctx0" brushRef="#br0" timeOffset="9567.5473">5853 16571 59,'-7'33'37,"-3"-10"-1,8 14-3,7 10-21,-8 2-5,14 5-2,-5 4-4,7 1-1,4-3-6,-3-3-17,-2-10-13,2-5 0,-9-15-1,4-4 1</inkml:trace>
  <inkml:trace contextRef="#ctx0" brushRef="#br0" timeOffset="9807.561">6343 16466 65,'0'20'39,"-1"13"-2,-7 7 2,5 8-26,-1 11-8,0 2-2,6 7-2,5-4-4,0-10-5,8-6-30,3-3 0,-6-22 0,7-3 0</inkml:trace>
  <inkml:trace contextRef="#ctx0" brushRef="#br0" timeOffset="10022.5733">7180 16624 93,'7'25'39,"-6"13"0,-7 8-9,-7 7-27,2 4-7,7-2-33,2 6 0,-2-7-1,11-8-1</inkml:trace>
  <inkml:trace contextRef="#ctx0" brushRef="#br0" timeOffset="12328.7052">9551 17606 50,'14'3'36,"19"-2"-1,7-5 1,15-10-13,12-4-15,8 0-2,13-2-2,3-4-3,4 4-1,2-4-2,-4 2 0,-2 1-1,-9 1 0,-10-1-3,-10 0-4,-6 8-5,-17-4-16,-9-3-3,-6 0-1,-16-2 1</inkml:trace>
  <inkml:trace contextRef="#ctx0" brushRef="#br0" timeOffset="12614.7216">10597 17166 39,'0'0'33,"-15"-1"3,15 1-4,0 0-15,0 0-4,19 0-5,-5 0-3,10 3-1,1 1-1,8 5-1,3 3 0,1-2-1,2 5 1,0 0-2,-5 0 1,-6 5-1,-4 3 2,-13-1 0,-7 2-2,-8 5 2,-7 1-3,-9-5-1,2 10-9,-8-7-25,-1-10-1,10-3-1,0-14 2</inkml:trace>
  <inkml:trace contextRef="#ctx0" brushRef="#br0" timeOffset="13343.7633">11394 16989 72,'-1'37'35,"4"10"0,-6-3-5,-6-4-24,9 4-4,0-7 2,5 5-1,-1-6-1,4 0-1,2-2 0,7 0 1,3-7-1,5 4 1,4 0-2,3-4-1,8 2 0,4 1 2,10-9-1,4 2 0,9-4 0,13-4 1,12-3 0,10-2 0,13-6 1,15-7 1,12 2-1,13-6 1,14 1 0,9-5-1,12-2 1,12-3-1,7-1 1,7 1-2,5-1 1,6 1-1,3 2 0,1-1-1,-4 3 1,-6-2 0,-7 5-1,-5 0 0,-16-2-1,-14 5-2,-17 0-2,-25-1-9,-17 0-26,-19-2 0,-35-1 1,-27-4-1</inkml:trace>
  <inkml:trace contextRef="#ctx0" brushRef="#br0" timeOffset="13925.7966">11493 16756 21,'19'4'30,"-4"-7"1,5 4-8,10 7-4,7-4-4,15 5-3,10-6-2,21 7-4,14-5 1,19-3-3,17-4 0,26 0 0,14-10 0,26 2 0,11-5 1,21-4-1,13-5-1,12 4-1,12-6 0,3-1-1,1 0 0,0-1 0,-4-2 0,-10 6 0,-9 0-2,-16-2 1,-20 8-4,-26 1-3,-17 12-10,-32 2-23,-36 0 1,-28 6-1,-39 1 1</inkml:trace>
  <inkml:trace contextRef="#ctx0" brushRef="#br0" timeOffset="14451.8265">12175 16919 40,'10'30'30,"-10"-3"2,7 10-1,-11-1-19,4 3-7,7 13-1,-4-4-1,3 6 1,-1 1-1,3 2-2,1-7-4,-2-5-10,-4-13-18,13-11 2,-16-21-5,25 1-1</inkml:trace>
  <inkml:trace contextRef="#ctx0" brushRef="#br0" timeOffset="14692.8404">12815 16961 62,'12'20'35,"1"13"-1,-9-1-2,-10 7-23,8 14-5,-4 1 2,4 3-2,-2-2-1,6 2-2,2-8-5,-1-5-8,1-10-23,9-8 2,-5-14-4,7-13 2</inkml:trace>
  <inkml:trace contextRef="#ctx0" brushRef="#br0" timeOffset="14947.8548">13375 16945 78,'17'12'37,"-12"4"-1,-2 6-3,-7 11-28,-3 7-1,0 9-1,-2-1 0,4 2 1,2-1-1,4-1-1,2-4-3,2-7-4,8-3-10,2-11-22,-1-9 1,7-10-3,-6-18 1</inkml:trace>
  <inkml:trace contextRef="#ctx0" brushRef="#br0" timeOffset="15200.8695">13851 16847 57,'14'1'36,"-14"-1"0,13 20 0,-12 9-19,-2-5-12,5 10-1,-1 0-1,4 13-1,-4-2 0,3 5-1,-2 0 0,3-1 1,-2-2-3,0-2-4,6-1-10,-3-10-21,-2-13-1,6-6 2,-3-16-2</inkml:trace>
  <inkml:trace contextRef="#ctx0" brushRef="#br0" timeOffset="15434.8829">14354 16907 59,'12'-8'38,"4"11"-1,-10 7 1,0-1-23,-2 14-8,-2 1-2,0 14-1,0-1-2,-2 9 0,0 2-1,3-1-3,2-3-1,-5-4-10,5-8-25,2-4-1,-3-9 1,6-8-2</inkml:trace>
  <inkml:trace contextRef="#ctx0" brushRef="#br0" timeOffset="15674.8965">15021 16743 79,'12'14'39,"-10"5"-1,-9 15 1,0 9-34,-4 5-2,0 3 1,-1 11-4,2 2-2,6-1-3,-5-4-20,10-5-14,6-12 3,-1-8-3,4-7-1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45:44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14336 11317 13,'0'0'15,"5"-16"-2,-5 16 1,-1-15-2,1 15 1,-7-13 0,7 13-2,-16-8-1,5 3-1,1 8-1,-5-3-1,2 7-1,-6-3-2,2 6 0,-3-3-1,-1 7 0,0-1-1,3 4 0,-3-1 0,7 2-1,1 2 1,3 3-1,2 2 1,5-1-1,4-1-1,2 1 1,4-1-1,3-4 1,3-6-1,2 0 1,5-8 0,-1-1 0,-1-6 0,2-4 0,-1-7 0,-1 2 1,-2-5-1,-2-4 0,-4-3 0,2-1 0,-3-1 0,0 2-1,-5 1 1,0 1-1,-1 3 0,-2 3 1,0 6-1,-1 9 0,0 0 0,0 0 0,-7 9 0,5 7 0,-1 3 0,2 6 0,1 3 0,3 5 0,2 3 0,0-2 1,2 0-1,1-3 0,9-4-1,-6-5 0,6-1-4,-5-16-11,1-5-19,3-4 0,-5-10-1,4 0 0</inkml:trace>
  <inkml:trace contextRef="#ctx0" brushRef="#br0" timeOffset="807.0459">14742 11408 7,'0'0'27,"11"4"3,-11-4-4,12-1-6,3 2-2,1-4-3,7 5-4,-1-4-2,8 2-1,-1-1-4,3 2-1,0-2 0,2 1-2,0 0-1,-3 1-1,0-1-1,-7 0-4,2 4-7,-7-4-11,-5-4-11,1 8 0,-15-4 1</inkml:trace>
  <inkml:trace contextRef="#ctx0" brushRef="#br0" timeOffset="1109.0631">14820 11561 31,'21'3'33,"0"-6"2,5 5 0,3-3-17,-7-3-6,4 6-1,-6-4-6,4 2-2,-3-1-4,-4 1-3,5 1-7,-8-1-13,0-2-11,2 1 0,-6-7 0</inkml:trace>
  <inkml:trace contextRef="#ctx0" brushRef="#br0" timeOffset="1422.081">15094 11238 29,'0'0'31,"13"2"1,-13-2 0,0 14-19,2 5-3,-7 2-1,3 11-3,-7 4-1,1 7 0,-6-2-1,2 9 0,-6-6-2,6 2 1,0-4-1,4-2 0,1-8-1,3-5 0,4-4-1,1-7-4,4-2-8,0-4-24,-5-10 0,0 0 0,8-23 0</inkml:trace>
  <inkml:trace contextRef="#ctx0" brushRef="#br0" timeOffset="2452.1402">15410 11342 14,'11'0'24,"-11"0"1,1 11-10,0 2-1,-1 4-3,3 5-2,-2 2-1,2 1-2,-2 1-1,4 1 0,-2-4-3,2-2 0,-2-1-1,2-5 0,-1-4 0,0-1-1,-4-10 1,0 0-1,0 0 1,0 0 0,0 0-1,9-19 1,-4 3-1,1-3 2,5-4 0,2 0 1,2-3 0,4 4 1,-5 2 0,5 4-1,-5 0 2,3 9-2,-4 3-1,-2 5 0,-1 4-2,-1 7 1,-2 4-1,-1 5 1,-1 4 0,0 0-1,-3 4 0,0-1 0,-1 0-2,2-5 0,1-1-5,-3-9-7,-1-13-16,15 14-4,-15-14-1,21-13 1</inkml:trace>
  <inkml:trace contextRef="#ctx0" brushRef="#br0" timeOffset="2933.1677">15848 11394 18,'0'0'28,"-2"12"2,2-12 1,-12 21-18,10-2-2,-2 1-1,6 7-2,-2-3-3,5 0 0,4-1-2,2-1-1,3-6 0,3-2 0,3-6 0,1-5-1,1-5-1,2-5 1,-3-7 0,-2-2-1,1-4 1,-4-2 0,-7-4 1,0 2-1,-5-2 0,-3 2 1,-4 1 0,2 6 0,-4 0 1,0 7-1,5 10 0,0 0 0,-9-5 0,9 5 0,2 19-1,0-4 0,0 4 0,1 0 0,4 6-1,2 0 1,0-1-2,-1-3 0,3 2-2,-1-9-3,3 3-6,-13-17-13,14 7-12,-4-5-1,-2-13 2,4 2 0</inkml:trace>
  <inkml:trace contextRef="#ctx0" brushRef="#br0" timeOffset="3235.185">16247 11147 46,'3'-16'33,"-3"16"1,11-12 0,-11 12-22,9 5-3,-6 6-1,4 10-3,-4 8 0,1 6-2,-1 2 0,3 7-1,-4-1 0,2 1-1,0-2 0,0-2-2,2-9 0,-2-4-1,2-2-2,-4-11-2,4 2-6,-6-16-10,0 0-14,14-18-1,-8 0 2,3-5 1</inkml:trace>
  <inkml:trace contextRef="#ctx0" brushRef="#br0" timeOffset="3481.1991">16439 11088 26,'11'-8'32,"-11"8"3,14-4-1,-14 4-13,1 18-8,3 7-1,-9 4-4,3 10-2,-3 0-1,1 8-2,-1-1 1,1 3-2,1-5 0,3-2-1,5-9-3,-1-4-2,6 0-11,0-10-23,-2-9 1,1-1-1,-9-9 0</inkml:trace>
  <inkml:trace contextRef="#ctx0" brushRef="#br0" timeOffset="4385.2508">14080 11124 17,'9'-2'22,"-9"2"-6,0 0 0,0 0 1,-15 4-3,15-4-2,-20 16-1,6-2-1,-5 6-1,-2 7-1,-6 3 0,6 12-2,-5 4 2,9 9-3,1 3 0,9 6-1,7-4-1,11 3-1,8-3-2,7-7-4,8 0-14,5-6-19,-7-14 2,4-2-2,-6-11 1</inkml:trace>
  <inkml:trace contextRef="#ctx0" brushRef="#br0" timeOffset="5332.305">16626 11038 28,'13'-4'33,"-3"8"2,-1 1-6,1 2-7,9 13-4,-3-1-4,7 13-5,-3 3-3,4 6-1,-3 2-3,-3 2-1,-2 1 0,-7-2-3,-7 0-1,-6-3-4,0 3-8,-12-6-15,-1-3-7,-2-2-1,-5-9 2</inkml:trace>
  <inkml:trace contextRef="#ctx0" brushRef="#br0" timeOffset="5987.3424">17129 11227 45,'-12'1'33,"12"-1"0,0 0-1,0 0-25,0 0-10,-5 10-18,10 1-9,-5-11-3,7 19 0</inkml:trace>
  <inkml:trace contextRef="#ctx0" brushRef="#br0" timeOffset="6188.3539">17164 11453 39,'6'20'34,"-6"-20"1,5 17-1,-1-4-17,-5-2-4,5 6-5,-6 3-5,2 3-2,-1 5-9,-5 4-27,-2-6 1,2 3-3,-8-8 2</inkml:trace>
  <inkml:trace contextRef="#ctx0" brushRef="#br0" timeOffset="11548.6605">13983 12358 14,'0'0'25,"0"0"1,0 0 1,0 0-11,-15 8-4,9 1-2,-6 0-3,2 5-2,-1 2-2,2 1 0,-2 3-1,4 2 0,1 3 0,4-4-1,1 3 1,4-1-1,3-5 1,2 1-1,4-4 1,2-3 0,0-7-1,4 0 1,0-7 0,1-5 0,0-5-1,1-1 1,-3-5-2,1 1 1,-4-5 0,-5 1-1,-3-3 1,-3 1-1,-3 0 0,-3-1 0,-9 2 1,2 0-1,-2 2 0,-3 5-1,-1 4 1,-3 4 0,-1 7-1,-1 3 1,1 5-2,-2 3 1,4 3-3,0 0-2,7 2-6,-1 0-11,5-6-10,13 6-2,-6-16 3</inkml:trace>
  <inkml:trace contextRef="#ctx0" brushRef="#br0" timeOffset="12091.6916">14662 12318 17,'0'0'29,"0"0"0,0 0-5,0 0-7,0 0-3,-10 2-2,-1-1-4,11-1-1,-22 12-3,10-2 0,-8-2-1,4 5 1,-6-2-2,0 5 1,-1-2-1,1 2 0,-2-4-1,5 3 1,3-4-1,3-2 0,13-9 1,-9 13-2,9-13 1,14 3 0,-1-3-1,3-2 1,0 2 0,3 0-1,2 2 1,-1-1 0,-2 1-1,-3 0-1,2 3 0,-5-1-2,0 1-2,-12-5-5,20 5-8,-20-5-18,0 0 1,0 0-2,0 0 3</inkml:trace>
  <inkml:trace contextRef="#ctx0" brushRef="#br0" timeOffset="12349.7063">14415 12606 25,'-11'0'33,"11"0"3,0 0-1,0 0-14,11 10-5,-11-10-2,13 6-6,-13-6-2,21 9-2,-9-5-2,6-1 0,-2 1-1,0 1-1,0-2-1,1 0-2,3 5-2,-5-9-8,4-1-26,-1 5 2,-2-6-1,4 1 2</inkml:trace>
  <inkml:trace contextRef="#ctx0" brushRef="#br0" timeOffset="12770.7304">14978 12424 44,'0'0'34,"0"0"0,0 0-3,-11 5-16,9 3-3,2-8-4,-11 19-3,4-7-1,3 4-2,-1 2 0,1 2 0,1 1-1,2 2 0,2-3 0,4 1-1,-1-1 1,4-4-1,-1-3 0,6-4 0,-1-2 1,2-4-2,2-1 0,-1-6-1,6-1-4,-10-7-8,6-4-24,-1 3 2,-4-9-1,0 3 1</inkml:trace>
  <inkml:trace contextRef="#ctx0" brushRef="#br0" timeOffset="12971.7419">15009 12310 59,'-12'-4'39,"0"0"-1,4 1 2,8 3-22,0 0-8,0 0-2,-10-6-3,10 6-3,0 0-3,0 0-6,9-2-32,-9 2-1,9-4 0,-9 4-1</inkml:trace>
  <inkml:trace contextRef="#ctx0" brushRef="#br0" timeOffset="15211.87">13762 12208 23,'-10'15'20,"-6"0"0,0 9-1,0 6-1,0 5-5,2 6-1,-1 3-4,10 5-1,2-4-3,7 2-3,7-1-3,6-5-6,10-7-17,9 6-6,-1-17 0,13 5 1</inkml:trace>
  <inkml:trace contextRef="#ctx0" brushRef="#br0" timeOffset="16073.9193">15662 12368 1,'12'0'27,"-12"0"1,10-8 2,-10 8-13,0 0-4,0 13-1,-6-2-3,0 8-4,-4 2-1,0 4-1,-4 1-1,2 1-1,-2-3 0,2-1-1,3-3 1,1-5-1,2-3 1,6-12-2,-2 9 2,2-9-1,0 0 0,11-17 1,-5 3 0,2-4 0,0-2 1,2-5 0,-2-2 0,3 1 0,0-1 2,-1 2-1,-3 6 0,1 0 0,-1 5-1,-7 14 0,10-10 0,-10 10 0,9 15 0,-1-1-1,2 4 0,-1 5 0,3 3 0,4-1 0,-2-1 0,2 1-1,0 0 0,-1-4-3,0 1-2,-4-8-9,2-3-24,2 3 2,-5-7-1,5 0 1</inkml:trace>
  <inkml:trace contextRef="#ctx0" brushRef="#br0" timeOffset="17190.9832">16330 12374 15,'0'0'28,"15"-6"2,-15 6-7,0 0-6,0 0-1,0 0-5,0 0-3,-2 15-2,0-3-2,-3 1-1,1 6 0,0 2-1,0 3 0,0-1 1,2 1-2,4 0 1,2-1-1,1-5 1,3-2-2,2-4 1,2-4-2,2-2-1,-1-10-7,4 1-13,2-3-12,-8-11-1,5 3 1,-7-10 0</inkml:trace>
  <inkml:trace contextRef="#ctx0" brushRef="#br0" timeOffset="17397.9951">16390 12160 58,'-15'-16'34,"15"16"-1,-14-3-10,4 1-13,10 2-4,0 0-3,-8 11-8,8-11-27,7 15-1,-7-15-1,16 16 1</inkml:trace>
  <inkml:trace contextRef="#ctx0" brushRef="#br0" timeOffset="18595.0635">17064 12310 16,'10'3'29,"-10"-3"-5,0 0-1,0 0-2,0 0-3,6 10-3,-6-10-2,-12 4-4,0-1-1,12-3-3,-20 13-2,3-2-1,0-1-1,-3 0 0,0 3 0,0 1-1,-3 0 0,1-1 0,1 1 0,5-4 0,4 3 0,2-3-1,7 0 1,3-10 0,9 14 0,4-5 0,4 0 1,3-1-1,3 1 1,1 0 0,-1 2 1,2 3-1,-1-1 0,-1 0 0,-5-3 0,1 2 0,-3 0-1,-2-3-3,0-1-4,-4-2-27,-10-6-2,17 0-2,-13-9 2</inkml:trace>
  <inkml:trace contextRef="#ctx0" brushRef="#br0" timeOffset="22944.3121">17663 12075 38,'0'0'30,"7"9"-2,-10 0-6,5 7-8,1 9-4,-4 3-2,2 9-3,-3 3-2,1 3-1,-1 0-2,0 0 2,-3-3-2,3-3 1,0-1-1,1-7-1,3-1-2,0-10-4,3 4-5,-2-9-6,7-3-9,6 1-7,-16-11 2</inkml:trace>
  <inkml:trace contextRef="#ctx0" brushRef="#br0" timeOffset="23397.3381">17829 12471 31,'0'0'31,"24"-13"-2,-9 7-7,0-1-5,6 4-2,-5-5-4,6 2-4,-6-4-3,3 2 0,-2-1-2,-3-2 0,-2-1-1,-2 1 0,-5-2-1,-1-1 1,-2 1-1,-5-4 1,-1 3-1,-5 3 0,-2-4 1,-2 4-1,-2 4 0,0 0 0,-2 7 0,0 5-1,0 7 1,2 1 1,0 8-1,4 3 0,2 2 1,1 2 0,5-1 0,6-1 0,1-3 0,5-3 0,2-4 0,6-3 0,0-2 0,1-4-1,2-3-1,1-4-1,4 1-4,-6-8-8,7 0-15,-2 1-7,-3-9 0,4 5 0</inkml:trace>
  <inkml:trace contextRef="#ctx0" brushRef="#br0" timeOffset="23853.3643">18271 12283 47,'0'0'32,"0"0"1,-1 19-9,-3-8-13,5 11-2,-5 0-4,4 1-1,0-2-1,0 4 0,4-6-2,0 1 0,0-4 0,1-4 1,-5-12-2,12 14 1,-12-14-1,16-1 1,-6-6-1,1-3 1,2-1-1,2-4 1,-1-1-1,1-4 0,0 1 1,0 2-1,-1 3 0,-2 3 0,0 3 1,-2 7-1,-10 1 1,14 8 0,-7 2-1,-2 4 1,-1 0 0,2 5-1,-3-1 0,-1-1 1,0 1-2,1-5-2,2 2-6,-5-15-14,2 14-12,-2-14-1,16 5 1,-3-6 0</inkml:trace>
  <inkml:trace contextRef="#ctx0" brushRef="#br0" timeOffset="24500.4013">18821 12373 28,'1'-12'31,"-1"12"2,4-17 0,-8 6-18,4 11-4,-10-13-2,10 13-2,-15-7-1,4 10-2,-5 1-1,-2 3-1,-2 5 1,0 6-1,-3 0 0,4 4 0,1-1-1,7 2 0,3-5 0,11 0 1,7-6-2,2-3 0,10-4 1,3-2-1,0-3 1,-1-4-1,1-4 0,-4 2 0,-1-3 1,-4-2-1,-5-2 1,0-1-1,-4-3 0,-2 1 0,-1-1 1,-1-1-1,-1 3 0,0 3 1,-1 1-1,-1 11 0,0-8 0,0 8 0,2 8 0,0 7 0,0 1 0,1 5 0,0 4 0,3 4 0,-1 5 1,0 1-1,0 1 1,-1 0-1,-1-2 0,-2-1 0,-1-2 0,-5-4 0,1-4 0,-5-1 0,-4-9 0,-1 1 0,-1-4 1,-2-7-1,2-1 0,0-3-1,2-2 1,2-4-3,11 7-2,-16-21-9,14 9-25,7 0 2,0-6-1,8 1 1</inkml:trace>
  <inkml:trace contextRef="#ctx0" brushRef="#br0" timeOffset="24868.4224">19140 11999 52,'7'-13'35,"6"8"0,-13 5 0,0 0-22,12 14-4,-12 4-3,0 14-1,-3 2-2,-1 9 0,-4 6-2,3 3 0,-1-2 0,0 4 0,1-4-1,3-6 0,1-4 0,6-5 1,2-6-1,3-8 1,5-5-2,2-10 0,5-4-2,-2-6-5,8-3-11,-10-1-19,1-9 1,-7 0-1,-7-5 2</inkml:trace>
  <inkml:trace contextRef="#ctx0" brushRef="#br0" timeOffset="25063.4335">19079 12324 28,'-19'-2'33,"19"2"2,0 0 0,0 0-16,13-4-5,0-1-4,13 4-4,0-2-5,4-3-4,3 6-11,-6-1-21,-2-10 0,2 3-1,-3-6 1</inkml:trace>
  <inkml:trace contextRef="#ctx0" brushRef="#br0" timeOffset="25583.4633">19400 11944 27,'0'-10'33,"-3"-1"2,3 11-1,3 13-13,-1-1-8,7 12-3,-6 4-3,5 10-3,-3 3-1,2 7-1,-3 1-1,1 0 0,-3-1 0,1-1-1,-1-9 0,1-2 1,-1-6-1,2-7 0,-1-8 0,0-3 0,-3-12 0,10 6 1,-10-6-1,10-12-1,-1-1 1,0-2 0,1-1-1,1-5 1,0 2 0,1-1 0,1-1 0,0 5 0,0 2 1,2 3 0,-1 4 0,1 6-1,-2 3 1,0 5 0,-2 7-1,-1 2 1,1 4-1,-5 2 0,-1 4 0,-3-2 1,1-1-1,-1-3 0,0 1-1,-2-4 0,4-5-2,-4-12-8,0 0-26,13 10 1,-13-10-1,0 0 0</inkml:trace>
  <inkml:trace contextRef="#ctx0" brushRef="#br0" timeOffset="26064.4908">20250 12067 26,'-18'10'32,"5"7"4,-7-2-1,2 4-15,4 7-4,-3-1-4,3 11-4,2-3-3,5 7 0,2-4-3,5 4 0,3-3 0,4 2-1,1-4-1,4-2 0,3-3-2,-3-6-5,8-2-22,-1-2-8,-3-8 0,2-2-1</inkml:trace>
  <inkml:trace contextRef="#ctx0" brushRef="#br0" timeOffset="26693.5267">20632 12355 47,'2'-9'35,"-2"9"2,-2-18-1,-7 4-18,9 14-9,-10-18-3,10 18-2,-22-14-2,10 10 0,-6 5-1,-1 5 0,-2 3 0,-2 6 0,0 5 0,4 6 1,3 0-1,4 1 0,5 1 0,7-1 0,7-3 0,3-4 0,6-5-1,1-4 1,1-5-1,2-6 0,-1-3 0,1-5 0,-3-3 0,1-2-1,-6-4 1,3-4 0,-5-3 0,-1-4 0,-3-3 0,1 0 0,-2 2 0,-2 2 0,0 4 0,-3 9-1,0 14 2,0 0-1,0 0 0,-4 20 1,4 2-1,1 2 0,2 4 0,1-3 0,3-2-1,2 0-2,4-5-2,-13-18-6,23 15-22,-12-13-5,-11-2-1,21-12 1</inkml:trace>
  <inkml:trace contextRef="#ctx0" brushRef="#br0" timeOffset="27001.5444">20818 11997 39,'14'-7'36,"-5"10"2,6 11 0,-1 9-14,-1-3-12,10 10-1,-6 1-4,3 6-2,-4 0-3,-1 4 1,-4-1-2,-3-3 1,-4 0-2,-2-3 1,-6 0-2,-1-5 1,0-2 0,-2-4-2,-1 1-1,0-10-2,6 6-17,0-7-19,2-13 3,0 0-2,0 0 2</inkml:trace>
  <inkml:trace contextRef="#ctx0" brushRef="#br0" timeOffset="28088.6065">21126 11923 45,'0'0'34,"0"0"2,0 0 0,16 9-19,-12 0-7,9 12-2,1-1-3,7 13 0,2 1-2,3 6 0,3 6-2,0 1 1,-2 3-2,-3 3 1,-5-2-1,-3 0 0,-8-7 0,-2 0-1,-5-5 1,-5-6-1,0-5 0,-5-7-1,0-4 1,0-4-3,3-2-2,6-11-6,0 0-25,0 0 0,0 0 0,0 0 1</inkml:trace>
  <inkml:trace contextRef="#ctx0" brushRef="#br0" timeOffset="28798.6472">21665 12111 65,'0'0'38,"0"0"-1,0-10 1,0 10-27,0 0-5,-11-3-2,11 3-3,-4 10-4,4-10-8,0 0-28,-1 16 2,1-16-1,5 18 0</inkml:trace>
  <inkml:trace contextRef="#ctx0" brushRef="#br0" timeOffset="29367.6794">21698 12424 22,'11'4'35,"-1"1"1,-10-5 2,0 0-14,20 19-4,-20-19-5,16 25-3,-12-13-4,3 11-1,-7 1-2,0-2-3,-6 2-1,-6-1-4,-4 6-7,-8-2-30,-2-7-1,0-3 1,-2-6-2</inkml:trace>
  <inkml:trace contextRef="#ctx0" brushRef="#br0" timeOffset="55566.1782">10887 15214 15,'0'-15'20,"0"15"-3,-7-14-2,7 14-2,-10-15-2,10 15-4,-14-9-2,5 8 0,-2 2-1,-2 2-1,-1 6 0,-1 1-1,-1 3 1,-1 6-1,1 0 0,2 4 0,2 5-1,1-1 1,4 1-1,6 1-1,2-2 1,6-2-1,5-1 1,3-5 0,5-6 0,4-7 1,-2-7 0,3-4 1,1-6 0,-5-4 1,-3-6-1,1 0 0,-7-5-1,0 2 0,-7 0 0,0-2 0,-5 3-2,0 1 1,-1 7-1,-2-1 1,3 16-1,-6-10 0,6 10 1,-4 13-1,1 2 2,5 6-1,-2 1 0,3 7 0,1 0 0,2-1-1,1 0 0,3-2 0,2-4-3,-1-4-5,5 0-6,-2-4-20,0-12 0,2 1 0,-3-12 1</inkml:trace>
  <inkml:trace contextRef="#ctx0" brushRef="#br0" timeOffset="56042.2053">11332 15206 14,'-1'-15'27,"1"15"0,0-17 3,-10 9-20,10 8-2,-19-11-1,19 11 1,-22-3-3,10 5 0,-1 0-1,1 4 0,-3 3 0,4 4-1,-2-1 0,4 3 0,1-1 0,6 1-1,2 0-1,6-3 1,3-1 0,6 1-2,2-4 0,3 5 0,2-2 0,-4 0 0,1 3 0,-5-2-1,-2 2 1,-7 0 0,-3 3-1,-6-4 1,-5 2 0,-3-1 0,-2 1 0,-3-4 0,2 0 0,0-5 0,4 1-2,-1-4 0,12-3-4,0 0-4,0 0-16,6-12-7,1-3-1,8 7 1</inkml:trace>
  <inkml:trace contextRef="#ctx0" brushRef="#br0" timeOffset="56488.2309">11682 15169 22,'10'-8'27,"-10"-10"2,5 5-10,-6 1-6,-4 1 0,5 11-3,-14-13-2,14 13-1,-22 2-2,9 5 0,-7 3-2,2 6 1,0 1-2,4 4 1,3 0-1,6-1-1,5-1 0,8 0 0,7-1 0,1 0-1,6-3 0,-4 4 0,2-4-1,-2 2 1,-5-1-1,-4-1 1,-4-1-1,-5 1 1,-4-2 0,-2 0-1,-5-3 1,-3-1 0,-1 0 0,-3-3 0,1 0 0,-3-4-1,6 1-3,0-5 0,14 2-4,-19-2-4,19 2-8,0 0-9,0 0-5,16-4 2</inkml:trace>
  <inkml:trace contextRef="#ctx0" brushRef="#br0" timeOffset="56936.2565">11855 15384 36,'12'-13'32,"6"3"1,-6-1-10,-1-5-7,4 4-4,-5-4-3,5-1-3,-4-1-2,3 2-2,-1-4-1,1 3 1,1-4-2,-3 4 1,-1-1-1,-2 4 0,-3 0 0,-3 6 0,-3 8 0,-9-12 1,-4 12-1,-3 1 0,-3 3 0,-6 6 0,0 4 0,-2 0 1,1 6 0,5 2 0,4 1 1,4 4-1,6-3 2,8-1-1,5-3 0,8 2-1,3-6 1,4 0-1,2-4-1,-1-3-1,3 2-1,-4-6-2,1 3-3,-8-8-6,4 2-10,-6 1-13,-12-3-1,18-7 2,-15-4 1</inkml:trace>
  <inkml:trace contextRef="#ctx0" brushRef="#br0" timeOffset="57282.2763">12138 15241 34,'12'-3'34,"-8"-6"0,9 6-2,-2 8-14,-11-5-5,21 17-4,-15-7-4,5 8-3,-2 2 0,-2 4-1,0-1-1,-1 1 0,-1-5 0,1-1 0,-2-3 0,-1-4 0,-3-11 0,0 0 0,0 0 0,5-13 1,-5 0-1,0-8 0,1-3 1,1 3 0,0-4 0,3 0 1,-1 1-1,4 8 0,-2-2-1,3 6-1,2 8-5,-4-7-9,5 4-21,5 7-1,-5-4 1,7 2-1</inkml:trace>
  <inkml:trace contextRef="#ctx0" brushRef="#br0" timeOffset="57618.2952">12678 14854 64,'-3'-19'38,"-4"5"-1,7 14 1,0 0-25,-17 2-6,14 11-2,-1 9-2,1 7-1,2 7-1,-1 5 1,0 2-2,1 6 0,1 4 1,1-2-1,1-3 0,2-1-1,2-8 1,3-2-1,2-4 0,1-10 0,3-3-2,-1-10-1,5-1-3,-7-13-8,5-1-24,-3-2 2,-9-7-1,2 1 2</inkml:trace>
  <inkml:trace contextRef="#ctx0" brushRef="#br0" timeOffset="57824.3073">12536 15161 48,'0'0'37,"13"-7"1,2 1-2,4-6-15,10 10-9,-4-5-3,6 6-4,1 1-6,-4-4-14,-3 1-23,2 7-1,-8-5 0,1 2 1</inkml:trace>
  <inkml:trace contextRef="#ctx0" brushRef="#br0" timeOffset="60112.4382">13806 15055 16,'0'0'30,"2"-16"2,-2 16 0,-3-13-13,-6 4-7,0 5-3,-7 0-2,2 2-3,-4 4-2,1 2-1,-4 3 0,1 8 0,-2 2-1,2 7 1,3 0-1,3 5 0,4 2 0,4 0 0,9 0 1,4-5-1,7-6 0,1 0 0,7-6 0,1-6 0,2-6 0,2-5 2,-2-8-2,-1 0 1,-2-8 0,-2 2 1,-4-6-2,-1 1 2,-6-4-1,-3 2 0,-3-2-1,-1 6 2,-4 4-1,0 4 0,2 12 0,-11-5 0,11 5 0,-14 25 0,8 0 0,3 5 0,0 3-1,6 3 1,3-1-1,4-1 0,8 0-3,-2-10-6,10-7-26,0-1 0,-5-12-2,6 0 2</inkml:trace>
  <inkml:trace contextRef="#ctx0" brushRef="#br0" timeOffset="60427.4562">14205 15159 48,'16'8'34,"3"-5"2,2-6-1,1-1-23,11 5-2,-2-4-4,4 2-2,0-2-3,-1 2-1,-2 2-2,-7-3-3,-3 4-4,-10-3-11,-12 1-15,11 3-1,-11-3 2,-15 5-1</inkml:trace>
  <inkml:trace contextRef="#ctx0" brushRef="#br0" timeOffset="60633.468">14240 15301 39,'0'0'34,"-1"12"3,1-12-1,17-1-19,7 4-5,-2-7-3,9 5-3,0-3-4,3-2-2,-2 4-5,-3-5-8,1-1-21,-3 3-2,-8-4-1,-3 0 1</inkml:trace>
  <inkml:trace contextRef="#ctx0" brushRef="#br0" timeOffset="60873.4817">14529 14872 48,'0'0'32,"4"13"3,0 11-2,-9 10-20,2 4-8,2 10-1,0 5-1,-1 4-1,-1-2-2,2 1 0,1-8-2,0-5-6,6-6-17,3-7-9,-5-19-1,7-3 2</inkml:trace>
  <inkml:trace contextRef="#ctx0" brushRef="#br0" timeOffset="61294.5058">14886 15013 63,'-2'9'37,"1"15"-2,-5-1 2,3 4-28,-2 7-5,-1 2-1,6-1-1,1 0-1,3-3-1,2-3 0,3-7 1,1-8 0,3-4-1,-1-10 1,4-4 1,-3-8-1,4-7 1,-3-7-1,3-1 1,0-3-1,0 2 0,-4 0-1,0 7 1,-1 6 0,-12 15-1,13-2 1,-9 11-1,-5 8 1,1 8-1,2 1 1,-1 3-1,1 0-1,4-3-2,4-1-5,-3-11-12,7-5-19,4-6 2,-2-11-2,5-2 1</inkml:trace>
  <inkml:trace contextRef="#ctx0" brushRef="#br0" timeOffset="61703.5292">15357 15064 58,'-10'15'36,"5"13"0,-8 1-3,4-1-17,6 9-8,-3-4-3,10 1-1,1-4-2,6-2 0,1-7 0,6-9-1,1-4-1,5-8 1,-1-10-1,1-4 1,-2-3-1,-1-11 1,-2-2-1,-1-5 0,-6-2 0,-1-3 0,-3 1 0,-1 4 1,-1 5 0,-3 10-1,-1 6 2,-2 14-1,0 0 0,5 24 0,-6 3 0,0 6 0,-4 4 0,3 4-2,3-1 0,-2-2-3,4-2-1,-3-13-8,9-6-27,-1-5 1,-8-12-1,22-13 2</inkml:trace>
  <inkml:trace contextRef="#ctx0" brushRef="#br0" timeOffset="61951.5434">15838 14744 82,'4'18'40,"-7"13"-1,3 3 0,-11 7-30,7 9-3,-1 4-3,3-2-1,1 3-2,2-1-1,4-5-2,-3-11-1,9-2-4,-6-13-5,8-6-16,2-7-10,-4-16 1,2-9-1,-2-13 3</inkml:trace>
  <inkml:trace contextRef="#ctx0" brushRef="#br0" timeOffset="62133.5538">15990 14793 56,'4'-10'39,"-4"10"-1,8 23 1,-8 1-16,0 15-14,-6 2-3,3 7-3,1 1-3,-1-4-4,5 7-7,-8-9-21,6-5-7,0-3 1,-8-7-2</inkml:trace>
  <inkml:trace contextRef="#ctx0" brushRef="#br0" timeOffset="62585.5797">13573 14737 36,'-38'79'31,"-9"2"2,9 6-11,11 8-7,10-1-5,24 1-5,19-8-11,19-5-23,22-21-2,26-5-2,14-22 1</inkml:trace>
  <inkml:trace contextRef="#ctx0" brushRef="#br0" timeOffset="62960.601">15909 14660 93,'17'8'39,"0"13"2,4 6-11,-1 13-23,9 10-1,4 9-2,4 15 0,-3 4-2,-1 6-1,-4 3-2,-6-5-1,-4 1-6,-16-10-29,-3-12-4,-6-8 1,-7-13-1</inkml:trace>
  <inkml:trace contextRef="#ctx0" brushRef="#br0" timeOffset="63616.6386">16449 14985 46,'0'0'18,"2"14"-17,0-4-1,-2-10-22,3 11-10</inkml:trace>
  <inkml:trace contextRef="#ctx0" brushRef="#br0" timeOffset="63760.6469">16524 15230 26,'12'33'31,"-11"-4"2,10 6-2,-9-6-16,7-3-26,0 5-15,-13-14-4,8 7-1</inkml:trace>
  <inkml:trace contextRef="#ctx0" brushRef="#br0" timeOffset="65961.7727">11001 16219 10,'3'-13'31,"-3"13"0,-5-19 1,-2 7-13,7 12-4,-18-18-4,8 12-4,-8-2-2,1 5-2,-6-1-1,-3 8 0,-2 1 0,0 4 0,-1 4-1,2 8 0,5 4 0,3 3 0,7 3 0,7 3 0,10-4 0,4-1 0,8-5 0,10-8 0,3-6 0,8-6 0,-1-10 0,2-5 0,-4-9 0,1-1 1,-9-7 0,-3 1 0,-8-3 0,-4 0 0,-9-3 0,-2 3-1,-6 2 1,-2 3 0,-3 5-2,1 5 1,0 6-1,9 9 0,-14 12 1,11 9-1,5 6 0,1 9 0,7 5-1,0 0 1,5-1-1,4-3-3,4-3-3,-1-10-11,-2-7-20,7-6 0,-2-11 0,7-5 1</inkml:trace>
  <inkml:trace contextRef="#ctx0" brushRef="#br0" timeOffset="66327.7937">11525 16065 52,'-18'12'33,"-13"-3"0,3 9-3,-1 2-22,-5-2-4,9 2 0,0 0 0,11 0 0,8-5-2,13 0 0,6-3 0,8-1 0,7 1-1,2 0 1,1 1-1,-1 3 0,-4 2 0,-6 2-1,-6 2 1,-7 0-1,-4-1 0,-9 2 0,-3-2 0,-5-6 0,-1-2 0,-2-4-1,3-2-2,-2-7-4,16 0-10,-16-3-18,11-10 0,9 0-2,1-7 3</inkml:trace>
  <inkml:trace contextRef="#ctx0" brushRef="#br0" timeOffset="66675.8136">11793 16115 29,'11'-6'31,"-13"-6"2,2 12-1,-23 7-13,-1-4-9,2 9-3,-6-2-1,5 8 1,-4-4-4,14 5 1,-1-5-2,10 4 1,5-3-2,10 0 1,5-1-1,5 1-1,5-2 1,0 2 0,-2 0-1,-1 3 1,-5-2-1,-5 1 0,-6-1 0,-8 0 1,-7-2-2,-3 0 1,-5-3-3,-4-6-3,3 4-11,0-6-19,-1-8 1,6-2-2,2-9 1</inkml:trace>
  <inkml:trace contextRef="#ctx0" brushRef="#br0" timeOffset="67057.8355">11942 16281 55,'24'-1'37,"3"2"-1,-4-8 0,-8-4-19,7 3-9,-5-6-2,0-1-3,-3-1-1,-2-3 0,-4 1-1,-5-1 1,-3 1-1,-3 2 0,-7 0 0,-5 6-1,-4 2 0,-4 5 1,-2 6-1,3 5 0,-4 10 0,2 2 0,5 9 0,6 2 0,3 3 1,7 2-1,7-3 1,6 0-1,5-10 1,7-1-1,2-6-2,2-7-2,9 0-7,-7-14-10,4-6-18,1-2 1,-5-6-1,1-2 1</inkml:trace>
  <inkml:trace contextRef="#ctx0" brushRef="#br0" timeOffset="67358.8527">12295 16135 61,'0'-10'38,"0"10"-1,0 0-9,0 0-8,18 13-7,-11-4-5,4 8-2,-2 2-3,4 4 0,-4 3-3,1 3 0,-1-3 0,-3 2-1,-4-2 0,-1-5 1,-1-3-1,-3-5 1,3-13 0,-9 10 0,9-10 0,-10-11 0,7-3 1,3 1-1,1-7 0,3-4-2,7 1-3,-3-9-6,11 3-20,-1-1-8,1-2 1,4 0-2</inkml:trace>
  <inkml:trace contextRef="#ctx0" brushRef="#br0" timeOffset="67604.8667">12810 15788 51,'0'0'39,"0"0"-1,-12 8 1,-1 8-14,3 14-13,-6 3-5,4 7-3,-1 4 0,5 4-3,4 2 1,4-2 0,0-1-3,2-4 0,6-1-3,-3-10-5,11 2-13,-6-9-18,-5-12 0,-3-3-1,-2-10 2</inkml:trace>
  <inkml:trace contextRef="#ctx0" brushRef="#br0" timeOffset="67778.8767">12624 16177 57,'-8'-19'37,"8"19"-1,14-11-3,0 3-15,6 4-11,3 0-8,4-2-14,0 1-21,11 2 0,-3-6-1,5 1 0</inkml:trace>
  <inkml:trace contextRef="#ctx0" brushRef="#br0" timeOffset="68012.8901">13293 15912 55,'-19'45'38,"-1"1"-1,6 11 0,5 2-21,0-4-9,10-1-6,8-1-19,6-2-19,-4-14 1,3-2-2,0-14 1</inkml:trace>
  <inkml:trace contextRef="#ctx0" brushRef="#br0" timeOffset="68853.9381">13864 16005 20,'-10'8'32,"3"9"3,-5-3 0,1 4-13,4 10-5,-3-4-3,10 8-5,-1-3-3,9 3-1,4-3-2,5-4-1,6-8-1,6-5 0,2-7 0,4-7-1,2-8 0,0-6 0,-1-5 0,-1-4-1,-7-2 1,-9-5 0,-6 0-1,-11 0 0,-12-1 1,-10 5 0,-10 2-1,-8 9 0,-6 4 1,-2 8-2,2 9-1,0 2-2,14 13-9,8 3-23,9-7 0,16 5 0,11-10 1</inkml:trace>
  <inkml:trace contextRef="#ctx0" brushRef="#br0" timeOffset="69246.9607">14729 16016 51,'15'1'35,"-15"-1"0,9-15-5,-9 15-18,-17-2-1,7 7-3,-12-3-2,2 7-3,-6 0 0,1 3-1,-4 2-1,2 4 0,-1 0-1,2 2 1,8-2-1,3 2 0,6-3 1,7 1-1,9-3 1,6-1-1,7 0 1,5-7-2,5 2 0,1-2-4,3 1-2,-6-9-7,3 5-11,-8 1-12,-10-6-1,-4 6 2,-9-5 1</inkml:trace>
  <inkml:trace contextRef="#ctx0" brushRef="#br0" timeOffset="69409.97">14586 16325 42,'-9'6'33,"9"-6"1,10 6-11,-10-6-8,20 2-5,-7 0-8,5 0-8,5 1-12,5 2-15,-6-8-1,8 2 1,-6-9 0</inkml:trace>
  <inkml:trace contextRef="#ctx0" brushRef="#br0" timeOffset="69689.9859">15192 16051 93,'-19'20'39,"-2"0"1,-2-4-12,7 9-21,6-2-2,8 4-1,5-4-2,7 2 0,9-7-1,3 0-1,3-5 0,0-7-3,3-1-3,-6-14-10,1-3-25,-1-6 2,-4-8-2,-1-4 2</inkml:trace>
  <inkml:trace contextRef="#ctx0" brushRef="#br0" timeOffset="69829.9937">15275 15841 66,'-13'-4'38,"13"4"-2,-18 4 0,18-4-27,-8 12-32,8-12-11,15 16-3,-2-13 0</inkml:trace>
  <inkml:trace contextRef="#ctx0" brushRef="#br0" timeOffset="70411.0272">15832 16092 57,'-2'15'38,"0"3"-1,-4 0 1,-5-1-16,0 6-18,-3-2 0,2 0 0,-1-4-1,4-2 0,2-5-1,2 1 1,5-11-1,0 0 0,3-9-1,2-3 0,3-4 0,-1-6 0,3-5-1,2-3 0,0-2 1,2 1-1,-1 2 0,1 1 1,-3 6 0,4 6 0,-5 7 0,-1 9 1,-9 0 0,16 25-1,-12-5 1,2 9-1,0-1 0,1 2 0,2 1-2,1-7-5,10 1-26,-5-8-10,3-11 0,1-9-1</inkml:trace>
  <inkml:trace contextRef="#ctx0" brushRef="#br0" timeOffset="70905.0555">16643 15967 66,'9'21'37,"-8"-8"-1,2 4-3,-4 5-22,-4 0-7,3 6 1,-4-4-1,5 4-1,-1-8-2,5 1 1,3-4-2,3-6-2,7-3-3,-2-13-15,5-3-18,7-6 1,-2-9-2,3-2 2</inkml:trace>
  <inkml:trace contextRef="#ctx0" brushRef="#br0" timeOffset="71065.0647">16713 15864 47,'-23'7'33,"14"7"-1,9-14-4,0 15-31,17-4-27,-3-11-3,17 5 0,-1-12 1</inkml:trace>
  <inkml:trace contextRef="#ctx0" brushRef="#br0" timeOffset="71399.0837">17563 15954 38,'-4'21'34,"-11"-15"0,2 4 0,-15 3-16,1-6-10,1 5-2,-4-3-1,0 3-1,-3 0-1,7 2 1,-3-1 0,10 1 1,1-2 0,10 3-1,6-3 0,12 5-1,5-4 0,9 3 0,7-2-1,5 3-2,4 0-5,-4-10-11,-2 4-25,2-6 1,-4-5-1,-2-4 1</inkml:trace>
  <inkml:trace contextRef="#ctx0" brushRef="#br0" timeOffset="71908.1127">17972 15795 66,'0'0'37,"-9"8"-1,9-8 2,-5 22-29,14 4-4,-5 1-1,5 7-3,2 3 2,-1 3-2,0-1-1,-3 0-2,3-2-4,-7-6-4,5 3-14,-2-5-13,-2-10-1,2-3 1,-6-16 1</inkml:trace>
  <inkml:trace contextRef="#ctx0" brushRef="#br0" timeOffset="72275.1339">18231 16162 62,'12'-12'36,"2"4"-2,-5-3-4,-1-5-18,7 5-6,1-5-2,0 6-1,1-5-1,5 3 0,-2-2 0,2-2-1,-2 2 0,-2 1-1,-4 0 0,-2 2 1,-5 1-1,-7 10 0,-6-14 1,-7 12-1,-7 1 0,-3 4 1,-6 5 0,-1 3 0,-2 3 1,2 7 0,0-2 1,9 8-1,3-3 1,8 1 0,5 0-1,9 0-1,6-6-1,4-4-2,13 1-6,-3-16-13,6 2-19,5-3 0,0-11-1,2-2 1</inkml:trace>
  <inkml:trace contextRef="#ctx0" brushRef="#br0" timeOffset="72644.155">18668 15978 75,'-11'1'39,"11"-1"-1,-16 17 1,3-8-30,9 11-4,-1-1-3,3 2 0,2 2-1,3 1-1,3-4 1,4 1-1,-1-4 0,4-7 0,4-6 0,4-2-1,2-8 1,0-8 0,3-1 0,0-5-1,1-1 1,-4-1 0,-1 6 0,-6 2 1,-5 6-1,-11 8 0,10 3 1,-12 7-1,-3 9-1,0-4-1,2 7-3,0-7-3,12 5-10,0-5-22,7-10 2,9-4-1,1-11 1</inkml:trace>
  <inkml:trace contextRef="#ctx0" brushRef="#br0" timeOffset="73105.1813">19186 16062 42,'0'0'36,"-18"-4"3,-2 2-1,-2-3-11,3 11-15,-8-6-5,7 7-2,2-1-2,5 3-1,13-9-1,-6 19-1,17-5 0,5-4 0,5 0 0,5 3 0,1-5 1,4-2-2,-1-3 1,-2-4 1,-3-3-2,-4-2 1,-6-3 0,-3-6 0,-7-2 0,-5-1 0,-3 2 1,-3 0-1,-1 3 1,-1 3-1,8 10 1,-13-5-1,13 5 1,-3 25 0,4-2-1,0 9 1,0 5 0,1 3 0,-4 5 0,-3-1 0,-2-1-1,-3 1 1,-3-11-1,-1-4 0,-1-8-2,-3-9-1,7-6-2,-4-14-6,11-4-19,1-8-12,1-11 3,7-6-1</inkml:trace>
  <inkml:trace contextRef="#ctx0" brushRef="#br0" timeOffset="73378.197">19520 15558 91,'10'11'40,"-1"12"1,-5 17-8,-7-9-25,5 9-2,-2 2-1,4 2-3,1-1 1,4-3-2,1 0-1,0-3 0,2-2 0,-3-1-2,-1-5 1,0-6-2,1-1-2,-8-10-4,9 6-10,-10-18-22,0 0 0,0 0 1,-1-13 0</inkml:trace>
  <inkml:trace contextRef="#ctx0" brushRef="#br0" timeOffset="73559.2073">19522 15961 55,'-9'-4'39,"9"4"0,0 0 1,0 0-20,13-8-9,8 12-4,-1-6-4,9 1-2,2 1-4,-3-6-6,6 4-18,-3-4-13,-6-4 0,-2-1 0,-6-4 1</inkml:trace>
  <inkml:trace contextRef="#ctx0" brushRef="#br0" timeOffset="73945.2294">19856 15583 62,'1'-17'40,"-1"17"-2,0 0 3,3 14-22,5 13-9,-10 4-4,7 9-2,-5 6-2,2 5 0,3 0 0,-3 2-1,4-2 0,1-5 0,1-3 0,3-6-2,3-9 1,2-10 0,2-8-1,-2-8 0,2-8 0,0-7-1,2-5 1,-5-5-1,1-1 1,-4 1 0,-3 3 1,-1 3 0,-4 4 0,-1 2 0,-3 11 1,0 0-1,0 0-1,4 12-1,5 2-4,-9-14-6,17 23-17,-3-10-11,-2-4 0,3-3 0</inkml:trace>
  <inkml:trace contextRef="#ctx0" brushRef="#br0" timeOffset="74213.2447">20599 15676 64,'9'-13'39,"-9"13"0,-14 5 2,-1 14-25,-16-2-6,3 17-2,-8 0-1,4 10-2,1 2-1,9 1-1,7 0-2,7 1-2,10-3-2,6-8-1,15-2-4,1-17-10,13-4-25,4-2 1,-2-10 0,3-5 2</inkml:trace>
  <inkml:trace contextRef="#ctx0" brushRef="#br0" timeOffset="74667.2707">20891 15913 55,'-13'-9'37,"-7"1"0,-1 6 1,-6 7-20,-5-1-9,4 9-1,-3 1-3,5 7-1,3-1-1,7 4 0,7 0-1,8-1 0,6-1-1,8 0-1,11-6 1,6-1 0,2-7-1,5-3 1,-1-6-2,1-6 1,-4-2 0,-5-7-1,-7-2 1,-5-4-1,-8-2 1,-6 2-1,-4 0 2,-4 1-1,-1 1 1,-4 6-1,3 6 1,-3 0 0,11 8 0,-12 9 0,12 2-1,1 8 0,5 0 1,3 2-1,2 1-1,2 0 0,1 0-4,-3-11-7,8 0-29,-6-6 1,-1-8-1,-1-2 0</inkml:trace>
  <inkml:trace contextRef="#ctx0" brushRef="#br0" timeOffset="74942.2864">21156 15717 97,'13'16'42,"1"7"1,2 8-4,-5-3-30,9 8-4,-5 1-2,2 3-1,-6 2-1,-1 1-1,-5 1 0,-3-3-1,-6 1-1,-3-6 0,1 0-4,-3-13-4,8 3-16,-2-15-17,3-11 2,-5-11-1,2-15 1</inkml:trace>
  <inkml:trace contextRef="#ctx0" brushRef="#br0" timeOffset="75176.2997">21243 15509 69,'26'9'42,"4"14"1,3 9 0,1 1-18,1 16-15,-8 2-3,3 4-3,-6 5-1,-4 0-3,-6-1 0,-7-2-2,-4 1-2,-8-9-6,3-2-27,-10-4-7,-8-9 1,-6-1 0</inkml:trace>
  <inkml:trace contextRef="#ctx0" brushRef="#br0" timeOffset="78771.5054">10913 17151 46,'4'10'34,"-4"-10"2,4 13-1,2 0-20,-6 0-5,7 9-4,-4-4 0,5 5-3,-1-3 0,5 7-1,-4-4 0,4-4 2,1-6-2,1-1 1,3-8-2,-1-1 0,5-5 0,2-7-1,-2-8 1,3-3-3,-1-3 2,1-3-1,-5 2 2,0 1 0,-5 5 0,-4 0 1,-10 18-2,9-12 2,-9 12-2,-4 15-1,-5 2 2,1 9-1,-1 4 1,0 10 0,-1 5 1,1 4 0,1 9 0,3-10 2,-2 9-3,3-2 2,3 0-2,-2-15 2,3-6-4,-2-3 1,4-10-1,-4 0-2,4-10-1,-2-11-1,0 0-5,0 0-9,0 0-20,0 0 1,-3-17-1,4 4 2</inkml:trace>
  <inkml:trace contextRef="#ctx0" brushRef="#br0" timeOffset="79599.5527">11735 17209 43,'-10'11'35,"10"-11"2,0 0 1,0 0-19,0 0-5,12-16-5,6 15-2,-1-2-2,6 0-2,-1-1-1,4 3-1,0 1 0,0 1-1,-3 0 0,-3-1-1,0 0-2,-6-1-2,4 8-5,-18-7-10,10-2-19,-10 2 1,0 0-1,0 0 2</inkml:trace>
  <inkml:trace contextRef="#ctx0" brushRef="#br0" timeOffset="79892.5696">11741 17383 32,'0'0'35,"-5"11"1,5-11 2,0 0-17,10-5-4,-10 5-6,23-8-3,-8 1-4,8 6 0,1-1-1,4-1-1,2 1-1,1 1-1,0-1 0,-1 2 0,0 3-3,-5-5-3,3 5-15,-5-3-20,-10-1 4,-2 2-4,-11-1 4</inkml:trace>
  <inkml:trace contextRef="#ctx0" brushRef="#br0" timeOffset="81731.6748">12923 16875 17,'5'22'28,"-6"-7"2,7 7-7,-1 10-5,0 0-3,3 9-3,-3 0-5,7 6-3,-6-8-1,1 2-2,0-6 1,3-6-2,-3-8 0,-2 1-2,-1-10 2,-4-12 0,4 8 1,-4-8-2,-4-10 1,4 10 0,-16-18 0,1 1 0,-2-2 0,-5-1 1,-3 1-1,-4 2 1,0 1-1,-1 5 1,1 3-1,1 6 2,4 9-1,2 5-2,6 1 3,6 10-2,3 0 2,7 5 1,3-1 0,7 3 1,5-5 1,6 3 0,2-7-1,7-5 2,2-4-3,4-5 1,2-7-2,1-3-2,0-3-1,-2-8-5,5 5-6,-10-1-24,-3-6-1,-2 4-3,-9-1 3</inkml:trace>
  <inkml:trace contextRef="#ctx0" brushRef="#br0" timeOffset="82266.7054">13468 17252 2,'3'-12'29,"6"5"1,-15-7 0,-4 2-10,-2 6-2,-7-3-5,-1 7-1,-6-4-5,4 6 2,-6 6-5,3 6-1,-1 0 0,6 4-1,2 0 1,7 6-2,5 0 1,7 1 1,7-5-1,6 0 1,7-4-2,3-3 0,6-5 0,3-9-1,2-1 0,-2-5-2,-3-3 2,-5-3-2,-4-1 1,-3-4 1,-8-2 1,-6 2 0,-4-4 0,-4 0 1,-5 1-1,-1 2 1,0 2 0,-1 5 0,-1 7-1,2 6 0,10 1 0,-12 18-1,12 2 1,0 2-1,4 6 0,6 0-1,0 4 0,4-1-3,6-2 0,-4-13-12,5-5-22,2-5-1,-3-10 0,2-6 2</inkml:trace>
  <inkml:trace contextRef="#ctx0" brushRef="#br0" timeOffset="82506.7191">13739 16901 59,'0'0'36,"-1"12"-1,0 1-1,-4 5-21,9 10-6,-2 1-2,5 7-1,0 0 0,3 5-2,-1-3 0,3 2-3,0-4-2,-3-4-7,5-3-20,0-8-8,-8-5 0,-6-16-1</inkml:trace>
  <inkml:trace contextRef="#ctx0" brushRef="#br0" timeOffset="82726.7317">13668 17145 46,'0'0'36,"0"0"1,-3-14-1,3 14-10,11-7-18,2 5-3,5 0-4,4 0-4,9 2-3,-1-4-5,12 8-9,-2-3-16,0-3-1,8 0 0,-9-3 2</inkml:trace>
  <inkml:trace contextRef="#ctx0" brushRef="#br0" timeOffset="83239.761">14239 17098 23,'-1'-10'31,"1"10"2,-1-14 1,-6 4-15,7 10-5,-18-9-3,8 10-2,-10-1-2,0 10 0,-6-1-2,1 6 0,-4 2-1,1 7 0,3 2-1,7 3-2,1-3 1,12 2-2,9-5 1,6-3-1,10-2 0,7-7-1,4-7 1,4-1 1,1-6-1,1-4 1,-5-2-1,-2 1 0,-6-9 0,-4 4 1,-8-5-1,-3-1 2,-8-3-2,-2 1 1,-8-2 0,2 0 0,-1 4 0,-3 1 1,3 4-1,0 5-1,8 9 1,-13-3 0,13 3 0,-3 18-1,4-1 0,3 6 0,2 3 1,1-2-2,2 2 1,4 1-2,0-1 1,-1-3-3,6-1-2,-7-11-10,11-1-23,-2-6-2,-4-3 1,2-6 0</inkml:trace>
  <inkml:trace contextRef="#ctx0" brushRef="#br0" timeOffset="83588.781">14905 16873 25,'0'-14'31,"0"14"2,3-11-9,-3 11-4,0 0-4,-16-3-3,11 15-3,-8-1-3,2 10-1,-3 0-2,1 10 1,0 2-2,-1 9 0,0 6 0,6 5-1,0 1 0,5 2 1,5-1-2,6 0 0,4-2-7,-1-5-17,11-16-15,4-4 2,0-14-3,4-8 1</inkml:trace>
  <inkml:trace contextRef="#ctx0" brushRef="#br0" timeOffset="84457.8307">15383 17045 38,'16'-8'34,"-16"8"3,7-13 0,-7 13-17,-2-11-4,2 11-6,-14-9-2,4 9-3,-7 2-1,1 1 0,-7 3-1,1 7 0,-5 4 0,0 4-1,4 1 0,3 7 0,7 1-1,5 0-1,7-2 1,7-2-2,6-5 2,12-5-2,1-4 1,3-8-1,0-4 1,1-8 0,0-8 0,-3-2 1,-3 0-1,-5-6 1,-5-4-1,-4 1 0,-2-5 0,-6 3 1,-5 4-1,1 0 1,-2 2-1,-2 7 0,7 16 0,-16-10 0,16 10 0,-12 18 1,10-2-1,0 10 0,2 3 1,5 3-1,2-1 1,5 0-2,0-1 0,4-4-1,2-2-2,3-10-5,4 1-6,-6-9-29,4-12 4,-2 1-1,-2-7 1</inkml:trace>
  <inkml:trace contextRef="#ctx0" brushRef="#br0" timeOffset="84678.8431">15785 17171 56,'18'11'38,"-6"1"0,1 3 1,5 3-19,-13-7-10,6 8-3,-7-1-2,1 3-3,-4-3 0,-1-1 1,-2 4-5,-5-6-3,2 8-9,-6-3-24,-1-5-2,0-2 2,-1-7-1</inkml:trace>
  <inkml:trace contextRef="#ctx0" brushRef="#br0" timeOffset="85084.8664">16249 16985 55,'8'-12'38,"-8"12"0,0 0 1,0 0-20,0 0-10,-11 4-2,9 7-1,-3-1-3,2 7 0,-3 2 0,2 3-1,-1 3 0,3 5 0,3-4-1,2 1 0,0 1-1,5-9-2,4 0 0,-1-8-5,8 0-6,-7-19-30,4-5 4,-2-8-2,0-8 1</inkml:trace>
  <inkml:trace contextRef="#ctx0" brushRef="#br0" timeOffset="85280.8778">16318 16724 61,'0'0'38,"-17"2"-1,17-2 1,-20 10-19,9-10-15,11 0-5,-7 13-8,7-13-28,0 0 0,8 11-1,-8-11 0</inkml:trace>
  <inkml:trace contextRef="#ctx0" brushRef="#br0" timeOffset="85841.9097">16615 16772 59,'9'6'38,"8"6"0,-6-3 1,-5 0-23,11 17-5,-4-5-4,5 9-1,-5 2-2,4 8-1,-6-1 0,-1 6-1,-3 2-1,-3 0-1,-6-2-1,-4 2 0,-5 1-3,-7-8-3,3 8-15,-4-9-18,-9-11 1,4 0 0,-3-5 1</inkml:trace>
  <inkml:trace contextRef="#ctx0" brushRef="#br0" timeOffset="89549.1219">14695 16885 2,'-1'35'24,"-11"-3"2,6 15-6,-1 8-3,-2 2 0,7 12-2,-3-4-2,12 7-1,1-8-5,9-2-12,2-17-23,20-3 1,1-19-6,12-2 1</inkml:trace>
  <inkml:trace contextRef="#ctx0" brushRef="#br0" timeOffset="90451.1735">16949 16844 2,'0'0'24,"-5"-9"2,5 9-6,-10-1-5,10 1-4,-9 2-2,9-2-2,0 0 0,-5 14-2,7-2 1,4 0-1,2 9 0,1 2 0,4 9-1,-3 0 0,2 10-1,-3 3-1,0 5-2,-3 4-1,-7 4-7,-4-4-23,-4 8 0,-16-9-1,1 0 1</inkml:trace>
  <inkml:trace contextRef="#ctx0" brushRef="#br0" timeOffset="102783.8789">12759 8820 9,'21'0'16,"9"6"-3,0-6-1,5 6 0,-3-3 0,8 1 1,1 0-2,2-1-1,6 2 0,3-3-2,6 3-1,4-3-1,5 4-2,0-5 0,4 1-1,2 1-1,1-2 0,0-2-1,2 1 0,2-3-1,1 0 1,1 0 0,0-1 0,1-2 0,0 3 0,-3 1-1,0-3 1,-4 1 0,3 3-1,-2-1 1,2 2-1,-2 0 1,2 0-1,0-1 1,1 3-1,2 0 1,-2-2 0,0 4 1,0-1-1,1-1 0,-2 1-1,0-1 1,0 0 0,-4-4-1,2 1 1,-4-2 0,1 0 0,-2-2-1,3-1 1,-5-4 0,4 4 0,-2-1 0,0-3-1,-2 1 1,1 2-1,-1 0 1,1 0-1,-2 2 0,-2 1 0,-1 0 1,2 2-2,0 1 2,-6-1-1,2 0 1,1 3-1,1-1 1,0 0 0,0 2-1,0 0 1,-1 1 0,0 1-1,1 3 1,-2-6-1,0 3 0,0 1 0,-2-4 1,3-1-1,0 0 0,2-1 1,-1-4-1,1 3 0,3 0 0,-1-3 0,0 2 1,1 1-1,-3 0 0,0 1 1,-1-1 0,-2 1-1,-5 0 1,-6 2-1,-3-1 1,-5-1 0,-8 1-1,-5 1 0,-8 2-1,-8-2-7,-14-1-29,0 0 1,-13 6-1,-11-1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29:37.01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22220 9980 18,'0'0'21,"-19"-10"-6,10 5-5,-6-5 0,1 2-1,-3-1 1,0 3-2,-3 1 1,0 1 0,-1 4-1,-3 0-1,1 8-1,-6-1-2,4 5 0,-6 0-2,4 6 0,-3-2 0,5 5-1,-1-1 0,5 1 0,3 2 0,3 2 0,4 2-1,3 0 1,1 2 0,2-1-1,3 2 1,1 1-1,1 0 0,2-2 1,0 1-1,3-1 1,-1-2 0,3 0 0,0-2-1,3 0 1,3-2 0,2 3 1,4-3-1,2-1 0,3-1 0,1 1 0,4-1 0,1-2 0,3-2-1,0-3 1,1-1-1,2-2 0,-1-3 1,0-3-1,0-5 0,-2-4 1,1-3-1,1-3 1,-2-5-1,-2-5 1,-1-5-1,0-2 0,-1-3 0,-1-3 0,-3-4 0,-6 0 0,-3-4-1,-2 0 1,-6 1 1,-6-3-1,-5 0 0,-7 2 0,-6-2 0,-4 3 1,-4 0-1,-7 5 0,-5 2 0,-1 1 0,-3 3-1,-1 4 1,-4 3 0,0 3 0,-3 4-1,5 0 1,1 4 0,3 3 0,5 2-1,5 2-4,9 5-13,20-1-16,-18-1 1,18 1-2,0 0 2</inkml:trace>
  <inkml:trace contextRef="#ctx0" brushRef="#br0" timeOffset="5244.3">23444 8037 15,'0'0'26,"-23"-11"-2,2 8-3,-8 1-5,-7 5-4,-5 6-3,-4 3-1,-3 12-3,-6 5 0,9 8-2,-1 11 0,5 10-1,4 6 1,10 7-1,4 1 1,15 0-1,5-3 0,12-3 0,12-11 1,13-10-1,7-13 1,7-9 0,7-14-1,7-9 1,2-11 0,5-11-1,-12-12-1,-4-5 1,-9-11 0,-5-7-1,-14-7 0,-17-6-1,-12-4 0,-13 2 0,-13 5 0,-5 5-1,-6 11-1,-11 13-1,-1 18-1,2 14 0,-1 24-5,-3 8-5,9 20-13,0 18-7,-2 9-1,13 11 3</inkml:trace>
  <inkml:trace contextRef="#ctx0" brushRef="#br0" timeOffset="5745.3286">22922 8959 11,'0'0'25,"-8"15"-1,0-1-5,-2 3-1,-3 6-4,-4 2-2,-4 10-2,-6 1-2,2 8-3,-6 2 0,0 5-3,-1 0 1,1 3-2,0-3 0,5-4 0,1-4-1,3-7 0,5-3-1,5-10-1,6-5-2,6-18-2,-3 11-3,3-11-3,10-9-3,-3-5-5,1-10-4,1 3 1,-6-9 1,4 9 3</inkml:trace>
  <inkml:trace contextRef="#ctx0" brushRef="#br0" timeOffset="5952.3405">22514 9469 16,'-19'14'17,"5"9"-1,-3 0 0,3 7-1,3-1 1,2 2-3,2 2-1,4-7-2,5 5-1,2-6-2,5 0 0,0-9-1,7 1-1,0-8 0,5-2-3,2-4-3,-2-4-8,5-6-22,0 8-2,-10-9-1,4 5 0</inkml:trace>
  <inkml:trace contextRef="#ctx0" brushRef="#br0" timeOffset="6740.3856">21979 10869 21,'0'0'27,"0"0"-5,-12-5-2,1 13-3,-1 3-3,1 9-2,-6 4-3,4 12-1,-7 2-3,3 11 0,-4 6 0,1 7 0,-4 1-2,-1 7 0,-1-4-1,2 1 0,0-1-1,1-4 0,4-6-1,1-4-1,5-7-1,1-10-1,6-5-5,-2-12-2,6-6-8,2-12-9,0 0-7,-4-9 1,1-12 1</inkml:trace>
  <inkml:trace contextRef="#ctx0" brushRef="#br0" timeOffset="6986.3996">21539 11695 12,'-11'22'26,"-10"-4"-1,6 12-2,-3 1-5,4 3-4,3 6-4,2-2-2,6 4-2,2-5-1,8-1-1,1-9-1,6-1 0,-1-9 1,5-5 0,-1-7-1,3-3 1,-3-8-2,2-2-3,-2-1-5,-2-5-7,0-3-19,2 9-1,-10-6-2,3 10 2</inkml:trace>
  <inkml:trace contextRef="#ctx0" brushRef="#br0" timeOffset="7608.4352">21565 12370 6,'-29'2'22,"-17"-7"2,5 12-10,-7 7 0,0 6-1,1 8-1,-1 7-1,7 10 0,0 2-1,6 7-2,2 2-1,8 5-2,5-1-1,11 5 0,6-6-1,10-1 1,8-6-3,13-5 1,8-4 0,11-9 0,7-10 0,8-8 0,3-10-1,4-8 0,2-8 1,-1-9-1,-6-11 0,-4-7-1,-7-11 1,-10-3 0,-9-7 0,-8-4-1,-15-1 1,-12-2-1,-9 2 0,-10 7 0,-8 8 0,-5 7-1,-2 10-1,-2 8 0,5 11-3,2 3-12,5 6-17,10 8-2,2-6 1,13 1 0</inkml:trace>
  <inkml:trace contextRef="#ctx0" brushRef="#br1" timeOffset="64740.703">1729 13134 43,'0'0'35,"2"14"2,-2-14 1,0 0-17,18-5-4,-10-5-4,5 2-3,-1-8-3,2 2-1,-2-7-2,3 1-1,-3 1 0,1-2-2,-3 1 0,0 5-1,-2 4 0,-8 11 0,7-11 1,-7 11-1,1 14 0,-2 3 0,0 8 0,0 1 0,0 4 0,2 3 0,1 0-2,-3-1 0,5-3 0,-3-6-1,0-4-1,-1-6-4,4 1-14,-4-14-20,0 0 2,0 0-1,2-22 2</inkml:trace>
  <inkml:trace contextRef="#ctx0" brushRef="#br1" timeOffset="65054.7208">1839 12816 82,'2'-16'40,"4"6"-2,2 1 1,-8 9-28,24-3-5,-3 9-2,4 9-1,3 5-2,3 9 0,-3 8 0,-2 4 0,-4 7 0,-5 1 0,-4 3 0,-8 0-1,-4-2 1,-3-5-1,-5-7 1,-3-6-2,0-8 1,-1-6-1,3-7-5,-4-7-29,12-4-6,-10-4 1,9-11-2</inkml:trace>
  <inkml:trace contextRef="#ctx0" brushRef="#br1" timeOffset="66043.7775">2616 12859 43,'0'0'35,"0"0"2,11-5-1,-13 18-13,-3 0-11,6 13-4,-4 4-3,4 5-2,1 2-1,4 4 1,2-2-1,4-4 0,1-9 0,7-7-1,1-10 0,0-3 0,2-12 1,0-5-1,-2-7 0,1-6 1,-5-5-1,-6-4 1,-5-4 0,-1-2-1,-5 4 1,-3 5-1,-2 6 0,-3 6 0,0 8 0,8 10-1,-11 14 1,5 7-1,5 7 0,1 3 1,2 3-2,5 3 1,2-1 0,4-4-1,3-3-2,1-10-4,9-1-8,-4-7-27,6-9 2,0-6 0,0-7-1</inkml:trace>
  <inkml:trace contextRef="#ctx0" brushRef="#br1" timeOffset="66397.7977">3258 12901 69,'-3'-14'38,"3"14"1,-23-13 1,-2 4-25,7 12-6,-5-2-3,1 5-1,-1 0-2,8 2-1,3 1-1,6 4 1,5 1-1,5 2 0,6 1-1,7 4 0,4 1 0,1 2 0,-1 0-1,0-2 1,-2-1-1,-6 0 1,-5-1-1,-7-2 1,-8-4 0,-5 0-1,-5-3 0,-4-3 0,1-3-2,-2-7-2,8 2-5,-5-10-12,11 0-18,7-3 0,5-3 1,8-1 1</inkml:trace>
  <inkml:trace contextRef="#ctx0" brushRef="#br1" timeOffset="66791.8203">3319 13089 44,'20'6'35,"-1"-4"3,1-5-11,5 3-4,-5-11-4,9 7-5,-7-9-4,5 3-3,-7-7-1,4 1-3,-6-4 1,-1 0-2,-4 1 0,-5-2 0,-5-1 0,-3 4-1,-6-2-1,-8 4 1,-3 7 0,-3 5-2,-4 6 1,-4 7 0,3 9-1,-3 7 1,3 9 0,5 3-1,5 3 1,3 3 0,7-3 0,8-5 1,3-4-1,8-2 1,8-10 0,2-3 0,5-6 0,3-7-1,5-3-3,-4-9-9,2 1-29,1-5-2,-5-5 2,-1-6-3</inkml:trace>
  <inkml:trace contextRef="#ctx0" brushRef="#br1" timeOffset="67501.8609">4492 12885 48,'0'0'34,"0"0"2,-16-4-6,-5 2-8,2 9-8,-12-3-5,2 11-2,-6-2-2,7 8 0,1 0-2,7 8-1,9 1 0,7 1 0,8-1-1,11-2 0,6-3 0,5-3 0,4-7 0,2-5 0,0-8 0,-1-5-1,-2-8 1,-4-3 0,-4-9 0,-5-4 0,-7-6 1,-3-2-1,-11 1 0,-3 1 0,-3 3 0,-1 6 0,1 8-1,-1 10 1,1 15-1,6 8 0,5 9 0,5 8 0,4 4-1,2-1 1,4 3-3,4-7-1,7-1-5,-5-16-16,3-5-17,3-9 2,-1-11-2,3-6 2</inkml:trace>
  <inkml:trace contextRef="#ctx0" brushRef="#br1" timeOffset="67862.8816">4935 12866 82,'-6'-10'38,"-7"11"0,-6 1 1,-7 0-31,3 9-2,-4-1-2,6 5-1,0 0-1,7 1 0,5 1-1,8-1 1,3 2-2,10 2 0,6-3 1,5 1-1,2-1-1,2 1 1,-1 1-1,-6 1 1,-3 1-1,-11 0 1,-10 2 0,-10 0-1,-4 0 2,-7-4-2,-2-1 2,1-6-1,5-4-1,5-8-1,16 0-3,-1-20-8,20-1-27,9 0 1,5-10-1,8 0 2</inkml:trace>
  <inkml:trace contextRef="#ctx0" brushRef="#br1" timeOffset="68190.9001">5212 12877 82,'0'0'39,"-24"-11"-2,5 6-7,-2 11-20,-6-5-2,5 8-4,1-1 0,10 3-1,6 2-1,7 3-1,6 2 0,8-1 0,4 4-1,5 2 0,-1 1 0,0 0 0,-4 1 0,-5-1 0,-5-2-1,-10-1 1,-9 0 1,-6-4-1,-5-5 0,-2-2 0,0-4 1,-2-4-1,4-3-1,4-7-1,16 8-4,-15-21-13,18 5-21,10 1 1,5-6 0,6-3 0</inkml:trace>
  <inkml:trace contextRef="#ctx0" brushRef="#br1" timeOffset="68409.9125">5403 12914 81,'11'7'40,"-11"-7"0,-6 17 1,1-8-25,5 11-8,-4 0-3,0 7-3,0 1-1,1 0 0,1 0-1,0-2-1,3-5-3,-3-7-3,8-3-18,-6-11-16,13-12 1,-4-7-2,2-11 3</inkml:trace>
  <inkml:trace contextRef="#ctx0" brushRef="#br1" timeOffset="68544.9206">5402 12726 100,'-15'-5'36,"5"8"1,3 7-13,9-1-30,8 5-30,6-6-1,12 3 0,3-1 0</inkml:trace>
  <inkml:trace contextRef="#ctx0" brushRef="#br1" timeOffset="69011.947">5785 12940 65,'0'0'38,"-21"-4"0,1-4 1,-7-4-22,6 13-7,-7-1-4,3 8-2,0 3-1,9 6-1,5 3 0,9 2-1,7-1 0,11-1 0,6-4-2,6-3 1,4-7 0,-2-8 0,2-5-1,-3-8 1,-7-4 0,-9-4-1,-7-3 1,-4-1 0,-4 2 1,-3 4-1,-5 4 1,0 6-1,10 11 0,-9-1 1,10 14-1,2 11 0,1 8 0,0 8 0,-1 11 0,-1 6 0,-4 3 1,-5 2 0,-5-2 0,-3-5-1,-2-8 1,0-7 0,1-13-1,-1-12 0,5-11-2,2-16-4,9-6-7,0-14-27,7-13-1,5-9 1,1-8-1</inkml:trace>
  <inkml:trace contextRef="#ctx0" brushRef="#br1" timeOffset="69379.9681">5952 12811 90,'11'7'40,"-1"9"1,-6 10-1,-7 3-29,6 10-3,-6 4-4,2 4-1,1-1-1,2-7 0,1-5-2,6-7 1,5-11-1,1-11 1,7-13-1,1-8 1,0-11-1,1-6 0,0-5 0,-3-5 1,-4 3-1,-1 6 0,-6 6 0,-3 12 1,-7 16-1,0 0 1,-2 17 0,-1 10-1,1 5 1,1 1 0,2 3-1,4-3 0,4-4-1,3-6 0,5-6-4,-3-15-7,8-7-30,-1-6-1,2-12 1,0-8-1</inkml:trace>
  <inkml:trace contextRef="#ctx0" brushRef="#br1" timeOffset="69886.997">6447 12796 80,'-11'26'42,"5"-3"-2,-1 6 2,4 10-22,1-11-12,6 3-3,2-3-2,4-5-2,3-3 0,1-5 0,1-7 0,0-10-1,-2-6 0,2-7 1,0-5-1,-5-4 0,2 1 1,-3-1-1,-2 1 0,-1 8 0,-2 6 0,-4 9 0,0 0 0,0 0 0,-6 17 0,4 0 0,2 2 0,4 0 0,1-3-1,4 1 2,3-3-1,2-6 0,0-8 0,4-7 0,-1-6 0,1-6 0,2-3 1,-2-6-1,1-3 0,2 1-1,-2 4 2,-3 2-1,-4 11 1,-2 7-1,-10 6 1,10 13 0,-8 6 0,-2 3-1,0 5 0,3 2 0,4 0-1,0-3-2,6-2-3,-2-12-4,11-3-29,-6-3-4,0-11 1,-2-3-1</inkml:trace>
  <inkml:trace contextRef="#ctx0" brushRef="#br1" timeOffset="70273.0194">6975 12929 59,'12'5'39,"-12"-5"0,21 4 2,-5 2-16,2-9-13,9 4-4,-2-5-4,4 0-1,0-4-1,-2-1-2,-1-1 1,-3-4 0,-5-4-1,-4-3 0,-6-1 1,-4-3-1,-6 0 1,-3 1-1,-5 1 0,-4 8 0,-3 5 0,-5 8 0,-3 8 1,1 13-1,-1 8 2,1 7 0,3 6-1,5 5 1,5-1 0,10 4 0,7-5 0,10-7-2,4-8-1,8-8-2,5-7-3,-3-17-3,10 0-17,-5-12-17,-3-10 1,-3-4 0,-3-4 1</inkml:trace>
  <inkml:trace contextRef="#ctx0" brushRef="#br1" timeOffset="70674.042">7460 12786 96,'-3'21'41,"0"0"1,-2 5 0,-6 1-30,12 9-5,-1 0-3,7 1-1,-1 0-1,4-5 0,6-2-1,1-10 0,2-6-1,3-8 2,2-9-2,0-6 0,-1-10 0,-3-8 0,-1-5 0,1-3 0,-2-1 0,-3 0 0,-3 5 0,-2 5 0,-2 6 0,-8 20 0,0 0 0,0 0 0,4 28 0,-6 4 0,-1 3 0,1 4 0,1 3 0,3-5 0,1-3 0,4-3 0,3-9 0,2-10 0,4-6-7,-1-12-3,7-1-22,-4-11-12,-2-6 1,-1-8 0,-1-9 1</inkml:trace>
  <inkml:trace contextRef="#ctx0" brushRef="#br1" timeOffset="71002.0611">7958 12539 74,'8'-14'42,"-1"5"1,-7 9 0,12 7-13,-11 3-20,6 13-3,-4 6-1,1 6-6,-2 7 0,3 7 0,-1 5 0,2 2 0,0 0 0,2-3 0,0-3 0,2-2 0,1-8 0,-1-8 0,0-8 0,1-8 0,0-8 0,2-7 0,2-6 0,-3-8 0,5-4-4,-1-4-2,2 0-4,-12-13-17,2 5-16,-4-2 1,-8-2-1,-5 2 2</inkml:trace>
  <inkml:trace contextRef="#ctx0" brushRef="#br1" timeOffset="71176.0711">7889 12837 66,'0'0'42,"-6"17"-1,20-10 2,18 5-19,0-11-11,15 7-3,-3-4-4,5-1-5,-2 2-9,-6-5-33,-7-8-2,-10-4 0,-8-9 0</inkml:trace>
  <inkml:trace contextRef="#ctx0" brushRef="#br1" timeOffset="80449.6015">4006 13695 56,'-2'-10'37,"-6"-1"0,-2 1 0,-1 6-17,-12-6-8,9 8-3,-8-2-3,2 7-1,-1 1-2,2 5 0,0 6-1,3 8 0,0 6-1,3 6 1,3 7-1,6 1 0,3 3 0,2 1 0,3-1-1,1-5 1,3-4-1,1-5-1,-1-3 0,-4-5-1,0-1-2,-5-9-1,2 1-4,-1-15-6,-12 11-25,1-8 1,-2-4-1,1-2 1</inkml:trace>
  <inkml:trace contextRef="#ctx0" brushRef="#br1" timeOffset="80665.6137">3625 14035 46,'0'0'39,"0"0"0,0 0 1,22-1-10,-6-3-16,11 7-4,1-6-2,9 4-4,1-4-2,1 0-4,2 3-4,-8-10-13,-3 4-22,2 0 0,-11 0 0,0 1 1</inkml:trace>
  <inkml:trace contextRef="#ctx0" brushRef="#br1" timeOffset="81051.6359">4163 13953 62,'0'0'41,"-15"0"-1,15 0 3,-12 3-15,12-3-17,0 0-4,0 0-2,23-10-2,-4 8-3,4-1-1,6-3-1,-1-2-3,3 5-4,-10-9-5,3 9-17,-10 0-11,-14 3 1,0 0 1</inkml:trace>
  <inkml:trace contextRef="#ctx0" brushRef="#br1" timeOffset="81213.6452">4218 14003 33,'-15'10'37,"15"-10"2,-9 12-1,9-12-8,16 3-10,-16-3-8,25 1-3,-10-2-5,3 1-2,3 3-7,-4-4-25,4-1-11,1 1 2,0-4-2</inkml:trace>
  <inkml:trace contextRef="#ctx0" brushRef="#br1" timeOffset="81922.6857">5311 13769 52,'-7'-10'36,"-8"0"1,-4 2-5,-3 8-10,-7-4-7,8 9-6,-5 0-2,6 7-2,3 3-2,3 6 0,3 4-1,7 5-1,3 2 1,4 6-1,2-1 0,4 2 0,-1-1-1,4-1 0,-2-3-2,-2-5 0,2-4-3,-7-8-4,3-1-18,-9-5-14,3-11 2,-18 2-1,3-10 1</inkml:trace>
  <inkml:trace contextRef="#ctx0" brushRef="#br1" timeOffset="82108.6964">4986 14071 89,'10'-9'38,"2"11"1,4 0-10,-2-3-17,13 6-5,0-2-3,5-1-4,3 2-2,1-8-6,6 0-28,-3 0-3,-4-5 0,0-3 0</inkml:trace>
  <inkml:trace contextRef="#ctx0" brushRef="#br1" timeOffset="82401.7128">5861 13632 50,'-22'20'36,"-1"3"2,-2 11-3,-4 14-10,-3-4-12,6 10-4,0-1-2,13 5-2,2-4-2,10 0-1,6-6 0,3-4-1,6-6-2,4-7-3,6 1-12,-4-12-24,-3-7 0,-1-8 1,-3-11-1</inkml:trace>
  <inkml:trace contextRef="#ctx0" brushRef="#br1" timeOffset="83010.7477">6133 13892 57,'0'0'34,"2"10"-4,-3 3-3,-8-3-2,1 10-6,-12-4-6,5 11-5,-5-1-1,-1 5-3,-1-5-2,2 2-1,1-4-1,3-3 0,5-4-3,-1-8-2,7 1-6,-5-14-11,10 4-18,-8-18 0,5 2 0,1-5 2</inkml:trace>
  <inkml:trace contextRef="#ctx0" brushRef="#br1" timeOffset="83211.7595">5871 13956 61,'0'0'39,"0"0"-1,0 0 2,0 0-21,0 0-6,20 19-5,-7-4-3,7 6-1,3 0-1,5 5-2,2 0-1,0-1-1,1 1-2,-2-5-5,6 6-10,-6-7-23,-5-8 1,-1-2-1,-5-5 2</inkml:trace>
  <inkml:trace contextRef="#ctx0" brushRef="#br1" timeOffset="83757.7907">6372 14014 101,'-3'9'40,"3"-9"1,0 9-3,0-9-33,0 0-3,3 11-5,-3-11-11,0 0-26,14 5 0,-14-5-1,12 5 1</inkml:trace>
  <inkml:trace contextRef="#ctx0" brushRef="#br1" timeOffset="83920.8">6411 14180 78,'0'0'38,"1"14"-2,-1-14-1,0 0-28,0 0-8,0 0-17,10 7-18,-10-7 0,11-11-2,-4 0 1</inkml:trace>
  <inkml:trace contextRef="#ctx0" brushRef="#br1" timeOffset="84206.8164">6613 14004 100,'0'0'41,"0"0"0,9-5-3,3 2-31,2-2-3,9 1-2,3 0 0,4-1-2,6 3 0,2 2-1,-1-1 0,-1 2-1,-3 3-2,-10-6-4,1 11-5,-14-3-28,-10-6 1,0 0 0,0 0-1</inkml:trace>
  <inkml:trace contextRef="#ctx0" brushRef="#br1" timeOffset="84400.8275">6726 14141 93,'6'12'40,"4"-3"2,4-4-10,7 4-20,-4-6-4,8 3-2,-1-4-4,1-2-3,2 4-6,-7-5-29,1-5-6,0-2 2,-7-10-2</inkml:trace>
  <inkml:trace contextRef="#ctx0" brushRef="#br1" timeOffset="85422.8859">7411 13839 60,'-15'5'38,"3"1"0,-1 4 0,3 11-20,-11-2-5,9 12-5,-4 3-2,8 9-3,3 1 0,5 5-1,7-4-1,7-3 0,8-6 0,9-6-1,7-12 0,6-14 1,0-12-1,2-10 0,-4-11 0,-5-8 0,-7-4 1,-10-6-1,-15-2 0,-13 1 0,-14 6-1,-14 5-1,-7 10-3,-10 3-2,5 17-12,0 2-22,3 8 1,11 9 0,12 2 1</inkml:trace>
  <inkml:trace contextRef="#ctx0" brushRef="#br1" timeOffset="90483.1754">7773 13621 39,'19'9'35,"-9"0"3,3 10 0,-1 7-12,-2-1-11,12 17-3,-8 2-4,8 8-2,-8 1-2,-3 9-2,-4 1 0,-6 2-2,-5 1-3,-9-8-8,-5-2-28,-3-3-1,-2-12 0,0-8 0</inkml:trace>
  <inkml:trace contextRef="#ctx0" brushRef="#br1" timeOffset="92393.2846">1723 15752 80,'1'-12'39,"3"-1"-7,-4 13 1,12-28-18,3 15-4,-2-7-4,10 6-3,1-4-1,1 8-2,-2 5-1,-1 7 0,-5 9-2,-7 9-1,-6 10 0,-12 4 1,-6 9 1,-4 2-1,-4 1 1,-2-2-1,3-4 3,1-7-1,4-7 1,7-6 0,6-8 1,3-12 0,0 0 0,20 5 1,-7-10-1,6 1-3,0 2 0,0-8-7,6 3-31,-2 1-1,-2-6-1,3-2 1</inkml:trace>
  <inkml:trace contextRef="#ctx0" brushRef="#br1" timeOffset="92640.2987">1993 15463 87,'0'0'41,"0"0"1,17 21-1,-5 7-31,10 13-3,3 4-2,5 13 0,1 4-2,0 2-2,-3 1-2,-5-4-3,-3 3-6,-11-2-30,-2-5-3,-6-3 1,-10-10-2</inkml:trace>
  <inkml:trace contextRef="#ctx0" brushRef="#br1" timeOffset="101738.8192">2582 15604 47,'0'0'34,"-1"-15"2,0 5 0,-3-3-19,4 13-4,0 0-4,0 0-2,0 0-2,-5 15 0,2 4-2,0 8 0,0 2-1,2 3-1,1 0 0,2 1 0,3-5 0,4-4-1,0-7 1,4-4-1,2-7 0,-1-4 1,1-3-1,-1-6 1,1-5-1,-2-2 0,0-4 1,-3-3-1,-2-6 1,0-3-1,0-2 0,-2 2 0,-1-2 1,-1 3-1,0 4 0,-2 7-1,1 9 1,-3 9 1,0 0-1,7 15 0,-5 6 0,0 6 1,1 3-1,0 2 1,1-1-1,1-1 0,2-1 0,0-6-2,3-3-2,-2-8-5,10 3-10,-6-6-23,2-7 3,-2-1-3,-12-1 3</inkml:trace>
  <inkml:trace contextRef="#ctx0" brushRef="#br1" timeOffset="102164.8434">3110 15504 62,'-2'-12'37,"2"12"0,-17 5-7,3-8-12,7 12-7,-7-6-4,5 7-3,-3-1-1,6 1-1,0-1 0,1 7-2,1-2 1,3 1 0,1 0-1,4 1 1,3 1-1,2-1 0,4 1 0,2-2-1,2 0 0,-3 1 0,1 0 0,-5-1 0,-3-2 0,-4 2 0,-4-1 0,-6 1 1,-4-2 1,-2 0 0,-2-5 0,-1 0 0,1-3-1,-1-5 0,6-2-4,1-9-8,10-1-21,2 1-6,0-5 1,5 0-1</inkml:trace>
  <inkml:trace contextRef="#ctx0" brushRef="#br1" timeOffset="102652.8714">3311 15685 63,'10'-7'37,"4"3"-1,-2-2-9,-3-6-10,6 8-7,-4-7-4,4 3-1,-3-2-2,-1 1-1,-2-3 0,-3 3-1,-5 0 1,2-1 0,-8 0 0,5 10-1,-20-14 0,5 10 1,-3 1-1,-1 3-1,-1 1 1,0 4 0,0 5 0,3 2 0,0 3 0,5 5 0,2 3 0,4 3 1,2 0-1,6 1 0,3-3 0,3 0 1,5-4-1,5-4 1,2-4-1,4-2 0,3-5 0,0-4 0,-3-2 0,4-4-1,-3 0-1,-6-2-4,3 4-17,-5-8-20,-11 0-1,1-3 1,-2-4-1</inkml:trace>
  <inkml:trace contextRef="#ctx0" brushRef="#br1" timeOffset="108885.2279">4290 15555 52,'0'0'34,"12"-12"-6,-12 12 0,0-10-11,-10 0-3,10 10-3,-14-12-3,4 8-2,-5-1-2,2 3 0,-5 0-2,0 7 0,0 0 0,-3 4-1,1 6 0,3 6-1,1 1 1,3 5-1,4 0 0,4-1 0,6 2 0,5-2 0,7-6 0,5-4 0,4-6 0,4-4 1,2-6-1,0-2 0,-2-5 1,0-5-1,-4-5 1,-3-2-1,-3-1 1,-5-5-1,-4-1 1,-2-1-1,-3 0 1,-3 4-1,-1 2 1,-1 3 0,-1 5-1,4 13 0,0 0 1,-7 9-1,8 10 0,2 4 0,1 5 0,2 4 0,2 1 0,0-3-1,1 0-1,0-6-1,4-1-5,-8-12-7,5-1-25,1-5 1,-11-5-1,19-5 1</inkml:trace>
  <inkml:trace contextRef="#ctx0" brushRef="#br1" timeOffset="109320.2527">4736 15463 46,'0'0'36,"-19"-2"1,2 2 0,-4-4-17,4 14-7,-7-5-5,7 2-4,-3-1-1,6 5 0,1-3-2,5 3 1,3 1-2,6 0 1,4-1-1,4 4-1,6-1 1,5-1-1,1-1-1,4 0 1,1-1-1,-2-2 0,-3 3 1,-4-3-1,-7 1 1,-6 3 0,-7 0 1,-6 1 1,-7-2-1,-1 1 1,-5-1 1,2-3-1,0-1 0,2-4 0,5 0-3,1-5-3,12 1-9,0 0-24,0 0 1,14-14-2,1 1 2</inkml:trace>
  <inkml:trace contextRef="#ctx0" brushRef="#br1" timeOffset="109785.2794">5150 15446 63,'-27'9'36,"-4"-7"-2,4-3-10,5 7-9,-3-7-7,10 3-2,3-2-4,12 0 0,-12 9-1,9 0 0,3 3 0,3 4 0,-1 5 1,1 4 0,0 0-1,3 3 1,2-3 0,4 2 0,-1-2-1,3-4-1,2-5 0,0-1 0,1-4 0,-3-1 0,-3 0 0,-11-10 1,7 10-1,-7-10 1,-14 9 0,-3-7 0,-6-1 0,0-1 1,-5-3-1,0 0-1,2-2 1,1-2-1,5-2-2,6 0-2,14 9-4,-9-12-16,9 12-16,20-14 2,-1 4-1,8 2 1</inkml:trace>
  <inkml:trace contextRef="#ctx0" brushRef="#br1" timeOffset="110248.3059">5352 15421 70,'-14'10'38,"4"6"-1,-3 12-3,-1-2-21,9 9-5,-2 1-2,7 4-2,2-2-1,6-3-1,3-5 0,8-6-1,3-10 0,0-5-1,3-10 1,2-5 0,-3-7 0,0-4 0,-5-5 1,-4-3-1,-7-3 1,-1 0 0,-4 0-1,-4 3 1,-2 3-1,-1 5 0,-2 6 0,6 11 0,0 0-1,-13 13 1,9 8-1,2 3 1,1 9-1,-1 5 0,3 2 0,-1-2-1,3 1-2,0-7-4,11 1-8,-5-14-26,7-16-1,1-8 0,2-14 1</inkml:trace>
  <inkml:trace contextRef="#ctx0" brushRef="#br1" timeOffset="110823.3388">5705 15496 77,'0'0'40,"0"0"-1,-10 16 1,11 7-27,-5-2-6,5 7-3,-1-1-1,4 3-1,2-4-1,1 2 0,3-4 0,-2-5-1,1-6 1,1-5-1,1-7 0,0-4 1,-1-5 0,2-8-1,-3-4 1,5-5-1,-3-3 0,-1 1 1,1 1-1,-2 4 1,-2 4-1,-1 7 0,-6 11 0,12 2 1,-9 10-1,1 6 0,-2 5 1,0 2-1,2 2 0,0-1 1,-1-2-1,4-5 0,-1-3 0,1-7 1,-7-9-1,19-1 1,-9-9-1,0-5 0,1-3 0,-1-6 1,-1-1-1,2 1 0,-2 4 0,-4 4 0,1 7 0,-6 9 0,12-6 0,-6 15 0,0 3 1,0 3-1,4 2 0,0 2-1,2 1 0,-2-1-1,3 2-2,-4-9-4,9 5-16,-6-6-19,-2-4 2,1-4-1,-11-3 2</inkml:trace>
  <inkml:trace contextRef="#ctx0" brushRef="#br1" timeOffset="111304.3663">6199 15714 60,'-3'15'39,"3"-15"-2,11 1 2,9-1-22,-8-10-7,9 2-4,0-7-2,4 1-2,-3-3 0,0 3 0,-4-5-1,-2 3 1,-3-1 0,-3 3 0,-4-2 0,-4 1-1,-4-2 1,-1 1-1,-3-2 0,-5 3-1,-2 3 1,-1 1-1,-2 3 1,0 7-1,-1 6 0,-1 6 1,1 5-1,3 7 1,3 5 0,2 4 0,4 2 0,5 0 1,3 0-1,7-1 1,2-2-1,5-3 1,1-6-1,5-3 0,-1-6 0,0 0 0,-1-6 0,0-6-2,0-4 0,-3-5-3,3 2-13,-3-7-26,-5-5 0,-1-2 0,-1-5-1</inkml:trace>
  <inkml:trace contextRef="#ctx0" brushRef="#br1" timeOffset="126380.2286">23755 7496 4,'-10'-14'14,"-16"-3"-3,3 7 0,-7-3-3,-2 6-1,-7-1-1,1 1-2,-7 3-1,-1-1 0,-1 2 0,0 2 1,-4 1-1,-2 1 1,0 2-1,-5 6 1,1 1-1,-2 5 1,-3 5-1,-4 5-1,1 5 0,-1 6-1,0 7 0,2 3 0,-2 6-1,1 7 0,2 5 0,-1 3-1,-1 10 1,-3 7-1,-3 5 0,-4 8 0,1 6 0,-2 6-1,-4 7 0,-1 10 0,0 0 0,-1 7 0,-1 6 0,3 5 1,-2 3 0,0 4 0,2 1 1,-1 1 0,2 5 1,-2-2 0,2 0 1,1 0 0,0 2 1,1 1 0,1 0 1,1 2-1,3-1 0,3-1 1,3 3-2,5-1 0,3 0 1,4-2-2,5-1 1,5-3-1,5 2 1,6-3-1,9-3 1,4-8-1,7-2 0,8-9 0,9-4 0,7-10 0,8-12-1,9-8 1,6-6-1,8-9 0,5-11 0,9-10 0,5-11 0,6-8 0,7-7 0,5-12 0,6-9 0,4-7 0,3-4 1,4-6 0,3-4 0,4-5 1,3-5 0,-2-3 0,1-2 0,2-5 0,3-6 0,-1-6 0,3-2-1,-5-5-1,1-4 1,-1-7 0,0-7-1,-2-7 0,0-3 0,-3-5 0,-2-7 0,1-6 0,-2-6 0,-4-3 0,2-3 0,-1-2-1,-4-8 1,-2-3-1,-4-4 0,-4-4 0,2-4 1,-3-3-1,-7-7 1,-4-3 0,1-2 0,-6-3 0,4-5 0,-8 0 0,-4-1-1,-2-3 1,1 1 0,-13-1 0,1-3 1,-1 4-1,-2 3 0,-11 0 1,2 0-1,-9 2 1,-5 2-1,-1 4 0,-3 2 0,-11 0 0,-6 5-1,6 0 1,-3 5 0,-10 4 0,1 1 0,-2 5 0,-9 9 0,0 5 0,0 7 0,-12 8-1,-14 7 1,0 9 0,-12 10 0,-5 9 0,-10 5 0,-1 10 0,-17 5 0,7 13-1,-3 4-1,7 5-6,-5 9-15,1-3-7,8 7-2,4-12 2</inkml:trace>
  <inkml:trace contextRef="#ctx0" brushRef="#br1" timeOffset="127256.2787">22871 7000 14,'-7'-19'20,"8"6"-1,-6-3-2,3-2 0,-3 0-2,1 2-2,-1-1-4,-4 0-1,1 5-1,-5 1-2,4 3-1,-2 4-1,-1 6-1,0 4 0,1 9 0,3 7-2,4 1 1,2 5-1,3 4-1,5-2 1,5-2 1,4-4-2,0-4 1,3-6 0,0-3 0,-2-6 0,1-6 1,-4-4-1,-2 0 0,-11 5 1,18-22-1,-10 7 1,1-3-1,-4-3 0,0 4 0,-1-1 0,1-1 0,-1 5 0,-2 4 0,-2 10 0,0 0 0,0 0 0,8 12 1,-5 3-2,-1 6 1,5 2 1,0 1-1,3 0 0,-3-2-1,3-1 0,2-5-1,-1-2-3,-1-11-4,1-2-9,-1 0-13,-7-15-1,9 2 2,-13-16 1</inkml:trace>
  <inkml:trace contextRef="#ctx0" brushRef="#br1" timeOffset="127510.2931">23101 6436 19,'-1'-17'26,"1"17"-1,0 0 2,5 15-14,-4 8-4,-2 8-3,5 11-2,0 5 0,1 11 0,0 1-1,4 5 1,0-2-3,-2-1 0,4-7-2,-3-6-3,-1-5-6,2-8-11,-6-15-10,8-4 2,-11-16 0</inkml:trace>
  <inkml:trace contextRef="#ctx0" brushRef="#br1" timeOffset="127765.3078">23299 6355 24,'0'0'27,"0"0"0,-7 21 1,12 9-16,-9 14-6,2 10-2,3 9-1,3 3 0,1 5-1,2-1 0,5-4-1,0-3-2,0-10-3,5-7-8,-2-3-10,-7-18-7,12 1 0,-20-26 0</inkml:trace>
  <inkml:trace contextRef="#ctx0" brushRef="#br1" timeOffset="128172.3311">23493 6799 18,'-13'28'17,"8"8"-9,5-5-1,7 3 0,-1-5 0,7-5-2,3-3-1,1-6 0,5-9 0,-2-5 1,-3-2 0,-2-5 1,1-4 1,-4-4-1,-5-2 0,-5-6-1,-2-2 0,-7-4-1,0-1 0,-5-2 0,-2 5-1,-5 2 1,6 5-2,-1 6 0,-2 9-1,6 5-3,1 5-3,4 7-9,6 2-11,-1-4-7,7 7 1,-7-18 0</inkml:trace>
  <inkml:trace contextRef="#ctx0" brushRef="#br1" timeOffset="128499.3498">23940 6869 5,'-1'-19'26,"1"19"2,-18-14 3,4 5-13,-4 6-3,-5 0-3,6 8-2,-6 3-3,6 6 0,7 3-2,5 9 1,2 1-2,13 4-1,9 0-1,2 4 0,8-5 0,8-3 0,-3-2-3,1-7-2,4-3-19,-6-1-13,-12-14 0,-2 3-1,-12-13 1</inkml:trace>
  <inkml:trace contextRef="#ctx0" brushRef="#br1" timeOffset="133499.6358">20779 14890 9,'-17'0'22,"4"10"-5,-5-2-2,1 5-2,-2-2 0,1 4-2,1-1-1,-2 2-1,1 3-2,-2 0-1,5 2-1,-5-2-2,6 6 0,-3-2-1,5 2 0,-2 3-1,5 2 0,0 1 0,3 3-1,1 2 2,3 1-2,1 4 1,2 3-1,1-3 1,4 0 0,0 0-1,3-3 1,5-1-1,1-2 0,5-5 0,3-3 0,5-5 0,4-3 0,5-6 0,2-4 1,1-5-1,3-5 0,-1-5 0,0-4 0,0-5 0,-3-1 0,-5-5 1,-2-3-1,-5 1 1,-2-4 0,-6-2 0,-1-2 0,-5-1 0,-1 0 0,-1-3 0,-2 1 0,0-3 0,-1 3 2,-3-3-2,-1 2 1,-3 0 0,-2-1 0,-4-2-1,-1 1 0,-5-4 0,-3-3 0,-3 3 0,-4-1-2,-4-1 2,-1 6-1,-2 2 0,-2 6 0,0 6 0,-1 8 0,-1 6 0,1 5-1,0 9-1,0 0 0,1 6-3,-1 0-4,8 9-10,4 3-15,-3-6 0,11 5 0,-2-9 2</inkml:trace>
  <inkml:trace contextRef="#ctx0" brushRef="#br1" timeOffset="134503.6932">22817 14903 45,'-13'16'31,"-13"-8"1,5 4-4,-4-1-17,0-1-5,-1 3-3,0-2-1,3 5 0,0-1-1,5 4-1,2 1 0,3 6 0,1 5 1,6 3-2,3 6 1,2 1 0,5 3 0,2 4 0,4 1 0,2-1 0,7 0 0,-1-3-1,6-1 1,5-4 0,3-3-1,1-6 1,2-5-1,2-5 0,-2-9 1,3-6-1,1-5 1,-3-6 0,2-7 0,-1-8 0,-2-5 0,-1-7 0,0-3 1,-4-4 0,-6-6 0,1 1-1,-6-5 2,-5-1-1,-5-5 1,-1 2 0,-9-3-1,-3 0 2,-5 3-1,-9 1-1,-5 3 1,-2 9-1,-10 7 0,-6 6 0,-5 8 0,-5 7 0,-10 6-1,-2 5 0,-4 9-1,-6 3-4,5 8-14,5 8-15,-6-5 1,10 8-2,4-5 1</inkml:trace>
  <inkml:trace contextRef="#ctx0" brushRef="#br1" timeOffset="135663.7593">20854 17268 2,'0'0'18,"0"0"-4,-18 6 0,9 2 0,-9-3 0,-2 2-2,-1 2 0,-5 7-1,2 2-2,0 2-2,3 9 2,1 3-4,9 7 2,1 1-3,9 5 1,6 1-2,8 1 2,5 2-4,10-12 1,5-5 0,-33-32-2,80 57 4,-37-37-3,-43-20-1,94 19 2,-48-21 0,-1-1-1,-2-6 1,-1-7 0,-3-9-4,0-1 3,-10-5 1,-1-4-2,-7-2 1,-6-2 0,-10-7 0,-7-1-3,-13 4 3,-5-8-3,-8 1 1,-9-2-2,-6 4 2,-1 5 0,-3 9 0,1 4 1,-1 10-2,0 9 0,2 16-4,0 7-4,5 12-7,2 5-19,0-2 2,10 10 2,-2-5 1</inkml:trace>
  <inkml:trace contextRef="#ctx0" brushRef="#br1" timeOffset="136451.8043">23020 17102 24,'0'0'27,"-14"10"1,-7-11 0,3 5-16,1 11-3,-7 1-4,2 9 0,-5 2-1,3 11 0,0 0 2,6 10 0,4-1-2,3 5 1,7-6-2,8 2 1,7-4-3,8-6 2,7-5-3,4-1 0,6-1 0,6-8 0,3-3 0,1-5 0,4-12-1,1-2 0,0-5 1,-1-9-1,0-9 0,-6-1 1,-5-6-1,-2-5 1,-12 2 1,-5-7-3,-12-3 3,-7-2-2,-16-2 2,-5-6-2,-11 4 2,-10 3-1,-8 7 1,-1 8 1,-7 12-1,-1 1-3,3 12-2,-3 7-8,10-2-21,7 13-2,-2-8 0,11 5 1</inkml:trace>
  <inkml:trace contextRef="#ctx0" brushRef="#br1" timeOffset="137362.8564">19253 16326 8,'-15'4'21,"-6"-5"-8,6 7 1,-4 1-1,0 6-1,-1 4 2,0 3-3,3 4-1,0 4-2,3 10-1,2 1-2,9 2-1,4 2-1,12 1-1,5-2-1,10-2 0,7-6 0,8-9 0,5-8-1,5-5 0,3-10 0,0-9 1,0-9 0,-4-5 1,0-8 0,-2-4-1,-10-8 1,-2 0 1,-9-7-1,-5 2 1,-11-6-1,-6-2 0,-13-1 0,-9 4-1,-11 3 0,-8 8-1,-9 9 1,-6 12-1,-6 14-1,-3 13-2,4 16-6,0 8-16,6 1-9,13 6 0,4-12 0</inkml:trace>
  <inkml:trace contextRef="#ctx0" brushRef="#br1" timeOffset="138216.9056">24066 16009 36,'-23'2'28,"10"6"3,-2-4-13,-3 3-6,-7 6-4,-2 4-1,3 8-2,-5 3 0,-1 8-1,3 3-1,0 6 1,4-1-3,8 2-1,11-1-1,4-6-2,14 0-1,15-14 0,11 1-1,9-12 0,11-2 0,5-12 2,4-8 2,10-3 2,-12-10 2,6 1 1,-12-14 2,-2 4 0,-59 30 1,77-79 0,-77 79 0,29-87-1,-29 87 0,-32-92-2,-6 48-1,-17 6-1,-2 5 0,-3 6-4,-3 12-6,1 9-29,6 3 0,3 13-1,10-2 1</inkml:trace>
  <inkml:trace contextRef="#ctx0" brushRef="#br1" timeOffset="139657.9879">21791 16175 24,'-10'23'30,"-10"-7"2,9 10-1,-11-1-13,6-3-8,5 9-3,3-2-2,6 6-1,3 0-2,9 5 1,1-2 1,10-1-2,3-2-1,6-2 0,3-7 0,4-1-2,3-6 2,3-7-1,1-4-1,1-3 1,-1-6 0,3-7 0,-1-4 0,-2-9 1,-1-7 0,-1-2 1,-7-6 0,0-2 2,-12-5 0,-4 0 1,-15-9-1,-3 6 1,-15-6-1,-8 5-2,-10-1 1,-6 9-2,-9 4 0,-5 10 0,-3 11-1,-3 11 0,-1 13 0,-1 5-2,6 15-7,0 3-30,7 0 1,3 5-1,4-5 0</inkml:trace>
  <inkml:trace contextRef="#ctx0" brushRef="#br1" timeOffset="173082.8995">10037 10890 26,'-15'-6'28,"15"6"-3,-18-11 1,3 2-6,0 6-6,-10-4-1,4 3-3,-9-4-2,5 8-2,-6-4-1,3 5-1,-1-1-1,4 3 0,0 1-1,3 7-1,5 2 0,0 1 0,4 4-1,2 5 1,3 4-1,2 7 1,3 5-1,3 2 1,2 8-1,4 6 0,1 6 1,1 2-1,1 6 1,0 3-1,-1 2 0,-2 5 0,-2 2 0,-3-1 0,-3 4-1,-2 2 1,0 0-1,-1 1 0,1-1 0,-1-2 1,2-2-2,1 0 1,3-1 0,-2-6-1,3 0 0,-2-2 0,1-1 0,-1 0 1,0-4-1,-3-4 2,2 1-1,-1-3 0,-1-3 1,1-5 0,1-4 0,1-2 0,1-5 0,1-2-1,2-8 1,0-3 0,1-8 0,1-1 0,2-5 1,1-5-1,0-3 1,2-3 1,5-3-1,2-2 1,4-2 0,3-1 0,1-2 0,4 2-1,0-2 0,1 4 0,-4-1 0,-4 3-1,-2 3 0,-3 3 0,-5 4-7,-6 4-29,-7-15 1,2 19-1,-2-19 0</inkml:trace>
  <inkml:trace contextRef="#ctx0" brushRef="#br1" timeOffset="174729.9939">10209 14049 27,'0'0'29,"2"-10"0,-2 10-5,0 0-4,-11-4-4,11 4-3,-14-5-1,14 5-4,-19-5-2,8 4-2,-3-2 0,0 2-1,-4-1-2,2 2 1,-1 0-1,0 1-1,2 0 1,2 2-1,-1 2 0,4 3 0,-1 1 0,2 2 0,2 2 0,2 6 0,0 3 0,3 2 0,3 1 0,3 3 0,2 1 0,4 0 0,4-1 0,1-5 0,2-7 0,2-4 0,2-8 1,1-6-1,-1-7 0,-1-5 1,-4-5-1,0-1 0,-2-4 0,-2-2 1,-6 0-1,-1 3 0,-3 2 1,-1 4-1,-1 5 1,0 12-1,0 0 1,0 0-1,-6 14 0,7 5 1,2 4-1,2 2 0,3-1 0,1 2-1,3-3-1,0-9-3,4 3-11,0-9-21,-4-12 0,4 0-1,-5-7 2</inkml:trace>
  <inkml:trace contextRef="#ctx0" brushRef="#br1" timeOffset="175176.0195">10529 13989 56,'-8'12'34,"-7"-2"-1,3 2 2,1-2-26,-3-5 0,4 4-3,0-7-2,10-2-1,-11 7-1,11-7-1,0 0 0,-1 10 0,1-10-1,5 16 0,0-6 0,1 2 0,0 1 0,3-1 0,0 3 0,1-4 0,0 1 0,2 0 0,0-1 0,-1-1 0,-1-1 0,-2 2 0,-4 0 0,-3 3 0,-2 2 0,-3-2 1,-5 1-1,-1 1 0,-2-1 0,-3-2-1,3-3 0,-1-3-1,13-7-2,-18 6-5,18-6-13,0 0-13,0 0 0,9-14-1,-4-4 2</inkml:trace>
  <inkml:trace contextRef="#ctx0" brushRef="#br1" timeOffset="175591.0433">10806 14052 27,'-13'-10'29,"13"10"3,-21 0-2,9-2-16,2 9-3,-6-3-1,7 7-2,-5 1-1,7 2 0,-1 2-4,4 0 1,1 0-2,5-1 0,4-1-1,4-3 0,4-4 0,4 1-1,2-3 1,1 1-1,-2 0 0,0 0 1,-6 2-1,-2 4 0,-8 2 1,-8 2-1,-7 3 0,-3 0 1,-5 0-1,-2 1 0,1-3-1,0-4-1,8-1-4,0-10-12,13-2-17,1-10 0,8-8-1,9-4 1</inkml:trace>
  <inkml:trace contextRef="#ctx0" brushRef="#br1" timeOffset="175997.0663">11007 14038 50,'-3'21'33,"-6"-3"1,5 7 0,3 3-22,-4-1-3,8 6-2,0-3-3,4 0 0,1-8-1,3-1 0,2-10-1,2-5-1,3-11 1,2-6-1,-3-10 0,3-3 1,-3-5-1,0-2 1,-4 0 0,-1 2-1,-8 4 1,0 5 0,-3 5 0,-1 15 0,0 0 0,0 0 0,-10 20-1,8 4 1,-1 5-2,3 5 1,-1 3-1,4 0-1,2-2-3,-2-10-5,9-6-24,-1-9-7,0-14 1,2-7-1</inkml:trace>
  <inkml:trace contextRef="#ctx0" brushRef="#br1" timeOffset="176518.0963">11371 14079 77,'-3'22'38,"1"4"-1,-2 0 1,-6-1-29,11 0-4,0-6-2,5 1-1,1-7-1,2-5 0,0-8-1,2-5 0,1-9 1,-1-3-1,2-5 0,-3-6 0,1-1 0,-1 2 0,0 3 1,0 3 0,-3 4 0,1 7 0,-8 10 0,14-3 1,-6 12-1,-2 3 0,0 5 0,1 6-1,1 1 1,-1 0-1,-1 1 0,-1-4 0,0-3 0,1-2 0,-6-16 0,10 8 0,-10-8 0,9-16 0,-5-1 0,2-3 0,0-3 0,-1-1 0,0 2 0,0 3 0,0 7 0,-1 3 1,-4 9-2,0 0 1,13 15 0,-9 0 0,1 3-1,-1-1-1,5 0-3,-3-4-8,6-4-27,1 2 2,-2-6-1,5-3-1</inkml:trace>
  <inkml:trace contextRef="#ctx0" brushRef="#br1" timeOffset="176954.1212">11890 14148 61,'0'0'37,"16"-2"0,-6-2 1,2-9-19,3 5-12,-1-7-1,6 2-2,-2-4 0,3-1-2,-6-1 0,2 1-1,-4-2 0,-2 0 0,-4 1-1,-4-1 1,-5 2-1,-3 2 1,-1 3-1,-6 2 1,0 6-1,-3 5 1,-3 9-1,1 6 1,2 6 0,0 2 0,2 6 1,4 6-1,1 0 2,4 2-1,3-4-1,4-1 2,2-6-1,7 0-1,2-7 1,5-5-1,3-7-1,4-4-1,5 1-8,-3-4-32,1-5-2,-3-4 2,-4-9-3</inkml:trace>
  <inkml:trace contextRef="#ctx0" brushRef="#br1" timeOffset="177862.1732">12763 13700 31,'-1'-11'31,"1"11"1,-9 7-2,-5 4-11,2 10-4,-7 4-3,6 15-3,-4 3 0,10 7-2,-1 1-1,12 5-2,3-2 0,8 0-1,3-4-1,5-4-1,4-7-3,-1-6-1,4-3-5,-10-12-15,2-4-16,0-4 1,-8-10-1,0-2 1</inkml:trace>
  <inkml:trace contextRef="#ctx0" brushRef="#br1" timeOffset="178877.2312">13557 13688 25,'-2'-10'33,"-8"-4"2,1 5 0,-2 3-12,-9-2-4,7 10-6,-9-3-4,5 10-2,-2 1-3,1 9 0,1 1-1,3 5-1,5 1-1,4 5 1,3 1-1,3 3 0,1 0 0,6 2 0,1-1 0,3 0-1,-3 0 0,-1-1-1,0-4-1,-5-4-2,3 0-3,-9-9-4,4 1-8,-9-8-12,-3-5-7,11-6 0,-22 0 2</inkml:trace>
  <inkml:trace contextRef="#ctx0" brushRef="#br1" timeOffset="179044.2408">13247 14115 53,'-14'-9'36,"14"9"1,0 0-6,-2-11-10,19 11-7,0-6-5,10 5-3,2-4-2,6 0-4,5 2-3,-2-6-9,1 2-27,0 2 1,-5-3-1,0-2 1</inkml:trace>
  <inkml:trace contextRef="#ctx0" brushRef="#br1" timeOffset="179394.2608">13924 13668 62,'-18'25'37,"-7"4"1,1 10 0,7 9-24,-6-5-4,9 9-3,0-2-3,9 0 0,4-4-2,6-3-1,8-8-2,0-8-1,6 0-6,-5-15-9,4-6-22,3-5 1,-3-11-2,3-4 2</inkml:trace>
  <inkml:trace contextRef="#ctx0" brushRef="#br1" timeOffset="179601.2726">14194 13890 61,'0'0'37,"-3"27"-1,-11-6 1,-5 6-20,-4 9-13,-6 2 0,0 3-3,-1-4-2,3-6-2,7 0-7,1-11-19,5-10-7,14-10-1,-7-9 1</inkml:trace>
  <inkml:trace contextRef="#ctx0" brushRef="#br1" timeOffset="179807.2843">13936 13981 69,'0'0'40,"-10"2"-2,10-2 2,9 18-23,-9-18-9,27 22-2,-5-8-2,5 1-1,1-2-2,4 2-1,3-2-2,-4-6-3,3 4-7,-7-9-29,-1-7 2,0-5-1,-4-7 0</inkml:trace>
  <inkml:trace contextRef="#ctx0" brushRef="#br1" timeOffset="180034.2974">14305 13742 78,'0'0'40,"6"10"-1,3 4 2,-2 6-27,1 3-7,7 10-2,-5 2-1,2 8-1,-3 2-2,-2 5 0,-4-1-2,-3-1-2,1 0-11,-3-12-26,-1-13-1,2-10 0,1-13 0</inkml:trace>
  <inkml:trace contextRef="#ctx0" brushRef="#br1" timeOffset="180703.3357">14633 13944 49,'0'0'37,"0"0"-1,0 0 3,9 5-19,-9-5-7,27-10-3,-11 4-3,10 5-2,0-3-3,1 0-2,3 5-4,-6-6-6,4 5-21,-6 1-8,-6-3 0,-6 3 0</inkml:trace>
  <inkml:trace contextRef="#ctx0" brushRef="#br1" timeOffset="180876.3456">14655 14092 74,'0'0'37,"19"7"-1,-2-12 0,4-1-31,9-1-6,5 3-10,1 1-25,-4-5 0,1 4 0,-6-3-1</inkml:trace>
  <inkml:trace contextRef="#ctx0" brushRef="#br1" timeOffset="181116.359">15078 13881 86,'5'15'36,"-5"-15"1,17 5 0,-1-4-33,2-4-3,6 0 0,2-4-3,3-1-3,0 2-7,-6-1-20,-4 1-4,-2 3-2,-17 3 2</inkml:trace>
  <inkml:trace contextRef="#ctx0" brushRef="#br1" timeOffset="181290.3689">15086 14022 53,'-4'12'37,"4"-12"-2,8 11 0,3-9-19,3-6-11,9-2-6,5 2-22,5 0-10,-7-4-2,7 3-1</inkml:trace>
  <inkml:trace contextRef="#ctx0" brushRef="#br1" timeOffset="181859.4018">15628 13737 79,'-17'10'37,"-6"4"1,0 3-8,1 16-19,-4-2-2,9 8-4,1 1 0,10 1-2,6-3-1,9-4 0,9-6-1,7-8 0,6-8-1,5-7 0,2-9 1,1-6-1,-2-9 0,-5-1 1,-4-4-1,-7-4 1,-7 0-1,-10 0 0,-9 1 0,-9 4 1,-5 4-2,-6 4 1,-3 5-3,-4 6 0,4 6-4,-2 0-2,12 8-2,-2-7-4,12 10-3,-3-9 0,10 6 2,1-10 2,0 0 5,-6 11 6,6-11 8,-8 10 4,-3-10 6,11 0 1,-15 3 2,15-3 1,0 0-2,2 12-4,-2-12-3,22 3-3,-3-5-2,4 9-1,3-3-1,4 2-1,-2 1-2,0 1-1,-3 5-3,-6-8-12,-2 7-26,-3-6 0,-14-6 0,15 4-1</inkml:trace>
  <inkml:trace contextRef="#ctx0" brushRef="#br1" timeOffset="185479.6089">13215 14785 45,'5'-11'29,"-5"11"-3,0 0-1,0 0-7,6 11-6,-7-1-4,3 11-3,-1 0-1,2 5-2,-1 1 0,2 1-1,-1-3 1,1-5-1,-1-2-1,1-5 1,-4-13-1,5 12 0,-5-12 1,0 0-1,8-22 0,-3 9 0,2-6 1,0-3 0,2 1 0,3-1 0,0 1 1,2 7-1,1 3 0,-2 5 1,-1 7-1,1 8 1,-3-1-2,-1 7 1,-4 3-1,0 2 0,-3 1 0,1 2-1,-1 2-2,-5-6-2,5 7-7,-4-8-17,0-8-6,7 1-2,-5-11 2</inkml:trace>
  <inkml:trace contextRef="#ctx0" brushRef="#br1" timeOffset="185893.6325">13595 14916 29,'16'-1'33,"-6"-6"2,5 4-1,-4 1-12,-1-7-9,9 7-2,-5-6-5,4 1-2,-2-5-2,2 2 0,-3-4-1,-1 2 0,-4-3 1,-3 0-1,-4 2-1,-3 2 1,0 11 0,-15-14-1,2 10 1,-2 3-1,-5 2 1,-1 6-1,-2 4 0,1 5 1,1 0-1,2 6 0,3 3 1,7 2 1,4 1-1,6-1 1,4-3 0,7 1 0,1-4 0,6-3 0,-1-5-1,4-3-1,1-1-3,-2-8-6,6-1-22,-4-3-8,-2-5 1,0-2-2</inkml:trace>
  <inkml:trace contextRef="#ctx0" brushRef="#br1" timeOffset="186133.6463">14113 14740 65,'0'0'37,"3"17"0,-9 1 0,-9 7-23,-4 1-8,2 6-2,-5 1 0,2 4-2,-2-1-1,1-2-1,1-7 0,3-3-3,5-4-4,-3-14-12,15-6-19,-10-4 1,8-13-1,5-1 1</inkml:trace>
  <inkml:trace contextRef="#ctx0" brushRef="#br1" timeOffset="186327.6574">13890 14839 75,'-2'10'39,"6"1"0,-4-11-3,22 25-24,-8-13-3,7 9-2,-2-3-3,5-1-1,-1 1-2,1-2-1,2 1-4,-4-10-4,5-1-25,-4-5-8,-4-8 2,1-2-2</inkml:trace>
  <inkml:trace contextRef="#ctx0" brushRef="#br1" timeOffset="186593.6726">14279 14602 80,'0'0'40,"-12"19"-1,6-3 2,0 11-26,2-8-10,5 12-1,1 0-1,2 9-2,-1 1 0,1 3 0,1 0-1,-1-2 1,0-3-1,1-6 0,1-7-2,1-5 0,5-5-3,-12-16-10,21 1-26,-6-9 1,2-8 0,-1-3 0</inkml:trace>
  <inkml:trace contextRef="#ctx0" brushRef="#br1" timeOffset="186773.6829">14259 14909 87,'-15'7'39,"6"-2"1,9-5 1,0 0-31,11 2-3,8-7-4,1-2-3,3-5-9,5 2-30,3-1-1,-1-6-1,3-5 0</inkml:trace>
  <inkml:trace contextRef="#ctx0" brushRef="#br1" timeOffset="187516.7254">16474 13798 68,'-1'22'37,"-5"-5"0,-1 6 2,2 6-25,-11-5-5,5 7-4,-5-1-1,3-2-1,1-6 0,2-1-1,3-11 0,7-10 0,0 0-1,0 0-1,11-18 1,-2 2-1,1-6 1,0-5 0,0-1-1,-1 0 1,-2 2 0,-4 1 1,0 4-1,1 4 1,-4 5-1,0 12 0,0 0 1,13 12-1,-5 2 1,2 9-2,1 2 1,1 2 0,3 3-1,-2-2-1,2 1-4,-5-9-11,0-1-26,2-6 0,-12-13-1,9 11 1</inkml:trace>
  <inkml:trace contextRef="#ctx0" brushRef="#br1" timeOffset="188077.7575">14709 14626 55,'0'0'35,"9"-4"1,-9 4 0,-17 21-23,10 7-3,-7 3 0,5 14-2,-3 3-3,4 9 1,2-1-2,6-2-1,4-4-2,7-5 0,5-7-4,3-16-3,10-1-12,0-13-22,-3-10 1,2-5-2,-3-11 2</inkml:trace>
  <inkml:trace contextRef="#ctx0" brushRef="#br1" timeOffset="188498.7813">15064 14778 85,'0'0'36,"1"21"1,-12-2 1,-7 7-34,0 6-1,-6 1-1,0 4 0,-3-1-1,1-4-1,2-3-1,1-8-2,7-6-3,-2-13-6,18-2-8,-11-8-10,10-9-6,4 0-1,-2-7 6,-1-3 10,2 3 11,-4 2 11,-3-1 13,-2 6 12,-2 6 9,-1 1 3,1 5-5,9 5-6,-12 6-9,19 5-5,-7-11-5,20 24-3,0-10-2,4 4-1,5 0-1,3-2 0,1-1-2,-3-2-2,3 1-6,-12-5-25,2-6-6,-3-3 0,-6-8 0</inkml:trace>
  <inkml:trace contextRef="#ctx0" brushRef="#br1" timeOffset="188746.7957">15033 14669 85,'0'0'39,"9"8"2,2 2 0,3-5-26,5 18-9,1 2-1,5 9-1,-1 8-2,-2 5-1,-2 5 0,-6-3-2,-2 2-3,-9-13-12,-1 2-25,-1-10-2,-5-15 2,4-15-1</inkml:trace>
  <inkml:trace contextRef="#ctx0" brushRef="#br1" timeOffset="189299.8273">15440 14861 73,'0'0'40,"17"-3"0,-1-4 1,8 5-28,-6-10-3,8 7-2,-5-2-4,2 3-2,-3 3-6,-4-3-7,3 3-29,-7 4-1,-12-3 0,5 11 0</inkml:trace>
  <inkml:trace contextRef="#ctx0" brushRef="#br1" timeOffset="189488.8382">15503 14961 89,'21'4'38,"-8"-7"1,5-2 0,2 1-34,0-3-4,1-2-9,0 2-30,1 6 0,-5-4-1,3 4-1</inkml:trace>
  <inkml:trace contextRef="#ctx0" brushRef="#br1" timeOffset="189928.8633">15883 14715 75,'0'0'39,"5"19"-1,-6-4 1,-7 3-28,9 10-6,-2 1-1,4 3 0,0-2-2,6 1-1,1-6 0,2-3 0,2-6-1,0-6 1,2-8-1,-1-4-1,2-5 1,-3-7 0,0-6 0,-3-3-1,1-3 1,0 2 0,-2 1 0,-1 1 1,-2 5-1,-7 17 1,10-12 0,-10 12 0,6 17 0,-4 1 0,0 5 0,1 6 0,3 1-1,-1-1 0,4-1-2,2-5-2,6-1-6,-6-12-20,7-7-10,3-7 0,-3-10 0</inkml:trace>
  <inkml:trace contextRef="#ctx0" brushRef="#br1" timeOffset="190337.8864">16341 14803 86,'-9'15'38,"5"3"2,-3 3 0,-1 1-29,9 7-4,-1-3-4,4 1 0,3-3-2,3-3 0,4-4 0,3-7 0,2-8 0,-1-7-1,2-8 0,-3-4 0,-1-4 0,-3-5 0,-3-4 0,-3-2 0,-2 1 0,-3 2 0,-1 5 1,-1 4-1,0 5 1,0 15 0,0 0-1,0 0 1,-4 21 0,4 3 1,1 4-2,0 5 1,2 1 0,1-2-1,1 0-1,2-6-1,1-5-3,-4-10-2,9-1-12,-13-10-23,16-15 1,-8-5-2,-2-10 3</inkml:trace>
  <inkml:trace contextRef="#ctx0" brushRef="#br1" timeOffset="190550.8989">16581 14520 88,'0'0'41,"4"11"1,-5 7-1,5 11-26,-6 1-7,6 7-4,-2 5-1,6 5-2,0 1 0,2-5 0,5-3-3,-1-7-1,2-5-2,-2-15-6,9-10-25,-8-8-7,-1-12 1,-1-7 0</inkml:trace>
  <inkml:trace contextRef="#ctx0" brushRef="#br1" timeOffset="190758.9108">16762 14527 87,'0'0'40,"1"17"3,-1 7-1,-7 1-28,10 16-6,-2 1-3,2 6-1,-1 0-1,2-1-1,2-2-3,-2-4 0,6-2-7,-7-13-34,5-16-1,4-12 1,2-17-2</inkml:trace>
  <inkml:trace contextRef="#ctx0" brushRef="#br1" timeOffset="191612.9594">17126 14766 27,'0'0'31,"7"-10"4,-7 10 1,2-14-15,-2 14-5,0 0-1,4 18-3,-11-7-2,3 11-3,-8 1-1,2 5-2,-4-4-1,3 5-1,-1-5-1,2-4 1,4-9-2,6-11 1,0 0-1,13-9 1,-1-7-1,2-8 0,1-5 0,2-4 1,-2 1-1,-3 1 1,-2 6 0,-2 1 0,-3 6 0,-5 18 0,0 0 1,12 5-1,-7 15 0,2 10 0,1 5-1,4 2-1,2 5-5,-7-8-29,7-4-7,-1-10 0,-4-11 0</inkml:trace>
  <inkml:trace contextRef="#ctx0" brushRef="#br1" timeOffset="192397.0043">13325 15559 56,'-7'21'32,"7"16"-1,-7-3 0,5 9-26,1 4-3,4-1 0,2 1 0,0-4-1,0-5-2,2-4-1,-4-8-5,1-5-4,-5-11-9,1-10-12,0 0 0,-13-14 0</inkml:trace>
  <inkml:trace contextRef="#ctx0" brushRef="#br1" timeOffset="192663.0197">13262 15636 59,'0'-32'37,"9"7"0,4 8-8,3-6-7,13 17-9,-2-3-4,10 9-3,-1 1-2,3 8-2,-4 4-1,-4 5 0,-8 6-1,-8 3-1,-11 2 1,-8 2-1,-9 1 0,-8-5 1,-4-3-1,0-5 0,1-5-1,-1-9-2,11 1-7,0-13-17,10-6-10,12-2 0,5-8-1</inkml:trace>
  <inkml:trace contextRef="#ctx0" brushRef="#br1" timeOffset="192968.0372">13627 15540 75,'10'6'39,"-10"-6"0,15 13 1,1-1-27,-8-3-5,6 8-2,-5 4-3,2 1-1,-3 1-2,-3 1-1,-3-2 0,-3-2 0,-2-2 1,-3-6-1,6-12-1,-14 9 2,14-9-1,-11-18 0,10-1 1,2-3 0,5-3-1,3-4-2,8 6-4,-2-6-10,4 10-22,4 3 1,-3 6-1,-1 8 1</inkml:trace>
  <inkml:trace contextRef="#ctx0" brushRef="#br1" timeOffset="193350.0589">13928 15663 49,'12'11'37,"-2"-3"1,2-3-1,0 2-14,-1-13-10,8 5-3,-4-7-2,4-3-3,-1-3-1,2 0-2,-3-4 0,-1-1 0,-4-3-1,-3 2-1,-2 0 1,-8 4-1,-6 4 1,-3 3-1,-7 7 0,-1 7 0,-5 8 0,-1 4 0,2 7-1,2 4 1,3 2 0,5 2 0,7 1 0,4-5 0,7-3 0,6-2 0,6-3 0,2-6 0,2-2-1,1-9-3,4 1-5,-6-10-19,1-1-12,0-4 0,-2-6-1,0-2 1</inkml:trace>
  <inkml:trace contextRef="#ctx0" brushRef="#br1" timeOffset="193651.0762">14308 15559 62,'0'0'41,"6"19"-2,-5-4 2,0-3-14,6 11-18,-4-1-3,3 6-3,1 0-1,0-1-1,3-1-1,-1-3 1,-1-5-1,2-7 0,-10-11 0,16 1 1,-9-10-1,2-7 0,-3-6 1,1-2 0,1-2-1,0 0 0,-1 4-1,0 2-1,2 6-4,-6-1-7,9 7-27,-12 8-2,17-3 2,-5 3-2</inkml:trace>
  <inkml:trace contextRef="#ctx0" brushRef="#br1" timeOffset="193979.095">14817 15390 65,'-13'13'39,"-4"2"0,-4 8 2,1 8-24,-9-1-7,10 10-3,-1 1-3,9 3 0,4-1-3,6-2 0,6 0-3,6-5-1,9-2-3,-4-12-10,8-2-24,1-4 0,-6-8 0,1-2 0</inkml:trace>
  <inkml:trace contextRef="#ctx0" brushRef="#br1" timeOffset="194231.1093">15035 15614 93,'7'9'40,"-11"3"0,-4 2-1,-5 3-34,3 4-2,-3 2-2,0 4 0,-1-1-2,-3-4-2,5 4-5,-5-13-15,2-2-16,5-4-1,0-10 1,10 3 0</inkml:trace>
  <inkml:trace contextRef="#ctx0" brushRef="#br1" timeOffset="194440.1213">14851 15661 77,'0'0'42,"7"15"-2,-2-5 2,-5-10-25,17 26-8,-7-12-4,5 5-2,1-1-2,2-2-1,2-1-4,0-4-1,7 1-9,-9-7-26,5-8-1,-1-6 0,-4-9 0</inkml:trace>
  <inkml:trace contextRef="#ctx0" brushRef="#br1" timeOffset="194674.1347">15124 15436 71,'0'0'39,"0"0"1,13 16 0,-3 1-19,4 16-13,-3 2-2,5 6-3,-4 4-1,2 2 0,-4 2-2,-3-2-1,-2-4 0,-3-8-3,1-3-4,-7-13-18,4-19-15,2 11 0,-1-22 1,6-7 1</inkml:trace>
  <inkml:trace contextRef="#ctx0" brushRef="#br1" timeOffset="194875.1462">15461 15621 94,'10'4'39,"1"-4"2,4-2-2,5-1-33,-1-6-2,4 0-3,1 3-5,-7-4-5,5 9-17,-7-3-14,-15 4 0,0 0-1,0 0 2</inkml:trace>
  <inkml:trace contextRef="#ctx0" brushRef="#br1" timeOffset="195083.1581">15491 15715 79,'-12'15'41,"6"-1"-2,6-14 3,0 0-30,16 11-4,1-15-4,5 2-4,2 1-10,-1-3-29,-1-5-2,-2 1 1,-6-3-2</inkml:trace>
  <inkml:trace contextRef="#ctx0" brushRef="#br1" timeOffset="195649.1905">15917 15540 81,'0'14'40,"0"-14"0,6 19 1,-1 0-26,-4-3-9,5 8-3,-2 1-1,1 4 0,1-2-1,1-5-1,-2-4 0,1-2 0,-1-7 1,-5-9-1,13-2 0,-13 2 0,13-24 0,-5 9 0,3-5 1,-1-4-1,1 1 1,3 5-2,-1 3 2,1 4-1,-1 8 0,-3 5 0,1 9 0,-3 7 0,0 5 0,-2-1-1,1 2-1,-1 0-1,3-1-2,-3-11-6,10-4-27,-2-4-3,1-8 1,1-4-1</inkml:trace>
  <inkml:trace contextRef="#ctx0" brushRef="#br1" timeOffset="196037.2127">16306 15635 91,'-3'12'40,"1"5"1,0 1 0,-3-2-30,9 5-5,0-2-2,4 0-2,2-2 0,6-5-1,2-6 0,1-5-1,1-7 0,0-3 0,-1-6 1,0-2-1,-5-4 0,-2-3 0,-4-1 0,-3 0 0,0 4 0,-3 1 0,-1 4 0,-2 7 1,1 9-1,0 0 1,0 0-1,-4 16 1,4 3-1,0 4 0,2 4 0,0 0-1,2 1-1,1-4-1,5 1-5,-6-14-8,5-2-26,2-9 0,-1-8 0,2-7 0</inkml:trace>
  <inkml:trace contextRef="#ctx0" brushRef="#br1" timeOffset="196271.2261">16619 15372 90,'0'0'41,"0"0"2,0 0-2,16 27-26,-20-4-8,5 10-2,-2 7-3,2 4 0,-1 3 0,2-4-2,1-4-1,1-7-1,3-2-2,-3-13-3,10-3-13,-2-15-22,-1-10-1,1-7 1,-1-7 0</inkml:trace>
  <inkml:trace contextRef="#ctx0" brushRef="#br1" timeOffset="196478.2379">16781 15444 72,'0'0'42,"-5"19"-1,-1-1 2,-2 1-16,4 12-18,-4 0-5,6 3 0,1-1-3,5 0-1,3-4-1,2-2-1,4-4-4,-2-12-6,5-6-30,0-3 0,-3-9 0,2-4 0</inkml:trace>
  <inkml:trace contextRef="#ctx0" brushRef="#br1" timeOffset="196792.2559">16964 15396 90,'-9'11'42,"9"-11"0,-4 13 0,6 5-26,1-6-10,7 3-3,3 4-2,1 10 0,-1 4 0,1 5 0,-6 2-1,-2 2 0,-5 2-1,-6 1 1,-3-1 1,-7-8-1,-1-3 0,-3-4-1,3-6 0,0-4-1,4-5-3,0-13-7,12-1-30,0 0-1,2-16 2,8 3-2</inkml:trace>
  <inkml:trace contextRef="#ctx0" brushRef="#br1" timeOffset="197053.2708">17204 15565 105,'-6'18'39,"5"-7"1,1-11-4,1 21-49,-1-21-27,9 10 0,-9-10 1,15 7-2</inkml:trace>
  <inkml:trace contextRef="#ctx0" brushRef="#br1" timeOffset="197260.2827">17245 15761 99,'-7'34'43,"-1"1"0,-3-3-1,2-1-37,3-8-42,-5 2-3,-4-10 0,4-8-3</inkml:trace>
  <inkml:trace contextRef="#ctx0" brushRef="#br1" timeOffset="199374.4036">10332 13050 36,'0'0'21,"4"-13"1,-4 13 1,0 0-9,-10-5-4,10 5-1,-19-2-2,9 7-2,-4 1-2,-1 4 1,0 4-2,0 3 0,3 3-1,2 3 0,6 3-1,3-2 0,4 0 0,6-2 0,3-5 0,3-3 0,2-7 1,2-6-1,-2-9 0,2-3 0,-3-6 2,1-3 0,-6-3 0,1 0 2,-4-2-2,-1 4 1,-4 3 1,-1 4-1,-2 3-1,0 11 0,0 0 0,-3 9-1,1 5-1,2 4 1,2 5-1,1 3 0,1 0 0,1-4-1,1 0-2,-2-8-10,-4-14-22,16 12 0,-16-12 0,13-21 0</inkml:trace>
  <inkml:trace contextRef="#ctx0" brushRef="#br1" timeOffset="199642.4189">10555 12733 72,'0'0'36,"-1"23"0,-1-4 1,-1 7-28,3 14-4,-1 3-1,2 9 0,-1 1-2,2 5 0,-1-3 0,0-8-2,2-6-3,0-13-5,5-9-23,-8-19-6,13 5 0,-2-19-1</inkml:trace>
  <inkml:trace contextRef="#ctx0" brushRef="#br1" timeOffset="199863.4313">10764 12698 81,'5'21'37,"-7"5"0,-3 9 1,-5 7-31,7 8-2,-2 2-2,5 4-2,-2-3-1,2-9-3,10-2-14,3-16-21,0-14 1,6-9-2,0-13 2</inkml:trace>
  <inkml:trace contextRef="#ctx0" brushRef="#br1" timeOffset="200203.4509">11009 12942 53,'-7'30'36,"-8"0"0,3 5 1,0 1-17,1-5-12,12 2-1,2-10-2,9-6-1,4-12-2,8-7-1,4-11 1,2-9-2,-1-4 1,-1-4 0,-6-1-1,-7 3 0,-8 2 0,-9 3 1,-11 9-1,-8 7-1,-6 8 1,-4 6 0,-2 5 0,1 5-2,5 5-3,5-2-11,8 2-22,15-3 0,6-9 0,14-3 1</inkml:trace>
  <inkml:trace contextRef="#ctx0" brushRef="#br1" timeOffset="200457.4655">11451 12995 96,'0'0'38,"-14"6"2,0-6-11,-2 10-21,-6 1-2,5 6-3,-3 3 0,1 3-1,2 3-1,5 3 0,2 0 0,10 3-1,5-2 1,8-6-2,8-2-3,4-11-5,15-6-27,1-3-4,0-11 0,2-6 0</inkml:trace>
  <inkml:trace contextRef="#ctx0" brushRef="#br1" timeOffset="200692.479">11826 13037 76,'10'9'41,"-10"-9"-1,18 2 1,-6 0-22,2-7-12,10 3-2,0-3-2,3 0-3,2 1-3,-5-5-5,3 7-17,-5 1-16,-10-1 1,-12 2-1,0 0 2</inkml:trace>
  <inkml:trace contextRef="#ctx0" brushRef="#br1" timeOffset="200912.4913">11873 13199 93,'-3'11'41,"3"-11"0,14 8 0,-1-11-33,8 1-2,1-5-6,5-4-17,0 2-22,4 0-2,-2-3 0,-1-2-1</inkml:trace>
  <inkml:trace contextRef="#ctx0" brushRef="#br1" timeOffset="201565.5289">12660 13013 34,'-15'-17'28,"15"17"2,-26-19 0,6 10-22,5 10 1,-6 0 1,5 9 1,-6 0-1,6 10-1,-5-1-2,8 6 0,2-2-2,8 2-1,3-3 0,7-2-1,6-3 0,7-5-1,2-4-1,6-4 0,-2-5 1,0-2-1,-2-4 0,-5-2-1,-3-2 1,-4-1-1,-5-1 0,-2-2 1,-5 0-1,-4-2 1,-2 0-1,1 3 1,-1 3 0,1 2 0,5 9-1,0 0 1,0 0-1,5 21 0,5 2 0,3 2 0,1 5 0,3-1-3,3 0-1,-1-14-6,7-3-23,-4-9-7,-4-11 1,2-7-1</inkml:trace>
  <inkml:trace contextRef="#ctx0" brushRef="#br1" timeOffset="201806.5427">12877 12684 72,'1'-16'38,"-1"16"0,0 0 2,0 21-24,3 12-8,-5 6-3,4 14-1,-1 4-2,1 1 0,2 1-1,2-3-1,4-7-1,-1-11-3,6-9-5,-2-21-12,3-8-19,4-10 1,-1-15-1,0-5 1</inkml:trace>
  <inkml:trace contextRef="#ctx0" brushRef="#br1" timeOffset="202034.5557">13038 12650 90,'0'0'39,"-4"28"-1,4 2 3,5 9-33,-3 3-3,5 10-1,-1 1-2,2 4 0,1-2-2,2-7 0,3-3-5,-3-15-10,3-7-26,3-13 1,1-13 1,2-10-3</inkml:trace>
  <inkml:trace contextRef="#ctx0" brushRef="#br1" timeOffset="202375.5752">13325 12947 71,'-10'29'38,"-3"0"0,0 4 2,2 5-26,1-11-7,14 2 0,2-9-3,9-6 0,5-8-2,7-8-1,3-7 0,0-6-1,0-4 0,-7-3 1,-4-2-1,-8 4 0,-7-1 0,-12 3 0,-7 4 0,-7 4 0,-5 6 0,-3 5 0,0 4 0,2 0-1,5 5-1,7 0-3,12 4-5,3-3-27,14-7-3,10-1 1,5-8-1</inkml:trace>
  <inkml:trace contextRef="#ctx0" brushRef="#br1" timeOffset="202650.5909">13716 12955 63,'9'-13'38,"-9"13"0,-3-16 2,3 16-17,-14-13-14,14 13-4,-15-4-2,15 4 0,-18 19-1,6 0 0,0 4 0,0 6 0,3 3 0,3 2 0,3-3 0,6-4 0,5-6-1,7-3-1,6-8-3,2-11-5,7-4-33,-3-6 0,-2-6 0,-2-2-1</inkml:trace>
  <inkml:trace contextRef="#ctx0" brushRef="#br1" timeOffset="203486.6388">14201 12729 22,'0'0'33,"0"0"2,0 0 1,-10 3-12,0-4-4,6 12-5,-8-4-4,6 7-3,-3-1-3,3 8-1,-1-2-1,2 7-1,0 1-1,3 2 1,1 1-2,2 3 0,2-2 1,1-2-1,5-1 0,2-3 0,3-6 0,1-4 1,3-3-1,2-8 0,1-3 0,0-2 0,0-4 0,-2-4-1,2-1 0,-3-4 0,4-3 1,-5-2-1,2 0 0,-1-3 0,-3 0 1,0 2-1,-4-1 1,-2 2 1,-6 2-1,2 1 0,-5 0 1,-1 1-1,-3 0 1,1-1 0,-1 3 0,0-1-1,0 4 1,2 1 0,2 9-1,-3-13-3,3 13-17,0 0-19,0 0 0,10-1-1,-10 1 1</inkml:trace>
  <inkml:trace contextRef="#ctx0" brushRef="#br1" timeOffset="204560.7002">14868 12640 49,'-1'-11'36,"1"11"0,-3-12 1,3 12-19,-11-7-6,11 7-4,-22 4-3,7 2-1,-3 3-2,-1 1-1,0 0 0,0 3 0,3 0-1,2 1 1,4-2 0,6 4-1,3-3 1,4 1 0,2 2 0,4-2-1,3 1 1,1 0 0,1 1-1,-1-3 1,-3 1-1,0-3 0,-4 2 0,-5 0 1,-6 1-1,-5 0 0,-2 1 0,-5 1-1,-1-2 1,-2 0 0,2-3 0,3-3-1,5-2 1,10-6 0,-11 3 0,11-3 0,12-10 0,-1 6-1,5 0 2,1 0-1,3 2 0,1 3 0,-4 4-1,-2 6 1,-5 5 0,-2 3 0,-7 3 0,-4 3-1,-2 2 1,-4-1 0,-1-2 0,3-5 0,3-3 0,3-5-1,1-11-2,11 6-6,8-10-25,1-2-4,-2-4 0,4 0-1</inkml:trace>
  <inkml:trace contextRef="#ctx0" brushRef="#br1" timeOffset="204862.7175">15203 12829 58,'-4'12'39,"-2"3"-1,-3 4 2,-2-6-14,2 10-17,-6-5-3,5 5-3,-3-1 0,1-2-2,0-2-2,1-2 0,0 0-4,-3-10-7,14-6-27,-13 8 0,13-8 0,-8-16-1</inkml:trace>
  <inkml:trace contextRef="#ctx0" brushRef="#br1" timeOffset="205083.7301">15018 12861 86,'3'11'39,"5"2"1,-1 4 1,-2-4-30,11 7-4,-2-4-2,3 4-2,1 0-2,2-1-1,2-2-2,0-8-3,6 3-10,-6-6-25,2-7-1,-3-3 1,0-7-1</inkml:trace>
  <inkml:trace contextRef="#ctx0" brushRef="#br1" timeOffset="205616.7606">15334 12671 90,'-10'-1'39,"10"1"3,0 0-2,0 0-29,16-8-6,2 5-1,8 4-2,0-1-1,2 3 0,-4 2-1,-4 4 0,-5 2 0,-10 2 0,-5 3-1,-7 1 1,-6 2 0,-1 1-1,-1-1 1,2 0 0,3-1 0,3-1 0,6-1 0,3-1 0,6-2 0,1-2 0,3-1 0,1 0 0,0-1-1,0 3 1,-1-3 0,-1 1 1,0 1-2,-3 1 1,-1 0 1,0-3-1,-2 1-1,0 0 1,-5-10 0,4 18 0,-5-7 0,-2 1 0,-2 3 0,-2 5 0,-1 0 0,1 0 0,-1 1 0,0 1 0,4-2-1,1-2-1,3-2-1,0-16-12,-6 12-24,6-12-2,0 0 2,-11-4-2</inkml:trace>
  <inkml:trace contextRef="#ctx0" brushRef="#br1" timeOffset="208268.9123">10406 12166 80,'0'0'23,"1"-13"-1,-1 13-1,-7-9-11,-2 6-5,9 3-1,-19 10-2,8 3-1,-1 2 1,-1 5-1,2 6-1,1 5 0,3 3 0,3 1 0,4-1 0,2-4 0,5-4 0,3-6 1,2-8 0,2-8 0,0-8 1,2-6 1,-4-6 0,2-2 0,-5-4 1,1-3 0,-5-3 0,1 3-1,-4-1 0,0 5-1,-3 1 0,1 7-1,0 13 0,0 0 0,1 11-1,3 7 0,3 6 0,2 3 0,3 1-1,2-2-1,3-1-4,-3-12-6,6-7-25,-3 1 0,-2-12-1,2 0 1</inkml:trace>
  <inkml:trace contextRef="#ctx0" brushRef="#br1" timeOffset="208696.9368">10819 12153 65,'0'0'36,"-9"-7"-2,9 7 2,-16 2-27,6-4-3,10 2-2,-15 1-2,15-1-1,-15 13 0,5-3-1,-2 1 1,1 7-2,-1 1 2,1 3-1,2 2 0,4-5 0,4 0-1,6-1 1,5-4 1,7-7-1,5-4 0,5 0 0,1-3 1,1 0-2,-3 0 2,-3-2-1,-7 5 0,-3 3 0,-9 4 0,-8 3 0,-8 1 0,-6 3 0,-5 1-1,-1 2 1,0-3-2,0-4-3,8-1-5,0-7-17,16-5-8,0 0-1,8-23 2</inkml:trace>
  <inkml:trace contextRef="#ctx0" brushRef="#br1" timeOffset="209089.959">11207 12079 61,'0'0'33,"-18"7"-1,-3 3-8,-3 0-13,3 8-1,-5-1-4,3 5-2,1-3 0,5 1-1,4-5-1,7 3 0,8-5-1,6-2 0,7-4 0,7-1-1,2-1 0,3 0 0,-1 3 0,-1-4 0,-2 1 0,-4 5 0,-7 2-1,-6-1 1,-5 4-1,-5-1 1,-4 2-1,-3 1 1,-2 1-1,-5-7-1,6 1-9,-3 0-24,2-11 1,13-1-2,0 0 1</inkml:trace>
  <inkml:trace contextRef="#ctx0" brushRef="#br1" timeOffset="209484.9816">11401 12124 74,'-7'19'36,"-1"10"-1,0 1 2,-1 2-30,9 4-2,1-6-1,8 0-1,4-7 0,6-7-2,5-7 1,5-8-2,1-10 2,0-4-1,-1-6 0,-3-1 0,-5-2 1,-3 1-1,-6 0 0,-6 0 1,-4 3-1,-4 6 1,2 12 0,-10-11-1,10 11 1,-16 11-1,4 4 0,4 10 0,1 4-1,1 3 1,2 1-2,3-4-1,7-1-3,1-14-7,9-8-27,3-8-1,2-14 1,3-10-2</inkml:trace>
  <inkml:trace contextRef="#ctx0" brushRef="#br1" timeOffset="210115.0179">11840 12134 73,'-3'20'38,"-2"2"-1,2 6 1,0 3-25,1-5-7,5 1-2,2-5-2,4-4 0,1-8-2,6-5 1,-1-8-1,3-9 0,0-6 0,0-3 0,-2-5 0,-2 0 0,-3 1 1,-2 2-1,-4 3 1,-1 6-1,-4 14 1,4-12-1,-4 12 1,5 10-1,0 3 0,0 3 0,2 2 0,2-1 0,1 2 0,1-1 0,0-3 0,2-3 0,2-1 0,0-4 0,0-3 0,2-3 0,0-2 0,3-5 0,1-4 0,1-1 0,1-3 1,2-6-1,-1 1 0,0-4 0,-1-1 1,-2 2-1,-5 1 0,-2-1 0,-5 3 1,-4 5-1,-5 1 0,0 13 1,-13-11-1,-1 10 0,-3 6 0,-1 4 1,-2 6-1,-1 4 1,1 3-1,4 5 1,4 0 0,6 4 1,5-2-1,7-1 0,5-3 0,6-5-1,6 1-10,1-8-30,2-13 0,3-11-1,-2-22 0</inkml:trace>
  <inkml:trace contextRef="#ctx0" brushRef="#br1" timeOffset="210914.0636">13168 11787 35,'-25'-2'31,"11"13"2,-8-2-1,1 11-17,3 14-3,-5 2 0,5 16-2,-5 1-2,7 12-1,2-1 0,6 8-3,1-9-1,7-5 0,7-7-4,5-14-1,11-8-7,-2-18-12,6-9-18,4-9 2,-3-9-2,2-2 2</inkml:trace>
  <inkml:trace contextRef="#ctx0" brushRef="#br1" timeOffset="211149.0771">13478 12020 79,'-15'28'37,"-11"0"-1,-1 6 1,-5-1-32,2-2-3,7-4 0,4-4-3,2-10-4,13-4-10,4-9-22,0 0 2,-1-15-2,1-1 1</inkml:trace>
  <inkml:trace contextRef="#ctx0" brushRef="#br1" timeOffset="211383.0903">13210 12114 35,'-12'-3'35,"1"-1"1,11 4 2,0 0-12,13 11-8,10-2-6,1-3-3,10 6-2,2-3-2,4 3-2,2 0-3,-2-4-4,1 4-7,-6-5-28,-3-8-1,-1-3 1,-6-9-2</inkml:trace>
  <inkml:trace contextRef="#ctx0" brushRef="#br1" timeOffset="211618.1039">13639 11759 79,'0'0'34,"6"19"-8,-8-9-26,2-10-30,8 13-4,-8-13 0</inkml:trace>
  <inkml:trace contextRef="#ctx0" brushRef="#br1" timeOffset="212056.1289">14300 11991 75,'-30'4'38,"-9"1"-1,-2 0 0,0 12-27,-6-1-1,6 7-3,2 3-2,9 4 0,9 1-2,14 3 1,8-2-2,11-2 1,10-1-2,10-4 1,5-4-2,3-5-1,2-1-4,-6-15-15,-1-1-19,-3-4 1,-7-6-2,-8-3 2</inkml:trace>
  <inkml:trace contextRef="#ctx0" brushRef="#br1" timeOffset="212292.1424">14020 12195 80,'0'0'38,"0"0"0,12 7 1,24-11-31,2-6-7,8-5-11,4-5-26,8 1-1,-6-8-1,-2-1 0</inkml:trace>
  <inkml:trace contextRef="#ctx0" brushRef="#br1" timeOffset="212525.1558">14295 11759 90,'-8'24'39,"3"11"0,1 12 0,2 13-32,-4 6-2,2 5-1,-2 2-2,2-4-4,6-6-7,-2-11-29,6-19-2,6-15 1,2-20-1</inkml:trace>
  <inkml:trace contextRef="#ctx0" brushRef="#br1" timeOffset="212865.1752">14722 11981 72,'-6'16'39,"-8"-6"-2,-4 0 3,0 7-31,-11-1 0,3 10-1,-5 0-2,6 5-1,5 0-3,6 3 0,10-2 0,11-3-1,9-7 0,12-7-1,7-12 0,5-7 0,2-9 0,1-7-1,-4-7 1,-7-3-1,-6-2 1,-12-2 0,-8 5 0,-12 2 0,-5 5 1,-4 7-1,-5 5 1,1 8-1,4 7 0,4 8 1,8 8 0,6 6-1,7-1 0,4 2-1,7 0-2,0-4-2,4 2-7,-5-14-28,1-10-1,0-11 1,-3-10-1</inkml:trace>
  <inkml:trace contextRef="#ctx0" brushRef="#br1" timeOffset="213104.1889">15005 11578 99,'-1'9'41,"-2"16"1,-3 12-1,10 13-30,-9 5-7,7 8 0,2 8-2,2-2-1,3-3-2,2-9-1,4-8-2,-3-14-7,8-16-30,-5-13-2,1-17 1,-2-15 0</inkml:trace>
  <inkml:trace contextRef="#ctx0" brushRef="#br1" timeOffset="213351.203">15194 11619 100,'0'24'42,"-4"7"1,-2 7-1,9 9-32,-6 4-4,6 3-3,2 3-2,4-5-1,5-3-3,1-8-3,8-3-5,-7-19-26,5-11-6,0-10 2,-3-12-2</inkml:trace>
  <inkml:trace contextRef="#ctx0" brushRef="#br1" timeOffset="213602.2174">15537 11903 90,'-12'26'40,"-3"6"0,0 2 0,-5-1-30,16 5-3,6-10-3,9-4-1,8-10-2,7-8-1,4-9 1,1-10-1,-1-6 0,-3-6 0,-7-4 0,-4-1 0,-8 1 0,-8-1 0,-7 5 0,-7 8 0,-4 4 0,-6 8 0,-1 6 0,1 4-1,4 7-1,5 0-2,14 7-8,1-5-28,13-3-1,9-3 1,6-4-1</inkml:trace>
  <inkml:trace contextRef="#ctx0" brushRef="#br1" timeOffset="213848.2314">15951 11958 72,'14'-5'39,"-14"5"0,0 0 1,0 0-23,-11 4-8,-5 5-3,1 6-2,-3 3 0,4 5-2,3 2 0,6 3-1,5-1 0,8-2 0,5-2-2,6-5-1,6-5-3,-3-14-11,0-2-24,3-8-1,-3-10 0,1-4 0</inkml:trace>
  <inkml:trace contextRef="#ctx0" brushRef="#br1" timeOffset="214091.2453">16105 11700 105,'12'27'42,"-5"1"2,3 10-2,-1 2-33,5 8-3,-2 3-3,-3 7-1,-6 1-3,-5-5-2,-2 2-14,-8-12-25,-6-10-2,-8-5 1,-11-7-1</inkml:trace>
  <inkml:trace contextRef="#ctx0" brushRef="#br1" timeOffset="228543.0719">10568 11109 69,'2'11'37,"-2"-11"1,-2 16-7,1 6-13,-9 2-5,8 13-6,-2 3-2,3 8-2,0 3 0,4 2-2,1 0 0,3 0-1,-1-8-1,0-5 1,-1-3 0,0-7 0,0-7-1,-2-8 1,-3-15 0,13-4 0,-3-17-1,3-8 1,4-9 0,2-10 0,4-1 1,5-1-2,0 6 2,-1 4-1,2 13 0,-2 10 0,-3 11 0,-1 14 0,-5 11 0,-5 5 0,-4 6 0,0 5 1,0 2-1,-3-1 0,1-3 0,-1-5-1,3-5-1,0-7-1,4-4-2,-13-12-2,24-5-5,-15-14-6,11-1-10,-5-8-5,4-4-1,-1-3 5,0 0 8,-1-2 10,-3 4 12,0 2 10,-9 5 12,-1 5 8,-6 9 1,2 12-2,-22-8-5,11 19-7,-7 1-8,7 15-4,0 0-1,3 6-2,5 1-1,10-1 0,5-3-1,4-2 0,6-6 0,1-9-1,2-8 1,1-7-2,0-10 2,-4-8-1,-3-4 0,-4-5 0,-5-3 0,-2-1 0,-5 0-1,-6 0 2,-2 6-2,-3 8 1,0 6 0,-1 9 0,9 4 0,-14 21 0,11 1 1,5 9-1,3 4 0,4 1 0,3 1-1,4-7-2,3 0-3,-2-11-4,8-3-14,-4-12-16,-3-12 1,-1-7 0,-4-11 1</inkml:trace>
  <inkml:trace contextRef="#ctx0" brushRef="#br1" timeOffset="228822.0879">11439 11204 56,'0'0'36,"0"0"1,6 24 0,-1 5-16,-4 1-10,10 14-3,-2-2-3,5 2-2,-1-4-1,4-6 0,-1-8 0,4-8-1,-2-12 0,1-10 0,-2-10 0,1-7 0,-3-6 0,-1-4-1,-1-2 1,-2 0-1,-2 0-2,-2 2-1,4 7-3,-5-3-6,10 9-20,-1 3-9,1 0 2,4 4-1</inkml:trace>
  <inkml:trace contextRef="#ctx0" brushRef="#br1" timeOffset="229184.1086">12046 11215 83,'-14'14'39,"-7"-1"0,1-3-7,-1 9-18,-2-7-6,7 6-3,4-3-2,9 3-1,4-1 0,8 0-1,5 0-1,7 1 0,2-2 0,3 1 0,-1-4 0,2-2 0,-3-5 0,-3-4 0,-4-6 0,-4-9 0,-2-4 1,-3-8-1,-4-6 0,-4-2 0,-3-2-1,-4 1 1,-2 6-1,-3 4-1,3 9-1,-1 2-1,10 13-4,0 0-9,0 0-23,29 16 0,-3-8 1,10 2 1</inkml:trace>
  <inkml:trace contextRef="#ctx0" brushRef="#br1" timeOffset="229441.1233">12570 11181 56,'4'-11'37,"-9"0"1,-5 5-1,-5 5-13,-12-2-12,4 9-5,-6 4-2,4 10-2,0 5 1,2 5-1,5 3-1,9 6-1,8 1 1,6 4-2,11-2-1,5-7-1,12 0-6,-1-12-10,5-5-23,6-10 1,0-12-1,2-13 1</inkml:trace>
  <inkml:trace contextRef="#ctx0" brushRef="#br1" timeOffset="229686.1373">13158 10996 85,'-26'16'39,"-5"10"1,2 1 0,-10 3-29,13 6-3,2 0-4,14 3-2,7-2 0,7 0-2,4 1 0,6-3-2,3 3-2,-3-10-7,9-5-29,-3-6-1,0-10 1,0-7-1</inkml:trace>
  <inkml:trace contextRef="#ctx0" brushRef="#br1" timeOffset="229945.1521">13583 11079 90,'14'0'38,"-9"10"0,-11 10-6,-12 5-24,-3 7-4,-7 3 0,2 3-3,-2 0 0,0-1 0,2-1-1,3-7-1,4-6-2,2-11-5,17-12-14,0 0-17,-10-10 1,13-16-2,0-10 2</inkml:trace>
  <inkml:trace contextRef="#ctx0" brushRef="#br1" timeOffset="230190.1661">13373 11092 63,'0'0'40,"0"0"0,10 18 1,-2 7-14,3 1-17,8 6-4,-1 0-3,5 2-3,2-1-1,0-5-3,1-2-2,-7-12-10,0-8-25,-3-7 1,-5-13 0,0-7 1</inkml:trace>
  <inkml:trace contextRef="#ctx0" brushRef="#br1" timeOffset="230438.1803">13754 10841 99,'12'6'43,"0"18"1,1 16-1,1 8-29,-2 16-8,-1 7-4,-1 1-6,7 2-36,-7-3-4,-3-13 1,-1-15-1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36:28.0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22202 9490 10,'-48'8'23,"5"13"2,-18-8-7,1 6-6,-6 4-2,-7 1-1,-4 6 0,-8 1-2,-4 8-2,-7 3-1,-3 6-1,-5 4-1,-1 8-1,-10 6 0,-4 12 0,-4 6 0,-4 6 0,-5 10-1,-5 6 1,-1 11-1,-4 6 0,4 7 0,-3 6 0,0 8 0,3 11 0,2 9 1,2 8-1,1 8 1,2 8-1,3 3 2,12 7-1,9-3 0,12-2 0,14-1 0,14-1 0,21-5 1,16-6-1,15-7 1,18-5 0,10-8-1,17-7 1,14-11 0,15-11 0,12-16-1,15-7 2,13-14-2,14-13 1,12-13-1,10-9 0,8-17-1,9-9 1,8-13 0,6-12 0,7-13 0,4-10-1,6-14 1,3-10 0,4-8 0,5-14 0,-2-10 0,0-8-1,1-13 1,-4-8-1,-4-9 1,-2-8-1,-7-10-1,-5-6 1,-4-9 0,-9-7 0,-8-3-1,-3-6 0,-9-6 1,-10-4-2,-8-4 2,-11-2 0,-13-1 0,-2-4-1,-18-2 1,-11-1 0,-11-1 0,-11-1 1,-16 1-1,-5 0 0,-11 1 0,-19 2 0,-10-1 1,-9 6 0,-15 6-2,-10 4 1,-9 6 0,-17 9 0,-14 9 0,-11 11 0,-5 17 0,-15 10-1,-6 17 1,-16 16 0,-11 22 0,-9 16-1,-8 20 0,-11 23 0,-8 20 0,-11 21-1,1 28-3,-6 12-8,-2 20-21,11 21 1,-2 7-1,18 14 1</inkml:trace>
  <inkml:trace contextRef="#ctx0" brushRef="#br0" timeOffset="1377.0788">23075 8720 15,'1'-28'18,"-5"15"-8,-6-5-3,2 5-3,-6-2-2,-2 7-1,-1 1 0,-2 6-1,-3 9 2,3 4 1,2 9 2,-1 6-1,1 7 1,3 2 0,2 5 1,4 1-1,3-6-2,7-1 0,0-6-2,5-8 0,5-9 0,3-8 1,0-8-1,4-10 1,-2-5 0,2-8 0,-1-5 0,-1-4 0,-6-1 0,0-4 0,-3 4-1,-6 4 1,-2 5 0,-8 7 0,2 10 0,-5 8 0,11 3 0,-15 20 0,8 1 0,-2 5-2,5 5 2,3 1-1,2-1 0,-1 0-1,0-1 0,5-4-2,0-6-3,4-5-3,-4-5-7,-5-10-8,21 3-7,-14-17 1,10 3 1</inkml:trace>
  <inkml:trace contextRef="#ctx0" brushRef="#br0" timeOffset="1658.0945">23206 8200 14,'11'2'23,"-11"-2"0,2 26 2,-6-1-13,-2 13-9,2 7 1,-1 10 0,-2 8 1,-2 3 0,6 1-1,-2-4 0,0-2-1,3-9-2,2-2-3,2-11-2,-1-8-4,4-8-4,-3-3-9,-2-20-7,0 0 1,8-15 1</inkml:trace>
  <inkml:trace contextRef="#ctx0" brushRef="#br0" timeOffset="1911.1093">23357 8275 0,'9'-15'24,"-9"-2"1,0 17 1,-1 17-10,-7 8-3,2 12-4,-8 7-2,3 12-1,1 6-1,1 5-1,0 0 0,8-2-1,2-5-2,0-5-1,0-2-3,4-8-2,-1-5-4,1-8-8,-3-12-13,5 1 0,-7-21 1</inkml:trace>
  <inkml:trace contextRef="#ctx0" brushRef="#br0" timeOffset="2347.1343">23440 8736 15,'-15'25'18,"9"7"-9,5-3-1,3 1-1,1-3-2,6-4 1,5-6-1,0-2-1,10-5 1,-1-4 1,-2-5-2,0-5 0,2-4-2,-4-1 0,0-6-1,-6-4 0,-4-3 1,-5-3-1,-2-1 0,-4-2 1,-9 2-1,-3 0 1,-3 5-1,-2 3 1,0 5-1,-3 6 0,2 6 0,2 4-2,7 2-1,6 5-6,2 5-11,3-15-9,7 27 2,-7-27 0</inkml:trace>
  <inkml:trace contextRef="#ctx0" brushRef="#br0" timeOffset="2660.1522">23947 8773 11,'0'0'23,"-23"-11"1,2 11-13,-3 5 1,0 6 0,-5 5-2,3 6 1,3 3-3,8 5-1,5 4-1,2 0-1,14 2 0,3-4-1,8 2 0,2-6-1,9 2 1,1-9-1,2-4-4,3-1-11,-4-3-20,-7-13 0,-3 4-2,-9-12 2</inkml:trace>
  <inkml:trace contextRef="#ctx0" brushRef="#br0" timeOffset="4370.25">21899 15524 25,'-16'-10'27,"16"10"0,-25-3-8,8 2-5,0 0-3,-5 2-2,3 3-2,-3-3 0,2 8-2,-2-2 0,2 5-1,-2 0-1,3 5 0,-2 1-1,5 3 1,-1 3-2,2 1 1,3 0-1,2 4 0,2-1-1,3 1 1,2 2 0,3 1-2,3-1 2,2 1-1,3-2 0,3-1 0,1 0 0,4-3 0,3-2 0,2-2 0,3 0 0,2-5 0,3 0 1,1-5-1,4-1 0,2-2 0,2-5 0,3-3 0,0-4 0,2-3 0,1-3 1,-3-1-1,-2-5 1,-1 0 0,-6-4 0,-1 0 1,-8-3 0,-1 1 0,-5-4 0,-3-1 0,-6-3-1,-1-3 1,-7-4-1,-4-3 0,-2-3 0,-3-3 0,-4 0 0,-2 2-1,-1 1 1,-2 4 0,-2 3 0,0 4 0,-3 4 0,-2 6-1,-2 2 1,0 1 0,-2 3-1,-1 4 0,0 3 0,-1 6 0,0 8 0,0 4-2,4 10-5,-10 3-11,4 8-20,3 7 0,-2-3 0,7 3 0</inkml:trace>
  <inkml:trace contextRef="#ctx0" brushRef="#br0" timeOffset="5233.2993">22829 15140 8,'0'0'28,"14"18"0,-14-18 3,-2 16-14,0 2-3,-5-2-2,0 8-3,-6-2-1,-1 6-2,-5-4-2,1 4 1,0-4-3,0 0-1,0-3 0,3-3-1,2 1-1,2-9-4,7 3-2,4-13-3,-7 9-6,7-9-13,0 0-5,0 0 1,0-17 1</inkml:trace>
  <inkml:trace contextRef="#ctx0" brushRef="#br0" timeOffset="5788.3311">22636 15234 9,'0'0'26,"0"0"1,0 0-6,0 0-3,0 0-3,3 11-2,-3-11-1,6 9-2,-6-9-1,3 11-2,-3-11 0,8 10-2,-8-10 0,9 12-1,-9-12 0,17 12-1,-6-7 0,4 4 0,-1-3 0,2 4-1,0 0 0,5 2-1,1 0 0,-3 3-1,0 0-1,-2 0-2,5 8-13,-1-7-23,-8-6 1,-1 1-1,-12-11 0</inkml:trace>
  <inkml:trace contextRef="#ctx0" brushRef="#br0" timeOffset="9328.5336">20817 14039 4,'-5'12'19,"6"11"-6,-5-6-2,5 6-1,-2-1-1,3 2-1,1-1-1,1 3-1,1 3-1,0 1-2,0 1 0,0 1-1,0 1 1,-1-1-1,1 3 0,1-1 1,0 0-1,1 0 0,1 3 0,3-2-1,-1 0 0,1 0-1,2-2 0,-1-1 1,2-1-1,1-2 0,0-2 1,1-2-1,1 0 1,-1-3 0,1 0 0,0-2 0,0-3 0,-3 1 0,3-2 1,-3-1 0,1-1 1,-1 0-1,1-1 0,-2 0 0,2 0 1,-2-3-1,1 2 0,0-3-1,-2 1 0,3-1 0,-2-1 0,0-1 0,0-1-1,0 1 1,-1 0 0,1 1 0,-2-3 0,0 3 0,-1-1 0,3 2 0,-3 0 0,-1 2 1,1-1-2,-10-10 2,15 19-1,-15-19 0,10 15 1,-10-15-1,0 0 1,6 11-2,-6-11 1,0 0-2,0 0-2,6 13-1,-6-13-4,0 0-15,8 11-9,-8-11-2,0 0 2</inkml:trace>
  <inkml:trace contextRef="#ctx0" brushRef="#br0" timeOffset="10110.5782">21581 15053 23,'0'0'26,"0"0"-4,-13 12-2,13-12-4,-5 14-2,5-14-1,-5 14-2,5-14-2,-2 15-2,2-15-1,0 18-1,0-18-2,4 19 0,0-5-1,1-3-1,1 3 0,0 2-1,0-2 0,1 2 0,-1 0 1,-1-1-1,-1-3 0,1 3 0,-3-4 0,0-1 0,0-1 0,-2-9 0,1 12 0,-1-12 1,0 0-1,-9 13 0,9-13 0,-16 7 0,4-2 1,-1 0-1,-3 2 1,0-1 0,-2 2 0,0 1 1,-2 2 0,2-2 1,0-1-1,2 3 0,2-4 0,3 0 0,1-1-1,10-6 0,0 0-4,-11 3-4,11-3-24,12-8-6,-10-4 0,6-2-1</inkml:trace>
  <inkml:trace contextRef="#ctx0" brushRef="#br0" timeOffset="11234.6426">20809 13447 1,'-22'-4'21,"22"4"1,-25 1-8,10 2-2,-3-1-3,3 3 0,-2 3-3,2 3-2,2 0 0,-1 3-1,2 2-1,-1 7 0,3 2 0,1 4-1,0 2 0,3 1 0,2 3-1,2 1 1,2 0 1,4-1-1,1-2 1,5-2 1,0 0 0,0-6 1,6 0 0,-2-6 0,5 1 0,-2-7-1,6-2 1,-2-6-2,4 1 1,-1-5-1,0-1 0,-1-1 0,1-1 0,-4-4 0,1 3-1,-2-3 0,-1-1 1,-1-2 0,-1-2-1,2-2 0,-3-1 0,1-3 0,-1-1 0,-1-2 0,-2 0 0,0-3-1,-3 0 0,-3-3 0,0-1 0,-5-2 1,-1-3-1,-2 0 0,-5-2 0,1 1 0,-3 1 0,-4 3 1,0 3-1,-3 2 1,0 5 0,-4 2 0,1 4-1,-4 3 1,0 1 0,-3 3-1,-2 1 0,0 0 1,-2 3-1,3 2-1,2-1-1,5 5-5,0 6-23,6-3-4,9 9-2,-5-2 2</inkml:trace>
  <inkml:trace contextRef="#ctx0" brushRef="#br0" timeOffset="25040.4322">1166 17256 11,'11'17'25,"2"-1"0,4 12-4,4 13-5,0 1-6,7 7 0,8 7-6,-3 10 2,-3-4-3,0-2 3,-4-10-3,-4-1-1,-22-49 1,38 64-2,-38-64 3,0 0 0,0 0 3,35 21-2,-29-34-1,0-13 2,-6-2-3,2-17 2,-1 6-2,2-10-1,0-1-4,5-8 0,-1 10 1,-1 1-4,4 10-4,2 4-20,-2-5-5,4 9-4,-5 4 5</inkml:trace>
  <inkml:trace contextRef="#ctx0" brushRef="#br0" timeOffset="25309.4476">1280 17536 44,'0'0'31,"18"9"2,-4-7-8,6-10-14,9 4-1,1-4-2,5-2-8,7 1-5,-4 2-16,4-8-11,5 5-3,-7-5 3</inkml:trace>
  <inkml:trace contextRef="#ctx0" brushRef="#br0" timeOffset="27629.5803">2035 17512 23,'0'0'28,"0"0"-7,-10-9 0,10 9-5,-16-13 0,16 13-6,-18-6 1,18 6-3,-24 2-3,11 9 0,-4-1-2,-2 11 4,3-1-5,-2 12 3,5-3-4,-1 8 0,7-2-1,5-5 1,5 2-1,-3-32-1,21 58 3,-21-58-1,0 0 1,53 53-1,-31-49 3,0 0-3,1-8 1,-1-11-1,1-4-1,-1-5 1,-5-6-1,0 1 0,-7 0 0,0 2 1,-6-3 1,-2 6-1,-4 1 0,-1 3 0,-5 3 0,-1 0-1,-3 4 1,-3-2-1,-1 4 1,-1 3-1,1-1 0,1 5 0,4 0-1,1 2 1,10 2-1,0 0 0,0 0 0,0 0 1,19-3 0,-3-4-2,3-2 1,2-2 0,2-2 1,1-3-1,-1 2 1,0 1-3,0 0-2,-8 1-4,7 0-25,-3 4-3,-6 1-1,1 4 1</inkml:trace>
  <inkml:trace contextRef="#ctx0" brushRef="#br0" timeOffset="27952.5988">2478 17801 83,'0'0'37,"7"15"-1,-8-5-5,1-10-61,12 5-4,-4-18-1,7-5-2</inkml:trace>
  <inkml:trace contextRef="#ctx0" brushRef="#br0" timeOffset="29252.6732">3976 17389 11,'-5'-11'30,"5"11"0,-13-3-4,2-1-7,1 2-3,-7-2-4,1 6-3,-8 0-2,4 5-1,-4 1 0,3 7 0,-1 4-3,4 6 1,3 1-2,7 8 0,6 0 0,4 3 0,5-1-1,8-6-1,5-5 0,4-4 0,3-8 1,0-8 1,-1-10-2,0-5 0,-2-8 1,-6-2 1,-6-2-1,-3-4 1,-5-1-1,-1 0 0,-7 0 0,-2 4 0,-3 0-1,-1 3-2,-3 2 2,1 1-2,0 7 0,1 2-1,11 8 3,-12-7-3,12 7 3,0 0 1,12 9 0,2-3-1,2-3 1,5 2-1,5-3-2,1 0-2,8 2-9,-2-5-27,3-5 4,3-1-2,-1-4 1</inkml:trace>
  <inkml:trace contextRef="#ctx0" brushRef="#br0" timeOffset="29726.7003">4778 17297 9,'-22'3'28,"11"3"0,-9-5-4,1 4-7,0 1-2,-6 1-5,7 5-1,-6 2-1,7 4 1,-1 3-3,6 9 1,1-2-2,7 3 1,2 0-1,9 2 0,3-6-2,7 1-1,5-4 0,6-8 0,1-2-1,4-3-1,1-4 0,-3-5-3,2 3-4,-7-9-6,-1-4-24,-3 2 1,-11-3-1,2-3 1</inkml:trace>
  <inkml:trace contextRef="#ctx0" brushRef="#br0" timeOffset="29934.7122">4640 17526 47,'0'0'35,"17"-3"2,2 5 0,0 3-14,1-6-12,11 1-3,-1 1-8,-1 2-15,-1-2-21,4 5 0,-9-6-2,1-2 1</inkml:trace>
  <inkml:trace contextRef="#ctx0" brushRef="#br0" timeOffset="30782.7607">5430 17355 13,'-3'-12'32,"5"-1"1,-9 4 2,-3-3-15,10 12-3,-23-15-5,12 15-3,-6-4-3,2 8-1,-1 4-3,1 1 0,0 4 0,3 6 0,2 2 0,4 4 0,4 7 0,5-2 0,4-1 0,5 4 0,3-4 0,3-4-1,2-7 0,2-4-2,-1-12 2,-1-2-1,-1-5 1,-1-7-1,-5-6 0,-2-3 0,-2-4 0,-3-4-1,-2 3 0,-4-2-1,-1-3 1,-3 1-1,0 5 1,0 3-2,-1 6 2,5 16 1,-7-12 0,7 12 0,-1 18 1,5 1 1,4 5 0,0 6 0,1 1 0,4-1 0,0 2-1,2-3 1,2-1-2,-4-5-2,3-6-1,-6-8-3,6-1-8,-16-8-16,12-5-7,-5-8 0,-7-9 0</inkml:trace>
  <inkml:trace contextRef="#ctx0" brushRef="#br0" timeOffset="31076.7775">5601 16994 38,'4'-11'33,"-4"11"2,0 0-1,0 0-14,-1 18-8,6 5-5,-3 2-3,6 13 0,0 4-1,2 0-1,0 4 1,4 3 0,-1 4 0,-1-4-1,1-2 0,-2-5-2,1-3 0,-2-5-1,1-6-7,-7-12-8,-4-16-21,15 7 0,-11-17-1,2-8 2</inkml:trace>
  <inkml:trace contextRef="#ctx0" brushRef="#br0" timeOffset="31349.7931">5762 17020 31,'0'0'30,"13"2"3,-13-2-1,2 23-17,7 3-6,-2 2 0,2 10-2,-2-2 0,7 4-3,-4 1 1,3 1 0,-3-1-3,2 1 0,-3-6-1,2-2-1,1-1-5,-4-8-8,-2-4-24,6-6 2,-12-15-1,17 5 1</inkml:trace>
  <inkml:trace contextRef="#ctx0" brushRef="#br0" timeOffset="31750.8161">6044 17360 35,'-3'26'35,"8"2"0,-4 0 1,-2-5-20,13-1-2,-3-9-7,6 0 1,-1-6-4,3-9 0,-2-4-2,2-1 0,-2-9 0,-3-3-2,-2 1 1,-4-4-2,-1-1 0,-4-1 0,-4 0 0,-4-1 0,-5 6 1,-2 3 0,-4 2 0,-2 3-1,-2 6 1,1 8 0,2 5 0,2 5-1,3 4 1,3 2-3,9 7-3,0-5-7,10-5-24,7 0 3,-2-8-2,8-4 0</inkml:trace>
  <inkml:trace contextRef="#ctx0" brushRef="#br0" timeOffset="32110.8366">6529 17235 40,'0'0'34,"0"0"0,0 0-1,-6-14-15,6 14-11,-22-12 0,11 12-1,-6 1-2,4 7-1,-7-1-1,6 12 2,-3 6 0,3 6 0,1 0 1,7 6 0,0-5 1,8 4 0,2-7-1,8-6 1,3-3-4,8-5 1,2-2-1,4-8 0,-1-2-1,1-2-2,1 1-2,-4-1-7,2-4-31,-8 2-1,-5-3 2,-3-7-2</inkml:trace>
  <inkml:trace contextRef="#ctx0" brushRef="#br0" timeOffset="33001.8876">7256 17426 61,'-10'8'37,"10"-8"0,0 0-6,0 0-11,0 0-6,0-11-4,12 7-3,1 0-2,10 4-2,5-5-1,7 3 1,6-1-3,7-2-1,1 0 1,3 5 1,0-2 0,-5 0 0,-1 4 1,-6 2-2,-6-2 2,-5 4 0,-5 0 0,-6-3-1,-3 1-2,-5-1 0,-10-3-1,0 0-5,0 0-3,0 0-19,0 0-13,-9 2 2,9-2-1,-15-12-1</inkml:trace>
  <inkml:trace contextRef="#ctx0" brushRef="#br0" timeOffset="33629.9235">7790 17236 44,'9'10'34,"-9"-10"4,0 0 0,5 11-21,-5-11-4,0 0-1,-9-4-3,9 4-2,0 0-2,0 0-1,0 0-1,9 6-1,-9-6-1,11 12 0,-11-12-1,15 14 1,-6-6 0,1-1-1,0 0 1,1 5-1,3-4 0,-2 3 1,2 1 0,0 0 1,-1 0-1,0 1 1,-1 5 0,-1-6 0,-3 1 0,-1 2 0,-2-5-1,-3 0 0,-3 2 0,-2-3-1,3-9-1,-14 16 1,2-7 0,0-4 1,-2 4-1,-1 1 0,1-2 0,0 1-1,4 0 0,1-3-3,6 5-14,3-11-22,0 0-4,0 0 3,1-25-1</inkml:trace>
  <inkml:trace contextRef="#ctx0" brushRef="#br0" timeOffset="37045.1189">21517 13418 26,'3'-13'21,"-3"13"-2,-2-15-2,2 15-2,-7-9-4,7 9-2,-15-8-3,6 6-2,0 1 0,-3 0-1,0 5 1,-1-1-1,-1 3 0,-1 1-1,2 5 1,-2 0-2,2 5 1,1 0-1,2 4 1,-1 0-1,6 3 1,-2 0 0,7 0 0,1 0 0,4-3 0,3-2 1,7-1-1,0-6-1,4-4 0,4-3 0,-3-3 0,1-5 0,1-3 0,-4-2 0,-1-3-1,-4-4 1,-1 3 0,-4-6-1,-1 1 1,-4-2-1,-3 0 0,-3 0 1,-3 2-1,-3 2 1,-4 0-1,0 4 0,-2 4-1,1 1 1,0 3 0,4 3 0,10 0 0,-13 0 0,13 0 0,0 0 0,0 0 0,0 0 0,0 0 1,0 0 0,13 9 0,-13-9 1,20 2 0,-8-3 0,6 3 0,-1-1 1,5 0-1,0-1 0,1 1 0,2-3-1,1 1 1,-3-2-2,-2-4-1,2 3-7,-5-3-30,-6-12 1,2-1 0,-12-14-1</inkml:trace>
  <inkml:trace contextRef="#ctx0" brushRef="#br0" timeOffset="97111.5545">19506 14486 34,'0'0'30,"0"0"3,0 0-12,0 0-4,0-9-4,0 9-4,0 0-4,6 15-1,-6-15-2,6 21 0,-2-7 0,1 3-2,0 0 2,0 3-2,0-1 1,-1 1-1,-1-3 1,-1 0-1,-1-2 0,0-3 1,-1-12-2,1 15 1,-1-15 0,0 0 1,0 0-1,0 0 0,-2-13 0,2 4 0,1-1 0,1-4 0,3 0 0,1-3 0,2 4 0,2-1 0,1 4 0,1 2 0,0 4 0,1 5-1,-3 4 1,0 4 0,1 0 0,-4 5 0,3 0 0,-3 1 0,2-3-1,-1 1 2,0-3-2,0-1 0,-3 1-1,-5-10-4,10 8-10,-10-8-17,0 0-1,13 0 1,-13 0 0</inkml:trace>
  <inkml:trace contextRef="#ctx0" brushRef="#br0" timeOffset="97116.5548">19841 14600 44,'20'-8'30,"-10"-2"2,4 4-11,3-1-7,-3-5-5,3 7-3,-4-5-3,2 3 0,-4-4-1,-1 4 0,-4-3 0,-6 10 0,8-13 0,-8 13-1,-3-13 0,3 13 0,-13-13-1,13 13 1,-19-11-1,5 6 0,-1 0 0,-2 2-1,-1-1 1,2 5-1,-1 3 1,3 2 0,2 3-1,1 4 1,4 4 0,4 2 0,1 1 0,3 2 0,2-1 1,2-1-1,1-1 2,5 0 0,-2-6 0,2 0 0,2-2 0,1-2 0,0-2 0,0 0-1,2-3-2,-2-3-3,3 2-5,-6-6-17,0-5-10,7 1 1,-8-6 0</inkml:trace>
  <inkml:trace contextRef="#ctx0" brushRef="#br0" timeOffset="97120.555">20246 14469 2,'0'0'26,"0"0"2,0 0 2,0 0-13,-2 13-1,-3-4-4,1 1-1,-3 2-3,1 4-2,-4-2-2,1 3-1,-2 0-1,1 1-2,-2-2 1,1 1-1,3-4-2,-2-3 0,6 2-4,4-12-2,0 0-8,-3 10-16,3-10-1,3-12 2,-6-2 0</inkml:trace>
  <inkml:trace contextRef="#ctx0" brushRef="#br0" timeOffset="97124.5552">20087 14494 26,'0'0'33,"9"-3"1,-9 3-1,0 0-12,14 0-4,-14 0-4,17 9-4,-10 2-4,7 2-2,-3 0 0,4 3-1,1 1-1,1-3 0,-1 1-1,1-4-1,-1-3-1,-1-4-2,3 3-7,-6-8-14,0-3-12,6 2 1,-8-7 0,5 1 1</inkml:trace>
  <inkml:trace contextRef="#ctx0" brushRef="#br0" timeOffset="101521.8067">20437 14198 21,'0'0'25,"0"12"-5,1-2-4,0 3-1,-1 2-3,1 6-3,-1 0 0,1 3-2,-1 1-2,1 2-2,-1 0 0,0 2-2,-1-4 0,1 2 0,0-1-1,0-1 0,2-3 1,1-2-1,1-5 0,4 0 0,0-3 1,2-4-1,3-6 1,0-1-1,2-3-1,-1-4 0,2 2-4,-5-7-4,2-2-10,3 6-11,-12-11-1,3 8 1</inkml:trace>
  <inkml:trace contextRef="#ctx0" brushRef="#br0" timeOffset="101769.8209">20406 14368 36,'-10'2'33,"10"-2"2,0 0-1,0 0-14,16 12-6,-16-12-6,23 6-2,-12-2-3,7 1 0,-4 1-2,2-2-3,2 6-10,2-5-24,-4-10 0,4 1 0,-1-13 0</inkml:trace>
  <inkml:trace contextRef="#ctx0" brushRef="#br0" timeOffset="103387.9132">22048 10010 27,'6'19'24,"-12"-9"-2,9 6-5,-2-2-5,0 3-5,1 0-1,-2-1-2,5 1 0,-4-1 0,3-2-1,-3-3-1,0-1 1,-1-10 0,2 14 0,-2-14-1,0 0 1,0 0-1,11-12-1,-4 0 2,2-1-1,0-5 1,4 5 0,-2-5 0,3 5 1,-3 0 1,1 4-2,-4 0 0,-8 9-1,14-5 0,-14 5-1,10 3 0,-10-3-1,7 13 1,-3-3-1,2 4 0,-1-1 1,0 5-1,-2 0 0,1 4 0,0-3 0,-1 0 0,1 2 0,-2-1 0,2-3 0,0 0 0,1-4 0,0-2-1,0-2-2,4 0-2,-9-9-12,11-4-17,0 1-1,-4-10 0,4 2 2</inkml:trace>
  <inkml:trace contextRef="#ctx0" brushRef="#br0" timeOffset="103955.9457">22384 10109 29,'-9'2'27,"11"8"4,-2-10-12,-6 14-2,8-5-3,-2-9-4,3 20-2,-4-9-2,6 4 0,-3-3-2,4 3 0,-2 0-2,3 0 0,-1-1 0,1-3-1,2-1 0,3-2 1,-2-4-1,2-3 0,1-4 1,-1-1-1,0-6 1,0 0-1,-4-4 1,1-3-1,-3-6 0,-2 3 0,-4-3 0,1 0 0,-2 3-1,-2 2 1,0 4-1,0 4 0,3 10 1,0 0 0,0 0-1,-7 15 1,7-1 0,2 4-1,2 1 1,-1 4-1,1 3 1,0 1-1,0-1 0,1-4 0,2-3-2,-2-2 1,1-3-2,-6-14-1,14 11-2,-14-11-7,16-14-13,-5 4-10,-6-9-1,8 0 2,-7-11 1</inkml:trace>
  <inkml:trace contextRef="#ctx0" brushRef="#br0" timeOffset="104235.9619">22638 9907 54,'0'0'32,"0"0"0,0 0-9,0 0-9,0 12-3,6 6-2,-7 3-3,4 8-1,-3 2-1,5 7 0,-5-1-2,5 1 0,-3 0-1,1-2 0,1-4-2,1-4 1,4-4-2,-3-11-2,7-2-3,-13-11-6,19-6-12,-3-4-10,-6-11-2,4-3 2,-6-14 1</inkml:trace>
  <inkml:trace contextRef="#ctx0" brushRef="#br0" timeOffset="104495.9767">22756 9844 32,'0'0'33,"5"12"1,-5-12 0,-1 21-16,10 4-4,-7-1-2,6 7-5,-4 0-2,2 7-2,-3 1-1,5-1 0,-3-4-2,-2-2 1,-1-1-2,1-5 1,1-1-3,-1-11-2,6 3-15,-2-7-15,-7-10-1,9-2-1,-5-10 2</inkml:trace>
  <inkml:trace contextRef="#ctx0" brushRef="#br0" timeOffset="106614.098">22926 9814 10,'0'0'26,"-18"-6"2,7 4-6,-5-1-5,0-1-4,-1 2-1,-3-3-3,1 3-2,-5-3 0,6 2-2,-6-3 1,1 4-2,-5-4 2,0 4-2,-5-3 0,1 2-1,-3-3 0,1 4-1,-3 0 0,1 0-1,-4 1-1,4 0 0,1 2 1,2 0-1,-2 2 0,1 0 0,-1 0-1,1 4 1,-1 0 1,2 1-1,0 1 0,-1 2 0,2 0 0,1 2 0,3-1 0,3 0 0,3 1 0,0-1 0,3 5 1,2 0-1,-1 1 0,3 0 0,0 1 0,2 2 0,0-2 1,3 3-1,1-3-1,1 0 2,3 0-1,1 2 0,1 1 0,1-1 0,1 2 0,1-2 0,1 1 0,1 1 1,2-1-1,0 0 0,1-1 1,3 1-1,-1-3 1,2 2 0,3-2 0,0-1 1,3-1-1,6-1 0,3-1 1,6-4-1,2 1 0,4-1 0,3-2 0,5-1 0,0 0-1,0-2 1,0 0-1,-2 2 0,1-1 0,-3-1 1,-2-2-1,-3 2 0,-1 0 0,-2-2 1,-1 1-1,-2-2 0,-3-2 0,2 1 0,-2-1 0,1-2 0,1-1 0,-1 0 0,-1 0 0,1-2 0,-3 1 0,-1-1-1,0-1 1,-3 2 0,-1-1 0,2-2 0,-3-2 0,-2 1 0,0 1 0,2-2 0,1-2 0,2 0 0,-1-1 1,-3-1-1,0 1 1,2-4-1,-3 1 1,-4 0-1,-1-3 1,-5 0-1,0-1 0,-1-2 0,1 1 0,-3 1 0,-2-2 0,3 3 0,-1-1 0,-3 1 0,2 0 1,-1 2-1,-4 0 0,3-2 0,-2 0 0,-4 1 0,1-2 0,0 1 1,-2 2-1,-4-2 0,3 1 0,-4 0 0,2 1 0,2-1 0,-2 0-1,1-2 1,2 2-1,3 0 1,-3 3 0,3-2 0,-2 2 0,-1 0 0,-1 4 0,-1 0 1,0 1-1,-2-3 0,-2 0 0,1 2 0,-2-1 0,3-1 1,0 2-1,-5 0 0,1 1 0,0 1 0,-1 1-1,-2-3 1,-1 4-3,-5-1-3,4 5-20,-1-2-13,-8-4 1,5 1-1,-3-5 1</inkml:trace>
  <inkml:trace contextRef="#ctx0" brushRef="#br0" timeOffset="111508.3779">8777 17202 27,'-10'9'23,"10"-9"0,-1 10 1,1-10-3,-3 14 0,-1-5-5,6 11-3,-5-3-4,4 13-1,-1 1-3,2 7 0,-1-3-3,2 8 2,0-3-2,1-2 1,0-1-1,1-9-2,1-4 0,0-5 0,1-7 1,-7-12-1,16-6 0,-7-6 0,2-5 0,-2-4 0,2-6 0,2-9-3,1 3 1,2 3-1,0 4 2,1 1-2,-3 5 2,1 5-1,-2 9 2,-2 14 3,-1 9-1,-3-1 1,-2 8-1,0 8 1,1-1-1,-1-1 1,1 1-2,0-5-2,2-8-1,-1 1-2,6-3-4,-13-16-12,13 6-17,2-10 0,-7-8 0,5 0 1</inkml:trace>
  <inkml:trace contextRef="#ctx0" brushRef="#br0" timeOffset="111963.404">9234 17473 41,'24'2'31,"-13"-3"1,6-1-7,0-2-6,0-9-4,7 5-6,-2-3-2,4-3-4,-4 0 1,4 1-3,-5-4 1,-1 2-1,-7 3 0,-1-1 0,-6-1 0,-2 4 0,-7-4 1,-4-2-1,-5 0 0,-1 4 0,-5-3-1,-4 4 2,-1 6-2,-1 0 0,-1 5 0,1 9 1,3 6-1,1 5-1,1 7 3,6 5-1,2 2 2,3 7 0,3 1 0,4-3 1,3-1-2,6-1 2,4-7-3,2-5 0,5-7-1,3-8 0,6-6-4,0-2-3,11-3-11,-5-10-20,1-11-1,4-3-1,-4-7 2</inkml:trace>
  <inkml:trace contextRef="#ctx0" brushRef="#br0" timeOffset="112210.4181">9893 17301 34,'0'0'34,"7"14"0,-7-14 1,-14 16-18,9-1-4,-7 0-2,4 6-3,-5-3-2,2 8 0,-3-2-1,1-1-1,0-1-1,1-3-1,1-2-4,-1-6-2,4 3-3,-2-12-11,10-2-18,-6-10-1,2-5-1,3-4 3</inkml:trace>
  <inkml:trace contextRef="#ctx0" brushRef="#br0" timeOffset="112445.4315">9713 17316 38,'-7'-12'35,"7"12"1,-9 1 1,9-1-16,0 0-5,-9 12-7,15-2-3,0 5-1,5 3 1,5 1-2,1 5 0,3 6-1,0-5 0,2-2-3,0 0 0,3-4-4,-6-4-5,7 0-18,-1-9-12,-6-12 1,1-2-1,-1-3 1</inkml:trace>
  <inkml:trace contextRef="#ctx0" brushRef="#br0" timeOffset="112792.4514">10112 17120 40,'0'0'31,"0"0"2,12-6-6,-12 6-12,7 12-1,1 3-3,-5 1-4,5 10-1,-4 1-1,5 11-1,-6-3 1,1 7-1,-3 0 0,2 2-1,-1-5 0,0-4 1,0-1-1,4-3 0,1-7-1,1-5-1,2-5-1,2-8 1,2-1-3,2-4 0,2-8-2,-3-1-5,5 1-16,-2-7-13,-7-6-1,0 0 0,-8-3 2</inkml:trace>
  <inkml:trace contextRef="#ctx0" brushRef="#br0" timeOffset="112979.4621">10139 17405 46,'-17'2'37,"17"-2"0,-10 6-1,10-6-11,19-10-15,-5 1-7,9 0-5,7 3-3,-2-6-15,4-1-16,6 1 0,-3-6 0,4-1-1</inkml:trace>
  <inkml:trace contextRef="#ctx0" brushRef="#br0" timeOffset="113259.4781">10813 16985 58,'-22'-4'36,"5"14"0,-9 1 0,-7 1-20,7 13-6,-6 0-3,4 12-2,-4 5-1,5 12 0,2 6 0,4 3-1,5 0-1,5 5-1,7-2-3,5-4-3,15-6-14,5-15-20,3-14 0,10-10 0,1-15 1</inkml:trace>
  <inkml:trace contextRef="#ctx0" brushRef="#br0" timeOffset="113808.5095">11014 17282 61,'-13'-8'36,"13"8"-4,-18 1-3,3-3-14,15 2-5,-23 4-3,13 10-1,-4-3-1,2 7 1,-3 5-2,5 6 1,1 4-3,4 1 2,3 4-2,5-8 1,5-1-1,6-3-1,7-9-1,3-6 1,4-10-1,3-7-1,1-6 1,-1-2-1,-2-6 1,-7-6-1,-4-1 0,-7-3-2,-4 4 1,-15-1 0,-5 0 1,-6 1-1,-3 4 0,-3 4 0,0 2 3,1 2 0,3 2-1,7 5 1,14 7-1,-10-6 1,10 6 0,13 5 0,2-2 0,3 5 0,6-4 0,2 3 0,0-2 0,2 1-1,-3-3-1,-2 0-2,1-1-4,-9-8-13,-1 2-20,-3-7 0,-6-5 0,1 1 1</inkml:trace>
  <inkml:trace contextRef="#ctx0" brushRef="#br0" timeOffset="114109.5267">11298 17009 91,'-3'9'39,"3"-9"2,-1 21-1,10-5-32,-1-1-4,6 3-1,2 2-1,5 7-1,-3 2 0,-1 4-1,-2 2 0,-3 1 2,-6 5-1,-3 4 1,-6 4-1,-7-2 1,-3 5-2,-1-2 1,-1-1-4,-2-12-9,4 0-28,2-11-1,3-16 0,8-10-1</inkml:trace>
  <inkml:trace contextRef="#ctx0" brushRef="#br0" timeOffset="114843.5687">11956 17269 15,'0'0'31,"-4"-14"2,4 14 1,-14-11-12,0 6-5,3 8-5,-8-3-2,4 7-4,-5-1-1,1 8-1,-2 0 0,5 3-1,-1 1 1,7 6 0,5-2-1,6 3 1,4 0-1,8-2-1,5-1 0,6 1 0,1-4-2,3-7-1,-2 1-1,-1-4-2,3-2-3,-9-3-6,2-1-15,-3-2-10,-18-1 1,14-11 0</inkml:trace>
  <inkml:trace contextRef="#ctx0" brushRef="#br0" timeOffset="115063.5813">11835 17410 51,'0'0'37,"0"0"0,-3 9 0,3-9-14,16-7-12,4 3-4,1-4-3,7 6-2,3 0 0,2 0-2,5 5-8,-5 2-25,2-7-5,1 0-2,-4-5 2</inkml:trace>
  <inkml:trace contextRef="#ctx0" brushRef="#br0" timeOffset="115812.6241">12577 17294 27,'0'0'33,"1"10"2,-11-14 0,-4-1-14,2 6-6,-7-4-5,4 5-3,-4 1-2,3 5-1,-3 3-1,7 7 2,-1 2-2,7 2 0,6-2-1,4 4 0,4-1 0,7-2 0,3-5-1,3-3-1,2-8 0,0-3 0,-2-5 0,1-7 0,-2-4-1,-4-4-1,0-3 1,-5-4-2,-3 0 2,-1-3-1,-5 2 1,-2 6-1,-3 1 2,-1 4 0,4 15 1,-11-8 0,11 8 0,-9 21 0,6 2 1,3 0 1,1 5-2,2 5 1,4 1-2,1-7 2,4 0-4,-1-6 0,7-2-8,-7-9-18,4-8-11,2-13 2,-5-10-1</inkml:trace>
  <inkml:trace contextRef="#ctx0" brushRef="#br0" timeOffset="116058.6382">12902 16912 74,'0'0'37,"-7"16"0,4 3-2,-1 11-24,-3 0-5,8 8-1,0 3-2,6 6-1,0 0 0,4 1 0,0-1-2,0-1-1,2-1-4,-6-8-6,6-6-22,-3-8-3,-4-12-2,-6-11 0</inkml:trace>
  <inkml:trace contextRef="#ctx0" brushRef="#br0" timeOffset="116294.6517">13083 16900 76,'0'0'35,"0"0"1,-9 31-7,0-8-22,6 13-1,-3 6-3,6 7-1,0 2 0,3 4 0,4-1-1,1 1-3,5 0-8,-3-6-21,3-11-4,6-9 1,-4-14-4</inkml:trace>
  <inkml:trace contextRef="#ctx0" brushRef="#br0" timeOffset="116674.6734">13263 17220 60,'-10'29'35,"-2"-2"1,8 2 0,3 9-24,1-12-4,11 2 0,2-4-4,8 0 1,2-11-1,1 1-2,2-9-1,2-8 0,-2-6 0,-3-5-3,-4-4 2,-4-6-2,-6-2 1,-5-2-1,-8-1 2,-5 1-2,-6 2 1,-3 3 2,-4 8-1,-2 6 0,-1 6 0,3 4-1,3 7-1,4 5-3,9 6-9,3-1-26,7-8 3,10-1-1,2-3 2</inkml:trace>
  <inkml:trace contextRef="#ctx0" brushRef="#br0" timeOffset="116934.6883">13698 17209 80,'-3'-9'38,"3"9"0,-15-6 2,15 6-31,-26 4-3,14 5-2,-5 4-1,5 4-1,1 5 1,6 2 0,4-1-1,6 7 0,6-5 0,3-3 1,7 1-4,-1-9-4,11-4-33,-6-2-3,-4-7 1,0-11-4</inkml:trace>
  <inkml:trace contextRef="#ctx0" brushRef="#br0" timeOffset="117476.7193">14283 17239 85,'3'12'36,"-7"6"0,-2 1-5,-3 12-21,-9-1-5,2 6 0,-4 0-2,5-3 1,1-4-1,6-3 0,4-7-1,4-19-1,0 0 0,17-5-1,-2-15 1,1-3-3,1-7 2,-1-4-2,-2 0 2,0 2-2,-2 3 2,-4 4-1,-3 9 1,1 4 1,-6 12 0,14-4 0,-5 13 0,1 5 2,5 8-1,2 3 1,3 3-2,0 4 0,1 3-4,-3-5-11,0-1-25,1-4-2,-5-7 1,1-4-1</inkml:trace>
  <inkml:trace contextRef="#ctx0" brushRef="#br0" timeOffset="117937.7457">15010 17396 89,'-1'18'35,"-4"3"4,5 2-12,1 7-19,1 2-4,3 1-2,2 4-2,2-3-1,4-2-3,-7-2-4,9 4-10,-9-5-19,-2-18 1,-4-11-1,0 0 2</inkml:trace>
  <inkml:trace contextRef="#ctx0" brushRef="#br0" timeOffset="118223.7619">14967 17431 65,'6'-23'37,"0"0"-3,6 9 4,7 1-23,-5-3-8,10 5-2,-1 5-3,3 3 0,0 3-1,1 7 0,-1 5 0,-1 1 1,-5 6-2,-6 1 1,-2 3-2,-10 1 2,-3 1-1,-8-4 1,-4-2-3,-7 1 1,-1-5-1,-6-7-1,3 0-3,-1-11-7,12-6-22,1-3-1,3-8-1,10-6-1</inkml:trace>
  <inkml:trace contextRef="#ctx0" brushRef="#br0" timeOffset="118578.7823">15343 17335 53,'12'9'39,"4"2"-3,-3-1 3,-13-10-23,20 19-5,-11-8-4,2 5-2,-2-2-2,-2 1-2,-3-2-1,-1-2 0,-3-11 0,-2 10 0,2-10 0,-9-2 0,9 2 0,-12-20 0,9 5-1,2-2 0,3 0 1,6-4-2,2 0 2,3 5-3,4 2 2,0 3-3,3 7 0,-4-2-5,5 9-11,-4 2-18,-3-3 2,2 3-2,-6-1 3</inkml:trace>
  <inkml:trace contextRef="#ctx0" brushRef="#br0" timeOffset="118959.8041">15717 17408 61,'15'5'35,"-4"-4"3,0-4-13,6-1-5,-9-7-10,7 5-5,-4-5 0,1-1-3,-2 0 0,1-1-2,-3-3 1,-2 3-2,-3-3 2,-3 0-1,-4-3 0,-3 2 1,-4 2 0,-4 6 0,-2 3-1,-3 4-1,0 6 1,3 5 0,1 7 0,4 7-1,4 1 3,3 2-1,9 3 1,4 3 1,4 1 0,4-4-1,2-2-1,3-5 0,2-1-5,-4-8-3,6 0-14,-5-12-18,-6-8 0,1-4 1,-6-5 0</inkml:trace>
  <inkml:trace contextRef="#ctx0" brushRef="#br0" timeOffset="119273.8221">15984 17241 75,'10'4'39,"-11"8"0,3 6 1,4 1-27,-6-1-6,7 5-2,-2 2-2,5 0 0,0 0-1,3-4 0,0-4-1,0 1 0,0-9-1,-1-6 0,1-7 1,-1-4-1,-1-6 0,0-3-2,-3-2 2,1-4-1,0-1 0,-2 3-1,-1 3-1,-2 1-3,2 5-3,-6 2-28,3 0-3,-3 10 0,7-15 0</inkml:trace>
  <inkml:trace contextRef="#ctx0" brushRef="#br0" timeOffset="119567.8389">16489 17065 25,'4'-11'29,"-8"-7"3,4 18-1,1-20-13,-5 10-6,4 10-2,0 0-1,-9 21 0,-4-3 0,6 16 0,-11 1-2,5 16-1,-6-2 1,5 8-1,1-3-2,6 1-3,8-5-5,0-8-9,12-7-26,5-14 2,4-10-3,7-8 0</inkml:trace>
  <inkml:trace contextRef="#ctx0" brushRef="#br0" timeOffset="120229.8768">16771 17150 74,'-20'19'34,"3"2"-3,-9 4-7,-1-3-15,8 9-1,-2-1-3,7 6 1,6-3-2,10-1 0,5 0-1,12-3 1,7-6-2,8-9-1,3-5 0,2-8-1,0-8 0,-5-5 1,-5-4-1,-7-6-1,-9-2 0,-7 3-1,-9-8 1,-7 1-1,-10-4 2,-4-2-1,-3 3 0,1 2 2,-1 3 0,3 3 1,4 6-1,8 3 1,12 14-1,0 0 1,0 0 0,24 8 0,-4 0 0,6 5-1,4 0 1,1 1-2,2-3 0,-2-2-3,2 1-3,-10-8-18,-2-3-16,-1-7 0,-9-5 0,1-2 2</inkml:trace>
  <inkml:trace contextRef="#ctx0" brushRef="#br0" timeOffset="120476.8909">16996 16925 90,'7'19'41,"4"1"0,2 2-3,10 6-27,-7-2-6,4 6-1,-1 7-3,-2-1-1,-2 4-1,-6 3 1,-4 0-2,-6-3-2,1 6-8,-7-7-27,0-12-2,2-5 2,0-12 0</inkml:trace>
  <inkml:trace contextRef="#ctx0" brushRef="#br0" timeOffset="121050.9237">17789 17130 55,'0'0'36,"0"0"0,-17-4-3,2 8-14,-11-4-9,6 8-3,-9 0-1,3 9-2,-2 0-1,5 3-1,3 2-1,7 5-1,5 0 2,8 0 0,5 1-1,8-2 0,9 0 0,5-2 1,5-2-3,2-5 2,4-1-5,-3-2-1,5 1-4,-14-10-12,-4-3-18,-2-3 2,-20 1-2,11-11 3</inkml:trace>
  <inkml:trace contextRef="#ctx0" brushRef="#br0" timeOffset="121259.9357">17625 17298 63,'0'0'39,"9"13"1,7-9 0,6-2-24,-2-5-7,12 3-3,1-2-4,2-4-5,8 6-8,-9-3-29,-1-1 1,-3 2-2,-9-1 2</inkml:trace>
  <inkml:trace contextRef="#ctx0" brushRef="#br0" timeOffset="121999.978">18395 17302 35,'-5'-10'34,"5"10"0,-12-13 1,3 4-13,-1 5-14,-6-2-1,4 7-3,-5 2-1,2 6 0,-3 3-1,3 6 1,-2 4 0,4 3 1,0 0-2,5 2 1,5-2-1,7-1 2,6-5-2,7-7 0,6-8-2,4-3 1,3-10 0,2-2-2,-3-5 2,-3-7-3,-4 1 1,-4-1 0,-8 0 2,-3-1-2,-6 5 2,-1-1 1,-4-4 0,0 12 1,-2 0 0,3 1-2,-2-1 1,5 12 0,0 0-1,0 0 0,-7 23 0,8-9-2,0 4 1,1 5 2,-1 11-1,2-1-1,2-4 0,-1 5 1,2-8-3,-3-1 1,4-1-6,-5-11-6,8-3-23,-10-10-4,11-10 0,-5-2 1</inkml:trace>
  <inkml:trace contextRef="#ctx0" brushRef="#br0" timeOffset="122267.9931">18528 17049 58,'1'-19'37,"-4"5"-1,3 14 3,10-7-22,-10 7-8,14 11-2,-7 4-2,5 6-2,-2 10 0,1 6-2,-3 3 0,1 1-1,-3 4 0,-3-2 0,1 2-4,-5-5-2,8-2-10,-7-9-20,1-13-2,-1-16 1,0 0-1</inkml:trace>
  <inkml:trace contextRef="#ctx0" brushRef="#br0" timeOffset="122529.0083">18745 16984 52,'9'-4'36,"-4"13"1,-5 3 0,-4 0-14,8 17-13,-9-4-3,7 12-2,-5-1-1,5 6-2,-2 0 0,4-4 0,-1-1-2,0-4-4,9 2-5,-7-10-16,7-8-14,2-6 2,-2-10-1,4-4-4</inkml:trace>
  <inkml:trace contextRef="#ctx0" brushRef="#br0" timeOffset="122910.0301">18938 17229 39,'-1'24'33,"-7"0"1,7 3 1,0 1-16,-2-9-7,8 3-5,0-3-2,4-2 0,0-6-2,3-3 1,0-3-3,1-7 1,0-1-2,2-5-1,-3-6 1,1-2-1,-3-1 1,-1-5-2,-3 1 2,-2 1-2,-8-6 2,-4 2 1,-4 4 1,-2 4-1,-3 4 0,-3 9 1,1 2-1,-2 5-1,5 9-3,1 1-5,11 7-11,1-1-20,4-7 3,7-2-3,3-1 3</inkml:trace>
  <inkml:trace contextRef="#ctx0" brushRef="#br0" timeOffset="123264.0503">19480 17246 58,'13'3'38,"-13"-3"1,-13 4-6,13-4-11,-27 8-11,13-6-4,-5-1-2,2 4-1,-1-4-2,1 2 1,2 4-2,1 1 0,3-1 0,4 7 0,0 2 1,2 0 1,6 4-1,3 4 0,4-4-1,4 2 2,5 2-2,3-3 1,4-3-5,-2-2-5,5-8-33,-4-3-1,-7-2 2,1-10-2</inkml:trace>
  <inkml:trace contextRef="#ctx0" brushRef="#br0" timeOffset="125752.1926">9352 11212 16,'-15'6'23,"-12"-12"1,4 5-9,1-2-1,1 1-3,-1 0-1,3 0-2,1 6 1,-2-1 0,5 5-1,-3 1-1,4 7 0,-2-1-2,6 8 1,-2 0-1,3 7-1,2 1-1,2 6 0,1-1-1,2 5-1,1 5 0,0 0 1,0 4-2,2 1 1,0 2 0,-1 4-1,-1 1 1,1 1 0,-2 2 0,-1 2 0,0 4 0,0 0 0,-1-2 0,0 2-1,1-3 0,1 0 0,-1-2 0,1-1 0,0-4 0,1-1 0,1-2 0,-1-1-1,0 1 1,-2-5 0,2 1-1,0-1 1,-1-1-1,0-3 1,-2 3 0,1-1-1,2-3 1,-2 0 0,1-1 0,1-2-1,1-1 1,1 1-1,1-4 1,0-2 0,-1 0-1,1-2 1,-1-1 0,0-3 0,-1-2 0,0-5 1,1-4 0,1-2 0,0-5 0,-2-11 1,10 12-1,-10-12 0,17 2 0,-7-3 0,2-1 0,-1-1-1,0-2 1,0 2-1,1 0 0,0 1 0,-2 1 0,0 0 1,1 1-1,0 2 0,1 1 0,2-2 0,-2 2 1,4-1-1,-2 1 0,2-2-1,0 2-1,-4-7-5,2-1-30,-5 5 0,-9 0 0,1-12-2</inkml:trace>
  <inkml:trace contextRef="#ctx0" brushRef="#br0" timeOffset="130851.4843">9132 14166 51,'-4'9'32,"10"12"1,-6-5-1,-1 6-22,9 11-5,-3-1-2,4 6 1,-2 0-3,6 3 1,-4-1-1,0 0-1,1-1-1,-3-4 0,1 0 0,-2-2-2,0 0 1,-1-4 1,0-2-1,-1-5 1,1-3 2,1-4 0,-6-15 2,12 8 1,-5-17 0,4-5 0,0-12 0,4-6 2,1-11-2,5 0 0,-1-6 0,3 3-2,-2 2 0,-1 4-2,-2 7-4,-7 5-6,1 10-23,-12 18-5,-3-9 0,-6 14 1</inkml:trace>
  <inkml:trace contextRef="#ctx0" brushRef="#br0" timeOffset="131113.4993">9077 14602 47,'-9'3'34,"9"-3"3,-4-12-2,14 4-14,4-9-10,12 4-4,1-4-2,7 3-3,4 3-3,0-2-7,9 10-16,-2 2-13,-8-2 1,3 4-2,-7-1 2</inkml:trace>
  <inkml:trace contextRef="#ctx0" brushRef="#br0" timeOffset="131962.5478">9878 14477 38,'-16'1'33,"2"7"2,-7-4-2,2 4-13,0 6-9,-4-1-4,4 7-3,1-3 0,7 6-2,3 1 2,5 2-2,5-1 1,5 1-2,7-4 1,5-2 0,3-7-1,4-5 0,1-5 0,1-7 0,-2-6 0,-2-4-1,-5-5 1,-5-2-1,-3-4 0,-7-2 1,-6 0-2,-6-2 2,-2 0-2,-2 2 2,-3 2-2,2 5 2,0 5-1,4 4 0,9 11 1,0 0 0,0 0 0,0 0 0,18 12 0,-1-2-1,4 1 0,4 0-1,5 2-5,-4-9-16,5 1-17,2-1 1,0-4-1,2-1 1</inkml:trace>
  <inkml:trace contextRef="#ctx0" brushRef="#br0" timeOffset="132529.5803">10360 14511 78,'0'0'39,"0"0"0,0 0-7,0 0-17,22 12-6,-8-9-4,7 2-1,-2 2-5,2-5-2,3 6-16,2-6-22,-8-6 3,1 1-3,-6-7 2</inkml:trace>
  <inkml:trace contextRef="#ctx0" brushRef="#br0" timeOffset="141459.0909">10146 14722 10,'0'0'24,"9"-9"0,-9 9 1,10-7-9,-1 9-4,-9-2-2,16 12 1,-16-12-2,14 20 0,-13-7-3,2 3 0,-6 1-2,2 0 1,-4-2-2,1-1 1,-2-2-2,6-12-1,-10 14-3,10-14-10,-11-7-22,11 7 0,-2-11-1,8 2 2</inkml:trace>
  <inkml:trace contextRef="#ctx0" brushRef="#br0" timeOffset="142014.1228">10613 14531 25,'-4'-16'31,"4"16"2,-12-24 0,-3 12-15,1 8-5,-8-1-3,0 8-3,-4 0-2,1 7-2,-2 4 1,3 8-1,2 2 0,7 4-1,4 1 1,7 5-2,8-3 1,7-1-1,7-5 0,6-6-1,5-6 0,4-8 0,4-9 1,3-10-1,-2-5 0,-4-6 1,-2-6-1,-9-2 0,-9-2 0,-10 2 1,-11 3-1,-9 3 0,-7 4 0,-4 4 0,-3 7 0,3 5 1,6 5-1,4 4 1,17-2-1,-8 17 0,15-5 0,8-1-3,9 7-5,4-8-16,5-2-12,13 1-1,1-6 0,8 0 0</inkml:trace>
  <inkml:trace contextRef="#ctx0" brushRef="#br0" timeOffset="142265.1371">11301 14425 50,'-22'9'35,"-6"2"0,-1 3 0,0 5-18,-9-2-6,8 10-4,-2-2-1,7 5-2,3-1 0,12 2-1,6-1-1,8 0-1,10-5-2,6-8-1,8 2-5,1-13-11,6-4-20,2-2 0,-3-8 0,-1-5 1</inkml:trace>
  <inkml:trace contextRef="#ctx0" brushRef="#br0" timeOffset="142461.1483">11159 14590 66,'-23'-8'37,"13"1"-1,1 4-5,9-8-17,13 11-5,5-5-4,6 4-3,7-1-3,4-3-4,4 10-14,7-4-18,-1-3 1,2 2-2,-2-3 2</inkml:trace>
  <inkml:trace contextRef="#ctx0" brushRef="#br0" timeOffset="142914.1742">11709 14444 40,'0'0'34,"-15"-14"2,6 11-1,-4 1-16,-7-2-7,3 9-3,-5-1-3,2 10-2,-3 1-1,6 9-2,1 3 2,5 5-3,5 0 2,7 0-2,7 0 1,5-4-1,7-3-1,4-8 1,0-5 0,2-7 0,-1-5 0,-2-5 0,-3-6 0,-4-4 0,-2-4-1,-3-5 2,-4 3-1,-1-2 0,-2 2 0,-1 5 1,-2 2-1,-1 14 1,0 0-1,0 0 0,-2 10 1,3 6-1,0 4 1,2 1-1,2 2 0,1-1-1,3-3-1,-1-3-1,4 1-5,-12-17-13,14 5-17,-2-9 2,-5-11-2,5-2 2</inkml:trace>
  <inkml:trace contextRef="#ctx0" brushRef="#br0" timeOffset="143167.1887">11921 14143 50,'0'-15'37,"0"15"-1,0 0 1,6 10-11,-1 12-16,-4 5-5,3 10-1,0 7-3,2 3 1,-3 5-1,3 3-1,-1 0 1,1-6-2,1-3-1,1-8-2,4-2-4,-5-12-17,6-10-14,0-5 2,-1-13-1,3-7 2</inkml:trace>
  <inkml:trace contextRef="#ctx0" brushRef="#br0" timeOffset="143389.2014">12225 14111 49,'-17'3'36,"3"18"0,1 15 1,-3 9-10,-2 3-20,10 9-1,0 0-2,5 3-2,6-1-1,3-8-4,7-2-10,2-10-25,1-13 2,4-5-3,-1-14 2</inkml:trace>
  <inkml:trace contextRef="#ctx0" brushRef="#br0" timeOffset="143750.2221">12414 14458 72,'-20'21'37,"3"8"0,-3-4 0,2 1-28,12 2-4,5-6-1,8 1-3,10-7 1,5-6-1,4-4 0,3-5-1,-2-4 0,0-5 0,-4-2 0,-4-6 1,-6-4-2,-4-1 2,-6-3-1,-4-2 1,-3 0-2,-3 0 2,-3 2-1,-2 7 0,1 2 0,-2 6-1,13 9-2,-16-7-3,16 7-17,7 14-15,-7-14 1,23 12-1,-5-7 1</inkml:trace>
  <inkml:trace contextRef="#ctx0" brushRef="#br0" timeOffset="143999.2363">12867 14450 68,'0'0'39,"-21"7"-2,1-5 2,-5-3-23,8 9-8,-5-1-4,4 3 0,3 1-2,5 6 0,3 1 1,5 4-2,3 2 0,6 1-1,4-2-2,4 0-2,8 4-4,-4-13-18,6-2-15,2-4 2,1-9-1,2-3 1</inkml:trace>
  <inkml:trace contextRef="#ctx0" brushRef="#br0" timeOffset="144300.2535">13070 14577 72,'-10'4'38,"10"-4"0,0 0 1,0 0-25,9 3-6,5-9-3,7 3-1,2-3-1,5 0 0,-1 0-2,5 2 0,-1 0 0,0 1 0,1-1 0,2-1-1,1-1-1,-1 2 0,1 0-1,-4-1-1,-3 4-1,-5-4-2,0 6-4,-14-6-12,-9 5-17,11-1 1,-11 1-1,0 0 1</inkml:trace>
  <inkml:trace contextRef="#ctx0" brushRef="#br0" timeOffset="144592.2702">13566 14385 51,'-2'-10'39,"2"10"-2,0-15 2,-1 3-17,1 12-8,10-8-5,0 6-3,-10 2-2,20-1-1,-8 3-2,2 6 1,-1 1-1,-2 2 0,0 3-1,0 3 0,-4 2 1,-1 0-1,-2 1 1,-2-2-1,-2-2 0,0 1 0,-3-3 0,3-14-3,-8 19-5,-1-13-32,9-6-1,-10-2 0,6-7 1</inkml:trace>
  <inkml:trace contextRef="#ctx0" brushRef="#br0" timeOffset="147569.4405">13938 14360 41,'0'0'32,"1"12"-3,-2 0-5,-2-1-5,5 10-5,-5-4-5,5 6-3,-1 0-2,2-2-2,0 0 0,3-1-1,-1-4-1,-1-3 0,0-4 0,-4-9-2,7 12 2,-7-12 0,0 0-2,8-9 2,-3-1-1,-1-4 1,3-2 0,2-5 1,2-3-1,3 3 0,2-2 1,2 2 0,1 5 0,-1 3 0,-2 6 0,-1 7 0,-2 6 0,-4 6 0,-4 4-1,0 5 1,-3 3 0,2 1-2,0 1 1,-1-4-3,3 1-4,-1-8-11,2-6-17,5 4 0,-12-13-1,17 1 2</inkml:trace>
  <inkml:trace contextRef="#ctx0" brushRef="#br0" timeOffset="148002.4653">14343 14490 41,'0'0'33,"20"-5"0,-20 5-1,15-9-15,1 6-6,-5-7-4,7 4-3,-2-4-2,3-2 0,-1-2-1,1-1 0,-4 0 0,-3 0 0,-2 2-1,-3-3 1,-6 2 0,-3 2-1,-7 1 1,-4 3-1,-3 3 1,-3 2-1,-4 4 0,0 6 1,1 5 0,1 4-1,2 2 1,5 6-1,3 1 1,7 2 0,3 0-1,4-2 1,4 0 0,2 0-1,4-3 0,2-3 0,0-4 0,1-3-4,2 0-2,-3-8-10,4-5-21,0 1 2,-4-7-2,2-1 2</inkml:trace>
  <inkml:trace contextRef="#ctx0" brushRef="#br0" timeOffset="148258.4799">14847 14353 34,'14'-2'30,"-14"2"2,9 1-4,-16 8-9,-5 0-11,2 8 0,-6-1-3,-1 8-1,-2-2 0,2 3-1,0-1-1,2 0-2,4-2-2,-2-9-6,7 3-5,6-16-12,-11 3-8,11-3-2,-1-15 1</inkml:trace>
  <inkml:trace contextRef="#ctx0" brushRef="#br0" timeOffset="148471.4921">14647 14351 38,'-10'-16'34,"10"16"2,0 0-5,0 0-8,10 5-6,-10-5-8,25 23-3,-10-9-2,7 8-1,0 0-1,1 1-1,-1-2-2,1 0-2,0 3-4,-2-9-7,3 2-16,-1-4-7,-4-11 0,1 0 0</inkml:trace>
  <inkml:trace contextRef="#ctx0" brushRef="#br0" timeOffset="148744.5077">15075 14140 61,'-10'-10'35,"10"10"-2,0 0 1,-19 16-25,16 3-3,0 4-3,4 8 0,1 4-2,1 4 0,1-1 0,2 2 0,3 1 0,-3-5-2,4-1 0,2-7-3,1 0-4,-2-11-11,0-3-16,4-5 0,-15-9 0,16-3 1</inkml:trace>
  <inkml:trace contextRef="#ctx0" brushRef="#br0" timeOffset="148932.5185">15008 14389 41,'0'0'34,"-9"-11"2,9 11-2,12-2-14,-12 2-9,21-3-6,-5 4-4,5 0-4,3 7-13,0 2-19,-2-7 1,4 4-2,-4-8 2</inkml:trace>
  <inkml:trace contextRef="#ctx0" brushRef="#br0" timeOffset="149226.5353">15586 14161 48,'-7'14'33,"-9"-5"1,3 8-5,-4 7-15,-6-1-4,5 12 0,-4-4-5,5 8 0,3-2-3,6 1-1,9 0-4,2-9-7,11 0-22,8-2-3,-2-8-2,6-1 2</inkml:trace>
  <inkml:trace contextRef="#ctx0" brushRef="#br0" timeOffset="149788.5674">15851 14407 39,'0'0'33,"-16"-8"1,16 8-2,-28 0-10,9-3-14,5 5-1,-3-2-3,5 6 0,-3 0-1,5 7 0,0-1 0,6 8 0,-3 3-1,8 3 0,5-1 0,3 1-2,3-2 1,4-2-1,2-3 1,3-5-1,-1-8 0,0-3 0,-2-5 0,-4-5 0,-2-2 0,-3-6 0,-3-4-1,-4-1 2,-4-4-2,-4-3 2,-4-3-2,-3 0 1,-1 0-1,-3 3 1,2 3 0,-1 4 1,4 3-1,4 7 0,8 10 0,0 0 1,0 0 0,21 2 0,-2 5 0,5 3 0,3 1 0,3-2 0,-1 1 0,0-1-1,-3-1 0,-6-3 0,-3 0-3,-5-4-2,-3 4-12,-9-5-22,0 0 2,-2-11-1,-5 1 1</inkml:trace>
  <inkml:trace contextRef="#ctx0" brushRef="#br0" timeOffset="150107.5857">16038 14138 63,'0'0'38,"0"0"1,3 11-1,-3-11-18,20 21-11,-9-4-3,5 8-1,-3 3-3,3 7 0,-2 1-1,-2 6 0,-5-1-1,-2 3 0,-5 0 0,-3-2 0,-1-2 0,-2-4-1,0-4 0,-1-5-3,3-1-3,-7-11-20,6-6-13,5-9 1,-12 5-1,12-5 2</inkml:trace>
  <inkml:trace contextRef="#ctx0" brushRef="#br0" timeOffset="151130.6442">16409 14343 67,'17'11'37,"-17"-11"-2,18-6-6,-1 8-14,-4-9-8,8 6-2,1-2-2,5 1-1,1 1-2,-2 0 0,0 0 0,-1 1-2,-2 2-2,-9-6-5,2 5-17,-7 1-10,-9-2 0,0 0-2</inkml:trace>
  <inkml:trace contextRef="#ctx0" brushRef="#br0" timeOffset="151360.6573">16429 14470 64,'6'14'33,"-6"-14"0,19 9-9,-7-2-15,2-3-2,2 0-4,3-3-2,2 0-2,1 1-2,-2-5-7,4 1-12,-2 2-12,-10-10 0,2 8 0</inkml:trace>
  <inkml:trace contextRef="#ctx0" brushRef="#br0" timeOffset="151659.6744">16638 14132 49,'0'0'34,"-2"13"2,-3-2-1,6 5-14,-5 12-13,-3 2-4,4 10 1,-2 2-2,2 7 0,0 0-2,3 0-1,0-1-3,-1-8-13,1-5-21,6-2 0,-5-12 0,5-5 0</inkml:trace>
  <inkml:trace contextRef="#ctx0" brushRef="#br0" timeOffset="153039.7533">17340 14216 56,'0'0'34,"2"15"-2,-9-5 1,-8 9-26,4 8-2,-6 3 0,-1 8-1,-4-2 0,1 5-2,-3 0 1,3-1-1,-2-5-1,0-4-1,3-4-2,1-9-5,8-1-9,-2-9-10,2-13-9,6-4-1,-3-13 1</inkml:trace>
  <inkml:trace contextRef="#ctx0" brushRef="#br0" timeOffset="153258.7659">17004 14240 38,'-1'-10'35,"1"10"2,0 0 0,16 10-13,-2 4-8,16 17-4,-3 0-4,12 8-1,2 2-2,6 8-2,0-3 0,2 0-3,0-1-2,-5-8-10,-1 3-28,0-4-1,-5-8 1,-3-8 0</inkml:trace>
  <inkml:trace contextRef="#ctx0" brushRef="#br1" timeOffset="187349.7158">21456 14827 15,'0'0'30,"0"0"1,0 0-4,-10 1-6,-1 1-5,2 11-3,-8-5-4,0 8-3,-8 3-1,-1 6-2,-6 1-1,-2 2 0,-5 6-1,-2 0 0,-4 1 0,1 0 0,-2 0 0,4 0-1,0-2 1,5-3-1,4-2 0,5-6-1,8-4-1,1-4-1,9-4-2,0-9-2,10-1-4,0 0-3,4-11-10,5 4-10,-6-11 1,7 3 1</inkml:trace>
  <inkml:trace contextRef="#ctx0" brushRef="#br1" timeOffset="187704.7361">21185 14452 21,'-2'14'28,"8"19"2,-9 5-7,-1 9-5,2 11-3,-5 7-3,4 10-4,-6 1-1,5 6-1,-3-3-2,4 0-1,-1-6-2,3-3-1,0-5-2,1-11-4,3 0-6,-1-3-22,-4-18 0,6-2 0,-8-16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2T16:45:44.3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14336 11317 13,'0'0'15,"5"-16"-2,-5 16 1,-1-15-2,1 15 1,-7-13 0,7 13-2,-16-8-1,5 3-1,1 8-1,-5-3-1,2 7-1,-6-3-2,2 6 0,-3-3-1,-1 7 0,0-1-1,3 4 0,-3-1 0,7 2-1,1 2 1,3 3-1,2 2 1,5-1-1,4-1-1,2 1 1,4-1-1,3-4 1,3-6-1,2 0 1,5-8 0,-1-1 0,-1-6 0,2-4 0,-1-7 0,-1 2 1,-2-5-1,-2-4 0,-4-3 0,2-1 0,-3-1 0,0 2-1,-5 1 1,0 1-1,-1 3 0,-2 3 1,0 6-1,-1 9 0,0 0 0,0 0 0,-7 9 0,5 7 0,-1 3 0,2 6 0,1 3 0,3 5 0,2 3 0,0-2 1,2 0-1,1-3 0,9-4-1,-6-5 0,6-1-4,-5-16-11,1-5-19,3-4 0,-5-10-1,4 0 0</inkml:trace>
  <inkml:trace contextRef="#ctx0" brushRef="#br0" timeOffset="807.0459">14742 11408 7,'0'0'27,"11"4"3,-11-4-4,12-1-6,3 2-2,1-4-3,7 5-4,-1-4-2,8 2-1,-1-1-4,3 2-1,0-2 0,2 1-2,0 0-1,-3 1-1,0-1-1,-7 0-4,2 4-7,-7-4-11,-5-4-11,1 8 0,-15-4 1</inkml:trace>
  <inkml:trace contextRef="#ctx0" brushRef="#br0" timeOffset="1109.063">14820 11561 31,'21'3'33,"0"-6"2,5 5 0,3-3-17,-7-3-6,4 6-1,-6-4-6,4 2-2,-3-1-4,-4 1-3,5 1-7,-8-1-13,0-2-11,2 1 0,-6-7 0</inkml:trace>
  <inkml:trace contextRef="#ctx0" brushRef="#br0" timeOffset="1422.0809">15094 11238 29,'0'0'31,"13"2"1,-13-2 0,0 14-19,2 5-3,-7 2-1,3 11-3,-7 4-1,1 7 0,-6-2-1,2 9 0,-6-6-2,6 2 1,0-4-1,4-2 0,1-8-1,3-5 0,4-4-1,1-7-4,4-2-8,0-4-24,-5-10 0,0 0 0,8-23 0</inkml:trace>
  <inkml:trace contextRef="#ctx0" brushRef="#br0" timeOffset="2452.1402">15410 11342 14,'11'0'24,"-11"0"1,1 11-10,0 2-1,-1 4-3,3 5-2,-2 2-1,2 1-2,-2 1-1,4 1 0,-2-4-3,2-2 0,-2-1-1,2-5 0,-1-4 0,0-1-1,-4-10 1,0 0-1,0 0 1,0 0 0,0 0-1,9-19 1,-4 3-1,1-3 2,5-4 0,2 0 1,2-3 0,4 4 1,-5 2 0,5 4-1,-5 0 2,3 9-2,-4 3-1,-2 5 0,-1 4-2,-1 7 1,-2 4-1,-1 5 1,-1 4 0,0 0-1,-3 4 0,0-1 0,-1 0-2,2-5 0,1-1-5,-3-9-7,-1-13-16,15 14-4,-15-14-1,21-13 1</inkml:trace>
  <inkml:trace contextRef="#ctx0" brushRef="#br0" timeOffset="2933.1677">15848 11394 18,'0'0'28,"-2"12"2,2-12 1,-12 21-18,10-2-2,-2 1-1,6 7-2,-2-3-3,5 0 0,4-1-2,2-1-1,3-6 0,3-2 0,3-6 0,1-5-1,1-5-1,2-5 1,-3-7 0,-2-2-1,1-4 1,-4-2 0,-7-4 1,0 2-1,-5-2 0,-3 2 1,-4 1 0,2 6 0,-4 0 1,0 7-1,5 10 0,0 0 0,-9-5 0,9 5 0,2 19-1,0-4 0,0 4 0,1 0 0,4 6-1,2 0 1,0-1-2,-1-3 0,3 2-2,-1-9-3,3 3-6,-13-17-13,14 7-12,-4-5-1,-2-13 2,4 2 0</inkml:trace>
  <inkml:trace contextRef="#ctx0" brushRef="#br0" timeOffset="3235.185">16247 11147 46,'3'-16'33,"-3"16"1,11-12 0,-11 12-22,9 5-3,-6 6-1,4 10-3,-4 8 0,1 6-2,-1 2 0,3 7-1,-4-1 0,2 1-1,0-2 0,0-2-2,2-9 0,-2-4-1,2-2-2,-4-11-2,4 2-6,-6-16-10,0 0-14,14-18-1,-8 0 2,3-5 1</inkml:trace>
  <inkml:trace contextRef="#ctx0" brushRef="#br0" timeOffset="3481.1991">16439 11088 26,'11'-8'32,"-11"8"3,14-4-1,-14 4-13,1 18-8,3 7-1,-9 4-4,3 10-2,-3 0-1,1 8-2,-1-1 1,1 3-2,1-5 0,3-2-1,5-9-3,-1-4-2,6 0-11,0-10-23,-2-9 1,1-1-1,-9-9 0</inkml:trace>
  <inkml:trace contextRef="#ctx0" brushRef="#br0" timeOffset="4385.2508">14080 11124 17,'9'-2'22,"-9"2"-6,0 0 0,0 0 1,-15 4-3,15-4-2,-20 16-1,6-2-1,-5 6-1,-2 7-1,-6 3 0,6 12-2,-5 4 2,9 9-3,1 3 0,9 6-1,7-4-1,11 3-1,8-3-2,7-7-4,8 0-14,5-6-19,-7-14 2,4-2-2,-6-11 1</inkml:trace>
  <inkml:trace contextRef="#ctx0" brushRef="#br0" timeOffset="5332.305">16626 11038 28,'13'-4'33,"-3"8"2,-1 1-6,1 2-7,9 13-4,-3-1-4,7 13-5,-3 3-3,4 6-1,-3 2-3,-3 2-1,-2 1 0,-7-2-3,-7 0-1,-6-3-4,0 3-8,-12-6-15,-1-3-7,-2-2-1,-5-9 2</inkml:trace>
  <inkml:trace contextRef="#ctx0" brushRef="#br0" timeOffset="5987.3424">17129 11227 45,'-12'1'33,"12"-1"0,0 0-1,0 0-25,0 0-10,-5 10-18,10 1-9,-5-11-3,7 19 0</inkml:trace>
  <inkml:trace contextRef="#ctx0" brushRef="#br0" timeOffset="6188.3539">17164 11453 39,'6'20'34,"-6"-20"1,5 17-1,-1-4-17,-5-2-4,5 6-5,-6 3-5,2 3-2,-1 5-9,-5 4-27,-2-6 1,2 3-3,-8-8 2</inkml:trace>
  <inkml:trace contextRef="#ctx0" brushRef="#br0" timeOffset="11548.6605">13983 12358 14,'0'0'25,"0"0"1,0 0 1,0 0-11,-15 8-4,9 1-2,-6 0-3,2 5-2,-1 2-2,2 1 0,-2 3-1,4 2 0,1 3 0,4-4-1,1 3 1,4-1-1,3-5 1,2 1-1,4-4 1,2-3 0,0-7-1,4 0 1,0-7 0,1-5 0,0-5-1,1-1 1,-3-5-2,1 1 1,-4-5 0,-5 1-1,-3-3 1,-3 1-1,-3 0 0,-3-1 0,-9 2 1,2 0-1,-2 2 0,-3 5-1,-1 4 1,-3 4 0,-1 7-1,-1 3 1,1 5-2,-2 3 1,4 3-3,0 0-2,7 2-6,-1 0-11,5-6-10,13 6-2,-6-16 3</inkml:trace>
  <inkml:trace contextRef="#ctx0" brushRef="#br0" timeOffset="12091.6916">14662 12318 17,'0'0'29,"0"0"0,0 0-5,0 0-7,0 0-3,-10 2-2,-1-1-4,11-1-1,-22 12-3,10-2 0,-8-2-1,4 5 1,-6-2-2,0 5 1,-1-2-1,1 2 0,-2-4-1,5 3 1,3-4-1,3-2 0,13-9 1,-9 13-2,9-13 1,14 3 0,-1-3-1,3-2 1,0 2 0,3 0-1,2 2 1,-1-1 0,-2 1-1,-3 0-1,2 3 0,-5-1-2,0 1-2,-12-5-5,20 5-8,-20-5-18,0 0 1,0 0-2,0 0 3</inkml:trace>
  <inkml:trace contextRef="#ctx0" brushRef="#br0" timeOffset="12349.7063">14415 12606 25,'-11'0'33,"11"0"3,0 0-1,0 0-14,11 10-5,-11-10-2,13 6-6,-13-6-2,21 9-2,-9-5-2,6-1 0,-2 1-1,0 1-1,0-2-1,1 0-2,3 5-2,-5-9-8,4-1-26,-1 5 2,-2-6-1,4 1 2</inkml:trace>
  <inkml:trace contextRef="#ctx0" brushRef="#br0" timeOffset="12770.7304">14978 12424 44,'0'0'34,"0"0"0,0 0-3,-11 5-16,9 3-3,2-8-4,-11 19-3,4-7-1,3 4-2,-1 2 0,1 2 0,1 1-1,2 2 0,2-3 0,4 1-1,-1-1 1,4-4-1,-1-3 0,6-4 0,-1-2 1,2-4-2,2-1 0,-1-6-1,6-1-4,-10-7-8,6-4-24,-1 3 2,-4-9-1,0 3 1</inkml:trace>
  <inkml:trace contextRef="#ctx0" brushRef="#br0" timeOffset="12971.7419">15009 12310 59,'-12'-4'39,"0"0"-1,4 1 2,8 3-22,0 0-8,0 0-2,-10-6-3,10 6-3,0 0-3,0 0-6,9-2-32,-9 2-1,9-4 0,-9 4-1</inkml:trace>
  <inkml:trace contextRef="#ctx0" brushRef="#br0" timeOffset="15211.87">13762 12208 23,'-10'15'20,"-6"0"0,0 9-1,0 6-1,0 5-5,2 6-1,-1 3-4,10 5-1,2-4-3,7 2-3,7-1-3,6-5-6,10-7-17,9 6-6,-1-17 0,13 5 1</inkml:trace>
  <inkml:trace contextRef="#ctx0" brushRef="#br0" timeOffset="16073.9193">15662 12368 1,'12'0'27,"-12"0"1,10-8 2,-10 8-13,0 0-4,0 13-1,-6-2-3,0 8-4,-4 2-1,0 4-1,-4 1-1,2 1-1,-2-3 0,2-1-1,3-3 1,1-5-1,2-3 1,6-12-2,-2 9 2,2-9-1,0 0 0,11-17 1,-5 3 0,2-4 0,0-2 1,2-5 0,-2-2 0,3 1 0,0-1 2,-1 2-1,-3 6 0,1 0 0,-1 5-1,-7 14 0,10-10 0,-10 10 0,9 15 0,-1-1-1,2 4 0,-1 5 0,3 3 0,4-1 0,-2-1 0,2 1-1,0 0 0,-1-4-3,0 1-2,-4-8-9,2-3-24,2 3 2,-5-7-1,5 0 1</inkml:trace>
  <inkml:trace contextRef="#ctx0" brushRef="#br0" timeOffset="17190.9832">16330 12374 15,'0'0'28,"15"-6"2,-15 6-7,0 0-6,0 0-1,0 0-5,0 0-3,-2 15-2,0-3-2,-3 1-1,1 6 0,0 2-1,0 3 0,0-1 1,2 1-2,4 0 1,2-1-1,1-5 1,3-2-2,2-4 1,2-4-2,2-2-1,-1-10-7,4 1-13,2-3-12,-8-11-1,5 3 1,-7-10 0</inkml:trace>
  <inkml:trace contextRef="#ctx0" brushRef="#br0" timeOffset="17397.9951">16390 12160 58,'-15'-16'34,"15"16"-1,-14-3-10,4 1-13,10 2-4,0 0-3,-8 11-8,8-11-27,7 15-1,-7-15-1,16 16 1</inkml:trace>
  <inkml:trace contextRef="#ctx0" brushRef="#br0" timeOffset="18595.0635">17064 12310 16,'10'3'29,"-10"-3"-5,0 0-1,0 0-2,0 0-3,6 10-3,-6-10-2,-12 4-4,0-1-1,12-3-3,-20 13-2,3-2-1,0-1-1,-3 0 0,0 3 0,0 1-1,-3 0 0,1-1 0,1 1 0,5-4 0,4 3 0,2-3-1,7 0 1,3-10 0,9 14 0,4-5 0,4 0 1,3-1-1,3 1 1,1 0 0,-1 2 1,2 3-1,-1-1 0,-1 0 0,-5-3 0,1 2 0,-3 0-1,-2-3-3,0-1-4,-4-2-27,-10-6-2,17 0-2,-13-9 2</inkml:trace>
  <inkml:trace contextRef="#ctx0" brushRef="#br0" timeOffset="22944.3121">17663 12075 38,'0'0'30,"7"9"-2,-10 0-6,5 7-8,1 9-4,-4 3-2,2 9-3,-3 3-2,1 3-1,-1 0-2,0 0 2,-3-3-2,3-3 1,0-1-1,1-7-1,3-1-2,0-10-4,3 4-5,-2-9-6,7-3-9,6 1-7,-16-11 2</inkml:trace>
  <inkml:trace contextRef="#ctx0" brushRef="#br0" timeOffset="23397.3381">17829 12471 31,'0'0'31,"24"-13"-2,-9 7-7,0-1-5,6 4-2,-5-5-4,6 2-4,-6-4-3,3 2 0,-2-1-2,-3-2 0,-2-1-1,-2 1 0,-5-2-1,-1-1 1,-2 1-1,-5-4 1,-1 3-1,-5 3 0,-2-4 1,-2 4-1,-2 4 0,0 0 0,-2 7 0,0 5-1,0 7 1,2 1 1,0 8-1,4 3 0,2 2 1,1 2 0,5-1 0,6-1 0,1-3 0,5-3 0,2-4 0,6-3 0,0-2 0,1-4-1,2-3-1,1-4-1,4 1-4,-6-8-8,7 0-15,-2 1-7,-3-9 0,4 5 0</inkml:trace>
  <inkml:trace contextRef="#ctx0" brushRef="#br0" timeOffset="23853.3643">18271 12283 47,'0'0'32,"0"0"1,-1 19-9,-3-8-13,5 11-2,-5 0-4,4 1-1,0-2-1,0 4 0,4-6-2,0 1 0,0-4 0,1-4 1,-5-12-2,12 14 1,-12-14-1,16-1 1,-6-6-1,1-3 1,2-1-1,2-4 1,-1-1-1,1-4 0,0 1 1,0 2-1,-1 3 0,-2 3 0,0 3 1,-2 7-1,-10 1 1,14 8 0,-7 2-1,-2 4 1,-1 0 0,2 5-1,-3-1 0,-1-1 1,0 1-2,1-5-2,2 2-6,-5-15-14,2 14-12,-2-14-1,16 5 1,-3-6 0</inkml:trace>
  <inkml:trace contextRef="#ctx0" brushRef="#br0" timeOffset="24500.4013">18821 12373 28,'1'-12'31,"-1"12"2,4-17 0,-8 6-18,4 11-4,-10-13-2,10 13-2,-15-7-1,4 10-2,-5 1-1,-2 3-1,-2 5 1,0 6-1,-3 0 0,4 4 0,1-1-1,7 2 0,3-5 0,11 0 1,7-6-2,2-3 0,10-4 1,3-2-1,0-3 1,-1-4-1,1-4 0,-4 2 0,-1-3 1,-4-2-1,-5-2 1,0-1-1,-4-3 0,-2 1 0,-1-1 1,-1-1-1,-1 3 0,0 3 1,-1 1-1,-1 11 0,0-8 0,0 8 0,2 8 0,0 7 0,0 1 0,1 5 0,0 4 0,3 4 0,-1 5 1,0 1-1,0 1 1,-1 0-1,-1-2 0,-2-1 0,-1-2 0,-5-4 0,1-4 0,-5-1 0,-4-9 0,-1 1 0,-1-4 1,-2-7-1,2-1 0,0-3-1,2-2 1,2-4-3,11 7-2,-16-21-9,14 9-25,7 0 2,0-6-1,8 1 1</inkml:trace>
  <inkml:trace contextRef="#ctx0" brushRef="#br0" timeOffset="24868.4224">19140 11999 52,'7'-13'35,"6"8"0,-13 5 0,0 0-22,12 14-4,-12 4-3,0 14-1,-3 2-2,-1 9 0,-4 6-2,3 3 0,-1-2 0,0 4 0,1-4-1,3-6 0,1-4 0,6-5 1,2-6-1,3-8 1,5-5-2,2-10 0,5-4-2,-2-6-5,8-3-11,-10-1-19,1-9 1,-7 0-1,-7-5 2</inkml:trace>
  <inkml:trace contextRef="#ctx0" brushRef="#br0" timeOffset="25063.4335">19079 12324 28,'-19'-2'33,"19"2"2,0 0 0,0 0-16,13-4-5,0-1-4,13 4-4,0-2-5,4-3-4,3 6-11,-6-1-21,-2-10 0,2 3-1,-3-6 1</inkml:trace>
  <inkml:trace contextRef="#ctx0" brushRef="#br0" timeOffset="25583.4633">19400 11944 27,'0'-10'33,"-3"-1"2,3 11-1,3 13-13,-1-1-8,7 12-3,-6 4-3,5 10-3,-3 3-1,2 7-1,-3 1-1,1 0 0,-3-1 0,1-1-1,-1-9 0,1-2 1,-1-6-1,2-7 0,-1-8 0,0-3 0,-3-12 0,10 6 1,-10-6-1,10-12-1,-1-1 1,0-2 0,1-1-1,1-5 1,0 2 0,1-1 0,1-1 0,0 5 0,0 2 1,2 3 0,-1 4 0,1 6-1,-2 3 1,0 5 0,-2 7-1,-1 2 1,1 4-1,-5 2 0,-1 4 0,-3-2 1,1-1-1,-1-3 0,0 1-1,-2-4 0,4-5-2,-4-12-8,0 0-26,13 10 1,-13-10-1,0 0 0</inkml:trace>
  <inkml:trace contextRef="#ctx0" brushRef="#br0" timeOffset="26064.4908">20250 12067 26,'-18'10'32,"5"7"4,-7-2-1,2 4-15,4 7-4,-3-1-4,3 11-4,2-3-3,5 7 0,2-4-3,5 4 0,3-3 0,4 2-1,1-4-1,4-2 0,3-3-2,-3-6-5,8-2-22,-1-2-8,-3-8 0,2-2-1</inkml:trace>
  <inkml:trace contextRef="#ctx0" brushRef="#br0" timeOffset="26693.5267">20632 12355 47,'2'-9'35,"-2"9"2,-2-18-1,-7 4-18,9 14-9,-10-18-3,10 18-2,-22-14-2,10 10 0,-6 5-1,-1 5 0,-2 3 0,-2 6 0,0 5 0,4 6 1,3 0-1,4 1 0,5 1 0,7-1 0,7-3 0,3-4 0,6-5-1,1-4 1,1-5-1,2-6 0,-1-3 0,1-5 0,-3-3 0,1-2-1,-6-4 1,3-4 0,-5-3 0,-1-4 0,-3-3 0,1 0 0,-2 2 0,-2 2 0,0 4 0,-3 9-1,0 14 2,0 0-1,0 0 0,-4 20 1,4 2-1,1 2 0,2 4 0,1-3 0,3-2-1,2 0-2,4-5-2,-13-18-6,23 15-22,-12-13-5,-11-2-1,21-12 1</inkml:trace>
  <inkml:trace contextRef="#ctx0" brushRef="#br0" timeOffset="27001.5444">20818 11997 39,'14'-7'36,"-5"10"2,6 11 0,-1 9-14,-1-3-12,10 10-1,-6 1-4,3 6-2,-4 0-3,-1 4 1,-4-1-2,-3-3 1,-4 0-2,-2-3 1,-6 0-2,-1-5 1,0-2 0,-2-4-2,-1 1-1,0-10-2,6 6-17,0-7-19,2-13 3,0 0-2,0 0 2</inkml:trace>
  <inkml:trace contextRef="#ctx0" brushRef="#br0" timeOffset="28088.6065">21126 11923 45,'0'0'34,"0"0"2,0 0 0,16 9-19,-12 0-7,9 12-2,1-1-3,7 13 0,2 1-2,3 6 0,3 6-2,0 1 1,-2 3-2,-3 3 1,-5-2-1,-3 0 0,-8-7 0,-2 0-1,-5-5 1,-5-6-1,0-5 0,-5-7-1,0-4 1,0-4-3,3-2-2,6-11-6,0 0-25,0 0 0,0 0 0,0 0 1</inkml:trace>
  <inkml:trace contextRef="#ctx0" brushRef="#br0" timeOffset="28798.6472">21665 12111 65,'0'0'38,"0"0"-1,0-10 1,0 10-27,0 0-5,-11-3-2,11 3-3,-4 10-4,4-10-8,0 0-28,-1 16 2,1-16-1,5 18 0</inkml:trace>
  <inkml:trace contextRef="#ctx0" brushRef="#br0" timeOffset="29367.6794">21698 12424 22,'11'4'35,"-1"1"1,-10-5 2,0 0-14,20 19-4,-20-19-5,16 25-3,-12-13-4,3 11-1,-7 1-2,0-2-3,-6 2-1,-6-1-4,-4 6-7,-8-2-30,-2-7-1,0-3 1,-2-6-2</inkml:trace>
  <inkml:trace contextRef="#ctx0" brushRef="#br0" timeOffset="55566.1782">10887 15214 15,'0'-15'20,"0"15"-3,-7-14-2,7 14-2,-10-15-2,10 15-4,-14-9-2,5 8 0,-2 2-1,-2 2-1,-1 6 0,-1 1-1,-1 3 1,-1 6-1,1 0 0,2 4 0,2 5-1,1-1 1,4 1-1,6 1-1,2-2 1,6-2-1,5-1 1,3-5 0,5-6 0,4-7 1,-2-7 0,3-4 1,1-6 0,-5-4 1,-3-6-1,1 0 0,-7-5-1,0 2 0,-7 0 0,0-2 0,-5 3-2,0 1 1,-1 7-1,-2-1 1,3 16-1,-6-10 0,6 10 1,-4 13-1,1 2 2,5 6-1,-2 1 0,3 7 0,1 0 0,2-1-1,1 0 0,3-2 0,2-4-3,-1-4-5,5 0-6,-2-4-20,0-12 0,2 1 0,-3-12 1</inkml:trace>
  <inkml:trace contextRef="#ctx0" brushRef="#br0" timeOffset="56042.2053">11332 15206 14,'-1'-15'27,"1"15"0,0-17 3,-10 9-20,10 8-2,-19-11-1,19 11 1,-22-3-3,10 5 0,-1 0-1,1 4 0,-3 3 0,4 4-1,-2-1 0,4 3 0,1-1 0,6 1-1,2 0-1,6-3 1,3-1 0,6 1-2,2-4 0,3 5 0,2-2 0,-4 0 0,1 3 0,-5-2-1,-2 2 1,-7 0 0,-3 3-1,-6-4 1,-5 2 0,-3-1 0,-2 1 0,-3-4 0,2 0 0,0-5 0,4 1-2,-1-4 0,12-3-4,0 0-4,0 0-16,6-12-7,1-3-1,8 7 1</inkml:trace>
  <inkml:trace contextRef="#ctx0" brushRef="#br0" timeOffset="56488.2309">11682 15169 22,'10'-8'27,"-10"-10"2,5 5-10,-6 1-6,-4 1 0,5 11-3,-14-13-2,14 13-1,-22 2-2,9 5 0,-7 3-2,2 6 1,0 1-2,4 4 1,3 0-1,6-1-1,5-1 0,8 0 0,7-1 0,1 0-1,6-3 0,-4 4 0,2-4-1,-2 2 1,-5-1-1,-4-1 1,-4-1-1,-5 1 1,-4-2 0,-2 0-1,-5-3 1,-3-1 0,-1 0 0,-3-3 0,1 0 0,-3-4-1,6 1-3,0-5 0,14 2-4,-19-2-4,19 2-8,0 0-9,0 0-5,16-4 2</inkml:trace>
  <inkml:trace contextRef="#ctx0" brushRef="#br0" timeOffset="56936.2565">11855 15384 36,'12'-13'32,"6"3"1,-6-1-10,-1-5-7,4 4-4,-5-4-3,5-1-3,-4-1-2,3 2-2,-1-4-1,1 3 1,1-4-2,-3 4 1,-1-1-1,-2 4 0,-3 0 0,-3 6 0,-3 8 0,-9-12 1,-4 12-1,-3 1 0,-3 3 0,-6 6 0,0 4 0,-2 0 1,1 6 0,5 2 0,4 1 1,4 4-1,6-3 2,8-1-1,5-3 0,8 2-1,3-6 1,4 0-1,2-4-1,-1-3-1,3 2-1,-4-6-2,1 3-3,-8-8-6,4 2-10,-6 1-13,-12-3-1,18-7 2,-15-4 1</inkml:trace>
  <inkml:trace contextRef="#ctx0" brushRef="#br0" timeOffset="57282.2763">12138 15241 34,'12'-3'34,"-8"-6"0,9 6-2,-2 8-14,-11-5-5,21 17-4,-15-7-4,5 8-3,-2 2 0,-2 4-1,0-1-1,-1 1 0,-1-5 0,1-1 0,-2-3 0,-1-4 0,-3-11 0,0 0 0,0 0 0,5-13 1,-5 0-1,0-8 0,1-3 1,1 3 0,0-4 0,3 0 1,-1 1-1,4 8 0,-2-2-1,3 6-1,2 8-5,-4-7-9,5 4-21,5 7-1,-5-4 1,7 2-1</inkml:trace>
  <inkml:trace contextRef="#ctx0" brushRef="#br0" timeOffset="57618.2951">12678 14854 64,'-3'-19'38,"-4"5"-1,7 14 1,0 0-25,-17 2-6,14 11-2,-1 9-2,1 7-1,2 7-1,-1 5 1,0 2-2,1 6 0,1 4 1,1-2-1,1-3 0,2-1-1,2-8 1,3-2-1,2-4 0,1-10 0,3-3-2,-1-10-1,5-1-3,-7-13-8,5-1-24,-3-2 2,-9-7-1,2 1 2</inkml:trace>
  <inkml:trace contextRef="#ctx0" brushRef="#br0" timeOffset="57824.3073">12536 15161 48,'0'0'37,"13"-7"1,2 1-2,4-6-15,10 10-9,-4-5-3,6 6-4,1 1-6,-4-4-14,-3 1-23,2 7-1,-8-5 0,1 2 1</inkml:trace>
  <inkml:trace contextRef="#ctx0" brushRef="#br0" timeOffset="60112.4382">13806 15055 16,'0'0'30,"2"-16"2,-2 16 0,-3-13-13,-6 4-7,0 5-3,-7 0-2,2 2-3,-4 4-2,1 2-1,-4 3 0,1 8 0,-2 2-1,2 7 1,3 0-1,3 5 0,4 2 0,4 0 0,9 0 1,4-5-1,7-6 0,1 0 0,7-6 0,1-6 0,2-6 0,2-5 2,-2-8-2,-1 0 1,-2-8 0,-2 2 1,-4-6-2,-1 1 2,-6-4-1,-3 2 0,-3-2-1,-1 6 2,-4 4-1,0 4 0,2 12 0,-11-5 0,11 5 0,-14 25 0,8 0 0,3 5 0,0 3-1,6 3 1,3-1-1,4-1 0,8 0-3,-2-10-6,10-7-26,0-1 0,-5-12-2,6 0 2</inkml:trace>
  <inkml:trace contextRef="#ctx0" brushRef="#br0" timeOffset="60427.4562">14205 15159 48,'16'8'34,"3"-5"2,2-6-1,1-1-23,11 5-2,-2-4-4,4 2-2,0-2-3,-1 2-1,-2 2-2,-7-3-3,-3 4-4,-10-3-11,-12 1-15,11 3-1,-11-3 2,-15 5-1</inkml:trace>
  <inkml:trace contextRef="#ctx0" brushRef="#br0" timeOffset="60633.468">14240 15301 39,'0'0'34,"-1"12"3,1-12-1,17-1-19,7 4-5,-2-7-3,9 5-3,0-3-4,3-2-2,-2 4-5,-3-5-8,1-1-21,-3 3-2,-8-4-1,-3 0 1</inkml:trace>
  <inkml:trace contextRef="#ctx0" brushRef="#br0" timeOffset="60873.4817">14529 14872 48,'0'0'32,"4"13"3,0 11-2,-9 10-20,2 4-8,2 10-1,0 5-1,-1 4-1,-1-2-2,2 1 0,1-8-2,0-5-6,6-6-17,3-7-9,-5-19-1,7-3 2</inkml:trace>
  <inkml:trace contextRef="#ctx0" brushRef="#br0" timeOffset="61294.5058">14886 15013 63,'-2'9'37,"1"15"-2,-5-1 2,3 4-28,-2 7-5,-1 2-1,6-1-1,1 0-1,3-3-1,2-3 0,3-7 1,1-8 0,3-4-1,-1-10 1,4-4 1,-3-8-1,4-7 1,-3-7-1,3-1 1,0-3-1,0 2 0,-4 0-1,0 7 1,-1 6 0,-12 15-1,13-2 1,-9 11-1,-5 8 1,1 8-1,2 1 1,-1 3-1,1 0-1,4-3-2,4-1-5,-3-11-12,7-5-19,4-6 2,-2-11-2,5-2 1</inkml:trace>
  <inkml:trace contextRef="#ctx0" brushRef="#br0" timeOffset="61703.5292">15357 15064 58,'-10'15'36,"5"13"0,-8 1-3,4-1-17,6 9-8,-3-4-3,10 1-1,1-4-2,6-2 0,1-7 0,6-9-1,1-4-1,5-8 1,-1-10-1,1-4 1,-2-3-1,-1-11 1,-2-2-1,-1-5 0,-6-2 0,-1-3 0,-3 1 0,-1 4 1,-1 5 0,-3 10-1,-1 6 2,-2 14-1,0 0 0,5 24 0,-6 3 0,0 6 0,-4 4 0,3 4-2,3-1 0,-2-2-3,4-2-1,-3-13-8,9-6-27,-1-5 1,-8-12-1,22-13 2</inkml:trace>
  <inkml:trace contextRef="#ctx0" brushRef="#br0" timeOffset="61951.5434">15838 14744 82,'4'18'40,"-7"13"-1,3 3 0,-11 7-30,7 9-3,-1 4-3,3-2-1,1 3-2,2-1-1,4-5-2,-3-11-1,9-2-4,-6-13-5,8-6-16,2-7-10,-4-16 1,2-9-1,-2-13 3</inkml:trace>
  <inkml:trace contextRef="#ctx0" brushRef="#br0" timeOffset="62133.5538">15990 14793 56,'4'-10'39,"-4"10"-1,8 23 1,-8 1-16,0 15-14,-6 2-3,3 7-3,1 1-3,-1-4-4,5 7-7,-8-9-21,6-5-7,0-3 1,-8-7-2</inkml:trace>
  <inkml:trace contextRef="#ctx0" brushRef="#br0" timeOffset="62585.5797">13573 14737 36,'-38'79'31,"-9"2"2,9 6-11,11 8-7,10-1-5,24 1-5,19-8-11,19-5-23,22-21-2,26-5-2,14-22 1</inkml:trace>
  <inkml:trace contextRef="#ctx0" brushRef="#br0" timeOffset="62960.601">15909 14660 93,'17'8'39,"0"13"2,4 6-11,-1 13-23,9 10-1,4 9-2,4 15 0,-3 4-2,-1 6-1,-4 3-2,-6-5-1,-4 1-6,-16-10-29,-3-12-4,-6-8 1,-7-13-1</inkml:trace>
  <inkml:trace contextRef="#ctx0" brushRef="#br0" timeOffset="63616.6386">16449 14985 46,'0'0'18,"2"14"-17,0-4-1,-2-10-22,3 11-10</inkml:trace>
  <inkml:trace contextRef="#ctx0" brushRef="#br0" timeOffset="63760.6469">16524 15230 26,'12'33'31,"-11"-4"2,10 6-2,-9-6-16,7-3-26,0 5-15,-13-14-4,8 7-1</inkml:trace>
  <inkml:trace contextRef="#ctx0" brushRef="#br0" timeOffset="65961.7727">11001 16219 10,'3'-13'31,"-3"13"0,-5-19 1,-2 7-13,7 12-4,-18-18-4,8 12-4,-8-2-2,1 5-2,-6-1-1,-3 8 0,-2 1 0,0 4 0,-1 4-1,2 8 0,5 4 0,3 3 0,7 3 0,7 3 0,10-4 0,4-1 0,8-5 0,10-8 0,3-6 0,8-6 0,-1-10 0,2-5 0,-4-9 0,1-1 1,-9-7 0,-3 1 0,-8-3 0,-4 0 0,-9-3 0,-2 3-1,-6 2 1,-2 3 0,-3 5-2,1 5 1,0 6-1,9 9 0,-14 12 1,11 9-1,5 6 0,1 9 0,7 5-1,0 0 1,5-1-1,4-3-3,4-3-3,-1-10-11,-2-7-20,7-6 0,-2-11 0,7-5 1</inkml:trace>
  <inkml:trace contextRef="#ctx0" brushRef="#br0" timeOffset="66327.7937">11525 16065 52,'-18'12'33,"-13"-3"0,3 9-3,-1 2-22,-5-2-4,9 2 0,0 0 0,11 0 0,8-5-2,13 0 0,6-3 0,8-1 0,7 1-1,2 0 1,1 1-1,-1 3 0,-4 2 0,-6 2-1,-6 2 1,-7 0-1,-4-1 0,-9 2 0,-3-2 0,-5-6 0,-1-2 0,-2-4-1,3-2-2,-2-7-4,16 0-10,-16-3-18,11-10 0,9 0-2,1-7 3</inkml:trace>
  <inkml:trace contextRef="#ctx0" brushRef="#br0" timeOffset="66675.8136">11793 16115 29,'11'-6'31,"-13"-6"2,2 12-1,-23 7-13,-1-4-9,2 9-3,-6-2-1,5 8 1,-4-4-4,14 5 1,-1-5-2,10 4 1,5-3-2,10 0 1,5-1-1,5 1-1,5-2 1,0 2 0,-2 0-1,-1 3 1,-5-2-1,-5 1 0,-6-1 0,-8 0 1,-7-2-2,-3 0 1,-5-3-3,-4-6-3,3 4-11,0-6-19,-1-8 1,6-2-2,2-9 1</inkml:trace>
  <inkml:trace contextRef="#ctx0" brushRef="#br0" timeOffset="67057.8355">11942 16281 55,'24'-1'37,"3"2"-1,-4-8 0,-8-4-19,7 3-9,-5-6-2,0-1-3,-3-1-1,-2-3 0,-4 1-1,-5-1 1,-3 1-1,-3 2 0,-7 0 0,-5 6-1,-4 2 0,-4 5 1,-2 6-1,3 5 0,-4 10 0,2 2 0,5 9 0,6 2 0,3 3 1,7 2-1,7-3 1,6 0-1,5-10 1,7-1-1,2-6-2,2-7-2,9 0-7,-7-14-10,4-6-18,1-2 1,-5-6-1,1-2 1</inkml:trace>
  <inkml:trace contextRef="#ctx0" brushRef="#br0" timeOffset="67358.8527">12295 16135 61,'0'-10'38,"0"10"-1,0 0-9,0 0-8,18 13-7,-11-4-5,4 8-2,-2 2-3,4 4 0,-4 3-3,1 3 0,-1-3 0,-3 2-1,-4-2 0,-1-5 1,-1-3-1,-3-5 1,3-13 0,-9 10 0,9-10 0,-10-11 0,7-3 1,3 1-1,1-7 0,3-4-2,7 1-3,-3-9-6,11 3-20,-1-1-8,1-2 1,4 0-2</inkml:trace>
  <inkml:trace contextRef="#ctx0" brushRef="#br0" timeOffset="67604.8667">12810 15788 51,'0'0'39,"0"0"-1,-12 8 1,-1 8-14,3 14-13,-6 3-5,4 7-3,-1 4 0,5 4-3,4 2 1,4-2 0,0-1-3,2-4 0,6-1-3,-3-10-5,11 2-13,-6-9-18,-5-12 0,-3-3-1,-2-10 2</inkml:trace>
  <inkml:trace contextRef="#ctx0" brushRef="#br0" timeOffset="67778.8767">12624 16177 57,'-8'-19'37,"8"19"-1,14-11-3,0 3-15,6 4-11,3 0-8,4-2-14,0 1-21,11 2 0,-3-6-1,5 1 0</inkml:trace>
  <inkml:trace contextRef="#ctx0" brushRef="#br0" timeOffset="68012.8901">13293 15912 55,'-19'45'38,"-1"1"-1,6 11 0,5 2-21,0-4-9,10-1-6,8-1-19,6-2-19,-4-14 1,3-2-2,0-14 1</inkml:trace>
  <inkml:trace contextRef="#ctx0" brushRef="#br0" timeOffset="68853.9381">13864 16005 20,'-10'8'32,"3"9"3,-5-3 0,1 4-13,4 10-5,-3-4-3,10 8-5,-1-3-3,9 3-1,4-3-2,5-4-1,6-8-1,6-5 0,2-7 0,4-7-1,2-8 0,0-6 0,-1-5 0,-1-4-1,-7-2 1,-9-5 0,-6 0-1,-11 0 0,-12-1 1,-10 5 0,-10 2-1,-8 9 0,-6 4 1,-2 8-2,2 9-1,0 2-2,14 13-9,8 3-23,9-7 0,16 5 0,11-10 1</inkml:trace>
  <inkml:trace contextRef="#ctx0" brushRef="#br0" timeOffset="69246.9607">14729 16016 51,'15'1'35,"-15"-1"0,9-15-5,-9 15-18,-17-2-1,7 7-3,-12-3-2,2 7-3,-6 0 0,1 3-1,-4 2-1,2 4 0,-1 0-1,2 2 1,8-2-1,3 2 0,6-3 1,7 1-1,9-3 1,6-1-1,7 0 1,5-7-2,5 2 0,1-2-4,3 1-2,-6-9-7,3 5-11,-8 1-12,-10-6-1,-4 6 2,-9-5 1</inkml:trace>
  <inkml:trace contextRef="#ctx0" brushRef="#br0" timeOffset="69409.97">14586 16325 42,'-9'6'33,"9"-6"1,10 6-11,-10-6-8,20 2-5,-7 0-8,5 0-8,5 1-12,5 2-15,-6-8-1,8 2 1,-6-9 0</inkml:trace>
  <inkml:trace contextRef="#ctx0" brushRef="#br0" timeOffset="69689.9859">15192 16051 93,'-19'20'39,"-2"0"1,-2-4-12,7 9-21,6-2-2,8 4-1,5-4-2,7 2 0,9-7-1,3 0-1,3-5 0,0-7-3,3-1-3,-6-14-10,1-3-25,-1-6 2,-4-8-2,-1-4 2</inkml:trace>
  <inkml:trace contextRef="#ctx0" brushRef="#br0" timeOffset="69829.9936">15275 15841 66,'-13'-4'38,"13"4"-2,-18 4 0,18-4-27,-8 12-32,8-12-11,15 16-3,-2-13 0</inkml:trace>
  <inkml:trace contextRef="#ctx0" brushRef="#br0" timeOffset="70411.0272">15832 16092 57,'-2'15'38,"0"3"-1,-4 0 1,-5-1-16,0 6-18,-3-2 0,2 0 0,-1-4-1,4-2 0,2-5-1,2 1 1,5-11-1,0 0 0,3-9-1,2-3 0,3-4 0,-1-6 0,3-5-1,2-3 0,0-2 1,2 1-1,-1 2 0,1 1 1,-3 6 0,4 6 0,-5 7 0,-1 9 1,-9 0 0,16 25-1,-12-5 1,2 9-1,0-1 0,1 2 0,2 1-2,1-7-5,10 1-26,-5-8-10,3-11 0,1-9-1</inkml:trace>
  <inkml:trace contextRef="#ctx0" brushRef="#br0" timeOffset="70905.0555">16643 15967 66,'9'21'37,"-8"-8"-1,2 4-3,-4 5-22,-4 0-7,3 6 1,-4-4-1,5 4-1,-1-8-2,5 1 1,3-4-2,3-6-2,7-3-3,-2-13-15,5-3-18,7-6 1,-2-9-2,3-2 2</inkml:trace>
  <inkml:trace contextRef="#ctx0" brushRef="#br0" timeOffset="71065.0647">16713 15864 47,'-23'7'33,"14"7"-1,9-14-4,0 15-31,17-4-27,-3-11-3,17 5 0,-1-12 1</inkml:trace>
  <inkml:trace contextRef="#ctx0" brushRef="#br0" timeOffset="71399.0837">17563 15954 38,'-4'21'34,"-11"-15"0,2 4 0,-15 3-16,1-6-10,1 5-2,-4-3-1,0 3-1,-3 0-1,7 2 1,-3-1 0,10 1 1,1-2 0,10 3-1,6-3 0,12 5-1,5-4 0,9 3 0,7-2-1,5 3-2,4 0-5,-4-10-11,-2 4-25,2-6 1,-4-5-1,-2-4 1</inkml:trace>
  <inkml:trace contextRef="#ctx0" brushRef="#br0" timeOffset="71908.1127">17972 15795 66,'0'0'37,"-9"8"-1,9-8 2,-5 22-29,14 4-4,-5 1-1,5 7-3,2 3 2,-1 3-2,0-1-1,-3 0-2,3-2-4,-7-6-4,5 3-14,-2-5-13,-2-10-1,2-3 1,-6-16 1</inkml:trace>
  <inkml:trace contextRef="#ctx0" brushRef="#br0" timeOffset="72275.1339">18231 16162 62,'12'-12'36,"2"4"-2,-5-3-4,-1-5-18,7 5-6,1-5-2,0 6-1,1-5-1,5 3 0,-2-2 0,2-2-1,-2 2 0,-2 1-1,-4 0 0,-2 2 1,-5 1-1,-7 10 0,-6-14 1,-7 12-1,-7 1 0,-3 4 1,-6 5 0,-1 3 0,-2 3 1,2 7 0,0-2 1,9 8-1,3-3 1,8 1 0,5 0-1,9 0-1,6-6-1,4-4-2,13 1-6,-3-16-13,6 2-19,5-3 0,0-11-1,2-2 1</inkml:trace>
  <inkml:trace contextRef="#ctx0" brushRef="#br0" timeOffset="72644.155">18668 15978 75,'-11'1'39,"11"-1"-1,-16 17 1,3-8-30,9 11-4,-1-1-3,3 2 0,2 2-1,3 1-1,3-4 1,4 1-1,-1-4 0,4-7 0,4-6 0,4-2-1,2-8 1,0-8 0,3-1 0,0-5-1,1-1 1,-4-1 0,-1 6 0,-6 2 1,-5 6-1,-11 8 0,10 3 1,-12 7-1,-3 9-1,0-4-1,2 7-3,0-7-3,12 5-10,0-5-22,7-10 2,9-4-1,1-11 1</inkml:trace>
  <inkml:trace contextRef="#ctx0" brushRef="#br0" timeOffset="73105.1813">19186 16062 42,'0'0'36,"-18"-4"3,-2 2-1,-2-3-11,3 11-15,-8-6-5,7 7-2,2-1-2,5 3-1,13-9-1,-6 19-1,17-5 0,5-4 0,5 0 0,5 3 0,1-5 1,4-2-2,-1-3 1,-2-4 1,-3-3-2,-4-2 1,-6-3 0,-3-6 0,-7-2 0,-5-1 0,-3 2 1,-3 0-1,-1 3 1,-1 3-1,8 10 1,-13-5-1,13 5 1,-3 25 0,4-2-1,0 9 1,0 5 0,1 3 0,-4 5 0,-3-1 0,-2-1-1,-3 1 1,-3-11-1,-1-4 0,-1-8-2,-3-9-1,7-6-2,-4-14-6,11-4-19,1-8-12,1-11 3,7-6-1</inkml:trace>
  <inkml:trace contextRef="#ctx0" brushRef="#br0" timeOffset="73378.197">19520 15558 91,'10'11'40,"-1"12"1,-5 17-8,-7-9-25,5 9-2,-2 2-1,4 2-3,1-1 1,4-3-2,1 0-1,0-3 0,2-2 0,-3-1-2,-1-5 1,0-6-2,1-1-2,-8-10-4,9 6-10,-10-18-22,0 0 0,0 0 1,-1-13 0</inkml:trace>
  <inkml:trace contextRef="#ctx0" brushRef="#br0" timeOffset="73559.2073">19522 15961 55,'-9'-4'39,"9"4"0,0 0 1,0 0-20,13-8-9,8 12-4,-1-6-4,9 1-2,2 1-4,-3-6-6,6 4-18,-3-4-13,-6-4 0,-2-1 0,-6-4 1</inkml:trace>
  <inkml:trace contextRef="#ctx0" brushRef="#br0" timeOffset="73945.2294">19856 15583 62,'1'-17'40,"-1"17"-2,0 0 3,3 14-22,5 13-9,-10 4-4,7 9-2,-5 6-2,2 5 0,3 0 0,-3 2-1,4-2 0,1-5 0,1-3 0,3-6-2,3-9 1,2-10 0,2-8-1,-2-8 0,2-8 0,0-7-1,2-5 1,-5-5-1,1-1 1,-4 1 0,-3 3 1,-1 3 0,-4 4 0,-1 2 0,-3 11 1,0 0-1,0 0-1,4 12-1,5 2-4,-9-14-6,17 23-17,-3-10-11,-2-4 0,3-3 0</inkml:trace>
  <inkml:trace contextRef="#ctx0" brushRef="#br0" timeOffset="74213.2447">20599 15676 64,'9'-13'39,"-9"13"0,-14 5 2,-1 14-25,-16-2-6,3 17-2,-8 0-1,4 10-2,1 2-1,9 1-1,7 0-2,7 1-2,10-3-2,6-8-1,15-2-4,1-17-10,13-4-25,4-2 1,-2-10 0,3-5 2</inkml:trace>
  <inkml:trace contextRef="#ctx0" brushRef="#br0" timeOffset="74667.2707">20891 15913 55,'-13'-9'37,"-7"1"0,-1 6 1,-6 7-20,-5-1-9,4 9-1,-3 1-3,5 7-1,3-1-1,7 4 0,7 0-1,8-1 0,6-1-1,8 0-1,11-6 1,6-1 0,2-7-1,5-3 1,-1-6-2,1-6 1,-4-2 0,-5-7-1,-7-2 1,-5-4-1,-8-2 1,-6 2-1,-4 0 2,-4 1-1,-1 1 1,-4 6-1,3 6 1,-3 0 0,11 8 0,-12 9 0,12 2-1,1 8 0,5 0 1,3 2-1,2 1-1,2 0 0,1 0-4,-3-11-7,8 0-29,-6-6 1,-1-8-1,-1-2 0</inkml:trace>
  <inkml:trace contextRef="#ctx0" brushRef="#br0" timeOffset="74942.2864">21156 15717 97,'13'16'42,"1"7"1,2 8-4,-5-3-30,9 8-4,-5 1-2,2 3-1,-6 2-1,-1 1-1,-5 1 0,-3-3-1,-6 1-1,-3-6 0,1 0-4,-3-13-4,8 3-16,-2-15-17,3-11 2,-5-11-1,2-15 1</inkml:trace>
  <inkml:trace contextRef="#ctx0" brushRef="#br0" timeOffset="75176.2997">21243 15509 69,'26'9'42,"4"14"1,3 9 0,1 1-18,1 16-15,-8 2-3,3 4-3,-6 5-1,-4 0-3,-6-1 0,-7-2-2,-4 1-2,-8-9-6,3-2-27,-10-4-7,-8-9 1,-6-1 0</inkml:trace>
  <inkml:trace contextRef="#ctx0" brushRef="#br0" timeOffset="78771.5054">10913 17151 46,'4'10'34,"-4"-10"2,4 13-1,2 0-20,-6 0-5,7 9-4,-4-4 0,5 5-3,-1-3 0,5 7-1,-4-4 0,4-4 2,1-6-2,1-1 1,3-8-2,-1-1 0,5-5 0,2-7-1,-2-8 1,3-3-3,-1-3 2,1-3-1,-5 2 2,0 1 0,-5 5 0,-4 0 1,-10 18-2,9-12 2,-9 12-2,-4 15-1,-5 2 2,1 9-1,-1 4 1,0 10 0,-1 5 1,1 4 0,1 9 0,3-10 2,-2 9-3,3-2 2,3 0-2,-2-15 2,3-6-4,-2-3 1,4-10-1,-4 0-2,4-10-1,-2-11-1,0 0-5,0 0-9,0 0-20,0 0 1,-3-17-1,4 4 2</inkml:trace>
  <inkml:trace contextRef="#ctx0" brushRef="#br0" timeOffset="79599.5527">11735 17209 43,'-10'11'35,"10"-11"2,0 0 1,0 0-19,0 0-5,12-16-5,6 15-2,-1-2-2,6 0-2,-1-1-1,4 3-1,0 1 0,0 1-1,-3 0 0,-3-1-1,0 0-2,-6-1-2,4 8-5,-18-7-10,10-2-19,-10 2 1,0 0-1,0 0 2</inkml:trace>
  <inkml:trace contextRef="#ctx0" brushRef="#br0" timeOffset="79892.5696">11741 17383 32,'0'0'35,"-5"11"1,5-11 2,0 0-17,10-5-4,-10 5-6,23-8-3,-8 1-4,8 6 0,1-1-1,4-1-1,2 1-1,1 1-1,0-1 0,-1 2 0,0 3-3,-5-5-3,3 5-15,-5-3-20,-10-1 4,-2 2-4,-11-1 4</inkml:trace>
  <inkml:trace contextRef="#ctx0" brushRef="#br0" timeOffset="81731.6748">12923 16875 17,'5'22'28,"-6"-7"2,7 7-7,-1 10-5,0 0-3,3 9-3,-3 0-5,7 6-3,-6-8-1,1 2-2,0-6 1,3-6-2,-3-8 0,-2 1-2,-1-10 2,-4-12 0,4 8 1,-4-8-2,-4-10 1,4 10 0,-16-18 0,1 1 0,-2-2 0,-5-1 1,-3 1-1,-4 2 1,0 1-1,-1 5 1,1 3-1,1 6 2,4 9-1,2 5-2,6 1 3,6 10-2,3 0 2,7 5 1,3-1 0,7 3 1,5-5 1,6 3 0,2-7-1,7-5 2,2-4-3,4-5 1,2-7-2,1-3-2,0-3-1,-2-8-5,5 5-6,-10-1-24,-3-6-1,-2 4-3,-9-1 3</inkml:trace>
  <inkml:trace contextRef="#ctx0" brushRef="#br0" timeOffset="82266.7054">13468 17252 2,'3'-12'29,"6"5"1,-15-7 0,-4 2-10,-2 6-2,-7-3-5,-1 7-1,-6-4-5,4 6 2,-6 6-5,3 6-1,-1 0 0,6 4-1,2 0 1,7 6-2,5 0 1,7 1 1,7-5-1,6 0 1,7-4-2,3-3 0,6-5 0,3-9-1,2-1 0,-2-5-2,-3-3 2,-5-3-2,-4-1 1,-3-4 1,-8-2 1,-6 2 0,-4-4 0,-4 0 1,-5 1-1,-1 2 1,0 2 0,-1 5 0,-1 7-1,2 6 0,10 1 0,-12 18-1,12 2 1,0 2-1,4 6 0,6 0-1,0 4 0,4-1-3,6-2 0,-4-13-12,5-5-22,2-5-1,-3-10 0,2-6 2</inkml:trace>
  <inkml:trace contextRef="#ctx0" brushRef="#br0" timeOffset="82506.7191">13739 16901 59,'0'0'36,"-1"12"-1,0 1-1,-4 5-21,9 10-6,-2 1-2,5 7-1,0 0 0,3 5-2,-1-3 0,3 2-3,0-4-2,-3-4-7,5-3-20,0-8-8,-8-5 0,-6-16-1</inkml:trace>
  <inkml:trace contextRef="#ctx0" brushRef="#br0" timeOffset="82726.7317">13668 17145 46,'0'0'36,"0"0"1,-3-14-1,3 14-10,11-7-18,2 5-3,5 0-4,4 0-4,9 2-3,-1-4-5,12 8-9,-2-3-16,0-3-1,8 0 0,-9-3 2</inkml:trace>
  <inkml:trace contextRef="#ctx0" brushRef="#br0" timeOffset="83239.761">14239 17098 23,'-1'-10'31,"1"10"2,-1-14 1,-6 4-15,7 10-5,-18-9-3,8 10-2,-10-1-2,0 10 0,-6-1-2,1 6 0,-4 2-1,1 7 0,3 2-1,7 3-2,1-3 1,12 2-2,9-5 1,6-3-1,10-2 0,7-7-1,4-7 1,4-1 1,1-6-1,1-4 1,-5-2-1,-2 1 0,-6-9 0,-4 4 1,-8-5-1,-3-1 2,-8-3-2,-2 1 1,-8-2 0,2 0 0,-1 4 0,-3 1 1,3 4-1,0 5-1,8 9 1,-13-3 0,13 3 0,-3 18-1,4-1 0,3 6 0,2 3 1,1-2-2,2 2 1,4 1-2,0-1 1,-1-3-3,6-1-2,-7-11-10,11-1-23,-2-6-2,-4-3 1,2-6 0</inkml:trace>
  <inkml:trace contextRef="#ctx0" brushRef="#br0" timeOffset="83588.781">14905 16873 25,'0'-14'31,"0"14"2,3-11-9,-3 11-4,0 0-4,-16-3-3,11 15-3,-8-1-3,2 10-1,-3 0-2,1 10 1,0 2-2,-1 9 0,0 6 0,6 5-1,0 1 0,5 2 1,5-1-2,6 0 0,4-2-7,-1-5-17,11-16-15,4-4 2,0-14-3,4-8 1</inkml:trace>
  <inkml:trace contextRef="#ctx0" brushRef="#br0" timeOffset="84457.8307">15383 17045 38,'16'-8'34,"-16"8"3,7-13 0,-7 13-17,-2-11-4,2 11-6,-14-9-2,4 9-3,-7 2-1,1 1 0,-7 3-1,1 7 0,-5 4 0,0 4-1,4 1 0,3 7 0,7 1-1,5 0-1,7-2 1,7-2-2,6-5 2,12-5-2,1-4 1,3-8-1,0-4 1,1-8 0,0-8 0,-3-2 1,-3 0-1,-5-6 1,-5-4-1,-4 1 0,-2-5 0,-6 3 1,-5 4-1,1 0 1,-2 2-1,-2 7 0,7 16 0,-16-10 0,16 10 0,-12 18 1,10-2-1,0 10 0,2 3 1,5 3-1,2-1 1,5 0-2,0-1 0,4-4-1,2-2-2,3-10-5,4 1-6,-6-9-29,4-12 4,-2 1-1,-2-7 1</inkml:trace>
  <inkml:trace contextRef="#ctx0" brushRef="#br0" timeOffset="84678.8431">15785 17171 56,'18'11'38,"-6"1"0,1 3 1,5 3-19,-13-7-10,6 8-3,-7-1-2,1 3-3,-4-3 0,-1-1 1,-2 4-5,-5-6-3,2 8-9,-6-3-24,-1-5-2,0-2 2,-1-7-1</inkml:trace>
  <inkml:trace contextRef="#ctx0" brushRef="#br0" timeOffset="85084.8664">16249 16985 55,'8'-12'38,"-8"12"0,0 0 1,0 0-20,0 0-10,-11 4-2,9 7-1,-3-1-3,2 7 0,-3 2 0,2 3-1,-1 3 0,3 5 0,3-4-1,2 1 0,0 1-1,5-9-2,4 0 0,-1-8-5,8 0-6,-7-19-30,4-5 4,-2-8-2,0-8 1</inkml:trace>
  <inkml:trace contextRef="#ctx0" brushRef="#br0" timeOffset="85280.8778">16318 16724 61,'0'0'38,"-17"2"-1,17-2 1,-20 10-19,9-10-15,11 0-5,-7 13-8,7-13-28,0 0 0,8 11-1,-8-11 0</inkml:trace>
  <inkml:trace contextRef="#ctx0" brushRef="#br0" timeOffset="85841.9097">16615 16772 59,'9'6'38,"8"6"0,-6-3 1,-5 0-23,11 17-5,-4-5-4,5 9-1,-5 2-2,4 8-1,-6-1 0,-1 6-1,-3 2-1,-3 0-1,-6-2-1,-4 2 0,-5 1-3,-7-8-3,3 8-15,-4-9-18,-9-11 1,4 0 0,-3-5 1</inkml:trace>
  <inkml:trace contextRef="#ctx0" brushRef="#br0" timeOffset="89549.1219">14695 16885 2,'-1'35'24,"-11"-3"2,6 15-6,-1 8-3,-2 2 0,7 12-2,-3-4-2,12 7-1,1-8-5,9-2-12,2-17-23,20-3 1,1-19-6,12-2 1</inkml:trace>
  <inkml:trace contextRef="#ctx0" brushRef="#br0" timeOffset="90451.1735">16949 16844 2,'0'0'24,"-5"-9"2,5 9-6,-10-1-5,10 1-4,-9 2-2,9-2-2,0 0 0,-5 14-2,7-2 1,4 0-1,2 9 0,1 2 0,4 9-1,-3 0 0,2 10-1,-3 3-1,0 5-2,-3 4-1,-7 4-7,-4-4-23,-4 8 0,-16-9-1,1 0 1</inkml:trace>
  <inkml:trace contextRef="#ctx0" brushRef="#br0" timeOffset="102783.8789">12759 8820 9,'21'0'16,"9"6"-3,0-6-1,5 6 0,-3-3 0,8 1 1,1 0-2,2-1-1,6 2 0,3-3-2,6 3-1,4-3-1,5 4-2,0-5 0,4 1-1,2 1-1,1-2 0,0-2-1,2 1 0,2-3-1,1 0 1,1 0 0,0-1 0,1-2 0,0 3 0,-3 1-1,0-3 1,-4 1 0,3 3-1,-2-1 1,2 2-1,-2 0 1,2 0-1,0-1 1,1 3-1,2 0 1,-2-2 0,0 4 1,0-1-1,1-1 0,-2 1-1,0-1 1,0 0 0,-4-4-1,2 1 1,-4-2 0,1 0 0,-2-2-1,3-1 1,-5-4 0,4 4 0,-2-1 0,0-3-1,-2 1 1,1 2-1,-1 0 1,1 0-1,-2 2 0,-2 1 0,-1 0 1,2 2-2,0 1 2,-6-1-1,2 0 1,1 3-1,1-1 1,0 0 0,0 2-1,0 0 1,-1 1 0,0 1-1,1 3 1,-2-6-1,0 3 0,0 1 0,-2-4 1,3-1-1,0 0 0,2-1 1,-1-4-1,1 3 0,3 0 0,-1-3 0,0 2 1,1 1-1,-3 0 0,0 1 1,-1-1 0,-2 1-1,-5 0 1,-6 2-1,-3-1 1,-5-1 0,-8 1-1,-5 1 0,-8 2-1,-8-2-7,-14-1-29,0 0 1,-13 6-1,-11-1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40:50.3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12216 9704 49,'0'0'32,"-9"23"2,3-10 0,-3 7-21,7 10-2,-3 3-4,4 7-1,-1 1-1,5 8-1,-1 0-1,0 4-1,-2-2-1,1-2 0,-3-2 0,1-5-1,-1-3 0,-1-12 1,1-7-2,3-9 2,-1-11-1,9-4 0,3-9 0,3-10 0,5-6 0,4-2 0,3-2 1,2 0-1,2 3 0,1 7 0,-2 5 0,-3 7 0,-3 12 0,-4 10 1,-6 8-1,-4 11 0,-8 7 1,-3 2 0,-2 2-1,-2 3 0,2-5 0,0-5-3,7-7-4,1-14-17,5-11-13,8-9 0,3-14 0,7-2 0</inkml:trace>
  <inkml:trace contextRef="#ctx0" brushRef="#br0" timeOffset="456.026">12920 10074 61,'-23'9'36,"0"7"0,-3-5 2,-6 1-23,7 9-4,-2-4-5,10 4-1,3-2-2,8 4 0,6-2-2,6 0 0,8 0-1,4-5 1,5-2-2,1-3 1,0-2 0,1-8 0,-3-5 0,-1-5-1,-5-7 1,-3-5 0,-3-5 0,-1-8 0,-4-3 1,-1 1-1,-2 3 1,-2 3 0,-2 6 0,1 8 0,1 16 0,0 0 1,-9 6-2,8 12 1,2 5 0,1 7-1,3 3 0,2 1 0,0 0-1,2-1 0,2-1-1,-2-8-4,4 2-8,-6-9-25,-7-17 0,17 1 1,-10-13-1</inkml:trace>
  <inkml:trace contextRef="#ctx0" brushRef="#br0" timeOffset="810.0463">13179 10027 98,'-7'10'38,"-1"1"0,4 3-4,1 8-30,0 0 0,4 5-2,2 2-1,3 2 0,0-1 0,3 4-1,-1-3 1,2-4-1,0-6 0,2-4 0,1-7 1,2-9-1,1-9 0,2-10 0,-2-8 0,2-7-1,0-4 2,-4-4-1,-1 1-1,-2 2 1,-4 8-1,-4 3-2,2 10-3,-7-1-7,2 18-27,5-10 3,-5 10-3,0 0 3</inkml:trace>
  <inkml:trace contextRef="#ctx0" brushRef="#br0" timeOffset="1241.071">13633 10119 89,'0'0'37,"-3"-9"1,-6 10-8,-8-2-21,6 10-2,-7 5-2,3 4-2,-1 4-1,3 8 0,3 3 0,4 0 0,6-1-2,8-1 1,5-7-1,8-2 0,5-5 1,2-10-1,2-6 0,3-4-1,-1-6 1,-4-6 0,-2-5 0,-4-5 0,-6-2 0,-4-3 0,-6-1 1,-7-4-1,-7 3 0,-3 2 0,-5 4 0,-3 4 0,-1 5 0,-1 8 0,1 4 0,3 10-1,3 5 0,5 1-1,5 8-4,1-4-8,8-1-26,6 4 1,3-7 1,8-1-2</inkml:trace>
  <inkml:trace contextRef="#ctx0" brushRef="#br0" timeOffset="1557.089">14173 10056 83,'10'-8'39,"-8"-1"-1,-2 9 1,-9-11-30,-7 6-2,0 5-2,-7 4-2,2 7 0,-4 1-2,0 9 2,-1 7-1,3-2 0,7 4-1,6 6 1,9-3-1,5-2 1,9-1-2,7-7 1,4-5-2,6-1 0,1-5-1,-3-11-3,4 3-8,-7-8-28,-2-6-1,-4-2 1,-4-3 0</inkml:trace>
  <inkml:trace contextRef="#ctx0" brushRef="#br0" timeOffset="1924.11">14831 9898 47,'-21'9'35,"-2"1"2,1 5 1,0 8-19,-8-7-3,11 18-3,-7-4-4,9 8-2,0-2-3,7 6 0,5 1-3,4 1 1,4-1-2,5-3 0,0-1-1,4-4-1,3-2-3,-6-12-5,10-1-20,-5-9-11,-3-8 1,2-4-1</inkml:trace>
  <inkml:trace contextRef="#ctx0" brushRef="#br0" timeOffset="2246.1283">15164 10141 47,'0'15'34,"0"-15"2,-12 23-1,-2-3-14,-6-5-9,4 9-2,-9-2-4,3 4-1,-5-3-1,1 5-1,-1-3 0,4-2-1,2-6-2,4-1-1,6-4-2,11-12-6,0 0-18,0 0-12,3-13 0,4 1 0,-1-9 1</inkml:trace>
  <inkml:trace contextRef="#ctx0" brushRef="#br0" timeOffset="2493.1425">14826 10110 94,'4'12'40,"6"-2"2,6-2-1,-2 1-32,12 11-1,-1-2-3,2 4-3,-1 2-1,0 3-2,0-2-1,-5-2 0,2 2-3,-6-9-3,4 3-4,-7-10-17,0-5-13,2-4 3,-7-4-1,2-6 1</inkml:trace>
  <inkml:trace contextRef="#ctx0" brushRef="#br0" timeOffset="2806.1605">15309 9814 87,'17'7'38,"1"3"2,2 9 1,-2 10-30,-1 1-5,5 8-1,-5 4-2,0 2-2,0 3 1,-4 1-1,-3-5-1,-3 0 1,-5-1-1,-3-3 0,-2-3 1,-3-5 0,-4-3-1,-1-5 0,0-7-2,-4-5-5,15-11-30,-21 6-4,6-13 1,3-4-2</inkml:trace>
  <inkml:trace contextRef="#ctx0" brushRef="#br0" timeOffset="10853.6208">15823 10053 18,'0'0'17,"0"0"-2,0 0 1,-16-2-2,16 2-1,-13 7-4,13-7-2,-11 9-1,11-9 0,-3 9-2,3-9 0,0 0-1,12 9 0,-12-9 0,13 1 0,-4 1-1,-9-2 0,0 0 0,0 0-2,0 0-1,0 0-4,0 0-7,0 0-16,0 0-2,0 0 1,0 0 0</inkml:trace>
  <inkml:trace contextRef="#ctx0" brushRef="#br0" timeOffset="11273.6448">15811 10278 24,'10'10'30,"-10"-10"-2,0 0-1,15 15-4,-15-15-4,12 17-5,-12-17-3,8 20-5,-5-7-2,3 2-1,-4 2-3,1 1 0,-1 0 0,-2 2-1,-1-1-1,-2-3-2,-1 0-6,-5-2-12,-3-5-11,3 1-2,-8-6 2,5 1 0</inkml:trace>
  <inkml:trace contextRef="#ctx0" brushRef="#br0" timeOffset="24524.4027">12427 11168 37,'5'-14'29,"-5"14"1,0 0-8,-6-14-7,6 14-3,-12-11-5,12 11-3,-18-3-1,8 4 0,-6 0-1,3 3-1,-4 4 0,0 4 0,-2 2-1,1 3 0,0 3 1,0 5-1,5 0 2,2 1-2,5-1 1,5 0 0,5-4 0,6 0 0,1-8 1,6-3 0,1-5 0,4-3 0,-2-7 0,0-4 0,-2-5 0,0-5 0,-2-4-1,-1-2 2,-3-4-1,0-1 0,-4 0-1,-1 2 1,-6 2-1,-1 8 0,-5 4 0,5 14 0,-12-4-1,4 15 0,2 11 0,0 7 0,6 6 1,1 2-1,5 3 0,2-1 0,3-3-1,2-6 0,3-6-3,-2-11-6,5-7-25,-1-2-1,-7-13-1,3-3 1</inkml:trace>
  <inkml:trace contextRef="#ctx0" brushRef="#br0" timeOffset="25012.4306">12826 11140 30,'0'0'29,"-12"-4"3,-2 8-9,-1 5-3,-8-3-7,4 8-1,-4-1-4,4 4-1,-1 0-2,8-1-2,3 0 0,7-1-1,8-2-1,5-6 0,7 0 0,7 1-2,1-5 1,3 4-1,0 0 0,-3 0-1,-3 4 1,-6 3-2,-4 1 2,-9-2-1,-5 4 1,-7-2 0,-6 0 1,-3 0 0,-5-2 0,-1-1 1,1-2-1,1-3 1,3 0-2,3-5-3,15-2-8,-12 6-20,12-6-1,9-11 0,-2-2 0</inkml:trace>
  <inkml:trace contextRef="#ctx0" brushRef="#br0" timeOffset="25486.4577">13259 11173 43,'-11'3'32,"-4"-8"1,6 5-1,9 0-18,-17-4-5,17 4-1,-13 0-4,13 0-1,-20 14-1,5-2 1,-3 4 0,2 2-1,-1 0 0,4 2 0,7-2 0,4-1-1,6-3 0,9-2-1,6-4 1,2-1-1,4-2 0,1 0 0,-4 0 0,-4 3-1,-2 0 1,-7 1-1,-5 3 0,-4 1 1,-6-1-1,-3 2 1,-5-1 0,0-2 0,-1-2 0,1-3 0,2-1-1,0-4-1,12-1-5,-14-3-10,14 3-18,-4-10 0,4-1 0,7 1 0</inkml:trace>
  <inkml:trace contextRef="#ctx0" brushRef="#br0" timeOffset="25979.4859">13429 11183 41,'-3'9'30,"9"5"2,-3-3 0,-4 4-20,6 6-3,-1-1-2,6 6-3,0-3 1,3-1-3,0-5-1,4-2 0,1-5 0,0-4 0,1-5 0,2-6 0,-3-4 0,1-2 0,-2-6 0,-2-4 1,-2-5 0,0 1 0,-5-2 0,-1 3 1,-4 2-1,0 4 1,-4 3 0,1 15 0,0 0-1,0 0 1,-4 23-1,3 1-1,1 3 0,0 5 0,2 2 0,1-2-2,4 0-1,-1-4-3,6-5-4,-5-12-13,3-4-16,6-6 1,-2-11-2,2-1 3</inkml:trace>
  <inkml:trace contextRef="#ctx0" brushRef="#br0" timeOffset="26549.5184">13931 11184 71,'0'0'37,"2"16"-1,-3 0 1,-8 0-25,8 12-4,-5-1-1,4 5-3,1-1-1,3-1-1,3-3 0,1-7-1,4-7-1,3-5 1,2-6-1,2-8 0,-1-6 0,2-6 0,-4-5 0,-3-7 0,3-1 0,-3-4 0,0 4 0,-3 6 1,-3 3-1,-2 6 1,-3 16-1,0 0 1,9 6-1,-8 9 1,1 4 0,1 0-1,2 2 1,2 1-1,4-4 0,1-2 1,-1-7 0,6-4-1,0-6 0,2-4 0,-2-7 0,3-7 1,-1-4-2,0 1 1,0 0 0,-3 0 0,-3 4 0,-4 5 0,-9 13 0,12-1 0,-11 15 1,-4 4-1,-1 4 1,0 4-1,1 3 1,0-1-2,2 0-2,1-6-4,6 2-11,-1-9-22,-5-15 0,15 11 0,-15-11 1</inkml:trace>
  <inkml:trace contextRef="#ctx0" brushRef="#br0" timeOffset="26963.5422">14490 11333 56,'7'11'38,"-7"-11"-1,16 3 0,-4-4-11,3-8-18,7 1-1,0-7-4,5 1-1,-1-4-2,1 0 1,-2 1-1,-3-3 1,-4 2-1,-3 1 0,-5 0 0,-6 1 1,-5 1-1,-4 0 1,-8 2-1,-2 4 1,-4 5-1,-3 4 1,-2 6-1,-1 6 1,0 5 0,4 10 0,2 4 0,3 2 1,5 1 0,5 3 0,6-4 0,4-2-1,5-3 0,3-7 0,5-3-2,3-6-1,5 1-5,-4-13-13,1-2-21,5-4 1,-2-7-2,4-3 3</inkml:trace>
  <inkml:trace contextRef="#ctx0" brushRef="#br0" timeOffset="27271.5598">15392 11027 55,'-12'2'36,"3"9"-2,-1 3 2,-7 2-22,5 14-1,-4-1-3,7 11-3,-5 1 0,7 5-2,-2 3-1,7-1-2,-1 0-1,3-1-5,7 3-12,-1-10-23,-3-10 1,4-7-1,-7-23-1</inkml:trace>
  <inkml:trace contextRef="#ctx0" brushRef="#br0" timeOffset="27865.5938">16127 11144 49,'0'0'34,"-9"13"1,-9-2 1,-14 6-19,4 9-5,-11-4-1,5 10-5,-5-3 0,7 1-2,1-4-2,8-3-1,4-5-3,5-5-2,7-1-5,7-12-10,-12 0-19,12 0 1,0-11-2,2 1 3</inkml:trace>
  <inkml:trace contextRef="#ctx0" brushRef="#br0" timeOffset="28066.6053">15730 11160 46,'-8'-16'37,"8"16"1,-2-10 2,2 10-11,20 18-12,-4-2-5,11 14-4,3-1-2,9 7-2,4 1-1,6 0-2,1-1-1,-2-5-5,5 2-19,-5-10-17,-9-12-1,-5-4 1,-7-9-2</inkml:trace>
  <inkml:trace contextRef="#ctx0" brushRef="#br0" timeOffset="30380.7377">16960 11072 65,'-16'11'33,"-8"-7"-4,-2 0-5,-4 4-10,-5-3-4,3 10-3,-5-3-3,4 8 1,0 2-1,6 6-1,3 3 0,10 5-1,6-1 1,8 0-1,10-2 0,9 0 0,10-8 0,7-3 0,4-5-2,2-5 1,1-2-3,-1-10-3,0 3-11,-8-7-22,-9-7 0,-6-1 0,-9-6 0</inkml:trace>
  <inkml:trace contextRef="#ctx0" brushRef="#br0" timeOffset="30580.7491">16684 11186 55,'0'0'37,"5"11"0,19-6-1,5 0-11,4-8-17,12 6-5,1-2-6,-2-5-15,-2 1-19,2 2 0,-8-5 0,-3 0 0</inkml:trace>
  <inkml:trace contextRef="#ctx0" brushRef="#br0" timeOffset="30988.7724">16860 10909 85,'-11'28'38,"-1"6"1,-1 5 1,-5 9-30,10 10-3,-1 2-2,5 4-2,1-1 0,7-2-2,1-6-1,1-5-2,3-5-3,-6-16-9,2-1-25,2-5-2,-5-12 2,-2-11-2</inkml:trace>
  <inkml:trace contextRef="#ctx0" brushRef="#br0" timeOffset="31616.8083">17621 11179 71,'0'0'37,"-25"-16"0,7 11 0,-3 4-24,-7-2-6,2 7-2,-2 3-3,4 10 0,1 3 0,6 9 0,3 3 0,10 5-1,9-2 0,11 1 0,6-3 0,6-7-1,4-7 0,4-8 0,-1-10 1,-1-8-1,-4-9 1,-5-7-1,-6-10 0,-2-3 0,-7-4 0,-6-5 1,-4 3-1,-2 3 0,-4 4-1,-1 9 1,-1 11 1,8 15-1,-17 3 0,12 17 1,2 9 0,3 8-1,2 5 1,3 1 0,3-1-1,2-1 0,4-4-2,-3-8-2,5-6-4,-9-12-16,4-7-16,2-6 1,-3-12-1,2-5 2</inkml:trace>
  <inkml:trace contextRef="#ctx0" brushRef="#br0" timeOffset="31890.824">17924 10696 79,'12'-9'39,"-3"9"0,-4 11 1,0 16-27,-7 5-5,4 13-1,-4 8-3,3 8-1,0 4-1,2 0 0,0 3-1,1-6-1,-1-5 0,3-6-1,1-5 0,0-11-3,3-4-2,-6-13-6,10-8-23,-2-8-6,0-12 1,6-11 0</inkml:trace>
  <inkml:trace contextRef="#ctx0" brushRef="#br0" timeOffset="32109.8365">18164 10768 80,'-7'-21'39,"7"21"0,0 0 1,-13 18-26,16 15-5,-5 7-3,4 11-2,-1 6-1,1 3-1,-1 2-1,2-1-1,0-4-1,-2-8-2,6-3-2,-4-16-9,8-6-26,0-4-2,3-10 2,1-8 0</inkml:trace>
  <inkml:trace contextRef="#ctx0" brushRef="#br0" timeOffset="32485.8581">18522 11056 68,'-6'11'39,"-6"5"0,-5 8 1,-4 5-18,-1 0-13,12 5-4,2-2-1,7-2-3,7-4 0,6-3-1,8-6 1,4-5-1,2-7 1,-2-5-1,0-6 0,0-8 1,-4-3-1,-4-6 0,-6-5 0,-3-4 0,-8-4 0,-8-2 0,-4 0-1,-6 6 1,-1 6 0,-3 4-1,2 9 0,1 8 0,6 13-2,5 2-2,11 14-12,6-2-24,5 2 3,8 0-2,7-5 1</inkml:trace>
  <inkml:trace contextRef="#ctx0" brushRef="#br0" timeOffset="32753.8734">19090 11096 57,'14'-9'38,"-11"-5"0,-3 14 1,-22-7-15,-3 3-11,4 9-5,-7 0-4,1 9-1,0 2-1,4 6-1,7 3 0,4 1 0,7-2-1,6 4 0,7-2 1,6-5-3,3-1 0,3-6-4,9 0-6,-5-7-28,2-9 1,1-4 0,-3-9-1</inkml:trace>
  <inkml:trace contextRef="#ctx0" brushRef="#br0" timeOffset="33067.8912">19132 10725 100,'3'-10'40,"8"15"1,7-2-7,8 21-22,-2-1-4,6 12-2,-2 5-3,3 5 0,-4 4-1,-2 3-2,-7 0 1,-2 1-2,-9-2 1,-3-2-1,-5-4 0,-5-5-1,-2-4 1,0-6-1,-1-4-1,-2-11-3,9 2-9,2-17-26,0 0-1,0 0 1,-5-12 0</inkml:trace>
  <inkml:trace contextRef="#ctx0" brushRef="#br0" timeOffset="33721.9288">19687 10976 85,'0'0'39,"-14"14"1,14-14-8,5 11-18,-5-11-5,8 11-3,-8-11-6,9 10-6,2-6-33,0 2-1,-11-6 1,17 9-1</inkml:trace>
  <inkml:trace contextRef="#ctx0" brushRef="#br0" timeOffset="33935.941">19743 11282 85,'2'19'40,"-1"-2"1,1 2 1,-4-8-26,11 11-6,-6-4-4,2 5-2,-2 2-2,-2 4-1,-3 2-2,-6-2-5,4 3-30,-11-1-6,-4-3 0,-3-2-1</inkml:trace>
  <inkml:trace contextRef="#ctx0" brushRef="#br0" timeOffset="43279.4753">12624 12310 29,'-15'12'29,"8"-2"2,-9-7-5,-1-2-9,1 6-4,-4-5-2,2 8-2,-4-4-1,7 5-2,-2 1-1,5 6-2,0 2 0,6 2-1,2 0-1,8 3-1,5-1 1,0-1-1,4-3 0,2-5 0,1-5 0,3-5 1,0-6 0,-3-7 0,-1-4 0,0-5 1,-2-4 0,0-1 0,-3-6-1,-1 0 1,-3-1-1,-2 4 0,-2 2 0,-2 4 1,-1 2-2,1 17 1,-1-10 0,1 10 0,1 25 0,3-6-1,1 5 0,3 7 0,3 2 0,-2-2 0,1-1-1,2-4-1,-2-3-1,-1-8-1,3 1-4,-12-16-7,13-4-23,-13 4 1,8-19 0,-3 4 1</inkml:trace>
  <inkml:trace contextRef="#ctx0" brushRef="#br0" timeOffset="43534.49">12864 12024 55,'9'-21'37,"-9"21"-1,8-10 0,-8 10-14,2 28-10,-7 1-4,2 10-4,0 8-2,-1 4 1,3 4-2,2 1 0,3-4-1,0-5-1,2-8-1,2-4-1,5-8-3,-4-12-8,7-7-21,0-3-3,-3-13 0,4-2 1</inkml:trace>
  <inkml:trace contextRef="#ctx0" brushRef="#br0" timeOffset="43753.5025">13087 11942 75,'0'0'37,"-16"8"-1,5 20-2,-3 5-24,7 12-4,-2 7 0,4 8-3,0-1-1,5 2-1,2-4-1,3-8-3,4-4-7,-2-13-22,9-11-4,3-6-1,0-12-1</inkml:trace>
  <inkml:trace contextRef="#ctx0" brushRef="#br0" timeOffset="44135.5243">13315 12285 44,'0'0'33,"-5"9"2,-2 8-1,0 9-16,-4-2-4,7 8-5,-1-4-4,7 2-1,4-4-1,5-5-1,5-5 0,7-7-2,1-6 1,5-3-1,0-5 1,-1-4-1,-3-5 1,-2-3-1,-7-3 2,-5-1-2,-8-3 2,-6-4-1,-9 1 0,-4 1 0,-5 3 0,-3 4 0,-3 5-1,3 3 0,0 7-1,5 7-1,10 7-5,9-10-11,-4 18-20,19-7 1,10-5-1,9 5 0</inkml:trace>
  <inkml:trace contextRef="#ctx0" brushRef="#br0" timeOffset="44389.5389">13850 12318 77,'0'0'38,"-13"2"-1,-10 5-8,-9-5-15,5 9-3,-8 0-3,4 7-3,0 1 0,7 4-2,6-2-1,7 1 1,9-2-2,9-1-1,7-2 0,8-4 0,8-1-2,4-5-1,6 1-4,-4-8-9,5 2-24,-2-1 0,-3-4 1,-1-1-1</inkml:trace>
  <inkml:trace contextRef="#ctx0" brushRef="#br0" timeOffset="44797.5622">14205 12384 62,'-15'2'38,"0"-1"0,15-1 2,-9 8-19,9-8-9,11 2-4,2-2-2,8 1-3,2-1 0,5 0-2,0-1-2,-4-1-2,2 3-2,-9-10-9,3 3-25,-7 0-2,-13 6 2,10-8-2</inkml:trace>
  <inkml:trace contextRef="#ctx0" brushRef="#br0" timeOffset="44970.5721">14219 12476 53,'-13'17'38,"4"-3"1,6-2 1,7 1-13,-4-13-14,21 12-5,-6-8-4,4 0-3,4 4-7,-5 1-32,0-10-2,3 1 1,0-8-1</inkml:trace>
  <inkml:trace contextRef="#ctx0" brushRef="#br0" timeOffset="45879.6238">15364 12338 36,'0'0'31,"-14"-19"3,14 19-1,-19-9-15,2 4-5,2 10-3,-8 1-2,4 6-3,-5 1 0,5 7-1,-1 0-2,5 5 1,3 0-1,7 0 0,4-2-1,7 0 0,5-3 0,6-3 0,4-7-1,1-3 1,4-7 0,0-1-1,-1-6 1,0-4 0,-5-7-1,-2 2 1,-3-4-1,-3-3 1,-5-1-1,-1 2 0,-4 0 1,-2 3-1,-1 6 0,-1 3 1,2 10-1,0 0 0,-9 16 0,6 3 0,2 4 0,2 2 0,1 2 0,2 3-1,4-2 0,4-10-1,0-1-2,3-11-3,6 1-5,-7-15-8,4-3-17,2-5-1,-6-10 1,3 1 1</inkml:trace>
  <inkml:trace contextRef="#ctx0" brushRef="#br0" timeOffset="46121.638">15595 12071 36,'-7'-32'35,"6"10"2,-3 12 0,4 10-10,-2 15-8,-1 4-7,8 13-6,-4 7-2,3 7-1,0 5-1,3 2 0,0-3-2,1-2 1,0-5-3,-1-9 0,2-6-2,-1-9-2,2-5-5,-10-14-9,10-3-19,0-6 2,-3-11-1,3-1 2</inkml:trace>
  <inkml:trace contextRef="#ctx0" brushRef="#br0" timeOffset="46340.6505">15745 11994 54,'1'-12'37,"-1"12"-1,0 0 1,-16 34-15,6-5-11,9 15-3,-2 6-4,4 5 0,1-1-2,5 2 0,4-4-2,0-10 0,4-5-4,0-11-3,4-4-12,0-10-21,-2-10 3,-2-5-2,-2-8 2</inkml:trace>
  <inkml:trace contextRef="#ctx0" brushRef="#br0" timeOffset="46721.6723">16036 12294 63,'-12'19'35,"-9"3"1,7 6 0,4 2-24,-2-5-5,9 2-1,5-5-3,9-3 0,5-7-1,8-3-1,2-8 0,4-6 1,0-7-1,1-4-1,-5-5 1,-3-2 0,-5-4-1,-7-2 1,-8 1 0,-6 1-1,-9-1 1,-7 3-1,-5 4 1,0 7-1,0 3 1,1 7-1,4 5 0,5 2-2,10 10-2,5-3-9,14 3-25,7 4 1,5-4-2,7-1 2</inkml:trace>
  <inkml:trace contextRef="#ctx0" brushRef="#br0" timeOffset="46968.6864">16526 12262 77,'0'0'37,"-14"-16"0,0 6-2,2 11-22,-7-4-7,3 9-1,-4 5-1,7 6-1,-3 3-1,7 8 1,3-1-2,6 4 1,3 3-1,8-3 0,5-5-2,2-3-1,8 3-11,-2-13-26,0-8-1,0-5 1,-2-12-1</inkml:trace>
  <inkml:trace contextRef="#ctx0" brushRef="#br0" timeOffset="47769.7322">16959 12167 28,'0'0'32,"0"0"2,13-7 0,-3 6-12,-4-8-6,7 9-2,-13 0-4,12-5-3,-12 5-2,0 0-1,0 0-1,-2 18 0,-4-5-2,-1 7 1,0 3-2,0 5 1,2 5 0,1 0 0,2 1-1,3-1 0,4 0 0,2-3 1,4-6-1,5-1 0,0-3 0,4-3 0,1 0 1,0-4-1,1 0 0,0-7 0,1-1 0,-2-3 0,1-4 0,1-3-1,-1-7 1,3-4 0,-1-4-1,0-1 1,-2-6 0,-3-4 0,-2-3 0,-4-3 0,-6-1 0,-6 1 0,-3 1 1,-3 5-1,-4 4 0,-2 5 0,-2 8 1,3 4-1,0 3 0,10 7 0,-9 2 0,9-2-1,3 13-3,-3-13-5,17 15-27,-4 0-4,-1-5 2,4 3-1</inkml:trace>
  <inkml:trace contextRef="#ctx0" brushRef="#br0" timeOffset="48512.7745">17846 12043 16,'0'0'31,"3"-12"1,-3 12 3,0 0-13,5-10-3,-5 10-2,0 0-5,0 0-2,-17 1-3,17-1-1,-19 6-2,8-1 0,-3 0-2,0 1 0,-1 0 0,4 0 0,0 1-1,1 4 0,3-1 0,3 1-1,5 4 1,4 0-1,1 3 0,4 1 1,-1 0-1,1 1 0,1 2 1,-1-2-1,-5 0 0,-1-1 0,-3-1 0,-4 0 0,-6-4 0,-3-1 0,-3-2 0,-3-4 1,0-2-1,0-2 0,2-2 0,3 0-1,13-1 1,-13-1 1,13 1-2,0 0 1,0 0 1,17 3-1,-6 3 0,3-1 0,2 2 0,0 3 0,0 3 0,-2 1 0,-1 3 0,-5-2 0,-2 2 0,-5 0 0,-2 3 0,-3-2 0,-1 0 0,0-1 0,-1-2 1,3 1-1,1-2 0,2-1 0,0-13 1,3 16-1,-3-16-1,11 9-2,-11-9-4,14-1-12,-14 1-22,23-8 2,-10-1-1,6-4 0</inkml:trace>
  <inkml:trace contextRef="#ctx0" brushRef="#br0" timeOffset="48851.7938">18225 12215 52,'0'0'34,"0"0"0,0 0 1,10 2-19,-10-2-4,2 13-4,-8-4 0,4 11-2,-10-2 1,0 11-1,-12-1-1,-2 6-1,-3 0-1,1 0 0,0-3-2,4-1 1,5-7-1,2-5-1,9-6-1,8-12 0,-1 10-2,1-10-2,9-7-4,-7-8-6,10 3-16,-7-2-11,0-5 3,-2-1-1</inkml:trace>
  <inkml:trace contextRef="#ctx0" brushRef="#br0" timeOffset="49088.8077">17977 12283 47,'-4'-10'38,"4"10"0,-5-10 1,5 10-13,0 0-9,17 20-5,-10-8-3,9 7-3,-1 0-2,5 6-1,1 0-1,2-2-1,-1 0-1,-1-4 0,2-4-1,-3-1-2,1-3 0,-5-9-3,3 4-7,-19-6-20,21-5-9,-9 1 2,-2-3-1</inkml:trace>
  <inkml:trace contextRef="#ctx0" brushRef="#br0" timeOffset="49828.85">18447 11927 67,'0'-11'40,"0"11"0,0-10 0,0 10-13,0 0-19,16-2-2,-6 0-2,6 5-2,-1 0 0,3 4-2,-1 1 2,-2 3-2,-4 2 0,-3 2 0,-5 6 0,-4 3 0,-7 3 0,-2 4 0,-4 2 0,-1 5 0,0-2 0,1-1 0,4-1 0,4-4 0,4-4 0,5-5 0,5-6 0,2-5 0,4-3 0,1-4 0,1-3 1,-1-4-1,0-3 0,-2 0 0,-2-1 0,-11 8 0,15-14 0,-15 14 1,0-15-2,0 15 2,0 0-1,-12-2 0,12 2 0,-13 13 0,7-1-1,2 4 1,1 6 1,1 2-1,0 1-1,3 3 1,-1 4 1,-1 1-1,0 0 0,-1 0 0,-3-3 0,-2 0 0,-2-2 0,-3-3 0,-1-5 0,1 0 0,-2-6 0,2-4 1,0-1-1,3-6 0,9-3 0,-11-4-1,11 4-3,-3-19-2,3 19-20,15-22-16,-8 6 1,6-1-1,-1 0 2</inkml:trace>
  <inkml:trace contextRef="#ctx0" brushRef="#br0" timeOffset="50591.8935">18955 12225 62,'0'0'40,"0"0"-2,0 0 1,0 0-14,0 0-20,2 11-9,-2-11-33,1 9 0,-1-9-1,0 0-1</inkml:trace>
  <inkml:trace contextRef="#ctx0" brushRef="#br0" timeOffset="50776.9042">18956 12482 93,'-8'26'40,"-2"-2"1,1-1-1,4 5-31,-7-5-6,-2 1-7,3-3-34,-5 5-2,-3-2 0,-4 1-1</inkml:trace>
  <inkml:trace contextRef="#ctx0" brushRef="#br0" timeOffset="67604.8667">12301 13319 42,'0'0'32,"2"-11"-4,-2 11-5,-8-14-4,-1 5-5,9 9-5,-19-9-1,8 6-3,-3-2-3,1 5 0,-2 0-1,-1 5 0,-1 3-1,1 2 0,-1 5 0,4 3 0,-1 5-1,5 1 1,3 2 0,5 0 0,6 1 0,6-4 0,6-3 0,2-7 0,7-5 0,0-3 0,2-5 0,-1-8 0,-4-2 1,-3-2-1,-3-3 0,-4-2 1,-5-2-1,-2-2 0,-3 0 1,-2 0-1,0-1 0,-1 3 0,0 3 1,0 5-2,0 11 2,0 0-2,0 0 1,0 23 1,0-1-2,2 4 2,1 3-1,1 0 0,3 0-1,2-3 0,6-5-3,0-7-11,0-7-19,4-3 0,-5-11-1,6-1 1</inkml:trace>
  <inkml:trace contextRef="#ctx0" brushRef="#br0" timeOffset="68114.8959">12753 13236 23,'8'-16'29,"-8"16"0,7-15 2,-7 5-15,0 10-4,-2-13-2,2 13-4,0 0-1,-11-2-2,11 2 0,-18 9 0,6 2-1,-1 2 0,-1 2 0,2 3-2,1-3 2,3 3-1,5-2 1,5-1-2,5-4 1,7-1-1,2-1 0,4-3 0,2 1-1,2-1 0,-1 1-1,-2 0 1,-4 2-1,-4-1 0,-3 5-1,-7-2 1,-4 3 1,-5-2 0,-3 2 1,-6-1-1,0-3 1,-1 0 0,0-2 0,1-4 0,3 1 0,0-4-3,12-1-8,-10 6-15,10-6-5,0 0-1,-1-15 0</inkml:trace>
  <inkml:trace contextRef="#ctx0" brushRef="#br0" timeOffset="68534.9197">13197 13249 43,'-25'-1'32,"4"6"2,-3-8-1,0-1-21,8 4-3,0-5 0,16 5-4,-14 2-2,14-2-1,8 11-1,2 0 0,4 3-1,0 2 0,3 3-1,-2 3 0,2-1-1,-3 4 1,-4 1-1,-4-2 1,-2 2 0,-4-3 0,-4-2 1,-3 1 1,-3-6 0,-3-2 0,-3-6 1,1-1-1,-1-8 0,2-1 0,0-2-1,4-8-3,10 12-9,-2-18-21,5-1-1,6 5 0,2-6 0</inkml:trace>
  <inkml:trace contextRef="#ctx0" brushRef="#br0" timeOffset="69016.9472">13524 13254 45,'-11'5'31,"7"11"2,-6-4 0,0 3-21,8 8-2,-2-3-3,8 6-3,1-2-1,5-1-1,2-2-1,3-2 0,2-4 0,2-4-1,0-3 1,-2-5-1,1-7 0,-2-5 1,1-5-1,-3-4 0,0-5 1,-3-2-1,-2-1 0,-1 2 1,-4 3 0,-3 6 1,-2 4-1,1 11 1,0 0 0,-14 10 1,9 5-1,2 8 0,1 3-1,2 3 0,2 2-1,3 0 1,4-3-1,0-3-3,5-1-7,-1-5-27,-1-13 1,3-6-1,-3-13 0</inkml:trace>
  <inkml:trace contextRef="#ctx0" brushRef="#br0" timeOffset="69584.98">13888 13296 60,'-5'19'35,"5"6"0,-3-6-1,7 1-15,-2 4-15,3-4-1,1 0-1,2-1-1,1-4-1,2-2 1,0-5-1,0-4 0,2-5 1,0-7-1,1-4 0,-2-4 1,1-8-1,-2-1 0,0 0 0,-2 1 1,-2 3-1,-2 4 1,-2 6 0,-3 11 0,0 0-1,0 0 1,4 24 0,-2-6 0,1 3-1,3 1 0,1 0 0,2-4 1,2-2-1,3-6 0,1-5 0,2-5 1,-1-6-1,2-6 0,0-7 0,-3-4 0,2-2 1,-2 0 0,-1 0 0,-3 3 1,-1 5-1,-1 5 1,-9 12-1,12 2 1,-9 8-1,-2 7 0,1 5 0,0 0-2,-1 3 1,2 3-3,0-6-3,7 4-16,-2-8-17,-2-8 1,-6-10-1,15 6 1</inkml:trace>
  <inkml:trace contextRef="#ctx0" brushRef="#br0" timeOffset="70026.0052">14502 13383 67,'16'3'38,"-7"-6"-1,5-1 1,-3 3-19,3-10-14,5-1-1,3-2-3,0 0 0,0 0 0,1-4-1,-4 2 0,-2 0 0,-3 2-1,-5 2 2,-5 1-2,-2 0 2,-4 1-2,2 10 2,-17-12-1,3 7 0,0 2 1,-3 2-1,0 4 0,-6 6 1,3 6 1,4 3 0,0 6 1,7 6-1,2 1 2,6 4-2,2-1 1,8-2 0,2-4-1,5-2-1,0-5 1,4-4-1,0-5-1,-3-7-2,4-1-5,-11-10-26,7-5-8,-4-4 0,-1-7-1</inkml:trace>
  <inkml:trace contextRef="#ctx0" brushRef="#br0" timeOffset="78991.518">8528 9289 7,'-45'14'10,"3"9"-3,-5 0 0,3 11-2,-5 1 0,1 5-1,2 7-1,2 6-1,-2 2-1,3 4-1,2 2 0,1 5 1,5 6 1,5 5-1,2 2 1,7 4 0,4 3 0,8 3 1,4 1 0,7-5 0,6 0-1,7-4 0,8-3 0,9-3 1,4-5-1,10-6-1,4-2 0,9-2 1,0-6-1,5-5 0,2-5 0,-3-7-1,1-4 1,1-6 0,-1-7-1,1-10 0,5-6 1,-1-12 1,3-7-1,3-9 1,3-11 0,-2-8 0,3-9 0,0-9 0,-3-5-1,-2-5 0,-4-8 0,-5-4 0,-7-4 1,-7-6 1,-7-2 1,-15-1-1,-7-3 1,-12-1 0,-9 3 0,-13-3-1,-9 0-1,-12 2 0,-8 4-1,-11 3-1,-7 4 1,-9 6-1,-7 6-1,-6 11 0,-6 13 0,-5 14-1,-2 11-1,-2 13 0,-1 13-2,4 17-1,2 9-2,5 10-6,11 13-13,-1-3 0,18 13 2</inkml:trace>
  <inkml:trace contextRef="#ctx0" brushRef="#br0" timeOffset="79646.5555">9634 8587 24,'0'0'29,"0"0"-1,-11 3 3,11-3-17,-9 5-2,9-5-1,-1 11-4,2 0-1,2 5-3,-2 3 3,2 7-3,-3 3 1,1 6-2,-1 0-2,1 4 1,-1 0 0,2 1-1,2 0 0,3-4 0,1-3 0,3-3 0,3-3 0,2-4 0,3-6 0,3-3 1,2-7-1,4 1 1,-1-6 1,3 0-1,-1-4 0,1 1 0,-2-3 1,-1 1-1,-5 0 0,-3-3-2,-1 4-1,-7-4-4,1 6-6,-12 0-15,5-14-7,-5 14-2,-9-16 1</inkml:trace>
  <inkml:trace contextRef="#ctx0" brushRef="#br0" timeOffset="79907.5704">9657 8895 29,'16'-4'31,"-3"-8"1,11 5 0,1 0-14,1-6-5,4 5-3,-4-2-3,3 2-4,-2 0-2,-2 1-1,-4 4-3,-6-5-3,0 5-4,-15 3-8,13-12-14,-13 12-1,0-11 1,0 11 1</inkml:trace>
  <inkml:trace contextRef="#ctx0" brushRef="#br0" timeOffset="80181.5861">9627 8575 30,'5'-9'33,"8"7"1,-2-7 0,4-1-15,10 8-2,-3-6-3,9 6-5,-4-4-3,5 5-2,-3-1-2,1 3 0,-1 0-2,-1-3-2,-1 5-4,-7-3-8,-2 2-22,2 3-1,-10-6 0,0 2 1</inkml:trace>
  <inkml:trace contextRef="#ctx0" brushRef="#br0" timeOffset="92462.2885">15635 13023 18,'0'0'30,"0"0"1,0 0 2,0 0-12,-2-11-5,2 11-4,0 0-2,0 0-4,0 0-2,1 16 0,0-6-2,0 9 0,0 2-1,-1 5 0,0 4 1,-1 4-2,-1 0 1,0 1-1,-1-1 1,1-5-1,0-1 1,2-3-3,3-6 0,-1-7-2,5 1-4,-7-13-10,16 1-12,-4-1-5,-3-8-1,4 3 3</inkml:trace>
  <inkml:trace contextRef="#ctx0" brushRef="#br0" timeOffset="92985.3184">15782 13355 38,'19'2'33,"-6"-8"1,6 0-10,3 2-3,-2-6-5,6 5-4,-5-5-4,3 4-3,-3-4-2,-1 2 0,-4 0-1,0-1 0,-6-2-2,-1 1 1,-5 0-1,-4-2 1,-3 1-1,-2-2 0,-4 1-1,-4 1 1,-2 1-1,-3 0 1,0 4-1,-1 3 0,1 5 1,-2 3-1,0 6 1,3 6 0,1 3 0,3 3 1,1 4 0,5-1 0,2-1 0,5 2-1,5-6 2,4-1-1,4-3 0,3-4 0,5-4-1,0-1 0,3-5-1,-1-6-2,2 2-7,-4-6-18,-2-3-9,2 0 1,-6-5-2</inkml:trace>
  <inkml:trace contextRef="#ctx0" brushRef="#br0" timeOffset="96424.5151">16308 13112 30,'0'0'30,"0"0"2,0 0-8,0 0-5,-11 11-4,14 1-5,-3-1-3,3 5-2,0 1-2,1 2-2,0 1 0,-1-2 0,-2 1-1,1-2 0,-1-4 1,1 0-2,-2-13 1,3 12 0,-3-12-1,0 0 1,9-4 0,-9 4 0,14-15 0,-5 4 1,3-3-1,1 2 1,2 0-1,2 1 2,-3 2-2,3 3 1,-6 2 0,1 7-1,-6 6 1,-1 4-1,-3 4 1,-2 4-2,-1 0 0,-1 0-2,3 3-5,-2-7-12,3-5-14,6 1-1,-8-13 1,20 9 2</inkml:trace>
  <inkml:trace contextRef="#ctx0" brushRef="#br0" timeOffset="96980.5466">16772 13257 25,'10'-9'30,"-12"-8"2,2 17-1,-7-17-15,-5 3-4,12 14-1,-20-17-4,10 11-1,-3 2-3,3 5-1,-1 4 0,0 3 0,0 6-1,2 5 0,0 2 0,5 2-1,3 0 1,6-1 0,4-4-1,5-1 0,7-7 0,0-6 0,3-4 0,0-4 0,-2-3 0,-3-2 0,-2-4 0,-5-2 0,-7 1 0,0 1 1,-6 3-1,-3-2 0,4 12 1,-10-9-1,10 9 0,-10 8 0,8 1 0,0 7 0,4 3 0,0 5-1,4 4 1,1 3 0,-1 4 0,0 2 1,-2 1-2,-1 2 1,-4-2 0,-4-2 0,-4-4 0,-2-6 0,-1-4 0,-3-7-1,3-6-1,-4-10-2,16 1-6,-19-16-8,10-2-16,7 4-1,-6-9 2,10 4 0</inkml:trace>
  <inkml:trace contextRef="#ctx0" brushRef="#br0" timeOffset="97506.577">17055 13003 54,'6'-13'35,"-6"13"-2,0 0 0,0 0-22,0 0-3,-5 18-3,4 0-3,-4 4-1,3 6 0,-2 4 0,1 6 0,1 2 0,2-1 0,2-1 0,2-1-1,4-2 1,2-4-1,2-7 0,2-4 0,2-8-2,-2-4-1,1-3-6,-5-10-12,-10 5-14,12-18 1,-15-1-1,1 6 2</inkml:trace>
  <inkml:trace contextRef="#ctx0" brushRef="#br0" timeOffset="97688.5874">16980 13240 38,'0'0'34,"-12"-11"1,12 11-1,0 0-14,15-7-7,-2 7-5,3-4-5,4 1-5,2 5-5,-2-4-16,0-2-11,3 3-2,-5-8 1,2 3 1</inkml:trace>
  <inkml:trace contextRef="#ctx0" brushRef="#br0" timeOffset="98122.6121">17246 12938 44,'-3'-10'33,"3"10"0,1 16 0,-5-2-20,9 9-4,-2 2-2,4 8-2,-2 5-2,2 5-1,-2 0 0,-2 4-1,-1-4 0,0 0 0,-1-2-1,-1-6 1,2-8-1,2-7 0,4-6 0,2-9 0,3-6 0,0-8 0,3-6 1,0-1-1,-1-3 1,-1 0 0,-3 1 0,-1 4 0,-3 3 1,-7 11-1,12-8 0,-12 8-1,0 0 1,14 16-1,-9-3 0,0-1 1,1 4-2,1 0 0,0 3-1,-3-5-5,4 2-25,-1-3-3,-7-13-1,2 13 0</inkml:trace>
  <inkml:trace contextRef="#ctx0" brushRef="#br0" timeOffset="99084.6673">17856 13025 9,'11'5'28,"-11"-5"2,-1 9 2,-5 1-11,-4 1-6,2 6 0,-7 0-3,7 9-2,-4-2-3,6 8-2,2-2 0,5 4-2,4-2-1,4 2 0,4 0-1,2-3-2,2 0-4,-1-6-11,-1-3-20,5 2 0,-7-7 0,6-1 0</inkml:trace>
  <inkml:trace contextRef="#ctx0" brushRef="#br0" timeOffset="100929.7727">18329 13176 4,'0'0'23,"0"20"1,-10-15 0,-1 10-13,-3 1-2,-1 3 0,-2 2 0,-1-2-2,-3 4-2,2-4 0,-2 4-1,2-2-1,2-3-1,2-1-6,3-4-3,5-3-5,7-10-8,-12 7-9,12-7 1,0 0-1</inkml:trace>
  <inkml:trace contextRef="#ctx0" brushRef="#br0" timeOffset="101182.7873">18057 13221 19,'0'0'29,"13"2"2,-13-2 1,15 11-16,-2 2-3,0-3-2,6 9-2,-1-6-3,4 7-1,-1-4-2,2 0-1,-2-3-2,-2-1-1,2-1-4,-6-7-7,6 1-9,1 0-11,-9-10-2,5 5 1,-9-9 0</inkml:trace>
  <inkml:trace contextRef="#ctx0" brushRef="#br0" timeOffset="101503.8057">18446 13110 14,'-3'-16'27,"3"16"1,5-12-4,-5 12-6,10 0-2,-10 0-3,15 10-3,-6-1-3,5 5-1,-1 1-2,3 5 0,-3 2-1,3 5-1,-4 2 0,0 2-1,-4 0 0,-3 1 0,-2-2-1,-3-2 1,-1-3-2,-2-7-1,2 1-3,-5-9-9,6-10-20,-6 13 1,6-13-1,0 0 1</inkml:trace>
  <inkml:trace contextRef="#ctx0" brushRef="#br0" timeOffset="102318.8523">18952 13232 17,'0'0'31,"0"0"1,0 0 4,0 0-13,15-9-4,-15 9-3,16-8-6,-16 8-4,18-7-1,-7 6-1,3 0-1,1 1-1,2 1-1,3 0 1,1 4-2,0-1 1,0-1-1,0-1-1,-4 3 0,1 2 0,-8-7-4,4 7-4,-14-7-16,0 0-11,0 0-1,0 0 1,-9-11 0</inkml:trace>
  <inkml:trace contextRef="#ctx0" brushRef="#br0" timeOffset="103139.8992">19008 13379 23,'0'0'29,"0"0"4,9 6-7,2-8-4,7 5-4,-4-6-3,9 7-2,-6-6-4,4 5-2,-6-1-3,3 0-1,-3 2-4,-3-4-6,6-3-27,-2 5-2,-4-10-1,3 3 0</inkml:trace>
  <inkml:trace contextRef="#ctx0" brushRef="#br0" timeOffset="103916.9434">19575 13080 12,'0'0'27,"0"0"1,0 0 2,0 0-12,5-14-5,-5 14-1,2-10-4,-2 10-2,3-11 0,-3 11 1,0 0 0,0 0-2,0 0 0,0 0-1,0 0 0,0 0-1,0 0-1,0 0-1,2 9 0,-2 1 0,1 0-1,1 3 1,-2 1-1,1 4 0,0 2 0,-1 3 0,1 2 1,-2 1-1,1-1 0,-1 2-1,1 1 2,0-2-1,1-1 0,0-2 0,2-5 0,2 0 0,2-3 0,1-3 0,3-3 0,0-2 0,4-3 1,1-1 0,2-3-1,1 0 1,2-3-1,2-1 1,0 1-1,1-2 0,-2 2 0,-1 0-1,-2 0-1,-2-3 0,0 6-4,-17 0-6,21-8-15,-11 7-9,-10 1-1,-2-10 2,-7 1 0</inkml:trace>
  <inkml:trace contextRef="#ctx0" brushRef="#br0" timeOffset="104157.9574">19648 13309 49,'0'0'37,"0"0"-2,14 1 2,0 0-16,-1-7-9,7 5-3,-2-7-3,5 5-2,-3-2-3,0-3-1,-3 4-3,-5-6-4,2 8-13,-4-3-18,-10 5 1,-1-14-2,-7 2 2</inkml:trace>
  <inkml:trace contextRef="#ctx0" brushRef="#br0" timeOffset="104370.9696">19607 13056 49,'0'0'38,"20"9"0,-4-10 1,5-4-11,5 3-16,-5-8-2,7 5-5,-1-4-2,-1-2-5,2 5-6,-10-1-30,-2-5-2,-2 2 1,-8-3-2</inkml:trace>
  <inkml:trace contextRef="#ctx0" brushRef="#br0" timeOffset="108651.2144">19304 13586 31,'10'-5'25,"-10"5"-3,0 0-2,0 0-6,0 0-4,0 0-1,-15 4-2,11 6 0,-6 1-1,1 9-1,-5 3 0,1 5-1,-1 1-1,2 4 1,0 1-3,6-1 0,3-1 0,4-4-1,6-3-1,1-5-2,7-1-3,-4-7-6,5-9-20,3 5 0,-7-14-2,5 4 2</inkml:trace>
  <inkml:trace contextRef="#ctx0" brushRef="#br0" timeOffset="108913.2295">19441 13649 45,'0'0'33,"4"12"1,-3 5 0,-3 2-17,-5-2-6,7 8-3,-5-4-3,6 5-1,-1-1 0,6 2-3,-2-1-1,0-5-2,3 2-4,-5-8-6,6 0-11,0-1-12,-8-14-2,0 0 2,0 0 1</inkml:trace>
  <inkml:trace contextRef="#ctx0" brushRef="#br0" timeOffset="109312.2523">19628 13726 20,'0'0'29,"0"0"0,-13 10 3,3-1-16,3 6-1,-3 0-3,5 6-4,0-2-3,4 1 1,2-3-2,5 0-2,4-3 0,1-4-1,7-5-1,0-4-1,3-4 0,1-3-1,-3-4 1,0-1-1,-5-6 1,-1 2 0,-7-3 1,-5 0 0,-5-3 1,-7 0-1,-3 2 1,-2 3-1,-2 6 1,-2 4 0,1 5-1,1 5-1,4 7-1,2 2-7,9 2-14,4 5-10,0-8 0,9 5-1</inkml:trace>
  <inkml:trace contextRef="#ctx0" brushRef="#br0" timeOffset="109708.2749">19968 13688 28,'0'0'31,"-14"-2"1,14 2-1,-24 24-13,6-12-7,6 8-2,-5-3-2,8 7-2,1-3-1,8 1-1,4-6-1,8 0 0,5-5 0,5-2-1,5-5-1,2-3 1,0-3-1,-1-1 0,-4-3 0,-5-2 0,-5-3-1,-7-1 1,-9-2 0,-6 0 0,-7 2 0,-4-3-1,-4 3 0,-2 0-1,1 7-1,-2-1-4,10 8-9,1 1-18,2-5 1,13 2-2,0 0 2</inkml:trace>
  <inkml:trace contextRef="#ctx0" brushRef="#br0" timeOffset="109975.2902">20193 13586 82,'0'0'38,"0"0"0,11 5 0,-1 8-28,-7 1-6,4 6 0,-1 3-2,2 6-1,-3 2 0,-2 2 0,-3 3-1,-5 1-1,-4 0-2,-6-7-8,1-2-28,-2-4 1,-5-9 0,5-6-2</inkml:trace>
  <inkml:trace contextRef="#ctx0" brushRef="#br0" timeOffset="111127.3561">15349 12974 20,'-14'39'28,"7"17"0,-4 1-6,3 5-7,6 4-3,6-2-13,16 4-23,-2-16-2,20 5-2,1-20-1</inkml:trace>
  <inkml:trace contextRef="#ctx0" brushRef="#br0" timeOffset="206164.7919">21808 12942 30,'0'0'31,"7"22"1,-9-11-5,0-1-9,1 8-4,-8-3-4,4 7-2,-7-3-3,-2 4-2,0-1-1,-3 1 0,0 1-1,1-5 0,2 0 0,1-3-2,3-2 2,10-14 0,-3 12 0,3-12 0,15-9-1,-3-1 1,1-8 0,4-4 1,-3-6 0,1 3 1,-5-6 0,1 4 0,-3 0 1,0 5 0,-3 2-1,0 8-1,-5 12 0,9-8 0,-9 8-1,12 16 0,-5 0 0,2 6-1,2 1 1,2 4 0,2 0-1,0 3 1,3 0 0,1-2-1,0-2-1,-5-3-2,4 2-5,-11-3-28,0-4-4,-1-4 1,-11-4-1</inkml:trace>
  <inkml:trace contextRef="#ctx0" brushRef="#br0" timeOffset="207309.8573">14254 14433 17,'0'0'27,"6"-11"2,-6 11 1,0 0-14,8 15-4,-1 2-2,-2 5-2,6 8-2,-4 3-1,5 8-2,-2 3 0,2 5-1,-2 0 0,2-1-1,-2-4-1,0-4 1,3-5-1,-4-8 0,0-5 0,0-8 1,-9-14-1,13 4 0,-8-14 1,-3-9 0,-1-8 1,2-4 0,-2-7 0,6-1 0,-4-5 0,3 3 0,-1 1-1,4 6 1,0 5-3,-2 3-1,1 10-5,-3 1-7,-5 15-12,15-4-9,-15 4 0,7 14 1</inkml:trace>
  <inkml:trace contextRef="#ctx0" brushRef="#br0" timeOffset="207622.8753">14253 14680 46,'0'0'31,"1"-11"1,-1 11-3,17-2-15,-17 2-4,24-6-2,-8 4-3,5 5 0,1-5-1,6 4-1,-2-1-1,2 0-2,2 2-5,-5-3-16,-1-2-13,0 5 0,-11-5-2,3 2 2</inkml:trace>
  <inkml:trace contextRef="#ctx0" brushRef="#br0" timeOffset="209956.0088">14970 14691 5,'0'0'5,"0"0"2,0 0 0,0 0 2,0 0-1,0 0 1,0 0 0,0 0-1,0 0-1,0 0 0,0 0 0,-10-6-1,10 6-1,0 0 0,-5 11 0,5-11-1,-7 13 0,7-13 0,-9 19-1,4-8 0,1 2 0,1 1 0,0 2-1,3 1 0,1 1 0,2-1-1,2 3 1,2 1 0,1-3-1,0 0 1,1-1 0,0-1 0,1-2 0,-2-3 0,-8-11 0,16 11 0,-16-11 0,15 3-1,-15-3-2,14-8-4,-9-4-7,-1-4-18,5 6-2,-8-11 1,7 4 0</inkml:trace>
  <inkml:trace contextRef="#ctx0" brushRef="#br0" timeOffset="210652.0486">14998 14489 12,'0'0'22,"0"0"-7,0 0-1,0 0-3,0 0-3,10-8-1,-10 8-4,3-10-1,-3 10-1,0 0 1,0 0 0,0 0 0,-12-7 0,12 7 0,-12 7 0,12-7-2,-8 10-4,8-10-12,2 12-9,-2-12 1,5 12-1</inkml:trace>
  <inkml:trace contextRef="#ctx0" brushRef="#br0" timeOffset="211205.0802">15292 14958 44,'0'0'31,"0"0"2,0 0-1,0 0-20,0 0-4,0 0-4,0 0-1,0 0 0,2 10-3,-2-10-5,0 0-18,10 5-9,-10-5-1,0 0 1</inkml:trace>
  <inkml:trace contextRef="#ctx0" brushRef="#br0" timeOffset="216525.3842">15914 15424 52,'2'-9'24,"-2"9"2,0 0-1,2-9-9,-2 9-3,0 0-4,0 0-2,0 0-4,0 0 0,0 0-2,0 20 1,2-1-2,3 4 1,-2 7 0,1 3 0,1 4 0,1 3-1,1 2 1,2-2-1,-1-2 1,1-4-2,2-3 2,-2-5-1,0-6 0,-3-5 0,1-5 0,-7-10 0,0 0-1,0 0 1,-5-13 0,-4-4 0,-1-2-1,-4-5 1,-1 2 0,-2-1 0,0 1 0,-2 1 0,2 4 0,-1 5 0,0 5 0,2 5 0,-2 3 0,3 3-1,-2 6 1,2 2 0,1 4 0,3 2 1,2 1-1,2 0 0,4 4 1,4 1 1,7-1-1,1-3 1,4 1-1,3-5 1,2 0-1,0-4 1,3-1-1,-2-6 0,2-2-2,2 1-3,-4-7-6,6 0-27,1 2 1,-6-5-1,5 3 1</inkml:trace>
  <inkml:trace contextRef="#ctx0" brushRef="#br0" timeOffset="217066.4155">16312 15731 28,'0'0'30,"-5"-13"3,5 13-1,0 0-16,-13-16-4,13 16-2,-16-7-3,7 8-1,-4 0-2,1 6 0,-4 1-1,2 5-1,-2 2 0,1 4 0,2 1 0,4 2 0,4-1 0,7 2-1,4-3 1,6-3-2,3-4 1,6-4-1,3-5 0,1-5 0,-1-7 0,-1-3 0,-2-4 0,-3-3 0,-3 0 0,-5-3 1,-4 0 0,-2 3-1,-4 0 0,-2 3 0,-2 2 1,0 2-1,4 11 1,-9-10-1,9 10 1,-6 9 0,4 2-1,2 3 1,2 2-1,2 6 1,0 3 0,4-2-2,2-1 1,2-2-3,1 1-1,-2-11-14,0-3-20,5-3 0,-3-12 0,0-3 1</inkml:trace>
  <inkml:trace contextRef="#ctx0" brushRef="#br0" timeOffset="217353.4319">16576 15406 72,'0'0'38,"0"0"-1,-9 12 2,6 5-27,1 0-6,5 6-2,0 4-2,3 5 0,-1 0-1,2 5-1,0 0 0,-2-1 0,2-2-1,-2 0-1,1-2-1,-4-4-2,5 1-3,-9-13-10,6-2-20,0-1 1,-4-13 0,0 0 1</inkml:trace>
  <inkml:trace contextRef="#ctx0" brushRef="#br0" timeOffset="217561.4438">16489 15726 64,'-11'-11'37,"11"11"1,1-11-1,1 1-22,11 7-4,-2-4-4,8 6-2,2 1-3,0-1-3,8 4-4,-4-4-7,7 1-24,-1 4-2,-1-4 0,2 2-2</inkml:trace>
  <inkml:trace contextRef="#ctx0" brushRef="#br0" timeOffset="218074.4731">16995 15630 28,'0'0'31,"-4"-11"3,4 11-7,-9-10-5,-2 3-5,11 7-4,-24-4-5,12 8-1,-4-2-2,1 9 0,-1-2-2,0 8 0,1 1-1,2 6 0,5-3-1,4 3 1,3-2-2,5-1 1,4-2-1,5-2 0,2-5 0,3-4 1,-2-3-1,1-4 0,-1-3 0,0-5 1,-3-5-1,-1-3 0,-2-2 0,-2-3 0,-1-1 1,-1-3-1,-1 2 0,-2 2 1,0 5-1,-2 2 0,-1 13 1,2-10-1,-2 10 0,1 15 0,-1-1 0,-1 4 0,0 4 0,2 3 0,0 4 0,0 0 0,2-1 0,1-4-2,3 0-1,0-12-11,2-4-25,7 0 1,-2-14-1,5-3 1</inkml:trace>
  <inkml:trace contextRef="#ctx0" brushRef="#br0" timeOffset="218502.4976">17536 15413 44,'-7'12'35,"-7"-2"1,2 5 1,-2 7-15,-5-5-9,5 14-3,-5-3-3,5 9-1,0-2-1,3 6-1,2-2-1,6 2 0,2-1-1,4-2-1,4-2 0,4-3-1,1-4-1,1-5-5,6 2-15,-1-5-20,-6-12 1,0-3-1,-12-6 2</inkml:trace>
  <inkml:trace contextRef="#ctx0" brushRef="#br0" timeOffset="237911.6077">17985 15620 25,'10'-6'24,"-10"6"-3,9-3-1,-9 3-3,0 0-4,10 9-3,-10-9-2,-3 14-2,3-14 0,-11 23-1,1-11 0,-2 5-2,-4-1-1,0 1 0,-2-2-1,1 4 1,-1-1-2,1-1 1,-1 0-1,3-2 0,-2 2 1,5-3-1,-1 1 1,4-7-2,9-8 0,-13 10-5,13-10-5,0 0-14,0 0-8,-2-12-1,2-6 2</inkml:trace>
  <inkml:trace contextRef="#ctx0" brushRef="#br0" timeOffset="238250.6271">17775 15653 29,'0'0'29,"5"-11"3,-5 11-9,0 0-6,13 10-2,-2 2-3,-2-4-2,5 7-1,0-3-3,4 7-1,-1-5-2,4 2 0,-2-4-1,2 1 0,1-4-1,-3 0 0,-1 0 0,-2-5 0,-1 0-2,-4 0 0,-2 1-1,-9-5-2,11 10-5,-11-10-9,0 0-17,10 12-2,-10-12 1,4 16 1</inkml:trace>
  <inkml:trace contextRef="#ctx0" brushRef="#br0" timeOffset="238639.6494">18273 15899 32,'11'-3'34,"-11"3"2,12 0-2,-12 0-12,10 9-6,-1 2-5,-9-11-6,10 24-3,-5-10 0,-1 4-1,-3-1-2,-3-3-1,1 6-5,-8-10-7,9-10-23,-14 21 1,1-15-1,2 0 2</inkml:trace>
  <inkml:trace contextRef="#ctx0" brushRef="#br0" timeOffset="239935.7235">18679 15584 22,'0'0'24,"0"0"0,-1-11 0,1 11-5,0 0-3,0 0-2,0 0-3,-11 8-4,7 3-1,-1-2 0,1 8-3,-1-2-1,0 3 0,-2-1-1,2 4 0,2-1 0,2-2-1,2 0 1,3-4-1,3-1 0,3-2 0,2-2-1,0-4-1,3 1-5,-4-7-12,-11 1-14,22-7-2,-17-2 0,-5 9 1</inkml:trace>
  <inkml:trace contextRef="#ctx0" brushRef="#br0" timeOffset="240317.7454">18712 15383 28,'0'0'30,"0"0"1,0 0-7,0 0-7,-5 17-3,5-17-3,-8 17-3,8-17-1,-5 19-3,5-19 0,0 12-2,0-12 0,0 0-2,13-1 1,-13 1-1,11-13 1,-8 2-1,-1 2 0,-2-2 0,0 11-1,-6-15-1,6 15-1,-12-3-3,12 3-10,-6 16-18,6-16 0,-7 19-1,7-19 2</inkml:trace>
  <inkml:trace contextRef="#ctx0" brushRef="#br0" timeOffset="240812.7737">18920 15407 50,'10'-3'35,"-10"3"0,14 3-8,-14-3-11,16 8-1,-16-8-6,19 23-3,-11-8-2,3 5-2,1 5-1,-1 3-1,-2 3-1,-1 3 0,-2 1 0,-6 1 0,0 0-1,-4-1 1,-3-2 0,-2-4 0,2-4 1,-1-3 0,-1-7 1,6-1-1,3-14 0,-7 10-4,7-10-20,0 0-12,0 0 2,0 0-3,6-22 2</inkml:trace>
  <inkml:trace contextRef="#ctx0" brushRef="#br0" timeOffset="242281.8577">19369 15592 53,'-13'10'37,"13"-10"-1,0 0-4,0 0-12,0 0-6,0 0-5,24-1-2,-9-1-3,6 0-1,0 0-1,1 0-2,1 1-1,-2 0-1,-1 4-1,-5-8-5,2 8-7,-17-3-11,12-4-11,-12 4-1,0 0 0,0 0 2</inkml:trace>
  <inkml:trace contextRef="#ctx0" brushRef="#br0" timeOffset="242514.871">19369 15711 50,'1'13'37,"-1"-13"0,13 8 0,0-1-19,-13-7-6,26 0-2,-14-5-4,9 9-1,-4-5-3,1-1-1,-1 1-2,-1-2-3,3 5-8,-7-2-27,-1-7 1,-1 1-1,-4-4 0</inkml:trace>
  <inkml:trace contextRef="#ctx0" brushRef="#br0" timeOffset="243377.9203">19868 15523 54,'0'0'35,"9"1"0,-9-1-2,-9 4-17,11 6-6,-2-10-3,-2 22-4,0-8-1,5 4 0,-2 0-1,1 2 0,-2 0 0,1-2-1,-1-2 0,1-2 0,0-2 0,0-3 0,-1-9-1,1 10 1,-1-10 0,0 0 0,0 0-1,0 0 1,7-11 0,-3 2 0,1-1 1,2-2-1,1-4 0,2 1 1,-1-1 0,3 3 0,-1 1 1,0 1-1,-2 2 0,1 3 0,-10 6 0,17-4 0,-17 4 0,13 10-1,-13-10 0,12 21 0,-7-9 1,-2 6-1,0 0 0,-3 1-1,1-1 1,-1 2-1,0-3 0,-1-3 0,1 0-1,0-14-2,3 18-3,-3-18-8,0 0-22,12-1 0,-12 1 0,10-14 0</inkml:trace>
  <inkml:trace contextRef="#ctx0" brushRef="#br0" timeOffset="243931.9521">20210 15558 35,'10'4'30,"-10"-4"3,0 9 0,1 0-17,-1-9-5,-2 20-3,-1-9 0,4 8-2,-1-3-2,3 3 0,-2-2-2,3 1 0,1-2-1,1 0 0,3-2 0,0-4-1,1-3 1,2 0-1,0-4 0,1-4 1,-3-3-1,2-3 0,0-2 0,0-2 0,-1-5 1,0 0-1,-2-4 1,-1-1-1,0-1 1,-1 2-1,-3 2 1,-1 3 0,-1 3 0,-2 12 0,3-9 0,-3 9 0,0 12-1,-1-3 1,1 4-1,-1 5 0,1-1 0,1 3 0,-1 1 0,1 0 0,0 0 1,1 1-1,1-4 0,1-2 0,0-3-2,0-3 0,3-1-4,-7-9-14,0 0-18,17-12 1,-12-4-1,5 2 1</inkml:trace>
  <inkml:trace contextRef="#ctx0" brushRef="#br0" timeOffset="244285.9723">20659 15351 37,'0'0'31,"0"0"3,0 0-1,0 0-18,0 0-4,0 0 1,4 14-5,0 1-1,-2 0-1,1 7-1,-2 1-1,-1 3 0,-2 1-2,0 2 1,0 2-1,0 1-1,0-5 0,1 1 1,0-3-1,3-3 0,-1-2 0,2-7-1,3-2-2,-6-11-3,13 10-10,-13-10-22,0 0 1,16-13-1,-13-2 2</inkml:trace>
  <inkml:trace contextRef="#ctx0" brushRef="#br0" timeOffset="244753.9991">20885 15314 24,'0'0'31,"0"0"2,0 0-5,0 0-8,9 2-4,-9-2-2,0 0-3,-2 13-5,4 0-1,-3 0-3,2 3 0,-2 3-1,0 5 1,-2 0-2,-1 4 1,-1 1-1,2 0 1,-1 2-1,1 0 0,2-3 0,2-4 0,2-1 0,2-2 0,2-5 0,0-1 0,2-6 0,1-3 1,0-1-1,-1-3 0,0 0-1,-9-2-1,18-2-7,-18 2-17,8-12-10,-8 12 0,6-9 0</inkml:trace>
  <inkml:trace contextRef="#ctx0" brushRef="#br0" timeOffset="255995.6421">15956 14632 4,'0'0'23,"-10"2"0,10-2-4,0 0-8,0 0 1,-10 1-4,10-1-1,0 0-2,-14 10 1,7-1-2,-1 2 0,0 1 0,-3 4-2,3 3 1,-1 2-2,2 1 1,1-1-1,2 2 0,3-1 0,2 2-1,1-2 0,3 0 1,0-2-1,1-1 1,1-1-1,0-2 1,2-1 0,-1-4 0,-8-11-1,16 15 1,-5-12 0,-1-2 0,1-1 0,2-4 0,0-3 0,0-1 0,0-2-1,3-5 1,-3-1-1,1-1 1,-1-2 0,-2-2 0,0 0 0,-2 0 0,-2-2 1,-3 2-1,-1 0 0,0-2 0,-3 1 0,-3 1 0,-2 1-1,0 1 1,-5 3-1,-1 0 1,-2 3-1,-3 4 2,-2 2-2,0 4 1,-1 4-1,-1 3 0,4 5 0,-1 4 0,1 5-3,4-3-2,4 10-6,1-3-12,1-4-9,10 7-1,-3-9 0</inkml:trace>
  <inkml:trace contextRef="#ctx0" brushRef="#br0" timeOffset="256703.6826">16536 14715 3,'0'0'21,"14"-4"1,-14 4-8,0 0-2,0 0-3,0 0 0,0 0-2,0 0-1,0 0 0,0 0-1,-4 16 0,-7-9-1,1 4 1,-5 1-1,-2 0 1,-2-1-1,3 4 0,-3-3 0,4 1 0,-1-4 0,5 0-1,2-2 0,9-7 0,-9 12-1,9-12 1,4 9-1,-4-9 0,17 15-1,-6-8 1,1 3 0,3 0-1,0-2 0,2 2 1,-1 0-1,0-2-1,1-1 1,-1 2-1,0-1 1,-2-2-1,0 0-2,-5-4-1,4 4-6,-13-6-18,0 0-7,13-1-2,-13 1 2</inkml:trace>
  <inkml:trace contextRef="#ctx0" brushRef="#br0" timeOffset="258092.762">16293 15072 11,'0'0'29,"0"0"2,10-2-5,-10 2-6,21-2-1,-11 0-4,5 6-4,0-3-3,3 4-4,-1-1-3,0 3-1,-2 3-3,-2-6-7,3 1-17,1 4-7,-17-9 1,21 8-1</inkml:trace>
  <inkml:trace contextRef="#ctx0" brushRef="#br0" timeOffset="258506.7857">16889 14729 28,'1'20'28,"-1"-20"3,-15 21-11,10-2-4,-1-3-3,5 7-2,-4-3-3,6 3-2,0-2-2,2 0-1,1-3-1,2-2 0,1-4-2,1 0 1,-8-12-1,16 12 0,-6-10-2,0-5-4,2 0-4,0-1-20,-2-12-2,7 0-1,-6-12 0</inkml:trace>
  <inkml:trace contextRef="#ctx0" brushRef="#br0" timeOffset="258705.7971">16964 14527 34,'-15'-12'32,"15"12"1,-19-3-1,19 3-14,0 0-8,0 0-4,-5 10-5,10-1-4,-5-9-8,14 11-21,0 3 0,-5-6-1,9 7 1</inkml:trace>
  <inkml:trace contextRef="#ctx0" brushRef="#br0" timeOffset="269772.4301">17675 14620 4,'0'0'26,"-13"5"1,13-5-3,-16 12-5,7-6-3,-1 2-4,-2-1-2,1 2-4,-1 0-1,-1 1-2,0 0-1,-2 1 0,1-2-1,-2 2 1,0-2-1,-1 1 0,1-1 0,0-2 1,3-1-1,1-1 2,2-2 0,10-3-1,-11 8 0,11-8 0,0 0-1,7 12 1,-7-12-1,19 12 0,-6-4 0,5 0 0,-1-1-1,4 3 1,-3-2-1,2 1 1,-1-2-1,-2 2 0,0-1-1,-4-1-1,3 3-3,-6-7-5,5 5-13,-1-1-12,-14-7 0,22 4 1</inkml:trace>
  <inkml:trace contextRef="#ctx0" brushRef="#br0" timeOffset="270422.4673">18003 14569 20,'0'0'27,"0"0"2,9-3-6,-9 3-7,1 12-2,0 0-3,-5 0-2,3 5-3,-4 1-1,4 8-1,-5-3-1,3 5 1,-2 2-2,1 1-1,1-1 0,2 1 0,0-2-1,1-3 1,0-2-1,2-2 0,1-5 0,0 0 0,2-3 1,-1-5 0,-4-9 0,13 16 0,-13-16 0,17 8 1,-7-8 0,4 1 0,-1-3 0,4 2-1,0-1 0,2-2 0,-1-1 0,2 2 0,-1 1-1,-1 0 1,-1 0-1,-1 0 0,-1 1 1,-2 0-1,0 1-1,-2-2 0,-1 1-1,-10 0-4,18-1-4,-18 1-16,0 0-9,8-10-2,-12 1 2,4 9 1</inkml:trace>
  <inkml:trace contextRef="#ctx0" brushRef="#br0" timeOffset="270682.4821">18014 14883 46,'0'0'34,"11"0"1,3-8-8,5 4-10,-2-6-4,9 4-5,-5-4-4,3 2-1,-4 1-3,-1 1-1,-3 4-3,-4-5-5,0 7-11,-1 1-15,-11-1 0,0 0 0,0-13 1</inkml:trace>
  <inkml:trace contextRef="#ctx0" brushRef="#br0" timeOffset="270969.4985">18016 14607 38,'0'0'34,"0"0"2,0 0 0,19-7-16,-19 7-6,25-10-4,-10 4-3,5 5-2,0-2-3,0 3 0,0 0 0,1-1-1,-4 2-1,1 0 0,-3 2-2,-1-3-4,1 7-12,0-3-20,-15-4 0,11 0 0,-11 0 2</inkml:trace>
  <inkml:trace contextRef="#ctx0" brushRef="#br0" timeOffset="271931.5536">18669 14782 46,'0'0'31,"0"0"3,0 0-10,0 0-8,0 0-4,10 4-3,3-1-3,0-4-2,6 4 1,0-3-2,5 5-1,1-2 0,1 1 0,2-1-1,1 1-1,-1-1 1,1-1 0,-1-2-1,0-1 0,-1-2 1,-2 3-1,-3 0-1,-3-3 0,-3 4-1,-4-3-3,0 6-8,-12-4-15,0 0-8,0 0-1,7-9 1</inkml:trace>
  <inkml:trace contextRef="#ctx0" brushRef="#br0" timeOffset="272358.578">19064 14658 36,'0'0'32,"0"0"0,0 0 1,12-5-19,-12 5-3,9 1-3,-9-1-1,19 6-3,-8-1 0,7 2-1,-3-2 0,4 4-1,-2 1 0,0 1-1,-2 0 0,-1 4 0,-5 1-1,-2 2 0,-2 3 1,-3-1-1,-2-1 0,-2 1 0,-2-1 1,-1 0-1,-1-3 0,-1-1 0,1-4 0,-2 2 0,1-2-1,7-11-2,-10 16-4,10-16-12,-15 3-16,15-3-1,0 0 0,0 0 0</inkml:trace>
  <inkml:trace contextRef="#ctx0" brushRef="#br0" timeOffset="301325.2348">21691 15604 36,'1'-12'30,"9"6"-1,-10 6-2,-2-15-12,2 15-2,0 0-4,0 0-2,-18 4-1,12 10-1,-7 1-2,1 4-2,-2-1 0,2 6 0,-1-2 0,3-2-1,3-5 1,2-4-1,5-11 1,0 0 0,10 1 1,0-12 0,0-9 0,4 2 1,-3-8 1,5 1 0,-8-4 1,1 2-2,-5 2 1,1 5-1,-4 2 0,0 7-1,-1 11 0,0 0-1,0 0 0,16 15 0,-6 3 0,4 5 0,1 3-1,4 4 1,-1 0-1,1 0 1,0 1-1,-1-3-2,0 1-1,-6-9-8,1 1-29,-2-3-1,-5-7 1,-6-11-2</inkml:trace>
  <inkml:trace contextRef="#ctx0" brushRef="#br0" timeOffset="302745.316">12614 16444 25,'3'11'28,"-3"-11"2,-6 11-9,9 2-5,0 4-2,4 8-4,-1 3-4,4 6-1,1 4-3,2 6-2,1 1 1,0 3 0,-1-3-2,2 2 2,-2-3-2,-1-3 1,0-4 0,-1-6 0,2-9-1,-3-3 1,0-9 0,1-9 1,-2-7-1,1-9 0,1-10 1,0-6-1,0-6 1,3-8-1,-1-1-1,1-1-3,1 4-4,-3 2-10,-6 6-13,6 10-1,-10 1 1,3 13 0</inkml:trace>
  <inkml:trace contextRef="#ctx0" brushRef="#br0" timeOffset="303026.3321">12584 16739 36,'0'0'33,"-5"-17"1,8 8 0,-1-1-12,4-5-11,11 11-5,5-1-1,8 3-3,5 2 0,7 1-1,5 2-2,0-2-5,5 4-13,4-2-14,-10-3-2,1 5 0,-11-10-1</inkml:trace>
  <inkml:trace contextRef="#ctx0" brushRef="#br0" timeOffset="304857.4368">13413 16770 2,'0'0'25,"-6"-10"0,6 10 0,-12-5-10,1-2-2,-2 6-2,-4-2-2,2 7-2,-4-1-1,2 8-1,-4-1-2,4 7 0,-1 1-2,5 8 0,2 3 0,4 3 1,3 0-2,5 2 1,5-3 0,5-2-1,7-3 1,5-5-1,2-11 1,5-8-1,4-7 1,1-8 0,-1-6-1,-2-8 1,-5-5 0,-6-3 0,-5 1-1,-9 0 1,-10-1 0,-8 8-1,-8 1 0,-4 5 1,-3 5-1,-2 1 0,4 6 0,2 4 0,4 1 0,9 4 0,9 0 0,0 0 1,11 9 2,6-3 0,4-3 0,8 1 1,0-2 0,7 0-1,0-7-1,2 1-2,6 2-6,-4-4-26,-3-7-3,1 6-2,-8-7 1</inkml:trace>
  <inkml:trace contextRef="#ctx0" brushRef="#br0" timeOffset="306055.5053">14284 16721 35,'-24'3'29,"5"12"3,-10-5 0,2 6-21,4 9-2,0-3 0,7 8-2,3-4-1,8 8-2,2-4-1,11 1 0,4-4-2,7-1 0,3-4-1,3-4 0,2-4-1,1-7 0,2-2-4,-5-9-6,5-3-17,-3 0-6,-11-11-1,2 5 1</inkml:trace>
  <inkml:trace contextRef="#ctx0" brushRef="#br0" timeOffset="306260.5171">14173 16880 51,'-2'9'34,"11"-5"0,-9-4-1,22-3-23,1 5-2,1-2-6,4-1-9,7 6-8,3-3-18,-6-5-1,7 3 1,-7-9-1</inkml:trace>
  <inkml:trace contextRef="#ctx0" brushRef="#br0" timeOffset="306775.5465">14762 16789 27,'-9'-9'30,"9"9"3,-24-2-1,5 0-17,7 5-3,-9-2-4,6 9-1,-5 1-3,4 7 1,-1 1-2,5 11-1,0 1 0,6 3 0,4-2 0,7 1-1,5-6-1,9-1 1,4-7-1,5-11 1,3-5-1,2-7 0,-1-4 0,-1-7 0,-6-3 1,-4-6-1,-5-3 1,-7 2-1,-7-1 2,-2 1-1,-7 1 1,0 7-1,-4 3 1,2 8-1,-1 7 0,10-1 0,-13 16 0,12 5-1,2 4 1,3 4-1,4 1 0,1 2 0,3-2-1,2-3-1,2-1-3,-4-11-7,3-8-25,2-4 0,-6-11 0,4-6 1</inkml:trace>
  <inkml:trace contextRef="#ctx0" brushRef="#br0" timeOffset="307022.5606">15045 16503 72,'0'0'38,"0"0"-2,0 20-1,-4-1-24,7 15-4,-5 8-3,4 7-1,-1 4-1,2 6-1,1-2 0,1-2-2,5-3-2,-2-10-3,8-4-10,-5-9-23,0-15 2,3-8-1,-4-14 1</inkml:trace>
  <inkml:trace contextRef="#ctx0" brushRef="#br0" timeOffset="307256.574">15196 16537 65,'1'-14'36,"-6"3"0,5 11 1,-3 13-25,-2 4-4,5 12-3,-2 7-2,3 12-1,-1 5 0,2 7-1,1 2-1,3-4-2,2-1-5,-1-14-13,3-8-18,6-8 1,1-13-2,6-10 2</inkml:trace>
  <inkml:trace contextRef="#ctx0" brushRef="#br0" timeOffset="307644.5962">15553 16729 44,'-21'13'34,"8"11"1,-8 2 0,4 6-12,3 7-15,-1-3-2,11 3-1,4-5-2,10-3 1,5-9-2,9-7 0,4-10 0,4-6-2,0-7 1,-1-7 0,-2-3 0,-6-5-1,-4-4 1,-7-1-1,-6-2 1,-7 0-1,-9-2 1,-4 7-1,-8 3 1,-2 4-1,-4 9 0,-2 5 1,2 7-2,1 7 0,7 9-2,2-7-4,16 10-15,9-5-16,4-5 0,13 1 0,4-5 0</inkml:trace>
  <inkml:trace contextRef="#ctx0" brushRef="#br0" timeOffset="307945.6135">15931 16911 35,'0'0'35,"8"-13"1,-8 13 1,-8-19-12,8 19-11,-20-9-4,10 10-3,-6 1-3,4 3-1,-2 5-1,3 4-1,2 3 0,1 2 0,2 7-1,6-1 1,2 0-1,5 1 0,3-1 0,3-5 1,4 1-1,3-6 0,1-2-2,2-3 0,2 6-9,-2-10-29,-5-6 3,3-1-2,-7-7 2</inkml:trace>
  <inkml:trace contextRef="#ctx0" brushRef="#br0" timeOffset="308346.6364">16299 17118 95,'-1'11'39,"1"-11"1,-3 13-6,-3-3-63,6-10-10,5-10 1,-2-7-3</inkml:trace>
  <inkml:trace contextRef="#ctx0" brushRef="#br0" timeOffset="310260.7459">18263 16845 25,'-2'-16'28,"2"16"1,-2-26 2,-9 11-18,2 5-3,-9-1-2,-2 5-2,-4 0 0,0 6-1,-5-2-1,4 9 1,-1 2-2,5 7 0,3-1 0,8 9-1,4 1 1,4 5-1,6 1-1,3 3 1,3 1-1,4 1 0,-2 3 0,1 1-1,0-3 0,-3 2-1,-1-3 1,-2-1-1,-3-2-1,-6-5-4,4-4-2,-9-6-12,-1-8-14,8-10-1,-17 3-1,17-3 1</inkml:trace>
  <inkml:trace contextRef="#ctx0" brushRef="#br0" timeOffset="310460.7573">17880 17141 9,'-18'-9'28,"18"9"0,-18-5 3,18 5-12,0 0-5,0 0-4,23-8-2,-3 6-4,9 1 0,5 2-2,5 1-4,6 1-8,4 4-21,-5-14-1,7 6 0,-10-9 0</inkml:trace>
  <inkml:trace contextRef="#ctx0" brushRef="#br0" timeOffset="310741.7734">18630 16829 46,'-9'8'32,"-11"-2"2,4 9-8,-3 5-11,-7-2-3,8 14-3,-6-4-3,9 8-1,-2 0-2,9 3 0,2 1-3,6 3-4,10 0-3,-1-7-15,6-6-12,13-1-3,-2-13 1,10 0-1</inkml:trace>
  <inkml:trace contextRef="#ctx0" brushRef="#br0" timeOffset="311242.8017">19005 17037 44,'0'0'32,"-10"-21"2,10 21-1,-27-2-19,7 0-5,3 10-1,-6 0-2,4 11-2,-4 1 0,5 5-1,2 4 0,6 3-2,4-1 1,10 2-2,6-7 1,6-3-1,8-5 1,5-5-2,5-12 1,2-3 0,0-6 0,-2-9 0,-3-3-1,-6-4 2,-4-2-1,-7-2 1,-10 0 0,-6-2-1,-9 1 0,-5 6 2,-6 1-2,-1 3 0,0 5 0,0 4 0,4 6-1,4 3 2,4 5-1,11-4 1,0 13-1,0-13 1,22 15 0,-3-8 0,3-1-1,4-1 0,4 0-2,-1-4-5,8 3-8,-4-5-23,-2-11 1,0 2-1,-4-9 1</inkml:trace>
  <inkml:trace contextRef="#ctx0" brushRef="#br0" timeOffset="311508.8173">19257 16662 57,'0'0'39,"11"5"1,-2 2 0,2-1-12,6 14-18,0 0-4,6 8-1,-2 3-3,3 8 0,-3 2-1,-3 1 0,-1 5-1,-7-3-1,-4 6-3,-9 0-3,2 6-10,-10-6-26,-10-2 4,-1-4-1,-5-9 1</inkml:trace>
  <inkml:trace contextRef="#ctx0" brushRef="#br0" timeOffset="313434.9274">16965 16810 41,'0'0'27,"6"10"3,-10 1-8,-1 2-14,-1 15-2,-4 4-1,-3 12 0,-5 3 0,-2 13-1,-7-4 0,1 7 0,-2-6 1,5-3 0,-1-13-2,7-6 0,5-16-1,12-19-1,0 0 0,6-24-1,9-11 1,3-11-1,3-7 2,4-8 0,1-5 0,1 1 2,-2 2-1,1 11 1,-5 7-1,1 12 0,-5 13-1,-1 15 0,-2 17-1,1 8 2,-3 14-2,3 9 0,1 7 0,1 7 1,4 3-2,2-3-2,3 2-6,-6 0-28,4-13-3,1-5 2,-8-8-2</inkml:trace>
  <inkml:trace contextRef="#ctx0" brushRef="#br0" timeOffset="314070.9638">16110 17639 38,'0'0'31,"-21"3"0,12-5 1,-13 2-14,-2 1-6,5-4-3,-8 4-4,4 10-1,-3-3 0,4 6 0,1 8-1,5 8 0,16-30-1,-21 61 2,21-61-2,-3 75-1,3-75 1,12 88-5,-12-88 4,19 83-3,-19-83 0,20 90-6,-20-90-3,13 78-10,-13-78-14,6 54 3,-6-54-4,0 0-1</inkml:trace>
  <inkml:trace contextRef="#ctx0" brushRef="#br0" timeOffset="314290.9764">15689 18056 41,'0'0'31,"0"0"3,0 0 2,0 0-21,0 0-5,0 0-2,61-30-6,-61 30 0,68 6-3,-68-6-10,89 12-18,-89-12-4,100-8-2,-100 8 1</inkml:trace>
  <inkml:trace contextRef="#ctx0" brushRef="#br0" timeOffset="314665.9978">16547 17864 40,'-17'-15'28,"17"15"2,-25-9-8,8 7-10,-1 0-2,-6 0 0,24 2-4,0 0 6,-73 30-3,73-30-2,0 0-1,-70 66-2,70-66-2,-25 56 2,25-56-3,-2 61-3,2-61 0,20 56 1,-20-56-2,39 50 4,-39-50-1,0 0 0,71 57-2,-71-57-3,0 0-5,71 38-14,-71-38-8,0 0-3,0 0-3,53-11 4</inkml:trace>
  <inkml:trace contextRef="#ctx0" brushRef="#br0" timeOffset="314886.0104">16370 18013 47,'-54'18'34,"54"-18"2,0 0 0,0 0-14,0 0-14,0 0-1,58 2-3,-58-2-1,67-2-6,-67 2-17,76 2-16,-76-2 4,81-12-3,-81 12-2</inkml:trace>
  <inkml:trace contextRef="#ctx0" brushRef="#br0" timeOffset="315863.0663">17003 17714 43,'0'0'27,"-4"-10"-4,4 10 0,-16 2-12,1 0-1,3 8-2,-4-1-1,3 5-1,-1 2-1,14-16 0,-20 56 3,20-56-5,-7 67 0,7-67-1,6 66-1,-6-66 0,17 79 0,-17-79-1,20 69-4,-20-69 0,17 64-5,-17-64-13,0 58-11,0-58-4,0 0 4,0 0 0</inkml:trace>
  <inkml:trace contextRef="#ctx0" brushRef="#br0" timeOffset="316096.0796">16856 18092 37,'0'0'28,"0"0"4,0 0-12,0 0-4,0 0-1,0 0-4,63-17-5,-63 17-7,57-3-5,-57 3-15,68-8-8,-68 8-5,59-15 2,-59 15-1</inkml:trace>
  <inkml:trace contextRef="#ctx0" brushRef="#br0" timeOffset="316290.0907">17211 18011 49,'0'0'36,"0"0"-3,0 0 0,0 0-19,38 55-2,-38-55-6,0 0-5,0 0 2,2 53-1,-2-53-2,0 0-5,6 57-16,-6-57-13,0 0 0,0 0 2,0 0-5</inkml:trace>
  <inkml:trace contextRef="#ctx0" brushRef="#br0" timeOffset="316450.0999">17251 17876 74,'-13'-2'29,"13"2"-6,0 0-11,-23 5-38,31-15-7,-5-1 1,12 1 0</inkml:trace>
  <inkml:trace contextRef="#ctx0" brushRef="#br0" timeOffset="316906.126">17472 18007 38,'0'0'30,"0"0"1,0 0 1,0 0-17,0 0-7,60 31-4,-60-31 1,0 0 4,0 0-6,0 0 1,55-49-2,-55 49 6,0 0-4,0 0 3,0 0-3,-11-52-1,11 52 1,0 0-1,-49-15 0,49 15-5,0 0 1,-59 20-1,59-20 2,0 0-1,-43 61 0,43-61-2,-5 55 3,5-55 2,11 51 0,-11-51-1,27 51 0,-27-51 0,0 0-2,55 46 1,-55-46-9,0 0-21,56 19-8,-56-19-3,0 0 3</inkml:trace>
  <inkml:trace contextRef="#ctx0" brushRef="#br0" timeOffset="317146.1397">17696 17762 77,'-11'-3'37,"11"3"-1,-18 14 1,18-14-25,0 0-6,-21 57-1,21-57-2,-1 74 0,1-74-5,12 79 5,-12-79-2,24 77 0,-24-77-5,36 67-7,-36-67-26,0 0 0,62 41-1,-62-41-2</inkml:trace>
  <inkml:trace contextRef="#ctx0" brushRef="#br0" timeOffset="317607.1658">17971 17722 82,'-10'-8'37,"10"8"-1,-12 10 0,12-10-27,-3 19-4,3-19 0,0 0 1,13 73-5,-13-73 2,15 65-5,-15-65 4,20 77-1,-20-77 0,16 66-4,-16-66 0,19 51 3,-19-51-1,0 0 3,0 0-3,0 0 0,0 0-1,0 0 0,0 0 1,0 0-1,0 0 2,0 0-1,0 0 0,-17-50-3,17 50 5,0 0 2,-64 1-3,64-1 1,0 0-1,-61 43-1,61-43 3,0 0 3,-26 57-4,26-57 0,0 0 1,0 0-2,53 60-3,-53-60-2,59 20-23,-59-20-13,66 5 3,-66-5 0</inkml:trace>
  <inkml:trace contextRef="#ctx0" brushRef="#br0" timeOffset="317992.1878">18345 17949 64,'0'0'32,"0"0"-2,0 0 5,0 0-22,-55 55-8,55-55 2,0 0-3,0 0-1,0 0-1,0 0-1,0 0 0,0 0-1,16 55 1,-16-55-2,0 0 0,0 0 1,64 61-1,-64-61-1,0 0 1,39 55 3,-39-55-3,0 0-3,8 55 4,-8-55 1,0 0-1,0 0 5,-41 55-5,41-55 1,0 0-5,0 0-7,0 0-24,0 0-1,0 0 0,0 0 0</inkml:trace>
  <inkml:trace contextRef="#ctx0" brushRef="#br0" timeOffset="318474.2157">18740 17828 58,'0'0'38,"-49"72"-1,49-72 2,-39 64-19,39-64-5,-42 64-5,42-64-6,-26 84 0,26-84-3,-2 77-5,2-77-32,31 60-1,-31-60-3,0 0-3</inkml:trace>
  <inkml:trace contextRef="#ctx0" brushRef="#br0" timeOffset="320792.3479">19197 17900 39,'0'0'15,"0"0"-1,0 0-1,0 0-5,0 0-3,0 0-1,0 0-2,0 0 4,0 0 1,0 0 0,0 0 1,0 0-1,0 0-1,0 0-1,0 0 1,0 0-4,0 0 0,0 0-1,0 0-1,0 0 1,0 0 0,0 0-1,0 0 2,0 0-1,0 0-1,0 0 1,0 0-1,0 0 1,0 0-1,0 0 0,0 0 0,0 0 0,0 0 0,0 0 1,0 0-1,0 0 1,0 0 0,0 0 0,0 0 1,0 0-1,0 0 0,0 0 0,0 0-1,0 0 0,-54 0 0,54 0 1,0 0-2,0 0 1,0 0 1,0 0-1,0 0 0,0 0 0,-52 3 0,52-3 0,0 0 1,0 0-1,0 0-2,0 0 0,-57 59-2,57-59-1,0 0 3,0 0 1,-31 69 0,31-69-3,0 0 7,-6 59 0,6-59 0,0 0 4,16 54-4,-16-54-1,0 0 1,0 0 3,0 0-3,61 49-1,-61-49 1,0 0-3,49 2 2,-49-2 1,0 0-2,58-6-2,-58 6-4,0 0-6,0 0-25,61-3 3,-61 3-3,0 0-3</inkml:trace>
  <inkml:trace contextRef="#ctx0" brushRef="#br0" timeOffset="321660.3979">19532 17924 30,'0'0'29,"0"0"2,0 0 3,0 0-12,0 0-3,0 0-5,0 0-9,-54 49 0,54-49-1,-29 52-2,29-52-2,-26 65 0,26-65-3,-9 66-1,9-66 0,10 54-14,-10-54-17,0 0 0,0 0-2,59 45 3</inkml:trace>
  <inkml:trace contextRef="#ctx0" brushRef="#br0" timeOffset="322115.4239">19622 18118 38,'0'0'34,"0"0"-1,0 0 3,0 0-19,0 0-11,-50-29 2,50 29-3,0 0-2,0 0-3,0 0 2,-20 55 0,20-55-2,0 0 4,0 0-4,44 59 0,-44-59-1,0 0 5,0 0-5,62 10 1,-62-10 0,0 0 1,0 0-1,23-54 1,-23 54-1,0 0 0,-17-61 0,17 61 1,0 0 0,-29-55-5,29 55 5,0 0-1,0 0 1,-13-51-1,13 51 0,0 0-3,0 0 4,0 0 2,0 0-3,65 40-2,-65-40-4,0 0-11,0 0-18,69 28 3,-69-28-5,0 0 3</inkml:trace>
  <inkml:trace contextRef="#ctx0" brushRef="#br0" timeOffset="322381.4391">19870 17781 79,'0'0'37,"-6"10"-1,5 2-4,1-12-19,0 0-9,12 51 1,-12-51-2,13 63 0,-13-63-3,11 77 1,-11-77-3,3 84 3,-3-84 1,-5 81-7,5-81-4,-6 76-16,6-76-15,0 0 4,-2 61-3,2-61 2</inkml:trace>
  <inkml:trace contextRef="#ctx0" brushRef="#br0" timeOffset="322622.4526">19989 17838 87,'0'0'37,"0"0"0,0 0 3,0 0-29,0 0-5,20 71-2,-20-71-6,14 71 3,-14-71-2,8 91 1,-8-91-8,6 92-8,-6-92-26,0 91 3,0-91 2,-10 81-2</inkml:trace>
  <inkml:trace contextRef="#ctx0" brushRef="#br0" timeOffset="325543.62">19842 16993 34,'0'0'32,"-4"12"0,4-12 0,10 1-10,6 3-6,1-10-2,10 8-4,0-5-3,8 1-2,0-2-2,1 6-3,1 0-2,-5-1-2,1 5-1,-7-6-3,2 6-4,-10-7-6,1 3-14,-3 3-4,-16-5 0,12 4 3</inkml:trace>
  <inkml:trace contextRef="#ctx0" brushRef="#br0" timeOffset="325824.6361">19824 17162 44,'0'0'33,"16"5"2,-7-5-1,4-6-21,7 6-4,1-5-2,3 10-3,0 3-2,4-2-4,1 3-1,-1-4-5,4 3-3,-3-2-23,-4-9 1,3-1-3,-9-14 3</inkml:trace>
  <inkml:trace contextRef="#ctx0" brushRef="#br0" timeOffset="326078.6506">20124 16819 69,'0'10'36,"0"-10"-2,3 24 3,8 1-29,-9-1-3,5 12-2,-4 5-2,1 4 1,-3 5-1,1 5-2,-2-6 1,0-4-5,3 0-11,2-11-22,-5-9 3,6-5-3,-6-20 3</inkml:trace>
  <inkml:trace contextRef="#ctx0" brushRef="#br0" timeOffset="327868.753">21144 16911 32,'0'0'34,"9"-8"1,-9 8 0,0 0-12,-14 19-6,-3-8-5,1 12-5,-10 2-3,0 8 0,-7 0-1,0 1 0,-3 2-2,2 0-3,2-1 0,3-8-4,10 1-6,-3-12-24,10-9-1,12-7-3,-5-16 3</inkml:trace>
  <inkml:trace contextRef="#ctx0" brushRef="#br0" timeOffset="328069.7645">20774 16882 67,'-9'19'38,"13"-1"1,3 1 0,3 0-26,17 14-4,1-2-2,11 6-2,2 4-4,3-1-7,11 1-26,-2 0-9,-1-4 3,2-3 0</inkml:trace>
  <inkml:trace contextRef="#ctx0" brushRef="#br1" timeOffset="458062.1996">3681 13040 59,'-10'16'36,"5"8"-2,1 2-6,-7 1-14,9 10-6,-3-1-2,3 6-4,0 1-1,1 0-1,2-1-1,1-4-3,3-1-6,-5-11-10,2-2-15,7-3-1,-5-11 1,5 3 1</inkml:trace>
  <inkml:trace contextRef="#ctx0" brushRef="#br1" timeOffset="458448.2217">3746 13502 32,'0'0'35,"17"-2"2,-8-1-2,9-6-11,4 9-7,-4-9-7,7 4-3,-3-4-3,3 2-1,-4-5 0,0 2-1,-8-1 0,0-2 0,-6-2 0,-3 1-1,-4-1 0,-3-3 0,-4-1-1,-4 2 1,-1 0-2,-3 5 1,-4 6 0,-2 4 0,0 7-1,-1 7 1,1 9 0,3 6 0,2 4 0,5 4 0,7 0 0,4-2 0,7-1 0,6-4-1,5-4 0,1-7-2,8 0-5,-4-15-13,2-3-18,6-3 0,-3-10 0,2-2 1</inkml:trace>
  <inkml:trace contextRef="#ctx0" brushRef="#br1" timeOffset="458837.244">4163 13334 76,'-13'-6'39,"13"6"-1,-17 8 0,6-2-28,7 8-4,-2 3-3,4 6-2,3 0 0,0 2 0,3 1-1,3-1 0,1-8 0,2-1 0,1-4 0,1-7 1,0-4-1,3-7 0,0-8 1,2-5-1,-1-1 0,1-4 0,1-2 1,-4 3-1,1 2 0,-5 6 0,-1 6 0,-9 9 0,16 4 0,-12 5 0,0 9 0,1 1 0,2 4-2,1-1-2,3 3-5,-5-8-20,7-4-10,3-3 1,3-11-2</inkml:trace>
  <inkml:trace contextRef="#ctx0" brushRef="#br1" timeOffset="459311.2711">4662 13337 59,'-20'0'35,"1"6"0,-5-1 0,0 1-25,10 10-3,1-2-3,5 5 0,5-1-3,5 2 0,5-2 0,4-3-1,2 0 1,4-7-1,-1-5 0,1-3 1,0-4 0,-3-7 0,-3-1 0,1-3 0,-4-5 0,-3 2 0,0 0 0,-2 1 0,-2 4 0,-1 13-1,6-11 0,-6 11 1,4 15-1,1 2 1,-1 7-1,1 6 0,2 4 0,-1 4 0,-2 0 0,-1 2 0,-4-1 1,-5-1 0,-4-6 0,-1-3-1,-5-8 1,0-3-2,1-10-1,-1-10-4,7-7-20,2-12-13,3-14 1,7-5-1</inkml:trace>
  <inkml:trace contextRef="#ctx0" brushRef="#br1" timeOffset="459572.286">4936 13017 87,'0'0'39,"0"0"0,0 21 1,-7-2-32,6 10-3,-1 5-2,1 4 0,1 1-1,4 5-1,0-1 0,2 2-1,0 0 1,2-3-3,-1-1-1,0-7-3,3 2-11,-7-11-23,1-9-1,-4-16 1,0 0 0</inkml:trace>
  <inkml:trace contextRef="#ctx0" brushRef="#br1" timeOffset="459813.2998">4856 13430 63,'-22'-11'39,"5"5"1,17 6 0,-13-17-22,26 13-8,3-3-4,11 2-4,4-3-4,1-6-5,10 5-12,-6-4-21,4-8 1,-2-2-1,-5-5 1</inkml:trace>
  <inkml:trace contextRef="#ctx0" brushRef="#br1" timeOffset="460100.3162">5205 12996 65,'-5'-17'38,"-3"6"0,8 11-7,-4 11-10,-5 5-8,10 15-5,-2 2-4,1 8-1,0 2 0,3 5-1,0-3 0,0 3-2,5-5 1,-4-2 0,0-6-1,1-4 0,-1-8 0,0-10 0,-4-13-1,10 4 1,-5-14-1,2-7 1,1-2-1,2-4 1,-1 2 0,1 4-1,-2 3 1,-8 14 0,15-6 0,-15 6 0,6 15-1,-5 2 1,2 3-2,-3-3-2,6 7-6,-5-5-25,6-7-6,5-3 2,2-8-2</inkml:trace>
  <inkml:trace contextRef="#ctx0" brushRef="#br1" timeOffset="460361.3311">5510 13288 82,'0'0'41,"0"0"-1,14 7 2,4-5-30,-1-5-4,6 2-3,1-1-2,2-1-2,-3-1-3,0-1 0,-1 2-4,-8-8-8,1 3-28,-15 8 1,11-9 1,-11 9-1</inkml:trace>
  <inkml:trace contextRef="#ctx0" brushRef="#br1" timeOffset="460602.3449">5552 13411 70,'-13'12'41,"9"-2"-1,4-10 2,0 0-25,16 2-7,-5-4-2,7 0-4,-1 0-2,2 1-3,1 2-5,-8 1-32,4-5-4,0 1 1,-1-6-2</inkml:trace>
  <inkml:trace contextRef="#ctx0" brushRef="#br1" timeOffset="461336.3869">6100 13044 35,'10'-10'35,"-10"10"2,0 0 0,0 0-14,13 9-7,-13 6-5,4 9-4,-5 8-2,1 7-3,0 1 1,0 1-2,5 2-1,-2-4-2,6-2-3,-4-9-6,13-5-20,-1-6-7,-3-7 0,4-5 0</inkml:trace>
  <inkml:trace contextRef="#ctx0" brushRef="#br1" timeOffset="461723.409">6258 13375 52,'13'-4'37,"-13"4"-1,21-5 1,-4 5-19,-6-8-7,7 6-4,-3-4-3,4 2-2,-3-3 1,0-2-1,-3 0-1,1 0 0,-5-1-1,-3-3 1,-5 1 0,-4-1 0,-3 1-2,-4 3 2,-3 0-1,-3 2 0,-1 4 0,-1 7-1,3 4 1,0 6 0,5 4 1,2 4-1,5 2 1,5 3 0,4 1 0,4-4 0,3 0-1,3-3 0,4-5-2,1-4-2,4-3-7,-7-9-20,3-6-9,2-5 2,-4-7-2</inkml:trace>
  <inkml:trace contextRef="#ctx0" brushRef="#br1" timeOffset="462078.4293">6609 13253 58,'-8'15'37,"5"4"-2,-3-2 2,0-1-20,7 10-9,-4-3-3,6 1-2,1-2-1,3 0 0,4-7-1,2-3 0,1-7 0,4-5-1,1-7 1,2-5-1,0-5 1,-2-5-1,-1-2 0,0 2 0,-4 1 1,-4 3-1,-4 6 1,-6 12-1,0 0 1,0 0-1,2 12 1,-4 5-1,2 4-1,3-2-3,9 5-3,-3-11-12,7 0-20,8-4 1,0-9-1,6-1 2</inkml:trace>
  <inkml:trace contextRef="#ctx0" brushRef="#br1" timeOffset="462533.4554">7057 13255 66,'-15'2'37,"-4"0"-1,1 3-2,5 11-21,-6-5-5,10 8-3,0-4-2,8 5-1,6-4-2,3 1 1,4-2 0,3-3-1,1-4-1,2-3 1,-1-5-1,-3-6 1,-1-2 0,0-5-1,-4-3 2,-1-3-1,-3 0-1,-2-1 2,-2 1-1,0 5 1,-2 3-1,1 11 0,0 0 0,0 0 1,-3 11 0,3 9-1,1 6 1,-1 8-1,1 4 1,0 6-1,-2 3 1,-2 1 0,-4 1 0,-1-4 1,-3-4-1,-3-6 1,-1-8-2,-2-12 1,3-8-2,0-11-3,10-6-7,-2-13-28,9-13 0,6-8 0,4-11 0</inkml:trace>
  <inkml:trace contextRef="#ctx0" brushRef="#br1" timeOffset="462799.4706">7276 13068 77,'0'0'40,"0"16"-2,0-2 2,-4 1-29,8 9-4,-4 3-3,3 5-2,0 1 0,0 2-1,0 1 0,2-1-1,-2-2 0,1-3-3,3-5-1,-5-9-4,8 2-9,-10-18-18,0 0-5,12-5 1,-11-8 0,-6-7 14</inkml:trace>
  <inkml:trace contextRef="#ctx0" brushRef="#br1" timeOffset="463052.4851">7293 13367 5,'-17'-15'29,"1"8"8,-5-2 0,6 4 0,6 5-9,0-5-10,9 5-7,0 0-4,19 2-3,-3-4-3,3-4-4,9 3-9,-4-7-27,3-9 0,3 0-1,-4-6 1</inkml:trace>
  <inkml:trace contextRef="#ctx0" brushRef="#br1" timeOffset="463311.4999">7500 12976 67,'-6'-17'38,"6"17"1,-14-5-8,3 9-12,12 20-6,-8 1-5,6 8-4,0 3-1,4 6-1,1-1 0,4-1-1,-1-2 0,2-4 0,0-9-1,4-2 0,-4-6 1,0-9-1,1-4-1,0-6 1,-1-5 0,2-2 0,-2-1-1,0-2 1,1 1 0,0 3-1,0 3 1,-10 5 0,17 1 0,-8 5 0,-1 5 0,1 1-2,0 5-1,-4-1-4,5 8-14,-1-6-19,-4-2 0,1-3 0,-6-13 1</inkml:trace>
  <inkml:trace contextRef="#ctx0" brushRef="#br1" timeOffset="464102.5451">8051 12966 39,'-15'22'35,"-5"2"3,5 8-1,2 6-13,-5-2-10,11 11-3,-1-4-3,9 3-3,2-5-2,9 0-2,5-6-3,3-8-9,10-6-29,2 0 2,-3-9 0,3 1-2</inkml:trace>
  <inkml:trace contextRef="#ctx0" brushRef="#br1" timeOffset="465813.643">8412 13130 19,'0'0'34,"0"0"0,0 0 1,-13 7-11,7 10-6,-8-2-4,0 10-5,-7-1-4,-1 4-1,-4 0-1,1 0-2,2-4 0,0-3-3,7-4-2,1-8-4,13 0-8,2-9-16,0 0-4,0 0-1,5-15 1</inkml:trace>
  <inkml:trace contextRef="#ctx0" brushRef="#br1" timeOffset="466068.6576">8188 13200 32,'-8'-13'34,"8"13"2,-2-10 1,2 10-14,12 5-5,-12-5-6,18 20-3,-6-4-3,5 6-1,0-2-2,2 4-1,1-1-2,0-2-2,1 2-2,-4-10-6,8 1-18,-5-5-11,-3-6 0,4-1 0</inkml:trace>
  <inkml:trace contextRef="#ctx0" brushRef="#br1" timeOffset="466314.6716">8583 13217 68,'0'0'37,"-3"12"-1,3-12 1,0 0-27,-7 12-7,7-12-6,0 0-10,10 10-16,-10-10-7,13 7 0,-13-7 0</inkml:trace>
  <inkml:trace contextRef="#ctx0" brushRef="#br1" timeOffset="466573.6865">8605 13345 45,'0'0'32,"-3"16"4,3-16-8,-6 10-11,6-10-4,0 0-7,6 10-5,-6-10-4,0 0-10,0 0-21,13-1 0,-13 1-1,12-10 1</inkml:trace>
  <inkml:trace contextRef="#ctx0" brushRef="#br1" timeOffset="466832.7013">8737 13227 75,'0'0'39,"10"-8"-1,-10 8 2,16-13-30,6 10-3,-1-2-2,6 2-2,1-1-2,0 0 0,-1-1-1,-1 0-1,-4 4-1,-6-2-3,0 4-2,-16-1-7,12-1-15,-12 1-9,-3 10 0,3-10 0</inkml:trace>
  <inkml:trace contextRef="#ctx0" brushRef="#br1" timeOffset="467092.7161">8834 13289 41,'-14'6'35,"14"-6"2,-8 11 0,8-11-13,14 4-8,-14-4-5,28 0-3,-12-2-2,6 2-2,-1 0-2,0-1-2,1 3-4,-5-7-7,3 1-29,-2 4 1,-4-2-1,-1 2 1</inkml:trace>
  <inkml:trace contextRef="#ctx0" brushRef="#br1" timeOffset="469098.8309">9407 13039 43,'-2'18'33,"-1"-7"2,4 3-9,1 6-7,-5-1-5,6 6-6,-6 1-3,3 2-3,-1-2-1,2 0 0,0-1 0,2-2-2,0-1 2,3-1-1,2-6 0,2 0 1,1-3-1,5-1 1,0-3 0,6-2-1,2-3 1,4 0 0,0-2-1,-1-3 1,-1 0-2,-3-1-1,-1 2-5,-9-5-11,-13 6-18,15-10 1,-15 10-2,-2-9 2</inkml:trace>
  <inkml:trace contextRef="#ctx0" brushRef="#br1" timeOffset="469493.8535">9447 13305 35,'-11'-11'35,"11"11"2,10-13 0,3 3-15,11 5-6,-4-1-6,6 2-3,-2 1-3,2 2-3,-2 0-2,-7-3-3,2 3-3,-9-7-4,2 3-6,-8-4-5,-4 9-2,1-18-1,-8 8 1,-6-2 4,-5 1 6,-7-1 7,-3-1 11,-2 0 8,-1-1 7,4 3 4,2-1 0,7 6 0,3-5-2,15 11-2,0 0-6,0 0-3,17-10-4,1 9-1,2-2-3,4 2-1,3 1-2,-2-4-5,7 6-13,-4-4-20,-5-6 1,3 3-1,-7-7 2</inkml:trace>
  <inkml:trace contextRef="#ctx0" brushRef="#br1" timeOffset="469754.8684">9772 12847 79,'9'5'38,"4"2"0,5 2 0,7 13-30,-2 3-2,6 7-2,-5 5-3,-1 5 0,-1 5-2,-9 0-3,-1 3-1,-11-6-9,-1-2-25,-7 4 1,-9-7 0,0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54:19.3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13528 9837 46,'0'0'32,"0"0"-6,0 0 1,0 0-12,0 0-4,-13 8-3,7 4-2,-5 3-3,0 7-1,-4 2-1,-1 2 0,-3 0 0,0 1-1,-1 1 0,-1-1 0,3-3 0,1-3 0,0-3-1,1-2 0,3 1-3,1-9-4,6 3-5,6-11-11,-17-2-9,17 2-1,-7-18 1</inkml:trace>
  <inkml:trace contextRef="#ctx0" brushRef="#br0" timeOffset="232.0132">13201 9891 12,'0'0'28,"2"-14"3,-2 14 1,10 9-11,-10-9-7,19 21-1,-4-8-3,6 9-1,1-2-2,3 7-2,1-2-2,3 3 0,0-3-2,-1-4-2,1 3-7,-5-12-8,4-3-18,2 1-1,-6-9-1,2 2 1</inkml:trace>
  <inkml:trace contextRef="#ctx0" brushRef="#br0" timeOffset="413.0236">13716 10104 39,'0'0'30,"0"0"1,15 9-1,-15-9-21,10 11-2,0-3-2,-1-1-6,2 0-5,2-2-14,3 3-10,-16-8-2,24 1 1</inkml:trace>
  <inkml:trace contextRef="#ctx0" brushRef="#br0" timeOffset="866.0495">14149 9782 5,'3'-12'27,"-11"-10"2,6 10 3,-5-3-14,-3 1-2,3 4-2,-5-2-4,12 12-2,-20-10-1,10 12-2,-5 1-1,3 3-1,-6 4 0,4 4-1,-4 0-1,1 7 1,-1-1 0,4 3-1,-1-1 1,5 5-1,0 0 2,7 1-2,2-1 1,5 1 0,2-2-1,3-1 0,2 1 0,3-2-1,-1-2 0,0-3-1,-1 2-2,-4-4-1,3 2-7,-10-9-11,-3 0-14,3 0 0,-1-10-1,-11 9 2</inkml:trace>
  <inkml:trace contextRef="#ctx0" brushRef="#br0" timeOffset="1061.0607">13831 10061 52,'0'0'36,"0"0"1,0 0-1,11-12-20,7 13-5,-1-5-1,7 2-5,2 1-5,2-3-7,7 2-22,-1 3-8,-3-1 0,0 2-1</inkml:trace>
  <inkml:trace contextRef="#ctx0" brushRef="#br0" timeOffset="1622.0927">14244 10143 41,'-6'-9'35,"6"9"1,-3-11 0,3 11-17,0 0-3,4-16-6,5 13-3,-9 3-2,20-8-2,-8 3-1,3 3-1,-2 1-1,-1 1 1,-2 5-1,-1 3-1,-9-8 1,11 19-1,-11-4 1,-4-1-1,0 3 1,-2 0-1,0-2 0,-1-1 1,0-1 0,7-13 0,-6 15 0,6-15-1,3 10 2,-3-10-1,14 0 0,-4 1 0,1-5 1,2 7-1,-1 1 0,0-1-1,2 4 0,-3 5 0,1 4-1,-6-3 1,-2 8-1,-3-4 1,-1-1 0,-3 1 0,-4-3 1,-2-4 0,-2-1 1,2-1-1,0-3 1,-2 0 0,1-3 0,1-2-1,9 0 0,-16-4-4,16 4-7,0 0-26,-9-20 1,12 6-2,0-8 2</inkml:trace>
  <inkml:trace contextRef="#ctx0" brushRef="#br0" timeOffset="1963.1121">14544 9912 79,'0'0'38,"0"0"-2,0 0-4,9-11-25,6 9 0,-3-2-2,5 2-2,0-2-1,3 0-1,-3 1-1,1 0-1,-1 3-1,-3-3-2,2 4-6,-16-1-8,16-5-19,-16 5-1,0 0 0,2 14 2</inkml:trace>
  <inkml:trace contextRef="#ctx0" brushRef="#br0" timeOffset="2164.1237">14552 10027 32,'0'0'34,"-7"14"4,7-14-1,0 0-15,23 1-4,-13-7-5,10 8-4,-4-4-3,5-1-3,-3 2-4,1 0-4,4 5-16,-2-4-17,-3-2-1,2 1 1,-6-3-1</inkml:trace>
  <inkml:trace contextRef="#ctx0" brushRef="#br0" timeOffset="2723.1557">14949 9825 49,'0'0'33,"-1"12"1,3 4-1,-6 3-21,1 1-3,4 7-2,-3-3-1,5 2-2,0-3-1,4 1 0,1-8 0,6-4-1,1-6-1,7-4 0,1-5 0,1-4 1,-2-4-1,3-4 0,-1-5-1,-2 2 1,-5-3-1,-3 0 1,-4 1-1,-2 5 1,-4 3 0,-4 12 1,-2-10-2,2 10 1,-9 11 1,2 6-2,-2 6 1,0 3-1,0 6 1,-1 6-2,1 4 2,0 2 0,-2 3-1,1-1 1,0 1 0,1-1 0,0-3 0,2-5 1,-1-5-1,2-3-1,2-6 0,0-8-3,7 1-10,-3-17-27,0 0 1,0 0 0,10-9-1</inkml:trace>
  <inkml:trace contextRef="#ctx0" brushRef="#br0" timeOffset="4510.2576">16261 10024 20,'-10'8'31,"10"-8"3,0 0-1,-9-8-12,9 8-4,6-24-3,3 13-3,-4-5-4,5 2-2,-4 0-2,3 5 0,-9 9-2,15 0 0,-9 10 0,0 1-1,1 3 1,2 5-1,0 1 1,2-4-1,3-2 0,2-4 0,2-5 0,1-3 0,-1-5 0,3-5 1,-2-3-1,1-1 0,-3-1 0,-2-1 1,-2 3-2,-2 2 1,-11 9 0,15-11 0,-15 11 0,10 5 1,-10-5-2,9 15 2,-4-4-1,3-1 0,1-1 0,2 0 0,3-3 0,2-1 0,0-3 0,0-7 1,3 0-1,0-1 0,2-2 0,-2-1 0,-1 1 0,-1 0 0,-1 2 0,1 5 0,-4 1 0,0 1 0,-3 3 0,1 2 0,-1 0 0,1 1 0,0 0 0,0-1 1,0 0-1,0 0 0,2 0 0,-2-2 0,2 1 0,-2-1 0,-1-2 1,1-1-1,-1 0 0,-1-2 0,-9 1 0,15 1 0,-15-1 0,11 0 0,-11 0 0,0 0 0,0 0-2,7 9-2,-7-9-6,0 0-22,0 0-5,14 4 1,-8-14-3</inkml:trace>
  <inkml:trace contextRef="#ctx0" brushRef="#br0" timeOffset="4977.2846">17059 9893 51,'-9'1'34,"9"-1"0,0 0-8,0 0-10,-3 10-2,3-10-4,17 5-3,-7-1-1,4 0-2,1-3-1,1 3-1,-2 3 1,1 1-2,-3 0 0,-2 0 0,-1 1-1,-1 3 0,-3 1 1,-3 0 0,0-1-1,-3 2 0,-3 0 0,-1 1 0,-4 0 0,0-3 0,-2 3 0,0-2 0,1-3 0,0 0 0,2-1 0,8-9-1,-9 15-1,9-15-2,3 15-17,-3-15-17,12 8 0,-12-8 0,15-10 0</inkml:trace>
  <inkml:trace contextRef="#ctx0" brushRef="#br0" timeOffset="5835.3336">18862 9701 34,'-11'-16'31,"11"16"2,-26-14-1,10 4-14,-2 7-9,-4-2-2,4 4-1,-2-1-2,2 9 0,-1 4 0,4 6-1,-1 5 0,5 7 0,2 2-1,4 10 0,3 2 0,7 0 0,2 0 0,5 2-1,3-5 0,0-2 0,1-2-1,-2-10-1,-1 1-3,-7-8-4,4 2-8,-8-6-22,-2-15 2,-5 9-1,-4-13 0</inkml:trace>
  <inkml:trace contextRef="#ctx0" brushRef="#br0" timeOffset="6036.3452">18524 10088 54,'0'0'36,"0"0"0,11-3 0,2 4-20,2-4-6,9 3-3,3-2-5,6 2-4,5 3-8,-3-5-9,5 3-17,1 2 0,-5-5-2,1 7 2</inkml:trace>
  <inkml:trace contextRef="#ctx0" brushRef="#br0" timeOffset="6526.3732">18975 10133 33,'0'0'33,"-10"2"2,10-2-1,0 0-12,0 0-7,19-11-5,-8 4-3,8 6-3,-2-3 0,4 0-1,-1 2-1,-1 2-1,-1 1 0,-4 5-2,-4 0 1,-10-6 0,4 17-1,-8-4 0,-3 3 0,-3-3 0,0 2 0,-2-3 0,2 0 1,3-1-1,7-11 2,-5 12-1,5-12 0,11 7 0,0-8 1,2 2-1,3 2 1,0-3-1,0 5 0,-1 1 0,-2 1 0,-2 0 0,-4 7 0,-3-1 0,-4 2 0,-4 2 0,-3 0 0,-5-1 0,-2-1 0,-1-2 0,0-2 0,0-3 0,3-4 0,1-4-4,11 0-17,0 0-15,-5-15 0,12 4-1,-1-12 1</inkml:trace>
  <inkml:trace contextRef="#ctx0" brushRef="#br0" timeOffset="7573.4331">19257 9979 57,'10'-1'37,"-10"1"-1,21-13-8,-2 14-9,-1-7-6,10 6-3,-3-7-5,4 2-1,-4-1-2,1 3-2,-2 3-2,-6-3-3,-2 6-6,-16-3-11,0 0-16,3 10 1,-14-2-1,-3 3 2</inkml:trace>
  <inkml:trace contextRef="#ctx0" brushRef="#br0" timeOffset="7755.4436">19311 10074 25,'0'0'33,"0"0"3,0 0 0,0 0-13,14 7-4,-4-10-5,12 5-4,-6-6-3,8 6-3,-1-3-3,-1-2-8,5-1-31,-1 3 1,-3-5-1,2 1 0</inkml:trace>
  <inkml:trace contextRef="#ctx0" brushRef="#br0" timeOffset="8337.4767">20536 9716 35,'-8'-23'31,"2"11"1,-10-8 1,-1 6-20,3 10-2,-4-1-3,2 9 0,-1-1-3,1 9-1,-2 1-1,5 6 1,0 1-1,2 3 0,1-1-1,5 6 0,0-1 0,6 2 0,1 0 0,6 3-1,0-3 1,4 3-1,-1 0 1,1-4-2,0 0 0,-2-3-3,1 1-4,-8-11-7,1-1-23,-2-2 0,-2-12-2,-8 11 2</inkml:trace>
  <inkml:trace contextRef="#ctx0" brushRef="#br0" timeOffset="8509.4867">20246 10099 52,'-16'-10'36,"16"10"0,0 0 1,13-17-20,6 14-6,2-6-3,6 4-7,5 2-16,4 0-21,-4-4 0,3 3-2,-3-2 1</inkml:trace>
  <inkml:trace contextRef="#ctx0" brushRef="#br0" timeOffset="8990.5142">20637 10086 67,'0'0'36,"0"0"0,0 0 1,8-12-25,3 9-6,-1 0-2,4 0-2,-1-1 0,3 4-1,-2 0 0,1 1-1,-3 4 0,-2-1-1,-10-4 0,9 17 0,-11-2-1,-5-2 1,-2 4-1,-4 2 1,-1 1-1,-1-2 2,2-1-1,4-3 1,5-4-1,5 0 1,-1-10 0,23 9 1,-6-8-1,5 1 0,1-1 0,-1 0 1,-1 3-1,-3-1 0,-5 3 0,-2 3 0,-7 4 0,-4-1 1,-6 3-1,-2 3 0,-5-1 1,-2 1 0,-1-1-1,1-4 1,2-1-1,0-5-2,13-7-6,-12 7-27,11-18-1,8-4 0,-1-10 0</inkml:trace>
  <inkml:trace contextRef="#ctx0" brushRef="#br0" timeOffset="9300.5319">21230 9635 52,'-25'6'36,"6"15"0,-7 4 0,-6 3-20,11 10-4,-6 0-3,9 9-2,1-2-2,11 1-2,2-4-1,9 2 0,4-4-1,3-2-1,3-3-1,-1-8-1,3-1-6,-9-9-10,1-2-21,3-3 2,-12-12-2,17-1 1</inkml:trace>
  <inkml:trace contextRef="#ctx0" brushRef="#br0" timeOffset="9631.5507">21530 9867 48,'-14'9'38,"-5"11"-2,-6 0 1,-9 2-17,9 9-6,-9-4-5,7 6-3,-2-2-2,6-2-3,3-5 0,7-4 0,4-4-2,2-6-2,6 0-7,1-10-9,-5-13-20,10 4 1,-3-7-1,4-1 2</inkml:trace>
  <inkml:trace contextRef="#ctx0" brushRef="#br0" timeOffset="9844.563">21219 9899 75,'-10'-8'39,"10"8"1,0 0-7,6 17-18,-2-5-3,10 7-3,-1 0-3,5 5-3,2-2 0,3 3-2,1 1-1,-1-4 0,-1 0-2,-4-4-3,2 3-6,-10-6-25,1-6-6,0-5 2,-11-4-1</inkml:trace>
  <inkml:trace contextRef="#ctx0" brushRef="#br0" timeOffset="10126.5792">21625 9894 85,'-6'15'36,"3"-3"1,3-12 1,-12 16-33,10-5-5,3 1-7,-3-3-19,2-9-11,8 16 1,-8-16-2,11 9 2</inkml:trace>
  <inkml:trace contextRef="#ctx0" brushRef="#br0" timeOffset="10307.5895">21629 10111 77,'-1'12'37,"1"-12"-1,-3 10 1,3-10-28,5 10-5,-5-10-3,10 5-6,-10-5-7,9-8-25,2 8 1,-4-9-2,5 0 2</inkml:trace>
  <inkml:trace contextRef="#ctx0" brushRef="#br0" timeOffset="10587.6055">21781 9957 69,'0'0'38,"0"0"-1,17 7 3,-2-3-26,0-8-5,11 4-3,-1-5-1,4 4-1,-1-2-2,3-4-1,0 5-3,-7-5-2,3 8-8,-12-7-20,-3 3-8,1 3 1,-13 0 0</inkml:trace>
  <inkml:trace contextRef="#ctx0" brushRef="#br0" timeOffset="10795.6174">21846 10110 65,'0'0'37,"14"5"0,0 0-3,0-9-18,12 6-4,-9-4-4,7 3-3,-3-2-4,0 0-3,2 6-9,-8-5-24,1-5-3,3 2-1,-2-5 0</inkml:trace>
  <inkml:trace contextRef="#ctx0" brushRef="#br0" timeOffset="11324.6477">22391 9804 64,'-13'9'36,"7"6"-1,-3-3 3,8 2-27,4 9-4,-2-3 0,8 3-3,-3-3 0,7 2-1,-2-4 0,2-1-2,0-4 1,1-5 0,2-2-2,-1-2 1,2-6-1,0-2 1,2-2-1,0-4 0,2-7 0,-2 1 0,-1-2 0,0 0 0,-5 4 0,-1 3 0,-6 1 0,-6 10 1,0 0 0,-1 11-1,-5 2 1,-3 7 0,-3 1 1,1 6-1,-2 4 1,-1 3 0,1-1-1,1 5 1,-1-1-1,3-2 0,2-2-1,1-2 0,1-7 0,5-6-1,-1-2-2,2-16-2,7 9-10,-7-9-25,4-16-1,1-2 1,-1-10-1</inkml:trace>
  <inkml:trace contextRef="#ctx0" brushRef="#br0" timeOffset="11684.6683">22652 9588 70,'10'-7'39,"2"9"-1,-3-2 2,0 2-30,13 10 0,-5 2-2,2 9-3,0 2-1,2 6-1,-1 5-2,0 2 1,-6 5-1,-3 3-1,-2 0 1,-1-1 0,-3-1-1,-6 0 1,-3-1-1,-1-5 0,2-5 0,-1-8 0,-1-4-1,0-7-2,4 1-9,1-15-29,0 0 0,0 0 1,7-23-2</inkml:trace>
  <inkml:trace contextRef="#ctx0" brushRef="#br0" timeOffset="39242.2445">18275 13606 18,'0'0'26,"0"0"3,9 16 1,-8-2-14,0 2-5,2 10-3,-2 1-1,5 9-1,-4 4 0,3 7-2,-1-1 0,2 6-1,-1 0 0,4 2-2,1-3 1,-1 0-2,3-9 0,-1-3 1,-1-6-1,1-7 0,-2-7 0,-1-9 1,-8-10-1,9-1 1,-5-11-1,-2-9 0,1-7 1,2-4-1,0-7 1,2-1-1,2-1 0,3-2 1,0 0-1,2 5-1,0 4 0,0 2-2,0 9-5,-5-2-7,0 4-19,0 11-1,-9-2 2,0 12 0</inkml:trace>
  <inkml:trace contextRef="#ctx0" brushRef="#br0" timeOffset="39564.2626">18240 13920 37,'0'0'32,"-1"-18"2,1 18-1,8-13-18,-5 0-4,8 9 0,-1-3-5,5 6-3,5 0 0,4 4-1,1 0 1,5 3-2,2 2 1,4-1-2,1 2 0,-1 0-4,1 4-9,-2 0-23,-9-5 0,1 3 0,-9-7 0</inkml:trace>
  <inkml:trace contextRef="#ctx0" brushRef="#br0" timeOffset="44588.5503">18932 13908 37,'0'0'31,"0"0"2,9 1-9,-9-1-7,0 0-4,17-4-2,-17 4-3,18 0-3,-9 0-2,3 3-1,3 1 0,0 3-1,0-2 0,0 2-1,0-3 0,-1 4 0,-2 0 1,-2 2-1,-10-10 0,7 21 0,-8-8 0,-3 1 0,-3 4-1,-6 0 1,-1 1-1,-4 3 0,1 3 0,-3-4 1,0 4-1,2-1 0,-1 0 0,4 0 1,2-2 0,3-1 0,3-2-1,3-1 1,3-1 1,3-3 0,3-2 0,4-1 0,1-2 1,4 2 0,-1-5-1,2 0 1,2-1-1,1-1 0,-2-1-2,0-1 0,-1-2-2,-4-5-4,2 5-8,-13 0-10,7-17-11,-3 7 0,-10-5 2</inkml:trace>
  <inkml:trace contextRef="#ctx0" brushRef="#br0" timeOffset="44829.564">18885 14108 33,'0'0'31,"0"0"3,0 0-9,16-10-6,2 14-4,-3-6-2,7 7-4,0-5-4,3 4-1,-2 0-3,0-2-2,0 3-3,-5-5-4,5 6-12,0-1-15,-11-6 0,4 1 0,-7-7 0</inkml:trace>
  <inkml:trace contextRef="#ctx0" brushRef="#br0" timeOffset="45724.6153">19359 14176 19,'0'0'30,"27"9"2,-14-10-4,9 0-8,4 1-4,-2-4-5,4 4-4,-4-3-4,2 1-3,-3 2-2,-7-3-2,1 4-4,-17-1-7,13-9-15,-13 9-3,0 0 1,0 0 2</inkml:trace>
  <inkml:trace contextRef="#ctx0" brushRef="#br0" timeOffset="45973.6292">19353 14297 28,'0'0'31,"4"11"1,-4-11-8,15 3-8,3-3-2,1-5-4,5 4-3,-1-3-2,4 1-2,-2 1-3,1-2-3,-4 3-2,-3-3-6,0 2-10,-1 2-11,-18 0-2,21-11 2,-18-4 0</inkml:trace>
  <inkml:trace contextRef="#ctx0" brushRef="#br0" timeOffset="46240.6448">19619 13952 24,'0'0'27,"0"0"3,0 10-2,0 0-10,-2 13-9,-4 2-1,2 8-1,-3 3-1,2 6-1,-4 2-2,4 2 0,-2-1-1,1-5-1,2-5-4,0-5-3,6-3-6,-2-6-15,0-12-6,0-9 0,0 0 0</inkml:trace>
  <inkml:trace contextRef="#ctx0" brushRef="#br0" timeOffset="46620.6665">20017 14045 16,'-3'10'28,"3"-10"1,-8 16 2,1-3-15,-5 2-5,1 7-1,-5-2-4,0 7 0,-4-1-2,2 3 0,-4 0-2,3 0 0,1-3-1,3-3-1,3-1-2,2-8-4,4-2-4,6-12-11,-10 4-11,10-4-1,1-17 1</inkml:trace>
  <inkml:trace contextRef="#ctx0" brushRef="#br0" timeOffset="46866.6806">19782 14111 30,'2'-13'31,"-2"13"2,0 0-1,12 1-16,-1 9-5,-2-2-3,5 7-2,0 0-1,2 4-2,0 1-2,1 5 0,0 1 0,-2-1-1,2-1-2,-2-2-2,4 3-5,-4-6-5,2-8-17,3 2-2,-6-11-1,7 2 1</inkml:trace>
  <inkml:trace contextRef="#ctx0" brushRef="#br0" timeOffset="47042.6904">20252 14339 46,'0'0'33,"7"20"1,-7-20-1,-2 12-21,2-12-8,7 17-13,3-8-22,-10-9-2,9 3-1,-7-14 2</inkml:trace>
  <inkml:trace contextRef="#ctx0" brushRef="#br0" timeOffset="50347.8797">21193 13745 7,'-12'-14'14,"12"14"-1,-9-5 0,9 5-2,-11-4 0,11 4-3,-15-3 0,6 1-1,-4 2-2,1-1-1,-2 0 0,2 0 0,-1 2 1,0 0-1,3 2 1,-3 1 0,13-4-1,-15 15 0,11-3 0,-2 1-1,5 4 1,-1 1-1,4 2 0,2 3 1,1 5-1,2-2 0,3 2 0,-1 0-1,0 2 1,-2 0-1,1 1-1,-5-4-1,1 0 1,-3-1-1,0 0 0,-2-1 0,1-2-1,-1-1 0,0-2-2,1 0-2,-3-8-4,4 3-6,-3-4-10,2-11-8,0 0 1,-13 2 0</inkml:trace>
  <inkml:trace contextRef="#ctx0" brushRef="#br0" timeOffset="50609.8947">20895 14093 18,'0'0'29,"0"0"1,0 0 2,0 0-13,1-9-5,8 10-3,-9-1-3,19 0-2,-8-2 0,6 4-2,1-2-1,4-1-2,1 1-2,-1-2-3,4 3-6,-5-4-9,-2-1-15,4 4 0,-9-7 0,2 7 1</inkml:trace>
  <inkml:trace contextRef="#ctx0" brushRef="#br0" timeOffset="51331.936">21305 14138 37,'0'0'31,"0"0"-1,0 0-8,-3-10-3,3 10-4,0 0-3,10-12-3,1 11-3,-2-3-2,5 4-1,1-1-1,0 2 0,1 1-2,-2 2 0,1 1 0,-4 1 0,-2 5-1,-6-2 0,-2 1 0,-5 2 0,-3 0-1,-3-2 1,0 2-1,-5-4 1,4 0 0,2-3 0,9-5 0,-15 10 1,15-10 0,0 0 1,0 0-1,-1 9 1,1-9-1,9 4 1,-9-4 0,14 8-1,-5-1 1,0 0-1,1 1 0,-1 3 0,0 0 0,1 0 0,-3 2 0,-2-2 0,-2-1-1,-3 3 1,-2-3 0,-5-1 0,-3 1 0,-3-1 0,-1-2 0,-2 0 0,2-1 0,-1-2 1,2-1-1,2 0 0,11-3 0,-13 2-1,13-2-4,0 0-7,0 0-21,0 0-2,-2-18 0,2 18 1</inkml:trace>
  <inkml:trace contextRef="#ctx0" brushRef="#br0" timeOffset="52059.9776">21818 13746 13,'0'10'24,"-10"-9"-1,10-1-3,-15 17 0,3-6-5,-3 5-2,0 3-1,0 9-3,0-1-1,1 5-2,1-2-2,2 4 1,3-2-2,6 1-1,0-5-1,3-1 1,2-2-2,3 0 1,2-4 0,0 0 0,0-3-2,0-4 0,1 1-2,-9-15-3,17 17-9,-17-17-13,11 2-6,-11-2-1,9-9 2</inkml:trace>
  <inkml:trace contextRef="#ctx0" brushRef="#br0" timeOffset="54721.1298">22429 14005 36,'0'0'32,"0"0"3,0 0-1,9-8-14,2 7-6,-11 1-4,25-8-4,-11 3-1,1 4-3,-1-3-1,2 3-2,-2 4-3,-4-6-4,4 8-9,-14-5-13,0 0-6,10 9 0,-10-9 2</inkml:trace>
  <inkml:trace contextRef="#ctx0" brushRef="#br0" timeOffset="54940.1424">22416 14098 48,'0'0'32,"0"0"2,10 6-6,-10-6-13,17-4-4,-8-1-2,5 6-4,-3-3-3,5 1 0,0 1-2,0-1-1,3 2-2,-1-5-5,6 0-22,1 3-4,-9-8-1,6 3 0</inkml:trace>
  <inkml:trace contextRef="#ctx0" brushRef="#br0" timeOffset="58519.3471">21954 13930 9,'0'0'16,"-10"3"2,10-3-1,0 0-1,14 0 1,-3 0-3,0-3 0,5 2-2,-2-2-3,5 2-3,-5 0-1,4 1-2,-5 1 0,1 5-2,-5-1 0,-2 5-1,-3 1 1,-4 3-1,-3 0 0,-5 5 0,-2-1 0,-3 0 0,-1 3-1,-4 0 1,2 1-2,-2-1 2,1 3-1,4-4 0,3 0 0,0-1 1,5-3 0,5-1 1,2-4 1,-2-11-1,18 15 1,-5-10-1,1-1 0,1-2 1,1-2-2,-2-1-1,1 2-4,-5-4-7,-4-7-20,6 7-1,-12-9 2,0 12-1</inkml:trace>
  <inkml:trace contextRef="#ctx0" brushRef="#br0" timeOffset="58739.3597">21865 14130 23,'0'0'28,"11"5"1,5 0 1,2-5-15,2-2-4,4 1-4,2-1-4,1-1-1,-2 1-3,0-2-3,-2 0-7,0 6-16,-10-13-4,8 8 1,-13-11 0</inkml:trace>
  <inkml:trace contextRef="#ctx0" brushRef="#br0" timeOffset="59067.3784">22142 13816 35,'0'0'31,"0"0"1,0 0-5,12 3-9,-3 8-5,-9-11-3,14 29-2,-6-10-2,4 9-2,-4 1-1,2 7-1,-3 2 0,-1 5-1,-2-1-1,-1-1 1,-3 0-2,-2-3-3,2 0-4,-4-1-27,-1-15 0,4 0-1,-5-13 1</inkml:trace>
  <inkml:trace contextRef="#ctx0" brushRef="#br0" timeOffset="61277.5048">22967 14014 12,'0'0'19,"0"0"0,0 0 1,0 0-5,0 0-4,-10-9-3,10 9-1,0 0-1,-16 1-1,7 0-1,9-1 0,-15 8-1,15-8 0,-16 7-1,7-2-1,9-5 1,-15 13-1,9-3 0,-2 1 0,1 2 0,2 2 1,2 3-1,1 0 1,2 1-1,0 2 1,2-3-1,5-2 1,2-4 0,0-2-1,0-6 1,5 1 0,-2-6 0,5-4 1,-4-3 0,1 2-1,0-5 0,1-1 0,-1-1 0,-5-4-1,0 1 0,-4-1-1,-4-1 1,-3-2-1,-7 1 0,-2 3 0,-5 0 0,0 4 0,-3 4 0,-1 2 0,1 5 0,3 4 0,1 4-1,5 0-1,7 4-3,3-11-5,2 18-6,6-9-13,1-8-5,13 3 0,-5-10 1</inkml:trace>
  <inkml:trace contextRef="#ctx0" brushRef="#br0" timeOffset="61571.5215">23136 13759 30,'-11'-15'27,"11"15"2,0 0-4,-5 11-14,5 7-2,-2 2 0,4 9-2,-5 2-1,5 5-1,-1-1 0,-1 3-2,-3-1 1,4-1-3,0-3-1,-2-5 0,5-2-3,-1-5 0,3-2-2,1-8-6,5-5-14,0 1-7,-12-7-2,23-8 2</inkml:trace>
  <inkml:trace contextRef="#ctx0" brushRef="#br0" timeOffset="62145.5545">23375 13705 34,'17'1'29,"-17"-1"3,14 8-1,-9 5-19,-5 3-4,2 10 0,-9 3-1,7 9-1,-3 0-1,3 3-1,0-1-2,3 1 0,-2-5-1,7-2-1,1-5 0,-5-6-1,0-2 1,3-7-1,0-2-1,-7-12 1,0 0-1,0 0 0,0 0 0,2-13 0,-5-1 0,-11-3 1,1-3 1,-1 4 0,-3 0 1,-3 4 0,2 3-1,-5 7 1,-3 3 1,7 6 0,1 3-1,-3 3 0,4 1 1,3 5 0,0-1 1,8 1 0,6-3-1,2 2 1,3-3 0,9 0 0,-1-5-1,5-1 0,2-6-2,-1 1 1,-3-2-1,6-3 0,-2-1-1,-5-1-2,1 2-4,-5-4-6,1 0-18,3 5-6,-15 0 0,16-3 1</inkml:trace>
  <inkml:trace contextRef="#ctx0" brushRef="#br0" timeOffset="62366.567">23472 14264 37,'17'10'31,"-17"-10"2,24 1-10,-14 3-6,-1-5-5,8 4-6,-5-3-2,1 1-1,-1-1-2,2 0-1,-1 1 0,1-3-1,2 2-4,-5-3-8,0-5-19,5 9-1,-16-1 0,16-8 1</inkml:trace>
  <inkml:trace contextRef="#ctx0" brushRef="#br0" timeOffset="62841.5943">23941 13924 27,'8'-22'30,"-8"22"2,-3-17-7,-8 6-8,11 11-4,-22-19-3,3 14-2,-2-3-2,6 4 0,-6-1-2,1 2-2,1 1 0,-1 4 0,0 1 0,2 3-1,5 3 2,-3 6-2,3 1 1,9 6 0,-4 1-1,6 4 0,9-1 1,1 5 0,-1-1-1,9-1 0,0 0 1,-6-2-2,3-2 1,0-2-1,-4-1 0,-3-4-2,1 1 0,-9-7-4,3 5-9,-2-8-14,1-9-8,-11 12-1,11-12 1</inkml:trace>
  <inkml:trace contextRef="#ctx0" brushRef="#br0" timeOffset="63054.6065">23649 14203 58,'0'0'38,"18"-10"0,-3 2-6,6 9-14,-10-8-6,13 6-3,0-3-4,-1 3-4,-6 2-5,4-3-5,2 8-12,-7 1-19,-1-4 1,-4 3 0,-11-6 1</inkml:trace>
  <inkml:trace contextRef="#ctx0" brushRef="#br0" timeOffset="63628.6393">23917 14258 49,'9'-7'34,"4"6"1,-13 1-5,12-9-16,0 9-3,-12 0-4,13 0-3,-13 0-1,10 7-1,-10-7-1,14 11 0,-14-11 0,13 15 0,-13-15-1,7 20 0,-5-9 0,-8 1 0,3 2 0,-7 1 0,-5 0-1,5-1 1,3 0 0,-6-2 0,4-1 0,9-11 0,2 15 0,-2-15 0,15 5 0,-15-5 0,16 2 0,-1-1 0,1-1 0,-16 0 0,18 5 0,-9 0 0,-9-5 0,16 12 0,-16-12-1,7 17 1,-9-7 0,5 1 0,-5 4 0,-4-3 0,0 3 1,-5 0-1,-4 0 1,5-1-1,-3-2 2,-8 0-2,3-5 2,4 1-1,-4-3 0,1-1 0,6-3-1,1-1-1,10 0-2,-9-8-7,14-2-24,-5 10-3,11-18 0,0 7 0</inkml:trace>
  <inkml:trace contextRef="#ctx0" brushRef="#br0" timeOffset="64364.6813">24508 13822 36,'0'0'23,"0"0"3,0 0-5,0 0-2,0 0-3,-50 19-3,50-19-1,0 0-2,-55 33-3,55-33-2,-40 43-1,40-43 0,-16 56-2,16-56 0,-13 71-2,13-71 1,-3 72-2,3-72 0,11 66 1,-11-66-1,6 61-1,-6-61-1,10 52-1,-10-52-7,0 0-10,35 58-16,-35-58 2,0 0-2,0 0 2</inkml:trace>
  <inkml:trace contextRef="#ctx0" brushRef="#br0" timeOffset="64905.7124">24485 14036 66,'0'0'35,"0"0"-1,0 0-7,50-18-18,-50 18-3,0 0-2,0 0-2,60 0 0,-60 0-1,0 0 1,0 0-1,55 6 0,-55-6-1,0 0 0,0 0 0,0 0-1,0 0 0,25 65 0,-25-65-1,0 0 0,-43 70 0,43-70 1,-39 50-1,39-50 1,0 0 0,-51 69 0,51-69 1,0 0 0,-14 55 0,14-55 1,0 0 0,0 0 0,0 0 0,56 50 0,-56-50 0,0 0-2,0 0-2,63 6-4,-63-6-9,0 0-19,63-5 1,-63 5-1,0 0 1</inkml:trace>
  <inkml:trace contextRef="#ctx0" brushRef="#br0" timeOffset="65127.7248">24532 14241 28,'0'0'34,"0"0"2,0 0 0,0 0-12,0 0-10,0 0-4,56-17-4,-56 17-3,0 0-3,0 0-4,56-4-4,-56 4-13,0 0-15,50-6 0,-50 6 0,0 0 0</inkml:trace>
  <inkml:trace contextRef="#ctx0" brushRef="#br0" timeOffset="65447.7433">24766 13872 47,'0'0'36,"0"0"3,35 54 0,-35-54-17,23 54-9,-23-54-4,17 69-3,-17-69-1,10 79-2,-10-79-2,4 89-1,-4-89-1,-14 89-3,14-89-4,-14 81-16,14-81-17,-10 68 2,10-68-1,0 0 1</inkml:trace>
  <inkml:trace contextRef="#ctx0" brushRef="#br0" timeOffset="70022.005">16210 5478 23,'15'19'23,"-9"-8"-6,1 6-3,-4 5-8,0 4 1,-1 0-3,-1 3-2,0 1 0,-2-3-1,1 1 1,-2-2 0,2-3 0,0-7-1,2 4 1,1-6 2,4-3 0,3-5 0,4-3 0,3-4 0,5 2 0,5-2 1,5-3-1,4 1-1,4 3-1,5 1 1,6 2-1,6 1-1,5-1 1,3 1-2,4 5 1,8-5 0,3-1 0,5-1 0,6-1 0,2 1-1,2 0 1,1-3 0,0 0-1,-5 2 0,-2 2 1,-6 0-1,-5 1 1,-4 0-1,-4-1 0,-4 2 0,-4 1 1,0-2-1,-3-1 0,-4-1 0,-4 2 0,-5 1 0,-4-1 1,-3-2-1,-6-1 0,-5 0 0,-6 1 0,-1-1 0,-5-3 0,-2-2 1,-3 0-1,1 1 1,-1-3 0,-2-1 1,3-4-2,-2-5 1,0 2 0,-1-5 0,-2-6 0,-4-5 0,0-2 1,-5-4 0,1 4 1,-5 0 0,3 1 0,-3 2 0,2 11-1,0 4 0,2 4 0,2 10-3,0 0-6,0 0-28,0 0 0,-2 11-1,2 2 1</inkml:trace>
  <inkml:trace contextRef="#ctx0" brushRef="#br0" timeOffset="70877.0539">17380 6276 21,'0'0'31,"0"0"2,0 0-1,-16-7-14,4 2-2,3 2-4,-8-2-4,2 3-2,-5-2-3,0 8-1,-1-1 0,0 1 0,0 3-1,4 7-1,0 2 1,3 5 0,2 2-1,3 2 0,3 1 0,2 5 1,3 4-1,3-3 1,2 0-1,2 2 1,1-2 0,4 1 0,-1-2 0,0-3-1,2-3 1,-3-1-2,-1-1 1,-2-7-3,2 2-4,-8-9-7,0-9-18,2 16-3,-2-16-1,-15 3 3</inkml:trace>
  <inkml:trace contextRef="#ctx0" brushRef="#br0" timeOffset="71091.0661">16988 6644 42,'13'-16'33,"1"12"2,0-4 0,8-4-15,5 10-7,0-6-2,10 7-5,4-1-6,5-2-10,2 0-25,10-1 0,-4-5-2,3 2 1</inkml:trace>
  <inkml:trace contextRef="#ctx0" brushRef="#br0" timeOffset="80003.5759">6135 12745 31,'9'-4'31,"14"4"3,1-2-7,5-6-8,11 7-4,0-5-2,11 4-6,-3-2-2,7 3-2,-1-2-1,0 1-2,0 2-3,-6-5-2,2 4-9,-12 0-15,-7-7-6,-5 6 0,-16-4 0</inkml:trace>
  <inkml:trace contextRef="#ctx0" brushRef="#br0" timeOffset="80478.6031">6136 12619 15,'9'-6'27,"-9"6"-4,0 0-1,0 0-4,-1 9-1,1-9-4,-9 13-3,6-2-1,3-11-2,-17 19-2,5-8 1,1 3-2,-5 0 0,5 3 0,-2-2-1,5 2 0,3-2 0,8 1-1,6-2-1,11 1 0,7-3 0,7-1-2,6 1-4,1-6-15,2-2-17,1 2 2,-6-10-3,-3 2 2</inkml:trace>
  <inkml:trace contextRef="#ctx0" brushRef="#br0" timeOffset="81326.6516">7540 12345 6,'-20'12'25,"11"13"1,-11-8 2,12 5-12,-1 2-3,4 1-3,8-1-2,3-2-1,10-2 0,2-10-2,6-1-1,2-7-1,1-4 0,-3-9-1,1 0 0,-7-8 0,-4 2 2,-8-2-2,-5-2 0,-9-2-1,-5 2 1,-6-1-1,-4 3 0,-2 4-1,0 2 1,3 6-2,2 6 0,7 7 0,13-6-4,-7 24-6,14-7-13,4-4-10,13 5 0,-3-9 1</inkml:trace>
  <inkml:trace contextRef="#ctx0" brushRef="#br0" timeOffset="81594.6669">7919 12042 38,'-11'-11'29,"7"24"3,-5 2-1,2 11-19,5 12-4,-2 5 0,5 6-1,0 1-1,5 3-1,-1-6-2,3-1-1,4-7-5,-2-10-4,7-5-13,1-8-14,-2-13-1,6-3 1,-3-14 1</inkml:trace>
  <inkml:trace contextRef="#ctx0" brushRef="#br0" timeOffset="82075.6944">8325 11926 40,'0'0'31,"-9"22"4,3 9-2,-4 8-12,1 2-14,7 11 1,0 0-4,6 4 0,2-4-2,5-1-1,0-7 0,2-9-1,2-8 0,-1-8-1,-1-11 0,-3-8 0,-10 0 0,10-21 0,-11 3 1,-4-5-1,-6 0 1,-5-4 0,-3 3 0,-4 2 0,-2 5 0,-2 6 0,-1 6 0,1 8 1,2 6-1,3 11 2,2 3-1,6 5 1,0-2 0,9 6 0,4-3 1,9-1 0,5-5-1,6-3 0,4-7 0,5-3-1,2-4 1,1-6-2,-1-3-1,-2-7-4,1 3-5,-11-6-20,0-3-6,0 3-1,-8-5-1</inkml:trace>
  <inkml:trace contextRef="#ctx0" brushRef="#br0" timeOffset="82529.7204">8606 12528 55,'-8'10'37,"8"-10"0,0 0 0,11-1-18,4 2-8,-3-5-3,7 3-3,0-1-2,3-1-1,-1 2-2,0 1-2,3 4-1,-4-8-6,5 8-15,-5-2-15,-2-6 2,1 4-2,-4-6 3</inkml:trace>
  <inkml:trace contextRef="#ctx0" brushRef="#br0" timeOffset="82922.7426">9210 12088 14,'-3'-22'27,"5"9"2,-8-5 2,-2 6-15,8 12-2,-19-15-2,6 16-2,-6-2-1,2 9-1,-6 0-2,4 6 0,-4 1-1,7 6-1,-1 2-1,8 5 0,1 1-1,7 4-1,4 1 1,4 4-1,1-2-1,2 0 1,2-2-1,-1-2 0,-1-1-2,-2-6 0,-2-1-4,-6-11-6,3-1-17,-3-1-7,0-11-1,-14 2 1</inkml:trace>
  <inkml:trace contextRef="#ctx0" brushRef="#br0" timeOffset="83102.7531">8915 12401 48,'0'0'34,"2"-9"1,13 10-2,2-1-19,0-5-5,8 4-5,1-1-6,-2-3-10,5-4-21,3 6-1,-6-6-1,4 6 1</inkml:trace>
  <inkml:trace contextRef="#ctx0" brushRef="#br0" timeOffset="83437.7723">9303 12409 71,'11'0'37,"-2"-5"-2,-9 5-5,13-23-18,2 11-4,-4-4-3,1 2-1,-2 1-1,2 3-1,-4 0 0,-8 10-1,10-2 0,-10 2 0,1 14-1,-1 0 0,-2 4 1,0 0-1,1 6-1,-1-1 1,2 2-2,-1-2-1,5 5-2,-6-9-4,5 5-4,-6-10-12,1 1-12,4 0 0,-2-15 1,-3 19 1</inkml:trace>
  <inkml:trace contextRef="#ctx0" brushRef="#br0" timeOffset="83625.7831">9340 12617 37,'0'0'35,"0"0"0,0 0 1,13 2-14,-3-8-8,7 5-6,-4-6-3,5 1-4,1 2-3,0-6-5,4 4-12,2-1-16,-6-6-1,3 4 0,0-6 1</inkml:trace>
  <inkml:trace contextRef="#ctx0" brushRef="#br0" timeOffset="83900.7987">9768 12205 60,'0'0'37,"0"0"0,21-4 1,-2 2-24,-2-4-5,8 0-2,-3-3-4,3 2-2,-2 2-2,-6-3-3,2 6-7,-9-3-19,-10 5-7,14-2 0,-14 2-1</inkml:trace>
  <inkml:trace contextRef="#ctx0" brushRef="#br0" timeOffset="84085.8094">9822 12323 55,'-7'11'37,"7"-11"0,2 13 0,-2-13-18,21 1-8,-11-6-5,9 4-4,0-1-7,-5-7-8,5 1-24,0 2-1,-3-5 1,4 4-1</inkml:trace>
  <inkml:trace contextRef="#ctx0" brushRef="#br0" timeOffset="85209.8737">10461 11964 27,'0'0'28,"-15"-12"0,15 12 1,-19-9-16,3 4-4,3 7-1,-4-2 0,2 10-1,1-3-1,2 9 1,1 0-2,5 10-1,2 1-1,3 4 0,2 1-1,5 4-1,1 2 0,4 0 0,-1 0-1,-1-4-1,-1-2-3,-2-6-3,0 0-6,-7-7-11,-4-7-10,3-1-2,-8-11 1,10 0 2</inkml:trace>
  <inkml:trace contextRef="#ctx0" brushRef="#br0" timeOffset="85378.8834">10192 12306 34,'0'0'30,"-11"-10"2,11 10-1,16-4-16,-6-1-7,10 4-5,1 1-6,3-4-10,-1-2-17,11 8-2,-7-10 1,7 10 1</inkml:trace>
  <inkml:trace contextRef="#ctx0" brushRef="#br0" timeOffset="85943.9157">10662 12372 36,'0'0'33,"0"0"2,0 0-8,6-9-5,-2-4-4,10 4-5,-6-7-3,6 3-3,-3-4-2,1 3-1,-2 2-1,-2 2-1,-8 10-1,7-10-1,-7 10 1,1 10-1,-2 3 1,1 5-2,-1 3 1,1 5-1,3 3-2,-2-3-1,5 5-3,-6-8-5,11 4-10,-6-4-16,-4-6 1,1-2-2,-5-5 4</inkml:trace>
  <inkml:trace contextRef="#ctx0" brushRef="#br0" timeOffset="86124.9259">10670 12571 47,'0'0'36,"0"0"2,0 0-2,10 5-11,-10-5-14,27-6-4,-7 5-6,0-4-7,5 8-14,2-3-18,-9-4 2,1 4-2,-6-6 1</inkml:trace>
  <inkml:trace contextRef="#ctx0" brushRef="#br0" timeOffset="87674.0146">7741 12889 52,'0'0'35,"1"16"-1,-1-16 0,-16 1-19,16-1-10,-7 9-9,7-9-15,0 0-14,0 0-1,0 9-1,9 1 1</inkml:trace>
  <inkml:trace contextRef="#ctx0" brushRef="#br0" timeOffset="87815.0227">7761 13092 40,'4'14'31,"-4"-14"1,-1 13-5,1-13-21,0 0-21,0 0-13,0 0-3,11-4 0</inkml:trace>
  <inkml:trace contextRef="#ctx0" brushRef="#br0" timeOffset="87964.0312">7784 13227 51,'-4'9'32,"8"7"0,-4-16-8,-4 9-13,4-9-13,0 0-25,14-3-4,-14 3-2,0 0 2</inkml:trace>
  <inkml:trace contextRef="#ctx0" brushRef="#br0" timeOffset="88456.0594">7512 13273 45,'-5'10'31,"-9"-9"0,14-1-6,-16 20-14,1-10-3,7 10-3,-3-3-1,5 5 0,0 1-1,7 3 2,5-1-2,7 0 1,5-4-2,6-4 1,4-5-1,6-5 0,-1-8-1,1-5 0,-6-6 1,-3-1-1,-7-6 0,-8 0 0,-9-2 1,-9 0-1,-9 0-1,-7 3 1,-5 0-1,-5 3 0,1 4 0,3 3-2,4 3 0,5 4-1,9 8-4,3-4-7,9-3-23,18 19 2,-1-12-2,8 5 2</inkml:trace>
  <inkml:trace contextRef="#ctx0" brushRef="#br0" timeOffset="88784.0781">7846 13194 45,'-4'16'32,"-2"-3"3,6 5-10,2 6-9,-4 0-3,8 8-3,-4 0-3,6 3-3,-4-4-1,3 1-1,2-2-1,1-4-2,4-3-2,-1-11-3,7-1-7,-3-10-15,2-10-7,6-2-2,-4-10 2</inkml:trace>
  <inkml:trace contextRef="#ctx0" brushRef="#br0" timeOffset="89253.105">8185 13163 46,'0'0'35,"-5"14"1,5-14 0,-7 20-15,10 3-12,-4-2-1,7 4-5,0 1 1,2 3-3,1-1 1,1 0-2,1-5 0,0-2 1,0-3-2,-2-4 1,-1-2-1,-8-12 0,12 7 0,-12-7 0,0 0 0,3-20 0,-9 7 0,-3-1 1,-3-2 0,-5 3 0,-4 2 0,0 4 1,-3 4-1,1 5 1,2 3 0,1 5 0,5 3 0,6 2 0,5 2 0,5 0 0,6 0 0,7-1 1,4-4-2,6-1 1,4-2-1,1-5 0,2 0-3,-2-8-5,3 4-12,-3-3-18,-6-8 1,-2 3-1,-6-4 2</inkml:trace>
  <inkml:trace contextRef="#ctx0" brushRef="#br0" timeOffset="89587.1241">8578 13458 81,'10'0'40,"2"0"-2,0 1-5,-1-8-20,5 8-5,-1-3-3,2 0-3,0 1-2,0-2-4,4 4-5,-9-8-14,5 1-17,2 0 2,-3-4-2,3 2 1</inkml:trace>
  <inkml:trace contextRef="#ctx0" brushRef="#br0" timeOffset="89941.1443">9205 13077 47,'-11'-18'33,"5"5"2,-9 0-5,-3-2-16,6 9-2,-8-1-3,4 9-3,-3 1-1,3 8-1,-2 2 0,3 6-1,2 4 0,4 4-1,0 2 0,6 4 0,4 1-1,3 1 0,3 2 0,1-3-1,0 1-1,1-3-2,2-1-1,-6-9-6,4 4-10,-4-8-19,-5-18 1,8 15-1,-8-15 2</inkml:trace>
  <inkml:trace contextRef="#ctx0" brushRef="#br0" timeOffset="90107.1538">8947 13378 48,'0'0'35,"0"0"1,0 0-1,20 6-18,-7-10-9,9 0-6,5 0-8,0 4-24,-1-8-5,4 3 0,-7-4-1</inkml:trace>
  <inkml:trace contextRef="#ctx0" brushRef="#br0" timeOffset="90609.1825">9285 13310 73,'0'0'37,"0"0"-1,0 0 2,0 0-27,13-12-6,0 7-2,0 0-1,4 1-1,0 1 0,-3 2 0,-2 3 0,0 2-2,-12-4 1,12 14-1,-9-3 1,-4-2-1,-1 2 0,0 0 0,-1-1 1,3-10-1,-7 16 1,7-16 0,-1 10-1,1-10 1,0 0 0,10 9 0,-10-9 0,14 4 0,-14-4 0,13 9 0,-13-9-1,7 14 1,-6-5-1,-3 4 1,-1-1-1,-3 2 1,-1 1 0,-3 1 0,0-1 0,1 0 0,-2-6 1,2 0 0,0-4-1,9-5 1,-13 6-1,13-6-2,0 0-3,-10-16-6,10 4-26,0 12 0,8-24 0,2 11 1</inkml:trace>
  <inkml:trace contextRef="#ctx0" brushRef="#br0" timeOffset="90896.1989">9653 13187 78,'0'0'38,"13"-3"0,-1-5-5,3 7-22,-3-6-3,4 5-4,1-2-2,-1 0-3,0 3-3,-5-5-7,4 4-24,-5 3-3,-10-1 1,0 0-2</inkml:trace>
  <inkml:trace contextRef="#ctx0" brushRef="#br0" timeOffset="91083.2096">9659 13297 71,'-2'14'40,"2"-14"-1,5 13 1,7-6-24,-12-7-7,17 2-4,-6-4-3,0-2-7,9 2-21,-4-5-13,-2-6-1,2-2 0,-1-4 1</inkml:trace>
  <inkml:trace contextRef="#ctx0" brushRef="#br0" timeOffset="91823.2519">10377 12925 29,'3'-16'27,"-3"16"4,1-14-11,-6 4-4,5 10-2,-17-11-3,7 9-1,-7-2-2,3 11 1,-6-4-3,1 7-1,-3 5-1,4 5-1,0 3 0,6 7 0,3 0 0,7 3-1,3 0 0,7 3-1,3 0 1,3-1-2,-1-3 1,1-2-1,-3-4 0,0-1-1,-5-2 0,-4-8-3,0 1-5,-2-16-7,-6 9-23,6-9 2,0 0-1,-13 1 2</inkml:trace>
  <inkml:trace contextRef="#ctx0" brushRef="#br0" timeOffset="92046.2647">10109 13261 41,'0'0'36,"10"4"1,6-4 0,5 3-13,-2-8-11,11 3-3,-4-5-4,8 2-3,-4-1-4,-3-4-5,3 5-13,-6 0-19,-10-5 0,1 7-1,-15 3 3</inkml:trace>
  <inkml:trace contextRef="#ctx0" brushRef="#br0" timeOffset="92726.3036">10524 13191 41,'0'0'36,"0"0"0,11-6 1,-11 6-15,19-8-8,-19 8-4,22-9-3,-11 5-2,3 2-2,-3-1 0,3 3-2,-3 0 1,-1 2-2,-10-2 0,16 8 0,-16-8-1,6 16-1,-7-4 1,-3-1 0,-1 4-1,-2-2 0,-2 1 0,0-2 0,3 0 1,6-12 0,-12 13 0,12-13 1,0 0 0,10 8 0,-10-8 0,17 2 0,-5-2 1,-1 1-1,1 1 0,-1 2 0,-11-4 0,16 8 0,-16-8 0,5 13 0,-6-3 0,-3 0 0,-4 0 0,-1 3 0,-3 0 0,-1-1 0,-1 1 1,2-1 0,1-1 0,0-2 1,11-9-1,-13 11-1,13-11-2,0 0-7,0 0-29,-8-12 1,8 12-2,-3-16 2</inkml:trace>
  <inkml:trace contextRef="#ctx0" brushRef="#br0" timeOffset="96648.5279">7564 12000 27,'0'0'26,"-19"1"-6,9-1-1,-4-1-4,0-2-4,0 2-2,-2-2-2,0 2-1,-4-1-2,4 4 0,-4 1-2,3 3 1,-2 4-2,3 2 1,-3 5-1,4 2 0,1 5 0,2 3 0,-1 3-1,3 2 0,0 2 0,1 3 0,3 2 0,0 1 0,0-1 0,1 1 0,2 2 0,-1-1-1,2-1 2,-1-2-2,0-2 1,0 0 0,0-1 0,-2-2-1,-1 0 1,-2-1 0,1 1-1,-3 0 1,1 5 0,-1-3 0,-1 1 0,-1 2 0,2-2-1,2 1 2,-3-1-1,5-4 0,-1 0 0,3 0 0,1-1 1,0-2-1,1-2 0,-1 0 0,2 0 1,1 1-2,-2-1 2,0-4-1,1-1 0,0-1 0,2 0 0,-1-5 0,0 1 0,1-3 0,-1 0 0,1-1 1,-1 1-1,0-1 0,0-1 0,1 2 1,-1-2 1,1-1-1,-1-11 2,6 17 1,-6-17-1,12 8 1,-3-7 0,6-1-1,-1-5 0,7 3 0,1-3 0,2 0-2,1 1 1,1 0-1,-2 1-1,-1 4 1,-4-2 0,-2 3 0,-4-1-1,-2 2 0,-11-3-4,12 6-16,-12-6-17,0 0 1,0 0-1,10-12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09:59:29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17442 14692 26,'2'-12'30,"7"16"1,-9-4-4,0 0-9,5 14-5,-4-1-3,6 9-4,-5 2 0,4 9-1,-4 3-2,3 6-1,-2 4-1,0-3-1,0-1-2,-1-4-2,4 0-7,-7-9-9,-1-9-14,6-2-1,-4-18 2,-3 12-1</inkml:trace>
  <inkml:trace contextRef="#ctx0" brushRef="#br0" timeOffset="469.0269">17392 14733 35,'0'-18'30,"7"4"0,-2-1-9,-2-2-3,6 6-3,-2-6-5,7 5-2,-3-1-2,10 7-2,-3 0-1,6 5-1,0 3-1,2 4 0,-3 4 0,0 7-1,-1-1 0,-6 3 0,-3 3 0,-5-2-1,-4 0 1,-5-2 0,-5-2 0,-6-2 0,-7-3 0,-3-2 0,-3-2 0,0 1 1,-2-3-1,3-2 0,4-1-1,7 0 0,13-2-4,0 0-9,0 0-15,27 2-5,-12-5-2,8 6 2</inkml:trace>
  <inkml:trace contextRef="#ctx0" brushRef="#br0" timeOffset="897.0513">17824 14641 48,'0'0'32,"19"2"2,-19-2-5,16 12-16,-1 4-6,-2-2-2,4 6-1,-1 5-1,0 1-2,-4 0-1,1-1 1,-2 0-2,-5-4 1,-1-2 0,-3-6 0,-2-13 0,-2 9 1,2-9-1,-1-15 1,-2-3 1,4-2-1,0-4 0,6 0 1,0-2-2,4 2 1,3 5-3,-1 1-2,10 8-11,-5 3-13,1-1-7,3 6-1,-7-4 1</inkml:trace>
  <inkml:trace contextRef="#ctx0" brushRef="#br0" timeOffset="1105.0629">18298 14641 51,'0'0'36,"12"3"-1,-12-3-5,1 12-11,5 2-8,-5-2-5,3 7-3,-1-2-1,1 4-2,-2 2-4,-2-10-6,3-1-25,1 1-1,-4-13-1,0 0 1</inkml:trace>
  <inkml:trace contextRef="#ctx0" brushRef="#br0" timeOffset="1258.0719">18286 14481 53,'0'0'29,"0"0"-1,0 0-12,6 19-42,-6-19-4,15 15 0,-15-15 0</inkml:trace>
  <inkml:trace contextRef="#ctx0" brushRef="#br0" timeOffset="1679.0961">18439 14689 39,'0'10'30,"8"8"2,-5-8-1,-1 2-21,4 4-3,0-2-4,1 0-2,-1-1 0,2-4-1,-8-9 1,12 14-1,-12-14 1,11 4 0,-11-4-1,9-9 1,-3-2-1,-1 0 1,-1-6 0,1 0 0,0-5 1,0 4 0,-2-1 3,1 3 0,-4 0-1,0 16 0,3-16 0,-3 16 0,0 0-1,13 10-1,-13-10-1,11 22 0,-5-5 0,1 0-1,0 4 0,0 0-1,-1-2-1,-1-2-2,5 4-11,-2-6-22,-8-15 0,18 7 0,-11-17 1</inkml:trace>
  <inkml:trace contextRef="#ctx0" brushRef="#br0" timeOffset="1946.1112">18964 14338 79,'-2'15'37,"-2"6"-2,-2 1-5,-10 3-24,13 10-2,0 0-1,3 3-2,0-1 0,5 0-1,3-3 0,0-3 0,2-4-1,0-9 0,7 0-5,-6-12-10,2-4-21,3-3 1,-16 1-1,14-15 2</inkml:trace>
  <inkml:trace contextRef="#ctx0" brushRef="#br0" timeOffset="2100.1202">18851 14645 62,'0'0'37,"17"-6"-1,2 2 1,3 0-27,1-5-9,1 6-27,3-9-8,4 3-1,-5-6-2</inkml:trace>
  <inkml:trace contextRef="#ctx0" brushRef="#br0" timeOffset="2322.1329">19288 14328 78,'-16'13'39,"1"5"-1,9 5 2,-1 4-29,4 0-7,8 6-1,4 2-3,0 0-2,5 2-4,-5-10-8,3-2-20,0-1-5,-6-10 0,-1-5 1</inkml:trace>
  <inkml:trace contextRef="#ctx0" brushRef="#br0" timeOffset="2808.1607">19150 14385 85,'-6'-27'39,"6"5"0,12 0-4,9 10-21,0-3-6,11 11-2,1 2-2,5 6-2,1 7-2,-1 3 0,-8 6-1,-6 3-1,-8 5-1,-9-5 0,-7 4 0,-11-4 0,-6 2 1,-4-6 0,-2-2 1,0-6 0,3-4 1,5 0 0,5-5 0,10-2 1,0 0 1,14-15-1,4 9 1,3 2-1,2 1 0,1 4 0,-2 5-1,-2 5 0,1 7-1,-6 3 0,-1 2 0,-7 2-1,-4 0 1,-3-1 0,-4-2 1,-5-4 0,-5-1 1,-3-4 0,-4-4 0,0-2 0,3-5-1,1-3 1,1-5-3,2-2-1,14 8-7,-15-18-21,13 5-10,6 0 3,-2-3-2</inkml:trace>
  <inkml:trace contextRef="#ctx0" brushRef="#br0" timeOffset="3203.1832">19708 14547 52,'-27'25'38,"3"6"-2,-2-1 1,5-8-14,8 8-14,4-8-4,12 0-1,5-6-2,7-2 0,10-7-1,3-5 0,3-6 0,1-2-1,0-5 0,-3-2 0,-3-4 0,-4-1 0,-9-1 0,-7 1 0,-5 1 0,-6-4 0,-6 2 0,-7 2 0,-1 3 0,-6 4 0,0 6 0,1 2-1,3 7-2,3 4-4,12 6-9,4 0-23,4-4 1,7-2 0,1-10 0</inkml:trace>
  <inkml:trace contextRef="#ctx0" brushRef="#br0" timeOffset="3471.1986">19996 14239 68,'1'-12'39,"-1"12"-1,0 0 1,-13 11-20,8 6-12,8 9-3,-3 4-1,4 5-1,-1 6-1,4 4 0,-1 1 0,-2-2-1,0-2-1,-3-2-1,1-4-2,-4-8-6,8 1-16,-3-11-14,-6-8 1,3-10-1,0 0 2</inkml:trace>
  <inkml:trace contextRef="#ctx0" brushRef="#br0" timeOffset="3622.2072">19897 14612 62,'0'0'38,"3"-17"-1,11 8 1,7 0-24,-1-6-9,10 1-6,7 2-15,2-1-21,-6-4 1,-1 4-2,-8-4 1</inkml:trace>
  <inkml:trace contextRef="#ctx0" brushRef="#br0" timeOffset="4010.2294">20243 14130 88,'0'0'39,"-10"16"-1,6-4-4,7 21-26,-3 5-3,6 7-1,-2 4-2,4 3 0,-3 0-1,2-2-1,0-7 1,-1-5-1,0-8 0,-1-7 0,1-9 0,-6-14 0,15 5 0,-15-5 0,17-21 0,-7 3 1,2 1-2,1-1 2,1 3-1,-1 3 1,-1 6-1,-1 4 1,-1 7 0,0 10-1,-4 1 1,1 4 0,-1 1-1,1-1-2,0 3-3,-5-1-33,1-8-3,-3-14 2,0 0-2</inkml:trace>
  <inkml:trace contextRef="#ctx0" brushRef="#br0" timeOffset="5163.2954">21032 14242 45,'0'0'33,"0"0"2,-16 7-9,-2 5-7,5 14-4,-9 4-5,7 13-2,-6 3-1,8 10-2,2 0 0,6 3-2,4-1-2,4-4-2,7-3-5,0-6-23,3-14-10,5-8 1,-3-13-1</inkml:trace>
  <inkml:trace contextRef="#ctx0" brushRef="#br0" timeOffset="7660.4382">21477 14452 50,'17'5'35,"-17"-5"-1,4 19-3,-16 0-11,-7 1-10,4 8-3,-11-1-3,-1 6-1,-3-2 0,2-2-2,4-2-1,2-10-1,8-2-4,0-9-2,14-6-4,0 0-7,-2-10-3,2-5-2,4-2 0,-4-7 0,-2-5 3,-3-3 3,-5 0 10,0 1 11,-4 4 9,2 3 4,2 3 4,4 10 3,6 11-1,0 0 0,18 2-6,6 11-4,0-2-6,7 5-4,2 5-2,1 0-3,4 1-4,-6-4-9,1-4-18,0 4-2,-7-8-2,3 3 3</inkml:trace>
  <inkml:trace contextRef="#ctx0" brushRef="#br0" timeOffset="7959.4553">21674 14575 79,'9'-17'38,"1"-3"0,3-6-7,7 3-19,-7-6-3,9 7-2,-7-2-2,5 5-1,-5 1-1,-1 6-1,-4 5-1,-10 7 0,14 6 0,-11 5-1,-1 7 1,-2 7-1,-1 6 1,0 4-1,1 2-1,-2-1-1,4 2-2,-4-3-3,6 1-2,-7-13-9,7-6-23,-3 0 2,-3-8-2,0 0 3</inkml:trace>
  <inkml:trace contextRef="#ctx0" brushRef="#br0" timeOffset="8142.4658">21721 14765 65,'0'0'38,"0"0"0,18 0 2,5 2-22,-6-7-9,8 6-2,-3 0-5,3 2-1,1 2-5,-5-2-5,8 1-23,-4 3-8,-2-6 1,2-1-1</inkml:trace>
  <inkml:trace contextRef="#ctx0" brushRef="#br0" timeOffset="8622.4932">22224 14505 90,'6'11'35,"-3"1"2,3 5-10,0 8-22,-3-1-1,3 7-1,-3-1-1,4-1-1,2-6 0,0-3-1,1-7-1,5-4 1,2-5-1,2-9 0,3-4 0,-2-6 0,4-3 1,0-4-1,2-4 0,-6-3 1,0 0 0,-2 3 1,-4 2 1,-3 4 0,-2 4 0,-9 16 1,0 0 0,0 0-1,-3 17 1,-5 8 0,-4 5-1,-3 9-1,-4 7 2,-1 4-1,-4 2-2,1 3 2,-2-1-1,3 0 0,2-5-1,4-5-1,3-7-1,2-6-1,9-5-3,-2-17-5,4-9-30,15 0 1,-5-15 0,3-6 0</inkml:trace>
  <inkml:trace contextRef="#ctx0" brushRef="#br0" timeOffset="9169.5245">22097 14820 66,'21'20'37,"-15"-7"-2,2 8 2,-3 3-25,-8-1-7,-1 7-2,-4-1-2,-5-1-2,3 3-6,-8-4-27,5-12-2,7 0-1,-4-12 1</inkml:trace>
  <inkml:trace contextRef="#ctx0" brushRef="#br0" timeOffset="9643.5515">22697 14530 57,'7'-14'37,"3"3"-2,-3-6 3,-5-5-21,12 7-7,-5-7-3,8 8-1,-4-5 0,3 6-1,-3 0-2,-2 6 0,-11 7-1,16 3-1,-13 7-1,-2 6 1,-1 5-1,-2 6 1,2 7-1,1 1 0,0 2-1,-3 1-1,2-1-1,0-2 0,0 2-3,-5-14-5,6-1-25,-4-2-4,-5-10 1,4-1 0</inkml:trace>
  <inkml:trace contextRef="#ctx0" brushRef="#br0" timeOffset="9844.5631">22643 14833 71,'0'0'39,"24"6"0,-2-8 0,-1-1-26,11 4-5,-4-6-4,4 3-2,-2 0-3,-3-4-4,1 5-8,-9-3-27,1-11 1,4 1-1,-9-7 2</inkml:trace>
  <inkml:trace contextRef="#ctx0" brushRef="#br0" timeOffset="10085.5767">22991 14217 99,'21'24'41,"0"7"2,1 1-10,1 12-23,-6 3-2,0 9-2,-11 0-3,-2-2-1,-3 2-3,-8-4-3,2 7-7,-6-7-32,-5-8-1,3-4 2,-4-7-2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1-03-25T10:00:47.0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5172 13009 10,'-12'-13'24,"12"13"-5,-16-13-2,16 13 0,-16-9-4,6 6-2,10 3-2,-18 4-1,18-4-2,-15 17-1,9 0-1,-1 1-1,0 6 0,1 2 0,3 4-1,2 3 0,2 4 0,2 1-1,1 0 1,2-1-1,3 0-1,-2 1 1,1-2-1,-2-4 1,0-5-1,-3-4 0,-2-2-2,-1-1-1,-4-10-4,0 0-7,-2 0-17,-3-14-3,9 4 2,-18-8 1</inkml:trace>
  <inkml:trace contextRef="#ctx0" brushRef="#br0" timeOffset="268.0152">4878 13400 13,'11'-13'32,"0"9"1,-11 4 1,15-16-11,1 13-4,-3-4-6,9 6-3,-3-3-4,6 4-3,0-1-1,4 0-3,3 4-9,-2 0-26,-2-8 1,3 5-1,-5-7 0</inkml:trace>
  <inkml:trace contextRef="#ctx0" brushRef="#br0" timeOffset="1110.0635">5470 13371 48,'12'-14'37,"-12"14"0,10-8-1,-10 8-14,11-7-11,-11 7-4,11-3-4,-11 3-1,17 4-1,-7 1 0,2 1 0,-3 1-1,0 4 0,-3 0 0,-4 2-1,-4 0 0,-2 3 1,-3 1-1,-6-1 0,2-2 0,-1-3 1,0 0-1,3-3 1,9-8 1,-14 9-1,14-9 0,0 0 1,0 0-1,17-2 1,-7 3 0,2 0-1,0 1 0,0 6 0,1-3 1,-4 2-1,-2 4 0,0 2 0,-1 1 0,-3 2 0,-1-2-1,-1 1 1,-2 0 0,-1 0 0,-3-5 1,-5 0-1,-3-3 1,-3-1 0,-3-2 0,-2-1 1,-2-4-1,2 1 1,1-2-2,5-2-3,15 4-14,0 0-22,-3-21 1,16 8-2,2-8 2</inkml:trace>
  <inkml:trace contextRef="#ctx0" brushRef="#br0" timeOffset="30653.7533">5925 13377 20,'0'0'31,"19"16"0,-12-4 1,4 0-15,3 5-3,-3-1-4,5 5-3,-5-4-3,0 3 0,-5 1-1,-4-1-2,-5 0-2,-5-4-4,1 0-8,-3 0-20,-6-9 0,7-3-2,-4-10 1</inkml:trace>
  <inkml:trace contextRef="#ctx0" brushRef="#br0" timeOffset="31141.7812">6678 12934 43,'-14'-14'31,"5"7"1,-11 1-4,-1 2-16,4 10-1,-7 2-2,4 10-1,-4 1-3,5 7-1,1 4 0,4 5 0,3 1-2,6 7 0,3-3 0,7 3-1,3 1 0,2-2-1,3 2 0,-1-3-3,2-1 0,-6-7-3,5 4-7,-10-13-12,-4-5-11,4-1-1,-3-18 1,-10 10 2</inkml:trace>
  <inkml:trace contextRef="#ctx0" brushRef="#br0" timeOffset="31334.7923">6278 13396 53,'0'0'37,"0"0"0,12-16 0,10 4-20,9 6-8,3-4-2,7 2-5,5 4-6,-2-5-15,2 2-19,2 5 2,-5-2-3,-1 3 3</inkml:trace>
  <inkml:trace contextRef="#ctx0" brushRef="#br0" timeOffset="32064.834">6851 13421 80,'11'-9'38,"3"5"-1,3-3 1,-7 1-33,6 7-1,-1 0-2,-2 2-2,0 3 0,-1 2 0,-3 3-1,-2 1 1,-3 3 0,-3 0-1,-1 1 1,-2 3 0,0-5 0,-2 1 0,-1-1 0,1-1 0,0-4 0,4-9 0,-7 15 0,7-15 0,0 0 0,-9 8 0,9-8-1,0 0 1,0 0 0,0 0 0,0 0 0,0 0 0,0 0 0,0 0 0,-6 10 0,6-10 0,-3 13-1,-2-4 2,-2 3-1,-2 1 0,-3-1 0,1 4 0,-1-2 0,-3 1 0,2-2 0,1-2 1,2-3-1,10-8 0,-14 12 1,14-12 0,0 0-1,0 0 1,0 0 0,0 0-1,16 3 1,-3-3-1,2-1 1,2 2-1,2 0 0,1 1 0,-1 0 0,2-1-1,1 3-1,-6-4-3,5 6-11,-6-4-22,-3-6 1,0 0-2,-12 4 2</inkml:trace>
  <inkml:trace contextRef="#ctx0" brushRef="#br0" timeOffset="32310.8481">7263 13559 77,'14'2'36,"-14"-2"0,16 3-4,-5 6-25,-6 5-4,2 1-2,-1 5 0,-2-3-3,0 7-4,-5-7-12,-3-2-18,5 3 0,-1-18 0,-4 15 0</inkml:trace>
  <inkml:trace contextRef="#ctx0" brushRef="#br0" timeOffset="32710.871">8051 12896 59,'-4'-13'37,"-7"-3"0,-5 8 1,7 2-24,-13-5-4,6 7-3,-7 3-2,3 7-2,-1 2 0,1 7-2,0 4 1,3 4-1,1 5 0,8 5-1,4 3 0,4 2 1,5 1-2,2 2 2,6 0-1,1-2-1,3 1 0,-5-7-1,-1 0-1,-1-4-3,-1 1-6,-8-7-23,1-4-3,-3-3-1,1-16 1</inkml:trace>
  <inkml:trace contextRef="#ctx0" brushRef="#br0" timeOffset="32923.8832">7698 13323 80,'0'0'39,"0"0"1,17-4-3,-3-3-26,12 6-4,-3-5-2,6 1-3,3 2-5,-1-5-6,7 0-32,-4 5 3,-6-4-2,-2 2 0</inkml:trace>
  <inkml:trace contextRef="#ctx0" brushRef="#br0" timeOffset="33304.905">8144 13318 69,'13'1'37,"-3"-5"1,1-6 0,-4-7-26,8 6-4,-5-6-2,4 5-2,-5-4-1,3 5-1,-3 0 1,-1 0-1,-8 11 0,13-10-1,-13 10 0,11-2 0,-11 2 0,6 10-1,-4 3 1,1 3-1,-2 4 0,-1 0-1,0 4 1,0 0-1,0 1 0,0 1 0,1-2-1,-2-3 1,2 2-3,-2-5-1,5 4-4,-8-11-9,7 2-19,-4 0-2,1-13-1,-5 15 2</inkml:trace>
  <inkml:trace contextRef="#ctx0" brushRef="#br0" timeOffset="33525.9176">8177 13558 81,'0'0'40,"0"0"0,0 0-5,11-7-21,-11 7-4,20-9-2,-6 4-4,4 4-1,1-1-1,1 2 0,-2 0-2,1-1 0,0 1-3,-2-4-4,6 5-26,-9-6-9,-2-4 0,0-1 0</inkml:trace>
  <inkml:trace contextRef="#ctx0" brushRef="#br0" timeOffset="145054.2967">5508 14003 23,'0'0'27,"0"0"-1,-8-12-7,8 12-6,0 0-3,0 0-3,0 0-3,0 0-2,0 0 0,0 22 0,5-6 0,-3 7-1,2 6 1,0 5 0,1 2 0,-2 3-1,3 2 0,0-1 0,-1 0-1,0-1 0,1-5 1,-2-2-1,1-2 0,0-3 0,0-6 0,-2-1 0,2-7 0,-2-2 0,-3-11 0,9 3 0,-9-3 0,11-21 1,-4 7 0,2-10 0,1-1 2,1-6-1,2 0 1,0-3 0,1 3-1,-1 1 1,-2 3-2,-1 3-3,0 5-3,-1 5-5,-4 3-7,-1 0-15,-4 11-2,11-5 1,-11 5 1</inkml:trace>
  <inkml:trace contextRef="#ctx0" brushRef="#br0" timeOffset="145475.3204">5413 14272 7,'0'0'29,"0"0"1,0 0 3,0 0-12,9-4-3,0-2-3,11 10-4,1-7-1,8 4-3,4-2-1,7 4-2,0-3-1,4 3-1,0 1-1,-1-1-3,-1 5-4,-8-5-7,-4 3-24,-1 5 1,-11-5-1,2 3 0</inkml:trace>
  <inkml:trace contextRef="#ctx0" brushRef="#br0" timeOffset="151243.6507">6188 14209 21,'0'0'28,"-14"1"1,14-1-8,0 0-4,0 0-3,18-8-2,-9-1-2,10 5-3,-4-5 0,10 4-2,-2-2-1,2 2-1,-4 2-2,3 3 0,-4 2 0,-1 4-1,-4 1 1,-4 3 0,-3 3-1,-2 3 0,-5 2-1,-5 2 1,-4 3-1,-2 0 0,-2 2 0,-5-1 0,1 2 0,-3-3 0,1 0 0,3-4 1,2-1-1,4-1 1,3-4 1,5-2-1,1-11 1,9 17-1,-9-17 1,21 12 0,-8-8 0,2 2 0,0 0-1,1-1 1,-2 2-2,0-5 0,-2 4-3,-2-5-6,5 6-7,-1-4-18,-14-3 1,0 0 0,8-21 0</inkml:trace>
  <inkml:trace contextRef="#ctx0" brushRef="#br0" timeOffset="151470.6636">6270 14413 35,'0'0'32,"23"-7"2,-10 2-3,2-2-17,9 5-3,-5-4-3,4 5-5,1 1-5,-3-2-6,4 4-10,2 3-15,-7-7-2,3 5 2,-8-6 0</inkml:trace>
  <inkml:trace contextRef="#ctx0" brushRef="#br0" timeOffset="151966.692">6868 14259 18,'0'0'28,"-18"-11"1,18 11-7,-19-2-4,5-3-4,3 6-2,-5-1-3,4 3-2,-6 0-1,6 8-1,-4-1 0,3 5-1,-3 3-1,6 4-1,-2-2-1,6 6 0,1-2 0,4 0-1,3-3 0,6 0 0,2-1 0,3-4 0,4-1 0,1-3 0,1-2-1,3-3-1,2 2-1,-6-8-5,5 4-8,-3-3-19,-6-8 1,4 3-2,-18 3 3</inkml:trace>
  <inkml:trace contextRef="#ctx0" brushRef="#br0" timeOffset="152192.7049">6699 14422 39,'0'0'33,"0"0"2,19 1-5,-4 0-16,1-5-3,9 5-1,-3-1-7,5 0-4,1 4-8,-3-2-18,-2-5-7,5 6-1,-10-8 1</inkml:trace>
  <inkml:trace contextRef="#ctx0" brushRef="#br0" timeOffset="163353.3433">8454 14467 18,'0'0'17,"0"0"-1,0 0-1,0 0-3,0 0-2,0 0-3,0 0-2,0 0-1,0 0-3,0 0 0,0 0-2,0 0-6,0 0-18,13 9 0,-13-9 0</inkml:trace>
  <inkml:trace contextRef="#ctx0" brushRef="#br0" timeOffset="165149.446">9599 13843 12,'-12'-3'11,"12"3"-1,-18-4-1,18 4-1,-21-3-1,10 4 1,-3 0 0,0 1-1,0 1 2,0 1-3,1 2 0,1 3-1,1 0-2,2 0 1,3 3-1,-1 1 0,4 5-1,1 0 1,2 4 0,1-2-1,4 6 1,0 1 0,1 2-1,2 2 1,2 0-1,0 3-1,0 2 1,2 1-1,-3-1 0,-1-3 0,2 0-1,-4-3 1,-1-3-2,-2-5 0,-2-6-2,0-1-3,-1-15-4,-2 11-9,2-11-12,0 0 2,-10-6-1</inkml:trace>
  <inkml:trace contextRef="#ctx0" brushRef="#br0" timeOffset="165404.4606">9297 14271 21,'0'0'29,"3"-16"1,4 6-8,2 4-5,6-4-3,6 9-2,3-7-5,5 4-2,2 0-2,4 2-2,-1-1-1,0 0-1,0 4-4,-7-6-6,-3-2-20,2 12-2,-15-11 1,2 8 1</inkml:trace>
  <inkml:trace contextRef="#ctx0" brushRef="#br0" timeOffset="166016.4956">9874 14358 22,'0'0'31,"0"0"2,0 0-4,0 0-12,10-15-3,-8 3-4,5 2-3,-1-5-3,2 2-1,0-3-2,1 5-1,-2-2 1,-7 13 0,14-11-1,-14 11 1,0 0-1,11 11 0,-9 5 0,0 0 1,-1 8-1,2 1 0,-1 4-1,0 1 1,3 0-1,-2-3 0,1-3-3,-1-3-2,4 1-3,-4-11-5,3-1-8,2 0-12,-8-10 2,0 0-1</inkml:trace>
  <inkml:trace contextRef="#ctx0" brushRef="#br0" timeOffset="166245.5087">9894 14543 31,'0'0'32,"0"0"1,10 7-5,-10-7-10,20-6-4,-11 0-3,6 7-3,-3-2-3,3 1-4,-1 3-2,-1-2-4,3 4-8,-3-6-9,1-1-12,3 1-2,-7-7 2,7 2 0</inkml:trace>
  <inkml:trace contextRef="#ctx0" brushRef="#br0" timeOffset="167046.5543">10526 13921 40,'-9'9'27,"3"6"-2,-7 7-4,-2 2-3,2 7-5,-3 0-3,6 7-3,-1-1-2,5 4 0,6-1-3,8 0 0,1-3-1,2 1 0,4-5-3,-1-7-3,3 0-8,-3-4-15,-4-10-5,4-1-2,-14-11 2</inkml:trace>
  <inkml:trace contextRef="#ctx0" brushRef="#br0" timeOffset="167486.5797">10656 14056 69,'5'-11'35,"-5"11"0,16-5-6,-16 5-19,26-11-6,-2 4 0,7 1-1,1-1-2,3 2 0,-2 1-2,-2 3 1,-3 3-1,-8 2 0,-7 7-1,-6 0-1,-5 9 0,-10 1 1,-3 7-1,-10 0 0,-2 6 1,-2 1-1,-3 3 2,0-3 0,5-2 1,5-3 0,3-6 1,10-1 0,6-9 2,7-3-1,7-7 1,4-1-1,2-4 0,2-1-1,1-1-3,-3-5-4,3 3-14,-2 0-15,-11-7 0,-1 4 0,-9-8 1</inkml:trace>
  <inkml:trace contextRef="#ctx0" brushRef="#br0" timeOffset="167687.5912">10705 14205 47,'0'0'36,"14"-9"2,-2 4-2,9-5-13,1 10-14,-2-4-4,7 2-4,1 5-7,-1-6-8,6 2-17,-2 1-5,-6-6-2,1 1 2</inkml:trace>
  <inkml:trace contextRef="#ctx0" brushRef="#br0" timeOffset="167958.6067">11075 13770 45,'0'9'35,"5"8"0,-4 2 0,10 5-14,0 11-15,-2 2-1,4 8 0,-2 2-3,1 3 0,-2 3-1,-3-3-1,-6 0 0,-1-6-1,-2-2-4,-6-10-7,6-9-24,0-1 0,2-22 0,0 0 0</inkml:trace>
  <inkml:trace contextRef="#ctx0" brushRef="#br0" timeOffset="168197.6203">11346 14126 55,'12'2'34,"7"6"-1,-4-10 1,0-2-26,7 4-1,-1-4-3,3-1-3,-1 1-2,-1-1-3,0 3-6,-7-2-9,-15 4-15,14 0 0,-14 0 0,-15 7 1</inkml:trace>
  <inkml:trace contextRef="#ctx0" brushRef="#br0" timeOffset="168364.6299">11352 14263 56,'1'12'37,"-1"-12"0,15 7-8,2 1-11,-5-13-5,10 11-4,-4-5-6,0-1-6,3-3-31,-1 3-3,-9-6 0,4 2-2</inkml:trace>
  <inkml:trace contextRef="#ctx0" brushRef="#br0" timeOffset="169807.7125">12078 14029 18,'-4'21'27,"-14"-5"-3,6 7-5,-2 1-1,4 0-3,6 1-2,4-2-4,7 0-2,3-8-2,10 0-1,4-7-2,6-4-1,2-3 0,0-4-2,0-6 0,-2 0 0,-3-3-1,-7-2 1,-4-3 0,-8 0 0,-5-4 1,-5-2 0,-8 3 0,-6-5 0,-4 1 1,-5 4-1,-1 2 0,-1 4 0,0 5 0,4 5 0,3 5-1,7 7 1,9 6-4,3-1-5,11 1-18,8 6-5,-3-7 1,9 5 0</inkml:trace>
  <inkml:trace contextRef="#ctx0" brushRef="#br0" timeOffset="170088.7285">12453 13753 42,'0'0'32,"0"0"2,-4 9-1,-6 12-16,-1 6-11,8 9 0,-1 2 0,7 9-2,-1 2 0,6 0-1,4 0-2,2-2-1,4-3-4,-2-12-3,6 1-11,-1-9-17,-1-17 0,4-5-1,-3-15 1</inkml:trace>
  <inkml:trace contextRef="#ctx0" brushRef="#br0" timeOffset="170549.7549">12758 13765 58,'0'0'35,"0"0"-2,-3 14 2,-2 9-25,6 10-6,2 3 1,2 8-1,3 2-2,3 4 0,1-3 0,-1 2-2,4-5 0,-3-7 0,1-3-1,-3-8-1,1-5 0,-4-10-1,-7-11-1,10 2-1,-10-2 0,-1-22 0,-2 6 0,-8-5 1,1 2 1,-8-1 1,1 6 2,-5 4 0,-2 5 2,0 7 1,-3 3 1,4 10 0,-2 1 0,8 7 2,1-1-1,9 4-1,4-5 0,9 3 0,5-3 0,8-4-1,3-4-1,5-4 0,1-3-3,1-6-2,2 2-6,-7-8-20,-2-6-7,1 3-1,-8-8-1</inkml:trace>
  <inkml:trace contextRef="#ctx0" brushRef="#br0" timeOffset="170783.7683">13011 14314 66,'0'0'39,"14"16"-2,-14-16 0,15 2-21,3 1-8,-3-5-3,5 2-3,1-3-3,1-2-2,4 4-5,-6-11-11,-2 2-19,2 2 0,-9-5-1,4 3 1</inkml:trace>
  <inkml:trace contextRef="#ctx0" brushRef="#br0" timeOffset="171178.7909">13722 13848 47,'3'-13'32,"-8"-6"3,4 6-2,-3-1-21,-7-2-5,3 6 2,-6 2-3,1 6-2,-5 3-1,-1 8 0,-5 5 0,2 5-1,-1 6 1,3 7-1,5 3 1,5 4-1,5 0 1,6 3-2,6 2 1,3-1-2,2-1 1,2-3-1,-3-2-1,1-3 0,-4-3-2,-4-6-1,1-1-7,-10-11-12,5-13-16,-8 12 1,8-12 0,-15-13 1</inkml:trace>
  <inkml:trace contextRef="#ctx0" brushRef="#br0" timeOffset="171364.8013">13396 14210 56,'0'0'38,"5"9"0,8-8-3,5 4-11,-1-7-15,13 3-3,-1-3-4,3-3-6,5 6-12,-4-7-22,-5-5-1,0 1 0,-6-2 1</inkml:trace>
  <inkml:trace contextRef="#ctx0" brushRef="#br0" timeOffset="171687.8199">13765 14235 58,'17'7'37,"-8"-10"0,7 0 1,0-2-22,-7-11-7,5 6-4,-5-6-3,3 6 0,-4 0-1,-8 10-1,14-16 1,-14 16-1,0 0 0,9 10 1,-8 4-1,0 1 0,-2 4 0,1 5 0,-1 2 0,0-2-1,1 1-1,-1-1 0,3-1-3,-4-7-3,7 4-5,-7-10-13,2-10-11,0 16-1,0-16 3,0 0 0</inkml:trace>
  <inkml:trace contextRef="#ctx0" brushRef="#br0" timeOffset="171873.8303">13819 14463 73,'0'0'39,"11"11"-1,-11-11-8,15 3-15,1-1-4,-5-4-5,3 0-3,-1 0-3,-3-5-5,4 6-16,-1-4-19,-7-6 1,3 0-1,-4-4 1</inkml:trace>
  <inkml:trace contextRef="#ctx0" brushRef="#br0" timeOffset="172314.8559">14450 13779 29,'0'0'30,"-22"12"4,10 5 0,-11 8-12,-1-1-12,6 14 2,-5 1-2,9 12-2,-2 0-2,10 6-2,1-1-2,8 0 0,4-2-3,-1-9-4,8 1-15,3-9-18,-7-16 1,7-1-1,-7-16 1</inkml:trace>
  <inkml:trace contextRef="#ctx0" brushRef="#br0" timeOffset="172994.8945">14487 14028 77,'0'0'37,"17"8"-2,-17-8-6,15-1-21,-2 3-3,-1-2-2,0 3-2,1 0 0,-2 0 0,0 1-1,0 2 0,-2 2-1,-9-8 0,9 20-3,-12-10 0,1 7-3,-8-3 1,0 6-1,-5-5 1,2 5 0,-3-6 1,5 1 2,0-1 3,4-3 1,5-2 2,2-9 0,7 18 1,-7-18 0,21 15-1,-6-6-1,3-2-4,3 2-5,-6-3-11,-2-5-15,1 4-2,-14-5 2,14-3 0</inkml:trace>
  <inkml:trace contextRef="#ctx0" brushRef="#br0" timeOffset="173190.906">14474 14187 56,'9'-9'35,"9"13"0,-1-5-1,1 1-21,6 4-8,3 1-8,-4-2-12,1-5-18,3 7-2,-10-11 0,5 4 0</inkml:trace>
  <inkml:trace contextRef="#ctx0" brushRef="#br0" timeOffset="173441.9203">14709 13803 68,'24'3'38,"-2"1"0,6 10-4,-1 13-20,-7 1-7,5 10-2,-9 6-2,-1 7-2,-5 2-1,-5 2-2,-1 1-5,-9-10-7,0-1-25,3-3 1,-6-12 0,5-7 1</inkml:trace>
  <inkml:trace contextRef="#ctx0" brushRef="#br0" timeOffset="175371.0307">15343 14003 31,'-3'12'28,"-12"-5"1,8 11 0,-3-1-21,-5 3-3,5 3 1,-2 0-3,4 2 0,1 0 0,2-5-2,2-2 0,3-5 0,0-13 0,3 12 0,-3-12 0,10-13 0,-4-5 1,4-4 0,-2-8 2,3-1-1,0-4 0,2 4 1,-4 1 0,2 8 0,-5 5-1,4 11 0,-10 6 0,14 12 0,-10 6 0,1 4-1,3 5-1,4 5 1,1-2-2,1 1 1,4 2-4,-1-10-4,6 5-11,2-6-20,-7-14 2,0 0-1,-4-10 0</inkml:trace>
  <inkml:trace contextRef="#ctx0" brushRef="#br0" timeOffset="175745.0521">16016 13885 31,'6'-24'31,"3"5"2,-13-1-10,-3 0-5,-3 7-3,-7 0-4,-1 11-1,-8 2-4,3 8 0,-7 5-2,3 10 0,1 4 0,6 5-2,5 3 1,7 5-1,5-1 0,8 4-2,4 0 2,5-3-2,2-1-1,0-1 0,1 1-3,-7-10-5,7 2-13,-6-9-16,-6-8 0,-2-4 0,-3-10 2</inkml:trace>
  <inkml:trace contextRef="#ctx0" brushRef="#br0" timeOffset="175945.0635">15744 14127 58,'-18'-11'36,"18"11"0,0 0-2,0 0-19,13-6-7,-2 6-4,9 5-3,4 0-2,3-2-5,8 6-12,6-2-17,-6-7-1,5 2 0,-4-7 0</inkml:trace>
  <inkml:trace contextRef="#ctx0" brushRef="#br0" timeOffset="177013.1243">16249 14268 53,'0'0'36,"0"0"0,0 0 0,14-10-21,-6-3-6,8 7-3,-2-4-2,1 5-2,-1 3-1,-3 4 0,-4 8-2,-3-1 0,-2 8-1,-6 1 0,0 7-1,-4-2 1,0 2 0,-2-2 0,2 1 0,1-5 1,2-3 0,2-2 1,2-4 1,3-1 0,-2-9 2,6 10 0,-6-10 0,13 5 0,-13-5 0,15 1 0,-15-1-3,18-4-1,0 2-8,-4-8-15,2-3-12,5 0-1,-4-7-1,5-1 1</inkml:trace>
  <inkml:trace contextRef="#ctx0" brushRef="#br0" timeOffset="177314.1418">16751 13744 48,'-7'12'34,"-11"5"2,-2 8-9,-2 13-10,-9-1-3,10 16-5,-7-1-1,10 7-3,4-1-1,10 4-2,8-6-2,6-4-1,11-2-5,-1-14-9,9-9-23,4-2 1,-4-16-1,5-6 0</inkml:trace>
  <inkml:trace contextRef="#ctx0" brushRef="#br0" timeOffset="177722.1651">16857 13989 75,'0'0'38,"-16"6"0,16-6 0,14 7-28,-3-8-4,12 3-2,2-2-1,5 3-2,1 0 0,0 1-2,-4 2 0,-6 1-1,-3 6-1,-12 2-2,-5 8 0,-9 0 1,-7 8-1,-7 4 1,-3 4 1,-4-2 2,1 1 1,6-3 1,6-6 1,8-2 2,6-8 0,12-6-1,3-9 1,10 1-1,5-9-2,1-1 0,1-1-4,-6-6-2,2 4-6,-11-5-13,-4 1-13,-3 1 0,-13-2 0,-2 4 1</inkml:trace>
  <inkml:trace contextRef="#ctx0" brushRef="#br0" timeOffset="177876.174">16909 14271 29,'-10'4'34,"10"-4"2,0 0-1,14 1-11,3-7-10,10 4-7,3-4-8,2-5-12,1-4-21,4 3-1,-9-6-1,1 0 1</inkml:trace>
  <inkml:trace contextRef="#ctx0" brushRef="#br0" timeOffset="178111.1874">17152 13824 54,'0'-22'37,"9"12"0,1 7 1,3 6-17,5 14-10,-5 6-3,4 9-4,-5 4 0,1 7-3,-3 5 1,-2 0-2,-1 4-1,-4-5-4,4-1-9,-6-8-25,3-11 0,2-7 0,-6-20 0</inkml:trace>
  <inkml:trace contextRef="#ctx0" brushRef="#br0" timeOffset="178332.2">17498 14051 86,'0'0'39,"15"9"-1,1-6-1,5-4-30,-2-5-4,7 0-2,2 1-4,-7-8-6,6 7-11,-6-2-19,-11-3 0,-10 11 0,4-10 1</inkml:trace>
  <inkml:trace contextRef="#ctx0" brushRef="#br0" timeOffset="178491.2091">17567 14129 58,'1'15'38,"8"0"-1,1-5 2,-10-10-23,26 10-6,-12-9-6,1-3-10,5-5-31,-1 3 0,-9-9-2,3-1 2</inkml:trace>
  <inkml:trace contextRef="#ctx0" brushRef="#br0" timeOffset="179175.2483">17968 13935 30,'-17'26'31,"-8"-5"2,9 8-1,-2-1-15,1-2-6,12 5-2,2-3-1,13 1-2,4-5-2,11-2 0,7-7-2,9-4-1,0-7 0,1-6 0,-3-7 0,-4-3-1,-8-5 1,-9-1-1,-12-3 1,-14-2-1,-13 0 1,-7 1-1,-8 0 0,-4 4 0,-1 3-1,0 3-2,9 5-2,6 3-5,17 9-14,9-5-11,8 13-2,8-4 2,4-6 0</inkml:trace>
  <inkml:trace contextRef="#ctx0" brushRef="#br0" timeOffset="179453.2642">18338 13716 68,'3'-11'36,"-3"11"-1,5 14-2,-12 3-21,6 12-5,-6 4-3,6 10 0,-2 1 0,6 7-2,3 1 0,4-2-2,4 2-2,-1-6-3,7-1-6,-6-14-11,2-4-15,5-8-1,-6-15 0,4-5 1</inkml:trace>
  <inkml:trace contextRef="#ctx0" brushRef="#br0" timeOffset="179988.2948">18638 13673 55,'0'0'34,"0"0"0,-17 17 0,7-1-25,10 13-3,3 4-2,5 7-1,2 1-1,5 4-1,1 0 0,3 2 0,-1-1-1,-3-3-1,1-5-1,-5-4-1,1-2-2,-4-10-2,1-2 0,-6-10 1,-3-10 0,0 0 1,0 0 1,0 0 2,3-22 2,-10 7 1,-1-1 1,-1 1-1,-2 0 1,1 2 1,-4-1-1,2 8 0,-1 0 1,2 6 0,-2 3 1,1 5-1,-3 2 0,3 7 2,-2-1-2,2 4 1,-1 1-1,6 4 0,1-4 0,7 1 1,3-5-1,7-1 0,5-6-1,6 0 0,5-7 0,2-5-2,2-3-3,-3-7-4,3 4-13,-2-3-18,-11-8 2,-4 3-2,-9-3 1</inkml:trace>
  <inkml:trace contextRef="#ctx0" brushRef="#br0" timeOffset="180222.3081">18918 14190 98,'14'15'39,"-14"-15"0,23 1-11,-3 1-21,-3-6-3,7 1-2,0-1-3,-1-5-2,3 4-7,-7-6-10,-2 2-20,-2 2 2,-8-2-2,-7 9 2</inkml:trace>
  <inkml:trace contextRef="#ctx0" brushRef="#br0" timeOffset="180611.3303">19586 13793 60,'11'-15'34,"-8"-11"0,1-5-7,0 6-19,-8-5 1,3 7-3,-8 0 0,0 7-2,-6 5 0,-2 12-1,-5 5 0,0 9 1,-2 6-2,4 9 1,1 2-1,6 8 1,4 1-1,7 3-1,4 0 0,4 0 0,4-1 0,-1-3-2,4-3 0,-2-4-2,1-2-6,-8-12-11,0-3-20,1-3 2,-5-13-2,0 0 2</inkml:trace>
  <inkml:trace contextRef="#ctx0" brushRef="#br0" timeOffset="180770.3393">19327 14024 51,'3'9'35,"-3"-9"-1,20 10-3,-3-2-14,9-4-24,7 4-23,-3-11-3,6 5-2,-5-7 1</inkml:trace>
  <inkml:trace contextRef="#ctx0" brushRef="#br0" timeOffset="181118.3591">19722 14025 76,'25'-3'36,"-14"-1"-1,4 0-8,2 8-17,-8-3-4,1 4-4,-4 4-2,-3 1-1,-3 2 1,-4 3-1,-1 3 1,-5 2 0,0 0 1,-1 2 1,-2-3 0,4 1 0,1-1 1,6-3 0,1-3 0,5-1-1,-4-12 0,18 12-2,-2-9-1,-1-6-4,8 0-10,-4-2-23,1-9 0,5-2-1,-3-4 2</inkml:trace>
  <inkml:trace contextRef="#ctx0" brushRef="#br0" timeOffset="181391.375">20241 13574 71,'0'0'37,"-17"6"0,3 12-6,-7 0-18,8 15-3,-8 0-3,6 6-1,0 3-2,5 7-1,1-3 0,6 1-2,4 0-2,3-5-2,8 0-3,-5-11-11,2-5-24,7-4 2,-7-12-2,4-6 2</inkml:trace>
  <inkml:trace contextRef="#ctx0" brushRef="#br0" timeOffset="181874.4026">20439 13780 53,'-7'16'38,"7"-16"0,17 3-4,1 0-9,2-12-14,10 6-3,-3-6-2,6 3-3,-5-2-1,-2 3-1,-3 3-1,-5 1 0,-5 5-1,-13-4 1,9 18-1,-12-4 1,-4 2-1,-4 5 0,-5 1 1,-5 3-1,1 0 1,-1 0 0,1 0 0,1-4 0,5 1 0,4-4 0,6-1 1,3-3-1,3-1 0,4 1 1,2-4 0,3 0-1,0-1 0,1-1 0,1-4-1,1-2-3,2 2-4,-6-11-8,3 0-24,-2 0 2,-4-3-2,-7 10 2</inkml:trace>
  <inkml:trace contextRef="#ctx0" brushRef="#br0" timeOffset="182100.4156">20433 14005 52,'0'0'38,"0"0"0,0 0-3,11-13-12,10 13-12,0-6-3,8 4-4,0-1-4,5-1-3,2 3-5,-9-6-7,6 1-20,-4 2-3,-9-6-1,1 4 3</inkml:trace>
  <inkml:trace contextRef="#ctx0" brushRef="#br0" timeOffset="182400.4327">20873 13520 79,'21'29'40,"-1"3"0,5 0-4,4 12-19,-9-6-10,3 6-2,-8 0-1,-5 2-3,-4 0-2,-7-5-1,-4 3-4,-10-9-13,-2 3-22,1-1 2,-6-6-3,5-1 3</inkml:trace>
  <inkml:trace contextRef="#ctx0" brushRef="#br0" timeOffset="203848.6593">11044 14674 18,'0'0'13,"0"0"-1,0 0-3,0 0-1,0 0-1,0 0-1,0 0 0,-2-10 1,2 10 0,0 0 0,0 0 0,0 0 0,0 0-1,0 0 0,-11 10-2,11-10 0,-10 15 0,3-5-1,1 4 0,-3 2 0,2 4 0,-3 4 0,3 7 1,0 2-1,3 5 0,0-2 0,6 3 1,1-3-2,5 1 0,2-5 0,4-4-1,-1-5-2,2-4-7,4-8-25,1 5-1,-7-14-1,4 1 1</inkml:trace>
  <inkml:trace contextRef="#ctx0" brushRef="#br0" timeOffset="204736.7103">11398 14797 32,'0'0'26,"0"0"-4,0 0-2,-9-10-3,9 10-4,0 0-2,18 4-3,-9-1-1,7 3-3,0-1 0,7 4-2,2-2 0,2 1 0,0 0-1,1 2 0,-3-3 0,1 3-1,-5-3 0,-5 0 1,-2 1-1,-4 0 0,-4 3 0,-6-11 0,3 17 0,-3-17-1,-10 19 0,2-7 0,-3 4 0,-5-1-1,-2 4 1,-2 0 0,-1 3 0,-2 1 1,3 0-1,1-3 2,4 0-1,5-2 1,6-4 0,5-2 2,4-2-1,8-3 0,0-2 0,5 1 0,-2-1-1,4-1 1,-5 1-1,2-2-1,-4 1-1,0-3-1,-2 2-2,-11-3-9,18-12-14,-18 12-8,11-17 0,-11 17 0</inkml:trace>
  <inkml:trace contextRef="#ctx0" brushRef="#br0" timeOffset="204952.7226">11458 15063 36,'0'0'33,"-9"-11"3,9 11-9,17-9-6,-6 3-6,11 8-2,-4-3-6,6 5-3,-1 1-3,2 0-5,2 5-17,0-2-15,-8-8 0,4 0-1,-3-9 1</inkml:trace>
  <inkml:trace contextRef="#ctx0" brushRef="#br0" timeOffset="207143.848">12048 15023 23,'0'0'25,"0"0"1,0 0 1,9-1-9,-9 1-4,17 2-3,-5-3-3,10 2-3,2-3 0,8 3-2,2-3 0,4 0 1,2-2-3,4-2 0,-5 3-3,-2-1 0,-3 4-5,-8-4-5,-2 2-9,-2 7-13,-22-5 0,13 5 1</inkml:trace>
  <inkml:trace contextRef="#ctx0" brushRef="#br0" timeOffset="207444.8652">12100 15183 32,'0'0'29,"21"2"2,-7-3-12,5 1-7,5 3-2,1-3-4,5 3-1,-1-3-3,3 0-1,0-3-3,-4 0-5,0-3-10,1 6-13,-15-12-1,6 9 0</inkml:trace>
  <inkml:trace contextRef="#ctx0" brushRef="#br0" timeOffset="207726.881">12380 14848 15,'-11'9'29,"10"3"1,-5-1-4,5 5-8,2 8-3,-2 2-3,4 9-3,-4 0-2,2 5-1,-6 5-2,1 3-2,-2-3-1,-2-1-3,3-1-6,-2-8-15,1-9-10,9-4-1,-3-22 0</inkml:trace>
  <inkml:trace contextRef="#ctx0" brushRef="#br0" timeOffset="209109.9603">12953 15009 9,'12'-6'28,"-12"6"2,5-11-4,-5 11-8,9-12-3,-9 12-5,13-11-2,-2 3-4,-11 8-2,18-11-1,-18 11 0,15-3 0,-15 3 0,5 9 0,-8 0 1,-4 7 0,-6 1 0,-2 3 0,-6 1-1,-1 4 1,-2-1-1,-3-1 0,2 0-1,2-3 2,3-3-4,3-3 1,5-1-1,-1-9-5,13-4-6,-8 9-15,8-9-4,0 0-2,3-22 3</inkml:trace>
  <inkml:trace contextRef="#ctx0" brushRef="#br0" timeOffset="209336.9733">12826 14970 53,'0'0'35,"0"0"1,4 9-10,-4-9-9,23 27-2,-10-11-6,10 10-2,1-2-2,7 5-2,2 0-4,3-4-3,7 3-21,0-7-13,0-10 0,4 0-1,-2-13 2</inkml:trace>
  <inkml:trace contextRef="#ctx0" brushRef="#br0" timeOffset="210515.0408">13806 14931 21,'-11'5'30,"9"9"0,-7-12 3,9-2-14,6 17-8,-6-17-2,24 9-2,-5-9-3,12 2 0,2-6 0,9 3-2,3-5 0,2 0-1,2 2-1,-4 1 0,-2 2-2,-10 0 0,-4 6-5,-12-5-4,-4 3-15,-5 8-8,-8-11 0,-10 9 1</inkml:trace>
  <inkml:trace contextRef="#ctx0" brushRef="#br0" timeOffset="210795.0568">14119 14876 17,'0'0'31,"0"0"0,0 0 3,0 0-13,0 0-7,12 6-3,6 4-3,-2 0-2,7 6-2,-2-3 0,5 4-1,-3 0-1,-2 5-1,-5 1 0,-6 2-1,-7 1 0,-7-1-2,-2 7-7,-9 4-26,0-13 0,5 1-1,-4-17 1</inkml:trace>
  <inkml:trace contextRef="#ctx0" brushRef="#br0" timeOffset="216296.3715">15078 14733 7,'-2'-12'23,"2"12"2,7-13 1,-7 13-9,0 0-4,-5-11-2,5 11-3,-13 1-1,13-1-1,-23 15-2,11-3 0,-4 1-1,3 7 0,0-1-1,2 7 2,1 2-2,4 2 1,3 1 0,3 3-2,2 0 1,3-1-1,0 0-1,2 1 0,0-3 1,-1 0-1,-1-1 0,2-3-2,-2-1 0,-2-5-7,3 1-7,-2-5-17,-4-17-1,2 19 0,-2-19 1</inkml:trace>
  <inkml:trace contextRef="#ctx0" brushRef="#br0" timeOffset="216504.3833">14858 15150 10,'-5'-15'28,"5"15"1,11-14 2,1 6-14,4 2-4,2-3-4,5 5-2,3-4-3,2 3-4,3 2-8,0 4-21,-5-9-3,5 10 2,-8-7-1</inkml:trace>
  <inkml:trace contextRef="#ctx0" brushRef="#br0" timeOffset="217091.4169">15261 15021 22,'0'0'31,"0"-14"2,0 14-1,16-7-14,-16 7-5,21-11-3,-8 6-5,3 6-1,1 1-1,-2 2-1,0 4 0,-2 2-2,-2 1 1,-4 3-1,-3 0 0,-3 2 0,-5-4-1,0 3 1,-3-3 0,-2-1-1,0-1 1,9-10 1,-17 11-1,17-11 1,-10 8 0,10-8 0,0 0 0,0 0 0,10 2 0,0 1 0,2 1-1,4 0 1,-1 1-1,1 3-1,-1 3 1,-2 2-1,1-1 1,-4 2-1,-5-1 0,-4 2 1,-3-1 0,-5 0 0,-4-4 0,0 0 0,-4-2 0,1 0 1,1-2-1,2-1 1,0-3-1,11-2 0,0 0-1,-13-3-3,13 3-14,13-4-15,-10-6-2,14-1-1,-4-8 2</inkml:trace>
  <inkml:trace contextRef="#ctx0" brushRef="#br0" timeOffset="217405.4349">15876 14741 35,'-15'15'32,"-6"-4"2,5 10 0,0 5-18,-6 0-4,7 14-2,-3-1-4,5 6-1,-1 0-2,5 1 0,3 1-1,5-1-2,7-4-1,2-8-3,7 0-9,1-7-24,-1-12 2,6-1-2,-3-15 1</inkml:trace>
  <inkml:trace contextRef="#ctx0" brushRef="#br0" timeOffset="217866.4613">16026 14969 61,'0'0'36,"0"0"0,15 2-7,-4-9-14,9 6-6,-1-4-3,3 6-3,-2 1-1,0 1-2,-2 2 1,-2 1-1,-5 1 0,-2 3-1,-4 4 1,-6-1-1,-4 3-1,-8 3 0,-3 3 0,-8 1 1,-1 5 0,-3 0-1,0 0 2,4-2-1,3-1 2,7-4 0,9-6 1,8-1-1,8-10 0,6-2 0,6-3-1,3-3 0,3 0-2,-2-2-3,2 1-6,-9-5-12,-3 3-12,0 3-2,-8-8 1,0 6 2</inkml:trace>
  <inkml:trace contextRef="#ctx0" brushRef="#br0" timeOffset="218055.4721">16030 15129 47,'-9'1'34,"9"-1"3,0 0-3,0 0-18,17-9-5,6 6-6,1-2-4,4-1-4,6 2-11,-3 1-22,-2-6 1,1 0-1,-8-4 0</inkml:trace>
  <inkml:trace contextRef="#ctx0" brushRef="#br0" timeOffset="218321.4873">16364 14725 34,'-4'-17'31,"4"17"2,0 0-1,3 19-17,4 3-5,2 4-3,6 9-1,-4 4-1,5 6-2,-4 2 0,1 3 0,-6 0-3,0-4 0,-5 1-2,-4-7-3,3 0-8,-6-9-16,-1-12-5,4-1-2,2-18 2</inkml:trace>
  <inkml:trace contextRef="#ctx0" brushRef="#br0" timeOffset="218588.5026">16657 15032 61,'0'0'38,"13"-1"-1,-4-4 1,5-3-21,7 4-10,0-3-3,3 0-3,0 2-3,-2-2-2,3 6-5,-10-5-9,0 2-20,-6 8 0,-9-4 1,1 9 0</inkml:trace>
  <inkml:trace contextRef="#ctx0" brushRef="#br0" timeOffset="218736.511">16719 15119 61,'-10'11'37,"8"-1"0,5 0-11,-3-10-8,20 8-7,-7-7-8,6-4-12,-4 1-27,7 2-1,-3-8 0,1 3-1</inkml:trace>
  <inkml:trace contextRef="#ctx0" brushRef="#br0" timeOffset="219397.5488">17256 14840 34,'-13'7'28,"7"11"2,-6 1-11,-2-1-6,5 7-3,-1 0-3,8 4-1,1-3 0,8 2-1,4-9-3,8-1 0,6-6 0,3-3-1,2-7-1,-2-6 1,1-5-1,-3 0 1,-4-2-1,-8-5 1,-7 1-1,-8-2 0,-7-1 0,-7 1 0,-6 2 0,-4-1-1,1 6 1,1 1-1,4 6 0,3 2-2,16 1-3,-10 14-13,10-14-14,21 19 0,-6-18 1,14 7 0</inkml:trace>
  <inkml:trace contextRef="#ctx0" brushRef="#br0" timeOffset="219650.5633">17675 14644 33,'0'0'32,"-18"-5"1,10 17 0,-1 9-17,-1 3-5,7 12-3,-2-1-2,6 9-1,0 2-2,5 3 1,0-4-3,2-2 0,6-2-4,-6-11-9,7-7-23,0-1 0,0-17-1,3-4 0</inkml:trace>
  <inkml:trace contextRef="#ctx0" brushRef="#br0" timeOffset="220127.5906">17943 14670 47,'2'-11'33,"-2"11"2,-2 9-1,2-9-19,3 29-8,-3-4-2,6 6-1,-1 4-1,4 4-1,0 0-1,2 3 0,0-3 0,-1-5-1,-1-7-1,1-3 0,-3-9 0,-2-6-2,-5-9 0,0 0 0,0 0-1,-7-17-1,0 6 2,-8-6 0,0 6 2,-4 0 1,-3 5 1,0 6 1,-3 3 1,4 7 1,-2 2 0,7 5-1,1 0 0,7 2 0,4-5 0,8 1 0,3-5 0,9 0 0,4-4 0,2 0 0,3-3-2,2-2-1,1 0-3,-4-6-5,6 6-9,-6-6-22,-3-5 2,2 2-2,-6-7 3</inkml:trace>
  <inkml:trace contextRef="#ctx0" brushRef="#br0" timeOffset="220327.602">18197 15069 39,'0'0'37,"9"13"1,-9-13 1,18 5-12,1 2-12,-5-10-6,8 5-4,1-4-3,-1 1-3,3 2-6,-9-5-28,1-1-4,3 0 1,-7-5-2</inkml:trace>
  <inkml:trace contextRef="#ctx0" brushRef="#br0" timeOffset="220935.6368">18843 14687 22,'0'-10'30,"0"10"0,-16-14 2,3 5-15,0 4-7,-4-3-1,5 5-4,-6 0-1,6 3 0,-2 1 0,2 7 1,0 3-2,2 8 0,1 6-1,2 4 0,1 4 0,4 7 0,2 2-1,5 1 1,0-3-1,4 2 0,2-5 0,2-3 0,2-3-1,-5-7-3,2-3-4,-9-7-12,-2-5-17,-1-9 0,0 0 0,0 0 0</inkml:trace>
  <inkml:trace contextRef="#ctx0" brushRef="#br0" timeOffset="221128.6479">18567 14967 77,'-10'-7'37,"10"7"0,10 1-11,3-4-16,8 5-4,6-2-3,5 1-4,7 5-3,-4-8-8,5 1-26,-1 8 2,-7-6-2,1 3 2</inkml:trace>
  <inkml:trace contextRef="#ctx0" brushRef="#br0" timeOffset="221650.6777">19005 14964 50,'0'0'36,"-16"3"1,16-3 0,0 0-16,0 0-10,26 0-5,-11-6-1,8 7-2,-3-1 0,0 6-2,-2 0 0,-5 2-1,-4 2-2,-5 6 1,-4 1-1,-5-1 1,-2 2-1,-1-2 1,0-3-1,1 1 2,3-5-1,4-9 2,-3 10-1,3-10 0,13 3 0,-4-3 1,3-2-1,0 1 0,0 1 1,1 1-1,-3 3 0,-10-4 0,14 11 0,-11-2 0,-4 6 0,-4 2-1,-1 1 1,-3 2 0,-4-1 1,0 1-1,-2-2 1,0-2-1,2-5 2,0-2-1,2-5-1,2-4-2,9 0-6,-10-5-29,10-12 0,6 2-2,-2-12 2</inkml:trace>
  <inkml:trace contextRef="#ctx0" brushRef="#br0" timeOffset="222210.7097">19500 14777 43,'-21'45'32,"-6"-6"0,12 3-10,3 5-11,4-5-4,9 1-1,4-6-6,5-7-8,5-10-22,8 3-3,-8-14 1,9 2 0</inkml:trace>
  <inkml:trace contextRef="#ctx0" brushRef="#br0" timeOffset="222638.7342">19673 14863 56,'11'-9'35,"-1"9"-1,-1-5 0,3 3-26,10 5-1,1-2-3,4 3 0,-2-2-2,0 5-1,-3-1-1,-2 1 0,-6-1 0,-4 1 0,-6 2-2,-4-9-1,-10 23-1,-4-15-2,-1 10 0,-8-4 0,1 6 1,-4-2 1,4 0 2,0 1 2,3-4 2,7 4 2,4-8 1,9 3 1,-1-14 1,15 15-2,-4-9-1,8 2-2,-1-2-1,1-2-3,0 2-7,-6-2-18,-2-5-8,1 5-2,-12-4 3</inkml:trace>
  <inkml:trace contextRef="#ctx0" brushRef="#br0" timeOffset="222834.7454">19691 14996 50,'-11'-7'36,"11"7"-1,0 0-1,13-7-17,5 9-10,2-2-5,4-3-4,5 6-12,1 1-21,-6-9 1,3 5-2,-6-10 1</inkml:trace>
  <inkml:trace contextRef="#ctx0" brushRef="#br0" timeOffset="223078.7594">19972 14697 77,'12'13'38,"0"4"0,4 7 1,4 5-30,-5 2-5,2 8-1,-5 2-2,-1 0 0,-6 1-1,-3-3-1,-3-1-4,-7-9-6,-1-3-28,0-1 1,-4-10 0,2-3 0</inkml:trace>
  <inkml:trace contextRef="#ctx0" brushRef="#br0" timeOffset="223767.7988">20167 14619 81,'15'21'41,"11"1"-1,7-1 1,2 6-30,12 8-5,1 5-3,-2 4-4,-2 13-12,-8 3-28,-13 4 1,-10 6 0,-14-2-2</inkml:trace>
  <inkml:trace contextRef="#ctx0" brushRef="#br1" timeOffset="276000.7864">10233 15785 7,'6'-13'12,"-6"13"-3,5-16-2,-5 16-1,4-14 0,-4 14 0,0-11 0,0 11 0,0 0 2,-14-8-1,5 8 1,-3 2-1,-1 1-2,-2 1-1,1 4-1,-2-1 0,0 2 0,-1 0 0,3 3 0,-1-1 0,4 4 0,1 1 0,0 0 0,5 1-1,3 3 0,3-1-1,2 0 0,4 0 0,2-3-1,3-3 0,3-1 0,0-3 0,2-4 0,0-4 0,2-5 0,0-1 0,-3-6 1,0-1-1,-2-5 0,-2-3 0,1 1 0,-5-4 1,0 0 0,-3-1 0,0 5 1,-5-2 0,2 7 1,-4 0 1,2 4-1,0 10 0,0 0-1,0 0 1,-1 11-1,2 3-1,2 3 0,2 6 1,0 3-1,2 2-1,1-1 1,-1-3-1,2 2 0,0-3 0,0-4-4,0-3 0,-3-7-4,3 1-6,-9-10-10,11 5-9,-2-4 0,-5-10 0</inkml:trace>
  <inkml:trace contextRef="#ctx0" brushRef="#br1" timeOffset="276487.8142">10685 15768 28,'2'-15'27,"-2"15"-1,-1-9-8,1 9-7,-9-13-2,9 13-4,-13-8-1,4 5-1,-1 5 0,-4 1 1,1 4-1,-2 2 0,2 2-1,-1 1 0,3 3 0,1-2-1,6 2 0,4 0 0,4-1-1,7 0 1,2-3-1,5 0 0,0 1-1,5 1 1,-3-2-2,-2-1 1,-1 3 0,-4-2-1,-4 4 1,-5-1 0,-6-3 0,-5 2 1,-1-3 0,-1 2 0,-4-6 0,0-1 0,2-3 0,-1-2 0,12 0-2,-11-1-1,11 1-5,-3-11-16,3 11-6,9-12 0,5 8 1</inkml:trace>
  <inkml:trace contextRef="#ctx0" brushRef="#br1" timeOffset="276942.8402">11032 15722 22,'0'0'26,"-19"-12"1,8 6-7,-1 1-6,-3 2-3,4 6-1,-4 0-2,4 7-1,-3-3-1,6 7-1,0-1-1,4 2-1,3 1-2,4-1 0,3 0-1,4 0 0,3 4 1,0-1-2,1-1 1,0 2-1,-2-2 1,-3 1-1,-3 1 1,-5-2-1,-3-3 0,-4 1 0,-5-1 1,-3-2 0,-4-2 0,1-2 0,-1-3 0,3-1 0,1-3-1,4-4-1,10 3-5,-6-11-8,8-3-17,9 9 0,-5-11 0,12 6 0</inkml:trace>
  <inkml:trace contextRef="#ctx0" brushRef="#br1" timeOffset="277444.869">11183 15744 8,'0'0'24,"0"0"2,0 0-7,0 0-3,9 12-4,-7 2-1,-3 3-2,3 7 0,-1 0-2,2 3-2,0-4-1,5 1-1,0-2-1,2-4 0,3-4 1,1-6-2,2-6 0,-1-3 0,1-5 0,-1-3 2,1-6-2,-2-1 3,-3-6-2,1 2 0,-6-1 0,1 1 1,-4 0 0,2 5-1,-5 3 0,0 12 0,-3-10-1,3 10 0,0 0 0,-3 21 0,2-3 0,-1 3-1,0 3 1,3 4-1,0 1 0,0-2-2,4 1-1,-1-6-5,8-2-12,3-7-16,-4-11 0,5-4-1,-2-13 1</inkml:trace>
  <inkml:trace contextRef="#ctx0" brushRef="#br1" timeOffset="278085.9056">11679 15737 44,'-1'10'34,"-1"4"1,-5 0-2,4 0-13,0 9-11,-3-2-3,6 3-3,0-1-1,2 1-1,2 0 0,2-4 0,-1-4-1,2-3 0,2-4 0,-9-9 0,18 2 1,-7-8-1,3-5 0,-5-5 2,5-4-2,0-2 2,-3 1-1,1-1 1,-4 3 0,0 4 0,-3 1-1,-5 14 0,12-11 0,-12 11 0,0 0-1,13 10 1,-13-10-1,12 21 1,-5-8 0,-1 3-1,-1-1 1,2 1-2,-1-4 2,2 0-1,-1-3 0,-7-9 0,13 3 0,-13-3 1,18-20-2,-9 7 1,2-4 0,-2-2 1,0 0-2,0 3 2,0 0-2,-3 7 2,-6 9-1,10-10 1,-10 10-1,0 0 1,13 10-1,-13-10 1,10 16-1,-3-2 0,-2 1 0,1 3 0,-2 2 0,-2-2-2,1 2-1,-3-4-5,5 4-3,-5-20-16,0 14-12,0-14 2,10 0-2,1-3 3</inkml:trace>
  <inkml:trace contextRef="#ctx0" brushRef="#br1" timeOffset="278559.9327">12271 15895 47,'18'11'33,"-18"-11"2,22-1-1,-6 0-18,-5-9-7,7 1-3,-2-3-2,5 2-1,-4-5-1,2 6 0,-4-5 0,-1 4 0,-5-2 0,1 2-1,-7 0 0,-2 1 0,-3-3 0,-3 1-1,-4 0 1,0 1-1,-3 3 1,-1 1-1,-1 4 0,-2 4 1,1 4 0,2 8 0,-1 3 0,3 3 1,1 5-1,5 3 1,1 0 0,4 2 0,3-2 1,4 1-1,4-4 1,2 0-1,1-5 0,2-2 1,2-5-2,0 0 0,1-5-3,-4-7-2,5 4-13,-5-9-23,-4-6-2,-3-3 1,-6-7-1</inkml:trace>
  <inkml:trace contextRef="#ctx0" brushRef="#br1" timeOffset="279599.9922">7331 12171 15,'-23'1'26,"23"-1"1,-24 10-8,12-4-5,1 8-4,-1-1-2,4 9-3,3 1 0,4 3-3,3-3 0,6 4-1,4-4 0,4-4 0,6-5 0,2-5 0,4-6 0,0-3 0,2-6-1,-4-6 1,-2-5 0,-3-2 0,-7-4 0,-7-1-1,-8-2 1,-6-2 0,-9 2-1,-2 2 0,-6 4-1,-1 5 0,-1 6-2,4 5-6,4 2-16,10 16-6,-2-7 2,15 8 0</inkml:trace>
  <inkml:trace contextRef="#ctx0" brushRef="#br1" timeOffset="281999.1294">7626 12031 28,'0'0'30,"0"0"2,0 0-9,0 0-5,0 0-4,-5 21-4,4-6-4,4 10-2,-1 1-1,3 3 0,-1 1-2,2 2 0,1-1-1,-2-1 1,1-3-2,1-6-1,0-2-3,-1-6-4,3-3-12,5-3-12,-14-7-1,23-11 1,-13-9 1</inkml:trace>
  <inkml:trace contextRef="#ctx0" brushRef="#br1" timeOffset="282495.1576">7942 11899 39,'0'0'30,"0"0"2,-9 10-2,6 8-19,-2 3-3,6 8-2,0 2-2,4 4 0,-1 0-2,5 1 0,-1 1 1,0-2-2,2-3-1,-1-6 0,0-3-1,-1-8-2,2-3 1,-10-12 0,11 6 0,-11-6-1,3-15 0,-6 1 1,-2 2 0,-5-4 1,-3 3 0,-1 2 0,-3 2 0,-1 6 1,-1 5 1,1 3 0,1 4 0,1 4 0,6 0 2,2 4-1,3-1 1,6 2 0,1-2-1,5 0 1,2-4 1,7 1-1,-2-6-1,4 1 0,1-6 0,0-1-2,2-2-2,-2-5-5,3 4-8,-4 0-12,-4-4-7,3 3-1,-7-5 1</inkml:trace>
  <inkml:trace contextRef="#ctx0" brushRef="#br1" timeOffset="282707.1699">8158 12333 23,'13'6'30,"-13"-6"2,12-1-5,-2 0-10,-10 1-4,23-6-3,-12 1-4,5 1-3,0 0-3,0-2-4,3 5-8,-1 4-20,-7-10 0,6 6-1,-8-9 1</inkml:trace>
  <inkml:trace contextRef="#ctx0" brushRef="#br1" timeOffset="283295.2036">8682 12089 21,'11'-3'30,"-12"-6"0,1 9-4,-1-12-7,-10 7-4,0 6-5,-7 0-2,1 4-2,-7 4-1,4 5-1,-3 4-1,3 3 0,4 2-1,5 2 0,4-1-1,6 2-1,6-4 1,6-2 0,2-4-1,5-3 0,1-4 0,0-2 1,-1-4-1,0-6 0,-5-4 1,1-2-1,-3-3 1,-1-5-1,-4-3 1,0-2 0,-2-5 0,-1 1-1,0 2 1,-1 3 0,-2 2-1,2 7 0,-2 12 1,0 0-1,0 0 1,2 22-1,-1 0 0,2 4 0,0 3 0,1 0 1,2 1-2,2-3 0,2-1-3,-3-9-4,8 0-12,1-7-16,-7-12 0,6-5 0,-6-11 0</inkml:trace>
  <inkml:trace contextRef="#ctx0" brushRef="#br1" timeOffset="283549.2181">8917 11853 58,'0'0'36,"0"0"-1,-9 14-5,6 7-14,-1-3-8,6 13-2,-2 2-2,3 5-2,-2 2 0,3 4-1,0 0-1,-2-4-1,1 1-3,-2-9-5,7 0-10,-1-5-17,-2-14 0,-5-13-1,15 0 1</inkml:trace>
  <inkml:trace contextRef="#ctx0" brushRef="#br1" timeOffset="283790.2319">9086 11749 62,'0'0'36,"0"0"-1,-3 12 2,-1 5-28,7 17-3,-2 1-1,3 10-2,0 2 0,2 3-2,-2 1-1,-1-2-2,5-3-1,-5-9-4,7 0-11,-2-8-18,-3-11 0,4-7-1,-9-11 2</inkml:trace>
  <inkml:trace contextRef="#ctx0" brushRef="#br1" timeOffset="284145.2522">9322 12015 41,'-15'18'32,"4"11"3,-5-4-2,-2 1-21,13 7-2,0-7-2,11-1-3,5-7-3,7-3 0,5-7-2,5-5 1,1-4 0,-1-8-1,-3-2 1,-4-2-1,-4-4 1,-8-2 0,-7-3 0,-5-2 0,-8-3 0,-3 6-1,-1-2 1,-2 4-1,0 6 0,2 5-2,4 8-3,1 3-9,10-3-20,0 21-1,1-10-1,11 3 2</inkml:trace>
  <inkml:trace contextRef="#ctx0" brushRef="#br1" timeOffset="284779.2885">9790 12040 40,'0'0'33,"-4"-10"2,4 10-6,0 0-10,-13-7-3,13 7-6,-19 7-3,10 5-2,-6-1-1,2 7-1,1 2-1,3 7 0,2-1-1,6 3 0,5-1 0,6-2 0,4-3-2,6-3 0,4-3-1,-2-10-3,5 3-10,-4-9-23,-4-10 0,0-1 0,-4-11 1</inkml:trace>
  <inkml:trace contextRef="#ctx0" brushRef="#br1" timeOffset="285053.3041">10049 12054 64,'0'0'37,"9"-4"0,7-3-5,1 2-17,2-8-7,7 4-2,-4 0-3,2 0-4,0 3-1,-4-1-5,1 7-8,-7 1-22,-14-1 0,13 0 0,-13 0 0</inkml:trace>
  <inkml:trace contextRef="#ctx0" brushRef="#br1" timeOffset="285256.3157">10071 12160 43,'3'13'37,"-3"-13"1,15 9 0,2-5-13,-6-10-10,11 7-6,-7-5-3,5 2-3,-2 1-4,-5-5-8,0 1-31,0 1 2,-13 4-1,13-13-1</inkml:trace>
  <inkml:trace contextRef="#ctx0" brushRef="#br1" timeOffset="286156.3672">10705 11911 37,'-12'-7'29,"3"10"1,-6-3-10,-3 1-7,1 8-2,-5-1-3,5 8-1,-2 2-1,6 6-1,1-2 1,7 7-2,2-2 0,8 3-2,4-5 1,7-1-1,3-8-1,4-2 1,3-9 0,0-5 0,-4-7 0,-1-7 0,-3-5 0,-4-2 0,-4-6 0,-3-4 0,-8-2-1,0 2 0,-2 2 0,-2 4-1,-2 5 0,2 3 1,-1 8-2,6 9 2,-4 12-1,6 5 0,2 5 1,3 7-1,3 6 0,0 2 0,4 3 1,-1-4-1,-1-2-2,1-3 1,2-3-3,-5-10-2,5-1-6,-15-17-14,15 2-12,-5-9 1,-3-9-1,3-4 2</inkml:trace>
  <inkml:trace contextRef="#ctx0" brushRef="#br1" timeOffset="286429.3826">10935 11697 45,'0'0'33,"12"9"2,-6 0 0,0 2-21,6 15-3,-3-2-3,5 12-2,-4-1-2,2 7-1,-1-1-1,-3 1 0,-2 0-1,-1-2-3,1-1 0,-3-8-3,3 1-5,-6-13-9,2-6-18,4-2 1,-6-11-1,8-12 3</inkml:trace>
  <inkml:trace contextRef="#ctx0" brushRef="#br1" timeOffset="286677.397">11136 11665 38,'0'0'32,"0"0"2,13 8-1,-6 9-15,-3 3-8,4 11 0,-3 3-4,6 10-1,-4 0 0,4 4-3,-2 0 0,-1-5-3,1 0-3,-3-10-6,7-3-16,-2-5-10,-5-12-1,-6-13 1,14 6 1</inkml:trace>
  <inkml:trace contextRef="#ctx0" brushRef="#br1" timeOffset="287070.4195">11481 11932 48,'-21'17'34,"5"9"0,-6-3 0,3-1-24,11 7 0,0-7-5,12 1-1,4-4-1,7-4-1,4-3-1,6-6 0,0-5 0,0-3 0,1-4 0,-2-7-1,-4-2 0,-3-2 0,-4-3 0,-7-2 1,-5-2-2,-5-1 1,-5 1 0,-3 4 0,-2 4 0,-4 3 0,0 7 0,2 6-1,4 6-2,2 4-4,10 7-19,3 1-9,1-4 0,12 4-1</inkml:trace>
  <inkml:trace contextRef="#ctx0" brushRef="#br1" timeOffset="287366.4364">11885 11956 57,'0'0'35,"-12"-19"-1,12 19 1,-13-9-24,-1 4-4,1 7-2,-4 2-1,4 9-1,-3 1 0,4 10 0,-1-2 0,2 7-1,2-2 0,9 2 0,6-3-1,3-3-1,6-3-3,1-9-5,9-1-10,1-8-21,-2-9 2,1-5-1,-7-5 0</inkml:trace>
  <inkml:trace contextRef="#ctx0" brushRef="#br1" timeOffset="287672.4539">12092 11881 92,'0'0'38,"0"15"0,0-15-5,0 0-28,2 19-7,-2-19-16,0 0-20,12 14 0,-12-14-1,13 3 1</inkml:trace>
  <inkml:trace contextRef="#ctx0" brushRef="#br1" timeOffset="287872.4654">12146 12100 41,'5'22'33,"-5"-5"1,7 2 0,1 0-18,-5-4-6,5 4-3,-5 1-5,-2 3-2,-4 2-2,-7 0-9,-10 2-23,3 5 1,-13-5-2,2 5 2</inkml:trace>
  <inkml:trace contextRef="#ctx0" brushRef="#br1" timeOffset="290019.5882">13202 15596 34,'0'0'30,"-4"12"2,-5-3-8,0-2-7,1 9-3,-5-3-4,0 7-1,-3-2-3,3 10 0,-4 1-2,6 6-1,-1-1 0,7 5-2,3 2 1,8-1-1,2 0 0,6 0-1,1-5 0,2-2 0,2-4 0,-3-4 0,0-5-2,-5-5-4,4 0-12,-2-8-20,-13-7 2,9-5-1,-12-9 1</inkml:trace>
  <inkml:trace contextRef="#ctx0" brushRef="#br1" timeOffset="292312.7194">13769 15823 1,'0'0'2,"0"0"-2,0 0-2</inkml:trace>
  <inkml:trace contextRef="#ctx0" brushRef="#br1" timeOffset="295539.9039">13890 15899 30,'3'-13'17,"-3"13"2,2-14-2,-2 5 0,0 9-4,-2-16-3,2 16-1,-7-13-1,7 13 0,-11-9-1,11 9 0,-17-1-1,3 4 0,0 0-3,-3 3 0,-1 2 0,0 3-1,1 3-1,2 2 0,2 3 0,7 2-1,0 0 1,7 3-1,6-2 0,7 1 0,2-4 0,5 0 0,3-5 0,3-4 0,3-5 0,1-5 1,-2-4-1,-4-6 0,-1-2 0,-2-4 0,-7-3 0,-3-2 0,-8 0 0,-5-3 0,-8-1 0,-6 1 0,-4 1 0,-1 5 1,-3 2-2,3 5 1,3 5 0,3 5-3,14 1-4,-9 15-19,13-5-9,10 3-1,1-7 1</inkml:trace>
  <inkml:trace contextRef="#ctx0" brushRef="#br1" timeOffset="295826.9204">14204 15648 25,'0'-30'33,"5"12"1,-8 1 0,3 17-15,0 0-3,-9 16-4,6 12-3,-3 4-4,5 9 0,-3 6-1,5 5-1,1-3-1,4 0 0,1-4-1,2-2-1,2-7 0,2-6-3,2-5-6,-3-11-23,1-9-5,5-3 0,-5-12-1</inkml:trace>
  <inkml:trace contextRef="#ctx0" brushRef="#br1" timeOffset="296321.9486">14553 15659 60,'5'-12'36,"-5"12"0,-5 9 0,-4-1-24,6 14-6,-1 0-1,3 7-2,-3 5 0,7 5-1,0 0 0,2 3-1,-1-4 1,3-1-2,1-5 1,0-4-1,2-6-1,-2-10 1,-8-12-1,15 7 0,-15-7 0,8-17 0,-8 2 1,-3-2-1,-2-3 0,-6 3 0,-1 4 1,-4 2-1,-2 5 1,-2 6 0,1 6 0,-5 3 1,2 4-1,4 2 1,2 0 0,6 3 0,6-3 1,7 0 0,5-4 0,7 2 0,4-5 0,3 1-1,-1-2 1,2-1-1,-1-2-3,-4-2-2,4 2-9,-5-2-26,-2-7 0,3-1 0,-3-7 1</inkml:trace>
  <inkml:trace contextRef="#ctx0" brushRef="#br1" timeOffset="296608.9651">14798 16030 55,'-1'10'36,"1"-10"1,0 0 0,11 4-23,7 1-4,-4-8-2,11 4-2,-1-5-2,4 3-1,-2-1 0,2 0-2,-6-2 0,0 3-1,-7 1 1,-4 0-1,-11 0 0,0 0-1,0 0-2,-8 9-3,0 2-14,-3-5-19,-3-4 0,2 2-1,2-8 2</inkml:trace>
  <inkml:trace contextRef="#ctx0" brushRef="#br1" timeOffset="297286.0038">15469 15821 32,'0'0'35,"0"0"1,0 0 0,1-14-13,-1 14-8,-8-12-5,8 12-4,-18-10-2,7 8-1,-5 0-1,-1 5 0,-5 5 0,-1 5 0,-1 6 0,5 4-2,0 3 1,5 3 0,4 0 0,6-1-1,7-3 1,6-3-1,5-6 0,5-4 0,1-5 0,3-6 0,0-6 0,0-4 0,-1-4 0,-2-5 0,-4-2-1,-2-4 2,-3-4-2,-4 1 2,0 0-1,-3 1 0,-2 2 0,-1 6 0,0 3 1,-1 15 0,0 0-1,0 0 1,1 20 0,-2 4-2,0 2 2,2 4-1,-1 1 1,3 3-2,1-2 2,1-4-2,3-3-2,-1-9 0,6-1-9,-13-15-26,20 2-2,-7-12 1,-1-9 0</inkml:trace>
  <inkml:trace contextRef="#ctx0" brushRef="#br1" timeOffset="297557.0193">15725 15647 69,'5'-11'39,"-5"11"-1,0 0 2,0 0-26,-6 24-6,4-8-4,1 7-1,0 3-1,0 9-1,-2 2 0,1 2 0,-2 0 0,0-2-1,0 0 0,0-1-2,3-4 1,-2-12-4,7 2-7,-5-8-28,1-14 1,16 3-1,-5-15 1</inkml:trace>
  <inkml:trace contextRef="#ctx0" brushRef="#br1" timeOffset="297814.034">15899 15595 70,'0'0'38,"0"0"0,-3 17 0,6 4-25,-7 0-7,5 6-1,-2 2-2,1 10 0,0 1-1,0 3 0,-2-2-1,2 1-1,0-2 0,-1-4-4,7 0-5,-6-14-22,8-8-10,4-6 2,1-11-1</inkml:trace>
  <inkml:trace contextRef="#ctx0" brushRef="#br1" timeOffset="298253.0591">16179 15902 52,'-9'17'37,"1"6"0,-3-2 1,-4-7-21,12 10-5,-5-10-3,7 3-4,1-3-1,8-3-2,3-5 0,4-1-2,3-3 1,0-4-1,3 0 0,0-3 0,-2-5 0,0 0 0,-3-2 0,-1-2 1,-4-2-1,-1-2 0,-5-3 0,-5-2 1,-3 1-2,-5 1 2,-3 1-1,-3 5 1,-4 4-1,-2 4 1,0 5-1,1 8-1,4 4 1,0 1-3,8 6-2,0-6-11,9 2-24,7 4 1,3-5-1,7-2 1</inkml:trace>
  <inkml:trace contextRef="#ctx0" brushRef="#br1" timeOffset="298673.0831">16624 15831 49,'9'-14'34,"-9"14"1,8-16-1,-5 3-20,-3 13-5,12-14-3,-12 14-2,10-10 0,-10 10 1,0 0-1,0 0 1,0 0 0,0 0-1,-17 10 0,6-2-1,-5 0 0,0 6 0,-4-1-1,4 4 0,-1-1 0,4 5-1,1-1 0,7 2 0,3-1 0,5-1-1,5-2 1,5 1 0,2-2 0,3-1-1,1-6 0,1-1-1,3 0-3,-8-13-14,2 3-24,-2-6-1,-2-6 1,-1-4 0</inkml:trace>
  <inkml:trace contextRef="#ctx0" brushRef="#br1" timeOffset="299898.1532">17598 15714 44,'2'-15'32,"-2"15"3,0 0-11,-2-10-8,2 10-3,0 0-3,0 0-3,-14-10-2,14 10-1,-17-6-2,6 7 0,-3-1-1,-2 2 0,-3 0 0,-2 0-1,0 1 0,-2 1 1,-1 1-1,-1-1 0,0 2 0,1 2 0,-1-1 0,2 0 0,2 0 0,2 2 1,2 0-1,3 1 1,2 0-1,3-1 1,4 1 0,4 4 0,2 3 0,6 1 0,1 0 0,6 2 0,0-1 0,5 0 0,2 0 0,-2-5 0,3-3-1,3-1 1,1-3 0,0-3 0,2-1-1,0-3 1,-1-2 0,3 1-1,-2-1 1,-4-3 0,-4 1-2,-1 1 1,-4 1-2,-5-1-1,-1 5-6,-9-2-12,0 0-19,0 0 1,-14 1-1,14-1 2</inkml:trace>
  <inkml:trace contextRef="#ctx0" brushRef="#br1" timeOffset="300272.1746">17209 16164 46,'9'11'36,"1"-7"2,4 1-11,0-8-4,10 10-6,-4-11-4,13 7-4,-2-5-2,8 2-4,-2-3-1,2 3-1,-3 1 0,0-2-1,-6 4 0,-5 0-2,-4 3-3,-11-7-13,-10 1-22,13 10 0,-13-10-1,0 0 1</inkml:trace>
  <inkml:trace contextRef="#ctx0" brushRef="#br1" timeOffset="305448.4707">18409 15884 29,'-15'-9'29,"15"9"1,-17-2-10,7-4-4,10 6-4,-18-11-3,18 11-1,-16-10-3,16 10 0,-16-3-1,16 3 0,-19 8-2,7 4-1,-1-1 0,-2 4 0,0 3 0,0 2 0,0-1 0,1 6-1,3-3 1,1 0-1,1 0 0,5 0 1,3-1-1,4-2 1,4 1 0,1-5 1,1-2-1,6-1 1,-1-6-1,3-2 1,-1-7-1,3-4 0,-1-6 0,3-4-1,1-4 1,-3-4-1,0-2 1,-1 0-1,-6-2 1,-2 0 0,-4 0-1,-2 3 2,-5 4-1,-2 3 0,0 2 0,0 6 0,3 11 0,0 0-1,0 0 1,-4 15 0,6 1-1,-1 5 0,1 4 0,0 1 0,1 5 1,-1-2-2,0 4 1,1-4 0,-1-2-1,0-3 0,1-3-2,-3-6 0,3 1-4,-3-16-4,2 14-13,-2-14-13,0 0-1,0 0 2,8-17 1</inkml:trace>
  <inkml:trace contextRef="#ctx0" brushRef="#br1" timeOffset="305797.4906">18601 15559 18,'12'4'28,"-12"-4"0,10 9 3,-6 4-16,-1 2-6,4 7 0,-4 1-3,4 8 1,-4 1-2,0 5-1,-3-1 0,-1 5-3,-4-1 1,1 1-1,-3 1 1,0-2-2,0-3 0,2-1 0,0-3 0,2-7 0,3-3-3,-1-8-2,6-4-7,0-1-21,-5-10-1,14-16 1,-8-5 0</inkml:trace>
  <inkml:trace contextRef="#ctx0" brushRef="#br1" timeOffset="306142.5104">18834 15647 30,'0'0'33,"0"0"2,9 13-3,-5-2-11,-5 0-7,7 11-3,-6-1-5,3 11-1,-5 0-1,0 5-3,-4 2 1,2 4-2,-3 0 1,1 2-1,1-1 0,2-3 0,3-4 0,4-5-1,4-5 0,1-9-3,8-3-5,-5-13-16,4-9-11,2-1-1,-3-12 1,3 0 1</inkml:trace>
  <inkml:trace contextRef="#ctx0" brushRef="#br1" timeOffset="306591.5361">19145 15922 71,'-21'13'36,"6"6"-1,-7-2-11,1-6-12,7 6-5,1-5-4,8 3 0,5-2-2,8 2 0,2 0 0,6-1-1,3-1 0,5-1 0,4-3-1,-2-4 1,5-2-1,-1-6 0,1-4 0,0-6 0,-2-4 1,-7-3-1,-3-2 2,-8 0-1,-7-5 1,-8 1 0,-7-1 0,-6 5 1,-4 2-1,-2 5 1,-2 2-2,2 7 2,1 5-2,3 8-1,5 5-1,1-1-3,11 7-8,-2 0-24,6-4 0,8 3-1,2-8 1</inkml:trace>
  <inkml:trace contextRef="#ctx0" brushRef="#br1" timeOffset="307000.5594">19780 15838 35,'12'-5'32,"-12"5"4,0 0-10,0 0-5,0 0-5,-6 9-2,-8-4-4,2 9-3,-8-5-2,2 6-1,-5-1-1,0 5 0,-3 3 0,4 3-2,0-3 1,8 2 0,4-1-1,7-1 0,7-2 0,9-6-1,8-3-1,6-2 0,5-3-2,-1-7-5,8 4-11,-3-5-21,-7-5 0,0 0 0,-9-8 1</inkml:trace>
  <inkml:trace contextRef="#ctx0" brushRef="#br1" timeOffset="307359.58">19949 15611 78,'0'0'40,"0"0"-1,12 4 1,3 9-28,-8-2-7,9 10-1,0 3-1,3 5-1,1 6-1,-2 6 0,-1 6 0,-4 3 0,-3 6 0,-4 4-1,-7 2 1,-6 1-1,-5-4 1,-2-6-1,-2-6-1,-2-9-3,6-4-7,-7-12-29,8-12-1,11-10 1,-11-2-2</inkml:trace>
  <inkml:trace contextRef="#ctx0" brushRef="#br1" timeOffset="335745.2035">7142 13991 4,'0'0'15,"-15"-1"-2,15 1-2,-16 2-3,6 2-1,0-1-1,-1 3 0,0 2-1,3 1-1,-1 1 0,0 5 0,3-1 0,1 4-1,2-2 0,3 3 1,2-3-1,2 0-1,4-3 0,2-2 1,2-6 0,3-4 0,0-5 1,2-7-1,0 1 0,-2-7 1,-1 0 0,-3-5-1,-1 4-1,-6-6 0,-4 4-1,-3 1 1,-5-1-1,-5 6 0,1 3-1,-3 4 0,0 5 1,-1 5-2,4 4 1,2 4-2,2 4 0,5 2-2,1-4-3,5 4-7,5 1-16,-8-18 0,19 20 0</inkml:trace>
  <inkml:trace contextRef="#ctx0" brushRef="#br1" timeOffset="336117.2248">7328 13740 15,'0'0'29,"0"0"1,0 0 0,0 0-14,0 0-3,0 0-3,-9 23-2,3-5-3,4 8-1,-4 2 0,2 6-2,-1 1 0,2 1 1,1-2-2,4 0-1,2-4 2,1-7-2,3-3-1,2-8-1,5-5-5,-3-9-6,4-8-20,2 1 0,-4-11-2,5 4 2</inkml:trace>
  <inkml:trace contextRef="#ctx0" brushRef="#br1" timeOffset="336640.2547">7590 13739 5,'0'0'25,"0"0"1,0 0 1,0 0-14,6 14-2,-2 0 0,-1 1-4,1 5-1,-1 1-2,2 5-1,-1-2 1,1 2-3,-1-3 1,1-2-1,-1-4-1,0-2-1,-2-4 1,-2-11-1,1 9 0,-1-9 0,0 0 0,-10-6 0,10 6 0,-19-11 1,7 5 1,-2 2-1,0 1 1,-2 3 1,1 1-1,-1 4 0,2 1 1,2 5-1,2 0 1,2 2-1,1 0 0,3 1 0,5 0 0,5-1 0,1-1 0,5-3 1,2-4 0,4-1 1,1-5-1,2-1 1,-5-4 0,4 2-1,-6-2-2,-1-1-3,-2 4-7,-11 3-16,6-9-7,-6 9-1,0 0 0</inkml:trace>
  <inkml:trace contextRef="#ctx0" brushRef="#br1" timeOffset="337375.2968">7791 14040 42,'0'0'34,"18"-2"-2,-18 2-9,13-4-2,-3 6-6,-10-2-4,10-2-5,-10 2-3,10 2-1,-10-2-1,0 0-1,14 8 1,-14-8-1,13 4 0,-13-4-1,16 5-1,-16-5-3,17 7-7,-17-7-18,10 1-5,-1 1-1,-9-2 0</inkml:trace>
  <inkml:trace contextRef="#ctx0" brushRef="#br1" timeOffset="338018.3336">8227 13893 23,'1'-14'30,"-1"14"0,0 0-4,-10-6-8,10 6-4,-17-5-4,17 5-4,-21-2-2,11 3 0,-3-1-2,2 3 1,-3 3-1,5 3-1,-1 4 0,1 1 0,3 2-1,3 2 1,1 1 0,3 1-1,5-3 0,1-3-1,4-2 1,5-2 0,0-4 0,2-4 0,2-2 0,-4-4 0,1-3 0,-3 0 0,-1-3 1,-4-2-1,-2 0 0,0-2 0,-3-1 1,1 1 0,-4 2 0,1 1 0,-2 11 0,0-12 1,0 12-1,0 0 0,-7 13 0,7 0-1,-1 1 1,1 4-1,0 2 1,1 0-1,2-3 0,1 1-1,2-3 0,-2-4-1,3-1-3,-7-10-8,13-5-18,-4 2-3,-4-10-2,5-1 2</inkml:trace>
  <inkml:trace contextRef="#ctx0" brushRef="#br1" timeOffset="338305.35">8454 13737 40,'0'0'34,"1"-15"1,-1 15-1,0 0-15,0 0-9,3 15-3,-4-5-3,4 6-2,1 4-1,-2 7 0,0 2 0,-1 1 0,-1 2 0,2-1-1,-1-1 1,2-5-2,-2-4 0,3-7-3,2-2-5,-6-12-12,0 0-14,14-5 0,-10-8-2,4-1 3</inkml:trace>
  <inkml:trace contextRef="#ctx0" brushRef="#br1" timeOffset="338565.3649">8580 13691 26,'7'-12'31,"-7"12"1,0 0 1,1 18-14,1 2-7,-4-1-2,4 6-1,-4-1-4,3 7 0,-2-4-1,3 2-1,-2-3-1,2-2-1,1-3 0,-1 0-1,2-2-2,-2-7-3,4 1-13,2-2-18,-8-11 1,9 3-2,-9-3 2</inkml:trace>
  <inkml:trace contextRef="#ctx0" brushRef="#br1" timeOffset="339019.3908">8837 13853 19,'-17'-2'32,"12"13"2,-5-6 0,-2 5-14,5 9-4,-5-5-4,7 9-4,-4-3-2,9 1-3,-1-4 0,6 1-2,4-4 0,2-5 0,3-2-1,3-4 0,2-5 0,-1-2 0,2-3 0,-4-5-1,0-1 1,-2-3 0,-2-4-1,-5 1 0,-3-3 0,-5 1 1,-4 1 0,-2 5 0,-5 4 0,-2 2 0,-4 8 0,2 3 0,0 7-1,2 0-3,9 7-7,-4 0-20,8-7-4,11 4-1,0-8 2</inkml:trace>
  <inkml:trace contextRef="#ctx0" brushRef="#br1" timeOffset="339325.4083">9150 13801 68,'0'-11'36,"0"11"1,-15-6 0,15 6-29,-20 7-3,9 2 0,-1-1-3,1 4 0,0 5-1,3 0 0,3 2 1,2 1-2,3-3 1,3 1-1,3-2 0,2-3 0,6-4 0,1-3-1,4-3-4,-4-9-11,1 1-21,0-4 0,-4-6-2,0 3 2</inkml:trace>
  <inkml:trace contextRef="#ctx0" brushRef="#br1" timeOffset="346682.8291">8589 13268 40,'0'0'34,"18"14"1,-18-14-2,15 20-17,-6 0-4,-5 0-4,3 8-4,-5 1-1,-1 0-2,0 0-2,-3-7-1,1-2-5,-3-11-6,4-9-16,0 0-6,0 0-1,-2-23 2</inkml:trace>
  <inkml:trace contextRef="#ctx0" brushRef="#br1" timeOffset="347288.8638">9058 13123 10,'1'-10'29,"-1"10"0,5-12-2,-7 2-7,2 10-3,-9-17-3,9 17-3,-18-13-3,8 11-2,-4 1-2,0 6-1,-3 4-2,1 6 0,0 3 0,2 9 0,2 2 0,4 2-1,4-1 1,6-2-1,6-4 0,7-5 0,4-5 1,5-10-2,2-7 1,2-7 1,1-5-2,-2-5 2,-3-2-1,-4-4 1,-4-1-1,-5 1 1,-5 1 0,-5 5 1,-6 0-1,0 6 0,5 14 1,-15-11-1,15 11 0,-15 11-1,10 4 1,4 6-1,3 6 1,1 2-2,2 3 1,1 1-1,3-5 0,-1-2-2,4-2-1,-3-11-5,4-2-10,-1-8-16,-12-3-1,21-19 0,-13-2 1</inkml:trace>
  <inkml:trace contextRef="#ctx0" brushRef="#br1" timeOffset="347982.9035">9358 12829 40,'0'0'31,"0"0"2,0 0-11,-7 11-6,10 3-3,-6-2-4,5 12-1,-2 1-4,3 6-1,-5 0-1,4 6 0,-4 0-2,-1-1 0,0-3 0,-1-3-1,0-1-1,0-8-2,5 1-5,-1-22-4,0 14-13,0-14-9,9-1 1,1-4 1</inkml:trace>
  <inkml:trace contextRef="#ctx0" brushRef="#br1" timeOffset="348257.9192">9526 12831 52,'0'0'35,"0"0"0,0 0 0,2 13-20,-10 2-7,3 10-2,-3 3-4,5 7 0,0 3-1,0 2 0,2-2-2,1 0 1,2 0-2,-1-7-2,4 2-5,-4-10-11,0-6-15,10-3-1,-11-14 1,19 3 0</inkml:trace>
  <inkml:trace contextRef="#ctx0" brushRef="#br1" timeOffset="348625.9403">9711 13091 37,'-7'19'31,"-10"-3"3,7 3-2,-2 5-19,0-2-3,8 2-4,3-7-1,9 1-2,5-8 0,5-4-2,6-4 0,4-6 0,1-9-1,1-2 2,-2-2-2,-2-5 1,-5-2-1,-3 3 1,-10-5 0,-5 4 0,-8 1 0,-5 2 0,-9 4-1,-3 9 0,-2 5 0,-4 5-1,5 8-3,0 0-3,11 8-12,6 2-16,5-8 1,11 2-2,4-10 3</inkml:trace>
  <inkml:trace contextRef="#ctx0" brushRef="#br1" timeOffset="348912.9567">10174 13038 47,'-9'-13'35,"-1"9"0,-6-1-1,-1 3-14,-2 7-15,-5 2 0,5 8-2,-1 4 0,4 4-1,3 2-1,4 7 1,4 0 0,6 1 0,8-5 0,7-1-1,7-6 0,6-5-2,7 1-7,-3-7-29,-1-10 0,-1 0 0,-10-7-1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2013-05-27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Java-like arrays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...</a:t>
            </a:r>
          </a:p>
          <a:p>
            <a:pPr marL="0" indent="0">
              <a:buNone/>
            </a:pPr>
            <a:r>
              <a:rPr lang="en-US" dirty="0" smtClean="0"/>
              <a:t>a[</a:t>
            </a:r>
            <a:r>
              <a:rPr lang="en-US" dirty="0" err="1" smtClean="0"/>
              <a:t>i</a:t>
            </a:r>
            <a:r>
              <a:rPr lang="en-US" dirty="0" smtClean="0"/>
              <a:t>] = 5;</a:t>
            </a:r>
          </a:p>
          <a:p>
            <a:pPr marL="0" indent="0">
              <a:buNone/>
            </a:pPr>
            <a:r>
              <a:rPr lang="en-US" dirty="0" smtClean="0"/>
              <a:t>b[j] = 7;</a:t>
            </a:r>
          </a:p>
          <a:p>
            <a:pPr marL="0" indent="0">
              <a:buNone/>
            </a:pPr>
            <a:r>
              <a:rPr lang="en-US" dirty="0" smtClean="0"/>
              <a:t>assert(a[</a:t>
            </a:r>
            <a:r>
              <a:rPr lang="en-US" dirty="0" err="1" smtClean="0"/>
              <a:t>i</a:t>
            </a:r>
            <a:r>
              <a:rPr lang="en-US" dirty="0" smtClean="0"/>
              <a:t>]==5);</a:t>
            </a:r>
          </a:p>
        </p:txBody>
      </p:sp>
    </p:spTree>
    <p:extLst>
      <p:ext uri="{BB962C8B-B14F-4D97-AF65-F5344CB8AC3E}">
        <p14:creationId xmlns:p14="http://schemas.microsoft.com/office/powerpoint/2010/main" val="13102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Objects Point Nowhere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class C {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 f; C next; C </a:t>
            </a:r>
            <a:r>
              <a:rPr lang="en-US" dirty="0" err="1" smtClean="0">
                <a:sym typeface="Wingdings" pitchFamily="2" charset="2"/>
              </a:rPr>
              <a:t>prev</a:t>
            </a:r>
            <a:r>
              <a:rPr lang="en-US" dirty="0" smtClean="0">
                <a:sym typeface="Wingdings" pitchFamily="2" charset="2"/>
              </a:rPr>
              <a:t>; }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this should work:</a:t>
            </a: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	x = new C();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	assert(</a:t>
            </a:r>
            <a:r>
              <a:rPr lang="en-US" sz="2400" dirty="0" err="1" smtClean="0">
                <a:sym typeface="Wingdings" pitchFamily="2" charset="2"/>
              </a:rPr>
              <a:t>x.f</a:t>
            </a:r>
            <a:r>
              <a:rPr lang="en-US" sz="2400" dirty="0" smtClean="0">
                <a:sym typeface="Wingdings" pitchFamily="2" charset="2"/>
              </a:rPr>
              <a:t>==0 &amp;&amp; </a:t>
            </a:r>
            <a:r>
              <a:rPr lang="en-US" sz="2400" dirty="0" err="1" smtClean="0">
                <a:sym typeface="Wingdings" pitchFamily="2" charset="2"/>
              </a:rPr>
              <a:t>c.next</a:t>
            </a:r>
            <a:r>
              <a:rPr lang="en-US" sz="2400" dirty="0" smtClean="0">
                <a:sym typeface="Wingdings" pitchFamily="2" charset="2"/>
              </a:rPr>
              <a:t>==null  &amp;&amp; </a:t>
            </a:r>
            <a:r>
              <a:rPr lang="en-US" sz="2400" dirty="0" err="1" smtClean="0">
                <a:sym typeface="Wingdings" pitchFamily="2" charset="2"/>
              </a:rPr>
              <a:t>c.prev</a:t>
            </a:r>
            <a:r>
              <a:rPr lang="en-US" sz="2400" dirty="0" smtClean="0">
                <a:sym typeface="Wingdings" pitchFamily="2" charset="2"/>
              </a:rPr>
              <a:t>==null)</a:t>
            </a:r>
            <a:br>
              <a:rPr lang="en-US" sz="2400" dirty="0" smtClean="0">
                <a:sym typeface="Wingdings" pitchFamily="2" charset="2"/>
              </a:rPr>
            </a:b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x = new C();   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20280" y="2287800"/>
              <a:ext cx="8213400" cy="4138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480" y="2280960"/>
                <a:ext cx="8236800" cy="41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08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are new, you are known by few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class C { </a:t>
            </a:r>
            <a:r>
              <a:rPr lang="en-US" dirty="0" err="1">
                <a:sym typeface="Wingdings" pitchFamily="2" charset="2"/>
              </a:rPr>
              <a:t>int</a:t>
            </a:r>
            <a:r>
              <a:rPr lang="en-US" dirty="0">
                <a:sym typeface="Wingdings" pitchFamily="2" charset="2"/>
              </a:rPr>
              <a:t> f; C next; C </a:t>
            </a:r>
            <a:r>
              <a:rPr lang="en-US" dirty="0" err="1">
                <a:sym typeface="Wingdings" pitchFamily="2" charset="2"/>
              </a:rPr>
              <a:t>prev</a:t>
            </a:r>
            <a:r>
              <a:rPr lang="en-US" dirty="0">
                <a:sym typeface="Wingdings" pitchFamily="2" charset="2"/>
              </a:rPr>
              <a:t>; </a:t>
            </a:r>
            <a:r>
              <a:rPr lang="en-US" dirty="0" smtClean="0">
                <a:sym typeface="Wingdings" pitchFamily="2" charset="2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Assume </a:t>
            </a:r>
            <a:r>
              <a:rPr lang="en-US" dirty="0">
                <a:sym typeface="Wingdings" pitchFamily="2" charset="2"/>
              </a:rPr>
              <a:t>C is the only class in the </a:t>
            </a:r>
            <a:r>
              <a:rPr lang="en-US" dirty="0" smtClean="0">
                <a:sym typeface="Wingdings" pitchFamily="2" charset="2"/>
              </a:rPr>
              <a:t>program</a:t>
            </a:r>
          </a:p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Lonely object</a:t>
            </a:r>
            <a:r>
              <a:rPr lang="en-US" dirty="0" smtClean="0">
                <a:sym typeface="Wingdings" pitchFamily="2" charset="2"/>
              </a:rPr>
              <a:t>: no other object points to it.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Newly allocated objects are lonely! </a:t>
            </a: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x = new C();   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9760" y="2952000"/>
              <a:ext cx="8220960" cy="3484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880" y="2946960"/>
                <a:ext cx="8236080" cy="35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9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Remember our Model of Java Arrays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43100"/>
            <a:ext cx="6096000" cy="468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length : Array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data : Array -&gt; (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 smtClean="0"/>
              <a:t> or simply:  </a:t>
            </a:r>
            <a:r>
              <a:rPr lang="en-US" sz="2600" dirty="0" smtClean="0">
                <a:solidFill>
                  <a:srgbClr val="FF0000"/>
                </a:solidFill>
              </a:rPr>
              <a:t>Array x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2600" dirty="0" smtClean="0">
                <a:sym typeface="Wingdings" pitchFamily="2" charset="2"/>
              </a:rPr>
              <a:t>        assert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    </a:t>
            </a:r>
            <a:r>
              <a:rPr lang="en-US" sz="2600" dirty="0" err="1" smtClean="0">
                <a:sym typeface="Wingdings" pitchFamily="2" charset="2"/>
              </a:rPr>
              <a:t>assert</a:t>
            </a:r>
            <a:endParaRPr 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            data= data( (</a:t>
            </a:r>
            <a:r>
              <a:rPr lang="en-US" sz="2600" dirty="0" err="1" smtClean="0">
                <a:sym typeface="Wingdings" pitchFamily="2" charset="2"/>
              </a:rPr>
              <a:t>a,i</a:t>
            </a:r>
            <a:r>
              <a:rPr lang="en-US" sz="2600" dirty="0" smtClean="0">
                <a:sym typeface="Wingdings" pitchFamily="2" charset="2"/>
              </a:rPr>
              <a:t>):= x)</a:t>
            </a:r>
          </a:p>
          <a:p>
            <a:pPr>
              <a:buFont typeface="Wingdings"/>
              <a:buChar char="è"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2600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endParaRPr 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600" dirty="0" smtClean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88855"/>
            <a:ext cx="3886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class Array {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int</a:t>
            </a:r>
            <a:r>
              <a:rPr lang="en-US" sz="3200" dirty="0"/>
              <a:t> length;</a:t>
            </a:r>
          </a:p>
          <a:p>
            <a:r>
              <a:rPr lang="en-US" sz="3200" dirty="0"/>
              <a:t>  </a:t>
            </a:r>
            <a:r>
              <a:rPr lang="en-US" sz="3200" dirty="0" smtClean="0"/>
              <a:t>data </a:t>
            </a:r>
            <a:r>
              <a:rPr lang="en-US" sz="3200" dirty="0"/>
              <a:t>: </a:t>
            </a:r>
            <a:r>
              <a:rPr lang="en-US" sz="3200" dirty="0" err="1"/>
              <a:t>int</a:t>
            </a:r>
            <a:r>
              <a:rPr lang="en-US" sz="3200" dirty="0"/>
              <a:t>[]</a:t>
            </a:r>
            <a:br>
              <a:rPr lang="en-US" sz="3200" dirty="0"/>
            </a:br>
            <a:r>
              <a:rPr lang="en-US" sz="3200" dirty="0" smtClean="0"/>
              <a:t>}</a:t>
            </a:r>
          </a:p>
          <a:p>
            <a:r>
              <a:rPr lang="en-US" sz="3200" dirty="0" smtClean="0"/>
              <a:t>a[i] = x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y = a[i]		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52000" y="3150720"/>
              <a:ext cx="3984120" cy="327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2280" y="3138120"/>
                <a:ext cx="4008960" cy="33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New Array of Objects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1447800"/>
            <a:ext cx="411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class </a:t>
            </a:r>
            <a:r>
              <a:rPr lang="en-US" sz="3200" dirty="0" err="1" smtClean="0"/>
              <a:t>oArray</a:t>
            </a:r>
            <a:r>
              <a:rPr lang="en-US" sz="3200" dirty="0" smtClean="0"/>
              <a:t> </a:t>
            </a:r>
            <a:r>
              <a:rPr lang="en-US" sz="3200" dirty="0"/>
              <a:t>{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int</a:t>
            </a:r>
            <a:r>
              <a:rPr lang="en-US" sz="3200" dirty="0"/>
              <a:t> length;</a:t>
            </a:r>
          </a:p>
          <a:p>
            <a:r>
              <a:rPr lang="en-US" sz="3200" dirty="0"/>
              <a:t>  </a:t>
            </a:r>
            <a:r>
              <a:rPr lang="en-US" sz="3200" dirty="0" smtClean="0"/>
              <a:t>data </a:t>
            </a:r>
            <a:r>
              <a:rPr lang="en-US" sz="3200" dirty="0"/>
              <a:t>: </a:t>
            </a:r>
            <a:r>
              <a:rPr lang="en-US" sz="3200" dirty="0" smtClean="0"/>
              <a:t>Object[]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}</a:t>
            </a:r>
            <a:endParaRPr lang="en-US" sz="3200" dirty="0"/>
          </a:p>
          <a:p>
            <a:r>
              <a:rPr lang="en-US" sz="3200" dirty="0" smtClean="0"/>
              <a:t>x = new </a:t>
            </a:r>
            <a:r>
              <a:rPr lang="en-US" sz="3200" dirty="0" err="1"/>
              <a:t>o</a:t>
            </a:r>
            <a:r>
              <a:rPr lang="en-US" sz="3200" dirty="0" err="1" smtClean="0"/>
              <a:t>Array</a:t>
            </a:r>
            <a:r>
              <a:rPr lang="en-US" sz="3200" dirty="0" smtClean="0"/>
              <a:t>[100] </a:t>
            </a:r>
            <a:r>
              <a:rPr lang="en-US" sz="3200" dirty="0" smtClean="0">
                <a:sym typeface="Wingdings" pitchFamily="2" charset="2"/>
              </a:rPr>
              <a:t></a:t>
            </a:r>
            <a:endParaRPr lang="en-US" sz="3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310040" y="3068640"/>
              <a:ext cx="6609600" cy="3532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7080" y="3054600"/>
                <a:ext cx="6630840" cy="355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there are fields and variables f</a:t>
            </a:r>
            <a:r>
              <a:rPr lang="en-US" baseline="-25000" dirty="0" smtClean="0"/>
              <a:t>1</a:t>
            </a:r>
            <a:r>
              <a:rPr lang="en-US" dirty="0" smtClean="0"/>
              <a:t>,f</a:t>
            </a:r>
            <a:r>
              <a:rPr lang="en-US" baseline="-25000" dirty="0" smtClean="0"/>
              <a:t>2</a:t>
            </a:r>
            <a:r>
              <a:rPr lang="en-US" dirty="0" smtClean="0"/>
              <a:t>,f</a:t>
            </a:r>
            <a:r>
              <a:rPr lang="en-US" baseline="-25000" dirty="0" smtClean="0"/>
              <a:t>3  </a:t>
            </a:r>
            <a:r>
              <a:rPr lang="en-US" dirty="0" smtClean="0"/>
              <a:t>(denoted f)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	procedure foo(x):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 requires P(</a:t>
            </a:r>
            <a:r>
              <a:rPr lang="en-US" dirty="0" err="1" smtClean="0"/>
              <a:t>x,f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  modifies f</a:t>
            </a:r>
            <a:r>
              <a:rPr lang="en-US" baseline="-25000" dirty="0" smtClean="0"/>
              <a:t>3</a:t>
            </a:r>
          </a:p>
          <a:p>
            <a:pPr marL="0" indent="0">
              <a:buNone/>
            </a:pPr>
            <a:r>
              <a:rPr lang="en-US" dirty="0" smtClean="0"/>
              <a:t>	  ensures Q(</a:t>
            </a:r>
            <a:r>
              <a:rPr lang="en-US" dirty="0" err="1" smtClean="0"/>
              <a:t>x,old</a:t>
            </a:r>
            <a:r>
              <a:rPr lang="en-US" dirty="0" smtClean="0"/>
              <a:t>(f),f)</a:t>
            </a:r>
          </a:p>
          <a:p>
            <a:pPr marL="0" indent="0">
              <a:buNone/>
            </a:pPr>
            <a:r>
              <a:rPr lang="en-US" dirty="0" smtClean="0"/>
              <a:t>foo(E)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assert(P(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dirty="0" err="1" smtClean="0">
                <a:sym typeface="Wingdings" pitchFamily="2" charset="2"/>
              </a:rPr>
              <a:t>,f</a:t>
            </a:r>
            <a:r>
              <a:rPr lang="en-US" dirty="0" smtClean="0">
                <a:sym typeface="Wingdings" pitchFamily="2" charset="2"/>
              </a:rPr>
              <a:t>));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old_f</a:t>
            </a:r>
            <a:r>
              <a:rPr lang="en-US" dirty="0" smtClean="0">
                <a:sym typeface="Wingdings" pitchFamily="2" charset="2"/>
              </a:rPr>
              <a:t> = f;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havoc(f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assume Q(</a:t>
            </a:r>
            <a:r>
              <a:rPr lang="en-US" dirty="0" err="1" smtClean="0">
                <a:sym typeface="Wingdings" pitchFamily="2" charset="2"/>
              </a:rPr>
              <a:t>E,old_f</a:t>
            </a:r>
            <a:r>
              <a:rPr lang="en-US" dirty="0" smtClean="0">
                <a:sym typeface="Wingdings" pitchFamily="2" charset="2"/>
              </a:rPr>
              <a:t>, f)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92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 of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there are fields and variables f</a:t>
            </a:r>
            <a:r>
              <a:rPr lang="en-US" baseline="-25000" dirty="0" smtClean="0"/>
              <a:t>1</a:t>
            </a:r>
            <a:r>
              <a:rPr lang="en-US" dirty="0" smtClean="0"/>
              <a:t>,f</a:t>
            </a:r>
            <a:r>
              <a:rPr lang="en-US" baseline="-25000" dirty="0" smtClean="0"/>
              <a:t>2</a:t>
            </a:r>
            <a:r>
              <a:rPr lang="en-US" dirty="0" smtClean="0"/>
              <a:t>,f</a:t>
            </a:r>
            <a:r>
              <a:rPr lang="en-US" baseline="-25000" dirty="0" smtClean="0"/>
              <a:t>3  </a:t>
            </a:r>
            <a:r>
              <a:rPr lang="en-US" dirty="0" smtClean="0"/>
              <a:t>(denoted f)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	procedure foo(x):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 requires P(</a:t>
            </a:r>
            <a:r>
              <a:rPr lang="en-US" dirty="0" err="1" smtClean="0"/>
              <a:t>x,f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  modifies x.f</a:t>
            </a:r>
            <a:r>
              <a:rPr lang="en-US" baseline="-25000" dirty="0" smtClean="0"/>
              <a:t>3</a:t>
            </a:r>
          </a:p>
          <a:p>
            <a:pPr marL="0" indent="0">
              <a:buNone/>
            </a:pPr>
            <a:r>
              <a:rPr lang="en-US" dirty="0" smtClean="0"/>
              <a:t>	  ensures Q(</a:t>
            </a:r>
            <a:r>
              <a:rPr lang="en-US" dirty="0" err="1" smtClean="0"/>
              <a:t>x,f,f</a:t>
            </a:r>
            <a:r>
              <a:rPr lang="en-US" dirty="0" smtClean="0"/>
              <a:t>’)</a:t>
            </a:r>
          </a:p>
          <a:p>
            <a:pPr marL="0" indent="0">
              <a:buNone/>
            </a:pPr>
            <a:r>
              <a:rPr lang="en-US" dirty="0" smtClean="0"/>
              <a:t>foo(E)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assert(P(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dirty="0" err="1" smtClean="0">
                <a:sym typeface="Wingdings" pitchFamily="2" charset="2"/>
              </a:rPr>
              <a:t>,f</a:t>
            </a:r>
            <a:r>
              <a:rPr lang="en-US" dirty="0" smtClean="0">
                <a:sym typeface="Wingdings" pitchFamily="2" charset="2"/>
              </a:rPr>
              <a:t>));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old_f</a:t>
            </a:r>
            <a:r>
              <a:rPr lang="en-US" dirty="0" smtClean="0">
                <a:sym typeface="Wingdings" pitchFamily="2" charset="2"/>
              </a:rPr>
              <a:t> = f;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havoc(x.f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);                  havoc(f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); assume 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assume Q(</a:t>
            </a:r>
            <a:r>
              <a:rPr lang="en-US" dirty="0" err="1" smtClean="0">
                <a:sym typeface="Wingdings" pitchFamily="2" charset="2"/>
              </a:rPr>
              <a:t>E,old_f</a:t>
            </a:r>
            <a:r>
              <a:rPr lang="en-US" dirty="0" smtClean="0">
                <a:sym typeface="Wingdings" pitchFamily="2" charset="2"/>
              </a:rPr>
              <a:t>, f)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74040" y="1972080"/>
              <a:ext cx="6774120" cy="329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0720" y="1968480"/>
                <a:ext cx="6802200" cy="33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5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class Pair { Object first; Object second; }</a:t>
            </a:r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printPair</a:t>
            </a:r>
            <a:r>
              <a:rPr lang="en-US" dirty="0" smtClean="0"/>
              <a:t>(p : Pair) { ... }</a:t>
            </a:r>
          </a:p>
          <a:p>
            <a:pPr marL="0" indent="0"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printBoth</a:t>
            </a:r>
            <a:r>
              <a:rPr lang="en-US" dirty="0" smtClean="0"/>
              <a:t>(x : Object, y : Object) </a:t>
            </a:r>
          </a:p>
          <a:p>
            <a:pPr marL="0" indent="0">
              <a:buNone/>
            </a:pPr>
            <a:r>
              <a:rPr lang="en-US" dirty="0" smtClean="0"/>
              <a:t>modifies first, second </a:t>
            </a:r>
            <a:r>
              <a:rPr lang="en-US" dirty="0"/>
              <a:t> </a:t>
            </a:r>
            <a:r>
              <a:rPr lang="en-US" dirty="0" smtClean="0"/>
              <a:t>// ?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  Pair p = new Pair();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p.first</a:t>
            </a:r>
            <a:r>
              <a:rPr lang="en-US" dirty="0" smtClean="0"/>
              <a:t> = x;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p.second</a:t>
            </a:r>
            <a:r>
              <a:rPr lang="en-US" dirty="0" smtClean="0"/>
              <a:t> = y;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printPair</a:t>
            </a:r>
            <a:r>
              <a:rPr lang="en-US" dirty="0" smtClean="0"/>
              <a:t>(p);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261120" y="5086800"/>
              <a:ext cx="2063520" cy="369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5000" y="5077440"/>
                <a:ext cx="2085840" cy="3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0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Allowing Modification of Fresh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there are fields and variables f</a:t>
            </a:r>
            <a:r>
              <a:rPr lang="en-US" baseline="-25000" dirty="0" smtClean="0"/>
              <a:t>1</a:t>
            </a:r>
            <a:r>
              <a:rPr lang="en-US" dirty="0" smtClean="0"/>
              <a:t>,f</a:t>
            </a:r>
            <a:r>
              <a:rPr lang="en-US" baseline="-25000" dirty="0" smtClean="0"/>
              <a:t>2</a:t>
            </a:r>
            <a:r>
              <a:rPr lang="en-US" dirty="0" smtClean="0"/>
              <a:t>,f</a:t>
            </a:r>
            <a:r>
              <a:rPr lang="en-US" baseline="-25000" dirty="0" smtClean="0"/>
              <a:t>3  </a:t>
            </a:r>
            <a:r>
              <a:rPr lang="en-US" dirty="0" smtClean="0"/>
              <a:t>(denoted f)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	procedure foo(x):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  requires P(</a:t>
            </a:r>
            <a:r>
              <a:rPr lang="en-US" dirty="0" err="1" smtClean="0"/>
              <a:t>x,f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  modifies x.f</a:t>
            </a:r>
            <a:r>
              <a:rPr lang="en-US" baseline="-25000" dirty="0" smtClean="0"/>
              <a:t>3</a:t>
            </a:r>
          </a:p>
          <a:p>
            <a:pPr marL="0" indent="0">
              <a:buNone/>
            </a:pPr>
            <a:r>
              <a:rPr lang="en-US" dirty="0" smtClean="0"/>
              <a:t>	  ensures Q(</a:t>
            </a:r>
            <a:r>
              <a:rPr lang="en-US" dirty="0" err="1" smtClean="0"/>
              <a:t>x,f,f</a:t>
            </a:r>
            <a:r>
              <a:rPr lang="en-US" dirty="0" smtClean="0"/>
              <a:t>’)</a:t>
            </a:r>
          </a:p>
          <a:p>
            <a:pPr marL="0" indent="0">
              <a:buNone/>
            </a:pPr>
            <a:r>
              <a:rPr lang="en-US" dirty="0" smtClean="0"/>
              <a:t>foo(E) 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assert(P(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dirty="0" err="1" smtClean="0">
                <a:sym typeface="Wingdings" pitchFamily="2" charset="2"/>
              </a:rPr>
              <a:t>,f</a:t>
            </a:r>
            <a:r>
              <a:rPr lang="en-US" dirty="0" smtClean="0">
                <a:sym typeface="Wingdings" pitchFamily="2" charset="2"/>
              </a:rPr>
              <a:t>));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</a:t>
            </a:r>
            <a:r>
              <a:rPr lang="en-US" dirty="0" err="1" smtClean="0">
                <a:sym typeface="Wingdings" pitchFamily="2" charset="2"/>
              </a:rPr>
              <a:t>old_f</a:t>
            </a:r>
            <a:r>
              <a:rPr lang="en-US" dirty="0" smtClean="0">
                <a:sym typeface="Wingdings" pitchFamily="2" charset="2"/>
              </a:rPr>
              <a:t> = f;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havoc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assume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  assume Q(</a:t>
            </a:r>
            <a:r>
              <a:rPr lang="en-US" dirty="0" err="1" smtClean="0">
                <a:sym typeface="Wingdings" pitchFamily="2" charset="2"/>
              </a:rPr>
              <a:t>E,old_f</a:t>
            </a:r>
            <a:r>
              <a:rPr lang="en-US" dirty="0" smtClean="0">
                <a:sym typeface="Wingdings" pitchFamily="2" charset="2"/>
              </a:rPr>
              <a:t>, f)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 remains same if:    1) existed and 2) not listed in </a:t>
            </a:r>
            <a:r>
              <a:rPr lang="en-US" dirty="0" err="1" smtClean="0"/>
              <a:t>m.clause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56080" y="4199400"/>
              <a:ext cx="5819400" cy="1701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2840" y="4191120"/>
                <a:ext cx="5837760" cy="17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02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All Arrays of Given Result Become One Class</a:t>
            </a:r>
            <a:br>
              <a:rPr lang="en-US" sz="3200" dirty="0" smtClean="0"/>
            </a:br>
            <a:r>
              <a:rPr lang="en-US" sz="3200" dirty="0" smtClean="0"/>
              <a:t>Array Assignment Updates Given Array at Given Index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209800"/>
            <a:ext cx="60960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length : Array -&gt;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data : Array -&gt; (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-&gt;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 or simply:  </a:t>
            </a:r>
            <a:r>
              <a:rPr lang="en-US" dirty="0" smtClean="0">
                <a:solidFill>
                  <a:srgbClr val="FF0000"/>
                </a:solidFill>
              </a:rPr>
              <a:t>Array x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 -&gt; </a:t>
            </a:r>
            <a:r>
              <a:rPr lang="en-US" dirty="0" err="1" smtClean="0">
                <a:solidFill>
                  <a:srgbClr val="FF0000"/>
                </a:solidFill>
              </a:rPr>
              <a:t>Int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/>
              <a:t>a.data</a:t>
            </a:r>
            <a:r>
              <a:rPr lang="en-US" dirty="0" smtClean="0"/>
              <a:t>[i] = x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 data= data( (</a:t>
            </a:r>
            <a:r>
              <a:rPr lang="en-US" dirty="0" err="1" smtClean="0">
                <a:sym typeface="Wingdings" pitchFamily="2" charset="2"/>
              </a:rPr>
              <a:t>a,i</a:t>
            </a:r>
            <a:r>
              <a:rPr lang="en-US" dirty="0" smtClean="0">
                <a:sym typeface="Wingdings" pitchFamily="2" charset="2"/>
              </a:rPr>
              <a:t>):= x)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788855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class Array {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int</a:t>
            </a:r>
            <a:r>
              <a:rPr lang="en-US" sz="3200" dirty="0"/>
              <a:t> length;</a:t>
            </a:r>
          </a:p>
          <a:p>
            <a:r>
              <a:rPr lang="en-US" sz="3200" dirty="0"/>
              <a:t>  </a:t>
            </a:r>
            <a:r>
              <a:rPr lang="en-US" sz="3200" dirty="0" smtClean="0"/>
              <a:t>data </a:t>
            </a:r>
            <a:r>
              <a:rPr lang="en-US" sz="3200" dirty="0"/>
              <a:t>: </a:t>
            </a:r>
            <a:r>
              <a:rPr lang="en-US" sz="3200" dirty="0" err="1"/>
              <a:t>int</a:t>
            </a:r>
            <a:r>
              <a:rPr lang="en-US" sz="3200" dirty="0"/>
              <a:t>[]</a:t>
            </a:r>
            <a:br>
              <a:rPr lang="en-US" sz="3200" dirty="0"/>
            </a:br>
            <a:r>
              <a:rPr lang="en-US" sz="3200" dirty="0" smtClean="0"/>
              <a:t>}</a:t>
            </a:r>
          </a:p>
          <a:p>
            <a:r>
              <a:rPr lang="en-US" sz="3200" dirty="0" smtClean="0"/>
              <a:t>a[i] = x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6240" y="5183280"/>
              <a:ext cx="5654160" cy="123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960" y="5172120"/>
                <a:ext cx="5666400" cy="12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Assignments to Java arrays: </a:t>
            </a:r>
            <a:br>
              <a:rPr lang="en-US" sz="3200" dirty="0" smtClean="0"/>
            </a:br>
            <a:r>
              <a:rPr lang="en-US" sz="3200" dirty="0" smtClean="0"/>
              <a:t>Now including All Assertions</a:t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s</a:t>
            </a:r>
            <a:r>
              <a:rPr lang="en-US" sz="3200" dirty="0" smtClean="0"/>
              <a:t>afety ensured, or your models back)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43100"/>
            <a:ext cx="6096000" cy="468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length : Array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</a:rPr>
              <a:t>data : Array -&gt; (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600" dirty="0" smtClean="0"/>
              <a:t> or simply:  </a:t>
            </a:r>
            <a:r>
              <a:rPr lang="en-US" sz="2600" dirty="0" smtClean="0">
                <a:solidFill>
                  <a:srgbClr val="FF0000"/>
                </a:solidFill>
              </a:rPr>
              <a:t>Array x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 -&gt; </a:t>
            </a:r>
            <a:r>
              <a:rPr lang="en-US" sz="2600" dirty="0" err="1" smtClean="0">
                <a:solidFill>
                  <a:srgbClr val="FF0000"/>
                </a:solidFill>
              </a:rPr>
              <a:t>Int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2600" dirty="0" smtClean="0">
                <a:sym typeface="Wingdings" pitchFamily="2" charset="2"/>
              </a:rPr>
              <a:t>        assert</a:t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    </a:t>
            </a:r>
            <a:r>
              <a:rPr lang="en-US" sz="2600" dirty="0" err="1" smtClean="0">
                <a:sym typeface="Wingdings" pitchFamily="2" charset="2"/>
              </a:rPr>
              <a:t>assert</a:t>
            </a:r>
            <a:endParaRPr 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r>
              <a:rPr lang="en-US" sz="2600" dirty="0" smtClean="0">
                <a:sym typeface="Wingdings" pitchFamily="2" charset="2"/>
              </a:rPr>
              <a:t>            data= data( (</a:t>
            </a:r>
            <a:r>
              <a:rPr lang="en-US" sz="2600" dirty="0" err="1" smtClean="0">
                <a:sym typeface="Wingdings" pitchFamily="2" charset="2"/>
              </a:rPr>
              <a:t>a,i</a:t>
            </a:r>
            <a:r>
              <a:rPr lang="en-US" sz="2600" dirty="0" smtClean="0">
                <a:sym typeface="Wingdings" pitchFamily="2" charset="2"/>
              </a:rPr>
              <a:t>):= x)</a:t>
            </a:r>
          </a:p>
          <a:p>
            <a:pPr>
              <a:buFont typeface="Wingdings"/>
              <a:buChar char="è"/>
            </a:pPr>
            <a:endParaRPr lang="en-US" sz="26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sz="2600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 </a:t>
            </a:r>
            <a:endParaRPr lang="en-US" sz="26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600" dirty="0" smtClean="0"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88855"/>
            <a:ext cx="3886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class Array {</a:t>
            </a:r>
          </a:p>
          <a:p>
            <a:r>
              <a:rPr lang="en-US" sz="3200" dirty="0"/>
              <a:t>  </a:t>
            </a:r>
            <a:r>
              <a:rPr lang="en-US" sz="3200" dirty="0" err="1"/>
              <a:t>int</a:t>
            </a:r>
            <a:r>
              <a:rPr lang="en-US" sz="3200" dirty="0"/>
              <a:t> length;</a:t>
            </a:r>
          </a:p>
          <a:p>
            <a:r>
              <a:rPr lang="en-US" sz="3200" dirty="0"/>
              <a:t>  </a:t>
            </a:r>
            <a:r>
              <a:rPr lang="en-US" sz="3200" dirty="0" smtClean="0"/>
              <a:t>data </a:t>
            </a:r>
            <a:r>
              <a:rPr lang="en-US" sz="3200" dirty="0"/>
              <a:t>: </a:t>
            </a:r>
            <a:r>
              <a:rPr lang="en-US" sz="3200" dirty="0" err="1"/>
              <a:t>int</a:t>
            </a:r>
            <a:r>
              <a:rPr lang="en-US" sz="3200" dirty="0"/>
              <a:t>[]</a:t>
            </a:r>
            <a:br>
              <a:rPr lang="en-US" sz="3200" dirty="0"/>
            </a:br>
            <a:r>
              <a:rPr lang="en-US" sz="3200" dirty="0" smtClean="0"/>
              <a:t>}</a:t>
            </a:r>
          </a:p>
          <a:p>
            <a:r>
              <a:rPr lang="en-US" sz="3200" dirty="0" smtClean="0"/>
              <a:t>a[i] = x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y = a[i]		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52000" y="3150720"/>
              <a:ext cx="3984120" cy="3273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2280" y="3138120"/>
                <a:ext cx="4008960" cy="330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3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this assertion fail in C++ (or Pascal)?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x= 4;</a:t>
            </a:r>
          </a:p>
          <a:p>
            <a:pPr marL="0" indent="0">
              <a:buNone/>
            </a:pPr>
            <a:r>
              <a:rPr lang="en-US" dirty="0" smtClean="0"/>
              <a:t>y= 5;</a:t>
            </a:r>
          </a:p>
          <a:p>
            <a:pPr marL="0" indent="0">
              <a:buNone/>
            </a:pPr>
            <a:r>
              <a:rPr lang="en-US" dirty="0" smtClean="0"/>
              <a:t>assert(x==4);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in C and Assembly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844225"/>
            <a:ext cx="4609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void funny(</a:t>
            </a:r>
            <a:r>
              <a:rPr lang="en-US" sz="3200" dirty="0" err="1" smtClean="0">
                <a:solidFill>
                  <a:srgbClr val="FF0000"/>
                </a:solidFill>
              </a:rPr>
              <a:t>int</a:t>
            </a:r>
            <a:r>
              <a:rPr lang="en-US" sz="3200" dirty="0" smtClean="0">
                <a:solidFill>
                  <a:srgbClr val="FF0000"/>
                </a:solidFill>
              </a:rPr>
              <a:t>&amp; x, </a:t>
            </a:r>
            <a:r>
              <a:rPr lang="en-US" sz="3200" dirty="0" err="1" smtClean="0">
                <a:solidFill>
                  <a:srgbClr val="FF0000"/>
                </a:solidFill>
              </a:rPr>
              <a:t>int</a:t>
            </a:r>
            <a:r>
              <a:rPr lang="en-US" sz="3200" dirty="0" smtClean="0">
                <a:solidFill>
                  <a:srgbClr val="FF0000"/>
                </a:solidFill>
              </a:rPr>
              <a:t>&amp; y) {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029200"/>
            <a:ext cx="20172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}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int</a:t>
            </a:r>
            <a:r>
              <a:rPr lang="en-US" sz="3200" dirty="0" smtClean="0">
                <a:solidFill>
                  <a:srgbClr val="FF0000"/>
                </a:solidFill>
              </a:rPr>
              <a:t> z;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funny(z, z);</a:t>
            </a:r>
          </a:p>
        </p:txBody>
      </p:sp>
    </p:spTree>
    <p:extLst>
      <p:ext uri="{BB962C8B-B14F-4D97-AF65-F5344CB8AC3E}">
        <p14:creationId xmlns:p14="http://schemas.microsoft.com/office/powerpoint/2010/main" val="40479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Model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Just one global array of locations: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mem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/>
              <a:t>i</a:t>
            </a:r>
            <a:r>
              <a:rPr lang="en-US" dirty="0" err="1" smtClean="0"/>
              <a:t>nt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int</a:t>
            </a:r>
            <a:r>
              <a:rPr lang="en-US" dirty="0" smtClean="0">
                <a:sym typeface="Wingdings" pitchFamily="2" charset="2"/>
              </a:rPr>
              <a:t>	// one big array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each variable x has address in memory, </a:t>
            </a:r>
            <a:r>
              <a:rPr lang="en-US" dirty="0" err="1" smtClean="0"/>
              <a:t>xAddr</a:t>
            </a:r>
            <a:r>
              <a:rPr lang="en-US" dirty="0" smtClean="0"/>
              <a:t>, which is &amp;x</a:t>
            </a:r>
          </a:p>
          <a:p>
            <a:pPr marL="0" indent="0">
              <a:buNone/>
            </a:pPr>
            <a:r>
              <a:rPr lang="en-US" dirty="0" smtClean="0"/>
              <a:t>We map operations to operations on this array: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x;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 y;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int</a:t>
            </a:r>
            <a:r>
              <a:rPr lang="en-US" dirty="0" smtClean="0">
                <a:solidFill>
                  <a:srgbClr val="0070C0"/>
                </a:solidFill>
              </a:rPr>
              <a:t>* p;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y= x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yAddr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x=</a:t>
            </a:r>
            <a:r>
              <a:rPr lang="en-US" dirty="0" err="1" smtClean="0">
                <a:solidFill>
                  <a:srgbClr val="00B050"/>
                </a:solidFill>
              </a:rPr>
              <a:t>y+z</a:t>
            </a:r>
            <a:r>
              <a:rPr lang="en-US" dirty="0" smtClean="0">
                <a:solidFill>
                  <a:srgbClr val="00B050"/>
                </a:solidFill>
              </a:rPr>
              <a:t> 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yAddr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 +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zAddr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y = *p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yAddr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pAddr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 = &amp;x		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pAddr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 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endParaRPr lang="en-US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*p = x		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pAddr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]]= 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mem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[</a:t>
            </a:r>
            <a:r>
              <a:rPr lang="en-US" dirty="0" err="1" smtClean="0">
                <a:solidFill>
                  <a:srgbClr val="00B050"/>
                </a:solidFill>
                <a:sym typeface="Wingdings" pitchFamily="2" charset="2"/>
              </a:rPr>
              <a:t>xAddr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]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11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this assertion fail in C++ (or Pascal)?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in C and Assembly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1" y="2286000"/>
            <a:ext cx="41148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void funny(</a:t>
            </a:r>
            <a:r>
              <a:rPr lang="en-US" sz="2800" dirty="0" err="1" smtClean="0">
                <a:solidFill>
                  <a:srgbClr val="00B050"/>
                </a:solidFill>
              </a:rPr>
              <a:t>int</a:t>
            </a:r>
            <a:r>
              <a:rPr lang="en-US" sz="2800" dirty="0" smtClean="0">
                <a:solidFill>
                  <a:srgbClr val="00B050"/>
                </a:solidFill>
              </a:rPr>
              <a:t>&amp; x, </a:t>
            </a:r>
            <a:r>
              <a:rPr lang="en-US" sz="2800" dirty="0" err="1" smtClean="0">
                <a:solidFill>
                  <a:srgbClr val="00B050"/>
                </a:solidFill>
              </a:rPr>
              <a:t>int</a:t>
            </a:r>
            <a:r>
              <a:rPr lang="en-US" sz="2800" dirty="0" smtClean="0">
                <a:solidFill>
                  <a:srgbClr val="00B050"/>
                </a:solidFill>
              </a:rPr>
              <a:t>&amp; y) {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  x</a:t>
            </a:r>
            <a:r>
              <a:rPr lang="en-US" sz="2800" dirty="0">
                <a:solidFill>
                  <a:srgbClr val="00B050"/>
                </a:solidFill>
              </a:rPr>
              <a:t>= 4;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  y</a:t>
            </a:r>
            <a:r>
              <a:rPr lang="en-US" sz="2800" dirty="0">
                <a:solidFill>
                  <a:srgbClr val="00B050"/>
                </a:solidFill>
              </a:rPr>
              <a:t>= 5;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  assert(x</a:t>
            </a:r>
            <a:r>
              <a:rPr lang="en-US" sz="2800" dirty="0">
                <a:solidFill>
                  <a:srgbClr val="00B050"/>
                </a:solidFill>
              </a:rPr>
              <a:t>==4</a:t>
            </a:r>
            <a:r>
              <a:rPr lang="en-US" sz="2800" dirty="0" smtClean="0">
                <a:solidFill>
                  <a:srgbClr val="00B050"/>
                </a:solidFill>
              </a:rPr>
              <a:t>);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}</a:t>
            </a:r>
          </a:p>
          <a:p>
            <a:r>
              <a:rPr lang="en-US" sz="2800" dirty="0" err="1">
                <a:solidFill>
                  <a:srgbClr val="00B050"/>
                </a:solidFill>
              </a:rPr>
              <a:t>int</a:t>
            </a:r>
            <a:r>
              <a:rPr lang="en-US" sz="2800" dirty="0">
                <a:solidFill>
                  <a:srgbClr val="00B050"/>
                </a:solidFill>
              </a:rPr>
              <a:t> z;</a:t>
            </a:r>
          </a:p>
          <a:p>
            <a:r>
              <a:rPr lang="en-US" sz="2800" dirty="0">
                <a:solidFill>
                  <a:srgbClr val="00B050"/>
                </a:solidFill>
              </a:rPr>
              <a:t>funny(&amp;z, &amp;z</a:t>
            </a:r>
            <a:r>
              <a:rPr lang="en-US" sz="2800" dirty="0" smtClean="0">
                <a:solidFill>
                  <a:srgbClr val="00B050"/>
                </a:solidFill>
              </a:rPr>
              <a:t>);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2286000"/>
            <a:ext cx="41148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void funny(</a:t>
            </a:r>
            <a:r>
              <a:rPr lang="en-US" sz="2800" dirty="0" err="1" smtClean="0">
                <a:solidFill>
                  <a:srgbClr val="0070C0"/>
                </a:solidFill>
              </a:rPr>
              <a:t>xAddr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yAddr</a:t>
            </a:r>
            <a:r>
              <a:rPr lang="en-US" sz="2800" dirty="0" smtClean="0">
                <a:solidFill>
                  <a:srgbClr val="0070C0"/>
                </a:solidFill>
              </a:rPr>
              <a:t>) {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mem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err="1" smtClean="0">
                <a:solidFill>
                  <a:srgbClr val="0070C0"/>
                </a:solidFill>
              </a:rPr>
              <a:t>xAddr</a:t>
            </a:r>
            <a:r>
              <a:rPr lang="en-US" sz="2800" dirty="0" smtClean="0">
                <a:solidFill>
                  <a:srgbClr val="0070C0"/>
                </a:solidFill>
              </a:rPr>
              <a:t>]= </a:t>
            </a:r>
            <a:r>
              <a:rPr lang="en-US" sz="2800" dirty="0">
                <a:solidFill>
                  <a:srgbClr val="0070C0"/>
                </a:solidFill>
              </a:rPr>
              <a:t>4;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mem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err="1" smtClean="0">
                <a:solidFill>
                  <a:srgbClr val="0070C0"/>
                </a:solidFill>
              </a:rPr>
              <a:t>yAddr</a:t>
            </a:r>
            <a:r>
              <a:rPr lang="en-US" sz="2800" dirty="0" smtClean="0">
                <a:solidFill>
                  <a:srgbClr val="0070C0"/>
                </a:solidFill>
              </a:rPr>
              <a:t>]= </a:t>
            </a:r>
            <a:r>
              <a:rPr lang="en-US" sz="2800" dirty="0">
                <a:solidFill>
                  <a:srgbClr val="0070C0"/>
                </a:solidFill>
              </a:rPr>
              <a:t>5;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assert(</a:t>
            </a:r>
            <a:r>
              <a:rPr lang="en-US" sz="2800" dirty="0" err="1" smtClean="0">
                <a:solidFill>
                  <a:srgbClr val="0070C0"/>
                </a:solidFill>
              </a:rPr>
              <a:t>mem</a:t>
            </a:r>
            <a:r>
              <a:rPr lang="en-US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err="1" smtClean="0">
                <a:solidFill>
                  <a:srgbClr val="0070C0"/>
                </a:solidFill>
              </a:rPr>
              <a:t>xAddr</a:t>
            </a:r>
            <a:r>
              <a:rPr lang="en-US" sz="2800" dirty="0" smtClean="0">
                <a:solidFill>
                  <a:srgbClr val="0070C0"/>
                </a:solidFill>
              </a:rPr>
              <a:t>]==</a:t>
            </a:r>
            <a:r>
              <a:rPr lang="en-US" sz="2800" dirty="0">
                <a:solidFill>
                  <a:srgbClr val="0070C0"/>
                </a:solidFill>
              </a:rPr>
              <a:t>4</a:t>
            </a:r>
            <a:r>
              <a:rPr lang="en-US" sz="2800" dirty="0" smtClean="0">
                <a:solidFill>
                  <a:srgbClr val="0070C0"/>
                </a:solidFill>
              </a:rPr>
              <a:t>);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}</a:t>
            </a:r>
          </a:p>
          <a:p>
            <a:r>
              <a:rPr lang="en-US" sz="2800" dirty="0" err="1" smtClean="0">
                <a:solidFill>
                  <a:srgbClr val="0070C0"/>
                </a:solidFill>
              </a:rPr>
              <a:t>zAddr</a:t>
            </a:r>
            <a:r>
              <a:rPr lang="en-US" sz="2800" dirty="0" smtClean="0">
                <a:solidFill>
                  <a:srgbClr val="0070C0"/>
                </a:solidFill>
              </a:rPr>
              <a:t> = </a:t>
            </a:r>
            <a:r>
              <a:rPr lang="en-US" sz="2800" dirty="0" err="1" smtClean="0">
                <a:solidFill>
                  <a:srgbClr val="0070C0"/>
                </a:solidFill>
              </a:rPr>
              <a:t>someNiceLocation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funny(</a:t>
            </a:r>
            <a:r>
              <a:rPr lang="en-US" sz="2800" dirty="0" err="1" smtClean="0">
                <a:solidFill>
                  <a:srgbClr val="0070C0"/>
                </a:solidFill>
              </a:rPr>
              <a:t>zAddr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zAddr</a:t>
            </a:r>
            <a:r>
              <a:rPr lang="en-US" sz="2800" dirty="0" smtClean="0">
                <a:solidFill>
                  <a:srgbClr val="0070C0"/>
                </a:solidFill>
              </a:rPr>
              <a:t>);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 of Global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Java: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C: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 of Global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Java: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 </a:t>
            </a:r>
            <a:r>
              <a:rPr lang="en-US" dirty="0" smtClean="0">
                <a:solidFill>
                  <a:srgbClr val="0070C0"/>
                </a:solidFill>
              </a:rPr>
              <a:t>y &gt;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C: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x=E</a:t>
            </a:r>
            <a:r>
              <a:rPr lang="en-US" dirty="0" smtClean="0"/>
              <a:t>, y &gt; 0) =	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 err="1" smtClean="0">
                <a:solidFill>
                  <a:srgbClr val="FF0000"/>
                </a:solidFill>
              </a:rPr>
              <a:t>xAddr</a:t>
            </a:r>
            <a:r>
              <a:rPr lang="en-US" dirty="0" smtClean="0">
                <a:solidFill>
                  <a:srgbClr val="FF0000"/>
                </a:solidFill>
              </a:rPr>
              <a:t>]=E’</a:t>
            </a:r>
            <a:r>
              <a:rPr lang="en-US" dirty="0" smtClean="0"/>
              <a:t>, 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err="1" smtClean="0"/>
              <a:t>yAddr</a:t>
            </a:r>
            <a:r>
              <a:rPr lang="en-US" dirty="0" smtClean="0"/>
              <a:t>]&gt;0) =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wp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= </a:t>
            </a:r>
            <a:r>
              <a:rPr lang="en-US" dirty="0" err="1" smtClean="0">
                <a:solidFill>
                  <a:srgbClr val="FF0000"/>
                </a:solidFill>
              </a:rPr>
              <a:t>mem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xAddr</a:t>
            </a:r>
            <a:r>
              <a:rPr lang="en-US" dirty="0" smtClean="0">
                <a:solidFill>
                  <a:srgbClr val="FF0000"/>
                </a:solidFill>
              </a:rPr>
              <a:t>:=E’)</a:t>
            </a:r>
            <a:r>
              <a:rPr lang="en-US" dirty="0" smtClean="0"/>
              <a:t>, </a:t>
            </a:r>
            <a:r>
              <a:rPr lang="en-US" dirty="0" err="1" smtClean="0"/>
              <a:t>mem</a:t>
            </a:r>
            <a:r>
              <a:rPr lang="en-US" dirty="0" smtClean="0"/>
              <a:t>(</a:t>
            </a:r>
            <a:r>
              <a:rPr lang="en-US" dirty="0" err="1" smtClean="0"/>
              <a:t>yAddr</a:t>
            </a:r>
            <a:r>
              <a:rPr lang="en-US" dirty="0" smtClean="0"/>
              <a:t>)&gt;0) =</a:t>
            </a:r>
          </a:p>
          <a:p>
            <a:pPr marL="0" indent="0">
              <a:buNone/>
            </a:pPr>
            <a:r>
              <a:rPr lang="en-US" dirty="0" smtClean="0"/>
              <a:t>	(</a:t>
            </a:r>
            <a:r>
              <a:rPr lang="en-US" dirty="0" err="1" smtClean="0"/>
              <a:t>mem</a:t>
            </a:r>
            <a:r>
              <a:rPr lang="en-US" dirty="0" smtClean="0"/>
              <a:t>(</a:t>
            </a:r>
            <a:r>
              <a:rPr lang="en-US" dirty="0" err="1" smtClean="0"/>
              <a:t>yAddr</a:t>
            </a:r>
            <a:r>
              <a:rPr lang="en-US" dirty="0" smtClean="0"/>
              <a:t>)&gt;0)[ </a:t>
            </a:r>
            <a:r>
              <a:rPr lang="en-US" dirty="0" err="1" smtClean="0"/>
              <a:t>mem</a:t>
            </a:r>
            <a:r>
              <a:rPr lang="en-US" dirty="0" smtClean="0"/>
              <a:t>:=</a:t>
            </a:r>
            <a:r>
              <a:rPr lang="en-US" dirty="0" err="1" smtClean="0"/>
              <a:t>mem</a:t>
            </a:r>
            <a:r>
              <a:rPr lang="en-US" dirty="0" smtClean="0"/>
              <a:t>(</a:t>
            </a:r>
            <a:r>
              <a:rPr lang="en-US" dirty="0" err="1" smtClean="0"/>
              <a:t>xAddr</a:t>
            </a:r>
            <a:r>
              <a:rPr lang="en-US" dirty="0" smtClean="0"/>
              <a:t>:=E’) ] =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(</a:t>
            </a:r>
            <a:r>
              <a:rPr lang="en-US" dirty="0" err="1" smtClean="0">
                <a:solidFill>
                  <a:srgbClr val="0070C0"/>
                </a:solidFill>
              </a:rPr>
              <a:t>mem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xAddr</a:t>
            </a:r>
            <a:r>
              <a:rPr lang="en-US" dirty="0" smtClean="0">
                <a:solidFill>
                  <a:srgbClr val="0070C0"/>
                </a:solidFill>
              </a:rPr>
              <a:t>:=E’))(</a:t>
            </a:r>
            <a:r>
              <a:rPr lang="en-US" dirty="0" err="1" smtClean="0">
                <a:solidFill>
                  <a:srgbClr val="0070C0"/>
                </a:solidFill>
              </a:rPr>
              <a:t>yAddr</a:t>
            </a:r>
            <a:r>
              <a:rPr lang="en-US" dirty="0" smtClean="0">
                <a:solidFill>
                  <a:srgbClr val="0070C0"/>
                </a:solidFill>
              </a:rPr>
              <a:t>) &gt; 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Each assignment can interfere with each value!</a:t>
            </a:r>
          </a:p>
          <a:p>
            <a:pPr marL="0" indent="0">
              <a:buNone/>
            </a:pPr>
            <a:r>
              <a:rPr lang="en-US" dirty="0" smtClean="0"/>
              <a:t>This is a problem with the language, not our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More About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19284</TotalTime>
  <Words>491</Words>
  <Application>Microsoft Office PowerPoint</Application>
  <PresentationFormat>On-screen Show (4:3)</PresentationFormat>
  <Paragraphs>175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General Java-like arrays</vt:lpstr>
      <vt:lpstr>All Arrays of Given Result Become One Class Array Assignment Updates Given Array at Given Index</vt:lpstr>
      <vt:lpstr>Assignments to Java arrays:  Now including All Assertions (safety ensured, or your models back)</vt:lpstr>
      <vt:lpstr>Variables in C and Assembly</vt:lpstr>
      <vt:lpstr>Memory Model in C</vt:lpstr>
      <vt:lpstr>Variables in C and Assembly</vt:lpstr>
      <vt:lpstr>Disadvantage of Global Array</vt:lpstr>
      <vt:lpstr>Disadvantage of Global Array</vt:lpstr>
      <vt:lpstr>More About Allocation</vt:lpstr>
      <vt:lpstr>New Objects Point Nowhere</vt:lpstr>
      <vt:lpstr>If you are new, you are known by few</vt:lpstr>
      <vt:lpstr>Remember our Model of Java Arrays</vt:lpstr>
      <vt:lpstr>Allocating New Array of Objects</vt:lpstr>
      <vt:lpstr>Procedure Contracts</vt:lpstr>
      <vt:lpstr>Modification of Objects</vt:lpstr>
      <vt:lpstr>Example</vt:lpstr>
      <vt:lpstr>Allowing Modification of Fresh Objects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Procedures for Algebraic Data Types with Abstractions</dc:title>
  <dc:creator>psuter</dc:creator>
  <cp:lastModifiedBy>kuncak</cp:lastModifiedBy>
  <cp:revision>1175</cp:revision>
  <dcterms:created xsi:type="dcterms:W3CDTF">2009-12-16T09:41:49Z</dcterms:created>
  <dcterms:modified xsi:type="dcterms:W3CDTF">2013-05-27T12:12:42Z</dcterms:modified>
</cp:coreProperties>
</file>