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14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84" r:id="rId9"/>
    <p:sldId id="285" r:id="rId10"/>
    <p:sldId id="286" r:id="rId11"/>
    <p:sldId id="294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DD7A28-0247-4596-A497-6E7227DD7F04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84"/>
            <p14:sldId id="285"/>
            <p14:sldId id="286"/>
            <p14:sldId id="294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63" autoAdjust="0"/>
    <p:restoredTop sz="77273" autoAdjust="0"/>
  </p:normalViewPr>
  <p:slideViewPr>
    <p:cSldViewPr>
      <p:cViewPr>
        <p:scale>
          <a:sx n="58" d="100"/>
          <a:sy n="58" d="100"/>
        </p:scale>
        <p:origin x="-1310" y="-58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2-03-13T12:22:26.5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15728 9964 5,'-7'-9'17,"7"9"-2,-13-6-2,13 6 0,-15-3-1,15 3-1,-19 2-2,9 1-1,-2 1-1,-1 0-2,1 6 0,-1-2-1,1 3 0,0-2 0,2 5-1,2-5 0,2 6 1,0-4-1,3 0 0,1 1-1,4 0 0,-1-1 0,3 2 0,1-2 0,2 1-1,2-2 0,0 3 0,0-1 0,0-1 0,0 1 0,-1 3 0,-3-3-1,-1 3 1,-4-1 0,-3 0 0,-3 0-1,-2 2 2,-4-4-2,-2-2 1,-2 2-1,-1-3 0,0-2 0,2 0 1,0-4-1,3-2 1,2-2 0,10 1 0,-10-2 0,10 2 0,0 0 0,11-8 0,-11 8 0,20-2-1,-7 3 1,0 0 0,-1 3-1,1 4 0,-5 2 0,-1 7 1,-5 1-1,-2 3 0,-3 2 0,-2 2 0,0 1 0,-2-1 0,0 1 1,1-2-2,3-5 1,3 1 0,1-5 1,4 0-1,2-6 1,1 2-1,3-5 2,0-1-1,-1-2-1,1-1 0,1 1-3,-12-3-8,11-4-24,-11 4 2,0 0-3,11-6 2</inkml:trace>
  <inkml:trace contextRef="#ctx0" brushRef="#br0" timeOffset="1">16061 10151 6,'5'-9'9,"-5"9"0,0 0-2,0 0 0,0 0 0,0 0 0,0 0 0,0 0 0,0 0 2,0 0 2,0 0 0,0 0 0,0 0 0,0 0-1,0 0 0,0 11-2,1 1 0,-5-3-2,3 11-1,-3 0-1,2 8-1,-2 2-1,1 2 0,1 3 0,-1 1-1,2-2 0,1-3 1,0-4-2,1-3 1,1-4 1,0-3-1,-2-7 0,0-10 0,1 9-1,-1-9 0,0 0-3,0 0-4,2-9-16,-2 9-12,1-15 1,-1 15-2,1-20 3</inkml:trace>
  <inkml:trace contextRef="#ctx0" brushRef="#br0" timeOffset="2">16261 9982 27,'1'-15'30,"-1"15"1,9-10 0,-9 10-12,16-12-8,-16 12-3,17-11-2,-8 9-2,2 3 0,-1 0-2,2 5 0,-1 3 0,0 1 0,0 1 0,1 2 0,-3-3-1,0 6 0,-2-3 0,-3 3 1,-4 1-1,-1 3-1,-6-2 1,2 5 0,-4 1 0,1 1 0,-3-1 0,4-1 0,1-1 0,3 1 1,1-3-1,5-1 1,1-3 0,6-1-1,4-2 1,1-1 0,4-5-1,1 0 0,0-4-1,2 2 1,-2-3 0,-4-3 0,-4-3-1,-1 3 1,-11 1-1,11-5 1,-11 5-1,0 0 1,0 0-1,-13-2 0,13 2 0,-16 13 1,9-4-2,-1 5 1,2 4 0,-1 2 0,2 2 0,2 2 0,1 1 0,0 5 0,1 0 0,0-1 0,1 0 0,-1-1 0,0-3 1,-1-1-1,-2-2 0,2-7 0,-4-3 0,1-2 1,5-10-1,-14 8 1,3-9 0,2 1-1,-1-4 1,-1 2-1,11 2-2,-16-8-1,16 8-6,-12 2-30,12-2 1,0-9 0,4-1-1</inkml:trace>
  <inkml:trace contextRef="#ctx0" brushRef="#br0" timeOffset="3">20379 9952 33,'-15'-6'27,"15"6"3,-17 0-7,7-2-7,10 2-4,-17 0-3,17 0-3,-16 7 0,16-7-1,-15 9 0,9 1-2,6-10 0,-13 21-1,5-10 0,4 4 0,0-1-1,2 3 1,2 1-1,2-3 0,2 0 0,3 1 0,0 0 0,1-3 0,-1 0-1,-1 1 1,-3-2-1,-2 3 0,-4-2 1,-4 0 0,-4-3-1,-4 1 0,-2 0 1,-4-3-1,0-2 0,1-1 1,0 0-1,4 0 0,2-2 0,4-1 1,10-2-1,0 0 1,0 0-1,0 0 1,15 2-1,-1-1 0,0 2 0,4 2 1,-2 3-1,1 3 0,-4 2 0,1 4 0,-6 3 0,-2 2 1,-3 1-1,-3 1 0,-2-1 0,-1 3 0,0 0 0,0-1 1,1-4-1,2 0 0,2-3 1,1-3-1,2-2 0,-5-13-1,15 13-3,-15-13-8,14-5-25,-3 3 2,-2-10-2,4 3 1</inkml:trace>
  <inkml:trace contextRef="#ctx0" brushRef="#br0" timeOffset="4">20556 10147 20,'1'-11'28,"8"8"2,-7-7 2,-2 10-14,11-8-4,-11 8 0,13-6-4,-13 6-1,20-1-3,-11-1 0,5 6-1,-1-1-2,2 3 0,-1 2-1,0 1-1,0 1 0,-2 0-1,-1 3 1,-1 1-1,-4 0 0,-2 2 1,-4 2-1,-3-1 1,-4 2-1,-3 2 0,-3 0 0,-1-1 1,-4 1-1,0 0 0,0-2 0,1 1 0,2-4 0,1-1 1,5-3-1,2-1 0,3 0 0,4-11 1,4 12-1,-4-12 2,16 6-1,-2-2 1,0-2 1,4 1-1,-1-3 0,3 3 0,0 0-1,-1 1 1,-1-1-2,-2 1 0,1 0-1,-3 1-1,2 0-2,-6-5-2,6 5-12,-4-5-22,-3-6 2,3 2-1,-4-9 2</inkml:trace>
  <inkml:trace contextRef="#ctx0" brushRef="#br0" timeOffset="5">20937 9987 29,'0'0'30,"19"-7"2,-19 7 0,12-9-13,-1 14-4,-11-5-5,15 3-2,-15-3-3,21 8-1,-10-4-1,3 2 0,-4 2-1,2 1 0,-2 0 0,-1 5-1,-6 0 1,-2 2-1,-3 1 0,-5 3 0,-3-2 1,0 4-1,-1 1 1,0-3 0,1 0 0,3 3 0,1-3-1,5-2 1,6-1 0,3-4-1,2-3 1,4 3-2,0-6 1,4-3 0,-2-2 0,3-1 0,-6-2-1,1 0 1,-3-2-1,-2-1 1,-9 4-1,12-6 0,-12 6 0,0 0 1,0 0-1,-13 10 0,5 0 0,0 3 0,0 4 0,0 2 0,2 3 0,2 3 0,2-1 0,2 0 0,1 2 0,3 0 0,1-1 1,1-2-2,-1-1 2,0-2-1,-2-3 0,-3-1 0,0-4 0,-5-1 0,5-11 0,-18 15 0,7-11 0,-3 0 0,2-1 0,1-1 0,0-1 0,11-1 0,-11-1-2,11 1-1,0 0-4,0 0-21,5-11-12,-5 11 1,11-10-1,-11 10 2</inkml:trace>
  <inkml:trace contextRef="#ctx0" brushRef="#br0" timeOffset="6">20724 7630 1,'0'0'11,"0"0"-1,0 0-1,4-14-1,-4 14-1,0 0 0,0 0 0,0 0 0,0 0 0,0 0-1,0 0 2,0 0 0,10 5-1,-10-5 1,4 20-2,0-2 1,-2 4-1,2 3 0,-3 3-1,3 8 0,-2 3 0,3 8-1,-3 1-1,3 3 0,-2 1-1,2 6 0,-1-4 0,2-1 1,0-3-2,-1-3 1,-2-1-1,1-2 0,-2-2 1,1-4-1,-1 2 1,0 2-2,1-2 1,2 1-1,-1 0 1,0 1-1,1-1 1,-1 2-1,1-1 0,0-5 0,-1 1 0,-2-2 0,-1-2 1,-1-3-1,0-3 0,1-2 0,-1-3 0,0 2 0,2-2 0,1-3 1,0 1-1,2-1 0,0 1 0,0-2 1,1 1-1,-1-1 0,-1-1 1,0 0-2,-1 0 2,0-1-1,-2-2 0,0 0 0,-1 0 0,0-4 1,-1 1-1,0-2 0,0-1 0,0 2 1,1-11-1,-2 15 0,2-15 1,0 14-1,0-14 0,0 0 0,1 12 0,-1-12 0,0 0 0,0 0 0,6 11 0,-6-11 0,0 0 0,8 12 1,-8-12-1,0 0-1,5 10-1,-5-10-3,0 0-15,0 0-14,-1-20 0,-1 9-2,-9-14 2</inkml:trace>
  <inkml:trace contextRef="#ctx0" brushRef="#br0" timeOffset="7">16187 7183 16,'0'0'16,"0"0"-2,0 0-4,0 0 0,0 0 0,0 0 0,-3 10-1,1 5-2,-1 7 1,0 5-1,-1 8 0,2 8-1,-3 7 0,5 13-2,0 6 0,2 7-1,0 3-1,3 8 0,1 1-1,1 4 0,1 4 0,1-3 0,-2-4-1,-1-2 1,-2-1-1,0-7 1,-2-3-1,-2-7 0,-2-4 1,0-6-1,-1-2 1,1-4-1,2-4 0,0-1 0,-2-1 1,2-5-1,0-2 0,1-2 1,0-2-1,1 0 1,-1-3 0,2-5-1,0-1 0,1 0 1,0-2-1,-1 0 1,-1-3-1,0-2 1,0-2-1,0 2 0,-1-4 1,0-3-1,-1-3 1,1-1-1,-1-9 0,3 10 2,-3-10-2,0 0 0,0 0-2,0 0 0,0 0-1,0 0-5,0 0-16,10 15-7,-10-15-2,0 0 1</inkml:trace>
  <inkml:trace contextRef="#ctx0" brushRef="#br0" timeOffset="8">16987 9634 10,'2'-15'22,"12"8"-7,-5-8 0,7 1-1,-1-4 0,3-2-4,4-3 0,3-4-1,5 1-1,0-6-1,9-2 0,3-8-2,7 2 0,3-5-1,5-2 0,2-3-1,5-3 0,-1-4-1,3 2 1,-2 2-2,0-2 0,1 0 0,0 0 0,-2 3-1,-1 1 1,-2 1-1,1 1 0,-2-1 0,0 2 1,-4 0-1,-1 2 0,-1-1 0,1 3 0,-2 1 1,0 1-1,1 3 0,-1-1 0,2 0 0,-1 3 1,1 0-1,0-1 0,1 0 0,-2 3 0,-1-1 0,1 3 0,-3 1 0,-1 0 1,-5 1-1,0 2 0,-3 1 0,-2-1 1,-2 1-1,-2 0 0,-2 0 0,-1 4 0,-1 1 0,-2-1 0,0 1 0,-1 6 0,-3 0 1,-3 3-1,-3 3 1,-4 3-1,-2 1 0,-4 3 0,-9 4 1,0 0-1,9-8 0,-9 8 0,0 0 0,0 0-4,9-12-26,-9 12-3,-4-14-2,4 14 1</inkml:trace>
  <inkml:trace contextRef="#ctx0" brushRef="#br0" timeOffset="9">17375 6024 17,'0'0'14,"0"0"-3,0 0 1,10-5 0,-10 5-1,14-9 1,0-1-1,2-4 0,7-3-1,6-6-1,2-6-2,8 4 0,2-8-1,6-4-1,-2-2-1,3 3 0,-5 0-1,0 5-1,-6 3 1,-2 1-1,-9 6-1,-4 9-1,-7 5 1,-4-1 0,-11 8-1,11-6 0,-11 6 0,0 0 0,0 0 1,0 0-2,0 0-1,11-5-9,-11 5-21,14-7 0,-14 7-2,14-10 1</inkml:trace>
  <inkml:trace contextRef="#ctx0" brushRef="#br0" timeOffset="10">20213 5530 21,'0'0'28,"0"0"-2,-9-10-3,9 10-3,0 0-3,0 0-3,-10-6-4,10 6-3,0 0 0,2 15-3,3-2-1,4 6-1,2 8 0,7 7 1,1 6-2,8 2 2,4 2-2,3 6 1,-2 1 1,5-3-1,-2-2 0,0-1-1,-2-3 2,-3 1-2,-4-3 1,-2-1 0,-1-8-1,-3 0-1,-3-7 1,0-4 0,-3-4-1,0-5 1,-14-11-1,16 9 0,-16-9-1,12-3-3,-12 3-7,0 0-27,2-9 0,-2 9 1,-8-15-2</inkml:trace>
  <inkml:trace contextRef="#ctx0" brushRef="#br0" timeOffset="11">18392 11884 17,'0'0'26,"-12"6"1,0-6-9,-1 0-2,4 2 0,-6 0-3,2 4-2,-4-2-1,2 9-3,-3-1-2,1 9 1,-6-1-2,3 7-1,0 0 0,5 9 0,1-2 0,9 4 0,3 1 0,10 1 0,9-2-2,5 0 1,5-5 0,10-4-1,6-7 0,2-2 0,4-9 0,4-7 0,-2-5-1,5-6 1,0-7-1,-5-5 0,-5-6 1,-4-4-1,-5-3 1,-11-3-1,-7-2 0,-11 0 1,-11 0-1,-13 0 0,-12 4 0,-9 5-1,-10 6 0,-8 4 1,-5 9-1,-3 6-1,3 7-1,7 3-2,9 10-4,5-6-14,12 0-14,15 3 1,12-14-2,0 0 3</inkml:trace>
  <inkml:trace contextRef="#ctx0" brushRef="#br0" timeOffset="12">18825 11636 53,'0'0'30,"-1"14"3,-14-1-2,-5 4-25,4 12 0,-9 5 1,0 12 1,-9 3-1,1 13-1,-9 0-1,1 10 0,-5 1-1,0 1-1,-4-5-1,5-1 0,3-8-1,5-9 0,6-9 0,9-11-1,7-9 0,4-6-1,7-7-2,4-9-4,0 0-19,10-3-12,-8-7 1,-2 10-2,1-26 2</inkml:trace>
  <inkml:trace contextRef="#ctx0" brushRef="#br0" timeOffset="13">16679 11036 30,'9'11'30,"-9"-11"3,26 15-5,-5-2-11,1-2-3,12 9-2,1-3-3,7 6-2,0-2-2,7 7-1,-2-2-1,2 5 0,0-2-1,-2 1 0,0-3 0,-3 2-1,-1-3 0,-8-5 0,-3-2-1,-4-3 0,-6-2-1,-6-6-1,0 4-4,-16-12-12,9 5-20,-9-5 2,10 4-1,-10-4 0</inkml:trace>
  <inkml:trace contextRef="#ctx0" brushRef="#br0" timeOffset="14">20358 11053 10,'0'0'28,"17"-11"1,-17 11-1,5-13-8,-5 13-2,0 0-4,0 0-2,0 0-4,-10 10 0,-6 0-4,-2 10 0,-10 1 0,-3 6-1,-13 5 0,-3 7-1,-9 1 1,-5 4 0,-4 1-1,2 4-1,-1-2 0,3 2 0,5-5 0,6-2 0,8-5-1,8-4 1,6-7-1,7-6 1,8-6-1,13-14 0,-9 8-1,9-8-2,14-6-7,-14 6-24,19-19-4,-7 8 1,-5-3-1</inkml:trace>
  <inkml:trace contextRef="#ctx0" brushRef="#br0" timeOffset="15">1176 10838 31,'0'0'20,"0"0"-1,0 0 1,0 0-3,0 0-2,0 0-2,0 0-2,0 0-3,0 0-1,0 0-2,0 0 0,0 0-2,-53-37-1,53 37 0,0 0-1,0 0 0,0 0 0,0 0-1,-51 4 1,51-4-1,0 0 0,0 0 0,0 0 0,0 0 0,-23 63 0,23-63 1,0 0-1,8 50 0,-8-50 1,0 0-1,19 56 1,-19-56-1,0 0 1,12 57-1,-12-57 1,0 0 0,0 0-1,-9 54 1,9-54 0,0 0-1,0 0 0,0 0 1,-60 31-1,60-31 0,0 0 0,0 0 0,0 0 0,0 0 0,0 0 0,0 0-1,0 0 1,0 0 0,0 0-1,0 0 1,0 0 0,0 0 0,0 0 0,49 52 1,-49-52-1,0 0 0,25 56 1,-25-56-1,0 0 0,-1 63 0,1-63 0,0 0 0,-13 54 0,13-54 0,0 0 0,0 0 0,0 0 0,0 0 0,0 0 0,0 52 0,0-52 0,0 0-1,0 0-1,0 0-6,0 0-19,57 6-8,-46-13-1,2 3 2</inkml:trace>
  <inkml:trace contextRef="#ctx0" brushRef="#br0" timeOffset="16">1382 10943 16,'0'0'28,"0"0"0,0 0 1,0 0-12,0 0-2,0 14-3,2 0-4,-2 1-2,2 8-2,-1 3 1,0 3 0,-3-1-3,2 3 0,0-2 0,-1-3-1,2-3 0,-2-5-1,-1-3-1,4-4-1,0 0-1,-2-11-6,0 0-4,0 0-7,0 0-12,0 0-3,0 0 4,5-9-1</inkml:trace>
  <inkml:trace contextRef="#ctx0" brushRef="#br0" timeOffset="17">1496 10809 32,'0'0'29,"0"0"2,0 0-5,4-12-11,-4 12-2,0 0-4,17 0-3,-6 1-3,0 2 0,3 3 0,1 1-1,-2 1 0,3 2 0,-3 2-1,-2 0 0,-4 0 0,0 1 0,-3-4 0,-3 1 0,-1 1-1,-5 0 1,-1 1-1,0 2 0,-2 1 1,-1-1-1,1 3 0,1 2 0,1-2 0,4 1 0,2-1 0,1-3 0,2 0 0,7-1 0,0-1 1,0-3-1,2-3 1,0-1-1,0-2 1,0 0 0,-1-3-1,-11 0 1,12-6 0,-12 6 0,0 0 0,0 0 0,0 0-1,0 0 1,0 0-1,-10 10 0,6 2 0,0 1 0,0 7 0,3 4-1,2 2 1,0 1 0,1-1 0,-1 2-1,1 0 1,0-1-1,0-3 1,-3-4 0,-2-5 0,0 0 0,-3-5 0,6-10 0,-16 10 0,6-10 1,-1-3-2,0 0 0,11 3-2,-18-11-6,18 11-24,-7-11-1,2 2-2,5 9 1</inkml:trace>
  <inkml:trace contextRef="#ctx0" brushRef="#br0" timeOffset="18">5254 10720 26,'0'0'27,"-11"-13"-5,11 13-2,-11-2-3,11 2-4,-14-1-3,5 0-3,0 4-2,9-3-2,-19 5-1,8 1 0,0-1 0,0 1-1,1 2 1,0 1 0,3 0 0,-1 0-1,5 3 0,2-1 0,2 0 0,3 2-1,2 0 1,2 1-1,3 1 2,0 0-1,-1 0 0,-1 1 0,-2-1 0,-4 1 0,-3-1 0,-5-2 0,-3 0 0,-3-3 0,-1 1 0,-1-4-1,0 0 1,1-4-1,2-1 0,10-2 0,-9 1-1,9-1 1,0 0 0,0 0 0,15 7-1,-1-1 1,-1 3 0,2 3 0,-2 3 1,0 2-1,-3 5 0,-1 2 0,-2 0 1,-6 0-1,0 1 0,-2 0 1,-2 0-2,2-1 2,1-6-1,-1-2 0,1-1 0,4-2-1,-4-13-1,10 14-3,-10-14-9,13-8-20,0 7 1,-4-13-1,3 4 0</inkml:trace>
  <inkml:trace contextRef="#ctx0" brushRef="#br0" timeOffset="19">5497 10870 44,'9'-16'32,"-9"16"1,9-13-1,-8 2-21,10 8-3,-11 3-2,22-6 0,-10 7-3,6 2-1,-4 2 0,5 6 0,-3 0-1,-3 4 0,-3 1-1,-2 4 1,-5 0-1,-4 4 1,-3 0-1,-5 1 1,-3-2-1,-1 1 0,0-2 0,-3-1 0,3-4-1,3-1 1,0-3 0,6 1 0,3-4 0,4-1 0,-3-9 0,16 14 1,-4-9-1,3 1 1,0-2 0,2-2 0,0-1-1,1 0-1,-1 0-2,-3-5-7,3 0-17,0-1-8,-7-6 0,4 1 0</inkml:trace>
  <inkml:trace contextRef="#ctx0" brushRef="#br0" timeOffset="20">5869 10715 29,'17'-5'32,"-8"-4"1,7 6 0,-4 1-16,-3-2-3,6 5-4,-4-2-3,4 7-3,-3-1-1,0 2-1,-4 3 0,0 2-1,-4 3 0,-4 3 0,-4 2-1,-2 0 1,-3 0 0,-1 4-1,2 0 1,-1-1 0,1-1-1,6 1 1,1-3 0,4-1 0,4-1 0,2-4 0,2-3-1,5-3 1,0-3 0,1-3 0,0-2 0,1-4-1,-5-2 1,0 2-1,-13 4 1,11-13 0,-11 13-1,0 0 0,0 0 0,-9 2 0,4 11 0,-2 1 0,1 6 0,1 5 0,3 1-1,-1 4 1,3 2 1,2 2-1,-1-3 0,-2-3 0,1 0 1,-2-4-1,-5-5 0,0-3 0,-3-5 0,-1-4 0,0-1-1,-1-6-4,12 0-13,-13 2-19,13-2 0,-14-14 0,9 1 0</inkml:trace>
  <inkml:trace contextRef="#ctx0" brushRef="#br0" timeOffset="21">9368 10574 4,'0'0'25,"0"0"1,0 0-5,0 0-4,0 0-3,-18-2-2,9 2-3,-5-3-2,1 7-2,-3 1-1,1 1 0,-1 3-1,3 2-1,1 0 1,4 4-1,2 0 1,5 2-1,2-3 0,5 6 0,2-2 1,2-2-1,2 2-1,0 0 1,-3 0-1,1-1 1,-5 1-1,-2-1 0,-6-2 0,-2 2-1,-5-5 1,-1-2 0,-2-1-1,0-3 1,1-3-1,1 1 0,11-4 0,-11 0 0,11 0 0,0 0 0,9 8 0,-9-8 0,19 13 0,-8-4 1,1 4-1,0 3 1,-3 3-1,-3 0 1,0 3-1,-2 1 0,-2-1 0,-1 0 1,0-1-1,-1-5 0,1-2 0,1-3 0,0-2 0,-2-9 0,5 10 0,-5-10 0,0 0-2,12 1-1,-3-2-3,-9 1-11,10-14-17,5 9 0,-5-7-1,6 2 2</inkml:trace>
  <inkml:trace contextRef="#ctx0" brushRef="#br0" timeOffset="22">9729 10623 41,'0'0'33,"8"-15"1,2 7 0,-10 8-17,15-19-4,-1 15-5,-5-4-4,6 6 0,-4-1-2,4 4-1,-4 4 0,3 1 0,-4 4 0,-2 3-1,-1 1 1,0 3-1,-4 1 1,-3 1-1,-3-1 1,-3 0-1,-3 0 0,-4-3 1,-2 2-1,0-5 0,0 0 0,3-3 0,2-2 0,10-7 0,-10 8 0,10-8-1,15 4 1,-2-4 0,5 2 1,0 0-1,2 0 0,1 3 0,-4-1 0,-1 3 0,-3 3 0,-3 3 1,-3-1-1,-2 5 0,-4 0 0,-3 1 0,-3 1 0,-3-2 0,-2 2 1,-2-5-1,-3 0 0,0-4 0,-2-2 0,1-1 0,0-3 1,2-2-1,0-2 0,4-2-1,10 2 0,-14-9-4,14 9-8,0 0-24,14-15 2,-2 4-2,0-7 1</inkml:trace>
  <inkml:trace contextRef="#ctx0" brushRef="#br0" timeOffset="23">10173 10525 40,'21'-7'32,"-4"-4"3,5 7-1,-8-4-12,-3 1-11,6 7-3,-5-1-3,1 5-1,-13-4-1,17 17 0,-12-6-1,-2 9 0,-4 2 1,-2 1-1,-6 2-1,-2 4 0,-2-1 1,-1 2-1,1 1 0,3-5 0,2-1-1,7-3 1,5-2 0,7-4 0,3-4 0,5-4 0,3-6 0,1-1-1,-1-5 2,-2-3-2,-4-1 1,-2-1 0,-5 0-1,-9 9 1,6-11-1,-6 11 0,0 0 1,-14 6-1,6 6 0,0 5 0,1 2 0,0 6 0,1 3 0,3 3 0,-1 1 0,1 0 0,0 0 0,-1 1 0,-1-2 0,-2-1 1,-5 1-1,-2-4 0,-5-1 1,-1-3 0,-2-4-1,-2-4-1,1-3-2,0-8-5,12-8-29,-1-2-3,-2-5 1,8-5-2</inkml:trace>
  <inkml:trace contextRef="#ctx0" brushRef="#br0" timeOffset="24">5492 12531 23,'-13'4'26,"-12"-7"3,4 5-7,2 1-5,-3 2-5,4 3 0,-3-1-3,5 10-2,-5-3 0,5 7 0,-3 2-2,4 7-1,-2-2-1,4 9 0,3-2-1,4 2 0,6 0 0,8 3-1,4-5 1,9-4 0,7-6-1,7-7 0,5-8 0,7-7 0,2-12 0,1-7 0,-2-10 0,0-7-1,-5-6 1,-6-5 0,-9-1 0,-9-5-1,-12 3 0,-8 0 0,-12 6 0,-14 6 0,-11 8 0,-8 9-1,-4 10 1,-6 11-1,3 13-1,2 3-2,10 9-3,6-4-10,16 0-20,10 0 0,8-7 0,11-3 1</inkml:trace>
  <inkml:trace contextRef="#ctx0" brushRef="#br0" timeOffset="25">5771 12305 59,'0'0'32,"-13"6"1,-6 16-6,-10 9-18,-12 6-2,-1 15-1,-9 6 0,0 10-1,-2 1 0,3 9-2,2-3 0,6-1 0,3-8-1,9-4-1,5-12 0,6-7 0,7-12-2,3-13 0,2-5-3,7-13-5,0 0-26,-2-9-1,-1-4-1,1 2 0</inkml:trace>
  <inkml:trace contextRef="#ctx0" brushRef="#br0" timeOffset="26">2258 11687 32,'-5'12'29,"5"-12"2,0 0-9,-10 0-6,10 0-5,0 0-2,0 9-2,11-1-1,3 0-1,9 7 1,5-1-1,14 7-1,3 1 0,12 5 0,6 1-1,8 7 0,9 0 0,8 2-1,3-2 1,2 4-1,1-1 0,3 1 0,-4-3 0,1 0-1,-8-2 0,-6 0-1,-7-1 1,-6-4 0,-7-3-1,-7-1 0,-10-2 1,-8-5-1,-6-1-2,-5-7-2,2 5-15,-1-6-21,-7-7 2,3-1-1,0-8 0</inkml:trace>
  <inkml:trace contextRef="#ctx0" brushRef="#br0" timeOffset="27">5537 11668 34,'10'-2'31,"-10"2"2,0 0-1,0 0-15,0 0-7,-7 14-2,7-14-1,-5 23-1,1-8-2,7 10 0,-2 3 0,1 8 1,-1 1-2,4 5 0,-1-2-1,1 1-1,0-4 1,0-5-2,-1-6 0,0-6-1,1-5 0,-5-15-3,3 11-7,-3-11-26,-9-12 0,6 2 0,-8-5 0</inkml:trace>
  <inkml:trace contextRef="#ctx0" brushRef="#br0" timeOffset="28">9268 11532 19,'0'0'29,"0"0"2,0 0-3,-14 3-5,4 2-5,-10-6-4,-1 12-2,-10-7-4,-3 7-1,-11 2-3,-4 4 0,-10 2-1,-8 6-1,-7 1-1,-7 3 0,-7 3 0,-5 5-1,-6 0 1,-1 1 0,-2 2-1,2 1 1,0-1-1,4 0 1,1 1-1,1-1 0,1-3-1,1 2 1,1-1-1,-2-2 1,3-2-1,3-3 1,6-3-1,5-4 1,10-2 0,7-6 0,10-6 0,13-2 0,8-3 0,8-2 0,6-2-1,14-1-1,0 0-2,-7-11-6,18 6-25,1 4-1,-3-6-1,8 2 0</inkml:trace>
  <inkml:trace contextRef="#ctx0" brushRef="#br0" timeOffset="29">9356 8760 25,'0'0'27,"0"0"-4,0 0-1,-2-9-3,2 9-3,0 0-3,0 0-3,-10-5-2,10 5-1,0 0-3,-13-3-1,13 3 0,-16-1-1,6 2 1,1 0-1,-3 1-1,2 4 1,0 2 0,10-8-1,-16 20 0,13-5 0,1 2 0,4-1-1,2 3 1,3 1-1,2-2 0,1 4 1,0 0-1,0-3 1,-3 1-1,-1 1 0,-3-1 1,-2-1-1,-4-2 1,-2-3-1,-4-2 1,-1 0-1,-2-4 1,-3-2 0,1-2-1,-1-1 0,1-1 0,1 2 0,2-3 0,2-2 1,9 1-1,-10 1-1,10-1 1,0 0 0,0 0 0,0 0 0,11 8 0,-2-1 0,2 1 0,0 1 0,1 2 0,1 1 0,-2 4 0,-2-1 0,-2 3 0,-1 1 0,-3-1 0,-1 1 0,-2 0 1,-2-2-1,-1-1 1,0-2-1,2-4 0,1-10 0,-3 17 0,3-17 0,0 0 0,9 12-1,-9-12 2,15 0-1,-4 1 0,-1-1 0,1-2-1,0 0-1,2 3-2,-13-1-5,21-3-15,-9 3-12,-12 0 0,15-9-1,-15 9 2</inkml:trace>
  <inkml:trace contextRef="#ctx0" brushRef="#br0" timeOffset="30">10456 8753 28,'10'-6'33,"-4"-4"1,6 6 0,-12 4-13,13-16-5,2 14-3,-6-4-4,5 6-3,-4-3-2,5 7 0,-4-1-1,1 3-1,0 1 0,0 3 0,-12-10-1,18 22 0,-11-6 0,-2-2 1,-4 3-2,0 2 1,-3 0 0,-2 2-1,0-3 1,-1-1 0,-2-2-1,4 3 0,1-2 1,1-3 0,2-3-1,2 0 0,3 0 1,0-1-1,3-3 0,0-3 1,2-4-1,1 0 0,0 0 0,2-5 1,-1-1-1,-2 1 0,0-3 0,-11 9 0,17-8 0,-17 8 0,8-9 0,-8 9-1,0 0 1,0 0 1,-5 16-2,5-16 1,-7 22 0,3-4 0,2 1 0,-1 1 0,1 3 0,2 1 0,-1 2 0,1 0 0,0-2 0,-1 0 0,-1-2 0,1-1 0,-2-3 1,-2-6-1,-2-3 0,1 1 0,-4-5 1,1-4 0,-1 0-1,0-4 0,1 1-2,9 2-1,-13-1-4,4-8-16,9 9-17,0 0 1,-9-13-1,9 13 1</inkml:trace>
  <inkml:trace contextRef="#ctx0" brushRef="#br0" timeOffset="31">5168 8945 15,'-10'5'28,"10"-5"0,-16 4 2,4-6-15,12 2-3,-20-6-3,20 6-3,-21-4-2,12 4-1,-1-1 0,10 1 0,-16 3-1,16-3 0,-12 19 1,6-8-1,1 5-1,4 3 0,-1 2 0,4 3 1,0-1-1,1 0 0,1-1 0,3 3-1,-2-2 1,0-2 0,-4 1-1,-1 2 0,-3-4 1,-3 1-1,-6-1 1,-1-5 0,-4-1 0,2-2-1,0-4 1,-1-5 0,2 0-1,4-2 0,10-1 0,-10-3 0,10 3 1,0 0-1,12-8 1,0 9-1,1 0 1,3 1-1,-1 3 0,3 3 1,-4 1-1,2 4 0,-3 3 1,-2 0-1,-2 2 0,-2 3 0,-2-2 1,-3 0-1,-1 2 0,-1-5 0,-1 0 0,1-1 0,1-6 1,-1-9-1,2 16 0,-2-16 0,0 0 1,16 11-1,-6-11-2,1-4-1,6 6-14,3-5-17,-5-7-1,4 3 0,-5-7 0</inkml:trace>
  <inkml:trace contextRef="#ctx0" brushRef="#br0" timeOffset="32">6234 8949 41,'0'0'34,"0"0"1,16-9 0,-16 9-15,10-10-7,1 8-4,-11 2-2,25-6-3,-9 3-1,1 3 0,1 1-1,-1 4-1,-2-1 0,1 4 0,-2 2-1,-5 0 1,-2 4 0,0 3-1,-6 1 0,-2 2 1,-5 3 0,-1-3-1,-2 1 0,0 2 0,-1-2 0,0-2 1,2-2-1,3-1 0,3-3 1,4 1-1,2-4 0,-4-10 1,14 12-1,-2-8 0,0-2 1,0 0-1,0-5 0,-3 0 1,0 0-1,-9 3 0,12-4 1,-12 4 0,0 0-1,0 0 0,0 0 0,0 0 0,-14 14 0,8-1-1,1 4 1,1 4-1,2 1 1,-1 2-1,2 2 0,2-1 0,3-2 1,-1-3-1,-1-1 1,-1-5 0,-1-4 0,0 1 0,0-11 0,-7 13 1,7-13-1,-16 10 0,7-7 1,0 2-1,-2 1 0,1-2 0,10-4-2,-18 8-3,18-8-16,-4 14-18,4-14 2,0 0-2,-8-11 1</inkml:trace>
  <inkml:trace contextRef="#ctx0" brushRef="#br0" timeOffset="33">1320 8945 12,'0'0'26,"-16"4"2,16-4-5,-15-1-4,15 1-2,-16 1-4,7-2-2,9 1-3,-20 8-1,20-8 0,-17 12-2,3-4-2,4-1 0,1 7 0,-1-3-1,5 1 1,3 0-2,-2 2 0,4 0 1,7 1-1,1 1-1,1-2 1,2 1 0,0 1 0,-2 1-1,4-1 1,-4 1-1,-5-1 1,-4 3 0,-1 0 0,-8-1 0,9-18 0,0 0 1,-48 50-1,48-50 0,0 0 0,-62 30 0,62-30-1,0 0 1,0 0-2,0 0 1,0 0 0,-28-12-1,37 7 0,9 1 0,4 2 0,2 5 0,-2-1 1,4 5-1,-6 6 0,-2 1 1,-3 5 0,-7 4 0,-7 1 0,-3 1 0,2 4 0,-5-1 0,-3-3 0,3 0-1,1-4 1,2-3 0,5-2 0,3-5 0,-6-11 0,14 11-1,-2-6-1,4-1-4,-1-11-9,2 1-22,1 0 1,-1-7-1,2 1 1</inkml:trace>
  <inkml:trace contextRef="#ctx0" brushRef="#br0" timeOffset="34">2464 8889 24,'1'-10'32,"-1"10"1,7-12 0,-5 0-11,-2 12-4,4-16-4,-4 16-5,11-13-2,-11 13-2,14-5-1,-1 3-1,-3 2-1,4 6-1,0 2 1,1 1-2,-3 4 1,2 1-1,-3 2 1,-4 4-1,-1 1 0,-3-3 1,-3 1-1,-1 2 0,-1 1 1,-3 0-1,-2 0 1,1-2-1,1 1 0,0 1 0,2 0 0,2-3 0,0-1 0,3-1 0,3-1 0,2-2 0,4-3 1,2-3-1,3-4 0,1 0 1,2-3-1,1-2 0,-2-3 1,0 0-1,-6 0 0,-3-1 1,-9 5-1,0 0 0,0 0 0,0 0 0,-15-1 1,2 8-1,2 1 0,1 5-1,0 2 2,4 3-2,2 3 2,3 1-2,2 0 1,2 4 0,0 0 0,-1 1 0,-1 2-1,-1 0 1,-2 3 0,-4 1 0,-1-1 0,-3-1 0,-4-3 1,2-2-1,-3-3 1,-1-5 0,0-3-2,2-7-2,14-8-28,-20 7-9,11-16 1,4-7-1</inkml:trace>
  <inkml:trace contextRef="#ctx0" brushRef="#br0" timeOffset="35">4970 6358 28,'-3'-14'30,"3"14"2,0 0-10,-14-13-3,14 13-2,-16-7-3,16 7-3,-16-1-3,16 1-2,-21-2-2,12 8-1,-3-1 0,2 0-1,0 1-1,1 4 0,3 0 0,2 3 0,3 3-1,3 1 1,3-1-1,2 6 0,2-1 0,-1-1 1,-2 1-1,0 1 0,-6 0 0,-4 1 1,-5 2-1,-4-2 0,-6-2 1,-3 0-2,-2-1 2,-2-6-1,0-1 1,3-6-1,2-4 0,4-2 0,3-1 0,5-4 0,9 4 0,0-9 0,0 9 0,20-10 1,-5 8-2,4 2 2,0 0-2,3 7 1,0 3 0,-5 0 0,-1 5 0,-3 4-1,-2 5 1,-7 0 0,-1 3 0,-4 0 0,-2-3-1,0 2 1,1 1 0,-2-7 1,2-3-2,4 1 1,3-5 0,-1-1 0,-4-12 0,14 13 0,-4-12-2,-1-3-5,7-1-22,0-1-7,-4-10-1,6-2 0</inkml:trace>
  <inkml:trace contextRef="#ctx0" brushRef="#br0" timeOffset="36">5147 6487 35,'0'0'31,"9"-11"3,-9 11-2,13 0-13,-13 0-5,0 0-2,8 14-5,-3 2-1,-5 1-1,4 5-1,-6 3 0,0 5-2,-1 0 1,-1 0-1,-2-3-1,2 0-1,0-3 0,0-4-1,4 1-3,-1-10-2,3 6-11,-2-5-21,0-12 1,9 11-1,-9-11 1</inkml:trace>
  <inkml:trace contextRef="#ctx0" brushRef="#br0" timeOffset="37">5406 6772 75,'12'13'37,"-6"-2"-1,0 0-6,-3 7-18,-7-1-5,2 1-2,-3 0-3,0 2-1,0-2-1,-3-3-1,4 0-4,4-15-5,-7 16-19,7-16-8,0 0 1,0 0-1</inkml:trace>
  <inkml:trace contextRef="#ctx0" brushRef="#br0" timeOffset="38">5593 6553 75,'0'0'37,"16"-20"-1,-3 5-10,4 7-16,-5-4-1,7 1-3,-3 1-2,5 6-2,-2 1 1,-2 2-2,-1 3 0,-3 4 0,-2 3-1,-3 8 0,-4 2 0,-4-3 1,-3 6-2,-2 5 0,-4-1 1,-3-1-1,-2 2 1,-1-4-1,2 0 1,1-2-1,2-3 2,2-7-1,3 1-1,5-3 1,0-9 0,7 10 1,-7-10-1,15 7 2,-3-6-1,1 4 0,1-2 0,-1-1 1,-1 2-2,2 0 0,0 0-1,-1 0-3,2 8-5,-15-12-15,18 4-16,-9 1 2,-9-5 0,17 5 1</inkml:trace>
  <inkml:trace contextRef="#ctx0" brushRef="#br0" timeOffset="39">6100 6786 56,'9'1'37,"-9"-1"0,11 13-1,-11-13-12,6 18-14,-9-2-3,1 4-2,-4-2-3,3 8 0,-1-3-1,0-2 0,1 1-4,-1-2-1,5 0-10,-4-2-25,3-18 2,2 9-2,-2-9 1</inkml:trace>
  <inkml:trace contextRef="#ctx0" brushRef="#br0" timeOffset="40">6371 6450 39,'0'0'34,"10"-11"3,-6 2-2,-4 9-13,7-12-3,-7 12-7,11-19-4,-11 19-3,15-14 0,-5 7-2,-1 1-1,5 0 0,1 0-1,0 6 0,2 6 0,-1-2-1,0 3 0,-2 6 0,-1 3 0,-7 2 0,-1 4-1,-5-3 1,-2-1-1,-3 4 0,-1-2 0,-6-5 1,0-2-1,0-1 1,1-2 0,2 1 0,0-5 0,9-6 0,-15 4-1,15-4 1,4 9 1,-4-9-1,14 1 0,-4 0 0,2 1 0,3 3 0,-1 3 1,2-2-1,-5 2 0,2 6-1,-4 2 2,-2 1-1,-2 2 0,-2 0-1,-4 0 1,-2 0-1,-3 1 0,-2-6 1,-4 2 0,2-1-1,-3-2 1,-4-5 1,2 1-1,-1-6 0,1-2 0,3 2 0,2-4-1,0-5-1,10 6-3,-9-15-7,15 2-27,-6 13 1,12-20-1,-2 5 1</inkml:trace>
  <inkml:trace contextRef="#ctx0" brushRef="#br0" timeOffset="41">6781 6239 0,'0'0'27,"0"0"3,0 0 1,0 0-9,0 0-2,9-6-2,1 5-3,-10 1-4,16-7-2,-16 7-3,20-4-1,-11 2-2,4 7-1,-1 1-1,-1 0 0,2 3-1,-2-2 0,1 3 1,2 6-1,-3 1 0,-3-2 0,-1 1 1,-3 5-1,-3 2 1,-3 2-1,-3-1 1,-4-1 0,0-1 0,2 4 0,1-4 0,1-2 0,3-5-1,6 1 1,2-3 0,3 0 0,3-5-1,3-5 1,0-2 0,3 0-1,-3-1 1,0-4 0,-3-1-1,-2-1 0,-10 6 0,13-5 1,-13 5-1,0 0 1,0 0-1,-13 16 0,5-4 0,0 5 1,0 1-1,1 1 0,1 2 0,3 2 0,2 2 1,2-2-1,1 2 0,3 1 0,0 0 0,-2-3 1,1 3-1,-2-2 0,-3-4-1,-2 0 1,-3-2 1,-5-5-1,-1-2 0,-1-1 0,-3-4-1,-1-3-2,7 7-7,-2-8-28,0-9-1,12 7 0,-7-18-1</inkml:trace>
  <inkml:trace contextRef="#ctx0" brushRef="#br0" timeOffset="42">2179 8473 1,'20'-18'25,"14"5"1,-4-14 3,6-2-9,9-6-3,3-8-2,8 1-3,5-7-3,12-2-2,1-5-2,9 3 0,1-1-2,5 2-1,-2-2 0,3 0 0,-3 2 0,-4 4-1,-4 0 0,-1 0 0,-2 1 0,-3 3-1,-2 2 1,-5 4 0,-5 2-1,-3 0 0,-8 5-1,-5 3-1,-8 8 0,-9-1-3,-6 10-6,-10-2-11,-7 3-12,-5 10-1,0 0 2,12-3 0</inkml:trace>
  <inkml:trace contextRef="#ctx0" brushRef="#br0" timeOffset="43">5642 7276 3,'0'0'24,"0"0"2,0 0 0,0 0-9,3 15-3,-1-2-1,-1 2-2,2 11-2,-3 9-2,2 8 0,-2 7-2,2 15 0,-2 3-1,0 3 0,-2 7-2,0 1 0,-1-4-1,0 1 0,-1-6-1,1-6 1,-1-5-1,2-3 0,0-9 1,1-6-1,0-8 0,1-5 0,-3-8 0,3-6 0,2-2 0,-2-12-4,0 0-12,7 11-18,-7-11 1,0 0-2,12-15 1</inkml:trace>
  <inkml:trace contextRef="#ctx0" brushRef="#br0" timeOffset="44">7478 7130 15,'0'0'16,"0"0"-1,0 0-2,0 0 0,0 0-3,0 0 2,11 12-3,2-2-1,5-1 1,6 4 0,3 1 0,10 9-1,1-1-1,8 7 0,-2-2-2,5 7 0,-1-1-1,4 5-1,2-1-1,1 1 1,1 1-2,2 3 1,0-1 0,-1 2 0,-2-3-1,0-1 0,-4-3 0,-1 4 0,-5-2 0,0-5 1,-3-1-1,1 2 0,-1-2 1,-2 0-1,-2-1 1,0-4 0,-2-2 0,-1 2-1,-3-4 0,-2-3 1,-4-1-2,-2 0 1,-3-3 0,-3-1-1,-4-2 1,-3-5-1,-11-8 0,16 15-1,-16-15-2,0 0-3,12 6-14,-12-6-17,0 0 0,0 0-2,0 0 3</inkml:trace>
  <inkml:trace contextRef="#ctx0" brushRef="#br0" timeOffset="45">1559 9177 18,'7'-10'27,"-7"10"-1,0 0-3,0 0-2,12-7-3,-12 7-3,0 0-3,0 0-2,0 0-3,0 0-2,11 18 0,-9-9-2,3 8 0,-2 1-1,2 6 0,-2-1 0,-1 3-1,-1-3 0,2 3 0,-2-2 0,-3-1-1,1-5-1,-3-2-2,4 0-4,0-16-8,-6 19-14,6-10-7,0-9-1,1 9 2</inkml:trace>
  <inkml:trace contextRef="#ctx0" brushRef="#br0" timeOffset="46">1724 9482 21,'13'8'29,"-13"-8"2,18 12 1,-15-2-12,-3-10-5,8 18-4,-8-18-4,3 24-2,-5-10-2,1 1-1,-3-1-3,0-1-2,1 1-10,0-1-13,3-13-7,0 0 0,0 0 1</inkml:trace>
  <inkml:trace contextRef="#ctx0" brushRef="#br0" timeOffset="47">1903 9246 37,'0'0'31,"8"-11"2,-8 11-11,3-19-3,-3 19-3,12-21-3,0 13-3,-2-5-3,6 3-1,-2 0-2,4 3 0,-1-1-2,3 4-1,0 3 0,-2 4 0,-1 3-1,-2 2 1,-2 3-1,-6 5 0,-3 3 1,-6 4-1,-5 1 0,-5 1 0,-3 1 0,-3-2-1,-1 2 1,0-4 0,1-4 0,4 0-1,1-5 1,3 1-1,6-3 1,4-11 0,2 12 1,-2-12-1,22 8 2,-6-6-1,4-1 0,1 1 1,-1-2-1,3 3-1,1 0 0,-2-2-2,1 4-4,-8-3-8,4 0-25,-1 4 2,-6-3-1,-2 2 1</inkml:trace>
  <inkml:trace contextRef="#ctx0" brushRef="#br0" timeOffset="48">1545 9949 11,'16'3'23,"-16"-3"0,9-8 2,-9 8-14,6-10-1,-6 10-2,0 0-1,0 0-2,7-13 0,-7 13 1,0 0 0,0 0-1,0 0-1,0 0-1,-5 14 1,0 4-1,-3 4 0,-4 4-1,-3 5 0,2 10 0,-2-2 0,-2 4 1,2 4-2,2 1 1,-1-3 0,7 1-1,0-4 1,-1-6-1,4-6 0,2-5-1,1-8 1,2-7-2,-1-10-3,0 0-16,7-12-14,-1 1 0,-1-12 0,3 3 0</inkml:trace>
  <inkml:trace contextRef="#ctx0" brushRef="#br0" timeOffset="49">2928 9919 13,'0'0'23,"0"0"4,10 6-10,0-3-1,-1 2-1,8 1-1,2 0-3,7 5-1,2-2-3,8 6-1,0-3-2,9 6-2,3-3 1,4 6 0,4-1-2,5 1 0,0 3 1,1 1 0,-1 0-1,-1-2-1,-3 3 1,0 0 0,-4-1 0,-4 1 0,-4-3 0,3 1 0,-4-1-1,4 3 1,-2-4 0,0-2 0,-1 1-1,3-3 1,-3 0-1,0 1 0,0-2 1,-1 0 0,-1 1 0,-2 2-1,3 0 2,-3-1-2,1 0 1,1-2 0,-4 0-1,-3-2-2,2 2-9,-6-7-25,-9-6 1,1 1-1,-11-11 0</inkml:trace>
  <inkml:trace contextRef="#ctx0" brushRef="#br0" timeOffset="50">5360 9154 28,'15'-10'30,"-9"-1"2,3-1-6,1 2-7,-3-5-3,8 4-2,-6-4-4,6 9-3,-5-3-3,1 3 0,-1 0-2,0 8-1,-1 3 0,-9-5-1,16 18 0,-9-3 1,-2 1-1,-2 6 0,-4 2 0,-5-1 1,-4 3-1,-3 3-1,-2-1 2,-5-2-1,0 1 0,0-4 0,1-3 0,4 0 0,3-5 0,2-4 0,4-1 0,6-10 0,0 15 0,0-15 0,15 9 1,-1-7 0,-2 0-1,4 1 1,2-2-1,0-1 0,1 1-2,-1-2-2,2 3-8,-6-5-10,4 0-14,2 1 1,-5-3-2,2 2 2</inkml:trace>
  <inkml:trace contextRef="#ctx0" brushRef="#br0" timeOffset="51">5696 9414 28,'0'0'33,"12"6"1,-12-6 0,0 0-13,15 15-5,-15-15-4,10 21-5,-7-7-3,1 3-2,-2 1-1,0-1 0,1-2-3,-3-1-2,4 3-7,-4-17-17,-5 10-8,5-10 0,1-10 2</inkml:trace>
  <inkml:trace contextRef="#ctx0" brushRef="#br0" timeOffset="52">5856 9058 25,'0'0'30,"0"0"3,0 0-3,0 0-11,0 0-5,0 0-3,0 0-2,14 2-3,-14-2-2,11 0 0,-11 0 0,19 3-1,-7-2-1,3 4-1,0 0 1,-1 1-1,1 2 0,-2 0-1,-5 1-1,-2 3 1,-4 2-1,-7-1 1,-3 0-1,-1 2 0,-6-1 0,-1-1 1,1-1-1,0-3 1,3-1 0,2-1 0,10-7 0,-8 9 1,8-9-1,0 0 1,17 4 0,-6-1 0,0-2 0,4 2 0,-2 3-1,2 4 0,0 0 1,-1 4-1,-2-1 0,-1 2 0,-2 1 1,-4 2-1,-1-3 0,-4 0 0,-4-2-1,-2-2 1,-4-1 0,-3-1 1,-3-2-1,1-2 0,-2-4 0,1-1 1,1 2-2,1-5-2,14 3-6,-16 4-27,16-4 0,0 0-1,0 0 0</inkml:trace>
  <inkml:trace contextRef="#ctx0" brushRef="#br0" timeOffset="53">5622 9783 31,'0'0'29,"0"0"2,0 0-10,10-3-5,-10 3-3,0 0-2,0 0-4,7 14-1,-7-14-1,5 25-1,-4-9 0,2 9-1,-1 4-1,1 7 1,-2 3-1,2 6 0,-2 0 0,1 2-1,0 0 0,2-1 1,0-3-2,0-5 2,0-4-2,1-4 1,2-5-1,-3-5 1,-1-7-1,-3-13 0,6 10-4,-6-10-5,2-12-28,-2 12 1,-1-24-1,2 9 1</inkml:trace>
  <inkml:trace contextRef="#ctx0" brushRef="#br0" timeOffset="54">6850 9650 0,'0'0'23,"0"0"2,0 0 2,0 0-10,16 12-4,-16-12 0,21 14-1,-6-8-2,11 9-2,0-5 0,9 6-1,3 0-2,6 4 1,2-2-3,5 6 0,0-2-1,3 0 0,4 2 0,4 3-1,-1-4 1,-1 1 0,0-3 0,-1 1-1,-4-2 1,1 0-1,-6-3 0,-4-3 0,-1 1-1,1-1 1,0 1-1,-2-1 0,3 1 1,-2-2-1,1 0 0,-1 3 0,1 1 1,-3-3-1,0-1 0,2 2 0,-2-1 0,2 2 1,0-1-1,0 0 0,-1-1 0,-1 1 0,-1 0 1,-3 0-1,-1-2 0,-3 0 0,0-1 0,-5-1 0,-4 0-1,-1-1 2,-3-2-2,0 1 0,-4 0 0,-2-6-6,1-1-29,-2 0 0,-6-8 0,4 0-1</inkml:trace>
  <inkml:trace contextRef="#ctx0" brushRef="#br0" timeOffset="55">9677 8913 34,'0'0'29,"3"9"3,-3-9-10,0 0-4,0 0-2,1 13-5,3-4-2,-5 0-3,5 10 0,-5 0-1,3 2-1,-5 1-1,2 7 0,-2-3 0,1 2-1,-1-2 0,2-3-1,-1-4 0,2-1 0,0-4 0,1-5 0,-1-9-2,2 11 0,-2-11-2,0 0-2,0 0-3,0 0-7,0 0-16,11 2-7,-11-2 2,0 0 1</inkml:trace>
  <inkml:trace contextRef="#ctx0" brushRef="#br0" timeOffset="56">9837 9238 20,'13'1'31,"3"8"0,-16-9 3,11 11-13,-5 2-5,-6-3-4,2 8-4,-4-3-4,0 3-2,-3-1 0,1 0-1,-1-4-1,1 0-2,1-2-3,3-11-8,0 0-16,-5 12-4,5-12-2,0 0 2</inkml:trace>
  <inkml:trace contextRef="#ctx0" brushRef="#br0" timeOffset="57">10043 8928 37,'12'-5'32,"-12"5"0,10-5 1,-10 5-18,0 0-4,18-3-1,-18 3-4,24 1-2,-11 3 0,7 1 0,-1 0-1,0 4 0,-1-2-1,-1 5 0,-3-2 0,-4 1-1,-2 1-1,-2 1 0,-5 0 0,-5-1 0,-2 0 0,-2 1 0,-5-2-1,-2 0 1,0 2-1,-2-6 1,4-1 0,2 2 0,11-8 0,-10 7 1,10-7 0,10 5-1,2-5 1,3 3 0,2 1 1,0-1-1,0 0 0,1 4-1,-1 1 0,-4 1 1,-2 4-2,-4-2 1,-3 3 0,-2 3-1,-4 3 2,-5-2-2,-3 0 1,-3-1 0,-1-2 1,-4-1-1,-1 0 0,-1-6 1,0-4-1,3 0 0,1-2 0,1-4-2,15 2-4,-17-4-14,17 4-18,0 0 2,9-18-2,6 14 2</inkml:trace>
  <inkml:trace contextRef="#ctx0" brushRef="#br0" timeOffset="58">10004 9688 37,'0'0'26,"9"-13"0,-9 13-4,5-12-2,-5 12-4,3-11-3,-5 2-2,2 9-3,0 0-1,0 0-2,6-11-1,-6 11-1,0 0 0,7 12-1,-4-2 0,1 6 0,-2 3 0,3 8-1,0 5 1,-1 1-1,1 5 1,2 4-1,-3 0 0,1 0 0,-1 0 0,0-2-1,0-5 1,1 1-1,1-9 1,-3-6-1,1-5 0,0-5 1,-4-11-1,0 0-1,0 0-1,4-9-3,-4 9-14,2-12-20,-9-1 1,1 2-1,-4-3 0</inkml:trace>
  <inkml:trace contextRef="#ctx0" brushRef="#br0" timeOffset="59">2104 10910 9,'10'2'8,"-1"-2"1,-9 0 0,24-7 2,-9 2-1,7 0 0,1-2-1,4 1-2,6-2 0,-1-1-3,3 2-1,0-1-2,3-1 0,0-3-1,4 3 1,0-3-1,1 0 1,5 0-1,2-2 1,3 1 1,5 0-1,1 0 1,2 0-1,5-1 1,5-1-1,2-2 1,4 0 0,3-3-1,3-1 0,0 1 0,3-1 0,-2 0-1,0 3 1,-1-1-1,-1 2 0,0 0 0,-3 2 0,2-1 0,-2 1 0,1-2 0,0 0 0,-2 2 0,1-2 1,-1 1-1,2-2 0,1 2 1,1 1-1,0 0 0,1-1 0,-1 1 1,2-1-1,-1 2 0,-1-1 0,0 0 0,0-2 0,-1 2 1,0-1-1,1 1 0,-1-1 0,1 0 0,-1 1 0,2-1 0,0 1 0,0 2 1,2-4-1,0 2 0,2-2 0,1 0-1,-3-3 1,2 1-1,0-1 1,0-1-1,0 2 1,2 0 0,-4-1 0,1 2 0,1 0 0,-1 2 0,-1-3 0,-1 1 0,0 0 0,-2 0 0,-2 0 0,1 2 0,-3-2 1,0 0-1,0 3 0,1-1 1,0-1 0,-2 1-1,2 0 1,-3-1-1,2 1 0,-2 1 1,-2-3-1,-3 4 0,-3 0 0,-1 0-7,-2 9-19,-13-11-1,3 9 0,-22-12 0</inkml:trace>
  <inkml:trace contextRef="#ctx0" brushRef="#br0" timeOffset="60">17013 7121 14,'0'0'23,"0"0"-4,13 3-4,-13-3-1,16 7-4,-6 0-3,3 2-1,3 4 1,1 0-1,2 2 0,1 1-1,5 6 1,0 1-1,6 4 0,-1 0 0,5 5-1,1 0-1,5 4 0,3 2 0,2 0-1,0-2 1,1 2-1,4 1-1,1-1 2,-2-2-2,0 2 1,-4-4-1,1 3 1,-4-2 0,1-1 0,-4-1-1,-1 2 0,-1-2 1,1-1 0,-1 0-1,0-1 0,0 0 1,0 3-2,-4-1 1,2-3 0,-3 3 0,-1 1 0,-3 1-1,-1 0 1,-1 2-1,-1-4 1,0 1 0,-1 2-1,2-3 1,2-1 0,0-1 0,3 2-1,1-2 1,1 2 0,0-2 0,0 0-1,-1-1 1,0 3-1,-1-2 1,1-1-1,-2 2 0,-1-1 1,-1 0-2,1 4 2,-1 1-1,0-4 1,-2 1-2,1 0 2,-3 0-1,1 0 0,1 0 1,1-3-1,-3 0 1,2-1-1,2 2 1,0-3 0,0 0-1,1 0 0,-2-2 0,-1 1 0,2 2 1,-3-2-1,-3-2 0,1 2 0,-2 1 0,-1-3 0,0-1 0,1 0 0,-1-3 0,-2 0 0,0 2 0,-2-8-1,-1-2-1,-4-4-3,1 4-9,-4-9-26,-9-4 3,0 0-3,0 0 3</inkml:trace>
  <inkml:trace contextRef="#ctx0" brushRef="#br0" timeOffset="61">20193 6690 5,'0'0'14,"0"0"-1,0 0 0,0 0-2,0 0-1,-2-9-1,2 9-2,0 0 0,-10-6-2,10 6-1,-13-7 0,13 7 0,-17-2-1,5-1-1,-1 3 1,-3 4-2,1-3 1,0 8 0,-1-4 0,2 0 0,0 1 0,4 4 0,-1-2 0,11-8 1,-9 13 0,8-4 0,1-9 1,4 18 0,1-8 0,5 1 0,0 0-1,2 2 1,2 0-2,0 1 1,-1 1-2,0 0 0,-4 1 1,0 3-2,-5 1 1,-2-1 0,-4-1-1,-2 2 1,-5 1-1,-2-3 1,-3-1-1,0-3 1,-1-3-1,-2 0 0,2-2 1,1-4-1,2-3 0,12-2 0,-13-1 0,13 1 0,0 0 0,0 0 0,19-11 0,-5 9 0,4 1 0,1 0 1,-2 4-1,0 1 1,-4 2-1,-2 6 0,-5 2 1,-4 1-1,-5 1 0,-2 4 0,-1-1 0,0 2 1,2-2-2,0-4 1,4 0 0,1-1 0,4 1 0,-5-15 0,19 15 0,-7-10-1,1 1 1,2-5-4,2 3-5,-3-6-12,-3-7-12,6 9-2,-8-9 3,6 5 0</inkml:trace>
  <inkml:trace contextRef="#ctx0" brushRef="#br0" timeOffset="62">20472 6737 22,'0'0'27,"0"0"2,0 0-4,0 0-8,0 0-3,-2 12-3,6-2-1,-3 0-3,4 8-1,-3 2 1,3 4-2,-4 1-2,2 4 0,-3 0-2,0 4 1,-2-2-1,1-3 0,-2-4-1,0-3 1,1-2-1,1-5-1,1-3-3,0-11-3,5 9-7,-5-9-13,0 0-7,12 4-1,-12-4 0</inkml:trace>
  <inkml:trace contextRef="#ctx0" brushRef="#br0" timeOffset="63">20681 7057 43,'0'0'32,"7"9"0,-7 3-8,0-12-10,-1 17-1,-4-8-6,5 8 0,-3-3-4,0 3-1,0-4-2,-4 0-1,6 0-4,1-13-7,-8 14-19,8-14-2,0 0 0,0 0-1</inkml:trace>
  <inkml:trace contextRef="#ctx0" brushRef="#br0" timeOffset="64">20797 6804 13,'4'-13'28,"8"6"1,-6-4 3,5 1-14,1 4-3,-3-4-2,7 7-4,-6-3-1,6 2-1,-4 0-3,4 4-2,-4-1 1,3 1-2,-4 4 1,0 2-2,-11-6 1,15 17-1,-12-3 1,-3 0 0,-2 4-1,-4 2 0,-3-1 0,-1 1 1,-3 2-1,-2-3 0,0 0 0,-1-1 0,0 1 0,1-5 0,3 2 0,0-3 0,5-2 0,2 1 0,5-3 1,0-9 0,12 10 0,0-4 0,1-3 1,4 1 0,-1-3-1,2 3 1,-3-4-1,1 5-1,-3 0-1,-1-4-3,2 7-4,-14-8-8,10 4-21,1 3 2,-11-7-2,14 9 2</inkml:trace>
  <inkml:trace contextRef="#ctx0" brushRef="#br0" timeOffset="65">21167 7072 26,'16'3'30,"-16"-3"3,12 4-1,-8 5-12,-4-9-5,5 19-4,-6-10-4,2 7-2,-3 0-2,1-1 0,-2 1-2,0-3-1,-1 0-1,-2-2-2,4 1-4,2-12-7,0 0-18,-8 11-3,8-11 1,0 0 0</inkml:trace>
  <inkml:trace contextRef="#ctx0" brushRef="#br0" timeOffset="66">21403 6706 18,'0'0'27,"0"0"-1,0 0-3,0 0-2,0 0-5,0 0-3,0 0-3,-10 4-2,10-4 0,-6 16-4,2-2-2,-4 2 1,3 1-1,-3 2-2,1 1 1,0-2-2,-2 0 1,3 1 0,1-5-1,2-1 0,0-2 0,3-11 1,-2 16-1,2-16 1,4 10-1,-4-10 1,0 0-1,15 11 2,-4-10-1,1 0-1,2 1 1,3 0 0,0 2 0,1-2 1,1-2-1,-2-2 0,0 3 0,-3 0 0,0-3 0,-3-3 0,-1 1 0,-10 4 0,16-11 0,-16 11 1,10-16-1,-7 7 0,-3 9 0,2-15 1,-2 15-1,0-14 0,0 14 0,0 0 0,0 0 0,0 0 1,-5 15-1,4 0 0,0 6 1,0 0 0,0 4 0,0 0-1,1 0 1,0-1 0,0-2-1,1-4 1,0-5-1,1-2 0,-2-11-1,5 12 0,-5-12-4,10 2-7,-10-2-21,4-12-1,-4 12-1,8-21 1</inkml:trace>
  <inkml:trace contextRef="#ctx0" brushRef="#br0" timeOffset="67">21750 6590 10,'0'0'25,"0"0"1,9-10-6,-9 10-2,9-2-4,-9 2-4,9 0 0,-9 0-2,13 4-1,-13-4-1,17 6-1,-7-3 0,2 3-1,0 1 1,0 3-2,-3-2-1,-1 4 0,-1 0 0,-2 0-1,-3 1 0,-2 3-1,-3-2 1,1 0 0,-3 2-1,0 0 1,-1-2-1,2 4 0,-1-2 1,2-1 0,1-1 0,1 1 0,1-2 1,3 1-1,0-1 1,2-2 0,-5-11-1,16 18 0,-7-12 0,3-1 0,1-1-1,0-1 1,2-2-1,-1 1 0,-1-2 1,-1-2 0,-3 0-1,-9 2 0,13 1 1,-13-1-1,0 0 0,0 0 0,0 0 0,0 0 0,-11 15 0,11-15 0,-7 19 0,3-5-1,1 4 1,2-2 1,0 5-1,1-4 0,0 1 0,1 1-1,0-2 2,1-1-1,1-4-1,-1 2 1,1-3 1,-1-1-1,-2 2 0,0-12 0,-3 12 0,3-12 0,-11 15 1,11-15-1,-18 11 0,9-8-1,9-3-1,-17 6-3,17-6-14,-2 10-18,2-10 1,0 0-2,-7-14 1</inkml:trace>
  <inkml:trace contextRef="#ctx0" brushRef="#br0" timeOffset="68">15182 6212 3,'0'0'23,"-11"-4"3,-4-1-5,15 5-4,-20-5-2,11 0-4,-2 5-1,1-2-2,1 1-2,-4-2-1,13 3-1,-18 5 0,8-1-2,-2 2 1,2 4-1,-5-4 0,5 7 1,0-1-1,0-2 1,2 2-1,5 4 0,1-3 0,4 4 1,2-3-2,4 0 1,2-1 0,2 6-1,-1-3 1,1 0-1,-3-2 0,-1 4 0,-4-1-1,-3 2 1,-4-4-1,-3 0 1,-3-2-1,-2 2 0,-4-3 0,1-5 1,0 0-1,2-2 0,2-2 0,10-3 0,-12 2 0,12-2 0,0 0 0,9-8 0,2 8 0,1-1 0,3 0 0,-1 3-1,0 2 1,0 3 0,-4 4 1,-4 0-1,-2 3 0,-4 5 0,-3 0 0,-2 2 0,0 2 1,-2 0-2,1-6 2,2 5-2,0-6 1,3-4 1,4-2-1,-3-10 0,10 16 0,-10-16 1,19 6-1,-6-6 1,-1-2-2,2 4 1,-2-1-2,-2-5-4,5 5-7,-5-1-23,-10 0 1,20-8-1,-12-2 0</inkml:trace>
  <inkml:trace contextRef="#ctx0" brushRef="#br0" timeOffset="69">15392 6302 23,'0'0'29,"15"5"1,-15-5-2,0 12-12,3 8-1,-4-3-4,2 7-2,-4 0-2,3 6 0,-3-4-3,3 4 0,-2-6-2,3-2 0,-2-2-1,3-2 0,-1 1-2,1-9-4,1 5-5,-3-15-17,-2 14-7,6-5-2,-4-9 2</inkml:trace>
  <inkml:trace contextRef="#ctx0" brushRef="#br0" timeOffset="70">15595 6616 40,'16'6'34,"-16"-6"1,7 12 0,-5 4-17,-4-6-4,2 6-6,-4 0-3,0 6-3,1-4 0,-2 2-1,3 0-1,-2-6-1,2 1-3,-2-5-6,4-10-20,2 14-5,-2-14-1,0 0 0</inkml:trace>
  <inkml:trace contextRef="#ctx0" brushRef="#br0" timeOffset="71">15706 6429 38,'6'-18'31,"8"8"0,-5-6-5,4 1-13,5 3-1,-3-3-3,5 4-1,-8-1-2,7 11-1,-6-1-1,1 3 0,-1 1-2,-1 6 0,-1 3-1,-3 3 1,-1 1-1,-2-1 0,-2 1-1,-2 4 0,-1 0 0,-5-1 1,0 0-2,-4-1 1,-3 0 0,0 2-1,0-2 1,-3-3 0,3-1-1,0-1 0,3 1 1,3-2 1,6-11-1,-3 15 0,3-15 1,6 17 0,-6-17 1,21 12 0,-11-8 1,3 3-2,1-2 2,0 1-1,0-1-1,-1-3-1,-1 0-4,-12-2-4,20 7-15,-7-5-14,-13-2-1,17 0 0,-7-5 0</inkml:trace>
  <inkml:trace contextRef="#ctx0" brushRef="#br0" timeOffset="72">16149 6635 67,'0'0'34,"16"10"1,-9-1-9,-7-9-13,11 21-4,-9-11-3,1 8-3,-3 2 1,1 1-2,-1-4-1,-1 2 0,-1-3 0,0-2-1,1 0-5,1-14-10,-9 3-23,9-3 2,0-10-1,2-1 1</inkml:trace>
  <inkml:trace contextRef="#ctx0" brushRef="#br0" timeOffset="73">16419 6359 21,'0'0'24,"5"-11"-4,-5 11 0,6-9-4,-6 9-2,7-13-3,-7 13-1,0 0-2,15-7-1,-15 7-1,0 0-1,12-9-1,-12 9 0,17 2 0,-8-2-1,1-2-1,4 6 0,-3-1-1,1 4 1,0 0-2,-1 0 1,-11-7 0,16 20-1,-12-5 0,-4-3 1,-3 2-1,-2 2 0,-3-1 0,-2 2 1,-1-1-1,-2-4 0,2-3 0,0 3 0,2-3 0,9-9 1,-13 9-1,13-9 0,0 0 0,0 0 0,0 0 0,17 1 1,-4-3-1,2 3 0,2 0 1,0 1 0,0 3-1,-2-1 0,-2 3 0,-2 3 0,-1 4 0,-3-2 1,-4 5-1,-3 1-1,-2 1 2,-2-2-1,-3 1 0,-2-4 0,-1-2 0,-1-1 0,0-3 0,-1-3 0,-2-2 0,2-2 1,-1-3-1,3 1 0,0 1 1,-1-2-1,11 2 0,-13-4-2,13 4-1,0 0-5,0 0-11,-4 10-16,4-10 0,0 0-2,0 0 2</inkml:trace>
  <inkml:trace contextRef="#ctx0" brushRef="#br0" timeOffset="74">16761 6237 11,'9'1'30,"-9"-1"1,16-8 2,-5 4-11,-11 4-4,24-8-5,-14 3-3,6 4-2,-6-3-3,3 8-2,-3-1 0,0 2-1,-1 2-1,-9-7 0,14 14 0,-6-3 0,-2-2-1,-1 0 2,-1 2-2,0 5 1,-4 1-1,-4 1 1,-3 4 0,-4 0 0,-4 0 0,1 2-1,-4 0 1,3-4 0,0-2 0,4 0 0,5-4 0,4 1 0,5-3 1,-3-12-1,17 14 0,-1-9 0,0-2 0,2-2 0,-1-1 0,-2-2-1,-2 0 0,-1 2 0,-12 0 1,12 1-1,-12-1 0,0 0 0,0 0 0,6 14 0,-6-14 0,1 16 0,1-6 1,1 7-2,1 0 2,0 2-1,1 2 1,0 1-1,0 1 0,1 3 0,-1-1 0,-3-6 0,-1 0 0,-3 2-1,-1-5 2,-3-3-1,-1-3 0,7-10-1,-17 9-1,7-9-3,10 0-20,-10-3-13,3-7-1,4-1 1,-2-8-1</inkml:trace>
  <inkml:trace contextRef="#ctx0" brushRef="#br0" timeOffset="75">17985 4473 20,'0'0'25,"0"0"-4,0 0-5,-13-9-1,3 8-4,0-1-1,-2 1-3,1 6-1,-5-2-2,4 2 0,-2-1-2,2 5 1,-1-1-1,5 4 0,0 1 0,4-1 0,2-2-1,4 6 1,3 0 0,4-1 0,1 0-1,2 3 0,-1-3 1,1 6-1,-4-1 1,-2-2-1,-3-1 0,-3 2 1,-4-1-1,-3-3 1,-4-2-1,-2-3 0,-1-2 0,-1-1-1,-1-2 1,0-3 0,3-2-1,0 2 0,4-3 1,9 1 0,-11-1-1,11 1 0,0 0 1,0 0-1,14 11 0,-14-11 0,18 16 0,-9-2 0,0 2 0,-1 2 0,-1 2 0,-3-1 1,0 2-1,-2 5-1,-2-2 2,-1-1-1,-1-2 0,0 0 0,-2-2 0,2 0 0,2-4 0,1-5 1,-1-10-1,9 13 0,-9-13 1,19 7 0,-6-6-1,2-3 0,1 1-1,0-1-4,3 4-9,-3-3-20,-2-9-1,4 2 0,-6-7 1</inkml:trace>
  <inkml:trace contextRef="#ctx0" brushRef="#br0" timeOffset="76">18253 4680 27,'0'0'29,"8"-13"1,-8 13-10,0 0-3,0 0-2,0 0-3,1 18-2,0 1-3,-5 0 0,4 8-2,-4 0-1,3 6 0,-1-2-1,3-1-1,-2 0-1,2-1 0,1-3-2,-1-9-3,4 3-5,-5-20-12,5 10-14,-5-10-1,12-2 0,-2-2 2</inkml:trace>
  <inkml:trace contextRef="#ctx0" brushRef="#br0" timeOffset="77">18504 4954 48,'0'0'34,"15"18"1,-13-8 0,-6 3-21,3 8-3,-6-2-6,2 6-1,-3-2-3,2 0-1,-1-5-2,0 0-4,6-2-13,0-4-15,1-12-1,0 0-1,-1-15 2</inkml:trace>
  <inkml:trace contextRef="#ctx0" brushRef="#br0" timeOffset="78">18620 4755 44,'0'0'33,"11"-12"1,-1 7 0,3 0-21,-5-7-1,10 6-5,-1-3-3,3 7-1,-1-3 0,1 4-1,-2 3-1,-3 4-1,-1 1 1,-4 4 0,-5 4-1,-2-2 1,-6 6 0,-3 1-2,-3 1 2,-1 1-1,-4 0-1,1-3 1,0-2 0,2 2-1,3-5 1,3-4 0,5-10 1,-4 14-1,4-14 2,11 7-1,-11-7 1,15 3 0,-5-3-1,1 4 0,0 2-1,2-4-1,1 6-4,-4-7-10,6-4-22,3 10 1,-4-6-1,3-3 1</inkml:trace>
  <inkml:trace contextRef="#ctx0" brushRef="#br0" timeOffset="79">19141 4987 49,'9'4'34,"2"7"2,-8 1-1,-3-12-16,2 21-7,-5-10-5,2 9-3,-4 1-1,0-2-1,1-1-3,-1 0 0,2 1-2,-3-6-4,6 2-14,0-15-15,0 0 0,0 0-2,0 0 3</inkml:trace>
  <inkml:trace contextRef="#ctx0" brushRef="#br0" timeOffset="80">19243 4696 32,'17'-12'34,"-7"3"0,5-1 1,0 1-14,-5-5-4,11 7-6,-7-3-4,6 4-3,-3-2-1,1 7-1,-2 2 0,-2 0-2,2 2 0,-5 4 0,0 1 1,-3 4-1,-3 2 1,-4-3-1,-2 2 0,-3 2-1,-2 0 2,-4-4-2,2 1 1,-2-4 0,10-8-1,-13 15 1,13-15 0,0 0 1,6 11-2,-6-11 1,18 7 1,-5-5-1,1 2 1,0-1-1,1 2 0,-2 4 0,-2 2 0,-2-2 1,-3 4-1,-2 3-1,-5 0 1,-3 1 1,-2 2-1,-5-5 0,-2 0 0,-2 3 0,-3-4 1,1-6 1,-2-1-2,1 1 1,0-4 0,3 0 0,2 0-1,4-6 0,9 3-4,-12-2-2,12 2-10,2 9-22,-2-9 1,15-4-1,-5-1 0</inkml:trace>
  <inkml:trace contextRef="#ctx0" brushRef="#br0" timeOffset="81">19686 4992 43,'15'14'35,"-6"0"1,2 3-3,-10 5-8,-4-6-13,3 5-5,-9-1-4,1 3-2,-1-3-1,-1-1-1,-1-2-5,0-7-15,-1-4-14,12-6-1,-12 0-1,12 0 2</inkml:trace>
  <inkml:trace contextRef="#ctx0" brushRef="#br0" timeOffset="82">20003 4565 39,'0'0'32,"13"4"2,-13-4-2,0 0-14,0 0-5,0 0-3,10 17-4,-10-5 0,0 3-3,-2 1 0,1 4-1,-4-2 0,1 4-1,-3 1 0,0-4 0,-2 0-1,0 0 0,2-4 0,-1-1 1,3-1-1,0-4 0,5-9-1,5 15 1,-5-15 0,18 1 1,-3-3-1,3-1 0,0-3 1,1 1-1,0 1 1,-2-1-1,-3 1 0,-2 1 0,-2 2 0,-10 1 0,11 0 0,-11 0 0,0 0 0,12 7 0,-12-7 0,7 18 0,-5-7 0,0 9 0,2-1 1,-2 4 0,0 4-1,0-2 1,-2-1-1,0 4 0,-1-2 0,0-7 1,0-4-2,-2-3-1,3-12-2,0 0-8,0 0-26,-1-12 1,-2-5-1,5-2 1</inkml:trace>
  <inkml:trace contextRef="#ctx0" brushRef="#br0" timeOffset="83">20311 4412 37,'15'2'32,"-15"-2"3,13-4-2,-13 4-10,11-7-11,4 5-4,-3-2-3,6 5 0,-3 0-1,6 2-1,-3 0-1,3 5 0,-1-1 0,-3 3 0,0 0-1,-2 0 0,-3 1-1,-3 1 1,-4 3 0,-3-3 0,-4 3-1,-2 3 0,-2 2 1,-2 3-1,-2 2 1,1 0-1,1-1 1,1 2-1,2-2 2,3 0-1,2-3 0,1-1 0,3-4-1,1 0 1,2-1 0,1-4 0,1-2-1,2-2 1,-2-2 0,1-5 0,0 0-1,-10 0 0,13-6 1,-13 6-1,0 0 1,0 0-1,3-10 0,-3 10 0,-9 1 0,9-1 1,-14 7-2,14-7 1,-14 13 0,8 1 0,3 2 0,1-1 0,3 0 0,1 6-1,1 1 2,2-2-1,0 5 0,2-4 0,-1-1 0,0 6-1,-2 1 2,-1-4 0,-3-1-2,-1 0 1,-2 1 1,-4-1-1,-2-3 1,-2-3 0,-1-3 0,-1 3-1,1-3 2,-1-3-1,2-5-1,11-5 0,-16 8-1,16-8-1,0 0-4,-12 0-19,12 0-16,1-12 0,0 0 1,3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1:58:18.68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17381 9546 38,'10'9'30,"-1"9"1,-5 0-1,-1 5-18,2 9-1,-2-1-2,1 7-4,-1 0-1,1-2-2,-2-6-2,1-4-2,1-3-3,-4-9-3,2-5-13,-2-9-11,0 0 0,0 0 0,-10-25 2</inkml:trace>
  <inkml:trace contextRef="#ctx0" brushRef="#br0" timeOffset="502.0287">17297 9543 49,'-6'-21'32,"10"10"2,1 1-8,2-3-9,13 7-4,1-4-3,10 9-3,-1-2-3,5 6 0,-2 3-1,-1 4-1,-3 3-1,-3 5 0,-11 3-1,-5 3 1,-10 2-1,-9 0 0,-6-1-1,-7-2 1,-4 0 0,-2-6 0,0-6 0,4-2 0,3-2 0,4-5 0,8-3 0,9 1 1,12-10-1,5 8 1,7-1-1,4 1 1,2 3 0,4 3 0,-2 6-1,-3 2 1,-7 4-1,-7 1 1,-7 4-2,-5 1 2,-8-1-2,-5 1 2,-7-3-2,-3-3 1,-5-2 0,-1-2 1,0-4-1,1-3 0,4-3 0,3-3 0,8-1-1,10 2-1,0 0-4,5-18-9,11 6-22,6 4 0,1-1 1,6-1 0</inkml:trace>
  <inkml:trace contextRef="#ctx0" brushRef="#br0" timeOffset="936.0536">17813 9816 49,'0'0'31,"22"-11"0,-11 4-7,4-5-11,8 4-2,-1-5-3,3 0-2,-2-1-2,2 3-1,-2-3 0,-2-2 0,-4-1-1,-1 3-1,-9-3 1,-4 3-1,-5-2 1,-5 1-1,-9 2-1,-4 5 1,-4 3-1,-4 3 1,-2 6-2,1 7 1,-1 8 0,4 6 0,6 2 0,3 4 0,6 2 1,6 2-1,7-3 2,5-4-1,4-4 0,5-1 1,0-5-1,5-3 0,1-3-1,-2-8-3,5 1-7,-3-7-17,1-5-8,6-2-1,-2-8-1,3-2 1</inkml:trace>
  <inkml:trace contextRef="#ctx0" brushRef="#br0" timeOffset="1326.0759">18362 9593 56,'0'0'32,"0"0"1,-20 6-1,-4 3-21,6 5-3,-6 2-2,3 2-1,1 0-2,4 1-1,3-1 0,4 0 0,6-4-1,6 1 1,6-3-1,3-1-1,4-1 1,1 0 0,1-2-1,-1 2 0,-3 0 1,-3-1-1,-4 1 1,-4 2-1,-5-2 0,-4 1 0,-4-1 1,-4-2-1,-3-1 0,-1 0 0,0-3 0,-1-2-2,6-1-1,-2-8-5,15 7-16,-2-13-12,5-3 2,8-3-2,3-10 1</inkml:trace>
  <inkml:trace contextRef="#ctx0" brushRef="#br0" timeOffset="1592.0909">18535 9321 65,'0'0'35,"5"23"0,-6-3 1,1 3-23,0 15-7,-4 3-2,4 11 0,-4 0-3,1 5 0,1-2-1,1-5 1,2-6-1,2-3 1,3-4-1,4-14-1,2-5-2,0-11-3,7-2-10,-5-5-20,-2-9 1,0-2-2,-8-11 3</inkml:trace>
  <inkml:trace contextRef="#ctx0" brushRef="#br0" timeOffset="1765.101">18430 9710 56,'-17'-6'36,"8"0"0,12-5-3,12 8-13,3-8-7,15 5-3,-1-3-4,9 4-4,-4 3-3,-4-4-10,-5 3-27,0 3 1,-11-4 0,-1 1-2</inkml:trace>
  <inkml:trace contextRef="#ctx0" brushRef="#br0" timeOffset="2489.1423">19259 9621 22,'-2'-18'28,"2"8"0,-10-1-4,-1 3-4,-6 3-4,-5 2-4,-2 14-3,-5 2-1,3 8-1,-2 3-2,7 8 0,2-2-2,8 5 1,8-4-1,9-2 0,6-8-1,10-2-1,4-10 1,5-8-1,3-8 0,2-6-1,-3-7 1,-3-5 0,-5-3-1,-7-4 1,-6 0-1,-8 6 0,-7 2 1,-5 3-1,-6 7 0,0 10 0,-3 9 0,3 10 0,3 8 0,4 4 1,6 5-1,4 4 0,6 0 0,5-3 0,4-6-2,1-6-3,8-5-5,-6-10-15,2-7-10,4-3-1,-3-11-1,2-4 1</inkml:trace>
  <inkml:trace contextRef="#ctx0" brushRef="#br0" timeOffset="2982.1706">19541 9583 62,'0'0'36,"8"17"0,-6 0 2,0 5-23,8 12-6,-7 0-1,5 6-2,-5 4-4,2-1 0,-3-3 0,1-1-2,0-7-1,-3-9-2,3-3-2,-3-20-4,2 16-5,-6-27-10,3-4-4,-6-11-3,-1-10 0,-3-9 5,-2 0 9,-4-8 8,0 1 12,1 7 11,1 4 9,3 3 5,7 9 1,6 7-2,3 0-5,14 14-5,-1-5-5,13 8-4,-2-1-3,7 9-1,-1 2-2,-2 8 0,-4 1-1,-5 4 0,-8 2-1,-7 6 0,-8-1 0,-7-1 1,-7-3-2,-6 0 1,-4-2 0,0-4-1,-1-1 0,0-9-2,7 0-4,1-8-8,17 3-23,-2-13 2,9 1-2,10-3 2</inkml:trace>
  <inkml:trace contextRef="#ctx0" brushRef="#br0" timeOffset="3223.1843">19944 9550 73,'-1'13'36,"-1"11"0,-4 0 1,-5 3-27,8 11-3,-3-2-2,4 5-2,-2 3-1,2-2-2,1-4 1,0-6-1,1-4-2,-2-8-3,5-2-4,-3-18-13,0 0-15,-5-12 1,0-7-1,3-5 2</inkml:trace>
  <inkml:trace contextRef="#ctx0" brushRef="#br0" timeOffset="3502.2003">19846 9568 46,'0'-32'34,"1"4"3,4 11 0,0 8-12,2-5-9,10 11-6,-1-2-2,7 8-4,2 2 0,4 4-2,0 5-1,1 1 0,-4 4 0,-5 2-1,-7 1 0,-8 2 0,-11-2 0,-6 1-1,-9-2 1,-6-3 0,-3-4-2,-1-2 0,5-4-2,1-7-5,12 4-12,3-9-18,5-6 1,9-1-1,6-5 3</inkml:trace>
  <inkml:trace contextRef="#ctx0" brushRef="#br0" timeOffset="4110.2351">20236 9486 80,'0'0'38,"16"12"-1,-10-1 1,-4 5-28,8 7-3,-5-1-3,3 8-1,-2-2-1,0 0-2,0-2 0,-3-4-1,-1-7 0,-2-4 0,0-11-1,0 0 1,-3-13 0,2-5-1,1-6 1,2-4 0,4-2 1,6-2-1,5 1 1,3 4 0,4 4 1,2 4-1,3 5 0,-1 6 1,-1 4-1,-5 5 0,-5 4 1,-5 2-1,-4 4 0,-6 5 0,-5 2 0,-6 1 0,-1 3 0,0 3 1,-2 0-1,3 1 1,4-1 1,5-3 0,5-2-1,7-2 0,6-4 1,7-7 0,4-7-1,4-5 0,3-6-1,0-2 1,-3-6-1,-4-2 1,-6-6-1,-9 1 0,-8-2 1,-12 0-1,-8 2 1,-9 6-2,-8 2 1,-4 8 0,-2 8 0,-1 4 0,5 11-1,4 5-2,9 6-2,7-6-5,18 3-27,8 0-3,11-8 2,12-3-1</inkml:trace>
  <inkml:trace contextRef="#ctx0" brushRef="#br0" timeOffset="4338.2482">21265 9450 70,'0'0'36,"-4"16"-1,-15 2 1,-3 1-22,-2 9-7,-13 0-2,4 6-3,-3-2-1,3 0 0,3-3-1,4-9-2,7-4-5,0-9-10,19-7-19,-6-13 0,10-6-1,6-5 1</inkml:trace>
  <inkml:trace contextRef="#ctx0" brushRef="#br0" timeOffset="4532.2593">21005 9452 57,'-15'6'36,"12"11"0,1 3 0,-1 4-16,16 7-8,1-3-4,8 7-2,2-5-3,4-2-1,2-6-3,0-4-1,1-2-5,-9-13-12,-2-6-19,4-6 1,-5-7-1,-2-2 1</inkml:trace>
  <inkml:trace contextRef="#ctx0" brushRef="#br0" timeOffset="4733.2706">21420 9487 72,'11'13'37,"-9"0"0,2 2 2,1 8-26,-6-4-3,6 7-4,-3-2-4,1 1-1,0-2-3,1-8-3,4 1-8,-8-16-25,12 2 1,-4-14-2,-3-9 3</inkml:trace>
  <inkml:trace contextRef="#ctx0" brushRef="#br0" timeOffset="4885.2795">21457 9262 61,'0'0'31,"-9"10"-4,14 5-11,5 2-41,-10-17-4,15 26 1,-9-17-3</inkml:trace>
  <inkml:trace contextRef="#ctx0" brushRef="#br0" timeOffset="5459.3123">21666 9463 63,'-3'12'34,"3"8"-1,-5-2 0,-5 1-21,9 11-6,-2-1-1,6 1-1,-1-3-2,3 0 0,5-5 0,2-6 1,2-10-1,3-6 0,2-8 0,0-4-1,1-8 1,0-7-2,-3-6 1,-1 1-1,-3 1 1,0 4-1,-4 4 0,-3 7 0,-2 6 0,-4 10 0,1 12 0,-2 2 0,-2 6 0,0 5 0,0 0 1,2 0-1,1-2 1,3-6 0,3-6-1,4-4 1,4-7 0,5-7-1,0-6 1,4-4-1,2-4 0,3 0 1,-1 0-1,0 0 0,-4 4 1,-3 7-1,-4 3 2,-2 6-1,-14 1 0,11 19 0,-12-2 0,-2 7 0,-1 2 0,3 0 0,1 1-3,1-3-1,6-5-3,-1-10-10,13-6-23,3-7 1,1-10-2,7 0 2</inkml:trace>
  <inkml:trace contextRef="#ctx0" brushRef="#br0" timeOffset="5875.3361">22491 9446 51,'-11'4'35,"-2"6"0,-11 0 0,0 4-10,2 8-14,-7-1-4,6 5-3,1 0-1,8 2-2,4-5 1,15-1-1,5-5 1,5-7-1,6-5 0,4-6-1,2-6 1,1-4-1,-3-7 0,-4-4 0,-5-2 0,-4-1-1,-5-1 1,-6 4 0,-2 2 0,-4 6 0,-5 7 1,0 5 0,1 7 0,1 10 0,1 2 0,5 7 1,1 2-1,4 0 1,3 0-1,2 1-1,0-4 0,3-8-1,1 1-3,-12-16-5,21 6-19,-9-11-11,-2-10 1,2-2-1,-1-9 1</inkml:trace>
  <inkml:trace contextRef="#ctx0" brushRef="#br0" timeOffset="6416.367">22776 9155 59,'14'-5'37,"-12"14"-1,0 13 3,-4 8-18,-3 3-12,8 10-2,-4 4-2,1 8-3,1-1 0,7 1-2,-1-4-1,1-6 0,2-3-1,-2-9-2,3-5-1,-3-17-2,3-2-1,-11-9 0,6-10-1,-8-8 1,2 1 2,-6-8 1,-1 0 3,-1 3 2,0 0 3,5 4 1,-1 1 2,5 6 0,1 1 1,9 7 0,1-2-1,9 5 0,-2-2-2,3 5 0,4-2 0,4 2-1,-2-1-1,-3 2 0,-3-2-1,-1 1 1,-4 1 0,-2-1-1,-4 2 0,-11-5 0,4 15 0,-2-5 0,-3 4 0,-4 1-1,3 1 0,-1 2 1,-4 1-1,4-5-1,3 2-1,0-16-3,0 17-12,10-15-23,-10-2 2,13-20-1,-2 0 0</inkml:trace>
  <inkml:trace contextRef="#ctx0" brushRef="#br0" timeOffset="6570.3758">23157 9320 42,'0'10'23,"-10"-5"-13,10-5-10,6 17-19,-6-17-6</inkml:trace>
  <inkml:trace contextRef="#ctx0" brushRef="#br0" timeOffset="6958.398">23292 9584 50,'-10'21'31,"14"5"2,-4-7-1,4-3-21,12 1-3,-1-9 0,10 1-3,-1-8 1,6 0-1,-5-9-1,8-1 0,-6-8-1,-5 2 0,-7-8-1,-3 0 0,-7-3-1,-5 0 0,-9 0-1,-8 5 1,-7 7-1,-1 2 1,-2 7-1,-2 8 0,0 7 0,5 3-1,2 7-2,5-2-1,13 7-4,-2-7-6,13 6-8,5-3-11,2-7-3,11-2-1,0-10 2</inkml:trace>
  <inkml:trace contextRef="#ctx0" brushRef="#br0" timeOffset="7358.4209">23634 9483 57,'8'-13'34,"-6"1"-1,-2 12-8,0 0-8,0 0-4,-1 23-5,-6-5-3,6 8 0,0 0-1,4 5 0,-1-3-1,12 0 1,2-6-1,-2-4-1,6-7 0,3-3 0,0-8-1,4-9 0,3-5 0,-5-2-1,0-4 1,5-1-1,-4-1 0,-7 1 0,-4 3 0,-2 6 1,-13 12-1,0 0 1,12-3 0,-17 15 0,-1 4 0,10 7 0,0 2 0,-2 1-1,8 0 0,-2-2-1,7 2-5,1-13-12,-2-1-23,1-6 2,2-8-1,-2-2-1</inkml:trace>
  <inkml:trace contextRef="#ctx0" brushRef="#br0" timeOffset="7805.4465">24487 9524 31,'0'0'31,"0"0"2,-18 55 0,18-55-13,0 0-7,-27 53-2,27-53-3,0 0-2,9 56-1,-9-56-1,0 0-1,54 19-1,-54-19 0,58-14 0,-58 14-1,50-31 0,-50 31 0,0 0-1,33-65-1,-33 65 1,0 0-1,-31-59 1,31 59-1,-61-23 0,61 23 0,-64-4 0,64 4-1,-50 11-1,50-11-2,0 0-7,0 0-13,0 0-10,21 53-1,-21-53 1,58 10 1</inkml:trace>
  <inkml:trace contextRef="#ctx0" brushRef="#br0" timeOffset="8119.4644">25087 9361 43,'0'0'31,"0"0"3,0 0-1,0 0-17,0 0-5,-61-38-3,61 38-2,-66 21-1,66-21 0,0 0-1,-53 63 0,53-63-2,-36 63 1,36-63-1,-12 73-1,12-73 0,15 71 0,-15-71-1,-3 62-1,3-62-1,0 0-4,32 58-8,-32-58-20,0 0-2,0 0-2,0 0 2</inkml:trace>
  <inkml:trace contextRef="#ctx0" brushRef="#br0" timeOffset="8281.4737">24729 9580 55,'0'0'39,"0"0"-2,79-2 3,-79 2-18,73 13-10,-73-13-7,62 18-12,-62-18-30,0 0 0,61-2-1,-61 2-1</inkml:trace>
  <inkml:trace contextRef="#ctx0" brushRef="#br0" timeOffset="9509.5439">17446 10410 32,'0'0'26,"-2"27"2,-9-10-6,-2 7-9,3 8-4,-3-1 1,8 4-1,-2-6-1,11 1-1,2-8 1,10-4-3,1-14-1,9-6 0,2-11-2,4-5 0,-1-6 0,1-5 0,-6-4-1,-2 1 1,-8 1 0,-2 4-1,-9 2 1,-2 7 1,-6 6-2,3 12 1,-13-1-1,13 1 0,-16 23-1,10-3 1,2 5 0,1 3-1,2 3 1,3-2 0,2-3-1,1-2-1,3-4-1,-1-8-4,6 0-5,-13-12-12,18-6-15,-5-1 2,-2-7-2,3 0 3</inkml:trace>
  <inkml:trace contextRef="#ctx0" brushRef="#br0" timeOffset="9946.5687">17783 10425 39,'0'0'32,"6"-11"2,-6 11 0,4 13-12,-6-3-7,3 9-6,-5 1-3,5 9-1,-3-1-2,2 1 0,0-2-1,3-2-1,0-3 1,3-5-1,2-6 0,-8-11-1,18 3 0,-5-11 1,0-6-1,3-3 0,0-7 0,2 0 0,-2 0 0,-1 0 1,-3 3-2,-2 4 1,-3 6 0,-7 11 1,0 0-1,0 0 1,0 0-1,-6 23 0,3-3 1,0 2 0,2 1-1,2-1 0,1-2 1,2-2-2,5-4 0,-9-14-3,19 12-4,-9-20-8,7 2-11,1-5-10,-3-8 1,4 0-1,-4-8 2</inkml:trace>
  <inkml:trace contextRef="#ctx0" brushRef="#br0" timeOffset="10145.5803">18190 10399 56,'0'0'36,"9"-4"-1,-7 15-6,-2-11-8,4 29-6,-8-13-7,7 9-2,-6 3-2,3 1-2,-1-1 0,1-3-2,1-5-1,2-3-2,2-5-2,-5-12-10,10-6-23,-1-3 2,-1-10-2,0-2 2</inkml:trace>
  <inkml:trace contextRef="#ctx0" brushRef="#br0" timeOffset="10328.5908">18165 10253 68,'0'0'34,"-11"3"0,11-3 1,3 12-26,-3-12-6,10 11-6,3 2-10,-1-4-10,2 0-10,5 4-2,-1-7 2,5 2 0</inkml:trace>
  <inkml:trace contextRef="#ctx0" brushRef="#br0" timeOffset="10679.6109">18430 10411 44,'-3'19'32,"-10"-2"1,4 5-1,-1 1-17,-3-1-4,6 4-2,0-5-4,8-1-1,5-4 0,9-3-2,2-5 1,6-6-2,3-9 0,4-2 0,-1-6-1,0-3 1,-7-3-1,-4-3 1,-7 0-1,-6 2 0,-9-1 1,-6 4-1,-7 3 0,-4 6 0,-6 7 1,-2 6-1,0 8-1,3 4 0,5 7-2,4 0-3,14 6-8,0-6-15,9-7-5,12-1-2,3-9 2</inkml:trace>
  <inkml:trace contextRef="#ctx0" brushRef="#br0" timeOffset="11061.6327">18687 10413 43,'0'0'32,"4"-16"2,-4 16-1,0 0-15,-1 17-5,4 1-5,-7 2-4,6 3-1,-1-1-2,4 0 1,2-2 0,1-4 0,5-6-1,2-6 1,4-8-1,0-2 1,3-9 0,1-5 0,-2-4 0,4 1-1,-4-1 1,-2 2 0,-3 6 0,-3 4-1,-3 8 0,-10 4 0,9 19 0,-10-1-1,-2 3 1,0 7 0,0 1-1,0 1 0,0-2 0,0-6-2,5-2-4,-4-7-19,2-13-13,11 2-1,-4-17 1,8-3 0</inkml:trace>
  <inkml:trace contextRef="#ctx0" brushRef="#br0" timeOffset="11548.6605">19336 10186 58,'9'-9'34,"3"10"0,-12-1 1,9 17-21,-2 6-4,-8 3-3,1 11-2,-4 1-2,-1 4 0,-1-1-1,0 0 0,2-2-1,4-3 0,1-6 0,4-4-1,5-7 1,5-4-1,3-7-1,4-7-2,2-4-2,-5-9-6,7 3-10,-7-4-15,-7-3 0,-4 1-1,-11-2 2</inkml:trace>
  <inkml:trace contextRef="#ctx0" brushRef="#br0" timeOffset="11716.6702">19268 10461 39,'-30'-5'33,"16"6"2,4-6-1,10 5-12,24-5-7,0-1-8,10 2-3,3-1-4,2-1-6,6 2-13,-5 0-16,-8-4 1,-2-2-2,-8-5 3</inkml:trace>
  <inkml:trace contextRef="#ctx0" brushRef="#br0" timeOffset="12129.6938">19590 10085 67,'0'0'35,"0"0"0,10 16 2,-3 6-25,-4 4-4,3 9-2,-3 7-3,2 7 0,-5 4-1,1-1 0,-2-3-2,0-6 2,1-4-2,1-9 0,2-10 0,3-11 1,3-10-1,3-6 0,3-8 0,3-6 0,0-6 0,0-1 0,-2 1 0,0 4 0,-4 5 0,-2 7 0,-10 11 0,0 0 1,0 0-1,4 26 1,-7-4-1,1 1 1,-2 2-1,2 3 0,3-3-1,1-7-1,7-1-5,-9-17-13,16 3-18,2-6 0,3-10 1,6-5 0</inkml:trace>
  <inkml:trace contextRef="#ctx0" brushRef="#br0" timeOffset="12550.7179">20084 10391 63,'-24'18'37,"3"-2"-1,-6 2 2,1-5-19,2 12-9,-4-1-3,10 3-4,4-4 0,5-1-2,9-3 1,11-5-2,3-4 1,8-9 0,5-8-2,2-3 2,0-5-1,-1-3 1,-4-3-1,-5 0 0,-6-3 1,-4 3-1,-10 1 0,-6 4 0,-4 4 1,-2 0-1,-3 6 0,0 5 0,3 7 0,2 3 0,5 6 0,4 2 1,5 2-2,3 5 1,5 1 0,3-4-2,1-1 0,3-6-3,3 1-3,-3-15-4,5 1-7,-6-13-8,2-5-6,-1-2-3,-2-6 2,-1-4 7</inkml:trace>
  <inkml:trace contextRef="#ctx0" brushRef="#br0" timeOffset="12751.7294">20279 10329 0,'10'-50'24,"-5"-2"7,5 8 2,-5 6-5,-1 8-2,4 16-4,-8 14-3,9 14-6,-9 9-4,4 14-3,-4 4-3,0 7 0,-2 3-2,1 0 0,-3-1-1,1-9 0,1 0-3,-2-14-2,4 0-6,-4-9-26,4-18 0,0 0-1,-5-13 0</inkml:trace>
  <inkml:trace contextRef="#ctx0" brushRef="#br0" timeOffset="12925.7393">20195 10410 60,'-13'2'36,"13"-2"0,11 6 0,1-6-20,12 4-6,1-4-6,7 1-3,3 2-8,-2-5-11,1 0-18,4 1 0,-5-6 0,1 3 0</inkml:trace>
  <inkml:trace contextRef="#ctx0" brushRef="#br0" timeOffset="13259.7584">20776 10276 51,'0'0'34,"10"15"0,-8-6 0,4 4-11,0 9-16,-4 0-3,4 5-2,-1-1-1,2-1 0,1-3-1,1-2 1,-2-6 0,3-5 1,-10-9-1,17-1 0,-9-9 1,2-5 0,-2-6-1,1-1 0,2-3-1,-1 1 0,0 3-1,-2-3-3,4 12-6,-8 0-15,-4 12-11,11-8 0,-11 8 0,0 0 1</inkml:trace>
  <inkml:trace contextRef="#ctx0" brushRef="#br0" timeOffset="13615.7788">20902 10290 62,'1'13'34,"-4"-1"1,7 5-1,2 6-19,-2-4-8,8 4-2,-3-2-1,5 3-2,-2-6 0,2-1 0,2-7-1,-1-6 0,1-5-1,-2-5 1,1-5 0,-2-7 0,0-4-1,-1-2 1,-3-2 0,0 1-1,-3 2 0,0 1-1,-1 6-2,-4 1-4,-1 15-7,0 0-17,0 0-5,13 2-1,-13-2 1</inkml:trace>
  <inkml:trace contextRef="#ctx0" brushRef="#br0" timeOffset="14022.8021">21215 10378 27,'10'0'33,"5"2"2,-2-6 1,6-4-11,3 5-4,-5-9-7,9 5-5,-7-6-2,5 1-3,-5-3-1,0 3-1,-5 1-1,-2-2 0,-7 2 0,-3-1-1,-6 0 1,4 12-1,-20-14 0,6 7 0,-1 3 0,-2 6 0,-1 2 0,0 6 0,2 3 0,2 5 0,3 1 1,3 6 0,1 0 0,5 1 1,3 0 1,6 2-1,1-5 2,4 0-1,4-4 0,4-4 0,1-4-1,3-3-1,2-5-1,0-6-2,2-2-5,-6-10-13,2 1-21,-1-5-1,-4-5 1,-2-5 0</inkml:trace>
  <inkml:trace contextRef="#ctx0" brushRef="#br0" timeOffset="14662.8387">21868 9987 56,'19'-2'35,"-8"1"-1,1 5-4,-6 10-12,-8 3-7,2 12-3,-8 2-2,1 10-2,-3 3-1,4 1 0,1 0-1,5-5 0,2-4-1,5-8 0,4-8 0,4-6-1,1-11 1,4-5-1,2-8 1,3-7-1,-1-5 1,2-3-1,-2 0 0,-2 0 1,-3 4-1,-4 5 1,-6 5-1,-9 11 1,0 0 0,4 15-1,-7 3 1,-2 6-1,2 4 0,1 1 0,2 2 0,1-3-1,5-2-1,0-6-3,9-3-6,-4-10-22,8-8-5,4-5-1,1-8 1</inkml:trace>
  <inkml:trace contextRef="#ctx0" brushRef="#br0" timeOffset="15102.8638">22524 10268 51,'0'0'35,"-16"11"0,0-1 1,-4-2-9,-1 8-17,-8-3-3,4 10-2,-3-4-2,6 3 0,4-1-1,9-3 0,7 0-2,9-4 1,8-1 0,7-8 0,6-5 0,3-2-1,1-7 1,4-4-1,-6-2 0,-4-6 0,-3-1 1,-8 1-1,-9-2 0,-4 2 1,-6 4-1,-7 4 0,-1 5 1,-1 5-1,-2 6 1,3 3-1,4 7 0,3 2 0,3 4 1,5 0-1,2-1 0,3 0 0,1-2 0,2-3-1,2-1-2,-4-8-2,8 1-5,-17-5-13,14-11-16,0 3 1,-4-4-1,2-1 2</inkml:trace>
  <inkml:trace contextRef="#ctx0" brushRef="#br0" timeOffset="15423.8822">22738 10235 61,'2'-10'38,"-2"10"-1,0 0 1,0 0-19,12 16-6,-8 0-6,3 6-2,-1 3-2,2 4-1,-1 2-1,3-1 0,2-3-1,-2-3 0,2-7 0,2-5 0,2-7 0,-2-6 0,0-7 0,0-5 0,-2-3 0,-2-4 0,-2-2 0,-2 2-1,-3 0 1,1 1-1,1 6-2,-3-1-2,-2 14-5,4-14-8,-4 14-21,16-3 1,-7 3-1,2 4 3</inkml:trace>
  <inkml:trace contextRef="#ctx0" brushRef="#br0" timeOffset="15812.9045">23087 10349 57,'0'0'35,"20"13"0,-9-6-4,1-7-11,10 6-8,-2-10-4,3 3-3,-4-5-1,7-1 0,-6-5-2,-5-1 0,-3-2-1,1 0 0,-8 0 0,-3-3 0,-5 2-1,-8 2 1,-3 4-1,1 3 0,-5 5 0,-7 2 0,3 5 0,0 5 0,2 5 0,5 1 1,6 5-1,0 1 0,7 2 1,7 0 0,5 0 0,0 0 0,5-4 1,4 0-1,-1-6 0,1-2-1,0-6-1,-4-5-1,4 0-4,-1-11-9,-6-1-25,8-1 0,0-7 1,0 1-1</inkml:trace>
  <inkml:trace contextRef="#ctx0" brushRef="#br0" timeOffset="16106.9213">23840 10281 41,'0'0'32,"0"0"3,-12 10 0,9 0-15,-6-4-4,5 11-4,2-6-4,4 11 0,-4-4-2,8 2-2,2-3-3,-2-1 0,1-4-3,3-5-1,-1-1-4,-9-6-5,21-11-13,-12 0-14,-4-7 1,0-2 1,-6-8 1</inkml:trace>
  <inkml:trace contextRef="#ctx0" brushRef="#br0" timeOffset="16245.9292">23875 10083 57,'0'0'34,"-4"-11"-1,4 11 0,5 11-19,-8-2-13,3-9-13,10 17-21,-7-1 0,2-3-1,5 5 1</inkml:trace>
  <inkml:trace contextRef="#ctx0" brushRef="#br0" timeOffset="16686.9545">24006 10246 33,'18'1'29,"-18"-1"2,14-3-9,-4 7-7,-10-4-1,16 15-3,-15-6-2,7 8-1,-3-3-2,2 6-1,0-2-2,-3 5 1,0-4-1,9-1 0,0-3-1,-5-2 1,-4-3-1,6-3 0,2-5-1,4-3 0,-1-4 0,-5-4 0,-1-3 0,-9 12 1,0 0 0,64-47 1,-64 47-1,0 0 1,41-45 0,-41 45 0,0 0-1,0 0 0,0 0-1,0 0 1,0 0-1,55 56-1,-55-56 1,33 54-1,-33-54-1,14 51-2,-14-51-4,0 0-12,36 52-22,-36-52 0,0 0 2,0 0-2</inkml:trace>
  <inkml:trace contextRef="#ctx0" brushRef="#br0" timeOffset="17429.997">17717 11128 18,'-10'3'28,"6"13"1,-11-3 2,1 6-12,4 8-5,-3-3-2,8 6-3,3-4-2,9 0-1,4-6-2,8-4-1,2-9 0,6-6 0,1-7-1,1-7-1,-3-8 0,0-2 1,-8-4 0,-4 1 0,-9-3-2,-6 3 2,-8 1-2,-6 5 1,-6 7-1,-4 4 1,-4 6-1,1 5-1,1 7 1,4 4-1,6 7-2,4-1-3,13 9-7,2-4-17,6-5-5,12 0-1,0-12 2</inkml:trace>
  <inkml:trace contextRef="#ctx0" brushRef="#br0" timeOffset="17858.0215">18038 11072 67,'0'0'33,"0"0"0,-10 17-7,6 2-14,-6 2-4,9 8-2,-2 0-1,8 2-1,4-5-1,6-1 0,4-7 0,5-3-1,0-9 0,5-8-1,1-11-1,-2-2 1,-1-6 0,-3-4 0,-6 0-1,-3-1 1,-6-1-1,-4 6 0,-4 5 1,-3 1 0,2 15 0,-12-10-1,12 10 0,-13 14 1,8 2-1,2 3 0,2 3 0,2 6-1,3-1 1,2-3-3,5-2-1,-2-8-4,10-1-7,-6-13-12,2-4-10,8-6-1,-5-9 2,3 2 2</inkml:trace>
  <inkml:trace contextRef="#ctx0" brushRef="#br0" timeOffset="18178.0398">18467 11093 32,'-1'-13'33,"1"13"3,2-9-2,-2 9-9,13 9-5,-13-9-8,16 21-4,-8-7-3,6 4-1,-3 0-2,-1 0-1,0-1-1,-4-2-1,-1-2 1,-1-4-1,-4-9 0,0 0 0,0 0 1,0 0-1,2-22 1,-1 6 0,1-5 1,4-1 0,1-2 0,5 0 1,3 1 0,2 4 0,-1 1 0,3 6-1,-1 3 0,0 2-3,0 10-5,-6-3-22,-1 1-10,1 4 1,1-3-1</inkml:trace>
  <inkml:trace contextRef="#ctx0" brushRef="#br0" timeOffset="18640.0662">19394 11049 31,'0'0'29,"12"-8"3,-12 8-7,12-8-7,-12 8-1,0 0-4,0 0-1,-2-11-3,2 11-1,-28 6-3,8 0 0,-6 0-2,0 7 0,-4 0 0,3 6-1,0 2 1,3 2-1,3 5-1,7 3 1,6 0 0,6-2-1,7-1 0,6-4-1,6-7 0,5-5-2,4-7-2,1-14-6,6-3-24,-3-2-5,-4-8 0,1 1-1</inkml:trace>
  <inkml:trace contextRef="#ctx0" brushRef="#br0" timeOffset="19075.0911">19586 11039 90,'-6'15'36,"-1"5"0,-3 6-5,-3-6-23,7 7-2,0-1-2,4 2-2,3-4 1,6-1-2,4-6 1,5-3-1,4-7 0,0-8 0,4-8-1,2-5 1,-2-5-1,-2-5 0,-1-2 0,-2-1 1,-5-2-1,-3 3 0,-4 3 0,-4 0 0,-2 6 1,-3 6-1,2 11 0,0 0 1,-11 4-1,9 11 0,0 4 1,2 7-1,0 1 1,2 1-1,1 2 1,2-3-1,1-3 0,1-6-2,3-3-3,-10-15-7,21-4-26,-6-1-2,-1-10 1,3-2-1</inkml:trace>
  <inkml:trace contextRef="#ctx0" brushRef="#br0" timeOffset="19441.1118">20031 11044 93,'0'0'38,"3"15"2,-2-1-9,-4-4-19,8 9-5,-3 1-2,3 3-2,-2 0-2,1 5 0,2-2 0,-3-1-1,1-4 0,-1-5 0,0-6 1,-3-10-1,9 1 0,-2-13 0,1-8 0,2-1 0,2-6 0,2-1 1,3-1-2,0 3 1,2 1 0,-2 6 0,-1 4 0,-1 4-1,-1 5 0,-3 0-3,0 10-2,-11-4-4,18 10-9,-18-10-18,11 11-2,-1-6 0,-10-5 1</inkml:trace>
  <inkml:trace contextRef="#ctx0" brushRef="#br0" timeOffset="20090.1491">20421 11049 60,'0'0'37,"19"-7"0,-10 10-7,-9-3-6,17 10-8,-17-10-5,13 21-4,-7-5-2,1 6-2,-2 1-1,-1 3-1,-1 1-1,-2 1 0,-1-3 0,0-4 0,0-4 0,-2-6-2,2-11 2,0 0-1,0 0 0,7-21 0,-1 1 0,0-3 0,3-3 1,1 0-1,2 0 1,1 3 0,1 3 0,1 4 0,1 3 1,0 2-1,2 5 1,-1 5-1,3 1 1,1 2 0,-1 0-1,2 3 1,0 1-1,0 2 1,0-1-1,-1-3 1,-1-2-1,-1 1 1,0-3-1,-2-4 1,1-3-1,-2-3 0,0-1 0,-3-1 1,-1-3-1,-3-1 0,-3-2 0,-4 3 0,-5 2 0,-5 3 0,-5 3 0,-4 6 0,-6 6 0,-2 6 0,-3 9 0,1 3 0,0 4 0,4 4 0,6 3 0,9 0 1,6-1-1,7-3 1,9-5-1,3 0 1,6-6-1,2-7 0,2-3-2,-4-8-3,7 0-4,-12-13-23,6 0-8,0-6 0,-4-1-1</inkml:trace>
  <inkml:trace contextRef="#ctx0" brushRef="#br0" timeOffset="20523.1738">21226 10961 86,'0'0'38,"2"16"1,-5-1 2,-7 1-27,5 13-6,-4 0-4,2 5-1,-1 0-1,6 2-1,2-3-1,2-3 1,6-8 0,3-5-1,2-11 1,6-8-1,3-8 0,-1-7 0,2-8 1,0-3-1,-1-2 0,-2-2 0,1 3 0,-5 5 0,-2 4 0,-3 4 1,-11 16-1,14-8 0,-14 8 0,6 19 0,-6 0 1,1 2 0,-1 3-1,-1 2 1,2-1-1,1-3 0,2-2 0,0-6-2,2-3-2,-6-11-5,20 1-20,-8-11-13,2-7 2,-1-5-2,1-6 2</inkml:trace>
  <inkml:trace contextRef="#ctx0" brushRef="#br0" timeOffset="20805.19">21708 10673 93,'14'20'40,"-16"0"1,-5 5 0,6 8-29,-9 3-5,4 9-1,-3 3-3,1 1-1,1 1-2,1-3 1,4-3-1,-1-3 0,4-6 1,5-6-1,3-5 0,2-4-1,1-9 1,1-3-2,4-5-2,-4-10-6,10-1-27,-9-7-5,-3-3 2,-3-6-2</inkml:trace>
  <inkml:trace contextRef="#ctx0" brushRef="#br0" timeOffset="21007.2016">21496 10970 110,'11'11'41,"7"2"1,11-6-8,8 1-25,1-5-2,5-2-4,-3-2-2,0-5-4,-2 4-6,-11-4-32,-3-7-1,-6-1 1,-5-5-2</inkml:trace>
  <inkml:trace contextRef="#ctx0" brushRef="#br0" timeOffset="21485.2289">22385 10759 80,'0'0'38,"0"27"-1,-8 0 0,-2 5-26,-1 10-5,-2 5-2,2 6-1,-1 1-2,5-2 1,4-5-2,3-3 0,6-10-2,2-10-2,8-3-8,-3-8-27,3-15 2,3-6-1,0-10 0</inkml:trace>
  <inkml:trace contextRef="#ctx0" brushRef="#br0" timeOffset="21987.2576">22725 11049 74,'0'12'37,"0"-12"-1,-24 14 1,4-9-25,-2 9-5,-6-3-2,4 5-1,1-1-1,3 4 0,1-1-1,12 3 0,4-1 0,6-2-1,6-2 0,8-3 0,3-3 0,3-4-1,1-7 0,0-5 1,1-6-1,0-1 0,-4-5-1,-3-2 2,-6-5-2,-3-2 2,-3 2-1,-3-1 0,-4 3 0,-3 5 0,-3 3 1,7 15-1,0 0 1,-12 1-1,10 14 0,2 5 1,3 2-1,4 4 1,4 2-1,-2 0 0,3-3 0,3-1-1,-1-5 0,-2-3-2,1-5-1,-13-11-7,19 1-17,-19-1-13,16-21 2,-6 6-1,-1-8 2</inkml:trace>
  <inkml:trace contextRef="#ctx0" brushRef="#br0" timeOffset="22244.2723">23164 10779 71,'0'0'39,"0"0"0,-3 13 2,-4 12-12,-4 4-23,1 11 0,-2 5-3,4 7-1,-6 2 0,8 2-1,4-3-1,-3-4 0,4-6-2,4-11-1,4-4-2,-6-16-6,15-4-16,-6-13-15,0-9 3,7-7-2,-3-7 2</inkml:trace>
  <inkml:trace contextRef="#ctx0" brushRef="#br0" timeOffset="22475.2855">23411 10769 91,'0'0'38,"3"12"1,-9 6 1,-10 7-31,6 11-3,-3 8-2,10 4-2,-1 5 0,-2 0-2,3 0 0,5-3-1,1-5-2,0-11-2,8-4-4,-15-15-13,2-4-18,2-11 1,0 0-1,-13-15 3</inkml:trace>
  <inkml:trace contextRef="#ctx0" brushRef="#br0" timeOffset="22688.2977">22979 11080 94,'14'8'39,"8"-2"1,12-5-1,10 6-33,2-3-1,8-1-2,-2-1-3,0-2-1,-4-1-3,-1-5-3,0 5-7,-14-4-27,0-6 2,-8 2-1,-6-3 2</inkml:trace>
  <inkml:trace contextRef="#ctx0" brushRef="#br0" timeOffset="22917.3108">23711 11034 78,'0'0'40,"18"16"0,-10 0 0,-9-5-27,7 10-3,-5-1-3,-1 9-3,-7 1-2,9 0-1,0 0-1,-4-3-2,4-2 0,2-6-5,5-1-8,0-9-24,5-11-2,-14 2 2,15-24-1</inkml:trace>
  <inkml:trace contextRef="#ctx0" brushRef="#br0" timeOffset="23098.3211">23771 10908 91,'-6'-9'38,"6"9"0,0 0 1,0 0-31,15 5-7,-15-5-5,15 9-18,-1-4-17,-4-4 1,4 1-1,0-4 1</inkml:trace>
  <inkml:trace contextRef="#ctx0" brushRef="#br0" timeOffset="23585.3489">24360 11076 61,'0'0'36,"0"0"0,0 0-2,0 0-15,0 0-7,-14-16-4,14 16-2,-21-7-2,-2 6 0,4 1-2,-5 7 0,-3 3 0,6 6-1,0 3 1,-6 4-1,8 5 1,11 2-1,10 1 0,14-4-1,-5-2 0,4-5-1,8-2-1,4-9-2,-27-9-5,63 5-18,-63-5-13,0 0 0,77-35 0,-77 35 1</inkml:trace>
  <inkml:trace contextRef="#ctx0" brushRef="#br0" timeOffset="24205.3845">24644 11222 62,'58'-4'35,"-58"4"-1,0 0-5,50-20-13,-50 20-5,0 0-3,0 0-2,0 0-1,56-39-2,-56 39-1,0 0 0,0 0-2,0 0 1,8-59 0,-8 59 0,0 0 0,0 0 0,0 0 0,12-56-1,-12 56 1,0 0 0,0 0 0,0 0 0,0 0-1,0 0 1,0 0 0,-59-9 0,59 9 1,0 0-1,0 0 0,0 0 1,-60 28-1,60-28 1,0 0-1,0 0 1,-53 47-1,53-47 1,0 0 0,-47 56-1,47-56 0,0 0 1,-25 74-1,25-74 1,0 0-1,6 70 0,-6-70 2,0 0-3,33 51 0,-33-51 0,0 0 0,66 17 0,-66-17 0,0 0 0,55-10 0,-55 10 0,0 0 0,49-24-5,-49 24-3,0 0-11,0 0-24,62-24-1,-62 24 2,0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3T15:44:55.1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3-13T15:45:21.262"/>
    </inkml:context>
    <inkml:context xml:id="ctx2">
      <inkml:inkSource xml:id="inkSrc75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2" timeString="2012-03-13T15:46:32.385"/>
    </inkml:context>
  </inkml:definitions>
  <inkml:trace contextRef="#ctx0" brushRef="#br0">6320 3831 9030,'3'97'4773,"-3"-51"-387,0 14 0,0-8-3354,0 6-258,-4-11 129,3 5-387,-4-12-387,1-6-129,2-9-258,-3-13-516,5-12-1161,0 0-2322,-3-12-258,-3-20-258,3-7-387</inkml:trace>
  <inkml:trace contextRef="#ctx0" brushRef="#br0" timeOffset="348.0199">6192 3878 8385,'-18'-72'4902,"14"42"-129,5 15-129,2-7-2580,15 17-774,-1-1-387,9 9-258,0 7-129,11 12-258,-2 8-129,6 5 0,-3 6-129,1 4 0,0 4 129,-5 0-129,-4-4 0,-6 1 0,-9-5 129,-6-2-129,-9-4 129,-7-4 0,-15-5-258,-4-2 258,-11-4-129,-4 0 129,-1-5-129,1-5 129,3-1-129,6-3 0,6-3-129,8-2 129,18-1-258,0 0-387,1 12-1548,12-14-2580,14 2-129,0-8-387,13 2-387</inkml:trace>
  <inkml:trace contextRef="#ctx0" brushRef="#br0" timeOffset="616.0352">6971 3954 12126,'-14'-14'5160,"14"14"-129,3-17-516,8 11-3741,5-5-258,5 4-129,4-1-129,4 2-258,3 4-258,0-4-129,0 6-774,-9-3-3483,3 4 0,-12-1-516,-4 11 0</inkml:trace>
  <inkml:trace contextRef="#ctx0" brushRef="#br0" timeOffset="788.0451">7041 4093 11352,'-7'18'5289,"7"-1"-774,0-17 129,24 5-3612,-4-5-258,5 2-516,9-1-516,0-8-2709,11 6-1806,-1-9 0,6 2-774,0-12-129</inkml:trace>
  <inkml:trace contextRef="#ctx0" brushRef="#br0" timeOffset="1392.0796">8162 3543 10965,'-40'-41'5031,"13"17"-258,6 13-129,-6-8-3612,11 11-387,-2 0-129,7 5-258,1 3 0,0 3-129,4 11-129,3 5 129,1 9-129,2 4 0,5 8 0,6 2 0,1 4 0,5 1 0,0-4-129,-3 2 129,0-9-129,-5 2 129,-7-9 0,-2 1-129,-13-4 129,-6-6-129,-9 0 129,-1-6-129,-3-3 258,4-5-258,-1-5 129,7-1 129,9-2-129,13 2 129,0-13-129,12 7 0,10-2 0,2 6 129,8 2-129,0 7-129,-2 5 258,1 6-258,-9 4 258,-3 7-129,-5 6 0,-6 7 0,-4-5 129,-4 5-129,0-2 0,0 0 0,0-2 0,0-3 0,3-5 0,5-5 0,3 0 0,3-7-129,2 1-387,-2-19-2193,10 6-2064,-6-11-129,8-6-387,-6-16-516</inkml:trace>
  <inkml:trace contextRef="#ctx0" brushRef="#br0" timeOffset="1648.0942">8637 3574 12513,'14'9'5289,"-11"5"-387,4 20-258,-3 1-4128,2 11 129,-1 3-387,2 5-129,-2 2 129,0-4-258,2 1 0,0-3-258,0-7 0,-3-6-774,9 3-2967,-13-18-774,2 1-516,-2-23-129</inkml:trace>
  <inkml:trace contextRef="#ctx0" brushRef="#br0" timeOffset="1856.1061">8575 4222 11739,'-33'18'5289,"23"-15"-258,10 7-129,0-10-3870,24 4-129,-2-4-258,6 0-129,4-3-129,1-2 0,0 1-387,-1-3 0,0 2-387,-7-6-516,7 11-3096,-10-17-1161,2 9-129,-8-10-516</inkml:trace>
  <inkml:trace contextRef="#ctx0" brushRef="#br0" timeOffset="2623.15">8810 3457 11481,'0'-58'5418,"5"35"-387,3-6-258,16 13-3741,-8-8-129,10 10-129,0 4-387,3 4-258,5 3 0,0 3-129,0 0 0,-3 5-129,-2 9 129,-5 3-387,-7 5 387,-8 6 0,-7 5-129,-4 8 129,-10 4 0,-2 6 0,0 1 0,0 1 0,4-6 0,4 2 0,4-5-129,2-4 129,9-8 0,3-2 0,2-7 0,0-2 0,0 1 0,-1-5 0,-2-4 0,0-3 0,-3-1-129,-8-9 129,11 14 0,-11-14-129,0 0 129,9 7 0,-9-7 0,0 0 0,11 12 0,-11-12 0,12 10 129,-12-10-129,14 16 0,-7-2 0,3 2 0,-3 5-129,0 0 129,-1 4-129,-2 5 0,0-1 129,-1 3 0,-1 1 0,-2-1 0,0-1 0,0-2-129,0 2 129,-2-6 0,-1 0 0,-1 0 0,1-5-129,-1 1 129,-3-3 0,0-1 0,-3-2 0,0 1 0,0-4 0,-1 4 0,1-8 0,0-1 0,3-1-129,7-6-258,-17 1-1677,17-1-2709,-8-3-258,5-9-129,0-13-774</inkml:trace>
  <inkml:trace contextRef="#ctx0" brushRef="#br0" timeOffset="4503.2576">9858 3637 6708,'0'-17'4773,"0"17"-129,-6-23-258,6 23-2451,-9-15-516,9 15-387,0 0-387,-8 0-258,3 10-129,1 12 0,-3 3-129,-1 7 0,-1 8 0,1 4 0,1 8 0,2 3 0,1 1 0,2 2 0,2 1 0,6-1-129,6-7 129,3-4-129,6-8 0,3-10 129,6-6-258,1-11 129,0-11 129,2-1 0,0-16-129,1-6 0,-2-10 129,-4-4 0,-4-7 0,0-1-129,-4-3 0,-6-4 129,-5-1-129,-4-2 0,-5 0 129,0 7-129,-3 3 0,-6 9 129,2-1-129,-1 14 0,3 7 0,5 15 0,0 0-258,0 0-258,4 31-3096,3-11-1161,5 8-387,0-10-387,7 2-387</inkml:trace>
  <inkml:trace contextRef="#ctx0" brushRef="#br0" timeOffset="5499.3145">10964 3497 3612,'2'-14'4902,"-2"14"-258,-2-20-129,2 20-2193,-14-24-258,14 24-774,-22-20-258,8 18-129,-7-4-387,3 6-129,-7 6-129,5 4 0,0 6-258,2 6 129,4 5-129,7 6 129,4 0-129,3 3 0,3 1 0,7 1 129,2-2-129,4-5 0,-1-2-129,0-4 258,-2-6-129,-2-5 0,-6 0 0,-3-2 129,-2-12-129,-16 19 0,1-15 129,-5 2-129,-2-1 0,-3-3 0,2 1 0,2-3 0,5 0 0,3 0 0,13 0 0,-9 0 0,9 0 0,9 0 0,7 2 0,0 1 0,4 7 0,1 0-129,0 7 129,-1 2 0,-6 4 0,-4 3 0,-7 4 129,-3-2-129,-2 8 0,-7-5 129,-3 1-129,2-4 0,1-3 0,2 2 0,2-9 0,3 1 129,2-8-129,9 0 129,2-1-129,4-3 0,3 2-387,-1-9-1806,11 7-2580,-4-7-129,4-1-645,-2-15-258</inkml:trace>
  <inkml:trace contextRef="#ctx0" brushRef="#br0" timeOffset="6087.3482">11647 3374 5934,'0'0'5031,"-7"-5"-387,7 5-129,-21 17-2451,6 8-1161,-7 1 129,4 22 0,-6-1-516,7 11 0,-3 4-129,5 6-129,6-5 0,7 3-129,2-7 0,5-7 0,9-7-129,2-8-129,2-6-129,0-16-645,9 1-3354,-8-16-516,3-3-516,-5-20-645</inkml:trace>
  <inkml:trace contextRef="#ctx0" brushRef="#br0" timeOffset="6455.3692">11881 3515 10836,'8'-1'5160,"0"1"-387,-8 0 0,0 8-3741,-2 9-645,1 9 0,-3 2-258,1 5 0,-1 3 0,-1 5 0,1-1-129,1-1 129,0 0-129,-1-2 0,4-4 0,-2-1 0,0 1 0,2-4 0,-1-4 0,1-4 0,0-4 0,5-5 0,4-2 0,1-2 0,6-6 129,1-2-129,3 1 0,2-1-129,4 0-129,-2-6-258,7 5-903,-11-15-2967,10 11-387,-6-10-774,5 5 129</inkml:trace>
  <inkml:trace contextRef="#ctx0" brushRef="#br0" timeOffset="6643.38">12299 3980 6450,'30'14'4902,"-20"-5"0,2 7-387,-12-16-2322,12 27-774,-11-9-387,3 5-516,-4 0-129,0 3-129,-3-1-129,-3-2-258,1 6-645,-8-17-2064,9 5-1935,4-17-129,0 0-258,-10 0-516</inkml:trace>
  <inkml:trace contextRef="#ctx0" brushRef="#br0" timeOffset="7072.4045">12554 3590 6837,'16'-41'5031,"-9"29"-258,-7-1-516,0 13-2193,0 0-903,0 11-129,-3 12-645,-2 8-129,0 9-129,-1 4 0,3 8 0,1 1 0,2-2-129,1 1 129,7-5 0,4-8-129,5-2 129,5-9-129,4-10 129,5-5-129,1-13 0,3-7 129,-1-9 0,-3-6 129,-2-11-129,-4-2 0,-9-9 0,-5 2 129,-6-4-129,-4 4-129,-6 1 129,-4 2 0,-4 8-129,0 6-129,2 11-129,2 2-387,6 22-1935,3-10-2193,0 13 0,0-13-516,10 19-387</inkml:trace>
  <inkml:trace contextRef="#ctx0" brushRef="#br0" timeOffset="7387.4225">13050 3393 11481,'0'-20'5289,"4"4"-516,6 16 0,-10 0-3483,16 9-903,-6 6-129,5 10-129,-4 10-258,1 9 258,-2 2-258,-1 6 129,-5 1 0,-4 0 0,-4-1-129,-8 0 129,-3-8-258,-8-9 0,4-2-387,-7-9-387,8 5-1935,-5-18-2064,6 5 0,-2-14-516,10 0 129</inkml:trace>
  <inkml:trace contextRef="#ctx0" brushRef="#br0" timeOffset="7748.4432">13637 3293 12384,'-9'-19'5418,"4"-4"-516,5 23 0,0 6-4257,7 15-258,0 12 0,2 15-516,0 14 129,0 11-129,-2 9 129,0 6-129,-7 2 258,2 1-129,-4-1 129,2-6-129,-4-6 129,1-7-129,-4-13 0,4-3-258,3-4-645,-8-25-3354,8-2-516,0-24-516,11-2-516</inkml:trace>
  <inkml:trace contextRef="#ctx0" brushRef="#br0" timeOffset="8551.4891">14375 3532 11997,'-7'-24'4902,"7"24"-387,-4 16 0,-4 13-4128,6 4-129,-1 12 0,-2 3-129,1 4-129,-1 4 129,-1-5-129,-1-4 129,5 0 0,-1-5-129,3-6 129,0-5-129,1-1 129,10-6 0,4-5 0,7 0 0,1-6-129,6-2 129,5-1-129,1-7-129,6-3-387,-5-6-1677,7-1-2580,-5-11 0,5 0-516,-3-13-516</inkml:trace>
  <inkml:trace contextRef="#ctx0" brushRef="#br0" timeOffset="8867.5072">15151 3674 10320,'4'-15'5031,"-13"13"-387,-2 7-258,-10 2-3483,2 7-258,-8 2-129,1 6-129,-1-2-129,0 8 0,1-2 0,4 0-129,2 4 0,6 4 0,6-2 0,3 0-129,5 0 129,6 0-258,9-2 258,4-2-129,10-6 129,1-9-387,3-2-129,0-11-645,7 5-2709,-15-10-774,2-3-645,-13-11-129</inkml:trace>
  <inkml:trace contextRef="#ctx0" brushRef="#br0" timeOffset="9067.5186">14975 3943 8901,'-51'-8'5160,"36"5"-387,15 3 0,0 0-2967,10 6-516,7-4-516,11 3-387,-1-4 0,5 2-129,1-2-258,-4-1-387,2 0-774,-12-7-3483,5 2-129,-9-13-387,5 4-258</inkml:trace>
  <inkml:trace contextRef="#ctx0" brushRef="#br0" timeOffset="11067.633">15673 3538 5676,'-5'-12'4515,"5"12"-129,-7-14-129,7 14-2580,-17-15-129,7 14-645,-7-7-129,1 8-258,-4-1 129,1 1-258,-2 3 0,4 8-129,3-1 0,5 5-129,4 2 0,5 8-129,2-1 0,6 4 129,2 4-258,3-1 258,-1 4-129,-2-4 0,-6 1 0,-3 0 129,-1-7-129,-8 1 129,-5-5-129,-3-5 129,-3-4-129,-1-2 129,4-4-129,2-4 0,1-2 0,4 1 0,9-1 129,0 0-129,0 0 0,0 0 0,11-6 0,0 6 0,-1 7 0,-1 5 0,0 3-129,0 1 129,-2 3 0,-2 3-129,-2 0 258,-3 2-129,3-1 0,-3-2 0,0-3 129,0 2-129,-3-1 0,1-4 0,-2-1 0,0-2 0,0 1-258,4-13 0,-1 20-645,1-20-2580,0 0-1290,13-9 0,7-3-645</inkml:trace>
  <inkml:trace contextRef="#ctx0" brushRef="#br0" timeOffset="11307.6467">15758 3989 10449,'-10'7'5160,"10"-7"-387,0 0 129,6 0-4128,7 0 0,3-4-387,4-3 0,0 0-258,1 0-129,2 0-387,-4 0-258,10 7-1419,-10-12-2838,5 7 258,-4-7-645,6 3-129</inkml:trace>
  <inkml:trace contextRef="#ctx0" brushRef="#br0" timeOffset="11870.6789">16251 3787 8514,'5'-15'4773,"-5"15"-258,-13 0 0,-6-1-3225,5 12-129,-7 4-774,3 6 0,3 3 0,6 5-129,6 1-129,3-1 0,14-3 0,6-3 0,5-6-129,4-5 0,4-5 0,0-7-129,-1-4 0,2-7 258,-2-6-258,-4-5 129,1-1 0,-6-3 0,2-3 0,-3 0 129,-1-1-129,-4 3 0,0 2 0,-3 6 0,3 2 0,-5 9 0,0 7-129,0 1 129,-3 11 0,-3 4 0,-2 4 0,-3 3 0,-1 2-129,-6 2 258,-3-3-129,-5-4 0,-1 1 0,-1-8 129,-1-2-129,-3-6 129,1-4 0,-5-9 0,-2-7 0,-4-3-129,-2-2 129,-3-4-129,-2 1 0,0 1 0,1 3 0,5 5 0,4 6 0,6 6-258,7 3-516,1 0-2451,13 17-1290,8-6-516,13 8-129,1-7-387</inkml:trace>
  <inkml:trace contextRef="#ctx0" brushRef="#br0" timeOffset="12515.7158">16794 3322 11997,'-10'-1'5289,"15"-7"-258,12 7-258,0-3-3999,7 1-258,0-1-129,2 4-129,0 0-258,1 7 0,-8 6 0,3 2-129,-10 1 129,0 5 0,-7 6 0,-4-1 0,-2 5 0,-9 6 0,-1-1 0,-5 4 0,4 1 0,0-3 0,5-4-129,2 2 129,5-11 0,5-4 0,5-5 0,9-5 0,-2-8 0,2-2 0,1-1 0,-6-4-129,-3-3 129,-11 7 0,10-11 0,-10 11 0,0 0-129,-11 2 129,3 12 0,-1 5-129,-1 5 129,5 7 0,0 3 0,3 4-129,2 0 129,0 3 0,-1 0 129,-3 2-258,-3 0 258,-2-6-129,-3 2-129,-6-7 258,4-7-129,-3 0 0,0-12 0,3-6-258,4-6 0,-3-5-645,13 4-2838,-4-31-1032,4 4-516,3-12-258</inkml:trace>
  <inkml:trace contextRef="#ctx0" brushRef="#br0" timeOffset="12947.7406">17260 3628 9030,'11'-11'5031,"-11"11"-387,0 9-258,-10 2-3483,6 16 0,-6-1-645,4 12 129,-1-1-129,3 9 0,0 0 0,3 0 0,1 0 0,2-6-129,7 2 129,0-6-258,3-4 129,2-9-129,4-7 0,3-6 129,0-10-129,3-6 0,-1-13 0,2-8 0,-1-12 0,-2-3 129,-3-7 0,1-2 0,-4-1-129,-4-4 0,2 2 129,-6 8 0,-1 3-129,-2 8-129,-1 5-129,-3 5-516,-1 25-2709,0 0-1290,10-2-387,-10 2-258,10 10-387</inkml:trace>
  <inkml:trace contextRef="#ctx0" brushRef="#br0" timeOffset="13447.7692">17922 3439 11352,'13'0'5418,"-2"-3"-645,8 3 0,5-2-4386,3 1 0,2 1-258,-1 1-129,1 2 129,-3 4-258,-1 5 129,-4 1-129,-4 5 129,-3 6 0,-11 2 0,-3 7 0,-3 5-129,-11 5 258,-8-2-129,-2 5 0,-5-3 0,1-1 0,-1 3-129,5-7 129,4-1 0,4-4 0,9-2 129,4-4-129,6-5 129,8-2-129,6-6 258,6-1 0,2-5-129,6-2 0,-2-1 129,1-3-129,-2-2-129,-5 0 0,0 1-516,-11-6-2064,2 3-2451,-14 2-129,7-11-516,-7-2-258</inkml:trace>
  <inkml:trace contextRef="#ctx0" brushRef="#br0" timeOffset="14463.8273">18814 4148 8385,'33'5'5031,"-17"5"-258,-7-2-258,2 11-3870,-5 2-258,1 8 129,-7 2-387,0 6 129,-4 1-258,-5-1 0,-5-3-387,-4-4-129,1 4-2064,-4-22-1806,2-2-387,-1-10-387,5-7-258</inkml:trace>
  <inkml:trace contextRef="#ctx0" brushRef="#br0" timeOffset="14747.8435">19347 3430 9546,'24'52'5289,"-18"-5"-258,-6 3-516,0 9-3870,-3 8-387,1 4 129,-1-2-129,3-6-129,-2-4-129,2-11-129,0-8-129,0-9-516,0 0-903,-6-20-2838,6-11-387,-9 4-258,9-4-387</inkml:trace>
  <inkml:trace contextRef="#ctx0" brushRef="#br0" timeOffset="15087.863">19299 3653 7482,'32'-111'5289,"-9"64"-387,12 19-258,-2-9-2838,8 28-645,-2 5-645,-1 6-387,-7 14 0,-4 11-129,-11 8-129,-6 5 129,-10 6-129,-8-1 129,-13-1 0,-4-1 0,-5-2 0,-2-1 0,-1-6 129,4-3-129,3-7 129,7 2 129,9 1-129,8-5 0,4 0 258,8 2-258,6-3 129,6 0 0,2 0-129,5-3-258,1-3-258,-3-9-903,10 2-3612,-7-8-129,8-2-516,-1-16-516</inkml:trace>
  <inkml:trace contextRef="#ctx0" brushRef="#br0" timeOffset="15379.8797">20317 3537 9159,'0'0'5289,"-24"6"-516,-4 18-129,-10-5-4257,-3 17 129,-2 4-258,-3 6-129,5 4 129,2 2-129,9 2 129,8-4 0,10 0 0,12-2-129,8-7 0,16-2 0,6-8 0,11-6-258,4-8-129,1-10-516,9 5-2451,-13-18-1548,-1-4-387,-16-14-387,-3 2-258</inkml:trace>
  <inkml:trace contextRef="#ctx0" brushRef="#br0" timeOffset="15535.8886">20092 3918 6837,'-55'-7'5160,"55"7"-129,0 0-387,12 9-2967,14-9-387,15 3-774,7-3-387,4-3-774,12 3-3354,-7-15-903,3 2-129,-3-11-645</inkml:trace>
  <inkml:trace contextRef="#ctx0" brushRef="#br0" timeOffset="15979.914">20793 3395 9804,'-8'16'5418,"11"-1"-516,11-15-129,15 0-3870,4-2 0,6-1-516,2 0-258,3-1 0,-3 0 0,-4 4-129,-3 0-129,-4 4 129,-8 4 0,-4 6-129,-9 8-129,-9 7 129,-4 8-129,-16 6 129,-6 5-129,-11 8 129,-5 2 0,-5 6 0,-1-1 258,6-4-129,6-2 129,10-7 0,9-4 0,12-7 0,13-9 129,15-6-129,10-11 0,4-6 0,6-5-129,-3-3-258,8-5-1032,-13-15-3354,3 3-387,-10-13-516,3 3-387</inkml:trace>
  <inkml:trace contextRef="#ctx0" brushRef="#br0" timeOffset="16695.9549">21736 3368 7353,'0'-13'5031,"0"13"-258,0 27-387,-7 2-3612,3 15 0,-7 5-516,3 9-129,0 4 0,3 6 129,2-7-258,3 1 129,3-7 129,11-7-129,8-10 258,2-8-258,7-8 129,5-9-258,2-12 129,3-5-129,-2-16-129,2-6 258,-5-8-129,-3-11 0,-6-5 0,-6-5 129,-5-5 0,-5 3-129,-9 3 129,-2 7-258,-5 6 129,-1 9-258,2 15-387,-5-2-2064,9 19-2064,0 0-387,11 15-516,0-4 0</inkml:trace>
  <inkml:trace contextRef="#ctx0" brushRef="#br0" timeOffset="17295.9893">22713 3404 5547,'-3'-67'5160,"-14"33"-258,-4 9-516,-10 0-3612,5 10-129,-10 5-129,4 10-258,0 0 0,4 10-129,6 7 0,4 6 0,6 0 0,7 11-129,5-2 0,4 1 129,9 3-129,5 3 0,2 0-129,-2-4 129,2 1 0,-2-6 0,-5 1 0,-2-2 0,-9-4 0,-2-1 129,-11-6-129,-4 0 0,-6-4 129,-4 1-129,1-2 0,-3-2 0,6-5 0,1 0 0,10 0 0,10-6 0,0 0 0,0 0 0,17 12 0,0-8 0,3 3 0,2 2 0,-1 3-129,-1 1 129,-2 4 0,-5 4 0,-4 5 129,-2 0-129,-6 4 129,-1 3-129,-1-1 258,-2 3-258,-2-4 129,1 0 0,2-1-129,1-5 0,0-4 0,2-4-258,6-2-258,-7-15-1935,20-3-2322,-5-13-258,7-5-516,2-13 259</inkml:trace>
  <inkml:trace contextRef="#ctx0" brushRef="#br0" timeOffset="17512.0016">23014 3525 8643,'16'21'5547,"-11"17"-516,-5-4-258,2 15-3999,-4-2-387,7 6-129,-1-4-129,1 2-129,1-5-129,-3-7-258,3-3-645,-9-17-3096,3-1-903,0-18-258,-7 10-387</inkml:trace>
  <inkml:trace contextRef="#ctx0" brushRef="#br0" timeOffset="17700.0124">22868 3940 6063,'4'12'5934,"15"-12"-645,12 0-258,-7-6-3483,19 3-387,-4-8-645,1-4-516,1 3-516,-9-17-2322,3 13-2064,-5-12-516,5 4-387,-8-5 0</inkml:trace>
  <inkml:trace contextRef="#ctx0" brushRef="#br0" timeOffset="18220.0421">23396 3687 3354,'-49'71'4644,"36"-35"-129,11-8-903,4 11-2322,11-15-129,11 5-516,1-7-129,7-8-129,1-6-258,2-6 129,0-2-129,2-10 0,-6-7-258,3-3 258,1-9-129,5-1 258,-3-9 0,7 0-129,-4-3 129,2 3 0,-2 0-129,0 7 0,-8 6-258,-1 9 129,-2 11-129,-3 7-129,-4 13 258,-4 8 0,-7 6-129,-7 3 258,-4 3-129,-4 0 0,-17-2 258,-3-2-129,-10-6-129,-5 0 258,-10-9 129,-4-4 0,-6-9 0,-1-1 0,-1-1 0,2-6 258,-2-4-387,6 1-129,10-4-129,10 4-129,8 0 0,10-3-516,17 12-387,0-14-3225,22 8-516,2-5-516,9 2-258</inkml:trace>
  <inkml:trace contextRef="#ctx0" brushRef="#br0" timeOffset="18520.0593">24017 3467 10062,'35'-18'5418,"-8"18"-258,-6-8-1548,9 16-2451,-3 7-387,2 13-258,-2 5-129,-3 12 0,0 6-129,-9 2 129,-3 6-387,-6 3-129,-1-1 129,-3-7 0,-4-3-129,0-7-258,1-1-645,-3-20-2967,2 5-1290,2-28-387,-3 11-516</inkml:trace>
  <inkml:trace contextRef="#ctx0" brushRef="#br0" timeOffset="19655.1242">24516 3090 5289,'-36'-26'5547,"26"15"-516,10 11-258,0-22-3870,10 22 129,11-3-645,4 3-129,2 0 0,-27 0 258,64 8 129,-64-8-258,64 23 129,-64-23-258,58 27 129,-58-27-258,48 28 129,-48-28-387,0 0 129,0 0 0,0 0 0,26 55 0,-26-55 0,0 0 129,0 0-129,0 0 129,-34 43-129,34-43 0,0 0 0,0 0 129,0 0-129,0 0 0,0 0 0,0 0 0,0 0 0,0 0 0,0 0 0,0 0 0,0 0 0,0 0 0,0 0 0,-8 57 129,8-57-129,0 0 258,0 0-258,16 51 129,-16-51-258,0 0 387,12 53-258,-12-53 129,0 0-129,-6 69 0,6-69 129,-11 59-129,11-59 129,-12 67 0,12-67-129,-12 71 129,12-71-129,-3 68 129,3-68-129,6 65 129,-6-65-129,24 56 0,-24-56 129,40 39-129,-40-39 0,50 17 0,-50-17 0,46 0 0,-46 0 129,0 0-129,40-28 0,-40 28 0,0 0 0,0 0 129,0 0-129,-40-52 0,40 52 0,-46 0 0,46 0 0,-43 33 0,43-33 0,-32 63 0,32-63 0,-7 89-129,7-37 129,6 2 0,6-1 0,-3 2 0,1 0 0,0-2 0,-1-3 129,-9-50-129,-5 88 129,5-88-129,-27 68 129,27-68 0,-47 47 0,18-32-258,1-6 0,6-1-129,-4-6-258,6-2-516,11 0-2967,2-8-1548,-3-2-258,8-12-516</inkml:trace>
  <inkml:trace contextRef="#ctx0" brushRef="#br0" timeOffset="25759.4733">17151 5546 1935,'0'0'4515,"10"-13"0,-10 13-903,0 8-1290,3 19-129,-6-1-516,3 23-387,-3 1-258,3 21-387,0 7 0,1 14-258,1-2-129,5 3 0,-2-3-129,4-6 0,-1-5 0,1-12 0,-2-15 0,1-12-129,-1-14 129,0-12-129,-7-14 0,0 0 0,8-15 129,-8-9-129,-8-5-129,-1-3 0,-6-4 0,-4 1 129,-2 2-258,-1 9 258,-3 3-258,-3 7 258,2 8 0,0 6 0,-1 11-129,0 9 129,4 4 129,-1 7-129,0 7 129,7 3-129,2 0 129,3 4-129,9-2 129,3-2 0,6-6 0,9-6 0,5-7 0,10-8 0,0-3 0,4-9-129,3-2 129,-2-11 0,2-3-129,-3-1-258,1 6-1032,-9-6-3483,4 1-129,-6-4-387,4 5-516</inkml:trace>
  <inkml:trace contextRef="#ctx0" brushRef="#br0">17495 6642 6708,'0'32'5031,"0"-32"-258,0 16-258,0-16-2967,11 0-903,-1-19 129,4 5 0,1-11-258,2 0-129,-1-2 0,2 0-129,-6 3 0,0 4 0,-4 5-129,-8 15 0,9-12 0,-9 12-129,0 0 0,0 17 0,0-2 0,0 7 0,0 3-129,2 3 129,3 5 0,-3 0 0,5 1 0,-4-5-129,2 0-129,-1-3-258,2 0-516,-6-26-1290,5 23-2451,-5-23-258,0 14-387,0-14 0</inkml:trace>
  <inkml:trace contextRef="#ctx1" brushRef="#br0">23799 11523 0</inkml:trace>
  <inkml:trace contextRef="#ctx0" brushRef="#br0" timeOffset="26340.5066">17632 6856 4128,'-22'4'5031,"13"-1"0,-1-3-774,10 0-1806,-10 0-516,10 0-645,0 0-258,15 0-387,-3-2-129,4 0-129,4-3 0,1 2-258,4-3 0,-2-1-258,6 7-516,-12-11-2709,8 8-1419,-5-2-516,-1 1-258,-3-4-387</inkml:trace>
  <inkml:trace contextRef="#ctx0" brushRef="#br0" timeOffset="27419.5683">18771 5947 2580,'0'0'4773,"-11"-12"0,11 12-258,-17-14-2322,17 14-387,-22-4-516,8 4-516,-5 0 0,1 6-129,-8-1-129,-2 2-129,-1 0-129,-2 4 0,-2-1-129,3 1-129,-1-1 129,6 3-129,2-3 129,7 1-129,2 1 0,7 0 0,3 2 0,4 1 0,4 1 0,3 3 0,2 1 0,2 2 0,1 7 0,-2-1 129,0-1-129,-3 8 129,0-6-258,-4 4 258,-3-4 0,0 0-129,0-3 258,-1-5-387,-4-3 387,3-5-387,-2-1 387,4-12-258,-1 11 0,1-11-129,0 0 129,10 4 0,4-4 0,4 0 0,3-4 0,6-3 129,4 3-129,2-2-129,0-3 258,1 6-129,-3-2 0,-2 0 0,-2 3-129,-4-1-129,-3 3-387,-8-9-1419,4 9-2580,-16 0-387,11 0-516,-11 0 0</inkml:trace>
  <inkml:trace contextRef="#ctx0" brushRef="#br0" timeOffset="27675.5829">18467 6737 7482,'19'10'5418,"5"-18"-516,3-7 0,13 4-3741,-6-7 0,7 3-516,0-1-258,2 3-129,-7 4-258,-1 3 0,-5 2 0,-5 2 0,-2 2-129,-9 0-387,0 9-2967,-14-9-1290,11 6-516,-11-6-129</inkml:trace>
  <inkml:trace contextRef="#ctx0" brushRef="#br0" timeOffset="28515.631">19537 5632 8514,'15'-11'5289,"-6"24"-387,-7 9-258,-1 10-4257,1 11 0,5 11 258,-2 9-258,3 6 0,2 6-258,-1 1 129,2-3-258,2-4 129,-1-2 0,-2-7 0,0-10 129,0-7-258,-2-11 258,-1-7-387,-4-9 387,-3-16-258,0 0 0,0 0 0,-7-11-258,-3-11 258,-2-6-387,-3 0 258,-3 0-258,-4 1 258,0 11-258,-4 3 129,2 8 129,-6 7 0,1 12 258,2 8-129,0 7 258,5 4-258,3-1 258,5 6 0,4-3 0,10-5-129,4-2 129,11-2 0,7-11 0,8-2-129,5-9 129,3-2-129,6-2 0,-1-4 0,1-3-129,-5-4 0,-2 4-258,-6-7-516,2 14-2967,-9-11-1290,-5 6-387,-4-2-516</inkml:trace>
  <inkml:trace contextRef="#ctx0" brushRef="#br0" timeOffset="29055.6619">20068 6688 9417,'-31'17'5289,"19"-17"-129,12 0-258,-12-7-4386,18-1 129,7-9-129,6 3-258,5-2-129,5 1 129,0 6-129,1 3 0,-3 6-129,-3 2 0,-6 17 0,-7 2-129,-9 9 129,-2 4-129,-11 5 129,-7 2-129,-3 2 0,-6-3 129,3-2-129,0-2 129,3-8 0,4-1 0,8-6 129,4-4 0,5-17 0,10 16 129,9-15-129,6-1 129,5 0-129,8 0 0,1-2-129,0 1 0,1 3-387,-8-2-774,4 15-3225,-15-7-774,-2 7-387,-12-2-258</inkml:trace>
  <inkml:trace contextRef="#ctx0" brushRef="#br0" timeOffset="61776.5334">10046 16129 8127,'-7'16'5031,"7"-16"-258,0 0-129,-16 7-3483,16-7-258,-3 13-258,3-1-129,0-12-129,5 25-129,2-7-129,1 6 129,3 2 0,5 2-129,2 14-129,3 2 258,1 4-129,2-1-129,0 1 0,-2 8 0,-1-3 0,-4-2-129,-5-4 129,-5 0-258,-5 1 258,-2-7 0,-7-3-129,-6-3 129,-5-11 0,-3-2 129,-2-12-129,0-10 0,1-6 0,1-12 0,4-7 0,7-12-129,4 1 129,6-9 129,6 2-258,7-4 387,8-1-387,6 1 387,8-5-387,3 3 258,5-2-258,-1 1 0,3 5 129,-1 0-258,-5 4 258,-4 5-129,-7 8 258,-7 5 0,-5 5 0,-7-1-129,-7 4 258,-3 1-129,-7-3 0,-5 1-129,-5-3 129,1 1-129,-4 1 0,-3 3 0,5-3 0,-1 4 0,2 10 0,3 3 0,0 18 0,6 2 0,4 12 0,5 4 0,0 7 0,9-4 0,3 4 129,6-6 0,3-7 0,6-8 0,1-4-129,3-3 258,1-13-387,-3-2-258,5 0-1677,-11-8-3096,3-6 0,-9-7-516,-2-7-387</inkml:trace>
  <inkml:trace contextRef="#ctx0" brushRef="#br0" timeOffset="75380.3115">11071 15910 2451,'0'0'3999,"0"0"-516,-8-2-1161,8 2-258,-11 0-387,11 0-258,-10 0-258,10 0-387,-11 8-258,11-8-129,-12 15-129,5-5 0,-1 8-129,-2 3 0,-2 7 0,1 9 129,-1 1-129,0 13 258,-2-1-129,6 9 129,-1 2-258,6 8 258,3-7-258,3 0 258,6-4-129,6 0-129,0-9 0,5 0 0,-3-15 0,1-3-129,-2-2 387,-2-2-516,0-9 258,1 0 0,-6 0 0,1-3 0,-10-15-129,14 19 0,-14-19 0,9 5-258,-3 7-903,-6-12-3225,0 0-387,1-17-258,-1 17-516</inkml:trace>
  <inkml:trace contextRef="#ctx0" brushRef="#br0" timeOffset="76468.3737">11482 16045 3354,'2'-14'4773,"-2"2"-387,0 12 129,0 0-3096,-16 0-387,11 11-129,-7-4-129,4 9-258,-3 1 0,3 10 0,-3 2-129,3 3 0,-2 5 0,6 6-129,1 9 0,3 4 258,0-5-387,7 6 129,4-7-258,5 1 0,1-4 129,3-1-129,-1-20 258,2 1-387,-1 2 129,-2-7-387,2 1 0,-9-16-903,6 6-3354,-7-12 0,-1 6-645,-9-7-129</inkml:trace>
  <inkml:trace contextRef="#ctx0" brushRef="#br0" timeOffset="76876.3971">11753 16143 6063,'10'-7'5160,"-10"7"-387,5 6-387,-5-6-3354,0 27-387,0-8-258,3 8 0,-2 1-258,0 6 129,3 5-129,-3 6 0,-1-2-129,0-2 129,0 4-129,0-4 0,1-3 0,0-5 129,1-12-129,2 0 129,2-10 129,3-4-129,2-5 258,4-2-258,-1 0 129,4 0-129,1-4 0,-2-1 0,4 3-129,0 1 0,2 1-516,-5-7-1677,4 6-2322,-2-6-516,0 7 0,-2-10-645</inkml:trace>
  <inkml:trace contextRef="#ctx0" brushRef="#br0" timeOffset="77076.4085">12189 16612 6966,'10'27'4902,"-7"-9"-258,0 8-1032,-3-9-2580,8 10-516,-5-2 0,3 3-258,-2-4-129,-1-3-387,6 12-2709,-5-16-1290,-3-7-645,-1-10-129,0 0-128</inkml:trace>
  <inkml:trace contextRef="#ctx0" brushRef="#br0" timeOffset="77564.4364">12435 16004 4257,'-15'5'4902,"6"9"-258,-1 4-387,5 11-2838,-2-5-516,7 15-129,0-3-258,0 8 0,5-1-129,7 9 0,-2 0-258,6 0 129,0-9-129,3 0 0,2-7-129,5-2 129,0-13-129,2-8 0,-1-6 0,3-7 129,-1 0-129,-1-11 129,-3-4-129,-2-9 129,-2-4 0,-4-3 0,-4-6 129,-2 0-129,-6-5 129,-1 1 0,-4-9-129,0 8 0,-4-3 0,-1 4-129,-2 2 129,-2 2-129,4 14-258,-4 1-387,9 22-3483,0 0-645,-5 6-387,5 6-516</inkml:trace>
  <inkml:trace contextRef="#ctx0" brushRef="#br0" timeOffset="77948.4584">12943 15857 9933,'0'0'5289,"0"0"-258,3 14-258,1-1-4257,7 13 0,0 2-387,4 10 129,2-1-129,-1 8 0,1 1 0,-3-1 0,-4 0-129,0-5 0,-7 2 0,-3-7 129,-3-1-129,-7 4 0,-3-5 0,-2 0 0,2-1-258,-3-9-387,11 5-2451,-5-12-2064,8-1 0,2-15-645,0 0 0</inkml:trace>
  <inkml:trace contextRef="#ctx0" brushRef="#br0" timeOffset="78672.4998">13195 15769 7353,'-12'-37'5160,"12"37"0,0 0-387,14 2-3483,-3 12-258,10 20-516,2 11 0,5 17-258,1 5 0,2 7-129,0 0 0,-5-2 0,-2 3 0,-5-4-129,-4-13 0,-6-12 0,-2-3-129,-6-11-129,-1-8-387,-3-11-516,3 0-1548,-8-21-2322,8 8-129,-14-26-645,12 3 387</inkml:trace>
  <inkml:trace contextRef="#ctx0" brushRef="#br0" timeOffset="78948.5156">13779 16165 7998,'0'18'5547,"13"-12"-387,3-8-387,6 2-3225,2-12-903,8 3-258,-2-2-129,1 1-387,2 8-387,-8-10-903,3 12-3225,-10 0-387,-2 3-129,-16-3-387</inkml:trace>
  <inkml:trace contextRef="#ctx0" brushRef="#br0" timeOffset="79144.5268">13919 16291 8385,'-7'10'5160,"2"5"0,5-15-516,11 9-3612,-1-7-387,4 3-258,3-3-258,2 2-258,2 3-387,-3-9-2709,3 2-1419,-1 0-387,-1-5-516,0-7 0</inkml:trace>
  <inkml:trace contextRef="#ctx0" brushRef="#br0" timeOffset="79896.5698">14619 15687 5160,'5'-35'5031,"0"19"-129,-3-2-258,-2 18-2967,-2-24-129,2 24-516,-13-3-258,2 7-258,-7 5 0,0 13-129,-3-2-129,0 10-129,1 2 129,2 4-129,1-3 129,6 5-258,4-3 129,3 2-129,4-1 129,4 0-129,6-4 0,3-1 0,5 0-129,-1-3 258,1-4-129,-1-4 0,0-4 0,-5-2 0,-3-1 0,-9-13 0,7 21 0,-7-21 0,-3 17 0,3-17 0,-13 11 0,13-11 0,-14 7 0,14-7 0,0 0 0,0 0 0,0 0-129,0 0 129,9-7 0,1 6 0,1 1 0,4 3 129,-5 8-258,0 2 129,-4 2 129,-1 5-129,-3 6 0,-2 3 0,-2 4-129,-3 1 258,1-2-129,-1-7 0,3 0 0,-1-3 0,3-2 0,0-10 0,0-10 0,12 12 0,-1-7-258,0-4-516,8 6-3354,-7-7-1032,3 0 0,-1-2-516</inkml:trace>
  <inkml:trace contextRef="#ctx0" brushRef="#br0" timeOffset="80400.5986">15361 15901 6450,'19'8'5418,"-19"-8"-258,11 18-516,-11-18-1677,0 44-1677,-6-16-387,-1 9-516,-6 6-129,-2 3 0,-5 1-129,0 1 0,-1-3 0,0-1-129,4-10-129,-1-3-129,8 0-516,-5-27-3354,15-4-903,0 0-258,-6-16-258</inkml:trace>
  <inkml:trace contextRef="#ctx0" brushRef="#br0" timeOffset="80632.6119">15079 16006 12900,'3'50'5160,"12"-17"-129,1-17-774,10 16-3741,2 2-129,7 0-129,1 0-129,3 2 0,-1-6-258,-3-4 0,0 8-516,-7-18-774,3 11-3483,-14-17 0,0 8-516,-17-18-516</inkml:trace>
  <inkml:trace contextRef="#ctx0" brushRef="#br0" timeOffset="81120.6398">14581 16251 1419,'0'0'4386,"-7"-15"258,7 15-1290,-8-11-645,8 11-516,-8-2-774,8 2-258,-11 0-387,11 0-258,-17 11-258,10-5 0,0 1-258,7-7 129,-14 17-258,14-17-258,0 18-2322,9-16-1806,6 1-129,10-3-645,6-2 258</inkml:trace>
  <inkml:trace contextRef="#ctx0" brushRef="#br0" timeOffset="81684.6721">16099 15527 6321,'2'-59'5547,"-2"47"-387,0 12-516,-8 10-1419,-3 13-2064,11 26-129,1 11-387,5 20-258,3 11 129,3 11-258,2 4 0,3 6-129,2-1 0,0-7-129,-2-6-129,0-9 258,-3-12-129,1-8 0,-5-12 0,-1-15-129,1-10-258,-6-11-516,10-1-3612,-14-20-516,10-5-645,-7-22-387</inkml:trace>
  <inkml:trace contextRef="#ctx0" brushRef="#br0" timeOffset="86188.9297">16795 15789 3354,'0'0'3870,"-6"-14"-1548,6 14-387,0 0-129,0 0-258,0 0-258,0 0-129,0 0 0,-4 11-258,4-11 0,0 23-258,0-4 0,2 10-129,0 4-129,5 7 0,-4 6-258,4 3 129,-2 1-129,2 3-129,-1-8 129,0-2-129,-1-7 129,0-5 0,-1-13 0,2-1 129,-6-17-129,8 18 258,-8-18-129,10 3 0,-10-3 0,20-1-129,-9-3 0,4 2 0,1 1 0,6 1-129,0 0 0,2 0-129,-1 0 0,0 0-129,5 2-516,-5-2-645,7 0-3225,-6 0-387,-2 0-129,-1-6-516</inkml:trace>
  <inkml:trace contextRef="#ctx0" brushRef="#br0" timeOffset="86655.9564">17896 15704 8127,'7'9'5031,"-14"-1"-129,-4-5-387,-1 7-3999,-6 0-129,2 5-129,-5 3-129,-2 7 0,-4-1-129,1 1 129,-3 4-129,1 1 129,-1-3 0,8-2 129,2-6-258,8 2 0,6-4 129,5-5-129,10-6 129,12-2-129,6-1-129,4-3 129,3 0 0,6-5-387,3 4-258,-8-16-1419,5 14-2451,-14-7-387,-1 10-516,-8-6 129</inkml:trace>
  <inkml:trace contextRef="#ctx0" brushRef="#br0" timeOffset="86868.9686">17716 16190 7482,'-27'22'5289,"27"-22"-387,0 0-129,0 0-3999,15 11-258,4-11-258,7 3-129,2 0 0,4-1-258,2 1-129,-3-3-645,5 5-2838,-5-5-1032,-3 0-387,-5-5-258</inkml:trace>
  <inkml:trace contextRef="#ctx0" brushRef="#br0" timeOffset="87211.9882">18512 15788 5547,'0'0'5160,"0"0"-387,-4 7-258,1 9-3483,-8-4-129,3 12-516,-6 1 129,0 7-129,-4 4-129,-1 2 0,0 0-258,-1-1 129,1-1-645,-2-16-1161,6 7-2838,-4-14-387,6-4-387,-2-9-129</inkml:trace>
  <inkml:trace contextRef="#ctx0" brushRef="#br0" timeOffset="87436.001">18206 15856 6837,'4'-23'5418,"7"23"-387,-11 0-129,23 8-3612,-11 3-516,8 14-129,3-1-258,2 11-129,3 0-129,4 3 0,0 1-129,4-3-129,1 0-645,-7-19-1677,5 8-2580,-4-17-129,-1-1-387,-5-12-258</inkml:trace>
  <inkml:trace contextRef="#ctx0" brushRef="#br0" timeOffset="88180.0436">19265 15911 8127,'0'0'5160,"0"0"-258,11 13-1161,-11-13-2838,0 21-258,0-3-258,-1 7-258,-3 2 0,-1 6 0,-2-4-129,2 0 0,1-4 0,-1-7 129,4-8-129,1-10 0,0 0 0,3-12 0,4-7 0,0-8 0,2-5 258,0-1-258,0-1 0,-1 3 0,-2 4 129,1 5-129,-3 6 129,-4 16-129,7-10 129,-7 10 0,10 9 0,-2 4-129,1 3 129,2 9-129,2 3 129,1 0-129,0 4-129,0-4-387,7 6-1161,-11-13-3096,9 1-516,-4-13-258,3-2-258</inkml:trace>
  <inkml:trace contextRef="#ctx0" brushRef="#br0" timeOffset="88453.0592">20216 15729 7353,'-2'41'5160,"-9"-12"-129,-9 0-387,1 7-4128,-3-3-129,2 7-129,0 0-258,-1-3-129,2 1-129,1-8-387,6 3-1032,-6-23-1677,7 3-1548,1-11-258,10-2-387</inkml:trace>
  <inkml:trace contextRef="#ctx0" brushRef="#br0" timeOffset="88684.0724">19900 15856 4386,'-4'-30'5547,"4"30"-645,3-14 129,11 18-2967,-4-4-774,8 14-516,1-2-129,7 8-387,2 0 129,4 6-258,-2 2 0,3 1 0,1-1-258,-1 1-129,3 1-387,-9-21-1548,5 11-2709,-9-10-387,0 0-516,-8-10 0</inkml:trace>
  <inkml:trace contextRef="#ctx0" brushRef="#br0" timeOffset="89164.0999">21011 15685 6966,'10'5'5547,"-16"5"-516,-3-3 129,-3-1-4257,-2 5-516,-1 1-129,-6 5-129,0-1 129,-3 3-516,0 1 258,-3 1-129,2 0 129,0 0 129,4-2-258,2-5 129,6 4 0,8-4 0,5-14 0,0 16 0,10-6 129,10-3-129,6 1 258,2 3-129,2-6-129,3 8 0,-3 1 0,1-1-387,-5 1-129,-8-10-387,1 15-1677,-19-19-2451,12 12-258,-12-12-387</inkml:trace>
  <inkml:trace contextRef="#ctx0" brushRef="#br0" timeOffset="89361.1111">20820 16150 8385,'-4'11'5547,"11"-1"-258,4-12-1290,9 5-3096,3-2-129,3 6-516,1-1-129,-2-2-258,3 7-387,-8-11-903,10 1-3612,-11-1-129,3-1-387,-5-12-387</inkml:trace>
  <inkml:trace contextRef="#ctx0" brushRef="#br0" timeOffset="89856.1395">21585 15679 7998,'-16'36'5289,"3"-19"-129,1 6-516,-4-3-4257,6 9-129,-2 3 0,7 8-129,0-3 0,5 4 0,3-3 129,6 3-129,6-5 0,4 0-129,2-5-129,5-8 258,0 1-129,2-5 0,1-8 0,-2-7 129,1-4-129,-1-2 129,-1-12-129,-1-6 129,-2-9-129,0-4 129,-3-6-129,-3-3 129,-3-4 0,1 2 0,-5 1 0,-3 2 129,-4 5 0,0 3-129,-3 7 129,0 6-129,-2 5 0,-1 1-258,3 14-387,-7-14-645,7 14-3999,0 0-258,0 0-129,0 0-645</inkml:trace>
  <inkml:trace contextRef="#ctx0" brushRef="#br0" timeOffset="92036.2642">22206 15295 7224,'-4'-11'5547,"4"11"-387,0 0-516,-12-7-3741,12 7-129,6-7-258,4 6-258,1-2 0,0 3-129,2-1 0,3 1 0,1 5 0,-2 1 0,-1 2 0,0 4 129,-2-2-258,-2 7 0,-1 1 0,-3 5 129,-2 3 0,-3 5 0,-2 4-129,-2 1 129,-2 7 0,-1-5 129,1 2-129,2-1-129,1-4 129,2-6-129,2-4 129,6 0-129,2-11 0,4 1 0,0-6 0,0-5 0,0-1 0,1-3 0,-3 0 0,0-2 0,-12 2 0,13-4 129,-13 4-129,0 0 0,0 0 0,-1 17-129,-5-2 129,0 5 0,3 4 0,1 8-129,-1 0 129,3 3 0,-1 5-129,2 0 129,2 0-129,0 0 129,-3-4 0,0-3 0,-3-1 129,-4 0 0,-3-10-129,-5-3 129,1-2-129,-5-5 0,0-3-129,0-7-129,5 4-387,-6-14-1677,11 4-2709,-1-3-645,10 7-258,-16-20-258</inkml:trace>
  <inkml:trace contextRef="#ctx0" brushRef="#br0" timeOffset="94808.4227">6105 16846 4773,'7'-13'4773,"-7"13"-258,0-10-129,0 10-3354,0 0-129,0 0-129,0-16 0,0 16-258,0 0 0,0 0 0,-7-11-129,7 11-129,0 0 0,-9-10 129,9 10-258,-5-15 0,5 15-129,-7-12 129,7 12 0,-5-14-129,5 14 0,-4-11 129,4 11-129,0 0 129,0 0 0,0 0-129,0 0 129,0 0 0,-9 14-129,7-3 129,2 9-258,-2 5 258,0 7-129,-1 3 129,0 6-129,-1 2 0,1-2 0,-1 5 129,0 0-129,1-9 0,-2-1 0,3-3 0,-1-7 0,0-6 0,3 5-129,-3-6 0,3-3-129,-1-5-387,1 5-516,0-16-387,4 17-1161,-4-17-2193,0 0 0,0 0-645</inkml:trace>
  <inkml:trace contextRef="#ctx0" brushRef="#br0" timeOffset="95695.4735">6153 16644 1677,'3'-17'4128,"-3"2"129,0 15-387,0 0-2193,-10-13-516,10 13-258,-9-8 0,9 8-129,0 0-129,-10 0 0,10 0-129,-11 3 0,11-3 0,-15 18-258,8-8 0,-2 6-387,-2 0 387,-1 0-516,3 2 387,1-1-258,-1-2 129,4 1-258,-3-3 258,8-13 0,-4 16-129,4-16 129,0 0 0,0 0-129,0 0 129,0 0 0,0 12 0,0-12-129,0 0 129,0 0 0,0 0 0,0 0 0,6 0 0,-6 0 0,8 0 129,-8 0-129,10-6 0,-10 6 0,9-9 129,-9 9-129,10-1 0,-10 1 0,9-4 0,-9 4 0,10 0 0,-10 0 0,11 0 129,-11 0 0,11-2-129,-11 2 129,12-5 0,-12 5-129,12-8 129,-12 8 0,8-6-129,-8 6 129,0 0-129,0 0 129,0 0-129,0 0 129,0 0-129,0 0 0,0 0-129,0 0 129,0 0 0,9-2 0,-9 2 0,7 6 0,-7-6 0,14 17 129,-8-5-129,3 3 129,-9-15-129,12 23 0,-3-8 0,-4-3 129,-5-12-129,12 21-129,-12-21 129,10 18-129,-5-6-387,-5-12-645,9 6-2709,-9-6-645,0 0-516,0 0 0</inkml:trace>
  <inkml:trace contextRef="#ctx2" brushRef="#br0">6301 16894,'0'0,"-124"-99,99 49</inkml:trace>
  <inkml:trace contextRef="#ctx0" brushRef="#br0" timeOffset="106992.1196">18068 3868 1161,'0'0'3999,"0"-17"258,0 17-1290,0 0-258,0-18-903,5 18-258,-5 0-516,20-4-129,-7-2-258,9 6-129,4 7-516,4-4-1806,5 10-2322,4 1-516,5-6-516,5-2-129</inkml:trace>
  <inkml:trace contextRef="#ctx0" brushRef="#br0" timeOffset="107856.169">20944 3829 2451,'17'18'4257,"-2"-11"0,1-7-1935,13 9-387,-5-7-1290,7 5-3741,-2-7-516,7 0-774,-9-5-258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3T15:47:20.2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3-13T15:47:55.169"/>
    </inkml:context>
  </inkml:definitions>
  <inkml:trace contextRef="#ctx0" brushRef="#br0">2920 4334 3870,'4'-45'4773,"-3"23"0,1 8-645,-2-13-1806,0 27-129,0-23-774,0 23-258,0 0-387,7 11-258,-5 13-258,5 12 0,-3 12-258,3 11 129,0 4-129,0 10 0,0 2 0,2-3-129,-3-1 129,1-7 0,-2-7 0,0-10 0,0-9 0,-1-8 0,1-9 0,-3-10 0,-2-11 0,0 0 129,-2-15-129,-3-9 0,-5-4 0,1-2 129,-3-9-129,-2 4 0,-1 2 0,-1 2 0,-4 2 129,3 8 0,-2 7-129,-1 11 0,0 3 0,0 12 129,-2 9-129,-2 6 0,5 5 0,-3 6-129,6 4 129,1 0 0,4-2 0,3-3 0,6-1 0,2-3 258,10-5-258,2-3 258,6-8 0,2-1 0,6-6-258,1-3 129,1-5 0,3-2-129,-3 0 0,0-7-129,1 2-258,-5-5-258,5 10-1032,-13-7-3225,5 5-129,-6-5-387,2 4-387</inkml:trace>
  <inkml:trace contextRef="#ctx0" brushRef="#br0" timeOffset="429.0246">3299 5059 4773,'0'0'5160,"10"3"0,-10-3-516,0 0-2193,7-8-645,3 3-258,-6-14-645,6 3-258,-3-4-129,3 1-129,-1-4-129,-1 3-129,-4 2 129,3 2-129,-7 16-129,4-18 129,-4 18-129,0 0-129,0 0 129,2 9 0,-2 8 0,0 3-129,0 7 129,0 4 0,0-1 0,0 8 129,1-7-129,-1 6-129,1-4 0,1-2 0,-1-3-258,1-6-129,2 4-387,-4-26-1032,5 24-3096,-5-24-129,5 10-129,-5-10-516</inkml:trace>
  <inkml:trace contextRef="#ctx0" brushRef="#br0" timeOffset="629.036">3350 5320 7482,'-14'9'5031,"14"-9"0,0 0-387,0 12-3096,0-12-258,9 0-645,0-3-258,6 1-129,1-2-258,1 0-258,3 1-129,-1-6-903,5 9-1677,-5-6-1806,2 4-387,-6-5 0,2 6-258</inkml:trace>
  <inkml:trace contextRef="#ctx0" brushRef="#br0" timeOffset="805.0461">3619 5274 2580,'22'6'5160,"-9"2"0,-13-8-387,17 28-1677,-17-28-1032,9 38-774,-7-18-258,1 11-645,-3 1-129,0 3-129,0 0-516,-7-11-2322,5 6-2064,-3-11-258,1-3-258,4-16-516</inkml:trace>
  <inkml:trace contextRef="#ctx0" brushRef="#br0" timeOffset="1644.094">4271 4352 8514,'4'-13'5031,"-4"13"-129,12 0-387,-12 0-3612,1 24 0,2 3-387,1 13 0,1 2-129,2 9-129,-2 3-129,2 0 0,0 0 0,1-2-129,-1 0 0,-2-6 0,-1-3 0,1-4-129,-3-4 129,1-9 0,-2-7-129,-1-6 129,0-13-129,0 0 0,0 0 129,-7-15-129,-1-8 129,-2-4-129,-2-1 129,0-2 0,-2 3-129,-6 4 258,2 7-258,-1 5 129,-3 10 0,2 1 0,-2 13 0,-1 8 0,0 2 0,3 8 0,3 1 129,2 1-129,6-1 129,4 1 0,5-3 0,0-4 129,9-4-129,7-4 129,3-7 0,4-1 0,3-8-129,2-1 0,-1-1 0,5-3-129,-3-5 0,-2-1-387,1 6-258,-7-7-903,6 10-3354,-10-8-129,1 7-387,-5-5-258</inkml:trace>
  <inkml:trace contextRef="#ctx0" brushRef="#br0" timeOffset="2125.1216">4582 5097 9159,'0'0'5289,"2"-8"-258,0-5-129,7 4-3612,1-6-387,0 6-258,1-4-258,2 7-129,-1 0-129,0 5-129,-1 1 0,-2 5 0,-2 5 0,-1 3-129,-1 2 0,-4 4 0,-1 4 0,-1-1 0,-4 1-129,-2 1 129,-3 0 0,1-2 0,2-3 0,0-2 258,2-7-129,2 2 129,3-12-129,0 14 258,0-14-129,13 12 129,-3-9-129,4 2 129,-1 0-129,2-2-129,3 2 0,-2 0-129,3-1-516,-6-5-2322,7 1-1806,-6-3-516,6-4-258,-3-10-387</inkml:trace>
  <inkml:trace contextRef="#ctx0" brushRef="#br0" timeOffset="2764.1581">5807 4556 9417,'3'-19'4902,"-15"6"-516,0 12-129,-8-1-3741,1 2-129,-5 9-129,0 7-129,-4 2 0,1 8 129,-2 8-258,1 3 129,-1 6 0,5 5 0,5-2 129,6 6-258,9-2 129,4-2 0,10-5 0,12-6 0,4-4-129,3-6 0,4-6 129,3-3-129,-2-10 0,1-5-258,-3 0-129,-1-7-774,0 4-2064,-8-12-1419,-3-1-258,-8-4-387,-3 3 129</inkml:trace>
  <inkml:trace contextRef="#ctx0" brushRef="#br0" timeOffset="2989.171">5533 4889 7611,'-33'-15'4902,"28"4"0,12 6-129,7-7-3354,16 11-129,-5-6-258,12 7-387,-1 0-129,5 1-129,-3 6-258,-4-1-387,2 7-1032,-10-10-3483,6 2 0,-7-5-516,2-3-645</inkml:trace>
  <inkml:trace contextRef="#ctx0" brushRef="#br0" timeOffset="3500.2002">6533 4165 10965,'0'0'5031,"0"0"-258,0 0-129,2 21-3870,-2 8-129,0 13 0,0 6-258,0 11 0,0 7-258,0 2 129,0 6-129,0 1-129,0-4 129,0 1-129,0-8 0,0-4-258,0-6 258,0-5-258,1-11-258,-1-12-129,4 3-2193,-4-29-1935,0 0-387,2-7-129,-2-15-516</inkml:trace>
  <inkml:trace contextRef="#ctx0" brushRef="#br0" timeOffset="3988.2281">6393 4249 11094,'-2'-31'4902,"5"10"-129,6 13-258,0-5-3870,9 7 0,-1 0-129,7 6 0,6 3-258,6 6 0,5 6 0,2 5-129,5 4 0,2 5 0,-4 7-258,2 0 258,-7 8-258,-3 0 129,-9 2 0,-4 2-129,-9 0 129,-5 1 0,-7 0-129,-4-4 129,-10 1 129,-9-2-129,-3 4 129,-6-3-129,-5-1 129,-1 0-129,-3-6 129,3-2 0,-1-4 0,8-6 0,-2-9 129,10-2 0,2-10-129,5-2 0,12-3 0,-12 0-387,12 0-387,-7-10-1935,7 10-2580,0 0 129,9-4-645,-9 4-516</inkml:trace>
  <inkml:trace contextRef="#ctx0" brushRef="#br0" timeOffset="8004.4578">3267 7052 2580,'8'-5'5031,"-8"5"-129,0 0-258,0 0-2193,3-13-774,-3 13-258,0 0-645,1 17-387,-1 2 0,1 11 0,1 8-258,1 12 0,-2 11 0,3 10 0,-3 8 0,3 0 0,-4 1-129,3 0 129,-2-3-258,0-5 258,1-10 0,0-9-129,0-11 129,1-8-129,-3-6 0,3-12 0,-3-16 129,0 0-129,0 0-129,1-7 0,-1-14 0,-2-6 0,-4-7 129,-1-3-129,-1-3 129,-2 0-129,0 3 129,-2-1 0,-2 6 129,-1 8-129,-2 3 0,-1 5 0,-4 9 0,1 5 0,-2 2 0,0 9 0,-1 10-129,3 5 129,1 2 0,3 10 129,1-1-129,4 7 0,7-6 0,2 4 129,3-6 129,8-1-129,3-8 129,6-1-129,5-6 129,1-3 0,4-7-129,1-1 0,0-5 0,0-2 0,2 0-129,-3-5-129,1-3-129,-6-4-387,4 7-774,-11-8-3225,5 5-258,-3-2-387,0 3-387</inkml:trace>
  <inkml:trace contextRef="#ctx0" brushRef="#br0" timeOffset="8440.4828">3573 7988 5289,'0'0'5418,"6"13"-516,-6-13 0,0 0-2838,0 0-903,11-8 129,-8-8-774,6 1 129,0-8-387,3 0 129,-2 1-258,0 0 0,-1 0 0,-1 6-129,-1 3 129,-7 13-129,9-13 129,-9 13-129,0 0 0,11 6 0,-6 6 0,-2 4 0,2 6 0,-3 4 0,1 2 129,-1 2 0,-2 6-129,2 1 129,-2 0 0,0-7-129,0 2-129,0-9 0,1 3-387,-1-9-129,5 0-1032,-5-17-2838,0 13-516,0-13-258,0 0-387</inkml:trace>
  <inkml:trace contextRef="#ctx0" brushRef="#br0" timeOffset="8720.4988">3641 8189 7224,'-18'10'5160,"7"-8"-129,11-2-258,-13 0-2838,13 0-645,0 0-645,0 0-129,0 0-129,12 9-258,0-6 0,1 0 129,5 0-129,3 2 0,4-3-129,-3 2 129,4-2-129,0-2 0,-2 0 129,-2 0-258,2-1 0,-7-6-129,0 5-387,-7-11-1161,0 10-3096,-10 3 0,7-11-516,-7 11-258</inkml:trace>
  <inkml:trace contextRef="#ctx0" brushRef="#br0" timeOffset="9832.5624">4898 7365 1161,'14'-7'3999,"-4"2"387,-10 5-903,0 0-774,0 0-645,0 0-258,0 0-258,-10-9-258,10 9-387,-14 0-258,1 0-258,-4 0 129,1 0-387,-4 0 0,-1 0 0,0 1 0,-2-1-129,1 0 129,2 0 0,1-3-129,3 0 258,0-1-258,5 0 129,1-1 0,10 5 0,-14-6 0,14 6-129,0 0 129,-10 0-129,10 0 0,-1 12 0,1 0 129,0 4-129,0 4 0,2 1 0,2 6 0,1 5 129,-1 0-129,1 3 0,0 1 0,-1 0 0,0 2 0,-2-1 0,-2-1 0,0-4 0,0-2 0,0-5 0,-2-1 0,-2-4 0,2-7 0,0 2 0,2-15 0,0 15 0,0-15 0,5 7 129,-5-7-129,16 0 129,-5 0 0,5 0 0,-1 0 0,4 0 0,0 0-129,2 0 129,2 0-129,0 3 0,2-3 129,0 0-258,-3 0 129,-3 0 0,1 0-129,-8 0 0,0 0-129,-12 0-387,13 2-387,-13-2-1032,0 0-2580,-11 0-387,-1 2-258,-5 4-258</inkml:trace>
  <inkml:trace contextRef="#ctx0" brushRef="#br0" timeOffset="10108.5782">4661 8046 7353,'-21'15'4902,"21"-15"129,-11 11-387,11-11-2838,0 0-387,0 0-516,17 2-258,-5-3-258,8 1 0,3 0 0,2 0-258,3-1 129,1 1-129,0-2 0,-1 0-129,-1 1 0,-3 0 0,-3 1-258,-4-4-258,2 4-1290,-11-1-3096,3-2 0,-11 3-387,10-14-516</inkml:trace>
  <inkml:trace contextRef="#ctx0" brushRef="#br0" timeOffset="11056.6324">5643 7121 7998,'11'0'5031,"-11"0"-516,9 25 0,-8-8-3096,6 16-645,-4 8 129,6 9-516,-6 4 0,3 10-129,0 1 0,-2 5-129,-1-1-129,1-5 129,0-4-129,-1-3 129,0-6-258,1-12 258,-1-3-129,0-10 0,-1-5 129,0-8-258,-2-13 0,0 0 0,0 0 0,-2-13-129,0-5 0,-4-4 129,-1-2-129,0-1 129,0 1 0,-3 1 129,2-2 0,-3 5-129,-1 4 129,-2-2 0,0 1 129,-6 5-129,1 1 0,-3 5 129,-3 5-129,0 1 0,1 6 129,-3 6 0,6 6-129,-3 1 129,4 1 0,5 8 0,5-2 0,2 0 129,3-2 0,5 4 129,5-7-129,7 1 0,2-2 129,7-4-129,4-5 129,1-1-258,8-4 258,0-3-258,4-3 0,-2 0 0,1-5-258,-4-2 258,-2-4-129,-5 2 0,-5-2-129,-3 2 129,-4 3-387,-6-4-129,1 10-1161,-9-10-3225,0 10 0,4-19-645,-4 19-129</inkml:trace>
  <inkml:trace contextRef="#ctx0" brushRef="#br0" timeOffset="11812.6757">5992 7936 8256,'-11'4'5031,"11"-4"-387,0 0 129,-4-7-3483,8 6 0,0-13-516,6 6-129,2-3-129,0 4-258,-2-2 129,1 6-387,2 0 129,-2 3-129,0 3 0,1 9 129,-1-2-129,-2 4 0,0 6 129,-2-3 0,-3 7 0,-4-1 0,0-1 0,-5 4-258,-5 1 258,-1-1-129,1-5 0,-4 1-129,1-3 129,2-4 0,1 1-129,1-8 129,9-8 0,-11 13 0,11-13 0,0 0 0,0 0 129,-3 11 0,3-11-129,9 4 129,0-3 0,5 0 0,1-1 129,4 0-129,3-2 0,0 1 0,1-3-129,2-1 0,-4 2 129,-3 1-129,-2-1 0,0 1 0,-7 2 0,-1-2 0,-8 2 0,8-2-129,-8 2-258,0 0-516,0 0-2967,0 0-1161,0 0-258,0 0-387</inkml:trace>
  <inkml:trace contextRef="#ctx0" brushRef="#br0" timeOffset="27068.5482">8249 7529 3870,'-24'5'4773,"24"-5"129,-10-6-258,5-16-1935,10 17-903,0-12-645,10 8-258,0-6-387,11 8-129,4-2-129,11 4-129,9 0-129,5 4 0,9-4 0,7 3 0,3-1 0,6-3-129,4-1 129,-3 0 0,-2-1 0,-4-4 0,-8 1 0,-9 3-129,-8 2 0,-14 0-258,-9 6-516,-13-4-903,-4 7-2967,-10-3 0,-5 15-645,-10-8 129</inkml:trace>
  <inkml:trace contextRef="#ctx0" brushRef="#br0" timeOffset="27828.5917">8430 7250 3870,'6'-13'3870,"-6"13"-258,9-9-645,-9-2-516,0 11-387,0 0-516,0 0 0,0 0-516,-11 0-387,2 0-129,0 6-258,-5 0 129,0 3-387,-5 3 129,-6 3-129,0 3 0,-6 0 0,-1 1-129,1 1 129,0 3 129,5-3-129,3-4 0,7-1 129,3 2 0,11-2 0,7-3 0,12-1 0,6-2 0,7 4 0,8-1-129,6 4 129,4-5-129,1 1-129,-3 4 0,-5-4-387,4 12-903,-13-7-3096,1 1-387,-6-6-258,-3 3-387</inkml:trace>
  <inkml:trace contextRef="#ctx0" brushRef="#br0" timeOffset="28480.629">9190 7288 2967,'-27'10'5031,"17"-10"-129,10 0-258,-13-15-2322,13 15-645,0-19-387,0 19-387,4-19-387,-4 19 129,13-18-387,-13 18 0,12-11-258,-12 11 129,16-3 0,-9 3 129,4 1-129,2 5 0,1 1-129,1 1 0,4 3 258,3 2-129,1-2-129,1 0-129,0 2 129,0-3 0,-6 2 0,1-2 0,-5-1 0,-7 4 129,-4 1-129,-3-2 0,0 4 0,-7-3 0,-3 7 129,-5-3-129,1 5 0,-3-2 0,-1 3 0,1 1 0,-1-2 0,-2 3 0,4-3 0,0 0 0,1-3-129,3 0 129,2-4-258,10-15-516,-1 22-3612,1-22-258,6 4-645,4-6-387</inkml:trace>
  <inkml:trace contextRef="#ctx1" brushRef="#br0">16653 10200 0,'0'0'0,"0"0"0,0 0 0,0 0 0,0 0 0,0 0 0,0 0 0,0 0 0,0 0 0,0 0 0,0 0 0,0 0 0,0 0 0,0 0 0,0 0 0</inkml:trace>
  <inkml:trace contextRef="#ctx0" brushRef="#br0" timeOffset="38388.1957">11304 6896 1032,'0'-15'4257,"0"15"258,0 0-903,0 0-1548,11 0-387,-11 0-258,25 17-258,-5-2-387,6 10 0,1 6-129,5 12-129,-2 1-129,0 8-258,-1 5 129,-2 6-258,-3 0 129,-3 1-129,-4-7 129,-4-4-129,-2-5 0,-3-5-129,-6-5 129,-2-12 0,-2-6-129,-10-4 129,-2-6-129,-5-5 0,-2-3 129,-4-2-129,0-9 129,2-7 0,1-2 0,8-10 0,6-2 0,6-7 129,5-4-129,12-4 0,10-3 129,6 0 0,5-3-258,5-1 258,0-1-129,3 4 0,-4 3-129,-1 3 129,-4 1-129,-6 1 129,-7 3 129,-8 3-129,-7 5 129,-7 1-129,-7 5 129,-7 5-129,-8 10 129,-4 8 0,-3 6-129,3 16 129,-3 9 0,7 5 0,3 6 129,6 6 129,7 0-258,6-5 129,9-5-129,7-5 0,5-5 0,4-8 129,3-5-258,5-10 129,-3-4 0,2 0-129,-2-3-129,0-8-258,1 7-1161,-10-8-3096,4-3-258,-9-4-774,-1 0 129</inkml:trace>
  <inkml:trace contextRef="#ctx0" brushRef="#br0" timeOffset="38944.2275">12558 6713 1806,'4'-16'4902,"-13"16"-258,-6 5 0,0 16-2967,-7-2-387,3 20-129,-6 4-516,0 22 0,-3 5 0,2 15-129,0 4 0,8 9 0,4-3-129,7 0-258,7-8 129,3-6 129,8-12-387,8-12 0,5-7-516,-2-19-129,9 0-2322,-6-20-1548,1-6-516,-3-6-516,0-12 129</inkml:trace>
  <inkml:trace contextRef="#ctx0" brushRef="#br0" timeOffset="39848.2792">13016 6726 4902,'0'-10'5160,"0"10"-387,0 9-129,3 13-3354,-3 3-516,2 11 0,-2 9-387,4 15 0,-4 0 0,0 12-129,0 2-129,-2 2 129,0-2-129,0-4 0,-1-4 129,0-11-258,-1-9 0,1-7 0,2-8 0,0-11 0,1-20 129,0 10-129,0-10 129,0-10-129,0-9 129,0-3-129,-2-5 0,-2-4 0,-3 1-129,-2-3 129,0 4 0,-3 0-129,-5 7 129,-3 6 0,-1 5 0,-5 8 0,2 3 0,-3 9 0,-3 9 0,5 2 0,1 7 0,4 1 0,7 4 0,5-1 129,7 1-129,2-2 129,9-4 0,6 1 0,4-7 0,3-3 0,5-6 0,2-4 0,0-6 0,2-1-129,0-6 0,-1-6-129,-2 2-258,-5-5-387,5 9-1935,-12-7-2064,-1 5-387,-8-1-387,-8 9 0</inkml:trace>
  <inkml:trace contextRef="#ctx0" brushRef="#br0" timeOffset="40339.3073">13237 7701 7482,'-4'12'5289,"4"-12"-645,6 0-774,-1-13-2967,9 0-129,-4-5-387,4-4-129,-1-1 0,1 0 0,0-4 0,0 4 129,-4 2-129,2 1-129,-7 5 0,2 2 0,-7 13-129,0 0 0,0 0 0,0 14 0,0 7 0,0 4 0,-4 4 0,1 5 0,-2 0-129,3 0 129,-1-2 0,1-3-129,2 0-129,-1-10-258,1 8-903,-1-13-2580,1-1-903,0-13-516,0 20 0</inkml:trace>
  <inkml:trace contextRef="#ctx0" brushRef="#br0" timeOffset="40576.3208">13272 7929 6708,'0'0'5031,"3"-4"-129,-3 4-516,24-14-3354,-14 6-258,4 1-387,0 5-258,3 0-129,-2 2 0,1 0-129,1 2-387,-5-2-1161,5 0-2580,-1 0-645,-1-4-129,-2-6-645</inkml:trace>
  <inkml:trace contextRef="#ctx0" brushRef="#br0" timeOffset="40944.3419">13738 6756 6966,'2'8'5418,"12"15"-258,-1 5-387,10 13-3870,0 7-129,5 14 129,2 5-516,1 8-129,-3 6 0,-1 6-129,-6 1 0,-4 1-129,-7-6 0,-7 1 0,-5-4-129,-14-7 258,-3-8-129,-5-9-387,0-2-2322,0-17-2064,3-10-129,1-18-387,11-9-387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3T15:48:12.2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3-13T15:50:44.134"/>
    </inkml:context>
    <inkml:context xml:id="ctx2">
      <inkml:inkSource xml:id="inkSrc14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2" timeString="2012-03-13T15:53:14.646"/>
    </inkml:context>
  </inkml:definitions>
  <inkml:trace contextRef="#ctx0" brushRef="#br0">15323 6922 903,'4'-13'4257,"-4"13"387,0-18-1419,0 18-903,-9-10-645,9 10-645,-19-7-258,6 4-387,-5 1 0,-2 2-129,-6-5 0,0 5 0,-6 0 0,-6 7 0,-3-1-129,-1 7 0,-2 1 0,-4 5-129,-1 8 129,4 3-129,0 5 0,4 1 129,7 1 0,7 1-129,8-1 258,10 1-129,9-4 129,4-4-129,13-6 258,10-3-129,8-6-129,9-3 0,6-8 129,5-3-129,3-2 0,4-6-129,1-1 0,-3-3 0,-5-1-129,-6 1-129,-9 7-129,-12-6-387,-3 11-1290,-25-1-2322,0 0-516,0 20-258,-16-9 0</inkml:trace>
  <inkml:trace contextRef="#ctx0" brushRef="#br0" timeOffset="332.0189">14761 7566 2451,'-2'12'4773,"2"-12"-516,0 0 258,9 2-2322,-9-2-1548,19 3 0,-6-3 0,8 1-129,1-2 129,11 1 0,3-7-258,6-2-129,3-5 0,-1 3-129,2-3 0,0-1 0,-7 0-129,-5 4-129,-5 4 0,-8-1-387,-2 8-774,-10 0-2967,-9 0-516,13-9-387,-13 9-129</inkml:trace>
  <inkml:trace contextRef="#ctx0" brushRef="#br0" timeOffset="1292.0739">15940 6789 1161,'-30'0'4515,"17"5"0,-2 0-129,7-3-2709,4 14-387,4-16-129,0 31-129,0-16-258,16 12 0,1-3 0,11 7-258,0 2-129,6 5 0,1 0-129,2 3-129,-1-1 0,-4 1 0,-2 0 0,-7-1-129,-6-5 129,-7-3-129,-7-3-129,-3-2 129,-10-7 0,-6-4-129,-4-3 129,-4-5 0,-2-8 0,2-3 129,-1-10-129,2-8 0,5-2 0,4-2 0,7-8 129,3 1-129,4-4-129,11 0 129,8-3-129,8 2 129,7-1-129,5 2 129,5 3-129,2-2 129,-1 2 0,-3 7 0,-4 1 0,-7 1 0,-9 5 129,-8-2-129,-7 3 129,-7 4-129,-9 3 129,-6 4 0,-9 3-129,-4 4 129,-4 0-129,4 6 0,1 8 0,0 2 258,8 8-258,8-1 0,8 4 129,5 3 0,11 0 0,7 0 0,5 0 0,2-2 129,-1-5-258,3-6 0,-1-3-258,-1-13-645,2 8-1935,-7-13-1806,-1-11-387,-1-6-903,0-5 645</inkml:trace>
  <inkml:trace contextRef="#ctx0" brushRef="#br0" timeOffset="1692.0967">17101 6461 5676,'-22'-13'5160,"6"20"-387,-7 12-258,-3 16-3483,-8 4 0,0 22-129,-10 4-258,7 13 258,-3 8-387,9 6 0,4 2-129,9-1-258,10-4 0,7-4-129,12-11 0,6-9-258,11-10-258,-1-17-774,11-6-3354,-3-17-387,-1-11-387,-4-7-258</inkml:trace>
  <inkml:trace contextRef="#ctx0" brushRef="#br0" timeOffset="2308.132">17562 6407 6321,'9'-7'5160,"-9"7"-387,0 12-258,0 17-3999,-6 8 387,1 15-258,-3 7 129,3 15-258,-3 2 0,5 11-258,-3 0 0,6-4-129,0-1 0,0-6-129,6-6 129,-3-6-129,1-11 129,0-10-129,0-12-129,-1-6 258,-2-12-129,-1-13 0,0 0 0,0-26 0,-3-3 0,-8-4 129,-2-6-258,-6-2 129,-5 1 0,-4 4 0,-7 8 0,-2 8 0,-4 5 0,-2 8 0,2 7 0,1 5 0,5 7 129,4 5-129,7 2 129,9 5-129,9 3 258,7 1-258,13 0 258,9 1-129,8-2 0,7-2 0,4-5 0,3 0 0,0-9-129,-1-5 129,-3-4-129,-6-2 0,-1-1-258,-8-11-258,1 2-645,-13-9-2064,4 3-1806,-4 0-258,-1 3-516,-5-5 129</inkml:trace>
  <inkml:trace contextRef="#ctx0" brushRef="#br0" timeOffset="2928.1674">17785 7433 7740,'27'-25'5160,"-9"9"-129,4 1-258,-7-4-3999,10 6-258,-7 3 129,4 7-387,-6 3-129,-1 2 0,-3 9-129,-5 6 0,-1 4 0,-2 1 0,-4 3 0,0 5-129,-9-1 0,-2-1 129,-5 2-129,-1-5 129,-5 0-129,1-2 129,-1-5 0,2-4 0,2-1 0,2-2 0,5-4 129,11-7-129,-4 12 0,4-12 0,9 12 0,4-6 0,4 0 0,3-2 0,5 1 0,-2-3 0,2 1-387,-1-3-258,7 0-2580,-10-5-1548,0-6-129,-4-4-645,-2-3 259</inkml:trace>
  <inkml:trace contextRef="#ctx0" brushRef="#br0" timeOffset="3224.1844">18213 6702 8901,'22'-49'5418,"-9"40"-258,4 9-258,-2 0-3870,6 21-387,1 16-129,2 10 0,-1 13-258,-1 9-129,-5 9 129,0 4-129,-5 4-129,-3 0 0,-6-1 0,-3-10-258,0-7-129,-10-16-774,4-5-3741,-14-12-258,1-11-387,-6-16-258</inkml:trace>
  <inkml:trace contextRef="#ctx0" brushRef="#br0" timeOffset="35584.0352">3412 9972 1,'0'-6'3998,"0"6"130,0 0-258,0 0-1677,-10-11-516,10 11-387,-10 0-258,10 0-129,-11 0-387,11 0 0,-14 15 0,9-1-258,-3 2 0,-1 3-129,-2 3 0,0 8-129,2 5 0,0 5 0,-1 3 129,3 4 0,-1 3 258,3 4-258,3 0 0,2 5 129,-2-5 0,2 1 0,2 0-129,3-2 0,1-6 0,1-2 0,2-7 0,0-2 0,1-8 0,-2-3-129,1-5 0,0-4 0,0-3-645,-9-13-1161,13 7-2322,-13-7-774,11 0 129,-11 0-516</inkml:trace>
  <inkml:trace contextRef="#ctx0" brushRef="#br0" timeOffset="36188.0698">3609 10182 6837,'0'0'4644,"0"0"129,0 0-516,0 0-3096,2 7-129,3 9-258,-3-3-387,3 5-129,-3 2 0,1 5 129,-3-1-258,0 2 0,0 6 0,-2-3-129,-3 2 129,-2 1-129,2 0 0,-4 0 0,2-4 0,2-1 0,2-5 0,3-4-129,0-4 258,5-3-129,5-4 129,4 2 0,-2-7 0,7 1 0,0-1 0,4 0 129,0 1-129,0-1 0,1-1 0,-3 1-129,3 2 129,-3-1-129,-2-2 129,-4 1-258,-2-2 129,-2 0-258,0 0-258,-11 0-1161,12-10-2967,-12 10-258,8-15-258,-8 15-387</inkml:trace>
  <inkml:trace contextRef="#ctx0" brushRef="#br0" timeOffset="36712.0998">4079 10687 2967,'0'0'4773,"0"0"0,8 0-129,-7-9-1935,7 8-1290,-7-14 129,7 7-645,-4-7-258,4 2 0,-2-2-387,3 4 0,-3-2-129,3 0 0,-2 1 0,2 0-129,-1 1 129,-8 11-129,11-9 129,-11 9-129,11 0 129,-11 0-129,5 16 0,-5 3 0,0 8 0,-1 2 0,-4 4 0,3 4 0,0 1 0,-2-3 0,2 0-129,1-4 129,1-3-258,0-7-129,1-1-516,-1-20-1806,0 0-1935,0 0-387,10 5 0,-10-5-516</inkml:trace>
  <inkml:trace contextRef="#ctx0" brushRef="#br0" timeOffset="36977.1149">4101 10930 5934,'-7'23'5031,"7"-23"-516,-2 12-129,2-12-3096,0 0 129,9 4-645,3-2-129,2-2 0,4-3-258,-2-3 0,5 1-258,-1-1 129,1-1-387,-1 2-258,-4-3-774,9 8-1806,-11-2-1677,-2 1-387,-3-3-129,3 4-129</inkml:trace>
  <inkml:trace contextRef="#ctx0" brushRef="#br0" timeOffset="37177.1264">4408 10915 4773,'14'8'5160,"0"5"-516,-8 0 129,-6-13-2193,14 28-1161,-12-9-516,4 8-258,-4-3-258,0 2-387,-2 5-129,0-10-1935,-1 4-2193,-3-11-516,0-3-387,4-11-258</inkml:trace>
  <inkml:trace contextRef="#ctx0" brushRef="#br0" timeOffset="37892.1673">4725 10114 3870,'0'0'4128,"2"15"0,-2 2-258,2 9-2709,-2-1-258,0 11 129,-3-1-129,3 9-129,0-1-129,0 6 129,0-6-258,4 3-129,1-2-129,2 1 0,0-5-129,3-4 0,2-5-129,2-5 129,1-8-129,4-2 129,1-12 0,3-4 0,2-3 129,0-10-129,2-9 129,-3-2-129,2-6 0,-4-6 0,-2 0 0,-1-2 0,-5-2 0,-3 2-129,-2-2 0,-5 3 129,-2 2-129,-2 4 129,0 5-129,-4 3 129,-1 7-258,1 2 0,4 14-129,0 0-516,0 0-1161,-4 6-2580,6 8-516,4-2 0,4 6-258</inkml:trace>
  <inkml:trace contextRef="#ctx0" brushRef="#br0" timeOffset="38320.1917">5253 10723 9030,'10'-9'5160,"1"-16"-387,-5 12 0,-6-12-3354,5 11-258,-5-7-516,4 6-129,-1-3-258,0 0 0,1 4-129,-1 3 0,-2 1 0,-1 10-129,0 0 0,8-11 0,-8 11 0,4 6 129,-3 5-129,0 7 0,-1 8 0,1 2 0,-1 4-129,0 6 129,1-1-129,0 0 0,2-1-129,-2-5-129,5 1-516,-6-16-2064,3 4-1806,-3-20-258,2 19-258,-2-19-258</inkml:trace>
  <inkml:trace contextRef="#ctx0" brushRef="#br0" timeOffset="38524.2034">5246 10936 10707,'0'0'5289,"9"9"-516,3-4 0,-2-5-3741,7 0-258,-3 0-387,3-3-387,3 1-258,-1-6-516,7 7-2580,-11-7-1419,6-1-387,-4-4-129,0-3-387</inkml:trace>
  <inkml:trace contextRef="#ctx0" brushRef="#br0" timeOffset="38832.221">5567 10054 11352,'0'-33'5289,"0"33"-516,0 0 0,14 4-3999,-3 17-516,0 9 0,3 13-129,2 9 0,0 11 0,-1 6 0,-4 8-129,-1 3 0,-2 3 129,-4-1-129,-2-7 129,-2-7-258,-6-6 129,-2-7-387,-3-21-516,7-2-3612,-9-16-387,1-7-129,0-9-516</inkml:trace>
  <inkml:trace contextRef="#ctx0" brushRef="#br0" timeOffset="39708.2711">6550 9922 6063,'11'5'5031,"-4"8"-258,-7-13-258,0 11-2580,-11-11-516,11 0-258,-24 0-645,8 4-129,-2-4-129,-6 0-129,-1 0 0,-1 0-129,0 0 0,-1 1 0,3 1 0,0 3 0,3 1 0,4 3 0,3-1 0,4 3 0,1 1 0,4 0 0,5 3 0,0 2-129,2 3 129,3 0 0,2 3 0,0 1 0,-2 7 0,3 1 0,-4 0 0,-1 1 0,1-1 129,-4-1-129,0 3 0,0-5 0,0-3 0,-1-3 0,-2-5 0,3-1 0,0-3 0,0-1 129,0-13-129,9 10 129,-2-7 0,3-1 0,3-2 0,5 0 129,-1 0-129,5-3-129,-3-1 129,5 1-129,0-2 129,0-1-258,-3 1 0,-1-1-129,-1 6-1032,-19 0-3096,16 1-258,-16-1-387,0 0-387</inkml:trace>
  <inkml:trace contextRef="#ctx0" brushRef="#br0" timeOffset="39932.2839">6272 10725 11094,'-1'13'5160,"8"-5"-387,5-8 129,5 0-3999,2-4-258,5 1-258,5-3-258,-3 2-258,5 0-129,2-6-516,6 3-3612,-7-5-387,-2 1-387,-5-6-129</inkml:trace>
  <inkml:trace contextRef="#ctx0" brushRef="#br0" timeOffset="40384.3098">7278 9690 8127,'0'0'4902,"-14"0"-258,-3 12-129,0 19-3096,-13 1-129,8 17-516,-7 5-258,6 13 0,-4 7-258,6 4 0,4 1 0,5 2 0,7-6 0,5-1-129,5-8 0,11-3 0,4-8-258,4-13-258,7 0-1161,-5-16-3225,8-8 129,-3-15-516,-1-3-645</inkml:trace>
  <inkml:trace contextRef="#ctx0" brushRef="#br0" timeOffset="40792.3331">7471 10011 10062,'13'-40'5031,"-9"25"-516,-4 15 0,0 0-3612,0 0-387,7 0 129,-7 19-258,2 8-129,-1 6-129,0 7 129,-1 5-129,0 8 0,-1 0-129,-2 2 0,0 0 129,1-5-129,-3-1 129,4-4-129,0-8 0,1-7 0,0-7 129,3-4 0,6-8 0,3-6 0,3-5-129,3 0 129,2-9 0,1-1-129,-1-2-129,2-6-387,2 13-2064,-7-11-2322,1 3 0,-3-3-516,1 0-387</inkml:trace>
  <inkml:trace contextRef="#ctx0" brushRef="#br0" timeOffset="41212.3572">7824 10455 11223,'12'0'5031,"-12"0"-129,12 0-258,-12 0-3612,14 0-258,-5-1-516,1 1-129,0 3 0,-3 2-129,-7-5 0,12 19 129,-7-6-258,-3 3 258,-2 1-258,-2 3 129,-7 0-129,-3 1 129,-2 2-129,-2 1 129,0-2-129,1-1 129,4-3 0,1 1 0,4-3 0,5-2 258,1-14-129,4 15 129,7-11 0,3 1 0,-2-1-129,6 2 129,-2-4-129,3 2-258,-1 3-258,-3-7-516,4 7-1806,-3-7-2322,0 0 129,-3-7-516,2 0-387</inkml:trace>
  <inkml:trace contextRef="#ctx0" brushRef="#br0" timeOffset="41376.3665">8083 10700 10191,'10'4'5160,"-5"9"-387,-4 2 0,5 12-3225,-6-6-774,0 9-258,-3 0-387,-1 0-258,1 6-774,-8-12-3483,6-3-387,0-9-387,5-12 0</inkml:trace>
  <inkml:trace contextRef="#ctx0" brushRef="#br0" timeOffset="42024.4036">8342 9823 8256,'1'-12'4773,"-1"12"-258,-8-4-129,-1 13-3096,2 22-774,-4 6-258,2 14 0,2 7 129,4 6-129,2 3 129,3 5 0,7-8-129,8 1 129,4-7-129,3-5 0,7-16 0,3-4-129,0-16 0,2-7-129,0-10 129,-3-10 0,-1-14 0,-3-7-129,-8-5 129,1-11-129,-8-2 0,-4-2 0,-5-2 0,-4 3 0,-1 5-129,-4 4 0,-3 9 129,0 9-129,0 13-129,-3 2-645,10 14-2193,0-6-1677,0 25-387,3-7-129,6 3-258</inkml:trace>
  <inkml:trace contextRef="#ctx0" brushRef="#br0" timeOffset="42480.4297">8815 10378 11352,'0'0'5418,"5"9"-774,-5-9 129,12 3-4257,-12-3-129,16 2-129,-8 2-129,2 1-129,-10-5 0,14 19 0,-12-3-129,-2 1 129,-1 4-258,-9 4 129,-1 2 0,-5 3-129,2 2 129,-6-1 129,6-5 0,2-1 129,3-5 0,4 0 0,5-6 129,0-14 0,9 14 0,4-8 0,0-3 0,3-1-129,0-1-129,-3-1-129,4 0-516,-6-8-1290,1 4-3096,-1-10 0,-1 0-258,1-5-516</inkml:trace>
  <inkml:trace contextRef="#ctx0" brushRef="#br0" timeOffset="42776.4466">9007 9751 12771,'0'-17'5289,"0"17"-258,12 9-129,3 21-4386,3 6-129,5 14-129,-2 13-129,6 12-129,-2 7 0,-5 3 0,-3 9-129,-7 2 0,-4 0-129,-6-4 129,-2-5-129,-9-11 0,-2-1-903,-11-21-3612,10-10-129,-5-16-258,6-12-258</inkml:trace>
  <inkml:trace contextRef="#ctx0" brushRef="#br0" timeOffset="43892.5105">12633 9701 7482,'11'21'4902,"-9"3"-258,-1 9-387,0 8-3612,-1 5-387,0 7 129,0 0-387,0 1 129,-4 2-129,0-2 129,0-10-129,1-2 129,1-6 0,2-4 0,3-8 258,8-3-258,5-12 129,3-3 0,6-3 258,4-3-258,1-2-258,1-3 0,2 1-387,-4-8-903,3 7-3096,-11-2-516,-2 4-129,-7-1-516</inkml:trace>
  <inkml:trace contextRef="#ctx0" brushRef="#br0" timeOffset="44188.5274">13005 10351 4386,'21'12'5031,"-10"-11"-129,2-1-258,-2-9-2967,4-2-774,-4-10-129,4 5-258,-2-6-258,1 5 129,-3-1-258,2 9 258,-13 9-129,15 2 129,-12 11-129,-3 9 0,0 5-129,-1 5 0,-2 3 0,-2 1-129,1-4 0,2-3-258,2 7-645,-2-16-2580,2 1-1290,3-10-258,-3-11-387</inkml:trace>
  <inkml:trace contextRef="#ctx0" brushRef="#br0" timeOffset="44376.5381">13126 10562 7611,'-18'40'4644,"16"-24"0,2-2-516,0-14-3999,13 12-258,5-2-258,1-10-903,8-4-2838,0 2-258,0-6-516,0 1 0</inkml:trace>
  <inkml:trace contextRef="#ctx0" brushRef="#br0" timeOffset="44568.5491">13424 10601 4128,'19'11'5418,"-9"-6"-258,-1 7-258,-9-12-2580,9 31-645,-9-11-516,0 10-516,-6-1-516,1-2-129,-4 7-774,-7-14-2322,7 0-1548,0-9-387,9-11-516,-5-8 129</inkml:trace>
  <inkml:trace contextRef="#ctx0" brushRef="#br0" timeOffset="45728.6155">13745 9873 903,'6'-26'4902,"-6"11"258,0 15-903,0-32-1032,0 32-774,0-16-516,0 16-645,0 0-516,-2 21-387,-4 11-129,3 9-258,-1 10 0,1 8 0,3 9 129,0 7-129,7-2 0,4-7 129,7-8-129,4-4 129,4-16 0,2-8-129,0-18 0,5-10 0,-4-11 129,2-13-129,-5-15 0,1-8 0,-8-6 0,-2-7 129,-8-5-129,-3 2 0,-5 4 0,0 4 0,-6 11 0,-2 11-258,-2 15-387,-2 5-1032,11 11-2838,-10 22-516,10 3-129,1 3-516</inkml:trace>
  <inkml:trace contextRef="#ctx0" brushRef="#br0" timeOffset="46028.6326">14168 10425 7482,'9'4'5418,"7"-12"-516,-7-8-129,0 1-2580,-2-14-1419,5 6-387,-3-4-129,-1 2-129,-1 5 0,1 3 0,-2 4 0,-6 13 0,8-7-129,-8 7 129,5 17 0,-3 2-129,0 6 129,1 4-129,1 5 0,0-2-258,3 12-516,-5-18-1032,8 9-2967,-8-6-258,3 0-387,-5-9-258</inkml:trace>
  <inkml:trace contextRef="#ctx0" brushRef="#br0" timeOffset="46192.642">14278 10633 9030,'-14'0'5289,"14"0"-258,0 0-258,0 0-3354,17 0-516,-2-2-516,4 0-387,3 2-387,-4-5-1290,4 5-3225,-3-7-129,3 1-258,-6-3-258</inkml:trace>
  <inkml:trace contextRef="#ctx0" brushRef="#br0" timeOffset="46356.6514">14527 10585 5934,'13'32'5547,"-8"-13"-387,0 8-516,-3-5-1161,1 13-2580,-3-2-516,0 0-387,-1 0-387,-6-11-1032,7 1-3096,-5-7-516,5-16 129,-9 0-774</inkml:trace>
  <inkml:trace contextRef="#ctx0" brushRef="#br0" timeOffset="46696.6708">14658 9905 10191,'24'-10'5160,"-15"20"-387,1 10 0,-3 2-4386,1 10-129,-1 7-129,-1 13 129,-3 0-129,-1 8 0,-2-1 0,0 2-129,0-3 129,-3-1-129,2-8 129,1-9-129,2-7 129,7-8-129,6-4 0,4-6 129,5-11 0,0-4-258,6 0 0,-3-11-387,5 10-2064,-8-12-2064,-2 1-387,-9 0-387,-2 6-387</inkml:trace>
  <inkml:trace contextRef="#ctx0" brushRef="#br0" timeOffset="47064.6919">15032 10585 11739,'8'1'5160,"-8"-1"-387,11-6-387,-1 5-3741,-1-7-387,1 4-258,5 4 0,-1 0 0,-3 0-129,1 8 0,-3 4-129,-4 0-258,-1 6 0,-4 0 0,-4 5-129,-7-4 129,4 2 0,-5-2 258,1-3 129,3 3 387,0-9 129,5 6 129,3-16-129,0 20 258,0-20-258,13 15 0,-3-11-258,1-2 0,2 1-645,-5-7-1161,9-2-2838,-6-3-387,5-2-258,0-5-516</inkml:trace>
  <inkml:trace contextRef="#ctx0" brushRef="#br0" timeOffset="47220.7008">15327 10698 8643,'15'47'5289,"-14"-18"-387,-1-3-387,0 14-3096,-4-10-774,2 2-774,2 3-1548,-3-12-2838,3-6-258,0-17-516,0 0-258</inkml:trace>
  <inkml:trace contextRef="#ctx0" brushRef="#br0" timeOffset="47951.7426">15558 9951 7998,'0'0'4902,"0"0"-129,0 0-903,10 28-2193,-13-7-774,3 11-387,-3 7-387,3 8 0,0 9 0,5 2 0,5-1 0,5 1-129,3-7 129,3-1 0,4-9 0,1-12 0,-2-12-129,0-13 0,1-7 129,0-14-129,-4-12 129,-2-7 0,-3-12-129,-4-7 129,-5-4 0,-2-5-129,-7-3 129,-3 9 0,-4 1-129,-2 12 0,2 10-129,-1 15 0,10 20-387,-14-2-1290,14 16-2838,0 15-387,9 3-258,1 5-516</inkml:trace>
  <inkml:trace contextRef="#ctx0" brushRef="#br0" timeOffset="48332.7644">16002 10525 8901,'23'14'5031,"-10"-14"-258,-1 0-129,-12 0-4128,21 0 0,-7 0-129,2 0-129,-3 4 0,-3 3-129,-1 4-129,-6 3 129,-3 5-258,-3 3 129,-7 2-129,-4 5 258,1-6-258,-5 2 258,5 1-129,2-4 129,4-2 0,5 0 129,2-5 0,5 1 0,4-1-129,6-1 129,4-1-258,-2-6-129,6 1-1548,-1-8-3096,0-8 0,0-10-645,-1-7-258</inkml:trace>
  <inkml:trace contextRef="#ctx0" brushRef="#br0" timeOffset="48811.7918">16912 9867 2967,'-1'-22'5031,"-15"8"-258,-1 14-258,-7 17-1806,-6-3-1677,3 20 129,-12-2-516,5 9-129,-1 2-258,7 6 129,5 1 0,10 4 0,8-3 0,6 3-258,16-6 129,7 4 0,7-7 0,4 2-129,2-11-258,-1-5 0,3-4-387,-9-19-645,6 7-1935,-6-15-1548,-8-11-516,-6-10-387,-7-6 258</inkml:trace>
  <inkml:trace contextRef="#ctx0" brushRef="#br0" timeOffset="49000.8026">16662 10309 9804,'3'15'5289,"14"-10"-387,10 3-258,4-8-3870,10 2-387,-2-2-516,0-3-1419,2-2-3096,-3-3-258,-7 0-258,-2-9-387</inkml:trace>
  <inkml:trace contextRef="#ctx0" brushRef="#br0" timeOffset="49768.8466">17344 9716 7998,'33'2'5160,"-11"5"-258,2 6-258,-3-7-3225,15 13-516,0-5-258,7 2-258,3-1-129,4 3-129,1-4 0,4 0 0,-2-2-129,-2 1 0,-7 1 0,-4 2 129,-12 2-129,-9 2 0,-12 3 0,-8 4 0,-18-1 0,-8 5 0,-7 5-129,-10 5 0,-6 3 0,-5 1 0,-2 6 129,-3 0-129,4 5 129,-3-4-129,8-3 129,5-6 129,8-4 0,9-1 0,10-11 0,7 0 0,7-6 129,5-1 0,7-2-129,6-1 129,2-1-129,3-2 0,1-1 0,3 0 0,2-4-129,5-2 129,-1 2-129,4-6 0,1-3 0,-1 0 0,-4-1-129,-2-3 129,-5-3-258,-6 1 129,-7-1-129,-8 7-258,0-14-387,-7 0-1419,7 14-2451,-19-16-387,6 9-387,-3-5-129</inkml:trace>
  <inkml:trace contextRef="#ctx0" brushRef="#br0" timeOffset="50144.8681">17490 10201 11352,'19'38'5547,"2"-23"-387,3-3-387,8 7-4128,2-3-129,4 0-387,1 3-387,-1-12-645,7 1-3999,-12-5-129,-1-2-645,-9-1 0</inkml:trace>
  <inkml:trace contextRef="#ctx0" brushRef="#br0" timeOffset="56056.2062">11636 13023 6450,'33'14'4902,"-14"-8"-129,10-3-258,2-4-3096,10-3-645,7-2-258,9 0-258,3-3-129,8-2-129,4 1 0,7-3 0,3-2 0,7 0 129,2-1 0,5 2 0,5 0 0,7 0 0,9-3 129,4 2-129,7 1 0,4 1 0,8-1-129,7 1 0,2-1 0,4-1 0,5 2 129,1-1-129,2 0 129,2 1-129,0 1 129,3 1 0,1 4 129,4-1-129,0 1 129,1 0-129,6 2 0,-3-4 0,3 1 0,-1 0-129,4-1-129,-6-2 129,3-3-129,-1 0 129,-4 0-258,3-3 258,2 1-129,1-2 129,-2-1 0,6 0-129,1 0 129,2-1-129,1-1 129,2-1-129,-3 2 0,1-1 0,-5-2 129,-2 1-129,-6 0 129,0-2-129,-11 5 129,-2 1 0,-5 4 0,-7 1-129,-8 4 129,-8 0 0,-8 4 0,-13 2-129,-9 2-387,-18-7-1161,-9 6-3096,-19-5-258,-18-4-387,-22-7-387</inkml:trace>
  <inkml:trace contextRef="#ctx0" brushRef="#br0" timeOffset="57824.3073">13088 12461 3225,'0'0'4902,"0"0"-129,0 0-258,0 0-2838,2 10-387,2 7-258,4 16-129,-2 0-387,2 10-129,-3 8-129,0 2 0,0 1-129,0 0-129,-1-10 0,-1-6-258,5 0-645,-8-12-3225,7-9-516,-7-17-258,13 7-258</inkml:trace>
  <inkml:trace contextRef="#ctx0" brushRef="#br0" timeOffset="59787.4196">15167 12424 3870,'2'-13'5160,"-2"3"-258,0 10-129,0 0-2580,0 0-645,-2 6-645,4 16-129,0 4-129,5 10-387,0 3 0,1 9 0,-1-5-129,-1 3-258,3-2-258,-7-8-903,8 0-3225,-8-7-129,0-2-516,-2-9-258</inkml:trace>
  <inkml:trace contextRef="#ctx0" brushRef="#br0" timeOffset="60544.4629">15242 13307 1548,'0'0'3999,"0"0"0,0 0 258,-1-16-2709,1 16-129,0 0-258,0 0 258,0-12-258,0 12 0,0 0 0,0 0-258,0 0 0,0 0-387,0 0 0,0 0-387,0 12 129,0 0-129,0 5-129,0 6 0,0 9 0,0 3 0,0 4 0,-3 1-129,0-3 129,-2 1 0,1 0-129,0-9 129,2-1-129,2-6 129,0-5 0,0-3 0,0-14 0,10 12 0,0-11-129,1-1 258,3-1-129,3-2 0,0-3 0,2 4 0,-3-2 129,4 1-129,-6 2 0,3 1 0,-3 0 0,-2 0-258,3 8-1032,-15-8-3225,15 4-258,-15-4-387,16 4-387</inkml:trace>
  <inkml:trace contextRef="#ctx0" brushRef="#br0" timeOffset="61260.5039">15644 13782 4773,'10'7'5031,"-3"-7"-258,-7 0-129,2-12-2838,8 9-129,-8-12-516,8 7-129,-5-6-387,5 0-129,-1-5 0,1 3-129,-1 1-129,-2 1-129,2-1 0,-9 15 0,11-21-129,-11 21 129,0 0-129,0 0 0,0 0 0,9 11 0,-9 8-129,0 2 129,-3 3 0,1 6 0,2 0 0,0 2-129,0-1 0,-1-3 0,2 1-129,0-7-129,3 0-258,-4-9-129,4 9-774,-4-22-387,0 20-129,-4-20-516,4 10-387,-7-10-645,7 0 387,-11 2-129,11-2 1161,-13 2 1161,13-2 1032,-13 1 1032,13-1 903,-9 0 1290,9 0 129,0 0 0,-14-5-129,14 5-774,0 0-645,0 0-258,0 0-516,12-6-258,-12 6-129,16-3-129,-6 2-258,7 1 0,-1-1-129,1 0-129,3 0 0,-5 1 0,1 0-387,-3-11-774,3 8-3483,-16 3-129,12-16-387,-12 0-516</inkml:trace>
  <inkml:trace contextRef="#ctx0" brushRef="#br0" timeOffset="62416.57">17450 12415 5289,'11'-16'5418,"-11"16"-516,10-17-258,-10 5-2451,0 12-1032,0 0 0,9 7-645,-9 3 0,3 7-258,-3 8 0,0 7-129,0-2 129,1 6-258,-2 0 129,3-2 0,1-2-129,-1-1-129,4 0-387,-6-16-1419,6 6-2709,-4-7 0,1-3-645,-3-11-258</inkml:trace>
  <inkml:trace contextRef="#ctx0" brushRef="#br0" timeOffset="63115.61">17445 13284 5031,'0'-17'4902,"0"17"-645,-1-12 129,1 12-2967,0 0-258,0 0 0,0 0-516,-9 0 0,9 9-129,-5 1-258,4 9 129,-3-3-258,2 9-258,1 2 129,1 2 0,0 3-129,2 1-129,4 1 129,2-2 258,1-1-129,3-1 0,0-4 0,2-4 0,0-5 0,1-4 0,5-5 0,-2-8 0,1 0-129,2-9 129,0-9 0,0-3 0,0-4 129,0-2-129,-1-7 387,-5 3-387,1-6 258,-3 5-129,-4 0 129,-1 1 0,-4 2 129,-1 2-129,-3 3 0,0 1 0,-3 7 0,1 2-129,-1 3-129,3 11-129,0 0-258,-9-10-516,9 18-2193,0-8-1677,0 17-129,0-17-516,4 22 129</inkml:trace>
  <inkml:trace contextRef="#ctx0" brushRef="#br0" timeOffset="63776.6478">17885 13713 7224,'1'15'4902,"-1"-15"-129,0 0-387,14 11-3225,-14-11-387,10-3-129,-10 3-258,17-19 129,-7 7-258,0 1 129,-1-5-258,2 2 129,-3-1-129,-1 6 0,-1-3-129,-6 12 0,9-14 129,-9 14-129,0 0 0,0 0 129,0 0-129,0 17 0,-2 5-129,-1-1 129,1 4 0,-1 10 0,1-2-129,2 2 129,-2 4 0,1-4 0,1-5-129,-1-4 0,1 2-387,-2-17-645,4 8-1548,-2-19-1935,0 0-387,0 0-387,0 0 129</inkml:trace>
  <inkml:trace contextRef="#ctx0" brushRef="#br0" timeOffset="64016.6615">17886 13988 5934,'-11'16'5289,"11"-16"-387,11 13 0,-11-13-3096,24 0-516,-7-7-258,9 6-387,-4-6-129,4 2-258,-4-2-129,2 1-129,-3 2 0,-3-1-129,-1 3-129,-6-4-516,7 8-1548,-18-2-2451,12 1-258,-12-1-258,0 0-387</inkml:trace>
  <inkml:trace contextRef="#ctx0" brushRef="#br0" timeOffset="67947.8863">13067 13309 2193,'0'0'3483,"-3"8"129,3-8-1032,-7 15-2322,7-15-129,0 18 516,2-7 0,-2-11 387,5 16-129,-5-16 258,5 15-258,-5-15 258,0 0-258,0 0-129,11 12-258,-11-12-129,0 0 0,0 0 0,0 0 0,0 0-129,10 6-129,-10-6 129,0 0-129,0 0 0,0 0 0,0 0 0,0 0-129,0 0 0,0 0 0,0 0 0,0 0 0,0 0 0,0 0 0,0 0 0,0 0 0,0 0 0,0 0 0,0 0 0,2 12 0,-2-12 129,0 0-129,0 12 129,0-12-129,-4 16 0,1-2 0,1-1 0,0 2 0,-1 4 0,0 3 0,1 2 0,0 3 0,-1 1 0,-1 4 0,1-1-129,-1 3 129,-1 0 0,1-3 0,0 2-129,0-3 129,3-2-129,1-6 129,0-2 0,5-7 0,3-5 0,6-5 0,2-2 0,7-1 0,2-5 129,2-2-129,2-1 0,2 3 129,-3 1-129,-1 2-129,-4 0 129,-2 2 0,-7 0-129,-4 1-129,0 8-387,-10-9-903,9 6-2451,-9-6-774,2 13-129,-2-13-258</inkml:trace>
  <inkml:trace contextRef="#ctx0" brushRef="#br0" timeOffset="69547.9779">13546 13929 3612,'0'0'5031,"0"0"-258,-5 0-1290,-2-9-1032,7 9-516,0-12-258,0 12-645,0-15 0,0 15-516,10-21 0,-10 21-258,13-18-129,-4 12 0,0 3 0,3 3-129,0 0 0,2 5 0,0 9 0,1 1 0,0 2-129,-3 6 129,-3 2-129,-4 0 0,-3 7-129,-4-3 0,-7 1 129,-6 1-129,-4 1 129,-2-2-129,1 1 258,0-6-129,2-3 129,3-2 0,5-4 129,5-2 0,5-14 0,1 10 129,11-10 0,5 0 129,4-4-258,4-3 129,1-3 0,0 6-129,0-2 0,-2-1-129,-3 5 0,-4 2-129,-3 0 129,-14 0-258,16 13-774,-16-13-3741,0 13-129,0-13-387,-10 1-516</inkml:trace>
  <inkml:trace contextRef="#ctx0" brushRef="#br0" timeOffset="70496.0321">20472 12038 6450,'2'15'5289,"3"-4"-258,-1 3-516,-4-4-3483,8 10-387,-7 0 0,5 12-129,-6 0-258,2 7 258,-2-4-258,0 9 0,0-7-129,0 3-129,-2-6 0,2-5 0,0-3-258,0-6-129,6 1-774,-6-21-1935,9 18-1806,0-12-387,1-1-258</inkml:trace>
  <inkml:trace contextRef="#ctx0" brushRef="#br0" timeOffset="71112.0673">20408 13109 4773,'8'-31'5160,"-8"31"-387,5-17-129,-5 17-3483,0 0-387,0 0 0,0 12-387,-1 5-129,-4 10 129,-4 2-258,4 4 129,-1 5 0,0 5-129,2 0 0,4 6-129,0-6 0,7 4 0,3-4 0,5-2-129,5-3 0,2-9 0,4-6 129,0-5-129,1-7 129,0-9-129,-3-2 129,1-9 0,-4-13 129,0-1-129,1-7 0,-5-9 129,3-7-129,-4-2 129,-2-2-129,2 0 129,-7 7 0,0 1 0,-3 7 0,-2 10 258,-2 5-258,-1 10-129,-1 10-129,0 0-258,0 0-645,-1 6-3096,1 6-645,0 1-516,1 3-258</inkml:trace>
  <inkml:trace contextRef="#ctx0" brushRef="#br0" timeOffset="71824.1081">20852 13739 1806,'13'-12'4902,"-13"12"129,10-15-258,-10 15-2580,7-13-903,2 13 0,-9 0-129,9-10-516,-9 10 0,16-6-129,-7 5-129,5 1-129,-2-2 0,5 2-258,0 0 0,-3 2 0,6 4 0,-5 2 0,-1 1-258,-3 3 129,-2 8-258,-5-4 129,-4 6 0,-4 3-129,-5 1 129,-7 3 0,-3 4 129,-4-6 0,0-1 0,-2-1 258,2-4-129,1-3 129,6-2 0,2-1 0,4-7 0,10-8 0,-4 15 0,4-15 0,11 14 0,1-8 0,4-1 0,4 1 129,-1 0-129,4 0 129,1-4-129,2 1-129,-1-1 129,-4-1-129,1 1 0,-5-2-129,-1 0-387,-5-2-1161,0 2-3096,-11 0-258,0 0-387,0 0-387</inkml:trace>
  <inkml:trace contextRef="#ctx0" brushRef="#br0" timeOffset="75332.3087">1519 12309 4128,'0'11'4773,"9"-11"-387,0-6-129,0-2-2967,9 8-387,-1-8-129,11 7-258,-1 1-258,7 6-129,4 1 0,1-2-258,9 0 129,-1 2 0,-1-1 0,1-1 0,-1-2 129,-5-2-258,-2 3-129,-8-5-516,-2 13-903,-9-3-2580,-7-3-129,-3 2-516,-10-8 387</inkml:trace>
  <inkml:trace contextRef="#ctx0" brushRef="#br0" timeOffset="76128.3542">1622 12188 258,'0'0'1548,"0"0"0,9-14 387,-9 14 387,0 0 129,0 0-129,0-12 129,0 12-516,0 0-516,-9 0-387,-1-1-129,10 1-516,-17 4-129,7 7 0,-4-4 0,2 7 129,-6-2 0,4 0 0,-2-4 0,5 1 0,-2-4 0,5 1-129,8-6 129,-11 2 0,11-2-129,0 0-129,-1 12 0,1-12 0,6 18-129,3-2 0,2 2 0,3 5 0,1-1 0,3 3-129,3-1-129,-4-6-645,10 8-774,-10-10-3096,8-2 0,-5-7-516,4-4 0</inkml:trace>
  <inkml:trace contextRef="#ctx0" brushRef="#br0" timeOffset="76632.3831">2106 12223 3612,'-15'-14'4902,"15"14"-258,-13-17-258,8 1-2580,5 16-516,0 0-387,0 0 0,0 0-387,0 0 0,0 0-129,9 13 0,-9-13 129,20 25-258,-8-5 0,2-2-129,3 3 0,-2-2 0,0 0-129,0-1 0,3-1-129,-7-3 129,-4-1 0,0-1 0,-5-1 0,-2 1 0,-4 1 0,-5 2 0,-8 2 129,2 0 0,-1-2-258,-3 0 0,4 2-258,-4-9-774,14 8-3096,-2-10-645,7-6 0,0 0-774</inkml:trace>
  <inkml:trace contextRef="#ctx0" brushRef="#br0" timeOffset="94436.4014">15433 12245 1677,'-3'-14'2967,"3"3"-387,0 11-903,0 0-516,0 0-258,-9 0-387,2 12-258,-3 8-129,-5 7 0,1 6-129,-4 2 129,-2 3-129,-1-3 0,2-1-129,4-7 129,1-8-516,6-2-645,1-2-1548,7-15-774,0 0 0</inkml:trace>
  <inkml:trace contextRef="#ctx0" brushRef="#br0" timeOffset="94716.4174">15740 12207 1032,'-5'32'2838,"-10"-8"-1419,-1 6-774,-6 9 129,-4 2-129,-5 0-258,-2 0 387,2 0-258,-3-7-129,5-4 0,2-5-387,7-4-516,6-7-645,7-3-1419,7-11-645</inkml:trace>
  <inkml:trace contextRef="#ctx0" brushRef="#br0" timeOffset="94924.4293">15958 12240 1,'13'3'2192,"-13"13"-386,-10 11-258,-4 7-387,-3 3-258,-5 8 0,-1-1-387,3-1-645,1-8-1032,6 1-1677,0-21-258</inkml:trace>
  <inkml:trace contextRef="#ctx0" brushRef="#br0" timeOffset="95152.4424">16471 12128 2709,'6'55'3354,"-13"-6"-129,-12 0-2580,-6 8-645,-5 1-129,0 1-258,-3-2-129,6-13-1548,9-1-1161,-7-22 258</inkml:trace>
  <inkml:trace contextRef="#ctx0" brushRef="#br0" timeOffset="95370.4548">16705 12223 516,'18'0'3096,"-14"31"258,-18-1-1935,-5 6-774,-4 7-387,-5 4 0,-1 4-258,1-7-258,3-2-903,6-15-1677,14 1-129</inkml:trace>
  <inkml:trace contextRef="#ctx0" brushRef="#br0" timeOffset="95572.4664">17144 12302 1548,'24'36'3612,"-26"-7"258,-10 8-1935,-7 11-645,-6-3-516,2 4-516,-3-7-387,4-8-903,6-11-1935,10-5-645,6-18-129</inkml:trace>
  <inkml:trace contextRef="#ctx0" brushRef="#br0" timeOffset="95728.4753">17289 12402 1677,'21'-5'3225,"-18"22"-645,-3 5-903,0 10-516,-6 4-774,-3 10-2064,-11-12-1419,11 10-129</inkml:trace>
  <inkml:trace contextRef="#ctx0" brushRef="#br0" timeOffset="106240.0765">2927 12156 1677,'-3'-27'3870,"2"14"-258,1 13-903,-6-23-258,6 23-516,-4-15-258,4 15-129,0 0-516,0 0 0,0 0-258,0 0-258,0 7-129,4 12-129,-3 5-129,1 9 0,-2 8 0,0 6-129,0 6 0,-2 1 0,-3 0 129,1-1-129,-2-5 129,2-3-129,1-5 129,1-7-129,0-5 129,2-3-129,0-6 0,3-4-129,3-3 129,-6-12 0,16 14 0,-4-11 129,3-2-129,2-1 0,2 0 258,3 0-258,-3 0 0,3 0-258,-1 3 0,-4-2-516,4 8-645,-11-8-2064,4 3-1161,-1 1-258,-1 0-387</inkml:trace>
  <inkml:trace contextRef="#ctx0" brushRef="#br0" timeOffset="106752.1058">3299 12761 4902,'3'-18'4902,"1"-4"-258,-1 9-258,-3-4-2838,7 10-387,-3-9-129,6 10-387,0-6-129,2 9-129,0 1-258,5 2 258,-2 3-387,1 6 0,-4 8-258,0 0 129,0 5-129,-7 0 0,-5 5 129,0-1-129,-5 4 129,-3 0 0,-4-5-129,-1 1 258,0-2-129,2-5 129,-2-4 0,6-1 129,7-14-129,-14 15 129,14-15 129,0 0-129,0 0 129,0 0 0,10 7 0,1-5 0,4 1 0,1 0-129,1 2-516,0-4-129,3 13-1032,-4-14-3096,1 3 0,-2-3-387,-3-6-387</inkml:trace>
  <inkml:trace contextRef="#ctx0" brushRef="#br0" timeOffset="107436.1449">4051 12270 645,'34'-24'3999,"-20"16"387,-5 1-645,-6-7-1290,6 14-258,-9 0-516,0 0-387,0 0-129,9-1-129,-9 1-387,0 0-258,-12 7 0,4 5-258,-6-2-129,-4 4 129,-3 4-129,-4 3 0,3-1-129,-4 2 129,0-1 0,3-2 0,5-3 0,4-3 0,2-1-129,12-12 258,-10 16-129,10-16 129,5 13 0,8-4 129,1-1-129,2 1 0,6-1 0,1 3 0,-1 0-129,-1 1 0,-1 0-129,-1 0-129,-4 2-129,-4-9-387,0 11-129,-11-16-1032,6 15-1548,-6-15-1290,-2 15 0,-9-9-258</inkml:trace>
  <inkml:trace contextRef="#ctx0" brushRef="#br0" timeOffset="107668.1582">3886 12666 3225,'-11'1'4902,"11"-1"-129,0 0-129,9 6-2322,-1-7-774,13 1-129,-6 0-387,9 2-129,-7 1-516,8 4 0,-7 1-387,3 2 0,-3 1-129,-4-3-387,2 6-903,-16-14-3096,21 17-258,-12-15-258,-1-2-516</inkml:trace>
  <inkml:trace contextRef="#ctx0" brushRef="#br0" timeOffset="108199.1886">4456 12278 4386,'-5'-33'5160,"1"17"-258,4 4-129,-11-3-2838,11 15-387,-4-12-387,4 12-258,0 0-387,3 12-129,-2 3-129,1 8-129,2 1-129,-1 10 0,-1 3 0,2 6 0,-3 0 0,-1 0 0,2-1 0,-2-3 0,0-3 0,0 1 0,0-8 0,2-4 0,0-4 129,3-3-258,0-4 129,4 1 0,0-6 0,2-2 0,1-1 129,5 1-129,0-2 129,1-3-129,1 3 129,-1-3-129,-1 0-129,-2-2-258,3 5-645,-18-5-1548,15 0-2193,-15 0 0,11-5-645,-11 5 0</inkml:trace>
  <inkml:trace contextRef="#ctx0" brushRef="#br0" timeOffset="108696.217">4912 12829 5934,'0'0'5160,"0"0"-387,0 0-258,0 0-2580,-5-11-903,5 11-258,3-15 0,-3 15-258,7-15-129,-7 15-129,6-18 129,-6 18-129,9-16-129,-9 16 129,3-14-258,-3 14 129,4-13-129,-4 13 0,0 0 0,0 0 0,0 0 0,7 8-129,-7-8 129,4 24 0,1-8 0,0 0 0,0 3-129,0 0 129,2 1-129,-3-4 0,2 3-129,-4-7-258,4 8-516,-6-20-903,4 23-1806,-4-23-1032,-4 18-387,4-18-129</inkml:trace>
  <inkml:trace contextRef="#ctx0" brushRef="#br0" timeOffset="108944.2312">4924 13015 4644,'-8'9'4902,"8"-9"-129,0 0-1161,5-2-1290,9 2-387,-14 0-516,21-4-387,-10-1-387,3 3-258,-1 2-258,-2 0 0,2 0 0,-5 0-258,2 2 129,-10-2-258,15 10-129,-15-10-516,14 12-1032,-14-12-2709,10 5-129,-10-5-516,9 0 129</inkml:trace>
  <inkml:trace contextRef="#ctx0" brushRef="#br0" timeOffset="111563.381">5633 12568 2967,'2'-12'4386,"8"-12"258,-6 7-1419,4 9-903,-8-11-387,0 19-516,4-19-258,-4 19-258,0 0-387,0 0-129,0 0-258,0 0 0,0 17-129,-4 4 0,-2 0 129,0 3-129,-1 2 129,2-5-129,-1 0 0,4-3 0,0-6 258,2-12-516,0 15 258,0-15 0,0 0 0,10-9 258,-5-5-258,2-4 129,-1-2 0,0-4 129,0-5-129,-1 0 129,1-1-129,1 6 0,-4-2 0,1 5 0,1 3 0,1 9-129,-6 9 129,14 0-129,-2 2 129,1 9-129,1 3 129,3 6 0,1 3-129,0 1 129,3 0 129,-3 2-258,-2 0 129,-2-2-129,2 1 129,-4-5-258,-2 0 258,0-5-258,-1-1-129,-9-14-129,13 19-516,-13-19-903,0 0-2967,10 1 0,-10-1-387,0 0-387</inkml:trace>
  <inkml:trace contextRef="#ctx0" brushRef="#br0" timeOffset="113351.4833">6737 12299 1032,'0'-34'4128,"0"34"129,0-22 258,0 2-2193,0 20-387,0-20-258,0 20-387,0-14-129,0 14-129,0 0-387,0 0 0,0 0-258,0 0-129,0 20-129,-3 1-129,-1 6 0,2 7 0,-1 3 0,0 7 0,3 0 0,0 3 0,0 0 0,6-4 0,3-1 0,2-4 0,2 0 0,4-8 0,1-2 0,1-4 0,1-6 0,-1-6 0,3-6 0,0-4 129,-2-2-129,1-6 129,-1-9 0,2-1 0,-4-6 0,2-2 0,-4-4 0,2 0 258,-6-6-258,1-2 129,-2 0-129,-4-1 0,-2-2 0,-3 5 129,-1 0-258,-1 4 0,-1 5 0,-3 6 0,-1 3 0,3 6-129,2 10-258,0 0 0,0 0-516,0 0-645,3 11-3096,4 2-258,2 4 0,0-3-645</inkml:trace>
  <inkml:trace contextRef="#ctx0" brushRef="#br0" timeOffset="113828.5106">7394 12789 5289,'3'13'4902,"-3"-13"0,7 0-387,-7-13-2838,9 7 0,-6-15-387,7 8-129,-3-13-516,4 6 0,-5-2-258,3 3 0,-2 0-129,1 5-129,-5 4 0,-3 10-129,0 0 0,0 0 0,0 0 0,8 16-129,-8 4 129,1 4-129,1 1 0,0 6 129,1 5-129,-1-7 0,3 3 0,-1-4 0,-1-1-258,-1-7 0,5 0-387,-7-20-645,8 23-516,-8-23-1548,0 0-1419,-8 10 0,8-10-387</inkml:trace>
  <inkml:trace contextRef="#ctx0" brushRef="#br0" timeOffset="114052.5234">7420 12977 1419,'-12'0'4386,"1"4"645,11-4-258,0 0-1419,0 0-1161,21-1-258,-10-13-258,10 12-516,-1-8-387,5 6-258,-1 0-258,-2 0-258,-1 3 0,-2 1-129,-4 0-258,-3 1-129,-1 9-645,-11-10-2580,9 4-903,-9-4-387,0 0-387</inkml:trace>
  <inkml:trace contextRef="#ctx0" brushRef="#br0" timeOffset="114652.5577">8404 12288 5289,'22'-15'4902,"-22"15"-387,17-19 0,-10 18-3096,-7 1-387,0 0 129,-7-4-516,0 9-129,-11 6-129,2 8 0,-8 1-387,-2 4 129,0 0 0,-1 4-129,4-4 0,0 2 129,5-3 0,3-1 0,5-6 0,6 0 0,4-3 129,3 1 0,8-5 0,4 0 0,3-5 0,7-1-129,0-1 0,2 0 0,1-2-129,0 0 0,-5 0-258,-2-5-129,-3 5-129,-9-5-516,4 6-903,-13-1-2580,-6 3-258,-8-1-516,-3 5 0</inkml:trace>
  <inkml:trace contextRef="#ctx0" brushRef="#br0" timeOffset="114864.5698">8159 12680 7611,'5'12'4902,"10"-11"0,1-1-258,14 5-3225,-11-5-516,10 1-129,-3 1-516,1 0-258,-2 3-258,-5-2-516,7 8-1032,-9-6-2709,-2-3-258,-5-1-129,1-1-387</inkml:trace>
  <inkml:trace contextRef="#ctx0" brushRef="#br0" timeOffset="115479.605">8863 12168 6837,'-14'15'5031,"14"-15"-258,-10 22-258,10-22-2967,-5 33-645,-1-13-387,3 9 129,-2 2-516,-3 6 129,3 0-258,-1 6 258,0-6-129,5 1 0,0-1 0,1-2-129,7-3 129,5-3-129,4-1 129,0-7-129,6-2-129,-1-3 258,3-7-129,0 0 0,-1-6 0,2-3 0,-1-2 0,1-7 129,-3-5 0,2-5-129,-4 0 129,1-5 129,-3-6-258,-1 1 258,-5-8-258,-2-3 129,-1 0 0,-4 0 0,-3-4 0,-2 3-129,0 7 129,-3 1-129,-1 7 129,-1 8-129,5 18-129,-7-12 0,7 12-258,-4 7-387,8 14-2580,-4-1-1419,5 2-258,-1 0-387,3 1-129</inkml:trace>
  <inkml:trace contextRef="#ctx0" brushRef="#br0" timeOffset="116140.6428">9344 12757 7353,'-13'0'4902,"13"0"0,0 0-387,-4-17-3225,4 17-516,5-11 387,6 10-516,-11 1-129,18-7-129,-18 7 0,18 0-129,-9 0-129,4 3 0,-2 7 0,2 4-129,-4 1 129,-1 7-129,-1 3 0,-2 1-129,-4 2-129,-1 1 129,-7 1-129,-6-5 0,-1 4 129,-4-7-129,-1 0 129,-1-3 0,2-3 129,3-3 0,1-2 129,4-1-129,10-10 129,-8 14 0,8-14 0,8 13 0,4-10 129,5 4 0,2-2 0,5 6 129,3-4-129,0 0 0,-2-1-129,4 1 0,-5 0 0,-2 0-129,-5-2-129,-3-4 0,-4 2-129,-10-3-387,12 10-1032,-12-10-3354,0 0 129,-8 1-516,8-1-129</inkml:trace>
  <inkml:trace contextRef="#ctx0" brushRef="#br0" timeOffset="147046.4105">2480 14922 3354,'0'-12'4902,"-2"-4"-258,2 16-645,-12-5-2064,12 5-387,-9 2-387,9 10-258,0-12-258,0 28-258,-3-6-129,3 10 0,3 6-129,-1 6 0,1 11 258,1 3-387,-3 4 0,-1 5 0,2-3 0,-2-1 0,0-5-258,0-9 258,-1-5-129,0-11 0,1-6-258,0-10-129,0-1-645,0-16-774,0 0-2322,0 0-516,0 0-258,0-7 129</inkml:trace>
  <inkml:trace contextRef="#ctx0" brushRef="#br0" timeOffset="147414.4316">2312 15658 2709,'-24'0'5031,"17"-1"-516,-3 1 129,3-6-2580,7 6-645,0 0-387,0 0-516,0 0-129,6 11-258,-6-11 0,21 16 0,-9-8 129,10-1-129,2 0 129,5-2 129,9-5 0,5 0-129,3-7 129,4-1-129,3-5 0,-1 2-129,-3 1 0,-1-1-129,-9 6 0,-6 3 0,-7 2 0,-7 0 0,-4 1 0,-7 6 0,-4 5-258,-4-12 129,-3 18-1032,-11-16-3225,14-2-129,-17 1-516,17-1-645</inkml:trace>
  <inkml:trace contextRef="#ctx0" brushRef="#br0" timeOffset="148938.5187">3953 14936 1032,'0'0'4257,"0"0"0,0 0 129,0 0-1419,-5-2-774,-7-5-1032,3 7-387,-6-1-129,0 1-129,-5-3-129,-3 3-129,-2 0-129,-1 0-129,-3 0 129,1 5 0,-3-2-129,5 6 129,-1-5 0,5 3 0,3-2 129,5 1-129,2-3 129,12-3-258,-15 4 129,15-4-129,0 0 258,0 15-129,0-15-129,5 22 0,-2-4 0,2 6 0,-1 2 0,-1 2 0,-1 4 0,-2 1-129,0 2 129,0-1 0,-3-5 0,1-2 0,0-2 0,-1-7 0,1 0 0,2-5 0,0-13-258,0 18 258,0-18 0,8 15-129,-8-15 258,13 20-129,-3-16 258,3 4-258,3 5 129,-5-5-129,4-1 129,2 2 0,-1-1-129,1 0 0,3 4 0,-4-4 0,1-1 0,2 1 0,1-5 0,-2-1 0,-2 0 0,-2-2-129,1 0-387,-3-2-129,1 2-516,-10-10-1935,-3 10-1290,0 0-516,0 0-258,0 0 258</inkml:trace>
  <inkml:trace contextRef="#ctx0" brushRef="#br0" timeOffset="149218.5348">3716 15677 5676,'-11'13'4773,"11"-13"-129,0 0-387,-7 14-2709,7-14-516,0 0-258,4 0-387,8 0-129,2 0 129,6 0-129,-1 0 0,8 0 129,-1 0-129,3 0-129,-3 0-129,1 0 0,-4 0-129,-2 0-387,-1 8-2322,-3-8-1548,-2 1-387,-4-1-387,-3-4-258</inkml:trace>
  <inkml:trace contextRef="#ctx0" brushRef="#br0" timeOffset="150082.5842">4576 14762 4902,'5'-16'5160,"0"4"-516,-5 12-129,0 8-1419,0 20-1935,-2 0-516,2 18-129,-2 8-387,2 14-129,0 7 129,0 5-258,0 5 258,2 0-258,-1-2 129,2-8-129,1-7 129,-1-15 0,0-7 0,1-15 0,-1-8 0,-3-23 0,0 0 0,0 0-258,0-26 129,-2-3 0,-6-6 0,0-4 0,-3-1 0,-1 1-129,-2 10 258,0 2-129,-1 9 129,0 6 0,0 8 0,-3 6 0,3 16 0,-1 1 0,0 7 0,3 5 0,3 2 0,3 4 129,3 1 0,4-5 0,5-9 0,8 2 129,2-11 0,4-1 258,2-5-258,5-4 129,-4-5-129,4 0 0,-3 0 0,-1-2-129,-1-5 0,-4 1 0,-4-3 0,0 1-258,-4 1 258,-9 7-129,12-17 0,-12 17 0,7-19-129,-7 19-129,6-17-129,-5 2-774,10 9-3483,-7-9-129,-4 15-258,11-17-645</inkml:trace>
  <inkml:trace contextRef="#ctx0" brushRef="#br0" timeOffset="151614.6718">6384 15123 5547,'-3'-19'4773,"3"19"0,5 2-645,2 25-2322,3 10-1161,4 10-258,5 16-129,-1 12-129,-1 4 129,1 7-129,-2-7-129,-1-8 0,1-8 0,-2-14 129,-1-16-258,0-19 258,-1-14 0,0-20-258,0-14 387,-1-17-129,0-11-129,0-6 129,-1-7 0,2-7-129,0 4-129,1 9 129,0 5-129,-4 14 0,-2 11-645,2 26-1806,-9 13-1677,0 15-258,-15 18-258,-2 15-129</inkml:trace>
  <inkml:trace contextRef="#ctx0" brushRef="#br0" timeOffset="151833.6843">6386 15730 6966,'5'-45'4902,"7"17"-258,4-6-516,9 6-2838,-1-10-516,4 4-516,4 1 0,4 4-387,0 1 129,2 6 0,2 9-516,-6-6-774,7 13-2709,-5 4-387,1 2-387,-6 2-258</inkml:trace>
  <inkml:trace contextRef="#ctx1" brushRef="#br0">11537 16320 0,'0'0'0,"0"0"0,0 0 0,0 0 0,0 0 0,0 0 0,0 0 0,0 0 0,0 0 0,0 0 0</inkml:trace>
  <inkml:trace contextRef="#ctx0" brushRef="#br0" timeOffset="152570.7265">7365 15002 4386,'0'-50'4644,"0"34"-129,0 16-129,0-15-2967,3 22-258,-3 8-129,10 24-129,-8 3-258,5 18-129,-2 7-258,0 11-129,0 3 0,2 3 0,-4-2-258,0-7 129,0-7 0,-1-8 0,1-13 0,0-14-129,1-10 129,-3-9-129,-1-14 129,0 0 0,6-16-258,-5-5 258,-2-5-129,-5-1 129,-1-5-258,-4 0 387,-1 5-258,-4 2 0,-5 6 129,0 3-129,-5 10 258,0 6-129,-3 9 0,4 6 0,-1 11 0,3 2 129,3 4 0,6 1-129,4 2 258,8-2-129,2-6 129,8 0 0,10-7 129,9-4-258,-1-4 0,6-5 0,3-8 0,0 1 0,-2-5-129,0-6 0,-4 3-258,-3-5-129,-4 9-516,-7-11-645,6 10-3096,-11-4 258,4 9-645,-14 0 0</inkml:trace>
  <inkml:trace contextRef="#ctx0" brushRef="#br0" timeOffset="153254.7656">8301 15337 2580,'-9'-14'4128,"-1"8"129,-4 6-774,-7-7-1161,4 8-516,-11-1-645,7 7-258,-6 2-129,3 8 0,-6 2-258,7 1-258,-3 3 129,5 8-129,0-2 0,6 3 0,3-2-129,5 3 0,5-3 129,2 2-129,7-4-129,5 4 0,5-3 0,3 0 0,5-1 0,2 0-129,-1-3 258,1-4-258,0-1 129,3-9 0,-4-2-258,1-2 129,0-6-129,-6-6-387,0 5-1032,-5-15-2451,-2 3-387,-6-3-387,-5 2-258</inkml:trace>
  <inkml:trace contextRef="#ctx0" brushRef="#br0" timeOffset="153486.7789">8001 15645 7353,'0'0'4515,"0"0"-129,8 0-387,6 2-3225,0-4-387,6-2-129,4-3 258,2 3-387,3-2-774,-1-9-1419,7 4-2064,-4-5-387,3 1-387,-2-4 0</inkml:trace>
  <inkml:trace contextRef="#ctx0" brushRef="#br0" timeOffset="153898.8025">8729 14947 7998,'-11'16'4773,"6"-6"129,4 8-645,-4 2-2322,5 13-1419,0 2 0,2 8-258,1 11 0,-1 7 0,2 5-129,0 4 129,-2 1-129,0 1-129,1 1 129,-3-3-129,0-6 129,0-1-258,0-8 129,0-9-258,0-7 0,-3-13-258,4 2-1548,-1-28-2322,0 0-516,5-19-129,0-9-516</inkml:trace>
  <inkml:trace contextRef="#ctx0" brushRef="#br0" timeOffset="154394.8308">8516 15094 5805,'5'-15'5031,"4"6"-516,2-4-129,6 8-2967,-1-9-129,9 11-387,-1-4-387,7 7-129,1 6 0,4 9-129,-1 2-129,2 8 129,1 3-258,-2 6 129,0 2-129,0 4 129,-1 1-129,-4 6 0,-3-1 0,-3 4 129,-5 3-129,-7-2 0,-11-1 0,-2 5 0,-13-4 0,-11 0-129,-4-2 258,-9-2-129,-5-11 258,-2 2-129,-4-12 258,2-3 0,4-10-129,5-5 129,4-8-129,9 0 0,5-9-258,9-6-387,10 15-1935,5-21-2451,15 7-387,3-7-258,11 3-903</inkml:trace>
  <inkml:trace contextRef="#ctx1" brushRef="#br0" timeOffset="67909.8842">17266 17668 0,'0'0'0</inkml:trace>
  <inkml:trace contextRef="#ctx0" brushRef="#br0" timeOffset="221472.6675">19084 10425 1677,'-13'-10'3483,"13"10"-387,0 0-903,-9-10-387,9 10-516,0 0-129,-5-13-258,5 13-258,0 0-129,0 0-129,7-3-129,3 3 0,2 0-129,3 0 0,5 0 129,3 0 0,5 0-129,2-2 0,6-2 129,5 1-129,1 0 0,6 1 0,-1-1 0,0 2 0,-1 1-129,-1 0 0,-8 0 129,-7 2-129,-4 2 0,-9 1 129,-6 0-129,-11-5 0,0 13-258,-8-8-258,-2 3-645,-9-8-1419,-3 1-1806,3 2-258,-3-3 0</inkml:trace>
  <inkml:trace contextRef="#ctx0" brushRef="#br0" timeOffset="222064.7013">19285 10244 3225,'-15'0'3999,"1"2"-1161,0 2-516,-8-3-645,4 5-516,-6-2-258,0 5 0,-2-5-387,5 10 129,-4-7 129,4 5-387,1-7 129,2 6-258,1-4 0,7 5 0,-1-4-129,11-8 0,-14 15 0,14-15 0,-3 14 0,3-3 129,0-11-129,7 20 258,-7-20-258,17 22 0,-7-10 0,0-1 0,3 1 0,3 1 0,0-5-129,-1 5 129,2-2-129,-3-1 0,0 2 0,-1-2-129,-3 3 0,-10-13-129,15 29-645,-15-29-774,3 16-2580,-3-16-387,3 15-516,-3-15 129</inkml:trace>
  <inkml:trace contextRef="#ctx0" brushRef="#br0" timeOffset="224408.8354">11350 16012 258,'0'0'4386,"0"0"129,0 0-129,-10-10-1935,10 10-516,-11 0-258,11 0-516,-15 0-258,5 10-129,-2-6-129,1 12-258,-2 2 0,0 7-129,-1 4 0,1 5 0,-1 7-129,3 2 129,2 17-258,2 5 258,0 2-258,5 2 129,2-1 129,1 0-129,7 2 0,5-3 0,1-18 0,4-2-129,1-7 129,-1-6-129,2-5 0,-5-3 0,0-14 0,-3 0 0,-3-2 0,1-10-129,-10 0 0,11 0-129,-11 0-645,8-17-1935,0 10-2064,-3-12 0,4 2-645,-2-7 0</inkml:trace>
  <inkml:trace contextRef="#ctx0" brushRef="#br0" timeOffset="224844.8603">11676 16229 9288,'8'-12'4902,"-8"12"-129,0 0-1032,0 0-3354,0 8-129,4 11 0,-2 5-129,0 2 129,-1 6-129,4 11 0,-5 0 0,0 2-129,-3 2 0,-4-1 0,1-5 258,0-2-516,0-4 516,0-11-258,2 0 129,4-11-258,1-2 387,-1-11 0,17 5-129,-4-5 129,4 0 0,1-3 0,2-3-129,2 0 129,1-2-258,-1 1-129,2 3-129,-4-7-1032,5 10-3612,-8-5-129,0 4-387,-5-5-129</inkml:trace>
  <inkml:trace contextRef="#ctx0" brushRef="#br0" timeOffset="225248.8835">12157 16721 6966,'4'14'5031,"-4"-14"-129,0 0-516,3-15-3354,-3 15-516,9-25-258,-4 7 129,2-4-387,0 4 387,3-4-387,0 5 258,1 2 0,-3 2 0,1 1-129,0 6 0,-1 6 129,-8 0-258,12 14 129,-7 6-129,-5 3 129,1 7-129,-1 3 129,0 6-258,-1-3 258,-3-2-258,3 0 129,-3-9-387,4 7-645,0-20-645,4 1-3096,-4-13 0,0 0-645,0 0 0</inkml:trace>
  <inkml:trace contextRef="#ctx0" brushRef="#br0" timeOffset="225460.8956">12228 16872 7740,'0'0'5031,"0"0"129,5-4-387,-1-13-3612,9 17-129,-3-8-516,4 4-129,-2 4-387,2-1-387,4 1-387,-6-2-1032,10 6-2193,-9-4-774,4 0-774,-5-3 258</inkml:trace>
  <inkml:trace contextRef="#ctx0" brushRef="#br0" timeOffset="225624.905">12440 16833 3225,'11'4'4902,"0"-4"258,-2 9-516,-9-9-1677,16 11-1161,-16-11-774,12 28-129,-9-9-516,2 9-129,-3 7-387,-2-12-1290,-2 8-3225,-3-11-258,2 0-387,3-20-387</inkml:trace>
  <inkml:trace contextRef="#ctx0" brushRef="#br0" timeOffset="226956.9811">13025 16066 6321,'7'-8'4644,"-4"13"129,-3 18-1419,-7-12-2064,7 20-258,-8-1-516,4 9-129,-3 1-129,4 15 129,1-3-258,2 1 0,0 2-129,9 0 129,3-11 129,4-1-258,7-6 258,3-11-258,5-11 129,1-5 0,1-10 0,1 0 0,-5-12-258,1-5 258,-4-10-129,-3-8 258,-4-4-129,-2-3 0,-8-4 0,-4-2 0,-2 0 0,-3 3 0,0 2 0,-7 9 0,0 7-129,0 10 0,1 1 0,6 16 0,0 0-129,0 0-387,1 18-1161,3-6-2967,11 6-516,1-8 0,4 5-516</inkml:trace>
  <inkml:trace contextRef="#ctx0" brushRef="#br0" timeOffset="227353.0038">13573 16604 5805,'9'16'5547,"1"-15"-645,-10-1-129,2-19-3483,-2 19-387,10-24 0,-5 8-387,-1-7-129,2 9 0,-2 2-258,-4 12 0,10-22 0,-10 22-129,0 0 0,11 0 129,-11 16-129,6-4 0,-4 7 0,0 2 0,-2 15 0,1-6 129,-1 0-129,0-1 0,0 3 0,0-5 0,0-2-129,0-9-258,0 5-516,0-21-1161,0 13-2967,0-13 0,0 0-516,-11-6 129</inkml:trace>
  <inkml:trace contextRef="#ctx0" brushRef="#br0" timeOffset="227565.0159">13579 16784 4902,'-6'11'5805,"6"-11"-774,0 0 0,14 16-2064,-8-22-1806,10 6-387,-2-8-258,3 8-129,-2 0-129,3 0-258,-1 0-129,2 1-258,1 10-516,-9-12-2451,9 1-1677,-9-5-129,3 3-774,-4-11 516</inkml:trace>
  <inkml:trace contextRef="#ctx0" brushRef="#br0" timeOffset="227925.0365">13868 15978 7998,'2'-16'5418,"10"16"-258,1 10-387,-2 1-2709,6 14-1677,0 6 0,5 7 0,-1 6-258,2 7 0,-5 9 0,-2 5-129,-2 3 0,-5-4 0,-5-3 129,-4 3-129,-7-6 0,-2 0 0,-4-12 0,-1-7 0,2-1-129,-1-11-516,9 2-3612,-6-20-645,10-9-516,0 0-387</inkml:trace>
  <inkml:trace contextRef="#ctx0" brushRef="#br0" timeOffset="229029.0997">14459 15933 5934,'9'-6'5547,"-9"6"-516,5 13-387,-3 15-1419,-2-5-2838,4 11-129,-3 9 0,4 7-129,-3 5-129,2 10 129,0-2-129,-2 2 129,-1-3-129,-1-9 0,0-1 0,0-5 0,-1-7 129,1-16-129,0-7 129,1-5-258,-1-12 129,11 14 0,-2-14 0,3-1 0,3-1-129,2 2 258,4-1 0,3 1-129,2 0 258,1 4-129,1 0 0,0 4 0,0 0 0,3-2 0,-4 0-129,-2-4 0,0-2 129,-1 0-129,-2-1 0,-4-7 0,-3-7-129,-2 1 258,-3-2-258,-2-1 258,-3-7-129,-3-2 0,-1-10 0,-1-4 129,0-5 0,-1-6-129,0-4 129,1-3 0,0-2 129,0 0-129,0 6 258,0 7-258,0 5 129,0 3-129,0 6 0,-1 12 129,-3 5-258,3 5 0,1 11 0,0 0-258,0 6-645,0-6-2967,15 18-1161,-6-13-258,8 3-516</inkml:trace>
  <inkml:trace contextRef="#ctx0" brushRef="#br0" timeOffset="229705.1383">15687 15794 2709,'20'-26'4515,"-20"26"129,4-12-516,-4 12-1548,-9 3-774,2 13-129,-13-5-387,4 16-387,-7 0 129,0 14-516,-4 5 129,4 10-258,2 2-258,3 6 129,6 0-258,7 10 129,5-6-129,3-4 129,13-5-258,2-4 258,2-6-258,4-4 129,-1-7 0,-2-11 129,-1-5-129,-2-5 0,-1-4-258,-2-8-387,2 2-2838,-4-11-1161,0-5-516,-4-10-387,3-1 0</inkml:trace>
  <inkml:trace contextRef="#ctx0" brushRef="#br0" timeOffset="230141.1633">16045 15891 11223,'10'-5'5289,"-10"5"-516,0 0-129,0 0-4257,4 18 0,-4 1-129,2 10 0,-1 7-129,2 8 0,-3 5-129,2 3 129,-2 2-129,0 6 0,-5 0 0,3-5 0,-4-6-129,4-4 129,0-7 0,2-3 0,0-7 0,9-14-129,1-6 258,6-2 0,4-5-129,-1-1 129,8 0 0,-3-3-129,2 0 129,-2 2-129,1-1-129,-5-3-258,2 6-1161,-10-1-3483,7 0 0,-8-10-387,7 4-258</inkml:trace>
  <inkml:trace contextRef="#ctx0" brushRef="#br0" timeOffset="230877.2054">16523 16421 10191,'0'0'5418,"0"-20"-516,0 20-129,7-17-3999,3 10-258,-1-2-129,3 7-258,0 1 0,3 1-129,-1 1 0,0 7 0,0 2 0,-6 13 0,0 3-129,-4-2 129,-6 3-129,-2 0 129,-7 6 0,-2-4 0,-2-5 0,2-6 0,-4-2 0,3 1 0,4-6 0,10-11 0,-7 13 129,7-13-129,5 9 0,7-6 0,2-3-129,3 0 0,4 3-645,-4-7-3354,10 3-645,-6-9-645,8 3-258</inkml:trace>
  <inkml:trace contextRef="#ctx0" brushRef="#br0" timeOffset="231081.217">16921 16586 10320,'2'45'5289,"-2"-22"-387,0 9 0,-9-5-4257,4 3-516,0 2 129,-2-2-516,2-1-129,-2-13-1935,2 4-2451,5-20-387,-12 7-258,5-18-258</inkml:trace>
  <inkml:trace contextRef="#ctx0" brushRef="#br0" timeOffset="231645.2493">17067 16039 2709,'10'-5'4902,"-10"5"-129,0 0-129,0 0-2322,12 28-903,-12-10-258,5 16-258,-5-5-258,2 11 0,-1 0-387,1 5 129,1-6-258,1 1 129,-2 2-129,3-2-129,2-6 129,2-3-129,-1-6 129,4-4 0,0-9 0,5 0-129,-2-14 129,-1-2 0,5-10 0,0-3 0,-2-2-129,2-3 129,-2-1 0,0 0-129,-1 2 129,1-10-129,-4 5 129,0 0 0,0-10 0,-4 5 0,-1-9 0,-1 1 0,-1 1 0,-1 2-129,-4 0 129,-1 4 0,-1 6 0,-4 6-129,-1 6 129,1 1-129,5 13 0,-10-12-129,10 12-129,0 0-387,0 0-2193,0 0-2064,12 2-387,-12-2-387,15 5-258</inkml:trace>
  <inkml:trace contextRef="#ctx0" brushRef="#br0" timeOffset="232341.2891">17518 16465 9417,'0'0'5418,"-9"0"-387,9 0 0,0-15-4257,0 15-258,10-12-129,-1 10-258,3 2-129,3-1 129,-1 1-258,1 1 129,-1 7-129,-4 9 129,-2 4-129,-3 1 0,-5 1 129,-1 6 0,-10 1 0,-2-1-129,-2-1 129,0-9 0,1 0 0,-1-5 0,3-2 129,3-5-258,9-7 258,-7 12 0,7-12 0,0 0 0,7 2 0,2 4 0,3-4 0,3-1 0,1 1-129,1-1 0,-1 4-129,-1-1-129,2-2-129,-3-2-903,7 3-3096,-12-6-774,6 0-387,-6-11-387</inkml:trace>
  <inkml:trace contextRef="#ctx0" brushRef="#br0" timeOffset="232689.309">17696 15814 9288,'20'-26'5418,"-7"17"-258,7 10-258,-5 7-4257,13 13-129,-1 7-129,7 15 0,-2 9-129,-1 6 0,-1 10-129,-1 0 0,-8 3 0,-6 5 0,-8-1-129,-5-5 0,-5-7 129,-8-3-258,-3-8 129,-6-5 0,3-10 0,1-13-387,3-3 0,2-13-516,11 5-3870,0-13-387,12-6-129,1-12-903</inkml:trace>
  <inkml:trace contextRef="#ctx0" brushRef="#br0" timeOffset="233625.3626">18395 16325 7224,'9'7'5289,"-9"-7"-258,15 0 0,-15 0-3999,28-11-258,-10 6-129,6 4-387,1-3-129,5 1 0,-4 1 0,3 2 0,-3 0-129,-2 0 0,-3-1-129,-3-5 129,-3 6-129,-5-1-129,-2 0-129,-8 1-516,13-3-774,-13 3-3096,0 0-387,-13-8-258,13 8 0</inkml:trace>
  <inkml:trace contextRef="#ctx0" brushRef="#br0" timeOffset="234077.3884">18476 16432 5031,'0'0'5289,"-9"5"-387,9-5-645,0 0-2967,0 0 0,0 0-645,0 0 0,0 0-129,0 0 0,7 7 129,-7-7-258,15 0 0,-5 0-129,-1 0 0,3 0 0,2 0 0,3 0-129,0 0-129,0 0 0,4 0 129,-2 0-129,0 0 0,-2-2 0,-1 0 0,-1-1 0,-4 2 129,-2-2-129,-9 3 0,9 0-129,-9 0 129,0 0-258,0 0-129,0 0-258,0 0-2193,-9 0-2322,9 0-258,-15-3-516,15 3 129</inkml:trace>
  <inkml:trace contextRef="#ctx0" brushRef="#br0" timeOffset="244604.9906">11626 17654 129,'0'12'3741,"0"-12"516,0 0-1161,-7-5-516,7 5-903,-9-12 0,0 4-645,9 8 129,-16-5-387,6 5-129,-4 0-129,0 0-129,-3 0 0,-4 4-129,1 0-129,-1-1 0,-1-3 0,2 2 129,-1 9-258,2-5 129,4-3 0,1 2 0,4 0 0,10-5-129,-11 19 129,11-19-129,-1 17 0,1 0 0,2 6 0,4 1-129,3 35 129,-9-59 258,16 108-258,-8-49-129,1-2 258,-1 23-258,-2-3 258,-3-9-129,-3-18 129,3 18-258,-3-19 129,0 1 0,0-50 0,-3 74 0,3-74 0,-5 53-129,5-53 129,0 0 0,0 0 0,0 0 0,0 0 0,0 0 0,0 0 0,34 31 258,-34-31-258,0 0 129,44 19-129,-44-19 0,37 1 129,-37-1 0,41 2 0,-41-2-129,39-7 258,-39 7-258,39-6 0,-39 6 129,0 0-258,51-1-387,-51 1-1419,0 0-2838,45-14-258,-45 14-387,0 0 129</inkml:trace>
  <inkml:trace contextRef="#ctx0" brushRef="#br0" timeOffset="245109.0194">12024 17666 3612,'0'0'4644,"6"20"-645,-6-5 387,0 3-3741,0 11-129,0 8 129,0 16-129,0 6 0,-3 8-129,-2 1 0,0 1-129,-2-12 0,1 11-258,-3 0 258,4-19-258,5-49 0,-11 86 0,11-86 0,0 59 0,0-59 258,0 0-129,0 0 0,0 0 258,45 53-129,-45-53 129,37-19-129,-37 19-129,41-24 129,-41 24-129,42-30 0,-42 30-129,37-17-516,-37 17-774,0 0-2580,49-9-774,-49 9-387,0 0-516</inkml:trace>
  <inkml:trace contextRef="#ctx0" brushRef="#br0" timeOffset="245689.0526">12466 18342 129,'0'0'4257,"0"0"387,0 0-1806,0 0-516,0 0 129,0 0-645,0 0-516,0 0 129,8-54-258,-8 54-258,0 0-258,0 0-387,2 43-129,-2-43 258,0 0-258,2 75-258,-2-75 258,0 0-129,2 61-129,-2-61 129,0 0-516,2 55-774,-2-55-2967,0 0-774,0 0-258,0 0-387</inkml:trace>
  <inkml:trace contextRef="#ctx0" brushRef="#br0" timeOffset="245934.0666">12723 18301 1677,'12'74'4773,"-12"-74"-129,11 62-129,-11-62-3354,0 0-258,-2 56 0,2-56-387,0 0-129,-4 49-774,4-49-2709,0 0-1161,0 0-645,-14 53-129</inkml:trace>
  <inkml:trace contextRef="#ctx0" brushRef="#br0" timeOffset="246617.1056">12999 17761 4257,'15'-61'4773,"-9"33"129,-1 13-903,-5 15-2580,0 0-645,10 7-129,-10 23-516,0 14 129,-5 10 258,0 8-258,-4 20 0,4 0-129,0 4 129,3-16-258,2-12 387,0 7-387,7-7 0,-7-58 129,29 68-129,-29-68 129,45 27-129,-45-27 0,55 0 0,-55 0 0,59-22 0,-59 22 0,53-46 129,-53 46-129,42-79 129,-42 79 0,29-66 0,-29 66 0,21-84 129,-15 37 0,-5-3-387,-1 11 129,0-2-129,-3-3 258,-3 12-258,1-2 258,1 6-258,-1 11 0,5 17 129,0 0-258,0 14-774,0 3-2967,2-2-645,7-3-774,2 7 258</inkml:trace>
  <inkml:trace contextRef="#ctx0" brushRef="#br0" timeOffset="246905.1221">13568 18169 5805,'0'59'5289,"0"-5"-258,0-54-258,0 0-3354,0 0-903,0 62 0,0-62-258,0 0 129,0 80-258,0-80 0,0 86 0,0-86-645,4 47-1935,-4-47-2322,0 0-516,0 0-258,0 0-129</inkml:trace>
  <inkml:trace contextRef="#ctx0" brushRef="#br0" timeOffset="247625.1633">13654 17543 2580,'-2'-33'5160,"2"17"-387,2 1 0,1-2-2838,13 6-645,-6 1-258,12 9-258,-3-2-387,8 3-129,1 0 0,3 2-258,-4-2 0,2 8 0,-3 2 0,-4-4 129,-3 0 0,-4 5-129,-4 1 129,-4 2-129,-5 3 129,-1-1 0,-1 2-129,-1 3 129,-5 8-258,-1 3 258,2 0-129,-3 4 129,3 4-129,1 0 0,3 3 129,1-2-129,0 2 129,0-43-516,10 93 516,-2-45-258,-1 15 516,2-15-516,-1 18 258,0-3-129,-2-1 0,-2-4 645,-4-58-774,0 90 129,0-90-129,-4 78 129,4-78 129,0 0-129,-31 56 0,31-56 129,0 0 0,-38 35 0,38-35 0,0 0 0,-41-13 0,41 13-258,0 0-774,0 0-3612,0 0-516,0 0-645,0 0 129</inkml:trace>
  <inkml:trace contextRef="#ctx0" brushRef="#br0" timeOffset="275261.744">19034 15811 516,'2'-15'3870,"-2"15"-258,0 0-1161,-9-3-129,9 3-645,-18 4-258,12 12-258,-7-3-258,5 11 0,-6 5-258,7 14-129,-5 5-129,7 14 129,-3 0-129,6 14 0,1 9-129,2 4 0,6-4 0,4-4-129,5-6 0,7-3-129,2-8 0,4-10-258,3-17-516,-6-18-2322,4 0-1935,-5-15 0,-3-4-774</inkml:trace>
  <inkml:trace contextRef="#ctx0" brushRef="#br0" timeOffset="276297.8033">21785 16664 1677,'49'2'5289,"-25"1"-129,1 4-387,-11-2-2967,8 15-903,-11 0-129,2 10-516,-8 1 0,-4 4-258,-1 6-129,-8-5-129,2 10-645,-10-21-2193,3-1-2064,-3-11 129,1-9-387</inkml:trace>
  <inkml:trace contextRef="#ctx0" brushRef="#br0" timeOffset="277441.8687">24961 15679 1677,'42'0'5160,"-42"0"-516,0 0-774,0 0-1677,26 48-516,-26-48-387,0 0-387,8 81 0,-8-81-387,6 90 0,-5-33-258,3 2-129,-6 6 0,2 1-129,-5-1 129,5 4-129,-9-2 129,-3-6-129,5-9 129,-6 0-258,13-52 258,-24 82-129,24-82-258,-26 60-387,26-60-2967,0 0-1548,0 0-258,-51 42-387</inkml:trace>
  <inkml:trace contextRef="#ctx0" brushRef="#br0" timeOffset="281965.1274">19213 16222 1935,'0'0'4386,"4"-11"129,-4 11-2193,0 0-258,0 0-645,0 7-387,0-7-129,0 23-258,-1-9-258,1 8-129,0-4 0,0 6-129,0-3-129,2-2 129,3-2-129,0-4 129,-5-13-129,10 19 0,-10-19 0,12 5 129,-12-5-129,11-2 0,-11 2 129,14-22-129,-7 10 129,1-4-129,-1-1 129,2-2 0,1 1 0,1 1 0,0 2 0,1 5 0,-2 3-129,-1 7 258,-1 1-258,-8-1 0,14 25 129,-9-10-129,-3 4 0,3-1 0,-2-1 0,1-3 0,1-2 0,-5-12 0,11 14 0,-11-14 0,13 0 0,-4 0 0,-1-10 0,1-3 129,4 2-129,-3-7 0,1-1 0,3 3 0,-1 2 0,-2 2 0,1 4 0,-2 2 0,-1 6 0,1 0 129,-10 0-129,14 16 0,-7-3 0,-1 3 0,0 0 0,-1 4 129,-1-1-129,1-4-129,-1-1 129,-2 0-129,-2-14-387,5 13 0,-5-13-645,0 0-903,10 4-1677,-10-4-1161,8-6-258</inkml:trace>
  <inkml:trace contextRef="#ctx0" brushRef="#br0" timeOffset="282161.1386">19742 16311 2709,'9'-4'4773,"1"4"-387,-3 8-1419,-7-8-774,4 25-774,-4-12-645,0 9-258,0-3-129,-2 3-129,2-1-387,0-7-129,4 11-903,-4-25-3225,0 0-258,0 0-516,0 0 517</inkml:trace>
  <inkml:trace contextRef="#ctx0" brushRef="#br0" timeOffset="282333.1485">19799 16098 3096,'0'-14'4902,"0"14"-387,0 0-129,0 0-2580,0 0-1935,7 23-2322,-7-5-1806,3 0-387,-1 0-258</inkml:trace>
  <inkml:trace contextRef="#ctx0" brushRef="#br0" timeOffset="282733.1714">19913 16231 903,'16'14'4644,"-6"6"-129,-8-6-129,-2-2-2322,3 10-903,-3-4-387,0 4-258,0-5-258,1 3 0,0-4-129,3-1 129,-4-15-129,7 15 0,-7-15 0,9 1-129,-9-1 129,13-7 0,-13 7-129,13-22 129,-5 8 0,2 1-129,-3-1 258,2 2-129,-1 2 0,0 5 0,1 2 0,-2 3 0,2 0 129,-9 0-258,15 11 0,-7 2 0,-2 0 0,0 1 0,1 2-258,-3-5 0,3 16-387,-7-27-1419,6 14-2580,-6-14-387,0 0-129</inkml:trace>
  <inkml:trace contextRef="#ctx0" brushRef="#br0" timeOffset="283093.192">20559 15966 3354,'5'-23'4128,"-8"10"-1419,3 13-774,-15 0 0,7 11-516,-11 0-129,5 18-258,-5-1-129,5 15 0,-7-4-258,8 12 0,-2-3-258,5 7 0,1-5-129,6 8 0,1-5-258,0-2 129,4-4-129,5-6 0,3-3-645,-5-16-2451,5 5-1548,-10-27-774,14 13 129</inkml:trace>
  <inkml:trace contextRef="#ctx0" brushRef="#br0" timeOffset="283837.2345">20620 16069 1419,'12'5'4515,"-12"-5"516,9 1-516,-9-1-2838,0 0-645,0 0 0,10 22-387,-10-11-129,0 10-129,-2-1 0,0 11-129,-6-5-129,1 4 0,-2-2-129,0 1 258,0-3-516,0 0 258,2-3 0,2-2 0,3-2-129,2-4 129,0-3 0,9-4 0,0-1 0,5-2 0,2-3 129,2 5-129,1 2 0,1-9-129,-1 9-129,-3-9-903,7-1-3354,-9-4-387,1 1-258,-6-11-258</inkml:trace>
  <inkml:trace contextRef="#ctx0" brushRef="#br0" timeOffset="284053.2469">20894 16402 3225,'12'11'5031,"-12"-11"-129,10 24-387,-6 0-2967,-4-6-1032,3 5-129,-1-5-258,-2 7 0,0-2-258,-5-4-129,2-2-516,-6-9-1806,9-8-2064,-10 13-387,10-13 258</inkml:trace>
  <inkml:trace contextRef="#ctx0" brushRef="#br0" timeOffset="284521.2736">21112 16575 2967,'8'0'5418,"-1"11"-516,-7 1-129,-5-6-3354,3 11-903,-6-1 0,2 1-903,-1 9-645,-8-15-2064,3 4-1806,1-7-387,2-3 129</inkml:trace>
  <inkml:trace contextRef="#ctx0" brushRef="#br0" timeOffset="284949.2981">21210 16171 1548,'11'-20'4773,"0"10"-129,-11 10-258,8 0-2967,-8 0-774,9 8-129,-9-8 0,9 22-129,-7-6 0,3 6 0,-5-5 0,4 11 0,-4-5-129,0 5 0,0-1-129,-1 1-129,-2 2 0,-4 2 129,3-3-129,1-1 0,0-6 0,2-3 129,1 1-129,0-3 129,0-17 0,9 13 0,0-11 129,1 2-129,3-1 0,-2-2-258,3 1 0,-1-2-903,6 0-2709,-8 0-1290,-1 0-129,-10 0-387</inkml:trace>
  <inkml:trace contextRef="#ctx0" brushRef="#br0" timeOffset="285353.3212">21446 16570 5934,'9'1'5418,"-9"-1"-645,10 0-258,-10 0-4128,14-3-258,-14 3 129,17-2-129,-17 2 0,16 4 129,-16-4-129,11 12-129,-11-12 0,0 19 0,0-6 0,-5 0 0,-3 1 0,-1-1-129,1 0 129,8-13-258,-13 20 258,13-20-129,-5 21 258,5-21 129,0 0-129,9 12-129,-9-12 129,17 10 129,-8-7-258,4-1 0,-2-1-387,-1-2-774,7-1-3741,-7-8-129,1-4-387,-4-5 0</inkml:trace>
  <inkml:trace contextRef="#ctx0" brushRef="#br0" timeOffset="285625.3368">21622 16015 7740,'0'-44'5676,"0"44"-387,13-6-516,0 16-3999,0 12-258,2 14-129,-1 8-129,-4 13 0,-3 0-129,-3 16 0,-5 2-129,-5-1-258,-7-6 129,1-3-258,0 2-387,-7-18-1032,9 0-3354,-5-18-387,5-3-387,-1-15 258</inkml:trace>
  <inkml:trace contextRef="#ctx0" brushRef="#br0" timeOffset="287277.4313">22044 16225 903,'-8'11'4386,"8"4"129,-7 6-1032,1-3-2580,5 11-258,-1 2-129,2-1-129,0 2-129,9-7 0,-1-1 0,6-9 0,-1-3-129,2-9 0,2-7 0,0-2 129,-3-17 129,3 8 0,-3-10 129,1 4-129,-5-8 0,2 9 0,-4-3 0,0 7-129,-2 2 0,-6 14-129,11-10 129,-11 10-258,6 12 0,-4 4 129,0 2-129,2 4 0,-1 0-129,3-2 129,1 4 0,2-10 0,1-9 0,1-1 129,1-4-129,3-4 0,0-5 129,0-4 0,0-10-129,2 6 129,-1-2-129,1 2 258,-2 2-258,-3 5 0,0 2 129,-3 5-129,0 3 0,-9 0 129,11 17-129,-9-1 0,0 0 0,-1 0-129,3 4-516,-4-20-387,8 20-3225,-8-20-774,11 10-258,0-10 0</inkml:trace>
  <inkml:trace contextRef="#ctx0" brushRef="#br0" timeOffset="287697.4553">22773 16258 3483,'-19'-7'4902,"2"13"0,-3 7-387,2 2-3870,-6 0-258,0 6 0,2-1-129,6 1-129,6 6 0,9-5-129,2-1 0,13-8 0,6 3 0,3-11-129,6-5 129,-2 0-129,1-8 129,-4 0 129,-4-13 0,-4 7 129,-5-10 0,-4 8 0,-7 1 0,0 0 129,-9-1 0,0 5 0,-6 5 0,2 6-129,-2 0-129,3 6 0,3 8 0,4 2 0,4 11-129,1 0-129,3 3-258,0-14-645,13 9-2838,-3-8-1419,0-3 129,0-14-645</inkml:trace>
  <inkml:trace contextRef="#ctx0" brushRef="#br0" timeOffset="287929.4686">23081 16304 4644,'0'0'5160,"0"14"-258,-8 0-258,-1-6-3999,-6 9-516,1 6 0,2-3-129,-3 2-129,0-7-258,6 9-516,-7-21-1290,12 12-2064,4-15-645,-16-6-129</inkml:trace>
  <inkml:trace contextRef="#ctx0" brushRef="#br0" timeOffset="288133.4802">22927 16362 129,'0'-18'4773,"0"18"258,0-12-903,0 12-1161,0 0-903,9 18-645,-9-18-516,17 16 0,-7-6-258,9 14-129,-5-6-258,6 1-129,-2 1-516,-3-13-387,10 16-1161,-17-19-3096,7 7-258,-15-11-516</inkml:trace>
  <inkml:trace contextRef="#ctx0" brushRef="#br0" timeOffset="288477.4999">23344 16087 1419,'20'-31'4644,"-20"31"387,4-19-387,-14 9-3354,10 10 129,-16 10-774,7 12 258,-12-6-387,8 15 129,-4-2 129,3 12-129,-2-5-258,3 8-129,3-3 0,6 9 0,1-6-258,3 1 0,2-5-129,5-4 0,3 0-258,0-12-516,7 5-2064,-7-17-2451,1-6 0,-2-6-387</inkml:trace>
  <inkml:trace contextRef="#ctx0" brushRef="#br0" timeOffset="289269.5452">23484 16179 5031,'2'-14'5160,"-2"14"-258,0 0-1032,0 0-2838,0 14-387,0-14-258,-2 23 0,-1-9-129,3 8 129,-4-3 0,4 4-129,-1 3-258,1 2 129,0 1 0,5 3-258,-2-2 129,3-1-129,0-3-129,2-3 129,1-4 0,0-1 0,-2-7 129,1-4-129,1-1 129,2-2 0,0-4 0,1 0 0,-1-2 0,1-8 0,3 0 0,-5-7 129,2-5 0,1-4 0,-5 1 129,3-2 0,-9-2 0,2 3 0,-4-5 129,0 9-129,-5 2 0,0 7 129,1 1-258,4 12-129,-13-13 0,13 13 0,0 0-516,-9 0 129,9 0-645,0 0-2193,-2 9-1935,2-9-258,0 13-387</inkml:trace>
  <inkml:trace contextRef="#ctx0" brushRef="#br0" timeOffset="289501.5585">23745 16445 2451,'5'30'5676,"1"-18"-387,-6-12-258,7 30-3096,-7-30-903,2 21-258,-2-21-516,0 20-129,0-5-129,0-2 0,4 1-516,-4-14-516,7 26-1806,-7-26-2322,0 0-258,0 0-387</inkml:trace>
  <inkml:trace contextRef="#ctx0" brushRef="#br0" timeOffset="289725.5713">23870 16572 3999,'19'30'5418,"-16"-14"-387,-3 3-645,-3-8-3741,0 7-387,-1-1-258,-3-6-516,7 8-903,-12-11-2838,12-8-903,-10 0 0</inkml:trace>
  <inkml:trace contextRef="#ctx0" brushRef="#br0" timeOffset="290229.6001">23971 16135 3354,'2'-17'5160,"0"4"-387,-2 13-1548,0 0-2322,-4 7 129,1 10-516,-3 1-258,3 11 0,0-3-129,3 4 0,-2 4 0,1 0 0,3-2-258,4-3 129,1 1-129,-1 0-129,2-3 0,-2-12-129,7 4 129,-13-19-129,19 16 129,-10-16 0,2-9 258,3-7 129,0-5 516,4 5-129,-8-13 258,9 8 0,-7-10 258,5 14 0,-6-8-129,4 6-129,-10 0-129,2 5 0,-3-2-258,-1 5-129,-3 11-129,0-19-129,0 19-129,-7-9-258,7 9-516,0 0-2580,-12-2-1677,12 2-645,-6 9-258</inkml:trace>
  <inkml:trace contextRef="#ctx0" brushRef="#br0" timeOffset="290753.6301">24242 16404 4773,'16'7'5547,"1"-5"-129,-9-2-387,6 3-3612,-4-11-516,7 7-258,-7 0-129,3 1 0,-2 0-258,-2 1-129,-9-1 0,12 12-129,-9 2-129,-3 2-129,-5 0 0,-7 1-129,1 4 129,-5-4 0,2 2 0,-6-1 0,-1-3 0,6-4 129,1-1 0,4 2 129,1-2-129,9-10 258,-3 16-129,3-16 129,10 15-129,2-10 129,1-1-129,2 2 129,2-1 0,1-2-258,1 4-258,-5-10-1419,3-3-2967,-5 3-645,-1-6-129</inkml:trace>
  <inkml:trace contextRef="#ctx0" brushRef="#br0" timeOffset="291093.6496">24580 15995 6837,'0'0'6192,"0"0"-258,48 11-258,-48-11-4386,0 0 0,39 84-516,-30-34-129,-1 1-387,-1 13-129,-7 4-258,-5 0 258,-4-1-129,0-5 0,-1-2 0,-1-8-516,0-1 258,1-23-1161,10-28-3096,-14 41-1161,4-34-516,3-7-387</inkml:trace>
  <inkml:trace contextRef="#ctx2" brushRef="#br0">22151 17464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3T13:08:33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20379 6072 3096,'-10'-18'4128,"-4"5"-1935,14 13 129,-27-17-258,16 14-645,-11-8-387,5 10-129,-5-5-129,7 6-258,-3 0-129,3 0-129,-3 0 0,1 4 0,0 1-129,0 4-129,-3 3 129,1-2 0,-4 4 0,1 3 0,-2 2-129,-1 2 129,-4 1-129,2 4 129,-3 5-129,1 1 129,1 1-129,-3 3 0,2 2 258,-1-1-129,1 2 0,2 2 0,-1-1 129,4 2-258,1 5 129,4-3-129,1 6 0,0-2 0,2 0 0,2 0 0,1-1-129,0-3 129,1 3 0,3-1 129,-1-2-129,4 2 258,0 1-258,1 1 0,4 2 129,-3 0-129,2 0 129,2 0-129,0 4-129,0-2 258,-1 0-258,1 1 258,1-2-129,3 2 0,3-1 0,0-1 0,1 0 258,2 0-258,2-2 258,3 4-258,-3-2 258,3-2-258,2 0 129,0 0 0,2 2-258,1-1 258,3-4-258,0-2 258,2 0-258,2-2 129,-2 1 0,4-1 0,-2-8 129,3 4 0,-1-4 0,-2-1-129,4-3 0,-1-2 129,3-5-129,0-2 129,1 0-129,1-4 0,3-2-129,-1-4 258,2 2-129,1-8 0,4 3 0,0-5 0,-1-3 0,2 0-129,-1-8 258,-2 0-258,-1-5 129,-1 0 0,-3-2 0,-1-3 0,-2 3-129,3-2 129,-5-1 0,0 0 0,2-1-129,-5-2 258,3-4-258,-4-4 129,-1 1-129,0-5 129,-3 1 0,0-3-129,0-4 258,-3 0-258,-3-4 129,3-4 0,-5-2 129,2-2-129,-1-4 129,0-2 0,-1 2-258,2-4 258,-5 2-129,4 3 129,-3 1-129,-1 0 129,-1-2-129,0-2 0,-2 0 129,0-2-129,-3-3 129,0-3-129,-2 3 258,0 6-129,-3 0-129,-2 6 258,0-2-129,-4 5-129,-4 4 129,-2-2-129,-2 0 0,-5-2 0,0 0 0,-3-2 0,-1 7 129,-2-1-129,3 4 0,-3 3 0,-2 2 129,0 2-129,0 4 0,1-1 0,0 2 129,2-2-129,-3 0-129,6 0 129,-1 2-258,0-2 258,0 3-129,1 1 129,0 1-129,2 1-129,-1 3 258,1 1-129,-1 1 129,2 5 0,-1-3 0,0 1 0,0 5 0,0-1 0,-3 2 129,3 0-129,-3-1 0,0-1 0,-2 2 0,3 3 0,-4 1 0,0 1 0,-2-2 0,-2 6 0,2 0 0,-4 0 0,-1 0 0,4 0 0,-1 0 0,4 0 0,0 0 0,3-3 0,3 1 0,0 1 0,4 1 0,-4 0-129,3 3 129,-2 2 0,1 3 0,-1 2 0,2 0-129,-2 2-129,2 3-258,-3-9-387,10 9-2322,-8-11-1548,5 4-258,-7-3-387</inkml:trace>
  <inkml:trace contextRef="#ctx0" brushRef="#br0" timeOffset="1240.0709">20565 7605 774,'0'-15'3999,"0"15"258,-12-12 0,-3 1-2709,5 11-129,-12-6 0,7 6-258,-9-3-129,5 3-129,-8 0-258,7 6 129,-8 1-387,7 3 0,-4 2-129,1 5-129,2-4-129,3 7 129,4-3-129,3-2 129,1 3-129,7-4 0,4 0 0,2-4 129,8 2-129,4-3 129,6-1-129,2 3 129,5-1 0,0-3 0,2 4-129,3-1 129,-3 2-129,-1-1 0,-2 0 258,-4 4-258,-4 4 0,-3-1 0,-4 1 258,-6-1-258,-2 2 258,-3 0-129,0 1 0,-7-4-129,-6-2 258,-4 5-258,-7-7 0,2-1 0,-5 0 129,-2-3-129,-1-3 129,3-2 129,3-4-129,1 0 0,4 0 129,2-4-129,5 0 0,12 4-129,-13-14 0,13 14-258,0 0-774,-2-12-3870,2 12 0,7-14-258,-7 14-774</inkml:trace>
  <inkml:trace contextRef="#ctx0" brushRef="#br0" timeOffset="3251.1859">20317 5328 1161,'0'0'1935,"0"0"-258,0 0 258,0 0-129,0 0 0,0 0-129,0 0-258,0 0-258,0 0-129,0 0-129,-5-6-258,5 6-129,0 0-129,-12 0 0,12 0-129,-9 3-129,9-3 129,-15 9-129,15-9-129,-14 14 129,14-14 0,-12 16 0,12-16 0,-12 22-129,9-11 129,-2 2 0,4 0 0,1 0 0,0-1 0,0 3 0,6 0 129,0-3-129,2-2 129,5 3 0,-4-6 0,5 2 0,-3-6 0,6 1 0,-2-4-129,1 0 129,-3 0-129,1-4-129,0-4 129,1 2 129,-3-4-129,-12 10 0,15-21 0,-10 9-129,-5-3 129,0 1 0,-5-2-129,-2 1 0,-4 0 129,-1 0-258,-1 1 129,0 4 0,3 1 0,0 5 0,10 4 0,-16-6 0,16 6 0,0 0-129,-13 0 0,13 0 0,0 0-387,-12 10-258,12 4-1935,0-14-1806,0 0-516,-15 8-129,15-8 259</inkml:trace>
  <inkml:trace contextRef="#ctx0" brushRef="#br0" timeOffset="5131.2935">20691 4871 2967,'0'0'4386,"6"-14"0,-6 14-1548,0 0-516,0 0-645,0 0-516,10 10-258,-10-10-258,5 28 129,-3-10-387,2 11 0,-3-1 0,1 8-258,-1-2 0,1 5 0,-2-3-129,0 0 129,0-5-258,0-3 129,0-6 0,0-2 0,-2-7 0,2-13 129,0 0-129,0 0 0,0 0 129,2-19-129,-2-4 129,0-7-129,0-7 129,-2-4-129,-1-4 0,1 2 0,0 2 129,1 5-129,-1 2-129,2 8 129,0 5-129,0 5 129,5 5-129,-5 11 129,13-17 0,-2 17 0,-3 0 129,4 0 0,-1 10 0,0 6 0,-2-3 129,-1 5-258,0 0 258,-1-1-258,0 0 129,3-4-129,-10-13 129,18 10-129,-6-10 129,2 0 0,-2-5 0,4-5-129,0-1 129,-1-6 0,1 3-129,-1-2 0,-2 1 0,1 2 129,-4-5-258,3 5 258,-4 0-258,1 3 258,-10 10-129,17-14 129,-17 14-129,15-7 0,-15 7 129,11 0-258,-11 0 129,11 15 0,-11-15 258,9 22-258,-3-2 129,-2-1-129,-3 5 129,3 3 0,-4 1 0,0 4 0,0-4-129,0 3 0,0-5 0,1 5 0,1-6 0,0-3-129,0 0 129,-1-6 0,3 5 0,-3-6 0,1-2 0,0-2 0,-2-11 129,3 17-129,-3-17-129,3 16 258,-3-16-129,2 11 0,-2-11 0,2 12-129,-2-12 0,0 0-258,3 18-645,-3-18-3870,0 0 0,-5-8-645,5-4-387</inkml:trace>
  <inkml:trace contextRef="#ctx0" brushRef="#br0" timeOffset="9035.5168">22455 9451 1935,'-21'-8'2322,"8"0"-516,1 4 258,-3-4-645,3 5 129,-5-4-258,5 5-129,-8-4-258,7 5 129,-8-4-258,6 5 0,-7-2-129,5 4-129,-7-2 0,0 0-258,-2 1 0,-1 4 0,0 4-258,-1 3 129,0-2 0,-1 5-129,-3-1 129,2 6-129,2-1 0,-2 1 0,0-1 0,-2 2-129,1 1 258,1 1-258,1 3 0,1 5 129,-1 3 0,1 4 0,1 4 0,0 3 0,2 1-129,0 5 129,1-2 0,-1 3 0,4 5-129,0 0 129,2-1 129,2 1-129,4 1 129,1 3 0,3 1-129,1 4 129,3-2 0,1 1-129,-1 1-129,2 0 129,1 1 129,0 1-129,2-5 129,0-1-129,2-2 129,5-2-129,2-5 129,4 4-129,4-5 0,3 0 0,-1-1 0,3-1 0,3-2 129,-1 0 0,-2-3-129,3 2 258,-3-10 0,3 2 0,-1-3 258,6 0-258,-1-3 0,2 1 0,2-5 129,5 1-129,-4-4-258,5 0 129,0-3 0,1-2 0,2-5 0,-3-2 0,3-2 0,-1-2 0,-1 0 0,1-5 129,1-2-258,0 2 129,0-5 0,1 0-129,1 0 0,1 0 0,-2-1 129,1-4-129,-4 0 0,2 0 0,-4-5 0,-3 3 0,-1-5 0,-2 0 0,-1-3 129,-1-1-129,0 0 0,0-3 0,0-3 129,0 1-258,0-2 258,-1-1-258,-1 0-129,2-1 258,-2-4-129,1 1 0,1-2-129,-1-5 258,0-3-129,-2-3 129,0-6 129,-1 3-129,-5-5 258,-4-2-258,-1-1 129,-4 2-129,-4 1 129,0-1-129,-1-1 0,-2 3 0,0 1 0,0 4 129,-3-2-258,1 1 258,-3-2-129,0 2 0,-5-2 129,-6-7-129,-1 1 129,-2-1 0,-1 0-129,1 0 129,0 3-129,1 6 0,1 5-129,2 3 129,0 0 0,1 1 0,-3 5-129,1-1 129,-2-2 0,-1 1 129,-2-3-129,-2 3 0,3 1 129,-2 0-129,0 0 0,0 0 0,2 3 0,-2-1 0,4 1 129,-3 2-129,-1 1 0,-1 6 0,-1-6 0,-1 3 0,2 1 0,-1 3 129,0 0-129,2 0-129,0 3 129,2-3 0,-2 3 0,2 2 0,0-3 0,2 3 0,-1 0 129,0 0-129,-1 3 0,-2-2 0,2 1 0,0 3 0,0 0 0,0 0 0,1 3 0,1 0 0,1 2 0,-2 0 0,4 0 0,-2 0 0,-2 2 0,-1-4 129,0-3-129,-2 3 0,-2-2-129,1 0 258,-1 1-129,-3-2 0,2 2 0,3 1 0,0 3-129,2-3 129,1 2 0,1 0 129,1 2-258,2-2 129,-2 0 0,12 3-129,-17-6 0,17 6-258,-11-3-645,0-4-2838,11 7-903,0 0-516,-15-2-129</inkml:trace>
  <inkml:trace contextRef="#ctx0" brushRef="#br0" timeOffset="10167.5816">21939 9919 903,'0'0'1806,"-15"16"129,15-16-258,-15 13 0,6-8-516,-3 5-258,-1-4-129,1 4-129,-2 0 129,3 1-129,-1-1 0,7 3 258,-5-5-129,6 5-129,-2-3 0,6 3-258,0-13 0,0 22 0,0-22 0,10 24 0,-10-24-258,18 18 129,-9-12-129,5 0 129,-1-5-129,4-1 0,-2 0 0,0 0 0,0-7-129,-1 1 129,-1-6-129,-1 0 0,0 0 129,-3 0-129,-1 0 0,-6 0 0,1-1 129,-3 0-129,0 2 0,0 11 0,-7-17 0,7 17 0,-15-13 0,15 13 0,-17-8 0,17 8 0,-15-2 0,15 2-129,-10 0 129,10 0-129,0 0 0,0 0-516,0 0-1548,0 0-2193,10 2-129,0-2-387</inkml:trace>
  <inkml:trace contextRef="#ctx0" brushRef="#br0" timeOffset="10851.6207">22635 9889 1548,'-13'-6'3612,"-2"4"-1032,1-3-516,4 5-387,-5-3-129,15 3-258,-23 3-258,23-3-258,-18 17 0,10-6-387,8-11 0,-12 26-129,5-14 0,2 4 129,2-3-258,2 5 129,1-3-129,0-1 0,3 1 0,5 1-129,2-6 129,4 5 0,-1-6 0,4-2-129,0-5 129,3-2 0,-3 0 0,0-5-129,0-3 129,-2-4-129,-1-5 129,-1 2-129,-4-3 0,-3-2 0,-4-1 129,-2 1-129,-2 0 0,-9 2 0,-1 1 0,-3 4 0,-1 8 0,-4 0 0,3 5-129,-1 0 129,1 7-129,3-1 0,4 6-387,-2-9-1806,12-3-2064,-6 16-258,6-16-387</inkml:trace>
  <inkml:trace contextRef="#ctx0" brushRef="#br0" timeOffset="12859.7355">21687 10350 258,'0'0'4515,"0"0"258,0 0-258,0 0-2451,0 22-516,0-8-516,0 7-516,0 4-258,0 5 0,-1 5-129,-1-2 0,-1 0 0,1 1 0,1-5-129,0-5 129,-1-6-129,1-3 129,1-15-129,-5 12 0,5-12 129,0 0-129,-2-18 0,1 0-129,1-8 129,0-3 0,0-6 0,0 1 0,0-1 0,1 0 0,-1 7 129,2 2-129,-2 12 129,0 2-129,0 12 0,0 0 0,0 0 129,0 0-129,12 2 0,-12-2 129,15 20 0,-5-8 0,2-2 129,3 0-129,-1-3 129,4-4 0,1-3-129,3 0 129,-7 0-129,4-7 0,-4-1 0,0-2 0,0-4 0,-1 7 0,-4-6 0,-10 13-129,15-16 129,-15 16 0,10-7-129,-10 7 0,0 0 129,5 16-129,-5-1 0,0 6 0,0 2 0,0 2 0,0-1-129,-1 3 129,1-8 0,1 2 0,1-5 0,0-3 0,-2-13-129,5 15-129,-5-15-258,0 0-387,12 18-1161,-12-18-2580,0 0-516,0 0-129</inkml:trace>
  <inkml:trace contextRef="#ctx0" brushRef="#br0" timeOffset="13107.7497">22088 10584 774,'0'0'4386,"13"18"387,-13-18-516,0 16-2580,0 1-387,0-6-387,0 10-129,0-6-387,2 3 0,-1-2-258,0-1 0,4-2-516,-5-13-1419,0 0-2451,0 0-516,0 0-258</inkml:trace>
  <inkml:trace contextRef="#ctx0" brushRef="#br0" timeOffset="14007.8012">22530 10422 1032,'13'7'4644,"-13"-7"-129,2 23-129,4-2-2967,-8-6-258,2 11-387,-3-1-258,0 7-129,-1-4-129,-1 1-129,0-4 0,0-3-129,0-2 0,1-4-129,4-16 129,-1 15-129,1-15 129,0 0 0,10-15-129,-4-1 0,3-7 129,-2-8-129,0-5 129,-3 2-129,-1-4 129,0 5-129,-3 0-129,-2 5 258,-2 7 0,-2 6-129,6 15 129,-10-16 0,10 16 129,0 0-129,0 0 258,0 11-258,0-11 129,12 13 129,-12-13-129,19 20 129,-10-14-129,3-1 129,-3-5 0,3 2 0,-2-2-129,5-2 129,-3-8-129,2 2 0,-1-2 0,-1 1-129,2 1 129,-1 0 0,-2 1 129,-2 0-129,-9 7 0,15-3 129,-15 3-129,0 0 0,0 0 0,12 14-129,-9-2 0,0 3 129,1 1-129,0 2 0,0 2 0,0 2 0,-2 0 0,0-1 0,-1 0-129,-1 0 129,0-5 0,-1-1-129,-1 0-387,2-15 258,-2 23-516,2-23-1806,0 0-2064,0 0-258,0 0-387</inkml:trace>
  <inkml:trace contextRef="#ctx0" brushRef="#br0" timeOffset="14587.8344">22965 10575 5547,'4'-14'5289,"-4"14"-516,0 0-258,8-18-3870,-8 18 0,14-6-129,-14 6-387,15 0 0,-15 0 0,13 3 0,-13-3-129,7 21-129,-7-6 0,0 6 0,-3-3 0,-4 5-258,-2-4 129,1 4 129,-2-5-129,3 0 129,-1-6 0,8-12 0,-10 21 129,10-21 0,-4 15 0,4-15 129,0 0 0,8 12 129,-8-12 0,19 2 0,-7-1 129,0-1-129,2 0 0,-1 0-129,2-1 0,-1-1-258,-2-1-258,3 3-2322,-15 0-2193,17 0-129,-17 0-258</inkml:trace>
  <inkml:trace contextRef="#ctx0" brushRef="#br0" timeOffset="15644.8948">22014 10178 129,'12'23'3225,"-7"-10"-1677,8 8-387,2 2 0,4 1-387,4 6-3483,-7-14-258</inkml:trace>
  <inkml:trace contextRef="#ctx0" brushRef="#br0" timeOffset="16199.9266">22578 10131 1935,'0'0'3741,"9"-12"-1419,-9 12-774,0 0 0,8-12-516,-8 12 0,0 0-258,-2 14-129,-10 4-387,-3 7-258,-5 7-129,-7 1-774,2 7-1935,-1 3-1290,-8-4-258</inkml:trace>
  <inkml:trace contextRef="#ctx0" brushRef="#br0" timeOffset="22879.3086">20286 5547 516,'0'0'258,"0"0"-258,0 0-129,0 0 129,0 0 0,0 0 129,0 0 0,0 15 0,-5 3 258,-3 5-258,-4 6 129,-3 5-129,-1 4 129,0 6-129,-5 11-129,1 6-129,-2 4 129,-2 8 0,-1 2-258,-1 2 258,-2 3 258,-1 0-258,2-7 0,0-4 129,3-6-129,1-9-387,6-6 129,0-8-516</inkml:trace>
  <inkml:trace contextRef="#ctx0" brushRef="#br0" timeOffset="23479.3429">20291 5531 516,'9'39'2967,"-9"-16"-387,0 11-387,0 2-387,-2 16-645,-5 10-129,2 10-387,-4 10-387,-2 8 0,-1 5-129,-1 0-129,-2 4-129,1-4 0,-1-4-258,1-8-258,2-9 129,1-12-129,2-5-129,0-15 258,3-7-774,1-11-903,5-24-1032,-4 23 130</inkml:trace>
  <inkml:trace contextRef="#ctx0" brushRef="#br0" timeOffset="23839.3635">20396 5671 129,'0'0'1677,"-2"17"387,4 10-387,3 7-258,6 20-129,0 10-258,6 8-258,-3 11-129,6 12-258,-4 4-258,0 5-258,1-1 0,-4-1-129,3-6 0,-6-4-129,3-6-645,-2-9-774,-2-17-1548,7 1 0</inkml:trace>
  <inkml:trace contextRef="#ctx0" brushRef="#br0" timeOffset="24292.3894">20415 5736 1806,'39'90'2967,"-14"-24"-258,0 9-645,11 12-129,-4 0-387,6 15-516,-3-2-387,2 7-129,-2-7-258,-4-1-258,1-7-129,-7-8-516,2-2-1032,-8-10-2193,-1-17-387,2-3 258</inkml:trace>
  <inkml:trace contextRef="#ctx0" brushRef="#br0" timeOffset="33055.8906">23944 11163 774,'0'0'3096,"0"0"-645,-7 0-258,7 0-258,0 0-387,-8 10-387,8-10-258,-9 20-387,4-6 0,-2 4-129,-1 7-129,-2 2-129,1 4 129,4 7-129,-5 1 129,7 3 0,-1 3-258,3-3 129,1-2-129,3-2 129,4-4-387,1-8-645,6-8-2193,1 0-1161,-1-13-129,4-1 259</inkml:trace>
  <inkml:trace contextRef="#ctx0" brushRef="#br0" timeOffset="33595.9215">24103 11437 1032,'-4'65'3354,"4"-34"-774,0 0-645,6-5-387,-1-8-258,5 0-258,-10-18 0,21 17-129,-7-17 0,2 0 0,-1-9-129,6-2-258,-7-4 129,3-3-129,0-4-129,-4-2-129,-4-5 0,1 3 0,-5-5 0,-1 3-129,-4-4 0,0 2-129,-7 2 129,-3 7-129,-4 2 0,-2 4 0,-2 2-129,-2 9 129,-2 3-129,0 1 129,0 10-129,3-1 129,1 5 0,3-1-129,1 2-129,6-3-387,8 10-2193,0-8-1677,1-2-129,10 3-387</inkml:trace>
  <inkml:trace contextRef="#ctx0" brushRef="#br0" timeOffset="33895.9387">24488 11637 1935,'2'41'4515,"-2"-22"-129,-2 1-129,-6-7-3225,8 7 0,-7-5-387,7 1-387,-5-1 129,5-3-645,0 0-1419,0-12-2580,0 0-258,10 2-129</inkml:trace>
  <inkml:trace contextRef="#ctx0" brushRef="#br0" timeOffset="34202.9563">24662 11250 3225,'0'0'4257,"12"18"-1032,-7 4-1548,-5-4 0,8 13-258,-8-2-258,6 7-258,-8-1-258,5 2 0,-3-3-387,2-1-129,-2-7 0,2 0-258,-1-5-129,-1-9-1032,0-12-2967,7 15-258,-7-15-258</inkml:trace>
  <inkml:trace contextRef="#ctx0" brushRef="#br0" timeOffset="34603.9792">24826 11118 1677,'9'-15'5031,"6"12"-387,-15 3 129,15 19-2709,-10-5-903,9 11-258,-4-1-258,8 12-129,-6-1 0,5 7-129,-3 0-258,3 3 129,-4 2-129,-1-1 0,-7-3-129,-2 3 129,-3-9-258,0-2 0,-6-3-258,-8-12-903,9-4-2967,-7-3-645,-1-6-258,3 1-258</inkml:trace>
  <inkml:trace contextRef="#ctx0" brushRef="#br0" timeOffset="39475.2578">20090 14450 1,'-35'0'2708,"18"0"-257,-2 0 129,-5 0-258,3 4-258,-8-4-258,10 8-387,-13-5-258,7 5-387,-8-2-129,2 5 0,-5-2-258,-1 4-129,-2 2 0,-3 3-129,-1 6 0,1 2 129,-5 2-258,8 6 258,-4 2-129,1 5 129,0 0 0,3 4-129,0-3 129,2 4 0,-1 0 129,2 3-387,0-1 258,1 5-258,4-1 0,-2 2 129,2 5-129,-1 1 129,2 2-129,3 2 129,-2 1 0,5 3-129,1-4 129,3 7 0,2-2 0,3 3-129,0 3 129,3 2-129,0-4 0,4 5 258,1 5-387,-1-1 258,4-1-129,4-1 0,-1 2 0,4 4 0,4 2 0,8-1 0,5-3 129,4-2-129,4 1 0,5-2 129,2-3-258,2-6 129,2 2 0,2-4 0,-2 15-129,1-10 129,2 2-129,-1-5-516,2 9 903,-1-16-129,5 28 0,-1-24 0,3-11-129,4-10-129,0 4 387,-1-2 387,2-15-645,-1 2-129,-1-17 129,-3 11-258,1-7 258,-2 2 0,-2-5 129,-2-13-258,0 21 129,2-5-129,2-18 129,3-4 387,0 4-387,3-1 0,0-2 0,0 4-129,2-15 129,-2-8 258,-5 14-258,0-16 0,-2-8 0,1 1-129,-48 25 258,86-69-129,-86 69-129,85-85 129,-41 29 0,-2 1 258,1-1-387,0-9 387,4-8-516,-3 4 516,-1-3-258,-1-3-129,0-5 0,-3 10-258,2-3 516,-4 3-258,0 3 258,0 7-258,-3-7 258,0-4-387,-1 10 387,1-4-129,-7-4 0,2-1 0,-3 5 0,-3 3 0,-6 3 129,-2 3 0,-3-10 0,-4 7 0,-4 1-129,-4 2 387,0-2-258,-5 2-129,-6-3 129,-1-3-129,-1 3 129,-2 2-129,-2 2 0,0 1 0,2-3 129,-1 0-258,3 8 129,-2 2 129,4 3 0,-3 1-129,2-1 129,-1 5 0,-2 0-129,-3-5 129,0 0 0,-3-2-129,0-3 129,-2 2-129,0 1 129,-3-3-129,1 4 0,0 3 0,-2 6 0,2 0 0,-1 5 0,-1-2 0,0 2 0,-1 3 258,0-5-258,-4 0 129,3 3-129,-1 0 129,3 0-129,-2 2 258,0 0-387,4 3 129,-1 3 129,-1 1-129,3-2 0,-2 2 0,-1 0 0,0 0 129,3 1-129,-1 2 0,-1 2 0,1-2 0,-2 0 0,5 5 0,-3-1 0,1 2 0,2 0 0,1 1 0,0-1 0,2 2 0,-1 1 0,-1-1 0,0-1 0,2 5 0,-1 0 0,3 3-129,-2 1 129,-1 2 0,3 0 0,-1 2 0,2 1 0,0-3 0,-2 0 0,3 0 0,-3 0 0,3-1 0,-1-3 0,1 1-129,-2 2 129,0 1 0,-1 0 0,1 1 0,-2 7 0,2-3 129,0-1-129,2-1 0,3-2-258,-3-1-387,15 0-1548,-10-4-2580,10-6-387,1-5-516,5 4-258</inkml:trace>
  <inkml:trace contextRef="#ctx0" brushRef="#br0" timeOffset="41375.3665">20067 14802 2322,'0'0'2451,"0"0"-258,0 0-258,0 0-387,0 0 0,0 0-258,0 0-129,-9-15-258,9 15-129,0 0 0,0 0-129,0 0-258,0 0 129,0 0-129,0 0-129,0 0 0,-9-7 0,9 7-129,0 0 258,-11 0-129,11 0 0,0 0-129,-9 9 129,9-9 0,0 0 0,-11 15-129,11-15 258,-5 16-387,5-16 129,-2 15 0,2-15 0,0 16 0,0-16-129,3 15 129,-3-15 0,10 16 0,-10-16-129,12 16 129,-12-16-129,16 15 129,-16-15-129,16 13 129,-16-13-129,17 5 129,-5-5 0,-2-3 0,0-2 0,0 1-129,-10 4 129,18-22 0,-9 9 0,-3 0-258,0 0 129,0 0 0,0-2 129,-3 0-129,-1 4 0,-1 0 0,-1 11 0,0-18 129,0 18-129,-6-15 0,6 15 0,-12-12 0,12 12 0,-18-9 0,8 4 0,-2 3 0,-2 0 0,2 2-129,0 0 129,1 2 0,1 3 0,10-5-129,-18 23 0,12-8 0,1-1-129,3 4-387,2-18-1290,-7 20-2451,7-20-774,-1 17 0,1-17-258</inkml:trace>
  <inkml:trace contextRef="#ctx0" brushRef="#br0" timeOffset="42683.4413">18495 14349 4386,'8'-18'4644,"-6"7"-387,-2 11-387,0 0-2580,0 0-516,0 19-129,-4-1-258,4 10 129,-6 3-258,6 4 129,-3 3-129,3 5 129,-1-4-258,1 0 0,0-8-129,-2-3 129,2-6-129,-3-5 0,3-17 0,0 0 0,0 0 129,-6-11-129,4-11 0,2-4-129,0-10 129,-1-5 0,1-1 0,-1-2 0,1 2 0,0-2 0,0 9 0,2 4 0,3 2 129,1 7-129,0 5 129,-6 17 0,15-13 0,-5 18 0,2 2 129,1 7-129,1 4 0,1 3 0,-1-3 129,2 0-258,3-8 129,-2-2 0,-2-5-129,2-3 129,2-6 129,3-6-258,-2-6 129,5-3 0,-3-2-129,0 2 129,0-2 0,-3 4 0,-1 1-129,-3 1 129,-1 7-129,-14 10 258,14-12-258,-14 12 129,0 0-129,11-3 0,-11 12 129,0 7-258,-3 9 129,-2 3 0,1 5 0,0 6-129,-3 6 258,2-1-129,3-4 0,-1 5 0,1-8 0,1-2 129,1-6-258,0-4 129,0-10 0,0-15 0,0 14-258,0-14-258,6-8-516,-6-13-1935,3 7-1806,-1-4-258,0 7-516,-2-2 0</inkml:trace>
  <inkml:trace contextRef="#ctx0" brushRef="#br0" timeOffset="43615.4946">19955 14902 516,'10'-1'2451,"-10"1"129,0 0 0,0 0-516,0 0-387,0 0-387,0 0-129,0 0 0,0 0-387,-9 0-129,9 0 0,-18 11-258,9 0-129,-6 2 129,-3 3-387,-6 1 129,-3 7-129,-6 2 0,-6 5-129,-7 2 258,-4 4-129,-5 1 129,-1-1 129,-3 5-258,3-2 258,-5-1-129,7 2 0,5-7 0,5-2-129,9-4 0,4-3 0,9-7 0,7-10-387,15-8-1032,0 0-2967,7-1 0,12-18-516</inkml:trace>
  <inkml:trace contextRef="#ctx0" brushRef="#br0" timeOffset="44019.5178">20058 15003 258,'0'0'4128,"-17"9"0,17-9-1161,-10 21-1419,-3-12-258,-1 14-258,-6 0-387,-2 12 129,-8 1-258,-4 7-129,-9 6 0,-6 6 129,-3 2-516,-4 2 258,-3-2-258,1-5 129,4-4-129,5-8 0,9-5-129,9-14-129,10-5-258,6-14-387,15-2-1935,4-6-1548,11-11-387,6-6 258</inkml:trace>
  <inkml:trace contextRef="#ctx0" brushRef="#br0" timeOffset="44327.5353">20117 15037 1548,'-2'14'3354,"1"7"-129,-9 0-516,8 11-516,-10-2-516,2 13-387,-7-1-387,2 9-258,-9 0-258,1 6-129,-3-5 129,-2 2-258,2-7 0,4-5 0,1-6-129,7-11-258,10-2-645,4-23-2709,0 0-774,0 0-516,12-5 258</inkml:trace>
  <inkml:trace contextRef="#ctx0" brushRef="#br0" timeOffset="44607.5513">20163 14947 3225,'27'-10'4902,"-17"14"-258,-3 13-387,-6 5-3612,10 20-258,-6 2 387,10 17-258,-3 2-129,6 8 0,2 0-258,4-2 129,-2-7-129,4-5-129,1-5-258,-3-16-129,1-2-1161,-7-18-2967,-1-8-258,-2-8-387</inkml:trace>
  <inkml:trace contextRef="#ctx0" brushRef="#br0" timeOffset="44879.5669">20224 14936 1419,'0'8'4644,"8"13"0,11 7-258,11 11-3483,1 2 129,11 11-516,0-6-258,4 6 129,-1-2-387,-2-2 0,2-3-258,-6-4 0,-3-5-1290,-6-8-2193,-6-2-516,1-5-645</inkml:trace>
  <inkml:trace contextRef="#ctx0" brushRef="#br0" timeOffset="45179.5841">20320 14866 3999,'49'18'4902,"-15"0"-387,13 6-129,7 8-3483,4 3-258,13 6-387,-2 0 0,2 9-258,0-3-129,-7-4-645,2 1-3741,-12 0 0,-8-5-516,-9-6 130</inkml:trace>
  <inkml:trace contextRef="#ctx0" brushRef="#br0" timeOffset="53823.0785">20266 3667 1161,'-7'-10'2451,"7"10"-387,-15-9-258,15 9-387,-12 0-387,12 0 0,-12 3-129,12-3-258,-10 15 0,7 1 0,-4-3-129,7 8-129,-3-5 129,3 7-129,0-5-129,5 2-129,4-1 129,2-1 129,2-10-258,1 0 129,-1-8 0,5 0 0,-5-4 0,2-7 0,-1-8 258,-1 0-387,-2-1 129,-3-4-129,-3-1 0,-3 4 0,-2-1 0,0 3-129,-4 5 129,4 14-129,-20-13 0,6 13-129,-1 0 129,0 6 0,0 1-129,1 2 0,4 4-387,-2-9-1677,12-4-1935,-1 14 0,1-14-516</inkml:trace>
  <inkml:trace contextRef="#ctx0" brushRef="#br0" timeOffset="54591.1223">20577 2979 4386,'0'0'4128,"0"0"-129,0 8-516,2 10-2709,-1-3-258,6 10 0,-3-1 258,2 6-129,-4-2-258,3 4-258,-2-8 129,-3 2-129,2-8 129,0 0-258,-2-18 0,3 13-387,-3-13 387,0 0 0,-1-12 0,-3-6 0,-3-1-258,2-5 129,0-4 0,-3 2 0,6-5 0,0 0 129,2 4-129,0 3 129,3 3 0,3 5 0,-6 16 129,18-10-129,-18 10 129,21 17 0,-12 0-129,2 2 129,-1-1 0,0 0 0,2-3 0,-1-3 0,1-9 0,2-3-129,0-6 129,1-6 0,0-3 0,0-3-129,-1-3 129,-1-3 0,-2 3-129,-2 3 129,0 3-129,-4 5 0,-5 10 0,10-8 0,-10 8 0,9 9 0,-4 8 0,0 1 129,3 4-129,-1 3 129,2 3-129,-1-2 387,-1 0 0,1-3 0,-2-4-258,-2-2 258,3-1-645,-7-16 0,7 23-1161,-7-23-2451,0 0-516,0 0-129,0 0-387</inkml:trace>
  <inkml:trace contextRef="#ctx0" brushRef="#br0" timeOffset="54832.1362">21016 2509 4128,'0'-13'4386,"0"13"-387,7 13 0,0 10-3225,0 0-387,6 10 129,-1-1-129,1 4-258,2 13-1290,-6-10-2580,1 1-258,-1-3-516,-1-1 258</inkml:trace>
  <inkml:trace contextRef="#ctx0" brushRef="#br0" timeOffset="56979.259">20310 3876 258,'5'11'645,"-4"9"0,0-4-258,2 0 387,-1 2-129,3 2 258,-2 6-129,-1 0 0,0 7 129,-1-2-387,1 10 0,-2 1-129,0 5-129,0 2-258,-2 3 129,2 2-129,-3 2 129,3 2-129,0 1 258,0 1-129,0 6 0,5-6-129,0 3 0,4-3 129,-3-7-258,1-6 129,-1-3 0,0-11-129,0-7 0,-2-4-129,-2-8 129,-1 2-129,1-3-387,-2 7-1032,0-4-645,-2-2-516</inkml:trace>
  <inkml:trace contextRef="#ctx0" brushRef="#br0" timeOffset="57568.2926">20230 2909 4257,'8'16'4128,"-5"8"-516,-3-12-516,0 0-3999,0-12-1419,0 0-1290,0 0-387,0 0 387</inkml:trace>
  <inkml:trace contextRef="#ctx0" brushRef="#br0" timeOffset="57748.303">20264 2538 3096,'-10'-6'3741,"10"6"-387,0 0-387,0 0-4257,0 0-2193,-4-15-129,4 15 0</inkml:trace>
  <inkml:trace contextRef="#ctx0" brushRef="#br0" timeOffset="57943.3142">20253 2063 5160,'-12'-14'4128,"12"14"-387,-6-12-258,6 12-3870,0-25-1161,2 12-1677,2-10-387,1-3-258,-2-5 129</inkml:trace>
  <inkml:trace contextRef="#ctx0" brushRef="#br0" timeOffset="59623.4103">20415 4999 774,'-2'39'1161,"2"-16"-129,0 0-129,-1 0-387,1 0 0,-2 7-258,2-8-129,0 1-129,0-2 0,0-3 0,0-3-258,0-1-387,3-4-387,-3-10-1290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3T13:14:45.6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19827 10429 1935,'-15'2'3354,"15"-2"-1032,-12 0-516,12 0 0,-15 0-645,3-5 0,12 5-129,-23 0 0,13 5-129,-7-2-258,2 5-129,-4-4 0,6 5 129,-7-2-387,5 4 0,-2-1-129,3 1 0,-3 2-129,5-1 0,-1 2 129,1-2-129,2 1 129,3 1-129,-1-2 129,3 3 0,1-3 0,3 2 0,-1-3 129,2 3-129,3 0 129,4-3-129,-7-11 129,16 22-129,-5-16 258,2 2-258,2 2 0,4-5 0,0-2 129,5 5-129,-4-1-129,5 1 129,1 0-129,0 2 129,-2 0-129,-3 4 0,0-1 0,-5 2 0,-1 0 0,-1 3 129,-4 2-258,3-1 129,-6 5 258,0-2-258,0 3 129,-1 2-258,-2-1 258,-1-2-129,-1-1 129,-2 0-129,0-2 0,-5-1-129,-5-7 258,-1 0-129,-2 0 0,-6-3 129,0-1-129,-2-3 0,-6-5 129,1 1-129,-2-2 129,1-3 0,1-4 129,-1-3-129,2-1 258,6 1-258,-3-2 129,5 4-129,2-2 0,3 3-129,-1 0 129,13 7-258,-16-10 129,16 10-258,0 0-1161,0 0-3096,0 0-387,6-1-129,4-1-645</inkml:trace>
  <inkml:trace contextRef="#ctx0" brushRef="#br0" timeOffset="4360.2494">20677 9762 1419,'0'0'3483,"0"0"-645,0 0-516,-7-8-387,7 8-387,-9-7 0,9 7-516,-12-12 129,12 12-258,-13-9-129,13 9-258,-15-9 0,15 9-129,-20-12 0,20 12 0,-21-15 0,9 7 129,-3-2-258,-2 1 0,-1-1 0,1 0-129,-5-1 0,0 1 0,-5 3 0,3-1-129,-6 2 129,1 1 0,-1-2 0,4 1-129,-7 2 129,5 0 0,-2-1-129,2 0 129,1 0 0,-3 2-129,0-2 0,1 2 129,1 1-129,-3-1 0,-1 1 0,0 2 258,-3 0-258,-3 1 0,-1 3 0,-6 3 0,1-3-258,0 5 258,-5 2 0,2 0 0,-1-1 0,4 0 0,-3 0 0,7 1-129,-3 4 129,2-2 0,1 1 0,1 1 129,1 0-129,2 0 0,-3 3 0,5 1 0,-3 1-129,0 1 129,3 3 0,-3-1 0,1 2 0,1 4 129,-1 2-258,2-2 129,3 1 0,3 1 129,-1-1-258,1 2 129,2-3 0,1 2 0,0 5 0,6-4 129,-2 6-129,3-2 0,0 0 258,1 4-129,4 0-129,-2 2 0,2-1 0,0 3 0,1 1 0,-3 3 0,3 2-129,-2-1 129,-1 2 0,3-4 0,-1 0 258,1 3-258,2-2 129,1 1-129,1-2 129,1-1-129,2 3 129,2 1 0,1 3-258,0-2 129,1 2-129,-1 2 258,2 2-258,0-1 129,0 1 0,0-2 0,0-2 0,2 0 0,2 0 0,2-2 0,0-3 129,3 1-129,1 0 0,1 1 129,1-2-129,0 2 0,2 1 0,-1 1 0,1-3 0,0 1 0,1-3 0,0 1 0,0-1 258,2-6-258,-2 0 258,3-4-258,3-4 129,0 2 0,2-5 129,1 1-129,3-3 0,1-3 0,3-1 0,1 2 0,2-7 0,5 6 0,3-5 0,0-2 0,4-3-129,0 3 0,-1-3 129,1 0-129,-2 0 0,1 3 0,-3-6 129,-2 8-129,2-4 0,-3-1 0,2-3 129,1 2-129,0-4 0,0-2 0,0-1 129,3-2-129,-2-5 0,1 1 129,0-1-258,-3 0 129,1 0 0,-1-3 129,-1-3-258,-3 0 129,-3-2 0,0-2-129,-2-2 129,1 0 0,-2-3-129,1-1 129,-2-1 0,1 0-129,1 1 129,2 1 0,-2-5 0,2 1 0,-3 1 0,0-2 0,-4-1 0,-1 0-129,-2-1 129,-2-2 0,-1 6 0,-2-3 0,0 5 0,0-4-129,-1 2 258,-3 2-129,2-2-129,0 0 129,0 1 0,0-3-129,-1 1-129,0 1 258,-2 1-258,2-3 129,-2 0-129,1 2 258,0-3-258,-3 0 258,0 2-129,1-6 129,-1 3 0,0-1 0,0-2 0,-1-5-129,1 2 129,-1 0 0,-1-1 0,2 0 0,-2 0 0,1 0 0,-2 1 0,-2 4 0,1 1 0,-1-3 0,-2 2 0,2 1 0,0 0 129,-2 0-129,3 2 0,-3-2-129,2 0 258,-2-1-129,-1-4-129,1 5 0,-1 0 0,0-6 129,1 6-129,0-5 129,0 4-129,2-2 129,0 0 0,1-2 0,-1-3 129,-2 2-129,-3-2 0,3 0 0,-5 0 129,0-1-129,0 2 0,0 0 0,-5 3 0,3-1 0,-1 2 129,-2 0-129,3 1 0,2 1 0,-1 3 0,1-2 0,0 2 0,0 3 0,0-4 129,0-2-129,0 3-129,1-2 129,1 2-129,-2-1 129,0 0-129,3-1 258,-3 4-387,0 1 258,0-2 0,0 0 129,-3 1-129,1-2 0,0 1 0,0-1 0,-1 0 0,0 1 0,-2-4 129,1-2-258,-2 1 258,2 4-129,-4-4 0,1 1 0,0 1 129,0 2-129,1 5 0,2 0 0,-1-1 0,-1 2 0,2 2 129,2-1-129,-3 2 0,4-1 0,-3 2 0,4-2 129,-2 1-129,-1-2-129,0 1 129,3 1-129,-2 0 129,2 0-129,0-3 129,-3-1 0,3 1-129,-1 1 258,-2-1-129,0 2 0,-2-2 129,1-1-129,4 16 0,-11-20 0,11 20 0,-9-21 0,6 10 0,-1 1 0,4 10 0,-5-18 0,5 18 0,-4-20 0,1 7 0,3 13 0,-6-18 129,1 4-129,1 2 0,-2-1 0,2-1 0,-1 0 0,0 1 0,1-1 0,-2 1 0,1 1 0,0 1 0,0 1 0,5 10 0,-12-21 129,12 21-129,-9-18 0,9 18 0,-11-18 0,11 18 0,-9-15 0,9 15 0,-8-13 0,8 13 0,-10-19 0,10 19 0,-9-15 0,9 15 0,-8-16 0,8 16 129,-17-18-129,17 18 0,-17-15 0,17 15 0,-15-15 129,15 15-129,-16-18 0,16 18 0,-15-15 0,15 15 0,-18-12 0,8 6 0,-2 2-129,1-1 0,-2-3-258,13 8-1806,-25-5-2322,15-5-516,-4 0-258,6-4-258</inkml:trace>
  <inkml:trace contextRef="#ctx0" brushRef="#br0" timeOffset="24016.3736">18077 7170 2193,'5'11'3096,"3"7"-129,-8-18-774,9 19-387,-9-19-258,7 24-516,-4-13-129,5 5-129,-4-4-129,4 6-129,-2-4 0,2 5 0,-3 1-129,2 3 0,-3 3-129,-1 4 0,2-1-129,-4 7-129,-1-2 0,3 0 129,-2 2-129,1 0 0,-1 0 0,3-1 0,-3 1 0,2-3 0,1 0 129,-1 6 0,2-6 129,-1 3-129,6-4 129,-3 1-129,3 1 129,2 0-129,-1-2 258,3 1-387,-2 0 0,1 1 129,-1-1-129,3 2 0,-3 0 0,3-1 129,-3 2-129,2-3 0,-1-1 129,2 2-129,-1-2 0,-1-1 129,1-1-129,2-2 0,-1 1 0,1-1 129,1-5 129,-2 3-258,3-7 129,0 5 0,0-3 0,1-2 0,1-2 0,1 2-258,-1 1 258,2-4-129,2 1 0,1 2 0,-2-3 0,1 2 0,2-2 0,-1 1 0,5-3 0,-1 1 129,2 3-129,1-3 0,-2 2 0,2 1 0,2 0 0,-3-1 0,-1 1 0,2 0 0,-4-5 129,0 2-129,1-4-129,1-1 129,2-1 129,-3-3-129,0 2 0,-2-2 0,3 1-129,-1-1 129,-4 0 0,1 3 0,2-3 0,-2 1 0,2-1 0,-1-1 0,3 0 0,0 0 0,0 0 0,2 1 0,-3 0 0,3 0 0,0 0 0,-4 1 0,0 1 0,2-3 0,1 2 0,-1-3 129,2 1-129,0 0 0,1-4 0,0 0 0,1 1 0,3-1 0,-5-1 129,3 2-129,0-2 0,2 0 0,0-2 0,0-2 0,2-2 0,-5-2 0,2 0 129,-3-2-129,-2 0 0,-4-1 0,-1 0 0,-2-1 0,-3-1 0,-3 0 0,3 1 0,0-2 0,-3-2 0,0-1 0,0 1 0,0 1 0,0-3 0,-1-1 0,-1-1 0,0 4 129,1-1-129,-2-2 0,0 5 0,1-3 0,1-2 129,1 1-129,0 1 0,0-2 0,-1 1 0,-1 0 258,2-2-258,-2 4 0,1 3 0,-2-1 0,-3-3 129,5 4-129,-1-5-129,-1 0 129,3-2-258,-1 1 258,0-2-129,-2 1 129,2 1-129,-2-2 129,0-1 0,-1 4-129,-2 0 258,0-3-258,0 0 258,1-4-129,-1 4 0,0-3 0,1-1 0,-1-1 0,0 0 0,0 0 129,1-3-129,1 3 0,-3 0 0,3 1 129,-1-3-129,-1 2 0,0 0 0,0 2 0,-3 4 0,0-4 258,0-1-258,1 2 0,-1 4-258,2-4 516,-4 0-516,4 0 258,0-1-129,-2 0 129,-1-1-258,4-1 258,-2-1 0,-1 3 0,-1-3 0,0 3 0,1-3 0,-2 0 129,1 2-129,-1-4 0,1-4 129,1 2-129,1-1 0,-2-1 0,1 2 0,-3-1 129,1 0-129,-2 3 258,-1 4-258,-1 1 0,-3-1 129,0 3-129,4 2 129,-1 0-129,-1 3 0,1 0 0,0 4 0,1 2 0,-4 11 0,1-17-129,-1 17 0,0 0-258,0 0-516,-6 0-3354,6 0-516,-14 15-387,14-15-387</inkml:trace>
  <inkml:trace contextRef="#ctx0" brushRef="#br0" timeOffset="26131.4946">18900 7365 903,'0'0'3741,"0"0"-774,0 0-516,0 0-387,-3-13-129,3 13-129,0 0-387,0 0-129,0 0-387,0 0-129,0 0-258,0 0 0,0 0-258,0 0 129,0 12-258,0-12-129,-2 13 129,-1-1-129,1 2 0,-3 0 129,2 3-129,0 1 0,0-2 0,0 2 129,0 2-129,1-2 0,-1 1 0,1 1 0,2-1 0,-2 1 0,2-4 0,0 2 0,0 0 0,0-1 0,4 0 0,1-2 129,0-2-129,2 0 129,-1 0-129,1-2 129,-7-11 0,15 22 0,-15-22 0,19 16 0,-6-7-129,-2 0 129,1-3 0,-1-1 0,1-1-129,2 0 129,-2 1-129,0-3 129,0-1-129,0-1 129,0 0-129,0 0 129,-3 0 0,1 0 129,-10 0-258,20-9 129,-20 9 0,17-10-129,-17 10 129,17-15-129,-17 15 129,20-20-129,-11 8 129,0-3-129,0 0 0,-2 2 129,1-3 0,-1-2-129,2 0 129,-2-1-129,-1-1 129,-4 1 0,3-2 0,0-1-129,-3-1 129,3-1 0,0 6-129,-3 0 129,3-2-129,-2 4 129,0 1 0,-1 3-129,0 1 0,-2 11 0,3-17 129,-3 17-129,4-15 0,-4 15 129,1-13-129,-1 13 0,0 0 129,0 0-129,0-12 0,0 12 0,0 0 0,0 0-129,0 0 129,0 0-129,0 0-129,0 0-258,0 0-516,0 0-3741,0 0-129,0 0-387,0 0-516</inkml:trace>
  <inkml:trace contextRef="#ctx0" brushRef="#br0" timeOffset="30979.7719">20019 8844 1419,'0'0'3870,"0"0"387,0 0-1419,0 0-516,0 0-387,0 0-516,-9 0-387,9 0-258,0 0-129,-11 5-129,11-5-129,-10 8-129,10-8 0,-9 15-129,9-15 129,-8 20-129,4-8 0,4 3 0,-5-2 0,5 2 0,0-1 0,0 3 0,5-7-129,1 1 129,3-3-129,3-3 129,3-5-129,0 2 129,0-2-129,0 0 129,0-3-129,0-5 129,-3-4 0,1 2-129,-2-3 129,-3-2-129,-3 1 258,0-1-258,-5-2 258,0 0-129,-5 4-129,-3 0 0,-4 0 129,-2 6-129,-4-1 0,1 5 0,1 3 0,-2 0 0,5 5 0,-1 1-129,8 4-387,6-10-387,-1 13-3096,1-13-645,7 10-516,5-9 0</inkml:trace>
  <inkml:trace contextRef="#ctx0" brushRef="#br0" timeOffset="32971.8859">20031 9035 129,'-3'10'1806,"3"-10"-129,0 0 0,0 0 0,-12 12-258,12-12-387,-17 22 0,7-4-129,-5 3-129,-2 8 129,-8 3-387,1 8 129,-9 1-258,0 8 129,-6 3-258,-2 5 0,-4 2-129,-4 4 0,-4 6-258,-1 6 129,-1 3-129,-3-1 0,-4 1 0,2-2 129,1 3 0,1-4 0,4-7 129,2-7-129,8-12 129,5-7-258,15-9-774,-1-11-1548,11-20-1419,14-2-129,6-13-129</inkml:trace>
  <inkml:trace contextRef="#ctx0" brushRef="#br0" timeOffset="33407.9108">20055 9064 2709,'0'23'1677,"-6"-2"387,0 6 0,-1 12-258,-10 3-129,7 18-129,-12-1-258,5 11-129,-10 2-258,5 5-387,-5-1-387,3-2 0,1-4-258,1-7-258,6-4-516,-2-16-1548,3-13-1548,10-3-516,5-27 387</inkml:trace>
  <inkml:trace contextRef="#ctx0" brushRef="#br0" timeOffset="33743.93">20075 9063 2580,'8'66'3870,"-1"-16"-1419,-5 3-258,6 18-129,-4-2-516,6 12-387,-7 0-387,7 4-387,-3 1-258,3-1 129,-1-5-387,1-5 129,2-8-258,-2-12-516,5 0-903,-5-15-2580,-3-14 0,5-7 0</inkml:trace>
  <inkml:trace contextRef="#ctx0" brushRef="#br0" timeOffset="34083.9495">20119 8999 2322,'8'12'4515,"4"16"-129,0 14 0,8 6-2709,4 23-516,1 4-129,5 16-387,0 7-258,2 6-129,-2 2-258,-1-1 129,-2-6-129,-2-6-129,-3 0 129,0-8-258,0-10-387,-7-15-2967,-1-11-774,3-10-516,-4-13 129</inkml:trace>
  <inkml:trace contextRef="#ctx0" brushRef="#br0" timeOffset="35831.0493">20097 7527 2322,'-10'9'2967,"10"-9"-645,-11 17-129,11-17-516,-13 19-129,13-19-129,-10 24-129,10-24-258,-4 22-129,4-22-129,0 25-129,0-15-258,7 4 0,-7-14-129,17 19 0,-7-13-129,2-3 0,0 0-129,2-3 0,-2 0 129,-1-5-129,-1 0 129,-10 5-129,12-17 129,-12 17 0,5-21 0,-5 10-129,-2-2 129,-7 0-129,0 0 0,-3 0 0,0 4 0,-1 2 0,-1 2 0,4 0-129,10 5-129,-17 0-645,17 0-3096,0 0-645,2 13 0,-2-13-387</inkml:trace>
  <inkml:trace contextRef="#ctx0" brushRef="#br0" timeOffset="36564.0912">20427 7263 4644,'10'3'4773,"-2"13"-129,-8-5-258,0 1-3354,0 14-129,-3-3-258,3 6-129,-3 1-129,1 2-129,1-4-129,1 1 0,-3-7-129,3-7 129,0-15-129,0 15 0,0-15 0,2-8 0,0-8 129,-2-8-129,0-3 129,0-5-129,0-4 0,0 0 0,-4-1 129,-1 9-129,1 0 0,0 6-129,-1 7 129,5 15 0,0 0 0,0 0 0,0 0 0,12 8 0,-2 3 0,4 4 129,2-5 129,1 0-129,0-2 0,3-2 129,-5-2-129,2-3 129,0-1-129,-3-4 0,3-3 129,-4-1-129,1-4 129,1-1-129,-5 2 0,0 4 0,-10 7 0,12-13 0,-12 13 0,0 0 0,10 10-129,-7 3 129,0 3-129,0 7 129,0 3-129,0 0 0,1 0 0,-1 1 129,1-6-129,-3 0-129,4-2-129,-5-19-258,5 20-645,-5-20-2838,0 0-903,2-12-258,-2 12-387</inkml:trace>
  <inkml:trace contextRef="#ctx0" brushRef="#br0" timeOffset="36788.104">20785 6982 6708,'0'0'5160,"10"14"-258,-5 1-387,0 0-3741,4 11 0,-1-6-387,2 8-387,2 6-1290,-3-10-3096,-3 0-258,-1 0-516,-3-6-129</inkml:trace>
  <inkml:trace contextRef="#ctx0" brushRef="#br0" timeOffset="38472.2005">20126 7728 645,'-4'17'2451,"4"-17"-387,-1 22 129,1-6-387,-4 3-516,4 0 129,0 0-387,0 10 0,-2-3-387,2 5 0,0 2-258,-1 3-129,-3 0 129,3 4-387,-1 1 0,-1-3-129,-1 5 129,1-1 0,3 3 0,0-3-129,0 0 129,0-2-129,3 1 0,1-2-129,2-3-129,-1-3-129,-1-3 129,-2-7 0,-1 5-129,-1-7 129,0 2-258,0-2-129,-1 0-1290,1 4-1419,-4-9 0</inkml:trace>
  <inkml:trace contextRef="#ctx0" brushRef="#br0" timeOffset="40108.2939">19918 8021 258,'-41'122'1161,"15"-52"-774,3 5 0,-7 0-387,3 1-258,-2 5-129,-5-3-903</inkml:trace>
  <inkml:trace contextRef="#ctx0" brushRef="#br0" timeOffset="40947.342">19864 8468 1032,'-46'125'2580,"16"-58"-645,4 8-645,-5 4-516,-5 5-129,0 4-387,-4 2-129,-1 3 258,-6 1-129,6-1 258,-8 1-129,6 0 129,1 1-258,-1-3 129,0-4 129,5-3-258,0 1-129,1-7-258,8-5-129,-1-14-774,8-15-2193,8 3-387,-4-26 129</inkml:trace>
  <inkml:trace contextRef="#ctx0" brushRef="#br0" timeOffset="52350.9943">20451 8394 516,'0'0'3870,"0"0"387,0 0-774,0 0-903,0 12-516,0-12-645,-1 19-258,1-19-387,-2 32 0,-1-11-387,3 8 258,-3 0-387,-2 10 0,1-3 0,-2 2 0,0-5 0,0 2-129,0-7 129,3-4-129,0-4 0,3-9-129,0-11 0,0 14 129,0-14-129,0 0 0,0 0 0,0-15 129,3-2-258,-1-2 258,-1-8-258,3-6 129,-2-2-129,4-5 129,-2 2-129,1-3 0,0 5 258,-1 2-258,2 6 129,0 2 0,-2 8 0,1 7 0,-5 11 0,12-8 0,-12 8 0,15 8 0,-4 5 0,-1 2 0,0 3 129,2 1 0,1-4-129,1 2 129,-3-7 0,1-3 0,0-6 0,3-1 129,0-4-129,1-8-129,-1-7 129,4 3-129,1-2 0,0 0 129,-3 0-129,0 0 0,-2 5 129,0 1-129,-6 6 0,-9 6 0,14-5 129,-14 5-129,6 11 129,-6 4 0,0 8-129,0 6 129,0 2-129,-5 8 258,1 2-258,0 1 129,-1-3 129,1-4-258,-1-6 258,2-4-258,1-8 129,2-5 0,0-12 0,0 0-258,0 0-129,0 0-387,10 11-2709,-10-11-1419,0 0-258,0 0-387,12-8-387</inkml:trace>
  <inkml:trace contextRef="#ctx0" brushRef="#br0" timeOffset="54152.0972">20019 8063 1,'-30'139'0,"16"-63"0,-1-1 0,-1 8 0,0 1 0,-3 2 0,4 1 0,-2-6 0,-1-2 0,1 0 0,0 1 0,3-6 0,-3-6 0,4-1 0</inkml:trace>
  <inkml:trace contextRef="#ctx0" brushRef="#br0" timeOffset="55827.193">20019 8130 903,'-15'78'1032,"6"-36"-387,1 8-129,1-1-387,-3 8 129,2-2-129,-1 2 387,0 5 0,-2-2 0,1-3 129,3-1 0,-3 2 129,5-2-258,-2 1 129,3 0-516,-2-6 0,4 1-129,-2-3 0,3-2 0,-4-3 258,0-1-516,1-1 516,-2-1-129,1-2-129,1-2 129,-4 1 0,1-2 129,-1 0 129,1-4 0,0 4 0,-6-5 0,6-2 0,-3 3 129,0-5-129,1 0 0,2 2-129,-2-4-129,3 0 0,-2 0 0,4 3 0,-4-3-129,3 3 258,-2-3-129,0 1-129,-1-1 0,3-3 129,-2-1 0,-1-1 0,1-7-129,2 3 129,0-5 0,2 0 0,3-11 0,-6 19 129,6-19-129,-5 11 0,5-11-129,0 0-258,0 0-1290,0 0-2064,0 0-387,0 0 0</inkml:trace>
  <inkml:trace contextRef="#ctx0" brushRef="#br0" timeOffset="56504.2318">19580 10214 258,'-2'39'1290,"9"-23"-129,-7-16 129,18 18-129,-7-13 0,2-5-516,2 0 0,2-13-258,0-3 0,-2-10 258,-1 3-129,-2-8 129,1 6 0,-11-4 0,-2 8 0,-1 5 0,-10 10-258,-4 5-129,-2 2-258,-6 14-516,0 3-2451,-2 0-645,10 10-258</inkml:trace>
  <inkml:trace contextRef="#ctx0" brushRef="#br0" timeOffset="56967.2583">19107 10286 1419,'-22'49'3483,"6"-27"516,9 4-2451,2 1-129,4-6-516,1-3-258,0-18-129,20 16-387,-5-16 129,1-8-129,4-10 0,-4-7 0,0-3-129,-1-5 0,-5-2-129,-5 4 0,-5 2-258,-7 4-387,-4 13-1290,-1 10-1677,-10 1-129,4 12 259</inkml:trace>
  <inkml:trace contextRef="#ctx0" brushRef="#br0" timeOffset="57552.2917">20160 10189 2451,'-21'38'4515,"9"-26"-129,4 7-258,1-6-2322,7-13-1290,0 0-129,0 0-387,12 0 0,3-13-258,2 3 258,2-5-258,1 1 129,-1 1 0,-4 3-129,-2-3-258,-6 2-516,-7 11-516,0 0-1290,-3-14-1161,3 14-258</inkml:trace>
  <inkml:trace contextRef="#ctx0" brushRef="#br0" timeOffset="58139.3254">20494 10359 4128,'-12'23'4515,"2"3"0,4-10-516,2-3-3483,4 5 0,0-6 0,7 1-258,-7-13 0,22 11-129,-9-9 0,1-2 0,-2-7 129,3-3-129,-5-4 0,-2 4 0,-4 0 0,-3-1-129,-1-1 0,0 12-645,-8-14-3225,8 14-645,-15-2-129,15 2-258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3T13:24:43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2778 4861 903,'0'0'4386,"-12"-8"129,12 8-258,0 0-1419,-18-11-1161,18 11-516,0 0-129,0 0-258,-13-1 129,13 1-387,0 0 0,0 0-129,-5 12 0,5-1 0,-2 5-129,2 4 0,-4 6-129,3 5 0,-2 8 0,-1 3 0,0 6 0,-2 2-129,3 2 0,0 6 0,1 2-129,2 0 129,0-3 0,0-2-129,5-5 129,1-5-129,1-7 129,-2-4 0,1-11 0,-3-2-129,0-8 258,-1-1-129,-2-12 0,1 13 0,-1-13 0,0 0 0,0 0 0,0 0 0,12 8 0,-12-8 0,17 0 0,-5 0 129,3 0-129,4 0 129,2-2 0,3 0-129,-3 1 129,8-1-129,-4 1 0,0 1 0,1 0 0,-3 1 0,-1 4 0,-3-2 0,1-3 0,-3 3 0,-4-1 129,1-2-129,-2 0 0,0 0 0,-12 0 129,17-5-129,-17 5 129,13-14-129,-13 14 0,10-16 129,-8 2-129,2-2 129,-3-2-258,4-8 387,-2-5-258,0-2 258,1-7-258,0-4 258,-1-5 0,-1-1-129,3-4 129,-3 3-129,-2 3 258,0 3-258,0 4 129,0 4 0,-2 1-129,-3 6 0,3 6 0,0 1 0,1 4-129,1-1 129,0 5-129,0 2 129,0 13-129,0-16 129,0 16-129,0 0 0,0-11 129,0 11-129,0 0 0,0 0-129,0 0 129,0 0-129,0 0 129,0 0-387,0 12-387,0-12-2967,-4 18-1548,4-18-258,-8 21-516</inkml:trace>
  <inkml:trace contextRef="#ctx0" brushRef="#br0" timeOffset="888.0508">16478 2102 11481,'0'0'4515,"-12"0"0,12 0-387,0 0-3612,0 0-387,0 0-129,0-8-1161,7 6-2967,-7 2-129,18-10-516,-18 10-129</inkml:trace>
  <inkml:trace contextRef="#ctx0" brushRef="#br0" timeOffset="1084.0619">16505 2355 12255,'2'27'4773,"-2"-27"-387,3 15-129,-3-15-3741,2 10-129,-2-10-387,0 0-903,15 16-3354,-15-16 129,10 10-774,-10-10-516</inkml:trace>
  <inkml:trace contextRef="#ctx0" brushRef="#br0" timeOffset="2316.1325">17655 1524 12771,'0'0'4644,"13"-6"0,-8 22-258,-7 12-4257,1 13 387,1 5-129,3 11-129,-3 6-258,2 9 0,-4 3-129,0 3 129,-4-1 129,-1 1-129,0-3 0,-1-1-387,2-5 387,0-8-129,4-2 0,2-7-129,0-7 258,7-7-387,0-5 387,2-4 0,2-8 0,2-3 0,-1-8 0,3-1 0,-1-5 0,1 1 129,-1-5-129,6 1 129,-2-1-129,3 0 129,6 0-129,3 0 0,1 0 0,6 0 129,5 0-129,2-3 0,5 3 0,0-3 0,-1 1 0,1 0 0,-2 1 0,-5-1 129,-3 1-129,-3 1 0,-4 0-129,-5 6 129,-4-6 0,-2 4 0,-3-1 0,-4 3 0,-2-4 0,-2 1 0,-10-3 129,17 5-129,-17-5 0,12 3 0,-12-3 0,0 0 129,12-1-129,-12 1 129,6-20-129,-6 4 129,2 1-129,-2-4 129,0-7 0,0-1-129,-2-2 129,-3-8-129,4-1 129,-3-6 129,-1-8-129,3-3 258,-3-9-387,0-8 387,2-3-258,-1 2 387,2-4-387,-1-6 129,3 8-129,0-3 258,-1 8 129,1 1-258,0 10 258,0-1-258,-2 9 129,2 51-257,-5-84-130,5 84 0,-4-53 0,4 53 0,0 0 0,0 0 0,0 0 0,-8-52 0,8 52 0,0 0 0,0 0 0,0 0 0,0 0-130,0 0-386,0 0-774,0 0-2580,0 0-774,0 0-645,0 66-516,0-66-387</inkml:trace>
  <inkml:trace contextRef="#ctx0" brushRef="#br0" timeOffset="5567.3184">4094 9024 3096,'-2'-21'4257,"-1"7"129,3 14-1032,0 0-1032,-12-19-258,12 19-516,0 0-258,0 0-387,0 0-258,0 0-129,0 0 0,0 0-129,-5 16-129,5 2-129,0 6 0,3 6 0,-3 8 0,0 4 0,0 3-129,-5 3 129,-3 4-129,-1 4 0,1-1 0,1 1 129,0-5-129,2 0 0,5-7 0,0-3 0,0-3 129,3-8-129,1-9 0,4-1 0,1-9 0,-9-11 0,20 17 0,-8-12 0,3-4 129,1-1-129,5 0 0,0-1 0,3-4 129,1 2 0,2-1-129,0-1 129,0 4-129,0-4 0,0 3 129,-1 2-129,-3 0 0,-1 0 0,-4 2 129,-2-2-129,-2 3 0,-3 0 129,-11-3-129,12 0 0,-12 0 129,0 0-129,0 0 129,13-3-129,-13 3 129,11-16 0,-7 4 0,3-5-129,0-4 129,0-4 0,0-6-129,-2-5 258,1-7-258,-3-4 0,-2-3 0,2-6 129,-3 1-129,0 1 0,0 0 258,0 8-258,-3 7 258,1 7-129,0 4 129,-4 10-129,4 5-129,2 13 0,-4-13 0,4 13 0,0 0-129,0 0 0,9 11-129,-9-11-1032,19 15-3483,-11-4-387,-8-11 0,19 15-774</inkml:trace>
  <inkml:trace contextRef="#ctx0" brushRef="#br0" timeOffset="6964.3983">6364 9761 9288,'13'4'5160,"-13"-4"-516,0 0-129,0 0-2838,0 0-1032,0 0-258,9 14-645,-9-14-645,15 3-3612,-15-3-129,17 1-258,-5-1-387</inkml:trace>
  <inkml:trace contextRef="#ctx0" brushRef="#br0" timeOffset="7120.4072">6565 9824 7998,'0'0'4257,"12"8"129,-12-8-903,0 0-3870,0 0-3096,13-10-387,-3 9-387,-10 1-516</inkml:trace>
  <inkml:trace contextRef="#ctx0" brushRef="#br0" timeOffset="7300.4176">6803 9842 1419,'17'-2'3225,"-17"2"-129,14-3-1419,-14 3-1677,0 0-2193,15 2-903,-15-2-129</inkml:trace>
  <inkml:trace contextRef="#ctx0" brushRef="#br0" timeOffset="8772.5018">8353 9117 3354,'0'-35'4773,"0"25"-129,-3-6-1161,3 16-645,-4-16-774,4 16-258,0 0-645,0 0-258,2 11-387,5 7-129,-2 6-258,0 6 0,2 8 0,-3 7 0,-1 1-129,-3 6 0,0 0 129,-4 2 0,-4-3-129,2-4 129,0-1-129,0-4 129,5-6-129,1-7 129,-2-6-129,9-5-129,5-5 129,0-5 129,5-2-258,3-4 129,2-2 129,2 0-129,1 0 0,1 0 0,-2 0 0,2 0 0,-4 4 0,0-1 0,0 3-129,-3-1 129,-1-1-129,-1 0 129,-2 1 0,-3-3 0,0-1 0,-2-1 0,-10 0 0,15-3 129,-15 3-129,18-21 0,-10 6 129,2-4 0,-1-4 0,0-4 0,3-8 0,0-1-129,-2-6 129,2-2 0,-2-10 0,-1-2 0,-4-4 0,3-5-129,-3 8 258,-5 5-129,0 4 129,0 9 0,-2 6 0,-1 9-129,-2 11 0,5 13-129,0 0-129,0 0-516,12 19-2967,0-4-1548,5 6-258,1-1-258,6 5-387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3-13T15:31:11.2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3-13T15:32:14.955"/>
    </inkml:context>
  </inkml:definitions>
  <inkml:trace contextRef="#ctx0" brushRef="#br0">19698 3531 129,'3'-12'3483,"-1"3"129,0-2-1419,-2 11-516,1-21-387,-1 21-516,2-20-129,-2 20-129,0-16 0,0 16 0,0 0-129,-5-13 0,-4 10 129,9 3-129,-17-6 0,6 6 0,-3-2 0,3 2 129,-9-1-129,4 1 0,-4 0 0,1 5 0,-3 0 0,0 3-129,-3-1 129,0 6-129,0-3-129,0 4 129,2 0-129,-1 0 0,2 1-129,3 6 0,-3-2 0,5 2 0,0 1 0,3 4 129,-1-1 0,2 1-129,1 0 129,1 0-129,1 1 129,3 0 0,0-5-129,3 4 0,-1-2 0,5-1 0,-2-2 0,4 3 129,3-6-129,4 2 129,1-4 129,6 3-129,0-7 258,4 3-258,1-4 258,2-1-129,6-2 0,-1 0-129,1 1-129,0-2 0,3-1 129,-1 0-129,-1 0 0,2-2 0,-6-1 0,1 1 0,-1 1 0,-2-3 129,-3 2-129,-3-2 0,-2-1 0,-4 1 0,0 1 0,-2-3-129,-10 0 129,14 0-129,-14 0-516,8-11-645,1 7-3354,-5-9-258,-4 13-258,5-23-129</inkml:trace>
  <inkml:trace contextRef="#ctx0" brushRef="#br0" timeOffset="728.0417">19278 4312 1161,'-12'9'4386,"12"-9"0,0 0-1032,0 0-516,0 0-903,-9 0-516,9 0-258,0 0-258,0 0-129,0 0-129,0 0-258,0 0 0,4 5 0,-4-5 129,15 13-129,-2-10-129,3 7 129,6-4-129,5 4 0,3-4-129,3 3 0,4-4 0,1 2-129,3-1 0,-2-3 129,-1 0-129,-1 0 129,-2 1-129,-5-2 0,-5 0 0,-6 2 129,-3-2-129,-5-1 0,-11-1 0,9 3-129,-9-3-129,0 0-258,0 0-2064,9 2-2193,-9-2-516,0 0-129,16-10-387</inkml:trace>
  <inkml:trace contextRef="#ctx0" brushRef="#br0" timeOffset="7899.4518">1859 3360 6321,'0'0'4773,"0"0"-258,0 0-258,-2 7-2580,-13 2-387,10 20-516,-7 0-387,1 15 0,-3 7-129,1 10 0,-1 7-258,-1 1 0,-2 3 258,-2-1-129,2-2 129,-2-3-129,0-9 129,1-10-129,2-7 129,2-7-129,4-9-129,3-10 0,7-14 0,0 0 129,-4-13-129,4-13 0,5-9 0,1-7 0,4-11-129,4-2-129,3-5 129,0-4 0,2-2 0,1 3 0,0 2 129,3 4 0,-5 4 129,-1 10 0,-1 3 129,2 9-258,-6 8 129,4 9 0,-2 7 0,0 7-129,2 8 129,-1 10-129,2 7 129,1 12-129,4 7 0,-3 7 129,3 4-129,-2 4 0,-2 1 0,1 1 0,-2-2 129,-2-3-129,-1-7 129,-4-5-129,0-5 0,-3-10-258,0-4-258,-4-10-645,6 2-2967,-9-17-387,0 0-645,-2-8 0</inkml:trace>
  <inkml:trace contextRef="#ctx0" brushRef="#br0" timeOffset="8187.4683">1671 3925 9546,'-14'-7'5289,"3"0"-258,11 7-645,4-8-3096,9 8-645,3 0-258,7 0-129,0 0-129,11 2-129,4 1 0,0 1 129,5 2-129,0-3-129,3 6-258,-3-10-903,5 1-3225,-13-4-258,2 4-129,-8-7-645</inkml:trace>
  <inkml:trace contextRef="#ctx0" brushRef="#br0" timeOffset="8803.5035">2538 3681 10191,'-9'1'5160,"-4"0"-516,13 11-903,-9-13-2580,9 1-258,8 3-387,5 1-258,1 1 0,4 2 0,6-1 0,2 2-129,0-3 0,3-3 0,-2 0-129,0-2-129,0 0-129,-7-8-1032,5 7-3354,-11-11-129,0 9-387,-14 3-516</inkml:trace>
  <inkml:trace contextRef="#ctx0" brushRef="#br0" timeOffset="9179.5251">2588 3983 7482,'0'15'4773,"0"-15"129,0 0-516,11 1-2709,-11-1-516,0 0-129,9-1-645,-9 1 0,14 0-129,-3 3 0,3 2-129,4 1 0,2-1 129,1 3-129,2-4 0,1 0 0,-1-2 0,1-1-258,-5 1-129,-2-5-1548,0 3-3096,-6-6-129,-1 2-258,-5-8-645</inkml:trace>
  <inkml:trace contextRef="#ctx0" brushRef="#br0" timeOffset="10362.5927">3268 3789 7224,'-9'3'4773,"0"-6"0,3-10-516,6 13-2580,-2-27-387,2 16-258,0-14-387,5 4-129,2-4-258,2 3 0,1-1 0,2 2-258,3 1 129,3 1-129,-1 2 129,3 3-258,1 4 129,-1 1 0,1 8 0,1 1 0,-4 3 0,1 9 0,-1 9-129,-1 9 258,-4 1-129,0 6 0,-3 3 0,-5 6 0,-3-3 0,-2-1 0,-2 3-129,-7-3 129,-3 2-129,-3-3 129,-4-1 0,-4 0 0,3-4 0,-3-2 0,1-3 0,4-4 0,-2-4 129,4-2-129,6-3-129,1-6 129,5-2-129,4-10 258,-2 15-258,2-15 258,9 15-129,2-8 129,0 0-129,8 1 129,1-6 0,3 5-129,4-1 0,2 0 129,2-4-129,1 1 0,-3 1 0,-1-2 129,-4 1 0,-2-1-129,-3-2 129,-7 0-129,0 0 129,-12 0-129,13 0 0,-13 0 0,0 0 129,0 0-129,0 0-129,0 0 0,0 0-258,4-16-1032,3 16-3483,-7 0 0,0 0-387,9-20-387</inkml:trace>
  <inkml:trace contextRef="#ctx0" brushRef="#br0" timeOffset="11815.6758">3914 3236 774,'0'-22'3999,"0"11"516,0 11 0,-7-15-1290,7 15-903,0 0-774,0 0-129,-12-3-516,10 8 0,-3 7-387,2 7-387,-2 0 0,0 9-258,1 2 129,1 7-129,1 3 129,0 3-258,2 0 258,0 4 0,4 0-129,3-1 129,4-1 0,2-4 0,0-3 0,3-8 0,1-4 0,2-6 129,2-11-129,-1-4 258,-1-5-258,3-7 129,-3-7 0,1-9 0,-3-6 0,-1-5 0,-2-3 129,1-8-129,-3-2 129,1 0-129,-4-3 0,1 2 129,-4 8-129,-1 4 0,-3 6 0,-2 6 0,0 7-129,0 7 0,0 10 0,0 0 0,0 0-258,0 0-129,0 0-1290,10 7-2967,1 3-129,-11-10-387,22 11-516</inkml:trace>
  <inkml:trace contextRef="#ctx0" brushRef="#br0" timeOffset="12575.7193">4651 3753 5031,'-8'3'4902,"0"5"-258,8-8-129,0 0-1419,0 0-1935,18 8-258,-6-8-129,8 4-258,1-2-129,6 1-129,-1-1-258,5 2-258,-1 1-258,-3-7-903,7 2-2967,-10 0-129,-3 0-387,-10-1-387</inkml:trace>
  <inkml:trace contextRef="#ctx0" brushRef="#br0" timeOffset="12815.733">4725 4001 5805,'-1'14'5031,"1"0"-387,0-14-258,2 16-1548,-2-16-2451,14 5 0,-3 0-129,3 0-258,4-2 129,1-1-129,6 0 0,3-5-903,8-3-3225,-5-7-258,2-4-258,1-11-387</inkml:trace>
  <inkml:trace contextRef="#ctx0" brushRef="#br0" timeOffset="13595.7776">5627 3419 8127,'13'-36'4644,"-13"19"-129,0 17-387,-22-29-2580,12 23-516,-10-6-258,-1 6-258,0 4-258,-3 2 0,0 1-129,2 9 0,1 1 0,4 7-129,2-1 0,8 2 129,0 1-258,7 5 258,5-4-129,7 5 0,5 5 0,2-2 0,5 4 0,-2 1 0,2 3 0,-6-2 0,-1 2 0,-6-1 0,-6 3 0,-5-5 0,-11 3 0,-7-4 0,-4 3 129,-8-6-129,-1-3 129,-2-4-258,2-5 258,5-3-129,2-5 129,7-6-258,4-3 129,13-1 0,0 0-129,0-8 129,9 0-129,9-1 258,2-2-258,10 3 258,0 2-129,2 4 0,0 2 129,-4 4-129,-1 8 129,-6 5-129,-3 9 0,-9 5 0,-7 8 0,-2 0 0,0 6 0,-7 1 0,-1 0 0,2-3 0,2 0 0,4-9 0,0-2 0,10-4 129,3-5-129,4-2 0,5-3-258,-3-12-1161,10 6-3096,-5-9-258,4-3-258,-4-9-645</inkml:trace>
  <inkml:trace contextRef="#ctx0" brushRef="#br0" timeOffset="14487.8287">6385 3699 2709,'13'-27'4644,"-8"16"0,-5-7-387,0 18-903,-7-26-1419,7 26-516,-21-9-645,6 9-258,-6 5-129,-4 11-258,-1 5 0,-1 1 0,-1 5-129,0 3 0,3-3 0,2 6 0,7-7-129,2-1 129,8 0 0,6-5 0,3-1 0,13-3 129,2 0-129,7-3 129,4-2 0,1 3-129,0-1 129,0 4-129,-1-3 129,-3 3 0,-4-1 0,-6 4-129,-6 2 258,-5-2-129,-5 0 0,-2 2 0,-11-1-129,-2-4 129,-6 1 0,-4-4-129,0-3 0,-1-3 0,0-2 0,4-4-129,3 4-129,2-6-516,17 0-2064,-9 0-1677,9 0-258,14-19-258,8 0-258</inkml:trace>
  <inkml:trace contextRef="#ctx0" brushRef="#br0" timeOffset="14843.849">6734 3443 11739,'0'-13'4902,"0"13"-387,0 0 0,-11 11-3999,11 18-258,0 9 129,0 15-258,2 10-129,3 10 0,2 10 129,2 1 0,-2 5-129,1-4 129,-4-9 0,1-4-129,-1-5 129,-4-8-129,0-14 0,0-1 0,-2-14-129,0-6-129,2-3-387,0-21-1677,0 10-2322,0-10-258,0 0-258,11-26-387</inkml:trace>
  <inkml:trace contextRef="#ctx0" brushRef="#br0" timeOffset="15775.9023">7490 3725 3870,'17'-3'4515,"-17"3"0,15-4-129,-15-8-2064,0 12-516,0 0-258,0 0-516,0 0-258,-10-7-258,0 5-129,0 2-258,-5 0-129,-1 3 0,-1 5 0,-3 4 129,0-1-129,1-1-129,-2 3 129,5 1 0,2 0-129,6 0 129,3-1-129,5 2 0,2 4 0,8 0 129,4 2-129,2 4 129,6 0 0,-1 3-129,1 1 258,-1 3-129,-2-4 129,-2 3-129,-3-1 129,-4-4-129,-3 0 129,-7 0 0,0-5-129,-4-1 0,-8-1 129,-3-5-129,-5-4 129,-1-2-129,-3-6 0,1 0 129,4-2-129,-1 0-129,5-7 129,5 0-129,10 7-387,0-20-774,15 14-3096,2-10 0,12 1-645,3-3-129</inkml:trace>
  <inkml:trace contextRef="#ctx0" brushRef="#br0" timeOffset="16247.9293">8418 3522 8256,'-20'-19'4515,"5"19"-387,-7 0-903,3 11-1935,-11 4-258,5 12-516,-8 3-258,4 9 129,-3 1-258,3 5 258,3-5-258,4 5 258,5-9-258,6 1 0,8-4 0,3-1 0,8-5 129,8-4-258,6-1 258,4-3-258,4-4 129,0-4-129,2-3 129,1-1-258,-3-1-129,-4-3-129,-3 4-774,-9-7-2322,1 2-1032,-15-2-129,12 0-387</inkml:trace>
  <inkml:trace contextRef="#ctx0" brushRef="#br0" timeOffset="16523.9451">8064 4311 5160,'24'22'5031,"-7"-21"-129,9 4-387,-2-9-1935,10 4-1161,-3-4-387,3 1-516,0-1-258,-3 1-129,-1 3-258,-3-1 0,-3 1-387,-2-5-774,1 5-2967,-9-3-387,0 2-129,-5-6-387</inkml:trace>
  <inkml:trace contextRef="#ctx0" brushRef="#br0" timeOffset="17195.9836">8805 3490 8643,'-6'27'4644,"0"-8"-129,1 13-258,-4-3-3096,8 14-258,-5-2-387,6 11 0,0-3-387,0 6 129,0-1 0,6 1-129,0-3 0,2-2 0,1 1-129,2-6 0,2-4 129,1-7-129,2-4 0,0-7 129,3-8-129,1-3 0,0-12 129,2-7 0,2-9 0,2-7 0,-1-8 0,1-2 0,-2-8 0,-2 0 129,-3-6-129,-3 4 129,-6-5-129,0 4 129,-7-3-129,-3 4 0,0 3 0,-3 3 0,-1 5-129,-2 2 0,2 7 0,1 4-129,3 19 0,-3-18-129,3 18-645,0 0-3870,0 0-129,6-1-387,7 1-258</inkml:trace>
  <inkml:trace contextRef="#ctx0" brushRef="#br0" timeOffset="18267.0448">9466 3453 7224,'-9'-9'4902,"9"9"0,-8-20-258,8 20-2580,0-21-516,0 21-645,7-22-387,-7 22-129,12-16-129,-2 10-129,0 4-129,1 2 129,6 0-129,0 3 0,4 6 0,1 0 0,1 3 0,0 3 0,-2 1 0,-3 2 0,-4 1 0,-8 9 0,-6-2 0,-1 8 0,-8 6 0,-5 4 0,-4 1 0,2 2 0,0 1 0,4-1 0,5-1 129,4-2-129,3-6 0,3-3 0,9-5 0,7-4 0,0-5 0,0-5 0,5-8 0,-2-3 0,1-4 0,-5-1 129,-2-2-129,-3-5 0,-4-3 0,-9 10 0,6-19 129,-6 19-129,-8-15 0,1 13 0,-6 1 0,1 1 0,1 3-129,-3 8 129,4 2 0,0 8 0,5 2-129,2 6 129,3 4 0,0 3-129,5 3 129,2 3 0,2 4-129,-2-3 129,0 1 0,0-3 0,-7-1-129,0-5 129,0-2-129,-5-7 258,-6-2-258,-2-5 129,-3-8 129,-1-2-129,-1-5 0,1 1-129,3-1-129,-3-4-645,17 0-3870,-14-1 129,14 1-645,0 0-258</inkml:trace>
  <inkml:trace contextRef="#ctx0" brushRef="#br0" timeOffset="21591.235">17892 3399 903,'2'-11'4128,"-2"-3"387,0 14 0,-10-1-1806,-6-6-645,8 12-645,-12-5-258,6 12-129,-6-3-258,3 9-129,-6 0-258,4 7 258,-1 4-387,-1 11 0,0 9-129,1 8 129,1 5-129,0 10 129,2 4 0,5 3-129,0 4 0,7-2 0,4-5 0,1 0-258,1-5 258,9-5-258,-1-6 129,1-2 0,1-10-129,-2-6 129,1-9-129,-2-8-129,0-4-387,-8-21-1032,11 11-2838,-11-11-516,14-11-129,-6-10-516</inkml:trace>
  <inkml:trace contextRef="#ctx0" brushRef="#br0" timeOffset="22239.272">18193 3961 6966,'0'-14'4902,"0"3"129,-2-2-774,2 13-2709,0 0-516,0 0-387,0 0-129,-2 10-129,-2 11-129,1 5-129,-6 9 0,1 8-129,-2 7 129,0-1-129,1 2 129,-1-2-258,3-7 0,0-6 129,4-9 0,1-6 0,1-9 0,1-12 0,0 0-129,1-12 129,4-15 129,-1-10-258,3-8 258,2-15-129,2-10 0,3-6 129,1-11 0,6 0 0,-4 7 0,5 7 129,-6 5 0,1 17 0,-2 15 0,-3 11 0,-3 13-129,-9 12 129,10 14-258,-3 12 129,-1 11-129,0 8 0,4 3 0,1 9 129,1 6-129,2-1 0,1 1 0,0-1 0,1-3 0,-1-2-129,-3-2 129,-2-5-258,-1-2 0,-2-7 0,-1-3-129,-6-11-129,2-1-387,-2-26-1161,2 18-2709,-2-18-387,0-7 0,-6-10-258</inkml:trace>
  <inkml:trace contextRef="#ctx0" brushRef="#br0" timeOffset="22495.2867">18191 4117 8385,'-13'3'5160,"2"8"-129,11-11-387,8 9-3225,10 2-516,-3-6-387,9 7-129,2-3-258,5 2 0,2-3-129,3-1-129,2-2 0,0-2-129,0 1-387,-4-5-774,8 1-3096,-15-2-387,2 1-387,-8-5-129</inkml:trace>
  <inkml:trace contextRef="#ctx0" brushRef="#br0" timeOffset="22691.2979">18729 4235 6708,'17'36'5160,"-11"-18"-258,1 10-516,-7-12-2451,8 20-645,-8-6-645,0 2-258,0 2-258,-1-3 0,-3 1-387,-1-10-774,5 2-3483,-4-11-258,4-13-387,0 0-516</inkml:trace>
  <inkml:trace contextRef="#ctx0" brushRef="#br0" timeOffset="23455.3416">20117 3305 5676,'-6'-36'5289,"1"20"-516,5 16 129,0 0-2838,7 2-645,3 12-645,9 16-258,-2 11-258,8 18-258,1 13 258,2 12-387,-2 10 258,-1 4 0,-8 6 0,-3 4 0,-2-9 0,-7-3-129,-7-12 129,-5-7-129,-7-10-129,-1-10 0,-2-7-516,-7-21-1161,7 2-2838,-5-17-387,8-3-129,-1-11-645</inkml:trace>
  <inkml:trace contextRef="#ctx0" brushRef="#br0" timeOffset="32091.8356">7452 6898 4902,'0'-10'4386,"0"10"-516,4-12-516,-4 12-1032,0 0-774,12-8-258,-12 8-258,0 0-258,11-16-258,-2 15-129,-2-4 0,5 4-129,3-3-129,2 3 0,-1-1 0,3 2 0,0-3-129,0 3 129,1 0-129,-5 0 0,1-1 0,-1 0 0,-4-1 0,-1-1-129,2 3-129,-12 0-645,22-5-1290,-22 5-2451,14-10-129,-14 10-387,7-12-258</inkml:trace>
  <inkml:trace contextRef="#ctx0" brushRef="#br0" timeOffset="32662.8682">7477 7187 5031,'0'0'4773,"-9"8"-387,9-8 0,0 0-2580,0 0-645,8 1-129,-8-1-516,17-2 129,-8-5-258,8 4 258,1-4-516,0 5 129,1 0 0,2 2-258,-1 0 129,-2 0-129,-1 2 0,-2 3-129,0 2 258,-3-5-516,2 6-774,-5-6-3354,2-2-258,-11 0-129,14-5-516</inkml:trace>
  <inkml:trace contextRef="#ctx0" brushRef="#br0" timeOffset="47499.7168">8379 6758 2322,'2'-18'4644,"-2"18"-129,2-21 129,-2 21-2322,0-23-645,0 23-258,5-25-258,-5 25-387,0-19-258,0 19 129,-4-11-258,4 11-129,-20-5 0,5 5-129,-4 1-129,-5 7 0,0 4 129,-3 4-129,-1 0 0,1 5 0,4 0 0,0 1 0,7 1 0,2-5 0,6 2 0,5-5 0,3 1 0,6-3 0,8-2 129,1 1-129,7-3 129,3 2-129,3 3 0,0-1 129,3 2-129,-3 2 0,-3 8 0,-3 2 0,-4 5 0,-5 1 129,-8-2 129,-5 5-129,0-5 0,-10 3-129,-4-5 258,-5-4-129,-2-4 0,-2-3 0,-1-5-129,0-3 129,3-5-129,-1-2 129,6-3-129,5 0-129,11 0-1419,0 0-3354,0 0 0,13-5-387,13-4-645</inkml:trace>
  <inkml:trace contextRef="#ctx0" brushRef="#br0" timeOffset="50118.8666">11537 6585 3999,'7'-12'4515,"-2"-2"-774,-5 14-774,5-18-645,-5 18-516,0-13-516,0 13-387,-6-7 0,6 7-387,-18 0-258,6 0 0,-7 3-129,-2 4 0,-5 4 0,-1 1 0,-3 2 0,-2 3-129,2 4 0,1 0 0,6 1 0,3 2 0,3-2-129,8 0 129,7 0-129,2-3 129,11-3 0,9-3 0,4 0 0,9 0 0,3 0 0,2-1 0,0 2 0,0 0 0,-7 3 0,-3 2 129,-10 3-258,-6-1 258,-8-2-129,-4 4 0,-10-2 0,-5 2 0,-5-2 0,-5 1 129,1-5-129,-2-2 0,0 0 0,0-3 129,5-1-129,2-8 129,7-2-129,12-1-258,0 0-387,-7-9-1806,14 7-1935,9-11-516,9 2-387,2-1-258</inkml:trace>
  <inkml:trace contextRef="#ctx0" brushRef="#br0" timeOffset="50555.8916">11758 7103 6966,'0'0'5160,"0"0"-129,0 0-516,3-11-3096,1-10-645,8 6-258,-3-7 0,3 4-516,-1-1 129,1 5 0,-1-2 0,-2 6-129,-1 2 129,-8 8-129,11-4 129,-11 4-129,4 11 0,-2 3 0,-2 10 0,0 6 129,-2 1-129,2 8 0,0 0 129,0 1 0,0 0 0,0-3-129,2-6 129,-1-8-516,3 0-129,-4-23-1290,7 12-2967,-7-12-129,0 0-516,9-9-258</inkml:trace>
  <inkml:trace contextRef="#ctx0" brushRef="#br0" timeOffset="50783.9047">11796 7316 5934,'-9'17'5418,"9"-17"-258,2 12-387,10 1-3096,-12-13-516,26 4-258,-11-2-387,7 1-129,-3-1-129,3 1-258,1-1 0,-1-2-258,4 3-258,-7-7-1290,11 0-2838,-8-6-387,4-1-387,-3-7-129</inkml:trace>
  <inkml:trace contextRef="#ctx0" brushRef="#br0" timeOffset="51290.9337">12730 6635 3096,'0'0'5160,"0"-15"-129,0 15-258,-14-15-2451,14 15-516,-24-13-516,10 9-516,-8-4-129,-1 2-258,-2-2-129,-4 5-258,3 3 0,-5 3 0,1 6 0,0 7 0,3 4 0,1 6 0,6 1 0,3 4 0,6 1 0,8-3 0,3 2 0,10-3 0,6-3 0,6-4 0,4-1 0,2-6 129,2-3-129,1-1 0,-1-4 129,-3-2-258,-1 0-387,-7-4-774,4 0-3225,-10-2-516,-2 1-258,-11 1-516</inkml:trace>
  <inkml:trace contextRef="#ctx0" brushRef="#br0" timeOffset="51546.9483">12389 7080 6063,'-5'12'5418,"6"2"0,-1-14-774,21 1-3225,-7-5-258,7 4-387,-1 0-258,6 0-258,0 0 0,3 0-129,-1 2-129,1 0 129,2 7-387,-5-9-516,7 1-3870,-8-1-387,0 0-258,-5-9-516</inkml:trace>
  <inkml:trace contextRef="#ctx0" brushRef="#br0" timeOffset="52282.9904">13289 6639 2967,'10'-24'4644,"-9"3"-516,-1 21-1032,0-28-516,0 28-516,-11-22-645,11 22 0,-24-14-516,10 13-258,-8 1-258,1 2 129,-5 6-258,1 5-129,-1 2 0,3 0-129,3 5 0,3 0 129,7-1-129,6-1 0,4 7 0,4-5 0,10 0 0,6 1 0,6 0 129,4-1-129,1 1 0,2 0 0,-4 2 0,-1-4 0,-5 0 0,-4 2 0,-10 2 0,-5-1 129,-4-4-129,-11 6 0,-6 0 0,-7-4 258,-6 1-258,1-3 258,-2-6-258,2-3 258,2-1-387,5-7 258,5-1-129,5 0 0,12 0-129,-7-9-645,14 9-3225,-7 0-903,22-15-387,-7 7-516</inkml:trace>
  <inkml:trace contextRef="#ctx0" brushRef="#br0" timeOffset="55867.1954">14955 6526 2451,'0'0'4515,"7"-14"258,-7 14-1290,0-16-1161,0 16-516,0-12-645,0 12-387,0-12 0,0 12-258,-7-10-129,7 10-258,-17-6 129,7 5-129,-4 1-129,-1 0 129,-3 0-129,-1 0 0,0 4 0,1 1 0,-1 3 0,2-1 0,3 1-129,2 1 129,3 1 0,9-10 0,-7 20-129,7-9 129,0 0 129,7 1-129,0 3 0,2 0 129,1 4-129,3 1 129,0 2-129,0 1 0,-2 2 129,4 0-129,-3-2 0,-2 2 129,-1-3-129,0-2 129,-4-4 0,-2 2-129,-3-3 129,-3-1-129,-5-1 0,-3-1 258,-3-1-129,-6 0-129,-1-1 129,-4-2-129,-1-4 129,0 1 0,2-4-129,1 2 0,5-3 0,2 0 0,6 0-129,10 0 129,0 0-258,0 0-387,14-3-516,-4-4-2451,12 7-1161,1-2-387,7 2-129</inkml:trace>
  <inkml:trace contextRef="#ctx0" brushRef="#br0" timeOffset="56455.2291">15092 6996 5676,'-6'-12'5418,"-1"-1"-387,7 13-129,-11-18-2967,11 18-645,0-12-516,0 12-258,10-11-387,-10 11 0,17-7 0,-7 6-129,1 1 0,1 0 0,0 6-129,0 4 258,-2 2-129,-1 1 0,-2 4 0,-4 6 0,-3 1-129,-1 2 258,-8-1-129,-1-3 0,-4 5 129,0-3-129,-3-4 129,3-6-129,1-2 129,2-3-129,1 1 258,10-10-258,0 0 129,0 0 0,0 0 0,7 8 0,7-8 0,2 0 0,2 0-129,4 0 0,-1 0 0,3 0 0,-2 0 0,-3 2-129,1-1-129,-6-1-258,3 7-1032,-17-7-3354,20 2-258,-20-2-129,13-3-387</inkml:trace>
  <inkml:trace contextRef="#ctx0" brushRef="#br0" timeOffset="57039.2625">15882 6568 3612,'8'-15'5031,"-8"15"-258,2-17 0,-2 17-2709,-8-15-774,8 15 0,-21-9-645,6 7 0,-6 0-129,-4 2-129,-4 4-129,-4 4 0,-3 3-129,0 6-129,-3 2 129,2 5 0,0 4-129,6 1 129,5 0-129,6 2 129,11-2-129,8-1 258,4-4-258,17 0 129,4-8-129,9 0 129,3-7 0,2 0 0,-1-3-129,2-2 129,-5-2-129,-2-2 0,-7 0 0,-4 0-258,-2 0-129,-7-1-387,2 2-1677,-14-1-2322,10 0-516,-10 0-258,0 0-129</inkml:trace>
  <inkml:trace contextRef="#ctx0" brushRef="#br0" timeOffset="57295.2771">15588 7018 7482,'-11'8'5547,"11"3"-516,7-9 0,-7-2-3741,25 1 0,-9-1-645,6 0-258,-3 0-129,5 0-258,-1-2 129,-1-2 0,2 1 0,-2 0-129,2 1-129,-6-1-129,1 3-516,-10-6-3096,5 5-1161,-3-4-258,-1 2-645</inkml:trace>
  <inkml:trace contextRef="#ctx0" brushRef="#br0" timeOffset="58015.3183">16527 6529 6708,'17'-8'5289,"-17"8"-258,10-11-387,-10 0-2967,0 11-258,0 0-645,-9-11-258,0 8-258,-3 3 0,-6 0-129,-3 2 0,-1 7-129,-4 3 0,-4 4 0,-1 5 0,2 1 0,1-1 0,6 1-129,2-3 129,6 0 0,7-3 0,7 0-129,2 1 258,12-4-129,5 2 0,4 0 129,7 1-129,-1 5 129,3-3-129,-2 1 0,-2-2 0,-2 4 0,-5 0 0,-4 0 0,-4 0 0,-6-1 0,-4 1 0,-3-3 0,-3 3 129,-7-3-129,-2 4 129,-7-3-129,-3-1 129,-1-2 0,-1-2 0,-3 1-129,2-2 129,2-4-129,2-3 129,6-4 0,1 0-129,14-2 0,-10 0-387,10 0-903,0 0-3741,10-12 0,-1-4-516,7 2-258</inkml:trace>
  <inkml:trace contextRef="#ctx0" brushRef="#br0">11868 8180 1935,'-4'-32'5031,"4"32"0,-7-22-258,7 22-2064,-15-21-645,15 21-387,-17-10-774,5 9 0,-5-2-516,0 3-129,-1 3-129,-4 5 0,2 1 0,-1 4-129,2 3 0,2 0 0,4 2-129,2-1 129,6 1 0,2-2 0,3 2 0,3-4 0,9-1 0,5-4 0,3-2 0,6 1 0,0 2 0,5-2 0,-2 0 0,0 6 0,-3 4-129,-7 5 129,-6 9-129,-6 1 0,-7 3 0,-3 1 129,-9 3-129,-7-2 129,-2-3 129,-1-3-129,-4-9 258,2-6-258,1-3 0,3-7 258,2-5-258,6-3 129,3-10-516,4-8-387,10 6-3096,2-5-903,7-1-129,3-5-774</inkml:trace>
  <inkml:trace contextRef="#ctx1" brushRef="#br0">18712 12689 0,'0'0'0</inkml:trace>
  <inkml:trace contextRef="#ctx0" brushRef="#br0" timeOffset="64435.6855">12010 8761 7611,'0'0'5160,"-4"-13"-387,4 13 0,0-29-3612,14 17 129,-9-11-516,9 6-129,-3-4-258,4 2 0,-2-2-129,0 7 0,-3 1-129,1 5 0,-2 0 0,-9 8-129,14-1 0,-14 1 0,9 18 0,-5 2-129,-1 7 129,-1 9 0,-1-1 129,-2 9-258,1-2 258,0-1-129,1-4 0,0-6 129,1-5-258,-2-11-258,5-1-516,-5-14-2064,0 0-1935,0 0-258,6-12-387,-6-1-258</inkml:trace>
  <inkml:trace contextRef="#ctx0" brushRef="#br0" timeOffset="64638.6971">12096 8943 8643,'0'0'5418,"0"0"-258,0 15-387,0-15-3354,6 0-516,4 0-129,4 0-258,-1 0-387,5-3 129,1-4-129,1-4-387,7 7-1290,-5-11-3483,5-1-129,-6-1-258,3 0-516</inkml:trace>
  <inkml:trace contextRef="#ctx0" brushRef="#br0" timeOffset="66006.7754">9945 8258 3870,'-6'-18'4773,"1"1"-129,5 17-387,0 0-2322,-7-17-387,7 17-258,0 0-516,7 11-258,-2 8-129,2 14-129,-3 7 129,6 17-258,0 8 0,-1 6-129,-1 6 0,3 2 0,0-4 129,3-11-129,0-8 129,-2-11-129,3-13-129,-1-14 129,0-14 129,2-8-129,-1-18 0,-1-13 0,-1-8-129,-2-10 129,0-8-129,1-4 258,-3 5-258,-2 1-129,2 14-1161,-9 10-3096,0 10-129,-7 11-387,-7 13-387</inkml:trace>
  <inkml:trace contextRef="#ctx0" brushRef="#br0" timeOffset="66247.7892">9888 8802 9030,'25'-11'5289,"-9"-10"-645,3 1-129,3-11-3870,3 8 129,1 0-516,4 3 129,0 4-516,3 0-129,2 4 0,1-5-774,5 17-1935,-3-9-1677,-1 2-129,-3 2-774,-2-3 387</inkml:trace>
  <inkml:trace contextRef="#ctx0" brushRef="#br0" timeOffset="66726.8166">10635 8451 8385,'-1'-14'4902,"-8"11"-258,-9 3-258,-2 3-3870,-3 8-129,-3 9-129,1 2-129,-4 4-129,5 2 0,4-2 0,8-3 0,7-2 0,5-4 0,7-4 129,10-3-129,6 3 0,5-3 258,0 3-129,-1 3 0,2 1-129,-8 3 129,1 6-129,-8 0 258,-4-1-129,-5 2-129,-5-1 0,0 0 0,-8-3 129,-3-2-129,-1-4 0,-5-2 0,-1-4 129,1-6-258,-1-5-387,5 2-903,-3-7-2967,5-11-258,3-10-387,5-7-516</inkml:trace>
  <inkml:trace contextRef="#ctx0" brushRef="#br0" timeOffset="66950.8294">10695 8091 10062,'14'-5'5289,"-14"5"-387,7 12-258,-7 7-4257,3 5-258,-1 4 129,3 5-129,2 5-387,-3-4-258,10 13-2838,-5-10-1161,2-1-516,1-6-387,-2-5-129</inkml:trace>
  <inkml:trace contextRef="#ctx0" brushRef="#br0" timeOffset="67198.8436">10971 8934 10062,'-12'60'4128,"12"-33"-3870,-8-7-258,3-9-5031,5-11-258</inkml:trace>
  <inkml:trace contextRef="#ctx0" brushRef="#br0" timeOffset="67650.8694">11410 7787 7224,'-59'124'5160,"29"-37"0,-6 12-387,15 15-3612,-4 3 129,16 16-258,4-8-516,12 3-258,16-9 0,11-11-774,17-8-4128,4-18-129,3-15-387,3-16-645</inkml:trace>
  <inkml:trace contextRef="#ctx0" brushRef="#br0" timeOffset="68666.9275">13066 8144 2193,'-16'-9'4515,"3"3"0,-1 1 0,-5 5-2322,-7-4-645,4 4-387,-9 2-516,1 11 0,-4-1-258,-1 4 0,-1 8 0,3 6-129,-1 1 0,5 6 0,7-2 0,6 3 0,6-3 129,10 3-258,5-7 129,12-2 0,6-7-129,9-2 129,2-7 0,6-3-129,3-8 129,1-2-129,1 0 0,-1-5-258,-4-2 0,-3 0-387,-7 7-1161,-15 0-3096,-3 6-129,-12-6-387,-2 23-387</inkml:trace>
  <inkml:trace contextRef="#ctx0" brushRef="#br0" timeOffset="68898.9408">12776 8803 9159,'-8'6'5418,"20"-17"-258,5 2-258,-1-9-3870,14 9 0,-2-5-516,5 6 0,1-5-516,3 9 129,-3 2-258,-3 2 129,2-1-516,-9 0-3096,5 1-1161,-4 0-645,-4 3 0,-4-3-387</inkml:trace>
  <inkml:trace contextRef="#ctx0" brushRef="#br0" timeOffset="69446.9722">13623 8122 7353,'-11'-15'5160,"-5"9"-129,-2 6-387,-6-2-3096,0 8-516,-5 5-516,-1 6-258,1-3-129,3 5-129,2 1 129,6-2-129,8 0 0,5 0 129,5-5-129,12 3 0,6 0 129,9 0-129,5 4 0,3 3 129,4 0-129,2 0 0,-4 5 0,0 3 0,-8 1 0,-5 2 0,-6-1 0,-10 4-129,-8 1 258,-7-2-129,-12 0 258,-5-3-129,-7-5 0,-4-2 0,0-8 0,2-7 0,4-3-774,2-8-3483,13-7-774,7-10-258,7-5-387</inkml:trace>
  <inkml:trace contextRef="#ctx0" brushRef="#br0" timeOffset="70207.0156">13904 7794 8256,'0'0'5547,"0"0"-516,0 7-258,0 9-3741,8 12-387,-2 4 129,2 7-258,-1 6-258,1 0-129,1 9-516,-9-15-2322,5 4-1806,-3-11-645,0-2-387,-2-11-387</inkml:trace>
  <inkml:trace contextRef="#ctx0" brushRef="#br0" timeOffset="71871.1108">14271 8844 1419,'-10'31'3483,"3"-16"-387,3 1-387,4-16-387,-10 24-258,10-24-258,0 0-129,-7-9-258,9-3-258,0-14 129,9 1-258,-5-13-258,8-1 0,-4-8-258,4 0-129,1-2 0,0 4 0,-4 3-258,4 8-129,-5 6 129,-1 7 0,-9 21-129,14-9 0,-7 15 0,0 15 0,2 4 0,2 3 0,1 9 0,2-1 0,6 6-387,-6-12-2064,6 8-2193,-2-8-387,2-1-258,0-8-516</inkml:trace>
  <inkml:trace contextRef="#ctx0" brushRef="#br0" timeOffset="72544.1493">15903 9652 0</inkml:trace>
  <inkml:trace contextRef="#ctx0" brushRef="#br0" timeOffset="76195.3581">15123 8312 2451,'5'-14'2709,"1"-4"516,-6 18-387,3-17-258,-3 17-645,0-15-387,0 15-645,-12-8-129,1 8-387,-5 0-258,-4 3 0,-4 5-129,-3 2 0,3 3 0,-3 1 0,4 5 129,1-2-129,7 5 0,6-2 129,4-4 0,5 5 129,11-4 0,5 3 129,4-6-129,3 0 129,4 0 0,-1 0-129,3 2-129,-5 2 0,-4-2 0,-4 3 0,-4 3-129,-6 3 0,-5 2 129,-2 1 0,-10-1 0,-1-1-129,-10-1 129,0-2-129,-3-5 258,-2-4-258,3-5 0,2-3 0,3-4 0,2-1 0,6-1-129,11 0-516,0 0-1677,2-8-1935,12 1-516,3-6-129,5-1-129</inkml:trace>
  <inkml:trace contextRef="#ctx0" brushRef="#br0" timeOffset="76734.389">15289 8643 5934,'-1'-23'5160,"1"23"-516,-2-21 0,1 8-3483,1 13-129,7-16-387,4 10-258,1-2-129,0 4 0,5 2-258,0 2 129,0 0 0,0 8-129,-3 4 0,-4 2 0,-3 6 0,-3 6 0,-4 2 258,-7 1-258,-5 0 129,-2 3-129,-4-4 129,0-1-129,0-6 129,2-2-129,2-5 0,2-5 129,3 0-129,9-9 129,0 0 0,0 0 0,7 3 0,5-3 0,2 0 129,5 0-129,2 0 0,1 0 0,2 1 0,-1 2-129,0-1-129,-4-1-387,6 9-2064,-9-10-1935,0 0-516,-3-9-258,-3-4-258</inkml:trace>
  <inkml:trace contextRef="#ctx0" brushRef="#br0" timeOffset="77182.4146">16039 8311 4257,'13'-25'4773,"-13"25"0,0-23-1032,0 23-1935,-12-16-516,12 16-258,-26-4-129,14 4-387,-10 1-129,1 8 0,-6 6-258,1 2 129,-4 6-129,1 5 129,1 1-129,2 1 0,4 4-129,9-5 129,5-3 0,8 1 0,3-6 0,12-2 0,8-6 0,2-2 0,6-8 0,3 0 0,-2-1-258,2-2 0,-6 0-129,-6-4-387,0 4-903,-22 0-2580,11 0-774,-11 0-387,-9 4-129</inkml:trace>
  <inkml:trace contextRef="#ctx0" brushRef="#br0" timeOffset="77351.4243">15814 8722 5547,'-9'13'5160,"9"3"-387,9-11-129,4 1-3354,2-6-129,11 0-258,2 0-1419,-2-1-2967,6-8-1161,0-2-129,3-3-516</inkml:trace>
  <inkml:trace contextRef="#ctx0" brushRef="#br0" timeOffset="77831.4517">16616 8366 3225,'27'-54'5031,"-19"26"-129,-7 1-258,-1 10-2580,-9-12-387,-1 17-387,-11-4-516,0 12-129,-9 3-258,1 3-129,-4 13 0,2 6-129,0 4-129,3 2 0,6 0 0,4-1 129,10-1-129,8-1 0,6-4 0,12-2 0,9-5 0,5 1 129,3-5-129,6 2 0,0 0 0,-3 1 0,-5 3 129,-5 1-129,-7 2 0,-9 7 0,-9 7 129,-5-1 0,-11 1 0,-6 1-129,-3-5 129,-2-1 0,0-6 0,0-7-387,7-3-645,-4-14-2838,11-6-1032,5-12-258,5-7-774</inkml:trace>
  <inkml:trace contextRef="#ctx0" brushRef="#br0" timeOffset="78063.465">16794 7940 10707,'7'0'5418,"-2"15"-516,-5-15 129,14 29-4515,-7-11 129,6 4-387,-4 3-129,1 3-129,-1 6-516,-4-10-516,6 8-3870,-11-8-129,0 0-258,-5-3-516</inkml:trace>
  <inkml:trace contextRef="#ctx0" brushRef="#br0" timeOffset="78574.4942">17351 8463 2193,'10'15'5031,"5"-5"0,6-3 0,9 11-2322,1-16-387,20 14-258,-5-13-516,14 7-774,-5-9-129,6 2-258,-2-1-258,-4-2 0,-6 0-129,-8 0 0,-7 0-129,-9 0-258,-6 1-516,-15-7-1806,-4 6-2064,0 0-516,-1-16-129,-9 3-516</inkml:trace>
  <inkml:trace contextRef="#ctx0" brushRef="#br0" timeOffset="78866.5109">17955 8343 6966,'35'11'5289,"-16"0"-258,2 1-258,-2-9-3354,5 18-129,-5-6-645,1 7-387,-5 2 0,1 3-129,-6 0-129,-1 2 129,-6 1-129,-1 1 129,-2-1 129,-3-3-129,-3-1 129,-2-2-258,1-8 258,-2-3-387,9-1-1161,0-12-3483,0 0-129,0-21-387,5-3-516</inkml:trace>
  <inkml:trace contextRef="#ctx0" brushRef="#br0" timeOffset="109934.2879">18920 8257 1806,'0'0'4128,"0"0"-645,0 0-387,0 0-129,0-12-903,0 12-387,-5-14-516,5 14-387,-11-12-258,11 12-129,-19-11-129,6 7 0,-4 2-129,-1 2 0,-3 0 0,-1 2-129,-1 3 129,0 3-129,4 1 0,1 3 0,4-1 0,5 3 0,4-1 0,5-2 0,0 2 0,7 1 129,5-4-129,2 3 129,6-5 0,2 2-129,2 3 129,2 0-129,0-1 129,2 4-129,-2 4 0,-3 0 0,0 7-129,-6 0 129,0 0 0,-3 0 0,-4-3 0,-3 1 0,-3-3 129,-4 1 0,-4-7 0,-5-1 129,-6-3 129,-3 0-129,-4-5 0,0 1 0,-2-4 129,0-2-258,3 0 129,1 2-129,4-4-129,6 0 0,1 1 129,9-1-387,0 0-258,0 0-516,10 7-3612,-1-6 0,3 0-645,2-1 0</inkml:trace>
  <inkml:trace contextRef="#ctx0" brushRef="#br0" timeOffset="111502.3776">20056 8197 2580,'0'-13'4644,"0"13"-387,-12-7 129,-2-3-2838,-1 10-258,-8-5-129,0 8-258,-5 1-258,-4 11 129,-7 3-258,2 6-129,-4 4 0,2 9 0,6-7-129,4 5-129,7-1 258,8-1-129,12-6-129,8-1 0,12-6 0,10 0 0,4-6-129,5 0 129,6-6-129,-1 1 0,2-2 0,-6-5-387,0 3 0,-7-5-387,0 4-903,-11-3-3096,-3 2-258,-8-3-129,-9 0-258</inkml:trace>
  <inkml:trace contextRef="#ctx0" brushRef="#br0" timeOffset="111726.3904">19778 8733 8127,'-39'31'5418,"30"-25"-258,9-6-387,7 6-3483,17 0-129,2-6-387,5 0-129,5 0-387,5 0-258,0 1-258,-2-1-516,6 4-516,-11-4-2967,9 0-774,-3-7-258,1-2-516</inkml:trace>
  <inkml:trace contextRef="#ctx0" brushRef="#br0" timeOffset="112262.4211">20878 8150 5031,'-19'-9'4902,"6"8"-129,-4 1-129,-2 4-3612,-12-1 0,4 13 129,-9-6-516,0 8 129,-5 2-129,2 5-258,4-6 0,4 3-258,7-4 0,9 2 0,8 1-129,9-5 0,11-2 129,8 0-129,5 0-129,6 5 258,3-2-258,1 1 129,-2-1 0,-4 4-129,-5 3 129,-6-1-129,-8 7 129,-9-1 0,-4 4 0,-16-2 129,-1 2 0,-10-2 0,-1-6 0,-2-2 0,-2-7 129,6-5-258,-1-4 129,10-4-258,1-1-258,5-7-1290,13 5-2967,-5-15-387,10 5-258,8-6-516</inkml:trace>
  <inkml:trace contextRef="#ctx0" brushRef="#br0" timeOffset="112658.4437">20975 7768 8901,'8'9'5418,"6"12"-516,12 15-387,0 0-3612,10 17-129,-1 11 0,2 17-387,-5 9 0,-3 17-258,-8 2 129,-9 3-258,-8 1 0,-4 1 0,-11-9-129,-6-14 129,-7-10-129,0-19 0,0-7-645,-4-29-2709,6-2-1419,5-17-387,4-7-258</inkml:trace>
  <inkml:trace contextRef="#ctx0" brushRef="#br0" timeOffset="142356.1423">20758 7864 3225,'-11'7'5160,"11"-7"-516,0 0-774,-16-4-1290,16 4-645,0 0-258,0 0-387,6 3-129,6 15-516,-4-1 129,7 10-387,2 2 129,5 4-387,3 2-129,-2-12-1032,7 6-3870,-11-11-258,3-3-516,-4-13-516</inkml:trace>
  <inkml:trace contextRef="#ctx0" brushRef="#br0" timeOffset="152167.7035">22214 6537 3870,'8'-11'4773,"-9"-1"0,-9 8-258,-9-5-3225,5 9-258,-13 0-129,1 4-387,-3 1 0,3 9-258,-5 2 0,5 1-129,3 1-129,3 3 0,8-1 0,6 0-129,6 0 129,2-3 0,12-1 0,6 0 0,3-2 0,7 0 129,1 2-129,0 1 0,0 3 0,-3 0 0,-3 4 0,-8 4 0,-7 2 0,-7-1 129,-3 0 0,-11-1 129,-8 0 0,-7 2 129,-5-6 0,-3 1 129,-2-8-129,5-1-129,-2-4 0,7-5-129,4-5-129,7-3-258,15 1-516,-12-15-1548,12 15-2451,12-21-516,3 13-258,1-4-258</inkml:trace>
  <inkml:trace contextRef="#ctx0" brushRef="#br0" timeOffset="152827.7413">22434 7199 7224,'0'0'5160,"0"0"0,0 0-516,6-7-3612,8 3 0,-8-13-516,7 4-258,-4-4 0,4 2-129,-4-1 0,4 4 0,-3 0 0,-2 2-129,-8 10 129,13-6-129,-13 6 0,10 7 0,-7 7 129,1 5-129,-2 8 129,0 5-129,1 2 129,-3 5 0,2 0-129,-2-2 129,2-4-258,-2-5-258,3 1-258,-3-15-1032,5-1-3096,-5-13-258,0 11-516,0-11-258</inkml:trace>
  <inkml:trace contextRef="#ctx0" brushRef="#br0" timeOffset="152980.75">22437 7427 4257,'-7'4'5676,"7"-4"-258,21 14-516,2-17-2580,14 7-645,-5-4-645,4 0-1032,5 7-3354,-13-7-1548,-5-1-258,-12-9-774</inkml:trace>
  <inkml:trace contextRef="#ctx0" brushRef="#br0" timeOffset="153655.7886">20796 6515 6708,'6'-15'5289,"-17"6"-258,-8 9-516,-12 0-3096,1 9-387,-10 5-387,-1 8-129,-3-2-258,2 7 0,0 1-129,4 0 0,4 0-129,10 1 0,8-5 129,11 1-129,7-4 129,15 0-129,12-2 0,6-1 0,6 2 129,4-1-129,0 5 0,0-1 0,-9 2 0,-7 4 0,-10 3 0,-10 2 129,-9-2 129,-8 0-129,-11-2 0,-6 0 0,-6-6 129,-2 0-129,1-7 129,3-6-387,6-3 0,2-4-258,11-3-387,1-13-2709,15-2-1677,7-15-129,12-5-645,3-8 258</inkml:trace>
  <inkml:trace contextRef="#ctx0" brushRef="#br0" timeOffset="153911.8033">21081 6777 7224,'0'14'5289,"15"-10"0,-1-7-258,12-2-3870,-7-6 129,10 4-645,-1-1-258,2 6-387,1-1 0,-5 0-258,3 3-516,-12 0-645,13 3-2580,-19 0-1032,0 4-387,-11-7-129</inkml:trace>
  <inkml:trace contextRef="#ctx0" brushRef="#br0" timeOffset="154075.8126">21208 6951 5031,'-5'33'5289,"14"-21"-129,6-6-387,16 3-2967,-8-9-516,12 0-645,0 0-774,4-8-1032,7 3-3483,-5-2-258,3-4-516,-2-3-129</inkml:trace>
  <inkml:trace contextRef="#ctx0" brushRef="#br0" timeOffset="154843.8566">23044 6462 2709,'10'-11'5418,"0"-1"-258,-10 12-516,0 0-2322,0 0-645,-9 16-516,5 10-645,-7 2-129,1 9-129,0 7-129,2 9 129,-1 2-129,5 3 0,1-1-129,1 1 129,6-3-258,5-3 258,4-6-129,6-10 129,6-6-129,3-12 0,6-10 0,5-8 0,-1-8 129,3-15-129,-1-9 129,3-6 0,-5-14 258,-4-6-258,-6-3 129,-7-5 0,-9-2-129,-5 2-129,-7 5 129,-2 8-258,-6 11 0,-1 9-129,1 13 0,-2 9-258,10 11-129,0 0-1677,-4 11-2709,2 5-258,2 7-516,0-1 0</inkml:trace>
  <inkml:trace contextRef="#ctx0" brushRef="#br0" timeOffset="155323.884">24120 6555 1419,'9'-11'5289,"-18"-3"-129,-11 12-129,-4 4-3096,-18-2-387,4 12 0,-10-6-645,6 12-258,-3-4-258,9 4 0,1 3 0,8 2-258,7-1 0,13 2 0,7 0-129,9-2 129,16 2-129,5-1 0,11-2 0,3-1 0,4 0-129,-3-2 129,1 0 0,-12 2-129,-10 1 0,-8-2 129,-14 1 0,-4 3 0,-15-2 0,-9 0 129,-8 1-129,-8 3 129,-2-4 0,1-3 0,2-1-129,0-5-129,14 2-258,1-14-903,26 0-2967,-9-4-903,9 4-387,12-24-387</inkml:trace>
  <inkml:trace contextRef="#ctx0" brushRef="#br0" timeOffset="155879.9158">24038 7320 4128,'0'0'5418,"6"2"-129,12-2-258,-3-10-3483,13 10 258,-4-7-645,5 7-258,-5 3-258,0 8-129,-5 5-129,-7 7 0,-5 3-129,-5 5-258,-2 6 0,-9-4 0,-5 3-129,-3-6-129,0-3 129,3-1 0,-3-7 0,5-3-129,0-4 129,12-12 0,-7 19 258,7-19-129,4 22 129,6-10 258,4-3-129,6 4 129,3-4-129,4 3 129,3 0-258,1-4-129,2 1-258,-8-9-1419,5 1-3483,-11-1-258,1 0-387,-9-2-516</inkml:trace>
  <inkml:trace contextRef="#ctx0" brushRef="#br0" timeOffset="161132.2162">2647 10455 6708,'-18'-49'5289,"7"27"-258,4 11-387,-10-6-2451,17 17-516,-20-5-645,20 5-258,-12 16-387,8 2-129,1 9 0,3 9 0,0 5 0,3 13-129,3 7-129,0 3 0,2 6 0,-1 4 129,-1-3-129,1 2 129,-4-5-129,-1-6 0,-1-6 0,-1-3 0,0-10 129,-1-5-129,-1-7-129,-1-6 129,1-5 0,2-5 0,0-15 0,2 15 0,-2-15 0,15 0 0,-3-4 129,3-6-129,5-2 0,4 0 129,4 0-129,3 1 0,4-3 0,4 4 0,4-3 129,2 6-129,1-1 0,0 1 0,-2 1 0,0 1 0,-7 3 129,-1 1-129,-8 1 129,-4 0-129,-5 0 0,-4 0 129,-5 0-129,-10 0 0,12-1 129,-12 1 0,0 0-129,7-21 129,-7 10 0,0-2-129,0-9-129,-2-7 129,-1-5 0,-1-9 0,-1-10-129,-2-11 129,-1-11 0,0-8 0,1 2 0,0-4 129,-2 5-129,4 5-129,-4 7 129,5 9 0,-1 13 0,1 13-129,1 8 129,-1 7-129,4 18 129,0 0 0,0 0-258,0 0-387,4 28-1419,-3-13-2967,11 8-258,-5-6-387,7 1-516</inkml:trace>
  <inkml:trace contextRef="#ctx0" brushRef="#br0" timeOffset="163864.3725">4705 10535 5289,'-20'16'5160,"20"-16"-258,-8 6-258,8-6-2193,0 0-774,13 4-258,-2-4-645,8 0-129,1-7-129,4 4-129,0 0-129,2-2-258,0-1-129,-4-1-129,3 6-516,-11-13-1290,1 12-2838,-15 2 0,12-7-645,-12 7 0</inkml:trace>
  <inkml:trace contextRef="#ctx0" brushRef="#br0" timeOffset="164112.3867">4665 10708 4773,'-19'39'5160,"14"-24"-387,5-15-129,-6 23-1806,6-23-1419,0 0-129,8 1-387,5-1-387,1-4 0,6 0-129,1-6 0,8 3-258,-1-1-129,2-2-387,2 7-645,-7-6-3741,6 7 0,-9-8-516,2 4-387</inkml:trace>
  <inkml:trace contextRef="#ctx0" brushRef="#br0" timeOffset="166663.5326">5516 10197 3225,'-1'-12'4773,"1"12"0,0 0-387,0 0-1548,-15-4-645,15 4-774,0 0-258,-5 6-387,5-6-258,-6 14-129,6-14 0,-4 25-129,0-7-129,3 9 0,-3 4 0,1 5 0,-1 4 0,1 8-129,-1 7 0,2 1 0,1 8 129,-3-1-129,4 4 0,0-1 0,2-2 0,3 1 0,4-5 129,1-3-129,4-12 0,3-4 0,4-5 129,1-5-129,1-8 0,3-12 0,3-8 129,-1-3-129,2-2 129,-1-12 0,-1-6 0,0-6 0,-3-9 0,-2-2 0,-1-5 0,-3-8 0,-3-3 0,-1-6 0,-3-6-129,-2 1 129,0-2 0,-5 1-129,2 1 129,-4 5-129,1 4 129,-4 12-129,0 6 0,0 11 0,0 12 0,0 14-129,0 0-129,0 0-516,10 8-2580,-6 3-1677,3 9-129,2-10-645,2 0-258</inkml:trace>
  <inkml:trace contextRef="#ctx0" brushRef="#br0" timeOffset="171767.8246">5397 11905 9030,'0'0'5289,"0"8"-258,0-8-129,19 0-2580,-4-7-1677,8 6 0,4-5-258,2-2-387,7 8-903,-10-5-3612,6 4-516,-3-1 0,-5 2-516</inkml:trace>
  <inkml:trace contextRef="#ctx0" brushRef="#br0" timeOffset="178051.184">4326 8714 2709,'0'0'4128,"0"0"-645,0 0-387,0 0-774,0 0-516,0 0-258,0 0-129,-12-5-516,12 5-129,-9 5-258,7 6-258,-6 2 129,6 3-258,-4-1 129,3 4-516,0-2 387,3-2-129,0 1 0,0-4-129,3 2-387,-3-14-1677,0 0-2064,0 0-387,11 2-516,-6-8 0</inkml:trace>
  <inkml:trace contextRef="#ctx0" brushRef="#br0" timeOffset="178668.2193">4701 8077 1548,'0'0'4128,"0"0"387,0 0-903,0 0-903,-14 3-516,12 8-516,-7-1-387,7 8-258,-3-3-387,5 7 0,-2-2-387,2 0 129,0-3-258,3-1-258,1 2-387,-4-18-1677,7 16-2322,-7-16 0,0 0-645,0 0-129</inkml:trace>
  <inkml:trace contextRef="#ctx0" brushRef="#br0" timeOffset="179883.2887">3980 10345 1548,'18'-13'4773,"-18"13"129,11-9-129,-11 9-1806,1-11-1032,-1 11 0,0 0-774,0-11-258,0 11-129,-10-14-387,2 9-129,-3-1-129,-2-1 0,-1 4-129,-6-3 0,-1 4 129,-2 1-258,-1 1 129,-2 0 0,2 1-129,0 9 0,4-2 129,4 6 0,1 1-129,5 1 258,3 3-129,5 5 0,2-2 0,0 2 129,4-1-129,6-2 0,2-1 129,1-2-129,3 0 0,4-5 129,3 1-129,0 2 129,2-4-129,0 5 129,1-3-129,0 5 0,-2 3 0,-2 3 0,-4 2 0,-4 4 0,-6 2 0,-4 3 0,-4 4 0,-4-2-129,-8 1 129,0 0 129,-7 1-129,-3-4 129,-1-3-129,-1-4 0,-2-5 0,-1-2 129,-1-5-129,-1-9 0,1-5 0,4-2 0,2-1 0,2-3 0,5-5-129,3 1 129,2 0-387,10 7-258,-9-19-1032,9 19-2967,0 0 0,0 0-645,0 0-258</inkml:trace>
  <inkml:trace contextRef="#ctx0" brushRef="#br0" timeOffset="180259.3103">3628 10962 10320,'7'-19'5031,"-7"19"-387,0 0-1161,0 0-2709,0 12 0,-7 10-258,2 5-387,-4 7 129,1 1 0,0 4 0,-2-4-129,2 0 129,1-3-129,2-9-129,1-4 129,1-7-129,3-12-129,-4 13-387,1-19-2451,3 6-1677,5-31-387,4 6-516,3-13-258</inkml:trace>
  <inkml:trace contextRef="#ctx0" brushRef="#br0" timeOffset="180772.3396">4064 10295 3225,'10'-35'4773,"-7"16"-516,5 8-516,-8-16-1161,7 13-516,-7-10-516,6 14-258,-6-5-387,0 15 0,0 0-387,0 0-258,0 0-129,0 24 0,-6 1 0,-5 7-129,1 2 129,-1 1-258,0 0 258,-2-4-129,6-3-129,-1-15-516,10 0-3999,-2-13 0,10-9-645,5-15-645</inkml:trace>
  <inkml:trace contextRef="#ctx0" brushRef="#br0" timeOffset="184559.5562">5556 11871 2709,'0'0'3354,"0"0"129,0 0 258,0 0-258,0-10-774,0 10-645,0 0-387,0 0-258,0 0-645,0 0-129,-13 0-258,13 0-258,-13 3 0,2 7 0,0 0-129,-2 4 0,-1-1 0,0 3 0,0-1-129,4-1 129,1 0 0,9-14 0,-7 18 0,7-18 0,6 15 0,7-10 0,5 0 0,4 1 0,4 2 129,1-3-129,1 5 129,0 0-129,-1 1 129,-5 3 0,-5 2 0,-5 0 0,-7 2-129,-4 2 129,-2-2-129,-9 0 129,-4-3-129,0-1 0,-8-4 0,1 0 0,-2-5 0,0-2-129,2 2-129,1-5-387,11 13-1677,-1-13-2322,10 0-258,0-7-387,11-1-258</inkml:trace>
  <inkml:trace contextRef="#ctx0" brushRef="#br0" timeOffset="184859.5734">6081 11726 10320,'-43'22'5031,"12"0"-516,3 2-129,-7 0-3612,4 13-258,0-4 0,3 6-258,4-3 0,10 3 0,5-2-129,9-3-129,3-5 0,13-3 0,6-4-258,4-8-387,11 4-1935,-5-17-1935,3-1-258,-4-5-387,-1-6-387</inkml:trace>
  <inkml:trace contextRef="#ctx0" brushRef="#br0" timeOffset="185048.5842">5868 12057 12126,'-12'0'5031,"12"0"-258,11 0-129,0-8-4128,12-1-516,7 1-645,-2-9-1806,13 7-2193,4-7-258,4 2-387,-1-8-258</inkml:trace>
  <inkml:trace contextRef="#ctx0" brushRef="#br0" timeOffset="185519.6111">6775 11649 8514,'-25'-18'5031,"9"9"-516,-1-1 129,-6-6-2967,3 13-516,-7-4-516,1 7-129,-3 4-258,-2 10 0,0 5-129,0 5 0,1 3 0,5 4 0,5-1 0,10-1-129,6-3 129,11-1-129,10-2 0,11-1 129,9-5 0,6 2-129,3-2 129,-2 2 0,-2 2-129,-7 0 129,-5 2-129,-11 4 0,-10-1 0,-9 4 0,-13 3 129,-9-3-129,-10-1 0,-6 4 129,-1-6-129,-3-5-129,4-1 0,-1-9-258,11 5-1548,-1-17-2967,8-2 129,3-14-516,8 2-387</inkml:trace>
  <inkml:trace contextRef="#ctx0" brushRef="#br0" timeOffset="185783.6262">6347 12093 12384,'10'0'5160,"2"7"-387,-12-7 0,5 25-4257,-6-7-129,-1 8 0,-3 1-129,1 7-129,-1 0 129,1 0-129,1-6-129,0-2 0,3-1-387,0-25-1290,0 14-3096,0-14-129,8-17-387,1-8-387</inkml:trace>
  <inkml:trace contextRef="#ctx0" brushRef="#br0" timeOffset="186143.6468">6883 11488 4386,'0'0'5160,"8"1"0,-4 11-129,-4-12-1419,2 24-1032,-7-11-774,5 17-387,-7-6-387,3 8-258,-6 0-258,3 4-258,-3-1-129,1-2-129,0-3-516,-1-14-1032,3 2-3483,-2-7-258,9-11-258,-15 0-387</inkml:trace>
  <inkml:trace contextRef="#ctx0" brushRef="#br0" timeOffset="187159.7049">6481 10604 5676,'9'-11'5160,"-3"-1"-387,-6 12-645,-1-11-1290,1 11-774,0 0-903,-8-3-387,8 3-129,-12-4-258,12 4-129,-15 0 0,4 0-129,-2 0-129,-4 2 129,1 9 0,-2 1-129,-3 2 0,-3 2-129,3 3 258,4 2-129,1-1 0,2 0-129,6-1 129,7-3 0,1 1 129,9-8-129,7 0 0,3 2 129,5-1 0,2-2 0,2 0 0,-4-2 0,1 1 0,-4 1-129,-4 0 129,-4-1 0,-13-7 0,9 22-129,-9-9 129,-5 0 0,-3 1 0,-6-2-129,-2-1 129,-1 2-129,-3-1 129,0-3-129,0-2 0,1 0 0,2-2 0,4 0-258,2-3-258,11-2-903,-12 7-3612,12-7 0,7 0-516,7 0-129</inkml:trace>
  <inkml:trace contextRef="#ctx0" brushRef="#br0" timeOffset="244742.9985">2591 14388 8385,'-24'-28'5160,"15"24"-258,-3-2-258,12 6-3612,-15 7-129,17 12-258,-2 4-258,5 11 0,5 11-258,2 10 129,-3 7 0,1 9 0,-1 3-129,-1 7 0,-2 0-129,-2-2 0,-1-7 0,-3-2 0,0-11-129,-1-1 0,-2-9-129,2-13-258,1-5-129,0-20-903,4 1-3096,-4-12-258,10-14-387,-5-14-129</inkml:trace>
  <inkml:trace contextRef="#ctx0" brushRef="#br0" timeOffset="246086.0753">2485 14376 2580,'-9'0'4128,"9"0"-129,-8 0-1161,8 0-387,0 0-645,0 0-387,0 0-387,0 0-129,5 1-129,-5-1 0,18 6-129,-9-2 0,8 3 129,-1-4-258,8 3 0,0-6 0,6 1-129,1-1 0,2-1-129,3-8 129,-1-1-258,2-1 0,-1-2-129,3-1 129,-1 2-129,0-5 129,-2 8-129,-2-2 0,-1 5 0,-3 3 0,-2 0 129,-6 3-129,0 0 0,-7 4 0,-2-1 0,-2 3 0,-1-3-129,-10-3 258,10 5-129,-10-5 0,0 0-129,0 0 258,0 0-258,0 0 129,0 0 0,0 0 0,0 0 0,0 0 0,0 0 0,0 0-129,10 10 129,-10-10 0,0 0 0,0 0 0,5 18 0,-5-18 0,10 24 129,-6-4-129,2 7 0,1 2 0,-2 14 0,4 3 0,-3 8 0,0 6 0,-1 2 0,-1 3 129,1 5 0,-1-3-129,-3-6 0,0-1 129,1-8-129,-2-6 0,2-7-129,-2-8 129,0-8 0,0-7 0,2-4 0,-2-12 0,1 13 129,-1-13-129,0 0 0,0 0 0,4 10 0,-4-10-129,0 0 258,2 13-258,-2-13-258,0 0-774,0 0-3096,0 0-774,0 0-387,7-6-387</inkml:trace>
  <inkml:trace contextRef="#ctx0" brushRef="#br0" timeOffset="247470.1545">4151 14360 5031,'17'-7'4902,"-17"7"-129,11-2-258,-11 2-1548,0 0-903,-1-14-516,1 14-516,0 0-258,-7-13-129,1 3-258,6 10 0,-13-18-258,5 12 0,-3-2 0,-2 6-129,-2-3 0,-3 5 0,-5 6 0,0 8-129,-3 6 129,0 1-129,-2 7 129,5 3-129,1 7 0,6 1 0,4 1 129,3-1-129,8-2 129,1-1 0,8-2-129,4-1 129,3-7 129,2-3-129,3-4 0,3-2 0,0-3 0,2-3 129,0 1-129,0-3 0,0 4 129,-1 4-129,-2 1 0,-3 6 0,-5 3 129,-4 4-129,-3 5 129,-6 3-258,-1 3 258,-5-1-258,-8 5 258,-1-3-129,-3 0-129,-4-3 129,0-5 0,-2-7 0,0-7 0,2-3 0,1-5 0,3-5 0,0-6 0,3-2-129,4-5-129,-1-5-387,11 10-903,-13-27-3354,12 14 129,-3-15-645,4 8-258</inkml:trace>
  <inkml:trace contextRef="#ctx0" brushRef="#br0" timeOffset="247778.1721">3863 15093 9417,'-2'15'5160,"2"-15"-258,0 12-387,0-12-2967,0 18-1032,3-5 0,1 4-129,0 6-258,1 5 0,-4 1 0,2 6 129,-2-3-258,-1-5 0,0 4 0,-1-6-129,0-1-387,-2-13-516,4 4-3354,-1-15-387,0 0-258,0 0-774</inkml:trace>
  <inkml:trace contextRef="#ctx0" brushRef="#br0" timeOffset="248162.1941">4245 14151 2322,'3'9'5031,"-3"-9"-258,2 12 129,2 1-1548,-4-13-516,0 18-1032,0-18-774,0 28-258,0-11-258,0 4-258,0-3-129,0 3 0,0 1 0,0 5-129,-2 0 0,0 1-129,-1 4 0,-4-2-387,5 12-774,-9-13-3483,9-4 129,-5-13-645,7-12-387</inkml:trace>
  <inkml:trace contextRef="#ctx0" brushRef="#br0" timeOffset="249250.2563">4785 14735 10449,'0'23'5160,"17"-9"-258,-6-14-258,9 5-3741,-1-5-129,5 4-258,-2 2-387,2-5-387,0 5-387,-7-7-2580,5 2-1290,-11-1-516,-1 0-258,-10 0-516</inkml:trace>
  <inkml:trace contextRef="#ctx0" brushRef="#br0" timeOffset="249447.2676">4853 15067 11868,'4'26'5160,"-4"-26"-129,19 14-387,-8-14-3999,7 0-258,1 0-387,4-1-1032,9 0-3741,-2-11 0,4-1-645,-4-9-387</inkml:trace>
  <inkml:trace contextRef="#ctx0" brushRef="#br0" timeOffset="250202.3108">6110 15098 7740,'-5'10'5031,"-7"4"-516,3-12-129,9-2-3225,-20-1-129,20 1-258,-14-18-129,7 0-129,2-12 0,3-5 129,0-18-258,2-3 129,4-12-129,6-1 258,-1-8-387,8 4 129,2 3-129,2 8-129,4 10 129,-1 12-258,5 2 129,-1 17-129,4 8 0,2 9 0,1 4 0,1 12 0,2 9 0,-3 12 0,-3 14 0,2 5 0,-4 8 0,-7 3 129,-4 5-129,-2-1-129,-5-1 129,-7-3-129,2-4 129,-5-7-129,-2-9 258,-4-1-258,-1-11 129,0-3 0,1-6 0,1-8-129,3-14-129,-4 11-516,10-3-2838,-3-19-1548,7-4-258,1-15-129,6-3-516</inkml:trace>
  <inkml:trace contextRef="#ctx0" brushRef="#br0" timeOffset="250987.3557">7108 15002 516,'0'0'2838,"0"0"-903,0 0-258,0 0-387,0 0-129,0 0-645,0 0-1935,1 16-1548,-1-16 0</inkml:trace>
  <inkml:trace contextRef="#ctx0" brushRef="#br0" timeOffset="252570.4462">7306 14614 903,'0'0'3870,"4"0"387,-4 0-903,0 0-387,2-12-645,-2 12-258,0 0-516,0 0 0,0 0-516,0 0 0,-4 3-258,4-3-129,0 0-129,-7 12-129,7-12-129,-10 11 0,10-11 0,-17 15-129,7-5-129,-2 2 129,-2 6-129,0 1 0,-1-2 0,3 2 0,0 1 0,3-4 0,1-2-129,1-2 129,7-12 0,0 15 0,0-15 0,10 8 0,0-5 129,4-1-129,0 2 129,1 1-129,2 0 129,-1 1 0,-1 1-129,1 1 0,-5 2 0,-1 1 0,-3 1 0,-4 1 0,-3-1 0,0 1 0,-7-2 0,-2 1 0,-1-3 0,-5-1 0,-1 0 129,1-3-129,-1-1 129,-1 0 0,0-2-129,4 2 129,0-3 0,3 0 0,3-1 0,7 0 0,-10 0-258,10 0 129,0 0 0,0 0-387,0 0-258,0 0-1161,6 9-3225,-6-9 0,11 13-387,-11-13-516</inkml:trace>
  <inkml:trace contextRef="#ctx0" brushRef="#br0" timeOffset="253562.503">5809 15923 4386,'0'0'5031,"0"0"-129,0 0-258,0 0-2322,-4 3-645,4-3-774,-13 7-129,5-2-258,-5-4-258,2 6 0,-2 2-129,2-1 0,-2-1-129,1 0 129,3 0-129,9-7 0,-10 20 0,10-20 0,-1 14 0,2-1 0,-1-13 0,19 22 129,-5-5-258,1-1 129,0 0 129,1 3-129,1 0 0,-4-1 0,-2 5 0,-6-3 0,-1-3 0,-4 2 129,-2 0-129,-7 0 0,-1-7 0,-5-2 0,-1 0 0,0-3 0,1-3 0,0-2-129,1-2 0,4 0-258,10 0-129,-11-7-903,11 7-3096,7-16-516,5 9-129,1-7-387</inkml:trace>
  <inkml:trace contextRef="#ctx0" brushRef="#br0" timeOffset="254006.5284">6238 15979 6063,'0'-13'5160,"-1"-7"-258,1 20-387,-12-23-2580,12 23-1161,-15-3 0,15 3 0,-18 4-387,8 5-129,-1 2-129,1 3 0,-1 3 0,-2 8 129,-1 2-258,1 5 129,-1-1 0,4 7-129,-1-8 129,5 6-129,4-5 0,2-8 129,4 0-129,9-6 0,1-1 0,3-4 0,2 1 0,3-5 0,0 0-258,-3-8-129,4 1-258,-6-3-387,7 2-1032,-12-11-2709,7 1-258,-9-4-129,-3 2-258</inkml:trace>
  <inkml:trace contextRef="#ctx0" brushRef="#br0" timeOffset="254274.5437">6167 16159 5676,'-12'-2'5547,"12"2"-258,0 0-516,-6 8-1419,6-8-2193,0 0-258,0 0-387,7-2-129,1 2-258,2 0 129,3 0-129,2 0 0,0-2-129,3 2 0,-2 0-129,-3-2-387,8 2-903,-11-8-3483,9 0-258,-4-13-129,1 1-645</inkml:trace>
  <inkml:trace contextRef="#ctx0" brushRef="#br0" timeOffset="255094.5906">7041 15651 6063,'8'-5'5289,"-8"5"-387,0 0-129,0 0-2322,0 0-774,0 0-645,0 0-387,0 0 0,0 0-258,-8-12 0,0 11-258,-3 0 0,-3 1 129,-3 0-258,-5 4 0,0 4 0,0 5 0,-3 1 0,-1 5-129,2 0 258,2 4-387,0 0 387,8 1-258,2-1 258,1 1-258,5-1 129,6-1 0,0 0 0,2-2 0,8 0 0,2-1 0,3 0 129,2-2-129,4-3 0,-4 9 129,7-5-129,-3-1 129,3-1-258,-3 2 258,-1 2-258,-3 0 258,-2-2-129,-4-2 0,-4 3 0,-5-2 0,-2-1 129,0 2-129,-7 1 0,-5 2 0,-3-1 0,-4 1 129,-4-1-129,-4 7 0,-3-6 0,-2 6 0,-2-7 0,3 3 129,0-1-129,3-3 0,1-5 0,6-7 129,3-3-129,6-3 0,12-1-129,-12-2-258,12 2-387,0-22-1161,10 10-3096,-5-7-387,7 8-129,-5-11-387</inkml:trace>
  <inkml:trace contextRef="#ctx0" brushRef="#br0" timeOffset="255437.6102">6743 16283 9546,'7'-6'5289,"-7"6"-387,0 0-258,0 0-3870,0 0 0,0 0-258,0 9-129,-1 4-129,-2 6-129,-6 2 0,0 8 129,-2 5-129,-1 2 129,0-1-129,-2 1 0,2 1 0,2-5 0,1-6 0,4-8-258,0-1 129,5-17-258,-5 20-129,5-20-774,0 0-3354,5-9-645,3-2-129,-4-17-516</inkml:trace>
  <inkml:trace contextRef="#ctx0" brushRef="#br0" timeOffset="256009.6429">7092 15629 3225,'7'-13'4257,"-7"13"0,0 0-903,-2-17-1548,2 17-129,0 0-258,0 0 129,-2-18 129,2 18-258,0 0-387,0 0 0,0 0-387,0 0-129,0 0 0,0 0-258,0 0 0,0 15-129,2-2 0,4 7 0,-3-2 0,2 3 0,0 1-129,-1-3-258,2 8-387,-6-16-2193,4 11-2322,-4-11 0,0 2-516,0-13-516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1:43:42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15728 9964 5,'-7'-9'17,"7"9"-2,-13-6-2,13 6 0,-15-3-1,15 3-1,-19 2-2,9 1-1,-2 1-1,-1 0-2,1 6 0,-1-2-1,1 3 0,0-2 0,2 5-1,2-5 0,2 6 1,0-4-1,3 0 0,1 1-1,4 0 0,-1-1 0,3 2 0,1-2 0,2 1-1,2-2 0,0 3 0,0-1 0,0-1 0,0 1 0,-1 3 0,-3-3-1,-1 3 1,-4-1 0,-3 0 0,-3 0-1,-2 2 2,-4-4-2,-2-2 1,-2 2-1,-1-3 0,0-2 0,2 0 1,0-4-1,3-2 1,2-2 0,10 1 0,-10-2 0,10 2 0,0 0 0,11-8 0,-11 8 0,20-2-1,-7 3 1,0 0 0,-1 3-1,1 4 0,-5 2 0,-1 7 1,-5 1-1,-2 3 0,-3 2 0,-2 2 0,0 1 0,-2-1 0,0 1 1,1-2-2,3-5 1,3 1 0,1-5 1,4 0-1,2-6 1,1 2-1,3-5 2,0-1-1,-1-2-1,1-1 0,1 1-3,-12-3-8,11-4-24,-11 4 2,0 0-3,11-6 2</inkml:trace>
  <inkml:trace contextRef="#ctx0" brushRef="#br0" timeOffset="1795.1026">16061 10151 6,'5'-9'9,"-5"9"0,0 0-2,0 0 0,0 0 0,0 0 0,0 0 0,0 0 0,0 0 2,0 0 2,0 0 0,0 0 0,0 0 0,0 0-1,0 0 0,0 11-2,1 1 0,-5-3-2,3 11-1,-3 0-1,2 8-1,-2 2-1,1 2 0,1 3 0,-1 1-1,2-2 0,1-3 1,0-4-2,1-3 1,1-4 1,0-3-1,-2-7 0,0-10 0,1 9-1,-1-9 0,0 0-3,0 0-4,2-9-16,-2 9-12,1-15 1,-1 15-2,1-20 3</inkml:trace>
  <inkml:trace contextRef="#ctx0" brushRef="#br0" timeOffset="2804.1603">16261 9982 27,'1'-15'30,"-1"15"1,9-10 0,-9 10-12,16-12-8,-16 12-3,17-11-2,-8 9-2,2 3 0,-1 0-2,2 5 0,-1 3 0,0 1 0,0 1 0,1 2 0,-3-3-1,0 6 0,-2-3 0,-3 3 1,-4 1-1,-1 3-1,-6-2 1,2 5 0,-4 1 0,1 1 0,-3-1 0,4-1 0,1-1 0,3 1 1,1-3-1,5-1 1,1-3 0,6-1-1,4-2 1,1-1 0,4-5-1,1 0 0,0-4-1,2 2 1,-2-3 0,-4-3 0,-4-3-1,-1 3 1,-11 1-1,11-5 1,-11 5-1,0 0 1,0 0-1,-13-2 0,13 2 0,-16 13 1,9-4-2,-1 5 1,2 4 0,-1 2 0,2 2 0,2 2 0,1 1 0,0 5 0,1 0 0,0-1 0,1 0 0,-1-1 0,0-3 1,-1-1-1,-2-2 0,2-7 0,-4-3 0,1-2 1,5-10-1,-14 8 1,3-9 0,2 1-1,-1-4 1,-1 2-1,11 2-2,-16-8-1,16 8-6,-12 2-30,12-2 1,0-9 0,4-1-1</inkml:trace>
  <inkml:trace contextRef="#ctx0" brushRef="#br0" timeOffset="4153.2369">20379 9952 33,'-15'-6'27,"15"6"3,-17 0-7,7-2-7,10 2-4,-17 0-3,17 0-3,-16 7 0,16-7-1,-15 9 0,9 1-2,6-10 0,-13 21-1,5-10 0,4 4 0,0-1-1,2 3 1,2 1-1,2-3 0,2 0 0,3 1 0,0 0 0,1-3 0,-1 0-1,-1 1 1,-3-2-1,-2 3 0,-4-2 1,-4 0 0,-4-3-1,-4 1 0,-2 0 1,-4-3-1,0-2 0,1-1 1,0 0-1,4 0 0,2-2 0,4-1 1,10-2-1,0 0 1,0 0-1,0 0 1,15 2-1,-1-1 0,0 2 0,4 2 1,-2 3-1,1 3 0,-4 2 0,1 4 0,-6 3 0,-2 2 1,-3 1-1,-3 1 0,-2-1 0,-1 3 0,0 0 0,0-1 1,1-4-1,2 0 0,2-3 1,1-3-1,2-2 0,-5-13-1,15 13-3,-15-13-8,14-5-25,-3 3 2,-2-10-2,4 3 1</inkml:trace>
  <inkml:trace contextRef="#ctx0" brushRef="#br0" timeOffset="4842.2769">20556 10147 20,'1'-11'28,"8"8"2,-7-7 2,-2 10-14,11-8-4,-11 8 0,13-6-4,-13 6-1,20-1-3,-11-1 0,5 6-1,-1-1-2,2 3 0,-1 2-1,0 1-1,0 1 0,-2 0-1,-1 3 1,-1 1-1,-4 0 0,-2 2 1,-4 2-1,-3-1 1,-4 2-1,-3 2 0,-3 0 0,-1-1 1,-4 1-1,0 0 0,0-2 0,1 1 0,2-4 0,1-1 1,5-3-1,2-1 0,3 0 0,4-11 1,4 12-1,-4-12 2,16 6-1,-2-2 1,0-2 1,4 1-1,-1-3 0,3 3 0,0 0-1,-1 1 1,-1-1-2,-2 1 0,1 0-1,-3 1-1,2 0-2,-6-5-2,6 5-12,-4-5-22,-3-6 2,3 2-1,-4-9 2</inkml:trace>
  <inkml:trace contextRef="#ctx0" brushRef="#br0" timeOffset="5617.3213">20937 9987 29,'0'0'30,"19"-7"2,-19 7 0,12-9-13,-1 14-4,-11-5-5,15 3-2,-15-3-3,21 8-1,-10-4-1,3 2 0,-4 2-1,2 1 0,-2 0 0,-1 5-1,-6 0 1,-2 2-1,-3 1 0,-5 3 0,-3-2 1,0 4-1,-1 1 1,0-3 0,1 0 0,3 3 0,1-3-1,5-2 1,6-1 0,3-4-1,2-3 1,4 3-2,0-6 1,4-3 0,-2-2 0,3-1 0,-6-2-1,1 0 1,-3-2-1,-2-1 1,-9 4-1,12-6 0,-12 6 0,0 0 1,0 0-1,-13 10 0,5 0 0,0 3 0,0 4 0,0 2 0,2 3 0,2 3 0,2-1 0,2 0 0,1 2 0,3 0 0,1-1 1,1-2-2,-1-1 2,0-2-1,-2-3 0,-3-1 0,0-4 0,-5-1 0,5-11 0,-18 15 0,7-11 0,-3 0 0,2-1 0,1-1 0,0-1 0,11-1 0,-11-1-2,11 1-1,0 0-4,0 0-21,5-11-12,-5 11 1,11-10-1,-11 10 2</inkml:trace>
  <inkml:trace contextRef="#ctx0" brushRef="#br0" timeOffset="60876.4819">20724 7630 1,'0'0'11,"0"0"-1,0 0-1,4-14-1,-4 14-1,0 0 0,0 0 0,0 0 0,0 0 0,0 0-1,0 0 2,0 0 0,10 5-1,-10-5 1,4 20-2,0-2 1,-2 4-1,2 3 0,-3 3-1,3 8 0,-2 3 0,3 8-1,-3 1-1,3 3 0,-2 1-1,2 6 0,-1-4 0,2-1 1,0-3-2,-1-3 1,-2-1-1,1-2 0,-2-2 1,1-4-1,-1 2 1,0 2-2,1-2 1,2 1-1,-1 0 1,0 1-1,1-1 1,-1 2-1,1-1 0,0-5 0,-1 1 0,-2-2 0,-1-2 1,-1-3-1,0-3 0,1-2 0,-1-3 0,0 2 0,2-2 0,1-3 1,0 1-1,2-1 0,0 1 0,0-2 1,1 1-1,-1-1 0,-1-1 1,0 0-2,-1 0 2,0-1-1,-2-2 0,0 0 0,-1 0 0,0-4 1,-1 1-1,0-2 0,0-1 0,0 2 1,1-11-1,-2 15 0,2-15 1,0 14-1,0-14 0,0 0 0,1 12 0,-1-12 0,0 0 0,0 0 0,6 11 0,-6-11 0,0 0 0,8 12 1,-8-12-1,0 0-1,5 10-1,-5-10-3,0 0-15,0 0-14,-1-20 0,-1 9-2,-9-14 2</inkml:trace>
  <inkml:trace contextRef="#ctx0" brushRef="#br0" timeOffset="62346.566">16187 7183 16,'0'0'16,"0"0"-2,0 0-4,0 0 0,0 0 0,0 0 0,-3 10-1,1 5-2,-1 7 1,0 5-1,-1 8 0,2 8-1,-3 7 0,5 13-2,0 6 0,2 7-1,0 3-1,3 8 0,1 1-1,1 4 0,1 4 0,1-3 0,-2-4-1,-1-2 1,-2-1-1,0-7 1,-2-3-1,-2-7 0,-2-4 1,0-6-1,-1-2 1,1-4-1,2-4 0,0-1 0,-2-1 1,2-5-1,0-2 0,1-2 1,0-2-1,1 0 1,-1-3 0,2-5-1,0-1 0,1 0 1,0-2-1,-1 0 1,-1-3-1,0-2 1,0-2-1,0 2 0,-1-4 1,0-3-1,-1-3 1,1-1-1,-1-9 0,3 10 2,-3-10-2,0 0 0,0 0-2,0 0 0,0 0-1,0 0-5,0 0-16,10 15-7,-10-15-2,0 0 1</inkml:trace>
  <inkml:trace contextRef="#ctx0" brushRef="#br0" timeOffset="63576.6363">16987 9634 10,'2'-15'22,"12"8"-7,-5-8 0,7 1-1,-1-4 0,3-2-4,4-3 0,3-4-1,5 1-1,0-6-1,9-2 0,3-8-2,7 2 0,3-5-1,5-2 0,2-3-1,5-3 0,-1-4-1,3 2 1,-2 2-2,0-2 0,1 0 0,0 0 0,-2 3-1,-1 1 1,-2 1-1,1 1 0,-2-1 0,0 2 1,-4 0-1,-1 2 0,-1-1 0,1 3 0,-2 1 1,0 1-1,1 3 0,-1-1 0,2 0 0,-1 3 1,1 0-1,0-1 0,1 0 0,-2 3 0,-1-1 0,1 3 0,-3 1 0,-1 0 1,-5 1-1,0 2 0,-3 1 0,-2-1 1,-2 1-1,-2 0 0,-2 0 0,-1 4 0,-1 1 0,-2-1 0,0 1 0,-1 6 0,-3 0 1,-3 3-1,-3 3 1,-4 3-1,-2 1 0,-4 3 0,-9 4 1,0 0-1,9-8 0,-9 8 0,0 0 0,0 0-4,9-12-26,-9 12-3,-4-14-2,4 14 1</inkml:trace>
  <inkml:trace contextRef="#ctx0" brushRef="#br0" timeOffset="71700.101">17375 6024 17,'0'0'14,"0"0"-3,0 0 1,10-5 0,-10 5-1,14-9 1,0-1-1,2-4 0,7-3-1,6-6-1,2-6-2,8 4 0,2-8-1,6-4-1,-2-2-1,3 3 0,-5 0-1,0 5-1,-6 3 1,-2 1-1,-9 6-1,-4 9-1,-7 5 1,-4-1 0,-11 8-1,11-6 0,-11 6 0,0 0 0,0 0 1,0 0-2,0 0-1,11-5-9,-11 5-21,14-7 0,-14 7-2,14-10 1</inkml:trace>
  <inkml:trace contextRef="#ctx0" brushRef="#br0" timeOffset="72770.1621">20213 5530 21,'0'0'28,"0"0"-2,-9-10-3,9 10-3,0 0-3,0 0-3,-10-6-4,10 6-3,0 0 0,2 15-3,3-2-1,4 6-1,2 8 0,7 7 1,1 6-2,8 2 2,4 2-2,3 6 1,-2 1 1,5-3-1,-2-2 0,0-1-1,-2-3 2,-3 1-2,-4-3 1,-2-1 0,-1-8-1,-3 0-1,-3-7 1,0-4 0,-3-4-1,0-5 1,-14-11-1,16 9 0,-16-9-1,12-3-3,-12 3-7,0 0-27,2-9 0,-2 9 1,-8-15-2</inkml:trace>
  <inkml:trace contextRef="#ctx0" brushRef="#br0" timeOffset="75924.3424">18392 11884 17,'0'0'26,"-12"6"1,0-6-9,-1 0-2,4 2 0,-6 0-3,2 4-2,-4-2-1,2 9-3,-3-1-2,1 9 1,-6-1-2,3 7-1,0 0 0,5 9 0,1-2 0,9 4 0,3 1 0,10 1 0,9-2-2,5 0 1,5-5 0,10-4-1,6-7 0,2-2 0,4-9 0,4-7 0,-2-5-1,5-6 1,0-7-1,-5-5 0,-5-6 1,-4-4-1,-5-3 1,-11-3-1,-7-2 0,-11 0 1,-11 0-1,-13 0 0,-12 4 0,-9 5-1,-10 6 0,-8 4 1,-5 9-1,-3 6-1,3 7-1,7 3-2,9 10-4,5-6-14,12 0-14,15 3 1,12-14-2,0 0 3</inkml:trace>
  <inkml:trace contextRef="#ctx0" brushRef="#br0" timeOffset="76278.3627">18825 11636 53,'0'0'30,"-1"14"3,-14-1-2,-5 4-25,4 12 0,-9 5 1,0 12 1,-9 3-1,1 13-1,-9 0-1,1 10 0,-5 1-1,0 1-1,-4-5-1,5-1 0,3-8-1,5-9 0,6-9 0,9-11-1,7-9 0,4-6-1,7-7-2,4-9-4,0 0-19,10-3-12,-8-7 1,-2 10-2,1-26 2</inkml:trace>
  <inkml:trace contextRef="#ctx0" brushRef="#br0" timeOffset="76934.4004">16679 11036 30,'9'11'30,"-9"-11"3,26 15-5,-5-2-11,1-2-3,12 9-2,1-3-3,7 6-2,0-2-2,7 7-1,-2-2-1,2 5 0,0-2-1,-2 1 0,0-3 0,-3 2-1,-1-3 0,-8-5 0,-3-2-1,-4-3 0,-6-2-1,-6-6-1,0 4-4,-16-12-12,9 5-20,-9-5 2,10 4-1,-10-4 0</inkml:trace>
  <inkml:trace contextRef="#ctx0" brushRef="#br0" timeOffset="77688.4429">20358 11053 10,'0'0'28,"17"-11"1,-17 11-1,5-13-8,-5 13-2,0 0-4,0 0-2,0 0-4,-10 10 0,-6 0-4,-2 10 0,-10 1 0,-3 6-1,-13 5 0,-3 7-1,-9 1 1,-5 4 0,-4 1-1,2 4-1,-1-2 0,3 2 0,5-5 0,6-2 0,8-5-1,8-4 1,6-7-1,7-6 1,8-6-1,13-14 0,-9 8-1,9-8-2,14-6-7,-14 6-24,19-19-4,-7 8 1,-5-3-1</inkml:trace>
  <inkml:trace contextRef="#ctx0" brushRef="#br0" timeOffset="109588.2681">1176 10838 31,'0'0'20,"0"0"-1,0 0 1,0 0-3,0 0-2,0 0-2,0 0-2,0 0-3,0 0-1,0 0-2,0 0 0,0 0-2,-53-37-1,53 37 0,0 0-1,0 0 0,0 0 0,0 0-1,-51 4 1,51-4-1,0 0 0,0 0 0,0 0 0,0 0 0,-23 63 0,23-63 1,0 0-1,8 50 0,-8-50 1,0 0-1,19 56 1,-19-56-1,0 0 1,12 57-1,-12-57 1,0 0 0,0 0-1,-9 54 1,9-54 0,0 0-1,0 0 0,0 0 1,-60 31-1,60-31 0,0 0 0,0 0 0,0 0 0,0 0 0,0 0 0,0 0-1,0 0 1,0 0 0,0 0-1,0 0 1,0 0 0,0 0 0,0 0 0,49 52 1,-49-52-1,0 0 0,25 56 1,-25-56-1,0 0 0,-1 63 0,1-63 0,0 0 0,-13 54 0,13-54 0,0 0 0,0 0 0,0 0 0,0 0 0,0 0 0,0 52 0,0-52 0,0 0-1,0 0-1,0 0-6,0 0-19,57 6-8,-46-13-1,2 3 2</inkml:trace>
  <inkml:trace contextRef="#ctx0" brushRef="#br0" timeOffset="110214.3039">1382 10943 16,'0'0'28,"0"0"0,0 0 1,0 0-12,0 0-2,0 14-3,2 0-4,-2 1-2,2 8-2,-1 3 1,0 3 0,-3-1-3,2 3 0,0-2 0,-1-3-1,2-3 0,-2-5-1,-1-3-1,4-4-1,0 0-1,-2-11-6,0 0-4,0 0-7,0 0-12,0 0-3,0 0 4,5-9-1</inkml:trace>
  <inkml:trace contextRef="#ctx0" brushRef="#br0" timeOffset="111018.3498">1496 10809 32,'0'0'29,"0"0"2,0 0-5,4-12-11,-4 12-2,0 0-4,17 0-3,-6 1-3,0 2 0,3 3 0,1 1-1,-2 1 0,3 2 0,-3 2-1,-2 0 0,-4 0 0,0 1 0,-3-4 0,-3 1 0,-1 1-1,-5 0 1,-1 1-1,0 2 0,-2 1 1,-1-1-1,1 3 0,1 2 0,1-2 0,4 1 0,2-1 0,1-3 0,2 0 0,7-1 0,0-1 1,0-3-1,2-3 1,0-1-1,0-2 1,0 0 0,-1-3-1,-11 0 1,12-6 0,-12 6 0,0 0 0,0 0 0,0 0-1,0 0 1,0 0-1,-10 10 0,6 2 0,0 1 0,0 7 0,3 4-1,2 2 1,0 1 0,1-1 0,-1 2-1,1 0 1,0-1-1,0-3 1,-3-4 0,-2-5 0,0 0 0,-3-5 0,6-10 0,-16 10 0,6-10 1,-1-3-2,0 0 0,11 3-2,-18-11-6,18 11-24,-7-11-1,2 2-2,5 9 1</inkml:trace>
  <inkml:trace contextRef="#ctx0" brushRef="#br0" timeOffset="119859.8556">5254 10720 26,'0'0'27,"-11"-13"-5,11 13-2,-11-2-3,11 2-4,-14-1-3,5 0-3,0 4-2,9-3-2,-19 5-1,8 1 0,0-1 0,0 1-1,1 2 1,0 1 0,3 0 0,-1 0-1,5 3 0,2-1 0,2 0 0,3 2-1,2 0 1,2 1-1,3 1 2,0 0-1,-1 0 0,-1 1 0,-2-1 0,-4 1 0,-3-1 0,-5-2 0,-3 0 0,-3-3 0,-1 1 0,-1-4-1,0 0 1,1-4-1,2-1 0,10-2 0,-9 1-1,9-1 1,0 0 0,0 0 0,15 7-1,-1-1 1,-1 3 0,2 3 0,-2 3 1,0 2-1,-3 5 0,-1 2 0,-2 0 1,-6 0-1,0 1 0,-2 0 1,-2 0-2,2-1 2,1-6-1,-1-2 0,1-1 0,4-2-1,-4-13-1,10 14-3,-10-14-9,13-8-20,0 7 1,-4-13-1,3 4 0</inkml:trace>
  <inkml:trace contextRef="#ctx0" brushRef="#br0" timeOffset="120379.8853">5497 10870 44,'9'-16'32,"-9"16"1,9-13-1,-8 2-21,10 8-3,-11 3-2,22-6 0,-10 7-3,6 2-1,-4 2 0,5 6 0,-3 0-1,-3 4 0,-3 1-1,-2 4 1,-5 0-1,-4 4 1,-3 0-1,-5 1 1,-3-2-1,-1 1 0,0-2 0,-3-1 0,3-4-1,3-1 1,0-3 0,6 1 0,3-4 0,4-1 0,-3-9 0,16 14 1,-4-9-1,3 1 1,0-2 0,2-2 0,0-1-1,1 0-1,-1 0-2,-3-5-7,3 0-17,0-1-8,-7-6 0,4 1 0</inkml:trace>
  <inkml:trace contextRef="#ctx0" brushRef="#br0" timeOffset="121021.922">5869 10715 29,'17'-5'32,"-8"-4"1,7 6 0,-4 1-16,-3-2-3,6 5-4,-4-2-3,4 7-3,-3-1-1,0 2-1,-4 3 0,0 2-1,-4 3 0,-4 3 0,-4 2-1,-2 0 1,-3 0 0,-1 4-1,2 0 1,-1-1 0,1-1-1,6 1 1,1-3 0,4-1 0,4-1 0,2-4 0,2-3-1,5-3 1,0-3 0,1-3 0,0-2 0,1-4-1,-5-2 1,0 2-1,-13 4 1,11-13 0,-11 13-1,0 0 0,0 0 0,-9 2 0,4 11 0,-2 1 0,1 6 0,1 5 0,3 1-1,-1 4 1,3 2 1,2 2-1,-1-3 0,-2-3 0,1 0 1,-2-4-1,-5-5 0,0-3 0,-3-5 0,-1-4 0,0-1-1,-1-6-4,12 0-13,-13 2-19,13-2 0,-14-14 0,9 1 0</inkml:trace>
  <inkml:trace contextRef="#ctx0" brushRef="#br0" timeOffset="122545.0091">9368 10574 4,'0'0'25,"0"0"1,0 0-5,0 0-4,0 0-3,-18-2-2,9 2-3,-5-3-2,1 7-2,-3 1-1,1 1 0,-1 3-1,3 2-1,1 0 1,4 4-1,2 0 1,5 2-1,2-3 0,5 6 0,2-2 1,2-2-1,2 2-1,0 0 1,-3 0-1,1-1 1,-5 1-1,-2-1 0,-6-2 0,-2 2-1,-5-5 1,-1-2 0,-2-1-1,0-3 1,1-3-1,1 1 0,11-4 0,-11 0 0,11 0 0,0 0 0,9 8 0,-9-8 0,19 13 0,-8-4 1,1 4-1,0 3 1,-3 3-1,-3 0 1,0 3-1,-2 1 0,-2-1 0,-1 0 1,0-1-1,-1-5 0,1-2 0,1-3 0,0-2 0,-2-9 0,5 10 0,-5-10 0,0 0-2,12 1-1,-3-2-3,-9 1-11,10-14-17,5 9 0,-5-7-1,6 2 2</inkml:trace>
  <inkml:trace contextRef="#ctx0" brushRef="#br0" timeOffset="123281.0512">9729 10623 41,'0'0'33,"8"-15"1,2 7 0,-10 8-17,15-19-4,-1 15-5,-5-4-4,6 6 0,-4-1-2,4 4-1,-4 4 0,3 1 0,-4 4 0,-2 3-1,-1 1 1,0 3-1,-4 1 1,-3 1-1,-3-1 1,-3 0-1,-3 0 0,-4-3 1,-2 2-1,0-5 0,0 0 0,3-3 0,2-2 0,10-7 0,-10 8 0,10-8-1,15 4 1,-2-4 0,5 2 1,0 0-1,2 0 0,1 3 0,-4-1 0,-1 3 0,-3 3 0,-3 3 1,-3-1-1,-2 5 0,-4 0 0,-3 1 0,-3 1 0,-3-2 0,-2 2 1,-2-5-1,-3 0 0,0-4 0,-2-2 0,1-1 0,0-3 1,2-2-1,0-2 0,4-2-1,10 2 0,-14-9-4,14 9-8,0 0-24,14-15 2,-2 4-2,0-7 1</inkml:trace>
  <inkml:trace contextRef="#ctx0" brushRef="#br0" timeOffset="123916.0876">10173 10525 40,'21'-7'32,"-4"-4"3,5 7-1,-8-4-12,-3 1-11,6 7-3,-5-1-3,1 5-1,-13-4-1,17 17 0,-12-6-1,-2 9 0,-4 2 1,-2 1-1,-6 2-1,-2 4 0,-2-1 1,-1 2-1,1 1 0,3-5 0,2-1-1,7-3 1,5-2 0,7-4 0,3-4 0,5-4 0,3-6 0,1-1-1,-1-5 2,-2-3-2,-4-1 1,-2-1 0,-5 0-1,-9 9 1,6-11-1,-6 11 0,0 0 1,-14 6-1,6 6 0,0 5 0,1 2 0,0 6 0,1 3 0,3 3 0,-1 1 0,1 0 0,0 0 0,-1 1 0,-1-2 0,-2-1 1,-5 1-1,-2-4 0,-5-1 1,-1-3 0,-2-4-1,-2-4-1,1-3-2,0-8-5,12-8-29,-1-2-3,-2-5 1,8-5-2</inkml:trace>
  <inkml:trace contextRef="#ctx0" brushRef="#br0" timeOffset="125119.1564">5492 12531 23,'-13'4'26,"-12"-7"3,4 5-7,2 1-5,-3 2-5,4 3 0,-3-1-3,5 10-2,-5-3 0,5 7 0,-3 2-2,4 7-1,-2-2-1,4 9 0,3-2-1,4 2 0,6 0 0,8 3-1,4-5 1,9-4 0,7-6-1,7-7 0,5-8 0,7-7 0,2-12 0,1-7 0,-2-10 0,0-7-1,-5-6 1,-6-5 0,-9-1 0,-9-5-1,-12 3 0,-8 0 0,-12 6 0,-14 6 0,-11 8 0,-8 9-1,-4 10 1,-6 11-1,3 13-1,2 3-2,10 9-3,6-4-10,16 0-20,10 0 0,8-7 0,11-3 1</inkml:trace>
  <inkml:trace contextRef="#ctx0" brushRef="#br0" timeOffset="125431.1742">5771 12305 59,'0'0'32,"-13"6"1,-6 16-6,-10 9-18,-12 6-2,-1 15-1,-9 6 0,0 10-1,-2 1 0,3 9-2,2-3 0,6-1 0,3-8-1,9-4-1,5-12 0,6-7 0,7-12-2,3-13 0,2-5-3,7-13-5,0 0-26,-2-9-1,-1-4-1,1 2 0</inkml:trace>
  <inkml:trace contextRef="#ctx0" brushRef="#br0" timeOffset="126555.2385">2258 11687 32,'-5'12'29,"5"-12"2,0 0-9,-10 0-6,10 0-5,0 0-2,0 9-2,11-1-1,3 0-1,9 7 1,5-1-1,14 7-1,3 1 0,12 5 0,6 1-1,8 7 0,9 0 0,8 2-1,3-2 1,2 4-1,1-1 0,3 1 0,-4-3 0,1 0-1,-8-2 0,-6 0-1,-7-1 1,-6-4 0,-7-3-1,-7-1 0,-10-2 1,-8-5-1,-6-1-2,-5-7-2,2 5-15,-1-6-21,-7-7 2,3-1-1,0-8 0</inkml:trace>
  <inkml:trace contextRef="#ctx0" brushRef="#br0" timeOffset="127351.284">5537 11668 34,'10'-2'31,"-10"2"2,0 0-1,0 0-15,0 0-7,-7 14-2,7-14-1,-5 23-1,1-8-2,7 10 0,-2 3 0,1 8 1,-1 1-2,4 5 0,-1-2-1,1 1-1,0-4 1,0-5-2,-1-6 0,0-6-1,1-5 0,-5-15-3,3 11-7,-3-11-26,-9-12 0,6 2 0,-8-5 0</inkml:trace>
  <inkml:trace contextRef="#ctx0" brushRef="#br0" timeOffset="128533.3516">9268 11532 19,'0'0'29,"0"0"2,0 0-3,-14 3-5,4 2-5,-10-6-4,-1 12-2,-10-7-4,-3 7-1,-11 2-3,-4 4 0,-10 2-1,-8 6-1,-7 1-1,-7 3 0,-7 3 0,-5 5-1,-6 0 1,-1 1 0,-2 2-1,2 1 1,0-1-1,4 0 1,1 1-1,1-1 0,1-3-1,1 2 1,1-1-1,-2-2 1,3-2-1,3-3 1,6-3-1,5-4 1,10-2 0,7-6 0,10-6 0,13-2 0,8-3 0,8-2 0,6-2-1,14-1-1,0 0-2,-7-11-6,18 6-25,1 4-1,-3-6-1,8 2 0</inkml:trace>
  <inkml:trace contextRef="#ctx0" brushRef="#br0" timeOffset="149231.5355">9356 8760 25,'0'0'27,"0"0"-4,0 0-1,-2-9-3,2 9-3,0 0-3,0 0-3,-10-5-2,10 5-1,0 0-3,-13-3-1,13 3 0,-16-1-1,6 2 1,1 0-1,-3 1-1,2 4 1,0 2 0,10-8-1,-16 20 0,13-5 0,1 2 0,4-1-1,2 3 1,3 1-1,2-2 0,1 4 1,0 0-1,0-3 1,-3 1-1,-1 1 0,-3-1 1,-2-1-1,-4-2 1,-2-3-1,-4-2 1,-1 0-1,-2-4 1,-3-2 0,1-2-1,-1-1 0,1-1 0,1 2 0,2-3 0,2-2 1,9 1-1,-10 1-1,10-1 1,0 0 0,0 0 0,0 0 0,11 8 0,-2-1 0,2 1 0,0 1 0,1 2 0,1 1 0,-2 4 0,-2-1 0,-2 3 0,-1 1 0,-3-1 0,-1 1 0,-2 0 1,-2-2-1,-1-1 1,0-2-1,2-4 0,1-10 0,-3 17 0,3-17 0,0 0 0,9 12-1,-9-12 2,15 0-1,-4 1 0,-1-1 0,1-2-1,0 0-1,2 3-2,-13-1-5,21-3-15,-9 3-12,-12 0 0,15-9-1,-15 9 2</inkml:trace>
  <inkml:trace contextRef="#ctx0" brushRef="#br0" timeOffset="153627.787">10456 8753 28,'10'-6'33,"-4"-4"1,6 6 0,-12 4-13,13-16-5,2 14-3,-6-4-4,5 6-3,-4-3-2,5 7 0,-4-1-1,1 3-1,0 1 0,0 3 0,-12-10-1,18 22 0,-11-6 0,-2-2 1,-4 3-2,0 2 1,-3 0 0,-2 2-1,0-3 1,-1-1 0,-2-2-1,4 3 0,1-2 1,1-3 0,2-3-1,2 0 0,3 0 1,0-1-1,3-3 0,0-3 1,2-4-1,1 0 0,0 0 0,2-5 1,-1-1-1,-2 1 0,0-3 0,-11 9 0,17-8 0,-17 8 0,8-9 0,-8 9-1,0 0 1,0 0 1,-5 16-2,5-16 1,-7 22 0,3-4 0,2 1 0,-1 1 0,1 3 0,2 1 0,-1 2 0,1 0 0,0-2 0,-1 0 0,-1-2 0,1-1 0,-2-3 1,-2-6-1,-2-3 0,1 1 0,-4-5 1,1-4 0,-1 0-1,0-4 0,1 1-2,9 2-1,-13-1-4,4-8-16,9 9-17,0 0 1,-9-13-1,9 13 1</inkml:trace>
  <inkml:trace contextRef="#ctx0" brushRef="#br0" timeOffset="155153.8743">5168 8945 15,'-10'5'28,"10"-5"0,-16 4 2,4-6-15,12 2-3,-20-6-3,20 6-3,-21-4-2,12 4-1,-1-1 0,10 1 0,-16 3-1,16-3 0,-12 19 1,6-8-1,1 5-1,4 3 0,-1 2 0,4 3 1,0-1-1,1 0 0,1-1 0,3 3-1,-2-2 1,0-2 0,-4 1-1,-1 2 0,-3-4 1,-3 1-1,-6-1 1,-1-5 0,-4-1 0,2-2-1,0-4 1,-1-5 0,2 0-1,4-2 0,10-1 0,-10-3 0,10 3 1,0 0-1,12-8 1,0 9-1,1 0 1,3 1-1,-1 3 0,3 3 1,-4 1-1,2 4 0,-3 3 1,-2 0-1,-2 2 0,-2 3 0,-2-2 1,-3 0-1,-1 2 0,-1-5 0,-1 0 0,1-1 0,1-6 1,-1-9-1,2 16 0,-2-16 0,0 0 1,16 11-1,-6-11-2,1-4-1,6 6-14,3-5-17,-5-7-1,4 3 0,-5-7 0</inkml:trace>
  <inkml:trace contextRef="#ctx0" brushRef="#br0" timeOffset="157257.9943">6234 8949 41,'0'0'34,"0"0"1,16-9 0,-16 9-15,10-10-7,1 8-4,-11 2-2,25-6-3,-9 3-1,1 3 0,1 1-1,-1 4-1,-2-1 0,1 4 0,-2 2-1,-5 0 1,-2 4 0,0 3-1,-6 1 0,-2 2 1,-5 3 0,-1-3-1,-2 1 0,0 2 0,-1-2 0,0-2 1,2-2-1,3-1 0,3-3 1,4 1-1,2-4 0,-4-10 1,14 12-1,-2-8 0,0-2 1,0 0-1,0-5 0,-3 0 1,0 0-1,-9 3 0,12-4 1,-12 4 0,0 0-1,0 0 0,0 0 0,0 0 0,-14 14 0,8-1-1,1 4 1,1 4-1,2 1 1,-1 2-1,2 2 0,2-1 0,3-2 1,-1-3-1,-1-1 1,-1-5 0,-1-4 0,0 1 0,0-11 0,-7 13 1,7-13-1,-16 10 0,7-7 1,0 2-1,-2 1 0,1-2 0,10-4-2,-18 8-3,18-8-16,-4 14-18,4-14 2,0 0-2,-8-11 1</inkml:trace>
  <inkml:trace contextRef="#ctx0" brushRef="#br0" timeOffset="158588.0707">1320 8945 12,'0'0'26,"-16"4"2,16-4-5,-15-1-4,15 1-2,-16 1-4,7-2-2,9 1-3,-20 8-1,20-8 0,-17 12-2,3-4-2,4-1 0,1 7 0,-1-3-1,5 1 1,3 0-2,-2 2 0,4 0 1,7 1-1,1 1-1,1-2 1,2 1 0,0 1 0,-2 1-1,4-1 1,-4 1-1,-5-1 1,-4 3 0,-1 0 0,-8-1 0,9-18 0,0 0 1,-48 50-1,48-50 0,0 0 0,-62 30 0,62-30-1,0 0 1,0 0-2,0 0 1,0 0 0,-28-12-1,37 7 0,9 1 0,4 2 0,2 5 0,-2-1 1,4 5-1,-6 6 0,-2 1 1,-3 5 0,-7 4 0,-7 1 0,-3 1 0,2 4 0,-5-1 0,-3-3 0,3 0-1,1-4 1,2-3 0,5-2 0,3-5 0,-6-11 0,14 11-1,-2-6-1,4-1-4,-1-11-9,2 1-22,1 0 1,-1-7-1,2 1 1</inkml:trace>
  <inkml:trace contextRef="#ctx0" brushRef="#br0" timeOffset="160913.2037">2464 8889 24,'1'-10'32,"-1"10"1,7-12 0,-5 0-11,-2 12-4,4-16-4,-4 16-5,11-13-2,-11 13-2,14-5-1,-1 3-1,-3 2-1,4 6-1,0 2 1,1 1-2,-3 4 1,2 1-1,-3 2 1,-4 4-1,-1 1 0,-3-3 1,-3 1-1,-1 2 0,-1 1 1,-3 0-1,-2 0 1,1-2-1,1 1 0,0 1 0,2 0 0,2-3 0,0-1 0,3-1 0,3-1 0,2-2 0,4-3 1,2-3-1,3-4 0,1 0 1,2-3-1,1-2 0,-2-3 1,0 0-1,-6 0 0,-3-1 1,-9 5-1,0 0 0,0 0 0,0 0 0,-15-1 1,2 8-1,2 1 0,1 5-1,0 2 2,4 3-2,2 3 2,3 1-2,2 0 1,2 4 0,0 0 0,-1 1 0,-1 2-1,-1 0 1,-2 3 0,-4 1 0,-1-1 0,-3-1 0,-4-3 1,2-2-1,-3-3 1,-1-5 0,0-3-2,2-7-2,14-8-28,-20 7-9,11-16 1,4-7-1</inkml:trace>
  <inkml:trace contextRef="#ctx0" brushRef="#br0" timeOffset="162860.315">4970 6358 28,'-3'-14'30,"3"14"2,0 0-10,-14-13-3,14 13-2,-16-7-3,16 7-3,-16-1-3,16 1-2,-21-2-2,12 8-1,-3-1 0,2 0-1,0 1-1,1 4 0,3 0 0,2 3 0,3 3-1,3 1 1,3-1-1,2 6 0,2-1 0,-1-1 1,-2 1-1,0 1 0,-6 0 0,-4 1 1,-5 2-1,-4-2 0,-6-2 1,-3 0-2,-2-1 2,-2-6-1,0-1 1,3-6-1,2-4 0,4-2 0,3-1 0,5-4 0,9 4 0,0-9 0,0 9 0,20-10 1,-5 8-2,4 2 2,0 0-2,3 7 1,0 3 0,-5 0 0,-1 5 0,-3 4-1,-2 5 1,-7 0 0,-1 3 0,-4 0 0,-2-3-1,0 2 1,1 1 0,-2-7 1,2-3-2,4 1 1,3-5 0,-1-1 0,-4-12 0,14 13 0,-4-12-2,-1-3-5,7-1-22,0-1-7,-4-10-1,6-2 0</inkml:trace>
  <inkml:trace contextRef="#ctx0" brushRef="#br0" timeOffset="163202.334">5147 6487 35,'0'0'31,"9"-11"3,-9 11-2,13 0-13,-13 0-5,0 0-2,8 14-5,-3 2-1,-5 1-1,4 5-1,-6 3 0,0 5-2,-1 0 1,-1 0-1,-2-3-1,2 0-1,0-3 0,0-4-1,4 1-3,-1-10-2,3 6-11,-2-5-21,0-12 1,9 11-1,-9-11 1</inkml:trace>
  <inkml:trace contextRef="#ctx0" brushRef="#br0" timeOffset="163437.348">5406 6772 75,'12'13'37,"-6"-2"-1,0 0-6,-3 7-18,-7-1-5,2 1-2,-3 0-3,0 2-1,0-2-1,-3-3-1,4 0-4,4-15-5,-7 16-19,7-16-8,0 0 1,0 0-1</inkml:trace>
  <inkml:trace contextRef="#ctx0" brushRef="#br0" timeOffset="163931.3763">5593 6553 75,'0'0'37,"16"-20"-1,-3 5-10,4 7-16,-5-4-1,7 1-3,-3 1-2,5 6-2,-2 1 1,-2 2-2,-1 3 0,-3 4 0,-2 3-1,-3 8 0,-4 2 0,-4-3 1,-3 6-2,-2 5 0,-4-1 1,-3-1-1,-2 2 1,-1-4-1,2 0 1,1-2-1,2-3 2,2-7-1,3 1-1,5-3 1,0-9 0,7 10 1,-7-10-1,15 7 2,-3-6-1,1 4 0,1-2 0,-1-1 1,-1 2-2,2 0 0,0 0-1,-1 0-3,2 8-5,-15-12-15,18 4-16,-9 1 2,-9-5 0,17 5 1</inkml:trace>
  <inkml:trace contextRef="#ctx0" brushRef="#br0" timeOffset="164178.3903">6100 6786 56,'9'1'37,"-9"-1"0,11 13-1,-11-13-12,6 18-14,-9-2-3,1 4-2,-4-2-3,3 8 0,-1-3-1,0-2 0,1 1-4,-1-2-1,5 0-10,-4-2-25,3-18 2,2 9-2,-2-9 1</inkml:trace>
  <inkml:trace contextRef="#ctx0" brushRef="#br0" timeOffset="164905.432">6371 6450 39,'0'0'34,"10"-11"3,-6 2-2,-4 9-13,7-12-3,-7 12-7,11-19-4,-11 19-3,15-14 0,-5 7-2,-1 1-1,5 0 0,1 0-1,0 6 0,2 6 0,-1-2-1,0 3 0,-2 6 0,-1 3 0,-7 2 0,-1 4-1,-5-3 1,-2-1-1,-3 4 0,-1-2 0,-6-5 1,0-2-1,0-1 1,1-2 0,2 1 0,0-5 0,9-6 0,-15 4-1,15-4 1,4 9 1,-4-9-1,14 1 0,-4 0 0,2 1 0,3 3 0,-1 3 1,2-2-1,-5 2 0,2 6-1,-4 2 2,-2 1-1,-2 2 0,-2 0-1,-4 0 1,-2 0-1,-3 1 0,-2-6 1,-4 2 0,2-1-1,-3-2 1,-4-5 1,2 1-1,-1-6 0,1-2 0,3 2 0,2-4-1,0-5-1,10 6-3,-9-15-7,15 2-27,-6 13 1,12-20-1,-2 5 1</inkml:trace>
  <inkml:trace contextRef="#ctx0" brushRef="#br0" timeOffset="165741.4798">6781 6239 0,'0'0'27,"0"0"3,0 0 1,0 0-9,0 0-2,9-6-2,1 5-3,-10 1-4,16-7-2,-16 7-3,20-4-1,-11 2-2,4 7-1,-1 1-1,-1 0 0,2 3-1,-2-2 0,1 3 1,2 6-1,-3 1 0,-3-2 0,-1 1 1,-3 5-1,-3 2 1,-3 2-1,-3-1 1,-4-1 0,0-1 0,2 4 0,1-4 0,1-2 0,3-5-1,6 1 1,2-3 0,3 0 0,3-5-1,3-5 1,0-2 0,3 0-1,-3-1 1,0-4 0,-3-1-1,-2-1 0,-10 6 0,13-5 1,-13 5-1,0 0 1,0 0-1,-13 16 0,5-4 0,0 5 1,0 1-1,1 1 0,1 2 0,3 2 0,2 2 1,2-2-1,1 2 0,3 1 0,0 0 0,-2-3 1,1 3-1,-2-2 0,-3-4-1,-2 0 1,-3-2 1,-5-5-1,-1-2 0,-1-1 0,-3-4-1,-1-3-2,7 7-7,-2-8-28,0-9-1,12 7 0,-7-18-1</inkml:trace>
  <inkml:trace contextRef="#ctx0" brushRef="#br0" timeOffset="166891.5456">2179 8473 1,'20'-18'25,"14"5"1,-4-14 3,6-2-9,9-6-3,3-8-2,8 1-3,5-7-3,12-2-2,1-5-2,9 3 0,1-1-2,5 2-1,-2-2 0,3 0 0,-3 2 0,-4 4-1,-4 0 0,-1 0 0,-2 1 0,-3 3-1,-2 2 1,-5 4 0,-5 2-1,-3 0 0,-8 5-1,-5 3-1,-8 8 0,-9-1-3,-6 10-6,-10-2-11,-7 3-12,-5 10-1,0 0 2,12-3 0</inkml:trace>
  <inkml:trace contextRef="#ctx0" brushRef="#br0" timeOffset="167816.5985">5642 7276 3,'0'0'24,"0"0"2,0 0 0,0 0-9,3 15-3,-1-2-1,-1 2-2,2 11-2,-3 9-2,2 8 0,-2 7-2,2 15 0,-2 3-1,0 3 0,-2 7-2,0 1 0,-1-4-1,0 1 0,-1-6-1,1-6 1,-1-5-1,2-3 0,0-9 1,1-6-1,0-8 0,1-5 0,-3-8 0,3-6 0,2-2 0,-2-12-4,0 0-12,7 11-18,-7-11 1,0 0-2,12-15 1</inkml:trace>
  <inkml:trace contextRef="#ctx0" brushRef="#br0" timeOffset="172786.8828">7478 7130 15,'0'0'16,"0"0"-1,0 0-2,0 0 0,0 0-3,0 0 2,11 12-3,2-2-1,5-1 1,6 4 0,3 1 0,10 9-1,1-1-1,8 7 0,-2-2-2,5 7 0,-1-1-1,4 5-1,2-1-1,1 1 1,1 1-2,2 3 1,0-1 0,-1 2 0,-2-3-1,0-1 0,-4-3 0,-1 4 0,-5-2 0,0-5 1,-3-1-1,1 2 0,-1-2 1,-2 0-1,-2-1 1,0-4 0,-2-2 0,-1 2-1,-3-4 0,-2-3 1,-4-1-2,-2 0 1,-3-3 0,-3-1-1,-4-2 1,-3-5-1,-11-8 0,16 15-1,-16-15-2,0 0-3,12 6-14,-12-6-17,0 0 0,0 0-2,0 0 3</inkml:trace>
  <inkml:trace contextRef="#ctx0" brushRef="#br0" timeOffset="199532.4126">1559 9177 18,'7'-10'27,"-7"10"-1,0 0-3,0 0-2,12-7-3,-12 7-3,0 0-3,0 0-2,0 0-3,0 0-2,11 18 0,-9-9-2,3 8 0,-2 1-1,2 6 0,-2-1 0,-1 3-1,-1-3 0,2 3 0,-2-2 0,-3-1-1,1-5-1,-3-2-2,4 0-4,0-16-8,-6 19-14,6-10-7,0-9-1,1 9 2</inkml:trace>
  <inkml:trace contextRef="#ctx0" brushRef="#br0" timeOffset="199752.4251">1724 9482 21,'13'8'29,"-13"-8"2,18 12 1,-15-2-12,-3-10-5,8 18-4,-8-18-4,3 24-2,-5-10-2,1 1-1,-3-1-3,0-1-2,1 1-10,0-1-13,3-13-7,0 0 0,0 0 1</inkml:trace>
  <inkml:trace contextRef="#ctx0" brushRef="#br0" timeOffset="200325.4579">1903 9246 37,'0'0'31,"8"-11"2,-8 11-11,3-19-3,-3 19-3,12-21-3,0 13-3,-2-5-3,6 3-1,-2 0-2,4 3 0,-1-1-2,3 4-1,0 3 0,-2 4 0,-1 3-1,-2 2 1,-2 3-1,-6 5 0,-3 3 1,-6 4-1,-5 1 0,-5 1 0,-3 1 0,-3-2-1,-1 2 1,0-4 0,1-4 0,4 0-1,1-5 1,3 1-1,6-3 1,4-11 0,2 12 1,-2-12-1,22 8 2,-6-6-1,4-1 0,1 1 1,-1-2-1,3 3-1,1 0 0,-2-2-2,1 4-4,-8-3-8,4 0-25,-1 4 2,-6-3-1,-2 2 1</inkml:trace>
  <inkml:trace contextRef="#ctx0" brushRef="#br0" timeOffset="201248.5107">1545 9949 11,'16'3'23,"-16"-3"0,9-8 2,-9 8-14,6-10-1,-6 10-2,0 0-1,0 0-2,7-13 0,-7 13 1,0 0 0,0 0-1,0 0-1,0 0-1,-5 14 1,0 4-1,-3 4 0,-4 4-1,-3 5 0,2 10 0,-2-2 0,-2 4 1,2 4-2,2 1 1,-1-3 0,7 1-1,0-4 1,-1-6-1,4-6 0,2-5-1,1-8 1,2-7-2,-1-10-3,0 0-16,7-12-14,-1 1 0,-1-12 0,3 3 0</inkml:trace>
  <inkml:trace contextRef="#ctx0" brushRef="#br0" timeOffset="202586.5873">2928 9919 13,'0'0'23,"0"0"4,10 6-10,0-3-1,-1 2-1,8 1-1,2 0-3,7 5-1,2-2-3,8 6-1,0-3-2,9 6-2,3-3 1,4 6 0,4-1-2,5 1 0,0 3 1,1 1 0,-1 0-1,-1-2-1,-3 3 1,0 0 0,-4-1 0,-4 1 0,-4-3 0,3 1 0,-4-1-1,4 3 1,-2-4 0,0-2 0,-1 1-1,3-3 1,-3 0-1,0 1 0,0-2 1,-1 0 0,-1 1 0,-2 2-1,3 0 2,-3-1-2,1 0 1,1-2 0,-4 0-1,-3-2-2,2 2-9,-6-7-25,-9-6 1,1 1-1,-11-11 0</inkml:trace>
  <inkml:trace contextRef="#ctx0" brushRef="#br0" timeOffset="204271.6836">5360 9154 28,'15'-10'30,"-9"-1"2,3-1-6,1 2-7,-3-5-3,8 4-2,-6-4-4,6 9-3,-5-3-3,1 3 0,-1 0-2,0 8-1,-1 3 0,-9-5-1,16 18 0,-9-3 1,-2 1-1,-2 6 0,-4 2 0,-5-1 1,-4 3-1,-3 3-1,-2-1 2,-5-2-1,0 1 0,0-4 0,1-3 0,4 0 0,3-5 0,2-4 0,4-1 0,6-10 0,0 15 0,0-15 0,15 9 1,-1-7 0,-2 0-1,4 1 1,2-2-1,0-1 0,1 1-2,-1-2-2,2 3-8,-6-5-10,4 0-14,2 1 1,-5-3-2,2 2 2</inkml:trace>
  <inkml:trace contextRef="#ctx0" brushRef="#br0" timeOffset="204477.6954">5696 9414 28,'0'0'33,"12"6"1,-12-6 0,0 0-13,15 15-5,-15-15-4,10 21-5,-7-7-3,1 3-2,-2 1-1,0-1 0,1-2-3,-3-1-2,4 3-7,-4-17-17,-5 10-8,5-10 0,1-10 2</inkml:trace>
  <inkml:trace contextRef="#ctx0" brushRef="#br0" timeOffset="205179.7356">5856 9058 25,'0'0'30,"0"0"3,0 0-3,0 0-11,0 0-5,0 0-3,0 0-2,14 2-3,-14-2-2,11 0 0,-11 0 0,19 3-1,-7-2-1,3 4-1,0 0 1,-1 1-1,1 2 0,-2 0-1,-5 1-1,-2 3 1,-4 2-1,-7-1 1,-3 0-1,-1 2 0,-6-1 0,-1-1 1,1-1-1,0-3 1,3-1 0,2-1 0,10-7 0,-8 9 1,8-9-1,0 0 1,17 4 0,-6-1 0,0-2 0,4 2 0,-2 3-1,2 4 0,0 0 1,-1 4-1,-2-1 0,-1 2 0,-2 1 1,-4 2-1,-1-3 0,-4 0 0,-4-2-1,-2-2 1,-4-1 0,-3-1 1,-3-2-1,1-2 0,-2-4 0,1-1 1,1 2-2,1-5-2,14 3-6,-16 4-27,16-4 0,0 0-1,0 0 0</inkml:trace>
  <inkml:trace contextRef="#ctx0" brushRef="#br0" timeOffset="205966.7806">5622 9783 31,'0'0'29,"0"0"2,0 0-10,10-3-5,-10 3-3,0 0-2,0 0-4,7 14-1,-7-14-1,5 25-1,-4-9 0,2 9-1,-1 4-1,1 7 1,-2 3-1,2 6 0,-2 0 0,1 2-1,0 0 0,2-1 1,0-3-2,0-5 2,0-4-2,1-4 1,2-5-1,-3-5 1,-1-7-1,-3-13 0,6 10-4,-6-10-5,2-12-28,-2 12 1,-1-24-1,2 9 1</inkml:trace>
  <inkml:trace contextRef="#ctx0" brushRef="#br0" timeOffset="207358.8602">6850 9650 0,'0'0'23,"0"0"2,0 0 2,0 0-10,16 12-4,-16-12 0,21 14-1,-6-8-2,11 9-2,0-5 0,9 6-1,3 0-2,6 4 1,2-2-3,5 6 0,0-2-1,3 0 0,4 2 0,4 3-1,-1-4 1,-1 1 0,0-3 0,-1 1-1,-4-2 1,1 0-1,-6-3 0,-4-3 0,-1 1-1,1-1 1,0 1-1,-2-1 0,3 1 1,-2-2-1,1 0 0,-1 3 0,1 1 1,-3-3-1,0-1 0,2 2 0,-2-1 0,2 2 1,0-1-1,0 0 0,-1-1 0,-1 1 0,-1 0 1,-3 0-1,-1-2 0,-3 0 0,0-1 0,-5-1 0,-4 0-1,-1-1 2,-3-2-2,0 1 0,-4 0 0,-2-6-6,1-1-29,-2 0 0,-6-8 0,4 0-1</inkml:trace>
  <inkml:trace contextRef="#ctx0" brushRef="#br0" timeOffset="210158.0203">9677 8913 34,'0'0'29,"3"9"3,-3-9-10,0 0-4,0 0-2,1 13-5,3-4-2,-5 0-3,5 10 0,-5 0-1,3 2-1,-5 1-1,2 7 0,-2-3 0,1 2-1,-1-2 0,2-3-1,-1-4 0,2-1 0,0-4 0,1-5 0,-1-9-2,2 11 0,-2-11-2,0 0-2,0 0-3,0 0-7,0 0-16,11 2-7,-11-2 2,0 0 1</inkml:trace>
  <inkml:trace contextRef="#ctx0" brushRef="#br0" timeOffset="210379.033">9837 9238 20,'13'1'31,"3"8"0,-16-9 3,11 11-13,-5 2-5,-6-3-4,2 8-4,-4-3-4,0 3-2,-3-1 0,1 0-1,-1-4-1,1 0-2,1-2-3,3-11-8,0 0-16,-5 12-4,5-12-2,0 0 2</inkml:trace>
  <inkml:trace contextRef="#ctx0" brushRef="#br0" timeOffset="211088.0735">10043 8928 37,'12'-5'32,"-12"5"0,10-5 1,-10 5-18,0 0-4,18-3-1,-18 3-4,24 1-2,-11 3 0,7 1 0,-1 0-1,0 4 0,-1-2-1,-1 5 0,-3-2 0,-4 1-1,-2 1-1,-2 1 0,-5 0 0,-5-1 0,-2 0 0,-2 1 0,-5-2-1,-2 0 1,0 2-1,-2-6 1,4-1 0,2 2 0,11-8 0,-10 7 1,10-7 0,10 5-1,2-5 1,3 3 0,2 1 1,0-1-1,0 0 0,1 4-1,-1 1 0,-4 1 1,-2 4-2,-4-2 1,-3 3 0,-2 3-1,-4 3 2,-5-2-2,-3 0 1,-3-1 0,-1-2 1,-4-1-1,-1 0 0,-1-6 1,0-4-1,3 0 0,1-2 0,1-4-2,15 2-4,-17-4-14,17 4-18,0 0 2,9-18-2,6 14 2</inkml:trace>
  <inkml:trace contextRef="#ctx0" brushRef="#br0" timeOffset="211862.1178">10004 9688 37,'0'0'26,"9"-13"0,-9 13-4,5-12-2,-5 12-4,3-11-3,-5 2-2,2 9-3,0 0-1,0 0-2,6-11-1,-6 11-1,0 0 0,7 12-1,-4-2 0,1 6 0,-2 3 0,3 8-1,0 5 1,-1 1-1,1 5 1,2 4-1,-3 0 0,1 0 0,-1 0 0,0-2-1,0-5 1,1 1-1,1-9 1,-3-6-1,1-5 0,0-5 1,-4-11-1,0 0-1,0 0-1,4-9-3,-4 9-14,2-12-20,-9-1 1,1 2-1,-4-3 0</inkml:trace>
  <inkml:trace contextRef="#ctx0" brushRef="#br0" timeOffset="213850.2315">2104 10910 9,'10'2'8,"-1"-2"1,-9 0 0,24-7 2,-9 2-1,7 0 0,1-2-1,4 1-2,6-2 0,-1-1-3,3 2-1,0-1-2,3-1 0,0-3-1,4 3 1,0-3-1,1 0 1,5 0-1,2-2 1,3 1 1,5 0-1,1 0 1,2 0-1,5-1 1,5-1-1,2-2 1,4 0 0,3-3-1,3-1 0,0 1 0,3-1 0,-2 0-1,0 3 1,-1-1-1,-1 2 0,0 0 0,-3 2 0,2-1 0,-2 1 0,1-2 0,0 0 0,-2 2 0,1-2 1,-1 1-1,2-2 0,1 2 1,1 1-1,0 0 0,1-1 0,-1 1 1,2-1-1,-1 2 0,-1-1 0,0 0 0,0-2 0,-1 2 1,0-1-1,1 1 0,-1-1 0,1 0 0,-1 1 0,2-1 0,0 1 0,0 2 1,2-4-1,0 2 0,2-2 0,1 0-1,-3-3 1,2 1-1,0-1 1,0-1-1,0 2 1,2 0 0,-4-1 0,1 2 0,1 0 0,-1 2 0,-1-3 0,-1 1 0,0 0 0,-2 0 0,-2 0 0,1 2 0,-3-2 1,0 0-1,0 3 0,1-1 1,0-1 0,-2 1-1,2 0 1,-3-1-1,2 1 0,-2 1 1,-2-3-1,-3 4 0,-3 0 0,-1 0-7,-2 9-19,-13-11-1,3 9 0,-22-12 0</inkml:trace>
  <inkml:trace contextRef="#ctx0" brushRef="#br0" timeOffset="282357.1496">17013 7121 14,'0'0'23,"0"0"-4,13 3-4,-13-3-1,16 7-4,-6 0-3,3 2-1,3 4 1,1 0-1,2 2 0,1 1-1,5 6 1,0 1-1,6 4 0,-1 0 0,5 5-1,1 0-1,5 4 0,3 2 0,2 0-1,0-2 1,1 2-1,4 1-1,1-1 2,-2-2-2,0 2 1,-4-4-1,1 3 1,-4-2 0,1-1 0,-4-1-1,-1 2 0,-1-2 1,1-1 0,-1 0-1,0-1 0,0 0 1,0 3-2,-4-1 1,2-3 0,-3 3 0,-1 1 0,-3 1-1,-1 0 1,-1 2-1,-1-4 1,0 1 0,-1 2-1,2-3 1,2-1 0,0-1 0,3 2-1,1-2 1,1 2 0,0-2 0,0 0-1,-1-1 1,0 3-1,-1-2 1,1-1-1,-2 2 0,-1-1 1,-1 0-2,1 4 2,-1 1-1,0-4 1,-2 1-2,1 0 2,-3 0-1,1 0 0,1 0 1,1-3-1,-3 0 1,2-1-1,2 2 1,0-3 0,0 0-1,1 0 0,-2-2 0,-1 1 0,2 2 1,-3-2-1,-3-2 0,1 2 0,-2 1 0,-1-3 0,0-1 0,1 0 0,-1-3 0,-2 0 0,0 2 0,-2-8-1,-1-2-1,-4-4-3,1 4-9,-4-9-26,-9-4 3,0 0-3,0 0 3</inkml:trace>
  <inkml:trace contextRef="#ctx0" brushRef="#br0" timeOffset="296744.9728">20193 6690 5,'0'0'14,"0"0"-1,0 0 0,0 0-2,0 0-1,-2-9-1,2 9-2,0 0 0,-10-6-2,10 6-1,-13-7 0,13 7 0,-17-2-1,5-1-1,-1 3 1,-3 4-2,1-3 1,0 8 0,-1-4 0,2 0 0,0 1 0,4 4 0,-1-2 0,11-8 1,-9 13 0,8-4 0,1-9 1,4 18 0,1-8 0,5 1 0,0 0-1,2 2 1,2 0-2,0 1 1,-1 1-2,0 0 0,-4 1 1,0 3-2,-5 1 1,-2-1 0,-4-1-1,-2 2 1,-5 1-1,-2-3 1,-3-1-1,0-3 1,-1-3-1,-2 0 0,2-2 1,1-4-1,2-3 0,12-2 0,-13-1 0,13 1 0,0 0 0,0 0 0,19-11 0,-5 9 0,4 1 0,1 0 1,-2 4-1,0 1 1,-4 2-1,-2 6 0,-5 2 1,-4 1-1,-5 1 0,-2 4 0,-1-1 0,0 2 1,2-2-2,0-4 1,4 0 0,1-1 0,4 1 0,-5-15 0,19 15 0,-7-10-1,1 1 1,2-5-4,2 3-5,-3-6-12,-3-7-12,6 9-2,-8-9 3,6 5 0</inkml:trace>
  <inkml:trace contextRef="#ctx0" brushRef="#br0" timeOffset="297221">20472 6737 22,'0'0'27,"0"0"2,0 0-4,0 0-8,0 0-3,-2 12-3,6-2-1,-3 0-3,4 8-1,-3 2 1,3 4-2,-4 1-2,2 4 0,-3 0-2,0 4 1,-2-2-1,1-3 0,-2-4-1,0-3 1,1-2-1,1-5-1,1-3-3,0-11-3,5 9-7,-5-9-13,0 0-7,12 4-1,-12-4 0</inkml:trace>
  <inkml:trace contextRef="#ctx0" brushRef="#br0" timeOffset="297502.0161">20681 7057 43,'0'0'32,"7"9"0,-7 3-8,0-12-10,-1 17-1,-4-8-6,5 8 0,-3-3-4,0 3-1,0-4-2,-4 0-1,6 0-4,1-13-7,-8 14-19,8-14-2,0 0 0,0 0-1</inkml:trace>
  <inkml:trace contextRef="#ctx0" brushRef="#br0" timeOffset="298068.0479">20797 6804 13,'4'-13'28,"8"6"1,-6-4 3,5 1-14,1 4-3,-3-4-2,7 7-4,-6-3-1,6 2-1,-4 0-3,4 4-2,-4-1 1,3 1-2,-4 4 1,0 2-2,-11-6 1,15 17-1,-12-3 1,-3 0 0,-2 4-1,-4 2 0,-3-1 0,-1 1 1,-3 2-1,-2-3 0,0 0 0,-1-1 0,0 1 0,1-5 0,3 2 0,0-3 0,5-2 0,2 1 0,5-3 1,0-9 0,12 10 0,0-4 0,1-3 1,4 1 0,-1-3-1,2 3 1,-3-4-1,1 5-1,-3 0-1,-1-4-3,2 7-4,-14-8-8,10 4-21,1 3 2,-11-7-2,14 9 2</inkml:trace>
  <inkml:trace contextRef="#ctx0" brushRef="#br0" timeOffset="298329.0634">21167 7072 26,'16'3'30,"-16"-3"3,12 4-1,-8 5-12,-4-9-5,5 19-4,-6-10-4,2 7-2,-3 0-2,1-1 0,-2 1-2,0-3-1,-1 0-1,-2-2-2,4 1-4,2-12-7,0 0-18,-8 11-3,8-11 1,0 0 0</inkml:trace>
  <inkml:trace contextRef="#ctx0" brushRef="#br0" timeOffset="299252.1162">21403 6706 18,'0'0'27,"0"0"-1,0 0-3,0 0-2,0 0-5,0 0-3,0 0-3,-10 4-2,10-4 0,-6 16-4,2-2-2,-4 2 1,3 1-1,-3 2-2,1 1 1,0-2-2,-2 0 1,3 1 0,1-5-1,2-1 0,0-2 0,3-11 1,-2 16-1,2-16 1,4 10-1,-4-10 1,0 0-1,15 11 2,-4-10-1,1 0-1,2 1 1,3 0 0,0 2 0,1-2 1,1-2-1,-2-2 0,0 3 0,-3 0 0,0-3 0,-3-3 0,-1 1 0,-10 4 0,16-11 0,-16 11 1,10-16-1,-7 7 0,-3 9 0,2-15 1,-2 15-1,0-14 0,0 14 0,0 0 0,0 0 0,0 0 1,-5 15-1,4 0 0,0 6 1,0 0 0,0 4 0,0 0-1,1 0 1,0-1 0,0-2-1,1-4 1,0-5-1,1-2 0,-2-11-1,5 12 0,-5-12-4,10 2-7,-10-2-21,4-12-1,-4 12-1,8-21 1</inkml:trace>
  <inkml:trace contextRef="#ctx0" brushRef="#br0" timeOffset="300214.1712">21750 6590 10,'0'0'25,"0"0"1,9-10-6,-9 10-2,9-2-4,-9 2-4,9 0 0,-9 0-2,13 4-1,-13-4-1,17 6-1,-7-3 0,2 3-1,0 1 1,0 3-2,-3-2-1,-1 4 0,-1 0 0,-2 0-1,-3 1 0,-2 3-1,-3-2 1,1 0 0,-3 2-1,0 0 1,-1-2-1,2 4 0,-1-2 1,2-1 0,1-1 0,1 1 0,1-2 1,3 1-1,0-1 1,2-2 0,-5-11-1,16 18 0,-7-12 0,3-1 0,1-1-1,0-1 1,2-2-1,-1 1 0,-1-2 1,-1-2 0,-3 0-1,-9 2 0,13 1 1,-13-1-1,0 0 0,0 0 0,0 0 0,0 0 0,-11 15 0,11-15 0,-7 19 0,3-5-1,1 4 1,2-2 1,0 5-1,1-4 0,0 1 0,1 1-1,0-2 2,1-1-1,1-4-1,-1 2 1,1-3 1,-1-1-1,-2 2 0,0-12 0,-3 12 0,3-12 0,-11 15 1,11-15-1,-18 11 0,9-8-1,9-3-1,-17 6-3,17-6-14,-2 10-18,2-10 1,0 0-2,-7-14 1</inkml:trace>
  <inkml:trace contextRef="#ctx0" brushRef="#br0" timeOffset="301658.2538">15182 6212 3,'0'0'23,"-11"-4"3,-4-1-5,15 5-4,-20-5-2,11 0-4,-2 5-1,1-2-2,1 1-2,-4-2-1,13 3-1,-18 5 0,8-1-2,-2 2 1,2 4-1,-5-4 0,5 7 1,0-1-1,0-2 1,2 2-1,5 4 0,1-3 0,4 4 1,2-3-2,4 0 1,2-1 0,2 6-1,-1-3 1,1 0-1,-3-2 0,-1 4 0,-4-1-1,-3 2 1,-4-4-1,-3 0 1,-3-2-1,-2 2 0,-4-3 0,1-5 1,0 0-1,2-2 0,2-2 0,10-3 0,-12 2 0,12-2 0,0 0 0,9-8 0,2 8 0,1-1 0,3 0 0,-1 3-1,0 2 1,0 3 0,-4 4 1,-4 0-1,-2 3 0,-4 5 0,-3 0 0,-2 2 0,0 2 1,-2 0-2,1-6 2,2 5-2,0-6 1,3-4 1,4-2-1,-3-10 0,10 16 0,-10-16 1,19 6-1,-6-6 1,-1-2-2,2 4 1,-2-1-2,-2-5-4,5 5-7,-5-1-23,-10 0 1,20-8-1,-12-2 0</inkml:trace>
  <inkml:trace contextRef="#ctx0" brushRef="#br0" timeOffset="302004.2736">15392 6302 23,'0'0'29,"15"5"1,-15-5-2,0 12-12,3 8-1,-4-3-4,2 7-2,-4 0-2,3 6 0,-3-4-3,3 4 0,-2-6-2,3-2 0,-2-2-1,3-2 0,-1 1-2,1-9-4,1 5-5,-3-15-17,-2 14-7,6-5-2,-4-9 2</inkml:trace>
  <inkml:trace contextRef="#ctx0" brushRef="#br0" timeOffset="302252.2878">15595 6616 40,'16'6'34,"-16"-6"1,7 12 0,-5 4-17,-4-6-4,2 6-6,-4 0-3,0 6-3,1-4 0,-2 2-1,3 0-1,-2-6-1,2 1-3,-2-5-6,4-10-20,2 14-5,-2-14-1,0 0 0</inkml:trace>
  <inkml:trace contextRef="#ctx0" brushRef="#br0" timeOffset="302800.3191">15706 6429 38,'6'-18'31,"8"8"0,-5-6-5,4 1-13,5 3-1,-3-3-3,5 4-1,-8-1-2,7 11-1,-6-1-1,1 3 0,-1 1-2,-1 6 0,-1 3-1,-3 3 1,-1 1-1,-2-1 0,-2 1-1,-2 4 0,-1 0 0,-5-1 1,0 0-2,-4-1 1,-3 0 0,0 2-1,0-2 1,-3-3 0,3-1-1,0-1 0,3 1 1,3-2 1,6-11-1,-3 15 0,3-15 1,6 17 0,-6-17 1,21 12 0,-11-8 1,3 3-2,1-2 2,0 1-1,0-1-1,-1-3-1,-1 0-4,-12-2-4,20 7-15,-7-5-14,-13-2-1,17 0 0,-7-5 0</inkml:trace>
  <inkml:trace contextRef="#ctx0" brushRef="#br0" timeOffset="303049.3334">16149 6635 67,'0'0'34,"16"10"1,-9-1-9,-7-9-13,11 21-4,-9-11-3,1 8-3,-3 2 1,1 1-2,-1-4-1,-1 2 0,-1-3 0,0-2-1,1 0-5,1-14-10,-9 3-23,9-3 2,0-10-1,2-1 1</inkml:trace>
  <inkml:trace contextRef="#ctx0" brushRef="#br0" timeOffset="306443.5275">16419 6359 21,'0'0'24,"5"-11"-4,-5 11 0,6-9-4,-6 9-2,7-13-3,-7 13-1,0 0-2,15-7-1,-15 7-1,0 0-1,12-9-1,-12 9 0,17 2 0,-8-2-1,1-2-1,4 6 0,-3-1-1,1 4 1,0 0-2,-1 0 1,-11-7 0,16 20-1,-12-5 0,-4-3 1,-3 2-1,-2 2 0,-3-1 0,-2 2 1,-1-1-1,-2-4 0,2-3 0,0 3 0,2-3 0,9-9 1,-13 9-1,13-9 0,0 0 0,0 0 0,0 0 0,17 1 1,-4-3-1,2 3 0,2 0 1,0 1 0,0 3-1,-2-1 0,-2 3 0,-2 3 0,-1 4 0,-3-2 1,-4 5-1,-3 1-1,-2 1 2,-2-2-1,-3 1 0,-2-4 0,-1-2 0,-1-1 0,0-3 0,-1-3 0,-2-2 0,2-2 1,-1-3-1,3 1 0,0 1 1,-1-2-1,11 2 0,-13-4-2,13 4-1,0 0-5,0 0-11,-4 10-16,4-10 0,0 0-2,0 0 2</inkml:trace>
  <inkml:trace contextRef="#ctx0" brushRef="#br0" timeOffset="307285.5757">16761 6237 11,'9'1'30,"-9"-1"1,16-8 2,-5 4-11,-11 4-4,24-8-5,-14 3-3,6 4-2,-6-3-3,3 8-2,-3-1 0,0 2-1,-1 2-1,-9-7 0,14 14 0,-6-3 0,-2-2-1,-1 0 2,-1 2-2,0 5 1,-4 1-1,-4 1 1,-3 4 0,-4 0 0,-4 0 0,1 2-1,-4 0 1,3-4 0,0-2 0,4 0 0,5-4 0,4 1 0,5-3 1,-3-12-1,17 14 0,-1-9 0,0-2 0,2-2 0,-1-1 0,-2-2-1,-2 0 0,-1 2 0,-12 0 1,12 1-1,-12-1 0,0 0 0,0 0 0,6 14 0,-6-14 0,1 16 0,1-6 1,1 7-2,1 0 2,0 2-1,1 2 1,0 1-1,0 1 0,1 3 0,-1-1 0,-3-6 0,-1 0 0,-3 2-1,-1-5 2,-3-3-1,-1-3 0,7-10-1,-17 9-1,7-9-3,10 0-20,-10-3-13,3-7-1,4-1 1,-2-8-1</inkml:trace>
  <inkml:trace contextRef="#ctx0" brushRef="#br0" timeOffset="310846.7794">17985 4473 20,'0'0'25,"0"0"-4,0 0-5,-13-9-1,3 8-4,0-1-1,-2 1-3,1 6-1,-5-2-2,4 2 0,-2-1-2,2 5 1,-1-1-1,5 4 0,0 1 0,4-1 0,2-2-1,4 6 1,3 0 0,4-1 0,1 0-1,2 3 0,-1-3 1,1 6-1,-4-1 1,-2-2-1,-3-1 0,-3 2 1,-4-1-1,-3-3 1,-4-2-1,-2-3 0,-1-2 0,-1-1-1,-1-2 1,0-3 0,3-2-1,0 2 0,4-3 1,9 1 0,-11-1-1,11 1 0,0 0 1,0 0-1,14 11 0,-14-11 0,18 16 0,-9-2 0,0 2 0,-1 2 0,-1 2 0,-3-1 1,0 2-1,-2 5-1,-2-2 2,-1-1-1,-1-2 0,0 0 0,-2-2 0,2 0 0,2-4 0,1-5 1,-1-10-1,9 13 0,-9-13 1,19 7 0,-6-6-1,2-3 0,1 1-1,0-1-4,3 4-9,-3-3-20,-2-9-1,4 2 0,-6-7 1</inkml:trace>
  <inkml:trace contextRef="#ctx0" brushRef="#br0" timeOffset="311168.7978">18253 4680 27,'0'0'29,"8"-13"1,-8 13-10,0 0-3,0 0-2,0 0-3,1 18-2,0 1-3,-5 0 0,4 8-2,-4 0-1,3 6 0,-1-2-1,3-1-1,-2 0-1,2-1 0,1-3-2,-1-9-3,4 3-5,-5-20-12,5 10-14,-5-10-1,12-2 0,-2-2 2</inkml:trace>
  <inkml:trace contextRef="#ctx0" brushRef="#br0" timeOffset="311389.8104">18504 4954 48,'0'0'34,"15"18"1,-13-8 0,-6 3-21,3 8-3,-6-2-6,2 6-1,-3-2-3,2 0-1,-1-5-2,0 0-4,6-2-13,0-4-15,1-12-1,0 0-1,-1-15 2</inkml:trace>
  <inkml:trace contextRef="#ctx0" brushRef="#br0" timeOffset="311829.8356">18620 4755 44,'0'0'33,"11"-12"1,-1 7 0,3 0-21,-5-7-1,10 6-5,-1-3-3,3 7-1,-1-3 0,1 4-1,-2 3-1,-3 4-1,-1 1 1,-4 4 0,-5 4-1,-2-2 1,-6 6 0,-3 1-2,-3 1 2,-1 1-1,-4 0-1,1-3 1,0-2 0,2 2-1,3-5 1,3-4 0,5-10 1,-4 14-1,4-14 2,11 7-1,-11-7 1,15 3 0,-5-3-1,1 4 0,0 2-1,2-4-1,1 6-4,-4-7-10,6-4-22,3 10 1,-4-6-1,3-3 1</inkml:trace>
  <inkml:trace contextRef="#ctx0" brushRef="#br0" timeOffset="312051.8477">19141 4987 49,'9'4'34,"2"7"2,-8 1-1,-3-12-16,2 21-7,-5-10-5,2 9-3,-4 1-1,0-2-1,1-1-3,-1 0 0,2 1-2,-3-6-4,6 2-14,0-15-15,0 0 0,0 0-2,0 0 3</inkml:trace>
  <inkml:trace contextRef="#ctx0" brushRef="#br0" timeOffset="312692.885">19243 4696 32,'17'-12'34,"-7"3"0,5-1 1,0 1-14,-5-5-4,11 7-6,-7-3-4,6 4-3,-3-2-1,1 7-1,-2 2 0,-2 0-2,2 2 0,-5 4 0,0 1 1,-3 4-1,-3 2 1,-4-3-1,-2 2 0,-3 2-1,-2 0 2,-4-4-2,2 1 1,-2-4 0,10-8-1,-13 15 1,13-15 0,0 0 1,6 11-2,-6-11 1,18 7 1,-5-5-1,1 2 1,0-1-1,1 2 0,-2 4 0,-2 2 0,-2-2 1,-3 4-1,-2 3-1,-5 0 1,-3 1 1,-2 2-1,-5-5 0,-2 0 0,-2 3 0,-3-4 1,1-6 1,-2-1-2,1 1 1,0-4 0,3 0 0,2 0-1,4-6 0,9 3-4,-12-2-2,12 2-10,2 9-22,-2-9 1,15-4-1,-5-1 0</inkml:trace>
  <inkml:trace contextRef="#ctx0" brushRef="#br0" timeOffset="312912.8976">19686 4992 43,'15'14'35,"-6"0"1,2 3-3,-10 5-8,-4-6-13,3 5-5,-9-1-4,1 3-2,-1-3-1,-1-1-1,-1-2-5,0-7-15,-1-4-14,12-6-1,-12 0-1,12 0 2</inkml:trace>
  <inkml:trace contextRef="#ctx0" brushRef="#br0" timeOffset="313659.9403">20003 4565 39,'0'0'32,"13"4"2,-13-4-2,0 0-14,0 0-5,0 0-3,10 17-4,-10-5 0,0 3-3,-2 1 0,1 4-1,-4-2 0,1 4-1,-3 1 0,0-4 0,-2 0-1,0 0 0,2-4 0,-1-1 1,3-1-1,0-4 0,5-9-1,5 15 1,-5-15 0,18 1 1,-3-3-1,3-1 0,0-3 1,1 1-1,0 1 1,-2-1-1,-3 1 0,-2 1 0,-2 2 0,-10 1 0,11 0 0,-11 0 0,0 0 0,12 7 0,-12-7 0,7 18 0,-5-7 0,0 9 0,2-1 1,-2 4 0,0 4-1,0-2 1,-2-1-1,0 4 0,-1-2 0,0-7 1,0-4-2,-2-3-1,3-12-2,0 0-8,0 0-26,-1-12 1,-2-5-1,5-2 1</inkml:trace>
  <inkml:trace contextRef="#ctx0" brushRef="#br0" timeOffset="314642.9965">20311 4412 37,'15'2'32,"-15"-2"3,13-4-2,-13 4-10,11-7-11,4 5-4,-3-2-3,6 5 0,-3 0-1,6 2-1,-3 0-1,3 5 0,-1-1 0,-3 3 0,0 0-1,-2 0 0,-3 1-1,-3 1 1,-4 3 0,-3-3 0,-4 3-1,-2 3 0,-2 2 1,-2 3-1,-2 2 1,1 0-1,1-1 1,1 2-1,2-2 2,3 0-1,2-3 0,1-1 0,3-4-1,1 0 1,2-1 0,1-4 0,1-2-1,2-2 1,-2-2 0,1-5 0,0 0-1,-10 0 0,13-6 1,-13 6-1,0 0 1,0 0-1,3-10 0,-3 10 0,-9 1 0,9-1 1,-14 7-2,14-7 1,-14 13 0,8 1 0,3 2 0,1-1 0,3 0 0,1 6-1,1 1 2,2-2-1,0 5 0,2-4 0,-1-1 0,0 6-1,-2 1 2,-1-4 0,-3-1-2,-1 0 1,-2 1 1,-4-1-1,-2-3 1,-2-3 0,-1-3 0,-1 3-1,1-3 2,-1-3-1,2-5-1,11-5 0,-16 8-1,16-8-1,0 0-4,-12 0-19,12 0-16,1-12 0,0 0 1,3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1:49:42.7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14054 14126 19,'0'0'26,"0"0"0,-9 8 0,9-8-12,-17-4-3,17 4 0,-12-2-2,12 2-1,-16-1-2,16 1-1,-16 2-1,16-2-1,-19 6 1,10-2-2,-2 1-1,2 3 0,0 1 0,1 1 1,1 0-2,4 2 1,2 0-1,1 2 1,2 0 0,2-1 0,3 1 0,0 1 0,1 1 0,0 0 0,0 2 0,0-1 0,-1 0-1,-2-1 1,-3 1 0,-2-2-1,-4-2 1,-3 0-1,-3-2 1,-3-3-1,-2 0 1,0-3-1,0-1 0,0 0 0,4-3 0,2-1 0,9 0 0,0 0 0,0 0 0,0 0 0,0 0-1,11-6 1,-2 7 0,2 4 0,1 0 0,-2 3 1,0 1-1,-3 4 0,-1 4 0,-3 4 0,-2 2 1,-2 0-2,-1 0 2,0 1-2,-1 0 2,2-4-1,1-3-1,3-4 1,2-2 0,-5-11 0,19 15 1,-9-13-1,5-2 0,-2-1 0,0-1-1,2-1-1,0 2-5,-5-5-5,5 6-12,-2 0-11,-13 0-1,14-4 1,-14 4 0</inkml:trace>
  <inkml:trace contextRef="#ctx0" brushRef="#br0" timeOffset="482.0275">14336 14259 9,'0'0'29,"8"-10"1,-8 10 1,0 0-10,0 0-2,8-9-4,-8 9-4,3 10-1,-1 2-3,-5 0-2,4 9-1,-3 1-1,0 7-2,-2 2 0,0 2 1,0 0-1,1 3 0,-1-2 0,0-3-1,2-3 0,0-6-1,1-3-1,-1-6-4,5 2-8,-3-15-16,0 0-7,0 0 1,0 0 0</inkml:trace>
  <inkml:trace contextRef="#ctx0" brushRef="#br0" timeOffset="3919.2241">14590 14089 39,'0'0'22,"0"0"0,17-9-1,-17 9-7,17-14-3,-3 9-2,-3-2-3,5 4-2,-1 2-2,2 1 0,-3 1-1,1 5 0,-3 0 0,-2 2-1,-2 3 1,-3 1-1,-3 2 1,-4 1 0,-4 2 1,-3-1 0,-2 2-1,0 1 1,-4 1 0,2 0 2,-2-3-2,5 2 0,0-3 0,4 2 0,2-1-1,5-2 1,1-3-1,5 3 0,1-4 0,2 1 0,0-4-1,1-1 1,-1-2 0,0 3-1,0-4 0,-10-4 1,14 3-1,-14-3 1,11 3 0,-11-3-1,0 0 0,0 0 1,9 0 0,-9 0-1,0 0 0,-1 11 1,1-11-1,-4 17 0,3-6 0,-3 4 0,1 4 1,1 3-1,1 0 0,2 1-1,3 1 2,-2-1-1,-1-1 0,1-2 0,2-2 0,-4-3 0,0-1 0,-3-4 1,3-10-1,-12 15 0,12-15 0,-18 7 0,5-5 0,2-2 0,0-1 0,0 0 0,11 1 0,-17-2-2,17 2-2,-10 1-6,10-1-19,0 0-6,11 4-2,-11-4 2</inkml:trace>
  <inkml:trace contextRef="#ctx0" brushRef="#br0" timeOffset="5027.2872">15205 14122 25,'0'0'30,"-12"-9"1,12 9-9,0 0-3,-10 6-4,12 5-3,-4 0-4,4 8-2,-1 3 0,1 7-3,-1 3 0,3 4-1,-3 2-1,-1 3 1,-1-1-2,1-2 1,-4 1 0,1-5-1,0-4 0,-1-5 0,1-2 1,2-5-2,1-4 2,1-2-1,-1-12 0,9 13 0,-9-13 0,14 7 0,-5-6 0,4 0 0,1 0 1,2-1-1,2-2 0,2 1 0,1-1 1,-2-1 0,3 2-1,-1 0 0,-1-1 0,-1 2 1,-3 2-1,-1 0 0,-3-1 0,1 2 0,-13-3 1,15 2-1,-15-2 0,10 0 1,-10 0-1,7-9 0,-7 9 1,4-20 0,-3 5-1,2-4 0,0-2 0,0-6 1,1-2-2,2-4 2,-1-3-2,2 0 1,0 0 0,0-1 1,1 0-1,-2 3-1,-2 1 2,-2 3-1,-1 5 1,-2 3-1,-2 5 0,-2 5 1,5 12-1,-12-13 1,12 13-1,-10 2 0,10-2 0,-7 12-1,6 1-3,1-13-10,-4 13-22,9-2 0,-5-11-1,8 10 1</inkml:trace>
  <inkml:trace contextRef="#ctx0" brushRef="#br0" timeOffset="6365.364">16132 14071 29,'0'0'23,"0"0"-2,0 0 0,-14-9-4,4 4-2,10 5-3,-22-6-1,13 6-3,-5-2-2,4 3-1,-5-1 0,6 3-2,-1 1-1,10-4 0,-15 14-1,12-4 0,2 0 0,2 1 0,2 4 0,3-1 0,0 2 0,2 0 0,-1 1-1,-2 3 1,-1 0 0,2 1 0,-6 0-1,0 0 0,-5-2 1,-2 1-1,-1-5 0,-1-1 0,-4-4 0,0-1 1,-2-3-1,2-3 0,-1-1 1,4-1-1,10-1 0,-15-3 0,15 3 0,0 0 0,0 0 0,0 0 0,15-7 0,-3 8 0,1 1 0,1 5 0,1 1 0,-3 3 1,0 2-1,-4 1 0,-2 3 0,-3 1 0,-3 5 0,-2-1 0,-3-3 1,2 2-1,-1-2 0,1-2 0,-1-1 1,3-4-1,4-3 1,-3-9-1,10 14 0,-10-14 0,17 9-2,-6-7-4,5 2-7,-2-1-23,-2-6 0,6 1 0,-5-5 0</inkml:trace>
  <inkml:trace contextRef="#ctx0" brushRef="#br0" timeOffset="6993.4">16375 14204 53,'10'-14'32,"-1"11"0,-7-6 0,-1 0-23,8 5-4,-9 4 0,20-8 0,-11 7-2,5 3 0,-3-1 0,2 5-1,-2 2-1,-2 2 0,-1 1 0,-1 4-1,-5 3 1,-1 0 0,-4 3-1,-2 0 1,-3-1-1,-1 0 0,-3 1 0,-4-1 1,-2-1-1,2-1 0,-1 0 0,2-1 0,0-1 0,4-2 0,2-2 0,6 0 0,3-1 1,0-11 1,11 14-1,2-8 2,3-2-1,1 2 1,3-2 0,0-1-1,0-2 0,3 3-1,-6-1 0,-2-1 0,0-2-1,-3 1-2,0 1-1,-12-2-4,22 0-11,-13-3-21,-9 3 2,15-14-1,-11 2 1</inkml:trace>
  <inkml:trace contextRef="#ctx0" brushRef="#br0" timeOffset="7849.4489">16730 14025 28,'0'0'30,"9"-6"2,-9 6 0,9 0-13,-9 0-8,12-2-2,-12 2 0,17 1-3,-17-1 0,23 5-1,-12-4-1,5 4 0,-3-1-2,2 1 0,-6 2 0,3 1-1,-2 2 0,-4 2 0,-3 1-1,-2 3 0,-4 1 0,-2 2 1,-2-1-1,-2 0 0,-1 0 0,1 2 0,0 1 0,1-2 1,3 0-1,3 0 0,2-1 0,1 0 1,4-3-1,3-1 1,4-5-1,0-1 1,4-3-1,0-1 1,1-3-1,1-3 1,-3-6-1,-1 2 1,0-1 0,-3-2 0,-4-1 0,-1 1 0,-6 9 1,2-11-1,-2 11 0,0 0 0,-15 7-1,8 4 1,1 3-1,-1 3 0,1 4 0,1 1 0,2 1 0,1 5-1,1 3 2,0-1-1,0 0 0,1 2-1,-1-1 2,1-2-1,-2-2 0,-2-2 0,-2-7 0,0-1 0,-1-1 1,-3-7-1,-2-2 0,0-1 0,-2-3 0,2-1 0,1-1 0,-2-2 1,4 0-2,9 1 0,-10-2-2,10 2-3,0 0-19,9-12-14,-3 2 0,7 0-1,-3-6 1</inkml:trace>
  <inkml:trace contextRef="#ctx0" brushRef="#br0" timeOffset="8738.4998">17375 14278 53,'0'13'37,"0"-13"-2,12-4 1,0 6-17,1-9-10,5 6-3,2-4-2,1 3-1,-1-1-2,3 2 0,-3-1 0,-4 0-2,-1 1-2,-6-2-2,-9 3-4,0 0-5,0 0-8,2 11-15,-12-11 0,10 0 2,-26 11 1</inkml:trace>
  <inkml:trace contextRef="#ctx0" brushRef="#br0" timeOffset="8978.5135">17352 14427 38,'2'10'35,"-2"-10"3,19 2-1,-5-1-12,-1-8-11,13 7-2,-7-4-5,4 3-3,-1-1-1,0 0-2,-2 1-1,-5 1-2,1 1 0,-7-5-5,3 6-11,-1-1-21,-11-1 1,0 0 0,1-9 0</inkml:trace>
  <inkml:trace contextRef="#ctx0" brushRef="#br0" timeOffset="11769.6732">1538 14610 53,'0'0'32,"0"0"-6,-10 5-1,10-5-11,-10 0-4,10 0-2,-11 1-1,11-1-2,-11 1-1,11-1-1,-18 6 0,6-1-1,-1 2-1,0 0 0,-1 1 0,-1 3-1,0 1 1,3 0 0,3 3 0,1-2-1,4 3 2,2-1-1,4 1 0,4 1 0,4 0 0,1-1 0,0 1 0,4-1 0,-1-2 0,1 1 0,-6 1-1,0-1 1,-1 2-1,-6 0 1,-2 0-1,-3 3 1,-6-2-1,-2-1 0,-1 0 1,-4-3-1,0-2 0,-2-1 0,1-4 0,2-2 0,5 0 0,10-5 0,-14 4 0,14-4-1,0 0 1,0 0 0,14-3 0,-3 2 0,0 0 0,1 3 0,3 2 0,-1 3 1,-3 0-1,-1 3 0,-1 3 0,-2 1 1,-2 2-1,-1 1 0,-4 0 0,-1-2 0,1 3-1,0-3 1,0-1 0,0-3 0,-1-2 0,1-9 0,6 12-1,-6-12 1,0 0-1,14 6-1,-14-6-4,16 1-5,-16-1-15,16-10-12,-4 4 1,0-2-2,-1-2 3</inkml:trace>
  <inkml:trace contextRef="#ctx0" brushRef="#br0" timeOffset="13539.7744">1801 14811 38,'0'-13'34,"0"13"2,0 0-2,0 0-14,0 0-4,0 0-6,0 0-3,6 20-3,-2-7-1,-3 3 0,2 5 0,0 2-1,-2 2 0,-2-1 0,1 1-1,-3-3 0,0 1 0,-1-3 0,-2-6-1,1-2 0,1-1 0,4-11-2,-7 12 0,7-12-2,0 0-3,-4 13-6,4-13-13,0 0-12,0 0 1,0 0 0,9 11 1</inkml:trace>
  <inkml:trace contextRef="#ctx0" brushRef="#br0" timeOffset="15283.8742">1982 14643 18,'0'0'20,"4"-9"1,-4 9 0,3-11 0,-3 11-2,7-9-2,-7 9-2,12-8-4,2 7-1,-5-5-4,5 7 0,1-2-2,1 3-2,-1 0 0,-1 3-1,0 1 0,-2 3 0,-4 2 1,-1 1-2,-5 2 1,-2 2 0,-2 4 0,-3 1-1,-3 3 1,0 0-1,0 1 1,1-2-1,1-1 0,4-2 1,1-4-1,2 0 0,4-2 1,3-4-1,-8-10 0,17 15 1,-5-11-1,-3 2 1,0-3 0,0-4-1,-9 1 1,13 1-1,-13-1 1,0 0-1,0 0 0,0 0 0,0 0 1,6 14-1,-6-14 0,-2 18 0,2-6 0,-1 5 0,1 0 0,0 3 0,2 0-1,1 2 1,1 1 0,0 0 0,1-1 0,1-1 0,-1-1 0,-1-1 0,-1-2 0,-2-2 0,-5-1 0,-1-2-1,-3-2 2,-3 0-2,0-3 1,-2-1 0,1-2 0,-1 2 0,1-2 0,3-1 0,9-3-1,-13 4-1,13-4-1,-10 2-1,10-2-5,0 0-13,0 0-16,0 0 1,0 0-1,0 0 2</inkml:trace>
  <inkml:trace contextRef="#ctx0" brushRef="#br0" timeOffset="16279.9311">2643 14746 50,'3'-10'36,"-3"10"-1,0 0 1,0 0-21,0 0-4,0 0-4,0 0-3,0 0-2,0 0 0,1 13 0,1 0-2,-2 1 1,1 6 0,0 3 0,0 4 0,-2 4-1,1 5 0,-1 2 0,0 1 1,0 1-1,1-1 0,-1-3-1,0-2 1,-1-4 0,2-5 0,0-6 0,1-5 0,2-4 0,-3-10 0,8 12 0,-8-12 0,20-2 0,-10-3 0,2 3 1,6-2-1,-1-1 0,2 2 1,0 2-1,4-1 0,-6 4 0,6 1 0,2-2 0,-7 2 1,3 1-1,0-1 0,0-2 0,-3 3 0,1-3 0,-3-3 1,-6 1-1,4-3 0,-5-1 0,-9 5 1,14-12-1,-10 2 0,-1-2 1,0 0-1,2-6 0,-5 0 0,2-4 0,0-4 0,-1-3 0,1-2 0,-1-2 1,-2 2 0,0 0 0,1 0 0,-1 2 0,1 5 0,-2 6 0,0 2 0,1 4-1,1 2 0,0 10 0,-2-9 0,2 9-1,0 0-1,0 0-3,0 0-16,0 0-18,0 0 1,0 0-2,0 0 2</inkml:trace>
  <inkml:trace contextRef="#ctx0" brushRef="#br0" timeOffset="17463.9988">3612 14666 10,'0'0'26,"0"-16"2,0 16-5,0 0-5,-8-12-2,8 12-3,-16-4-2,16 4-3,-19-3-1,6 6-1,-3-2-1,3 4-1,-3 0-2,2 4 0,1 0 0,0 2 0,2 0-1,6 1 0,2-1 0,1 4 1,2-2-1,6 2 0,-1-1 0,6 4 0,0-1 0,0 2 0,0 0 0,-1-1 0,-1 2 0,-3-1-1,-2 0 1,-6-4 0,-4-1-1,1-1 1,-4-1-1,-3-3 1,-1-3-1,1-3 0,-1-1 1,3-1-1,10-1 0,-18 1 0,18-1 0,0 0-1,0 0 1,0 0 0,0 0 0,16 2 0,-4 4-1,2 1 1,0 2 1,0 2-1,-4 2 0,1 1 0,-2 3 0,-3 0 0,-3 2 0,-2 0 1,-3-3-1,1 0 0,0 1 0,0-1 0,0-2 0,4-1 0,0-4 0,-3-9 0,15 15-2,-15-15-3,24 10-9,-9-6-24,1-11 2,4 1-2,-3-4 2</inkml:trace>
  <inkml:trace contextRef="#ctx0" brushRef="#br0" timeOffset="18093.0348">3837 14822 46,'0'0'33,"-1"-19"3,1 19-1,7-14-21,-8 1-2,1 13-5,11-19-1,-1 11-1,-10 8-2,19-14 1,-9 7-1,5 3-1,-2 0 0,1 5 0,-1 1-1,2 0 0,-4 2 0,1 5-1,-2 0 0,-3 4 1,-2 1-2,-1 4 1,-4 1-1,-5 5 0,-1 2 0,-4 1 1,-3 1-2,0 2 2,-2-1-1,-1-2 0,0-3 1,5-3 0,-1-4 0,4-3 0,4-4 0,4-10 1,0 12 0,0-12 0,13 5 1,-2-4-1,0 0 1,4 0-1,-3-2 0,2 3-1,2-2 0,-4 0-2,3 1-1,-4-4-5,9 6-13,-4-4-19,-2-5 2,0-1-1,-2-6 2</inkml:trace>
  <inkml:trace contextRef="#ctx0" brushRef="#br0" timeOffset="18827.0768">4157 14622 66,'0'0'38,"0"0"-2,8-16-1,7 12-24,-4-6-4,8 3 0,-2-1-3,7 1-1,-1 3-1,-3 2-1,-2 5 1,-3 1-2,-2 1 0,-3 6 0,-4 4 1,-5 2-1,-4 2 1,1 3-1,-3-1 0,-2 6 0,1 1 0,-2-2 0,4 2 0,3-1 0,1-3 0,1 0 0,2-2 0,4-4 1,0-3-1,1-2 0,1-3 0,-9-10 1,18 5-1,-7-7 1,-1-1-1,-10 3 0,15-10 1,-15 10-1,10-14 0,-10 14 0,0 0 1,0 0-1,0 0 0,0 0 0,0 0 0,5 18 0,-8-4 0,2 3 0,1 3 0,0 5-1,1 2 2,1 0-1,-1 1 0,1 3 0,1 0 0,-1 0 0,1-1 0,-2-2 0,-1-4 0,0 0 0,-2-3 0,-2-6 0,-2-4 1,6-11-1,-16 10 0,6-9 0,0-4 0,1-2 0,9 5-2,-14-15-3,14 15-5,-8-13-27,8 3-2,4-2 0,3-4 0</inkml:trace>
  <inkml:trace contextRef="#ctx0" brushRef="#br0" timeOffset="19128.094">4679 14903 81,'0'0'40,"0"0"-1,0 0 1,11 3-28,-11-3-7,25-4-2,-12 2-1,7 0-1,1 0-1,-2 1-1,3 2-1,-4-4-4,2 6-7,-10-5-21,2 2-5,-3 0 0,-9 0-1</inkml:trace>
  <inkml:trace contextRef="#ctx0" brushRef="#br0" timeOffset="19334.1058">4744 15022 60,'-9'14'39,"8"-3"0,1-2 1,0-9-22,13 13-5,-4-11-3,9 3-4,-3-3-2,5-2-3,-2 0-3,-4-5-5,8 1-33,-8 1-1,-2-4 1,-3-2-2</inkml:trace>
  <inkml:trace contextRef="#ctx0" brushRef="#br0" timeOffset="20411.1674">5751 14563 28,'0'0'30,"-13"-8"-2,4 4-3,9 4-4,-22-3-2,12 10-3,-8-7-2,5 13-5,-6-7-1,3 8-3,-4-2 0,3 6-3,3-4 1,2 2-1,1 0 0,7-1-1,2 1 0,6 0 0,4 1 0,3-4-1,2 2 0,3-2 1,0 1-1,0 1 0,-3 0 1,-2-3-1,-3-1 0,-3 4 0,-5 0 0,-5-1 0,-5 0 0,-4-1 0,-1-3 0,-3 1 0,-1-1 0,1-3 0,0-2 0,6-1 0,12-4-1,-16 3 2,16-3-2,0 0 2,0 0-1,17 6-1,-4-1 1,0 2 1,0 1-1,3 1 0,-1 5 0,-1 0 0,-3 3 0,-3-2 0,-2 3 0,0-1 0,-4 1 0,-2-1 1,-1-1-2,1-4 2,-1 0-2,1-2 1,0-10 0,3 14 1,-3-14-1,11 5-1,-11-5 1,17 0-1,-7 0-1,0-5-3,7 5-8,-8-4-23,9-4-2,-1 0-1,1-5 0</inkml:trace>
  <inkml:trace contextRef="#ctx0" brushRef="#br0" timeOffset="20731.1857">6042 14662 54,'0'0'37,"0"0"-1,-11-1 1,4 11-12,7-10-16,-5 25-2,3-9-3,6 10 0,-2 1-1,4 4 0,-2-1 0,0 2-1,-2-2-1,0 0 0,-2-2 0,-1-7-2,1-4-2,0-7-2,7 2-7,-7-12-14,0 0-14,19-7 1,-7-3-1,7 3 2</inkml:trace>
  <inkml:trace contextRef="#ctx0" brushRef="#br0" timeOffset="20913.1961">6237 14960 36,'14'12'35,"-5"-2"3,1 3-2,-2 7-9,-7-6-11,7 7-5,-10-4-4,4 3-3,-5 0-3,-1-3-1,0-2-3,4-15-4,-5 18-20,5-18-12,0 0 2,0 0-2</inkml:trace>
  <inkml:trace contextRef="#ctx0" brushRef="#br0" timeOffset="21528.2313">6528 14730 87,'0'0'38,"2"-15"1,3 5 1,5 1-32,-1-5-3,5 6-1,2-2-1,0 1-2,3 3 0,0 2 0,-2 2-1,-2 6 0,-1 4 1,-5 4-1,-5 3 0,-2 6 0,-4 3-1,-4 2 1,-2 3 0,-5-1-1,1 1 1,0 2-1,-1-2 1,0-3 0,0-3 0,3-3 0,1-3 0,3-1 0,1-5 1,5-11-1,0 13 1,0-13 0,14 12 0,-3-8 1,2-1-1,3 1 1,0-3-1,0 2-1,2-3 0,-2-3-1,2 3-6,-7-10-13,1 1-22,-1 0 2,1-3 0,-3-3-2</inkml:trace>
  <inkml:trace contextRef="#ctx0" brushRef="#br0" timeOffset="22582.2916">6868 14517 67,'0'0'38,"0"0"0,0 0 2,13-4-23,-4-5-8,7 5-2,-3-2-2,6 2-3,-1 0 0,1 4-1,-1 1 0,-5 2-1,-2 2 1,-1 4-1,-5 4 1,-3 3-1,-3 4 1,-3 1-1,-3 3 1,0 2 0,-2 1 0,1 2 0,0-5 0,3 3-1,3-4 1,0 0 0,5-1 0,1-1 0,1-4-1,5 0 0,2-4 1,0-3-1,2-4 0,4-3 0,1-2 0,-1-3 0,1-3 1,-4-4-1,-1 1 0,-3 0 0,-11 8 1,8-12-1,-8 12 0,-11-11 0,1 8 0,-1 6 0,1 3 0,-1 2 0,0 2 0,4 4 0,4 3 0,3 5 0,0 3 0,2-1 0,2 2 0,0 2 0,1 0 0,-3-2 0,-2-1 0,-2-4 0,-1-2 0,-3 0 0,-3-3 0,-4-4 1,0-1-1,1-1 0,-2-5 1,1 0-1,1-4 0,3-3-2,9 2-4,-10-8-24,10 8-12,4-9 0,-4 9 0,8-18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1:50:58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10750 12945 5,'0'0'25,"-17"-7"1,17 7-3,-20-8-7,5 3-3,3 5-1,-4-1-1,4 3-2,-6-2-3,5 4 0,-4 1-2,2 3 0,-4-1-1,3 4 0,-5 0-1,0 4 1,-2 0-1,3 1 0,-2 0 0,2 4-1,1 0 0,2 2 0,3 1 0,3-1 0,3 4 0,3 3 0,2 1 0,3 2 0,3-1 0,2 3 0,2-2 1,5 1-1,1-2 0,5-2 1,0-3-2,3-2 1,2-3 0,2-5 0,0-2-1,4-5 0,0-5 0,1-2 0,1-3 1,0-2-1,2-4 0,2-2 0,-2-3 1,-1-1-1,-1-4 0,-4-2 0,-1 0 0,-3-3-1,-3-1 1,-6 0 0,-2 0 0,-5 0 0,-3 0-1,-4-1 2,-3 0-2,-4-2 2,-2 2-2,-2 1 2,0 0-2,-3 0 2,0 1-1,0 2 0,2 0 0,-2 0 0,1 1 0,-1-1 0,-1 1 0,2 4 0,-3 0 0,0 2 0,-4 4-1,0 1 0,0 4 0,-1 3-2,0 6-3,-3-1-2,4 8-10,-3 4-18,-2-3 1,3 7-1,-7-3 2</inkml:trace>
  <inkml:trace contextRef="#ctx0" brushRef="#br0" timeOffset="794.0454">10898 12845 19,'0'0'16,"7"-13"1,-7 13-1,0 0 1,5-11-1,-5 11-1,0 0-2,0 0-2,-6 11-2,2 3-1,-7-2-3,0 12-1,-7 3 0,0 7 0,-8 4-2,0 8 1,-5 1 0,-1 7-2,-3 1 1,2 0 0,-1 0 0,3 3-1,0-5 1,2-3-1,3-5 0,4-4 0,5-7 0,3-4 0,3-8 0,3-7-1,2-5 0,6-10 1,-2 10-1,2-10 0,0 0-1,0 0 0,-1-12-2,1 12-4,5-12-12,-5 12-16,6-17-1,-6 17-1,2-20 2</inkml:trace>
  <inkml:trace contextRef="#ctx0" brushRef="#br0" timeOffset="3175.1816">7001 11342 27,'0'0'24,"-3"-9"-2,3 9-1,0 0-5,-9-8-2,9 8-2,-11-7-2,11 7-3,-14-5-1,14 5-1,-18-6 1,8 6-2,-2 0-1,0 3-1,-1 0 0,0 3 0,1 1-1,0 3 0,1 0 0,3 4 0,2-2-1,1 3 1,3 3 0,3-1 1,1 0-2,5 2 1,1 0 0,0 2 0,1-1-1,1-1 1,-3 1-1,-1 4 1,-4-2-1,-6 0 0,-3-2 0,-4 0 1,-5 0-1,-3-1 0,-4-6 0,0-2 0,0-3 0,2-2 0,3-2 0,2-4 0,3-1 0,13 1 0,-10-3 0,10 3 0,0 0 0,10-2 0,1 3-1,1 3 1,2 1 1,0 1-1,1 2 0,2 1 0,-2 2 0,-1 3 0,-2 0 0,-1 0 0,-2 0 0,-1 3 0,-3 1 1,-2-1-1,-1-1 1,1 0-2,-2-3 2,0 0-2,2-2 2,-3-11-1,5 12 0,-5-12-1,14 7 1,-14-7-1,20 0-1,-9-2-3,4 1-4,-4-4-18,3-4-8,0 0-2,-4-6 2</inkml:trace>
  <inkml:trace contextRef="#ctx0" brushRef="#br0" timeOffset="3596.2057">7271 11440 21,'10'-7'31,"-10"7"2,0 0-6,0 0-5,0 0-3,0 0-4,0 0-4,1 21-4,-4-4-1,4 6-2,-2 4-2,2 7 0,0 2 0,1 1-1,0 0 0,2 1-1,0-6-1,-2-2 0,2-6-2,-4-7-4,5-4-7,-5-13-18,0 0-4,0 0-2,-2-19 3</inkml:trace>
  <inkml:trace contextRef="#ctx0" brushRef="#br0" timeOffset="4382.2506">7458 11259 27,'14'-5'31,"-14"5"4,20-7-2,-10 5-12,-10 2-7,21-10-2,-11 4-4,7 6-3,-4-1-2,4 3 0,-2-1-2,3 3 0,-1 2 0,-3 0 0,-2 3 0,1 3-1,-5-1 1,-3 3 0,-4 3 0,-4 2-1,-5 1 1,-1 5-1,-4-2 1,-1 2-1,0 1 0,3 2 1,2-1-1,4 0 0,4-1 1,6-3 0,2-2 0,6-1-1,4-5 1,0-2 0,3-4-1,0-4 1,-1-3-1,0-2 1,-3-3-1,-3-2 1,-4-1-1,-9 6 1,10-14-1,-10 14 0,0 0 0,0 0 1,-9-6-2,9 6 1,-9 19 0,4-5 0,1 6 0,0 2 1,2 3-2,1 2 1,0 3 0,1-2 1,0 2-1,0 0 0,0-2 0,-2-2 0,-1-1 0,-3-6 0,-1-2 1,-3-2-2,-1-6 1,-2-4 1,-2-4-2,2-2 0,0-2-2,-2-5-13,2-1-22,5-2 0,0-6 0,9-1 0</inkml:trace>
  <inkml:trace contextRef="#ctx0" brushRef="#br0" timeOffset="5939.3396">13132 11122 25,'0'0'22,"0"0"0,-13 0-1,13 0-3,-17-2-2,17 2-2,-16-6-4,16 6-2,-20-3-3,20 3-1,-21-1-1,21 1 0,-16 7 0,16-7-1,-13 17-1,9-6 1,0 1-1,3 6 0,1-1 0,1 2 0,0 1 0,2 3-1,0-2 1,0 2-1,-2-2 1,-1-1 0,-3-2-1,-2 1 0,-1-6 1,-4-3-1,-3-3 1,-1-1-1,-4-5 0,1-1 0,-1-3 0,-1-1 0,3-1 0,2 1 0,3 0 0,11 4 0,0 0 0,-3-10 0,3 10 0,19 1-1,-4 2 1,3 3 0,0 1 0,2 4 0,-3 2 0,-2 3 0,-3 5 0,-3 1 1,-4 3-2,-3 2 1,-5 2 0,-1-1 0,-3 1 0,2-1 0,0-4 0,1-2 0,1-3 0,2-3 1,4-5 0,4-2 0,-7-9-1,18 13 1,-6-12 0,3 1-1,1-2-3,-3-4-5,6-1-22,-2 2-6,-4-8 0,2 2 1</inkml:trace>
  <inkml:trace contextRef="#ctx0" brushRef="#br0" timeOffset="6755.3864">13429 11253 30,'0'0'32,"15"-8"1,-6-2 1,3 1-16,4 4-4,-1-5-3,8 5-3,-6-2-3,5 4-1,-5 0-1,0 2-1,-5 2-1,0 4-1,-6 6 1,-4 3-1,-4 3 1,-3 2-1,-4 4 1,-3 3-1,-2 2 0,-4 0 1,-3-1-1,2-1 0,0 0 0,2-3 0,1-1 0,1-4 0,4-2 0,4-2-1,6-4 2,1-10-1,7 13 0,5-9 1,1-1 0,6-1 0,2 0 0,3-2 1,-1 1-1,2 0 0,-2 1-1,-1 0 0,0-2-1,-4 0-2,-1-2-4,-6-3-10,2-1-21,-1-2 2,-5-8-2,3 1 2</inkml:trace>
  <inkml:trace contextRef="#ctx0" brushRef="#br0" timeOffset="7403.4234">13848 11032 62,'15'-7'34,"-2"-4"1,4 4-9,0 4-15,-3-3-1,6 9-3,-5 0-3,2 4 0,-2 1-2,-1 5-1,-3 0 0,-3 5 0,-8 0 0,-3 2-1,-3 0 1,-3 3-1,-1 2 1,-4 1-1,2 0 1,3 0 0,3-1 0,6-2 0,5-2 1,3-2-2,4-8 2,4-1-2,6-4 1,-1-5 0,3-3-1,-2-4 1,-2-1 0,-2 0-1,-3-1 1,-5-1 0,-10 9 0,5-10-1,-5 10 1,-9-1-1,9 1 1,-19 12-1,10 0 0,2 3 0,2 4 0,-2 3 0,5 2 0,3 5 0,0 0 0,2 1 0,-2 3 0,-1-2 0,-1 0 0,-1 0 0,-4-3 0,-3-2 0,-6-3 0,0-3 0,-1-4 0,0-3 0,-2-2 0,0-6-2,2-1-4,0-8-15,4-1-18,7-5 1,0-3-2,6-2 2</inkml:trace>
  <inkml:trace contextRef="#ctx0" brushRef="#br0" timeOffset="8596.4917">8433 12104 1,'2'14'25,"-2"-14"4,13 7-6,2 5 0,3 0-4,11 8-1,3 0-4,13 11-2,4-1-3,15 9-3,4-1-1,10 2-2,4-3-1,5 4 0,3-4 1,0-1-2,-5-4 0,-5-4-4,-6 2-8,-7-3-25,-15-9 1,-7 3-2,-16-7 1</inkml:trace>
  <inkml:trace contextRef="#ctx0" brushRef="#br0" timeOffset="9544.5458">12773 12047 23,'0'0'31,"0"0"1,-8 12-4,-5-4-9,-8 2-4,0 5-4,-13 4-3,0 6-2,-10 4-1,-6 7-2,-9 2 1,-4 6-1,-8 2 0,-3 3 0,-1-2-1,2 4 1,1-6-2,8-1 1,4-6-1,8-5 0,8-5-1,9-6-1,9-8-1,3-8-3,23-6-9,-12 6-23,7-17-1,12 0 1,-1-12 1</inkml:trace>
  <inkml:trace contextRef="#ctx0" brushRef="#br0" timeOffset="13877.7937">6997 8088 33,'0'0'30,"0"0"2,-10-3-11,10 3-4,-12-3-2,12 3-4,-14-4-3,14 4-1,-15-4-2,15 4-2,-19-1 0,6 1-1,0 2-1,-2 5 0,1 0-1,-4 2 1,2 3-1,1 2 1,3-1-1,4 1 0,1 2 1,4-3 0,4 1-1,7 2 1,2-2-1,1 0 1,4 1 0,-1-1 0,1 0-1,0 2 1,-2 2 0,-4-4 0,-3 3-1,-3 1 1,-5 0 0,-5 1 0,-4 0 0,-6-2 0,-3-2-1,0 4 1,-3-4-1,0-2 1,0-4-1,4-2 0,2-1 0,5-1 0,3-4 0,9-1 0,0 0 0,0 0 0,9-3 0,1 0 0,5 2 0,3 3 0,3 1 0,0 4 0,-1 2 1,-3-1-1,-4 7 0,1 5 0,-6 2 1,-5 0-1,-1 4 0,-3 0 0,-2-3 0,0 3 0,1-4-1,0-5 2,2-3-2,3 0 1,3-3 0,-6-11 0,19 13 0,-7-10 0,1-3 0,1 1 0,2 0-1,-3-5-2,2 3-4,-4-4-12,0-1-19,3 1 2,-5-4-2,3 0 2</inkml:trace>
  <inkml:trace contextRef="#ctx0" brushRef="#br0" timeOffset="21673.2394">7244 8247 16,'5'-10'24,"-5"10"1,0-9-5,0 9-5,0 0-1,-1-15-2,1 15-2,0 0-1,0 0-1,0 0-2,7 14-1,-7 0-1,3 7 1,-1 4-2,0 4 0,-1 1-1,1 6 0,-2-1 0,1-1 1,-1-5-2,1 0 0,-1-4 0,1-3 0,-1-5 0,1-4 0,-1-4-1,0-9-1,3 13 1,-3-13-3,0 0-4,0 0-5,0 0-14,0 0-10,0 0 1,11-9 1</inkml:trace>
  <inkml:trace contextRef="#ctx0" brushRef="#br0" timeOffset="21966.2564">7494 8603 50,'17'6'33,"-17"-6"2,11 3-9,-4 7-10,-7-10-1,7 12-5,-7-12-4,2 22-2,-4-13 0,0 7-2,0-2 0,-2 1-1,-2 1-2,0 0 0,0-2-1,-3-2-4,7 7-12,-1-8-19,3-11 0,0 0 0,0 0 1</inkml:trace>
  <inkml:trace contextRef="#ctx0" brushRef="#br0" timeOffset="24518.4023">7748 8216 16,'-10'1'20,"10"-1"0,0 0-2,0 0-2,0 0-3,0 0-2,0 0-1,-3-14-2,3 14-2,0 0 0,0 0-1,0 0 0,0 0 0,2-12-1,-2 12-1,0 0 2,0 0-1,10-5-1,-10 5 0,12-8-1,-12 8 0,18-4 1,-5 0-1,-2-2-1,4 4 0,-2 0 1,1 0-1,0 2-1,-1 2 1,-3 2-1,-2 5 1,-2 6-1,-3-2 1,-3 2-1,-1 4 0,-3 3 1,-3 0-1,-1-1 0,-4-1 1,-1-5-2,1 3 1,0-3 1,1-5-1,0-4 0,11-6 0,-14 6 0,14-6 1,0 0-1,0 0 1,0 0-1,14-9 0,-2 9 1,1-3 0,2 2-1,1 3 0,0 1 0,0 2 0,-4 4 0,0-1 0,-2 1 0,-2 6 0,0 2 0,-5-4 0,-1 4 0,-2-1 0,-3 0 0,-2 1 0,-2-1 0,-2-5 0,-2 0 0,-1-1 1,-1-1-1,-3-3 1,1-3 0,0-3 0,1 0 0,2-1 0,1 0 0,2-3 0,9 4 0,-11-5-1,11 5-1,0 0-1,0 0-4,0 0-6,0 0-20,12-4-6,-3 4 2,2 0-3</inkml:trace>
  <inkml:trace contextRef="#ctx0" brushRef="#br0" timeOffset="25486.4577">8076 8071 7,'0'0'26,"10"-6"3,-10 6 2,0-16-13,0 16-2,0 0-1,14-12-4,-14 12-2,0 0-3,13-12 1,-13 12-3,18-5-1,-5 4 0,2-3-1,1 5 0,3 0 0,-1-1-1,-2 4 0,0 3 0,-3 2 0,-3 1 0,-5 5-1,-3 1 1,-3 2-1,-2 3 1,-3 2 0,-1 1 0,-2-2 0,1 3-1,0-1 1,3 1 1,1 0-1,2-5 0,1-2 0,6 2 0,1-3 0,2-3 1,3-5-2,2-1 1,2-3 0,1-2-1,0-1 1,-1-6-1,-1-2 0,-2 2 1,-12 4 0,14-13-1,-14 13 1,3-13-1,-3 13 0,-9-7 1,9 7-1,-17 8 1,5 1-2,1 4 1,1 6 0,-1 1 0,2 5 0,2 2 0,0 3 1,5 2-2,2 0 2,2-1-1,4-1 0,-1-2 0,3-1 1,-2-3-1,2-5 0,-3-2 0,-3-3 0,-1-1-1,-3-4 2,2-9-1,-16 9 0,6-6 0,-3-4 0,-1-1 0,1 2-1,-2-4-2,5 4-6,-4-1-30,14 1 1,-10-9-1,10 9 0</inkml:trace>
  <inkml:trace contextRef="#ctx0" brushRef="#br0" timeOffset="29256.6734">12863 8119 20,'0'0'18,"0"0"1,0 0-5,-12-7-4,12 7 1,-10-7-1,10 7-1,-15-10-2,15 10 0,-16-2-1,16 2-1,-21 2-1,12 2 0,-6 0-1,5 3 0,-2 2 0,3 0 0,-2-1 0,4 5 0,-1 1 1,3-1 0,3 2-1,3 1-1,0-3 0,3 3 0,0-1-1,3-1 1,0 2-1,2 1-1,-1 0 2,1 0-1,-4 2 0,0 0 0,-4-1 0,0 3 0,-5-5 1,-4 0-1,-5-1 1,1 0-1,-5-3 0,0-1 1,-1-4-2,2-2 1,-1-2 0,6 1-1,1-3 0,10-1 1,-9-5-2,9 5 1,0 0 0,14-2 0,-3 2 0,1-1 1,3 1-2,0 5 1,-1 2 0,0 2 1,-4 2-2,-1 3 1,-3 7 1,-3 1-1,-1 1 0,-3-1 0,1 0 1,-1 1-2,1-4 2,0-2-1,1-5-1,0 1 1,2-4 0,-3-9 0,12 17 0,-12-17 1,15 7-2,-15-7-1,22 8-4,-22-8-20,18 1-10,-3-2 0,-5-7-2</inkml:trace>
  <inkml:trace contextRef="#ctx0" brushRef="#br0" timeOffset="33104.8935">13909 8074 31,'12'-6'32,"-6"-4"2,5 4 2,-11 6-17,15-13-6,-1 10 1,-5-5-5,5 8-3,-2-2-1,3 2-1,-2 1-2,5 6 0,-4-2 0,1 3-1,-3 3 0,-1 4 0,-4 1-1,-4 6 1,-4 4-1,-7-2 1,0 1-1,-2 5 0,0-2 1,-3 0-1,4-1 1,4-4 0,4-4-1,4-1 1,3 0 0,4-8 0,4-5-1,6 0 1,1-5-1,1-2 1,-1 0 0,1-4-1,-4-1 0,-3 3 0,-3 0 1,-12 4-1,0 0 0,0 0 0,0 0 0,0 0 0,-9 16 0,1-1 0,2 2 0,-1 6 0,2 3 0,0 0 0,3-1-1,1 3 1,0-3 0,0 2 0,-3-1 1,-2-4-1,-1-1 0,-5 0 0,-1-5 1,-4-1-2,-1-1 0,-3-5-2,3 2-7,-4-1-28,1-7-2,2 1 1,0-7-2</inkml:trace>
  <inkml:trace contextRef="#ctx0" brushRef="#br0" timeOffset="34458.9709">9836 5957 17,'0'0'28,"0"0"-3,0 0 2,4-9-5,-4 9-3,-12 1-4,12-1-3,-20 0-2,11 5-3,-5 0-1,3 4-2,-3-5-1,3 5-2,0-1 2,2 5-2,0 0 0,2 1 0,2-3-1,4 4 0,3 1 1,3-3-1,1 6 1,4-4-1,-1 0 0,1 6 0,-1-4 0,-2 3 1,-5-4-1,-1 4 0,-5-1 0,-2 0 1,-5 1-1,-1-6 1,-3-1-1,1-1 0,-1 0 0,2-4 0,2-3 0,0-1 0,11-4 0,-13 2 0,13-2 0,0 0 0,0 0 0,10-8-1,0 7 1,3-1 1,0 2-1,1-1 0,-1 3 0,0 7 0,-4 6 0,-4-2 0,-2 6 0,-4 1 0,-3 3 0,-1 1 0,-1 0 0,-3-6 0,3-1-1,2-1 1,2-1 0,3-5 1,-1-10-1,12 17-1,-1-7 2,4-3-1,3 0 1,0-2-1,2-3-2,1 0-2,0 4-6,-3-8-22,2-7-4,-3-1-2,-1-6 0</inkml:trace>
  <inkml:trace contextRef="#ctx0" brushRef="#br0" timeOffset="34792.99">10096 6092 12,'0'0'30,"5"-13"1,-5 13 4,0 0-13,0 0-4,8 10-1,-10-1-4,5 10-3,-5 1-2,4 9-2,-2 2-1,2 4-1,-3 1-1,1 1-1,-1-6-1,0-4-1,3 0-2,-3-10-2,6-2-9,-5-15-26,0 0 0,17 6 0,-8-13 1</inkml:trace>
  <inkml:trace contextRef="#ctx0" brushRef="#br0" timeOffset="35007.0023">10355 6403 61,'9'21'36,"-5"-2"-1,3 3 0,-3 4-21,-4-6-6,1 1-3,-5-2-4,0-2-2,2 3-4,2-20-12,-15 13-19,15-13 0,-10-1-1,10 1 1</inkml:trace>
  <inkml:trace contextRef="#ctx0" brushRef="#br0" timeOffset="35500.0305">10516 6144 70,'0'0'37,"5"-17"-1,-5 17 2,15-16-29,-7 2-3,9 4 0,-3 0-2,5 0-2,-1 1 0,3 5-1,-1 4 0,-2 1 0,-1 8-1,-5 3 0,-4 5 0,-1 4 1,-6 6-1,-6-1 0,-2-1 0,-3 5 0,-1 0 0,-2-4 0,1 1 0,-1-5-1,3-3 1,2-1 0,3-1 0,1-5 0,4-12-1,4 19 1,-4-19 1,16 12-1,-3-6 1,1-4-1,3 2 0,0 0 0,4 1-1,-3-6-1,5 3-3,-5-4-5,5 6-9,-6-1-20,1-2 2,1-2-1,-5-5 1</inkml:trace>
  <inkml:trace contextRef="#ctx0" brushRef="#br0" timeOffset="35682.0409">10974 6419 30,'0'0'33,"12"10"1,-12-10 1,9 16-17,-2 0-2,-7-4-4,5 11-6,-5-4-3,0-1-4,2 5-8,-6-3-24,1-10-2,5 0-1,-2-10 2</inkml:trace>
  <inkml:trace contextRef="#ctx0" brushRef="#br0" timeOffset="36328.0778">11181 6054 44,'3'-10'33,"-3"10"3,8-14 0,-6 2-19,10 9-1,-6-11-6,8 6-3,-1 0-2,4 3-1,-2 1-1,4 8-2,-1 2 2,-3 1-2,0 7 0,-3 4-1,-5 2 1,-1 4-1,-4-1 1,-5-2-1,-4 2 0,-1 1 0,-1-1 0,-3-6 0,2 0-1,1-4 1,9-13 0,-12 17 0,12-17 0,0 0 0,0 0-1,15 3 2,-2-4-1,3-2 0,0 4 1,2 1-1,0-1 0,0 2 1,0 7-1,-3 2 0,-2 2 0,-4 4 0,-2 1 0,-4 3 0,-3 2-1,-5-3 1,-3-1 0,-2 3 0,-2-5 1,-3-4-1,-1-3 0,1-2 0,0-3-1,2-3-1,3-1-5,-3-11-10,5-1-22,7 1 0,0-7 0,6 0 0</inkml:trace>
  <inkml:trace contextRef="#ctx0" brushRef="#br0" timeOffset="37031.118">11604 5899 31,'1'-9'33,"-1"9"2,14-11 1,-3 2-11,3 5-11,-5-7-2,8 11-3,-4-5-3,4 2 0,-4-2-3,2 5 0,1 3 0,-1 4-1,-1 1-1,-3 0 1,-1 3-2,-4 5 1,-4 5 0,-1 0-1,-5 2 1,-2 2-1,-1-1 1,2 1-1,0 1 1,3-4 0,5-4-1,0 0 0,4-4 1,3-5 0,1-2 0,2-1-1,1-7 0,-1 1 1,1-2 0,-2-7-1,0 0 0,-2 2 1,-10 7-1,12-12 1,-12 12-1,0 0 0,0 0 0,-3 10 0,-1 3 0,-2 2 1,2 2-2,2 7 0,0-1 1,1 2 0,1 2 0,1 2 0,-1-3-1,1 3 1,-3 0 0,-3-4 0,-1-3 0,-1-4 0,-3 0 1,0-3-1,0 0 0,-1-10-3,11-5-5,-22 11-32,12-13 0,10 2-1,-11-8 0</inkml:trace>
  <inkml:trace contextRef="#ctx0" brushRef="#br0" timeOffset="38213.1856">8218 7615 9,'9'5'18,"-9"-5"3,9-8-7,2 4 1,2-3 2,6-5-3,-1-4-1,9 0-2,0-6-1,6 1-3,-2-3-1,4 0-1,-1-6-2,3 4 0,2-4 1,1 0-2,0-1 0,3 4-1,1-5 0,3 0 0,-1 1 0,1-1 0,-3 0-1,-1 3 0,0 2 0,-4-3 1,-4 4-1,-4 4 0,-4 1 0,-3 8 0,-5 3 0,-5-1-1,-14 11-2,13-7-2,-13 7-1,0 0-4,14-3-19,-14 3-4,10-7-1,2 6 2</inkml:trace>
  <inkml:trace contextRef="#ctx0" brushRef="#br0" timeOffset="39234.244">12102 6650 19,'0'0'23,"11"12"2,-11-12-7,6 17-8,6-4 1,1-1 1,9 11-1,-1-1-1,10 9-1,-1 0-1,7 8-2,0-1-1,4 9 0,-1-2-2,2 1 0,-3-2 0,2 1-1,-1-5 0,0 1 0,-4-1 1,0-3-2,-2-3 1,2 1 0,-4-3-1,-1-3 1,-5-1-1,0-4 0,-4-5 0,-2-2 0,-5-1-1,-4-6-1,0-1-1,-11-9-3,12 17-9,-12-17-22,1 10 0,-1-10-1,0 0 1</inkml:trace>
  <inkml:trace contextRef="#ctx0" brushRef="#br0" timeOffset="40756.331">7411 9203 15,'-2'-12'12,"2"12"0,0 0-1,0 0-2,0 0 0,-4 18-1,4-1 1,0 4-3,0 6 0,-2 6 0,3 10-2,-1 10 1,0 5-2,0 4 0,0 4-1,-1 5-1,2 4 0,1-1 1,0-2-1,0-4-1,3 0 0,-3-2 1,2-2 0,-1-3-1,1-4 0,-3-1 0,2-1 1,-3-2-1,-1-3 1,0-5 0,-1-2-1,0-4 1,-1-3 1,0-4 0,0-3 0,0-6 0,0-2-1,0-4 2,0-4-1,1-2 0,2-11-1,-3 12-1,3-12 0,0 0-1,0 0-2,0 0-3,0 0-6,9-5-18,2 6 0,-11-1 1,13-10 0</inkml:trace>
  <inkml:trace contextRef="#ctx0" brushRef="#br0" timeOffset="41958.3998">13437 9126 18,'0'0'25,"0"0"2,0 0-7,0 0-7,0 0 2,0 0-1,-10 11-4,5-1 0,3 7-2,-1 2-1,3 10-1,-1 2-1,2 7-2,0 5 0,3 6 0,-3 5-1,5 7 0,-4 3 0,-1 2 0,-2 3 0,3 4-1,-3-4 1,2 0-1,-2-1 0,0-4 0,0-4-1,3-1 1,0-6-1,-1-7 1,1-3-1,1-7 0,0-6 0,1-6 0,0-5 1,-1-6-1,3-4-1,-6-9 0,8 13-2,-8-13-3,0 0-9,0 0-23,0 0 2,0 0-2,0 0 3</inkml:trace>
  <inkml:trace contextRef="#ctx0" brushRef="#br0" timeOffset="103784.9359">13059 8261 29,'0'0'29,"0"0"1,0 0-9,0 0-5,7-9-2,-7 9-5,1 13-3,2-2-1,-3 2-1,3 9-1,1 2 1,-1 4-1,0 2 0,1 2 0,-1-3 0,-1 3-1,0-3 0,-1-5 0,-1-3-1,2-3 0,-1-2-1,-1-7-1,3 1-2,-3-10-3,6 10-9,-6-10-16,0 0-3,13 9-2,-13-9 2</inkml:trace>
  <inkml:trace contextRef="#ctx0" brushRef="#br0" timeOffset="104018.9494">13290 8592 37,'18'7'34,"-18"-7"1,5 15-1,-6 0-12,1-15-10,-3 24-4,-2-11-4,4 5-2,-4-5 0,2 3-1,2-1-3,-3-3-1,3 1-6,1-13-10,-6 11-16,6-11 1,0 0-3,0 0 4</inkml:trace>
  <inkml:trace contextRef="#ctx0" brushRef="#br0" timeOffset="104599.9821">13481 8289 38,'0'0'34,"8"-20"2,-3 11 0,-5 9-12,5-24-10,6 13-3,-5-5-3,9 7-2,-2-2-1,4 2-2,-2 1-1,4 6 0,-1 3-1,-2 5 0,0 6 0,-4 0-1,-3 6 0,-2 4 1,-3 7-1,-5-1 0,-3 0-1,-4 1 0,-1 1 0,-3 0 0,-2-1 1,0-6-1,-1-5 0,2 1 1,2-4 0,3-4 0,8-11 0,-6 11 1,6-11 0,14 3 0,1-3 1,2-2 0,2 0-1,4 3 1,-1 1 0,2 0-1,-2 0-1,-2 1 0,-4 4-3,-2-3-4,2 3-24,-5-1-10,-11-6 1,0 0-1</inkml:trace>
  <inkml:trace contextRef="#ctx0" brushRef="#br0" timeOffset="106171.0726">8269 11125 6,'0'0'22,"24"0"1,-14-4-2,6-1-3,4-4-2,5-1-3,6-2-3,4-7-3,8-3-1,4-7-2,9-2 0,9-8 0,7-1-1,0-7 0,8-1 0,2-6 0,6 1-1,3-4 1,4 1-1,-2-2 0,2-1-1,0 2 1,-1 2-1,-4 2 1,-1 4-1,-4 0 0,-3 6 0,-5 3 0,-1-1 0,-3 2-1,1 2 0,0 2 1,-1 0-1,-2 3 0,1 0 1,-2-1-1,2 5 0,-1-2 0,-3-2 1,1-1-1,-2 0 0,-2-2 0,0 0 0,-1 0 0,-2-1 0,-1-1 1,2 5-1,-1 0 0,-2 0 1,-1 2-2,0 1 1,-1 1 0,-3 1 0,0 2-1,-4-1 2,-1 0-2,0 2 1,0 3 0,-1-1 0,-4 2 0,-2 1 0,-6 1 0,-4 6 0,-6 2 0,-8 0 0,-6 4-3,-13 6-3,13-6-24,-13 6-4,0 0-2,0 0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4-18T11:38:37.2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6268 9528 45,'0'0'24,"0"0"2,0 0-1,0 0-9,0 0-3,0 0-2,-13-3-3,3 2-1,-1 6-3,-1-4 0,-3 1-1,-1-1-1,0 2 0,0-1-1,-2-1 1,0 1-2,1 0 1,1-2-1,1 1 0,3 1 1,-1-2-1,3 1 0,10-1 0,-10 2 1,10-2-1,0 0 0,-2 10 0,2-10 0,6 15 0,0-4 1,-1 3-1,2 4 1,2 4-1,-1 1 1,-1 5-1,0 3 0,0 0 1,-2 1-1,0 4 0,-2 0 1,-2-1-1,-1 1 1,0-2-1,-1-2 0,-1 1 0,-1 0 1,0-3-1,-1-2 0,0 0 0,2-3-1,-1-1 1,2-2 0,2-2 0,1-2 0,1-2-1,2-2 1,1-5 0,-6-9 0,16 14 0,-4-11 0,1 0 0,2-3 0,1-5 0,4-1 0,0 2 0,1 0 1,0 0-1,-3 2 0,0 1 1,-1 0-1,-4 4 0,-4 2 1,-9-5-1,13 7 0,-13-7-3,6 12-10,-6-12-22,0 0 0,0 0-1,-8-12 1</inkml:trace>
  <inkml:trace contextRef="#ctx0" brushRef="#br0" timeOffset="2506.1433">6551 9937 29,'0'0'21,"0"0"3,0 0-1,0 0-3,11 7-7,-11-7-1,12-2-2,-2-5-2,5 7-2,2-5 0,2 3-2,4-3-1,2 2-1,1-4 0,-1 5 0,0-1 0,-2 1-1,-3-2 0,-3 2 0,-4 1 0,-4 0 0,-9 1 0,9-1 0,-9 1-2,0 0-2,0 0-5,-14 5-11,14-5-14,-10 5-1,10-5-1,0 0 1</inkml:trace>
  <inkml:trace contextRef="#ctx0" brushRef="#br0" timeOffset="3270.187">7172 9644 27,'-1'-10'30,"1"10"1,0 0-1,-13-7-13,13 7-4,-12 13-2,9 0-4,-7 1-2,6 3-2,-3 1-2,4 3 0,2 0 0,1-2 0,2-5 0,2 1-1,5-3 1,2-2-1,1-2 1,3-2-1,0-3 1,3 1-1,-1 0 0,1-1 1,-3-1-1,2 1 0,-2 3 0,0 1 0,-2 4 0,0 2 1,-4 2-1,0 4 0,-1-1 0,-5 3 0,-1 0 0,-2-1 0,-3-3 0,-3-3 0,0-1 0,-3-4 1,-3-2 0,0 0 0,-3-5 1,-1-3-1,0 0 1,1-2 0,-1-3 0,2 2-1,3-2 0,0-1-1,11 7-1,-11-15-4,11 15-10,3-14-20,-1 2 1,4-1-1,-2-6 0</inkml:trace>
  <inkml:trace contextRef="#ctx0" brushRef="#br0" timeOffset="3564.2038">7143 9708 58,'0'0'32,"-10"-16"0,10 16 1,17-16-24,-9 1-1,8 4-1,0-5-2,4 7-1,2-2-2,-1 4 0,-1 0-1,1 4 0,-2 1-2,2 1-2,2 7-6,-8-6-10,2 4-14,3 4-1,-7-3-1,3 5 1</inkml:trace>
  <inkml:trace contextRef="#ctx0" brushRef="#br0" timeOffset="3910.2236">7670 9978 52,'11'13'34,"-11"-13"0,9 15 1,-1 0-19,-7-4-2,4 10-3,-7-1-5,2 3-1,-3 0-3,0 3-2,0 0-2,-4-7-8,5-2-26,0-1 0,2-16 0,-4 14-1</inkml:trace>
  <inkml:trace contextRef="#ctx0" brushRef="#br0" timeOffset="8796.5031">8221 9567 13,'0'0'22,"0"0"2,0 0 2,0 0-9,0 0-4,-3 11-2,3-11-3,-8 21-3,4-6-1,2 1-1,-1 3-2,2 2 1,0 0-1,2-2 0,-1-1-1,2-3 1,1-1-1,2-3 0,-5-11 1,14 12 0,-14-12 0,20 3 0,-6-4 1,1 0-1,2-2 1,3 0-1,-1-1 0,3 4 0,-2 2 0,-2-1 0,0 3-1,-3 4 1,1 4-1,-5 2 1,-2 3-1,-2 1 0,-6 3 2,0 3-2,-3-1 0,-5-1 0,-2-1 1,-2-2-2,-4-3 2,1-1-1,-3-6 1,-1-3 0,-3-4 0,0 0 0,0-6 0,-1 0 0,2-2 0,2 0 0,2-3-1,4-1-2,12 10-5,-14-21-7,13 6-18,6 3 1,-2-7-2,6 4 1</inkml:trace>
  <inkml:trace contextRef="#ctx0" brushRef="#br0" timeOffset="9057.518">8240 9597 47,'-12'-14'29,"12"14"3,6-13-1,-1 3-19,11 2-3,-2-3-2,7-1 0,-1 2-3,3 2-2,0-2-3,-2 6-3,3 3-10,-5 4-18,-3-6 0,3 6-1,-7-8 1</inkml:trace>
  <inkml:trace contextRef="#ctx0" brushRef="#br0" timeOffset="9726.5557">8486 9299 54,'0'0'32,"0"0"-2,10 2 1,1 3-23,-1-4-2,10 5 1,-1-4-1,5 3-2,1-3-2,4 5 0,-3-4 0,1-1-1,-1 2-1,-2 1 1,0-2-1,-3 4 1,-3 1-1,-3-1 1,-2 1-1,0 3 0,-4-2 0,0 0 1,0 2-1,-2 0 0,-1 0 0,2 4 1,0 0-1,-2 3 0,1 2 0,-1 3 1,0 4-1,1 3 0,-2 6 0,0 0-1,-1 3 1,0 2-1,-1-1 1,0 2-1,1-1 1,-2-3 0,0-5 0,-1-2 0,-1-2 1,0-5-1,-2-4 0,-1-3 0,-5-5 0,0-2 0,-4-2 1,-3-2-1,-2-2 0,-2 3 1,-1-3-1,1-2 1,0 0-1,3-2 1,3 0-1,3 0 0,10 0-2,-10-3-5,10 3-27,0 0 1,10-7-2,-10 7 2</inkml:trace>
  <inkml:trace contextRef="#ctx0" brushRef="#br0" timeOffset="12966.7416">13543 9313 4,'0'0'21,"-3"11"2,-6-13-4,9 2-6,-10 1-1,10-1-1,-15 0-2,15 0-2,-16-5 0,5 3-3,2 4 0,-2-3 0,0 0-1,-1 2 0,2-1-1,-2 0 0,3 4-1,-1-2 1,10-2 0,-17 4-1,17-4 0,-12 7 1,12-7 0,-11 9-1,11-9 1,-8 15-1,7-4 1,0 0 0,2 4-1,0 1 1,3 7 0,0 3-1,3 2 0,-1 6 1,1 2-1,-2 4-1,2 3 1,-2 0 0,0 0 0,-3-4-1,1 0 0,-2-2 1,0-2-1,0-3 1,-1-1-1,-1-3 1,1-1-2,-1 0 2,0-2-2,1-3 1,0-3 0,1-2 0,-1-2 0,2-1 0,0-5 0,-2-9 0,9 15 0,-9-15 0,15 7 0,-5-6 0,1-3 0,3-2 0,1 0-1,2 1 2,-2-2-1,2 2 0,-1-1 0,0 1 0,-3 1 0,-1 3 0,-2-2 0,-10 1 0,15 1 0,-15-1 0,9 1 0,-9-1-2,0 0-5,9-5-20,-9 5-6,0 0 0,9-3 0</inkml:trace>
  <inkml:trace contextRef="#ctx0" brushRef="#br0" timeOffset="14211.8128">13958 9472 15,'0'0'25,"0"0"2,0 0-2,0 0-9,0 0 0,10 18-2,-7-5-4,6 14-3,-3 3 0,2 7-2,-3 2 0,1 4-2,-2-2 0,0-1-1,-2-5-1,0-7 0,-2-7-1,2-3 0,0-4-3,-2-14-3,5 11-10,-5-11-17,0 0 1,11-14-2,-6-1 2</inkml:trace>
  <inkml:trace contextRef="#ctx0" brushRef="#br0" timeOffset="14650.8379">14238 9570 37,'-10'21'27,"5"12"2,-8-2 0,3 4-21,6 5-1,0-5 1,11-2-1,2-8-1,7-5-1,4-8-1,7-4 0,2-8-1,2-6-1,-2-7 0,2-1-1,-4-7 0,-2-2 0,-6-4-1,-1-3 1,-8-1-1,-5 0 1,-4 0 0,-7 1-1,-7 1 1,-5 4-1,-6 5 1,-5 6-1,-3 8 0,-2 6 0,-1 4 0,0 7 0,5 4 0,4 1 0,8 6-1,4-3-2,11 3-4,3-6-12,5-2-14,14 2 0,-2-7-1,9 2 1</inkml:trace>
  <inkml:trace contextRef="#ctx0" brushRef="#br0" timeOffset="14905.8525">14683 9808 46,'21'11'31,"-11"-5"1,5 7-1,-8 4-19,-1 0-4,-1 5-1,-5-1-2,-1 3-3,-3 0-1,-2-2-3,0 1-8,1-3-22,-7-11 0,8 0-1,-5-12 0</inkml:trace>
  <inkml:trace contextRef="#ctx0" brushRef="#br0" timeOffset="15746.9006">15114 9461 24,'0'0'28,"3"-11"0,-3 11-8,0 0-4,0 0-1,0 0-3,6 17-3,-4 1-2,-2 4-3,4 8 0,-3 5 1,4 6-2,-2-1 0,1 1 0,0-2-1,2-1 0,-2-5-1,1-3 0,-2-9 0,1-5-1,0-3-1,-4-13-2,6 12-7,-6-12-25,0 0 3,0 0-3,-3-20 2</inkml:trace>
  <inkml:trace contextRef="#ctx0" brushRef="#br0" timeOffset="16843.9634">15426 9484 32,'0'0'27,"0"0"-5,0 0 0,0 0-4,0 0-3,-10 14-3,9 1-2,-3-2-4,2 8 0,-4 1-3,5 1 0,-2 0-2,3 1 0,1-5-1,3-1 1,1-5-1,3-1 1,2-8-1,3 0 0,0-2 1,2-4-1,-1-2 0,2 2 0,-2 0 1,1-1-1,-2 3 0,1 1 0,-2 0 0,0 3 0,-1 4 0,-1-1 1,-1 4-2,0 1 1,-3 1 0,-1 2 1,-3 1-1,-1 0 0,-3-1-1,-2 2 1,-3-1 0,-4-3 1,0-3-1,-4 0 0,0-3 1,-2-2-1,-2-2 1,0-3 0,1-3 0,-1 2-1,3-1 0,1-4-3,15 6-8,-18-9-23,13-3 1,5 12-2,3-21 2</inkml:trace>
  <inkml:trace contextRef="#ctx0" brushRef="#br0" timeOffset="17116.979">15383 9481 54,'0'0'33,"-2"-13"0,2 13 0,11-10-21,-1 4-3,6 1-2,1-1-2,3 5-1,2-2-2,2 1-1,1 2-5,-5-3-9,-1 1-23,4 5 2,-8-4-1,2 2 1</inkml:trace>
  <inkml:trace contextRef="#ctx0" brushRef="#br0" timeOffset="17793.0177">15801 9319 54,'14'7'33,"-14"-7"0,16 1 1,-16-1-20,20 0-7,0 2 0,1-2-1,4 0-2,1-3-1,4 4-1,0-4 1,1 2-1,-3 0 0,-2 1-1,-4 0 0,-4 4 0,-2-2 0,-6 1 0,-10-3 0,10 10-1,-10-10 1,0 18 0,-1-5-1,-2 2 0,0 1 0,0 6 1,0 5-1,1 1 0,1 1 0,2 8 0,0 1 0,3 2 1,2 3-1,0-1 0,2-1 0,0 3 0,-1 0 0,-1-4 0,0-1 1,-2-3-1,-1-1 1,-3-4-1,-1-3 0,-4-3 1,-4-6-1,-1-3 0,-4-4 1,-4-3 0,-3-5 0,0 0-1,-2-6 1,1 0 0,1-1 0,5-2-1,4 1-1,2-1-4,10 5-15,0 0-18,4-14 0,-4 14-1,16-21 0</inkml:trace>
  <inkml:trace contextRef="#ctx0" brushRef="#br0" timeOffset="25853.4787">10326 7822 3,'0'0'10,"0"0"-2,0 0 0,0 0 0,0 0 1,0 0-1,0 0-1,0 0-1,0 0 0,0 0-2,-11 0 0,11 0 1,0 0-2,-14-6-1,14 6 0,-13-5-1,13 5 1,-16-2 0,7-1 0,0 1 0,-2 2 0,2 1 0,-1-2 1,-1 2 0,2 1 0,0-1 0,9-1 1,-15 7 0,15-7 0,-11 6-1,11-6 0,0 0-1,-7 13 1,7-13-1,-2 10 0,2-10 0,1 20 0,0-6-1,0 1 1,-1 6 0,1 5-1,-1 3 1,1 3-1,-2 3 0,1 0 0,-1 2 0,1 3-1,-1-3 0,0-3 0,0 1 0,-1-1 0,-1-2-1,1-1 1,2-2-1,-2-6 0,2-3 0,0-1 1,2-5-1,0-2 1,-2-12-1,9 11 1,-9-11 0,14 5 0,-5-4 0,3-2 1,0-1 0,4 1 0,-1 0 0,2 1 1,-2-2 0,0 1 0,-3-1 0,0 4 1,-12-2-2,14-1 0,-14 1-2,0 0-3,0 0-7,0 0-21,0 0 2,0 0-3,2-15 1</inkml:trace>
  <inkml:trace contextRef="#ctx0" brushRef="#br0" timeOffset="26288.5036">10457 8146 10,'-9'4'24,"9"-4"1,0 0 3,0 0-12,11 7-2,-11-7 0,19 1-4,-10-4-1,6 3-1,-3-3-2,4 0 0,-5-1-3,2 4-1,-1-2 0,-2 0-1,-10 2 0,17-2-2,-17 2-1,14-4-6,-14 4-4,14 1-13,-14-1-7,12-4-1,-12 4 0</inkml:trace>
  <inkml:trace contextRef="#ctx0" brushRef="#br0" timeOffset="26789.5321">10736 7971 4,'0'0'25,"5"-10"1,-5 10 2,0 0-10,0 0-5,0 0-1,0 0-4,-2 13-4,2-13-1,-6 17-1,2-6-1,2 2 0,0-2 0,1 4-1,2-4 0,2-1 1,-3-10-1,11 17 0,-11-17 1,19 12 0,-7-5-1,2-2 1,-1-1-1,2 2 0,0 2 1,-2-1 0,-1 2-1,-2 2 0,-1 3 0,-3-1 0,-3 3 0,-3-3 0,-2 0 0,-3 1 0,-3-3-1,-2 0 1,-1-2 1,-3-3-1,0 0 0,-1-1 1,0-1-1,0-5 1,2-1-2,3-2-3,10 4-10,-10-10-15,3-6-1,9 2 1,-6-10-1</inkml:trace>
  <inkml:trace contextRef="#ctx0" brushRef="#br0" timeOffset="27015.5452">10728 7937 36,'0'0'30,"13"-5"1,-13 5 0,18-9-18,-1 10-2,-2-4-2,5 3-6,-1 5-6,-2 0-16,-2 3-11,6 4-2,-10-4 1,4 6 0</inkml:trace>
  <inkml:trace contextRef="#ctx0" brushRef="#br0" timeOffset="27251.5587">11057 8222 51,'1'17'30,"5"9"1,-7-9-1,2 2-22,3 5-2,-4-2-1,1-2-3,-1-1-2,0 0-3,1-3-5,-3-2-13,2-14-9,-1 13-1,1-13 0</inkml:trace>
  <inkml:trace contextRef="#ctx0" brushRef="#br0" timeOffset="27764.588">11232 7981 55,'0'0'32,"0"0"-1,0 0 0,0 0-22,0 0-2,0 0 0,1 16-5,0-4-1,0 0 1,1-2-1,-1 5 0,0-3 0,-1 0 0,2 1 0,0-2 0,0-2-1,3 0 1,1 0-1,-6-9 1,18 11-1,-8-6 0,1 0 0,1-1 0,-1 4 0,0-3 0,-2 1 0,0 4-1,-2 2 1,-3-1 0,0 1-1,-4 2 1,-2-4-1,-3 4 1,0-3 0,-4-2 0,-1-4 0,-1 4 0,0-5 0,1-2 0,-2 1 0,1-3-1,0 0-2,2-4-5,9 4-9,0 0-15,-13-16 0,13 16-2,-3-26 2</inkml:trace>
  <inkml:trace contextRef="#ctx0" brushRef="#br0" timeOffset="28005.6018">11250 7990 49,'0'0'33,"0"0"0,14 0 1,-14 0-15,10 0-9,1 0-2,-2-3-4,5 6-3,-1-2-2,1-7-5,0 7-15,4-1-13,-8-6 0,2 5-2,-2-6 2</inkml:trace>
  <inkml:trace contextRef="#ctx0" brushRef="#br0" timeOffset="28667.6391">11411 7766 56,'0'0'33,"0"0"1,15 0 0,-2-2-21,-1-4-4,8 7 0,-3-3-4,1 2-1,2-1-2,1 1 0,-3-2-1,0 5-1,-2 0 1,-1-3 0,-4 1-2,0 3 2,-11-4-1,15 9 1,-15-9-1,7 11 0,-7-11 0,1 17 0,-1-6 1,-2-1-1,1-1-1,-1 3 1,1 4 1,0 1-1,0 3 0,0 0 0,0 2 0,1 2-1,0 3 1,0-2 0,0 2 0,0 0-1,1-2 0,1 1 0,0 2 0,0-3 1,-1-1-1,0 0 0,-1 0 1,-1-5 0,-2 0-1,-2-5 1,-2-2 0,-3-1 0,-1-1 0,-2-3 0,-3-2 1,3 0-1,-2-1 1,2-1 0,0 0-1,3-3 0,10 0 1,-12 2-1,12-2-1,0 0-2,0 0-6,0 0-27,0 0 1,15 0-2,-15 0 3</inkml:trace>
  <inkml:trace contextRef="#ctx0" brushRef="#br0" timeOffset="29535.6893">11929 7927 21,'0'0'27,"0"0"1,0 0 2,0 0-14,-6 16-3,6-16-2,-3 15-4,0-2-1,1 3-2,-3-1-1,3 5-1,-1-1 1,-1 0-2,2 3-1,1 3 0,0-3 0,2 3 1,2-2-1,0-1 1,3-2-1,3 0 0,1-2 1,1-3 0,4 0-1,-1-6 1,3-1-1,2 0 1,1-3-1,1-4 1,-1-3 0,3-3-1,-1-4 0,0-1 1,-3-2-1,0-5 1,-3-4-1,0 0 1,-3-2 0,-2-3-1,-4-3 1,0 0 0,-3-3 0,-1 2 1,-2 1 0,0 1 0,-3 0 0,2 8 0,-3 0 1,2 5-1,-1 0 0,1 6 0,1 9-1,0-10 0,0 10 0,0 0 0,0 0-2,9-1 0,-9 1-7,7 18-29,-7-18 1,4 10 0,-4-10-1</inkml:trace>
  <inkml:trace contextRef="#ctx0" brushRef="#br0" timeOffset="31022.7744">12742 7718 22,'0'0'26,"0"0"1,0 0-9,0 0 1,-9-7-4,9 7-3,-13-5-3,13 5-1,-19 0-3,9-1 0,-4 0-3,1 4 1,-4 0-2,2 3 0,-2-1-1,2 2 1,-1-2-2,3 3 2,1 0-1,3-1 0,9-7 0,-11 14 0,11-14 0,-2 19 0,3-8 1,2 1-1,1 2 0,1 4 1,1 3-1,0 1 1,-1 4 0,-1 3-1,-1 0 1,-1 4-1,-1 2 0,-3-3 0,0 1 0,0-1-1,-1-2 0,0-5 1,2-4-1,0-3 1,2-7-1,2 1 1,1-3 0,-4-9 0,12 6 0,-2-3 1,0-1 0,1 1 0,3 1 1,-1-3-1,2 0 0,-1 3 0,-1 0 0,1-5-1,-2 4-2,0-4-3,0 3-10,-2 1-18,-10-3 0,18-15-1,-12-2 2</inkml:trace>
  <inkml:trace contextRef="#ctx0" brushRef="#br0" timeOffset="31309.7908">12919 7824 33,'0'0'26,"0"0"1,8 22 0,-7-2-20,-2 6 0,2 6 1,-3 0-2,3 6-1,-2-1 0,1-1-1,-1-5-1,2-2-1,0-8-1,1-6-4,5-3-8,-7-12-18,10-1-2,1-6 0,-3-13 0</inkml:trace>
  <inkml:trace contextRef="#ctx0" brushRef="#br0" timeOffset="31717.8141">13107 7871 50,'-10'16'30,"3"12"2,-3-2-1,0 5-24,9 0-1,1-5 0,9 4-2,2-5 1,5-4-3,4-9 0,1-5-1,3-8 0,1-3 0,-3-4 0,-1-5 0,-1-6-1,0-2 1,-5-1-1,-3-3 1,-4-1-1,-3-2 0,-6-1 0,-4 3 1,-5 3-1,-4 1 0,-3 5-1,-1 7 1,-3 8 0,1 5-1,0 8-1,-1 1-4,8 9-9,0 7-16,5-6-2,8 3 0,2-8 0</inkml:trace>
  <inkml:trace contextRef="#ctx0" brushRef="#br0" timeOffset="31944.8271">13427 8083 42,'0'0'31,"15"12"1,-15-12-1,3 17-17,0-1-5,-6-3-2,2 7-3,-4-3-4,0 0-3,1 1-6,-1-2-12,-5-8-11,9 3 0,1-11 0,0 0 1</inkml:trace>
  <inkml:trace contextRef="#ctx0" brushRef="#br0" timeOffset="32245.8443">13680 7785 48,'0'0'33,"0"0"1,0 0-1,0 0-10,2 22-16,-7-7 0,4 6-3,-2 4-2,0 6 0,2-1 0,1-1-1,1-1-1,3 0-1,0-4 1,-1-4-3,3-2-4,-6-18-8,5 10-21,-5-10 2,11 2-2,-11-2 3</inkml:trace>
  <inkml:trace contextRef="#ctx0" brushRef="#br0" timeOffset="32713.8711">13870 7751 57,'0'0'31,"0"0"0,-4 11 0,-2 0-24,-4 1-1,5 5-1,-1-1-1,2-1-2,1-1 0,4 1-1,2-3 1,3 1-1,2-4-1,3-2 0,0 0 1,1-1-1,2 2 0,-1-4 1,2 1-2,1 2 1,0 0 1,-2 1-1,1 1 0,-3 0 0,-2 0-1,-2 4 0,-3 1 0,-5 0 0,-3 1 0,-3-2-1,-2 1 1,-2-2 0,-1-1 0,-3-4 1,1-3 0,-1-2 0,1-4 0,0-1-1,1-2-4,0-6-4,2-1-16,10 12-7,-14-24 0,12 9 1</inkml:trace>
  <inkml:trace contextRef="#ctx0" brushRef="#br0" timeOffset="32954.8849">13850 7755 73,'0'0'35,"0"0"0,15-3 0,-3 2-29,1-2-1,4-3-3,2 1-4,-2-2-11,1-3-22,5 9 1,-6-4-2,4 3 2</inkml:trace>
  <inkml:trace contextRef="#ctx0" brushRef="#br0" timeOffset="33615.9226">14156 7592 68,'0'0'34,"7"11"0,-7-11 1,12-3-29,4 4-1,-1-2 0,4 1-1,-2 0-2,5 2-1,-3-1 1,0 0-1,-2-1-1,-3 2 0,-3-2 1,1 2 0,-12-2-1,12 6 1,-12-6-1,4 11 0,-4-1 1,-1-1-1,0 4 0,0 3 0,0-2 0,1 6 0,0 1 0,1-3 0,-1 4 0,1 1 0,0 1 0,-1-1 0,2 4-1,-1 2 0,1 0 1,1 5-1,2 0 0,-2 0 0,2 4 0,-1-1-1,3-2 1,-4-5 0,0-2 0,-2-5 0,-2-6 1,-3-2-1,4-15 1,-18 10 1,2-9-1,0-3 0,-2 1 0,0-3 0,0 1 0,1-5-1,7 7-6,-1-3-17,11 4-9,-5-10-1,6 1-1,-1 9 2</inkml:trace>
  <inkml:trace contextRef="#ctx0" brushRef="#br0" timeOffset="36369.0802">11164 4994 33,'0'0'14,"2"16"4,-2-16 0,-11 0-7,11 0 0,-18-2 0,8 8-2,-2-5-1,12-1 0,-23 1-2,12 2-1,-3-4 0,4 1-1,-1-1-1,1 0-1,1-2 0,-1 5 0,10-2-1,-15 3 0,15-3 0,-12 8-1,12-8 1,-11 16-1,7-4 1,2 1-1,-1 3 0,3 6 1,1 1 0,2 3 0,0 5-1,2 5 1,0 2 0,1 0 0,-1 3-1,-1 1 1,-1-3-1,-1 0 0,-1-6 1,-1-7-1,-1-3 0,-1-3 0,1-4 0,-1-3 0,2-2 1,0-11-1,-1 10-1,1-10 1,4 14 0,-4-14 0,9 9 0,-9-9 0,19 2 0,-5 2 0,4 0 1,1-4 0,0-2-1,2 3 1,-3-2 0,1 2-1,-2 1 1,-5-3-3,-3-1-3,-9 2-11,12-9-17,-12 9 0,7-12-1,-4 2 0</inkml:trace>
  <inkml:trace contextRef="#ctx0" brushRef="#br0" timeOffset="36737.1012">11290 5369 27,'0'0'30,"0"0"2,0 0 0,0 0-14,15-4-5,-15 4 0,14-2-2,-14 2-6,23-2 0,-11-1-1,6-2-1,-1 2-2,5-2 0,0-1 1,2 1-1,-2-3-1,-2 0 1,0-1-2,-5 5 1,-1 0-2,-14 4-3,11-1-8,-11 1-20,0 0-1,-13 1-3,2 0 3</inkml:trace>
  <inkml:trace contextRef="#ctx0" brushRef="#br0" timeOffset="37432.1409">11765 5104 6,'13'-3'24,"-13"3"3,0 0-6,0 0-2,0 0-2,-10 13-3,10-13-3,-11 17-3,3-6-1,4 5-3,0 0-1,1 0-1,-1-1-1,2-1 0,2 1-1,2-2 1,2-1 0,-4-12 0,14 12-1,-1-6 2,0 0-1,5-5 0,-2-1 0,4 1 0,-4 0-1,3 3 0,-4 0 1,-1-2 0,-3 0-1,0 8 0,-4 1 1,-2 1-1,-1 0 0,-3 2 0,-2-1 0,-1 5 0,-1-2 0,-4-4 0,-2 0 0,0 0-1,-2-2 2,-2-1-1,1-2 1,0-1 0,-2-4-1,1 1 1,1-3 0,1-3 0,1-1-1,0 0-1,10 4-3,-10-14-5,10 14-10,7-15-13,-6 3-2,8 2 1,-4-8 0</inkml:trace>
  <inkml:trace contextRef="#ctx0" brushRef="#br0" timeOffset="37732.1581">11744 5098 62,'0'0'33,"20"0"0,-9-3-8,2-6-15,8 8 1,-3-7-2,4 4-4,-1-3-2,1 4 0,-6 0-1,0 3-1,-4 2 0,-2-4-1,-10 2-2,13 1-3,-13-1-9,8 11-21,-8-11 0,0 0-1,0 0 1</inkml:trace>
  <inkml:trace contextRef="#ctx0" brushRef="#br0" timeOffset="39670.2688">12285 5425 8,'16'13'24,"-16"-13"0,7 25 0,-8-4-13,-1 2-4,-2-1 0,0 2-3,-1-1-3,0-3-1,-1-5 0,3-2-4,3-13-5,0 0-11,-4 10-4,-1-21 0,5 11 0</inkml:trace>
  <inkml:trace contextRef="#ctx0" brushRef="#br0" timeOffset="40010.2884">12477 5131 20,'6'-19'26,"-6"19"1,0-15 1,0 15-17,1-11 0,-1 11 0,0 0-3,0 0-3,6 17 0,-6-3-1,3 7-1,-2 1 0,1 2 0,-2 0-1,1 6-1,0-4 2,0-2-1,1-3-1,-1-1-1,0-5-1,1 0-1,1-2-3,-3-13-6,6 10-12,-6-10-9,9-2-1,-9 2 1</inkml:trace>
  <inkml:trace contextRef="#ctx0" brushRef="#br0" timeOffset="40527.318">12765 4983 21,'0'0'26,"1"13"1,-1 5 1,-5-5-17,-2 3-2,3 5 0,-4-2-3,4 3-1,-1-4-2,2 2 0,-1-3-1,3 3 0,0-4 0,1-3-1,0-13-2,4 18 1,-4-18 1,12 9-1,-1-7 0,1-4 1,4 0-2,-1 2 2,3 0-1,-3-1 1,1 1-1,-1 3-1,-4 6 1,1-1 0,-6 6 0,0 0-1,-3 1 1,-1 3-1,-3 3 2,-2-2-2,-1-5 1,-4 4 0,0-9 0,-4 0 0,1 0 0,-5-7 1,1-4-1,0 1 0,0-5 0,-1-2-2,3 3-3,3-7-8,-2-7-17,11 8 0,-4-6 0,6 4 1</inkml:trace>
  <inkml:trace contextRef="#ctx0" brushRef="#br0" timeOffset="40780.3325">12720 5016 30,'0'0'28,"0"0"3,0 0-2,18 5-18,-3-8-2,2-2-1,3-4-2,4 4-4,0-2-6,-1-2-10,-3 0-15,5 2-2,-10-7 0,5 10 0</inkml:trace>
  <inkml:trace contextRef="#ctx0" brushRef="#br0" timeOffset="41510.3742">13041 4832 46,'0'0'31,"-7"9"0,7-9 1,0 0-18,18-1-9,-1 2-1,0-4 3,3 2-4,1 1 0,2-1-1,-1-1-1,1 4 0,-3-1 0,-3-1 0,-2 0-1,-3 2 0,-3-1 1,-9-1-1,12 6 1,-12-6 0,0 0 0,3 10-1,-4-1 2,1-9-1,-4 19-1,3-4 0,0-1 0,0 6 1,0 4-1,1-2 0,0 0 0,1 7 0,1-2 0,-2 0 0,2 3 0,-1-1 0,-1-1 0,0 2 0,-1 2 0,0-4 1,0-3-1,1 4-1,-1-5 1,1-1 0,0-3 0,0-5 0,1-4 1,-4 0-1,3-11 0,-12 10 1,2-6-1,-2-1 0,-2 0 1,0 2-1,-2-1 0,3-3 0,1 2-2,12-3-2,-10 10-10,10-10-21,0 0 1,14-1-1,-14 1 0</inkml:trace>
  <inkml:trace contextRef="#ctx0" brushRef="#br0" timeOffset="45498.6023">7870 8812 13,'35'-34'11,"1"-10"-1,5 1 0,0-7-3,9 0-1,1-3-1,1-3-2,2-2 0,2 1 0,-1 0-1,-2-3 0,3 3 0,0-2 0,1-4 0,5-1 0,2-1 1,1-5-1,0 0 1,5-1-1,3-5 0,-3 0 0,3 1 0,0 0-1,1-1 1,1 0-2,1 1 1,-2-1-1,-1 2 0,0 0 0,2 1 1,-5 1-1,0 2 1,-1 2-1,-1 0 1,1 1-1,-2 1 1,-3 1-1,-2 3 0,-2 4 1,-1-2-1,-5 2 0,-2 5 0,-1 1 1,-3 6-1,-2 4 0,-2 2 0,-7 5-1,-5 6 2,-3 9-2,-9 2-3,-3 6-12,2 12-9,-19 0 1,13 1 0</inkml:trace>
  <inkml:trace contextRef="#ctx0" brushRef="#br0" timeOffset="47006.6886">13712 5614 0,'0'0'7,"19"20"3,-11-10-2,5 11 0,1 0 1,5 8-1,1 1-1,6 10 0,2 1-1,5 8-1,3 6 0,4 5 1,1 2-2,5 4-1,3 6 0,-1 1 1,2 3-2,-1-4 0,2-1 1,-3-1-2,0 3 0,-2-1 1,-2-1-1,1-1 1,0 0-1,-3-2 0,1-3 1,-1 5 0,1-5-1,-1-2 1,0 1-1,-4 0 2,1 0-1,-1 3 0,-3 4 0,0-3-1,-1 0 2,-2 2-1,1 1 0,0-3-1,2 1 0,-2-4 1,1-1-1,0-2 0,0-1 0,0-5 0,-1-1-1,0 0 1,0-9 0,-5 2-1,1-2 1,-3-5-1,-1 1 1,-4-2-1,-1-4 1,-3-6-1,-3 4 0,0-5-1,-5-6 1,0 1-1,-3-5-1,0 0-3,-3-2-3,1-2-12,3 1-9,-7-16-2,3 16 2</inkml:trace>
  <inkml:trace contextRef="#ctx0" brushRef="#br0" timeOffset="47817.7348">11895 6076 28,'0'0'22,"-1"10"1,1-10-5,-7 10-13,5-1-5,2 2-4,1 1-7,-1-12-12,7 23 1,-6-14-1</inkml:trace>
  <inkml:trace contextRef="#ctx0" brushRef="#br0" timeOffset="47979.7442">11934 6403 11,'-2'12'25,"6"7"2,-4-19-1,-3 20-17,4-6-16,-1-14-14,2 20-1,-2-20-3</inkml:trace>
  <inkml:trace contextRef="#ctx0" brushRef="#br0" timeOffset="48159.7545">11931 6716 29,'4'26'26,"-8"-14"0,8 7 1,-4-5-21,5 1-10,1-3-13,-6-12-9,12 13 0,-12-13 0</inkml:trace>
  <inkml:trace contextRef="#ctx0" brushRef="#br0" timeOffset="48332.7642">11961 6987 17,'-9'20'26,"8"10"0,-8-7 1,7 1-15,2-1-6,2-4-8,2 0-10,-4-19-10,12 25-4,-12-25 0,14 13 0</inkml:trace>
  <inkml:trace contextRef="#ctx0" brushRef="#br0" timeOffset="48480.7728">11985 7252 13,'-8'14'25,"8"7"1,-8-7-5,5 0-7,2-1-3,2-4-8,0 1-19,-1-10-8,10 1-1,-8-13-1</inkml:trace>
  <inkml:trace contextRef="#ctx0" brushRef="#br0" timeOffset="49201.8141">9404 9274 70,'0'0'30,"20"-12"-4,-20 12-9,14-14-28,0 6-12,2-8-7,7 3 1,-2-11 0</inkml:trace>
  <inkml:trace contextRef="#ctx0" brushRef="#br0" timeOffset="49367.8235">9718 9110 43,'0'0'27,"0"0"0,0 0-9,0 0-11,17-3-7,-17 3-12,15-19-15,5 14 0,-6-13 1,11 10-1</inkml:trace>
  <inkml:trace contextRef="#ctx0" brushRef="#br0" timeOffset="49522.8325">9982 8983 10,'0'0'23,"10"-1"0,-10 1 0,10-7-9,-10 7-13,17-10-12,0 7-10,-10-11-2,9 11 0</inkml:trace>
  <inkml:trace contextRef="#ctx0" brushRef="#br0" timeOffset="49862.8519">10366 8755 28,'0'0'29,"0"0"1,11 13-1,-11-13-15,0 0-12,10 9-20,-10-9-8,13-4-3,-10-9 0</inkml:trace>
  <inkml:trace contextRef="#ctx0" brushRef="#br0" timeOffset="50718.9009">13167 8530 57,'0'0'30,"0"0"-1,0 0 1,0 0-26,2 10-3,-2-10-3,18 10-3,-3-2-6,1 3-15,-3-7-4,9 9 1,-10-7-1</inkml:trace>
  <inkml:trace contextRef="#ctx0" brushRef="#br0" timeOffset="50897.9112">13369 8730 37,'0'0'30,"0"0"1,0 0-1,0 0-17,4 11-5,-4-11-3,0 0-7,14 10-9,-14-10-12,15 8-7,1-2-1,-3-6 1</inkml:trace>
  <inkml:trace contextRef="#ctx0" brushRef="#br0" timeOffset="51046.9197">13540 8832 10,'10'17'22,"-10"-17"1,10 18 0,-10-18-11,12 11-10,-12-11-6,14 1-18,-1 9 0,-13-10 0</inkml:trace>
  <inkml:trace contextRef="#ctx0" brushRef="#br0" timeOffset="51372.9383">13820 9062 37,'6'19'28,"-6"-19"1,0 0-7,5 12-26,-5-12-17,0 0-5,0 0-2,0 0-1</inkml:trace>
  <inkml:trace contextRef="#ctx0" brushRef="#br0" timeOffset="56923.2558">16415 4722 31,'0'0'20,"0"0"0,-11-5-1,11 5-5,-18 5-1,7-2-2,-5-1-2,4 5-1,-5-4-2,3 1 0,-1 0-2,1 1 0,0-3 1,3 3-2,-2-2 0,4 2 0,0-4-1,9-1-1,-14 7 1,14-7-1,-7 10 0,5-1 0,0 3-1,3 5 0,0 5 1,2 2 0,0 7-1,1 3 0,1 4 1,-1 3-1,2 0 0,-3-3 1,-1 0-2,-1 2 2,-1-3-1,-1-8 1,-2-2-1,1-3 0,-2-3 0,1-1 0,1-4 0,0-3 0,2-13 0,-1 18-1,1-18 1,4 11 0,-4-11 0,14 4-1,-5-5 1,4 4 0,0-2 0,2-3 1,2 1-2,1 1 1,0 1 1,2-2-1,-3 2 1,0-3-1,-4 0 0,0 3 0,-4 0 1,-9-1-1,9-2-2,-9 2-2,0 0-6,0 0-13,-11-5-11,11 5 0,0 0-2,-6-12 2</inkml:trace>
  <inkml:trace contextRef="#ctx0" brushRef="#br0" timeOffset="57332.2792">16531 5083 71,'0'0'35,"-10"-5"0,10 5 0,11-10-27,-11 10-2,19-13-1,-6 4-2,5 5-2,0-1 1,2 0 0,-1 2-1,-1 0-1,1-1 1,-2 4 0,-4 2-1,-2-6 1,-1 1-2,-10 3 0,13 1-1,-13-1-1,0 0-5,0 0-13,3-13-16,-3 13 1,0 0 0,0 0 1</inkml:trace>
  <inkml:trace contextRef="#ctx0" brushRef="#br0" timeOffset="57886.3109">16999 4818 40,'4'-11'31,"-4"11"3,8-18-2,-8 9-17,0 9-3,5-13 0,-5 13-6,0 0-2,0 0-1,0 0-1,-6 15-1,0-3 0,0 2-2,0 3 2,1-3-1,2 4-1,1-1 1,3-1 1,3-3-1,2-1 0,2-1 0,1-4 1,1 4-1,4-3 1,-1-3-1,0-2 0,0 2 0,-1-2 0,1 3 1,-2 3-2,-1-3 2,-1 3-2,-3 4 1,-1 1 0,-2 0 0,-1 2 0,-2-2 0,-4 0 0,-1 0 0,-2 0 0,-5-5 0,0-1 0,-2 0 0,0-2 1,1-5-1,-1 1 0,3-5-1,0-2-2,11 5-5,-11-18-22,11 8-5,-4-8-1,5 3 1</inkml:trace>
  <inkml:trace contextRef="#ctx0" brushRef="#br0" timeOffset="58121.3243">16988 4768 78,'9'0'38,"-9"0"-2,21-9 1,-4 8-31,-2-1 0,5-1-3,-1 2-4,0 3-5,6 5-14,-3 2-17,-6 0 0,2 3 0,-6 0 0</inkml:trace>
  <inkml:trace contextRef="#ctx0" brushRef="#br0" timeOffset="58334.3365">17409 5100 66,'5'24'36,"4"4"-3,-7-5 3,-4-2-27,6 7-4,-4-2-1,-1-5-5,2 3-6,-6-7-20,-1-4-7,3 0-1,-6-8 1</inkml:trace>
  <inkml:trace contextRef="#ctx0" brushRef="#br0" timeOffset="58902.369">17670 4794 59,'0'0'36,"0"0"0,0 0 0,-3-12-13,3 12-17,0 0-1,-2 16-2,-1-5-1,2 0-1,0 2-1,0 4 0,1 2 0,-1-4 1,2 2-1,0-3 0,3-2 0,0 2 0,1-1 0,-5-13 1,19 11-2,-7-4 1,3 1 0,0-3 1,1 3-2,-1-2 1,1 2 0,-2 5 0,-3 1 0,-3-2 0,-2 0-1,-3 5-1,-3-3 2,-3 0-1,-3 1 0,-3-5 1,-4 0-1,-3 1 0,-1-2 2,0-5-1,0-1 0,2-3 0,1-3-1,2-1-2,12 4-4,-16-10-22,12-2-6,4 0-1,0-3 0</inkml:trace>
  <inkml:trace contextRef="#ctx0" brushRef="#br0" timeOffset="59143.3828">17631 4792 71,'0'0'37,"0"0"0,8-10 1,-8 10-20,18-7-13,-9 4-1,8 4-2,-1-1-2,3-2-2,1 6-7,-5-2-26,2-5-2,2 4-1,-4-3 0</inkml:trace>
  <inkml:trace contextRef="#ctx0" brushRef="#br0" timeOffset="59910.4266">17954 4620 68,'0'0'36,"0"0"0,11 1 1,-11-1-20,17 0-13,1-1 0,2-1-1,1 1-1,2 0-1,1 1-1,0 2 1,-4-3 0,0 1-1,-4 1 0,-3 1 0,-1 0 0,-12-2 1,15 2-1,-15-2 0,0 0 1,8 16 0,-8-16-1,1 16 0,-3-3 0,0 2 1,-1 5-1,0 1 0,-1 1 0,-1 4-1,1 5 1,0 1 1,0 2-1,1 3 0,2 2 0,0-1 0,3 2 0,1-3 0,0-6 0,3 0-1,0-3 1,2-2-1,-1-2 1,-1-1-1,-1-3 1,-1-2-1,0 1 1,-2-1 0,-2-4 0,-2-1 0,-5-1-1,7-12 1,-18 16 0,3-7 1,-1-4 0,-4 0-1,0 5 0,3-4 1,1-2 0,2 1 0,3-2-1,11-3 0,-10 1-2,10-1-8,12 0-27,-12 0-1,18-12 2,-8-1-3</inkml:trace>
  <inkml:trace contextRef="#ctx0" brushRef="#br0" timeOffset="61174.4989">18815 4632 19,'2'-10'28,"-2"10"2,0-9 2,0 9-17,0 0-1,-2-14-1,2 14-3,0 0-1,0 0-2,2 14-1,3-2-2,-4 0 2,3 6-2,-1 1-1,3 6 0,-1 2 1,2 6-2,-1 0 0,1 3-1,-1 2 0,0 6 0,-2 1 0,-1-2 0,0 1-1,-1-1 0,-3-5 0,1 1 0,1-3 1,-2-10-1,3-4 0,-1-2 0,3-5 0,-1 0-1,1-3 2,-4-12-1,10 11 0,-10-11 1,14 8 0,-14-8-1,16-1 0,-5 2 1,1-5-1,1 6 0,6-2 1,2 1-2,3-7 1,-1 5 0,4 2 1,2-8 0,-1 4-2,2-3 1,-3 1-1,0 2 2,0 1 0,-1 0-1,-6-5-1,1 6 1,-4-1 0,1 1 1,-4-1-1,0 0 0,-4 1 0,0 2 1,1-1-1,-2 0 1,-9 0-1,16-2-1,-16 2 2,13 3-1,-13-3 0,9-3 0,-9 3 0,10-1-1,-10 1 2,0 0-2,0 0-1,6-12-2,-6 12-9,0 0-26,-8-10 1,3 1 0,-4-6-1</inkml:trace>
  <inkml:trace contextRef="#ctx0" brushRef="#br0" timeOffset="61835.5367">19444 4585 29,'0'0'27,"0"0"-2,1-10-2,-1 10-3,-2-9-3,2 9-2,0 0-3,0 0 0,-3-14-4,3 14-2,0 0 0,0 0-2,0 0-2,0 0 0,0 0 0,0 0-1,3 16 0,-1-1 0,0 2 0,2 9-1,0 4 2,1 6-1,0 2 0,2 7 0,-2 0 0,0 3-1,-1-2 0,0-1 1,-1-5-1,0-2 1,-3-5-1,0-3 0,0-5 1,-1-7-1,1-7 0,-1 1 0,1-12 1,-2 12-1,2-12 0,0 0 0,0 0-1,0 0 1,0 0 0,10-2 0,-10 2-3,0 0-1,0 0-8,0 0-27,0 0 2,0 0-1,-2-16-1</inkml:trace>
  <inkml:trace contextRef="#ctx0" brushRef="#br0" timeOffset="62932.5995">20260 4576 23,'2'-10'29,"-2"10"0,0 0-5,-11-2-4,11 2-3,-18 4-3,9-1-3,-6-3-1,2 5-4,-4-1-1,0 0-2,-2-1 0,2 1-1,-1-2-1,2 3 0,1-2 1,2-1-1,2-1 0,11-1-1,-15 7 1,15-7 0,-6 10-1,6 0 0,2 1 1,1 5-2,1 4 2,1 0-1,2 4 1,0 5-1,-1 2 1,-1 2 0,-1 2-1,-1 2 1,-1-2-1,0 2 0,0 0 0,-2-5 1,0-2-1,-2-4 0,1-2-1,0-3 1,1-3 0,0-7 0,0-1-1,1-1 0,-1-9 1,11 11 0,-2-10-1,3-1 1,3 0 0,4 2 0,0 0 1,3-3-1,-1-1 0,-1 2 0,-1 1-1,-3-4-1,1 4-8,-8-7-20,1-4-6,0 2-1,-4-6 0</inkml:trace>
  <inkml:trace contextRef="#ctx0" brushRef="#br0" timeOffset="63258.6181">20467 4731 61,'8'-14'34,"-8"14"1,0 0-1,0 0-22,0 0-5,7 17 1,-2 0-3,-3 3-2,1 7 1,-1 0-2,1 4 1,-2-2-2,1 1 1,-1-4-2,1 1 1,0-4-2,-2-10-1,4 1-5,-4-14-11,0 0-19,13-7 0,-7-6-1,4-4 2</inkml:trace>
  <inkml:trace contextRef="#ctx0" brushRef="#br0" timeOffset="63658.641">20715 4748 57,'-11'22'33,"3"6"1,-2-3-1,0 2-22,11 4-3,1-5 0,8 2-2,6-7-2,3-5 0,5-7-1,2-3-1,2-6 1,2-5-2,-3-8 0,1-1-1,-6-6 0,0-1 1,-5 0-1,-5-4 0,-5-1 1,-5 2-1,-7 1 0,-4-1 1,-7 6-1,-4 4 0,-5 3 1,-4 7-1,-2 5 0,0 4 1,1 6-2,3 4-2,7 5-3,3-5-12,5 3-20,16 2 2,3-7-2,10 6 1</inkml:trace>
  <inkml:trace contextRef="#ctx0" brushRef="#br0" timeOffset="63881.6538">21151 4960 40,'7'10'28,"6"11"2,-11-5-2,-1 7-19,-1 3-4,-4-2-3,0-1-4,-2-5-12,6 3-14,0-21-2,-7 14 2,7-14-1</inkml:trace>
  <inkml:trace contextRef="#ctx0" brushRef="#br0" timeOffset="64214.6728">21515 4668 81,'0'0'36,"0"0"0,0 0 1,-2 13-30,2 4-2,-1 0 0,3 2-1,-2 3-1,2 6-1,0-2-1,0 5 1,0-2-1,1-4 0,0-1-2,-2 0 0,3-2-2,-4-10-2,5 6-12,-5-18-22,0 0 1,0 0-2,9-5 3</inkml:trace>
  <inkml:trace contextRef="#ctx0" brushRef="#br0" timeOffset="64708.7009">21734 4677 73,'0'0'35,"0"0"0,1 9 1,-10-2-26,6 6-4,-5-4-1,5 7-2,-1-2-1,3 0 0,0 0-2,3 0 1,1-1 0,1-3-1,2 0 0,-6-10 0,14 14 1,-14-14-1,18 12 0,-8-8 0,1 0 0,2 3 0,0-2 0,1 2 0,-2 3 0,-1-2 0,1 0 0,-4 4 0,-3 2 0,-1-4 0,-3 3 0,-2 0 0,-2-1-1,-3 3 1,-1-1 0,7-14 1,-18 15-2,8-7 1,1-2 0,-1-5 0,10-1-1,-16-5-1,16 5-1,-16-13-3,16 13-9,-10-13-22,2-1 1,4 1-2,-3-6 3</inkml:trace>
  <inkml:trace contextRef="#ctx0" brushRef="#br0" timeOffset="64977.7165">21711 4698 86,'0'0'36,"0"0"2,0 0 1,7-15-31,7 12-1,-2-6-2,5 0-2,1 0-2,0 2-1,2-1-2,-2 1-1,3 8-12,-3-5-25,-5 1 2,-2 2-1,-11 1 0</inkml:trace>
  <inkml:trace contextRef="#ctx0" brushRef="#br0" timeOffset="65730.7595">22079 4486 77,'0'0'36,"23"-4"0,-10 3 0,1-5-30,7 6 0,-4-2-1,4-1-2,-4-1-1,2 4 0,-5-1-1,0 1 0,-3 0-1,-1-1 1,-10 1-1,12 2 1,-12-2-1,0 0 0,10 13 0,-8-3 0,0 2 1,-1 1-1,2 4 0,0 0 0,-1 3 1,0 6-1,0 2 1,1-1-1,0 2 0,0 2 0,1 0 1,-1 4-1,1-2-1,4-2 2,-1 0-2,0 2 1,-1-2 0,2-2 1,-1-1-1,0-2 0,0-5 0,-4 2-1,1-4 2,-1-5-1,0-3-1,-3-1 1,0-10 0,-2 12-1,2-12 1,-14 6 0,4-6-1,-3 1 1,-2 0-1,-1-1 2,0 1-2,0-1 1,3 0-1,3 2 1,10-2-2,-16 0-2,16 0-13,0 0-21,0 0 1,0 0-1,0 0 2</inkml:trace>
  <inkml:trace contextRef="#ctx0" brushRef="#br0" timeOffset="73174.1853">14640 5105 11,'11'-5'15,"13"6"-2,-1-1 2,10 5-3,1-4-2,6 1 1,5 2-2,3-3 0,8 2 0,-1-3-1,6 0-1,-2-2-1,4 3-1,-2-1 0,0-2-2,-5-2-1,-4 2-1,-4 1-1,-9-3-1,-8 2-3,-10-2-8,-21 4-18,14 6-1,-26-2 2,-3 9 0</inkml:trace>
  <inkml:trace contextRef="#ctx0" brushRef="#br0" timeOffset="73771.2194">14793 4971 8,'1'10'23,"-10"-10"2,9 0-6,-14 11-3,3-3-1,-1 0-4,-6-1-3,0 6-1,-4-3-1,0 1-2,-3-1-1,3 3 0,1-4-1,2 2 0,2 0 0,7-3-1,5 1 0,7 5 0,7-1 0,8 1 0,7 1-1,5 2-1,9 3-10,4 4-19,-3-8 1,7 7-3,-10-14 2</inkml:trace>
  <inkml:trace contextRef="#ctx0" brushRef="#br1" timeOffset="85598.8959">17347 5948 62,'7'-10'33,"-7"10"0,0 0-2,0 0-20,0 0-4,4 16-3,-3 2-1,0 2-1,1 7 0,-2 4 0,2 6-1,-3 0 1,1 5-1,-2 2 0,0-2 0,0-4-1,-1-3 0,-1-6 0,2-8 1,2-4-1,1-6 0,-1-11 0,0 0 0,17 7 1,-4-10 1,0 2-1,5 0 0,-1-1 0,3 3 0,0-2 0,0-1-1,-1 1-2,-3 3-4,4 2-6,-6-5-17,-1-1-6,3-2-1,-3-3 0</inkml:trace>
  <inkml:trace contextRef="#ctx0" brushRef="#br1" timeOffset="86058.9221">17675 6315 9,'1'-9'26,"11"6"2,-7-8 2,7 3-13,5 1-2,-2-1-2,5 2-3,-3-3-2,3 5-3,-2-2-1,1-3-2,-3 0-1,-1 2 1,0-6-1,-3 2 0,0 1 0,-5-4 0,-3-1-1,-4 3 1,-4-2 0,-3-1 0,-6 3-1,-1 3 0,-5-1 1,-2 6-1,-3 5 1,0 2 0,0 6-1,3 8 1,0 5 1,3 1 0,3 5-1,7 2 2,2-3-1,6 7 0,2-3 1,6-5-1,4-3 0,4 0 0,1-6-1,3-2 0,2-4-2,1-9-2,4-1-5,-3-8-10,0-2-18,6-1 0,-5-6 0,2 1 1</inkml:trace>
  <inkml:trace contextRef="#ctx0" brushRef="#br1" timeOffset="86600.9531">18192 6195 46,'6'-10'32,"-6"10"3,-1-14-2,1 14-14,-3-9-7,3 9-5,-12-8-3,3 7 0,-1 1-1,-2 0-1,-1 7 0,-2 0-1,0 5 1,-1 6-1,2 0 0,1 1 0,4 6-1,2 0 1,3-4 0,8-2-2,4-1 2,6-5-1,3-1 0,6-5 0,-1-7 1,4-3-1,-1 0 0,-2-4 0,-3-4 0,-2-2 0,-5 0 0,-3-2 0,-3 0-1,-3-1 1,-3-4 0,-4 1 0,-1 2 0,-3 1 0,-1 1 0,0 5 0,-2 2 0,10 8 0,-17 0 0,11 10 0,2 0 0,2 4 0,2 2 0,1 2 0,4 2 0,1 3 0,2-7-2,4 2-3,-3-6-5,8-2-23,-1 1-3,0-10 1,1-2-2</inkml:trace>
  <inkml:trace contextRef="#ctx0" brushRef="#br1" timeOffset="87036.9782">18568 6136 56,'0'0'32,"-6"-14"0,6 14 0,-10-5-23,-4 1-2,4 8-2,-4 1-1,1 1-1,-1 3 0,2 5-1,1-3 0,3 3 0,3 2-1,1-3 0,5-1-1,5 2 0,2-1 1,2-3-1,3 1 0,-1 0 1,1-1-1,0 4 0,-2 2 0,-1-3 0,-4 1 0,-1 4-1,-3 0 2,-3 0-1,-2-2 0,-2-4 0,-3-2-1,0 0 1,-1-2 0,0-8 0,9 0-3,-18-3-1,18 3-3,-13-10-10,13 10-16,-6-18-1,4 2 0,8 4 0</inkml:trace>
  <inkml:trace contextRef="#ctx0" brushRef="#br1" timeOffset="87388.9981">18705 5902 74,'9'-8'35,"-9"8"-1,0 0 1,-2 21-27,4 0-3,0 1-2,2 6-1,-2 5 0,3 7 0,-2 3 0,0 0-2,0-2 1,1 1-1,0-5 1,1-3-1,2-2 1,3-8-1,0-7 0,5-3 1,-1-5 0,3-5-1,0-4 0,1-4-1,0-2-2,-3-4-4,3 6-12,-3-8-17,-8-3 0,-1 4-1,-8-6 1</inkml:trace>
  <inkml:trace contextRef="#ctx0" brushRef="#br1" timeOffset="87577.0091">18661 6167 68,'0'0'36,"1"-9"-1,11 7 0,6-8-24,12 7-3,-1-4-3,4 6-3,-2 0-4,-4-2-12,-4 5-22,-2 1 1,-10-2-2,0 4 2</inkml:trace>
  <inkml:trace contextRef="#ctx0" brushRef="#br1" timeOffset="88432.058">19365 5862 27,'0'0'28,"0"0"4,0 0-2,-5 15-10,-3-1-7,3 10-3,-3 2-4,3 6 0,0 2-1,5 9-1,-2 1 0,7 2-1,3-4 0,6-3 0,1-4-1,7-4 0,3-7-1,4-13 1,3-9-1,1-5-1,0-8 1,0-8 0,-3-6-1,-3-4 1,-4-4-1,-6 3 0,-4-1 1,-6-3 0,-5-1-1,-6 3 0,-3 3 0,-5 3 1,-1 6-1,-2 1 0,2 7-1,-1 4-1,5 13-2,0-2-4,9 8-29,3 2 2,2 0-1,7 7-1</inkml:trace>
  <inkml:trace contextRef="#ctx0" brushRef="#br1" timeOffset="88713.0741">19899 6137 77,'8'22'34,"-8"-6"-1,3 7 2,-2 4-31,-3 3-1,2 7-1,0-2 0,0 6-1,1-2 0,0-7 0,2-2-2,-1-3-1,3-6-1,-4-10-5,-1-11-15,14 5-11,-14-17 0,3 0-1,-6-11 2</inkml:trace>
  <inkml:trace contextRef="#ctx0" brushRef="#br1" timeOffset="89041.0924">19848 6177 69,'2'-15'36,"0"-2"0,6-1-4,7 7-15,-4-3-5,11 5-4,-3-3-3,4 10-1,-1 1-1,1 2-1,-2 4-2,0 7 0,-3-1 0,-5 5 0,-3 3-1,-2-1 1,-5-1-1,-5 4 0,-7-1 1,0-4 0,-4 0 0,-5-5 0,-1-4-1,2 3 1,-1-6-1,2-5-1,5 0-3,0-3-3,11 4-11,0 0-19,10-7 1,2 0-1,2-1 1</inkml:trace>
  <inkml:trace contextRef="#ctx0" brushRef="#br1" timeOffset="89614.1256">20275 6130 81,'0'0'38,"0"14"-1,-4 1 1,-4 0-27,8 11-4,-4 0-3,4 10-1,0 0-2,2 3 0,1-1 0,3 0-1,-1-3-1,0-4 1,0-3-1,-2-10-1,1-6-3,-4-12-2,0 0-2,0 0-5,1-20-5,-8-7-2,4-1-1,-6-8 0,1 1 2,-2-8 5,1 3 7,-3-2 9,1 1 8,3 9 6,0 0 5,4 4 2,-1 0-1,9 14 0,-3-8-3,11 8-5,-4 0-4,10 6-2,-3-3-2,7 8-1,2 2-1,0 2 0,-1 4-2,1 9-1,-4 1 1,-4 3-1,-5 5-1,-2 3 1,-8-1-1,-5 3 0,-7-3 1,-2-3 0,-5-5-1,-1-1 0,-1-8 0,0-1 0,4-1-2,0-12-1,16 6-7,-12-5-26,13-4 0,-1 9-1,16-21 0</inkml:trace>
  <inkml:trace contextRef="#ctx0" brushRef="#br1" timeOffset="90089.1528">20612 6170 78,'0'0'35,"20"-1"1,-10-4 0,-10 5-28,25-10-3,-8 4-1,2-1-2,-1-2-1,1 3 0,-1-3 0,-1 2 0,-5-1 0,-2-4 0,-6-1-1,-3 3 0,-5-1 2,-7-1-2,-4 2 1,-3 1-1,-3 3 0,-3 5 0,0 6 0,0 2 1,2 3-2,4 9 1,5 1 1,3 2 0,5 3 0,6 2 1,4-4-1,5 2 0,1-2 0,4-6 1,1-2-2,3 1 0,-1-3 0,0-6-1,1-2-1,-3-7-3,5 2-5,-9-7-11,1-2-17,2-2 0,-5-4 0,2-1 1</inkml:trace>
  <inkml:trace contextRef="#ctx0" brushRef="#br1" timeOffset="90428.1722">20863 6080 46,'0'0'33,"10"-9"1,-1 11 1,3 2-17,-12-4-5,19 17-5,-10-5-3,2 5-1,-3 2-2,3 4-1,-3-2-1,-2 0-1,0-2 1,-3-7-1,-3-12 0,4 13 1,-4-13 0,-4-11 0,1-2 1,0-6 0,2-3 0,1 1 1,2-2 2,3 2-1,2-2 0,6 5 1,2 2-1,2 5 0,1 4-1,1 0-1,0 6-6,-5-1-16,1 3-18,-5 5 1,-10-6-1,12 6 1</inkml:trace>
  <inkml:trace contextRef="#ctx0" brushRef="#br1" timeOffset="90938.2013">21656 5873 55,'-2'-11'34,"2"11"0,0 0 1,0 0-19,5 19-5,-5 2-4,5 8-3,-1 2-1,3 4 0,0-1-2,2 2 0,0-4-1,0-8-2,5-5-4,-5-10-3,4-5-17,-1-3-10,-12-1 1,11-21-1,-13 1 2</inkml:trace>
  <inkml:trace contextRef="#ctx0" brushRef="#br1" timeOffset="91486.2321">21563 5821 52,'-4'-12'34,"1"0"1,3 12 1,18-10-14,-4-3-11,14 10-2,-1-1-3,8 2-1,0 0-1,2 6-2,-1 3-1,-2 5 0,-3 1-2,-6-2 0,-6 5 0,-7 3-1,-7 1 0,-8-2 0,-7-2 0,-6 1 0,-4-1 1,-4 0 0,0-3 1,1-4 0,3-3 0,4 1 0,5-4 2,11-3-1,0 0-1,10-12 2,4 8-1,6 3 1,4 1-1,1-1 1,2 4-1,0 7-1,-3 2 1,-1 5 0,-7 3-1,-2-2-1,-6 3 1,-5 5-1,-3 0 1,-5-7 0,-3 1-1,-5-1 1,-1-6 1,-2-2 0,-3-2 0,0-7 1,-1-4-1,3 2 0,-1-5 0,3-2-1,1 2-1,3-2-3,11 7-3,-11-14-6,11 14-26,8-13 2,-8 13-2,19-13 2</inkml:trace>
  <inkml:trace contextRef="#ctx0" brushRef="#br1" timeOffset="91920.2574">22232 6002 64,'-8'10'33,"-10"-1"0,5 6 1,0 1-24,-3 1-3,6 7-2,0-2 0,7 3-1,3-1-2,8 0 0,2-5 0,6-1-1,3-6 1,4-8-1,-2-6 0,3-3 0,0-6 0,1-5 1,-5-1-1,0-4 0,-4-5 0,-5 5 0,-6-4 1,-6 0-1,-6 2-1,-7 5 0,-3 1 0,-4 5 0,-5 9 0,-1 3-1,1 4-2,0 5 0,6 8-3,-2-5-4,13 7-20,4 0-6,5-5-1,9 1 0</inkml:trace>
  <inkml:trace contextRef="#ctx0" brushRef="#br1" timeOffset="92402.2851">22555 5978 73,'6'-9'35,"-6"9"-1,0 0 1,-16 4-26,10 9-5,-1 1 0,2 5-3,-1 2 1,2 4-1,3-1 0,2 2 0,3-3 1,4-2 0,0-5-1,3-3 1,2-9 0,2-1-1,1-6 1,1-6-1,1-5 0,-1 1 0,-4-4 0,0-2 0,-2-1-1,-5-1 1,-4 3 0,-2 1 0,-4 5 0,1-2 0,-1 4 0,4 10 0,-11-4 0,11 4 0,-4 12-1,5 1 1,2 0-2,3 6 1,0 2-1,0 0-2,4 3-4,-5-7-4,10-3-28,-5 1 1,0-6-1,2-5 1</inkml:trace>
  <inkml:trace contextRef="#ctx0" brushRef="#br1" timeOffset="92895.3133">22932 5969 87,'0'0'36,"-6"11"0,6-11 2,-15 17-32,12 3-2,-2 0-1,3 3-1,1-1-1,2 1 0,1-2 0,0 0-1,1-2 1,4-8 0,-7-11-1,15 14 1,-15-14 0,15-4 0,-5-4 0,1-3 0,1-6 1,1 0-1,-2-4 0,2-2 0,0 1 0,-3 1-1,1-2 1,-2 6 0,-4 1-1,0 5 0,-5 11 1,0 0 0,11-4 0,-11 4 0,10 18 1,-6-1-2,3 2 2,0 2-1,-3 3-1,3-2 0,0-2-1,-5 2-1,1-3-1,2-7-3,0 4-4,-5-16-16,0 0-15,10-4 1,-6-7 0,3-1 2</inkml:trace>
  <inkml:trace contextRef="#ctx0" brushRef="#br1" timeOffset="93463.3458">23359 5609 71,'9'-2'38,"-9"2"-1,12 5 2,0 14-23,-14-1-9,9 9-1,-1 4-3,0 10 1,-2 5-2,8 3 0,-2-2-1,-1 0-1,0-6 1,1-3-1,1-5 1,0-7-1,-2-7 1,-3-5-1,-6-14 1,12 9-1,-12-9 0,0 0-1,4-15 1,-5 4-1,-2-1 0,-3-2 0,-1-1 0,-8 5-1,-4 0 1,-1 1 0,-1 5 1,-3 3-1,-2 2 1,3 4-1,-3 4 2,10-2-1,4 3 1,2 4-1,3-2 1,7 3 1,2 0-1,2-1 1,6 0-1,-1 2 1,3-4 0,7-3 0,2-2-1,-2 1 0,2-7 1,5-1-2,-4-1 1,0-5-2,-4 2-2,-7-1-2,0 5-5,-11 0-27,0 0-4,-2-10 1,2 10-2</inkml:trace>
  <inkml:trace contextRef="#ctx0" brushRef="#br1" timeOffset="103735.9331">19001 6892 21,'0'0'23,"0"0"2,8-10 1,-8 10-8,0 0-1,0 0-4,0 0-3,5 16-3,-6-7-1,3 2 0,-2 3-2,3 8-1,-1-2 0,1 2 0,-1 2-2,1 1 0,0-1 0,-1 4 0,1-2 0,-3-3-1,-2-4 1,2 1-1,-1-2 0,0-4 1,1-3-1,0-1-1,0-10 1,11 14 0,-11-14 1,18 11 0,-5-10 0,1 3 0,2-3 0,1 3 0,-2-4 1,1 0-1,0-1 0,0 3 0,-1 0 0,-2-1-1,-1-1 1,-2 2-2,-10-2 1,14 4-3,-14-4-4,0 0-9,10-1-20,-10 1 1,0 0-1,0 0 1</inkml:trace>
  <inkml:trace contextRef="#ctx0" brushRef="#br1" timeOffset="104443.9737">19525 6895 33,'0'0'27,"0"0"-2,0 0-4,0 0-5,0 0-2,0 0-3,0 0-3,-9 5-1,5 7-2,-3 0-2,1 3 0,-2 3-2,3 5 0,-1 2 1,2-1-1,2 3-1,2-1 0,1-1 1,2-2-1,2-1 0,3-5 1,1-2-2,1 0 1,0-3 0,3-3 0,-1-2 0,1 1 0,1-2 0,-1 0 0,2-2 1,-1-3-1,0 0 0,0-1 0,3-2 1,-2-1 0,1-4 0,-2-1 0,-1-3 1,-2 1-1,-1-2 1,1-3 0,-6-2-1,0 0 0,-1-1 1,0-1-1,0 0 0,0 2 1,-3-4-1,1 5 0,-2 2 0,0-2 1,-1 2-2,-1 4 1,-1-1 0,1 2-1,2 9 1,-3-14-1,3 14-1,-2-10 1,2 10 0,0 0 0,0 0-4,3-9-4,-3 9-28,10 5 1,-10-5-1,9 8 0</inkml:trace>
  <inkml:trace contextRef="#ctx0" brushRef="#br1" timeOffset="104832.9959">19986 6930 27,'0'0'29,"0"0"2,0 0-1,0 0-11,-2 11-5,4-2-4,-3 2-3,3 4 0,-3-1-3,4 5 1,-1 2-2,1 1 1,-2-3-2,2 6-1,-1-3 1,0 0-1,1-3-1,-1-1 0,-3-3-1,3 0 0,-2-2-3,0-13-2,2 14-7,-2-14-11,0 0-10,0 0-1,-5-13 2,5 13 1</inkml:trace>
  <inkml:trace contextRef="#ctx0" brushRef="#br1" timeOffset="105548.037">19964 6974 39,'-1'-12'33,"-4"-3"1,8 4-2,-3 11-10,3-22-4,6 19-6,-9 3-4,14-14-1,-14 14-4,23-11 0,-8 6-1,1 2-1,3 2 0,-1-1 0,1 0 0,1 5-1,-2 2 1,-1-3-1,-2 3 0,-1 4 0,-4-1 0,-2 2 0,-2 4 1,-2-2-1,-6 2 0,-4 3-1,-2 1 2,-4-4-1,-4 2 0,0-2-1,-2-1 1,0-2-1,2-2 1,0-4 1,4-1-2,2 2 1,10-6 1,-14 5-1,14-5 0,0 0 1,0 0-1,6 9 0,-6-9 0,20 8 1,-5-4-2,3 1 1,2 2 1,2-2-1,-1 1 0,0 1 0,-2 1 0,-3 3-1,-1 1 1,-6-2 0,-3 2-1,-3 2 1,-3 0-1,-3 0 1,-3-2-1,-3-1 1,-2 2 0,-2 0-1,-2 0 2,-2-4-1,-2 0 1,1-2 0,-2 0 1,2-2-1,0-4 1,2-1 0,1-5-2,4 5 1,2-2 0,9 2 0,-11-4 0,11 4-2,0 0-1,1-13-1,8 19-6,-9-6-29,11-3-1,2 3 0,-3-8 0</inkml:trace>
  <inkml:trace contextRef="#ctx0" brushRef="#br1" timeOffset="108126.1844">18502 7820 22,'0'0'26,"0"0"1,0 0 3,0 0-12,0 0-3,-11-8-3,11 8-3,-19 6-4,6 0-1,-5-1 0,1 2-2,-3 1 0,-1 0 0,1 0-1,0 0 0,1 2 0,6-3 1,2-1-2,1 1 1,10-7 0,-6 15-1,6-15 1,6 11 0,4-7-1,1 4 1,3 3 0,6-4 0,-1 2 0,1 4-1,-1 0 1,-1 4-1,-4 0 2,-3 0-2,-3-2 0,-6 7 1,-4-5-1,-6-2 1,-1 0-1,-4-4 0,-3-3 1,0-1-1,-2-2 0,1-4 1,-2-2-1,4 1 0,2 0 0,2-3 0,11 3-1,-15 0-2,15 0-3,0 0-9,0 0-21,15-7 2,-4-1-2,8 1 1</inkml:trace>
  <inkml:trace contextRef="#ctx0" brushRef="#br1" timeOffset="108614.2121">18679 7871 56,'0'0'32,"0"0"-1,0 0 1,-10 17-24,8-1-2,-2 4-1,2 4-1,-2 2-1,3 4 0,1-3 1,5 1-1,-2-4-1,7-1 1,1-11 0,8-2 0,2-7-1,4-7 0,2-8 0,3-1-1,0-9 0,0-3 0,-5-2-1,-3 1 1,-6-2-1,-2 4 1,-7 2 0,-4 2 1,-4 1-2,-2 9 1,3 10 0,-15-11 0,6 14 0,9-3 0,-18 18 0,12 3-1,0 3 1,3 2 0,1 4-1,2-1 0,2 0 0,2 0-2,4-2-1,0-10-3,5 1-12,0-7-20,-1-11 0,2-1 0,0-8 0</inkml:trace>
  <inkml:trace contextRef="#ctx0" brushRef="#br1" timeOffset="108908.2292">19170 7908 76,'0'0'36,"4"13"1,-4 1 1,2 9-27,-6 1-3,3 6-4,-4 4-1,1 8-2,-2 1 0,0-3 0,1-1-2,0 1 2,1-7-2,1-2 1,2-6-2,-1-10-1,3-2-4,-1-13-3,0 0-8,0 0-10,0-11-8,2-4-1,-3-8 1,3 3 3</inkml:trace>
  <inkml:trace contextRef="#ctx0" brushRef="#br1" timeOffset="109242.2483">19108 8099 32,'-6'-34'33,"6"6"1,1 0-4,2-1-5,7 6-4,-1-4-7,9 9-3,-2-4-4,4 12-2,0 0-1,2 3-2,-1 5-1,0 4-1,0 5 1,-4 3-1,-2 2 1,-2 4-1,-5 0 0,-4 5-1,-4 0 1,-6 0 0,-5-2 0,-3 0-1,-2-1 1,-5-5 0,1 1 0,-2-6 0,1-3 0,4 0 0,1 0 0,4-7-2,12 2-3,-15-1-7,15 1-27,0 0 2,15-14 0,-2 5-2</inkml:trace>
  <inkml:trace contextRef="#ctx0" brushRef="#br1" timeOffset="109636.2708">19547 7818 79,'0'0'37,"0"0"0,-2 11 0,4 1-26,-5 2-5,6 6-2,-1 3-2,1 2-1,0 0 0,2 3-1,0-2 1,-1-4-1,-2-2 0,-1-4-1,-1-4 0,0-12 0,-3 14 1,3-14-1,0 0 0,-12-16 0,10 1 0,0-6 1,4-2 0,3-2 0,1 1 0,2 4 1,2 0-1,3 1 1,-1 6-2,3 4-2,2 8-6,-5 3-29,-1-2 2,3 3 0,-2-2-2</inkml:trace>
  <inkml:trace contextRef="#ctx0" brushRef="#br1" timeOffset="110143.2998">19859 7981 62,'0'0'35,"23"5"0,-14-10 0,7-3-18,5 7-8,-5-7-3,6 0-2,-1-1-1,3-2-1,-1 1-1,1 4 1,-4 0 0,-1-4-1,-3 0-1,-2 4 0,-5-1 1,-9 7 0,6-18 0,-9 8-1,-4-2 1,-5 5-1,-5 1 0,-4-1 1,-1 3-2,-4 5 1,-3 6 0,1 5 0,1 4 0,1 1 1,7 7-1,3 4 0,4 2 2,5-1-1,3-3 0,7 2 0,3-5 1,4 1-1,2-5 1,5-6 0,3-4-1,-2 0 0,3-6 1,1-4-2,-1 0 0,0-4-2,2-2-3,-8-4-9,2 2-25,2-4-2,0 0 2,0 0-1</inkml:trace>
  <inkml:trace contextRef="#ctx0" brushRef="#br1" timeOffset="110839.3396">20408 7834 71,'0'0'37,"0"0"1,0 0-1,-11 12-13,11-12-19,-11 19-1,7-3-2,1 4-1,2 3 1,3 1-1,1 0 1,0-4-1,3-1 0,0-2 0,1-4 0,2-9 0,1-5 0,2-2-1,0-7 1,3-6-1,0-2 1,2-4-1,-1-4 0,1 4 0,-3-1 0,0 3 0,-3 3 0,-1 8 0,-10 9 0,9-6 0,-9 6 1,1 12-1,-2 1 0,-1 5-1,1 3 2,0-2 0,1 3-1,2-2 0,2-4 0,1 1 0,2-4 0,3-9 0,1-4 0,1-2 0,3-8 0,1-3 1,3-5-2,2-5 2,1-3-2,2 2 1,0-1 1,3-1-1,-2 5 0,-2 5 0,-2 4 0,-3 6 0,-4 5 0,-3 3 1,-11-2-1,15 21 0,-12-6 0,-1 3 0,-1 0 0,0 4 0,0 1 1,-1 1-1,0-1 0,0-7-2,2 1-1,-2-6-3,4 2-6,-4-13-26,0 0-3,10-2 1,-4-10 0</inkml:trace>
  <inkml:trace contextRef="#ctx0" brushRef="#br1" timeOffset="111340.3683">21132 7754 81,'-2'11'37,"-1"3"0,-3 1 1,-3 1-29,6 13-3,-3-1-1,2 3-1,1-2-2,4-1 0,1-3 0,5-1-1,0-5 1,4-7 0,2-7-1,2-1 0,3-6 0,1-3 0,1-4 0,2-6 0,0-4-2,0 2 2,0-4-1,0-2 1,-4 1-2,-1 2 2,-4 1-1,-2 6 1,-5 3-1,-6 10 1,4-13 0,-4 13-1,-8 13 1,1-3 0,1 2 0,1 7-1,0 2 1,2 1-1,2 2 1,3-2-1,2-3 0,2 2-1,1-1 1,1-9-2,4-1-1,-12-10-4,24 12-5,-24-12-25,17-2-4,-5-6 1,-2-5-1</inkml:trace>
  <inkml:trace contextRef="#ctx0" brushRef="#br1" timeOffset="112015.4067">21602 7801 83,'0'0'39,"0"0"-1,0 0 3,0 0-27,4 12-6,-5 2-3,2 7-2,1 1 0,0 2-2,1 1 0,1 2 0,1-3 0,1-3-1,1-3 1,0-4-1,0-4 0,4-4 1,1-4 0,1-6-1,2-5 0,0 0 0,3-7 0,1-6 1,0-1-2,0-4 1,-1 1-1,1 5 1,-3 1 0,-3 2 1,-2 6-2,-11 12 1,15-5 0,-15 5 1,5 19-1,-4-6 1,-1 4-1,-1 6 0,1 2 1,0-4-1,1 1 1,1-3-2,1-3 2,2-3-1,1-3 0,-6-10 0,19-2 0,-5-1 0,-1-5 0,4-8 1,1-1-2,3-5 2,2-1-2,0 4 2,0 1-1,-1 1 0,0 2 0,-5 11 0,-1 5 1,-5 5-1,-2 4 1,-3 1 0,-1 7 0,-1 2 0,-1 0 0,1 0 0,-1-3-1,1 2-1,-1-4 0,0-2-3,6-3-9,-9-10-28,11-2-2,-3-7 2,2-10-2</inkml:trace>
  <inkml:trace contextRef="#ctx0" brushRef="#br1" timeOffset="119176.8164">19535 8648 6,'0'0'25,"0"0"2,0 0-4,0 0-3,0 0-3,0 0-1,0 0-3,-11-11-3,11 11-2,-10-2-1,10 2-2,-18-2-1,9 7-1,-4-4 0,-2 3-1,-1-2 0,-2 6-1,0-5 0,0 5 0,-1-1 0,2 0-1,1-3 1,5 3-1,2-1 0,9-6 1,-6 12-1,6-12 1,16 11-1,-1-4 1,5 1-1,3-1 1,2-1 0,2 4-1,-2-1 1,0 2 0,-4 2-1,-4 3 1,-6-1 0,-4 6-1,-6-3 1,-5-1 0,-4 2-1,-4-2 1,-3-2-1,-3-3 1,-1-3 0,-1-5-1,0 0 1,3-1-1,1-5 0,2-4 0,2 2 1,12 4-2,-13-9 0,13 9-2,0 0-4,-1-15-10,1 15-21,16-10 2,-3 3-2,4-2 2</inkml:trace>
  <inkml:trace contextRef="#ctx0" brushRef="#br1" timeOffset="119719.8475">19646 8692 32,'0'0'29,"12"-6"1,-12 6 0,0 0-17,0 0-1,-1 12-3,4 2-1,-4-2 1,3 6-3,-4 1-1,4 4 0,-3-1-1,3 2 0,-1-2-1,3-1 0,1-6-1,7-1 0,1-8-1,2-5 0,3-4 1,2-6-2,-1-6 1,3 1 0,-1-3 0,-5-4 0,-2 3-1,-2-1 1,-4 1-1,-1 2 0,-3 4 1,-3-2-1,-1 3 1,0 11-1,-2-11 0,2 11 1,0 0 0,0 0-1,0 0 0,-9 14 1,8 1-1,1 1 1,-1 3-1,2 6 0,0 1 0,1-1 1,2 1-1,-1-3 0,1-4-3,0-3-2,4 0-3,-8-16-12,11-1-19,1-4 1,-1-8-1,5-2 2</inkml:trace>
  <inkml:trace contextRef="#ctx0" brushRef="#br1" timeOffset="119991.8631">20057 8720 58,'12'-1'36,"-12"1"0,2 10 1,4 6-19,-10-2-6,8 12-4,-7-2-2,4 11-2,-4 2-1,2 2-1,-2 0-1,0 0 0,1-4-1,1-5 0,2-2-1,-1-9-1,5-5-3,-5-14-3,9 12-6,-9-12-15,4-15-8,1 2-1,-5-6 1,2 1 1</inkml:trace>
  <inkml:trace contextRef="#ctx0" brushRef="#br1" timeOffset="120359.8841">20012 8772 71,'-2'-18'37,"2"4"-1,1 1-7,3-5-13,12 7-4,-3-2-3,11 4-3,-1-3-1,5 7-2,1 3 0,1 2-1,-4 3-1,-2 7 0,-6 3 0,-5 3 0,-6 4-1,-2 2 0,-6-2 0,-3 2 1,-2-1-1,-2-6 0,-2-2 0,-2-3 0,0-4 1,-3-2-1,-1-2 0,-1-4 0,1-2 0,0 3 0,1-1 0,2-2 0,4 1-2,9 3-3,0 0-5,0 0-30,0 0 0,21 5 0,-7-8 0</inkml:trace>
  <inkml:trace contextRef="#ctx0" brushRef="#br0" timeOffset="139477.9776">10704 12647 10,'-20'-8'13,"2"8"2,-6-1-2,3 7 0,-4 1-1,0 6 2,-2 3-2,-2 5-1,5 6-1,0 2-1,4 6 0,1 3-2,10 6-1,5-1-1,12 5-1,7-4-1,7 0 2,6 0-2,12-1 0,6-9 0,8-2-1,2-8 0,5-4-1,1-8 2,1-3-2,-1-14-1,-3-4 2,-8-8-2,-3-6 2,-9-8-2,-5-9 1,-8-6 0,-5-8-1,-12-6 1,-6-3-1,-8-2 0,-10-1 0,-6 2 0,-7 7 0,-8 8-1,-8 12 1,-6 12-1,-7 12 1,-5 13-1,-1 10-1,-2 11 1,0 3-2,8 7-1,1-4-5,18 4-10,10-1-15,8-14 0,15 0 0,5-16 1</inkml:trace>
  <inkml:trace contextRef="#ctx0" brushRef="#br0" timeOffset="139959.0052">11245 12319 31,'10'-5'31,"-10"5"2,0 0 0,0 0-10,-16 16-12,5 7 0,-9 2-3,-3 15-1,-11 7-3,-5 16 0,-8 7 0,-7 9-1,-7 8-1,-1 5 0,-3 3 0,3-1-1,5-5 1,6-4-1,6-9 0,10-9-1,7-11 1,7-12-1,7-13 0,5-9-1,2-9-1,7-13-2,0 0-8,1-22-20,6-3-5,1-3-1,-2-7 0</inkml:trace>
  <inkml:trace contextRef="#ctx0" brushRef="#br0" timeOffset="140914.0598">8504 10796 18,'3'10'24,"16"14"3,-3 0-6,14 6-9,12 9-1,9 4 0,9 6 0,6 5-2,10 8-3,1-1-1,6 8 0,1 2-2,0 4 0,-2 3 1,-1 1-1,-5-5-1,-5-3 2,-7-4-1,-1-4 0,-9-10 0,-3-6-1,-9-9 0,-2-7 0,-8-7-3,-6-4-6,1-10-28,-6 1 1,-9-11-3,1-1 3</inkml:trace>
  <inkml:trace contextRef="#ctx0" brushRef="#br0" timeOffset="141823.1118">13549 10701 30,'-8'13'17,"-10"0"0,-4 10 0,-8 5-1,-8 10-3,-7 9-1,-10 8-2,-7 12-2,-14 8-1,-1 9-1,-10 2-1,-1 8-1,-3 1-1,3 2-1,0-3 1,8-1-2,4-8 0,7-3 0,5-8 0,5-7 0,4-12 0,6-4 1,5-11-1,6-5 1,5-10-1,5-5 0,5-9 1,6-3-1,4-4-1,3-4 1,10 0-1,-15-3-1,15 3-1,-13 1-2,9 8-6,-3 1-25,7-10 1,-12 14-1,3-17 2</inkml:trace>
  <inkml:trace contextRef="#ctx0" brushRef="#br0" timeOffset="155154.8743">13637 12910 29,'24'3'28,"-2"-7"3,10 3-1,3-3-17,4-6-2,10 5-1,4-2-4,6 1-1,-1 2-1,5 1-1,1 5-1,-3 0 0,-3 2-3,-3-1-1,-8 6-3,-10-1-4,-7 5-11,-6 1-12,-24-14-1,8 18 1,-24-17 1</inkml:trace>
  <inkml:trace contextRef="#ctx0" brushRef="#br0" timeOffset="155629.9013">13716 12753 27,'-4'10'26,"-12"-7"1,3 5-6,-7 5-7,-5 0-3,3 5 0,-4-2-4,3 6 0,0-2 0,7 0-2,4-2-2,9 2 2,8-6-2,9-1 0,7-4-1,9-1 1,6-5-1,5 1-1,3 0-3,-3-5-6,0 2-26,1 7 0,-12-4 0,1 7-1</inkml:trace>
  <inkml:trace contextRef="#ctx0" brushRef="#br0" timeOffset="156524.9527">15516 12605 32,'0'0'28,"0"0"2,-18-12-10,4 7-5,1 4-2,-7-2-4,2 2-3,-5-2 0,1 4-2,-1-1 0,2 2 0,-1-1-1,4 4-1,3-3 1,3 6-2,0-1 1,5 3-1,2 1 0,4 6 0,3 2 0,2 2 0,1 6-1,2 5 1,2 4-1,-2 3 0,0 2 0,-1 2 1,-3 1-2,-1-1 1,-2 0-1,-2-2 1,-1-3 0,0-4-1,-2 0 1,1-5 0,2-3 0,1-4 0,3-4 0,2-3 0,3-4 0,3 0-1,2-7 1,2-1 1,3-3-1,1 2 0,0-2-1,1-3-1,2 4-6,-3-3-20,-1-4-6,1 2-1,-6-10 1</inkml:trace>
  <inkml:trace contextRef="#ctx0" brushRef="#br0" timeOffset="156798.9683">15658 13004 43,'7'10'32,"-7"-10"2,22 2 0,-6 0-11,1-9-16,9 2-1,-1-3 0,5 1-2,-3 1-3,1-1-3,-3 7-9,-4-1-24,-8-3 0,0 5-1,-13-1 1</inkml:trace>
  <inkml:trace contextRef="#ctx0" brushRef="#br0" timeOffset="157259.9943">16169 12724 71,'-10'10'33,"-2"-3"-1,-5 10-1,1-2-27,2 0-1,5 2-1,3-1 0,4 1 0,4-3 0,5-1-1,3-2 1,6-3 0,-1-1-1,4-2 1,0 2-1,-1-1 0,1 1 0,-2 1 0,-1 1 0,-1 4-1,-2 0 1,-3 5-1,-2 1 0,-2 0 0,-4 1-1,-3 2 1,-4-2 0,-1-1 0,-4-4-1,-2-1 2,-3-4-1,-2-2 0,-1-1 1,-1-5-1,0-1 1,0-1-1,3 0-1,-1-4-3,7 0-6,-2 0-27,4-8 2,6 1-1,-3-8 1</inkml:trace>
  <inkml:trace contextRef="#ctx0" brushRef="#br0" timeOffset="157501.0085">16117 12702 68,'17'-9'36,"-7"3"0,4 1 2,1 2-27,-1-6-5,11 4 0,-2 0-3,1 3-2,1 4-3,-2-1-3,3 8-12,-1 0-20,-11 1 0,2 4 0,-8-1 0</inkml:trace>
  <inkml:trace contextRef="#ctx0" brushRef="#br0" timeOffset="157795.0253">16620 13135 49,'5'16'33,"3"6"2,-7-2-1,3 0-11,-5 4-17,-4-1-2,-1 2-2,-1-2-2,-1-1-2,4-3-6,-5-7-13,9-12-14,-9 12 2,9-12-3,-4-15 3</inkml:trace>
  <inkml:trace contextRef="#ctx0" brushRef="#br0" timeOffset="158195.0482">16926 12811 72,'0'0'36,"-5"12"0,-4-2 0,2 2-27,-2 6-4,0 1-2,3 5-1,0-1-1,5 1 0,3-1-1,4-3 1,2-2-1,3-1 1,3-3-1,1-1 1,2-3-1,-1 0 0,-1-1 0,-1 2 1,-1 0-1,-3 1 0,-3 1 0,-4 2-1,-2-1 1,-5 2 0,-3 0 1,-3 0-2,-3-3 2,-2-2-3,-1-1 1,-3-8-4,4 3-7,-3-7-25,0-11 1,6 0-2,-5-10 2</inkml:trace>
  <inkml:trace contextRef="#ctx0" brushRef="#br0" timeOffset="158409.0603">16866 12769 63,'9'-1'37,"-9"1"-1,23-7 2,-9 8-20,0-9-11,9 4-1,2-2-4,3 2-2,0 2-4,-3-4-10,2 4-24,-1 1 1,-6-1-1,0 2 1</inkml:trace>
  <inkml:trace contextRef="#ctx0" brushRef="#br0" timeOffset="158984.0933">17248 12523 71,'19'8'36,"-7"-10"0,6-1-3,2 5-21,-1-6-6,10 5-1,-1-2 0,3 2-3,-2-1 0,1 2 0,-4 2-2,-2 1 1,-6 2 0,-3 3-1,-5 1 1,-3 4-1,-2 0 1,-3 2-1,-2 4 0,-1-1 1,-1 4-1,-1 0 0,1 2 0,0 1 1,-1 2-1,1 1 0,0 0 0,1 3 0,0 0 0,0-2 0,0 1-1,1-2 1,0 0-1,-2-2 1,-1-3 0,-2-2-1,-2-1 1,-2-1 0,-2-5 1,-3 0 0,-1-2-1,-2 0 1,0-4 0,1-1 0,1-2 1,2-1-2,4-2-1,-1-5-8,10 1-28,3-11-3,-3 11 3,8-19-3</inkml:trace>
  <inkml:trace contextRef="#ctx0" brushRef="#br0" timeOffset="161670.247">18080 13238 11,'0'0'28,"-10"-4"1,10 4 1,1-15-11,-1-3-3,4 5-3,-3-11-4,4 0-2,-4-8-2,2 0 0,-4-4-2,1-2-1,-2-3 0,0 0 0,-3-1 0,2 5 0,-1 0 0,2 8 1,-3 3-1,4 5 0,-2 1 0,3 8 0,0 2 0,0 10-1,2-15-1,-2 15 1,12-4-1,-1 5 1,1 2 0,2 0-1,4 1 1,4 2-1,0 0 1,3-2 0,1 0 0,3-1 0,1-2 0,2 1-1,0-2 1,1-1 0,-1-2 0,1 2-1,-2-2 1,0 0-1,-4 1 0,-2 0 1,-3-1-1,-4 1 1,-1 4 0,-4-4-1,-2 4 1,-11-2 0,13 11 0,-8-2 0,-2 4-1,0 2 1,-1 5 0,-1 5 0,-1 5-1,-1 2 1,-2 3-1,0 3 1,0 0-1,-1 0 1,1-1-1,0-4 0,0-4 0,1-3 0,1-4 0,0-4 0,1-4-2,0-3 0,2 0-2,-2-11-4,5 9-11,-5-9-21,10-5 2,-10 5-2,14-25 2</inkml:trace>
  <inkml:trace contextRef="#ctx0" brushRef="#br0" timeOffset="162285.2821">19603 12538 19,'0'0'28,"-12"-5"3,12 5 1,-16 3-12,2-7-5,1 4-1,-8-6-3,5 7-2,-8-5-2,4 5-1,-5-3-2,4 3-1,-1-2 0,4 4-1,1 0 0,4 3-1,2-2 0,11-4 0,-11 19 0,10-5 0,3 3 0,1 3-1,0 2 0,2 5 1,0 3-1,-1 3 1,0 0-2,-2 3 2,-3 2-2,-1 1 1,-1 2 0,-3-2 0,-1-1-1,-1-1 1,0-4-1,0-3 1,0-6 0,4-3 0,2-6 0,3-1 0,-1-14 0,14 12 0,-3-12 1,5 0-1,3-1 1,2-1-1,-1-2 0,2 1 0,-2 1-1,-2-1-2,2 7-9,-11-3-25,1-4 0,-10 3-1,12-11 0</inkml:trace>
  <inkml:trace contextRef="#ctx0" brushRef="#br0" timeOffset="162572.2986">19727 12717 76,'0'0'35,"16"-8"0,-16 8-8,4 12-19,0 1-1,-2 2-2,2 7-2,-3 1 0,1 3 0,-2 3-2,0-2 0,-2 1 0,-1-2-1,0-2-1,-1-6-2,3 2-9,-4-5-25,5-15 1,0 0-2,0 0 2</inkml:trace>
  <inkml:trace contextRef="#ctx0" brushRef="#br0" timeOffset="162974.321">20010 12729 77,'-22'31'36,"4"7"-1,3-4 1,-4 3-32,7 3 0,7-6 0,9-3-2,7-7-1,7-6 1,8-7-1,6-6 0,3-6 1,2-7-1,1-6 0,-2-3 0,-4-2 0,-3-4 0,-5-4-1,-7-1 1,-5-4-1,-7 3 0,-5 0 1,-6 3-1,-7 2 0,-3 8-1,-8 6 1,-4 7 0,-5 8-2,-1 5-1,4 12-5,-4-4-10,8 2-20,8 4 1,5-5-1,13 1 2</inkml:trace>
  <inkml:trace contextRef="#ctx0" brushRef="#br0" timeOffset="163202.334">20417 12981 66,'9'13'35,"0"7"-1,-7-3 1,-8 2-25,3 5-6,-1 2-6,-7-2-9,7-5-21,1 5-1,-6-10-2,6-2 1</inkml:trace>
  <inkml:trace contextRef="#ctx0" brushRef="#br0" timeOffset="163468.3498">20803 12653 66,'0'0'38,"9"4"-2,-9-4 2,-2 26-21,-3-10-11,6 9 0,-2 2-3,2 6 0,-1 4-1,2 1-2,0 0 0,0 1 0,1-2-2,-2-8-1,4-1-7,-7-11-14,3-5-14,-1-12 0,0 0 0,13-1 1</inkml:trace>
  <inkml:trace contextRef="#ctx0" brushRef="#br0" timeOffset="163895.3742">21127 12658 89,'0'0'36,"-8"12"2,-1 5-5,0-9-26,2 8-3,0 1-1,4 3-1,0 1-1,3 1 0,2 0-1,3-3 0,3-2 1,6-3 0,1 0-1,5-4 1,1-2-1,0 2 1,1-2-1,-1 1 1,-3 1-1,-2 0 0,-6 1 0,-4 2 0,-5 1-1,-4 1 1,-4-1-1,-5 3 1,-3-1 0,-3-2 0,-1-1 0,-2-1 0,1-3-1,0-3 0,2-2-1,1-8-6,8 3-8,-4-4-23,6-9 2,4-2-2,-1-9 2</inkml:trace>
  <inkml:trace contextRef="#ctx0" brushRef="#br0" timeOffset="164121.3872">21157 12677 46,'8'-10'35,"4"5"3,-3-2-2,2-2-13,5 8-10,-4-5-3,5 5-4,-1-3-2,2 2-3,1 3-4,-5-6-6,8 5-20,-3 0-9,-6-4 0,-1 2 0</inkml:trace>
  <inkml:trace contextRef="#ctx0" brushRef="#br0" timeOffset="164831.4278">21589 12457 62,'0'0'35,"-3"9"-1,3-9-4,0 0-15,18-7-8,-3 3-2,7 3 0,0-2-2,4 3 0,-3 0-1,2 0 0,-3 1-2,-2 2 1,-7 1 0,-3 2 0,-10-6-1,11 18 0,-10-7 1,-2 3-1,-1 3 1,-1 2-1,2 1 0,-1 2 0,2 3 1,1 2-2,0 1 2,3 2-1,-1 1 0,1 2 0,-1 2 0,2-2 0,0 1 0,-1 0 0,0-2-1,1-1 2,-2-2-1,-2-2 0,-2-2 0,-2 0 0,-4-2 1,-1-4 1,-3-3-1,-1-1 2,-3-4 0,3-2 0,-4-4 0,5-3 0,-2-3 0,3 2-1,-1-2 0,1-1-2,10 2-2,-14-8-2,14 8-6,0 0-28,0 0-2,1-14-1,4 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2012-03-13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2012-03-13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2012-03-13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958975"/>
            <a:ext cx="7772400" cy="1470025"/>
          </a:xfrm>
        </p:spPr>
        <p:txBody>
          <a:bodyPr/>
          <a:lstStyle/>
          <a:p>
            <a:r>
              <a:rPr lang="en-US" dirty="0" smtClean="0"/>
              <a:t>Lecture 9 Illustrations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Lattices. </a:t>
            </a:r>
            <a:r>
              <a:rPr lang="en-US" dirty="0" err="1" smtClean="0"/>
              <a:t>Fixpoints</a:t>
            </a:r>
            <a:endParaRPr lang="en-US" dirty="0" smtClean="0"/>
          </a:p>
          <a:p>
            <a:r>
              <a:rPr lang="en-US" dirty="0" smtClean="0"/>
              <a:t>Abstract Interpretation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of Sets by Supersets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70080" y="1607040"/>
              <a:ext cx="6296040" cy="3263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760" y="1592640"/>
                <a:ext cx="6324480" cy="32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224760" y="3294000"/>
              <a:ext cx="2806920" cy="802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7200" y="3286080"/>
                <a:ext cx="2826360" cy="8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21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of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domain elements, D, are </a:t>
            </a:r>
          </a:p>
          <a:p>
            <a:r>
              <a:rPr lang="en-US" dirty="0" smtClean="0"/>
              <a:t>pairs (L,U) where</a:t>
            </a:r>
          </a:p>
          <a:p>
            <a:pPr lvl="1"/>
            <a:r>
              <a:rPr lang="en-US" dirty="0" smtClean="0"/>
              <a:t>L is an integer or minus infinity</a:t>
            </a:r>
          </a:p>
          <a:p>
            <a:pPr lvl="1"/>
            <a:r>
              <a:rPr lang="en-US" dirty="0" smtClean="0"/>
              <a:t>U is </a:t>
            </a:r>
            <a:r>
              <a:rPr lang="en-US" dirty="0"/>
              <a:t>an integer or </a:t>
            </a:r>
            <a:r>
              <a:rPr lang="en-US" dirty="0" smtClean="0"/>
              <a:t>plus infinity</a:t>
            </a:r>
            <a:endParaRPr lang="en-US" dirty="0"/>
          </a:p>
          <a:p>
            <a:pPr lvl="1"/>
            <a:r>
              <a:rPr lang="en-US" dirty="0" smtClean="0"/>
              <a:t>if L and U are integers, then L ≤ U</a:t>
            </a:r>
          </a:p>
          <a:p>
            <a:r>
              <a:rPr lang="en-US" dirty="0" smtClean="0"/>
              <a:t>The special element </a:t>
            </a:r>
            <a:r>
              <a:rPr lang="en-US" dirty="0" smtClean="0">
                <a:sym typeface="Symbol"/>
              </a:rPr>
              <a:t> representing empty set</a:t>
            </a: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The associated set of elements</a:t>
            </a: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gamma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: D </a:t>
            </a:r>
            <a:r>
              <a:rPr lang="en-US" dirty="0" smtClean="0">
                <a:sym typeface="Wingdings" pitchFamily="2" charset="2"/>
              </a:rPr>
              <a:t> 2</a:t>
            </a:r>
            <a:r>
              <a:rPr lang="en-US" b="1" baseline="30000" dirty="0" smtClean="0">
                <a:sym typeface="Wingdings" pitchFamily="2" charset="2"/>
              </a:rPr>
              <a:t>Z</a:t>
            </a:r>
            <a:endParaRPr lang="en-US" b="1" baseline="30000" dirty="0" smtClean="0">
              <a:sym typeface="Symbo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66840" y="1090080"/>
              <a:ext cx="6819480" cy="5154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3520" y="1077120"/>
                <a:ext cx="6847560" cy="51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3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gamma, ordering, </a:t>
            </a:r>
            <a:r>
              <a:rPr lang="en-US" dirty="0" err="1" smtClean="0"/>
              <a:t>lub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66600" y="1499040"/>
              <a:ext cx="5028840" cy="2173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2200" y="1484640"/>
                <a:ext cx="5045760" cy="21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28120" y="2304000"/>
              <a:ext cx="8489520" cy="4422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800" y="2294640"/>
                <a:ext cx="8515440" cy="444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53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Ordered Set (A, ≤)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 ≤ x</a:t>
            </a:r>
            <a:br>
              <a:rPr lang="en-US" dirty="0" smtClean="0"/>
            </a:b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≤</a:t>
            </a:r>
            <a:r>
              <a:rPr lang="en-US" dirty="0" smtClean="0"/>
              <a:t> y /\ y </a:t>
            </a:r>
            <a:r>
              <a:rPr lang="en-US" dirty="0"/>
              <a:t>≤ </a:t>
            </a:r>
            <a:r>
              <a:rPr lang="en-US" dirty="0" smtClean="0"/>
              <a:t>x </a:t>
            </a:r>
            <a:r>
              <a:rPr lang="en-US" dirty="0" smtClean="0">
                <a:sym typeface="Wingdings" pitchFamily="2" charset="2"/>
              </a:rPr>
              <a:t> x = y  (else it is only pre-order)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 </a:t>
            </a:r>
            <a:r>
              <a:rPr lang="en-US" dirty="0"/>
              <a:t>≤ </a:t>
            </a:r>
            <a:r>
              <a:rPr lang="en-US" dirty="0" smtClean="0"/>
              <a:t>y /\ y </a:t>
            </a:r>
            <a:r>
              <a:rPr lang="en-US" dirty="0"/>
              <a:t>≤ </a:t>
            </a:r>
            <a:r>
              <a:rPr lang="en-US" dirty="0" smtClean="0"/>
              <a:t>z </a:t>
            </a:r>
            <a:r>
              <a:rPr lang="en-US" dirty="0" smtClean="0">
                <a:sym typeface="Wingdings" pitchFamily="2" charset="2"/>
              </a:rPr>
              <a:t> x </a:t>
            </a:r>
            <a:r>
              <a:rPr lang="en-US" dirty="0"/>
              <a:t>≤ </a:t>
            </a:r>
            <a:r>
              <a:rPr lang="en-US" dirty="0" smtClean="0">
                <a:sym typeface="Wingdings" pitchFamily="2" charset="2"/>
              </a:rPr>
              <a:t>z</a:t>
            </a:r>
          </a:p>
          <a:p>
            <a:pPr marL="0" indent="0" algn="ctr">
              <a:buNone/>
            </a:pPr>
            <a:r>
              <a:rPr lang="en-US" sz="2800" b="1" dirty="0" smtClean="0">
                <a:sym typeface="Wingdings" pitchFamily="2" charset="2"/>
              </a:rPr>
              <a:t>Typical example: (A,</a:t>
            </a:r>
            <a:r>
              <a:rPr lang="en-US" sz="2800" b="1" dirty="0" smtClean="0">
                <a:sym typeface="Symbol"/>
              </a:rPr>
              <a:t>), where A  2</a:t>
            </a:r>
            <a:r>
              <a:rPr lang="en-US" sz="2800" b="1" baseline="30000" dirty="0" smtClean="0">
                <a:sym typeface="Symbol"/>
              </a:rPr>
              <a:t>U   </a:t>
            </a:r>
            <a:r>
              <a:rPr lang="en-US" sz="2800" b="1" dirty="0" smtClean="0">
                <a:sym typeface="Symbol"/>
              </a:rPr>
              <a:t>for some U</a:t>
            </a:r>
            <a:endParaRPr lang="en-US" sz="2800" b="1" dirty="0" smtClean="0"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24400" y="3352800"/>
              <a:ext cx="7552800" cy="3154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440" y="3340200"/>
                <a:ext cx="7579800" cy="31802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/>
          <p:cNvSpPr/>
          <p:nvPr/>
        </p:nvSpPr>
        <p:spPr>
          <a:xfrm>
            <a:off x="3325960" y="6044625"/>
            <a:ext cx="261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Hasse</a:t>
            </a:r>
            <a:r>
              <a:rPr lang="en-US" sz="3200" dirty="0" smtClean="0"/>
              <a:t> diagram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20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S </a:t>
            </a:r>
            <a:r>
              <a:rPr lang="en-US" b="1" dirty="0">
                <a:sym typeface="Symbol"/>
              </a:rPr>
              <a:t></a:t>
            </a:r>
            <a:r>
              <a:rPr lang="en-US" dirty="0" smtClean="0"/>
              <a:t> A.</a:t>
            </a:r>
          </a:p>
          <a:p>
            <a:pPr marL="0" indent="0">
              <a:buNone/>
            </a:pPr>
            <a:r>
              <a:rPr lang="en-US" b="1" dirty="0" smtClean="0"/>
              <a:t>upper bound</a:t>
            </a:r>
            <a:r>
              <a:rPr lang="en-US" dirty="0" smtClean="0"/>
              <a:t> of S: </a:t>
            </a:r>
            <a:r>
              <a:rPr lang="en-US" b="1" dirty="0" smtClean="0"/>
              <a:t>bigger than all</a:t>
            </a:r>
          </a:p>
          <a:p>
            <a:pPr marL="0" indent="0">
              <a:buNone/>
            </a:pPr>
            <a:r>
              <a:rPr lang="en-US" dirty="0" smtClean="0"/>
              <a:t>	dual: lower bound</a:t>
            </a:r>
          </a:p>
          <a:p>
            <a:pPr marL="0" indent="0">
              <a:buNone/>
            </a:pPr>
            <a:r>
              <a:rPr lang="en-US" b="1" dirty="0" smtClean="0"/>
              <a:t>maximal </a:t>
            </a:r>
            <a:r>
              <a:rPr lang="en-US" dirty="0" smtClean="0"/>
              <a:t>element of S: </a:t>
            </a:r>
            <a:r>
              <a:rPr lang="en-US" b="1" dirty="0" smtClean="0"/>
              <a:t>there’s no bigger</a:t>
            </a:r>
          </a:p>
          <a:p>
            <a:pPr marL="0" indent="0">
              <a:buNone/>
            </a:pPr>
            <a:r>
              <a:rPr lang="en-US" dirty="0" smtClean="0"/>
              <a:t>	dual: minimal element</a:t>
            </a:r>
          </a:p>
          <a:p>
            <a:pPr marL="0" indent="0">
              <a:buNone/>
            </a:pPr>
            <a:r>
              <a:rPr lang="en-US" b="1" dirty="0" smtClean="0"/>
              <a:t>greatest </a:t>
            </a:r>
            <a:r>
              <a:rPr lang="en-US" dirty="0" smtClean="0"/>
              <a:t>element of S: upper bound on S, </a:t>
            </a:r>
            <a:r>
              <a:rPr lang="en-US" b="1" dirty="0" smtClean="0"/>
              <a:t>in</a:t>
            </a:r>
            <a:r>
              <a:rPr lang="en-US" dirty="0" smtClean="0"/>
              <a:t> S</a:t>
            </a:r>
            <a:br>
              <a:rPr lang="en-US" dirty="0" smtClean="0"/>
            </a:br>
            <a:r>
              <a:rPr lang="en-US" dirty="0" smtClean="0"/>
              <a:t>	dual: least element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651360" y="690840"/>
              <a:ext cx="2350800" cy="5994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9120" y="688320"/>
                <a:ext cx="2375640" cy="600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56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Upper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Denoted </a:t>
            </a:r>
            <a:r>
              <a:rPr lang="en-US" dirty="0" err="1" smtClean="0"/>
              <a:t>lub</a:t>
            </a:r>
            <a:r>
              <a:rPr lang="en-US" dirty="0" smtClean="0"/>
              <a:t>(S), least upper bound of S is an element M, if it exists, such that M is the least element of the set </a:t>
            </a:r>
            <a:br>
              <a:rPr lang="en-US" dirty="0" smtClean="0"/>
            </a:br>
            <a:r>
              <a:rPr lang="en-US" dirty="0" smtClean="0"/>
              <a:t>   U = {x | x is upper bound on S}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other words:</a:t>
            </a:r>
          </a:p>
          <a:p>
            <a:r>
              <a:rPr lang="en-US" dirty="0" smtClean="0"/>
              <a:t>M is an upper bound on S</a:t>
            </a:r>
          </a:p>
          <a:p>
            <a:r>
              <a:rPr lang="en-US" dirty="0" smtClean="0"/>
              <a:t>For every other upper bound M’ on S, we have that  M </a:t>
            </a:r>
            <a:r>
              <a:rPr lang="en-US" dirty="0"/>
              <a:t>≤</a:t>
            </a:r>
            <a:r>
              <a:rPr lang="en-US" dirty="0" smtClean="0"/>
              <a:t> M’</a:t>
            </a:r>
          </a:p>
          <a:p>
            <a:pPr marL="0" indent="0">
              <a:buNone/>
            </a:pPr>
            <a:r>
              <a:rPr lang="en-US" dirty="0" smtClean="0"/>
              <a:t>Note: same definition as “</a:t>
            </a:r>
            <a:r>
              <a:rPr lang="en-US" dirty="0" err="1" smtClean="0"/>
              <a:t>inf</a:t>
            </a:r>
            <a:r>
              <a:rPr lang="en-US" dirty="0" smtClean="0"/>
              <a:t>” in real analysis</a:t>
            </a:r>
          </a:p>
          <a:p>
            <a:pPr lvl="1"/>
            <a:r>
              <a:rPr lang="en-US" dirty="0" smtClean="0"/>
              <a:t>applies not only to total orders, but any partial order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507720" y="2513520"/>
              <a:ext cx="1319400" cy="2215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4480" y="2505960"/>
                <a:ext cx="1335960" cy="223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2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Take as S the open interval of reals </a:t>
            </a:r>
            <a:br>
              <a:rPr lang="en-US" dirty="0" smtClean="0"/>
            </a:br>
            <a:r>
              <a:rPr lang="en-US" dirty="0" smtClean="0"/>
              <a:t>(0,1) = { x | 0 &lt; x &lt; 1 }</a:t>
            </a:r>
          </a:p>
          <a:p>
            <a:pPr marL="0" indent="0">
              <a:buNone/>
            </a:pPr>
            <a:r>
              <a:rPr lang="en-US" dirty="0" smtClean="0"/>
              <a:t>Then</a:t>
            </a:r>
          </a:p>
          <a:p>
            <a:pPr lvl="1"/>
            <a:r>
              <a:rPr lang="en-US" dirty="0" smtClean="0"/>
              <a:t>S has no maximal element</a:t>
            </a:r>
          </a:p>
          <a:p>
            <a:pPr lvl="1"/>
            <a:r>
              <a:rPr lang="en-US" dirty="0" smtClean="0"/>
              <a:t>S thus has no greatest element</a:t>
            </a:r>
          </a:p>
          <a:p>
            <a:pPr lvl="1"/>
            <a:r>
              <a:rPr lang="en-US" dirty="0" smtClean="0"/>
              <a:t>2, 2.5, 3, … are all upper bounds on S</a:t>
            </a:r>
          </a:p>
          <a:p>
            <a:pPr lvl="1"/>
            <a:r>
              <a:rPr lang="en-US" dirty="0" err="1" smtClean="0"/>
              <a:t>lub</a:t>
            </a:r>
            <a:r>
              <a:rPr lang="en-US" dirty="0" smtClean="0"/>
              <a:t>(S)=1</a:t>
            </a:r>
          </a:p>
          <a:p>
            <a:pPr marL="0" indent="0">
              <a:buNone/>
            </a:pPr>
            <a:r>
              <a:rPr lang="en-US" dirty="0" smtClean="0"/>
              <a:t>If we had rational numbers, there would be no </a:t>
            </a:r>
            <a:r>
              <a:rPr lang="en-US" dirty="0" err="1" smtClean="0"/>
              <a:t>lub</a:t>
            </a:r>
            <a:r>
              <a:rPr lang="en-US" dirty="0" smtClean="0"/>
              <a:t>(S’) in general.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32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baseline="-25000" dirty="0" smtClean="0"/>
              <a:t>1 </a:t>
            </a:r>
            <a:r>
              <a:rPr lang="en-US" dirty="0" smtClean="0"/>
              <a:t>    a</a:t>
            </a:r>
            <a:r>
              <a:rPr lang="en-US" baseline="-25000" dirty="0" smtClean="0"/>
              <a:t>2</a:t>
            </a:r>
            <a:r>
              <a:rPr lang="en-US" dirty="0" smtClean="0"/>
              <a:t>    denotes  </a:t>
            </a:r>
            <a:r>
              <a:rPr lang="en-US" dirty="0" err="1" smtClean="0"/>
              <a:t>lub</a:t>
            </a:r>
            <a:r>
              <a:rPr lang="en-US" dirty="0" smtClean="0"/>
              <a:t>({a</a:t>
            </a:r>
            <a:r>
              <a:rPr lang="en-US" baseline="-25000" dirty="0" smtClean="0"/>
              <a:t>1</a:t>
            </a:r>
            <a:r>
              <a:rPr lang="en-US" dirty="0" smtClean="0"/>
              <a:t>,a</a:t>
            </a:r>
            <a:r>
              <a:rPr lang="en-US" baseline="-25000" dirty="0" smtClean="0"/>
              <a:t>2</a:t>
            </a:r>
            <a:r>
              <a:rPr lang="en-US" dirty="0" smtClean="0"/>
              <a:t>})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(…(a</a:t>
            </a:r>
            <a:r>
              <a:rPr lang="en-US" baseline="-25000" dirty="0" smtClean="0"/>
              <a:t>1</a:t>
            </a:r>
            <a:r>
              <a:rPr lang="en-US" dirty="0" smtClean="0"/>
              <a:t>     a</a:t>
            </a:r>
            <a:r>
              <a:rPr lang="en-US" baseline="-25000" dirty="0" smtClean="0"/>
              <a:t>2</a:t>
            </a:r>
            <a:r>
              <a:rPr lang="en-US" dirty="0" smtClean="0"/>
              <a:t>)     )       a</a:t>
            </a:r>
            <a:r>
              <a:rPr lang="en-US" baseline="-25000" dirty="0" smtClean="0"/>
              <a:t>n	</a:t>
            </a:r>
            <a:r>
              <a:rPr lang="en-US" dirty="0" smtClean="0"/>
              <a:t>is, in fact, </a:t>
            </a:r>
            <a:r>
              <a:rPr lang="en-US" dirty="0" err="1" smtClean="0"/>
              <a:t>lub</a:t>
            </a:r>
            <a:r>
              <a:rPr lang="en-US" dirty="0"/>
              <a:t>({a</a:t>
            </a:r>
            <a:r>
              <a:rPr lang="en-US" baseline="-25000" dirty="0"/>
              <a:t>1</a:t>
            </a:r>
            <a:r>
              <a:rPr lang="en-US" dirty="0"/>
              <a:t>,…, a</a:t>
            </a:r>
            <a:r>
              <a:rPr lang="en-US" baseline="-25000" dirty="0"/>
              <a:t>n</a:t>
            </a:r>
            <a:r>
              <a:rPr lang="en-US" dirty="0"/>
              <a:t>})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the operation is ACU</a:t>
            </a:r>
          </a:p>
          <a:p>
            <a:r>
              <a:rPr lang="en-US" dirty="0" smtClean="0"/>
              <a:t>associative</a:t>
            </a:r>
          </a:p>
          <a:p>
            <a:r>
              <a:rPr lang="en-US" dirty="0" smtClean="0"/>
              <a:t>commutative</a:t>
            </a:r>
          </a:p>
          <a:p>
            <a:r>
              <a:rPr lang="en-US" dirty="0" smtClean="0"/>
              <a:t>idempotent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71280" y="466560"/>
              <a:ext cx="5718240" cy="3076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600" y="450000"/>
                <a:ext cx="5746320" cy="310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43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sets of </a:t>
            </a:r>
            <a:r>
              <a:rPr lang="en-US" b="1" dirty="0" smtClean="0"/>
              <a:t>all</a:t>
            </a:r>
            <a:r>
              <a:rPr lang="en-US" dirty="0" smtClean="0"/>
              <a:t> subsets of 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these exist, and if so, what are they?</a:t>
            </a:r>
          </a:p>
          <a:p>
            <a:r>
              <a:rPr lang="en-US" dirty="0" err="1" smtClean="0"/>
              <a:t>lub</a:t>
            </a:r>
            <a:r>
              <a:rPr lang="en-US" dirty="0" smtClean="0"/>
              <a:t>({s</a:t>
            </a:r>
            <a:r>
              <a:rPr lang="en-US" baseline="-25000" dirty="0" smtClean="0"/>
              <a:t>1</a:t>
            </a:r>
            <a:r>
              <a:rPr lang="en-US" dirty="0" smtClean="0"/>
              <a:t>,s</a:t>
            </a:r>
            <a:r>
              <a:rPr lang="en-US" baseline="-25000" dirty="0" smtClean="0"/>
              <a:t>2</a:t>
            </a:r>
            <a:r>
              <a:rPr lang="en-US" dirty="0" smtClean="0"/>
              <a:t>}) </a:t>
            </a:r>
          </a:p>
          <a:p>
            <a:r>
              <a:rPr lang="en-US" dirty="0" err="1" smtClean="0"/>
              <a:t>lub</a:t>
            </a:r>
            <a:r>
              <a:rPr lang="en-US" dirty="0" smtClean="0"/>
              <a:t>(S)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75280" y="1146600"/>
              <a:ext cx="8217720" cy="4851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240" y="1134000"/>
                <a:ext cx="8235720" cy="48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3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More Examples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6840" y="1582920"/>
              <a:ext cx="7552800" cy="3154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880" y="1569960"/>
                <a:ext cx="7579800" cy="31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79520" y="5046120"/>
              <a:ext cx="5855400" cy="480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120" y="5033880"/>
                <a:ext cx="5879880" cy="5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07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every </a:t>
            </a:r>
            <a:r>
              <a:rPr lang="en-US" dirty="0" smtClean="0"/>
              <a:t>pair of elements </a:t>
            </a:r>
            <a:r>
              <a:rPr lang="en-US" dirty="0" smtClean="0"/>
              <a:t>in this order have </a:t>
            </a:r>
            <a:r>
              <a:rPr lang="en-US" dirty="0" smtClean="0"/>
              <a:t>least </a:t>
            </a:r>
            <a:r>
              <a:rPr lang="en-US" dirty="0" smtClean="0"/>
              <a:t>upper bound?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406960" y="2103120"/>
              <a:ext cx="2715840" cy="2815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3640" y="2088720"/>
                <a:ext cx="2743920" cy="28432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395832" y="5791200"/>
            <a:ext cx="5540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Dually, does it have </a:t>
            </a:r>
            <a:r>
              <a:rPr lang="en-US" sz="2400" b="1" dirty="0" smtClean="0"/>
              <a:t>greatest lower bound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416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28780</TotalTime>
  <Words>209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Lecture 9 Illustrations</vt:lpstr>
      <vt:lpstr>Partially Ordered Set (A, ≤)</vt:lpstr>
      <vt:lpstr>Key Terminology</vt:lpstr>
      <vt:lpstr>Least Upper Bound</vt:lpstr>
      <vt:lpstr>Real Analysis</vt:lpstr>
      <vt:lpstr>Shorthand</vt:lpstr>
      <vt:lpstr>Consider sets of all subsets of U</vt:lpstr>
      <vt:lpstr>Two More Examples</vt:lpstr>
      <vt:lpstr>Does every pair of elements in this order have least upper bound?</vt:lpstr>
      <vt:lpstr>Approximation of Sets by Supersets</vt:lpstr>
      <vt:lpstr>Domain of Intervals</vt:lpstr>
      <vt:lpstr>Definition of gamma, ordering, lub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Procedures for Algebraic Data Types with Abstractions</dc:title>
  <dc:creator>psuter</dc:creator>
  <cp:lastModifiedBy>kuncak</cp:lastModifiedBy>
  <cp:revision>1346</cp:revision>
  <dcterms:created xsi:type="dcterms:W3CDTF">2009-12-16T09:41:49Z</dcterms:created>
  <dcterms:modified xsi:type="dcterms:W3CDTF">2012-03-14T16:12:36Z</dcterms:modified>
</cp:coreProperties>
</file>