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744" r:id="rId1"/>
  </p:sldMasterIdLst>
  <p:notesMasterIdLst>
    <p:notesMasterId r:id="rId43"/>
  </p:notesMasterIdLst>
  <p:sldIdLst>
    <p:sldId id="256" r:id="rId2"/>
    <p:sldId id="693" r:id="rId3"/>
    <p:sldId id="695" r:id="rId4"/>
    <p:sldId id="692" r:id="rId5"/>
    <p:sldId id="630" r:id="rId6"/>
    <p:sldId id="694" r:id="rId7"/>
    <p:sldId id="697" r:id="rId8"/>
    <p:sldId id="696" r:id="rId9"/>
    <p:sldId id="699" r:id="rId10"/>
    <p:sldId id="698" r:id="rId11"/>
    <p:sldId id="701" r:id="rId12"/>
    <p:sldId id="631" r:id="rId13"/>
    <p:sldId id="700" r:id="rId14"/>
    <p:sldId id="636" r:id="rId15"/>
    <p:sldId id="726" r:id="rId16"/>
    <p:sldId id="703" r:id="rId17"/>
    <p:sldId id="704" r:id="rId18"/>
    <p:sldId id="643" r:id="rId19"/>
    <p:sldId id="658" r:id="rId20"/>
    <p:sldId id="660" r:id="rId21"/>
    <p:sldId id="661" r:id="rId22"/>
    <p:sldId id="662" r:id="rId23"/>
    <p:sldId id="657" r:id="rId24"/>
    <p:sldId id="663" r:id="rId25"/>
    <p:sldId id="666" r:id="rId26"/>
    <p:sldId id="669" r:id="rId27"/>
    <p:sldId id="649" r:id="rId28"/>
    <p:sldId id="670" r:id="rId29"/>
    <p:sldId id="674" r:id="rId30"/>
    <p:sldId id="673" r:id="rId31"/>
    <p:sldId id="682" r:id="rId32"/>
    <p:sldId id="651" r:id="rId33"/>
    <p:sldId id="652" r:id="rId34"/>
    <p:sldId id="672" r:id="rId35"/>
    <p:sldId id="678" r:id="rId36"/>
    <p:sldId id="653" r:id="rId37"/>
    <p:sldId id="683" r:id="rId38"/>
    <p:sldId id="680" r:id="rId39"/>
    <p:sldId id="708" r:id="rId40"/>
    <p:sldId id="709" r:id="rId41"/>
    <p:sldId id="710" r:id="rId42"/>
  </p:sldIdLst>
  <p:sldSz cx="9144000" cy="6858000" type="screen4x3"/>
  <p:notesSz cx="6858000" cy="9144000"/>
  <p:embeddedFontLst>
    <p:embeddedFont>
      <p:font typeface="Calibri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D7A28-0247-4596-A497-6E7227DD7F04}">
          <p14:sldIdLst>
            <p14:sldId id="256"/>
            <p14:sldId id="693"/>
            <p14:sldId id="695"/>
            <p14:sldId id="692"/>
            <p14:sldId id="630"/>
            <p14:sldId id="694"/>
            <p14:sldId id="697"/>
            <p14:sldId id="696"/>
            <p14:sldId id="699"/>
            <p14:sldId id="698"/>
            <p14:sldId id="701"/>
            <p14:sldId id="631"/>
            <p14:sldId id="700"/>
            <p14:sldId id="636"/>
            <p14:sldId id="726"/>
            <p14:sldId id="703"/>
            <p14:sldId id="704"/>
            <p14:sldId id="643"/>
            <p14:sldId id="658"/>
            <p14:sldId id="660"/>
            <p14:sldId id="661"/>
            <p14:sldId id="662"/>
            <p14:sldId id="657"/>
            <p14:sldId id="663"/>
            <p14:sldId id="666"/>
            <p14:sldId id="669"/>
            <p14:sldId id="649"/>
            <p14:sldId id="670"/>
            <p14:sldId id="674"/>
            <p14:sldId id="673"/>
            <p14:sldId id="682"/>
            <p14:sldId id="651"/>
            <p14:sldId id="652"/>
            <p14:sldId id="672"/>
            <p14:sldId id="678"/>
            <p14:sldId id="653"/>
            <p14:sldId id="683"/>
            <p14:sldId id="680"/>
            <p14:sldId id="708"/>
            <p14:sldId id="709"/>
            <p14:sldId id="7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4413" autoAdjust="0"/>
    <p:restoredTop sz="77273" autoAdjust="0"/>
  </p:normalViewPr>
  <p:slideViewPr>
    <p:cSldViewPr>
      <p:cViewPr varScale="1">
        <p:scale>
          <a:sx n="99" d="100"/>
          <a:sy n="99" d="100"/>
        </p:scale>
        <p:origin x="-734" y="-62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8:26:50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13696 11963 1548,'6'-10'3741,"1"-5"387,-7 15-1677,7-13-258,-7 1-129,0 12-387,0 0-258,6-7-387,-6 7-258,0 0-258,0 0 0,0 12-129,0-12-258,-1 22 129,-1-10 0,-1 6 0,2-5-129,0 6 0,-1-2 0,0 3 0,1-3-129,1 2 0,0 0 129,0-2-129,0 0 0,0 1 0,0-4-129,1-3 129,-1-11-387,2 15-258,2 3-1677,-4-18-2064,0 12-258,0-12-387,-1 12 129</inkml:trace>
  <inkml:trace contextRef="#ctx0" brushRef="#br0" timeOffset="240.0135">13692 12332 1032,'8'15'3870,"-8"-15"258,0 0-258,0 0-2193,0 0-387,6 15 0,-6-15-387,0 0 0,0 0-258,6 12-129,-6-12-258,0 0-387,14 7-1290,-14-7-2709,10 0-258,-10 0-258,15-14 0</inkml:trace>
  <inkml:trace contextRef="#ctx0" brushRef="#br0" timeOffset="1012.0578">14130 11877 3870,'2'-20'4515,"0"5"-387,-2 15-1161,0 0-1032,0 0-258,0 0-774,-8 19-129,7 4-387,-1 3-129,-1 7 258,3 1-258,-3 4 0,2 1-129,1 2 0,0-7-129,-1 4 129,1-7-129,1 0 0,3-6 0,-4-2-129,4-8 129,-1-2 0,-3-13 0,0 0 0,10 8-129,-10-8 129,6-11 0,-5-2 0,-1-2-129,1-3 129,-1-1 0,-2-2 0,-4 1 0,1 2 0,-2 2 0,-1-1 0,0 3 0,-4 5 0,0 3 0,1 4 0,-2 2 0,0 0 0,-2 7 0,3 6 129,-3 2-129,4 3 0,4-2 129,-1 6 0,3-2-129,4 4 258,1-7-129,1 2 0,4-2 129,3-2-129,-1-4 129,4 1-129,-3-6 129,4 0-258,-1-5 258,1 1-258,-1-1 0,1-1-387,2 0-387,-7-6-2322,9 2-1419,-5-8-258,1 6-258,0-8-129</inkml:trace>
  <inkml:trace contextRef="#ctx0" brushRef="#br0" timeOffset="1488.0851">14324 12170 4644,'-5'-9'4515,"5"9"-129,-16-5-387,3 2-2322,13 3-387,-16 4-516,11 10 0,5-14-516,-10 26 0,8-6 0,2 1-129,0-1 0,4 2-129,4 1 0,1-6 129,3-3-129,0-1 0,1-7 0,0-4 129,1-2-129,-1-5 0,-1-4 0,-2-6 129,-1-4-129,-2-2 0,-1-5 0,-4 2 0,-2-3 129,0 0-129,-2 1 0,-6 6 0,1 2 129,-3 6-258,-3 3 129,1 9 0,-1 0 0,0 6 0,0 9-129,1 2 0,2 3-258,-2-1-516,12 10-2193,-2-8-1419,2 2 0,0 0-516,7-7 130</inkml:trace>
  <inkml:trace contextRef="#ctx0" brushRef="#br0" timeOffset="2063.118">14505 12122 2709,'-3'-14'4644,"3"14"-258,0 0-258,3 7-1806,-3-7-1290,8 17-129,-8-17-258,8 23-129,-3-9-129,-1 2 129,-1 2-258,1-1 0,-4-1-129,3-1 0,-3 0 0,1-1-129,-1-14 0,0 19 0,0-19 0,0 0 129,0 0-129,0 0 129,11-12-129,-6 0 129,0-4-129,2-4 129,2-3 129,1-1 0,0 1 258,1 4-258,1 0 0,0 3 0,-1 2 0,0 7 0,-2 1-129,4 6-129,-4 0 0,2 6 0,-2 3 0,0 4 0,-4 6 0,0 0 0,-3 3 0,0 4 0,-2 0 0,-2-3 0,-1 0 0,-1-2-129,1-1 0,1-7 0,2 1-516,0-14-1032,0 0-2709,0 0-387,5-4-129,0-9-387</inkml:trace>
  <inkml:trace contextRef="#ctx0" brushRef="#br0" timeOffset="2688.1537">14893 12239 3612,'19'1'4644,"-9"-1"-129,1 0-1161,0-9-774,7 8-774,-9-12-387,8 7-258,-6-8-387,5 6-258,-6-4 0,4 0-258,-4-3 0,0 4-129,-1 0 0,1 0 0,-4 1 0,-6 10 0,9-19 0,-9 19 0,2-16 0,-2 16-129,-6-17 129,-3 11-129,-1 2 0,-2 2 0,-2 2 0,-3 0 0,0 5 0,1 5-129,-3 5 129,2 2 0,1 2 0,3 3 0,1 1-129,3 0 129,2 2 0,2 1 129,1-4 0,4 1-129,0-3 129,0 0 0,4-1 0,2-2 129,4-5-129,0 0 129,1-4-129,4-1 0,-1-6 0,2-1 0,1 0-129,-2-4 0,0-3-129,0-3-258,3 9-1419,-11-13-2967,1 7-129,-8 7-258,5-13-645</inkml:trace>
  <inkml:trace contextRef="#ctx0" brushRef="#br0" timeOffset="5127.2932">15538 12026 2709,'8'-13'4128,"-1"0"-645,-7 13 258,3-14-1548,-3 14-387,0 0-516,0 0-387,0 0-387,0 0-129,0 0-129,0 0-129,0 0 0,2 12 129,-5 2-129,-1 3 0,-6 4-129,2 4 129,-3 0-129,1 0 0,-2 4 0,-1-2 0,2 1 0,-1-3 0,5-5 0,0-2 0,1-3-129,2 0 258,4-15-129,0 0 0,0 0 129,0 0-129,5-15 129,2 2 0,0-7 0,-2-4 0,5-3 0,-4-4-129,1-1 129,2 6 0,-4-2 0,3-1-129,-3 8 129,1 4 0,0 2 0,-6 15 0,10-18 0,-10 18 0,10-7 0,-10 7 258,12 0-258,-12 0 0,14 23 129,-4-4-129,0 1 129,4 7-129,-2 1 0,1 1 0,0 2 0,1-2-129,-1-1 0,-2 3 129,0-5-129,0-5 0,-2 0 0,1 1 0,-3-4 0,2-3 0,-3-4 129,-6-11-129,12 11 0,-12-11-129,0 0-258,0 0-2451,0 0-1548,2-11-387,-2 11-258,-1-21-516</inkml:trace>
  <inkml:trace contextRef="#ctx0" brushRef="#br0" timeOffset="8819.5044">16461 11906 129,'0'-24'3741,"0"24"129,0-20-129,-1 5-1419,1 15-387,-5-16-387,5 16-258,0 0-387,-11-7-129,1 5-129,10 2 0,-21 6 0,10 8-258,-2-1-129,0 6 129,-1 0-129,4 9 129,1-2-258,1 5 129,3 1-129,3-4 258,2 1-387,0 1 129,0-3-129,5 1 0,0-2 129,0 2-129,-1 1-129,-1-5 129,-1 4-258,-2-4-258,0 4-387,-8-12-774,7 9-903,-9-11-1806,10-14-129,-17 15-387,17-15 387</inkml:trace>
  <inkml:trace contextRef="#ctx0" brushRef="#br0" timeOffset="9255.5293">16258 12200 3870,'0'0'4515,"5"-14"129,3 10-258,-2-7-2451,10 11-387,-3-6-129,4 6-387,0-1-387,3 1-258,-2 0-129,3 0-258,-3 5-387,-1-5 0,2 3-129,-7-3-258,7 0-258,-7 0 0,2 0 0,-6-5 129,5 1 0,-13 4 258,19-11 258,-19 11 258,11-14 258,-11 14 258,10-9 258,-10 9 129,0 0 0,11 3 0,-11-3 129,3 15 129,-3-15-387,0 21-129,0-8-129,1 4-129,1-2-129,0 4 0,0-4-258,-1-4-387,8 10-1548,-9-21-2064,5 14-258,-5-14-387,0 0-258</inkml:trace>
  <inkml:trace contextRef="#ctx0" brushRef="#br0" timeOffset="9423.5389">16625 11935 8514,'-4'-13'4386,"1"2"-516,3 11-1290,0 0-5031,3 9-1935,3 4 258,-1 0-645</inkml:trace>
  <inkml:trace contextRef="#ctx0" brushRef="#br0" timeOffset="9767.5584">16794 12071 5805,'0'0'4644,"9"-14"-258,-9 14-129,0 0-1419,3 15-2451,-1 0 0,0 4-258,1 3 129,-1 7-258,3 2 258,-2-2-258,1-3 129,0-3-129,0-3 0,1-3 0,-5-17 0,0 0 0,9 1 129,-7-12-129,3-4 0,-3-6 129,1-2-129,2-4 0,0 2-258,4 6-516,-7-5-2451,8 7-903,3 3-387,2-1-387</inkml:trace>
  <inkml:trace contextRef="#ctx0" brushRef="#br0" timeOffset="10135.5797">17123 12049 7740,'-28'21'4773,"11"-12"-129,0 4-387,-2-9-3225,8 8 0,-3-4-387,12 3 0,2-11-258,0 16-129,8-9-129,8 3 0,3-2 0,1 2 0,3-2-129,-2 3 0,-1 2-129,-4 0 129,-3 6 0,-4-2-129,-7 4 129,-2 2 0,-7 1-129,-4-3 129,-4 2 0,-2-5 0,0-3 0,3-1 0,1-4 0,2-3-258,11-7-129,-10 0-1161,10 0-2709,5-11-387,5 0 0,2-8-774</inkml:trace>
  <inkml:trace contextRef="#ctx0" brushRef="#br0" timeOffset="10391.5943">17300 11896 8901,'6'-46'4644,"-5"34"0,-1 12-258,0 0-3096,0 22-516,-1-3-387,0 12 0,-1 4-258,2 8 129,-3 3-129,3 4 129,0-2-258,3-1 0,2-1 0,0-4-129,4 1-516,-5-20-1548,4 3-2064,-1-10-516,-7-16-129,12 7-516</inkml:trace>
  <inkml:trace contextRef="#ctx0" brushRef="#br0" timeOffset="10572.6047">17252 12163 9933,'13'-18'4773,"0"9"0,5 8-516,-1-6-3612,7 7 0,0 0-1290,-6 0-1677,5 0-2193,-5 1 0,2 5-516,-3-4-258</inkml:trace>
  <inkml:trace contextRef="#ctx0" brushRef="#br0" timeOffset="11110.6354">17768 11957 5160,'5'-5'5289,"-5"5"-516,7 11-129,-4 8-1419,-3-3-2580,1 10 258,-1 0-387,4 9 0,-4 1-258,2 6 0,-2-1-129,3 1 0,-1-2 0,0-4 0,0-3-129,1-1 0,0-8-129,-1-8-129,3 0-516,-5-16-1290,0 0-2322,0 0-387,11 0-258,-9-14-387</inkml:trace>
  <inkml:trace contextRef="#ctx0" brushRef="#br0" timeOffset="11819.676">17699 12232 2967,'-9'4'4386,"9"-4"0,0 0-645,0 0-1161,0 0-258,4-6-645,8 6-387,-12 0 0,21-8-387,-6 3-387,4 4 0,-1-2-258,2 3-258,2 0-387,-4-3-1161,3 3-3096,-3 0 0,2 0-516,-8-3-129</inkml:trace>
  <inkml:trace contextRef="#ctx0" brushRef="#br0" timeOffset="12096.6918">18016 12045 8643,'0'0'4386,"7"-11"-129,-7 11-1161,0 0-2322,11 11 0,-7-1-387,3 8 0,-3 2-129,3 7 129,-4-1-258,1 3 0,-1 5-129,-1-4 0,2 2-258,-4-6-258,3 5-1161,-3-11-2064,0 0-516,-2-4-516,2-16-129</inkml:trace>
  <inkml:trace contextRef="#ctx0" brushRef="#br0" timeOffset="12327.705">18013 12304 7224,'0'-25'4644,"0"25"0,3-18-516,-3 6-2838,0 12-387,11-6-258,-1 6-258,0-3-129,4 3 0,0 0 0,6 0-258,-2 0-258,3-1-258,0 1-2709,-3 0-1161,-2-2-387,-2-5-258</inkml:trace>
  <inkml:trace contextRef="#ctx0" brushRef="#br0" timeOffset="12831.7339">18503 12018 5676,'9'-14'4773,"-9"14"129,0-15-645,-9 7-2451,9 8-258,-16 0-774,8 1-258,-4 3 0,3 5-258,-2-2 0,11-7 0,-13 19-129,11-9 0,2 2-129,2-1 0,7 2 0,1-1 129,2 4-258,2-1 129,0 0 0,-1 3 0,-2 0-129,-4-2 129,-1 0 0,-4 2 0,-2-5 0,-6 1 129,-5-3-129,-1-2 0,0-1 0,-1-3 0,0-4-129,5-2-129,8 1-1032,-12-10-3096,12 10-258,0-23-387,9 8-258</inkml:trace>
  <inkml:trace contextRef="#ctx0" brushRef="#br0" timeOffset="13251.7578">18682 12139 9030,'11'3'4902,"-11"-3"-258,12-6-258,-6-6-3612,6 5 129,1-6-516,3 3-129,0-5-129,2 3 129,-1-1-129,-3 2 0,-1-3 0,1 6 0,-7-3 0,-2-1 0,-1-3 0,-4 5 0,0-4-129,-2 4 129,2 10-129,-17-14-129,3 11 129,-4 3 0,0 8 0,-1 8 0,0 5 129,3 8-129,0 3 129,7 1 0,4 2 0,5 1 0,4 1-129,5-5 129,7-4-258,-1-8-258,6 1-516,-6-15-2967,6-1-903,1-11-387,2-4-258</inkml:trace>
  <inkml:trace contextRef="#ctx0" brushRef="#br0" timeOffset="13506.7725">19126 11963 6837,'-25'5'5031,"10"5"-258,-2 7-258,-4-1-3225,10 14 0,-6-4-387,11 7-129,-2-2-387,8 2 0,1-4-516,11-4-258,12 3-2064,-1-21-2193,5-6-129,1-1-516,6-9-129</inkml:trace>
  <inkml:trace contextRef="#ctx0" brushRef="#br0" timeOffset="13823.7906">19307 11983 10836,'-46'32'4773,"25"-9"-129,7 4-1419,5-4-2709,9 3-129,7-4 0,11-2-387,6-5 0,7-8 129,-1-7-129,2 0 129,-5-10-129,-3-8 129,-4-3-129,-6-2 129,-11-3 0,-3 0 0,-10 4-129,-4 3 0,-4 6 129,-5 3-258,1 10 0,1 0-129,5 20-1161,-1-2-3096,14 4-258,3 0-258,9-2-258</inkml:trace>
  <inkml:trace contextRef="#ctx0" brushRef="#br0" timeOffset="14191.8117">19632 11996 10320,'2'-14'5160,"-5"2"-516,3 12-129,-12 2-4128,7 12-129,4 4-129,1 3-129,0 2 0,3 2 0,2-3 129,5-1-129,2-3 0,0-9 0,4-3 0,-1-6 0,2-6 0,0-9 0,0-3 0,-3-5 0,-2-1 0,-1 2 0,-4 2 129,-1 3-129,-5 3 0,-1 14 0,0 0 129,0 10-258,-1 5 0,1 12-645,0-7-1548,5 10-2451,2-4 0,3 1-387,4-7-258</inkml:trace>
  <inkml:trace contextRef="#ctx0" brushRef="#br0" timeOffset="14659.8384">20152 11692 8256,'14'5'5160,"-9"17"0,-5 9-645,0 19-3741,0 0-387,0 11 129,0 2-258,3 2-129,1-2-129,1-2 129,-2-11-129,3-7 0,0-13 0,-1-11 0,-5-19-129,0 0 0,9-1 0,-8-21 0,-1-3-258,1-3 129,-5-3 0,-4 2 0,-2 6 129,-4-1 0,-3 10 0,-1 6 258,-2 7 0,0 1 0,2 8 129,3 8 0,3-1 0,3 8 129,6-2 0,3 4-129,3 2-129,8-4 129,2-2 0,3-2-258,4 1-387,-3-18-2451,8 5-1935,-2-8-129,3-9-516,1-7-129</inkml:trace>
  <inkml:trace contextRef="#ctx0" brushRef="#br0" timeOffset="14883.8512">20437 12087 10320,'-11'1'5289,"11"-1"-516,16 0 129,-6-4-4515,15-1 0,1-4-258,2-5-258,2 5-258,-5-6-645,4 10-2967,-11-8-774,-7 6-387,-11 7-387</inkml:trace>
  <inkml:trace contextRef="#ctx0" brushRef="#br0" timeOffset="15072.862">20466 12157 4644,'-19'57'5418,"16"-34"-258,3-2-258,0-21-2451,14 26-645,-4-25-516,11 5-516,-3-6-258,6-5-516,0 0-645,-4-10-4257,4 3 0,-6-7-516,2-3-387</inkml:trace>
  <inkml:trace contextRef="#ctx0" brushRef="#br0" timeOffset="15943.9119">21309 12029 3870,'-10'-19'3870,"0"19"129,-7 0-129,-6 2-3225,4 11 258,-8-3-258,3 11 129,-2 1-129,7 6 0,-1-5 0,11 9-129,1-8-129,8 1-129,3-4 0,10-5 0,5-5-258,3-9 129,4-2 0,-1-8 0,0-7 0,-2-5-129,-6-6 129,-1-2-129,-8-4 129,-3 2 0,-4 2-129,-1 1 0,-5 7 129,-1 5-129,7 15 0,-10-6 0,8 12 0,2 14 0,0 9 0,4 10 0,1 2 0,-2 10 129,2 3-258,-4 3 258,-1-4-129,-1-1 0,-6-7 0,-3-5 0,-4-8 129,-1-9-129,-1-9 0,-3-10-645,9 2-1032,-8-11-2709,7-8-258,3-8-258,4-7-387</inkml:trace>
  <inkml:trace contextRef="#ctx0" brushRef="#br0" timeOffset="16182.9256">21487 12109 6708,'9'34'4773,"-9"-15"-129,4 1-258,-3-2-3483,4 3-774,-3-4-129,3-1 0,1 4-645,-6-20-2580,7 17-1161,-7-17-258,11 0-129</inkml:trace>
  <inkml:trace contextRef="#ctx0" brushRef="#br0" timeOffset="16323.9336">21527 11938 4644,'-8'-17'4644,"-3"6"-1548,11 11-3096,0 10-1935,4 1-2709,7 5 0</inkml:trace>
  <inkml:trace contextRef="#ctx0" brushRef="#br0" timeOffset="16707.9556">21685 11989 6063,'10'0'4644,"7"16"-645,-9 6 0,-1-1-3999,2 10 258,-1 0-129,-1 4 0,0-5 129,0-2 0,-2-9 129,2 2 0,-5-11 129,-2-10 0,10 0 0,-10 0 0,9-31 0,-1 6 0,-2-7-129,2-1-129,2-4 129,-3 2-258,2 2 0,0 4-129,2 6 0,-4 5-516,5 11-645,-12 7-2838,14-8-774,-14 8-258,18 3-387</inkml:trace>
  <inkml:trace contextRef="#ctx0" brushRef="#br0" timeOffset="17135.9801">21981 12125 4128,'15'9'5031,"-6"-9"-129,6-9-129,-1-5-2064,9 6-1548,-5-13-129,8 9-387,-2-8 0,2 6-258,-2-1 129,-2 1-258,-2 0 0,-2-1-129,-5 0-129,-4 1 129,-1-3-129,-6-1-129,-2 2 0,0 1 0,-9 3 0,-1 5 0,-1 4 0,-3 3 129,-1 8-129,-1 6 129,3 8 129,0 4-129,0 2 0,6 6 129,1 0-129,3-1 0,3 2 129,0-3-129,4-4 0,2-4 129,3-7-258,2-6 0,4-2-387,-5-11-1290,12 1-2838,-3-14-258,2 0-258,1-11-387</inkml:trace>
  <inkml:trace contextRef="#ctx0" brushRef="#br0" timeOffset="17512.0016">22437 11907 8256,'-11'37'5160,"5"-11"-516,-4 2 129,10 3-3870,-5-4-258,5 5 0,0-6-387,5-4 0,3-4 0,4-5-129,-2-10 0,4-3 0,-1-5-129,2-8 0,0-8 129,-1-1-129,1-6 0,-4 0 129,-1 2 0,0 1-129,-6 4 258,2 7-129,-6 14 0,0 0 0,12-1 0,-7 9 129,2 11-258,0 6 129,0 0 0,1 4-129,1 0-129,-4-5-387,7 11-3612,-13-16-903,2-1-129,-1-6-516</inkml:trace>
  <inkml:trace contextRef="#ctx0" brushRef="#br0" timeOffset="18375.0508">13468 11776 6063,'-48'123'4773,"27"-47"-258,7 7-516,10 11-2967,4-6-516,20 0 0,9-5-645,6-8-2709,17-11-1419,6-11 0,9-23-645</inkml:trace>
  <inkml:trace contextRef="#ctx0" brushRef="#br0" timeOffset="19179.0969">22710 11581 9288,'54'43'5160,"-23"-11"-258,-7-1-387,-1 15-4128,0 4 129,-2 5-258,-9 5-129,-4 2 129,-7-3-129,-4 1-258,-4-5 0,-6-4 0,-2-4-258,-3-8-516,9-1-2580,-5-18-1290,5-2-129,9-18-516</inkml:trace>
  <inkml:trace contextRef="#ctx0" brushRef="#br0" timeOffset="19751.1295">23303 11793 9159,'20'15'5160,"-11"0"-387,1 10-258,-3 3-4128,5 7-129,-2 3-129,-1 3 129,5-2-129,0 2 129,-1-2-129,1-1 129,1-6-129,0-2 129,-1-7-129,-2-6 0,-3-5 0,4-6-129,-4-7 129,3-11-129,-1-11 129,2-10 0,1-9 0,0-7-129,0-8 0,2 2 0,-2 3 0,-3-1 0,2 12-129,-2 7 0,2 13-129,-6 5-387,12 16-3612,-19 0-516,15 18-387,-8 2-387</inkml:trace>
  <inkml:trace contextRef="#ctx0" brushRef="#br0" timeOffset="20743.1864">13661 12988 8514,'3'-27'4902,"-3"27"-387,-2-23-129,2 23-3483,-10-15-258,10 15-129,-13-4-129,13 4-129,-16 13-129,6 8 0,-1 10 129,1 6-129,-2 6 0,3 6 129,1 1-129,6 1 0,0-1 0,4-4 0,7-3 0,3-7-258,8-7 129,-2-8-645,12 2-3612,-9-12-258,3-3-516,-7-8-129</inkml:trace>
  <inkml:trace contextRef="#ctx0" brushRef="#br0" timeOffset="21991.2578">14261 12923 5031,'7'-51'4386,"-6"30"0,-1 0-387,-2 1-2580,2 20-645,-9-12 0,9 12-258,-11 20-258,8 8 258,-4 4-387,5 8 129,-1 7-129,1 3 0,2-1 0,0 1 0,0-6-129,3-6 0,1-6 0,-1-5 0,1-9 0,-1-6 129,-3-12-129,0 0 0,0 0 0,5-11 0,-5-7 0,-5-5 0,0-1-129,-4-7 0,-1 3 129,-4-1 0,0 4-129,-1 4 129,0 6 0,-3 7 0,1 6 0,0 4 0,-1 8 0,1 9 0,1 3 129,3 6 0,2-1-129,4 4 258,4-4 0,5-1 129,6-2-129,9-2 258,-1-7-129,6-1-129,2-6-129,0-1 0,3-4-387,-6-7-1161,6 1-2838,-6-8-516,-1 1 0,-6-5-645</inkml:trace>
  <inkml:trace contextRef="#ctx0" brushRef="#br0" timeOffset="22403.2813">14431 13153 6450,'-25'18'5031,"9"-12"-387,3 7-258,-3-7-2580,11 12-774,-2-6-387,7 4 0,5 1-516,8-3 0,4-1 0,3-4-129,3-4 129,2-4 0,-2-1-129,1-3 129,-4-8 0,-2-4-129,-4-3 129,-5-4-129,-5-4 129,-2-3-129,-2 1 0,-9-3-129,-7 3 258,0 2-258,-4 9 129,-5 5-129,2 12 0,-3 1-129,6 17-129,0 3-387,12 13-774,-3-7-2967,9 5 0,10-4-387,10-3-129</inkml:trace>
  <inkml:trace contextRef="#ctx0" brushRef="#br0" timeOffset="22855.3072">14658 13073 10062,'6'-38'4773,"-2"27"-258,-4 11-129,11-2-3870,-4 9 0,-1 10-387,-1 4 0,-1 3 0,1 5 0,-3-1 0,0-3-129,1-1 0,-1-2 0,0-6 0,1-4 0,-3-12 0,9 13 0,-9-13 0,14-5-129,-6-5 129,4-3 0,-2-5 129,4-3-129,-1-2 129,0 1-129,-3 2 129,1 5 0,-4 1 0,-7 14 0,11-8-129,-11 8 129,3 14-258,-3 6 129,-1 1-129,1 0 0,0 7-258,0-6-387,4 8-1677,-2-12-2064,4-1-129,-6-17-387,10 18 0</inkml:trace>
  <inkml:trace contextRef="#ctx0" brushRef="#br0" timeOffset="23283.3317">14991 13257 6063,'24'-7'4902,"-9"3"-258,-1-4-258,7 5-2451,-7-11-645,7 6-387,-5-7-258,1 2-387,-3-4 129,3 2-258,-6-4 129,-1 2-129,-3-3-129,-3-1 129,-2 2-129,-2-2-129,-2 2 0,-7 1 0,0 6 0,-3 2 0,-3 5-129,-4 5 129,0 6 0,-3 10 129,1 10-129,2 4 258,1 2-129,5 6 258,6-1-129,3-1 129,4-3 0,6-2 129,4-6-129,7-4 129,0-4-129,2-7-129,2-2-129,-1-8-645,8 0-3741,-9-4-387,2-5-129,-1-6-387</inkml:trace>
  <inkml:trace contextRef="#ctx0" brushRef="#br0" timeOffset="23979.3714">15697 12996 9417,'3'15'4773,"-1"2"-129,-2 1-387,-5 10-3096,-5-5-645,0 10-129,-6-4 0,2 3-129,-1-2 0,1-3 0,2-4 0,3-2-129,2-10 129,7-11-129,-4 17-129,4-17 129,6 0-129,-6 0 0,16-25 129,-8 5-129,3-5 0,-1-5 0,2-5 0,-2 0 0,-1 1 0,1 2 0,-3 5 0,-2 5 0,0 5 0,-5 17 0,9-10 0,-9 10 129,10 12-129,-1 3 129,-2 5 0,3 1 0,0 5 0,0 3 0,-1-1 129,2 1-129,0-3-129,-1-1 129,1 0-258,-2-8-258,5 5-1806,-3-12-2709,1 0 129,-5-6-516,5-3-387</inkml:trace>
  <inkml:trace contextRef="#ctx0" brushRef="#br0" timeOffset="25679.4687">16566 12825 1419,'0'0'2709,"0"0"0,0 0 0,0 0 0,0 0-258,-5-8-258,5 8-258,0 0-387,0 0-387,-10-17-129,10 17-387,-9-3-258,9 3-129,-13-2 0,4 2-129,-1 0 0,1 0 129,-3 4-258,-2 4 129,0 2 0,1 1 0,-1 5-129,3 3 129,1 4 0,0 7-129,3-3 129,2 9-129,3 2 0,0 2 129,2 0-129,0 0 129,2-4-129,2 3 0,-1-6 0,-1-4 0,2-3 0,-4-4-387,3 1-516,-3-23-2064,-3 23-1290,3-23-516,-8 12-129,8-12-258</inkml:trace>
  <inkml:trace contextRef="#ctx0" brushRef="#br0" timeOffset="25891.4809">16247 13168 6063,'0'0'4902,"5"-10"-645,7 9 0,4-5-3096,6 6-387,-3 0 129,8 0-387,-1 4-645,0-3-645,4 7-2193,-5-5-1290,-1 2-129,-2 0-387</inkml:trace>
  <inkml:trace contextRef="#ctx0" brushRef="#br0" timeOffset="26143.4953">16675 13116 9804,'0'0'4515,"-4"-12"-258,4 12-387,-3 6-3225,4 7 0,3-1-387,1 4 0,0 1 129,3 5-129,-3 0-129,-2-1 0,0 2-516,-3-7-516,5 3-2709,-5-8-774,0-11-129,2 12-516</inkml:trace>
  <inkml:trace contextRef="#ctx0" brushRef="#br0" timeOffset="26319.5053">16723 12968 4773,'1'-11'3225,"-1"11"-903,0 0-903,0 0-4902,0 0-129,0 0 0</inkml:trace>
  <inkml:trace contextRef="#ctx0" brushRef="#br0" timeOffset="26999.5442">16868 13018 7224,'0'0'4515,"0"0"-258,0 0-129,0 0-2967,7 21-258,-7-7-387,5 9-258,-3 0 0,2 5 0,0-2-258,1 5 129,-4-5-129,0-4 0,1-4 0,1-3 0,-3-15 0,0 19 0,0-19 0,0 0-129,0 0 258,0-18-129,2 2 0,0-4 0,1-5 0,0-3 129,1-3 129,5 3-129,-2-1 129,4 2 129,-2 4-129,5 6-129,-2 2 129,1 8-387,-1 7-129,-2-2-1032,6 5-2838,-6 4-387,-1 6-258,-3-2-387</inkml:trace>
  <inkml:trace contextRef="#ctx0" brushRef="#br0" timeOffset="27467.571">17255 13034 10449,'5'-27'4773,"-5"27"-387,-2-23-387,2 23-3483,-17-9 129,6 9-387,0 0-129,-2 2 0,0 3 0,0 5-129,3 1 0,1 3 129,2-1-258,4 5 258,1-2-258,2 4 129,1 1 0,5 2 0,2-1 0,3 0-129,3 1 129,-1 0-129,-1-2 0,-1-4 129,-2 0-129,-5-2 129,-4-2-129,0-13 129,-12 20 0,0-14 129,-2-1-129,-1 1 0,-2-3 0,3-2-129,3 4-903,-3-5-2064,14 0-1419,-9-4-258,9 4 258,0-15-645</inkml:trace>
  <inkml:trace contextRef="#ctx0" brushRef="#br0" timeOffset="27791.5895">17480 12764 9288,'11'-14'5031,"0"0"-258,-11 14-387,0 0-1806,-3 18-2451,-3 5-129,1 11 129,-3 7-129,3 5 258,0 5-258,3 3 258,-1 2-129,2-5 0,2-1-129,5-6 129,1-7 0,0-4 0,3-8-129,0-9-129,1-4-129,-4-10-387,8 1-1419,-15-3-2451,13-16 0,-9-4-516,-1-2-129</inkml:trace>
  <inkml:trace contextRef="#ctx0" brushRef="#br0" timeOffset="27972.5999">17376 12991 9159,'-28'2'4902,"28"-2"-129,5 16-387,14-5-2967,1-8-516,8 3-129,-1-6-387,4 0-387,-3 2-774,-8-4-3741,1-4 129,-6-4-645,-3 2-129</inkml:trace>
  <inkml:trace contextRef="#ctx0" brushRef="#br0" timeOffset="29111.665">17903 12939 9288,'2'-14'4644,"-2"14"-129,0 0-258,0 0-3354,5 11-258,-5 6-129,5 8-258,-1 2-129,0 4 129,0 0-129,-1 2 129,-1 3-258,0-5 129,-2-1-129,0-3 0,0-8-129,0-1-258,0 2-1032,-4-9-2838,4-11-129,-4 13-516,4-13 0</inkml:trace>
  <inkml:trace contextRef="#ctx0" brushRef="#br0" timeOffset="29339.6781">17799 13132 7353,'1'-11'4644,"8"7"0,2-3-387,9 7-2838,-6-5-387,8 5-129,-2-2-387,4 2-129,-3 0-387,-1 0-258,4 4-774,-8-2-3096,3 2-258,-1-4-516,0 0 0</inkml:trace>
  <inkml:trace contextRef="#ctx0" brushRef="#br0" timeOffset="29607.6934">18222 12981 7740,'1'-13'5031,"-1"13"-516,0 0-129,0 0-2451,12 10-1290,-8 3-129,1 7-129,-2 9-258,1 4 129,0-2-129,-1 6 0,0-3-129,-2 3 0,-1-4-258,0-4-258,3 4-1161,-3-10-2709,-2 0-387,-3-10-258,2-2-258</inkml:trace>
  <inkml:trace contextRef="#ctx0" brushRef="#br0" timeOffset="29839.7067">18159 13212 10191,'-1'-30'5031,"5"18"-516,5 6 0,-9 6-3354,18-9-258,-6 4-258,4 5-258,2 0 0,1 3-258,-1 2 129,2 0-258,-1 0-387,-3-5-903,7 4-3225,-10-4-387,2 1-129,-5-2-645</inkml:trace>
  <inkml:trace contextRef="#ctx0" brushRef="#br0" timeOffset="30771.76">18666 12839 2451,'0'0'4386,"12"14"-129,-11-2 0,2 2-1677,0 9-1806,-2-4-129,4 2-129,-4-1-387,3-5-258,-1 3-774,-3-18-1419,3 15-1806,-3-15 0,0 0-258,9 0 388</inkml:trace>
  <inkml:trace contextRef="#ctx0" brushRef="#br0" timeOffset="30975.7717">18782 12850 6450,'11'-11'4515,"-11"11"-258,7 6-387,-7-6-3096,3 22-516,-1-5 0,3 5-129,0-3 0,0-2-258,2 8-645,-4-7-2451,1-3-903,2 1-129,-6-16-387</inkml:trace>
  <inkml:trace contextRef="#ctx0" brushRef="#br0" timeOffset="31351.7932">19170 12870 2580,'12'-9'4386,"-2"9"129,-10 0-258,5 9-1935,0 11-516,-5-7-903,0 12-129,-5 0 0,0 9-258,-9-1 0,1 7 0,-8-3-129,1 3 258,-3 1-258,2 0 0,-1-5-258,5-6-129,1-5-129,3-6-516,12 2-1935,1-21-2064,0 0-129,0 0-258,5-14-387</inkml:trace>
  <inkml:trace contextRef="#ctx0" brushRef="#br0" timeOffset="32003.8304">19434 12822 7353,'0'0'4773,"10"0"-129,-10 7-387,5 12-3354,-5-3-387,2 9 0,-2-4-258,0-3-129,0 2 0,0-7-387,3 5-645,-3-18-1935,0 0-1419,0 0-516,0 0-387,13-13 387</inkml:trace>
  <inkml:trace contextRef="#ctx0" brushRef="#br0" timeOffset="32183.8408">19520 12793 6063,'0'0'5031,"0"0"-258,10 19-258,-7-8-2709,4 14-903,-6-5-258,3 12-258,1-3-516,-5-6-1290,2 5-2967,0-8-387,0-5-129,-2-15-516</inkml:trace>
  <inkml:trace contextRef="#ctx0" brushRef="#br0" timeOffset="32731.8721">19953 12952 8643,'20'-2'4902,"-20"2"-387,9 21-258,-9 1-3999,0 7 129,0 3-258,0 2-129,0 1 0,-2-1-129,1-1-774,-1-9-3096,2-4-258,-2-6-645,0-1 0</inkml:trace>
  <inkml:trace contextRef="#ctx0" brushRef="#br0" timeOffset="32966.8855">19866 13185 7998,'2'-13'4773,"-2"13"-387,10-8-129,-10 8-3612,14 0-258,-6 0-129,4 6-129,1-2 0,3 0-129,1 0-258,0-4-774,7 0-3096,-7-3-387,2-2-258,-3-2-258</inkml:trace>
  <inkml:trace contextRef="#ctx0" brushRef="#br0" timeOffset="33242.9013">20284 12991 8385,'10'-9'4902,"2"-3"-387,-12 12-129,0 0-3999,4 14-129,-4 2-129,0 8-258,0 4 258,0 2-129,0 5 0,0 1-258,-2-5-129,2 6-1806,0-11-2193,-2-3-258,-4-5-387,2-4 129</inkml:trace>
  <inkml:trace contextRef="#ctx0" brushRef="#br0" timeOffset="33439.9126">20177 13185 7482,'-2'-28'4773,"2"28"-129,9-15-387,5 14-3354,-3-3-387,5 4-258,3 0-258,-1 4-258,9 4-1290,-6-7-2709,6-1-387,-2 0-129,5-2-387</inkml:trace>
  <inkml:trace contextRef="#ctx0" brushRef="#br0" timeOffset="33815.9341">20766 12967 1935,'6'-15'4386,"-12"1"0,-3 14-516,-5 0-2451,-3 0 0,1 5-774,0 4-258,0 1 0,-1 5-129,7 3 129,0 0-129,10 6 129,0 0 0,3 1-129,8-1-129,2 4 129,2-5-129,-1 0 0,0-4 0,-3-2-129,-4-3 129,-5 0-129,-2-2 0,0-12 258,-20 18-258,4-12 0,0-2-258,-3-3-258,7 4-1290,1-5-2709,11 0 0,-10-9-516,10 9 387</inkml:trace>
  <inkml:trace contextRef="#ctx0" brushRef="#br0" timeOffset="34234.9581">20927 13142 6450,'24'-4'5031,"-12"-2"-258,6-1-258,-7-8-3225,8 7-387,-2-9-387,3 3-258,-2-3 129,1 2-129,-4-3 129,-1 2-258,1-1 129,-3-1 0,-7 2-129,0 1 0,-5 1-129,0-1 0,-7 1 0,-3 4 0,-4 2 0,-3 7 0,-1 1 0,-3 5 129,0 11-129,4 9 129,1 4 0,5 7 129,4 1-258,4 1 129,3 1 0,3-5 0,4-3-129,5-3 0,3-6-129,-1-11-387,7 3-1419,-3-13-2838,3-1-258,2-8-258,5-3-387</inkml:trace>
  <inkml:trace contextRef="#ctx0" brushRef="#br0" timeOffset="34447.9703">21420 12918 7998,'-38'13'5160,"17"9"-387,0 0-129,7 6-3999,-1 4 0,10 4-258,3-4-258,6 0-516,14 1-1290,3-10-2838,6-8-258,-1-8-516,8-7 0</inkml:trace>
  <inkml:trace contextRef="#ctx0" brushRef="#br0" timeOffset="34783.9895">21616 12981 5289,'-43'32'5031,"24"-14"-516,6 6-129,-2-4-3483,14 4-129,1-2-516,12 1 0,2-9-258,8-2 0,2-5 0,-1-7-258,1-2 129,-1-8 129,-2-6-129,-6-8 129,-4-2 0,-5-2-129,-6-3 258,-6 1-129,-6 6 129,-2 3-258,-5 6 129,0 8-258,4 7-129,-1 3-903,8 11-2967,3 6-129,5 1-387,3 2 0</inkml:trace>
  <inkml:trace contextRef="#ctx0" brushRef="#br0" timeOffset="35175.0118">21940 12942 5676,'0'-16'4773,"-7"16"-129,1 12-516,2 10-3483,-2 3-129,6 7 0,-2-1-258,2 2 0,5 1-129,3-6-129,1-7-129,2-10 0,2-2-258,3-9 129,0-5 0,1-11-129,2-4 129,-4-10 0,-1-6 129,-1 0 129,-2 0 129,-4 3 129,-2 1 0,-3 11 129,-2 4-129,0 17 0,0 0 0,0 9 0,0 14-258,0 3-903,3 7-3354,-2 4-258,2-1-258,4-3-387</inkml:trace>
  <inkml:trace contextRef="#ctx0" brushRef="#br0" timeOffset="35664.0398">22419 12770 7998,'8'34'5031,"-8"-2"-258,3 5-129,-3 1-3741,4 12-516,-4-2 0,0 4-258,0-6 0,0-2 129,0-9-258,0-8 0,1-8 0,1-9 0,-2-10-258,0 0-129,7-2 0,-7-17-387,5 2-129,-7-14-387,2 7 258,-10-9 129,3 6 258,-6 0 387,-3 6 516,-1 10 387,-8 2 129,7 12 258,-8 3 0,9 16 129,-2-6-516,7 9 0,2-3-387,7 5 129,3-6-129,11 1 0,3-4-129,3-2 0,2-4 0,4-7-258,0 1-387,-2-7-3225,3-2-903,0-8-645,0 1-129</inkml:trace>
  <inkml:trace contextRef="#ctx0" brushRef="#br0" timeOffset="35912.054">22710 13059 8256,'0'-12'5547,"3"0"-516,7 6-129,1-5-3096,4 2-1548,4 0-129,1 1 0,1-2-387,-4-2-903,2 8-3612,-7-5-258,-1 6 0,-11 3-645</inkml:trace>
  <inkml:trace contextRef="#ctx0" brushRef="#br0" timeOffset="36107.0652">22689 13146 9417,'7'21'5289,"2"-17"-129,9 9-903,-4-13-3096,13-2-516,-4-3-516,0-11-1935,3 6-2709,-3-7-645,1-1-129,-7-9-516</inkml:trace>
  <inkml:trace contextRef="#ctx0" brushRef="#br0" timeOffset="37051.1192">23318 13050 5547,'0'0'5289,"2"-13"-516,-2 13-129,-7-19-2193,7 19-1806,-17-17-258,7 12 0,-4 1-258,-3 4 258,-4 0-258,0 7 0,-1 4 0,3 7 129,-2 3-258,5 1 129,2 0-129,7 1 0,5-2 0,2 1 129,8-7-129,5 0 129,3-9-129,2-2 129,1-4 0,1-2 0,-1-9 0,1-5 0,-2-5 0,-4-1-129,-2-2 0,2-1 0,-6 4 0,-2 0 0,-2 8 0,-4 13 0,0 0-129,9 1 129,-9 21-129,2 7 129,-1 5-129,0 7 129,-1 5-129,0-2 129,0 7 0,0-6 0,-7 0 129,-1-3-258,-3-6 258,-3-4-129,-3-9 0,-2-4 0,0-9-129,2-7 0,-2-3 0,2-7-129,7-4-387,-4-17-1032,17 3-2967,-6-6-516,8 0 0,3-4-258</inkml:trace>
  <inkml:trace contextRef="#ctx0" brushRef="#br0" timeOffset="37291.1328">23503 13106 11352,'10'0'4902,"1"7"0,-11-7-1161,1 11-3096,-2 2-258,-3 6-129,0-2-129,1 5-129,0-3 0,-1-3-129,3 1-645,1-17-1806,-2 16-2193,2-16-129,0 0-258,7-2-516</inkml:trace>
  <inkml:trace contextRef="#ctx0" brushRef="#br0" timeOffset="37451.142">23571 12927 7482,'0'0'4515,"8"-3"-516,-2 13-1032,-2 6-6708,-1 2-645,1 6-387,-2-5 258</inkml:trace>
  <inkml:trace contextRef="#ctx0" brushRef="#br0" timeOffset="37819.1629">23686 13039 6450,'6'-11'4644,"4"11"-258,-10 0-387,15 22-3612,-13-1-258,3 6-129,0 5 0,0 1 0,-1-4 0,1-1 0,-4-6 0,4-3 0,-4-6 0,-1-13 258,5 13-129,-5-13 129,8-2 129,-8 2-129,16-29 129,-5 8 129,1-8-129,3 1-129,-1-1-129,1-3 0,0 5-129,-3-2-645,7 13-3354,-10-1-645,0 7-258,-9 10-387</inkml:trace>
  <inkml:trace contextRef="#ctx0" brushRef="#br0" timeOffset="38263.1885">24049 13186 7482,'47'-20'5031,"-21"5"0,4 7-903,-5-13-2838,4 9-258,-2-6-387,-2 3-258,0-2-129,-2 2-129,-8-3 129,-3 4-258,-5-1 0,-4 3 0,-3 1 0,0 11 0,-19-14 0,1 14 0,-2 4-129,-5 5 129,1 5 0,-2 4 0,1 3 129,4 6-129,1 0 129,5 1 0,7 1 0,4 3 129,3-5-129,4 0 0,4-8 0,4 2-129,2-6 0,4-6 0,4-2-387,2-7-129,7 1-1290,1-3-2967,3-7-129,-3-8-387,3 2-258</inkml:trace>
  <inkml:trace contextRef="#ctx0" brushRef="#br0" timeOffset="38667.2115">24557 12979 2967,'4'36'4386,"-5"-10"-387,-1-1 129,-7-1-2838,4 11-387,1-5-387,1 1 0,0-5-258,1-2 129,2-8 0,5-2-129,-5-14 0,14 9 0,1-9-129,-15 0 258,0 0-129,55-29 0,-55 29 258,48-43-129,-48 43 258,51-53 0,-51 53 258,41-54-387,-41 54 0,0 0 129,44-46-129,-44 46-129,0 0-129,0 0-129,0 0 0,22 70-129,-22-70 0,3 61 0,-3-61-129,5 58-129,-5-58-645,20 52-3870,-20-52 129,0 0-645,0 0-129</inkml:trace>
  <inkml:trace contextRef="#ctx0" brushRef="#br0" timeOffset="38947.2274">25002 12778 11223,'41'47'5418,"-41"-47"-645,21 73 0,-17-21-3741,0 1-387,2 6-258,-2 0-258,-6-3 129,2-1-258,-7-2-258,2 0-387,5-53-2967,-16 79-1290,16-79-387,-35 63-387,35-63-258</inkml:trace>
  <inkml:trace contextRef="#ctx0" brushRef="#br0" timeOffset="41647.382">18159 14933 4257,'-9'14'4902,"9"-14"-516,0 0 0,12 12-3096,-2-14-387,14-4 0,3-9 0,15 1-129,9-9-258,14 7 0,2-7-129,11 4-129,2 1 0,4 7-129,-5 0-258,-1 7 129,-12 4-516,-9-5-258,-4 6-2838,-18 1-903,-11 3-387,-15-3-387</inkml:trace>
  <inkml:trace contextRef="#ctx0" brushRef="#br0" timeOffset="42119.409">18325 14704 1548,'12'-12'4257,"-26"12"129,-6 3-258,-11 4-2193,5 12-387,-14-3-387,6 11-387,-4-5 0,2 6-129,2-5 129,8 5-258,6-9 0,13 5-129,7-5-129,7 1-129,13-1-129,10 2-387,11 2-258,3-14-2322,13 6-1677,7-7-258,7-2-516</inkml:trace>
  <inkml:trace contextRef="#ctx0" brushRef="#br0" timeOffset="42443.4275">19112 14469 9546,'-11'18'5160,"11"-18"-258,12 25-387,5-10-3999,7 11-129,2 1-129,2 3-129,-1 2 0,-3 2-129,-1-1 0,-6-2 0,-7 2-129,-6-5 129,-5 0-129,-14-2-129,-7 2-516,-15-12-1419,-2 11-2451,-9-9-516,0 0-129,-2-3-258</inkml:trace>
  <inkml:trace contextRef="#ctx0" brushRef="#br0" timeOffset="43147.4678">13897 15666 7998,'14'26'4902,"-12"-6"-258,-2 9-258,0 3-3870,0 7-258,0 3 129,0 3-387,3-3 129,-1 1-258,3 2-516,-5-28-1677,5 10-2064,0-14-258,-5-13-516,17-4 129</inkml:trace>
  <inkml:trace contextRef="#ctx0" brushRef="#br0" timeOffset="43312.4773">13962 15334 8643,'-12'-42'4644,"12"42"-645,-8-19-1032,8 19-6321,0 12-1161,10 2-258,0 3-258</inkml:trace>
  <inkml:trace contextRef="#ctx0" brushRef="#br0" timeOffset="43627.4952">14409 15484 6321,'-37'-25'4773,"14"14"-387,-3 1-129,-2-4-3483,4 6-129,0-2-129,7 9 129,3 1-387,4 10 129,1 6 0,7 11-129,0 1 0,1 10-129,6 7-129,0 3 129,2 3 0,0 1 0,0 0 129,0-2-516,2 1-129,-7-15-1419,5 4-2709,-4-10-129,-1-3-645,-2-27 0</inkml:trace>
  <inkml:trace contextRef="#ctx0" brushRef="#br0" timeOffset="43807.5055">14131 15813 8901,'-11'-11'4902,"11"11"-516,0 0 0,14-6-3999,3 6-645,0 0-1290,12 0-2709,1 1-387,9 0-129,3-1-387</inkml:trace>
  <inkml:trace contextRef="#ctx0" brushRef="#br0" timeOffset="44423.5408">14984 15489 9546,'0'-13'5160,"0"13"-516,0 0-129,0 0-3999,-2 20 0,-1 5-258,3 4-129,-1 11-258,0 4 258,-2 6 0,1-3-129,2-3 258,0 2-258,2-11 129,1-4-129,2-7 258,2-11-387,1-7 0,-8-6 0,16-12-129,-12-8 0,-1-1-258,-3-6 129,0 3-129,-12-3 387,-2 7-258,-6 2 387,-1 5-129,-4 8 387,-2 2 129,1 4 0,2 6 258,6 11-258,1-3 258,7 8-387,1-3 129,9 5-258,5 0 258,9-1-516,9 0-387,-1-15-1548,13 6-2580,2-13-258,6-1-258,-2-7-258</inkml:trace>
  <inkml:trace contextRef="#ctx0" brushRef="#br0" timeOffset="44755.5598">15235 15734 8514,'-39'26'4902,"19"-6"-258,2-2-129,7 13-3870,4-9 258,6 6-258,2-6-129,10 0-258,5-4 0,6-4 0,1-11-258,1-3 129,1-7-129,-1-7 129,-3-6-129,-4-3 129,-6-6-258,-2-1 129,-8 2-129,-1 0 129,-7 3-258,-5 4 258,-3 6-387,-6 4-129,4 11-258,-4 0-1161,10 11-2580,-2 3-258,10 8-129,3-7-516</inkml:trace>
  <inkml:trace contextRef="#ctx0" brushRef="#br0" timeOffset="45167.5833">15460 15736 10965,'-3'-17'4902,"-4"-1"-387,7 18 129,0 0-4386,0 0-129,0 11-129,0 8 0,2 3 258,3 2-258,2 1 258,-3 2-258,2-6 258,2 1-129,1-5 0,1-8 0,1-8 0,3-1 0,0-9-258,2-10 258,3-3-129,0-3 129,0-3-258,-3 0 258,-1 4-129,-2 4 129,-6 4 0,-7 16 0,0 0 0,0 0 129,0 0-258,-1 23 129,-4 0-129,1 2-129,1 4-129,3-6-516,6 12-2451,0-18-1548,8 5-129,-1-17-387,6 0-258</inkml:trace>
  <inkml:trace contextRef="#ctx0" brushRef="#br0" timeOffset="45551.6052">15820 15821 9417,'7'-12'4902,"-7"12"-129,12-4-129,-12 4-3612,9-3-516,-9 3 0,21-5-129,-8 1-129,4 0 0,-3-2 0,4-1-129,-2-2 0,0 0 0,-6-3 0,1 0-129,-6-4 129,-3 2-258,-2-2 129,-5 1 0,-6 1 0,-3 0-129,0 6 129,-6 4-129,-1 4 129,-2 5 0,2 9 0,3 7 258,0 7-129,6 3 0,3 2 258,9 0-258,0 2 0,9-2 0,6-2-129,2-5-258,4 0-387,-4-19-1935,7 8-2451,-12-13 129,4 2-645,-16-4-129</inkml:trace>
  <inkml:trace contextRef="#ctx0" brushRef="#br0" timeOffset="46047.6335">14701 15501 4386,'0'-11'4773,"-12"3"-129,1 3-387,11 5-2838,-23 6-258,14 16-129,-8 0 0,9 14-258,-1 0-129,9 12-129,0 3-129,12 6-129,8-3 0,6 1-387,12-2-129,3-16-1161,15 4-2967,5-13-387,6-3-387,6-18-129</inkml:trace>
  <inkml:trace contextRef="#ctx0" brushRef="#br0" timeOffset="46371.6523">15897 15376 11481,'46'56'5418,"-21"-23"-645,4 11 129,-7 1-4515,4 9 0,-4 0-129,-6-1-129,-3 0 0,-7-1-129,-5-4 0,-1-8-387,-1 0-516,-16-13-3741,10-8-387,-9-14-129,7-4-774</inkml:trace>
  <inkml:trace contextRef="#ctx0" brushRef="#br0" timeOffset="48555.777">16461 15835 9159,'0'15'4644,"15"-8"-516,-6-7-1290,8 0-6837,-3-3-387,2 3-387,2-3-129</inkml:trace>
  <inkml:trace contextRef="#ctx0" brushRef="#br0" timeOffset="48731.7872">16775 15866 6966,'0'14'4515,"0"-14"-258,-10 9-258,10-9-3870,0 0-1161,0 0-2709,5 0-645,7-3-258,2-3 129</inkml:trace>
  <inkml:trace contextRef="#ctx0" brushRef="#br0" timeOffset="48895.7964">16986 15829 4902,'12'16'5031,"-12"-3"-645,0-13 129,-5 16-2967,-5-14-774,10-2-645,0 0-1161,0 0-2580,11 1-1032,3-2 129,4-5-516</inkml:trace>
  <inkml:trace contextRef="#ctx0" brushRef="#br0" timeOffset="49315.8206">17378 15863 2451,'14'18'4386,"0"-6"0,-2-11-129,0-5-2838,12 4-258,-5-10 0,7 4-516,-4-10-129,7 6-129,-10-7 0,4 2-129,-6 1-258,-4-4 129,-3 3-258,-7 0 129,-3-1-258,-11-1 258,-4 5-129,-5 2 0,-4 3 129,-1 5 0,-1 2 0,0 2 129,-3 13 129,10 7-129,3 2 0,5 4 0,4 2 258,7 4-129,3-2 0,12 0-129,3-3 0,4-1 0,4-6-129,-2-9-129,6 0-645,-9-15-2451,5-3-1419,-3-14-258,0 1-258</inkml:trace>
  <inkml:trace contextRef="#ctx0" brushRef="#br0" timeOffset="49554.8343">17757 15406 5805,'2'-41'5031,"-2"41"-258,4 7-387,-1 22-2709,-3 1-903,2 15-258,2 2-258,2 10 0,-1-3 0,2 5-258,2-3 129,-1 0-258,3-6-129,-1-9-387,9 7-1032,-8-21-2709,6-4-516,0-13-129,4-6-258</inkml:trace>
  <inkml:trace contextRef="#ctx0" brushRef="#br0" timeOffset="49879.8529">18125 15720 4386,'-5'-30'4902,"-6"19"-387,-3 9-129,-8-1-2838,7 8-774,-3 4-258,5 7-258,2 0 0,6 5 129,3 0-129,4 1-129,5 2 129,8 2-129,-1-2 0,0 0 0,0-1 0,-1-1 0,-6-1-129,-4 2 0,-3-6 0,-3-3 0,-8-1 0,-2-5 0,-1 0-129,-1-7-129,2 1-258,-3-9-903,16 7-2838,-7-20-516,7 8-258,0-4-129</inkml:trace>
  <inkml:trace contextRef="#ctx0" brushRef="#br0" timeOffset="50299.8769">18191 15890 4644,'23'-1'5289,"-9"1"-516,-5-8 129,5 8-2580,-7-15-1290,7 6-387,-1-4-387,1 2 0,0-4-129,3 1 258,0-3-387,-3 2 258,-2-1-258,3 1 129,-7 0-129,-2-2 129,-5 1-129,-1 1 0,-7 3 0,-6-2 0,0 4 0,-6 6 0,1 4-129,-2 0 129,2 10 0,0 6 0,2 0 0,6 9 129,0 2 0,6 3 0,1-3 129,3 5-129,6-5 129,5 5-129,-1-3 129,6-4-129,2-1-129,0-6 0,6-2-258,-3-6-516,13 6-3612,-10-16-516,5-2-387,-6-10-516</inkml:trace>
  <inkml:trace contextRef="#ctx0" brushRef="#br0" timeOffset="50503.8886">18678 15884 9288,'-6'15'5031,"6"-15"-258,0 0-645,9 12-5031,-9-12-3612,21 0-387,-5-5-258,4 2-387</inkml:trace>
  <inkml:trace contextRef="#ctx0" brushRef="#br0" timeOffset="50651.897">18929 15902 6837,'-11'14'4515,"11"-14"-516,0 0-3999,-2 10-4386,2-10-258,14 0-258</inkml:trace>
  <inkml:trace contextRef="#ctx0" brushRef="#br0" timeOffset="50795.9053">19089 15947 7224,'0'12'4773,"0"2"-774,0-14-2193,3 15-5547,-3-15-774,0 0-387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22:02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2037 7129 3,'34'-2'4,"6"2"-1,-1-3 0,1 1-1,-2 2-1,1 1 1,-1 0-1,-2-1 0,0 0-1,-1 2 1,1 1-1,-1 1 0,-2-2 0,1 1 0,0 2 0,1 0-1,-1 1 1,0-1 1,-1-1-1,2 2 0,2 0 0,0 0 0,0-2 1,-1 0-1,3 0 0,0 2 1,0-1-1,-1 1 0,1-2 0,0 1 0,0 1-1,-1 0 1,0-2 0,4 0 0,-2-2 0,2-1 0,1 0 0,2 0 0,0-4 1,-1 0-1,4 0 0,0-2 0,1-1 0,-3 0 0,3-1 0,0 0 0,-1 2 0,4-1 0,-3 2 0,2 1 0,0 1 0,1 0 0,0 3 0,-1 1 1,-1-2-1,0 1 1,2 2-1,-4 1 1,0-1 0,0 2 0,1-3 0,3 1 0,-1 1 0,2 0 1,-2-4 0,1 1-1,1 0 0,1 0 0,-1 0 1,-3-1-1,1-2 0,-3 0 0,2 3-1,0-3 1,0-1-1,1 1 1,-2 0-1,3 1 1,-1 1 0,-2 0 0,0-1 0,0 3 0,-3 2 0,-1 0 0,-2-2 0,-2-1-1,2 0 1,1 2-1,-1 0 0,2-1 1,-4-2 0,5-1 0,0 3 0,0 1 1,-2-2 0,0-1-1,-3-1 1,2 2-1,1 1 0,-3 0 0,-1-2 0,0 0-1,1 1 0,0-1 1,2-1-1,-1-2 0,-1-4 0,4 1 0,0 0 0,1-1 0,-1-2 0,3 1 1,1 1-2,-2 3 2,2-1-1,-2 2 0,1-2 0,0 3-1,4 2-1,-3 1-1,1 1-2,2 0 1,-1 0-1,1-1 1,1 4-1,3-1 2,-2 0-2,0-3-5,11 7-6</inkml:trace>
  <inkml:trace contextRef="#ctx0" brushRef="#br0" timeOffset="11062.6328">9621 6015 23,'0'0'32,"0"0"1,9-4 1,-9 4-11,0 0-6,0 0-4,0 12-5,2 6-3,-2 1-2,3 3 0,-2 9-1,2 3-1,-1 7 0,0 5-1,1 4 1,-2-2-1,-1 2 0,1 1 0,-2-2 1,0-2-1,-1-5 1,1-7-2,-1-6 1,0-4-3,3-3 1,-4-11-3,3-11-4,0 0-6,0 0-12,0 0-8,2-17 0,-1 3 1</inkml:trace>
  <inkml:trace contextRef="#ctx0" brushRef="#br0" timeOffset="11583.6626">9640 6408 28,'3'-20'33,"4"7"1,-2-2 1,1 2-12,5 7-5,-4-6-6,7 9-4,-2-3-2,4 8-1,4-1-1,3 0 0,-1-1-2,6 5 0,-1 3 0,1-3-1,-1 4 0,1 2-1,-4 3 0,-4 4 0,-1 4 0,-5-3-1,-2 2 0,-5 4 0,-4 1 0,-5-5 1,-4 0-1,-3-1 0,-6-1 0,-3 0 1,-4 0 1,-6-5 0,-3-2 0,-1 2-1,-2-2 2,1-4-1,0-2 1,4-3 0,3-3 0,6 3 0,6-2 0,2-3 0,12 2-2,-12-1 1,12 1 0,0 0-1,0 0 0,0 0-2,0 0-2,10-2-4,1 8-12,0-6-19,-1 0-1,4 1 0,-1-6 0</inkml:trace>
  <inkml:trace contextRef="#ctx0" brushRef="#br0" timeOffset="12872.7363">10261 6422 35,'-9'3'31,"9"-3"0,0 0-6,0 0-4,0 0-5,0 0-4,0 0-5,0 0-1,-5 11-1,5-11 0,0 0-1,10 5 0,-10-5 0,17 0 0,-2 1 0,1-1 0,4-3-1,0-4-1,6 5 0,1 0 0,1-2-1,0 1 0,0 1 0,-2 0-1,1 5 0,-2 0 0,-5-2 1,-1-1-1,-3 6 0,-2-2 1,-5-1-1,-9-3 0,11-1-1,-11 1-1,0 0-1,0 0-3,-1-12-2,1 12-12,0 0-20,-11-10 0,2 11 0,-4-2 3</inkml:trace>
  <inkml:trace contextRef="#ctx0" brushRef="#br0" timeOffset="13700.7837">10267 6664 26,'0'0'31,"0"0"-1,0 0-3,0 0-4,0 0-4,-2 13-3,2-13-4,0 0-4,0 0-3,0 0 0,0 0-2,0 0 0,10 7-1,-10-7 1,16 4-1,-3 0 1,2-3-1,3 1 1,4 1-1,3-4 0,2-1 0,3 3 0,0-2-1,1-2 1,0 1-2,0 1 1,-3-2-1,-4 3 0,-1 2 1,-4-4-1,-4 3 1,-2 2-1,-4 0 0,-9-3 1,10 3-1,-10-3 0,0 0 0,0 0 1,0 0-1,0 0-1,0 0-1,0 0-1,0 0-6,0 0-25,0 0-8,0 0 2,0 0-2</inkml:trace>
  <inkml:trace contextRef="#ctx0" brushRef="#br0" timeOffset="20931.1972">11443 5988 22,'0'0'26,"0"0"-4,0 0 0,0 0-3,-5 16-3,5-16-3,-5 21-1,0-6-2,6 3-1,-5 0-3,5 11-1,-1 1-1,2 4-1,1 5-2,0 6 1,1 0-1,0 5 0,0 0 0,-1-6-1,-1-2 0,2 2 0,-3-7 1,0-4-1,-1-3 0,0-4-1,0-4 1,-1-3-2,1-1 1,-3-9-2,3 0-2,0-9-2,-3 10-3,3-10-3,0 0-9,0 0-11,0 0-2,-8 12 3,8-12 2</inkml:trace>
  <inkml:trace contextRef="#ctx0" brushRef="#br0" timeOffset="22021.2594">11505 6323 15,'0'0'27,"0"0"1,0 0-5,0 0-4,0 0-5,0 0-3,0 0-1,0 0-1,0 0-1,0 0-1,0 0 0,11 2-2,-11-2-1,13-8 0,-13 8-1,21-3-1,-9 1 0,2-2-1,-1 2 0,1 1 1,2-2-1,1 2 0,-1 0 0,0 0 0,-1 1 0,1 4-1,-1 0 0,-1-1 1,2-1-1,1 4 0,-3-3 0,0 4 0,1 1 1,-1-3-1,0 1 0,-2 4 0,0 2 1,-3-2-1,0 1 0,-1 0 0,-8-11 0,14 22 0,-7-8 0,-2-4 1,0-1-2,0 4 0,-2-3 1,-1 2 0,0-1-1,-2-2 1,-1 1 0,-1 0-1,-1 1 1,-3 0 0,1-1 0,-2 1-1,-1 1 2,-3-1-1,1 1 0,-2-1 0,-3-3 0,0 3 0,-1 0 1,-1-4-1,0 0 1,0-1-1,-2-4 1,3 5 0,1-2 0,1-4 1,-1 0-1,2 3 0,0-3 0,1-1 1,0 3-1,1-3 1,2-2 0,9 2-1,-16 1 1,16-1 0,-12-3-1,12 3 0,0 0 1,-12 0-1,12 0-1,0 0 0,0 0 0,-9 2 0,9-2 0,0 0-1,0 0 0,0 0-1,0 0-1,0 0-1,1 11-3,-1-11-7,0 0-27,11 3 2,-11-3-1,19-8 2</inkml:trace>
  <inkml:trace contextRef="#ctx0" brushRef="#br0" timeOffset="22668.2966">11473 6717 32,'0'0'30,"0"0"2,0 0-7,-3 10-6,3-10-6,0 0-5,9 4-3,-9-4-2,16 6-2,-6-3-1,5 1-4,-2-5-10,2 0-17,7 0 0,-3-7-3,8 5 2</inkml:trace>
  <inkml:trace contextRef="#ctx0" brushRef="#br0" timeOffset="23630.3514">12392 6134 25,'-12'4'29,"12"-4"3,-14 8-1,14-8-12,-9 11-5,9-11-4,-7 10-3,7-10 2,-10 19-3,1-8-1,1 10 0,-6-2-1,1 8-1,-4 3-1,2 3 0,-2 0-2,4 7 1,3 0-1,2-2 1,6-1-1,3 2-1,3-1 2,5-2-1,1-1 1,0-2-1,2-4 0,-1 3 0,-1-3 1,1-4 0,-3-3 0,1-2 0,-1-4-1,-1-1 1,-2-2-1,-5-13 1,9 8 0,-9-8-1,0 0 0,0 0 0,11 3-1,-11-3-1,0 0-3,-1-11-5,1 11-28,6-12 1,-6 12-2,1-13 2</inkml:trace>
  <inkml:trace contextRef="#ctx0" brushRef="#br0" timeOffset="25173.4398">12604 6074 43,'0'0'32,"0"0"0,0 0-8,0 0-6,4 10-5,-1 2-3,-4-2-3,5 7-2,-4 3-1,4 7 0,-2 0-1,4 9-1,-2 5 0,1-1 0,-2 3-1,2 4 0,-1 1-1,-1-2 1,0 2 0,-1-3-1,-2-4 0,-3 0 0,1-3 1,-2-6-1,0-6 0,0-2 0,0-5-2,-2-6 0,5 1-4,1-14-3,0 0-17,0 0-11,0-19 1,6 2 0,-2-8 1</inkml:trace>
  <inkml:trace contextRef="#ctx0" brushRef="#br0" timeOffset="25774.4742">12899 6420 13,'0'0'16,"13"-6"-3,-13 6-1,0 0 1,0 0 0,0 0 1,0 0-1,0 0-2,2 12 1,-2-12 0,0 0-2,-17 9-1,11 1 0,-6-3-3,-1 4-1,-4-1-1,0 5-1,-3 0 1,1 1-1,-3-1-1,3-1 0,-1 1 0,4 2-1,2-1 2,5-7-1,-1 0-1,6 1 1,4-10-1,2 16 1,-2-16 0,15 13-1,-5-7 0,6 6-1,2 0 2,2-2-1,1 5 0,1-1-1,0 1 1,2-4 0,-4 2-1,-2-1 0,-2-6 0,-2 3 0,-4-3 0,-10-6 0,15 7-1,-15-7-1,9 1-2,-9-1-3,10 2-7,-10-2-25,0 0 1,15-13-1,-8 3 1</inkml:trace>
  <inkml:trace contextRef="#ctx0" brushRef="#br0" timeOffset="26617.5225">13180 6454 40,'-5'11'34,"5"-11"2,0 0-1,-2 11-12,2-11-8,-1 9-6,1-9-4,-1 13-1,1-13-1,0 13-1,0-13-3,3 10-3,-3-10-9,5 14-25,-5-14 2,0 0-2,10 3 1</inkml:trace>
  <inkml:trace contextRef="#ctx0" brushRef="#br0" timeOffset="26878.5374">13197 6660 37,'0'0'33,"0"11"0,0-11 0,-2 10-14,2-10-8,1 12-3,1-3-5,-2-9 0,1 14-1,-1-14 0,2 14-1,-2-14-1,1 10 0,-1-10-1,0 0-3,1 11-5,-1-11-15,0 0-10,0 0-1,0 0 1,0-11 1</inkml:trace>
  <inkml:trace contextRef="#ctx0" brushRef="#br0" timeOffset="27486.5722">13439 6536 32,'0'0'32,"0"0"2,-9 4-1,9-4-12,0 0-6,-16-1-6,16 1-4,0 0-1,0 0 0,-9 6 0,9-6-1,0 0 0,0 0 0,17 1 1,-5-3 0,2-4-1,6 4 0,1-2 0,3 1 1,1 0-2,2-4 0,-1 2 0,2 3-2,-1 0 1,-1-2 0,-3 0 0,1 0-2,-3 1 1,-2 2 0,-3 0 0,-5-2 0,0 0-3,-11 3 0,13 1-4,-13-1-2,0 0-16,0 0-15,0 0 1,0 0-2,-10-4 4</inkml:trace>
  <inkml:trace contextRef="#ctx0" brushRef="#br0" timeOffset="28135.6091">13439 6727 52,'-13'6'35,"13"-6"0,-16 6-7,16-6-6,-10 4-7,10-4-4,0 0-2,0 0-1,11 4-3,5-4 0,1-4-1,8 3 0,3 0-2,4-4 0,2-1-1,2 5 0,-2-2 0,-1-2 0,-4 4-1,-3 0 0,-6-1 0,-3 3 0,-2 2 0,-6-3 1,-9 0-1,10 8 0,-10-8 0,0 0 0,0 0 0,0 0-1,6 10-2,-6-10-2,0 0-5,0 0-24,0 0-9,-1-10 3,1 10-2</inkml:trace>
  <inkml:trace contextRef="#ctx0" brushRef="#br0" timeOffset="30500.7446">14551 6120 43,'0'0'32,"-14"2"2,14-2-6,0 0-11,-12 13-5,11-2-4,-3 2-4,3 10-2,0 2 0,2 3 0,0 5-1,3 7 0,-1-1 0,2 2 0,1-3-1,0-1 1,0-2-2,0 1 1,0-4 0,0-6-2,0-1 0,-2-5-3,3 1 0,-6-9-7,4 1-14,-5-13-8,0 0-1,3 11 3</inkml:trace>
  <inkml:trace contextRef="#ctx0" brushRef="#br0" timeOffset="30975.7717">14535 6540 42,'3'-23'36,"1"10"1,-1 1 0,2-4-11,4 10-12,-5-5-4,8 3-5,-2 1-1,6 8-2,0 3-1,5-3 1,2 1-2,3 7 1,1 0 0,1 4 0,-2 0-1,-2-2 1,-3 4-2,-5 3 1,-4 3 0,-7-4 1,-5 2-2,-5 1 0,-4-2 1,-4 0 0,-6 0 0,-1-4 0,-2-4 0,-2 2 0,0-1 0,0-5 2,3 0-1,1 0 0,4-5 0,1 2 0,4-1 1,11-2-2,-13-1 0,13 1-2,0 0-1,0 0-5,17 6-15,-3-6-16,1-3 0,1 1-1,4-4 2</inkml:trace>
  <inkml:trace contextRef="#ctx0" brushRef="#br0" timeOffset="31474.8003">15234 6238 44,'-11'21'33,"1"-9"3,-2 9-1,1 1-17,-8-4-4,4 11-5,-8-1-3,5 1-1,0 2-1,3 2-2,3 0 1,4 6-1,3-1-1,7-1 0,5-2 0,3 2-1,1-1 1,4-5-1,0-5-1,1-5 1,-2-2-2,0-6-2,0 3-3,-14-16-9,18 1-23,-7-3 2,0-8-1,2 1 1</inkml:trace>
  <inkml:trace contextRef="#ctx0" brushRef="#br0" timeOffset="31849.8217">15510 6161 67,'-6'-14'37,"6"14"-1,0 0 2,-9-5-20,8 22-12,-4 2-2,8 15-1,-2 4-1,1 6 0,-2 7 0,2 6-1,-1 4 2,0-2-2,-2 1 0,-1-6 0,-1-5-1,-2-3-2,3-5 0,-4-11-3,6-5-2,-5-11-4,8-3-12,-3-11-16,0 0 1,6-15 1,-3-6 1</inkml:trace>
  <inkml:trace contextRef="#ctx0" brushRef="#br0" timeOffset="32196.8416">15666 6477 31,'13'-2'29,"-13"2"4,10-4-1,-10 4-16,4 14-2,-1-2-4,-3-12 0,-6 24-3,-3-13 0,0 9-2,-7-4 0,-1 4-2,-6-2 0,0 4-1,-5 0 1,2-3-1,1 0-1,5 0 1,5-6-1,6-1 1,8 0 0,1-12 0,23 9-1,-1-2-1,4-5 0,3-1 1,0 3-3,-1-3-1,1 2-4,-10-3-8,3 2-24,-4-2 1,-6-1-2,2-1 2</inkml:trace>
  <inkml:trace contextRef="#ctx0" brushRef="#br0" timeOffset="32571.863">15816 6350 83,'-1'-13'40,"4"1"-1,-3 12 1,3-11-29,-3 11-3,15 4-4,-4 9-2,1 7 0,2 3-1,0 6 0,2 2-1,-2 3 0,-1 7 0,-3-1 1,-4-1-1,-2-2 0,-3 2 0,-5-2 0,-2-2 0,-2-3 0,-1-9 0,-2-4-1,1 0-1,4-5-1,-4-10-1,10-4-7,-11 10-28,11-10-2,0 0 2,0-15-1</inkml:trace>
  <inkml:trace contextRef="#ctx0" brushRef="#br0" timeOffset="33447.9131">16370 6422 70,'0'0'38,"7"12"0,-7-12 0,3 28-23,-8-11-7,6 4-2,-2 2-3,3 9-1,3-1 1,2 1-1,-1 1-1,0-2-1,0 0 1,0 0 0,0 1-1,-2-7 0,-3-2-2,-1 0-1,2-2-2,-2-21-6,-3 15-28,3-15 0,0 0 0,-6-15 0</inkml:trace>
  <inkml:trace contextRef="#ctx0" brushRef="#br0" timeOffset="33681.9265">16229 6707 81,'0'0'40,"10"1"1,3-6 1,1-3-28,13 8-4,-2-6-3,7 3-2,0 2-3,2 0-1,-2 0-2,-3 1-4,0 6-5,-10-5-31,1-3-1,-4 0 1,-1-7-1</inkml:trace>
  <inkml:trace contextRef="#ctx0" brushRef="#br0" timeOffset="34778.9893">17061 6356 19,'0'0'29,"12"3"3,-12-3-6,0 0-3,0 0-4,0 0-4,0 0-1,-23 5-5,23-5-3,-25 6-2,12 2 0,-7 2-1,3 2 0,-4 1-2,1 8 1,1 1-1,-1 4 0,4 2 0,2 2-1,5-1 1,5 2 0,6 1 0,6-6-1,4-3 1,6-3-1,2-3 2,3-5-1,-1-3-1,2-7 2,-3-7-1,2-1-1,-3-4 2,2-9 0,-6-2-1,1-2 0,-4-6 1,-2-2 0,-4-3-1,-3-1 1,-2 2-2,-3 9 1,-1 4 1,-1 3-1,0 4-1,3 13 0,0 0 0,-6 15 1,6 3-1,0 0 0,2 5-1,-1 10 1,1 0 0,2 2 0,-1 0 1,3-3-2,1-4 1,2-2-2,1-4-1,-10-22-2,23 19-9,-23-19-26,19-2-2,-5-7 2,-4-5-1</inkml:trace>
  <inkml:trace contextRef="#ctx0" brushRef="#br0" timeOffset="35159.011">17577 6285 40,'0'0'33,"0"0"3,0 0 0,0 0-11,-7 10-11,-6 6-3,2 6-4,-7 6-2,1 10 0,-5 1-1,4 9-1,-1 4 0,7-2 0,1-3-3,9 4 1,4-5 0,6-4-1,4-4 1,4-8-2,1-5-2,-2-7-3,6 0-8,-4-15-25,-2-7-1,0-8 2,-2-11-2</inkml:trace>
  <inkml:trace contextRef="#ctx0" brushRef="#br0" timeOffset="35440.0269">17781 6495 92,'0'0'38,"10"7"0,-11 4-6,1-11-24,-3 20-1,2-6-4,2 9-1,-1 0 1,0 0-1,1 0-1,-1-1 0,1-2 0,-1-1-3,1-4 0,-1-15-5,1 15-12,-1-15-21,0 0 1,7-10-1,-6-2 1</inkml:trace>
  <inkml:trace contextRef="#ctx0" brushRef="#br0" timeOffset="35639.0385">17827 6272 89,'-7'-11'37,"7"11"1,-10-4-1,10 4-31,0 0-5,0 0-6,0 0-11,15 5-23,-15-5 2,22 3-2,-9-2 3</inkml:trace>
  <inkml:trace contextRef="#ctx0" brushRef="#br0" timeOffset="36080.0629">18032 6217 85,'0'0'38,"0"0"0,0 0 2,12 11-27,-12-11-7,10 23-3,-1-6-1,3 8-1,0 5 0,0-3 0,-2 4-1,1 5 0,-3 2 0,-2 2 0,-3 0 0,-3-3-1,-3-2 1,-1 2 0,-1-3 0,-2-6 0,0-3 0,-2-4 0,2-4 0,0-5 0,3-2 0,4-10 1,-8 10-1,8-10 0,0 0 0,0 0 1,0 0-2,0 0-1,0 0-2,-9-5-4,9 5-23,9-2-9,-9 2 1,5-10 0</inkml:trace>
  <inkml:trace contextRef="#ctx0" brushRef="#br0" timeOffset="37671.1547">18317 5963 24,'2'10'30,"-2"-10"4,0 0-4,0 0-6,0 0-6,0 0-4,0 0-3,4 17-2,-4-17-2,15 16-2,-5-8 0,9 10-2,-1-3 0,6 4 0,1 2-2,4 6 0,0-1 0,2 8-1,-1 1 0,-3 2 1,0 3-1,-5 3 0,-2 3 0,-6-3-1,-2 5 1,-7-5-1,-5 3 1,-2-3-1,-4-1 1,-3-4 0,-1-1 0,0 0 0,-4-4 0,2 0 0,0-2 0,-2-4 1,1-4-1,0 1 0,1-4 1,1-3 1,0-3-1,3-3 0,8-11 1,-13 15-1,13-15 0,-6 9 0,6-9-2,0 0-2,3 10-3,-3-10-19,11-4-15,1 0 0,2-4 0,4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8:57:03.53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12790 11611 5031,'-7'-50'5289,"5"28"-258,2 11-387,-3-4-2967,7 16-258,-4-1-516,14 26-129,-5-1-387,2 10 0,2 7 0,2 6-258,2 5 129,-2 1-129,0-1 0,2-3-129,-3-3 129,1-6-129,-4-5 0,2-13 129,-3-12 0,1-6 0,0-8 0,1-14-129,-1-15 258,3-9-129,0-14-129,1-4 129,2-9-129,4-3 129,2-4-129,0 5 0,2 6 0,-1 7-129,1 16 0,-3 4-258,3 23-516,-14 4-3999,8 10 0,-6 8-645,0 11-387</inkml:trace>
  <inkml:trace contextRef="#ctx0" brushRef="#br0" timeOffset="396.0226">13914 11232 7353,'-25'12'5031,"14"7"-129,-6 3 0,3 15-3741,-16 6-258,4 14 258,-5 7-516,2 11-129,3 7 129,4 7-258,7 2 0,11 3-129,4-4 0,7-2-258,12-2-258,6-8-645,14-3-3870,-8-9-387,9-3-258,-4-10-516</inkml:trace>
  <inkml:trace contextRef="#ctx0" brushRef="#br0" timeOffset="1560.0891">14194 16925 8127,'3'-28'5160,"2"16"129,6 12-516,-11 0-3354,24 4-387,-8 11-387,9 20 0,0 7-387,2 16 129,-1 11-258,-1 3 129,-3 10-258,-5 15 129,-6 4-129,-8 6-258,-3 9 387,-10-10-129,-8 23 129,-9-32-129,-3 13 129,-5-28-387,2-1-645,-9-19-3999,42-62-387,-61 44-645,61-44-258</inkml:trace>
  <inkml:trace contextRef="#ctx0" brushRef="#br0" timeOffset="4748.2715">14686 6070 2967,'-8'-11'3999,"8"11"-1161,-10-11-645,10 11-258,-15-10-645,15 10-387,-20-3 0,9 3-258,-4-1-129,0 2 0,-1 2-258,2 7 0,-2 0-129,0 7 129,-1 3-129,3 3 0,0 5 0,1 1 0,4 4-129,2 0 258,2 0-258,5-1 129,0-1 129,6-1-258,3-6 258,4-3-129,3-7 258,1-1-258,1-10 387,4-3-258,-5-5-129,6-8 258,-3-5-258,1-2 258,-3-6-258,-1-4 129,-3-3-129,-2 3-129,-3-3 258,-3-1-258,-5 4 129,0 1-258,-1 4 258,-1 7-129,-1 4-129,2 14 129,-11-7 0,11 7 0,-11 14-129,8 6 129,-1 9-129,4 4 258,0 4-129,0 2 129,7-1-258,2-1 258,4-5 258,-3-4-387,2-8 258,2-5-258,-2-8 129,0-3-387,4 3-1935,-5-9-2580,-1-5-129,-4-5-516,1-5-387</inkml:trace>
  <inkml:trace contextRef="#ctx0" brushRef="#br0" timeOffset="5471.3129">15194 5924 2709,'-4'18'4902,"-4"-7"-258,-5 0-129,5 15-2709,-14-10-258,8 17-516,-6-1-129,6 8-258,-2-3-258,7 8 0,4-4-258,5-1 129,0-3-129,7-2-129,7-4-129,0-6-258,6 3-1419,-3-14-2709,2-5-387,-2-7-387,4-2-129</inkml:trace>
  <inkml:trace contextRef="#ctx0" brushRef="#br0" timeOffset="5720.3271">15443 6085 5031,'-13'21'5031,"2"1"-387,-6 6-129,2 12-2580,-1-8-1677,6 7 258,1-4-129,4 1-129,5-7 0,0 2-129,7-10-129,3-10-774,11 1-2580,-6-12-1290,4-3-258,-1-13-258</inkml:trace>
  <inkml:trace contextRef="#ctx0" brushRef="#br0" timeOffset="5877.3361">15464 5914 7740,'-20'-6'4644,"20"6"-258,-10 22-1548,9-11-4773,1 4-2193,7 3-387,5-1-516</inkml:trace>
  <inkml:trace contextRef="#ctx0" brushRef="#br0" timeOffset="6200.3546">15643 5935 6450,'13'-19'5289,"-3"17"-387,6 5-387,-1 8-3354,4 14-516,0 4-258,1 13-129,-2 4-129,-3 9 0,-3 1-129,-4-1 129,-6 0-129,0-2 129,-2-10 0,-4-4-129,-3-11 129,2-8-258,0-6-129,5-14-645,0 0-2451,-11-4-1290,9-10-516,-1-9-387</inkml:trace>
  <inkml:trace contextRef="#ctx0" brushRef="#br0" timeOffset="6656.3807">16009 6052 8256,'16'-9'5160,"-6"9"0,7 0-645,-4 0-3870,9 3-129,0 3 0,5 1-387,2 5-129,1-1 129,-2 4-129,1-1 0,-1 1 0,-4-1 0,-2 0-129,-4-1 258,-5-2-129,-5 2 0,-6-3 0,-2 6 0,-6-1 0,-8 1 129,-3-2-129,-2 1 129,-4 0-129,-4 2 0,3-2 129,0-2 0,0-2-129,5-1 0,4 2-129,1-7-258,14-5-645,-14 11-3483,14-11-387,6 0-516,5-6-129</inkml:trace>
  <inkml:trace contextRef="#ctx0" brushRef="#br0" timeOffset="7124.4072">16640 6029 5805,'-13'2'5289,"-3"8"-516,1 5-129,-8 0-3612,11 12 0,-5-2-387,7 7-258,1 1 0,6 4 258,3-1-387,2-1 0,5-1 129,6-6-258,1-2 129,6-8-129,1-8 0,3-5-129,3-5 129,1-7 0,3-12-129,0-8 129,-2-5 0,-2-9 0,-3-1 0,-4-6-129,-6-5 129,-7 4-258,-7-1 129,-2 10 0,-10 5 0,-10 10 0,-4 11 0,-5 8 0,0 8-129,-3 12-258,7 11-516,-6-5-3612,11 6-516,5-4-258,6-1-516</inkml:trace>
  <inkml:trace contextRef="#ctx0" brushRef="#br0" timeOffset="8755.5007">17504 6118 1032,'7'-4'4773,"-7"4"387,0 0-387,12 0-1935,-12 0-1161,0 0-516,0 0-387,0 0-387,-4 16-258,-1-1 0,0 2 0,-1 2-129,-2 7 0,-4-2 129,2 0-129,-2 2 0,3-5 0,-1-2 129,1-2-129,0-3 0,9-14 129,-11 14-129,11-14 129,0 0-129,0 0 0,-2-11 129,2-6-129,7-1 0,2-7 129,4-3-258,1-5 258,2-3 0,3-6 129,1 5 0,-1-2 129,3 7-129,-7 2 0,2 9 0,-3 2-129,-2 11 0,-3 8-129,0 4 0,-1 12 0,-1 6 0,3 10 129,-3 4-129,3 10 0,3-1 129,-2 1 0,3 1-129,-2-5 129,3-3 0,-4-4 0,2-5-129,-4-9 0,-2-4-516,4 2-774,-11-19-3612,0 0-258,0 0-129,0 0-774</inkml:trace>
  <inkml:trace contextRef="#ctx0" brushRef="#br0" timeOffset="12852.7351">14667 7352 1548,'15'-21'5160,"-15"21"0,8-15-258,-8 0-2193,0 15-774,0 0-387,0 0-645,0 0-129,4 18-387,-3 1-129,0 7-129,2 8 0,-1 6-129,0 2 0,-2 7 0,1 0 0,1-2 0,0 0 0,-2-5 0,0-4-129,0-9 129,0-4 0,0-4 0,0-10 0,0-11 0,0 0 0,0 0 0,0-7 0,0-10-129,0-5 258,0-1-129,0-2 0,1-3 0,0 4 0,4 2 0,0 3 129,2 7-129,4 5 0,2 6 0,1 2 0,3 9 129,3 7-129,-1 7 0,1-1 0,0 2 0,-5 5 0,-3-1 129,-2 3-129,-8-4 129,-2-2-129,-8-1 258,-8-4-258,-2-3 258,-6-5-258,-4-3 129,-3-6-129,3-2 0,-2-2 0,4 0 129,4-5-129,4-4-129,5 3 129,3-2-258,10 8-258,-1-22-903,11 12-3225,1-8-516,6 3-129,1-3-645</inkml:trace>
  <inkml:trace contextRef="#ctx0" brushRef="#br0" timeOffset="13136.7513">14955 7169 5805,'21'-34'5031,"-11"27"-516,-1 5 0,-9 2-3741,13 13-387,-11 6 258,5 12-258,-6-3 0,4 11-129,-4-1 0,0-1-387,3 4-516,-4-11-1677,-2 6-2193,2-7-387,3-5-387,-1-6 258</inkml:trace>
  <inkml:trace contextRef="#ctx0" brushRef="#br0" timeOffset="14068.8046">15378 7541 5805,'0'0'5160,"13"6"-387,3-3-774,0-5-3096,8 2 0,0-4-258,7 2-258,-2 1-258,2 1 129,-1 0-258,-4 0 0,0 0-129,-7 0-129,-3 0-258,-16 0-774,16 0-1677,-16 0-1677,-8 6-258,-7-2-387</inkml:trace>
  <inkml:trace contextRef="#ctx0" brushRef="#br0" timeOffset="14256.8154">15411 7715 1935,'0'19'4902,"8"-15"0,7-3-387,12 2-2322,-7-5-774,11 2-516,-2-5-387,1 1-387,1 3-645,-6-8-1935,2 3-2064,-3 3-387,-3-4-129</inkml:trace>
  <inkml:trace contextRef="#ctx0" brushRef="#br0" timeOffset="14587.8343">16081 7173 9288,'12'-12'5289,"-12"12"-387,9 12-1419,-9 2-2580,7 14-129,-6 8-258,4 14-258,-4 7 0,3 9-129,-4 4-129,0 1 129,-1 1-258,-3-2 129,4-7-258,-1-10-258,2-4-387,-1-19-2838,0-6-1032,4-10-516,-4-14-258</inkml:trace>
  <inkml:trace contextRef="#ctx0" brushRef="#br0" timeOffset="14931.854">16113 7702 9546,'-5'-16'5547,"14"3"-516,9 13-1161,-2-7-2709,11 6-387,1 0-258,4 1 0,1 7-387,-2 5 0,-5 2-129,-1 1 129,-5 3-258,-6 4 258,-7-2-258,-5-3 129,-5 2 0,-12 1 0,-4-6 0,-7 3 129,-3-2-129,-4-4 129,-1-1 0,3-3 0,3-6 0,8-1 0,2 0-258,8-5-258,10 5-1161,5-6-3612,9-3 129,0-4-645,7 0-258</inkml:trace>
  <inkml:trace contextRef="#ctx0" brushRef="#br0" timeOffset="15811.9043">17024 7264 1935,'9'-7'4902,"-9"7"0,0 0-516,4-13-1806,-4 13-1419,-8 1-129,8-1-387,-20 21-129,7 1 0,-7 5-258,3 10 258,-6 8-258,1 10 129,3 1-129,1 7 258,5 1-387,5 2 129,6-2 129,2-6-387,11-7-258,3-10-903,11-5-3354,-2-7-387,3-8-387,-3-11-258</inkml:trace>
  <inkml:trace contextRef="#ctx0" brushRef="#br0" timeOffset="16291.9318">17337 7287 7740,'0'-37'5031,"0"37"-129,-6 10-258,-2 15-3999,7 18-129,-2 8-129,1 9-129,2 7-129,0 4 0,2-4-129,2 2 258,2-5-129,0-8-516,3-10 0,-5-14-645,9-2-2709,-6-12-1161,1-11-129,1-10-258</inkml:trace>
  <inkml:trace contextRef="#ctx0" brushRef="#br0" timeOffset="16555.9469">17483 7728 1161,'0'-13'4515,"0"13"129,-10 4-387,-2 10-1548,-5-6-1548,3 11-129,-7-5-387,6 7 129,-5-7-129,7 6 0,-2-2-129,6-1 0,0-3-129,8 2 0,1-16-129,10 17 129,4-9-258,3-2 129,4-5-129,-1-1-387,6 5-774,-7-7-3612,2-8-129,-1 0-645,-2-3-129</inkml:trace>
  <inkml:trace contextRef="#ctx0" brushRef="#br0" timeOffset="16756.9584">17699 7571 6063,'0'0'5418,"0"0"-387,0 0-516,0 12-2451,2 0-2451,-2-12-774,10 22-3096,-3-7-645,-1-1-129,3 2-387</inkml:trace>
  <inkml:trace contextRef="#ctx0" brushRef="#br0" timeOffset="16932.9685">17747 7763 5547,'-20'25'4773,"13"-14"-258,0 4-258,5-2-3870,2 1-645,0-14-2709,2 14-1290,8-11-516,2-3-129</inkml:trace>
  <inkml:trace contextRef="#ctx0" brushRef="#br0" timeOffset="17191.9833">17988 7574 9933,'18'2'5418,"-2"-2"-516,7 0-903,-2-6-3096,12 2-258,-5-3-387,3 0-129,-3 3-129,-1-2-387,-3 6-516,-10-8-1677,-2 8-2322,-12 0-258,0 0-387,0 0-258</inkml:trace>
  <inkml:trace contextRef="#ctx0" brushRef="#br0" timeOffset="17387.9945">18088 7710 5289,'-13'32'5547,"13"-32"-387,4 17-258,-4-17-3225,25 4-387,-11-4-258,7 0-516,-2-1-258,1-1-258,3 2-645,-8-11-1548,6 8-2709,-3-6-258,2 0-258,-3-7-387</inkml:trace>
  <inkml:trace contextRef="#ctx0" brushRef="#br0" timeOffset="17968.0277">18601 7161 7998,'9'-14'5160,"1"12"-258,-10 2 0,3 18-4128,-3 4 129,4 12-516,-4 4 0,3 11-129,-2 9 0,2 2-129,-2 0 0,0 3-129,0-5 0,-1-8-129,3-4-258,-3-14-129,2-2-516,-2-17-129,2 5-774,-2-18-129,0 0 0,-7-10-129,7 10 774,-2-22 516,1 2 903,0 5 774,-4-11 774,6 12 516,-2-15 0,7 17-129,-5-12-129,11 15-387,-2-7-258,10 13-516,-1-2-129,4 5-129,1 7-129,0 7-258,-2 7 129,-5 0-129,-3 7-129,-4-1 129,-8-1 0,-2-3 0,-10-2 0,-4-4 129,-2-7-129,-4-2 129,0-6-129,-3-2 129,1 0-129,6-4 0,2-4 0,2-2-258,12 10-129,-13-18-258,13 18-1290,0 0-2967,2-13-258,-2 13-516,14-17-129</inkml:trace>
  <inkml:trace contextRef="#ctx0" brushRef="#br0" timeOffset="18284.0457">19238 7302 7998,'12'-13'5160,"-8"-2"-129,-4 15-258,-16 0-3999,2 10 129,-8 7-516,0 8 0,-4 9 0,2 8 0,-3 9-258,6 4 258,0 4-258,7 1 0,5-2-129,5 1 129,4-5-387,0-11-129,13-1-903,-5-16-3741,9-11 129,0-13-516,2-2-516</inkml:trace>
  <inkml:trace contextRef="#ctx0" brushRef="#br0" timeOffset="18568.062">19444 7126 8643,'7'-12'5547,"-7"12"-258,3 19-129,-3 14-3870,0-3-516,-1 16-387,-1 9-129,0 7-129,1 6 129,-3 2-129,1-1-129,1-2 0,-3-5-129,1-10 0,4-4-387,-7-16-258,7-1-645,0-31-2322,0 19-1290,0-19-387,7-4-387</inkml:trace>
  <inkml:trace contextRef="#ctx0" brushRef="#br0" timeOffset="18840.0775">19581 7631 4128,'2'-12'4902,"-12"8"0,-5 4-258,4 9-3225,-13 0-258,5 7-129,-3-1-387,5 4 0,-1-5-129,8 3-129,1-3 0,7 2 0,2-5-129,2 0-129,7-4 129,2 1-129,3-2 0,2 1 0,2-3-129,-1-4-387,5 7-516,-10-7-3870,6-4-129,0-5-774,-2-2 0</inkml:trace>
  <inkml:trace contextRef="#ctx0" brushRef="#br0" timeOffset="19140.0947">19727 7214 9417,'20'-17'5676,"-9"16"-387,7 7 0,-2 8-4257,5 18-129,-1 1-387,1 19 0,-3 6-258,-1 10 0,-6 2-129,-4 3-129,-5 1 129,-2-5 0,-4-6 0,-4-9 0,-1-11 0,-2-9-387,2-4-516,-5-22-3096,14-8-1419,-7 0-258,7-15-645</inkml:trace>
  <inkml:trace contextRef="#ctx0" brushRef="#br0" timeOffset="19808.1328">20409 7399 5289,'19'-18'5547,"-19"18"-387,15-5-258,-15 5-2838,7 7-903,-7 7-258,1 12-387,-1 7-258,0 6 0,-1 3 0,-2 1-129,1 4-129,1-3 129,1-3-258,-1-6-129,1 0-516,-1-16-903,1 1-3096,0-8-645,0-12 0,0 0-516</inkml:trace>
  <inkml:trace contextRef="#ctx0" brushRef="#br0" timeOffset="20032.1457">20224 7716 7482,'7'0'5418,"8"-2"-387,11 1-129,0-6-3999,13 7 0,0-6-387,7 3-258,-2-3-258,-1 0-258,-2 6-516,-7-13-903,-3 11-3354,-5-5-129,-7 2-387,-6-2-258</inkml:trace>
  <inkml:trace contextRef="#ctx0" brushRef="#br0" timeOffset="20852.1924">21201 7420 5676,'9'-4'5547,"4"-6"-258,-13 10-387,0-14-3096,-8 5-1032,8 9 0,-24-4-387,5 4 0,-7 5-129,0 6 0,-6 4 0,-4 12 0,0 1-129,3 6 0,4 2 129,8 1-129,7 0 0,9 1 0,7-7-129,12-7 129,9-6-129,4-5 0,4-9 0,3-4 0,0-11 129,-6-6-129,-1-5 0,-6-5 0,-1-6 129,-9-2-129,-4-2 129,-6 3-129,-1 0 0,-1 3 129,-5 6-129,1 7 0,-5 12 0,10 6 0,-13 6-129,12 14 129,0 8 0,1 5 0,1 3 0,3 3 0,5 0-129,-1-2 0,6-2-258,-4-10-387,10 1-1548,-8-16-2709,7-2-387,0-9-645,5-9 129</inkml:trace>
  <inkml:trace contextRef="#ctx0" brushRef="#br0" timeOffset="21124.2082">21675 7197 8385,'-6'0'5418,"-11"11"-258,0 18-1032,-9 1-3225,4 13 129,-7 1-387,3 10 0,0 4-258,6 3 129,2-5-258,7 1-129,7-4-129,4-11 0,9-3-516,6-17-387,9 8-1806,-2-22-2322,2-6-516,1-4-387,2-8 0</inkml:trace>
  <inkml:trace contextRef="#ctx0" brushRef="#br0" timeOffset="21356.2215">21866 7459 8514,'-12'19'5289,"2"5"-258,0-5-1032,2 15-3096,-2-2-258,4 3-129,2-3-258,4 1-129,0-5-129,4-5-129,6-3-387,-10-20-1290,21 4-3096,-7-6-258,3-11-258,-2-8-516</inkml:trace>
  <inkml:trace contextRef="#ctx0" brushRef="#br0" timeOffset="21504.2298">21908 7305 8256,'-26'-7'5031,"26"7"-516,-10 12-1935,10-12-5676,11 18-1290,1-7-774,2 1 0</inkml:trace>
  <inkml:trace contextRef="#ctx0" brushRef="#br0" timeOffset="21828.2485">22071 7219 9030,'6'0'5547,"6"8"-258,0-2-1032,7 20-2967,-5 4-516,6 9-258,-2 10-258,-2 4-129,-3 6-129,-6 1 0,-4-3 0,-3 0-129,-5-8 129,-7-5 0,0-10-129,-4-5 0,-1-10-258,2-10-258,8 7-2064,-2-16-2451,9 0-129,-4-13-516,4 0-129</inkml:trace>
  <inkml:trace contextRef="#ctx0" brushRef="#br0" timeOffset="22212.2704">22370 7124 10449,'-10'-22'5676,"10"22"-258,0 0-1161,13 11-3354,-2 13 0,8 10-387,4 10-129,2 11-129,4 8 0,-3 3 0,-2 1-129,-5 2 0,-3-2-129,-9-3 129,-7-11-129,-3 0 129,-9-11-129,-2-6 129,-1-6 0,1-5-129,-3-6 0,5-6-258,2-2-258,0-11-1161,10 0-3612,0 0-129,0 0-645,-5-10-516</inkml:trace>
  <inkml:trace contextRef="#ctx0" brushRef="#br0" timeOffset="23856.3645">14737 8851 8901,'0'13'5160,"-1"1"-387,-6-2-516,1 13-3354,-6-2 129,4 12-387,-1-1-258,4 7 0,0-3-258,5 0 129,0-6-129,7-5 0,5-4-387,3-17-387,11-2-3483,-5-12-774,3-13-387,-2-10-258</inkml:trace>
  <inkml:trace contextRef="#ctx0" brushRef="#br0" timeOffset="24008.3731">14768 8558 7611,'-34'-7'4644,"24"9"-387,10-2-4128,0 24-4257,3-13-258,9 3-774</inkml:trace>
  <inkml:trace contextRef="#ctx0" brushRef="#br0" timeOffset="24248.3869">15133 8674 7353,'14'26'4773,"-7"-7"0,-1 4-516,-4 10-3354,-2 1-516,0 4-387,-1 5-387,-8-8-1290,1 2-2709,1-2-258,-2-7-258,4-8 0</inkml:trace>
  <inkml:trace contextRef="#ctx0" brushRef="#br0" timeOffset="25060.4333">15575 8916 6966,'-34'0'5289,"20"-3"-129,14 3-258,-15-16-3096,23 13-387,5-6-516,12 3-387,1-4-258,7 2-129,2 4-258,-1-6-258,3 10-645,-15-4-2193,1 4-1806,-10 0-258,-13 0-258,7 15-129</inkml:trace>
  <inkml:trace contextRef="#ctx0" brushRef="#br0" timeOffset="25224.4427">15565 9062 8256,'3'19'5031,"12"-13"-258,5-6-129,8 0-3870,-2-1-387,3-5-774,6-1-3870,-4 2-516,-2-1-258,-1-6-387</inkml:trace>
  <inkml:trace contextRef="#ctx0" brushRef="#br0" timeOffset="25496.4583">16155 8742 10965,'-26'33'5160,"12"-15"-258,0 16-903,0-9-3483,5 10 0,0-2-129,8 6 0,1-3-129,1 1-129,6-6-129,8-4-129,3-2-516,-4-20-2838,9 1-1548,-4-12 0,6-6-516,-2-15-387</inkml:trace>
  <inkml:trace contextRef="#ctx0" brushRef="#br0" timeOffset="25644.4667">16210 8682 7611,'-45'-41'5160,"28"28"-387,2 11-129,15 2-3354,-9 0-2193,13 10-3483,7 0-516,5 2-129,4 2-516</inkml:trace>
  <inkml:trace contextRef="#ctx0" brushRef="#br0" timeOffset="25892.4809">16515 8719 8514,'14'9'5289,"-7"12"-258,-3-5-387,-4-3-3354,0 17-774,-3-1-129,3 10 0,-3 0-129,3 6-129,-3 1-129,-1-7-387,4 7-645,-7-13-3741,5-7-129,0-10-387,2-16-516</inkml:trace>
  <inkml:trace contextRef="#ctx0" brushRef="#br0" timeOffset="26088.4921">16360 9004 9159,'-8'0'5418,"25"0"-258,3-4-258,8 4-3741,1 0-645,6 0-258,2 0-903,-4 0-3741,1-2-516,-3-2-516,-1 0-258</inkml:trace>
  <inkml:trace contextRef="#ctx0" brushRef="#br0" timeOffset="26344.5068">16983 8727 12255,'11'6'5547,"-11"-6"0,0 26-258,-2-3-4386,2 8-387,-1 7 129,-1 9-516,0 8-129,-2 3-258,4 4-645,0-10-3483,0-1-903,3-12-387,3-7-387</inkml:trace>
  <inkml:trace contextRef="#ctx0" brushRef="#br0" timeOffset="27943.5982">23378 7512 2451,'9'0'5289,"-9"0"-129,1 14-387,-1 10-2967,-10-7-774,5 15 0,-10-4-258,6 7-258,-3-5-129,2 1-129,-1-7-129,3-3 0,5-9-129,3-12 0,0 0 0,6 0 129,2-17-129,3-5 0,-1-9 129,4-3-129,-3-8 129,2 2-129,-2-2 129,4 5 0,-2 4 387,-1 9-258,-3 6 0,3 15 0,-2 5 129,0 17-129,1 7 0,-2 10-129,1 6-258,0 1-387,10 10-3612,-11-7-1032,4-3-387,-4-5-516</inkml:trace>
  <inkml:trace contextRef="#ctx0" brushRef="#br0" timeOffset="28768.6454">17788 8897 9288,'-13'9'4902,"2"7"-258,-1 14-1419,-4-6-2838,2 9 129,-2-4-129,4 3-129,-1-4-129,2-1 0,2-4 0,4-1-129,2-9 129,3-13 0,0 0 0,5 0 129,4-13-129,1-10 0,5-5 0,-1-3 129,0-6 0,3 1-129,-2-4 258,1 9 0,-5-5 0,3 12 0,-3 4-129,-2 9 129,1 6-129,1 5 0,0 11-129,4 12 0,1 4-129,4 12 129,-1 3-129,3 2-129,2 4-387,-8-10-903,8 4-3612,-12-9 0,2-2-516,-7-12-516</inkml:trace>
  <inkml:trace contextRef="#ctx0" brushRef="#br0" timeOffset="29919.7113">14785 10037 9546,'1'-67'5289,"-1"48"-129,0 19-387,0 0-3870,0 17-387,0 19 0,0 11-258,3 13-129,-3 3 129,2 5-129,-1 2 0,2 1 129,-3-6-258,0-6 0,4-9-258,-3-12-516,10 4-2451,-6-26-1677,2-9-258,-7-7-387,22-23-258</inkml:trace>
  <inkml:trace contextRef="#ctx0" brushRef="#br0" timeOffset="30195.727">15073 10239 6966,'0'0'5031,"0"18"-516,-10 5-387,-11 4-3483,-3 8-258,-3 0 258,-1 6-129,-4-9 0,6 5 0,-1-10 0,8 3 258,1-10-387,10-1 129,5-7-258,8-2 129,10-6-258,4-2-129,8 1 0,4-3-129,5 0-645,-5-3-2451,4 0-1677,-3-5-129,-4 0-387,-3-6-387</inkml:trace>
  <inkml:trace contextRef="#ctx0" brushRef="#br0" timeOffset="30424.7401">15233 9866 10707,'3'-61'5289,"2"47"-387,5 13 0,-10 1-4257,13 21-258,-5 4-258,1 8-258,-2 13-387,-3-5-516,6 7-3741,-9 1-129,4-6-387,-5-1-387</inkml:trace>
  <inkml:trace contextRef="#ctx0" brushRef="#br0" timeOffset="30684.755">15505 10280 9159,'4'18'5418,"13"-12"-129,-6-6-387,10 10-2451,-7-10-2064,11 0 129,0 0-516,-3-2-516,2 5-903,-10-3-3612,3 1 129,-17-1-516,14 3-516</inkml:trace>
  <inkml:trace contextRef="#ctx0" brushRef="#br0" timeOffset="30843.7641">15538 10445 10191,'-7'26'5289,"7"-26"-258,17 17-387,-3-12-4257,6-2-645,6 4-3999,-5-6-516,4-1-387,-4 0-387</inkml:trace>
  <inkml:trace contextRef="#ctx0" brushRef="#br0" timeOffset="31151.7817">15978 9895 10965,'8'-17'5547,"3"11"-516,-11 6 129,10 17-4257,-8 10-387,3 10 0,0 1-258,-1 10 0,1 6 0,0 6-129,-3 0 0,1-3 0,-2-5-258,0-4-129,2-1-387,-3-16-645,7 4-1806,-3-20-2064,-4-15-258,13 6-258,0-7-258</inkml:trace>
  <inkml:trace contextRef="#ctx0" brushRef="#br0" timeOffset="31408.7964">16215 10305 7998,'5'-20'4773,"-5"5"-258,-7 15-129,-4 8-3483,-12-3-258,4 17-258,-8-3 129,6 10 129,-6-6 0,9 1 0,1-4 0,10 5 0,-1-6-129,8-2-129,6-4-129,7 1 0,4-7-258,5 0-129,1 3-258,1-10-387,4 5-1548,-7-5-2709,3-4-387,-3-11-129,1 2-387</inkml:trace>
  <inkml:trace contextRef="#ctx0" brushRef="#br0" timeOffset="31655.8106">16446 10155 8514,'22'-20'5547,"-13"20"-129,-9 0-258,11 18-2967,-11 0-1290,1 11-258,-1 4-258,0 4-129,0 4-129,0 4 0,0-1 0,-1 4-129,2-8 0,2-3-387,4 0-516,-7-17-2064,3 3-2322,-3-12 0,0-11-645,0 0 0</inkml:trace>
  <inkml:trace contextRef="#ctx0" brushRef="#br0" timeOffset="31840.8211">16402 10513 6708,'-6'-17'5547,"6"17"-129,6-16-387,4-3-1419,4 15-2838,1-2-258,5 1-258,3 3-387,-1-3-387,6 5-774,-11-1-3354,10-1-516,-3-10-129,4 0-645</inkml:trace>
  <inkml:trace contextRef="#ctx0" brushRef="#br0" timeOffset="32051.8332">16873 10121 10191,'9'0'5547,"-9"0"-516,6 29 258,-6-8-4128,-2 13-387,2 0-258,0 6-258,2 0 0,0 5-387,0-1-516,-2-14-3483,0 1-774,0-7-516,-1-5-387</inkml:trace>
  <inkml:trace contextRef="#ctx0" brushRef="#br0" timeOffset="34027.9462">14089 5570 3870,'-27'36'4644,"14"-8"0,-5 4-258,6 23-2967,-13 5-129,4 27-258,-8 12-258,3 19 0,-3 12-258,10 14-258,6 11-645,3-6-3741,15-3-645,15-3-387,17-8-387</inkml:trace>
  <inkml:trace contextRef="#ctx0" brushRef="#br0" timeOffset="35100.0076">17236 9848 8127,'8'7'5160,"2"13"0,5 20-1290,1-4-2451,11 20 0,-8 3-258,8 16-387,-8 2-258,-4 9 0,-8 3-258,-7 3-258,-11 1-387,-14-10-774,1-4-3741,-15-9-258,-6-11-387,-5-16-516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8:58:16.79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2304 7387 1548,'25'7'4386,"-7"-7"129,8-3-2193,12 5-387,3-3 129,14 1-645,-2 0-258,7 1-258,2-1-258,6 2-258,-6-2 0,-2 2 0,-6-1-258,-1 2 0,-4-1-129,-4 2-129,-6 3-387,-10-6-1032,-3 7-2838,-4-2-387,-7-2-387,-3-2 129</inkml:trace>
  <inkml:trace contextRef="#ctx0" brushRef="#br0" timeOffset="540.0309">4797 7499 903,'19'-14'4386,"-3"10"387,-1-3-258,0-8-1935,11 15-516,-2-14-516,17 13-258,-4-3-516,13 4-129,2 0-258,9 2-129,1 0 0,5 2-258,0 0 0,-3 2-129,-1 1-258,-7-7-1032,-3 3-3225,-11 1 0,-8 2-387,-7 0-387</inkml:trace>
  <inkml:trace contextRef="#ctx0" brushRef="#br0" timeOffset="1104.063">7633 7617 4128,'-25'-9'4902,"13"2"-129,1 2-1677,-5-10-1161,16 15-258,-2-19-129,12 9-387,4-6-258,12 8-129,8-7-258,12 5-129,7 1-129,6 0-129,6 5 0,3 4-129,1 0 0,8 2 0,-5 7-387,-5-3-258,1 18-1677,-14-12-2580,-11 3-129,-15 1-387,-15 0-387</inkml:trace>
  <inkml:trace contextRef="#ctx0" brushRef="#br0" timeOffset="10551.6036">14583 5850 2322,'4'-11'4515,"-1"-3"129,-3 14-258,2-15-2580,-2 15-516,0 8-387,3 12-387,-3 3-258,1 14 0,-1 1 0,-1 8 0,1 1-129,0 1 0,0 1-129,0-3 258,0-6-516,0-5 258,0-5-387,0-11-258,4 1-774,-4-20-2967,0 0-129,0 0-645,13-13 516</inkml:trace>
  <inkml:trace contextRef="#ctx0" brushRef="#br0" timeOffset="10827.6193">14777 6070 903,'-36'42'4257,"8"-21"-387,4 6-387,-7-8-774,6 9-645,-1-15-387,8 7-516,-2-11-387,12 3-129,8-12-129,-4 16-129,4-16-258,14 8 0,3-3-129,4-1 0,6 2-387,0-6-774,9 6-1419,-5-6-2064,3 0 0,-5-6-645</inkml:trace>
  <inkml:trace contextRef="#ctx0" brushRef="#br0" timeOffset="11287.6457">15033 5954 4902,'-18'17'5160,"18"-17"0,-9 16-645,9-16-2193,4 3-1677,8-2 129,5 5-516,5-4 0,2 3-129,2-2 0,0 3-129,1 2 129,-1 0-129,0-1 0,-6 0-129,-3 0 129,-5 2 0,-5 5 0,-2-3 0,-8 2 0,-7 0 0,-3 2-129,-7 0 258,-4 1-129,-1 2 0,0 0 0,-4-1 129,6 1-129,0 0 0,6-2 0,2-4 0,8-1-258,7-11-258,1 18-1032,-1-18-3096,24 0-258,-3-11-129,6 2-258</inkml:trace>
  <inkml:trace contextRef="#ctx0" brushRef="#br0" timeOffset="11503.658">15392 6186 2322,'-3'28'5031,"-13"-14"-258,0 6-129,-10-13-2580,8 15-516,-11-11-645,8 6-129,0-5-387,6 0-258,1-4 0,3-2-258,11-6-387,0 0-903,0 0-2709,10 0-645,4-7-129,2-7-387</inkml:trace>
  <inkml:trace contextRef="#ctx0" brushRef="#br0" timeOffset="11859.6784">15661 6015 3612,'-17'19'4902,"-4"3"0,-3 3-516,1 13-2451,-2-11-903,10 9-258,0-5-258,9 1-129,6-8-258,11-4 258,7-7-258,6-5 129,4-8 0,3-6 0,3-10 129,-3-2 0,-7-7-129,0-4 0,-5-2 0,-7-4-129,-8 2 129,-4-2-258,-4 6 129,-6 7-129,-6 4 129,-3 11-258,-2 8-387,-9 7-3225,7 14-903,-5 3-645,7 6-387</inkml:trace>
  <inkml:trace contextRef="#ctx0" brushRef="#br0" timeOffset="14384.8228">14599 6926 3096,'0'0'4515,"3"18"-129,-3-5-1935,0-13-774,0 28 0,-4-9-516,4 8-387,-6-5-129,6 5-129,-2-5 0,2 2 0,0-5-129,2-2-258,5-6 129,-7-11-258,17 15 129,-6-13-387,2 0-645,-4-4-2709,4-7-903,-1-5-387,-1-7-258</inkml:trace>
  <inkml:trace contextRef="#ctx0" brushRef="#br0" timeOffset="14568.8333">14629 6724 4773,'-24'-5'4773,"13"5"-129,11 0-387,-7 11-3741,7-11-1032,3 19-3483,8-10-387,4 0-645,2 0 258</inkml:trace>
  <inkml:trace contextRef="#ctx0" brushRef="#br0" timeOffset="15031.8597">14907 6840 6966,'0'0'5031,"0"0"-258,0 0-387,10 2-3870,2 2 0,3 3-258,3-1-129,4 3 0,2 0 0,1 3-129,0-2 0,-1 4 0,-4-5 0,-3 2 0,-6 1 0,-4 1 0,-7-2 0,0 0 0,-9-1 0,-5-1 129,-5 3-129,-3-2 0,0 1 0,-2-2 129,3-2-129,1 0 0,5 3 0,5-5 129,10-5-258,0 0-129,0 16-1419,6-16-2709,9-2-387,2-4-387,4-7 0</inkml:trace>
  <inkml:trace contextRef="#ctx0" brushRef="#br0" timeOffset="15271.8735">15320 7023 3999,'-37'32'4902,"12"-11"129,0-4-774,2 6-2580,-9-13-516,11 9-258,-2-10-258,7 4-387,3-6 0,5-3-258,8-4-516,0 0-2709,0 0-1290,12-10-387,-1 0-387</inkml:trace>
  <inkml:trace contextRef="#ctx0" brushRef="#br0" timeOffset="15671.8964">15608 6854 2967,'-12'20'5289,"-7"-2"-387,-3 4-129,-2 7-1806,-2-3-1806,6 11-258,3-6-387,8 3 0,4-7-387,5-3 387,6-1-516,9-8 129,9-12 0,3-3 0,3-5-129,3-12 0,-2-5 258,3-5-258,-6-7 258,-5 0-129,-7-5 0,-7 2 0,-9 4 0,-2 5-129,-13 5 0,-8 11-129,-4 11-258,-9-2-1419,6 13-2838,-4 6-516,6 8-258,6 1-387</inkml:trace>
  <inkml:trace contextRef="#ctx0" brushRef="#br0" timeOffset="17887.0231">14482 7624 1032,'7'-9'4773,"-7"9"129,11-7-258,-11 7-2322,0 0-903,6 12-258,0 12-387,-5 2-387,5 6 129,-2 8-258,3 5 0,-2 2 129,1-2-258,-1 1 129,-1-1 0,-2-4 0,1-4-258,-1-3 129,0-11-387,0 0-258,-2-23-387,6 21-1290,-6-21-1677,4-6-1032,0-8-258,2-6 129</inkml:trace>
  <inkml:trace contextRef="#ctx0" brushRef="#br0" timeOffset="18176.0394">14668 7925 3870,'0'0'4386,"0"0"-516,-6 7-1548,2 6-516,-8-9-387,4 12-387,-7-10 0,6 6-258,-5-2 0,4 1 0,-2-6-258,5 6-129,0-3 0,7-8-129,-5 16 0,5-16-129,3 14 129,6-7-258,2 1 129,5-2-129,0 2 0,3-4-258,3 7-645,-5-11-2451,3 2-1419,-2-2-258,-1 0-258</inkml:trace>
  <inkml:trace contextRef="#ctx0" brushRef="#br0" timeOffset="18700.0696">14839 7822 5289,'-4'8'5418,"9"2"-645,6-7-129,-11-3-3483,25 2-516,-8 5 0,4 5-129,1-2-387,3 3 258,-3 1-387,-1-3 129,-2 1-129,-3 3 129,-4-6 129,-4-2-258,-8-7 258,6 16-387,-6-16 516,-4 12-387,-5-5 258,-1-3-387,-5 2 129,1 1-129,-4 0 129,1 0 0,1 2 0,2 0 0,-1-1 0,4 1 129,3-3-129,8-6 0,-7 14 0,7-14 0,0 0 0,-2 13 0,2-13-129,0 0-387,4 13-1161,-4-13-2838,0 0-387,0 0-129,5-11-516</inkml:trace>
  <inkml:trace contextRef="#ctx0" brushRef="#br0" timeOffset="20044.1465">15158 8088 2322,'2'13'5031,"-2"-13"-129,0 0-258,-8 3-2064,8-3-903,-12 12-516,2 0-516,-4-4-258,0 4-129,-3 1-129,0 2 0,-1-1-129,0 0-258,6-2-129,0-8-645,12-4-3354,0 0-258,0 0-516,0 0-258</inkml:trace>
  <inkml:trace contextRef="#ctx0" brushRef="#br0" timeOffset="20459.1701">15375 7834 1032,'-26'38'4902,"9"-12"129,-2 0-129,5 2-2193,4 11-1548,-1-13 129,11 12-645,0-10 129,11 2-516,3-8 0,8-7-129,2-7 0,0-8 0,2-2 0,-2-11 129,-2-10-129,-3 0 129,-2-5-129,-5-2 258,-6-5-258,-4 1-129,-3 0 0,-5 6 129,-7 5-258,-4 7 129,-2 5-387,-3 11-129,5 18-1677,-5-2-2193,2 8-645,1 1-258,6 5-129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8:58:59.58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2140 8321 2580,'0'17'1806,"0"-17"-129,-4 22 258,0-8-903,0 7-129,-1 0-129,0 4-387,-2-4 0,2 4-129,1-6-129,1 1 0,2-2-129,1-5 0,0-13 129,4 19 0,-4-19-129,14 11 258,0-7 0,3-1 129,3 0-129,7 1-129,0 1 258,7 1-129,2-2 0,7 1-129,-2 0 129,10 1 0,-3-1 0,0-1 0,0 0 0,2-2-129,-3 2 0,2 1 0,-4 5-129,-3-6 258,-1 7-258,-1-3 0,0 3-258,0 0 129,-2 0 258,1-3-258,-2-1 129,1 3-129,-1-3 129,-1-2 0,-2-1 129,-3 2-129,-3-2 129,1 1-129,-2-1 0,-4-3 0,1 2 0,-2 0 0,-5-1-129,1 1 129,-3 0-129,0 0 129,-6 1 0,4 0 0,-4-3 0,-1 0-129,0 1 129,0-1 0,3-1 0,-2 0 0,1 0 0,-2-1 129,1-2-129,-1-3 0,2-4 129,-2 1 258,1-2-129,-2-1 258,-4-1-129,3 1 516,-5-5-516,2 3 258,-3-1-129,1 5 0,-1-3-258,0 13 0,0-14-387,0 14 0,0 0-258,0 0-1032,0 0-2580,5 0-774,-5 0 0,15 2-129</inkml:trace>
  <inkml:trace contextRef="#ctx0" brushRef="#br0" timeOffset="1576.09">4250 8355 903,'0'53'1548,"0"-23"0,0 2-387,0-4 0,2 1-258,-1-4-387,0-2 0,-1-4-258,0 1 129,1-6-258,1-2 129,-2-12-258,10 14 258,-10-14 0,18 5 0,-3-5-129,4-3 129,8-2 258,3 2-129,5-1 258,6 4-129,9-4 129,5 4-258,7 0 258,8 0-258,2 0-129,7-1 129,0 1-258,1 0 0,-6 0 0,-2 0-129,-7 0 0,-5 0 129,-3 0-129,-3 4 0,-5 1 258,-3 0-258,0 3 129,-3-1 0,-2 2 258,0-3-258,-4-1 0,-2 0 0,-1-2-129,-1 2 129,-4 2-129,-3 0 129,-2-2-129,1 3 0,-6-2 129,-4 1-129,-2-3 129,-3 2 0,-10-6 258,14 5 129,-14-5-129,0 0 0,0 0 129,0 0 0,0 0-129,9-8 0,-9 8-387,3-13 129,-3 13-258,4-14 258,-4 14-258,7-15 129,-7 15-258,8-20 258,-5 8-129,-3 12 129,10-19 129,-10 19 0,9-24 0,-9 24-129,7-20 129,-7 20 0,4-14-129,-4 14-903,0-11-3096,0 11-516,0 0-129,-9 5-387</inkml:trace>
  <inkml:trace contextRef="#ctx0" brushRef="#br0" timeOffset="12163.6957">1098 11816 1,'24'-9'902,"-12"5"1,1 3 0,-2 0 0,2 1 129,3-1-129,1 1-129,-1 0 258,-1 0-387,7 0-129,-3 1 0,5 0-258,-2 3 258,6-3-258,-4 2 0,5-2 258,-1 1-258,0-2 0,1 0-129,1 0-129,-3 0 387,3-5-516,-3 3 129,2-2-258,-3 2 129,0-2 0,0 3 0,1 0 258,-3 0-258,5-2 129,-2 3 129,4 0-129,0 0 0,6 0 129,-2 2 0,0-1-129,3 0 258,-3 0-129,2 0 0,0-1-129,-2 0 129,1 0-129,1 0 0,-3 0 0,2 0 0,1 0 129,-2 0-129,1 0 258,3 0 0,-2 0 0,2 0-129,2 0 129,1 0-129,-2 0 129,3-1-129,-5 0-129,6 1 0,-6 0 0,3 0 129,0 0-129,2 0 0,3 0 0,-1 0 0,2 0 129,2 0 0,-1 0 0,2 1 0,0 0 0,1 0 0,-1 2 129,-1 1-258,1-1 129,3 0 0,5 0-129,0-1 129,1 0-129,1-1 129,5 1 0,2-2 0,1 0 0,2 2 0,1-2 0,1 5 129,1-3-129,0 1-129,2 1 258,-3 0-129,2 1-129,1-1 129,-1 0 0,1 0 0,0 0 0,0-1 0,0 2 0,1-2-129,2 1 129,-2-1 0,2 1-129,-1-2 0,-1 2 129,3-4-129,-4 0 258,2-3-258,-1-1 0,2 0 129,-1-2 0,1 1-129,0-2 129,-2 0-129,1 3 129,-1 2-129,1-2 129,-2 1-129,0 3 0,-2 0 129,1 0-129,-3 0 0,-2-1 129,-2 1-129,-4 0 129,-2 0 0,-5 0 0,-2 0 0,-3 0 0,-5 0 129,-5 0-129,-4 0 129,-3-2-129,-8 1 0,-5-2 0,-2 2 129,-11 0-516,-8 1-1677,0 0-2064,4-11-645,-13-3 0,-6 3-258</inkml:trace>
  <inkml:trace contextRef="#ctx0" brushRef="#br0" timeOffset="34359.9652">15400 7273 645,'9'-16'3741,"-9"16"774,0 0-2322,2-14-129,-2 14-387,0 0-258,0 0-516,0 0-258,3 20-258,-1 4 129,1 7-387,-1 9 0,2 9 0,-3 5-129,3-1 258,-4 4-258,3-3 129,-6-5-258,3-2 258,0-8-129,0-9 0,0-1 0,0-6 129,0-6-258,0-3 258,0-2-129,0-12 0,0 12-258,0-12-129,0 0-516,0 0 0,7-14-516,-5-3-387,7 6-645,-3-6-1290,4-5-516</inkml:trace>
  <inkml:trace contextRef="#ctx0" brushRef="#br0" timeOffset="34830.9922">15723 7536 1032,'0'0'3612,"0"0"-645,0 0-774,0 0-645,-7 2-387,3 9-258,-6-7 0,3 12 0,-6-9-258,-1 8 129,-2-7-258,1 4 0,-4-3 0,0 1-129,-2-3-129,5 1 0,-2-4-129,3 2 0,0-2-129,6 0 0,0-2 0,9-2 129,0 0-129,0 0 129,0 13 129,4-6-129,8 0 129,3 6 0,4-1-129,2 5 129,2-2-129,0 5 0,0-2 0,-1 1-129,-2-2 0,-1-4 129,-5 1-258,-2-5 387,-2 2-387,-10-11 258,13 10-645,-13-10-645,0 0-2967,0 0-516,8-14-129,-8 14-129</inkml:trace>
  <inkml:trace contextRef="#ctx0" brushRef="#br0" timeOffset="35624.0375">16326 7463 2193,'-10'12'3354,"10"-12"-1161,-12 2-129,1-1-516,3 5-129,-6-5-258,4 9 0,-8-7-258,2 7 0,-1-3-258,-1 5-129,-4-6 0,6 6-258,-5-5 0,8 6-129,-2-4 0,3 4 0,2-6 0,5 3 0,5-10-129,0 20 129,0-9 0,11 2 129,0-1-129,4 4 129,1-4 0,6 2 0,-3-3 0,1 2-129,1-5 258,-4 0-258,-2-2 0,1 1-129,-6-1 0,-3-4 0,-7-2 0,12 5 0,-12-5-258,0 0-516,9 7-1032,-9-7-2838,0 0 0,0 0-516,0 0 259</inkml:trace>
  <inkml:trace contextRef="#ctx0" brushRef="#br0" timeOffset="36396.0816">16575 7369 3870,'11'-22'5031,"-2"9"-129,0 2-516,-2-9-2709,8 13-516,-3-10-258,5 12-516,-1 1-258,2 4 0,0 1-129,-2 12 0,0 5 0,-4 5 0,-3 5-129,-4 4 129,-5 3-129,0 3 129,-7-1-129,-3-1 129,-4-1-129,-1-4 129,1-1-129,1-5 129,-1-5 0,3-4 0,4-3 0,7-13 0,-3 13 0,3-13 129,0 0 0,10 6 0,-1-6 129,6 0 0,-1 0-129,3 0 0,1 0 0,0 1-258,1 4-258,-4-5-1032,6 0-2967,-4 0-516,-2 0-129,-1-5-258</inkml:trace>
  <inkml:trace contextRef="#ctx0" brushRef="#br0" timeOffset="36788.104">17041 7429 2193,'-10'4'4644,"-5"9"-129,0 13 0,0 5-3225,-5-4 129,12 12-258,-3-5-516,9 3-258,2-4 0,7-4-129,8-5-129,7-8 0,-1-6 129,6-7-129,-1-3 0,0-9 129,-2-11-129,-5-4 0,-2-5 129,-5-7-129,-5-2 129,-7-8-258,0 1 129,-9 0-129,-3 6 0,-3 3 0,-4 11 0,0 8-129,-1 11 0,0 7 0,3 18-387,-3 0-645,16 18-1548,-1-2-1935,4-3-258,2 0-387</inkml:trace>
  <inkml:trace contextRef="#ctx0" brushRef="#br0" timeOffset="37155.1249">17492 7377 2709,'-12'-7'4902,"-9"21"-387,-1 7 0,-2 13-3483,-4-1 129,8 12-258,2-7-387,10 6-129,6-8-129,7 0 129,11-9-258,7-8 129,2-10 129,7-7 0,-2-4 0,-1-11-129,-3-9 129,-4-6-129,-6-10 0,-3-3 0,-9-5 129,-4 2-387,-7 2 0,-7 0-258,-7 16 0,-10 1-516,-1 25-1806,-4 0-2064,-5 12-258,-1 10-516,1 6 258</inkml:trace>
  <inkml:trace contextRef="#ctx0" brushRef="#br0" timeOffset="39783.2752">15555 8863 3612,'9'5'4515,"-5"18"-387,-4-5-1677,0-1-1161,4 8-129,-4-2-129,7 10-129,-4-6-516,1 2-129,0-3-258,1-5-129,-1-1-516,-4-20-1290,0 14-2193,0-14-387,0-7 0</inkml:trace>
  <inkml:trace contextRef="#ctx0" brushRef="#br0" timeOffset="39947.2848">15531 8539 2322,'0'-20'3612,"0"20"-258,0 0-1161,0 0-5547,2 11-645,-2-11 387</inkml:trace>
  <inkml:trace contextRef="#ctx0" brushRef="#br0" timeOffset="40399.3107">16220 8712 516,'0'0'3870,"-3"11"387,-1 1 0,-7 1-2967,-2-4-129,0 7-258,-5-2 129,1 4-645,-3-5 0,0 5 0,-3-3 0,4 0-129,-3-1 0,3 0 129,0-2 0,7 1-129,0-6 129,8 5-129,4-12 0,0 22 0,0-22 129,19 23-258,-3-13 0,6 1 129,4 0-129,2-3-129,2 2-129,-3-3-387,5 8-1419,-4-12-2322,-7 2-387,-1 0-387,-4-4 0</inkml:trace>
  <inkml:trace contextRef="#ctx0" brushRef="#br0" timeOffset="40903.3395">16520 8761 8127,'0'-19'5031,"0"6"-387,4 3-258,-1-7-3999,6 9 0,2-3-258,1 7 0,4-2-129,-1 6-129,4 1 258,-3 8-129,0 4 129,0 5-129,-5 3 0,-1 0-129,-5 6 0,-2 0-258,-3 3 0,-4-4 0,-7 6-258,-2-5 258,-2 1 129,-2-7 0,0 2 258,3-4 0,-1-3 129,7-3 129,8-13 129,-4 23 0,4-23 258,11 19-258,2-13-129,6-1 129,-2-1-129,7 2-258,0 0-645,-4-9-1806,1 1-2064,2-5-387,-2-2-258,0-2 0</inkml:trace>
  <inkml:trace contextRef="#ctx0" brushRef="#br0" timeOffset="41315.363">16965 8730 4644,'-15'13'4773,"2"2"-258,1-2-645,3 14-2580,-2-5-258,8 9-258,0-5-258,3 2 0,7-2-258,5 1 0,4-8-129,2 0 0,1-8 0,2-2 0,-3-6 0,1-3 0,-4-10 0,-1-5 0,-2-5 0,-4-4 0,-3-7 0,-3-1-129,-2-8 0,-2 1 0,-4-4-129,-1 5 129,-1 6-258,-3 4 258,-1 9-129,0 7 0,0 7 129,0 5-129,3 13 129,-2-1-387,10 15-1161,-3-1-2709,4-2-387,11-1-258,0-2-258</inkml:trace>
  <inkml:trace contextRef="#ctx0" brushRef="#br0" timeOffset="41699.385">17385 8648 6837,'0'0'5031,"-14"-3"-258,-3 9-387,-9 9-3483,5 10-516,-4 3 258,5 7-258,5 2-129,8 4 0,6 2-129,2-6 129,14-3-258,6-3 0,6-7 129,4-7-129,3-10 0,2-7 258,0-5-129,-1-11 0,-6-9 0,-3-4 0,-6-7 0,-6-3 129,-10-6-258,-4 2 0,-10 3-129,-10 5 129,-9 6-129,-9 12 0,-4 14-258,-9 3-1290,4 11-2709,-2 13-387,4 7-516,4 3-129</inkml:trace>
  <inkml:trace contextRef="#ctx0" brushRef="#br0" timeOffset="42351.4223">15350 10009 4644,'21'-31'4644,"-12"26"-129,-9 5-387,0 0-2967,4 29-516,-4-2-258,0 15 129,0 3-129,-2 12 0,0-3-129,1 2 129,0-1-129,1-2-129,0-1 0,0-5-129,1-7-129,0-10-645,6 4-645,-7-17-2322,0-17-903,9 7-258,-5-14-129</inkml:trace>
  <inkml:trace contextRef="#ctx0" brushRef="#br0" timeOffset="42639.4388">15604 10256 1677,'-3'16'4257,"-12"4"258,-3 3-1419,-6-6-774,4 14-387,-11-14-387,12 14-387,-7-14-258,11 3-129,-2-7-129,10 4-258,7-17 0,0 21-129,0-21 0,14 15-129,3-6 0,4 2-129,7-1-129,-2-3-516,10 10-1548,-3-6-2193,0-2-516,-1-3 0,-2-4-645</inkml:trace>
  <inkml:trace contextRef="#ctx0" brushRef="#br0" timeOffset="43007.4598">16156 10182 5031,'0'0'4773,"0"0"-129,-3 8-387,-6 10-3354,-11-1 0,5 8-129,-9-1-129,0 6-258,-4-3 0,2 6 0,-6-7 0,6 2-129,-6-3 129,9-3-129,1-5 258,8 0-258,7-5-129,7-1 0,0-11 0,16 18 0,7-11 0,7 0-129,6 1 0,3-2-129,4 7-258,-5-11-1032,9 5-3225,-8 2-129,-5 0-516,-6-5-258</inkml:trace>
  <inkml:trace contextRef="#ctx0" brushRef="#br0" timeOffset="43503.4882">16463 10272 9804,'-2'-44'5289,"2"21"-258,4 1-129,1 1-4128,6 12-516,0 2 129,3 5-258,0 2 0,3 2-129,2 10 0,-3 4 0,2 10 129,-4 2-258,-4 2 258,-3 6-129,-7 0-129,-1 4 129,-8-3 0,-6 3 0,-6-7 0,2 1 129,0-6-129,2-5 0,3-1 129,4-2 0,8-8 0,2-1 0,0-11 0,16 14 0,1-10 0,3-1-129,4-3-129,2 0-129,3 4-645,-4-11-2193,6 1-1806,-1-8-387,2-2-258,-2-7-258</inkml:trace>
  <inkml:trace contextRef="#ctx0" brushRef="#br0" timeOffset="43863.5088">16998 10193 8514,'-22'1'5031,"3"21"129,-6 5-516,7 10-3870,-5 1-129,7 8-129,6-3-129,6 4-258,4-7 0,11-1 0,8-5-258,6-6 129,4-8 0,0-9 129,2-6-129,-2-5 129,-5-10 0,0-9 0,-5-9 0,-7-9 0,-7-1 0,-3-3 0,-5-9-129,-6 0 0,-9 4 0,-1 5 0,-1 11-258,-4 5 258,3 15-258,-2 10 0,7 13-129,-1 4-1290,10 10-2967,2 4-387,5-4-129,10-2-516</inkml:trace>
  <inkml:trace contextRef="#ctx0" brushRef="#br0" timeOffset="44199.528">17479 10165 8643,'-28'4'5289,"6"16"-516,-3 7-258,-2 8-4128,8 6-129,2 2 0,7 2-129,10 4-129,6-3 0,13-6 0,6-7 129,5-8-129,3-8 258,1-7 0,1-11-129,-3-16 129,-6-7 0,-1-9-129,-9-9 129,-8-5-129,-6-4-129,-2 2 0,-12 2-129,-2 13-516,-13-2-3612,3 14-516,-7 8-387,5 12-387</inkml:trace>
  <inkml:trace contextRef="#ctx0" brushRef="#br0" timeOffset="46435.6559">4608 12079 1548,'-3'-17'3741,"3"17"258,-7-15-1032,7 15-516,0 0-516,-14-11-645,14 11-258,-4 10-387,4 4-258,0 6-387,2 1 129,4 0-258,-1 3-129,4 4-645,-6-13-1032,2 0-2064,0-2-258,-5-13-129,0 0 130</inkml:trace>
  <inkml:trace contextRef="#ctx0" brushRef="#br0" timeOffset="46843.6792">4584 12028 2193,'0'0'3612,"0"0"0,0-11-129,0 11-2580,-13 0-516,13 0 0,-14 19-129,5-6 258,4 6-129,-4-6 129,5 5 258,0-7-129,4 1 258,0-12-129,0 0-129,0 0 0,10 0-129,-3-11-129,2-3 258,-4-5-258,5-2 0,-3 3-129,0 3-129,-2-1 0,-2 6 0,-3 10 0,0 0-129,9-11 0,-9 11 0,10 3 0,-10-3-258,18 23-645,-9-19-1677,7 6-1677,2-2-387,1-1-387,-2-3 0</inkml:trace>
  <inkml:trace contextRef="#ctx0" brushRef="#br0" timeOffset="47711.7288">2626 11837 2967,'0'0'4257,"0"6"-129,5 6-1548,-5-12-903,8 29-129,-5-13-516,6 11 0,-6-7-516,4 7-258,-2 1-258,0-3 0,-3-5-129,0 1-129,1-1-387,-3-20-903,0 18-2580,0-18 0,0 0-387,0 0 0</inkml:trace>
  <inkml:trace contextRef="#ctx0" brushRef="#br0" timeOffset="48034.7472">2616 11898 1032,'-17'17'2838,"17"-17"-1419,-15 22 129,15-22-258,-7 17-129,7-17 0,0 13-258,0-13 129,0 0-129,8-9 0,5-2 129,-8-5 0,7 2 0,-8-7-129,6 4 129,-5-4-387,3 10-129,-6-4-129,-2 15-129,10-10 0,-10 10-387,16 5-1032,-6 3-2967,5 2-387,3 6 0,4-1-516</inkml:trace>
  <inkml:trace contextRef="#ctx0" brushRef="#br0" timeOffset="59191.3855">15548 8597 1161,'-8'12'1548,"8"-12"-258,0 0-258,0 0 0,4 11 129,-4-11-258,14 0-129,-14 0-258,18-6 258,-10 0-129,4 0 0,-12 6 0,14-14-258,-14 14 258,6-12-258,-6 12 129,0 0-258,-5-17-129,5 17 0,-15-5-258,2 4 129,2 1 0,0 0-129,1 3 0,0 3 129,10-6-129,-11 15 0,11-15 129,0 14-129,0-14 129,6 13 0,2-8 0,1-1 0,0-1 0,1-1 0,0-2 0,0 0-387,-1 0-258,-9 0-1290,0 0-1935,0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9:00:18.99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12639 9773 129,'87'5'774,"-37"-4"129,3 0-258,2-1 0,5 4-129,5-3-129,0 0-129,1 0-129,0 2 129,-2-1-258,0 2 258,-2-1-129,0-1 129,-3 3 258,-1-2-258,0 2 129,-3 1 0,-1 2 0,-3-2-129,-4 1-129,-7 0-129,-4 0 0,-10-1 129,-4-1-129,-8-2 0,-4 1 0,-10-4-129,0 0-129,0 0-258,2 10-258,-2-10 0,-12 1-903,1-5-1290</inkml:trace>
  <inkml:trace contextRef="#ctx0" brushRef="#br0" timeOffset="16802.9611">11226 13779 516,'4'-22'3096,"-4"4"516,0 18-1806,3-12-516,-3 0 387,0 12-129,-3-15 258,3 15-387,-10-10 0,10 10-258,-11-10-129,11 10-387,-17-7-129,7 7-129,0-2-129,-4 2 0,0 0-129,-1 3 129,-4 4-129,0 4 0,-1 1 0,-1 7 0,1 2 0,2 4-129,-2 4 0,6 4 129,0 1-129,4 2 129,3 3-129,4-1 129,3-1-129,5-1 0,8-6 129,3-2-129,5-10 129,6 0-129,-3-11 0,7-7 0,-4-5 0,1-10 258,-1-6 0,-3-6-129,-2-9 0,-1-2 129,-7-9 0,1 1-129,-5 0 0,-3 0 0,-3 5 129,-3 5-129,-1 5 0,-1 9-129,-4 10 129,5 12-129,-11 0 129,6 19-129,1 9 0,3 11 129,1 6-258,0 7 258,3 1-129,1 1-129,6-3 129,-1-5-129,0-6 129,1-9-258,1-3 0,-2-11-387,3 4-903,-12-21-3096,12 13-387,-12-13-129,11-6-645</inkml:trace>
  <inkml:trace contextRef="#ctx0" brushRef="#br0" timeOffset="17335.9916">11695 13811 5289,'5'-11'5160,"1"-10"-387,-6 11-258,0 10-3096,-11-20-387,4 16-258,-6-3-258,-1 7-129,-5 0-129,1 3 0,-2 7 0,-1 6-129,2 2 0,2 4-129,3 4 129,6-2-129,4 3 0,4 1 129,6-3-129,4-1 0,8-2-129,2-1 129,4-3 0,0-1 0,-4 0 0,1-1 0,-6 0 0,-3-1 0,-3-1 0,-7 0 0,-4 2 0,-8 2-129,-5-3 258,-5 1-387,-2 0 258,-3-2-129,0-1-129,3-5 0,5 0-258,1-9-903,16 1-1419,0 0-1806,2-25-516,12 5 0</inkml:trace>
  <inkml:trace contextRef="#ctx0" brushRef="#br0" timeOffset="17704.0124">12039 13819 774,'36'-53'4386,"-32"36"516,-6 3-516,-17 0-1548,1 14-645,-14-5-645,3 10-258,-6 2-516,5 9-129,-1-1-258,8 8 258,3-1-387,10 5 0,6 1-129,4 2 129,8-2-258,7 3 129,4-2-129,2 0 129,-1 0-258,0-4 258,-2-1-129,-3-3 0,-7-3 0,-4-1 0,-4-2 0,-10-1-129,-4-2 129,-7-1-387,-1 0 0,-7-9-645,8 10-516,-10-9-2838,8-1-516,6-2-258,6-6-387</inkml:trace>
  <inkml:trace contextRef="#ctx0" brushRef="#br0" timeOffset="18155.0384">12295 13955 6321,'9'0'5031,"-9"0"-387,0 0-258,2-14-2580,-2 14-1548,0-18-129,0 18 129,7-24 0,0 11 0,2-4 129,2-2-129,0 2 129,3-2 0,-4-1-129,1 3 0,-5-1 0,-4 7-129,-1-2 0,-10 8 0,-5 2 0,-6 3 0,-5 8 0,-3 9-129,-2 10 129,-1 11 0,1 0 0,5 9 0,6-1-129,6 5 0,11-7 129,4-3-129,11-7 0,6-7-129,10-7 129,-3-11-258,7-5-129,-1-9-645,4-1-2451,-5-17-1290,0-3-258,-6-5-516,-2-1 0</inkml:trace>
  <inkml:trace contextRef="#ctx0" brushRef="#br0" timeOffset="18479.0569">12584 13772 1419,'24'-45'4644,"-16"33"516,2 3-387,1 9-1419,-11 0-1548,21 16 0,-15-6-774,5 21-129,-6-2-387,4 5-258,-5 6-129,-2-1 0,-1-2-129,-1-2 0,0-5 0,0-8 0,-1-8 0,1-14 129,0 0 0,0 0-129,-9-14 129,9-9 0,0-8 129,3-2-129,1-3 129,5 2-129,0 0 0,3 3-129,2 5-258,1 2-258,9 16-3096,-3-5-1419,3 8 0,-1-3-516</inkml:trace>
  <inkml:trace contextRef="#ctx0" brushRef="#br0" timeOffset="18848.078">13135 13391 8127,'-4'-28'5289,"4"28"-129,9-1-258,2 8-2580,-1 8-1935,3 8-129,-4 9 0,0 8-129,-4 8 0,-4 5 0,-1 8-258,-6 1 129,-2 2 0,-2 0 0,1-6 0,2-2 0,6-9 0,1-5 0,5-13 0,5-5 129,6-12-258,2-6 129,1-5-387,0-6-258,5 0-1419,-10-13-2709,2-3-258,-8-7-516,-1 0 129</inkml:trace>
  <inkml:trace contextRef="#ctx0" brushRef="#br0" timeOffset="19036.0888">13147 13774 7224,'-78'-26'5160,"44"19"-129,4-5-1290,14 12-1419,-3-5-774,19 5-387,0 0-387,15-2-129,9-1-258,8 1-258,10 1-387,1-11-1419,12 8-3354,-5-7-129,6 3-516,-3-6-258</inkml:trace>
  <inkml:trace contextRef="#ctx0" brushRef="#br0" timeOffset="19352.1069">13918 13339 9030,'-33'1'5289,"18"16"-129,-5 2-258,7 17-3354,-8-2-516,4 18-258,-3 2-129,5 15-258,2 5 0,0 1-129,6 1-387,6-2 0,2-2-387,6-19-1548,10 5-3225,3-21 0,9-11-387,1-15-387</inkml:trace>
  <inkml:trace contextRef="#ctx0" brushRef="#br0" timeOffset="20243.1578">14271 13723 8643,'11'-11'5160,"-5"-1"-258,-6 12-1677,0 0-2064,0 0-258,-1 10-129,-8 7-387,4 6-129,-1 8-129,1 7 129,0 2-129,5 1 0,0-1 0,7-2-129,3-2-129,4-12-129,5-2-903,-7-15-3483,9-5-129,-3-12-516,-1-8-258</inkml:trace>
  <inkml:trace contextRef="#ctx0" brushRef="#br0" timeOffset="20404.167">14358 13463 5934,'-42'-57'5160,"25"44"-387,3 11-516,3 0-3096,11 2-1419,-5 9-3741,7 7-516,5-2-387,10-1-129</inkml:trace>
  <inkml:trace contextRef="#ctx0" brushRef="#br0" timeOffset="20995.2008">14982 13653 5805,'27'-16'5031,"-13"8"-387,0 0-258,3 6-3354,-8-4-258,1 6 129,-10 0-258,0 0-129,0 17 0,-10-3 0,-9 1-129,-2 3-129,-7 0 0,-3 1-129,-2 3 0,0 0 0,2-1 0,1 0-129,7-2 129,4-3 0,6 1 0,6 1 0,7-6 129,5 6-129,12-2 0,5 5 129,5-2-129,7 2 0,2 1 0,3-1-129,0 0 0,-3-3 0,-5 2 0,-3-2 0,-5-5-129,-5-2 129,-3-1-258,-15-10-129,14 21-1032,-14-21-3612,0 0 0,-7 4-387,7-4-387</inkml:trace>
  <inkml:trace contextRef="#ctx0" brushRef="#br0" timeOffset="21935.2546">15927 13983 6450,'10'-28'4902,"-5"14"0,-5-5-387,0 6-2967,-6-12-516,0 6-258,-8-4 0,-1 9-387,-7 3-129,-2 7 0,-5 4 0,-1 11-129,-2 12-129,-2 11 129,3 5-129,2 5 129,6 1-129,8-2 129,6 1 0,9-6-129,7-5 258,12-8-129,5-10 0,7-6 0,0-8 0,5-1 0,-1-12-129,-4-8 129,0-10-129,-7-2 0,-3-6 0,-7-5 0,-7-2 129,-4-1-129,-3 4 0,-5 7 0,-4 6 129,-1 15-258,-2 11 129,1 9 0,2 20 0,2 10 0,3 7 0,4 5 0,4 2 0,4 0 0,6-6 0,3-1-129,6-2-387,-3-17-1935,6 3-2451,1-12-258,1-4-387,-4-9-387</inkml:trace>
  <inkml:trace contextRef="#ctx0" brushRef="#br0" timeOffset="22220.2709">16194 14179 9288,'-15'16'5547,"18"-2"-258,10-8-129,0-6-3096,6 4-1548,5-1-258,3 1 129,4-4-258,-2 0 0,0 0-129,-2 0 0,-1 0 0,-2-4-129,-7-1 129,0 1-258,-5 4-129,-12 0-387,20-5-4128,-20 5-129,0-12-387,-4 2-516</inkml:trace>
  <inkml:trace contextRef="#ctx0" brushRef="#br0" timeOffset="22843.3066">16925 13835 1935,'37'-12'4773,"-23"6"0,-3-2-129,-7-10-2064,-4 18-903,-2-13 0,-9 13-645,-7-4-258,-2 4 0,-8 5-387,-2 11 0,2-6-129,1 3 0,1 1-129,3 2-129,7 3 129,7 1-129,5-4 129,6 1-129,9 2 0,6 1 129,5-1-129,2 4 129,1-5-129,0 2 0,-1 0 0,-7 0 129,-3 0-129,-6 0 0,-5-1 0,-4-2 0,-9 0 129,-6 0-129,-2-5 0,-5 1-258,1-4 0,-4-8-387,11 12-2580,-3-13-1548,8-3-516,3-11-129,7-1 0</inkml:trace>
  <inkml:trace contextRef="#ctx0" brushRef="#br0" timeOffset="23075.3196">17234 13804 9159,'11'31'5418,"-11"-4"-258,0 3-258,-1 2-3354,-3 6-1290,1-1-129,3 5 129,-1-2-387,1-3 0,0-3-258,0-10-774,10-5-3741,-10-19 0,11 15-516,-11-15-258</inkml:trace>
  <inkml:trace contextRef="#ctx0" brushRef="#br0" timeOffset="23240.3291">17234 13675 9159,'-25'-52'5160,"14"37"-258,1 7-387,0 3-3999,10 5-774,0 0-2838,4 6-1548,6 1-387,2-2-387</inkml:trace>
  <inkml:trace contextRef="#ctx0" brushRef="#br0" timeOffset="23675.3541">17536 13767 5805,'-30'0'5031,"21"-2"-258,9 2-258,0-15-3225,2 1-129,13 8-129,1-3 0,12 4-387,-1-2 0,5 5 0,2 0-258,-2 2 0,1 7-258,-5-2 0,-4 5 0,-4 2 0,-9 5-129,-6 6 0,-5 3 0,-9 4 0,-9 2 0,-7 4 0,-3 6-129,-4-4 258,3 3-129,3-6-129,-1 0 129,11-4 0,3-3 0,10-4 0,3-2-129,13-8-258,3-5-129,1-9-516,14 11-2967,-9-15-903,9-4-645,-6-6-129</inkml:trace>
  <inkml:trace contextRef="#ctx0" brushRef="#br0" timeOffset="24143.3809">17985 14005 9030,'21'4'5289,"-4"-1"-258,-3-3-258,7 0-3612,-6-7-387,9 3-129,-5-9-387,4 1 0,-2-4-129,3-2 0,-3-3 0,0-1 0,-1-3 0,-4-1-129,-2 3 129,-3 0-129,-6-1 129,-5 3 0,0 5-129,-10 4 0,-7 7 0,-4 4 0,-8 1 0,0 8 0,-3 12 0,-3 4 0,4 11 0,0 3 129,7 5-129,6-2 129,6 8 0,6-3-129,6-2 129,9-1-129,3-4 129,7-3-258,2-6 129,3-4-258,-1-5 0,-1-10-258,3 1-516,-10-20-2193,7-3-2064,-6-7 0,1-5-258,-2-7-258</inkml:trace>
  <inkml:trace contextRef="#ctx0" brushRef="#br0" timeOffset="24419.3967">18320 13378 10449,'34'13'5418,"-10"6"-258,7 12 0,3 5-4515,2 15 129,0 10-258,-2 11-129,-6 6-129,-6 2 0,-6-3-258,-11 2 0,-5-4 0,-5-8-129,-8-8-129,-4-15-129,-3-2-516,-6-22-2967,6 0-1419,-1-13 0,7-7-645</inkml:trace>
  <inkml:trace contextRef="#ctx0" brushRef="#br0" timeOffset="24811.4191">18875 13728 10320,'12'-14'5289,"5"14"-387,-17 0-258,16 7-4773,-6 10-1161,-6-3-3225,0 5-516,-4 0-258,0 2-258</inkml:trace>
  <inkml:trace contextRef="#ctx0" brushRef="#br0" timeOffset="24967.428">18940 14164 7611,'1'62'5289,"-2"-32"-516,-6 1-129,-10-1-3999,2 3-645,-3 4-3741,-7-4-774,-3 2-387,-2 1-645</inkml:trace>
  <inkml:trace contextRef="#ctx0" brushRef="#br0" timeOffset="27239.558">11393 15397 2193,'-2'-9'5031,"2"9"-258,-9-16 0,9 16-2709,-13-16-645,13 16-258,-19-19-129,9 13-387,-4-8 0,-3 7-258,-2-2 129,0 4-258,-5 0 0,2 5-129,-2 0 0,1 1 0,-4 12-129,5 6 0,-3 4 129,5 8-129,3 5 0,4 4 0,4 5 0,4-1 0,5 2 0,5-3 0,7-7 0,7-5 0,0-10 0,9-5 129,1-15-129,4-2 129,2-19 0,0-3-129,0-7 129,-2-10 0,-4-3 129,-3-2-258,-9-1 258,1 5-129,-13-3 0,-1 6 0,-6 4 0,-5 12 0,-4 6-129,-1 11 129,-2 7 0,2 17 0,2 10-129,3 11 258,7 7-129,2 4-129,9 6 129,5-2-129,5-6 258,5 1-258,4-14 129,1-6-387,1-8 129,-4-9-774,9 0-3999,-14-13-387,1-1-258,-7-21-645</inkml:trace>
  <inkml:trace contextRef="#ctx0" brushRef="#br0" timeOffset="31663.8111">12009 15441 5547,'0'0'5289,"0"0"-516,15 1 0,-8-7-3612,13 4 0,1-11-387,8 5-129,5-6 0,9 2-129,-2-2-258,4 5 129,0-3-258,2 2 0,-5 3-129,-3 2 0,-2 1 0,-6 4-129,-7 1-129,-9 1-387,-2 13-1032,-13-15-2709,-7 22-645,-10-8-516,-3 3 0</inkml:trace>
  <inkml:trace contextRef="#ctx0" brushRef="#br0" timeOffset="31971.8287">11986 15615 6321,'34'15'5418,"-15"-15"-387,7-3-258,-5-9-3483,14 5-516,-3-6-129,4 6 0,-1-5-387,-1 3-129,-2 3 0,0 0 0,-3 3-129,-3 3 129,-4 0-258,-3 0 0,0 9-387,-9-9-1161,7 9-2967,-10-2-516,-7-7 0,10 10-645</inkml:trace>
  <inkml:trace contextRef="#ctx0" brushRef="#br0" timeOffset="33007.8879">13592 15400 2193,'2'-12'5031,"-14"-4"-387,1 9 0,-9-11-2967,9 17 0,-12-14-516,5 15-129,-6-12-258,2 12-258,-7-2 0,5 4-129,-5 5 129,2 7-258,1 5-129,2 7 129,2 1-129,4 6 0,3 2-129,6 4 129,6-6 0,3 2 0,10-5-129,5-2 129,6-7 0,4-7 0,3-6 0,4-6 0,-1-2 0,1-7 0,-2-11 129,-3-8-258,-2-2 258,-3-2-129,-3-7 129,-6-2-129,-5 0 0,-2-1 0,-5 5 0,-1 6-129,-2 2 129,-3 9-129,5 18 129,-14-4 0,7 10-129,0 21 0,2 5 0,4 2 0,0 9 0,1 1 0,3 5 0,7-2 0,3-5 129,4-3-129,3-8 0,5-2 0,1-9 129,4-6-387,4-7-129,-4-9-645,11-4-3999,-12-11-387,0-2-258,-5-10-645</inkml:trace>
  <inkml:trace contextRef="#ctx0" brushRef="#br0" timeOffset="33638.924">14202 15170 5547,'-9'-10'5160,"-6"4"-258,7 6-258,-10-5-3225,9 12-387,-7 3-258,4 12-258,-7 3-129,4 10 258,-2 6-387,4 8 0,0 1-129,5 3 129,7-2-129,1 2-129,4-1 0,11-10-129,1-3-129,3-13-645,11 1-3612,-7-17-387,4-3-516,-3-9-387</inkml:trace>
  <inkml:trace contextRef="#ctx0" brushRef="#br0" timeOffset="33947.9416">14423 15323 7611,'0'0'5289,"2"8"-387,-2 5-258,-3 1-3741,1 9-645,-3 2-129,3 8 129,-1 0 0,3 2-129,-1-2 129,2 0 0,4-3-258,0-3 129,4-2-258,0-7 129,3-4-258,-1-10-516,7 9-1548,-5-18-2322,1-6-387,-2-9-516,0-8 258</inkml:trace>
  <inkml:trace contextRef="#ctx0" brushRef="#br0" timeOffset="34119.9515">14489 15153 6450,'-25'-44'5289,"13"35"-387,4 6-387,-3-4-3225,11 7-774,0 7-645,0-7-2064,6 8-2451,5-1-258,3-2-387,1 0 0</inkml:trace>
  <inkml:trace contextRef="#ctx0" brushRef="#br0" timeOffset="34599.979">14835 15355 7998,'0'0'5160,"-8"-4"-258,8 4-129,0 0-3999,-1 8-387,1-8-258,1 15-258,6 2-645,-7-17-1032,12 21-1677,-6-9-1419,1 4-129,-2-3-516</inkml:trace>
  <inkml:trace contextRef="#ctx0" brushRef="#br0" timeOffset="34754.9879">14873 15629 1677,'-12'35'4773,"8"-22"129,-1 0-387,0 2-1806,5-15-1677,0 0-387,0 13-903,0-13-1677,8-3-2193,1 1-645,2-4-129</inkml:trace>
  <inkml:trace contextRef="#ctx0" brushRef="#br0" timeOffset="35043.0043">15102 15466 7998,'9'-11'5160,"1"9"-129,-1-4-258,11 1-3870,-3 0-387,6 2 0,1 0-258,6 2-129,-3-2 0,4 0-129,-1 3 0,2-1-129,-4 1 0,-4-2-387,3 8-1161,-16-5-2838,2 5-516,-13-6-129,4 11-387</inkml:trace>
  <inkml:trace contextRef="#ctx0" brushRef="#br0" timeOffset="35252.0163">15158 15641 5031,'-4'15'5160,"17"-1"-129,7-14-516,6 4-2838,1-7-774,10 0-258,1-6-516,1-3-516,9 10-1677,-10-7-2451,2-3-258,-4 4-516,-1-2 258</inkml:trace>
  <inkml:trace contextRef="#ctx0" brushRef="#br0" timeOffset="35795.0473">15702 15332 7353,'7'-19'5160,"-7"19"-129,5-11-129,0 18-3354,-5-7-774,6 21-129,-3-7-258,2 12-129,-1 1 0,4 6-129,-1 0 0,5 1 0,2-4-129,0-5 0,3 0 0,1-5 0,1-9 0,0-4 0,2-7 0,-1-2 129,-3-12-129,0-2 129,-1-3 0,-4-3 0,-1 1 0,0-3-129,-5 4 258,-3 5-129,0 0 129,-3 15-129,0 0-129,0 0 129,0 0-129,0 26 129,-3 0-258,1 10 129,-2 3 0,0 7 0,-3 2 0,0 0 0,0 2 129,-5-5-258,3 0 0,-6-4-129,3-1-129,0-8-258,3 0-774,-6-21-2580,12 8-903,3-19-516,0 0-516</inkml:trace>
  <inkml:trace contextRef="#ctx0" brushRef="#br0" timeOffset="36123.066">16060 15033 9030,'5'-9'5547,"8"13"-387,2 9 0,7 17-4128,2 4-129,7 14 0,2 7-258,4 10-129,-4 6-129,0 1-129,-7 3-129,-6-3-129,-10-2-258,-11-3-387,1 6-2838,-18-20-1806,-9-3-258,-9-10-387,-7-4-387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9:15:13.7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4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4-20T09:20:33.455"/>
    </inkml:context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6259 8440 516,'0'0'903,"7"-18"129,-7 18 0,5-13 129,-5 13-129,3-12 129,-3 12 0,0 0-129,7-13-129,-7 13 129,7-10-129,-7 10 0,7-13-129,-7 13 0,12-20 129,-12 20-387,13-26 0,-1 12 129,-1-7-258,-1 4-129,3-12 129,5 4-129,-2-7 129,3-1 0,2-6-258,4 0 258,0-8-258,5 2 129,1-9-129,4 3 129,5-6-129,1-7 0,0-4 129,5-1-129,-1-5 129,3-2-129,0-8-129,0-1 129,2-4-129,1-2 129,4-5 258,5-4-258,1-7-258,3 2 387,3-8 0,2 1-129,2-9 0,2 1 0,0 0-129,2 2 129,-2 2 0,-1 3-129,-3 5 129,-3 0-129,-6 6 129,-1 12 0,-9 2-129,-3 10 0,-5 6 129,-3 8 0,-7 9-129,-3 11 0,-5 13 0,-6 2 0,-1 13-258,-8 3-129,2 13-1935,-11 0-1935,0 0-516,0 0-258,0 12-516</inkml:trace>
  <inkml:trace contextRef="#ctx0" brushRef="#br0" timeOffset="3495.1999">9192 4837 9288,'0'0'4773,"4"-13"0,-4 13-1419,0 0-2322,0 0 0,-4 6-387,0 8-129,-4 0-258,1 3 0,-3 10 0,2 2-129,0 3 0,3 1 0,2-2-129,3 1 0,1-5 0,9-3 0,6-5-387,0-16-645,12-1-3612,-5-7-129,0-7-258,-3-16-645</inkml:trace>
  <inkml:trace contextRef="#ctx0" brushRef="#br0" timeOffset="3660.2093">9209 4632 10320,'-21'-13'4773,"21"13"-387,-8-5-387,8 5-4515,10-6-3483,3 6-387,3 0-258,2 0-516</inkml:trace>
  <inkml:trace contextRef="#ctx0" brushRef="#br0" timeOffset="3964.2267">9517 4770 8385,'-9'4'5031,"9"-4"-258,0 14 0,0-14-3741,16-5-129,-2 0-258,9 3-129,0-3-258,2 4-129,0 1-387,-5-5-645,7 11-2838,-14-3-1032,1 5-258,-14-8-387</inkml:trace>
  <inkml:trace contextRef="#ctx0" brushRef="#br0" timeOffset="4163.2379">9550 4947 7740,'-17'21'5289,"17"-21"-516,0 0 0,10 16-3612,-2-18 0,11 2-387,-1-1-258,5-1-258,2 0-129,-1-2-387,2 4-645,-9-2-3741,10 2-258,-9-7-258,3 3-516</inkml:trace>
  <inkml:trace contextRef="#ctx0" brushRef="#br0" timeOffset="4444.2542">9965 4885 9804,'12'10'5289,"-3"-13"-387,7 0 0,2-6-4128,6 7 0,-4-5-387,4 2-258,0 5-387,-5-7-774,4 7-3870,-5 0 129,-2 0-774,-5 0 0</inkml:trace>
  <inkml:trace contextRef="#ctx0" brushRef="#br0" timeOffset="4999.2859">10504 4867 10449,'0'0'5418,"0"0"-387,0-10-129,0-9-4128,11 4 0,-3-6-387,3 2 129,0-2-387,-1 3 258,1-2-258,-2 4 129,-9 16 0,10-18-258,-10 18 129,0 0-129,0 0 0,9 0 0,-9 14 0,0 5-129,0 2 129,1 4-129,0 4 258,-1 7-129,2 2 0,-2 3 0,1-2 0,1-3 0,0-1-129,0-3 0,1-5-258,-2-5-258,4 2-387,-5-24-1032,2 15-2967,-2-15-258,0 0-258,-7 7-258</inkml:trace>
  <inkml:trace contextRef="#ctx0" brushRef="#br0" timeOffset="5207.2976">10474 5219 7998,'0'0'5160,"1"10"-129,10-12-258,12 0-3354,-5-13-129,8 7-516,0-7-258,2 3-129,-1 2-258,-4 1-258,1 5-387,-9-6-903,5 10-3483,-7-7-129,-2 7-387,-11 0-387</inkml:trace>
  <inkml:trace contextRef="#ctx0" brushRef="#br0" timeOffset="6583.3765">10951 4730 6321,'5'13'4773,"-5"-13"-258,0 0-387,0 0-3225,0 0-774,0 0-387,12 16-774,-12-16-2322,0 0-1032,0 0-387,7 16 0</inkml:trace>
  <inkml:trace contextRef="#ctx0" brushRef="#br0" timeOffset="6739.3854">11006 4907 4644,'6'45'4773,"-3"-18"-129,-3-10-1290,6 15-1032,-6-12-1032,1 8-258,-2-8-516,1 4-645,0-2-3612,-5-5-774,-2-2-387,-3 0-258</inkml:trace>
  <inkml:trace contextRef="#ctx0" brushRef="#br0" timeOffset="15898.9093">9144 5845 3483,'0'0'4773,"0"0"-129,0 0-903,0 0-1548,0 0-516,-10-10-516,10 10-129,-9 0-387,9 0 0,-16 0 0,16 0-258,-17 6-129,7-1 0,-2 3-258,-1 2 129,-1 1 0,0 10 0,-4 4-129,0 8 129,1 3-129,-1 11 0,4 2 129,0 5 0,0 4-129,7-3 0,2 2 129,5-4-129,0-3 129,2-1-129,5-3 129,3-3-129,2-5 129,-2-4-129,1-6 0,-2-2 129,2-4-129,-4-3 0,-2-9 0,-5-10 129,7 17-129,-7-17-129,0 0-129,0 0-258,7 11-645,-7-11-3741,0 0 0,0 0-516,0 0-516</inkml:trace>
  <inkml:trace contextRef="#ctx0" brushRef="#br0" timeOffset="18067.0333">9723 6267 1419,'0'-12'4128,"0"12"129,0 0-1290,0 0-645,-11-9-645,11 9-387,0 0-129,-9-10-258,1-1-258,8 11-258,-14-8 0,6 6 0,-2 0-258,-3 2-129,0 0 129,-2 2-129,-2 7 0,0 4 0,0 3-129,0 5 129,1 0 0,4 5 0,2 1 129,3 0-129,6 1 129,1-4-129,6-2 129,4-2-129,4-8 129,4-4-129,2-5 129,3-3 0,-2-11-129,0-1 258,-1-8-258,0-1 129,-7-2 0,-1-1 0,-5-1-129,-1 1 129,-2-1 0,-2 5-129,-2 4 129,0 2-129,0 14 0,0 0 0,0 0 0,-2 25 0,2-1-129,-2 6 129,2 4 129,0 1-129,2-3 0,3-4-258,4 1-258,-4-15-2451,9-1-1548,-1-11-258,3-2-774,1-10 387</inkml:trace>
  <inkml:trace contextRef="#ctx0" brushRef="#br0" timeOffset="18444.0549">10025 6208 4773,'0'0'5031,"-15"9"-516,1 3 0,-2-1-3483,1 2-516,0-3 0,4 4 0,2-8-258,5 5 129,4-11-258,0 12 0,0-12-129,19 14 0,-4-7 0,0 2 0,1 0-129,0-1 129,-2 5 0,-3 0 0,-6 3 129,-3 1-129,-4 1 129,-5 3-129,-10-1 129,-1 0-129,-2-2 129,-3-3-129,5 0 0,2-8-129,4 0-258,1-7-903,11 0-3096,7-12-258,8 0-387,2-2-129</inkml:trace>
  <inkml:trace contextRef="#ctx0" brushRef="#br0" timeOffset="18787.0745">10285 6234 6063,'-17'-19'4902,"-1"16"-387,-6 1-258,3 6-3741,-1 3-129,3 7 0,5-2-129,8 3 0,6-1-258,5 4 129,10-5-129,6 4 0,3-2 0,1 1 0,-2 2 258,0-1-516,-7 2 516,-6-2-258,-9 2 129,-6 0 0,-10-3 0,-6 0-129,-2-2 129,-3-2-129,-1-4 129,4-2-258,3-2-129,6-4-645,14 0-2580,0 0-1032,3-17-387,11 2-258</inkml:trace>
  <inkml:trace contextRef="#ctx0" brushRef="#br0" timeOffset="19171.0965">10460 6225 6063,'-10'11'4902,"-2"6"-129,0 6-387,-2 6-3870,1 1 0,6 2 0,2-1 129,5-2-258,5-3 0,7-5-129,3-9 129,3-4-258,5-8 0,-1-6 129,-4-9-258,4-6 129,-7-4-129,-2 2 387,-2-7-387,-2 4 129,-4 2 0,-3 7 0,-2 4 129,0 13-129,-7 0 0,0 13 0,-3 12 129,1 6-387,3 8 258,2-2-516,4 3 129,2-10-516,12 5-516,-7-26-2322,18-2-1419,-2-11-129,4-11-387</inkml:trace>
  <inkml:trace contextRef="#ctx0" brushRef="#br0" timeOffset="19696.1264">10793 6257 4773,'0'-16'5031,"-5"9"-258,0 18-129,-9 0-2838,9 20-645,-5-1-387,3 5-258,3-1-129,4 4-129,-1-11 0,6-1 0,2-12 0,6-5-129,-1-9-129,6-4 129,0-14-129,1-7 129,1-4-258,1-5 258,-2-3-129,0 0 0,-5 4 0,-4 4 129,-3 9 0,-1 8-258,-6 12 258,0 0-129,-1 16 129,-4 7-129,2 3 0,1 3 129,0 0-258,2-7 129,2 0 0,3-5 0,5-7 0,2-7 0,3-3 0,-1-6 0,3-7 0,-1-6 0,-1-3 129,3 2-258,-5-5 258,-1 3-258,-3 6 258,-9 16-129,11-10 0,-11 10 129,0 12-129,-4 4 0,0 7 0,-1 4 129,3-1-258,-1-7-258,5 6-903,-2-12-3354,8-1-387,0-10-387,5-2-129</inkml:trace>
  <inkml:trace contextRef="#ctx0" brushRef="#br0" timeOffset="20095.1492">11266 6291 7611,'0'0'5160,"15"0"-258,-7-2-516,6 2-3741,-3-4 129,5 1-387,1-5-129,3-3-129,-4-2 258,1-1-258,-2-3 0,-1-1 0,-6-3 0,-4 4-129,-4-1 129,-3 0-129,-6 3 129,-4 6-129,-8 4 0,2 5 129,-5 5-129,0 10 129,-1 7-129,3 9 258,2 3-258,5 2 258,4 3-129,9-3 129,2-1 0,7-4 0,7-4-129,6-9-129,5-1-258,-3-16-1290,9 1-3354,-2-2-258,0-7-387,-3-10-387</inkml:trace>
  <inkml:trace contextRef="#ctx0" brushRef="#br0" timeOffset="20583.1773">11869 5909 8385,'0'12'5547,"-12"13"-387,-1-9-387,1 10-3741,-7 1-258,4 7-387,-5 8 0,5 5-129,-1 1-129,6 1 0,4-2 129,4 1-258,2-4-129,5-7-258,11-1-516,-9-12-3999,11-7-129,-2-7-516,4-9-387</inkml:trace>
  <inkml:trace contextRef="#ctx0" brushRef="#br0" timeOffset="20824.1911">12056 6194 6321,'-5'7'5160,"-7"12"0,-1 2-645,4 5-3225,-2-4-903,5 9 129,1-5-129,5 1-258,3-5 129,5-6-516,8 0-1161,-2-12-3354,4-4 0,-2-7-645,3-10-258</inkml:trace>
  <inkml:trace contextRef="#ctx0" brushRef="#br0" timeOffset="20983.2001">12116 6070 7353,'-24'-4'5031,"14"4"-258,10 0-387,0 0-4386,0 18-2838,5-12-1677,7 2-516,5-4-258</inkml:trace>
  <inkml:trace contextRef="#ctx0" brushRef="#br0" timeOffset="21327.2198">12560 6067 4128,'4'13'5418,"-4"-13"-258,-8 16-387,1-5-2064,-9-7-1806,6 10-258,-7-7-258,1 7 129,-3-3-258,3 6 0,-2-4 0,4 1-129,0 1 0,5-2 0,3 4-129,4-2 129,2-1-129,4-1 129,6 2-258,2-1 258,4 3-258,1-6-258,3 3-258,-6-9-1548,8 8-2580,-7-8-645,1 4 129,-1-6-516</inkml:trace>
  <inkml:trace contextRef="#ctx0" brushRef="#br0" timeOffset="21611.2361">12844 6103 7353,'18'-28'5418,"-18"28"-258,0 0-258,0 0-3096,5 20-1290,-5 6 0,0 2-387,-3 9 129,2 2-129,1 4 0,-1-5 129,1 2-258,2-5 129,3-6-258,2-6-129,-7-23-903,23 20-3096,-13-20-903,5-5-387,-5-16-387</inkml:trace>
  <inkml:trace contextRef="#ctx0" brushRef="#br0" timeOffset="21851.2498">13179 6005 7998,'16'0'5418,"-16"13"-129,3 12-387,-8 0-4128,5 12 129,-2 0-387,2 7-129,0-1-129,2 3-129,3-5 129,3-1-129,-1-4 0,0-8-387,2-2-258,-9-26-2064,8 23-2322,-8-23-516,0 0-387,-11-8-129</inkml:trace>
  <inkml:trace contextRef="#ctx0" brushRef="#br0" timeOffset="22063.2619">12982 6284 7740,'-24'-15'5547,"24"15"-258,0 0-774,0-19-3354,15 19-129,1 0-258,8 6-387,2 5 0,2-1-258,2 5-129,-1 2-129,3 3-516,-6-11-516,7 5-3741,-12-8-516,0 2 0,-7-8-645</inkml:trace>
  <inkml:trace contextRef="#ctx0" brushRef="#br0" timeOffset="22355.2786">13350 5741 9804,'28'26'5547,"-7"9"-387,-5-5-774,6 23-3612,-3 8-129,2 9-129,-3 4-258,-3-1 0,-2-1 0,-6-5-129,-3-7 129,-4-5-258,0-8 0,-2-11-387,0-4-645,-11-13-4128,9-6-129,-6-11-387,10-2-516</inkml:trace>
  <inkml:trace contextRef="#ctx0" brushRef="#br0" timeOffset="24875.4228">13767 6109 2967,'0'0'4644,"0"0"129,0 0-1935,0 0-645,-3-7-645,3 7-903,0 0-645,0 0-3741,0 0-387,7 0-774,-7 0-258</inkml:trace>
  <inkml:trace contextRef="#ctx0" brushRef="#br0" timeOffset="25063.4335">13843 6362 5031,'-5'37'5031,"3"-22"-387,-2-1-258,-1 2-3612,1 1-645,1 10-2967,-7-2-1548,-5-1-387,1 6-258</inkml:trace>
  <inkml:trace contextRef="#ctx0" brushRef="#br0" timeOffset="26791.5324">9565 7356 8256,'0'0'5160,"0"-15"-129,0 15-516,0 0-3741,0 0-129,0 0-129,0 0-129,-2 7-387,2 9 129,0 1-129,1 5 129,0 4 0,3 4 0,-2 0-129,1 2 129,-1-4-129,-1-4 0,1 0-258,-2-8-129,4 1-774,-4-17-1806,0 0-1935,0-10-129,2-5-516,-2-7 129</inkml:trace>
  <inkml:trace contextRef="#ctx0" brushRef="#br0" timeOffset="26979.5431">9569 7197 5934,'0'0'5160,"0"0"-645,-8-5-129,8 5-3225,0 0-1290,0 0-2193,10 0-2064,0-1-387,2-2-387,1 0 775</inkml:trace>
  <inkml:trace contextRef="#ctx0" brushRef="#br0" timeOffset="27263.5594">9829 7323 7353,'8'-5'5160,"-8"5"129,0 0-516,0-14-3483,0 14-258,0 0-516,0 0-129,13-1-387,-13 1 0,19 0-258,-7 0-129,5 1-645,-6-1-2709,9 2-1161,-8-2-258,2 2-387</inkml:trace>
  <inkml:trace contextRef="#ctx0" brushRef="#br0" timeOffset="27495.5726">9869 7421 5805,'-13'19'5418,"11"-5"-387,2-14-129,10 1-2580,2-1-1548,7 0 0,-1-2-258,5 0-258,0-5-129,-1 0-258,3 4-387,-4-8-774,3 9-3483,-7-5-129,0 5-516,-3-5-258</inkml:trace>
  <inkml:trace contextRef="#ctx0" brushRef="#br0" timeOffset="27775.5886">10327 7289 9159,'15'-10'5547,"-15"10"-387,0 0 0,14-2-4128,-14 2-258,1 12-258,0 2-258,1 7-129,-2 0-129,1 4 129,-1 2-258,0-1 129,0 2-258,0-9-258,3 6-516,-3-25-2838,3 13-1161,-3-13-516,8 0-129</inkml:trace>
  <inkml:trace contextRef="#ctx0" brushRef="#br0" timeOffset="27931.5976">10335 7169 8256,'-7'-28'4902,"7"28"-645,0 0-1419,5-14-6579,4 14-774,0 2-129,6 8-774</inkml:trace>
  <inkml:trace contextRef="#ctx0" brushRef="#br0" timeOffset="28203.6131">10687 7241 9417,'0'0'5418,"0"0"-387,-5 14 0,5-4-4386,0 2-258,0 9 0,0 4-258,0 5 0,0 1-129,3 0-258,-1 6-129,-2-13-645,9 6-3870,-8-8 0,1-3-645,-2-10 0</inkml:trace>
  <inkml:trace contextRef="#ctx0" brushRef="#br0" timeOffset="28419.6255">10579 7444 5547,'1'-11'5676,"20"-7"-258,-6 5-516,4 13-1677,2-10-2322,8 6-258,-4 0-387,3-1-516,6 5-645,-11 0-3999,8 0 0,-7-2-516,1 1-516</inkml:trace>
  <inkml:trace contextRef="#ctx0" brushRef="#br0" timeOffset="28683.6406">11139 7182 11094,'5'8'5676,"-5"4"-258,0 12-387,0-1-4257,2 13-258,-1-1 0,4 9-258,0 0-129,1 1-129,1-3-516,-4-13-903,4-1-3741,-2-10-129,2-8-516,-7-10-387</inkml:trace>
  <inkml:trace contextRef="#ctx0" brushRef="#br0" timeOffset="29879.709">11419 7237 6063,'0'0'5160,"0"12"-258,0-12-516,0 0-3483,0 0-387,0 0-1032,1 13-3483,-1-13-645,9 9-387,-9-9-258</inkml:trace>
  <inkml:trace contextRef="#ctx0" brushRef="#br0" timeOffset="30035.7179">11507 7549 6708,'9'57'4644,"-6"-29"0,1-11-1290,-2 8-2967,0-4-3354,-2 3-1419,-2-4-258,-3 2-387</inkml:trace>
  <inkml:trace contextRef="#ctx0" brushRef="#br0" timeOffset="36172.0689">3950 12015 645,'-10'-5'903,"3"-8"-258,7 13-258,-3-14-516,3 14-1419</inkml:trace>
  <inkml:trace contextRef="#ctx0" brushRef="#br0" timeOffset="36563.0911">3885 11930 2193,'-8'3'3483,"8"-3"-645,0 0-258,5 9-258,-5-9-258,17 0-387,-7-6-129,8 5-258,1-12-387,11 6-129,-1-6 0,12 2-129,3-5-258,13 3-129,2-7 0,8 2 0,1 0-258,4-6 387,3 2-387,1-4 129,-1-1-129,-8 1 129,-5 4-258,-9 0 0,-3 8-387,-16-2-387,-5 16-1548,-21 1-2064,-8 15-258,-9 0-258,-12 9 0</inkml:trace>
  <inkml:trace contextRef="#ctx0" brushRef="#br0" timeOffset="37395.1389">3962 11869 903,'7'-11'1548,"-7"11"-129,5-13-129,-5 13 387,4-15 0,-4 15 0,0 0 387,13-8-129,-13 8-129,0 0 0,2-11-516,-2 11-258,0 0-258,0 6 0,0-6-129,-7 10-258,7-10 0,-17 16 0,8-7 0,-1 3 0,-1-4 0,0 2-129,-1-2-129,2 5 129,1-3-129,0 1-129,9-11 0,-15 16 0,15-16 0,-5 16 0,5-16 0,0 14 0,0-14 0,9 12 129,-1-6-129,2 6 129,0-5-129,1 3 129,1 0-129,3-1 0,-4 0 0,2-2-258,3 4-129,-4-11-1548,3 8-2580,-1-8-258,3 2-258,-2-2-516</inkml:trace>
  <inkml:trace contextRef="#ctx0" brushRef="#br0" timeOffset="57539.2908">9769 8230 1161,'0'0'4515,"0"0"0,0 0-1290,0 0-516,0 0-387,9 0-645,-9 0-387,0 0-258,0 0-258,-5 0-258,5 0-129,-12-1-129,4-3 0,-3 2-129,1-1 0,-2 2 0,-5 1 0,3 0-129,0 1 0,-4 5 129,2 6-129,1 2 0,1 6-129,2 1 129,3 4-129,3-2 129,4 4 0,2-1 0,0 0 0,5-5 0,6-6 0,2-1 0,2-5 129,2-5-129,2-4 0,0-1 129,0-10-129,-2-4 0,-1-4 129,1-4-129,-1-8 129,-5 3-129,0-3 129,-1 0-129,-3 2 0,1 1 129,-5 4-129,-1 6 129,-2 3-129,0 15 129,0-13-129,0 13 0,0 11 129,0 6-129,0 5 0,0 7 129,2 5-258,1 1 258,3 2-129,0-4 0,2-2 0,0-5-129,3-4-129,-4-11-516,8 3-1032,-15-14-2838,17 0-258,-8-4-387,2-4-258</inkml:trace>
  <inkml:trace contextRef="#ctx0" brushRef="#br0" timeOffset="58011.318">10119 8232 3225,'16'-9'4902,"-16"9"-258,8-12 0,-8 12-2838,1-10-258,-1 10-258,0 0-516,-4-7-129,-5 4-129,0 3-129,-4 0 129,-1 7-258,0-2 0,0 2-129,1 0 0,1 0 0,5-1-129,7-6 0,-8 14 0,8-14 0,3 17 0,8-7-129,2-2 129,1 5 0,3 0 0,1 0 0,0 2 0,-3-1 0,-4 4 0,-1-2 129,-9 1-129,-1 1 129,-4 1-129,-5-2 129,-3-1-129,-2-2 129,1-2-129,-1-3-129,14-9-258,-14 12-129,14-12-516,0 0-1419,0 0-2322,10-13-258,8 4-387,4-6 0</inkml:trace>
  <inkml:trace contextRef="#ctx0" brushRef="#br0" timeOffset="58363.3382">10423 8230 4644,'3'-24'4515,"-12"8"-129,-2 12 129,2 4-3741,-6 0 0,1 4-129,-1 3-129,2 6-129,3 0-129,5 4 0,1 1 0,4 4-129,4-4 0,6 5 0,3 1 0,3-1-129,1-1 129,-3 2-129,0-3 0,-2-1 129,-7-2-129,-3-1 0,-2-2 0,-7-2 129,-8-5-129,-1 0 0,-1-2-129,-5-6-129,6 1-903,-6-5-2322,8-6-1032,4-2-387,7-2-258</inkml:trace>
  <inkml:trace contextRef="#ctx0" brushRef="#br0" timeOffset="58799.3631">10516 8344 5547,'23'9'5160,"-12"-6"-258,2-1-387,6 5-3225,-12-11-129,10 4-516,-3-8-129,1 2 0,-3-3-129,3-2-129,-4-2 0,1-1-129,-5 1 129,-2 2-129,-5-4 0,0 2-129,-5 2 129,-5 0-129,-5 3 0,-1 5 0,-1 3 0,-6 0 0,1 9 0,1 5 0,3 6 0,1 6 0,3 4 0,5 1 129,4 3-129,5 1 129,10-4 0,4 2 0,1-7-129,6-6 0,0-1-129,1-8-129,4-2-258,-5-9-387,4 0-1161,-10-12-2322,4-2-516,-3-5-387,1-1-258</inkml:trace>
  <inkml:trace contextRef="#ctx0" brushRef="#br0" timeOffset="59115.3812">10819 8295 3483,'12'-36'4902,"-6"25"-129,4 10-1290,-10 1-903,16 0-774,-11 10-516,6 12-516,-3-2-387,4 10 0,-5 1-258,0-1 0,-1 3-129,-2-5 0,-2-6 0,0-2 129,-2-20 0,0 13-129,0-13 258,0-5-258,0-14 129,0-2-129,0-4 129,3-5-129,0-3 129,4 6-129,1-3 129,0 5-129,2 5 0,-1 2-258,3 11-645,-12 7-3096,19-10-774,-8 6-387,2 4-516</inkml:trace>
  <inkml:trace contextRef="#ctx0" brushRef="#br0" timeOffset="59455.4006">11185 7980 8385,'2'-14'5418,"0"1"-387,-2 13-258,5 10-3612,-5 5-258,2 12-516,-2 6 0,2 8-258,-2 7 0,0 3-129,-4 3 0,-1 5 0,3-9 0,-3-2 129,5-6-129,0-8 0,0-6 129,3-6-129,5-12 129,2-6-258,5-4 0,-3-4-258,4-2-516,-5-18-1806,3 10-2193,-4-9-258,-1 5-387,-5-7-258</inkml:trace>
  <inkml:trace contextRef="#ctx0" brushRef="#br0" timeOffset="59635.4109">11133 8239 7353,'-33'-16'5031,"24"5"0,9 11-1032,0-14-2322,11 13-516,4-5-387,7 6-516,5 0-387,-1 0-1161,5 5-3354,-5-3-387,3 5-258,-5-3-387</inkml:trace>
  <inkml:trace contextRef="#ctx0" brushRef="#br0" timeOffset="59979.4306">11799 7977 8385,'-5'-5'5547,"-17"18"-387,7 7-129,-8 1-3741,8 20-258,-6-3 0,7 15-387,1 6-258,6 2-129,4 0 0,3-3-129,8-4-387,2-9-516,11 0-4128,-4-16-387,-2-9-129,0-8-774</inkml:trace>
  <inkml:trace contextRef="#ctx0" brushRef="#br0" timeOffset="61295.5059">12219 8059 6321,'-24'24'5031,"16"-9"-258,-1 3-129,-1-1-3354,10 8-258,-6-3-129,6 9-129,2-6-258,5 4-129,0-6-258,7-2 0,-1-4-516,-1-10-387,9 3-2967,-5-12-1032,-1-6-387,-2-13-387</inkml:trace>
  <inkml:trace contextRef="#ctx0" brushRef="#br0" timeOffset="61459.5153">12228 7869 4902,'-19'-24'4902,"19"24"-387,0 0-129,0 0-3354,3 10-2709,6 2-2322,7 6-645,2 1-129,6 1 130</inkml:trace>
  <inkml:trace contextRef="#ctx0" brushRef="#br0" timeOffset="61894.5401">12630 7981 10062,'0'0'5289,"8"0"-516,5 6 0,1-1-4644,5 3 129,3 0 129,2 4-387,0 4 0,2-3 0,1 3 0,-3-2 0,-2-1 0,-4 3 0,-5 0 0,-6 0 0,-7-4 0,-2 2 0,-12 0 0,-4 1 0,-8-1 0,0-4 0,-4-3 0,-1-1 0,3 0 0,1-1 0,6-3-129,1-2-129,10 3-258,10-3-903,0 0-3096,0 0-387,21 0-516,-2-1 0</inkml:trace>
  <inkml:trace contextRef="#ctx0" brushRef="#br0" timeOffset="62135.5539">13068 8239 5289,'-28'34'5160,"6"-16"-258,-1 2-258,-7-8-3354,9 9-129,-5-12-516,7 4-258,2-5-258,2-3-258,5-2-516,0-5-1935,10 2-1935,-4-15-387,4 15-387,10-19 0</inkml:trace>
  <inkml:trace contextRef="#ctx0" brushRef="#br0" timeOffset="62631.5823">13346 8034 7353,'-30'5'5031,"9"5"0,1 9-387,-6-3-3483,9 15-258,2-2-258,11 9-258,4-2-129,5 3-129,11-4 0,9-3 0,3-5-129,5-10 129,0-11-129,1-6 0,-1-6 0,-4-11 0,-6-11 129,-4-2-129,-4-9 129,-8-2-129,-7 2 0,-7-2 129,-10 2-387,-4 7 258,-4 6-129,-3 4-258,2 15-387,-5 0-2451,8 8-1548,6 7-258,5 6-258,6 1-258</inkml:trace>
  <inkml:trace contextRef="#ctx0" brushRef="#br0" timeOffset="62870.596">13623 7888 9804,'14'-11'5547,"-14"11"-516,22 26 129,-12 4-4128,6 11-387,-1 7-129,0 10-129,-4 6-129,-6 1-258,0 0-258,-6-7-645,-1 0-3999,-12-12-258,-5-8-258,-5-14-645</inkml:trace>
  <inkml:trace contextRef="#ctx0" brushRef="#br0" timeOffset="63802.6493">9670 9180 2193,'17'-26'4644,"-13"12"258,-3 3-387,-2-8-1677,1 19-903,-11-22-516,11 22-516,-23-18-258,7 16-258,-3-2 258,-3 4-387,-2 6 0,-1 8 0,0 3-129,3 7 0,1 3 0,5 3-129,4-1 129,6 6-129,6-7 0,8 2 0,8-6 0,3-7 129,5-1-129,4-9 0,2-7 129,-2 0-129,1-11 0,-5-5 129,-2-4 0,-3-4-129,-5-4 258,-5 0-129,-5-2 0,-4 5 0,0 2 0,-3 4 0,-5 8 0,8 11 0,-16 0-129,11 17 0,1 9 0,3 0 0,1 10 0,6-2-258,8 3-258,-1-10-387,14 6-2967,-7-15-1032,6-7-387,-3-8-258</inkml:trace>
  <inkml:trace contextRef="#ctx0" brushRef="#br0" timeOffset="64195.6718">10073 9109 9288,'0'-12'5160,"-4"1"-258,4 11-258,-19 0-3999,10 5-129,-2 4-258,-1 3 0,1 2-129,3 5 0,1 0-129,2 2 0,4-1 0,1-2-129,5 3 129,5-1 0,2-4-129,2 0 129,3-1 0,0 0-129,0-2 129,-3-1 0,-2 1 0,-4-2 0,-8-11 0,0 19 0,-6-11 129,-6 0-129,-4-3 0,-1-1 129,-2 0-258,2-4 0,1 3-387,1-8-1032,15 5-2967,-5-16-387,7 6-258,7-6-516</inkml:trace>
  <inkml:trace contextRef="#ctx0" brushRef="#br0" timeOffset="64538.6912">10419 9076 6321,'-34'-8'5031,"3"19"-129,2 1-258,-9-3-3483,12 13-258,-1-8-129,9 8-258,2-3-129,14 3-129,4-2-129,13-1-129,4 1 129,6-1-129,2 0 129,1 0-129,0-2 0,-4-4 0,-7 4 0,-5-2 129,-8-1-129,-4-2-129,-11-1 129,-6-2 129,-10 1-258,-1 1 129,-2 2-516,-3-13-774,11 0-3225,0 0-387,8-2-129,14 2-516</inkml:trace>
  <inkml:trace contextRef="#ctx0" brushRef="#br0" timeOffset="64938.7143">10573 9290 7224,'11'10'5160,"-11"-10"-258,0 0 0,0 0-3741,15 4-387,-15-4-129,21-7-129,-7-2-258,3-3 0,3 1 0,-2-4-129,-1-4 0,-2-3 129,-5 3-129,-3-5 0,-7 3 0,-2 1 0,-8 2 0,-10 6-129,-1 5 129,-2 6-129,-4 3 0,-1 14 129,5 5 0,2 10-129,2 2 129,8 4 0,8 0 0,3 1 0,7-1 0,6-3-129,7 1-258,1-11-258,9 1-774,-9-18-3741,6-3 0,-1-7-387,2-8-516</inkml:trace>
  <inkml:trace contextRef="#ctx0" brushRef="#br0" timeOffset="65254.7323">10879 9127 7482,'3'-12'5547,"-3"12"-516,9 1-129,-4 23-2967,-2-2-1032,4 9-129,-2 1-516,0 7 0,-1-5-258,1 2 0,-3-6 0,1-4 0,-3-11 0,0-15 0,3 12 129,-3-12-129,2-21 0,3-3 129,-1-7 0,1-4-129,2-2 129,3 1-129,-1 2 0,3 3 0,0 3-129,1 4-387,5 17-645,-10-11-3483,12 10-516,-2-6-129,1 4-645</inkml:trace>
  <inkml:trace contextRef="#ctx0" brushRef="#br0" timeOffset="65514.7472">11303 8808 8901,'-18'-12'5418,"6"12"-258,5 11-258,-4 0-3612,5 16-387,-2 5-516,2 9 0,1 7-258,0 9 0,-1 1-129,0-1 0,2 2 0,1-4-129,2-3 0,1-13-258,1 0-387,0-25-1290,6 0-2838,-7-14-258,13 0-258,-7-16-516</inkml:trace>
  <inkml:trace contextRef="#ctx0" brushRef="#br0" timeOffset="65675.7564">11153 9127 7482,'-12'-7'5289,"4"6"-645,8 1 0,14 3-3870,9 5-387,2 2-1032,3-2-3741,3-2-258,0-4-387,5-2-387</inkml:trace>
  <inkml:trace contextRef="#ctx0" brushRef="#br0" timeOffset="65915.7701">11763 8886 9804,'-50'80'5547,"27"-33"-258,10 10 0,-2-4-4128,15 7-258,5-5-516,7-6-516,13 3-2838,-3-22-2064,5-6-129,-1-20-774,6-4-129</inkml:trace>
  <inkml:trace contextRef="#ctx0" brushRef="#br0" timeOffset="66402.798">12077 9111 8385,'22'-18'5547,"-15"7"-387,3 10-258,-10 1-3354,0 0-387,0 0-387,4 22-258,-5-2-129,-2 7-129,-2 6-129,3-1 0,0 0 0,2-3-129,4-1 0,1-9-387,7 0-387,-3-19-1677,9 0-2709,-4-15-258,5-5-129,-2-14-516</inkml:trace>
  <inkml:trace contextRef="#ctx0" brushRef="#br0" timeOffset="66563.8072">12151 8712 11997,'-21'-3'4902,"21"3"-258,-5 27-903,6-7-4257,1-5-3741,12 3-258,1-2-645,6-2-516</inkml:trace>
  <inkml:trace contextRef="#ctx0" brushRef="#br0" timeOffset="67566.8646">12785 8936 1806,'7'-4'4902,"-7"4"-129,0 0 0,10-1-2193,-10 1-645,0 0-258,0 0-645,0 0-258,0 0 0,0 0-129,0 0-129,0 0-258,0 0 0,-6 6-129,6-6 0,-18 22-129,6-12 0,-3 4 0,-6 4 0,0 1 0,-6 1 0,1-3 0,-3 2 0,2-1 0,4 3-129,2-9 129,3-2 0,8-2 0,10-8 0,0 14 0,5-8 129,9 4 0,8-2 0,1 4 0,5 4 0,-1-1 0,1 4-129,1-2 0,-3 1-258,-4-4-258,1 8-903,-13-10-3612,2-3 129,-12-9-645,17 11-258</inkml:trace>
  <inkml:trace contextRef="#ctx0" brushRef="#br0" timeOffset="67950.8864">13051 8936 10191,'15'-3'5418,"-10"21"-258,-5-1-129,0 17-4128,0 4-387,-2 10 0,-1 0-258,3 9 0,-2-2-129,0 2 0,2-3 0,0-10-129,0-7-129,0-9-129,7-7-645,-7-21-2451,11-3-1548,-3-18-645,6-10 0,1-9-516</inkml:trace>
  <inkml:trace contextRef="#ctx0" brushRef="#br0" timeOffset="68182.8998">13330 8960 9288,'4'22'5418,"-4"-3"-129,3 8-258,-5-3-3999,2 12-258,-1-5-258,4 7-129,-3 2-258,0-1 0,0-1-129,0-5 0,-2-1-129,-3-6-258,3 2-645,-8-17-3483,10-11-387,-14 11-645,14-11-129</inkml:trace>
  <inkml:trace contextRef="#ctx0" brushRef="#br0" timeOffset="68438.9144">13050 9081 9159,'-10'-8'5418,"10"8"-129,0 0-129,12 13-3999,3-2-387,12 11-129,-1 2-258,5 4-129,0 1 0,0 2-258,0 3 0,-3-4-129,-4 0-129,-4-7-258,1 6-903,-14-11-3612,7-3 0,-6-10-645,0-2 0</inkml:trace>
  <inkml:trace contextRef="#ctx0" brushRef="#br0" timeOffset="68754.9323">13495 8777 12255,'27'7'5676,"-12"11"-258,4 11-258,0 4-4644,2 12 0,-4 9-129,0 8-129,-3 0-258,-7 1 129,-5-5-129,-2-5-129,-9 4-129,-7-17-258,4 2-1161,-8-18-3354,6-5-258,-4-14-258,8-5-645</inkml:trace>
  <inkml:trace contextRef="#ctx0" brushRef="#br0" timeOffset="69474.9737">13942 8922 10707,'8'9'5160,"-5"4"-387,-2-2-129,-1-11-4773,15 29-2322,-9-18-2193,1 3-258,-2-1-258,0 5-645</inkml:trace>
  <inkml:trace contextRef="#ctx0" brushRef="#br0" timeOffset="69618.9819">13983 9290 9030,'-7'74'5289,"2"-34"-387,-2-3-387,1 5-4257,0 0-3741,-7 1-903,1 0-645,-2-4-516</inkml:trace>
  <inkml:trace contextRef="#ctx0" brushRef="#br0" timeOffset="72575.151">9627 9991 7224,'-1'-11'4644,"1"11"-387,-2 8-387,2 11-3225,0-3-258,0 14-258,0 3 0,0 10-129,-1 1 258,0 4-129,-2 0 129,3-1-129,-2 0 129,1-4-258,1-2 258,0-8-258,0-6 0,3-2 258,2-9-129,5-2 129,2-6 129,5-2-129,-2-6 129,3 0 0,0 0-129,2-2-129,-1-1-258,-5-3-516,2 6-1290,-7 0-2709,1-3-129,-10 3-387,11-12-258</inkml:trace>
  <inkml:trace contextRef="#ctx0" brushRef="#br0" timeOffset="74807.2787">9631 10292 903,'0'0'4386,"0"0"129,0 0-1161,-9-6-774,9 6-258,0 0-774,0 0-258,-3-14 0,3 14-516,5-15-129,7 12-129,-4-8-258,5 9 129,5-6-129,0 4-129,3 4-129,2 0 0,-3 1 0,1 9 0,0 0-129,-1 5 129,-6 3 129,-2 3-129,-3 0 129,-5 5-258,-4 2 258,-1-6-258,-9 5 258,-4-2-258,-5-2 129,-3-5 0,-2-2 0,2-5 129,-1-3 0,3-5-129,5-3 0,5-5 0,10 5-387,-10-21-2322,10 21-1935,13-23-258,2 13-387,2 1-258</inkml:trace>
  <inkml:trace contextRef="#ctx0" brushRef="#br0" timeOffset="75939.3434">10123 10330 5031,'0'0'5031,"0"0"-387,12-13 0,-4-3-3354,12 5 0,-4-3-516,7 6-258,1-5-129,-2 5-258,1 7-387,-5-3-387,4 9-1161,-12 2-2709,-1 2-129,-9-9-774,7 20 516</inkml:trace>
  <inkml:trace contextRef="#ctx0" brushRef="#br0" timeOffset="76127.3542">10181 10394 7998,'-9'16'4902,"9"-16"-129,6 9-1290,2-9-2064,15 0-387,-6-1-258,12 1 0,-2 0-774,0-1-387,8 2-2967,-8 0-1290,-6 1-387,0 2-387</inkml:trace>
  <inkml:trace contextRef="#ctx0" brushRef="#br0" timeOffset="77547.4354">11050 10236 258,'15'8'3741,"-15"-8"-903,0 0 129,3-11-516,-3 11-129,0 0-387,0-12-516,-6 2-129,6 10-387,-15-6-258,15 6-129,-21-6 129,11 3-258,-7-2 0,3 7 0,-4-2-129,0 0 0,-1 1 0,3 6-129,-3 6 0,3 6 0,0-1 0,3 9 129,3-2 0,4 7-129,5 2 129,1-2-129,7-3 129,7 1 0,3-8-129,5-1 0,1-11 0,5-4 0,-3-6 0,1-8 0,-2-9-129,-3-3 129,1-6-129,-7-1 129,-1-5-129,-5 0 129,-7 1-129,-2 6 129,0-1-258,-7 6 258,-2 6-129,0 9 129,-3 9-129,-1 9 0,5 9 0,2 6 0,3 4 129,3 2-129,0 4 0,5-3 0,7-4 0,3-6-258,0-2-129,0-10-516,8 7-2193,-6-17-1806,-1-3-258,-1-3-387,-1-8-258</inkml:trace>
  <inkml:trace contextRef="#ctx0" brushRef="#br0" timeOffset="77955.4587">11537 10057 6966,'-9'-9'4902,"-1"11"0,-5 5-516,3 13-3354,-9-1-258,2 17 0,-5 1-129,7 9 0,-5 2-129,10 6-129,0-1-129,8 0-129,4-5-258,4-8-516,16 2-2580,1-17-1548,5-8-387,0-10-387,3-7-258</inkml:trace>
  <inkml:trace contextRef="#ctx0" brushRef="#br0" timeOffset="78299.4784">11741 10201 6063,'0'11'5160,"0"5"-258,-9-8-258,7 10-3483,-11-9 0,6 14-387,-4-5-258,3 6 0,1-6-129,2 8-129,4-6-129,0 2 0,6-1 0,4-4-129,2-3-129,3-4-129,2 4-1290,-2-12-3096,3-2-387,-3-7-258,0-9-387</inkml:trace>
  <inkml:trace contextRef="#ctx0" brushRef="#br0" timeOffset="78495.4897">11811 10051 8127,'-16'-5'4773,"16"5"-258,0 0-258,-13 4-3999,13-4-903,5 18-1548,4-10-2322,1 0 0,0 5-645,0-4 259</inkml:trace>
  <inkml:trace contextRef="#ctx0" brushRef="#br0" timeOffset="78795.5067">11964 9951 10320,'-1'-18'5547,"6"17"-516,5 15-516,-2-4-3612,10 16-129,0 3-258,1 8-258,1 8 0,-2 7-129,-6-1 0,-4 3 0,-5 1-129,-4-6 0,-5-2-129,-4-2 0,-3-9-129,-3-10-258,1 1-903,-6-8-3612,7-2-129,-1-6-387,5-1-129</inkml:trace>
  <inkml:trace contextRef="#ctx0" brushRef="#br0" timeOffset="79447.5441">12387 10150 7482,'0'0'5289,"0"0"-516,0 0-258,0 7-3870,0-7-2322,2 9-2322,-2-9-774,7 21-258,-2-8-516</inkml:trace>
  <inkml:trace contextRef="#ctx0" brushRef="#br0" timeOffset="79615.5537">12437 10429 6837,'-2'45'5160,"-3"-18"-387,1 2-516,-2 2-3741,2 4-4257,-3 2-645,-4 2-516,0 4-258</inkml:trace>
  <inkml:trace contextRef="#ctx0" brushRef="#br0" timeOffset="81319.6512">9720 11105 645,'10'-9'4128,"-10"9"258,0 0-129,0 0-1677,0 0-387,-5 0-258,-6 1-774,5 15 0,-6-5-387,2 12-129,-8 2-129,0 11 129,0 9-258,1 10 129,-3 8-258,9 5 129,1 2-129,6 3 0,4-4-258,7-7-129,13 0-1161,0-16-3354,9-5-129,0-17-387,3-7-387</inkml:trace>
  <inkml:trace contextRef="#ctx0" brushRef="#br0" timeOffset="84190.8154">10337 11504 3999,'-7'3'4902,"-7"-4"-387,6-5 129,-4-11-2451,12 17-516,-16-21-645,8 16-258,-5-9-258,2 9 129,-1-1-387,0 6-129,-1 0 0,1 14 0,1 2 0,4 4-129,1 2 0,2 6 0,4 3 0,0-2 0,4-4 0,5-4 0,5-1-129,3-6 258,1-6-129,2-6 0,-2-2 0,2-8 0,-3-5 129,1-6 0,-7-5 0,1-1 0,-4-3 0,-1-1 0,-7 1 0,0 6 0,0-1 0,-3 7 0,3 16 0,-10-7-129,10 7 0,-5 23 0,5 2 0,1 1 0,6 6-129,3-1-129,4 0-387,-4-11-774,12-4-3225,-4-8-129,1-4-387,2-7-516</inkml:trace>
  <inkml:trace contextRef="#ctx0" brushRef="#br0" timeOffset="84590.8383">10710 11345 9288,'4'-15'4902,"-12"10"-258,-1 8-258,-5-2-3741,4 6 129,-6 3-387,6 1-129,-2-1 0,2 4 0,1 1-258,5 0 0,3 1 0,1-1 0,5 3 0,2-3-129,5 4 0,3-3 129,2 2-129,1-4 129,-1 2-129,0-3 129,-3-2 0,-5 0 0,-9-11 0,5 21 129,-5-21-129,-9 17 0,-3-10 0,-1-2 0,-3 2-129,4-4-129,2 0-387,-1-3-258,11 0-2322,0 0-1290,4-12-387,6-1-387,4-3 258</inkml:trace>
  <inkml:trace contextRef="#ctx0" brushRef="#br0" timeOffset="84966.8598">10995 11351 7740,'-8'-19'5031,"-4"16"-387,-7-1 0,4 4-3870,-6 0 0,3 5-129,-2 1-129,8 5-129,1-1-258,6 1 0,5 6 0,4-2-129,6 2 0,4 2 0,7 1 0,-1-2 0,1 3 0,-1-3 0,-2-2 0,-1 2 0,-3-3 0,-6-3 129,-5-2-129,-3 2 129,0-12 0,-14 12-129,-1-8 129,0-3-129,-3-1 129,0 0-258,4-2 0,-2-6-387,16 8-516,-20-18-2838,20 18-774,0-23-516,9 9-258</inkml:trace>
  <inkml:trace contextRef="#ctx0" brushRef="#br0" timeOffset="85386.8838">11170 11346 5160,'0'0'5160,"-2"13"-129,-8 1-516,2 9-1806,-3-5-1806,8 10 0,-3-3-129,6 4-387,0-5 0,2 2-129,5-7 0,5-3-129,2-8 0,3-7 0,-1-2-129,2-9 129,-1-11 0,-1 0 0,-1-6 129,-1-1-129,-7-3 0,2 6 129,-4 2 0,-5 1-129,0 10 129,0 12-129,0 0 0,-9 2 0,4 16-129,1 10 129,-1 2-258,3 6 129,2-2-129,0 2-129,7-4-258,2-12-516,10 4-1677,-4-22-2193,8-2-387,-2-8-258,3-9-129</inkml:trace>
  <inkml:trace contextRef="#ctx0" brushRef="#br0" timeOffset="85898.9129">11486 11373 9159,'-4'-12'5031,"-10"25"-258,10 13-1161,-4-2-2580,8 7-387,-5-1-129,5 1-129,1-1-258,5-4 129,1-3-129,3-8 0,1-10 129,2-5-129,0-3 0,0-13-129,1-8 129,-2-1 0,-1-7 0,0 2-129,-4 1 129,-2 4 0,-2 4 0,-1 10 0,-2 11 0,0 0-129,0 0 129,2 16 0,-2 3-129,2 2 0,0 0 0,1-1-129,2-1 129,3-4 0,-8-15 129,11 13-129,-11-13 0,13-5 0,-7-8 0,4-6 129,0-1-129,0-3 129,0 1-129,1 1 0,-2 2 129,-9 19 0,14-15 0,-14 15 0,3 7-129,-3 8 129,0 8-129,-1 2 129,0 4-258,0-5-258,1 10-774,0-13-3483,2 0-387,3-9-387,4-5-516</inkml:trace>
  <inkml:trace contextRef="#ctx0" brushRef="#br0" timeOffset="86378.9404">11885 11462 10449,'-3'12'5547,"3"-12"-516,7 0 129,-7 0-4386,16 0-129,-2-3-258,5-3-258,1 1 129,1-6-258,-1 2 129,-2 0-129,-3-3 0,-2-1 0,-6 1 129,-5-2-129,-2 2 0,-13 0 0,-2 6-129,-5 3 129,-7 3 0,2 6 0,-3 7 0,1 8 0,6 3 0,2 4 129,6 1-129,4 0 129,9-2-129,3 3 129,8-8-129,5-1 0,4-3-258,2-5-387,9 4-1935,-4-15-2580,1 0 0,-1-11-645,-1-2-258</inkml:trace>
  <inkml:trace contextRef="#ctx0" brushRef="#br0" timeOffset="86626.9547">12336 11157 10449,'-30'12'5547,"12"13"-516,-5 2 129,2 10-4515,1 5 0,5 11-129,2-1-258,7 1 0,5-2-129,1-4-129,10-4-387,4-11-516,10-5-3096,-4-17-1290,4-5 0,-5-11-516</inkml:trace>
  <inkml:trace contextRef="#ctx0" brushRef="#br0" timeOffset="86882.9694">12499 11090 11094,'0'7'5547,"-7"10"-516,5 10 129,-7 3-4644,8 9 0,-3 7-129,4 2-129,0 2-258,0-1 129,4-3-387,-1-6-258,6-1-516,-9-24-2064,5 3-1806,-5-18-516,11 6 0,-7-12-645</inkml:trace>
  <inkml:trace contextRef="#ctx0" brushRef="#br0" timeOffset="87194.9871">12521 11457 7998,'0'-33'5289,"0"15"0,0 18-258,2-25-3225,11 23-645,-4-3-258,9 5-258,-3 2-258,2 7-129,1 3-129,-4 5 0,-1 1-258,-2 0 129,-4 4-129,-4-2 129,-3-2-129,-3 4 129,-7-3 0,-2-6-129,-2-2 258,0-3-129,-3-3 0,3-3 129,1-2-129,3-2 0,10 2 0,-14-14 0,14 14 0,-7-18-258,7 18-258,0-21-903,7 15-3741,-7 6 0,17-15-258,-7 3-645</inkml:trace>
  <inkml:trace contextRef="#ctx0" brushRef="#br0" timeOffset="87527.0061">12795 11106 7611,'2'-41'5805,"-2"41"-258,8-18-387,0 25-1548,-8-7-2967,17 15 0,-7 9-258,4 0-258,-1 7 129,-3 9-129,-1 0-129,-3 9 129,-5-1-129,-1 5 129,-1 1-129,-8-1 0,-3-7 0,-2-3 0,-3-9 0,3-5-129,-2-10 0,-2-8-258,8-6-387,-4-10-1290,14 5-3096,-11-20-258,11 4-387,0-9-387</inkml:trace>
  <inkml:trace contextRef="#ctx0" brushRef="#br0" timeOffset="87692.0157">13097 11264 10320,'9'0'5160,"-9"0"-903,0 0-903,-1 7-7740,1-7-387,0 19-516,0-19-258</inkml:trace>
  <inkml:trace contextRef="#ctx0" brushRef="#br0" timeOffset="87859.0252">13136 11418 8901,'-3'30'5418,"-2"-14"-258,1 7-258,-4-6-3741,8 10-258,-6-3-645,1-3-903,5 3-4128,-8-3 0,3 0-645,-9-4-516</inkml:trace>
  <inkml:trace contextRef="#ctx0" brushRef="#br0" timeOffset="88611.0682">10152 12153 10449,'0'-30'5289,"0"30"-516,0-13 129,0 13-3741,5 12-387,-1 14-129,-1 4-258,3 13-129,-1 2-129,1 10 0,-1 3 0,0-1 0,-1-4-129,-1-6 0,1-8-258,-4-11-258,7-5-258,-7-23-1032,10 10-2580,-10-10-516,17-14-516,-8-6-129</inkml:trace>
  <inkml:trace contextRef="#ctx0" brushRef="#br0" timeOffset="88887.084">10337 12450 5289,'21'-30'5031,"-21"30"-258,8-16-387,-8 16-1935,0 0-1161,-16 0-516,6 9 0,-7-1-387,0 7 0,-3-2 0,0 4 0,0-6-129,3 4 129,1-3-129,3 0 0,5-4 0,8-8 0,-4 17-129,4-17 0,12 10 0,3-4-129,1 1 0,3-3 0,3 5-387,2-9-387,6 11-2838,-9-9-1290,5 3 0,-7-5-774,1-3 0</inkml:trace>
  <inkml:trace contextRef="#ctx0" brushRef="#br0" timeOffset="89836.1383">10654 12361 8127,'17'0'5160,"-8"-7"-258,3 3-258,-3-8-3225,11 8-258,-5-3-516,6 2-258,0 4-387,0-2-387,4 3-645,-10 0-3741,7 0 0,-8 0-387,-2 4-387</inkml:trace>
  <inkml:trace contextRef="#ctx0" brushRef="#br0" timeOffset="90023.149">10715 12475 9546,'-11'16'4902,"23"-12"-516,2-1-645,3-3-3354,7-3-129,3-1-774,-1-6-2322,4 5-1419,0-2-645,-1-2-129,-3-2 0</inkml:trace>
  <inkml:trace contextRef="#ctx0" brushRef="#br0" timeOffset="90282.1638">11126 12078 10836,'0'-13'5160,"0"13"-129,6 20-129,-8-2-3999,2 19-258,0 2-258,2 13 0,-1 3-258,3 6 0,-2-4-129,0-1 129,1-4-387,0-14-258,4 2-645,-7-18-3612,9-9-129,-9-13-645,15-3-129</inkml:trace>
  <inkml:trace contextRef="#ctx0" brushRef="#br0" timeOffset="90571.1803">11249 12401 5160,'0'-16'4902,"0"16"-129,-8 2-387,2 13-1419,-4-4-2580,3 5-129,-6 3-129,2 3 129,-1-3 0,0 4 129,0-5-129,2 2 258,3-6-129,4 0 0,3-14 129,0 15-258,0-15 0,20 4 0,-5-3-129,1-1-129,4 0-258,-2-2-258,6 2-1935,-4-1-2322,-1-3-129,-2-5-645,2 2 129</inkml:trace>
  <inkml:trace contextRef="#ctx0" brushRef="#br0" timeOffset="90811.1941">11513 12243 10836,'3'-25'5289,"-3"25"-258,0 0-129,11 4-3999,-11 11-258,1 11-258,1 8-129,-2 2-258,0 10 0,0-2-129,2 9-129,-2-13-387,2 4-1935,-2-16-2193,3-3-387,-3-25-387,0 16-129</inkml:trace>
  <inkml:trace contextRef="#ctx0" brushRef="#br0" timeOffset="90999.2047">11422 12469 10062,'-11'-8'5418,"11"8"-516,0 0 0,12-11-3999,6 11-258,4 2-387,2 1-258,7 5-645,-7-8-903,8 7-3225,-7-7-258,2 0-258,-4-3-387</inkml:trace>
  <inkml:trace contextRef="#ctx0" brushRef="#br0" timeOffset="91223.2174">11806 12207 10062,'7'-10'5418,"-4"20"-387,-3 3 0,0 14-3870,0 0-387,0 13-129,0-1-258,0 5-129,0-2-129,0 0-129,0-2-387,2-14-1161,3 4-3354,-3-15-129,1-2-516,-3-13-387</inkml:trace>
  <inkml:trace contextRef="#ctx0" brushRef="#br0" timeOffset="97346.5679">10884 9903 2451,'-12'0'2322,"4"4"-258,-6 1 0,3 15-129,-10-5-258,5 18 0,-10-1-129,6 22-129,-3 4-516,9 18 129,1 2-516,11 11-258,7 5-645,9-1-3225,15-4-516,11-7-387,2-15-387</inkml:trace>
  <inkml:trace contextRef="#ctx0" brushRef="#br0" timeOffset="99126.6697">12361 10114 2451,'0'0'4773,"-4"12"0,4-12-129,7 11-2709,-7-11-516,15 4-129,-5-4-258,7 5-387,2-3 0,2 7-258,-1-5 0,2 8 129,4-3-387,-2 5 129,2-2-129,1 7 0,0-2 0,-2 1 0,-2-1 0,0-2-129,-3-1 129,-4-1-129,-6-2 129,-10-11 0,9 17 0,-9-17-129,-2 11 258,-5-6-129,-3 0 0,-6-2-129,-1 0 129,-2-1-129,-3 2 0,-2 0 0,0 1 0,0 1 0,0 2 0,-2 0 0,3 4 0,0 1 0,4-1 0,2-1 0,2 2 0,4 0 0,4 1-129,2-2 129,5 0-258,0-12-258,4 19-516,-4-19-1419,13 11-2451,-5-8-129,4 4-516,-4-4-129</inkml:trace>
  <inkml:trace contextRef="#ctx0" brushRef="#br0" timeOffset="100034.7216">13171 10107 5805,'-14'9'5160,"2"-1"-387,-3 5-129,-13 0-3483,11 17 0,-9 1-258,2 11-258,2 3 0,5 4-258,5 2 0,10-1-258,2-5 129,14-6-129,9-10 0,8-7 0,4-12-129,8-10 129,0-6-129,2-13 129,-5-6-129,-4-7 0,-5-6 0,-10-7 0,-8-4 0,-11 2 0,-8 1-129,-14 1 129,-9 0 0,-5 8 0,-4 7-129,-3 7-129,5 13-129,0 5-258,9 10-774,3 5-3354,16 9-129,5-3-645,6 3 129</inkml:trace>
  <inkml:trace contextRef="#ctx0" brushRef="#br0" timeOffset="100298.7365">13416 10060 8901,'17'-20'5547,"-3"25"-258,6 16-129,-3-1-3999,8 24-387,-2 4 129,2 15-387,-7 5-258,-4 5 0,-7 3-258,-5-2-258,-2-4-387,-16-18-1806,-1 4-2709,-7-17 0,3-7-645,-6-12-258</inkml:trace>
  <inkml:trace contextRef="#ctx0" brushRef="#br0" timeOffset="103274.9068">13927 10135 7998,'-4'0'5031,"4"0"-258,0 0-258,-7 11-3870,7-11-516,0 0-903,0 15-3612,0-15-387,11 21-129,-5-4-387</inkml:trace>
  <inkml:trace contextRef="#ctx0" brushRef="#br0" timeOffset="103446.9166">13992 10429 8514,'-7'56'5289,"0"-23"-516,-3 6-258,0 8-4128,-4 9-1290,-4 3-3225,-2 9-774,-9 5-129,-3 3-516</inkml:trace>
  <inkml:trace contextRef="#ctx0" brushRef="#br0" timeOffset="107143.1282">12137 12146 5160,'-9'14'3870,"4"4"-1032,5-18-2709,-5 18-4644,5-7 0</inkml:trace>
  <inkml:trace contextRef="#ctx0" brushRef="#br0" timeOffset="107323.1385">12215 12413 8901,'-8'51'5160,"0"-29"-387,1 4-129,-4-6-3999,5 1-516,2 6-3483,-5-1-774,4 1-774,-5-1-129</inkml:trace>
  <inkml:trace contextRef="#ctx0" brushRef="#br0" timeOffset="110978.3476">7841 14123 1935,'0'0'4128,"0"0"0,0 0-1032,-1-10-645,1 10-387,0 0-258,10-7-516,-10 7-129,20-9-387,-6 0-129,9 5-129,3-3-129,6 3 0,6-4-129,6-1-129,2-3 0,4 4 0,3-4 129,6 0-129,2-6 129,6 1 0,-2 1-129,2-1 129,0 0-258,1-3 129,-1 2-129,-3 1 129,-1-3-129,4 5 0,-2 1 129,0-3 0,-3 5 0,3-5 0,-3 4 0,-1 0-129,-2 1 129,-2 1-129,0-1 129,-2 2-258,-3 2 129,-4 2 0,-2 1 0,-11 2-258,-3 3 0,-13-1-258,-3 2-774,-16-1-3483,0 0-129,-11 0-129,-1 0-516</inkml:trace>
  <inkml:trace contextRef="#ctx0" brushRef="#br0" timeOffset="111303.3662">9641 13462 9804,'20'11'5031,"-6"1"-129,-3-7-258,10 5-3354,-7-1-516,5 5-258,-2 0-129,4 3-258,-7 0 0,4 4 129,-4-1-258,-2 2 129,-5 0 0,-5-1-129,-2 4 0,-2 0 0,-8-2-129,-6 0-258,-2 7-387,-8-14-2451,4 9-1548,-6-4-258,4 5-387,-2-9-258</inkml:trace>
  <inkml:trace contextRef="#ctx0" brushRef="#br0" timeOffset="126671.2452">4228 13966 645,'-102'49'1161,"57"-15"258,3 5-258,5 3 0,1 6 0,6 8-258,3 2-129,6 14-129,3 9-129,6 5-129,6 6-129,5 3-129,4 4 0,11-1 129,8-3-129,8-7-129,7-9 258,7-6-129,5-6 129,10-3 129,5-12 0,8-5 129,2-8-258,4-7 129,2-9 0,5-3-129,4-11-129,0-7-129,-3-3 0,-2-7 0,1-7 0,-5-4 0,0-6 129,-6-1-129,-4-6 0,-10-3 0,-3-5 129,-2-4-129,-10-5 129,-5-5 0,-9-8 0,-7-4 387,-11-9-258,-4-10 129,-12-12 129,-9-3-129,-11-13 0,-9 3 0,-9-4-258,-6 2 0,-8 5 0,-7 10-258,-4 13-258,-10 8 0,-4 18-516,-9 5-774,-1 19-1161,-8 17-903,-5 7-258,-3 13 129</inkml:trace>
  <inkml:trace contextRef="#ctx0" brushRef="#br0" timeOffset="127618.2993">7078 13940 1032,'-101'-1'2580,"45"2"-1032,-4 10 129,0 4-516,-4 7-258,-2 3 0,2 8-387,0 9-129,3 9-129,2 6 0,7 15 258,4 10 0,8 12 129,6 7 0,10 5 0,8 0 0,13 4 129,5-8-258,15 0 0,14-6-258,11-3-129,10-9 0,10-4 129,13-9-129,4-5 129,8-11-258,6-12 258,1-16-258,5-13 129,5-14-129,-3-7 258,-5-20 0,1-17-129,-6-15 129,-5-9 0,-9-15 129,-10-9-129,-12-12 129,-7-14-129,-17-9 0,-11 0 0,-18-13-129,-9 3 129,-19-2-129,-15 6 129,-11 12-129,-15 17 0,-13 25-387,-11 20-774,-3 33-2709,-10 23-516,-6 17-258,-9 31-387</inkml:trace>
  <inkml:trace contextRef="#ctx0" brushRef="#br0" timeOffset="134110.6707">10500 13298 2709,'0'0'4515,"-5"-10"-387,5 10 129,-12-16-2193,12 16-645,-14-9-387,14 9-258,-12-10-129,12 10-129,-13-10-129,13 10 0,-11-2-258,11 2 129,-17 0-129,9 5-129,-3 3 129,2 2 0,-1 4-129,0 1 129,-1-1 0,2 4-129,1 2 0,3 6 129,0-2-129,3 1 0,2-4 0,4 2 0,1-2 0,4-3 0,1-4 129,5-7-129,-3-3 129,2-1 0,1-3-129,1-8 0,-4-5 258,2-4-129,-1-8-129,-2 2 258,-3-5-258,1-1 129,-2-2 0,-2 4 0,-2-1 0,0 10 129,-3 0-129,0 6-129,0 12 129,0 0-129,0 0 0,-6 11 0,6 10 0,-2 5 0,2 3 0,2 4 0,6 3-129,-1-2 0,4-3-387,-4-7-774,7 1-3225,-3-14-258,3-3-387,-5-8-129</inkml:trace>
  <inkml:trace contextRef="#ctx0" brushRef="#br0" timeOffset="134886.7151">10913 13252 4644,'10'-13'4515,"-10"13"-129,3-15-387,-3 15-2064,-1-11-516,1 11-387,-12-4-387,12 4-258,-21-3 129,8 3-258,-3 4 0,-1 4-129,-2 2 0,2 1 0,-1 0 129,4 4-129,3-1-129,1-2 129,5-1-129,5-11 0,0 20 0,0-20-129,12 14 129,1-8 0,2 1 0,3-1 0,1 0-129,-1 1 129,0 0 0,-1 3 0,-5 4-258,-3-1 258,-3 0 0,-6 4 0,0-2 0,-10-1 0,-2 2 0,-4-4 258,-2-4-258,-1 4 0,4-5 0,0-2 0,4-1-258,2-2-258,9-2-2451,0 0-1419,7 2-387,4-2-258,4-6-258</inkml:trace>
  <inkml:trace contextRef="#ctx0" brushRef="#br0" timeOffset="135410.745">11194 13179 6966,'0'0'4773,"0"0"0,0 0-1290,0 0-1935,-12 2-258,12-2-516,-14 14-258,14-14 0,-18 17-258,9-6 0,9-11 0,-10 18-258,10-18 129,-4 23 0,4-13-129,4 2 129,4-2-129,3 1 0,2-2-129,-1 3 129,-2 0 0,1 1 0,-2 2 0,-1 0-129,-8 1 258,0 1-129,-4-1 0,-4 1 129,-4 0-129,1-3 0,-4-2 129,-1-4-129,2-3 0,3-1 0,2-2-258,9-2-516,0 0-2064,-5-7-1806,5 7-387,11-22 0,1 12-516</inkml:trace>
  <inkml:trace contextRef="#ctx0" brushRef="#br0" timeOffset="135826.7688">11381 13378 6321,'24'-11'4902,"-10"4"-258,-1-1-129,3 5-2838,-6-12-774,4 8 0,-6-7-387,4 6 258,-5-6-387,1 4 0,-4-5 0,1 2-129,-5-4-129,2 5 0,-2-2 0,-5 1 0,5 13 0,-17-18-129,3 16 0,0 2 129,-7 8-129,1 5 0,3 5 0,-1 1 129,4 2-129,1 5 129,5-1-129,8 2 129,3-1 0,7-4-129,3 1 129,4-3-258,5-1 0,0-10-258,5 3-516,-9-13-2322,9 0-1806,-9-10 0,3 1-387,-3-9-387</inkml:trace>
  <inkml:trace contextRef="#ctx0" brushRef="#br0" timeOffset="136138.7867">11655 13200 9030,'5'-16'5031,"4"16"-387,-9 0-129,8 11-3741,1 8 0,-4 1-387,4 9-258,-3 2-129,-2 4 0,1-1 0,-3-4 0,-2-1 0,0-5 0,0-10 129,0-14 129,0 0-129,0 0 129,2-22-129,2 1 129,0-7-129,3-1 0,0-2-258,2 2 0,2 7-258,-4-3-516,7 10-3354,-4-2-516,4 8-258,-4-3-387</inkml:trace>
  <inkml:trace contextRef="#ctx0" brushRef="#br0" timeOffset="136434.8034">12102 12830 10449,'0'-12'5160,"0"12"-387,-8 10 0,-4 6-3870,7 11-387,-1 12-258,1 4-129,0 7 0,1 6 0,1 1 0,0 0 0,2 0-129,1-1 129,1-12-129,4-6-129,2-4-129,2-13-129,4-3-645,-13-18-3612,16 3-258,-8-13-258,1-7-387</inkml:trace>
  <inkml:trace contextRef="#ctx0" brushRef="#br0" timeOffset="136614.8139">11954 13132 10449,'-10'0'5418,"15"0"-516,11 0 129,2 0-4128,9 0-516,2 3-1548,2-3-3612,1 0 129,-2-1-774,-1-2-387</inkml:trace>
  <inkml:trace contextRef="#ctx0" brushRef="#br0" timeOffset="137146.8443">12704 12885 7611,'0'0'4902,"0"0"-129,-11 0-129,0 11-3483,-10 2-129,4 14 0,-7 5-129,2 11-258,0 6 0,4 8 0,2-2 0,10 6-258,3-2-129,7-9-258,12-2-516,1-17-1806,11 1-2709,1-15-129,5-8-645,-6-11-258</inkml:trace>
  <inkml:trace contextRef="#ctx0" brushRef="#br0" timeOffset="137718.877">12925 12774 3999,'27'-33'5289,"-16"16"-129,1 8-387,-7-5-1548,6 14-1677,-11 0-129,7 8-387,-7 10-258,0 11-258,-4 6-129,1 11 0,-3 3-258,1 6 129,0 0-129,1 2 0,-1-5-129,2-1 0,1-5-258,-1-10-258,2-3-129,-4-15-1032,7-1-3225,-2-17-258,0 0-129,0 0-645</inkml:trace>
  <inkml:trace contextRef="#ctx0" brushRef="#br0" timeOffset="137982.8921">13088 13071 4773,'14'-23'4386,"-14"23"-129,0 0-129,-13-9-2967,5 16-387,-9-3 129,5 15 0,-8-7 129,6 13-258,-5-7 129,6 7 0,2-11-387,6 5 129,1-3-258,4-1-129,0-15 0,19 18-129,-2-13-258,1-1-129,6 6-645,-4-10-3612,8 3-129,-4-3-645,3 0-258</inkml:trace>
  <inkml:trace contextRef="#ctx0" brushRef="#br0" timeOffset="138353.9134">13348 12858 11481,'-4'14'5418,"4"-14"-645,14 18 0,-5-8-4515,14 4-258,3-1 0,2 6 129,3 0-258,-4 0 129,-2 2 0,-3-1 0,-3 2 0,-12-2 0,-4-1 0,-3-1 0,-10 3 0,-6-3 0,-5-4 0,-2-1 0,-3-1-129,2-1 129,2-1 0,2-2 0,4-2-258,5-5-129,11-1-1419,0 0-2838,0 0-258,6 0-387,13-5-129</inkml:trace>
  <inkml:trace contextRef="#ctx0" brushRef="#br0" timeOffset="138566.9253">13771 13074 10062,'-1'14'5289,"-16"-6"-516,-1 9 129,-9-7-4257,4 4-129,2-1-258,1 2-129,4 1-258,2-5-258,9 7-1032,5-18-3354,-2 15 0,2-15-516,16 0-387</inkml:trace>
  <inkml:trace contextRef="#ctx0" brushRef="#br0" timeOffset="138918.9457">14017 12950 9417,'-43'30'5160,"16"-5"-258,6 11-258,1-6-3612,12 12-387,5-6-129,7-1-258,13-3-129,6-9 0,7-7 0,1-6 0,2-8-129,-2-2 0,-6-10 129,-3-6-129,-8-7 129,-5-5-129,-6-4 129,-3-3-129,-7-6 129,-7 2-129,-5-3-129,-2 5 0,-1 8-387,-3 0-387,6 13-3354,-2-1-516,8 12-645,4 0-129</inkml:trace>
  <inkml:trace contextRef="#ctx0" brushRef="#br0" timeOffset="139146.9587">14262 12756 12513,'20'5'5676,"-7"10"-516,-6 0 0,5 12-4515,-3 3-258,1 6-129,-5 7-387,-3 5-129,-2 4-645,-11-10-2451,1 7-1806,-9-9-258,-3-1-129,-5-8-516</inkml:trace>
  <inkml:trace contextRef="#ctx0" brushRef="#br0" timeOffset="141691.1042">10484 14030 6063,'6'-11'4644,"1"-12"-258,-7 23-258,0-16-3225,-11 7-129,-1 7-129,-5 1-129,0 1-129,-1 8 0,0 5-129,-1 2 129,5 8-129,4-4-129,4 6 0,5 0 0,3-2-129,8-2 0,4-1 0,3-4 0,2-6 0,1-2 0,0-7 0,-1-1 129,-2-8 0,-4-2-129,1-4 387,-6-3-387,-2-2 129,-6-2 0,0 2 129,-4-1-129,-2 5-129,-4 4 129,1 7 0,0 3 0,9 1-129,-13 19 0,9 5 0,4 6 0,1 0-387,8 7-387,1-10-3354,8 1-516,0-8-516,7-5-387</inkml:trace>
  <inkml:trace contextRef="#ctx0" brushRef="#br0" timeOffset="142038.1239">10848 13940 7998,'-33'2'4773,"11"7"-258,3 2-387,-3 1-3096,6 1-1032,6 3 129,5-2 0,3 3 0,4-1-129,5 0 0,5 2 129,5 0-129,2 1 0,-2-5 0,1 0-129,-3 4 129,-4-5-258,-4 1 258,-7-1-129,-3-1 129,-8-2-129,-6 0 129,-5-3-258,2-5 129,-2-2-387,9 0-1806,3-8-2064,6-8-258,4-1-258,9-9 258</inkml:trace>
  <inkml:trace contextRef="#ctx0" brushRef="#br0" timeOffset="142382.1438">11126 13939 8256,'0'0'4773,"-13"0"0,-7 1-258,4 8-3612,-7-3-258,6 5-129,-3-2 0,9 3-129,4-3-129,5 4 129,2 2-258,9 2 129,6-2-129,4 2 0,6 0 0,1 0-129,3 2 0,-2 2 0,-1 1 0,-6-2-129,-6-3 129,-8 0-129,-6 2 129,-4-2 0,-10-6 0,-6 1-129,-3-5 0,-2-5-387,3 5-516,-7-8-2967,10-4-903,2-7-129,10 0-774</inkml:trace>
  <inkml:trace contextRef="#ctx0" brushRef="#br0" timeOffset="142758.1653">11288 14105 7998,'33'-1'5031,"-21"-4"-258,0 4 0,-12 1-3483,17-11-129,-17 11-516,17-15-129,-10 3-129,4 2-129,-3-3 0,0-2-258,-1-3 129,-2-3 0,-5 2-129,-3 1 0,-6 2 129,-4 5-129,-5 6 0,-2 5 0,-2 6 0,1 13 0,1 5 0,6 5 0,5 7 0,8-2-129,6 7 129,9-6-129,8-2 0,4-6-258,8-4 0,-5-10-774,9 1-2064,-9-14-1677,-2-4-387,-3-13 0,-7-3-129</inkml:trace>
  <inkml:trace contextRef="#ctx0" brushRef="#br0" timeOffset="143042.1813">11574 14039 5289,'1'-40'5031,"-1"40"0,5-21-774,4 26-1806,-9-5-1032,13 19-516,-8-2-129,4 8-387,-2 2-129,0 6-387,-1 1 129,-2-3-129,-2-4 129,-1-1-129,-2-9 258,1-7-129,0-10 0,0 0 129,-2-10 0,4-10 258,-2-6-129,5-1 129,2-4-129,1-1 0,4 0-387,-2 2-258,8 10-2838,-3-9-1548,2 12-258,-3-3-516,6 2-258</inkml:trace>
  <inkml:trace contextRef="#ctx0" brushRef="#br0" timeOffset="143298.1962">11950 13727 10965,'10'-5'5289,"-10"5"-387,0 19 0,-4-1-3870,2 18-645,-3 4-129,-1 7-258,-2 5 129,2 3-258,1 2 129,1-1-129,3-9 0,-1-4-129,4-13 129,5-7-645,7-4-1548,1-20-2580,0-9 0,-3-15-387,1-2-258</inkml:trace>
  <inkml:trace contextRef="#ctx0" brushRef="#br0" timeOffset="143459.2054">11907 13974 8643,'-34'-1'5160,"34"1"-387,-5 9-129,5-9-3741,21 8-258,5-1-774,2-7-2838,8 1-1290,0-1-774,1 0 0,0 0-516</inkml:trace>
  <inkml:trace contextRef="#ctx0" brushRef="#br0" timeOffset="143699.2191">12538 13627 11868,'-15'8'5418,"1"13"-129,-5 1-258,3 15-4128,-1 5-258,6 12-129,0 5-129,6 0-258,5 2-129,5-2-645,17-2-4257,-6-12-516,8-5-258,2-19-258</inkml:trace>
  <inkml:trace contextRef="#ctx0" brushRef="#br0" timeOffset="144155.2452">12771 13577 10062,'0'-15'5418,"4"-4"-387,-4 19 0,0 0-3870,10 12-258,-5 7-258,2 9-129,-2 8-258,1 10-129,-1 7 0,-2 5 0,0-1-258,-3 0 0,2-3-258,-2-10-387,5 6-1806,-3-23-2580,6-7 129,-8-20-774,21 3 0</inkml:trace>
  <inkml:trace contextRef="#ctx0" brushRef="#br0" timeOffset="144455.2623">13013 13813 5934,'0'0'5031,"0"0"-516,-11 10-129,0-2-2064,-1 9-2064,-2 1 129,3 8 129,-5-8 0,5 9 0,-3-11 0,5 2-129,0-4 129,5 2 0,4-16-129,0 15 0,0-15-129,7 8 129,3-5-129,0 2-129,1-2 0,0 1 0,3 3-258,-3-4-516,6 13-2580,-7-14-1806,3 4-129,-2-6-516,1 0-129</inkml:trace>
  <inkml:trace contextRef="#ctx0" brushRef="#br0" timeOffset="145087.2985">13499 13735 7482,'0'14'4773,"-13"-5"-258,-2 0-387,-5 1-3612,2 8 129,-5-4-258,3 2 0,-2 4-129,7 2 129,-1-8 129,9 5 129,0-9-129,7 4 0,0-14 0,10 25-129,3-15 129,5 1-258,-1 1 0,7 3-129,0 1 0,-2-1-129,-2 1-387,-5-4-129,5 11-1032,-13-12-3483,5 3 129,-12-14-516,12 9-258</inkml:trace>
  <inkml:trace contextRef="#ctx0" brushRef="#br0" timeOffset="145455.3193">13810 13675 10320,'17'-26'5289,"-17"26"-258,10-3-387,-10 3-3870,4 10 0,-4 7-129,0 12-258,0 5 0,-1 8-129,1 4-129,0 3 129,0 0-258,-1-2 0,1-1-129,0-12-258,1-3-387,-1-20-2580,7 4-1548,-7-15-387,14-1-387,-7-17-258</inkml:trace>
  <inkml:trace contextRef="#ctx0" brushRef="#br0" timeOffset="145718.3344">14117 13606 10191,'10'0'5289,"-10"0"-387,4 14 0,-3 7-4257,-1 0 0,0 7 0,-2 5-387,-2 6 129,3-1-258,1 3 129,0-1-258,0-6-129,0 0-258,0-12-387,5 6-2580,-5-28-1548,0 15-387,0-15-129,-7-9-387</inkml:trace>
  <inkml:trace contextRef="#ctx0" brushRef="#br0" timeOffset="145934.3469">13892 13660 10191,'-20'-18'5418,"20"18"-387,1 10-129,13 6-3870,-2 1-516,8 15 0,1 0-387,5 4 0,0 3 0,2-3-387,0 3-387,-4-10-516,10 3-3870,-10-15 129,3-3-387,-7-11-645</inkml:trace>
  <inkml:trace contextRef="#ctx0" brushRef="#br0" timeOffset="146214.3629">14365 13371 10062,'28'11'5676,"-15"6"-258,4 13-258,-6 0-3225,4 13-1419,-3 2-129,-5 9 0,-2 1-258,-3 4 0,-2-1-258,-7-3 129,-5-1-258,-4-8-258,3-1-774,-10-14-3870,3 0 0,-1-17-387,1-3-516</inkml:trace>
  <inkml:trace contextRef="#ctx0" brushRef="#br0" timeOffset="151254.6512">10309 14792 7482,'0'0'4902,"0"0"-258,0 0-258,7 16-3483,-3 5-387,-1 4 0,6 8-516,-1 0 258,3 4-258,2 1 258,1-3-258,-2-5 129,4 0-129,-3-10 0,-1-1 0,-1-4 129,-3-8-129,-8-7 129,12 2-129,-12-2 129,6-15-129,-5-1 258,2-6-129,0-6 0,3-2 129,-1-2-129,6-5 0,2 2 0,0 0 0,3 2-129,-2 8 0,1 4-516,-4-1-645,4 14-3354,-15 8-516,13 0 0,-13 0-516</inkml:trace>
  <inkml:trace contextRef="#ctx0" brushRef="#br0" timeOffset="151946.6908">10768 14973 4902,'0'0'5418,"1"14"-258,-1-14-258,14-3-2580,-11-18-774,10 5-129,-3-11-516,5 2-258,-2-3-129,2 1-258,-3-6 0,-1 9-129,-4 3 0,0 4-129,-2 4 129,-5 13-129,0 0 0,0 0 0,9 14 0,-7 10 0,-1 3 0,2 8 129,-3 5-129,0 3-129,4 4 129,-1 0-129,0-3 0,-1-5-258,5-3-258,-5-10-516,9 4-3870,-10-13-129,4 1-129,-5-18-645</inkml:trace>
  <inkml:trace contextRef="#ctx0" brushRef="#br0" timeOffset="152186.7046">10825 15214 8643,'-12'0'5547,"12"0"-516,0 0-129,9-11-3870,-1 4-258,9 6-258,1-3-129,4 2-258,2 2 0,0 0-258,5 1 0,-4-1-387,3 5-129,-5-6-1419,4 1-2838,-8 0-387,3 0-129,-6-5-258</inkml:trace>
  <inkml:trace contextRef="#ctx0" brushRef="#br0" timeOffset="152470.7208">11336 14873 9933,'0'-13'5289,"0"13"-129,4-13-258,7 13-3999,1-5-516,8 2 0,2-3-129,2 3-258,3 3-129,-3 0-258,3 5-387,-9-5-1161,1 5-2838,-8-1-387,-2 5-258,-9-9-258</inkml:trace>
  <inkml:trace contextRef="#ctx0" brushRef="#br0" timeOffset="152658.7316">11425 14987 9804,'0'21'5418,"14"-12"-387,-2-9 0,10 0-4128,-6 0-516,4 0-387,3 6-2451,-6-6-2322,1 0-387,-5 0-387,-3-1-516</inkml:trace>
  <inkml:trace contextRef="#ctx0" brushRef="#br0" timeOffset="153110.7574">11971 14526 4902,'0'0'5289,"0"0"-129,0 0-258,0 28-2451,0-11-1290,7 19 0,-6-3-516,6 10-129,0 2-387,0 6 129,-1-1-387,1-4 0,0 1-258,-3-14-387,8 4-1935,-8-13-2064,2-6-516,-6-18-129,8 13-129</inkml:trace>
  <inkml:trace contextRef="#ctx0" brushRef="#br0" timeOffset="153418.775">12033 14927 7353,'3'-25'5418,"5"17"-516,-1-4 0,12 11-3741,-9-5-258,8 6-258,-3 3-258,2 10-258,0 4 0,-2 3-258,-2 3 129,-3-1 0,-3 2 0,-5-1-129,-2 1 0,-2-4 129,-8-4 0,-1-3 0,-3-5 0,-1-2 129,0-3-129,0-3 0,1 0 0,3-4-129,11 4-258,-10-22-645,10 22-3612,8-24-258,3 12-516,2-6-129</inkml:trace>
  <inkml:trace contextRef="#ctx0" brushRef="#br0" timeOffset="153710.7917">12523 14604 8385,'0'-15'5160,"-14"0"-129,2 15-129,-12 7-3999,8 14 0,-4 3-129,6 10-129,-3 2-258,5 6-129,4 4 0,7-1 0,1 1-258,7-1 0,7 0-387,3-12-387,9 7-903,-4-15-3354,9-1-258,-7-14-258,4-5-387</inkml:trace>
  <inkml:trace contextRef="#ctx0" brushRef="#br0" timeOffset="153998.8082">12714 14505 11094,'0'0'5418,"0"0"-516,0 0 258,6 19-4644,-3 8-258,1 7 129,1 7-258,0 4 129,0 4-258,-1 4 129,-1 1-258,-1-8-129,0 0-129,-1-12-387,4 2-645,-5-15-3741,2-6-129,-2-15-129,14 1-516</inkml:trace>
  <inkml:trace contextRef="#ctx0" brushRef="#br0" timeOffset="154282.8242">12908 14779 5289,'7'-13'4902,"-7"13"0,0 0-387,-5 15-2709,-10-8-903,4 13 0,-5-5-258,3 7 129,-5-8-258,4 4 0,-1 0-129,6 0 0,9-18 0,-9 18-129,9-18 0,2 14-129,7-10 0,5-1 0,2-3-129,0 0 0,6 0-258,-2-2-516,4 3-1677,-7-2-2322,3-2-516,-7-7-387,-1 1-129</inkml:trace>
  <inkml:trace contextRef="#ctx0" brushRef="#br0" timeOffset="154546.8393">13011 14519 11868,'0'-31'5547,"0"31"-387,9-2-258,4 12-3999,0 9-258,2 14-387,2 4 0,-1 13-129,-3 2-129,-3 7 129,-3 0-258,-5 4 129,-2-4-129,-6-3-129,-6-7-258,-4-10-516,9 0-3612,-12-16-516,5-1-387,-3-16-387</inkml:trace>
  <inkml:trace contextRef="#ctx0" brushRef="#br0" timeOffset="156325.9413">11139 15465 9030,'0'0'5289,"0"10"-516,0-10 0,0 0-3999,0 0-258,-7 6-387,7-6-645,0 0-2838,5 9-1161,-5-9-516,11 0-387,-11 0-129</inkml:trace>
  <inkml:trace contextRef="#ctx0" brushRef="#br0" timeOffset="156462.9491">11175 15566 6708,'-7'30'3483,"0"-20"-3354,7-10-129,-3 13-4644,3-13 0</inkml:trace>
  <inkml:trace contextRef="#ctx0" brushRef="#br0" timeOffset="156634.9589">11189 15723 8256,'0'0'4644,"0"0"-129,0 0-645,5-8-4386,6 1-3354,-11 7-774,11-9 0,-11 9-516</inkml:trace>
  <inkml:trace contextRef="#ctx0" brushRef="#br0" timeOffset="157370.001">10463 15904 5031,'1'8'4902,"2"5"-387,2 9-129,-1 6-2709,4 1-1677,3 4 129,1 2 0,4-1 0,0-2 0,2-2 0,-2-8 0,0-1 0,-2-12 129,1-4 0,-3-5 0,-3 0 0,-1-13 129,0-4-258,-2-12 129,-1 0 0,0-1-129,-1-2-129,1 2-129,-5-4-1032,5 11-3354,-3 5-129,-2 18-516,3-18-129</inkml:trace>
  <inkml:trace contextRef="#ctx0" brushRef="#br0" timeOffset="157866.0293">10909 15920 8514,'-13'-19'5418,"13"19"-387,-9-20-387,9 20-3870,5-15 0,4 13-387,3 0-258,5 2 0,-3 1 0,8 6-129,-5 3 0,2 4-129,-2 1 0,-6 1-129,-4 5 129,-4-2-129,-3 4 0,-7-2-129,-2 8 258,-6-6 0,-2-2 0,0-2 129,1-1 0,-1 0 129,5-6 0,3-4 0,9-8 258,-2 12-129,2-12-129,11 12 129,0-10-129,7 3 0,-2-3 0,3 3-258,2-2-258,-3-5-1161,6 1-3096,-4-5-387,1 3-387,-2-10-129</inkml:trace>
  <inkml:trace contextRef="#ctx0" brushRef="#br0" timeOffset="158151.0457">11345 15951 9288,'0'0'5418,"0"0"-387,16-7-129,-3 4-4386,1-2-129,6 3-129,-1-1-129,1 2-258,1 1-258,-4 0-645,5 9-3354,-11-8-387,-2 7-645,-9-8-129</inkml:trace>
  <inkml:trace contextRef="#ctx0" brushRef="#br0" timeOffset="158346.0569">11395 16089 8514,'-4'19'5289,"4"-19"-129,9 7-387,1-7-3870,9 0-129,-1 0-387,5 0-258,0 0-516,-2-2-903,7 3-3354,-10-2-387,0 1-387,-4-2-387</inkml:trace>
  <inkml:trace contextRef="#ctx0" brushRef="#br0" timeOffset="160055.1544">12219 15835 2451,'-2'-13'5031,"-1"2"-258,3 11 129,-9-5-2322,-2-6-1032,11 11-387,-19 0-387,8 0-129,-5 3-258,1 8 258,0 1-387,-1 5 129,1 3-258,6 8 0,2-4-129,2 5 129,5-2 0,6 1-129,4-2 0,7-5 0,2-4 129,2-6-129,2-5 129,3-6-129,-1-2 129,-3-10 0,0-5 0,-5-5 129,-3-6-129,-2 0 129,-4-1-129,-6-3 0,-2 1 0,0 6 0,-7 2-129,2 3 0,-3 7 0,0 4 0,0 8 0,1 11 0,2 8 129,5 5-129,0 5 129,2 5-129,8 4 129,-2 0-129,5-4-258,2-3-387,5 4-645,-10-19-3741,11 0-129,0-15-387,3-2-516</inkml:trace>
  <inkml:trace contextRef="#ctx0" brushRef="#br0" timeOffset="160314.1693">12719 15665 9030,'-19'-7'5289,"8"8"-129,-7 6-516,5 11-3870,-9 0-129,4 12-129,-2 3-129,4 8-129,3 4 0,4 8-129,5-2 0,4-2-258,12-1-258,2-9-516,13 7-3483,-4-20-774,6 0-258,-3-15-516</inkml:trace>
  <inkml:trace contextRef="#ctx0" brushRef="#br0" timeOffset="161058.212">12927 15838 5934,'6'-10'5805,"-6"10"-645,0 0-129,-4 16-1935,4-16-2580,-11 27 0,6-7-258,2 5 129,1-3-129,2 9-129,0 0 0,2 0 0,3-3-129,3-6-129,1 1-258,2-14-387,7 12-2580,-7-25-1677,4-8-387,-2-15-387,3 2 0</inkml:trace>
  <inkml:trace contextRef="#ctx0" brushRef="#br0" timeOffset="161231.2219">12954 15617 9030,'-30'-12'5160,"23"12"-258,7 0-258,-9 13-3741,9-13-1161,2 13-1419,8 2-2967,4-4-387,6 3-258,1-2-516</inkml:trace>
  <inkml:trace contextRef="#ctx0" brushRef="#br0" timeOffset="161478.236">13183 15638 10707,'8'13'5805,"-4"4"-645,9 8 129,-4 2-4386,4 16-258,-4 1 0,1 13-516,-5 2 0,-5 5-129,0-5-129,-5 1-387,-3 0-774,-11-13-3999,5-3-129,-6-16-387,4-7-387</inkml:trace>
  <inkml:trace contextRef="#ctx0" brushRef="#br0" timeOffset="165466.4639">13909 16134 6966,'24'9'5031,"-10"-5"-387,0-8-1677,8 4-2193,-3-1 0,7 1-258,-3-8 0,7 2-258,-1-7 129,2 3-129,3-7 0,2 3 0,4-8-129,1 3 0,3-8 129,2-1-258,1-3 129,-1-1 0,4-4-129,-2-1 258,0-7-258,-1-1 129,3-7-129,0-1 129,-2-7-129,3-7 0,-2-5 129,-3-7-129,0-6 129,-2-8 0,-5-5-129,0-9 129,-3-5 0,-4-5-129,-3-6 129,2-5 0,-7-6-129,2-6 0,-4-3 129,-3 1-129,0-1 0,0-5 129,-2-2-129,-2-3 129,-1 2 0,-1 0-129,0-6 0,-1-3 129,-3-2 0,0-2-258,-2 0 258,-2 0-129,-1-2 129,-2-2-129,1-3 0,-1 1 0,0-5 129,0-4-129,4-4 0,1-1 0,0-6 0,4 0 0,0-1 0,-4-4 129,0-1-129,2 5 0,-5-6 0,0 1 0,-1 1 0,-3 0 0,2-4 0,-2 7-129,2 3 0,-2-2 0,1 5 0,1 0 129,-2 6-129,0 2 0,-3 4 129,-1-2 0,-4 4-129,0 2 129,-1-2 0,0 3-129,-1 4 129,-1 3 258,3-1-258,-1 4 0,2 5 129,-1 9 0,3 6 0,-2 10 129,1 3-258,4 8 0,-2 10 129,4 8-129,1 6 129,8 8-129,2 8 129,8 8-129,4 13 0,4 1-129,5 7 129,5 10 0,3 4 0,6 8 0,1 2-129,2 6 258,1 4-129,3 4 129,-3 9-129,3 1 0,-3 1 0,1 5 0,-2 5 0,-3 3 129,-2 1-129,0 4 0,-3-2 0,-2 1 0,-7 1 129,2 0-129,-7 1 0,-2-5 0,-1-1 129,-7 0-129,-4-2 0,-2-1 0,-4-6 0,-7-4 129,13 6-258,-13-6 0,0 0-129,0 0-387,0 0-129,2-19-258,-2 19-516,0-25-645,0 25-258,0-32-516,0 32 129,1-34 129,6 22 258,-7-12 516,2 6 516,0-3 1161,0 3 903,0 4 1161,-2-6 258,0 20 387,0-22-129,0 22 0,0 0-258,0 0-129,0 0-516,0 0-258,0 0-516,0 0-258,8 6 0,-8-6-129,9 18 0,1-8 0,1-1 129,0 5-129,3-3 0,2 6 0,-1-3-129,0 1 0,-3 2 0,0 3 0,-5 0 0,-2 2-129,-5 4 258,-5-3-129,-7 2 0,-2 7 129,-5-4-129,0 0 0,-2 0 0,0 0 0,4 1-129,3-2-129,7-2-387,-2-6-774,11 5-3612,-2-5 0,10 5-645,-1-7-258</inkml:trace>
  <inkml:trace contextRef="#ctx0" brushRef="#br0" timeOffset="171282.7968">2301 15388 6063,'8'16'5289,"10"-9"-129,12-6-516,17 1-2709,11-8-903,20 3 0,8-14-387,14 7-129,7-6-387,4-1-258,-3 10-2322,-16-6-2193,-7 11-387,-19-3-516,-11 5-387</inkml:trace>
  <inkml:trace contextRef="#ctx0" brushRef="#br0" timeOffset="172566.8702">17565 4067 3354,'16'-33'4386,"-10"16"-258,-4 1-129,-2 16-2580,-13-20-516,2 20 0,-10 0-387,-3 5-129,-4 7 0,-1 8 0,-4 1 0,5 7-129,2-1 258,6 3-258,10 3-129,8-2 0,4-6 0,13 0 0,7-10 0,6-5 129,1-7-129,3-3 129,-1-7 0,-4-6 0,-5-8 0,0 1 129,-5-3 0,-3 2-129,-7-8-129,1 5 0,-6-4 0,-2 3 129,0 5-258,-2 2 129,-3 4-129,5 14 129,-9 0 0,6 14-129,1 10 129,4 6-258,3 8 129,3 2 0,3 1-129,3-6-129,3 0-258,-3-12-258,11 7-1806,-9-24-2064,4-3-387,-4-10 0,5-7-516</inkml:trace>
  <inkml:trace contextRef="#ctx0" brushRef="#br0" timeOffset="172942.8915">17961 3932 7482,'-6'-1'4386,"-5"5"0,-6 7-387,2 6-3741,-1-4 387,2 6-516,1-1 129,4 1-129,2-4 258,4 1-258,3-5 129,0 2-129,5 2 0,7-4 0,5-2 0,-1 4 0,4-4 0,-1 2-129,-2 2 0,-1 0 129,-3-2-129,-3 5 0,-10 1 0,-3 3 129,-8-2 0,-7 1 0,-3-1-129,-2 0 129,0-3 0,-1-6-258,6-1-129,2-8-258,16 0-1419,-10 0-2322,10 0-516,17-17-129,4 1-387</inkml:trace>
  <inkml:trace contextRef="#ctx0" brushRef="#br0" timeOffset="173326.9137">18217 4074 4902,'20'-27'4644,"-20"14"-129,-4 0-387,-12-2-2967,5 9 0,-6-5-645,-3 8 129,3-2-258,3 5 129,2 0-258,4 8-258,8-8 387,-6 23-387,6-9 258,7 0-258,8 1 258,1 5-258,3-2 129,1 2 0,-1-1 0,0 3-129,-4 0 129,-3 3-129,-8-2 129,-6-1 129,-6 2-129,-6-5 0,-5-1 0,-3-1 0,-2-5-129,2-5 0,0-2-129,4-5-258,8 0-387,-1-8-645,11 8-3225,4-22-129,8 10-258,0-6-387</inkml:trace>
  <inkml:trace contextRef="#ctx0" brushRef="#br0" timeOffset="173709.9356">18335 4196 4257,'23'-5'4902,"-8"2"-129,0-9-129,6 10-2838,-7-16-129,7 11-903,-5-7-129,4 2 0,-4-3-129,-2 2-129,-3-3-258,-2 1 129,-2-3-387,-3-1 387,-4-2-387,-6 3 258,-3 2-129,-5 4 0,-5 4 0,-1 5 0,-1 4 0,-2 13 0,1 5 0,5 8-129,2 5 258,6 4-129,8 2 129,2 3-129,10-3 129,4-7-129,7 1-258,3-10 0,5-2-387,-1-15-516,3 4-1290,-8-15-1935,3-3-774,-6-11 0,0-1 0</inkml:trace>
  <inkml:trace contextRef="#ctx0" brushRef="#br0" timeOffset="174009.9528">18651 4060 1548,'-2'-46'4386,"2"46"387,0-16-387,7 22-1419,-7-6-1161,16 29-774,-6-7-258,3 10-258,-2 2-129,-1 2-387,1-1 0,-2-1 129,-4-3-129,0-6 258,-4-8-129,3-6 129,-4-11 129,1-9-129,-1-11 0,1-7 129,0-5-129,4-6-129,-2 2-129,3-4 0,0 2-129,4 3 129,2 8-516,-2 1-129,6 18-2193,-4-9-1935,5 7-129,-5-1-516,6 8 387</inkml:trace>
  <inkml:trace contextRef="#ctx0" brushRef="#br0" timeOffset="174277.9681">19055 3659 7998,'3'-41'5031,"-3"41"-258,0 0-129,0 0-3612,0 34-129,-1 0-387,-1 11-258,-2 6 0,0 9 0,1-3 0,0 3-129,3-5 0,0-4-129,0-6 129,0-6-387,6-7-129,-1-18-516,10 5-1677,-15-19-2193,17-2-387,-15-18-129,3 3-129</inkml:trace>
  <inkml:trace contextRef="#ctx0" brushRef="#br0" timeOffset="174430.9769">18985 3972 2967,'-36'-29'5160,"23"17"-387,13 12 0,0 0-2064,23-3-1548,3 3-387,8 0-645,7 2-645,-3-2-3612,8 0-387,-5 0-387,0-5-258</inkml:trace>
  <inkml:trace contextRef="#ctx0" brushRef="#br0" timeOffset="174661.9901">19618 3564 6966,'-55'76'5160,"29"-20"-129,-8-4-516,9 18-3096,1-4-258,11 4-387,5-6-258,8 0-258,2-7-258,7-7-516,16-2-4128,-5-22-258,4-7-516,-2-15-258</inkml:trace>
  <inkml:trace contextRef="#ctx0" brushRef="#br0" timeOffset="175311.0272">19998 3857 3225,'-12'-3'4902,"12"3"0,-18 6-387,10 9-1935,-9-5-1290,8 15-258,-1 0-258,4 7-258,2 0 0,4 4-129,6-4-129,10 1 0,3-9-129,8-4-129,-2-7 0,5-5 0,-2-8 129,-1 0-129,-2-12 129,-5-8 0,-5-5-258,-6-5 129,-7-6-129,-4-5 0,-12 0-258,-4 0-129,-5 11-258,-5-3-258,10 16-3612,-10 2-129,6 15-258,5 1-516</inkml:trace>
  <inkml:trace contextRef="#ctx0" brushRef="#br0" timeOffset="175866.0589">20675 3842 5289,'24'-5'4773,"-24"5"-258,0 0-387,-7 14-3483,-13-5 0,-3 6-387,-1 2-129,-5 3 0,0 0 129,3 1-129,1-3 129,7-1-129,6 0 258,9-1 0,4-4-129,13-2-129,10-3 0,6 0-129,7 1-387,-1-8-1548,4 5-2580,-6-4-258,0 3-387,-13-4 0</inkml:trace>
  <inkml:trace contextRef="#ctx0" brushRef="#br0" timeOffset="176294.0833">21081 3549 6063,'3'-53'5160,"-3"53"-387,8 11-258,-7 17-3612,5 20 0,-6 5-387,1 11-129,-1 5 0,-1 1-129,-6-2 0,0-4-387,-1-3-258,-1-15-387,9 5-1677,-4-20-2193,6-9-387,-2-22-516,20 14 388</inkml:trace>
  <inkml:trace contextRef="#ctx0" brushRef="#br0" timeOffset="176542.0976">21282 4007 3612,'1'-11'4902,"-11"5"-258,-8 5-516,0 8-3225,-9 0 258,6 9-516,-4-3 0,6 4 0,1-1-258,7 2 258,6-2-258,5-2 0,11-3-129,4 2 0,6-6-129,3-1-129,6-1-387,-3-6-1290,5 1-2967,-8-8-258,4 1-516,-8-8-129</inkml:trace>
  <inkml:trace contextRef="#ctx0" brushRef="#br0" timeOffset="177107.1299">20464 4231 8385,'-6'-17'5160,"13"7"0,7 10-1677,-5-9-1935,12 9-387,-1 0-516,4 1-258,1 9-258,2-2-516,8 13-903,-8-10-3483,10 6-387,-1-7-387,5 2-387</inkml:trace>
  <inkml:trace contextRef="#ctx0" brushRef="#br0" timeOffset="177547.1551">21471 3551 4773,'-11'5'5418,"13"11"-258,4-1-387,12 24-3225,-1-6-258,14 19-258,-3 5-258,4 6-258,-3 6-258,-7 3-258,-6 3-387,-13-8-645,-4 5-3612,-14-12-387,-10-1-387,-10-17-387</inkml:trace>
  <inkml:trace contextRef="#ctx0" brushRef="#br0" timeOffset="178674.2196">17592 4868 7611,'-5'-10'4773,"-11"-6"-129,2 9-258,1 7-3612,-6 0-258,3 14-129,-5 1 0,1 8-258,2 5 258,3 9-129,4-2-129,7 5 258,4-6-258,7 1 129,8-8-129,7-5 129,3-11-129,5-11 0,2-2 0,-2-10-129,-2-9 129,-3-5 0,-4-3 0,-6-2 0,-7 0 0,-5 4 0,-6 0 0,-5 6 0,-4 6-129,-2 8 129,-3 7-258,3 7 129,1 18-129,5 4 0,8 11-387,4-2-645,16 5-3612,1-7-129,12-4-387,6-15-516</inkml:trace>
  <inkml:trace contextRef="#ctx0" brushRef="#br0" timeOffset="179006.2385">18138 4868 9030,'-46'-5'5031,"20"8"-387,2 4-129,0 6-4128,7-2 0,8 4-129,5 0-129,5 3 258,9-1-258,7 1 0,4-3 0,3 3 0,5-1-129,-3 1 129,-3-4-129,-4-1 0,-9-3 129,-9 7-129,-6 3 0,-16-1 0,-10-1 129,-4 4-129,-4-5 0,4-2-258,8-1-387,6-14-903,21 0-3096,6-17-129,20-2-516,5-11-258</inkml:trace>
  <inkml:trace contextRef="#ctx0" brushRef="#br0" timeOffset="179342.2578">18452 4900 6450,'1'-11'5031,"-13"-5"-258,-3 9-129,1 7-3225,-5-1-774,4 1 0,-4 6-258,7 8 258,2-2-387,4 6 129,2 2-129,4 7 0,8-1-129,4 2 0,2 1 0,3-2-129,2 0 0,-3-1 0,0-4 0,-5-2 129,-7-1-129,-4-5 0,-7 0 0,-9-5 0,-2-4 0,-4-1 0,0-2-387,0-4-387,10 2-1161,-2-6-2838,14 6-387,-1-26-129,9 11-387</inkml:trace>
  <inkml:trace contextRef="#ctx0" brushRef="#br0" timeOffset="179914.2905">18640 5085 8256,'28'-4'5289,"-18"-2"-129,4 2-387,-4-10-3870,4 5 0,-1-5-516,1 1-258,-3-4 129,4 0-129,-5 0 0,-2 0 0,-6 0 0,-2 5 0,-7 1 0,-10 5-129,-4 5 129,-7 1-129,0 7 129,-1 7-129,3 6 0,4 5 0,8 3 0,9 0 129,5 0-129,14-1 0,9 0-129,2-5 0,9-4-387,-1-11 0,4-1-258,-6-8-129,0-3 129,-7-13-129,0 2 258,-7-11 0,-3 3 387,-4 0 387,-3-1 129,-3 9 387,-1-1-129,-3 17 129,4-14-129,-4 14 129,3 16 0,2 2-387,-4 5 0,1 12 0,0 0-258,-2 4 129,0-7 0,0-1 0,0-6 0,0-6 0,0-19 0,0 0 0,2-13 0,6-10-129,3-7-129,3-8-387,6 0-516,-8-9-3096,15 10-903,-3-5-258,5 12-645</inkml:trace>
  <inkml:trace contextRef="#ctx0" brushRef="#br0" timeOffset="180130.3028">19250 4711 7740,'-14'24'5547,"13"2"-258,-5-3-387,5 13-3612,1-4-258,2 11-516,1 0-129,1 1-387,0 3-258,-2 0-258,0-1-387,-2-19-1290,0 3-2838,-5-14-258,3-4 0,-6-12-387</inkml:trace>
  <inkml:trace contextRef="#ctx0" brushRef="#br0" timeOffset="180266.3106">19172 5077 8256,'-17'-42'5289,"13"29"-129,4 13-1161,7-11-2709,10 11-387,4 0-774,3 0-903,14 0-3741,-5 0-387,8 0-516,-1-7-387</inkml:trace>
  <inkml:trace contextRef="#ctx0" brushRef="#br0" timeOffset="180522.3253">19888 4549 9159,'-62'39'5547,"28"-12"-516,7 14 129,3 2-4386,5 10 0,3-1-387,8 9 0,3 1-129,5 5-129,7-2-129,5-8-258,8-7-129,-1-10-645,12-3-3483,-7-18-774,6-11-129,-5-14-516</inkml:trace>
  <inkml:trace contextRef="#ctx0" brushRef="#br0" timeOffset="180786.3403">20128 4502 9933,'0'0'5547,"9"23"-387,-9 3-129,6 13-4515,-7 9 129,1 8-387,0 9-129,-4 4 0,-1 0-129,-2 1-129,-1-6 0,1-9-129,4-5-258,-3-16-387,6-1-645,0-33-1548,8 11-1935,0-21-387,11-6-129</inkml:trace>
  <inkml:trace contextRef="#ctx0" brushRef="#br0" timeOffset="181010.353">20236 5056 4257,'19'-46'5160,"-16"29"-129,-3 17-258,-11-20-2451,11 20-903,-24 5-645,5 5-387,-6 4 129,4 2-258,0 2 0,1 2 129,5 0-129,7-1-129,6-4 129,4 0-129,10-6 0,8 0-129,1-2-258,8-7-387,5 3-1032,-3-5-3096,3-5-516,-6-9-258,8 4-387</inkml:trace>
  <inkml:trace contextRef="#ctx0" brushRef="#br0" timeOffset="181334.3717">20882 4860 8256,'0'0'5547,"0"0"-516,-10-7-129,10 7-4386,-25 6 129,7 5-516,-4 1-129,-2 4 0,-2 4 0,2 0 0,1 1 0,5 4 0,2-2 0,7-1 0,7 2 129,2-1-129,15-3 0,4-2-258,4 2-387,0-18-2451,9 8-1806,-2-10-258,6 0-645,-7-9 517</inkml:trace>
  <inkml:trace contextRef="#ctx0" brushRef="#br0" timeOffset="181550.3839">21111 4791 8256,'12'8'5547,"-12"18"-387,-3 1-387,-3 8-4128,-3 3 129,4 8-516,0 4-129,-2-5-645,7 10-1419,-2-18-3096,4-3-129,5-15-387,8-7-387</inkml:trace>
  <inkml:trace contextRef="#ctx0" brushRef="#br0" timeOffset="181778.3971">21587 4792 6321,'-2'37'5934,"-9"-9"-645,5 7-129,-6 0-2838,4 9-1806,1-1-129,3 3-387,-1 0-258,0-7-387,4 3-1161,-10-18-3225,6-4-129,-5-16-387,2-4-258</inkml:trace>
  <inkml:trace contextRef="#ctx0" brushRef="#br0" timeOffset="181974.4083">21287 4955 6321,'-46'-45'5547,"28"30"-258,18 15-387,-11-2-3483,17 12-129,4 8-645,9 8-129,5 0-258,4 7 0,3 2-387,2-5-387,4 8-1161,-3-16-3354,4-6-258,-7-13-387,7-3-516</inkml:trace>
  <inkml:trace contextRef="#ctx0" brushRef="#br0" timeOffset="182222.4223">21753 4564 7740,'43'41'5547,"-16"3"-129,-6 3-387,9 17-3870,-12 1-258,-1 10-258,-11 5-387,-6 0 0,-6-5-129,-13-7-129,-3-5-516,-9-19-1032,0 2-3612,-3-20-129,3-6-387,0-16-516</inkml:trace>
  <inkml:trace contextRef="#ctx0" brushRef="#br0" timeOffset="184074.5283">17300 5846 7611,'0'0'5289,"-4"10"-387,4 18-129,0 0-3612,5 19-258,-1-2-129,4 18-129,0 1-258,5 6 129,-1 2-129,0-3-258,-1-2-129,-2-5-129,2-4-258,-5-10-387,5 4-2322,-9-22-1935,-1-3-258,-1-15-516,0-12 0</inkml:trace>
  <inkml:trace contextRef="#ctx0" brushRef="#br0" timeOffset="184438.5493">17271 6437 7482,'32'-18'5418,"-14"11"-387,12 5 0,1-6-3870,10 8-129,1 0 0,7 7-645,-3 2 0,-1 5-129,-6 3 0,-6 5-258,-6-1 0,-9 6 0,-10 0 0,-8-2 0,-10 2 0,-11 3 0,-8-3 0,-4-1 129,-8-2 0,3-6 129,-1-3-129,8-2 0,4-4-129,9-5 0,10-4-129,8 0-516,5 0-1677,9-5-2838,9 0-129,-2-5-387,9 0-387</inkml:trace>
  <inkml:trace contextRef="#ctx0" brushRef="#br0" timeOffset="184818.571">18023 6398 9288,'22'6'5289,"-1"-6"-258,5-4-387,3 0-4128,1-1-129,3 5-129,-7 0-516,-4 0-645,1 7-3612,-13-1-516,-10-6-258,7 19-258</inkml:trace>
  <inkml:trace contextRef="#ctx0" brushRef="#br0" timeOffset="185058.5845">18064 6613 9933,'11'10'5418,"2"-11"-129,3 7-258,0-6-4128,9 7-129,-2 0-516,2-1-258,-1 2-258,-2-8-1548,-1 8-3354,-6-5 0,2-1-516,-7-2-387</inkml:trace>
  <inkml:trace contextRef="#ctx0" brushRef="#br0" timeOffset="195574.1862">18778 6106 3483,'0'0'4644,"11"3"-387,-4 9-1806,-7-12-258,7 23-1032,-5-7-129,5 16-129,-4-7-129,5 14-129,-4-3 258,3 9-516,-2-3 258,0 4-387,-3-1 129,3-3-258,-3-1 258,-1-4-387,1 0-258,0-11 0,0 0-129,-2-9-258,3 4-387,-3-21-1806,0 0-1935,0 0-258,-5 0-258</inkml:trace>
  <inkml:trace contextRef="#ctx0" brushRef="#br0" timeOffset="195978.2093">18814 6467 3483,'-2'-26'4773,"2"15"0,1-1-258,6 6-2451,0-12-774,12 9 0,-2-3-774,12 4 0,-1-1 129,6 6-387,3 3 0,-1 0 0,1 6-129,-5 9-129,-6 3 129,-6 4-129,-7 9 129,-8 0-258,-7 1 258,-10 2-129,-8-1 0,-6 1 0,-6-5 0,0-5 0,-4-5 129,1-3 0,5-5 0,3-6 0,4-4 0,3-1 0,8 0 0,12 0 0,-9-11 0,9 11-258,3-14-129,-3 14-516,22-4-2580,-11-2-1419,5 5-387,-3-4-645,1 2 129</inkml:trace>
  <inkml:trace contextRef="#ctx0" brushRef="#br0" timeOffset="196534.2411">19576 6123 2709,'0'0'4902,"-10"3"0,-2 9-258,0 12-2451,-10-6-903,6 19 129,-6 1-516,3 13 0,-2 2-129,6 9-129,1 2-129,8 2-129,5-4 0,3-5-258,9-7-129,5-7 0,3-10 129,5-6-129,0-5 0,0-11-258,-1 1-387,-8-11-3870,4 1-258,-7-2-774,-2-3-387</inkml:trace>
  <inkml:trace contextRef="#ctx0" brushRef="#br0" timeOffset="197330.2866">19960 6057 5805,'8'-11'5160,"-8"11"-258,9 18-258,-9 4-3870,7 17 0,-7 2 0,5 10 0,-5 6-258,0 8 129,-3-1-258,-3-3-129,-3-1 0,-2-6-129,4-10 0,-1-6-258,4-4-129,-1-16-387,5 1-516,0-19-2838,0 0-1032,11-11-129,2-3-516</inkml:trace>
  <inkml:trace contextRef="#ctx0" brushRef="#br0" timeOffset="197630.3038">20161 6453 5934,'-4'6'5160,"-9"6"-516,-8-2-129,0 9-3870,-8-6 0,5 4 129,-4-3-258,7 2 0,0-5 0,4-2-129,6-4 0,11-5-129,-5 11 0,10-6-129,9-2 0,6 0 0,1 3 0,3 2-129,2 1 129,3 2-258,-1 4-129,-4-6-387,2 12-1161,-7-11-3096,2 2-129,-8-9-516,0 0-258</inkml:trace>
  <inkml:trace contextRef="#ctx0" brushRef="#br0" timeOffset="197866.3173">20442 6353 9288,'0'0'5547,"5"6"-645,-5-6 0,-4 16-5160,4-16-387,0 24-2967,0-13-1161,0 5-387,0-1-645</inkml:trace>
  <inkml:trace contextRef="#ctx0" brushRef="#br0" timeOffset="198054.3279">20438 6598 8514,'-3'18'5289,"3"-18"-387,-2 14-516,2-14-4128,0 0-258,4 16-2064,-4-16-2451,10 6-516,-10-6-387,9 0 0</inkml:trace>
  <inkml:trace contextRef="#ctx0" brushRef="#br0" timeOffset="198354.3452">20695 6451 9417,'14'-6'5418,"5"-5"-129,-7 1-387,4 5-4515,3-3 0,4 2-129,2 1-258,0 3 0,-1 2-387,-4-2-258,1 6-258,-11-4-2838,2 10-1161,-12-10-516,4 15-258</inkml:trace>
  <inkml:trace contextRef="#ctx0" brushRef="#br0" timeOffset="198602.3592">20792 6551 7353,'-9'22'5418,"9"-22"-129,3 11-258,-3-11-3999,26 5 258,-4-5-387,9 0-258,-3-5-129,4 5-129,-3 0-258,-3-1 0,-5 1-258,-3 0-129,-6 6-645,-12-6-2580,9 7-1806,-9-7-258,0 0-258,-6 8-258</inkml:trace>
  <inkml:trace contextRef="#ctx0" brushRef="#br0" timeOffset="202162.563">21438 6224 4257,'0'0'5031,"8"20"-387,-3-2 0,-5 1-4128,7 11 129,3 2 129,4 7-129,-5 2-129,3 1 0,-1-2-258,2-3-129,-3-4 129,-1-4-258,-1-7 0,1-7 129,0-10-129,-1-3 129,1-7 0,1-9 0,0-8 0,0-4 0,-1-9-129,-1-3 129,1-6-129,-2-3 129,0 1-129,-1 2-129,1 4 129,-4 7-129,1 6 129,-2 7-129,-1 9 0,-1 11-387,0 0 0,0 0-774,14 2-3225,-14-2-645,4 22-258,-4-7 129</inkml:trace>
  <inkml:trace contextRef="#ctx0" brushRef="#br0" timeOffset="202633.59">21879 6478 5031,'10'0'5418,"-3"-11"-387,-6-3-387,5 3-3225,-3-12-516,6 7-129,-3-8-258,3-2-129,-2-2-129,5 6 129,-4-1-129,-1 3-258,-1 2 129,-1 3-258,-5 15 129,8-4-129,-8 4 129,1 21 129,0 3-258,2 2 258,-1 7 0,1 7 0,2 3 0,0-1-129,-1 0 0,4-4-129,0 4-258,-4-10-516,7 6-903,-10-17-3096,4 0-387,-5-9-258,0-12-129</inkml:trace>
  <inkml:trace contextRef="#ctx0" brushRef="#br0" timeOffset="202846.6021">21882 6712 5805,'5'4'5418,"7"-4"-387,4-5-258,12 3-3741,-7-9 0,10 8-387,-1-2-516,0 1-129,2 4-774,-9-1-3741,6 0-516,-7-3-258,-2 1-516</inkml:trace>
  <inkml:trace contextRef="#ctx0" brushRef="#br0" timeOffset="203130.6184">22474 6234 7998,'12'-5'5160,"-6"25"258,-6-2-774,0 6-4257,0 5 129,0 7 0,0 7-129,0 2-129,0-4 0,0-2-258,0 5-129,-2-13-258,2 8-774,-3-20-2838,3 1-1161,0-20-258,-2 18-387</inkml:trace>
  <inkml:trace contextRef="#ctx0" brushRef="#br0" timeOffset="203358.6313">22291 6529 5934,'-8'0'5547,"21"-1"-129,3-5-387,6 6-3870,2-6-258,7 6 0,-1-3-387,2 3-129,-1-1-387,-5 1-258,3 0-645,-12 0-3483,6 0-645,-7 0-645,4-3-258</inkml:trace>
  <inkml:trace contextRef="#ctx0" brushRef="#br0" timeOffset="203806.657">22934 6192 6837,'-7'3'5547,"7"12"-516,0 2 0,-3 0-4386,6 9 129,1 0 129,3 10-387,-1-2 0,1 9-387,0-5 129,3 0-129,-3-4 0,2-1-129,-1-5 0,0-7 0,0-5 0,2-6 0,-3-8 129,2-2-129,-1-7 129,-1-10 0,2-5 0,1-7-129,1-6 0,-2-4 129,2 1-258,2 2 258,-3 1-258,-2 8 129,0 0-129,-2 13 129,-6 14-258,0 0-387,0 0-1677,0 0-2709,-2 14-387,2-14-387,-5 26-387</inkml:trace>
  <inkml:trace contextRef="#ctx0" brushRef="#br0" timeOffset="204437.6931">23327 6399 5160,'-14'-8'5547,"14"8"-516,-10-17-258,6 0-3741,6 5 129,0-8-645,6 7 0,0-4-129,5 4 129,-5-1-129,6 2-258,-1 1 129,0 6-129,-1 1-129,2 3 129,-1 0-129,1 1 129,-4 6-129,2 3 129,2 6 0,-4 1 0,-3 2 129,0 6-129,-7 4-129,-3-1-258,-3-1 258,-9 1-129,-2 0 0,-1 1 0,-4-3-129,0-1 129,7-4 129,2-1 0,2-4 0,4-1 0,5-2-129,2-2 129,0-10 0,12 19-129,1-11 129,5 0 129,3-1 0,2 1 0,0-1-129,-1-4-258,2 8-1032,-6-11-3483,0 0-387,-8-1-387,-1-4-387</inkml:trace>
  <inkml:trace contextRef="#ctx0" brushRef="#br0" timeOffset="204789.7133">23606 5948 6063,'26'-7'6063,"-12"11"-645,2 14-129,-5-1-2709,5 19-1935,-1 4-129,3 15 0,-3 4-258,0 6 0,-4 2 0,-2 4-129,-7 1 129,-2-4-258,0-3 258,-9-5-258,1-8 0,-1-8-129,-2-2-387,0-19-903,8 1-3870,-6-11-129,9-13-516,-12 9-516</inkml:trace>
  <inkml:trace contextRef="#ctx0" brushRef="#br0" timeOffset="209593.9879">17202 7318 2193,'-12'-7'5031,"2"4"-258,10 3 129,-10 0-2451,-2-10-516,12 10-129,-9-1-774,9 1 0,0 0-387,-7 6-129,7-6-129,2 27 0,3-6-258,5 8 129,1 13-129,1 8 0,1 9 0,-3 8 0,-6 8 0,-1 7 0,-3 1 0,-8 2-129,-8-6 258,-4 0-258,-3-6 129,0-8 0,-4-8-258,3-11 258,1-7-129,4-13 129,3-5-129,4-8 0,3-8 129,9-5-129,0 0-129,-5-10-387,12 10-1548,2-13-3096,4 4 0,-1-4-516,2 1-516</inkml:trace>
  <inkml:trace contextRef="#ctx0" brushRef="#br0" timeOffset="211482.0961">17814 7477 1806,'0'-15'4902,"0"15"-258,-5-11-129,-1 0-2322,6 11-258,-7 9-645,7 11-258,-4 3-516,4 12 0,0 2-258,0 10 129,3 2-129,0 3 129,-1 4-129,1 3 0,-2-2 0,1 1-129,-1 0 0,1 0 0,-4-5 0,4 1-129,-2-8 0,3-8 0,-2-4 0,0-4 0,1-7-129,1-6 258,-2-4-129,-1-13 0,3 13 0,-3-13 0,0 0 0,0 0 0,0 0 129,0 0-129,8 4 0,-8-4 0,9 0 129,-9 0-258,14-3 258,-2-1-129,4 3 0,1 1 0,3 0 0,2 0 0,0 0 0,2 0 129,0 2-258,1 1 258,-4-2-129,-1-1 0,0 0 0,-5-2 129,-4 0-129,3-1 129,-6-3 0,-8 6 0,10-14 0,-10 14 0,3-14 0,-3 14 0,0-20-129,0 5 129,-3 1-129,0-3 0,1-3 129,-3 0-258,3-4 258,-2-2-129,2 0 0,-1-1 0,3-3-129,0-4 129,0-5-129,0-1 129,2-3-258,1-3 258,1-3-129,0 2 258,-1-2 0,1 1-129,-4 6 129,1 2 0,-1 5 0,0 5 0,0 4 0,-1 5-129,-1 5 129,0 3-129,2 13 0,-3-17 0,3 17 0,0 0 0,0 0 0,-4-12-129,4 12 258,0 0-129,0 0-129,0 0 129,0 0 0,-12-16 129,12 16-129,-13-15 0,4 4 0,-1-1 0,1 2 0,-3 1 0,0-5 0,2 7 0,-2 1 0,1-2 0,-2 4 0,-1 2 0,-3 0 0,-2 2 0,-2 0-129,-5 4 129,-1 1 0,-3 10 0,0-6 0,0 5-129,4-1 129,2-4 0,5-1 0,5 1 0,14-9 0,-10 9-387,15-2-387,4-8-2580,15 1-1806,-2-1 0,9-2-516,-1 3-516</inkml:trace>
  <inkml:trace contextRef="#ctx0" brushRef="#br0" timeOffset="214634.2764">17377 9326 3612,'11'-5'3870,"0"-11"-1032,-1 12 129,-6-7-645,6 9-516,-10 2-258,10-13-516,-10 13-258,0 0-129,-6-13 0,-3 13-387,-6 0 0,-3 7 0,-9 4 0,0 9 0,-3 3 0,0 8 0,3 3 0,4 4-129,4 1 258,10 3-129,6-5-129,6 0 0,13-6 0,7-9 0,7-9 0,6-5 0,3-8 0,-2-7 0,0-8 0,-4-7 129,-4-12 0,-5 5 0,-9-7-129,-2 0 129,-8 0-129,-1 1 0,-4 2 129,-6 6-387,-1 9 129,0 0 0,-1 14 0,8 4-129,-11 13 129,11 11-129,0 6 129,4 9-129,4 2 258,4 4-129,3-3 0,1-5-258,3 3-387,-3-20-903,5 2-3354,-5-11 0,6-8-645,-5-4 0</inkml:trace>
  <inkml:trace contextRef="#ctx0" brushRef="#br0" timeOffset="215026.2988">17969 9237 8385,'6'-28'4773,"-6"28"0,-17-9-258,0 10-3870,-8 7-258,2 9 129,-4-3-129,2 7 0,2-3-129,4 3-129,8 0 0,5-3-129,6-2 0,6-3 0,9 1 0,5-2 0,2 1 0,2 1 0,1-1 0,-4 1 129,-4 2 0,-5 3 0,-8-3 0,-4 1 0,-11 0 0,-4 2-129,-4-4 258,-2-1-258,-2-1 0,2-3 0,3-3-129,5-6-258,13-1-387,0 0-1290,0-16-2709,16 0-258,12-2-129,3-4-387</inkml:trace>
  <inkml:trace contextRef="#ctx0" brushRef="#br0" timeOffset="215386.3194">18251 9246 7740,'3'-14'5031,"-9"-2"-258,-8 12-258,1 4-3612,-7 1-258,3 11-129,-2-3 0,5 8-258,1-3-129,9 5 0,2 1-129,2 1 129,8-2-129,5 5 0,1-1 0,1 1 0,-1-2 129,-2 2-129,-5-1 129,-2-1 0,-5-1 129,-5-2-129,-5 0 129,-2-7-129,-6-2 0,2 0 129,0-6-129,-2-4-129,5 0-129,3-8-387,10 8-258,-10-25-1548,11 11-2322,8-8-516,7 2-129,4-3-387</inkml:trace>
  <inkml:trace contextRef="#ctx0" brushRef="#br0" timeOffset="215806.3434">18366 9289 9030,'0'0'5160,"0"0"-387,0 16-129,-2-2-3870,1 6 0,-3 3-387,4 9-129,0-5 0,5 3-129,2-2 0,5-2 0,1-5 129,0-3-129,4-9 0,0-5 0,-1-4-129,3-5 258,-1-14-258,-1-3 129,0-5-129,-1-5 129,-2-4-129,-4 3 129,-2-1 0,-1 7-129,-7 5 258,0 10-129,0 12 0,0 0 0,-5 9 0,0 15-129,0 4 0,4 3 0,0 5 129,1-1-258,1-2 0,5-5-258,4-2-129,0-13-387,6 0-387,-7-13-2451,7 0-1290,-3-10-387,2-5-129,-2-10 129</inkml:trace>
  <inkml:trace contextRef="#ctx0" brushRef="#br0" timeOffset="216346.3743">18729 9309 7740,'2'-14'5160,"-2"14"-129,0 0-258,3 10-2838,-3 5-903,0 13-516,0 0-129,4 6-129,1-3-129,4 1 0,1-4-129,2-4-129,3-6 129,-1-10 0,3-8 0,-2 0 0,1-14 0,-4-9 0,0-2 129,-2-2 0,-1-9-129,-4 6 129,0-1-129,-3 5 129,1 7 0,-3 6-129,0 13 0,0 0 0,-3 9 0,-1 8 129,1 8-258,3 3 129,-3-2 129,3 1-258,0-2 129,5-5 0,3-7 0,1-4 0,3-8 0,0-2 0,3-7 0,0-7 0,1-6 0,-5-2 0,2 0 0,-4 3 0,0 3 129,-7 3-129,-2 14 129,0 0-129,0 0 129,0 0-129,-7 15 129,5 3-129,2 1 0,0 3 0,6 1-258,2-6-258,6 2-258,-3-10-903,18 0-3354,-12-7-129,7 0-387,-3-6-258</inkml:trace>
  <inkml:trace contextRef="#ctx0" brushRef="#br0" timeOffset="216762.3981">19276 9400 4257,'14'-35'5160,"-9"19"-129,2 6-129,0-8-2322,4 15-1032,-11 3-645,21-14-129,-11 7-387,4 5-129,-1-2-129,2 2 0,-1-1-129,-1-3 129,-1 0-129,-2-1 129,-10 7-129,12-20 129,-8 5 0,-4 1-129,0-5 129,-9 6-129,-3-2 258,-5 6-258,-4 4 129,-1 5 129,-4 7 0,2 11 0,-3 5 0,5 5 0,3 5 0,7 6 129,5-3-129,7 2 0,2-3 0,8-4-129,4 1 129,5-4-129,-1-3 0,2-7-129,2-2-129,-6-8-258,5 2-1032,-10-10-3741,6-5-258,-5-10-258,3-3-516</inkml:trace>
  <inkml:trace contextRef="#ctx0" brushRef="#br0" timeOffset="217278.4276">20224 8941 6063,'5'-14'5289,"-10"10"-129,-6 10-516,-7 3-3096,2 22-516,-7 4 0,7 11-129,-4 4-258,6 6 129,0-3-258,10 8-129,-1-2 0,5-4-258,7-7 0,2-3 0,5-8-258,0-3-129,2-5-258,-3-15-774,12 2-3870,-14-9 0,4-2-645,-4-6-258</inkml:trace>
  <inkml:trace contextRef="#ctx0" brushRef="#br0" timeOffset="217602.4461">20530 8936 9804,'27'-24'5547,"-19"21"-516,-8 3 129,3 11-4515,-3 5 0,-1 14-129,-6 4-258,0 7 0,-2 1 0,2 4 0,-3-4-258,2-4 129,2 3-129,2-14-129,2 2-387,1-13-387,7 6-2709,-6-22-1677,15 18 0,-15-18-645,18 6 0</inkml:trace>
  <inkml:trace contextRef="#ctx0" brushRef="#br0" timeOffset="217790.4569">20543 9476 9159,'-9'24'5289,"9"-24"-129,-7 12-387,7-12-3741,0 0-258,-5 11-516,5-11-387,0 0-258,0 0-387,5 14-3354,-5-14-774,7 2-516,-7-2-387</inkml:trace>
  <inkml:trace contextRef="#ctx0" brushRef="#br0" timeOffset="218134.4766">20875 8848 10062,'7'-10'5676,"5"-1"-387,-12 11-129,12 3-4386,-10 14-258,3 12 129,-5 4-387,1 15 0,-1 7-258,0 2 129,-2 5 0,-2 0-129,-1 0 0,-2-4-129,3-7 0,-1-10-258,4-2-258,-3-18-645,9-1-3999,-5-20-129,7 2 0,-1-9-774</inkml:trace>
  <inkml:trace contextRef="#ctx0" brushRef="#br0" timeOffset="218482.4965">20940 9308 7611,'0'0'5676,"8"-13"-258,2 12-258,1-7-3612,7 8-387,-4 0-387,6 3-258,-3 3-258,2 4 0,0 1-258,0 2 0,-4 1 0,-1 6-129,-1-4 129,-6 1 0,-1-1 0,-8-1-258,-8 2 258,-4-2 0,-7-2 129,-6-1 0,-2-2 0,-2 1-129,0-2 129,4 2 129,3-5-129,7-1 0,6-2-129,11-3-258,0 0-258,10 0-645,18-5-4257,-9-4 258,10-3-516,0-4-516</inkml:trace>
  <inkml:trace contextRef="#ctx0" brushRef="#br0" timeOffset="218809.5152">21321 8919 10836,'27'0'5934,"-14"14"-387,7 16-258,-8 1-4386,7 19-387,-4 11-129,-1 9-129,-3 6 0,-3 5-258,-8-1 129,0 0-129,-9-8 0,-6-4 0,-1-9 0,-6-13 0,1-8-129,1-10 0,3-6-258,0-16-516,13 8-3225,-7-14-1290,11 0-387,-4-14-387</inkml:trace>
  <inkml:trace contextRef="#ctx0" brushRef="#br0" timeOffset="222870.7475">16795 10404 1935,'0'-12'4773,"0"12"0,-11-13-129,-1 1-2064,12 12-645,-12-16-129,12 16-645,-9-9-129,9 9-258,0 0-258,0 0 0,0 0 0,-2 22-258,8-1 129,8 13-129,1 8 0,4 16 0,2 9 0,2 10-129,-2 13 129,-1 6 0,-6 5-129,-7 5 0,-5 1 129,-4 1-129,-15-5 0,-7-3 0,-9-12-129,-3-7 0,-5-13 129,-2-7-129,1-19 129,5-7-129,3-13 129,9-8-129,9-9 0,5-5-129,11 0-258,6-11-516,17 9-3225,-2-11-1032,7 9-258,-3-4-387</inkml:trace>
  <inkml:trace contextRef="#ctx0" brushRef="#br0" timeOffset="224778.8564">17586 10798 9159,'8'-9'5289,"-4"17"-258,-4 12-129,-20-1-3612,9 15-387,-11 6 0,0 12-258,-4 4-129,-6 5-129,-3 3 0,-1 3-258,-2 0 258,1-4-258,4-7-258,1-10 129,8-9-258,3-12-129,14-11-258,7-14-387,-2-8-774,2-27-1419,14 2-1419,-2-16-387,6-4-258,-10-17 1161,9 2 1161</inkml:trace>
  <inkml:trace contextRef="#ctx0" brushRef="#br0" timeOffset="225001.8693">17285 11056 1806,'6'-127'4257,"-6"74"903,1 5-258,3 25-1161,-7-4-516,3 27-1032,0 0-774,15 14-387,-6 9-129,8 18-387,0 6 129,3 8-258,3 9-129,-1 4 0,2 5 0,-5 0-258,0 1 129,-5-6-387,-1-3-129,-6-6-129,0-4-387,-7-17-258,1 0-903,-9-20-2451,2-6-645,-7-12-129,0-9-387</inkml:trace>
  <inkml:trace contextRef="#ctx0" brushRef="#br0" timeOffset="225213.8813">17269 11306 8514,'-50'-76'5418,"33"54"-258,3 1-129,14 21-2580,-8-13-1032,19 13-387,12 1-258,13 7-129,6 1-129,12 5-129,6-1-258,7-1 0,3 1-387,-5-2-387,6 6-3096,-15-8-1677,-3-1-129,-13-8-516,-3 0-387</inkml:trace>
  <inkml:trace contextRef="#ctx0" brushRef="#br0" timeOffset="278887.9515">10197 13015 1419,'-26'-8'2193,"14"6"-129,0-2-258,0 1-129,3 3-516,-3-6 0,2 6-258,2-1-258,8 1-129,-14 0-129,14 0-129,-9 2-129,9-2-129,-7 20 0,5-4 0,2 8 0,0 0 0,0 6 0,0 6 129,4-4-129,-1 9 129,1-2-129,2 4 0,-2-1 0,0 3 0,-1 6 0,1 1 0,-3 1 0,-1 4 0,2 4-129,-2-1 258,-2 0-258,-3 0 129,1-4 0,1-3 129,0-3-258,1-4 129,-2-5-129,3-5 0,-1-2 129,2-3-258,0-4 258,0 0-129,0-4 129,0-4-258,0-5 258,0 4 0,0-3 0,0-5 0,1 1 0,-1-11 258,7 15-258,-7-15 0,9 13 129,-9-13-129,13 3 129,-3-1-129,0-2 129,0 0-258,4 0-129,-2 0-1290,1-3-2193,8 3-129,-7-1-129</inkml:trace>
  <inkml:trace contextRef="#ctx0" brushRef="#br0" timeOffset="282852.178">21947 3401 129,'17'-14'903,"-6"7"258,2 3-258,3 0 0,4 3-129,4-2 129,5 3-129,0 0 129,6 0-129,2 0-258,2 4 0,-4-1-129,6 2 0,-5 1-129,0 0 0,-3 1 0,-4 2-129,-5 2-129,0 3 129,-7 4 0,-3 7 129,-3 9-129,-6 5 258,-4 9-258,-1 12 129,-2 9 0,-2 8 0,-5 5-258,2 8 0,1 5 0,1 2 0,5 0 0,-1 0 0,2-2-258,6-2 258,2-4 0,5-3-129,0-7 129,-1-3 0,1-1 129,2-4-258,-1-5 129,-2-5 129,-1-7-129,-4-4 258,-3-6-129,-1-3 0,-4-11 129,0-1 0,-7-6 129,-3-4 0,-4-7-129,0 4 0,-3-9 129,-3 2-129,1-6-129,0 1 0,2 1-258,-4-4-645,9 3-2322,-3 6-1290,3-7 0</inkml:trace>
  <inkml:trace contextRef="#ctx0" brushRef="#br0" timeOffset="316152.0826">15858 12355 1419,'7'-16'1677,"0"9"-516,4-3-129,5 3-387,-2 1 129,6 0-516,3 0 129,3-3-258,1 5 129,5-2 258,1 2-129,5-4 129,1 6 129,4-4-129,1 5 129,3-2-129,3 3 0,0-1-129,2 1 0,3 0-129,2 0 0,0 3 0,5 1 129,3 0 0,3-2-129,1-1 258,6-1-258,1 0 129,6 0-129,0 0 258,2-1-258,5-5 0,-2 5-129,7-4 0,2 3 0,0-7 0,4 4-129,1-4 129,5 2-129,1-3 0,4 0 0,1-1 0,2 1 0,0 1 0,3 0 0,3 2 0,-2 0 0,3 0 0,2 1-129,2-2 129,1 3 0,1 2 0,1-2-129,5 0 129,-2 1 0,3 1 0,1 1 129,1-2-129,3 2 0,-1-3 129,3 3-129,-1-1 0,1-1 129,0 2-129,0-3 129,1 1-129,0 1 129,2-2 0,0 0-129,-2 2 258,3 1-129,0 0 0,1 2 0,1 0 0,0 0 0,2-1 0,-3 1 0,2 0 0,-1 1 0,-5-1 129,0 2 0,-6-2 0,5 2 0,-11 0-258,4 2 387,-8 4-258,3-3-516,-13 4-3612,-11 6-387,-26-9-258,-27-1-129</inkml:trace>
  <inkml:trace contextRef="#ctx1" brushRef="#br0">24083 18699 0,'0'0'0,"0"0"0,0 0 0,0 0 0,0 0 0,0 0 0,0 0 0,0 0 0,0 0 0,0 0 0</inkml:trace>
  <inkml:trace contextRef="#ctx0" brushRef="#br0" timeOffset="321028.3616">2349 8348 645,'-2'59'1032,"2"-30"0,0-1 129,-2-2-387,1-5 129,1-5-387,0 0 129,0-16-387,0 18-258,0-18-129,0 0-774,0 0-774,6 12-1161</inkml:trace>
  <inkml:trace contextRef="#ctx0" brushRef="#br0" timeOffset="321516.3897">2347 8285 2709,'0'0'2838,"0"0"-258,-5 2-645,5-2-516,-8 17-129,8-17-258,-9 20-258,9-20-129,-10 21-258,10-21-129,-9 18 0,9-18 129,-7 11-258,7-11 0,0 0 0,0 0 0,-8 0-129,8 0 129,0-11-129,0 11 0,0-19 0,0 19 0,5-20 0,-5 20 0,5-15 0,-5 15 129,0 0-129,9-5 129,-9 5 0,0 0-129,12 4 129,-12-4 0,12 7 0,-12-7 0,15 8-129,-15-8 129,16 0-258,-7 5-903,2 0-2967,-4-5-129,5 1-645,-12-1 646</inkml:trace>
  <inkml:trace contextRef="#ctx0" brushRef="#br0" timeOffset="322540.4482">4471 8462 3483,'10'6'3354,"-10"-6"-258,4 18-645,-1-1-387,-3-5-516,4 10-258,-4-6-387,0 9-129,0-5-258,0 8-387,0-3 258,0-2-516,0 0 258,0-1-258,0-5 129,-1-5-645,1 2-1161,0-14-2322,0 0-258,0 0-258,6-7 388</inkml:trace>
  <inkml:trace contextRef="#ctx0" brushRef="#br0" timeOffset="322924.4702">4506 8427 2580,'-9'20'4128,"0"-9"-516,-1-4-1548,4 7 129,-3-9-645,4 6-387,-2-6-258,7-5-129,-9 8-258,9-8-129,0 0 0,0 0-258,0 0 129,0-10-129,0 10 0,5-17 129,-5 17-129,14-18 0,-4 10 0,-1 7 0,2-1 129,0 2-129,0 10 0,2 2-129,-1 3 0,2 0-645,3 3-3354,1-1-387,-3-3-387,0 2-258</inkml:trace>
  <inkml:trace contextRef="#ctx0" brushRef="#br0" timeOffset="347663.8852">3408 9337 2709,'0'0'3741,"-10"0"129,0 0-1935,10 0-387,-22 14-516,11 0-258,-4-2-258,1 6 129,-3 1-258,-2 7-129,-1-1 0,0 4 0,-1-2-129,1 2-129,1-3 129,1 0-129,6-5-258,0-5-258,7-1-387,5-15-387,-2 15-1032,2-15-1032,0 0-903,7-4 387</inkml:trace>
  <inkml:trace contextRef="#ctx0" brushRef="#br0" timeOffset="347947.9015">3122 9568 516,'-10'13'3483,"10"-13"-129,-7 24-903,7-24-387,-10 23-387,10-23-129,-7 23-387,7-23 0,-7 21-129,7-21-387,0 19 0,0-19 0,0 12-129,0-12-129,11 7 0,-2-7 0,2 0-129,5 0-516,-3-5-2193,8 3-1806,-4 2-387,1 0-516,-2 5-129</inkml:trace>
  <inkml:trace contextRef="#ctx0" brushRef="#br0" timeOffset="349267.977">3701 9101 6837,'0'-15'5160,"-3"-9"-129,3 24-516,-7-25-2967,7 25-387,0-14-258,0 14-258,0-10-258,0 10 0,0 0-129,0 0 0,2 7-129,-1 9 0,-1 6-129,0 9 129,0 5-129,0 3 0,0 4 0,0 2 129,0-4-258,0-6 0,4-4-129,-4-6-258,7-2-258,-7-23-903,12 16-2967,-12-16-516,0 0 0,0 0-516</inkml:trace>
  <inkml:trace contextRef="#ctx0" brushRef="#br0" timeOffset="349523.9916">3623 9426 3354,'-19'7'5289,"10"-6"-387,9-1 129,0 0-2322,0 0-1032,0 0-387,14 7-258,-5-7-387,8 6-129,1-2-258,5-1 0,1-2 0,2 0-129,3-1-129,-5 0 0,0 0-258,-2-9-129,0 9-387,-15-11-1935,3 9-2064,-10 2-516,0 0 129,-3-17-645</inkml:trace>
  <inkml:trace contextRef="#ctx0" brushRef="#br0" timeOffset="350021.02">3540 8981 7224,'0'0'5160,"0"0"-129,0 0-129,11-7-3483,-1 2-258,13 5-258,4-1-258,7 1-258,6-1 0,1 0-129,3-2-129,-4 3 129,-1 0-258,-8 0 0,-2 4-387,-15-4-645,2 12-3999,-16-12 129,6 15-516,-6-15-645</inkml:trace>
  <inkml:trace contextRef="#ctx0" brushRef="#br0" timeOffset="351540.1067">15906 12786 8256,'0'-11'4773,"0"11"-129,0 0-129,0-15-3096,0 15-258,0 0-258,7 0-258,-7 0-258,7 16 0,-4-1-129,1 10 0,1 4-129,1 6 0,0 4-129,-1 3 129,0-2 0,-1 0-129,1 0-129,-2-7-129,2-3-258,-4-11-516,7 3-3096,-8-9-645,2 1-258,-2-14-387</inkml:trace>
  <inkml:trace contextRef="#ctx0" brushRef="#br0" timeOffset="351772.1202">15870 13238 9804,'0'0'5031,"0"0"-258,0 0 0,7 0-3483,8 0-258,-4 0-129,6-2-387,0-1-129,3 1-129,-2-1-129,4 0-129,-5-1-129,2-4-387,2 5-516,-10-12-3225,7 5-516,-7-8-258,-2 4-387</inkml:trace>
  <inkml:trace contextRef="#ctx0" brushRef="#br0" timeOffset="352020.1344">15814 12776 7998,'-9'-7'5160,"0"-3"-258,9 10 0,4-14-2322,8 10-1677,2-8 0,6 7-258,-1-1-258,6 2 0,0-3-258,2 2-129,-1 3-258,1-5-516,6 7-3870,-7-2-129,1 2-516,-3 0-129</inkml:trace>
  <inkml:trace contextRef="#ctx0" brushRef="#br0" timeOffset="352292.1497">16365 12845 11481,'11'3'5160,"-11"-3"-516,0 0-129,0 0-4257,2-9-1677,-2 9-2838,2 6-387,-1 6-258,-1-2-645</inkml:trace>
  <inkml:trace contextRef="#ctx0" brushRef="#br0" timeOffset="352448.1587">16369 13117 11739,'-3'24'5031,"3"-24"-516,0 0-258,-4 14-5418,4-14-2967,0 0-387,0 0-516,9 0-516</inkml:trace>
  <inkml:trace contextRef="#ctx0" brushRef="#br0" timeOffset="354656.2852">3523 15393 9804,'9'0'4902,"8"2"-387,-8-2-1419,3 0-5031,3 3-1677,4 1-1032,0-2-516,3-2-387</inkml:trace>
  <inkml:trace contextRef="#ctx0" brushRef="#br1" timeOffset="359859.5826">17271 12909 9030,'10'0'4902,"-10"0"-387,0 0-129,0 16-3225,0-16-258,-6 25-129,-2-5-387,3 6 129,0 3-258,2 3 129,1 0-129,2 1 0,2-5-129,5-1 0,3-5 0,5-5-258,2-2-258,-4-12-516,10-1-3483,-9-3-516,2-7 0,-3-8-387</inkml:trace>
  <inkml:trace contextRef="#ctx0" brushRef="#br1" timeOffset="360056.594">17353 12713 10836,'-9'-13'4773,"2"0"-129,7 13-258,0 0-3870,4 0-387,6 5-645,-3-2-2838,7 6-1032,-1 2-258,1 2-387,0 0-129</inkml:trace>
  <inkml:trace contextRef="#ctx0" brushRef="#br1" timeOffset="360611.6258">17601 12846 11481,'-8'0'5160,"8"0"-387,0 0 0,0 0-3870,5 5-258,3-4-258,3 5-129,5-1 0,2 2-129,1 1 0,3-1-129,-1 4 0,0 0 0,-1-2 0,-3 1 0,0 2 0,-5-3 0,-3-1 0,-2 3 0,-7-11 0,3 21 0,-6-8 0,-4-2 0,-5 2 0,-2 6 0,-5-2 0,-1 0 129,0-1-129,-1 1 0,0 0 129,2-6-129,3 1 129,1-5-129,4 0 0,11-7 0,-11 7-129,11-7-129,0 0-516,7-8-1290,8 6-2838,-1-9 0,3 7-258,2-6-645</inkml:trace>
  <inkml:trace contextRef="#ctx0" brushRef="#br1" timeOffset="360911.6427">18022 13035 8385,'0'14'4773,"-5"-8"-129,-6 7 0,-8-6-3354,4 13 0,-6-8-387,-1 9-258,-4-5 0,1 4-258,2-3 0,4 0-129,-1-4 0,8-3-129,0 0-129,12-10 0,-10 10-129,10-10 0,0 0-387,0 0-774,10 0-3225,-10 0-387,17-9-129,-7 1-645</inkml:trace>
  <inkml:trace contextRef="#ctx0" brushRef="#br1" timeOffset="361443.6734">18285 12964 4257,'-11'4'5031,"11"-4"-129,0 0-129,0 0-1419,0 0-1677,0 0-129,15 6-516,-2-6-129,5 0-129,2 0-258,3 0 0,2-3-258,-1 3 0,-2-3-129,-1 3 0,-2 0-129,-4 0 129,-1 0-129,-5 0 0,-9 0 0,10 0-129,-10 0-129,0 0-129,0 0-774,0 0-3741,0 0 0,0 0-645,0 0-129</inkml:trace>
  <inkml:trace contextRef="#ctx0" brushRef="#br1" timeOffset="362059.7086">18806 13010 9804,'0'0'5289,"0"0"-387,0-7-129,2-12-3483,10 7-258,-5-8-258,5 3-258,-3 0-129,3-3-129,-2-1 0,1 2 0,-2 4-129,0-1-129,-9 16 258,10-20-258,-10 20 129,0 0 0,0 0-129,9-5 0,-9 5 0,0 23 129,0-2-129,0 5 0,0 8 0,0 3 0,0 6 0,0 0 0,0-1 0,0-3 0,0 1-129,0-8 0,0-4-129,0-6 0,4-6-387,-4-16-387,7 25-1032,-7-25-3096,0 0 129,0 0-387,0 0-387</inkml:trace>
  <inkml:trace contextRef="#ctx0" brushRef="#br1" timeOffset="362323.7237">18872 13242 7740,'-12'1'5289,"12"-1"-387,0 0 129,-9 3-2838,9-3-903,7 6-387,5-3-258,1 1-129,3 0 0,1-1-258,5 2 0,-2-2-258,-1 2 0,0-2 0,-3 0 129,2-3-258,-3 0 129,-2 0-129,-4-1-129,-9 1 0,11-10-645,0 10-3096,-11 0-1032,0 0-129,-2-13-645</inkml:trace>
  <inkml:trace contextRef="#ctx0" brushRef="#br1" timeOffset="370923.2156">19722 12914 645,'0'0'3999,"-1"6"0,1-6 129,-1 21-2580,1-21-387,-10 27 0,3-8-516,2 4-129,-4 2-129,5 2 129,-4-3-129,0 4-129,0-7 0,2 1 0,-1-5-129,0 0 258,7-17-129,-12 22-129,12-22 129,-10 10-129,10-10 129,0 0-129,0 0 0,-5-6-129,5 6 258,2-22-129,6 5-129,-1-1 129,3-6 0,1 1-129,2-8 129,0 4 129,1-3 0,0 4-129,-3-1 129,2 5 0,-2 5 0,-3 4-129,-8 13 129,16-15-258,-16 15 129,16 0-129,-16 0 0,16 22 0,-7-3 0,-2 2 0,4 5 0,1 3 0,-1-1 258,-1-1-258,-1-1 0,2-2 0,-3-2 0,2-6 0,-2-2 0,-2-1 0,-6-13-258,10 18 129,-10-18-258,10 9-387,-3-1-1161,-7-8-2580,0 0-387,9 0-387,-9 0 0</inkml:trace>
  <inkml:trace contextRef="#ctx0" brushRef="#br1" timeOffset="374687.4309">20506 12667 1548,'0'0'4515,"0"0"258,0 0-258,0 0-2322,3 10-516,0 8-258,-3 2-516,4 11 0,-4-1-387,6 15 0,-5 0-258,3 10 0,-2-2-129,3-2 0,0-2 0,0-5-129,-1-5-129,0-7-129,-1-4-258,-3-14-129,6 3-1032,-6-17-2064,0 0-903,0 0-645,0 0 258</inkml:trace>
  <inkml:trace contextRef="#ctx1" brushRef="#br1" timeOffset="55458.172">24065 16076 0,'0'0'0,"0"0"0,0 0 0,0 0 0,0 0 0,0 0 0,0 0 0,0 0 0,0 0 0,0 0 0,0 0 0,0 0 0,0 0 0,0 0 0,0 0 0,0 0 0,0 0 0,0 0 0,0 0 0,0 0 0,0 0 0</inkml:trace>
  <inkml:trace contextRef="#ctx0" brushRef="#br1" timeOffset="375671.4872">20779 12886 2709,'0'0'3999,"0"0"-258,0 6-2451,0-6-129,-7 15 0,-4-10-387,2 9 0,-3-6 129,2 5-258,-4-6 0,2 4 129,-2-4-258,4 5-258,-5-4 129,6-1-258,0 1 0,9-8-129,-13 14 129,13-14-129,-4 11 129,4-11 0,0 0 0,3 16 0,-3-16 129,15 13 0,-5-6 0,6 5 0,-1-1 0,0 4 0,2 0-129,-1 0 0,-2-1-129,0 0 129,-3 0-258,-2-3 129,2-1-258,-11-10-1806,9 6-2322,-9-6-387,11 0-258,-11 0-129</inkml:trace>
  <inkml:trace contextRef="#ctx0" brushRef="#br1" timeOffset="381307.8095">21088 12857 3225,'0'0'4386,"0"0"-129,0 0-1935,-9-3-645,9 3-258,0 0-516,5 0-258,-5 0-129,13 5 0,-5-1-129,3 4-129,2 2-129,1 0 0,-2-1 0,5 3-129,-2-3 0,1 2 129,2-4-129,-2 2 0,1-4 0,-2 2 0,1-2-129,-4-2 129,0 3 0,-2-3 0,-1 1 0,-9-4 0,8 8 0,-8-8 129,4 12-129,-4-12 0,0 16 0,0-16 129,-12 19-129,12-19 0,-18 19 129,7-10-129,0 1 129,-3 0-129,0-2 129,1 3-129,-2-4 129,1 4-129,-1-4 0,5 0 258,-1 0-258,2-3 0,9-4 0,-12 9-258,12-9 129,0 0-129,-3 12-258,3-12-774,0 0-2064,9 7-1290,-9-7 0,15 3-387</inkml:trace>
  <inkml:trace contextRef="#ctx0" brushRef="#br1" timeOffset="381659.8297">21399 13135 903,'-10'13'4257,"-3"-3"129,13-10-1548,-17 9-516,12 2-516,-7-10-645,1 12 0,-4-10-387,3 8-129,-7-1-129,6 0 0,-5-3-258,3 3 258,-1 0-387,3-2 129,2-1-258,1-1 129,10-6-387,-10 11-129,10-11-774,0 0-2064,0 0-1290,8 10-387,1-10-258</inkml:trace>
  <inkml:trace contextRef="#ctx0" brushRef="#br1" timeOffset="383679.9452">21674 12954 3354,'11'2'4902,"-11"-2"-129,15 0-258,5 0-3225,-11-9-129,8 5 0,-3-5-258,8 6-387,-3-5 0,1 3-258,-1-1 0,-1 3-258,2-1 0,-2-1-258,-1 5-387,-7-8-1161,2 8-2838,-2-3-129,-10 3-387,12-2-258</inkml:trace>
  <inkml:trace contextRef="#ctx0" brushRef="#br1" timeOffset="384226.9765">22086 12996 3225,'0'0'5160,"8"0"-258,-8 0-129,9-5-2580,-7-14-1032,9 8 0,-8-9-516,5 6-129,-2-3-129,2-2-258,-2 1 258,0 4-258,-1 0 0,0 3 0,-5 11 0,8-16-129,-8 16 0,0 0 0,0 0 129,8 0-129,-7 11 0,-1 5 0,0 3 0,1 6 0,0 4 0,0 1 0,1 4-129,0 0 129,-2-1 0,2-1 0,-1-3-129,1 2 129,-2-8 0,0-1 0,3-5 0,-3-1 0,1-3-258,-1-13-129,1 18-129,-1-18-516,0 0-1548,0 0-2193,0 0-387,0 0-258,0 0 517</inkml:trace>
  <inkml:trace contextRef="#ctx0" brushRef="#br1" timeOffset="384551.9951">22101 13271 3483,'-10'4'5031,"10"-4"-258,0 0 0,0 0-2967,0 0-516,0 0-129,14 0-387,-3 0 0,5 3-258,-2-2 129,5 2-258,-2 0-129,0 1-129,1-1 0,-2 0 129,-2 0-258,-2-2 129,-2-1 0,0 1-129,-10-1 129,10 0-129,-10 0 0,0 0-129,0 0-258,0-7-645,0 7-3741,0 0-387,0 0-129,-10-11-903</inkml:trace>
  <inkml:trace contextRef="#ctx0" brushRef="#br1" timeOffset="389684.2886">22891 12913 2709,'0'0'4902,"0"0"-258,0 0-258,0 0-2322,-2 8-1290,2-8-129,-6 25-129,0-7-387,1 5 0,-2 0 0,3 3 129,-3-2-258,3 0 129,-3-3-129,2 1 129,0-7 0,2-2-129,3-13 258,-6 16-258,6-16 0,0 0 129,0 0-129,0 0 0,0 0 0,0 0 129,4-15-129,1 1 0,2-6 129,-2-3-129,1-5 258,0 0-129,2-4 129,-1 2-129,-2-2 129,1 3 0,-1 4 0,0 3-129,-2 7 129,-1 3-258,-2 12 129,0 0 129,12-4-258,-12 4 129,12 17-129,-3 2 0,-1 6 0,4 4 129,1 6-258,2 1 129,0 2 0,2-2 0,-2-3 0,-1 1 0,0-8-129,-2-5 129,-3-3 0,1-10-516,-3 6-903,-7-14-3225,0 0-129,0 0-516,0 0-258</inkml:trace>
  <inkml:trace contextRef="#ctx0" brushRef="#br1" timeOffset="404355.1276">4903 8725 1935,'5'-25'4773,"-5"25"-387,2-19-129,-2 7-2193,0 12-516,0 0-516,0 21-516,-2-6 129,2 13-387,-3-3 387,3 12-387,0 5 129,0 7-258,0-6 0,0 3 129,0 4-258,0-2 129,0 2-129,0-4 0,0-6 0,0-3 0,3-7 0,-2-2-129,4-6-129,-2-11-129,2 0-258,-5-11-516,0 0-645,0 0-2709,10-4-129,-8-6-387,-2-5 387</inkml:trace>
  <inkml:trace contextRef="#ctx0" brushRef="#br1" timeOffset="404783.152">5102 9033 516,'0'0'4257,"9"3"258,-9-3 0,0 0-2193,-5 6-387,5-6-516,-16 13-645,7 0-129,-11-1-258,4 3 0,-4 0 0,0 2-129,-3 1 0,4 2 0,-1-2 0,5-1 0,4-1 0,6-1 0,2-5 0,6 4 0,7-4 129,7 0-129,0-3 0,4 7 0,1-5-129,-1 1 0,-1 2 0,-1-2 0,-4 1-129,-1 0-129,-3 2-387,-11-13-1161,13 7-2838,-13-7-387,0 0-258,0 0-387</inkml:trace>
  <inkml:trace contextRef="#ctx0" brushRef="#br1" timeOffset="405239.1781">5310 9083 6966,'0'0'5160,"5"-15"-129,-5 15-258,15-4-3225,-12-6-129,9 10-516,-3-6-387,4 6-129,1-3-258,4 3 0,-5 0 0,2 0-129,1 3-129,-2-3-129,0 3-258,-4-3-774,7 7-2451,-17-7-903,9 3-645,-9-3-129,0 0 129</inkml:trace>
  <inkml:trace contextRef="#ctx0" brushRef="#br1" timeOffset="405467.1914">5319 9264 6837,'6'4'5160,"4"-3"-129,2-1-516,7-1-2838,-4-9-516,6 9-129,-4-6-516,4 3-129,0-1-387,-2 2-258,1 4-774,-10 0-3483,6 4-258,-5-3-516,-1 1-129</inkml:trace>
  <inkml:trace contextRef="#ctx0" brushRef="#br1" timeOffset="411656.5454">4347 9036 4386,'11'-8'5418,"-11"8"-387,7 0-129,-7-10-2322,0 10-1419,0 0-387,0 7-645,2 4-1161,-2-11-2709,0 0-1161,0 0 0,10 19-645</inkml:trace>
  <inkml:trace contextRef="#ctx0" brushRef="#br1" timeOffset="411843.5561">4430 9258 6321,'6'49'5160,"-5"-27"-129,0 3-387,-2-11-2967,1 12-645,-2-6-129,2 5-645,-4 2-645,-4-4-1677,4 6-2709,-4-4 0,2 0-516,-3 1-258</inkml:trace>
  <inkml:trace contextRef="#ctx0" brushRef="#br1" timeOffset="448773.6684">870 17712 258,'0'0'2451,"0"0"0,0 0-258,0 0-387,0 0-258,0 0-258,34 37-258,-18-18-258,6-10-516,-4 5-129,7-4-129,-9 10 0,9-6-774,-13-9-129,10 9-645,-15-6-1419,-7-8-903,12 19-257</inkml:trace>
  <inkml:trace contextRef="#ctx1" brushRef="#br1">8281 12750 0,'0'0'0,"0"0"0,0 0 0,0 0 0,0 0 0,0 0 0,0 0 0,0 0 0,0 0 0,0 0 0,0 0 0,0 0 0,0 0 0,0 0 0,0 0 0,0 0 0,0 0 0,0 0 0,0 0 0,100-49 0,-100 49 0,28-12 0,36-12 0,-64 24 0,0 0 0,46-25 0,-46 25 0,27-12 0,-27 12 0,0 0 0,28-11 0,-28 11 0,0 0 0</inkml:trace>
  <inkml:trace contextRef="#ctx0" brushRef="#br1" timeOffset="513403.365">5851 9401 0</inkml:trace>
  <inkml:trace contextRef="#ctx0" brushRef="#br1" timeOffset="520453.7682">5753 9097 5934,'7'6'5031,"-7"-6"-258,11-1-903,0 2-2064,-7-7 0,11 6-645,-4-2-258,5 1-516,-3-3 0,2 4-258,-1 0-129,-1 0-129,1 0-258,-2 0-258,4 6-1161,-8-4-2709,6 1-258,-4-3-258,1 0-516</inkml:trace>
  <inkml:trace contextRef="#ctx0" brushRef="#br1" timeOffset="520833.79">6101 9107 6450,'11'-7'5031,"1"-11"129,-4 4-645,-6-12-2580,10 13-645,-8-12-129,7 9-516,-5-4-258,1 4 0,0 0-129,-7 16-129,9-15-129,-9 15 0,0 0 0,12 12 129,-8 6-129,0 5 0,1 9 0,-2 2 0,2 5-129,0-2 258,0 2-258,-1-8 0,1 3-129,-3-8-258,3-3-258,-5-23-774,8 26-2064,-8-26-1290,1 14 0,-1-14-645</inkml:trace>
  <inkml:trace contextRef="#ctx0" brushRef="#br1" timeOffset="521061.803">6169 9348 5160,'0'0'5160,"0"0"-129,0 0-387,0 0-1806,12 0-1548,-4-4-129,8 4-387,-1-4-129,7-1-387,-3-1-129,1 2-129,1 0-387,-4-9-903,4 11-3483,-4-4-129,0 2-129,-5 1-645</inkml:trace>
  <inkml:trace contextRef="#ctx0" brushRef="#br1" timeOffset="521430.8241">6497 8932 9546,'8'0'5160,"-8"0"-516,0 0-129,11 11-3999,-11-11-903,4 15-3483,-4-15-516,8 16-516,-5-4-645</inkml:trace>
  <inkml:trace contextRef="#ctx0" brushRef="#br1" timeOffset="521593.8334">6605 9286 9288,'0'51'4902,"-3"-20"-1032,-4-8-2967,-3 1-4644,6 5-645,-1-1-645</inkml:trace>
  <inkml:trace contextRef="#ctx0" brushRef="#br1" timeOffset="525670.0666">17740 13767 5676,'0'0'5031,"0"0"-258,4 12-387,1 7-2580,-5-4-387,2 13-516,-3 7-258,5 8-129,-4 4-387,3 6 129,-3 1-129,1 3 0,-1-4-129,0-1 0,1-9 0,-1-4-129,0-5 129,0-6-258,2-9 129,-2-19-258,3 13-258,-3-13-129,0 0-516,6-21-516,4 11-1032,-6-15-1290,5 0-645,1-1 0</inkml:trace>
  <inkml:trace contextRef="#ctx0" brushRef="#br1" timeOffset="526042.0878">17929 14117 645,'29'-19'3999,"-17"15"0,-12 4 129,11-12-1548,-11 12-516,0 0-645,11 7-387,-11-7-129,0 0-129,-5 12 129,5-12-258,-15 13-129,4-3 0,-4-2-258,-2 4 0,-4-2 0,2 5-129,-5-5 129,5 4-129,0-6 0,4 7 0,5-5 0,5 5 0,5-15 0,1 20 0,10-11 0,8-1-129,3 2 0,1-3 0,2 2 129,0-1-129,0-1 0,-3-2 0,-3 2-258,-5-3 0,1 3-645,-15-7-1677,16 0-2193,-16 0-129,11 0-516,-11 0-129</inkml:trace>
  <inkml:trace contextRef="#ctx0" brushRef="#br1" timeOffset="527826.1897">18624 13916 1677,'0'0'4773,"0"0"-129,-8 7-129,8-7-1677,0 0-1548,-13 1-258,13-1-387,-13 10-129,5-3-258,-4 1 0,0 4 0,-5-3 0,-1 4 0,-2 0 0,2 4 0,-5-3 0,4 0-129,-1-4 129,4 2 129,1-3-258,5 0 0,10-9 0,-11 15 0,11-15 0,4 9 0,5-4 0,4 1-129,4-1 129,3-1-129,-1 1 129,3 0-258,2 1 129,-3 0-129,3 0 129,-5-4-258,-1 6-129,-5-7-516,2 12-516,-15-13-2322,11 4-1161,-11-4-258,0 0-258</inkml:trace>
  <inkml:trace contextRef="#ctx0" brushRef="#br1" timeOffset="528066.2036">18493 14254 4902,'-8'9'5160,"-3"2"-387,11-11 0,0 0-2967,0 0-516,0 0-387,4 10-258,-4-10-129,20 1-258,-8 1-129,5-2 0,2 0-258,-2 0-129,7 0-774,-8-10-2967,6 3-774,-4-4-387,0-1-387</inkml:trace>
  <inkml:trace contextRef="#ctx0" brushRef="#br1" timeOffset="528478.2272">18911 13975 7224,'7'-18'5031,"-7"6"0,0 12-387,0 0-2451,-5 2-1548,3 12-129,-1 2-258,-1 6-129,1 6 0,1 2-129,-3 4 0,3 3 0,-2 5 129,1-4-258,3-1 129,0-4-129,0-2 129,5-5 0,4-5-129,1-8-129,6-5-645,-4-11-1419,5-5-2451,0-7-258,4-1-387,-6-14 0</inkml:trace>
  <inkml:trace contextRef="#ctx0" brushRef="#br1" timeOffset="528674.2384">19006 13717 8643,'-23'-27'5289,"15"22"-258,-3 1-387,11 4-3225,-10 0-774,10 0-387,0 0-387,7 4-1032,4 1-3612,-1-1 0,5 1-387,-5-2-645</inkml:trace>
  <inkml:trace contextRef="#ctx0" brushRef="#br1" timeOffset="542146.009">4499 10764 2322,'0'0'4902,"-4"-13"-258,4 13 129,0-21-2451,0 21-645,2-11-258,-2 11-516,0 0-387,15 6-129,-11 6 0,3 3-258,0 1 258,4 5-129,5 3-129,1-2 129,4 1-129,6 4 129,4-5-129,5 0 129,5 2-258,4-5 129,5 2 129,-1 3-129,3-5 0,1-2-129,1-1 129,-2-2 0,1-3 0,-4-1-129,0-8 129,2-2-129,-2 0 0,1-1 129,-3-11-129,-1 6 0,-4-3 0,-6 4 0,-4-2 0,-8 6 0,-7 1 0,-7 0-129,-10 0 0,7 7-258,-7 4-258,0-11-774,-7 3-3483,-3-3 129,10 0-516,-18-4-129</inkml:trace>
  <inkml:trace contextRef="#ctx0" brushRef="#br1" timeOffset="542470.0275">5536 10978 7353,'10'-10'5031,"-3"6"0,1-2-387,3 6-2451,-11 0-1032,25-1-516,-11 0-129,4 1-258,0 2 0,1 5-129,-1 4 0,-2-1 0,-2 8 0,1 2 0,-8 3 0,2-3-129,-6 3 258,-4 0-258,1 0 129,-4-2-129,-3-5 0,0 0 0,-1-2-258,-2-2-387,6 5-2838,-4-11-1161,8-6-516,-9 11-387,9-11-258</inkml:trace>
  <inkml:trace contextRef="#ctx0" brushRef="#br1" timeOffset="542958.0554">6278 10978 8514,'0'0'4902,"0"0"-129,0 18 0,0 11-3354,-7-5-129,4 6-645,-4 5 129,4 2-387,1 0 129,2 0-129,2-8-129,6-1 0,4-7-129,3-3-129,4-7-645,0-13-1290,3-4-2967,-1-13 0,0-2-645,-4-12 0</inkml:trace>
  <inkml:trace contextRef="#ctx0" brushRef="#br1" timeOffset="543130.0652">6331 10739 8256,'-29'-17'5160,"19"15"0,10 2-516,0 0-1548,0 0-3225,1 20-2838,8-10-1677,5 0-387,4 2-129,3 1-258</inkml:trace>
  <inkml:trace contextRef="#ctx0" brushRef="#br1" timeOffset="543498.0863">6826 10864 7224,'25'0'4902,"-25"0"0,10 4-516,-10 9-1935,-4-11-1419,-1 9-258,-10-3-258,1 2-129,-7 6-129,-1 3 258,-7-1-258,4 8 258,-3-2-129,4 1 0,2-4 0,8 1-129,5-4 129,6 1-129,3-7 0,12-4-129,4 2 0,4-2 0,5 1 0,2-1-129,0 4-129,-2-4-387,2 7-387,-10-12-2451,4 7-1806,-8-4 0,3-3-516,-5-3-258</inkml:trace>
  <inkml:trace contextRef="#ctx0" brushRef="#br1" timeOffset="543766.1016">7046 10885 13416,'8'-20'5547,"-8"20"-387,0 0-129,11 3-4128,-8 14-258,2 6-258,-2 6 0,1 12-129,-1-1 0,2 2-129,-3 1 129,2-3-258,-2-1 0,-1-11-258,4-3-516,-5-25-1161,9 4-3225,-4-10 0,5-8-516,-1-17-258</inkml:trace>
  <inkml:trace contextRef="#ctx0" brushRef="#br1" timeOffset="544014.1158">7327 10774 12900,'13'9'5289,"-10"7"-129,3 10-129,-6-3-3999,2 11-387,2 1 0,1 12-258,-1 1-129,2-3-129,-2-2 129,0-3-258,1-1 0,-3-9-258,2-2-387,-4-28-516,3 24-2709,-3-24-1290,-7-3-129,-3-13-258,-2-1-387</inkml:trace>
  <inkml:trace contextRef="#ctx0" brushRef="#br1" timeOffset="544234.1284">7157 10979 10191,'-35'-22'5418,"26"22"-129,9 0-129,0 0-2580,0 0-1548,3 14 0,11-3-387,3 6-258,6 3 129,4 3-258,-3-1 1,5 1-259,0 4 0,-5-5 0,3 2-259,-6-11-902,6 4-3999,-11-8-129,-1 1-258,-7-9-387</inkml:trace>
  <inkml:trace contextRef="#ctx0" brushRef="#br1" timeOffset="544566.1474">7581 11062 15351,'-3'13'5289,"3"-13"258,0 0-774,0-7-4128,0 7-129,18-12-129,-4 7-387,4-1 129,3 4 1,3 1-130,0-1 0,1 0 0,-2 1 0,0 0-130,-1 1 1,-7-1-387,2 1-387,-13-13-2451,-4 13-1935,0 0-258,7-12-129,-7 12-645</inkml:trace>
  <inkml:trace contextRef="#ctx0" brushRef="#br1" timeOffset="544954.1696">8076 10829 13416,'9'-14'5418,"-9"14"-129,0 0-258,10-1-4128,-10 1-129,5 23-258,-1 1-129,1 5-258,0 10 387,3 3-387,-5 4 130,3-3-259,1-3 0,-2-3 0,0-3 0,-3-8 0,3-9 0,-3-6 0,-2-11 0,0 0-1291,11-3-3869,-11-12-258,0 1-258,-1-7-387</inkml:trace>
  <inkml:trace contextRef="#ctx0" brushRef="#br1" timeOffset="547409.31">3429 10570 258,'0'-20'3741,"0"20"-387,0 0-645,0 0-387,0 0-258,0 0-387,-10-3-258,10 3-129,0 7-258,3 4-129,-3-11-129,15 25 0,-5-13-258,4 5-129,-3-3-129,5 6 0,0-5-129,3 0-129,0-5 258,2 0-129,1-7 0,2-1 129,0-2-129,3-5 0,1-8 0,-1 0 0,1-3-129,1-2 129,-3 0-129,3 0 129,-2 0 0,-2 5-129,0 2 0,-1 3 0,-2 5 0,2 3 0,-2 0 0,-1 8-129,-1 6 129,0 3 0,-3 4 0,-1 2 0,-4 1 0,-3 2 0,-1 0 0,-1-1 129,-4-5-258,0-2 129,1-5 0,-4-13 0,2 14 0,-2-14 129,0 0-129,4-6 0,-4 6 129,2-23-129,1 9 0,-1 0 129,3-2-129,2 0 0,5 3 0,3 2-129,6 1 258,2 4-129,5 0 0,6 2 0,1 4 0,3 0 0,0 3 0,2 4 129,0 1-129,1 0-129,-5 1 129,2 0 129,-1 0-129,0-1 0,0-1 129,-1-1-129,-3-2 0,3-1 129,0-3 0,-3 0-129,-1-2 129,1-4-129,-1-1 129,-2-4-129,0-2 129,-6 1-129,0 2 129,-7-3-129,1 2 0,-5 1 129,-4-1-129,-9 11 0,10-10-387,-10-2-1806,0 12-2451,0 0-258,-10 0-516,10 0-387</inkml:trace>
  <inkml:trace contextRef="#ctx0" brushRef="#br1" timeOffset="568298.5048">17534 14901 2451,'23'-12'3612,"-5"6"129,7-2-2580,-1-4-258,10 7-516,2-4 258,8 5-258,2-2 129,6 4 0,-2 0-129,8 2 129,0 0-258,6 6 0,4-1 0,8 2 0,8-2 129,5 0-129,2 0 0,10 1 0,-3-2 0,5 5 0,-7-6 0,-4 3 0,-13 0-129,-9 1 0,-15-2-129,-10 0-129,-16 4-1161,-20-4-2967,-9-5 129,-11 0-903</inkml:trace>
  <inkml:trace contextRef="#ctx0" brushRef="#br1" timeOffset="575693.9278">6415 11617 129,'0'0'774,"0"-11"129,0 11-129,0-11 129,0 11 0,0-14-129,0 14 129,0-14 387,0 14-387,2-14-129,-2 14 0,4-14-258,-4 14 0,0 0-258,13-14-129,-13 14 0,13-9-129,-5 6 0,2-1 129,3-1-129,1 1 0,2-1 258,2 2-129,1-3-129,4 0 129,2 0 0,1 0 0,5 0-129,3 1 129,1-2-129,0 1 129,5 1-129,-1 0 258,-1-2-258,2 1 129,-3-1 0,0-1 0,-3 2 0,1 2 0,-4-2 258,2 4-258,-1 0 129,-3 2-129,3-1 129,0 1-129,2 0 258,1 0-258,1 0 0,1 0 0,1-3 0,2 2-129,-6-2 129,3 0-129,-4 1 129,-1 0-129,1-1 129,-3 2 0,0 0-129,0 0 129,0 1 129,3 0-258,1 0 129,-3 0-129,3 0 129,-3 1-129,0 2 0,-4 1 0,-4-1 0,-1 1 0,-5 1 0,-3-1 0,0 1 0,-5-2 0,0-1 0,-9-2 0,12 5-129,-12-5 129,9 1 0,-9-1 129,0 0-129,0 0 0,0 0 0,0 0 0,0 0 129,0 0-129,7 5 129,-7-5-129,0 0 0,0 0 0,0 0 0,0 0 0,0 0 129,0 0-129,0 0 0,11 0 0,-11 0 0,14 0-129,-14 0 129,16-2 0,-6 0 0,0 1 0,-1 1-129,0-1 129,-9 1 0,12 0-129,-12 0-129,0 0-774,10 0-1419,-10 0-1290,0 0-258,0 0 129</inkml:trace>
  <inkml:trace contextRef="#ctx0" brushRef="#br1" timeOffset="620309.4796">17262 13657 1161,'-5'10'3870,"5"23"129,0-2-129,0 13-2580,3 16-258,2 8-387,1 9-258,-1 2 129,4 6-258,-3-3 0,-1 1 0,-1-11 0,1-2-129,-2-5 0,2-7-129,-1-5 0,0-13 129,1-2-387,-4-16-387,7-1-1161,-8-21-1935,0 0-258,13-6-258</inkml:trace>
  <inkml:trace contextRef="#ctx0" brushRef="#br1" timeOffset="621349.539">17252 13598 1677,'19'-2'3354,"-1"-1"-774,3 2-129,3-6-516,7 1-387,-2-3-387,4 3-258,4-2-516,3 2 129,0 2-258,1 3 0,0-1 0,3 2-129,2 0 0,2 0 0,2-3 129,1 0-129,0-3 258,3 1-258,-1-2 129,3 1-129,-1 2-129,0 1 129,-3 2-129,3 1 0,1 1 0,1 6 0,-1 0 0,-2 1 0,-3 2 0,1-1 0,-3 4-129,-4-2 129,-1 0 0,-1-1 0,-5 0-129,1-2 129,-1 2 0,-2-2-129,2-2 258,-3 1-129,-2 0 0,-1 0 0,-2-2 0,-1-2 0,-2 1 0,-1-1 0,0 0 0,-2-2-129,1 0 129,-2 0 0,2 0 0,-1 0-129,-2-1 129,1 2 0,-4-1 0,3 0-129,-8 1 129,3-1 0,-5 1 0,-3 0 0,-1 1 0,-8-3 0,9 7 0,-9-7 0,3 13 0,-3-13 129,0 25-129,0-5 0,0 5 0,-3 10 0,-1 1 0,-1 7 129,2 8-258,-2 1 129,1 6 129,-1 2-258,1 2 258,0 1-258,0 3 129,1-3 0,1 1 0,1 2 0,-3-4 0,4-5 129,-2-6-129,0-3 129,1-9 0,-1-4 0,0-11 0,1-2 129,-3-10-129,4-12 0,-5 16 0,5-16 0,0 0 0,0 0-129,-9 5 0,9-5 0,0 0 0,0 0 0,-8 0 0,8 0 0,-10 0 0,-2 2 0,-2 0 0,-5 4 0,-2 1 0,-9 1-258,0 12-1419,-11-3-2451,-8-2-516,-6 2-387</inkml:trace>
  <inkml:trace contextRef="#ctx0" brushRef="#br1" timeOffset="626357.8256">18961 13734 1161,'0'0'3612,"0"0"129,0 0-1161,0 0-774,0 0-387,0 0-258,0 0-129,0 0-258,0 0-129,0 0 0,0 0-129,0 0-129,0 0-129,0 0 0,0 0-129,0 0 0,0 0 0,0 0-129,0 0 0,-2 7 0,2-7 0,0 0 0,0 0 0,2 10 0,-2-10 0,0 0 0,0 0 0,9-3 0,-9 3 0,2-11 0,-2 11 129,1-16-129,-1 16 129,0-18 0,0 18 0,-2-14 0,2 14 0,0 0 129,-10-8-258,10 8 129,0 0-129,-9 4 0,9-4 0,-2 15 0,2-15 0,0 15-129,0-15 129,1 13 0,-1-13 0,0 0-129,8 9 129,-8-9 0,0 0 0,9 1 0,-9-1 0,0 0 129,0 0-129,2-6 129,-2 6 0,0 0 129,-2-13-129,2 13 0,0 0-258,0 0-258,-7-9-2064,7 9-1935,0 0-258,0 7-258,0-7-129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24:21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2151 3686 30,'0'0'29,"0"0"-1,0 0-6,0 0-3,0 0-4,-12 18-4,17 6-4,-4 0-2,3 9 0,2 3-2,0 9 0,1 3-2,2 3 1,-2-1-1,0 1 0,-1-1 0,2-2-1,-3-5 1,0-4-2,1-4-2,-4-11-1,5 1-5,-7-11-8,0-14-17,12 14-1,-12-14 2,0 0 1</inkml:trace>
  <inkml:trace contextRef="#ctx0" brushRef="#br0" timeOffset="535.0305">2180 4182 27,'5'-12'29,"7"11"4,-12 1-10,19-16-4,3 8-2,-5-3-3,12 7-2,-9-5-4,8 8-2,-5-1-1,3 5-2,-5 1-1,3 7-1,-8 4 1,1 0-1,-4 5-1,-2 4 1,-4-3-1,-3 2 0,-5 4 0,-4-6 0,-7-1-1,-1 2 1,-6-5 0,-3-5 0,-6-2 0,-2-3 1,-3-7 0,-3 0 0,4-4 1,2-6-1,3 1 0,5 1 0,6 1-2,6-2-2,10 9-10,18-4-25,-3-3 1,13 7-2,3-8 1</inkml:trace>
  <inkml:trace contextRef="#ctx0" brushRef="#br0" timeOffset="1338.0765">2962 4076 43,'4'10'28,"-4"-10"-1,4 11-4,-4-11-28,0 0-8,15 10-8,-15-10-6,15 3 0,-15-3-1</inkml:trace>
  <inkml:trace contextRef="#ctx0" brushRef="#br0" timeOffset="1498.0857">2983 4223 7,'-12'13'25,"12"4"2,-7-7-4,8 3-5,-1-13-5,5 15-6,1-5-16,-6-10-15,16 5-3,-16-5 0,20-4-1</inkml:trace>
  <inkml:trace contextRef="#ctx0" brushRef="#br0" timeOffset="2833.1619">4069 3913 11,'7'24'23,"-10"-4"0,6 7-7,-5 4-2,0 4-1,2 5-1,-3 2-4,3 5-2,0 1-1,0 2-1,-1 2-1,0 0-2,0-1 0,0-3 0,1 0 0,0-5 0,0-5 0,4-4-1,1-8 2,2-2-1,3-4 1,2-5 0,3-4 0,2-4 1,3-1 0,4-2 0,0-4 0,7 4 0,-1-3 0,5-1 0,2-2-1,5 4-1,4-3 1,3 1 0,8 0-1,7-1 1,6-2-1,9 5 0,3-1 1,3-2-1,4-1 0,6 5 0,4-3 0,1 2-1,-1 3 1,0-5 0,0 0-1,2 5 0,2-2 1,-2-2 0,-1 1-1,-2 2 0,0-2 1,-3 4 0,-1 2 0,-4-5 0,1 2-1,-3 2 0,-1-1 1,-1-3-1,1 1 0,5-2 0,4-2 0,3 2 0,2-1 0,2-4 1,5 1-2,1-2 1,5 1 0,5-1 1,2 0-2,1-1 2,1 0-2,3 3 1,3 2 1,2-2-1,-1 3 0,1 3 0,-2 1 1,3 1-1,1 2 0,-2-1 0,-4 1 0,0 2-1,-4 2 1,-4-5-2,-8 4-3,-16-5-7,-1 3-19,-12 3-6,-19-9 0,-11 6 1</inkml:trace>
  <inkml:trace contextRef="#ctx0" brushRef="#br0" timeOffset="4231.242">4160 3887 1,'0'0'19,"-7"-10"2,7 10-7,0 0-7,0 0-1,0 0 2,10-1 1,-1 5-1,7 0 1,10 0 1,4-1 1,12 4 0,7-7-1,15 4 0,6-8-2,18 4 0,7-5-2,16 3-2,7-3-1,16 1 0,7-1-1,9 4-1,5-1 0,4 0 0,5 0-1,0 0 1,0 1 0,2 0 0,-4 1 0,4 0 0,-1-1 0,-1 3 1,-2-1-1,-4 1 0,1 1-1,-4 0 0,-3-2 1,-3 3-1,-2 1 0,-4-1 1,-6 1-1,0 2 0,-5-2 1,-8 4-1,-5-1 0,-5 2 0,-8-1 1,-6 1-1,-8 2 1,-5 0-2,-7 1 2,-5 0-1,-10-2 1,-5 3-1,-3-3 0,-3 0 0,-7-1 0,-2-2 1,-6-1-1,0-2 0,-2 1 0,3 0 0,-7-3 1,1-2-1,-2-1 0,0 1 0,-2-3 0,-2-1 1,0-1-1,-4-2 0,3 1 0,0 1 0,-2-1 0,0-3 0,0 3 0,-3 0 0,1 0 1,0 1-1,-4 0-1,0 0 1,-3 2 0,-3 2-1,-2 1 1,-11-1 0,16 6-1,-16-6 1,11 17 0,-6-5 0,1 4 0,-3 3 0,1 1-1,-3 7 2,1 0-1,-5 6 1,-1 2-2,-5 5 2,-2 3-1,0 5 0,-2 2 1,1-3 0,0 6 0,1-1-1,1 0 1,4-2-1,-2-4 1,3-3-1,0-5 0,0-1-1,1-6 0,-3-10-2,2-4-3,-4-6-6,9-11-27,-17 7 2,-1-13-2,-4-7 3</inkml:trace>
  <inkml:trace contextRef="#ctx0" brushRef="#br0" timeOffset="4865.2782">4756 3944 16,'7'-16'24,"-14"1"1,7 15-11,0 0 1,-13 24-1,13 10-1,-3 5-4,6 16 0,-1 6 0,4 10-2,-2 4 0,2 1-3,-3 0 0,4-2-2,-4-7-1,0-8-1,0-9-3,0-11-3,3-8-6,-3-7-9,-3-24-12,9 12 0,-3-22 0,5-7 1</inkml:trace>
  <inkml:trace contextRef="#ctx0" brushRef="#br0" timeOffset="5126.2932">5178 3894 34,'28'-13'28,"-11"5"3,0 18-1,-11 7-17,-3 14-7,-2 12 0,-4 11 0,5 13 0,-4 3-1,4 7-2,-2-3 1,5 0-3,0-3 1,1-8-2,3-6-2,-1-12-5,6-6-5,-3-10-12,2-14-9,7-6-1,1-19 1</inkml:trace>
  <inkml:trace contextRef="#ctx0" brushRef="#br0" timeOffset="5406.3092">5743 3943 40,'12'-18'32,"4"19"1,-16-1 1,19 18-16,-10 15-10,-5 8 1,3 14-2,-3 5-2,1 11-2,0 1 0,0 0 0,0-5-3,4-2 1,-2-5-1,3-6-1,1-8-2,1-12-3,0-6-4,-3-12-8,7-8-15,2-4-3,-1-19 0,5-7 2</inkml:trace>
  <inkml:trace contextRef="#ctx0" brushRef="#br0" timeOffset="5661.3238">6297 3924 39,'22'-22'32,"-11"6"1,2 18 0,-6 17-18,-5 10-5,0 14-2,-3 13-3,0 13-1,-1 8-1,4 5-1,-2 1 0,3-4 0,2-2-1,6-5-1,0-10 0,1-12-3,7-8-3,-4-15-13,1-9-16,7-7 0,-4-21-1,6-10 2</inkml:trace>
  <inkml:trace contextRef="#ctx0" brushRef="#br0" timeOffset="5926.3389">6928 3888 57,'0'0'36,"10"28"-1,-10 0 0,-1 9-21,3 17-6,-2 3-1,5 11-3,-3-1-1,8 4-1,-2-2-1,0-4 0,3 0-1,-3-7-1,2-2-1,-2-13-2,3-1-4,-5-14-6,5-5-15,2-6-8,-3-18 0,5-12 2</inkml:trace>
  <inkml:trace contextRef="#ctx0" brushRef="#br0" timeOffset="6201.3547">7381 3875 38,'20'-7'31,"-5"9"2,-1 22-1,-2 10-18,-9 8-2,3 16-2,-4 4-3,2 10-3,1 2-1,2 2-1,2-5-1,2-4 0,2-2 0,4-6-1,0-8 0,1-8-2,3-3-3,-6-15-5,7-4-15,2-5-9,-6-18-3,6-8 3</inkml:trace>
  <inkml:trace contextRef="#ctx0" brushRef="#br0" timeOffset="6463.3697">8036 3890 56,'10'26'35,"-9"0"-1,0 16 1,0 9-24,-4 4-2,5 11-2,-3 3-2,7 3-2,-1-3-2,4-4 1,2-6-2,5-1 0,2-7-2,-1-9-4,4-2-7,-8-11-16,2-10-7,4-3 0,-6-13 0</inkml:trace>
  <inkml:trace contextRef="#ctx0" brushRef="#br0" timeOffset="6744.3857">8413 3937 36,'17'-1'33,"-5"9"3,0 19-2,2 9-16,-9 5-2,6 18-4,-9 3-4,5 13-3,-5-3-1,3 6-1,0-5-1,-1-4-1,3-4 0,5-4-2,-1-6 0,0-11-2,6-1-2,-7-18-9,9-7-22,0-4-1,1-15-2,4-10 3</inkml:trace>
  <inkml:trace contextRef="#ctx0" brushRef="#br0" timeOffset="7004.4006">9106 4047 45,'11'28'35,"-4"7"1,2 14-1,2 10-15,-8-3-5,9 9-5,-7 0-4,4-1-1,-2-3-3,2-2-2,-2-7 0,-3-10-4,7 1-5,-9-12-21,1-7-7,2-4 0,-5-20-1</inkml:trace>
  <inkml:trace contextRef="#ctx0" brushRef="#br0" timeOffset="7404.4235">9830 4140 66,'0'22'37,"-1"-5"-2,1 1-2,4 14-19,-7 1-3,8 13-2,-3 1-4,4 6 0,-1 1-2,4 6 0,-2-2-1,1-6-2,1 1-4,-5-9-8,-1 0-28,3-6 1,-4-11 1,2-11-2</inkml:trace>
  <inkml:trace contextRef="#ctx0" brushRef="#br0" timeOffset="10717.613">4365 4193 33,'0'0'28,"0"0"3,-10 6-11,10-6-6,-12 11-1,1-3-6,2 7-1,-3 1-2,2 9 0,-3-3-1,6 9 1,0-2 0,3 0 0,4-3-2,6 2 0,3-6 1,4-3-1,3-2-1,4-7 1,-2-3-1,4 0 0,-2-6 0,-2-5 0,0-2 0,-3-3 0,1-3 0,-4-6 1,-5-3 0,1-5-1,-4-5 1,-3-3-1,-3 1 1,-3-3-1,-8 1 0,5 7-2,-4 5 0,-1 2-1,0 10-2,-3 3-5,16 8-12,-17 10-15,4-4 0,5 2 0,-4 2 0</inkml:trace>
  <inkml:trace contextRef="#ctx0" brushRef="#br0" timeOffset="10963.6271">4326 4257 74,'0'0'36,"4"-9"0,-4 9-8,12 4-18,-12-4-2,14 14-2,-4 2-3,4 4-2,3 2 0,1 2-3,10 0-26,2-2-9,-3-7 1,5 0-2</inkml:trace>
  <inkml:trace contextRef="#ctx0" brushRef="#br0" timeOffset="20654.1813">2936 4261 25,'0'0'29,"0"0"3,-11-14-9,4 4-4,7 10-2,-12-8-4,12 8-3,-5-11-2,5 11-3,9-4 0,2 0-1,4 0-1,7 2-1,6-2 1,6 3-1,6-1-1,6 0 0,2 0 0,7 2-1,2 0 1,0-3-1,1 5 0,-1 0 0,-4-1 0,-4 3 1,-6 1-1,-8-3 1,-8 1-1,-5 2 0,-7-3 0,-4 0 0,-11-2-1,11 2-1,-11-2-1,0 0-3,19 2-5,-19-2-14,11-11-11,-1 6 0,0-5-2,1 4 3</inkml:trace>
  <inkml:trace contextRef="#ctx0" brushRef="#br0" timeOffset="20969.1989">3720 4081 29,'0'0'33,"0"0"0,1 11 1,-1-11-15,4 10-5,-4-10-3,14 12-3,0-1-3,1-3-1,6 4-1,-4 1-1,4-1 0,-2 1-2,-1 4 0,-2 0 1,-5-2-1,-7 2 0,-3 2-1,-6-2 1,-6 0-2,-2 4-3,-5-10-11,-6-1-21,9 3 1,-5-6 0,4 2 0</inkml:trace>
  <inkml:trace contextRef="#ctx0" brushRef="#br0" timeOffset="22198.2696">2166 5425 31,'-3'-14'31,"3"14"2,-16-14-2,-3 4-15,5 7-4,-12-5-2,6 8-4,-7 2-2,6 4-2,-5 3 0,4 9 1,-1 5-1,3 8 1,5 7-1,6 2 0,2 3 0,7 5 0,3-3 0,6-5 0,7-7-1,7-4 0,2-9 0,4-9 0,4-10 0,1-9 0,1-8-1,-2-4 1,-3-7 0,-3-7 0,-6-5 0,-7 1-1,-8-4 2,-6 2-1,-7 5 0,-3 0-1,-3 5 0,-2 13 0,2 10 0,1 6 0,4 13 0,6 12-1,2 4 1,5 9 0,2 5 0,7-1 0,1 0-1,4 0 0,5-6-3,-5-14-8,6-1-26,5-10 0,-6-13 0,3-5 1</inkml:trace>
  <inkml:trace contextRef="#ctx0" brushRef="#br0" timeOffset="22700.2984">2634 5372 29,'-5'14'32,"5"-14"3,0 0-2,0 0-13,15-1-6,6-6 1,1-10-5,15 2-2,3-7-3,9 0-1,4-5 0,6-2 0,4-3-2,5 1-1,0-2 0,4 1 0,0-2 0,0 1 0,1-1-1,-1 6-1,-5 2 2,-5 0 0,-6 7-1,-9-1 0,-7 6 0,-10 4-1,-9 4 1,-10-2-1,-11 8-2,0 0 0,0 0-4,0-13-10,-10 13-22,10 0 2,-20-3-3,20 3 2</inkml:trace>
  <inkml:trace contextRef="#ctx0" brushRef="#br0" timeOffset="23081.3201">3624 4719 50,'0'0'37,"-8"-10"-1,8 10 1,0 0-20,0 0-4,0 0-5,0 0-1,19 4-3,-5 2-1,8 1-1,2 4 0,2 2 0,5-2-1,-3 2 0,-3 0 0,0 4-1,-5-1 1,-8 1 0,-1 0-1,-8 4 0,-11 1 2,-3 3-1,-6-2 0,-2-2 0,-3-2-3,2 0-2,3 5-9,1-8-26,4-7-1,12-9 0,-14 1-1</inkml:trace>
  <inkml:trace contextRef="#ctx0" brushRef="#br0" timeOffset="30676.7546">4385 4711 39,'0'0'28,"0"0"2,0 0-4,0 0-8,0 0-2,0 0-5,2 25-3,-4-9-1,2 5-2,-3 4-2,2 2 0,-1 2-2,2 6 0,-1 2-1,-1-4 0,0 1-3,0-1-3,2-2-8,-3-1-22,2-7 1,1-6-2,0-17 2</inkml:trace>
  <inkml:trace contextRef="#ctx0" brushRef="#br0" timeOffset="31197.7844">4123 5369 32,'-16'-4'32,"16"4"3,0 0-1,-11-11-14,11 11-5,11-17-2,5 9-5,-3-1-3,8 5-1,-2-1 0,1 1-1,-1 3-3,-1 8 1,-3 4 0,-6 2-1,-3 4 0,-5-4 0,-4 5-1,-4 4 0,-3-1 1,-7-3-1,2 2 0,-2-3 0,2-4 0,1 3 1,3-1 0,3-6 1,8-9-1,-10 15 0,10-15 1,10 7 0,-1-2 0,4-2 0,1 1-2,4-1-2,7 4-5,-7-11-14,2 3-17,4 2 2,-5-7-1,3 1 1</inkml:trace>
  <inkml:trace contextRef="#ctx0" brushRef="#br0" timeOffset="31592.807">4467 5400 45,'0'0'32,"-18"1"1,10 10-1,0 0-21,-7-2-4,10 11 0,1-2-2,4 3-2,1 1-2,7 3 0,4-8 0,0 2 0,7-5 0,0-2-1,4-9 0,1 1 0,-1-6 1,-2-9 1,-4 0-1,1-4 0,-6-7 1,-4 1 0,-3-4 0,-5-3-1,-7 0 1,-2 5-1,-5-1 0,-7 7-1,-5 4 0,-1 11 0,-2 1-1,0 10-1,3 9-1,1-6-5,11 10-15,9 2-13,4-7 2,8 0-2,8-5 1</inkml:trace>
  <inkml:trace contextRef="#ctx0" brushRef="#br0" timeOffset="31953.8276">4758 5344 54,'-14'6'33,"-7"0"0,5 7 0,1 5-25,-1-3-1,5 14-2,3-2-2,6 0-1,4 1-1,6 1 0,4-9 0,5 1 0,4-4 1,4-13-1,4-6 0,3-3-1,-2-9 2,0-6 0,-2 1-1,-6-9 1,-3 2-1,-8 1 1,-12 4-1,-10-2 0,-10 6-3,-6 10-2,-2 5-8,-2 6-25,-5 1 1,5 3 0,2 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25:17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3979 4288 8,'0'0'28,"6"-13"1,-6 13-6,0 0-3,-1-11-3,1 11-2,0 0-4,0 0-3,-10 0-3,8 11-2,2-11 2,-8 23-3,4-5 0,4 4 0,-3 0 0,4 7-1,1-2 1,0-1 0,0-1-2,2-1 1,-2-5 0,0 0-1,0-5-1,-2-14 0,5 17-3,-5-17-5,4 9-12,-4-9-14,0 0 0,0 0 0,1-14 1</inkml:trace>
  <inkml:trace contextRef="#ctx0" brushRef="#br0" timeOffset="416.0238">4183 4257 11,'0'0'26,"-10"2"1,1 6-5,-2 10-5,-3 5-1,0 7-3,-2 0-3,6 10-2,1-3-1,8 1 0,4-6-3,9-4 1,5-7-2,9-8 0,3-6-1,2-11-1,2-9 0,-1-2 0,-5-7 1,-2-5-1,-7-3 0,-8-2 1,-7-1-1,-9 5-1,-7 4 0,-11 0-1,-3 11-5,-7 5-10,-3 5-19,6 17-1,-1 3 0,10 9 1</inkml:trace>
  <inkml:trace contextRef="#ctx0" brushRef="#br0" timeOffset="1573.09">4141 4450 10,'0'0'30,"0"0"2,0 0-1,0 0-9,0 17-3,0-17-2,10 12-5,-10-12-5,19 20-2,-4-10-1,3 5-3,6 1-14,5-1-23,-4-4 1,5 0-1,-2-4 0</inkml:trace>
  <inkml:trace contextRef="#ctx0" brushRef="#br0" timeOffset="3734.2136">4275 3920 32,'0'0'33,"0"0"1,-14 11-1,2-11-15,12 0-3,-25 2-4,13 1-3,-7-5-2,2 3-2,-6-5 0,2 4-1,-4-4-1,1 3 0,-1-1 0,0 1-1,-4 1 0,6 0 0,-1 0 0,3 2 0,1-1-1,0 0 1,4 3 0,1-1 0,3 0 0,3 2-1,0 4 1,6 4-1,2 1 1,2 6-1,2 0 0,2 8-1,0 2 2,-1 3-1,1 2 0,-3 0 1,0 3-2,1 2 1,0-1-1,-2 0 1,0 0-1,1-3 0,0-3 0,-2 3 0,-2-5 1,-1-6-1,0-2 0,-2 1 0,-1-3 1,-3-2 0,1 1 0,-1-4 0,3-2 0,-1 1-1,0 0 2,7-15-1,-6 17 0,7-8-1,-1-9 0,6 12 1,1-2 0,2-7 1,1 0-2,5 4 1,0-4 0,6-3 1,3 1-1,6-4 1,4-2-1,3 0 1,5 2 1,3-5-1,1 1-1,1 2-1,-3 0 0,-4-2-5,0 2-28,-7 4-5,-11-2 0,-1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59:31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13786 6315 21,'0'0'29,"-8"-20"1,-4 13 3,-7-4-16,-8-7-2,1 12-2,-12-3-1,0 8-4,-8 4-2,1 14-1,-7 10-2,2 13 1,0 11-2,4 10 0,7 10 1,12 12-1,10 5 1,14-1-1,15-4 0,16-4 0,15-10 0,16-10 0,9-16 0,11-20-1,6-18 0,5-12-1,0-18 1,-3-13 0,-7-13 1,-9-10-2,-10-12 0,-16-2 1,-19-8-1,-23-9 1,-20 1-1,-19 5-1,-19 8 1,-12 9 0,-11 20 1,-4 11-2,1 21 0,9 21-2,12 19-1,9 4-4,25 16-18,14 1-14,16-4 1,17 2-1,15-7 2</inkml:trace>
  <inkml:trace contextRef="#ctx0" brushRef="#br0" timeOffset="374.0209">14253 6695 56,'0'0'37,"-6"11"-1,17-8 3,5-1-21,14-11-6,19 8-1,6-7-2,18 2-1,8-5-4,11 0-2,8 0 0,3-1 0,2 1-2,4-2 1,0-1-1,-4 5-1,-8 1 1,-8 0 0,-13 2-2,-13 2-1,-11 4-2,-19 0-2,-10 5-7,-23-5-17,0 0-9,-17-5 0,-3-1 1</inkml:trace>
  <inkml:trace contextRef="#ctx0" brushRef="#br0" timeOffset="649.0368">15476 6466 48,'0'0'37,"15"-5"0,0 1 2,6-3-16,11 13-10,-4-6-2,9 7-3,-3-2-3,4 7-1,-8 2-2,-2 5 0,-6 1-1,-8 0 0,-8 4 0,-8 5 0,-8 0 0,-6-2 0,-3 0 0,-3-3-1,2-4-2,0-3-3,10-3-6,10-14-28,0 0-3,19-17 2,7-8-1</inkml:trace>
  <inkml:trace contextRef="#ctx0" brushRef="#br0" timeOffset="1563.0891">17207 6562 57,'35'-3'38,"12"-5"0,17-4 2,11-1-14,11-9-15,20 6-3,8-3-1,9 1-3,2 1-2,-7 3 0,-8 4-1,-11 4-1,-13 5-1,-17-3-1,-15 5-3,-21 2-3,-10 6-7,-23-9-22,0 0-3,-6 9 0,-11-13 1</inkml:trace>
  <inkml:trace contextRef="#ctx0" brushRef="#br0" timeOffset="1865.1067">18395 6226 66,'4'-17'39,"6"13"-1,0 1 2,7-2-19,7 14-13,-1 2 0,16 2-2,-4 4-3,6 8-1,-1 2 1,3 1-2,-7 2 0,-6-2-1,-8 3 1,-16 2-1,-9 0 1,-10-3 0,-10-1-1,-10 4 0,-2-4 1,2-2-2,4-5-1,5-6-3,15 1-5,3-8-31,23-12 0,16-9 0,12-9 0</inkml:trace>
  <inkml:trace contextRef="#ctx0" brushRef="#br0" timeOffset="2277.1302">19844 6103 97,'-23'-5'37,"-5"12"3,-9 16-10,-9 0-23,2 17-1,-6 7 0,4 9-1,-1 8-2,11 12 0,9-2 1,16 1-2,11-3 0,14-7-1,17-13-1,17-6 1,13-15 0,11-18 0,8-15-1,4-15 0,-2-19 0,-1-14 0,-10-13 1,-11-17-2,-15-15 1,-16-1-1,-20-4 0,-22 3 1,-18 12-1,-15 11 0,-12 19 0,-8 22 0,-2 24-3,2 11-7,14 20-29,15 9-2,18 3 1,21 5 0</inkml:trace>
  <inkml:trace contextRef="#ctx0" brushRef="#br0" timeOffset="2728.156">20388 6447 66,'50'-1'38,"16"0"1,13-5-1,10-10-22,21 11-4,4-9-3,12 5-2,-3-1-3,-1 3-1,-10-1-1,-10 7-1,-16 2-1,-16-2-1,-15 3-2,-21 0-3,-11 5-5,-23-7-15,-14 0-15,-6-3 1,-8-8-1,-3 0 2</inkml:trace>
  <inkml:trace contextRef="#ctx0" brushRef="#br0" timeOffset="3007.172">21469 6165 70,'14'3'38,"2"-1"0,7 3 2,8 9-26,-1-4-4,14 5-1,-3-1-4,4 9-1,-1-2-1,-1 2-1,-7 1-1,-6-1 0,-9-2-1,-12 6 0,-11 0 1,-10-4-1,-8 0-1,-7 1 0,-5 0-2,-2-4-2,6 2-6,-1-12-23,17-5-7,12-5 1,11-10-1</inkml:trace>
  <inkml:trace contextRef="#ctx0" brushRef="#br0" timeOffset="3382.1934">22692 6108 96,'-29'19'37,"-9"8"3,-10 9-11,-5 4-22,6 13 0,5 5-3,14 4 0,10 3-1,13 3-1,11-3 1,16-8-2,11-7 0,12-7 0,7-10 0,4-8 0,4-17-1,3-12 0,-1-11 1,-1-11 0,-5-12-1,-3-13 1,-9-16-1,-11-10 0,-11-6 0,-16 0 0,-15 3 0,-18 4-1,-19 8-1,-21 15-2,-9 21-8,-8 12-28,-9 10-2,3 8 2,-2 0-2</inkml:trace>
  <inkml:trace contextRef="#ctx0" brushRef="#br0" timeOffset="4190.2396">14482 5836 50,'15'-10'33,"-15"10"3,13-3-2,-13 3-17,0 0-6,9 21-3,-9-5-2,3 5-1,-3 3-1,3 7-2,-4-1 1,3 1-2,-1-3 1,2-4-1,0-7 0,3-1-1,-6-16 0,13 4 1,-4-11-1,4-7 1,-1-8-1,0-2 1,2-5-1,3-5 0,0 2-1,0 5 2,-1 7-1,-4 5 0,-1 10 0,0 8 0,-3 11 0,-5 9 0,0 7 1,0 1-1,-1-1-1,0 0-3,4 0-2,-2-11-13,6-5-20,5-9 2,-1-8-2,2-4 1</inkml:trace>
  <inkml:trace contextRef="#ctx0" brushRef="#br0" timeOffset="4558.2607">14970 5947 74,'13'3'36,"0"-6"1,4-1-6,1 2-18,-2-10-3,9 2-3,-4-4-3,0 2-1,0-2 0,-4-1-2,-5-1 0,-4 1 0,-7 4-1,-1 11 0,-18-16 0,-2 9 0,-3 4-1,-3 7 0,-1 5 1,-2 3-1,1 2 1,3 6 0,8 3 0,6 5 0,6-1 2,6-2-1,4-2 0,9 0 0,3-5 1,4-4-2,5-2 0,1-10-4,5 1-7,-4-3-26,6-10-3,1-5 1,-1-5 0</inkml:trace>
  <inkml:trace contextRef="#ctx0" brushRef="#br0" timeOffset="4771.2729">15554 5759 71,'-17'14'37,"0"9"-2,-7 0 3,4-2-28,-3 8-4,0-2-2,3 1-3,4-3-3,2-3-6,11-1-9,2-8-20,1-13 2,0 0-3,0 0 2</inkml:trace>
  <inkml:trace contextRef="#ctx0" brushRef="#br0" timeOffset="4972.2842">15341 5767 58,'0'0'38,"0"0"0,0 0 1,0 0-18,18 25-10,-5-5-4,8 2-1,0 0-3,5 3-1,-2 0-2,0-6-3,3 4-4,-5-16-17,3-4-16,-2-3 1,-5-7 0,0-4 0</inkml:trace>
  <inkml:trace contextRef="#ctx0" brushRef="#br0" timeOffset="5199.2972">15690 5415 75,'13'1'38,"-5"15"-2,3 11 2,0 9-28,-4 3-5,5 12 1,-4 2-3,2 1-2,-4-3-2,-1-3-4,-1-3-4,-7-15-15,3-6-13,-2-10-1,2-14 0,-15-2 1</inkml:trace>
  <inkml:trace contextRef="#ctx0" brushRef="#br0" timeOffset="5326.3046">15632 5760 63,'-16'-22'38,"9"6"-1,9 5 1,9 1-20,17 8-8,5 2-12,11 1-34,1-10 1,8 6-2,7-14-1</inkml:trace>
  <inkml:trace contextRef="#ctx0" brushRef="#br0" timeOffset="6086.3481">17488 5609 53,'0'0'35,"0"0"0,12 8 1,-7 10-13,-4 2-15,7 8-2,-4 4-2,6 7 0,-5-2-1,2 2-1,-2-8 0,-2-6 0,1-5-1,2-6-1,-6-14 1,12 5 0,-5-14 0,0-5-1,3-6 1,0-4-1,-1-4 1,3-4-1,-3 1 0,3 6-1,-2 5 2,0 3-1,-10 17 0,18-3 0,-18 3 0,16 26 0,-10-4 1,2-3-1,0 4-2,-2-1-3,7 2-9,-5-4-25,3-8 2,2-3-3,-1-8 2</inkml:trace>
  <inkml:trace contextRef="#ctx0" brushRef="#br0" timeOffset="6453.3691">17905 5818 63,'11'-10'37,"5"3"0,0-5 2,-2-4-25,9 8-3,-2-6-3,3-1-4,-5-2-1,0 5-1,-1-2-1,-4-1 0,-2 0 0,-7 1-1,-6 0 1,-6 3-1,-4 2 0,-4-1 0,-5 5 0,-3 5-1,3 7 1,-2 4 0,2 7 0,5 3 0,5 3 0,5 6 0,8-1 1,6-1 0,3-3 0,7-2-1,5-4-1,4-4-2,6-3-4,-5-13-10,3-1-23,4-3 1,0-11-1,2-2 2</inkml:trace>
  <inkml:trace contextRef="#ctx0" brushRef="#br0" timeOffset="6674.3817">18633 5518 74,'-10'7'37,"-5"9"0,-4 11 1,1 4-26,-9 2-5,3 9-3,-2-2-1,4 2-1,4-5-2,3-5-1,5-5-2,0-8-4,10-2-8,0-17-15,0 0-8,0 0-1,-3-23 3</inkml:trace>
  <inkml:trace contextRef="#ctx0" brushRef="#br0" timeOffset="6860.3924">18351 5667 47,'-11'-22'35,"-1"1"3,7 9 0,5 12-14,0 0-8,20 0-5,-5 6-5,5 13-2,2-2 0,3 4-1,0 3-4,-1 0-1,1 1-6,-7-5-16,2-4-16,4-8 1,-3-7-1,2-7 1</inkml:trace>
  <inkml:trace contextRef="#ctx0" brushRef="#br0" timeOffset="7096.4059">18717 5282 93,'6'12'38,"0"6"1,-1 10-6,0 3-26,5 12-1,-5 2-1,5 9-2,0-2-1,-1-3-2,3-1-3,-3-6-2,3-4-8,-6-11-27,0-10 1,-6-17 0,0 0-1</inkml:trace>
  <inkml:trace contextRef="#ctx0" brushRef="#br0" timeOffset="7228.4134">18647 5569 89,'-10'-13'36,"20"12"1,11 0-6,8 2-31,13 1-33,0-12-1,11 6-2,11-16-1</inkml:trace>
  <inkml:trace contextRef="#ctx0" brushRef="#br0" timeOffset="7970.4559">20627 5308 80,'13'13'38,"-4"2"0,0 9-5,2 5-25,-11-3 0,8 14-2,-5-2-1,-1-4-1,-2-3-2,2-3-1,1-10-1,2-4 1,-5-14 0,20 5 0,-7-15-1,1-2 0,2-7 0,-1-7 1,-1-1-1,0-2 0,-3 2 0,-2 1 0,-1 6 0,-3 2 0,-5 18 0,13-6 0,-5 16 0,2 4 1,0 8-1,1 3-1,2 0 0,0 3 0,2 2-4,-5-11-3,6 3-24,-4-9-7,-2-7-1,2-3 0</inkml:trace>
  <inkml:trace contextRef="#ctx0" brushRef="#br0" timeOffset="8343.4772">21064 5530 54,'20'0'38,"-6"-3"0,4 0 0,4 0-14,-5-9-12,11 2-2,-6-5-5,2 5-1,-5-4-1,-1-1-1,-5-2-2,-4 4 1,-6-4-1,-7 4 0,-7 3 0,-4 1 0,-5 6 0,-5 5-1,-3 4 1,0 5 0,0 7 0,5 6 0,3 2 0,8 3 1,5 1-1,8-3 2,6-3-2,6 4 1,7-5-1,1-5 0,4-3-2,1-8-2,6 1-5,-6-9-10,4-4-22,6-7 2,2-6-2,4-2 1</inkml:trace>
  <inkml:trace contextRef="#ctx0" brushRef="#br0" timeOffset="8550.489">21741 5413 92,'0'0'39,"-16"10"0,-4-2-6,-1 17-25,-7 0-2,1 2-3,-3 4-2,1 2-1,5-1-1,2-5-3,10 2-6,-4-14-24,16-15-6,-10 11 1,10-11-1</inkml:trace>
  <inkml:trace contextRef="#ctx0" brushRef="#br0" timeOffset="8757.5008">21467 5444 63,'0'0'39,"0"0"0,15 18 1,-4-8-14,6 8-16,-5 0-3,9 8-2,-3-2-3,2 1-1,0 2-4,-1-9-3,7 1-10,0-7-25,0-9 2,1-5-1,0-11-1</inkml:trace>
  <inkml:trace contextRef="#ctx0" brushRef="#br0" timeOffset="9039.517">21980 5128 94,'-6'15'39,"7"7"1,1 16-5,-3-4-29,6 8-1,-3 2-1,1 7-2,-4 2 0,1-4-1,-1-3 0,-1-1-1,0-6 0,3-5 0,1-3 0,3-12-2,7-6-2,-12-13-5,27 10-21,-14-16-10,-3-6 0,-1-7 0</inkml:trace>
  <inkml:trace contextRef="#ctx0" brushRef="#br0" timeOffset="9218.5273">21816 5437 71,'0'0'40,"0"0"0,25 7 1,1-3-25,5-6-5,12 4-3,-1 0-6,-1-4-8,2 1-33,-6 2-2,-9-6 0,0-4 0</inkml:trace>
  <inkml:trace contextRef="#ctx0" brushRef="#br0" timeOffset="43415.4832">16361 6135 18,'-34'20'26,"4"10"2,-4 1-7,0 5-3,1 4-2,-1 2-4,10 11-2,-1 1-1,12 4-2,4-1-1,11 6-2,7-1 0,14 1-1,4-5 0,5-4-1,5-6-1,1-4 0,7-5 0,1-10 0,3-8-1,1-6 1,0-8-1,3-8 1,6-8-1,-1-9 1,-2-10-1,0-1 0,-1-8 1,-4-6 1,-3-3-1,-5-2 0,-9-4 0,-7-1 1,-12-3 0,-6-5 0,-15-5-1,-5 1 0,-18-3 0,-8 2 0,-18 4 0,-4 7-1,-9 11 1,0 12 0,-3 14-1,-1 12 1,6 13-2,6 15-2,11 13-5,2 3-24,11 1-7,8 2 2,3-7-2</inkml:trace>
  <inkml:trace contextRef="#ctx0" brushRef="#br0" timeOffset="44100.5222">13751 6529 27,'12'16'29,"-13"-2"2,-1 13-2,-12 5-13,-3 0-6,2 8 0,-6-4-2,5 1-3,-2-7 0,2-1-4,5-6-4,-2-12-4,6 0-11,7-11-13,-16-2-3,16 2 2,-9-18 1</inkml:trace>
  <inkml:trace contextRef="#ctx0" brushRef="#br0" timeOffset="44269.532">13524 6644 37,'9'0'32,"1"1"2,11 8 0,3 6-16,1 1-5,10 12-2,-2-2-5,5 7-7,4-3-30,0 3-2,-6-11-1,5 2-2</inkml:trace>
  <inkml:trace contextRef="#ctx0" brushRef="#br0" timeOffset="45045.5764">16387 6510 61,'0'0'35,"5"21"-1,-4 0-5,-2-3-17,9 9-2,-4-3-2,7 2-2,0-6-2,6 2-1,1-8 0,4-6-1,-3-7 0,2-4-2,1-11 1,-1-1 0,0-3 0,-1-5 0,-4 1-1,-2 4 0,-3 2 1,-3 4 0,-8 12 0,1 9-1,-8 13 1,-2 12 0,-4 11 0,0 3-1,2 10 0,-1 5-2,9 3-5,-2-8-31,11-10-1,5-14 1,4-17-2</inkml:trace>
  <inkml:trace contextRef="#ctx0" brushRef="#br0" timeOffset="45879.6233">19724 6369 39,'0'0'33,"23"1"1,-14-3-3,2-3-12,9 6-2,-6-5-6,5 8-4,-2-2-2,0-1-2,-3 0-1,0 6-1,-5 2 0,-6 0-1,-4 6 0,-8 0-1,-2 4 0,-6 3 0,0 1-1,-4-2 1,1 0 0,0 1 0,3-1 1,6-2-1,4-2 1,5-2 0,4-3 0,4 0 0,3-1 2,5-3-2,2-3 1,3 1-1,-2-2 0,1-3-2,2 5-5,-6-8-13,-4 0-16,1 3 1,-11-1-1,11-13 0</inkml:trace>
  <inkml:trace contextRef="#ctx0" brushRef="#br0" timeOffset="46054.6342">19753 6549 40,'0'0'33,"0"0"3,12-6-1,4 7-14,0-5-9,11 7-4,1 1-9,-2 3-32,1-7 0,1 0-3,-6-9 1</inkml:trace>
  <inkml:trace contextRef="#ctx0" brushRef="#br0" timeOffset="47189.6988">15694 8445 60,'6'-13'34,"-4"1"1,-2 12-4,10-1-14,-10 1-9,19 15-1,-8-1-3,3 6-1,-1 1 0,0 6-1,-4 2 0,3 4-1,-6-3 0,-2-3 0,-1-3-1,0-3 0,-3-5 1,2-7 0,-2-9-1,0 0 0,10-15-1,-5-1 2,3-5-1,2-6 0,2-3 0,2 2 1,3 0-1,1 2 2,2 9-1,3 3 0,-4 8 0,2 11 0,-3 6 0,0 4 0,-4 6-1,-3 6-1,0 0 1,-4 1-3,2 2-2,-10-10-8,8-2-26,-6-3 1,-3-6-1,2-9 1</inkml:trace>
  <inkml:trace contextRef="#ctx0" brushRef="#br0" timeOffset="47591.7213">16234 8553 71,'27'-5'37,"-3"-4"0,3 2-2,6 0-22,-7-7-5,5 5-2,-5-4-2,0 1-1,-5-2-2,0 2 0,-5 0 0,-5-3 0,-7 1-1,-5-1 0,-6 2 0,-8 3 0,-4 2 1,-6 1-2,-3 5 1,-1 8 0,-1 7 0,2 4 0,1 8 0,9 4 1,3 2-1,7 8 1,7 2 1,6-4-1,8-3 1,4 0-1,7-7 1,2-4-1,2-5 0,2-11-2,-1-1-5,-5-13-7,3-6-26,-1 0-1,-6-9 0,3-3 0</inkml:trace>
  <inkml:trace contextRef="#ctx0" brushRef="#br0" timeOffset="47820.7348">16932 8464 75,'-7'18'37,"-2"7"-1,-3 0 2,-8-1-30,3 6-1,-3-6-2,1 1-3,3-3 0,1-6-3,6-1-4,-7-12-11,16-3-22,-10-3 1,4-10-1,2-2 1</inkml:trace>
  <inkml:trace contextRef="#ctx0" brushRef="#br0" timeOffset="48011.746">16686 8485 51,'0'0'37,"0"0"1,19 16 0,-10 0-10,5-4-17,7 10-2,-1-3-3,8 4-3,-1-2-1,1-2-6,2 1-4,-7-10-13,2-1-18,3-6 0,-4-10-1,3-4 2</inkml:trace>
  <inkml:trace contextRef="#ctx0" brushRef="#br0" timeOffset="48311.7625">17196 8134 68,'0'0'39,"3"13"-1,3 5 2,1 9-18,-7 3-16,6 12 0,-5 5-2,1 1-2,-2 2-1,1 0 0,0-1 0,3-2-2,3-7 2,3-7 0,5-7-1,3-2 0,3-7 0,2-10-2,1 0-3,-5-14-5,8 0-22,-9-2-9,-6-10 2,-7-2-1</inkml:trace>
  <inkml:trace contextRef="#ctx0" brushRef="#br0" timeOffset="48489.7728">17133 8485 74,'0'0'38,"0"0"-1,0 0 1,20-1-28,0-5-4,12 3-4,4 0-6,-1-5-24,6-1-10,0-1 1,-1-6-1</inkml:trace>
  <inkml:trace contextRef="#ctx0" brushRef="#br0" timeOffset="48755.7887">17908 8147 105,'-22'26'39,"-7"9"1,0 11-10,-5-4-23,10 10-1,2 6-2,9 4-1,1 1-1,8 2 0,10-2-1,2 0 0,5-5-1,3-6-2,3-10-2,-3-13-6,13-10-26,-6-8-6,-1-16 1,6-13 0</inkml:trace>
  <inkml:trace contextRef="#ctx0" brushRef="#br0" timeOffset="48996.8024">18378 8412 104,'-11'26'39,"-6"5"1,-5 1-6,-5 5-30,-1 0 0,5 2-2,-4-1 0,5-7-2,4-7-1,-1-4-3,7-5-3,-4-15-11,16 0-23,-15-12 2,5-5-1,-2-5 1</inkml:trace>
  <inkml:trace contextRef="#ctx0" brushRef="#br0" timeOffset="49195.8138">18007 8486 82,'0'0'40,"21"1"-1,-10 13-2,5-7-24,11 9-3,-5-2-3,8 9-2,2-2-1,6 2-2,-5-1-1,2 1-2,-1-3-2,-3-5-4,5 2-16,-2-12-19,-9-6 1,-1-3-1,-4-9 2</inkml:trace>
  <inkml:trace contextRef="#ctx0" brushRef="#br0" timeOffset="49454.8286">18520 8146 98,'16'4'40,"2"8"1,2 0-7,4 21-27,-2 4 0,8 10-3,-10 4-1,1 6-1,-8-1-1,-6 2 0,-6 0 0,-4-6-1,0-8 0,-10-8-3,5-5-1,-4-16-9,12-15-28,0 9 0,0-9 0,8-23 0</inkml:trace>
  <inkml:trace contextRef="#ctx0" brushRef="#br0" timeOffset="49755.8459">19089 8482 94,'0'0'39,"-8"12"3,8-12-9,26 6-22,-8-7-3,11-2-3,5-4-1,7 4-2,1-1-1,5 0-1,-6-1-2,-4-2-2,-1 6-7,-16-4-18,-5 6-13,-15-1 1,0 0 0,-19 12 0</inkml:trace>
  <inkml:trace contextRef="#ctx0" brushRef="#br0" timeOffset="49937.8563">19121 8680 65,'-4'15'38,"4"-15"-1,16 14 2,7-10-20,2-11-9,10 6-3,0-7-2,4 2-3,2 1-5,-5-8-6,4-1-30,-6 4 0,-6-5 0,2 1-2</inkml:trace>
  <inkml:trace contextRef="#ctx0" brushRef="#br0" timeOffset="50412.8834">19830 8318 97,'-8'18'40,"3"8"2,2 1-2,6 1-31,2-1-4,5 5-1,4-3-2,1-4 0,4-4-1,5 0-1,2-10 1,-2-5 0,2-9-1,2-7 1,0-5-1,1-4 0,0-4 0,-4-8 0,-3 2 0,-1 4 0,-2 3 1,-6 4-1,-4 7 1,-9 11 0,0 0-1,-6 23 1,-8 9 0,-6 7 0,-4 10 1,-4 11-2,-1 4 2,0 6-2,0 1 0,2-3 0,3-2 0,7-6 0,2-5 0,6-11 0,-1-8 0,5-9 0,7-4-13,-1-11-31,-1-12 0,0 0 0,10-12-1</inkml:trace>
  <inkml:trace contextRef="#ctx0" brushRef="#br0" timeOffset="57493.2884">11442 13076 68,'0'0'25,"4"-10"2,-4 10-1,0 0-10,3 14-2,-3-1-3,10 11-4,-4 4 0,5 10-3,-2 1 0,5 7-1,-2-1 0,3-1-2,0-5 1,3-6-1,0-10 1,1-8-1,4-11 0,1-11 0,1-10 0,3-9 0,1-10-1,-1-5 1,0-6-1,-1 1 1,-4 3-1,-4 9 0,-3 9 0,-7 12 1,-9 13-1,6 25 1,-10 13 0,-3 16-1,0 13 1,-1 11 0,-3 5-1,3 4 1,-2-1 1,2-6-2,4-9 1,2-9 0,0-15-1,2-8-1,1-10-1,0-16-8,-1-13-31,15-1 0,-8-21 0,3-7-1</inkml:trace>
  <inkml:trace contextRef="#ctx0" brushRef="#br0" timeOffset="58624.3531">12436 13122 40,'7'9'32,"-7"-9"2,16-5-9,0 8-8,-5-7-1,12 7 0,-6-7-5,11 4-2,-3-5-2,8 4-3,-1-3 0,3 1-2,-2-1 0,2 1-2,-4 2 0,-4 2-3,-1 2 0,-9-3-4,0 6-5,-17-6-9,0 0-18,9 12 1,-9-12 0,-18 13 2</inkml:trace>
  <inkml:trace contextRef="#ctx0" brushRef="#br0" timeOffset="59226.3875">12445 13366 32,'9'5'31,"1"0"4,1-3-10,-2-4-3,11 6-2,-6-7-2,11 6-5,-5-7-3,6 6-3,0-5-1,2 2-2,-1-1-1,1-1-1,-2-1-1,-1 1-1,-3 2-3,-5-5-6,-1 4-30,0 1-1,-16 1 0,16-2-1</inkml:trace>
  <inkml:trace contextRef="#ctx0" brushRef="#br0" timeOffset="61028.4906">14272 13002 9,'0'0'9,"0"0"2,0 0 1,0 0 1,0 0 1,2-11 1,-2 11 1,0 0-1,0 0-1,0 0-1,0-12-3,0 12-1,0 0-1,4 16-1,-4-4-3,2 8-1,-1 3 0,1 7-1,-3 5 1,2 3-1,-1-2-1,2 1 1,-2-3-1,2-3 0,0-5 0,-1-3 0,3-10-1,0-2 1,-4-11-1,0 0 1,0 0 0,9-9-1,-6-7 0,2-6 1,-1-5-2,1-5 2,2-3-1,2 0 0,4-1 1,1-2 0,5 6 1,1 10-1,5 6 0,0 12 0,0 8 0,-1 10 0,-3 7-1,-4 12 0,-6 5 1,-4 1 0,-2-1 0,-3-1-1,-2-5 1,-2-3-2,-1-6 1,3-10-3,0-13-3,0 0-7,14-1-26,-4-8 2,0-6-2,4-1 2</inkml:trace>
  <inkml:trace contextRef="#ctx0" brushRef="#br0" timeOffset="61458.5152">14763 13160 64,'19'3'36,"-9"-5"1,6-4-3,10 6-20,-4-10-2,11 4-4,-2-6-2,5 0-2,-5-2-2,3 0 0,-5-3-2,-3-1 1,-7 0 0,-6-1-1,-8 1 0,-6-1 1,-4 1-1,-9 3 0,-7 3 0,-6 3 0,-2 8 0,-4 6 0,-3 10 0,3 9-1,1 5 1,3 7 1,5 3-1,11 4 1,7 2 0,11-4 0,8-5 1,6-1-1,5-9 1,6-3-1,1-5 0,1-10-2,2-4-3,-3-7-3,5 0-14,-3-10-19,-3-4 0,2-6-1,-1-5 2</inkml:trace>
  <inkml:trace contextRef="#ctx0" brushRef="#br0" timeOffset="61704.5293">15630 12951 71,'5'16'37,"-12"0"-1,-3 6 2,-4 7-29,-9-2-1,2 7-2,-7 2-1,1 1-2,-1-3-1,2-4-1,2-3-1,2-6-3,7-4-5,0-12-10,1-9-21,14 4 1,-13-24-1,8 3 2</inkml:trace>
  <inkml:trace contextRef="#ctx0" brushRef="#br0" timeOffset="61918.5415">15253 12971 68,'0'0'38,"0"0"0,23 24 2,-3 1-26,4-3-4,14 9-2,-3-2-2,8 3-1,-3-1-2,-3 1-3,-3-2-1,-1-7-2,-3 1-5,-11-13-21,1-7-11,-2-6 0,-1-12-1,5-10 3</inkml:trace>
  <inkml:trace contextRef="#ctx0" brushRef="#br0" timeOffset="62238.5598">15978 12641 93,'0'0'38,"7"18"3,-6 10-2,-5 7-33,8 9-1,-3 7-1,3 7-2,-2 3-1,1 1 0,-4 0 0,0-5-1,1-6 1,1-2-1,2-9 0,-1-7 1,2-6 0,5-7-1,5-9 1,1-6-1,7-4-1,2-9 0,3-2-2,0-8-4,4 6-11,-7-9-23,-4-3 1,-3-1-1,-12-1 2</inkml:trace>
  <inkml:trace contextRef="#ctx0" brushRef="#br0" timeOffset="62438.5713">15913 13037 78,'-20'0'38,"7"0"2,13 0 0,11-6-28,4-3-3,12 6-3,3-1-1,5 2-2,3 0-3,3 3-2,-1 6-4,-6-8-11,0 4-23,-2-2 0,0-5 0,-2-3-1</inkml:trace>
  <inkml:trace contextRef="#ctx0" brushRef="#br0" timeOffset="62766.59">16797 12594 80,'0'0'37,"-16"-3"1,-2 21-7,-8-2-19,8 16-2,-14 4-3,5 18 0,-5 5-1,8 10-1,-4 3-2,7 9 0,3-4 0,6 1-1,9-8 0,5-6 0,6-9-2,9-6 0,5-8-2,0-14-4,11-3-21,-2-12-14,0-10-2,1-8 1,-5-11-1</inkml:trace>
  <inkml:trace contextRef="#ctx0" brushRef="#br0" timeOffset="64418.6845">17220 12969 61,'0'0'36,"-6"20"0,-5 0 1,-8 2-24,-1 11-4,-10-2-2,2 5-2,-5-2-1,3-1-1,1-6-1,3-4-1,5-6-2,6-6-4,10-2-6,5-9-28,-7-10 1,11-2 0,0-6 0</inkml:trace>
  <inkml:trace contextRef="#ctx0" brushRef="#br0" timeOffset="64662.6985">16915 13009 65,'0'0'38,"-5"18"0,8-7 2,6 9-26,0-8-3,10 9-2,-2-5-2,11 6-2,1-5-2,2 0 0,0-3-3,3-1 0,-3-1-3,-2-4-1,5 4-6,-11-12-15,4 2-16,-3-2 0,-5-4 1,-2-2 1</inkml:trace>
  <inkml:trace contextRef="#ctx0" brushRef="#br0" timeOffset="64944.7146">17332 12698 90,'21'3'39,"3"9"0,-1 9 3,6 12-34,-3 5-2,6 14-1,-3 5-1,0 6 0,-7 4-1,-5 1-1,-4-1-1,-8-2 0,-6-5-1,-5-8-2,-5-3-2,-4-12-28,2-9-10,0-8 0,-2-16 0</inkml:trace>
  <inkml:trace contextRef="#ctx0" brushRef="#br0" timeOffset="91471.2318">11396 14796 18,'-1'-11'28,"1"11"-1,0 0 3,0 0-10,0 0-4,-4-14-3,4 14-3,0 0-1,0 0-4,0 0-1,0 15-1,2-3-1,2 4 0,-1 4-1,2 8 0,-1 4-1,1 4 2,-2 2-2,0-1 1,1-3-1,-3 0 1,1-4-1,-2-5 0,0-5 0,1-4 0,-1-5 0,1-1 1,-1-10-1,0 10 0,0-10 0,0 0 0,0 0 1,0-17-1,1 4 1,2-7-1,2-6 0,5-3 1,3-8 1,4-2-1,2-4 1,7 1 0,0 1 1,3 3-1,-2 4 0,1 6-1,0 6 1,-2 9-2,-2 7 1,-1 8-1,-4 10 0,1 10 0,-5 10 1,-3 6-1,-4 6 0,-2 3 1,-3 1-2,-3 0 2,-1-4-1,-1-7 0,1-8-1,1-6 0,2-4-2,-2-19-3,12 14-10,-3-17-22,-2-9 0,3-3-1,-2-6 2</inkml:trace>
  <inkml:trace contextRef="#ctx0" brushRef="#br0" timeOffset="91981.261">12022 14921 56,'0'0'37,"0"0"-1,10 4 2,-10-4-19,20-15-8,5 4-3,-1-7-2,6 0-2,1-2-2,2 0-1,-2 0 0,0 3 0,-5-1-1,-4 2 0,-5 1 1,-5 4-1,-5 1 1,-5 0 0,-5 1-1,3 9 1,-20-19-1,2 10 0,-6 1 1,-4-1-1,-6 3 0,1 3 0,-2 5 0,-1 4 0,3 9 0,2 5 0,3 10 0,6 8 0,8 5 0,1 4 1,7 0-1,8 2 0,5-5 1,8-3 0,4-6-1,6-9 1,3-6-1,4-4 0,2-7-2,-1-8-1,5-1-9,-8-7-26,6-8-2,0-3 0,-1-8 0</inkml:trace>
  <inkml:trace contextRef="#ctx0" brushRef="#br0" timeOffset="92267.2774">12765 14720 63,'-1'19'37,"-6"-4"-1,-1 3 3,-1 4-25,-9-2-3,3 10-3,-4-3-3,0 5-1,-3 1-1,2 0-1,-3-2 0,1 0-1,4-3-1,0-8-1,5 0-2,1-11-4,8 0-7,4-9-24,-9-6 0,11-6-1,-2-9-1</inkml:trace>
  <inkml:trace contextRef="#ctx0" brushRef="#br0" timeOffset="92523.2919">12478 14807 65,'-3'-10'38,"3"10"1,0 0 0,1-10-20,9 18-7,-10-8-4,19 19-2,-7-5-2,4 7-1,-1 2-1,3 4-1,0 0 0,2 3 0,1 0-1,2-1-1,2-1-1,1-2-1,3-1-2,-3-9-3,6 5-9,-6-11-24,0-7 1,3-5-1,-2-10 3</inkml:trace>
  <inkml:trace contextRef="#ctx0" brushRef="#br0" timeOffset="92830.3096">13115 14467 71,'-5'-30'39,"-3"12"0,8 18 1,-12 0-23,1 11-8,8 15-3,-1 6-2,3 8-2,0 7 0,2 8-2,0 2 1,1 4 0,1 4 0,0-2-1,1 1 0,3-2 1,-2 1-1,2-7 0,0-5 0,2-7-1,-1-9-1,1-14-2,4-4-2,-13-17-8,24-18-27,-11-2 1,-2-13 1,0-7 0</inkml:trace>
  <inkml:trace contextRef="#ctx0" brushRef="#br0" timeOffset="93041.3216">13049 14816 62,'-29'-3'41,"4"3"-2,8 2 3,17-2-19,-12 0-9,21 0-4,2-6-3,10 3-4,7-3 0,3 2-1,1 0-2,1-1-2,3 2-3,-4-7-11,1 4-26,3-1 0,-4-3 0,3-4 0</inkml:trace>
  <inkml:trace contextRef="#ctx0" brushRef="#br0" timeOffset="93846.3677">13894 14829 92,'0'0'40,"0"0"1,-10-14-6,10 14-21,4-11-5,-4 11-2,16-6-2,1 4-2,4 0-1,10-1 0,8-3-1,8-1 0,5 0 0,2-1-1,-1 0-1,-1-1 0,-5 2-1,-9 1-2,-9 6-2,-14-4-4,0 9-10,-15-5-23,0 0 1,-27 13 1,2-4 0</inkml:trace>
  <inkml:trace contextRef="#ctx0" brushRef="#br0" timeOffset="94092.3818">13915 15014 67,'-3'9'41,"3"-9"0,18 10 2,2-20-18,10 9-12,2-8-4,10 3-3,2-7-2,4 5-1,-3-2 0,-1 1-3,-6 1 0,-5 4-2,-5 4-1,-8-2-4,1 8-28,-6-4-9,-15-2 2,14 2-2</inkml:trace>
  <inkml:trace contextRef="#ctx0" brushRef="#br0" timeOffset="95237.4465">15796 14655 33,'1'-20'35,"-1"20"4,-2-17-2,2 17-9,0 0-9,-9 5-6,10 16-5,-4 5-4,4 9-1,-1 5-1,1 8-1,2 2-1,1 0 1,0-3-1,1-5 0,1-5 1,0-6-1,-1-7 0,2-8 0,-1-7 0,-6-9 0,15-6 0,-7-11 0,1-8 0,1-7 0,3-9 0,3-6 0,0-3 1,4 0-2,2 2 2,-1 5-1,1 9 0,2 7 0,0 11 1,-3 11-1,2 11 0,-5 7 0,-4 11 1,0 6-1,-5 5 0,-4 8 0,-4 4 1,0-3-1,-1-2-1,1-4 1,4-7-2,2-8 0,5-6-3,-1-17-6,11-4-22,-2-7-7,-2-10 1,1-4 0</inkml:trace>
  <inkml:trace contextRef="#ctx0" brushRef="#br0" timeOffset="95652.471">16341 14819 77,'7'16'39,"-7"-16"0,20 5 0,-1 2-24,-5-13-5,11 4-4,0-9-2,4-1-1,1-4-1,0-2-1,-6-2 0,-1 1 0,-4 2 0,-9-1 0,-6 4-1,-8 1 0,-9 1 1,-7 4-1,-8 1 0,-4 5 0,-5 4 0,0 7 0,0 6 0,2 6 0,6 9 0,6 5 0,7 3 0,8 5 0,6 1 1,8-2-1,6-2 1,9-3-1,5-5 0,2-5 0,5-3-1,0-11-1,4-4-2,-2-10-4,9 0-10,-5-12-24,2-10 1,3-7 1,-2-6-1</inkml:trace>
  <inkml:trace contextRef="#ctx0" brushRef="#br0" timeOffset="95893.4847">17139 14656 67,'17'-10'39,"-5"9"0,-12 1 1,-6 14-20,0 13-9,-12 3-5,0 7 0,-2 3-3,0 4-1,-2 0 0,3 0 0,-1-4-2,4-5 0,5-6-2,1-5-1,5-5-3,5-19-4,-6 10-15,6-10-17,-3-20 2,3-1-1,-4-7 3</inkml:trace>
  <inkml:trace contextRef="#ctx0" brushRef="#br0" timeOffset="96100.4959">16878 14745 78,'-10'-8'41,"10"8"-1,-3 10 1,4 2-25,14 11-6,0-4-4,8 7-2,3-1-2,5 2 0,1 0-2,2-1-1,1-1-1,-3-5-2,3-2-2,-6-9-6,8 2-16,-6-10-14,-2-11 2,-4-9-1,-2-8 2</inkml:trace>
  <inkml:trace contextRef="#ctx0" brushRef="#br0" timeOffset="96427.5153">17471 14302 97,'2'-29'40,"1"16"1,-3 13-10,0 0-19,11 31-4,-3 0-4,0 7-1,-2 8-1,5 7-1,0 3 0,-2 3 0,0 2 0,0-3-1,-4 0 0,0 1 0,2-1 0,-3-4 0,0-3 0,2-7 0,0-8 0,1-5 0,4-9 0,2-15-1,5-10-3,2-10-1,5-5-5,-7-17-13,1-1-19,0-4 1,-8-2-1,-5 5 2</inkml:trace>
  <inkml:trace contextRef="#ctx0" brushRef="#br0" timeOffset="96607.5256">17433 14808 75,'-30'6'40,"16"-4"0,14-2 1,10-20-24,19 11-6,0-11-5,10 5-2,-1-3-2,5 0-2,-1 6-3,-4-1-6,3 5-21,-7 1-11,-3 2 0,0-1-1</inkml:trace>
  <inkml:trace contextRef="#ctx0" brushRef="#br0" timeOffset="96988.5474">18459 14250 78,'-18'19'40,"4"-2"-1,-3 5 2,-5-2-26,7 16-5,-6-1-3,5 11-2,-5 1-2,7 10 0,0 3 0,3 5-1,2 4 0,4 1 0,4-3-1,5-2 0,3-5 0,3-8 1,0-2-2,8-9 0,-1-9 0,-1-6 0,2-6 0,-4-9-4,3-4-3,-17-7-28,15-16-9,-11-3 1,-2-10 0</inkml:trace>
  <inkml:trace contextRef="#ctx0" brushRef="#br0" timeOffset="97764.5918">18838 14726 54,'13'-3'39,"-13"3"-1,0 0 2,7 16-17,-7-16-9,-11 25-4,-2-7-4,2 8-1,-8 2-1,-1 4-1,-5-1-1,-1 3-1,-4 0 0,3-3 0,2-5-1,2-2 0,3-4 0,4-5-1,4-1-1,1-10-2,11-4-3,-9-4-6,15-6-22,-4-3-7,3-9 2,0-7-1</inkml:trace>
  <inkml:trace contextRef="#ctx0" brushRef="#br0" timeOffset="98016.6062">18528 14665 58,'-9'-10'39,"9"10"-1,-10-2 3,20 16-18,-6-2-9,13 15-6,2 0-2,11 8-1,4 4-1,5 3-1,3-2-1,1 3-1,3-3 0,-3-6 0,-2-3-1,-4-3-1,-5-5-1,-7-5-2,3-1-4,-11-15-11,-1-1-23,-2-6 1,-4-7 0,0-2-1</inkml:trace>
  <inkml:trace contextRef="#ctx0" brushRef="#br0" timeOffset="98272.6209">19224 14762 106,'0'0'41,"-8"13"2,8-13-3,-10 5-34,10-5-5,0 0-5,-10 2-7,10-2-30,14-4-1,-14 4 0,19-2 0</inkml:trace>
  <inkml:trace contextRef="#ctx0" brushRef="#br0" timeOffset="98458.6315">19241 15069 91,'-8'15'41,"1"-1"0,7-14-1,-25 9-28,25-9-7,0 0-5,0 0-3,0 0-8,0 0-29,12 5-1,-1-9 0,2-3 0</inkml:trace>
  <inkml:trace contextRef="#ctx0" brushRef="#br0" timeOffset="98771.6494">19480 14759 96,'0'0'41,"11"4"1,7-5 0,15 0-31,-2-6-5,9 1-2,3-2-1,2-1-1,0 3-2,-3-1 0,-4 1-1,-7 2-1,-6 5-1,-11-2-3,0 10-5,-14-9-13,-5 11-19,-4-2 2,-3 0-1,-6 1 2</inkml:trace>
  <inkml:trace contextRef="#ctx0" brushRef="#br0" timeOffset="98987.6618">19576 14952 89,'-2'10'41,"2"-10"1,10 5-5,8 1-22,-2-8-6,8 6-3,1-4-2,4-1-2,2-2-2,0 0-1,2-1-2,-4-6-4,4 10-11,-3-10-24,-6-2-1,-1 2 1,-3-3 0</inkml:trace>
  <inkml:trace contextRef="#ctx0" brushRef="#br0" timeOffset="99709.7031">20306 14636 93,'0'0'41,"-5"13"1,5-3 0,5 7-29,-6-1-6,6 9-2,-1 5-2,2 7-1,1-1-1,6 3 1,0-1-2,3-2 1,1-5 0,5-6 1,3-11-2,4-10 0,4-9 0,0-12 0,0-10 0,3-8 0,1-9 0,2-5 0,-4 2 0,-4-2 0,-5 5 0,-8 9 0,-4 12 0,-9 10 0,-5 13 0,-18 18 0,-1 13 0,-5 16 0,-5 17 0,-3 7 0,-3 10 0,2 8 0,2 1 0,4 0 0,3-6 0,2-11 0,7-11 0,1-8 0,7-15 0,1-13 0,2-9-4,4-17-3,0 0-15,0 0-21,1-31-1,2 0 1,-1-8 0</inkml:trace>
  <inkml:trace contextRef="#ctx0" brushRef="#br0" timeOffset="100308.7371">20852 14280 83,'3'-12'41,"-3"12"0,17-10 1,-17 10-26,30 1-6,-8 7-3,8 9-2,1 7-2,2 8-1,-2 6 0,-1 6-1,-3 2-1,-6 8 2,-3 2-2,-11 3 0,-6 1 0,-8 1 0,-7-1 0,-8-3 0,-2-4 0,-3-9-3,2-5-7,-5-11-33,9-13 0,3-7-1,4-16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9:31:19.73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6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4-20T09:32:16.216"/>
    </inkml:context>
  </inkml:definitions>
  <inkml:trace contextRef="#ctx0" brushRef="#br0">3811 9845 5805,'11'-11'5160,"-11"11"-387,0 0-387,-9-13-2967,9 13-258,-10 11-258,1 3-387,-4 5-258,-3 6 0,-1 10-129,-2-1 0,-3 10-129,1 0 0,-4 0 0,4 3 0,0-5-129,4-6 129,-1-4 0,4-5-387,5-6 0,2-14-903,7-7-2064,0 0-1419,0-7-258,0-15-258</inkml:trace>
  <inkml:trace contextRef="#ctx0" brushRef="#br0" timeOffset="263.015">3532 9883 5934,'0'0'5031,"0"0"-258,5 0-129,-5 0-3483,15 35 0,-6-13-129,8 11 0,0-2-516,4 8 0,2-3-258,2 4 0,-1-1-129,0-4-129,0-2 0,1-6-258,-5 2 0,1-10-387,0 3-645,-8-16-2709,3 2-903,-4-8-387,2 0-129</inkml:trace>
  <inkml:trace contextRef="#ctx0" brushRef="#br0" timeOffset="692.0395">4057 10033 6966,'-21'-4'5031,"21"4"-129,-10-6-387,10 6-3096,0 0-516,16-5 0,-3 1-258,6 2-258,2 0 0,6 2 0,-2 0-129,3 0-129,-1 1-129,-1 0-129,0 4-129,-4-5-258,0 7-387,-15-8-1032,5 1-2709,-12 0-516,0 0 0,-8 9-387</inkml:trace>
  <inkml:trace contextRef="#ctx0" brushRef="#br0" timeOffset="923.0528">4076 10136 5676,'-25'16'5031,"25"-16"-129,-11 14-387,11-1-2967,0-13-129,11 11-516,-1-11-129,6 7-129,2-3-258,3 1 0,3-4-129,2 2-129,-1-3-129,0 0-387,4 3-903,-10-3-3612,8-1 129,-8-8-516,5 2-387</inkml:trace>
  <inkml:trace contextRef="#ctx0" brushRef="#br0" timeOffset="1559.0891">4516 9858 9288,'4'-12'5031,"-4"12"-129,0 0-387,0 0-3870,3 13 0,0 3-258,1 10-129,2 7-129,3 5 0,-1 4-129,3-2 129,3-2-129,1-1 129,0-6-129,1-6 129,3-10 0,1-5 0,-1-10 0,0-3 0,0-11 0,1-5-129,-3-7 258,0-6-258,-1-1 129,-4 0-129,-3 2 129,-2 7 0,-4 0-129,-1 10 0,-2 14 0,0 0 129,-5 21-258,-1 8 129,-1 10 0,-1 12 0,-3 13 0,0 2 0,2 4 129,0 1-129,3-4 129,0-3-129,3-5-258,-2-9-258,8-8-3999,-3-14-387,0-8-387,0-20-387</inkml:trace>
  <inkml:trace contextRef="#ctx0" brushRef="#br0" timeOffset="2155.1232">5038 9929 10965,'0'13'5031,"0"-1"-516,2 3-129,5 6-5547,-3-4-3225,4 0-387,-2 3-258,0 0-258</inkml:trace>
  <inkml:trace contextRef="#ctx0" brushRef="#br0" timeOffset="2335.1335">5126 10298 9546,'-10'62'5031,"3"-23"-129,0 1-645,-3 4-4128,3 10-2709,-6 3-1677,-3 3-645,-4-2-258,-3 1-258</inkml:trace>
  <inkml:trace contextRef="#ctx0" brushRef="#br0" timeOffset="7999.4575">3792 11127 7998,'0'10'4902,"0"-10"-387,-15 4 0,15-4-3741,-20 13-258,11-4-129,-6 1-129,1 5 0,0 4-129,-3 2 0,0 2-129,-2 2 0,0 4 0,0 1 0,2 0 0,-1-1-129,3-3 0,1-10-516,9 11-2064,5-27-1806,-11 11-258,11-11-258,-2-17-258</inkml:trace>
  <inkml:trace contextRef="#ctx0" brushRef="#br0" timeOffset="8247.4717">3527 11148 8514,'0'0'5031,"0"0"129,0 0-645,2 13-3612,11 5 0,-1-2-258,4 8-129,2 1-129,5 2-129,-1 1-129,4 1-129,1-5 0,-3-3-258,5 2-258,-6-16-903,7 7-3354,-9-12 0,3 4-387,-5-6-516</inkml:trace>
  <inkml:trace contextRef="#ctx0" brushRef="#br0" timeOffset="8423.4818">3960 11361 8514,'0'0'4773,"0"0"-258,11 7-129,-11-7-3999,10 17-258,-10-17-387,14 26-2451,-14-26-1548,15 20-387,-6-18-387,2-2 129</inkml:trace>
  <inkml:trace contextRef="#ctx0" brushRef="#br0" timeOffset="9015.5155">4159 11112 8514,'0'0'4902,"0"0"-387,-5 0 0,5 0-4257,0 0 129,0 0 0,2 9-258,-2-9 129,5 13 0,-5-13 0,5 16 129,-5-16 0,6 18-129,-3-5 129,-3-13-129,3 22 129,-2-10-129,1 2 0,-1-1-129,1 3 129,-1-3-258,0 1 129,1 1-129,-2-2 129,0-1-129,0 0 0,0-12 129,0 12-129,0-12 129,0 0 0,0 0 0,3-7-129,1-4 129,3-7 0,0 3-129,2 0 129,0-3 0,2 4-129,-2 1 0,1 4 129,1 4-129,2 4 0,0 1 0,0 0 0,-1 7 0,5 1 0,2 3 0,-4 2 0,0 1 0,-5 0 0,-1 1 0,-4 4 0,-2-3-129,-2 5 129,-1-3-258,-2-4-129,1 3-258,1-17-903,-5 17-3483,5-17 129,0 0-516,4-12-258</inkml:trace>
  <inkml:trace contextRef="#ctx0" brushRef="#br0" timeOffset="9443.5401">4547 11238 9030,'0'0'4902,"7"4"-258,-7-4-387,10 6-3741,2-1 0,0-5-129,3 1 258,-1-1-258,4 0 0,-3-4 0,2-2-129,-2-3 0,-3-1 0,-5-1 0,-2 0 0,-5-4-129,0 0 0,-1 3 129,-6-2-258,-2 2 129,-6 5-129,2 3 0,-5 1 0,-1 3 0,3 10 0,0 2 0,0 9 129,2 2-129,6 3 0,4 1 0,4 2 129,2-1-129,6 0 0,5-4 0,2-7-129,2-1-387,0-9-258,9 4-2064,-5-11-1935,5-6-258,-5-14-516,7 4 0</inkml:trace>
  <inkml:trace contextRef="#ctx0" brushRef="#br0" timeOffset="9659.5525">5024 11134 6063,'11'-2'5289,"-11"2"-516,0 16 0,-5 4-2064,-10-1-1677,3 8-258,-8-2-129,2 7-129,-3-4-129,3 3-129,1-5-258,2-4-129,3 1-645,-3-20-2064,15-3-1806,-10 3-387,10-3-387,-3-15 0</inkml:trace>
  <inkml:trace contextRef="#ctx0" brushRef="#br0" timeOffset="9855.5637">4833 11192 9417,'-7'-11'5160,"7"11"-129,0 0-387,7 19-3483,1-6-387,8 9-258,-2-1 0,6 4-258,1-2-258,-1-1-387,3 2-129,-4-17-1032,6 2-3354,-8-9 129,4-5-516,-4-11-387</inkml:trace>
  <inkml:trace contextRef="#ctx0" brushRef="#br0" timeOffset="10119.5788">5169 10890 10449,'0'-14'5289,"0"14"-516,2 6 129,-2 14-4128,0 11-129,0 5-129,0 9-258,2 2 129,1 5-258,-1-1 129,1 1-129,0-3 0,4-8 0,-2-3-129,1-9-129,4-5 0,-3-8-387,6-2-516,-13-14-3483,15-3-387,-9-13-387,-1 4-258</inkml:trace>
  <inkml:trace contextRef="#ctx0" brushRef="#br0" timeOffset="10315.59">5099 11175 10449,'-8'0'5418,"8"0"-387,0 0 129,9-1-4257,5-2-258,8 3 0,-1 0-387,6-2-387,1 2-1161,-1 0-3483,1 0-258,-5-5-258,3 3-774</inkml:trace>
  <inkml:trace contextRef="#ctx0" brushRef="#br0" timeOffset="10699.612">5627 11101 11997,'0'0'5289,"0"0"-129,0 0-258,0 0-4128,8 0-129,4-2-258,2 2-129,3-2-129,0 2-129,-3 2-258,0-2-258,3 5-516,-17-5-2580,17 1-1419,-17-1-129,0 0-516,0 12 0</inkml:trace>
  <inkml:trace contextRef="#ctx0" brushRef="#br0" timeOffset="10923.6248">5627 11221 9546,'-1'12'5547,"1"-12"-387,7 4-129,-7-4-3483,21 3-516,-11-3-129,9 7-258,-3-4-387,4 1 0,-3 0-129,2 2-129,-3 0-258,-2-5-516,4 6-4128,-7-6-129,-1 2-258,-10-3-516</inkml:trace>
  <inkml:trace contextRef="#ctx0" brushRef="#br0" timeOffset="12222.6991">6155 10918 9933,'0'0'5160,"0"0"-387,0 0 0,9-9-4128,7 6-129,-2-6-129,5 7-129,1 1-129,1 1 0,-2 0-129,1 5 0,-4 4 129,-2 2-129,-4 1 129,-4 4-129,-5 1 0,-1 9 0,-7 3 0,-5 2 0,-3 2 0,-5 5-129,-2-1 0,0 0 0,0-2 258,4-4-258,4-7 129,4-2 0,6-3 0,4-3 0,7-2 0,7-5 129,2-2-129,3-3-129,3 2 0,-1-6-387,3 0-387,-9-2-3612,3-6-129,-5-5-258,-3 0-516</inkml:trace>
  <inkml:trace contextRef="#ctx0" brushRef="#br0" timeOffset="12407.7097">6136 11150 7611,'0'0'5160,"13"-2"-258,8 2-258,8-7-1806,5 7-2580,7 0-2580,4 0-1806,-2 0-774,0-2-129,2-12-645</inkml:trace>
  <inkml:trace contextRef="#ctx0" brushRef="#br0" timeOffset="15858.907">3700 11971 8514,'-12'-3'4902,"2"3"-258,-4-3 0,0 3-3870,-3 0-129,0 1 0,-2 5-258,1 3-129,3 0-129,1 6 0,4 1 0,1 2-129,4 3 0,5 3 0,1-2 0,6-3 0,6 3 0,4-7 129,4-7-129,0-4 0,1-4 129,0-11-129,-1-6 129,-1-4 129,-6-2-129,-7-1 0,-2-4 0,-5 6 0,-1 1 0,-5 4 0,-4 4-129,-1 6 129,-2 7-129,5 2 0,1 12 0,3 6 0,4 3 0,0 3-129,7 5 0,5-6-387,10 3-516,-8-13-3483,10 0-258,1-15-387,2 0-258</inkml:trace>
  <inkml:trace contextRef="#ctx0" brushRef="#br0" timeOffset="16238.9288">3992 11949 9804,'-9'-13'4773,"0"13"-258,-5 0-516,4 6-3483,-4-4 0,1 8-258,2-4 0,1 6-129,10-12 0,-14 17-129,14-17 0,0 23 129,0-10-129,5 0 0,4-1 0,1 3 0,1-1-129,4 1 129,-3-2 0,2-2 0,-3-1 0,-1 0 129,-6 1-129,-4-11 0,0 19 129,-1-8-129,-9 0 0,-4 1 0,2-3 0,-1-2-258,2 3-387,-1-9-645,12-1-2967,0 0-516,0 0-129,14-19-258</inkml:trace>
  <inkml:trace contextRef="#ctx0" brushRef="#br0" timeOffset="16614.9503">4216 11987 7998,'9'-33'4773,"-9"17"-258,0 16-258,-18-24-3225,8 21-258,-7-1-258,4 5-129,0 5 0,-1 8-258,3-3 129,2 4-129,5-1 0,4 1 0,0 1-129,7-2 129,7 1-129,3-1 0,0 0 129,2 1-129,0-1 0,-3 0 129,-3-2-129,-6 4 129,-5-4-129,-2 2 129,-6 0 0,-7 0-129,-2-5 129,-1 3-129,-2 0 0,2-6-129,4 2-258,-2-8-387,14 0-2838,0 0-1032,0-12-258,5-6-258</inkml:trace>
  <inkml:trace contextRef="#ctx0" brushRef="#br0" timeOffset="17330.9912">4385 12042 8643,'17'-1'4902,"-17"1"-258,14 0-129,-14 0-3612,15-1-258,-4-4 129,3 4-387,-4-4-129,4 1 0,-2-4 0,0 1 0,-4-4 0,0-3-129,-5-1 0,0-1 0,-3 0 129,-3 2-129,-4-3-129,-3 2 129,-3 2-129,0 10 0,-1 3 0,-1 5 0,-1 11 0,0 5 0,5 7-129,0 5 258,6 2-129,2 4 0,3 0 129,3-8-129,8 0 129,2-6-129,3-7 0,3-4-129,0-7-129,-3-7-387,4-2-387,-5-19-903,7 9-1677,-8-11-1161,0-1-387,-5-5 645,5 10 1806,-10-7 1161,1 5 1161,-1 6 1548,-4-5 2193,0 9 1290,0-4 258,0 15-1032,0-17-1290,5 17-774,-5 0-516,12 0-387,-12 0-258,18 16-129,-11 0-258,2 0 0,-2 4-129,0 3 0,-1-2-129,-2 3 0,-3-6 129,1-1 0,-2-5 0,0-12 0,0 0 0,0 0 129,0 0-129,-6-9 0,6-8 0,2 0 0,2-1-129,3-3 0,0 6-258,0 0-258,7 9-1548,-3-8-2838,5 7-258,-2-7-129,5 4-516</inkml:trace>
  <inkml:trace contextRef="#ctx0" brushRef="#br0" timeOffset="17623.0079">4970 11754 10320,'0'-16'5160,"0"16"-387,0 0 0,-12 8-3612,9 13-645,-2 2-129,-1 8-258,1 8 129,0 0 0,0 1 0,2 0-129,1 2 0,2-5 0,0-1 0,5-9-129,3-5 129,1-2-129,1-5-258,-1-8 0,5-1-387,-5-8-903,6-3-3225,-9-7-129,1 2-387,-5-9-387</inkml:trace>
  <inkml:trace contextRef="#ctx0" brushRef="#br0" timeOffset="17795.0178">4864 12010 10707,'-34'-14'5031,"34"14"-258,-7-13-903,14 13-2580,3 0-645,10 6-129,2 1-387,3-1-387,8 9-1290,-6-10-3096,5 2-258,-8-7-387,4 0-258</inkml:trace>
  <inkml:trace contextRef="#ctx0" brushRef="#br0" timeOffset="18044.032">5333 11743 6321,'-14'3'5160,"1"9"-129,2 9-258,-4 2-1677,6 14-1935,-4 1-129,10 9-387,-2-3 0,5 7-258,3 1-129,4-6-129,3-1-258,2-12-516,9 4-3870,-6-18-258,3-3-516,-3-13-258</inkml:trace>
  <inkml:trace contextRef="#ctx0" brushRef="#br0" timeOffset="18803.0754">5567 11981 10062,'10'-16'5031,"-5"5"-129,-5 11-129,0 0-3483,0 0-387,0 0-258,0 0-258,0 19-129,1 3-129,3-3 0,1 7 0,2-1-129,3 2 129,0-6-129,4-5 129,0-5-129,0-4 129,0-7-129,2-1 129,-1-10 0,-1-7-129,-1-2 129,1-2-129,-2 0 129,-2 0 0,-3 3-129,-1 3 129,-2 2-129,-4 14 0,0 0 0,-5 7 0,-2 12 0,-1 9 0,-1 7-129,2 2 129,0 5 0,0 1 0,2-2 0,3-5 0,-1-4-129,3-12 0,0-1-387,0-19-387,13 14-2451,-9-21-1677,7-6-129,-3-7-258,5 3-258</inkml:trace>
  <inkml:trace contextRef="#ctx0" brushRef="#br0" timeOffset="18975.0853">5885 12118 11481,'11'0'5160,"-6"6"-645,-5-6 258,0 19-4386,0-8-258,0-11-516,8 21-4128,-8-21 0,11 16-516,-11-16-258</inkml:trace>
  <inkml:trace contextRef="#ctx0" brushRef="#br0" timeOffset="19599.121">6135 11908 9159,'-8'0'4773,"8"0"-129,-8 24-258,3-11-3354,5 15 0,0-5-516,3 7 0,1-2-258,2 0 129,1-2-129,2-3-129,-1-6 129,2-4-129,-1-9 0,1-4 0,-2-4 0,3-10-129,-2-5 129,1-2 0,1-4-129,0-3 129,0 0 0,-1 6 0,1 4-129,-2 5 129,-2 3 0,-7 10 0,12 0-129,-6 14 129,-3 6-129,0-2 0,-1 5 0,0 2 0,1 0 0,-1 0-258,2 1-129,-3-8-516,11 7-2451,-10-15-1290,6 1-387,-8-11-387,18 0-258</inkml:trace>
  <inkml:trace contextRef="#ctx0" brushRef="#br0" timeOffset="19987.1432">6464 12062 9933,'0'0'4773,"14"-7"-129,-14 7-129,14-1-3612,-14 1-258,23-1-129,-10-2-129,3 1-129,1-4 0,-1 0-129,2-2 0,-2-3-129,-4-3 129,2-4 0,-8-2-129,-2 0 0,-4 0 129,-1-2-129,-8 2 0,-7 6 0,-1 3 0,-4 9 0,-1 2 0,1 8 0,-2 9 0,5 5 129,1 7 0,6 0 0,4 5 129,7-2-129,0-2 129,7 3 0,7-6-129,0-1-129,6-4-129,1-6-387,5 0-645,-7-13-3483,10 0-387,-3-10-129,5-6-258</inkml:trace>
  <inkml:trace contextRef="#ctx0" brushRef="#br0" timeOffset="20215.1561">6960 11855 8385,'-3'14'4902,"-7"5"-258,-4 4 0,0 6-2451,-5 2-1677,7 4 0,-4-5-129,5 5 0,-3-6-258,4-6-258,3 3-774,-5-13-3483,12-13-129,0 0-387,0 0-258</inkml:trace>
  <inkml:trace contextRef="#ctx0" brushRef="#br0" timeOffset="20411.1674">6799 11877 10320,'-3'-7'5160,"6"19"-258,7 9-129,-4-2-3741,9 11-258,-3-3-258,3 4-129,4-2-387,-3-6-258,6 2-774,-7-10-3483,4-4-258,-1-11-258,1 0-387</inkml:trace>
  <inkml:trace contextRef="#ctx0" brushRef="#br0" timeOffset="20671.1823">7129 11656 10965,'-9'-33'5289,"9"33"-258,0 0-129,-1 17-2709,0 7-1548,3 8-258,2 4-129,1 7-258,-1 6 129,-1 3-129,1 0 0,-2-3 0,0-7-129,-1-4-129,4 2-387,-5-22-1032,7 3-3096,-7-21-258,14 12-258,-14-12-387</inkml:trace>
  <inkml:trace contextRef="#ctx0" brushRef="#br0" timeOffset="20875.194">7032 11944 11997,'-9'0'5418,"9"0"-516,0 0 129,17 10-3999,-3-10-258,7 5-129,0-5-258,3 1-516,3 5-516,-8-6-3741,7 0-774,-7-6 0,0 0-387</inkml:trace>
  <inkml:trace contextRef="#ctx0" brushRef="#br0" timeOffset="22571.291">8297 11746 14190,'-12'-6'5418,"12"6"-129,0 0-258,0-12-4386,0 12-258,12 0 0,1 4-258,0 0-129,4 6 0,0 2 0,1 2-129,2-3 129,-2 2 0,-2-1-129,-2-2 0,-4 3 0,-4 2 129,-6-15-129,1 22 0,-4-9 0,-6 2 129,-3 1-129,-5 3 129,-2-1-129,0-1 129,2 4 0,0 2 0,7-4-129,1 0 129,4 0 0,5-1 129,3-1-258,8-5 258,1-2-258,5 0 129,0-5 0,0-2-129,3 0-258,-4-3-387,5 1-1161,-10-4-2967,3-4-258,-8-6-258,-6 13-387</inkml:trace>
  <inkml:trace contextRef="#ctx0" brushRef="#br0" timeOffset="22775.3026">8297 11939 11223,'0'0'5289,"0"0"-645,14 3 129,6 1-3999,-1-3-258,7 2-387,3 3-516,-4-6-2451,5 0-1806,-2-2-387,-2-5-129,-3-3-516</inkml:trace>
  <inkml:trace contextRef="#ctx0" brushRef="#br0" timeOffset="23056.3187">8612 11581 14061,'26'56'5418,"-17"-20"-258,2 12-387,-2 3-4128,0 7-129,-7 1-387,-2-5-645,0 9-2838,-2-15-1806,-6-1 129,-6-14-516,2-6-516</inkml:trace>
  <inkml:trace contextRef="#ctx0" brushRef="#br0" timeOffset="28190.6124">7440 11973 3999,'0'0'4515,"0"0"129,0 0-258,4-6-1935,8 6-516,-12 0-645,18-8-516,-9 3 0,3 5-387,0-4-129,3 1-129,-3 2-129,0 0 0,1 1 0,0 0 0,-1 0 0,-3-1-129,1 1 0,-10 0-258,12 0-774,-12 0-1935,0 0-1419,0 0-129,-5 2-387,-4 1 129</inkml:trace>
  <inkml:trace contextRef="#ctx0" brushRef="#br0" timeOffset="28578.6346">7404 12107 4386,'0'0'4773,"0"0"-387,0 0 0,0 0-2322,0 0-387,12 1-258,-12-1-516,10 0 0,-10 0-387,14-1-129,-5 0-129,3 1 0,1-2-129,1 2 0,3 0-129,0 0 0,-1-2-129,-2 0 0,1 2-258,-4-6-903,3 6-3354,-14 0 129,11-2-258,-11 2-645</inkml:trace>
  <inkml:trace contextRef="#ctx0" brushRef="#br0" timeOffset="29023.66">7713 11980 9030,'16'0'4773,"-5"-1"-387,-4-6-1032,7 7-1935,-7-5-387,8 5-258,-8-2-258,3 2-129,1 0-129,2 0-129,-1 0 0,0 3-129,-1 0 0,1-2-129,1 1 0,-3-2-258,3 4-903,-13-4-2451,0 0-774,0 0-258,0 0-516</inkml:trace>
  <inkml:trace contextRef="#ctx0" brushRef="#br0" timeOffset="29382.6806">7706 12088 2709,'-10'9'4644,"10"-9"-129,0 0 129,0 0-1677,0 0-1161,14 4-129,-14-4-516,19 0-129,-8-2-258,3 2-258,0 0 0,1 0-129,0 1-129,1 1-129,1 2 0,-2-1 0,0-1-258,-1-2 0,4 7-774,-10-7-3741,3 0-129,-11 0-258,15-11-387</inkml:trace>
  <inkml:trace contextRef="#ctx0" brushRef="#br0" timeOffset="34322.9629">11614 9651 4128,'-18'-18'4773,"7"11"-258,1 6-1935,-3-12-903,13 13-129,-22-4-516,14 4-129,-6 6-387,-1 9 129,-1 0-258,-3 13-129,-2 2 129,3 11-129,-5 3 0,2 6 129,3 0 0,5 4-129,3-1-129,9-6 0,1 1-129,11-7 129,6-4-129,9-3 0,3-8 0,6-6 129,3-11-129,0-5 0,3-4 129,-3-7-129,0-11 129,-6-4-129,-1-5 129,-2-1-129,-7-4 129,-4-1-258,-5-4 258,-6-4-129,-6-6 129,-1 0-129,-8-6 129,-4 0-129,-5 7 0,-5 0 0,-2 10 0,-2 8 0,-1 10 0,-4 9-258,4 11-516,-11 8-3354,7 10-774,1 2-258,0 2-516</inkml:trace>
  <inkml:trace contextRef="#ctx0" brushRef="#br0" timeOffset="35011.0025">9706 10003 4773,'21'-19'4773,"-6"7"0,7-2-387,1 4-2967,4-10-516,13 4 0,1-3-387,11 5-129,7-4 0,10 5-258,3 3 129,7 4-129,4-1 129,4 5 0,3 2-129,3 0 129,-6 2-129,-4 5 0,-7-1 0,-6 3-129,-6 2 0,-11-2 0,-14 0 129,-8-1-129,-11-3 0,-4 1 0,-8-3 0,-8-3-258,0 0 0,0 0-516,0 0-1032,-10-15-2838,-1 7-258,-2-7-258,2-4-258</inkml:trace>
  <inkml:trace contextRef="#ctx0" brushRef="#br0" timeOffset="35267.0171">11001 9652 5289,'8'-3'5031,"-1"3"-129,3 0-387,-10 0-3225,26 14 0,-11-5-645,1 13-129,-4-1-258,3 2 0,-6 1 0,-1 1-129,-5 0 129,-3-1-129,-1-1 0,-6-6-129,-2 0-129,-4-5-258,4 1-387,-6-10-2580,4 3-1290,-2-1-516,4 0-129</inkml:trace>
  <inkml:trace contextRef="#ctx0" brushRef="#br0" timeOffset="35763.0455">9408 10025 6708,'1'26'4515,"-12"-7"0,-3 3-387,-2 6-3612,-6 5-129,-1 3 129,-5 3-129,1-2 129,-1-4-129,3 1-129,2-6 0,4-5-129,3-7-258,1-9-645,15-7-1677,0 0-2064,-5-7 0,5-7-516,2-13 129</inkml:trace>
  <inkml:trace contextRef="#ctx0" brushRef="#br0" timeOffset="35976.0577">9099 10036 5934,'-6'-17'5031,"2"7"-387,4 10 0,12 3-2967,7 18-645,-2 1-516,7 7 129,0 1-129,7 11-258,0-5-258,3 5 0,-2-5-129,-1-4-645,3 4-1806,-4-8-1935,-1-6-258,-5-7-387,3 2-129</inkml:trace>
  <inkml:trace contextRef="#ctx0" brushRef="#br0" timeOffset="37063.1199">9726 10965 6063,'0'17'5289,"2"2"-129,7 8-645,-5 1-2193,8 8-1548,-1-3 129,5 5-258,1-6-129,3-2-129,-1-5-258,4-8 0,1-9 0,-1-5-129,2-5 129,-1-11-129,-2-7 0,-1-4 0,-1-7-129,-4-3 129,-3 4-129,-4 3 129,-4 2-258,-2 11 387,-3 14-129,0 0 0,-8 16 258,0 14-129,-3 5 129,2 11-129,-3 2 129,-1 11-129,2 0-129,0-4 129,1 0-129,-2-3 0,1-5-387,2-14-129,7 3-516,-5-26-2322,7-10-1419,0 0-387,6-3-258,4-25-258</inkml:trace>
  <inkml:trace contextRef="#ctx0" brushRef="#br0" timeOffset="37551.1478">10498 10928 8643,'-10'-6'4902,"10"6"129,0 0-645,7-4-3741,3 2-129,8 2-258,0-4 129,11 3-129,1-2-129,7 2 0,6-7 0,0-1 0,5-1-129,0-5 129,1-2-129,-4-3 0,1-5 129,-3-6-129,-3-2 129,-1-6 129,-4-1-129,-3-2 0,-1 2 0,-1-2-129,-6 9 129,-3-2 0,-4 10 0,-5 3-129,-5 8-129,-3 0 129,-4 14 0,0 0-258,-9-3-129,-1 3-129,4 11-903,-9-2-3225,5 0-516,1-2 0,9-7-645</inkml:trace>
  <inkml:trace contextRef="#ctx0" brushRef="#br0" timeOffset="37875.1663">11143 10370 7482,'0'0'5289,"0"0"-258,0 0-129,0 0-3483,5 0-258,6 0-516,5 5-129,-2-2-258,10 4 0,-2 1-129,4-2 0,-4 2 0,4-2-129,-5 0 129,-2-1-129,-5 1 0,-3 2 0,-11-8 0,2 20 0,-3-9 0,-10 6 0,-1 3 0,0-3-258,1 4-258,-2-7-645,9 8-3741,-2-9-129,6-1-516,0-12-258</inkml:trace>
  <inkml:trace contextRef="#ctx0" brushRef="#br0" timeOffset="39559.2625">11938 10151 1548,'0'10'4773,"7"-10"-129,3 0 129,4 0-2709,8 1-516,2-1-258,9 9-258,4-5-129,11 8-258,4-3-129,10 9-129,4 0-129,6 0 129,7 3-129,0 3-258,4-3 258,-3 1-258,-1 0 258,-3-5-258,-8-2 129,-8-2-129,-9-6 0,-10-1 0,-10-1 0,-12-4-258,-5 3-258,-14-4-774,0 0-3354,-5-10-129,-6 5-516,-4-7-516</inkml:trace>
  <inkml:trace contextRef="#ctx0" brushRef="#br0" timeOffset="39866.2802">13004 10258 4257,'0'0'5547,"2"14"-645,5-1 0,-7-13-2064,19 18-2064,-7-9 0,8 9-387,-2-2 129,7 2-387,-4-3 0,2 2 0,-3-3 0,-5 0-129,-3 0 0,-4-1 129,-8-3-129,-7 2 0,-3 2 0,-4-2 0,0 2-258,-4-6-129,8 8-1032,-4-5-3096,14-11-516,-6 15-258,6-15-258</inkml:trace>
  <inkml:trace contextRef="#ctx0" brushRef="#br0" timeOffset="40503.3166">13609 10436 4644,'-13'6'5418,"13"-6"-258,0 0-129,8 4-1806,-8-4-1935,28 1-387,-12-1-258,9 6-129,0-2-258,5 4-129,-2 1 0,-2-1-129,0 3 0,-4 1 0,-5 2 0,-3 2 129,-10 0-258,-4 1 129,-4 2-129,-8 2 129,-7 2-129,-1 3 0,-4 0 0,0 2 129,0 0-129,2-2 129,4 3 0,3-4-129,7-3 129,4-2 129,4-2-129,0-2 0,9-3 0,1-2 0,5-4 0,-1-1 0,2 0 0,0-1-129,1 0-258,-3-5 0,3 1-387,-8-6-2064,3 4-1935,-12 1-516,16-13 0,-15 2-129</inkml:trace>
  <inkml:trace contextRef="#ctx0" brushRef="#br0" timeOffset="40715.3288">13662 10738 7224,'0'0'5289,"6"-12"0,4 12-387,1-8-3225,9 8-516,-3 0-387,6 1-258,2 5-645,-2-3-645,7 8-4128,-6-4 0,0 4-387,-4-7-645</inkml:trace>
  <inkml:trace contextRef="#ctx0" brushRef="#br0" timeOffset="43031.4612">12288 9753 5547,'12'-13'4644,"-3"12"-129,-9 1-129,0 0-3741,4 17-387,-4-4 0,2 7 0,-1 0-129,1 5 0,0-1-129,1-3 0,-2-3 129,1-2-129,1-3 0,-3-13 129,3 10 0,-3-10 0,0 0 0,5-10-129,-3-5 129,3-6-129,1-1 129,2-1-129,0-2 258,3 3-129,-1 1 0,2 8 0,-2 2 129,1 11 0,-3 0-129,-1 15 0,-2 4 0,-1 6-129,-1 4 129,-1 2-129,0 4-129,-1-6 129,2 0-387,-1-8-258,7 2-2064,-4-11-1677,-5-12-516,14 1-387,-5-5 388</inkml:trace>
  <inkml:trace contextRef="#ctx0" brushRef="#br0" timeOffset="43459.4857">12549 9876 1032,'13'-2'4257,"-5"2"516,-8 0-387,18 0-1935,-3 4-1290,-3-4 129,7 4-516,-2-4-258,4 2 0,-4-2-258,3-1 0,-4-7 0,-1 1-129,-3-4 0,-3-2-129,-4-2 129,-3-5-129,-2 3 0,-4 1 0,-7 2 0,-2-2 0,-2 6 0,-5 5 0,-1 5-129,-4 1 129,3 10 0,1 8 0,0 5 129,8 6 0,0 1 0,8 2 0,5 1 129,5-1-129,5-4 0,6-1 129,5-7-129,0-1-129,3-4-129,0-9-129,2-2-258,-7-6-1290,5-5-2580,-3-6-387,-1-4-516,2-4 258</inkml:trace>
  <inkml:trace contextRef="#ctx0" brushRef="#br0" timeOffset="43706.4998">13020 9777 1806,'0'8'4257,"0"-8"387,-1 24-516,-5-1-2322,-3-5-903,3 5 0,-6-1-387,1-1 0,-1 0-129,-1-2-129,0-4-129,0-4-129,4-2-129,-3-6-387,12-3-1161,-14 0-2322,8-7-516,5-5-258,-4-5 130</inkml:trace>
  <inkml:trace contextRef="#ctx0" brushRef="#br0" timeOffset="43902.511">12862 9845 645,'0'0'4644,"6"1"387,-6-1-129,15 14-1677,0 5-1548,-5-10-129,7 12-387,-3-2-516,5 2-129,-2-2-258,2-3-258,0 3-258,-4-5-258,1 2-516,-6-12-2322,3-1-1290,-4-3-516,3-2-129</inkml:trace>
  <inkml:trace contextRef="#ctx0" brushRef="#br0" timeOffset="44170.5263">13151 9622 6837,'0'-11'5031,"0"11"-258,0 0-258,12 19-3483,-11-2-516,6 13-129,-4 2-129,4 4-129,-3 3 0,2 2 0,-2-4-129,2 2 0,1-4-129,-2-5 0,2-3-258,-3-11-129,4 1-1032,-8-17-1677,0 0-1419,0 0-387,0 0-129</inkml:trace>
  <inkml:trace contextRef="#ctx0" brushRef="#br0" timeOffset="44347.5365">13119 9874 5160,'-10'-8'5289,"6"-3"-129,9 11-387,5-1-2967,15 5-645,-3-2-387,6 9-129,1-3-645,1-4-774,3 7-3741,-11-4-387,-1 0-258,-7-2-387</inkml:trace>
  <inkml:trace contextRef="#ctx0" brushRef="#br0" timeOffset="53039.0335">15572 8994 2322,'0'0'2838,"0"21"-1677,0-4-645,-2 7-129,2 6-129,0 0 0,0 5 129,0-2-129,1-2 0,3-5 0,4 2 0,1-8 0,3-1 129,0-5-258,4-3 129,-1-4 0,6-4 0,-2-3 0,6 0 0,0 0 0,4-4 129,1-5 0,3 4 129,0-5-258,4 2 0,-3-3 258,6 4-387,-2-5 129,1 5-129,0-1 0,0 3 0,1 0 0,0-1 0,-1 1-129,-2 2 258,2-2-129,0-1 0,-3 1 0,1 2-129,-3-3 129,3 4-129,-1-1 129,-1 0-129,1 3 0,-1 0 129,4 0-129,-2 0 0,1 0 0,1 1 0,-3 0 0,2 1 0,-4 1 0,2 0 0,-1-2 0,-1 3 0,0-2 0,3 3 0,-2-3 0,3 1 0,-1-1 0,-2 0 0,1-2 0,-4 1 129,-3-1-129,-3 0 0,-7 0 0,-3 0 129,-5 0-129,-11 0 129,9 0 129,-9 0-258,0 0 129,0 0-129,0 0 0,0 0 0,0 0 0,0 0 0,0 0 0,9-6 0,-9 6 0,0 0-129,10-4 258,-10 4-129,11-5 129,-11 5-129,9-4 129,-9 4 0,0 0 0,10-14 0,-10 14 0,4-12 0,-4 12 129,3-15-129,-3 15 0,1-18 0,-1 18 258,3-18-258,-3 18 129,0-17-129,0 17 129,0-13-129,0 13-129,0 0 0,-11-4-774,1 6-3096,3 4-258,2 11-774,-6-5 258</inkml:trace>
  <inkml:trace contextRef="#ctx1" brushRef="#br0">22252 15664 0,'0'0'0,"0"0"0,0 0 0,0 0 0,0 0 0,0 0 0,0 0 0,0 0 0,0 0 0,0 0 0,0 0 0,0 0 0,0 0 0,0 0 0,0 0 0,-247-109 0</inkml:trace>
  <inkml:trace contextRef="#ctx0" brushRef="#br0" timeOffset="57343.2798">18234 9240 1,'0'0'1160,"0"15"130,0 0-129,0 9 258,0 7 387,0 5-258,3 13-129,1 3-387,1 9-129,0 6-258,2 6 0,0-4-387,0 3-129,1-5 0,-1-6-129,1-10 0,-2-3 0,-1-11-387,0-9-516,0-5-1290,-1-2-1548,-4-21 0</inkml:trace>
  <inkml:trace contextRef="#ctx0" brushRef="#br0" timeOffset="58030.3191">18165 9454 1032,'0'0'1935,"0"0"-258,0 0 0,0 0 0,0 0-258,0 0 0,0-11-774,0 11 0,2-17-258,-2 17 0,1-21 129,-1 21 0,1-19 0,-1 19-129,6-27 387,3 15-387,-4-2 129,2 4 0,-3 0-258,4 1 0,-8 9 0,13-10-129,-13 10-129,14 7 129,-5 11-129,3 2 129,4 9-387,-1 6-2967,9 0-774,7 10-645,-1-16 129</inkml:trace>
  <inkml:trace contextRef="#ctx0" brushRef="#br0" timeOffset="62062.5497">8887 3972 1161,'0'0'3999,"0"0"129,-5 11-129,-6-6-1548,-2 19-1419,-6-3-258,-1 13 129,-6 5-387,1 8-129,-7-2 0,3 8 0,-1-1-129,3-3-129,0-4 0,7-5-129,6-7-258,1-13-258,11 3-1419,2-23-1935,0 0-129,0 0-516,8-18 129</inkml:trace>
  <inkml:trace contextRef="#ctx0" brushRef="#br0" timeOffset="62279.5622">8571 4261 3096,'-24'26'3612,"16"2"0,-5 3 129,1 3-2709,4 10-129,-3-4-129,8 6-129,-1-10-129,4 3 258,3-13-258,7-2-129,1-7-129,9-8-516,4-5-3354,2-4-387,0-9-387,6-9-516</inkml:trace>
  <inkml:trace contextRef="#ctx0" brushRef="#br0" timeOffset="83198.7587">9789 3485 7740,'6'25'4644,"-4"2"-129,-2 0-516,5 12-3225,-5 0 0,0 9-258,0-2-258,0 3-129,0-9 0,0-2-129,0-10 0,0-5 0,0-7 129,0-16-129,0 0 129,0 0-129,0 0 129,0-23 0,-3-7 0,3-8-129,-3-8 129,-1-9-129,0-3 129,-1 3-129,0 1 258,2 8-258,-1 10 129,1 10-129,3 14 129,0 12-129,5 5 0,5 11 129,1 6-129,3-1 129,2 2-129,5 1 129,3-5 0,-2-4 0,0-5-129,1-3 129,1-7 0,1-5 0,-2-3 0,1-6 0,-2-2-129,0-3 129,-1-4-129,1 3 129,-4 4-129,-3 0 0,-2 3 0,0 3 0,-5 6 0,1 4 0,-2 1 0,0 11 129,-1 0-129,1 9 0,-3 1 129,0 12-129,-4 1 0,0 5 0,0 1-129,-1-2-129,1 4-387,-4-11-645,10 3-2580,-1-18-774,7-1-258,4-14-516</inkml:trace>
  <inkml:trace contextRef="#ctx0" brushRef="#br0" timeOffset="83610.7821">10516 3643 3612,'0'0'4902,"-9"0"-258,-5 6-129,-1 14-1677,-6-7-1677,7 16 0,-6-9-516,7 7-129,0-4-258,6-1 129,4-3-129,3 1 0,3-9-129,9-2 0,3-7 0,3-2 0,1-1 0,2-11 0,-1-4 0,0-3-129,-3-2 129,-3-5 0,-3-1 0,-3 5 0,-5-4 0,-3 5-129,0 7 129,0 14-129,-7-9 0,7 9 0,-15 14 0,9 2 0,0 11 0,4 1-129,1 1 0,1 0-258,6 1-903,0-9-3354,8 0-129,1-12-387,5-5-258</inkml:trace>
  <inkml:trace contextRef="#ctx0" brushRef="#br0" timeOffset="83865.7966">10815 3604 8901,'0'0'4902,"-9"20"-258,5 6-258,-3-1-3870,5 11 0,-3-4-129,5 10 0,-2-3-258,0 5-129,1-5 258,1-3-387,0-6 0,-4-7-645,4 5-516,0-28-2838,-3 16-516,3-16-645,-8-7 129</inkml:trace>
  <inkml:trace contextRef="#ctx0" brushRef="#br0" timeOffset="84166.814">10712 3782 6966,'-8'-68'4902,"8"41"0,2-3-1290,13 13-1419,-8-12-645,16 12-516,0-3-516,3 9 0,4 2-258,1 4-129,-5 5 0,0 9 0,-5 7-129,-6 4 129,-5 4-129,-8 3 0,-2 2 0,-10-2 129,-4 0 0,-4-2-129,-7-2 129,2 0-129,-2-8 129,4-1-129,3-5 0,4-3-387,14 8-2838,0-14-1548,9-3-129,8-11-774,3 3-129</inkml:trace>
  <inkml:trace contextRef="#ctx0" brushRef="#br0" timeOffset="85762.9053">11349 3328 903,'0'0'3225,"0"0"-387,0 0-258,0 0-387,0 0-516,0-7 0,0 7-516,-9-1-129,9 1-129,-10 0 0,10 0-258,-18 0 0,7 0 0,-2 0-129,1 2 129,-3-2-129,5 3 0,-4-3 0,4 1 0,1-1 0,9 0-258,-12 0 129,12 0-129,0 0-129,0 0 0,0 0-129,0 11 129,0 1-129,6-1 0,0 10-129,1 5 258,-2 7-258,2 7 258,-2 6-258,0 3 129,-3 5 0,0 0 0,0 2-129,-2-6 129,0-4-129,-2-7 129,2-7-129,0-5 129,0-2-129,0-11 0,0-14 129,8 14 0,-8-14 0,14 3 0,-4-3 129,2 0-129,0-4 0,2-1 258,0 4-387,0-3-387,5 7-1419,-8-3-2709,5 0-258,-6-5-258,2 3-129</inkml:trace>
  <inkml:trace contextRef="#ctx0" brushRef="#br0" timeOffset="86069.9227">11575 3471 9417,'5'-13'5031,"5"-1"-387,-10 14-258,6 7-3741,0 11 258,-4 3-645,1 8 0,-2 7 0,0 3-129,-1 0 0,0 0-129,0-1 0,0-5 0,0-4-129,-1-8-387,2-3-645,-1-18-1548,7 3-1806,-7-3-387,19-15-258,-9-9-129</inkml:trace>
  <inkml:trace contextRef="#ctx0" brushRef="#br0" timeOffset="86294.9357">11777 3407 8127,'2'-17'4902,"1"3"-258,-3 14-129,5 12-3354,-1 10-258,-3 1-129,2 13-516,-2 6 0,4 9 0,-4 0-258,3 1 129,-4-3-129,1-3-258,3-5-387,-4-14-1032,2-4-2838,-2-23-258,1 17-129,-1-17-645</inkml:trace>
  <inkml:trace contextRef="#ctx0" brushRef="#br0" timeOffset="86490.9468">11597 3568 7353,'-38'-28'4902,"28"28"0,10 0-387,0 20-2838,12-9-774,12 12 0,1 1-645,5 1-129,8 6-516,-3-10-1032,10 8-2967,-9-12-387,3 2-258,-8-14-258</inkml:trace>
  <inkml:trace contextRef="#ctx0" brushRef="#br0" timeOffset="86834.9664">12098 3659 6837,'-16'-2'4515,"5"13"0,-4 4-387,5 10-3225,-6-5 129,11 10-387,2-6-258,5 2 129,7-9-258,9 0 0,3-10 0,5-3 129,-1-4-129,3-9 0,-4-10-129,-3-2 129,-4-3-129,-7-7 0,-7-4 129,-3-1-129,-5-2 0,-7 3 0,-5 7-129,1 4 0,-3 4 0,-1 12-129,6 9-258,-3 8-645,15 18-3096,-4-8-516,7 4-258,6-3-387</inkml:trace>
  <inkml:trace contextRef="#ctx0" brushRef="#br0" timeOffset="87302.9932">12576 3225 11997,'1'-13'5031,"-1"13"-645,-13 16 258,12 14-4128,-4 9-258,4 11-258,0 8 0,1 2-129,4 0 129,4-2 0,2-8-129,2-5 129,1-8 0,0-11-129,0-13 258,-3-7-129,-1-6 0,-3-12 0,-4-4 0,-2-8 0,-10-5 0,-5 2 0,-3 0 0,-4 1 129,-4 10-129,-3 5 0,0 10 0,-2 4 0,3 13 0,6 7 129,2 6-129,6 0 0,7 0 129,7-1-129,4-2 0,12-4 129,6-3-258,4-8 0,4-2-516,1-9-774,8 1-3225,-8-4 0,5-3-516,-8-8-129</inkml:trace>
  <inkml:trace contextRef="#ctx0" brushRef="#br0" timeOffset="87655.0134">12773 3686 8385,'12'0'4902,"-12"0"-129,17 0-129,-17 0-3354,27-5 0,-12-5-516,8 1-258,-6-4-258,2-4 0,-2-5-129,0 2 0,-6-3 0,-3-5 0,-6 3 0,-2 0-129,-6 0 129,-7 7-129,-2 7 0,-3 5 0,-7 6-129,0 13 258,-3 9-258,3 15 258,4 4-129,3 4 129,6 4-129,4-3 129,8-1 0,3-5-129,10-4-129,2-14-129,11 3-903,-6-17-3483,10-1-129,-4-9-516,6-5 0</inkml:trace>
  <inkml:trace contextRef="#ctx0" brushRef="#br0" timeOffset="87843.0243">13095 3756 9159,'12'39'5160,"-12"-28"-516,2 7 0,-4-5-3096,3 12-645,-1-9-387,0 4-387,0-1-645,-3-5-516,4 2-3483,-1-16-516,0 19 129,0-19-774</inkml:trace>
  <inkml:trace contextRef="#ctx0" brushRef="#br0" timeOffset="88127.0404">13385 3380 12771,'9'-19'5031,"-9"19"0,8 0-387,-8 10-3999,0 12-258,3 6-129,1 9 0,-1 4-258,1 6 129,0 4-129,-2-5 0,2 0-129,-1-7-129,1-5-387,-4-18-1032,12 5-3096,-12-21-129,20 0-387,-9-14-387</inkml:trace>
  <inkml:trace contextRef="#ctx0" brushRef="#br0" timeOffset="88351.0534">13650 3257 11997,'12'0'5031,"-10"10"-387,5 21 129,-5 3-4128,6 14-258,-4 2 0,5 9-387,-3-2 129,1 1 0,-2-4-387,-2-11 0,2-3-516,-5-21-1935,0 0-1935,0-19-258,-11 0-387,-4-12-129</inkml:trace>
  <inkml:trace contextRef="#ctx0" brushRef="#br0" timeOffset="88535.0637">13460 3465 9546,'-31'-25'5160,"31"25"-258,0 0-258,22 7-3354,-6 2-258,12 6-387,0 2-258,7 5-387,1 1-387,0-9-1548,5 11-2838,-5-11 0,2-1-516,-1-12-258</inkml:trace>
  <inkml:trace contextRef="#ctx0" brushRef="#br0" timeOffset="88863.0826">14014 3547 9546,'-50'65'4902,"33"-27"-258,0-7-258,15 6-3225,2-14-387,14 0-387,5-7-258,8-7 129,4-9-129,-1-2 0,0-15 0,0-5-129,-7-7 129,-4-7-129,-7-4 129,-7 0-129,-5-1 0,-5 5 0,-9 6 0,-5 5 0,-3 11 0,-2 7-129,3 8-129,-2 9-645,14 15-3354,-3-10-129,12 9-645,0-7-387</inkml:trace>
  <inkml:trace contextRef="#ctx0" brushRef="#br0" timeOffset="89334.1096">14444 3160 10836,'12'5'5289,"-12"16"-516,3 9 129,-8 5-4257,5 8 0,-2 3-258,2 8-387,0-5 129,2 2-258,0-7 129,3-6 0,-2-6 0,1-8 0,-1-11-129,-3-13 129,0 0 0,9-8 0,-7-12-129,-2-7 129,-2-1-129,-3-5 0,-5 5 129,-6 2-129,-3 6 129,-5 7 0,-3 8 0,-3 5 129,1 10 0,1 13 0,4 4 0,6 4 0,3 1 0,10 0 0,5 2 0,11-2 0,6-5-129,6-5 0,5-3-258,1-11-258,12 7-2064,-7-16-2193,4-4-258,-7-10-258,6 0-258</inkml:trace>
  <inkml:trace contextRef="#ctx0" brushRef="#br0" timeOffset="89703.1307">14663 3585 8256,'12'13'4902,"-3"-13"-258,11 0 0,-4-15-3354,11 8 0,-8-9-645,4-1-258,-1-5-129,-5 3 0,-2-3-129,-4 0 0,-6 0-129,-5 1 129,-4 1-129,-8 4 0,-5 6 0,-3 7 0,-1 3 0,-3 9 0,-1 13 0,4 8 0,3 6 0,3 4 129,7 2 0,4-1 0,4 3 0,7-9 0,4-6 0,4-8-258,7-5-516,-3-16-2580,10 0-1290,-2-12-516,6-3-258,-4-15-516</inkml:trace>
  <inkml:trace contextRef="#ctx0" brushRef="#br0" timeOffset="90179.1579">15039 3155 12900,'0'0'4902,"0"0"0,8-12-258,10 12-3999,4-3-258,9 3 0,-2 0-258,4 0 0,-3 0 129,-2 1-129,-3 2-129,-5 1 0,-4 1 258,-7-1-258,-9-4 129,7 19-129,-7-6 0,-2 5-258,-5 0 387,0 6-387,2 3 258,-1 0-258,0 3 258,1 2-258,3-1 129,2 5 129,0 1 0,1 2 0,2-3 0,2 5 0,0-4-129,-2 2 258,-3-1-129,0-3 0,-7-4 0,-6-1 0,-5-4 0,-6-2 0,-3-2 0,-2-4 0,0-5-129,-2-4-258,9 10-1548,-2-16-3225,10-1 258,-2-5-516,16 3-516</inkml:trace>
  <inkml:trace contextRef="#ctx0" brushRef="#br0" timeOffset="91198.216">6559 3489 9546,'29'21'4773,"-19"-5"-387,-1-2-387,3 11-3354,1 3-516,1 7 129,-1-1-129,1 0-129,1 2 0,0-5 129,1-4-258,-1-6 258,0-7 0,1-3-129,-1-10 258,-1-1 0,-4-8 0,2-6-129,-2-9 0,-3-5 0,-3-1 0,1-2 0,-2 0 0,-1 2-258,2 3 0,-1 2-258,4 13-645,-3-5-645,8 16-2580,-1-7-258,3 7-129,3 0-387</inkml:trace>
  <inkml:trace contextRef="#ctx0" brushRef="#br0" timeOffset="91630.2407">7122 3564 7224,'-2'-11'4257,"-15"1"0,6 10-129,-8-5-2838,4 11-387,-3 6-129,3 9-258,-3 5-129,7 6 0,3 1-258,6 4 258,2-2-258,6-4 0,5-3 0,5-6 0,5-8-129,0-7 129,-2-7 0,0-5 0,0-9 0,-4-3 0,-6-10 129,-1-4-129,-4-5 0,-4 0 0,0 2 129,-4 4-129,-2 2 0,0 7-129,6 21 129,-12-8-129,9 17 0,3 13 129,0 7-129,6 2 0,2 8-129,2 1 129,4-4-129,1-8-516,8 1-3741,-8-15-258,4-3-258,-2-11-516</inkml:trace>
  <inkml:trace contextRef="#ctx0" brushRef="#br0" timeOffset="92442.2874">7340 3479 9030,'14'-26'4515,"-5"26"-387,-9 0-387,12 25-2967,-7 3-387,3 10-258,-1 5 0,2 7-129,0 0-129,1-3 0,-3-1 129,3-10-129,-5-7 0,0-7 129,-5-22 0,8 11 0,-8-11 0,0-15 0,0-8 129,0-6-129,-4-6 387,4-1-129,0-3 129,0 2 0,3 3 0,4 4 129,0 6-129,5 8-129,0 3-129,2 8-258,2 6-258,-1 1-774,5 13-2967,-6-10-258,4 7-258,-7-5-516</inkml:trace>
  <inkml:trace contextRef="#ctx0" brushRef="#br0" timeOffset="92615.2971">7697 3496 10707,'2'18'3483,"-2"-18"-3354,0 18-258,4-6-4515,2 11 0</inkml:trace>
  <inkml:trace contextRef="#ctx0" brushRef="#br0" timeOffset="92751.305">7774 3854 1419,'2'11'258,"-2"-11"-258,0 0 0</inkml:trace>
  <inkml:trace contextRef="#ctx0" brushRef="#br0" timeOffset="94022.3777">7920 3517 7740,'-18'-3'4644,"18"3"-129,0 0-516,-2 14-2709,1-4-387,5 14-258,1-2-258,2 6-129,-1 4 0,0-2-129,-1 4 0,0-4-129,-1-6 0,-2-5 0,3-6 0,-5-13 129,13 5-129,-13-5 129,15-14-129,-6-7 129,0-2 0,3-3 0,-1-3 0,0 3 129,-2 1-129,1 2 0,-3 7 129,2 7-129,-1 8 129,2 5-129,-3 12 0,3 7-129,-1 5 0,-2-2 0,3 10-129,-1-8-129,1 6-516,-7-18-1419,6 8-2064,-2-12-516,3 1-129,-10-13-645</inkml:trace>
  <inkml:trace contextRef="#ctx0" brushRef="#br0" timeOffset="94434.4013">8319 3701 10449,'23'-14'5031,"-15"1"-516,8 8-129,-4-11-3225,8 7-387,-6-10-258,4 4-387,-3-5 129,-1 2-129,-3 1 0,-2-3 0,-4 0 0,-5 1-129,-7 3 129,-4 0-129,-5 7 0,-3 0 0,-3 4 0,1 5 0,-3 5 129,3 7 0,4 5-129,1 10 258,5 0-129,4 5 0,2 0 0,5 4 0,3 0 0,8-2 0,4 0 0,2-6-129,-1 0 0,6-8 0,2-1-387,0-11-387,7 9-1806,-6-20-2451,3 2 129,-3-16-516,3 1-129</inkml:trace>
  <inkml:trace contextRef="#ctx0" brushRef="#br0" timeOffset="94666.4144">8764 3460 10707,'0'34'4902,"-5"-7"-258,-8-8-129,3 15-3741,-4-4 0,-1 5-258,1-3-258,4-2 0,-1-4-129,0-9-129,4 0-258,7-17-645,-7 13-2838,7-13-1032,-2-10 0,0-11-516</inkml:trace>
  <inkml:trace contextRef="#ctx0" brushRef="#br0" timeOffset="94878.4267">8623 3521 9417,'0'10'5160,"0"1"-387,10 14-129,-7-8-3096,12 10-387,-3-1-387,6 5-258,-1-4-258,2-1-129,0-5-129,-2-5-258,0 0-516,-3-16-1677,4 2-2451,-8-8 0,5-2-387,-7-15-387</inkml:trace>
  <inkml:trace contextRef="#ctx0" brushRef="#br0" timeOffset="95170.4432">8899 3223 12513,'12'-4'5289,"-12"4"-387,10 34-129,-8-10-4257,8 10 0,-3 4-129,0 7-258,3 5-129,-3 3-129,0-3 129,-1 1 0,0-6 0,-3-6 0,-1-3-129,2-8 129,-1-9-258,-3-19 129,9 20-387,-9-20-258,12 3-1161,-12-10-2967,0 7 129,2-21-516,-1 8-129</inkml:trace>
  <inkml:trace contextRef="#ctx0" brushRef="#br0" timeOffset="95374.4551">8892 3577 10320,'-14'-16'5160,"2"-6"-387,12 22-645,3-11-2451,13 8-645,-2-6-258,13 7-258,-6-2-258,7 4 0,-1 0-129,0 0-258,1 0-258,-8 0-1419,5 6-2967,-9-7-258,1 8-129,-5-7-774</inkml:trace>
  <inkml:trace contextRef="#ctx0" brushRef="#br0" timeOffset="95666.4718">9423 3494 12126,'0'0'5547,"-9"0"-387,9 0-129,0 0-3612,0 0-1161,-2 12-258,2-12-387,6 29-1161,-6-17-3354,7 15-258,-4-11-258,6 14-258</inkml:trace>
  <inkml:trace contextRef="#ctx0" brushRef="#br0" timeOffset="95818.4804">9458 3822 10449,'3'29'5289,"-3"-29"-516,3 20 0,-3-20-3612,7 15-516,-7-15-1419,7 12-3870,-7-12 0,10 3-903,-10-3 0</inkml:trace>
  <inkml:trace contextRef="#ctx0" brushRef="#br0" timeOffset="100438.7447">9488 3908 2193,'0'0'3096,"-3"-11"516,3 11-2193,0 0-387,-2-12-129,2 12-258,0 0-258,0 0-258,0 0 0,0 0-129,0 0 0,0 13 0,0-3-129,0 2-129,2 1 258,-2-13-258,3 20 129,-3-20-258,9 10 258,-9-10-129,9 0 129,-9 0 258,10-17-258,-10 17 258,7-18-129,-6 5 129,-1 3-129,0-3 129,0 2-129,0 11 129,-5-18-129,5 18 129,-8-14-129,8 14 0,0 0-258,-8-9-645,8 9-2193,0 0-387,-8 0 258</inkml:trace>
  <inkml:trace contextRef="#ctx0" brushRef="#br0" timeOffset="101330.7957">9423 3506 903,'5'12'2322,"4"-12"-516,-9 0-129,14-2-258,-7 0-387,-7 2 0,16-10-129,-16 10 129,9-8-258,-9 8-258,0 0 129,0 0-387,0 0 129,-8-3 0,8 3-258,-11 0-129,11 0 0,-9 7-129,9-7-129,-4 11-1032,4-11-2193,0 0-258,3 18-129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4-20T08:30:19.9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2-04-20T08:30:20.470"/>
    </inkml:context>
  </inkml:definitions>
  <inkml:trace contextRef="#ctx0" brushRef="#br0">11575 17813 0,'0'0'0,"-28"-1361"0,11 1023 0,-21-27 0,38 365 0,-265-948 0,37 596 0,228 352 0</inkml:trace>
  <inkml:trace contextRef="#ctx1" brushRef="#br0">4092 10554 3096,'-11'-4'3741,"11"4"258,-12-3-1548,0-7-516,12 10-258,-20-4-387,20 4-129,-18-4-387,18 4 0,-18 0-258,18 0-258,-16 8 129,9 5-258,0 0 0,0 5-129,3 2 0,-1 4 129,2 4-129,1 2 129,-2 0-129,3 2 129,1 1-129,0 1 129,0-4-129,0 2 0,0-3 129,0-6-129,0 1 0,1-3 0,-1-6 129,0-2-129,0-2-129,0-11 0,0 21-258,0-21-1290,0 0-2193,-10 6-774,10-6 0,-13 0-387</inkml:trace>
  <inkml:trace contextRef="#ctx1" brushRef="#br0" timeOffset="216.0124">3792 10983 4644,'0'0'4902,"2"-19"-129,-2 19-258,10-17-2709,4 17-129,-5-10-645,6 8-387,-3-3-258,4 4-387,0 1-258,0-4-645,5 7-1419,-4-3-2064,2 0-258,-3 0-387,3 0 0</inkml:trace>
  <inkml:trace contextRef="#ctx1" brushRef="#br0" timeOffset="456.026">4083 10900 3096,'0'0'4515,"9"-6"0,-9 6 0,0 0-2193,0 0-774,9 14-129,-9-14-774,5 21 0,-2-6-258,3 4 0,-4 0-258,1-2 0,3 6 0,-3-2-129,0-3 0,0-3-516,0 1 0,-3-16-645,6 12-903,-6-12-2451,0-11-129,0-7-516,0-3 387</inkml:trace>
  <inkml:trace contextRef="#ctx1" brushRef="#br0" timeOffset="616.0353">4140 10793 2580,'-2'-46'4644,"1"29"-387,1 17 0,0 0-1806,-2-19-903,2 19-774,5 3-1032,-5-3-1806,9 12-1935,-1 2-387,0-1-258,0 0 129</inkml:trace>
  <inkml:trace contextRef="#ctx1" brushRef="#br0" timeOffset="984.0563">4262 10843 4644,'0'0'4644,"9"6"-387,-9-6 0,7 13-2709,-1 4-645,-4-3-258,3 5-258,-1 1-129,-1 2-129,-1-2 129,1-3-129,-1 6 0,-2-9 0,0-14 0,0 15 0,0-15 0,0 0 0,0 0 0,0-8 258,0-12-258,2 5 129,1-3 129,6-1-129,1-4 129,2 5-258,2-2 129,0 4-258,2 2-129,-2 2-516,6 10-1032,-7-3-2838,5 3-129,-5 1-258,2 1-258</inkml:trace>
  <inkml:trace contextRef="#ctx1" brushRef="#br0" timeOffset="1412.0808">4571 10858 3999,'0'0'4902,"0"0"-258,5-7-258,-5 7-1161,-5-1-1935,5 1-387,0 0-258,-11 0-387,11 0-129,-13 12 129,5-5-129,-1 3-129,2 0 0,0 3 0,3-3-129,1 3 129,3-13 0,0 22 0,0-22 0,12 16-258,-3-7 258,1-3 0,0 1 0,0 0 0,-1 1 0,0 2 0,-3 6 258,-2 0-258,-1-1 129,-3 0-129,0 2 129,-4-2 0,-3 2 0,1-3-129,-2-7 0,8-7 0,-14 14 0,14-14-129,-9 8-774,9-8-1290,0 0-2322,0 0 0,-3-8-645,3 8 0</inkml:trace>
  <inkml:trace contextRef="#ctx1" brushRef="#br0" timeOffset="1748.1">4828 10710 9804,'-12'-14'4773,"5"23"-129,-5 3-387,5 4-3999,-2 5 0,6 7 0,-1 1-129,2 1 129,0 4-258,0-1 129,0 6 0,0-1-129,-1-1 129,-1-1-129,3-4 129,-1-3-129,2-1 129,0-4-129,2-9 0,3-5 129,5-3-129,0-3 0,4-4-129,-3 0-387,6-1-1419,-7-12-2322,0 2-387,-6-4-258,-1 4-516</inkml:trace>
  <inkml:trace contextRef="#ctx1" brushRef="#br0" timeOffset="1944.1112">4690 11072 5289,'-11'0'5031,"11"0"129,-5-12-645,9 12-1677,3-15-1548,9 12 129,-4-13-774,6 12-129,0-4-129,-1 1-516,3 7-1161,-4-2-3483,-2 2 129,-4-2-516,2 2-387</inkml:trace>
  <inkml:trace contextRef="#ctx1" brushRef="#br0" timeOffset="2600.1485">5439 10828 6966,'0'0'4773,"11"-2"-258,-11 2-129,3 9-2838,-3-9-387,0 25-129,0-9-387,0 7-258,0 1 0,0 3-258,0 4 129,0 1-129,0 1 0,0-4-258,1 3-129,-1-11-903,6 2-3225,-5-6-129,0-5-387,-1-12-387</inkml:trace>
  <inkml:trace contextRef="#ctx1" brushRef="#br0" timeOffset="2788.1595">5330 11046 4902,'-7'-11'5160,"2"-1"-387,5 12-129,11-1-1290,0-4-2451,10 5 129,-1-3-516,5 1-258,5 2-1032,-4-11-2838,5 7-645,-1-4-516,0-3-129</inkml:trace>
  <inkml:trace contextRef="#ctx1" brushRef="#br0" timeOffset="3260.1863">5674 10646 7353,'-2'-35'4773,"2"35"0,0-11-387,1 18-1677,-1-7-1935,10 29-129,-7-5-258,4 9 0,-1 2-258,-1 5 129,-2 4-129,-1-5 0,1-1-129,-3-5 129,0-4-129,0-4 0,0-8 0,0-4 0,0-13 0,0 12 0,0-12 0,0 0 0,6-17 129,-1 2-129,2-3 0,-1-3 0,8 0 0,-2 1 0,2-1 0,1 3 0,-1 5 0,2 2 0,-2 9 0,-2 2 0,-4 2 0,-2 11 129,-2 5-258,-2 3 129,-1 3 0,-1 2 0,0 5 0,0-3-129,0 1-387,-3-15-1032,6 6-3096,-1-8 0,-2-12-129,15 8-903</inkml:trace>
  <inkml:trace contextRef="#ctx1" brushRef="#br0" timeOffset="3696.2114">6033 10945 8256,'0'0'4902,"3"8"-387,-3-8 0,0 0-3354,16 8-387,-7-8 129,7 0-516,-2-3 0,3-4-258,2-5 129,2 2-129,-4-7 0,1 0-129,-2 0 129,-5-4-129,-3-1 129,-4-1 0,-4-2 0,-2 3-129,-7 4 129,-5 1-129,-2 5 129,-5 9-129,-3 3 129,0 9-129,0 12 0,0 5 129,5 4-129,1 6 258,5 2-258,6-1 0,5 0 129,2 1 0,7-4 0,4-5-129,6-5 0,2-5-258,6-2-129,-6-17-1548,10 2-2838,-5-13 0,7-3-258,-6-13-645</inkml:trace>
  <inkml:trace contextRef="#ctx1" brushRef="#br0" timeOffset="4116.2355">6465 10825 10707,'-30'1'4902,"10"9"-129,-4 1 0,2 5-3999,-4-3-129,6 7 0,3 0-258,6-1-258,4 1 0,7 0 0,2-4-129,8-2 0,6-1 0,6-7 0,-1-5 0,4-1 129,-4-2-129,-2-11 0,-2-1 129,-2-1-129,-6-6 258,-4-1-258,-5-1 129,0 2-129,-2 2 129,-4 4 0,6 15-129,-13-11 129,3 11-129,3 9 129,-1 11-129,5 1 0,1 3 0,2 4 0,0-2 0,9-6-258,5 7-387,-5-21-1548,15 2-2580,-4-8-258,5-5 0,2-13-645</inkml:trace>
  <inkml:trace contextRef="#ctx1" brushRef="#br0" timeOffset="4560.2609">6723 10585 9933,'-13'-46'5289,"13"46"-387,-10-6-129,9 17-2709,-5 2-1161,6 17-387,0 5-129,1 6-258,3 4 129,-1 2-129,1 3-129,1-4 129,2-2-129,1-8 0,-3-6 0,4-8 129,-2-7-258,-7-15 129,15 7-129,-15-7 0,14-15 0,-11-3 0,-3-5 0,0 0 0,-9 1 0,-6 1 0,-2 6 0,-8 4 129,1 10 0,-4 1 0,1 13 0,1 6 129,5 2-129,6 6 129,5 0 0,7 4 0,3-1 129,12-3-258,3-5 129,5-3-129,6-4-129,-2-7-387,9 3-1806,-4-18-2451,0-7 0,-4-5-645,3-5-129</inkml:trace>
  <inkml:trace contextRef="#ctx1" brushRef="#br0" timeOffset="4800.2746">7145 10636 11739,'-25'21'5289,"4"2"-387,0 14 0,-14-1-4128,17 9 0,-2 0-129,8 11-129,0-5 0,10-2-387,2-1 0,2-8-516,15 5-2064,-7-19-2322,9-4-129,-3-16-387,9-6-516</inkml:trace>
  <inkml:trace contextRef="#ctx1" brushRef="#br0" timeOffset="5444.3114">7306 10893 1419,'37'1'4128,"-22"-1"387,0-1-129,-15 1-1419,15-7-645,-15 7-645,0 0 0,-10-18-516,10 18-258,-24-4-258,9 4-258,-3 1-129,0 4-129,3 3 0,-1 2 0,4 2-129,2 3 0,6-1 0,1 2 0,3 0 0,2 1 0,3-1-129,2 3 129,-3 0 258,1 1-258,-4-4 258,-1 1-258,-3-1 129,-4-3 0,-3-2 0,-1-3 0,-1-5-258,-1-2 0,2 2-387,1-7-387,10 4-1419,0 0-2193,-4-17-258,6 1-258,7 2-258</inkml:trace>
  <inkml:trace contextRef="#ctx1" brushRef="#br0" timeOffset="5828.3332">7394 11000 4644,'10'5'4644,"9"2"-129,-12-5-129,3-2-2451,4 3-387,-4-5-129,7 2-516,-3-9 0,5 3-387,-2-4-258,-2-1 129,-1-4-129,-2 1 0,-3-5-129,-4 3 0,-5-2 0,-2 4 0,-9 1 0,-3 5-129,-4 6 129,-3 2-129,-2 4 129,0 11-129,-1 1 129,5 7-129,5 4 0,1 5 129,8-3 129,5 7-129,4-6 0,8-1 0,6-1 0,3-6-129,3-1-129,0-12-903,11-1-3612,-8-8-129,4 0-129,-3-8-387</inkml:trace>
  <inkml:trace contextRef="#ctx1" brushRef="#br0" timeOffset="6083.348">7912 10824 10320,'-45'16'5160,"21"4"-387,-5 1 0,10 6-3612,-2-5-258,5 13-129,3-6-258,6 6-129,4-5 129,5-2-387,8-2 129,4-7-387,8-3-129,-3-16-1161,15 3-3225,-6-11-387,6-4 0,0-12-645</inkml:trace>
  <inkml:trace contextRef="#ctx1" brushRef="#br0" timeOffset="6415.367">8064 10862 10836,'-48'46'5031,"21"-19"-387,5 7 129,1-2-3741,12 5-516,5-8 129,8 0-387,8-6 129,10-6-258,4-7 129,3-9-258,2-6 0,-3-10 0,-4-6-129,-3-2 129,-8-4-129,-6-4 129,-7-1-129,-4 4 129,-11 8-129,-2 4 258,-4 4-129,-1 6 0,-2 6 0,5 4-129,4 10-387,4-4-774,11 8-3354,4-3 0,8 0-258,7-8-645</inkml:trace>
  <inkml:trace contextRef="#ctx1" brushRef="#br0" timeOffset="6784.3881">8267 10912 7740,'0'-12'5031,"-10"12"-387,0 3-129,3 13-1677,-3-3-2322,5 9-129,0-4 0,5 4-258,0 1 258,3-3-258,6-4 258,0-2-258,1-10 0,4-4 0,-1-4 0,1-9 0,0-5-258,2-3 258,-1-5-129,-2 1 129,0 4 129,-1 1-129,-2 5 129,-2 6-129,-8 9 0,0 0 0,9 0-129,-9 12 129,0 8-129,0 4 0,0 5 0,0-3-516,5 10-1032,-5-13-3096,7 0-129,-1-12-387,7 0-258</inkml:trace>
  <inkml:trace contextRef="#ctx1" brushRef="#br0" timeOffset="7240.4142">8654 10616 11352,'5'-17'4902,"-5"17"-129,10 1 0,-10 16-4386,2 12 0,-2 3 0,0 10 129,0 2-387,0 5 129,0-5 0,0-2-129,0-9 0,1-2 0,1-9-129,0-6 0,-2-16 129,3 12 0,-3-12-129,4-7 0,-4-3 0,0-4-129,-5-4 0,-4-1 129,-3 4-129,-3 3 0,-8 6 0,-1 6 129,-4 5 0,0 7 129,1 8 0,4 8 0,5 0 129,7 4-129,11-3 129,2 1 0,15-5 0,4-4-258,5-3 129,2-10-258,5-4-516,-10-13-2064,4 1-2322,-3-14 258,0-4-774,-5-7-258</inkml:trace>
  <inkml:trace contextRef="#ctx1" brushRef="#br0" timeOffset="7512.4297">8809 10563 11997,'11'16'5289,"-3"0"-258,5 13-129,0 1-4257,6 8 0,-2 3-129,4 6-129,-4-2-258,-2 0 0,-6 1 129,-2-2-129,-5-3 129,-4-2-129,-6-5 0,-3-4-258,-3-1-129,-3-15-2580,7 4-2064,-2-14-258,12-4-258,0 0-516</inkml:trace>
  <inkml:trace contextRef="#ctx1" brushRef="#br0" timeOffset="8352.4777">9410 10828 6708,'0'0'5031,"0"0"0,0 0-774,6 7-2193,1 18-387,-7-3-774,4 13-129,-1 3 0,-1 3-516,-1 1 129,-1-2-387,0 1 0,0-10-387,-1 4-516,-8-23-1419,6 6-2322,-5-10-258,8-8-387,-20 1 0</inkml:trace>
  <inkml:trace contextRef="#ctx1" brushRef="#br0" timeOffset="8531.488">9281 11129 9159,'-9'-22'4902,"8"8"-129,1 14-129,8-26-2967,8 21-645,0-5-387,6 5-129,2-4-516,3 7 129,3 1-516,0-6-903,4 5-3483,-8-2-129,-1 3-129,-7-5-774</inkml:trace>
  <inkml:trace contextRef="#ctx1" brushRef="#br0" timeOffset="8908.5096">9756 10903 10191,'0'-13'4902,"0"13"-129,1 9-387,3 8-3741,-4 2 0,3 11-258,-3 5 0,4 5-258,1 1 129,-3-1-258,1 0 129,-1-7-516,0 3-516,-2-17-1419,-4 0-2322,0-8-129,4-11-387,-13 3-258</inkml:trace>
  <inkml:trace contextRef="#ctx1" brushRef="#br0" timeOffset="9080.5194">9641 11168 10191,'-5'-11'5160,"5"11"-387,12-2 129,12 2-3870,-3-1-258,9 1-129,0 0-387,0-1-516,6 2-2451,-8-2-2064,-1-2-129,-15-4-258,-3 1-516</inkml:trace>
  <inkml:trace contextRef="#ctx1" brushRef="#br0" timeOffset="9932.568">5141 10974 5805,'4'-13'4644,"-4"13"0,0 0-903,0 0-1677,0 0-516,0 20-645,-2-3-258,2 8-258,-2-1 129,2 3-258,0 2 0,0 1-129,2-1-129,0-2-258,1-5-387,-3-8-1419,0 3-2451,0-3 0,0-14-516,-3 12-129</inkml:trace>
  <inkml:trace contextRef="#ctx1" brushRef="#br0" timeOffset="10104.578">5056 11190 6837,'-5'-11'5031,"5"-12"-129,0 23-516,10-20-2580,7 20-387,-4-5-387,8 5-645,5 0-1290,0 2-3483,6 0-258,1-2-258,1-1-774</inkml:trace>
  <inkml:trace contextRef="#ctx1" brushRef="#br0" timeOffset="12619.7218">10492 10896 4257,'12'-4'4773,"-12"4"-387,0 0-1935,0 0-387,-6-10-258,6 10-645,-15 0-387,6 3-129,-8-3-129,5 5-258,-3 1 0,1 1 0,-1-2-129,2 2 0,3-1 0,0 1-129,10-7 0,-6 20 0,6-20 0,6 21 0,4-7 0,2 4 0,2 3 258,1 2-129,-3-2 258,0 2-258,-4 1 129,-2 0-129,-6-3 258,0-1-258,-10-6 129,1 0-129,-6-4 0,-2-2 129,1-6-129,-1 0 0,4-2-129,0-4-258,13 4-258,-12-21-903,17 11-2967,-1-2-258,8-1-516,-1 0-129</inkml:trace>
  <inkml:trace contextRef="#ctx1" brushRef="#br0" timeOffset="13620.7791">10657 11072 2451,'0'0'4386,"0"0"258,0 0-129,7 0-2064,5 1-516,-6-8-645,11 7 129,-4-13-516,6 9-129,-1-10-387,4 5 0,-5-7-387,4 5 129,-6-1 0,0-1 0,-4-1 0,-3 2 0,-5-1 0,-3 1-129,-3 0 129,-7 3-129,-4 0 0,-2 1 0,-4 4 0,-1 3 0,0 1 0,-2 8 0,2 4 0,4 7 129,2 2-258,4 13 387,6-3 0,3 4-129,2-2 129,11 0-129,3-5 258,2-1-258,4-7 0,2-9-129,1-7-258,0-4-258,3 3-903,-10-8-3354,8-3-129,-4-7-258,-1 1-645</inkml:trace>
  <inkml:trace contextRef="#ctx1" brushRef="#br0" timeOffset="14151.8095">11129 10936 2451,'2'-14'4386,"-2"14"-258,0 0-1806,0 0 0,0 0-129,0 0-516,0 0-129,-9 3-258,9-3-258,-18 13-129,11-1-129,-6-4-258,3 9 0,0 1-129,3 7-129,2 1 0,4-2 0,1 5 0,3-2-258,6-4 258,2 1-258,1-7-129,2-6-129,6-2-516,-8-9-2451,9 0-1548,-4-6-258,2-6-258,1-5-387</inkml:trace>
  <inkml:trace contextRef="#ctx1" brushRef="#br0" timeOffset="14595.8349">11333 10936 5547,'-16'14'5160,"8"-4"-258,-4 1-258,3 9-2580,-1-4-1032,7 13-129,-3-8 0,5 4-387,2-2-129,6 3-129,5-7 0,-1-5-129,5-4 0,-1-3-129,2-6 129,1-1-129,1-8 129,-3-5-129,2-8-129,-3-4 129,-2-2-129,-2-1 129,-5-3-129,-6-1 0,0 0 0,-7 4 129,-6 9 0,-1 7 129,-5 3-129,0 6 0,-2 3 0,1 13 0,1 2 0,3 6-129,5 3 0,2-7-645,9 11-1806,4-8-1935,11 0-516,0-10-129,7-1-387</inkml:trace>
  <inkml:trace contextRef="#ctx1" brushRef="#br0" timeOffset="14999.8578">11544 10923 8385,'-10'-11'4902,"10"11"0,-13 0-258,8 16-3483,-2-6-516,7 14-258,0 0 0,0 0-129,5-1 0,6 3-129,1-7 129,2-1-129,1-7 0,0-6-129,0-5-129,3-6 129,-4-8-129,0-5 129,-1-2-129,1-3 129,-4-5 0,2 5 0,-3-3 129,-3 8 0,1 5-129,-7 14 129,9-13 0,-9 13 0,0 7 0,0 9 0,0 10-129,1 1 129,1 0 0,-1 1-258,5 3-129,-2-9-387,6 5-1290,-5-14-2709,5-6-258,-10-7-387,18 0-387</inkml:trace>
  <inkml:trace contextRef="#ctx1" brushRef="#br0" timeOffset="15595.8921">11947 10654 5805,'11'-9'5418,"-11"9"-387,6 16-258,-2 8-2838,-4-5-903,3 15 129,-3-5-645,5 11-129,-3-1-258,2 0 0,-2 1 129,0-1-258,2-2 258,-3-2-387,1-6 387,-2-2-258,2-6 129,-2-3-129,0-18 0,0 12 0,0-12 129,0 0-129,0 0 0,0-15 0,0 0-258,-2-8 129,-3 2 0,0 1 0,-3-3 0,-3 4 0,-3 8-129,-3-2 258,3 11 0,-6 2 0,4 3 0,-3 10 0,4 5 129,3 0-129,5 2 258,4 3-258,3-1 258,3-2-258,4-1 258,5-5-129,3-3 0,-1-1 0,3-4 0,2-4 0,-4-2 0,1 0 0,0-2-129,-2-5 129,-4 1-258,0-2-129,-10 8-387,4-13-1548,-4 13-2838,0 0 0,-6-7-387,-3 4-387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9:42:42.51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8424 4444 3354,'-6'12'3870,"-7"0"-129,13-12-1419,-13 3-129,13-3-516,0 0-387,0 0-387,-13 4-129,13-4-129,0 0 0,-10 20-129,2-10-129,-2 7 0,-1 0-129,-1 9 0,-3 2-129,4 8 129,-4 0 0,3 10-129,-1-1 129,4 5-129,2 3 258,2 1-258,3-4 129,2 1-129,0-3 0,4-1 0,2 0-129,1-7 129,1-2 0,1-4-129,0 1 0,-1-4 129,-1-5-129,2-4 129,-4-4-129,1-1 0,0-4 0,-6-13 129,8 16-129,-8-16 0,0 0 0,9 6 0,-9-6-129,0 0 0,7-1-645,-7 1-3870,2-15 0,-2 15-387,0-18-645</inkml:trace>
  <inkml:trace contextRef="#ctx0" brushRef="#br0" timeOffset="38535.204">8543 4778 3483,'-4'-13'4128,"4"13"129,-5-12-1419,5 12-387,0 0-645,0 0-258,0 0-516,9 16-129,-8-6-129,9 13-258,-3 0-129,3 8-129,1 1 0,2 6-258,-2-2 129,5-3-129,-2 0 0,0-4 0,0-4-129,0-1 129,1-8 0,1-7 129,-1-9-129,-1 0 129,1-4-129,0-10 129,-2-10 0,0-5 0,-2-6 0,-1-1 0,0 1-129,-1 0 258,-4 2-129,0 5 0,0 7 0,-1 7 129,-4 14-129,0 0 0,0 9 0,0 15-129,-4 13 0,-3 6 0,-1 15 0,0 8 0,0 4-129,-2 2 129,1-1-129,1-3 129,2-6 0,2-11 0,2-8-129,1-12 129,1-6 0,0-10 0,0-15-258,0 0-903,9-4-3483,-8-17-129,4-3-516,-3-15-258</inkml:trace>
  <inkml:trace contextRef="#ctx0" brushRef="#br0" timeOffset="39655.2682">9352 4632 8514,'0'0'4773,"5"-6"-129,-5 6-387,3 8-3354,-3-8 129,2 31-129,-3-6-516,0 6-129,-2 1 129,1 3-258,-3 1 0,3-1 0,0-4-129,1 0-129,1-4 129,0-8-516,7 10-1161,-7-29-2838,5 22-387,-5-22-258,8 11-387</inkml:trace>
  <inkml:trace contextRef="#ctx0" brushRef="#br0" timeOffset="39856.2795">9357 5150 8901,'-5'28'5160,"5"-28"-129,-4 18-516,4-18-3483,0 0-387,0 0-129,0 0-516,0 0-516,7-1-1032,6 1-2967,-13 0-387,16 0-258,-16 0-516</inkml:trace>
  <inkml:trace contextRef="#ctx0" brushRef="#br0" timeOffset="40179.2979">9567 4813 10449,'0'0'5289,"4"0"-387,-4 0-129,20-9-4386,-2 0 129,4 4-129,1-1-129,1 3-129,-1-2-129,1 5 0,-2 0-258,-3 0-516,3 10-1419,-13-6-2580,3 6-258,-12-10-387,5 20-129</inkml:trace>
  <inkml:trace contextRef="#ctx0" brushRef="#br0" timeOffset="40419.3119">9626 4971 10320,'-24'21'5289,"24"-21"-387,-10 5 0,10-5-3999,7 2 0,6-2-516,1 0 0,6 0-129,2-2 0,4 1-258,1 1 0,0 0-258,1 4-129,-5-4-387,7 14-2838,-12-12-1290,4 3-516,-8-5-129,1 0-387</inkml:trace>
  <inkml:trace contextRef="#ctx0" brushRef="#br0" timeOffset="40959.3428">10085 4768 9933,'12'-6'4902,"-12"6"0,2 9-387,0 8-3741,-2-1-129,0 9-387,-2 2-129,2-1-129,0 4 129,0-1 0,0-2-129,-2 0 0,4-4 0,0-6 0,-1-2 0,-1-15 0,4 11 129,-4-11-129,9-11 129,-3-8-129,1-4 129,3-3-129,1-4 129,2-3-129,3 2 0,-1 3 0,-1 0 129,3 13 0,-2-2-129,-1 9 129,-1 7-129,-2 1 0,-1 8 129,-2 7-258,-1 8 258,-1-1-258,-2 7 129,0 2-129,-4 2 129,0-3 0,0 1 0,0-5-129,0 2 0,0-7-258,5 3-903,-5-24-3483,0 0-129,12 5-387,-1-8-516</inkml:trace>
  <inkml:trace contextRef="#ctx0" brushRef="#br0" timeOffset="41455.371">10534 4782 9159,'-18'43'5160,"9"-14"-387,-1-3-129,4 5-3741,-1-4-129,7 7-387,0-3-129,6-3-129,3-4-129,5-5 129,-2-2-129,2-6 0,1-8 129,3-1-129,-4-3 0,-1-6 129,0-6-129,0-2 129,-1-8 0,0-2-129,-1-4 0,0-4 129,-2-2-129,-1 1 0,1-2 129,-4 3 0,-1 2-129,2 9 129,-6 2-129,2 6 129,-2 14 0,0 0 0,0 0-129,0 13-129,0 7 129,0 3 0,0 9 0,0 0-129,0 5 129,0-2 0,0-1 0,2-2-129,1-4-129,1-5-129,6-6-645,-10-17-2709,10 7-1161,-3-14-258,5-6-645</inkml:trace>
  <inkml:trace contextRef="#ctx0" brushRef="#br0" timeOffset="41747.3878">10880 4508 9804,'2'-26'5289,"-2"26"-258,0 0-129,2 17-3483,-2 7-774,1 9-258,-1 7-129,0 7 0,0 6-129,0 4 0,-3-7-129,3 4 0,0-1 0,0-9-129,0-5 129,5-5 0,2-5-258,2-11-129,4-4-387,-6-17-1548,9-3-2580,-4-13-129,6-4-387,-5-18-516</inkml:trace>
  <inkml:trace contextRef="#ctx0" brushRef="#br0" timeOffset="42027.4038">11074 4545 9417,'0'0'5289,"0"0"-387,7 18-129,-10 1-3870,2 16-129,-5 0 0,2 12-387,-3 0 0,-1 0-258,1 4 129,2-2-129,1-8 0,4 0-129,0-8 0,0-7 0,2-1-129,4-9 0,1-6-129,-7-10-516,21 17-2064,-10-17-2064,1-3-387,1-8-258,1 0-387</inkml:trace>
  <inkml:trace contextRef="#ctx0" brushRef="#br0" timeOffset="42479.4295">11296 4382 12771,'0'0'5289,"0"0"-129,0 0-1161,7 22-3096,4 1-129,6 14-258,3 5 0,5 10-129,-6 7 0,3 6-258,-5 5 0,-3-1-258,-5 3 129,-8 2 0,-2-4-129,-10-5-129,-2-7 129,-2-11 0,2-11-258,-1-11-258,9 1-2193,-5-26-2580,10 0 129,-11-22-516,9 5-516</inkml:trace>
  <inkml:trace contextRef="#ctx0" brushRef="#br0" timeOffset="109286.2508">8849 8609 2193,'0'0'4128,"0"0"387,2-16-1419,-2 16-516,0 0-387,0 0-516,-7-3-387,7 3-258,-11 3-129,11-3-258,-14 18 0,5-4-258,0 4 129,0 7-258,-2 3 129,2 9-129,-2 3 129,3 7-129,-1 5 129,4 5-129,2-3-129,3 3 129,4-7-129,3-3 0,3-2-129,1-9 0,0-2 129,-2-11-129,2-4 129,-4-2-129,-3-5 0,-4-12 0,9 14 0,-9-14-258,0 0-387,0 0-3225,0 0-903,0 0-516,11-5-387</inkml:trace>
  <inkml:trace contextRef="#ctx0" brushRef="#br0" timeOffset="110518.3213">9158 8782 3999,'0'0'5160,"0"16"-387,0-16 0,0 27-2193,0-27-1032,4 34-387,0-14-258,4 8-387,-1-1-129,4 6-129,-1-4-129,1 1 129,2-2-258,-2-3 129,1-8-129,0-5 129,1-10 0,1-2 0,-2-15 0,4-7 0,1-8 0,-2-7-129,3-4 258,-3-1-258,0 6 129,-3 0-129,-1 9 0,-5 6 129,-6 21-129,8-13 0,-8 21 0,0 16 0,-3 9 0,-2 6 0,0 12 0,-1 6 0,-2 5 0,3 1 0,-1-5 0,2-4 0,1-6-129,1-5 129,0-9-129,2-9 0,0-9-258,0-16-387,10 16-2322,-10-16-1677,12-10-387,-6-8-129,5-7-387</inkml:trace>
  <inkml:trace contextRef="#ctx0" brushRef="#br0" timeOffset="111242.3627">9858 8640 4773,'-4'-12'5418,"4"12"-387,0 0-258,0 0-1806,0 0-1806,0 0-129,0 20-516,0-2 129,0 2-516,0 3 387,4 5-387,-3 0 129,-2 2-258,2 2-129,-1-2-387,2 6-1548,-2-8-2709,1-2-387,-1-5-129,1-1-516</inkml:trace>
  <inkml:trace contextRef="#ctx0" brushRef="#br0" timeOffset="111450.3746">9869 9155 10191,'-11'22'5289,"11"-22"-516,-13 16 0,13-16-4128,-8 16-258,8-16-258,-1 17 0,1-17-387,1 14-129,7 1-1290,-8-15-2967,14 0-129,-3-1-516,3-12-129</inkml:trace>
  <inkml:trace contextRef="#ctx0" brushRef="#br0" timeOffset="111698.3888">10068 8876 9933,'-6'0'5289,"-2"0"-258,8 0-258,0-11-3741,4 9-516,9-3-129,3 2-258,3-2-129,5 1-129,3 2-129,1-5-258,4 7-516,-10-4-1419,3 4-2451,-7 0-129,-6 4-387,-12-4 0</inkml:trace>
  <inkml:trace contextRef="#ctx0" brushRef="#br0" timeOffset="111886.3995">10169 8965 3999,'-27'26'5418,"20"-13"-258,7-13-258,-2 18-1419,2-18-2193,12 3 0,2-2-645,8 1-258,2-2-258,4 0-387,4 0-645,-8 0-3870,7 0-258,-5-3-258,-1 1-387</inkml:trace>
  <inkml:trace contextRef="#ctx0" brushRef="#br0" timeOffset="112354.4263">10600 8768 9933,'0'0'4902,"-6"0"129,1 10-258,0 3-4257,3 12-129,0-1-129,1 8-129,1 0-129,0 4 0,3-3 0,0-1 0,1-7 0,1-4 129,-5-21-129,9 14 129,-9-14 0,13-14-129,-3-11 129,1-7 0,2-7 0,5-1 0,1-4-129,0 2 129,3 1-129,0 9 129,-1 10-129,-4 9 129,1 13 0,-6 7 0,-4 14 0,-1 10-129,-6 7 129,-1 5 0,3 2-129,-2 2 129,0-2-258,4-3-129,4-3-129,-1-18-645,13 5-1677,-9-19-2193,8-4-387,-4-9-387,4-9-129</inkml:trace>
  <inkml:trace contextRef="#ctx0" brushRef="#br0" timeOffset="112786.451">11081 8726 8256,'0'0'5547,"-11"8"-516,3 6-258,4 14-3096,0-1-903,4 9-516,0 4 129,2 1-258,4-3-129,3 1 129,2-2-258,0-7 258,2-6-258,1-11 129,0-11 0,0-2 0,3-15 129,-3-12-129,1-9 0,3-8 129,-2-5-258,0-5 258,-1 0-129,-6 5 0,-1 4 0,-3 10 129,-3 8-258,-2 13 258,0 14 0,-10 9-129,3 14 258,0 11-258,1 8 258,-3 7-129,5 5 0,3 3-129,1-3 129,1-2-258,5-8-258,1-8-129,8-4-1548,-5-17-2967,6-13-258,-1-11-129,2-12-516</inkml:trace>
  <inkml:trace contextRef="#ctx0" brushRef="#br0" timeOffset="113066.467">11499 8382 10320,'0'-12'5676,"0"12"-516,0 0 0,0 21-4128,-3 9-387,3 10-129,0 10-129,0 11-258,-2 6 129,1 6-129,-3-2 0,2 2-129,2 2 0,0-5-129,0-7 0,1-7-129,7-10-516,-5-18-387,12 1-3225,-6-25-774,1-6-387,-3-21-516</inkml:trace>
  <inkml:trace contextRef="#ctx0" brushRef="#br0" timeOffset="113366.4842">11640 8376 7998,'0'28'5289,"0"4"0,0 3-387,3 11-3354,-3 1-387,4 12-516,-1-1-258,-3 6-129,0-1 0,0 0-258,0 0 129,-1-2-129,-3-6-129,-1-8-129,3-5-129,-3-18-645,8-2-3483,-3-22-387,9 2-645,-2-11-258</inkml:trace>
  <inkml:trace contextRef="#ctx0" brushRef="#br0" timeOffset="113826.5105">11846 8509 10191,'13'-14'5676,"2"20"-516,6 11 0,0 5-4386,6 17-129,-5 5-129,1 14-258,-9 4 0,-5 10-129,-10-3-129,-3 5 0,-11-2 129,-6-6 0,-4-6-258,2-14 129,0-3-129,4-14-258,6-1-516,-5-17-3354,18-11-903,-10 10-387,10-10-129</inkml:trace>
  <inkml:trace contextRef="#ctx0" brushRef="#br0" timeOffset="125122.1566">7195 10365 2967,'0'0'4257,"0"0"-387,0 0-516,0 0-774,0 0-645,0 0-387,0-14 0,0 14-516,0 0-129,0 0-129,-7-9-258,7 9-129,0 0 0,-11-11 0,11 11-129,-12-8 0,12 8-129,-14-9 129,7 2-129,7 7-129,-18-15 129,10 6-129,-1 2 129,-1 0-129,0 0 0,1 1 129,-1 6-129,1-3-129,-1 4 129,2 8 0,-1 3 129,2 5-258,-1 1 258,4 2-258,-1 6 258,2 3-258,1-1 129,0 2 0,2 2 0,0 0 0,0 3 0,5 2 0,-1-1 0,1 2 129,0-4-129,0 3 0,-2-3 0,2-2 0,-1-1 0,0-4 0,0-5 0,-2 1 0,-1-4 0,0-1 0,2-3 0,-3-3 0,0 0 0,0 0 0,0-1 0,0-11 0,0 15 0,0-15 0,0 16-129,0-16-258,0 10-387,0-10-2580,0 0-1161,0 0-645,-8-8 0,5-4-645</inkml:trace>
  <inkml:trace contextRef="#ctx0" brushRef="#br0" timeOffset="125510.1788">6865 10755 8127,'0'0'4902,"0"0"-129,0 0-258,11 10-3354,-11-10 0,12 8-258,-12-8-129,19 7-258,-3-7 0,2 1-129,1-1-129,3 0 0,3-7 0,2 2-129,-1 0 0,3-1 0,-7 0 0,2 4-129,-2-1 0,-5 0 0,-1 2 129,-6 0-258,-3-1 129,-7 2-258,13 0 0,-13 0-774,9-7-2967,-9 7-774,0 0-516,0 0-129</inkml:trace>
  <inkml:trace contextRef="#ctx0" brushRef="#br0" timeOffset="126466.2334">7598 10329 774,'0'-13'4386,"0"13"387,1-12-129,-1 12-1677,0 0-516,0-22-516,0 22-516,0 0-387,0 0 0,0 0-387,-11 0-129,3 0-129,0 12-258,-2 1 258,-2 5-258,1 4 258,-3 3-258,1 1 129,0 8-129,0-1 0,3 8 0,0 1 0,3 6-129,2 1 129,5 3 0,0 1-129,4-2 129,3-1-129,4-2 129,-1-7 0,4-4 0,0-4 129,2 0 0,-1-11 0,-3-1-129,0-6 129,0-2-129,-2-2 129,-10-11-129,12 10 0,-12-10-129,0 0 0,0 0 0,5-13-387,-5 2-258,0 11-1419,0-14-3096,0 14 0,-1-14-129,1 14-774</inkml:trace>
  <inkml:trace contextRef="#ctx0" brushRef="#br0" timeOffset="133986.6636">7774 10609 3096,'0'-14'4515,"-3"2"129,3 12 0,0 0-2322,-3-15-516,3 15-258,0 0-516,0 0-258,6 8-129,-1 6-129,-1 3-129,3 6-129,-4 4 0,4 3 0,0 5-129,2-3 0,1-1-129,1-1 129,0-6-129,2-6 129,3-7 0,-1-3-129,0-8 129,1-2-129,-2-9 129,0-5 0,-2-7 0,1-4-129,-2-2 0,-3 4 129,-1-4-129,-1 7 129,-3 1 0,-1 6-129,-2 15 0,0 0 129,0 0-129,0 19 0,0 6 0,-2 12 129,-1 6-258,1 6 258,0 7 129,1-2-258,0 3 258,1-4-129,-3-4 129,3-8-129,0-2 0,0-10-129,-2-6 0,2-5-129,0-6 0,0-12-387,0 0-387,0 0-1548,9-2-2451,-6-13 0,1 0-516,1-10-129</inkml:trace>
  <inkml:trace contextRef="#ctx0" brushRef="#br0" timeOffset="134210.6764">8215 10574 11094,'0'0'5031,"-7"-7"-258,7 7-129,-9 0-4257,9 0-258,0 15-645,0-15-1161,7 13-2838,-7-13-258,15 19-387,-15-19-129</inkml:trace>
  <inkml:trace contextRef="#ctx0" brushRef="#br0" timeOffset="134397.6871">8249 10793 7224,'-8'29'5031,"6"-14"-129,-3-3-387,3 3-2064,2-15-1419,-5 23-387,5-10-516,0-13-516,3 26-1290,-3-26-2838,7 17-129,-7-17-516,12 2-129</inkml:trace>
  <inkml:trace contextRef="#ctx0" brushRef="#br0" timeOffset="134781.7091">8430 10655 12384,'-10'0'5289,"10"0"-258,0 0-258,0 0-3999,6-10-129,8 5-258,3 1-129,4 3-129,2-1 0,4 2 0,0 0-129,-1 0-129,-3 0 129,-1 3-258,-3 0 0,-3 1-129,-3-3-258,-2 9-258,-11-10-903,10 3-3225,-10-3 129,0 17-516,0-17-129</inkml:trace>
  <inkml:trace contextRef="#ctx0" brushRef="#br0" timeOffset="135037.7237">8506 10825 10062,'-11'11'5289,"11"-11"-129,0 0-129,0 0-3483,6 0-516,8 0-258,-4-3-129,6 3-258,-1-4-129,0 4-129,1 0 0,-1 4-129,2-1-129,-3 1 0,3 4-258,-6-8-516,12 6-3999,-12-6-129,1 0-516,-12 0-258</inkml:trace>
  <inkml:trace contextRef="#ctx0" brushRef="#br0" timeOffset="135698.7615">9330 10486 6837,'0'0'5160,"0"0"-258,0 10-258,-5 12-2580,-11-6-1032,6 11-258,-8 4-258,2 7-129,-4 4-258,4 0 0,-2 3 0,1-5 0,3-2-258,0-5 129,4-3-645,-2-13-2064,7-2-1806,5-15-516,-9 8-129,9-8-387</inkml:trace>
  <inkml:trace contextRef="#ctx0" brushRef="#br0" timeOffset="135930.7748">9041 10558 12384,'9'0'5418,"-2"0"-258,9 13-387,-1-1-4257,9 9-129,1 0 0,4 10-258,2-2-129,2 0-258,1 3 0,-1-7-258,3 7-903,-10-9-3612,7-1 129,-7-10-645,0-3-129</inkml:trace>
  <inkml:trace contextRef="#ctx0" brushRef="#br0" timeOffset="136210.7908">9474 10247 10191,'-3'-43'5547,"10"39"-129,2 7-258,8 20-3354,3 9-1161,6 15-129,0 9 0,-2 18-129,-2 6-258,-8 9 0,-11 1 0,-3 5 0,-10-2 0,-12-4-258,-1-7-129,-10-16-774,11-5-3741,-10-15-387,8-8-129,-2-17-645</inkml:trace>
  <inkml:trace contextRef="#ctx0" brushRef="#br0" timeOffset="147782.4527">5555 13983 516,'0'0'2838,"0"0"129,0 0-903,0 0-516,10-1-645,-10 1 0,17-2-387,-10 2 258,7 0-258,-2-2 129,3 2-258,0 0-129,3 2 258,0 0-258,3 3 129,-2-3 129,3 3-129,-1-2-129,4 2 0,-2-4 0,1 0 0,0-1-129,1 0-129,-1 1 0,0 0 129,1-1-129,0 0 0,4 0 258,0 0-258,3 0 0,0 0 129,2-2-129,-1-3 129,1 0-129,2 0 0,-6 0 0,0 2 0,-2-2 129,-4 0 0,-1 2-129,-5 1 129,-4 0 129,0 2-129,-3-1 0,-3 1 0,1 0 0,1 0-129,-2 0 129,1 0-129,0-2 0,0 1 0,0 1 0,-1-1 0,3-1 0,-2 0 129,2 2-129,-1 0 0,2 0 0,-1 0 0,0 4 0,1-2 0,1 1 0,1 3 0,-1-1 0,-3-2 0,2 0 129,-1-2-129,0 0 0,-2 1 0,-2 0 0,-7-2 0,15 0 0,-15 0-129,11 3 129,-11-3 0,11 7-129,-11-7 129,9 6-129,-9-6 0,8 6-387,-8-6-1032,0 0-2322,10-2-387,-10 2-129,5-10 0</inkml:trace>
  <inkml:trace contextRef="#ctx0" brushRef="#br0" timeOffset="148714.506">3888 14007 3612,'0'0'4644,"0"0"-387,0-9 258,4-5-2838,13 12-387,-6-7-258,12 7-387,-2-1 0,6 3-387,-2 3-129,3 3 0,0 1-129,-1 1 0,-1 2 0,-2-5 0,-2 2-258,-5-7-774,4 1-2580,-7-1-774,-4 0 0,-10 0-645</inkml:trace>
  <inkml:trace contextRef="#ctx0" brushRef="#br0" timeOffset="149806.5685">1940 14019 3096,'-9'-2'4128,"9"2"-645,0 0-387,-5-15-903,14 15-258,-6-13-387,14 9-387,-5-6-258,11 6-258,-2 0-129,6 4-258,-1 0 0,3 0-129,-1 4 0,8 3 0,-4 0-129,3-1 129,1-1-129,3 0 129,1-2-129,1-2 129,2-1-129,0 0 258,-2 0-129,0-3-129,-3 0 258,-2 1-129,-2-1-129,-6 0 0,-5 1 129,-4 1-129,-4 0 0,-3 1 0,-3-2 129,-9 2-129,12-2 0,-12 2 0,0 0 0,9 0 129,-9 0-129,0 0-129,0 0-129,0 0-387,6 11-774,-6-11-3096,4 12-129,-4-12-387,14 6-258</inkml:trace>
  <inkml:trace contextRef="#ctx0" brushRef="#br0" timeOffset="171125.7878">9826 13253 8256,'0'-13'5031,"0"13"-129,0 0-258,0 0-2322,0-15-1290,0 15 0,0 0-516,0 0-129,9 10-129,-7 8 0,1 3-129,0 11 0,3 0 0,-1 1-129,3 2 129,0-3 0,1-4-129,3-4 0,2-9 0,0-13 0,3-3 0,-3-14 129,6-8-129,-3-6 0,-1-5 129,-1-1 0,-3 1-129,-2 4 129,-3 8 0,-3 6-129,-4 16 0,0 0 0,-1 20 0,-7 14-129,-1 10 129,-1 8 0,-3 7-129,3 5 129,-1 0 0,3-1 0,2-7-129,3-14-129,3-3-516,0-24-645,5-3-3483,-5-12-129,15-19-258,-6-15-645</inkml:trace>
  <inkml:trace contextRef="#ctx0" brushRef="#br0" timeOffset="171485.8083">10244 13254 10707,'4'10'5031,"-4"-10"-258,0 0 258,0 0-3870,13-18-387,-3-3 129,5-1-387,0-10 0,3 2-258,-2-6 129,2 6-258,-3 5 0,-3 4 0,-4 2 0,-8 19-129,14-3 0,-10 11 0,-4 13 129,0 12-129,0 3 0,0 7 0,0 4 0,0-1-129,-2 6 0,0-6-129,2-2-387,0-10-516,4 2-3741,-4-9 0,0 0-645,0-10-129</inkml:trace>
  <inkml:trace contextRef="#ctx0" brushRef="#br0" timeOffset="171690.82">10325 13559 12900,'0'0'5547,"0"0"-645,0 0-258,10 4-3999,4-4-129,5 1-258,3 0-387,2-1-258,7 5-774,-7-7-3225,6 2-516,-2-8-387,0-3-387</inkml:trace>
  <inkml:trace contextRef="#ctx0" brushRef="#br0" timeOffset="171922.8333">10733 13179 13803,'-7'-1'5289,"7"1"-258,4-5 0,9 3-4515,6-4-129,3 1-129,7 1-387,-2-6-258,5 7-516,-5-13-1161,1 13-3096,-9-5 129,-1 6-387,-18 2-516</inkml:trace>
  <inkml:trace contextRef="#ctx0" brushRef="#br0" timeOffset="172118.8444">10774 13301 12255,'-3'20'5289,"6"0"-129,6-19-258,6 6-4128,2-6-129,5 2-387,2-2-387,-1-1-903,9 0-3741,-11-4-387,3 4-129,-7-9-387</inkml:trace>
  <inkml:trace contextRef="#ctx0" brushRef="#br0" timeOffset="173581.9283">11269 13080 10836,'9'24'5031,"-6"-3"-129,-1-1-129,9 8-3999,-9 4-129,9 5-129,-4 6-129,5-3-129,2-2-129,3-2 129,4-5-129,1-10 0,2-7 129,-2-9-129,5-9 129,-2-14-129,0-9 0,-4-9 0,-1-2 0,-1-2 0,-6 4 0,-1 4-129,-6 9 129,-6 23 0,0 0-129,0 0 129,-4 32-129,-2 12 0,-1 7 0,0 10 0,0 5 0,4-1 0,1 0-129,2-5 0,0-6-258,0-20-645,10 0-2580,-6-21-1548,5-10-129,-1-12-387,6-14-258</inkml:trace>
  <inkml:trace contextRef="#ctx0" brushRef="#br0" timeOffset="173741.9375">11761 13495 11094,'10'0'5031,"-9"19"-129,-1-6-387,0-13-4128,-1 15-2967,1-1-1935,0-14-387,9 12-516,-1-12 0</inkml:trace>
  <inkml:trace contextRef="#ctx0" brushRef="#br0" timeOffset="174069.956">12311 12927 11094,'5'-48'5418,"-15"26"-516,-4 9 0,-7-2-3870,0 9-387,0 1-129,-1 7-129,0 6-129,5 9 0,0 6 0,3 14-129,4-1 129,3 14-129,3 0 0,4 6-129,3 3 129,6 1 0,3-4 0,-1-3-258,2-3-129,-3-8-387,-1-1-387,-9-20-1935,0 6-2322,-5-13 129,-2-1-645,-10-12-129</inkml:trace>
  <inkml:trace contextRef="#ctx0" brushRef="#br0" timeOffset="174213.9643">12017 13491 9546,'-32'-27'5289,"25"11"0,7 16-258,7-19-3225,21 19-645,-2-1-645,7 1-516,6 9-1935,-9-7-2838,3 9-387,-13-8-387,-2 7-516</inkml:trace>
  <inkml:trace contextRef="#ctx0" brushRef="#br0" timeOffset="174821.9993">9881 14270 9030,'3'53'5160,"-2"-19"-258,2-4-258,4 6-3225,3-8-774,7 2 0,0-10-258,4-2 0,5-10-129,1-8-129,2-5 129,2-14-129,-2-3 0,2-10 0,-5-1 0,0-2 0,-6 2 0,-3 5 0,-8 9 0,-9 19 0,0 0-129,2 5 129,-6 27-129,-8 14 0,-3 18 0,1 7 0,3 7-129,-2 3 258,6-2-258,0-8-129,6-2-258,-1-23-1548,5-5-2967,1-20-258,10-10-258,-4-15-516</inkml:trace>
  <inkml:trace contextRef="#ctx0" brushRef="#br0" timeOffset="175222.0221">10392 14277 11868,'7'-26'5418,"-2"8"-516,8 5 0,1-2-4644,6 3 129,3 3-129,-2 9 0,3 8-129,1 5-129,-5 5 0,-2 8 0,-6 3-129,-5 6 0,-5 2 129,-2-2-129,-11 4 0,-3-3 129,-3-2-129,-4-6 129,5-3 0,1-4 129,3-8 0,12-13 129,-9 11-258,9-11 129,14 4 0,0-3-129,4-1-258,3 0-387,12 5-2967,-5-8-1419,3-1-129,-3-7-516,6-2-516</inkml:trace>
  <inkml:trace contextRef="#ctx0" brushRef="#br0" timeOffset="175422.0336">10985 14296 10707,'-16'9'5418,"16"-9"-258,-10 5-129,10-5-3612,0 0-1419,12 0-387,4 0-387,-4-2-2322,11 2-1806,-5 0-258,0 0-258,-5 0-387</inkml:trace>
  <inkml:trace contextRef="#ctx0" brushRef="#br0" timeOffset="175602.0439">10982 14425 8643,'-22'24'5676,"22"-24"-387,-4 15-129,4-15-2451,12 5-2064,2-2-258,8 2-258,2 1-516,-2-6-2709,6 7-1935,-6-6-258,4 2-387,-8-3-387</inkml:trace>
  <inkml:trace contextRef="#ctx0" brushRef="#br0" timeOffset="176174.0766">11374 14160 8514,'11'-8'5418,"-11"8"-387,8 19-387,-6-5-2322,3 16-2064,1 7 129,5 6 0,1 0-129,3 2 0,2-4 0,2-6-258,3-8 129,1-6 0,-1-9 0,-1-11-129,-1-5 129,4-13-129,-6-4 129,-1-4 0,-2-2 0,-5 4-129,0 4 129,-6 5 0,-4 14-129,0 0 129,-7 7-258,-2 15 258,-1 12-258,-3 11 258,1 3-129,0 7 0,3 5-129,1-9-258,5 5-516,-5-18-2451,8-1-1548,4-16-516,6-14-129,0-11-516</inkml:trace>
  <inkml:trace contextRef="#ctx0" brushRef="#br0" timeOffset="176497.0951">11864 14287 12126,'9'-20'5418,"-9"0"-129,0 20-258,0-27-4515,5 14 0,-1-3-258,6-3 258,1 2-387,5 1 258,-4 2-129,1 7-129,-1 5 0,0 2-129,-12 0 129,11 21-129,-6-2 0,-5 12-129,0 4 129,0 5-129,0 3 129,0 3-129,0 1-258,0-10-258,2 12-1161,-2-21-3354,5-1-129,-5-17-387,0-10-258</inkml:trace>
  <inkml:trace contextRef="#ctx0" brushRef="#br0" timeOffset="176678.1054">11914 14523 11868,'-15'0'5676,"15"0"-258,0 0-258,8 5-4128,-8-5-387,21 0-258,-9 2-387,8-2-258,1 12-645,-7-12-3741,11 6-645,-8-6-258,7 3-387</inkml:trace>
  <inkml:trace contextRef="#ctx0" brushRef="#br0" timeOffset="176874.1166">12303 14478 12126,'-3'17'5289,"-4"-2"-387,7-15-129,0 0-4773,0 0-903,6-1-3870,5-5 0,-1-3-516,4 0-387</inkml:trace>
  <inkml:trace contextRef="#ctx0" brushRef="#br0" timeOffset="177258.1386">12752 14039 8385,'36'-59'5418,"-22"24"-516,0 0 0,-9-6-3354,5 11-387,-5-7-129,2 5-387,-7 3 0,0 9-129,-1 2-129,-8 14 0,-3 2-129,-3 2 0,-4 12-129,-2 10 0,-1 6 0,3 10 0,0 5-129,5 6 129,2 6 0,7 4-129,5 1 129,0 1-129,2 0 0,6-6-129,-1 0 258,1-5-258,-2-5 0,-1-9-258,0-3-387,-5-19-774,0-2-3741,-5-12 0,-4-1-516,-8-23-387</inkml:trace>
  <inkml:trace contextRef="#ctx0" brushRef="#br0" timeOffset="177414.1475">12437 14261 12384,'0'9'5547,"10"-5"-129,14 3-258,-1-7-4386,14 1-387,6 0-774,-4-3-3354,4 2-1548,-12 0-129,-2 0-387</inkml:trace>
  <inkml:trace contextRef="#ctx0" brushRef="#br0" timeOffset="178066.1848">9809 15272 10320,'14'51'5418,"-4"-19"-387,-6-4-129,11 3-4257,-4 3-129,7-1 0,-4 2-129,8-2-129,-2-9 0,3-6 0,1-10-258,0-8 129,-2-3-129,-1-13 0,-1-13 129,-1 1-129,-5-6 129,-1 5-129,-7 5 129,-1 7-129,-5 17 129,0 0 0,-11 14-129,2 19 0,-2 13 0,1 7-129,-1 4 258,2 9-129,3-2 0,1-3-129,5-4-258,-1-14-516,8 5-3483,-3-32-645,4-2-516,-8-14-129</inkml:trace>
  <inkml:trace contextRef="#ctx0" brushRef="#br0" timeOffset="178570.2136">10292 15294 11997,'-8'-9'5418,"8"9"-258,0 0-258,4-12-4515,9 6-129,9 5 0,-1-2-129,6 3-129,-1 2 129,0 3-129,-4 7 0,-3 0 129,-6 4-129,-7 3-129,-5 5 129,-2 1 0,-10-2 0,-1 6 0,-4-7 0,2 0 0,3-2 0,1-6 0,4-2 0,6-12 0,0 11 0,9-5 0,2 1 0,4 0 0,1 1 0,4 3 0,-6 5-129,0-4 129,-1 6-129,-8 0 258,-3-3-129,-5 2 0,-3 1 0,-10-4 129,0-4-129,-5 1 0,1-1 0,3-8-129,3 3-258,0-5-516,14 0-2451,0 0-1677,0 0-258,-3-17-516,13 5-129</inkml:trace>
  <inkml:trace contextRef="#ctx0" brushRef="#br0" timeOffset="178810.2274">10807 15394 8385,'-5'18'5934,"-2"-4"-516,7-14-129,7 4-1935,6-6-2967,5-6 0,3 1-387,3 2 0,0 3-258,-1-3-258,1 9-645,-13-5-3225,4 5-903,-15-4-129,10 20-645</inkml:trace>
  <inkml:trace contextRef="#ctx0" brushRef="#br0" timeOffset="178977.2369">10858 15586 12384,'-15'31'5418,"15"-15"-129,0-16-1548,18 8-2967,-4-5-258,6-3-645,8 8-2838,-7-12-2193,6-2-129,-10-6-387,1-2-516</inkml:trace>
  <inkml:trace contextRef="#ctx0" brushRef="#br0" timeOffset="179602.2727">11361 15219 9546,'0'0'5289,"2"23"-258,0-3 0,8 13-4128,-3-1-516,6 14 258,0 0-258,4 1 129,1-6-258,2 0 129,1-9-129,2-11 0,0-7-258,-2-13 129,1-4 0,-5-13-129,1-8 129,0-2-129,-8 0 129,1 2-129,-6 0 129,-2 12 0,-3 12-129,0 0 0,-5 27 0,-5 7 0,3 9 0,-5 11-129,5 10 129,1-3-129,2 2 0,3-4-258,4-1-387,-1-24-2709,11 0-1806,-4-20-129,6-8-516,-2-13-258</inkml:trace>
  <inkml:trace contextRef="#ctx0" brushRef="#br0" timeOffset="179998.2953">11875 15311 10965,'-7'-39'5289,"0"18"-129,7 6-129,0-4-4515,10 4 0,2 1-129,7 7-129,5 3 0,2 4-129,1 4 0,2 11 0,-5 3-129,-4 8 0,-6 4 0,-8 3 0,-6 4-129,-7 3 258,-10-1-258,-4-2 129,-2-1 0,-2-4 0,3-6 129,3-3-129,4-4 129,6-5 0,8-3-129,1-11 129,10 14 0,4-11-129,6 2-258,2-5-387,9 9-2064,-7-11-2580,5 0 0,-5-9-516,5 4-258</inkml:trace>
  <inkml:trace contextRef="#ctx0" brushRef="#br0" timeOffset="180158.3043">12242 15559 7740,'1'21'5805,"-1"-21"-516,0 23-258,0-23-1935,0 0-2709,0 16-516,0-16-1806,10 8-2967,-10-8-258,16 0-516,-16 0-258</inkml:trace>
  <inkml:trace contextRef="#ctx0" brushRef="#br0" timeOffset="180614.3304">12751 14998 6063,'10'-32'5805,"-7"22"-516,-5-5 0,2 15-2451,-21-15-1419,13 11-258,-7-2-387,2 7-258,-3 8-129,4 6 0,0 3-258,3 10 0,3 7 0,2 7-129,2 7 0,2 4 0,0 4 0,6 3 0,0 1 0,-1-3 0,4 1 0,-4-8 0,2-5-129,-2-10 0,1-10-258,-5-10-387,4 0-1161,-5-16-3483,-6-6 129,-7-17-516,1 2-258</inkml:trace>
  <inkml:trace contextRef="#ctx0" brushRef="#br0" timeOffset="180778.3399">12451 15401 11223,'0'0'5676,"0"0"-258,22 0-129,0-2-4515,9 1 0,7-4-387,1 3-387,2 2-903,-10 0-4128,5 1-387,-12-1-258,-2-1-516</inkml:trace>
  <inkml:trace contextRef="#ctx0" brushRef="#br0" timeOffset="183362.4877">5085 14045 1806,'-4'-11'2838,"4"11"0,0 0-129,0 0-645,0 0-129,0 0-645,-3 16-258,2 0-516,1 5-129,0 2 0,2 7-129,0 6 258,2 1-129,-1 1 0,4 2 0,-3-3-129,2 0-129,-2-4 0,3-5 0,2-6-129,2-1 129,0-10 0,4-1 129,4-6 0,5-2 0,7-2 258,5 0-258,10-5 0,10-3 0,6-2 0,5-3-129,7 0 0,6 0-129,4 2 129,3 0-129,1 2 129,-4 4-129,0 2 129,-5 2 0,-2 2-129,-5 8 129,-6 0 0,-5 2 0,-4-1 0,-3 5 0,-2-2 258,-4-2-258,-4-5 258,-1-1-258,-8-4 129,2-1 0,-6 0-129,0-8 0,-2-3 0,-3-1-129,-2 2 0,-3-2 0,-3 3 129,-2-1-129,-4-1 129,-12 11-129,13-15 129,-13 15 0,0 0 0,9-17 0,-9 17 0,4-15 0,-4 15-129,5-17 129,-4 2 0,3 1 0,-3-1 0,0 1 0,-1 14-129,1-18-129,-1 18-516,0 0-3612,-5 2-645,5-2-129,-8 19-645</inkml:trace>
  <inkml:trace contextRef="#ctx0" brushRef="#br0" timeOffset="185413.6051">9909 16609 10062,'0'13'5031,"11"2"-258,-11-15-387,21 7-3870,-7-3-258,8-2 0,-1 0 0,4 3-129,0-2 0,3 2-258,-3-1 258,-2 4-258,-4 2 258,-4 3-258,-5 6 387,-9-1-516,-5 9 516,-9 6-258,-3-4 0,-4 7 129,-2-5-129,-1 0 129,3-7-129,6-3 129,3-3 0,8-5 0,3 5 0,5-11 0,8 4-129,7-4 129,0 1-129,3-1-129,4 0-129,-4-7-645,11 4-3354,-13-9-387,1-2-774,-9-6 0</inkml:trace>
  <inkml:trace contextRef="#ctx0" brushRef="#br0" timeOffset="185610.6163">9981 16798 9417,'-9'3'5289,"9"-3"-516,5 1-129,11-1-3999,7 0-387,3-5-258,10 5-645,-5-8-1677,10 8-2451,-3-3-129,0 3-516,-3-3 129</inkml:trace>
  <inkml:trace contextRef="#ctx0" brushRef="#br0" timeOffset="185901.633">10442 16811 6063,'9'-10'5805,"0"-7"-645,-7-6-258,10 7-1548,-7-15-2580,7 5 0,-1 0-516,0 5 129,-1 5-387,0 5 258,-2 2-129,-8 9 0,12 2-129,-10 12-129,2 8 129,-2 3-129,1 12 258,-1 6-129,0 2 0,0 2-129,0 4 0,1-3-387,4 1-516,-7-15-3741,6-7-387,-6-27-129,11 14-645</inkml:trace>
  <inkml:trace contextRef="#ctx0" brushRef="#br0" timeOffset="186098.6442">10530 16955 8901,'-25'13'5547,"22"2"-387,3-15 0,0 0-3354,5 8-1161,12 0-129,3-8-258,2 0-129,8 3-516,-1 1-258,10 15-2064,-6-19-2064,6 0-516,-6-7-387,2 0-387</inkml:trace>
  <inkml:trace contextRef="#ctx0" brushRef="#br0" timeOffset="186330.6575">10971 16668 9804,'-17'11'5418,"17"-11"-516,0 0 0,0 11-4128,8-11-516,10-7 0,4 3-387,6-6 258,2 8-645,-5-7-1032,6 9-2967,-9-5-516,-2 5-258,-8 0-645</inkml:trace>
  <inkml:trace contextRef="#ctx0" brushRef="#br0" timeOffset="186510.6678">11044 16775 11352,'-11'28'5418,"11"-28"-258,0 17-129,0-17-4386,17 5-129,0-1-387,-2-4-645,13 8-3870,-7-8-516,5 0-516,-4-6-387</inkml:trace>
  <inkml:trace contextRef="#ctx0" brushRef="#br0" timeOffset="187073.7">11518 16613 10320,'0'0'5289,"0"0"-258,5-9-258,9 9-4257,0 1-258,6 5 0,4 1-129,4 1-258,-1 6 387,1 3-387,-4-1 258,-1 1-258,-5 4 258,-5 1-387,-11-3 258,-2 3-129,-11-2 0,-4 1 129,-6 0 0,-2 1-129,-3-5 258,4-3 0,1 1 0,6 3 129,6-8 0,9-10 129,0 14-258,8-9 129,8-1 0,3 2-129,5-1 0,2 1 0,1 3-258,-1-4-516,8 15-2193,-8-18-2193,3 4-387,-6-6-258,2 2-516</inkml:trace>
  <inkml:trace contextRef="#ctx0" brushRef="#br0" timeOffset="187245.7099">12022 16965 10320,'0'0'5289,"0"0"-387,12 9 0,-12-9-4386,7 6-387,-7-6-258,15 3-645,0 10-3612,-6-7-387,3-2-516,1-8-516</inkml:trace>
  <inkml:trace contextRef="#ctx0" brushRef="#br0" timeOffset="187621.7314">12501 16578 7998,'21'-48'5289,"-20"22"-129,0 3-258,-5-2-3999,0 6 0,-6-4-129,-1 9-258,-3 5 0,0 7-129,-1 2-129,-2 15 0,0 0 129,0 4-129,1 12-129,3 3 129,2 2 129,1 3-258,5 4 129,4-4-258,1 8 129,3 0-129,5 1 129,1 0-129,1-4 0,-3 7-129,2-8 0,-4-8-129,0-4-387,-5-12-516,8 3-3096,-8-22-1032,-8 2-516,-4-18 0</inkml:trace>
  <inkml:trace contextRef="#ctx0" brushRef="#br0" timeOffset="187801.7417">12228 16879 10191,'-9'-11'5676,"9"11"-387,7 0 258,12 0-4644,0 0-129,7 0-258,4-2-258,1 2-258,4 6-387,-5-7-2838,-2 6-2193,-4-9-129,-2 7-516,-10-6-129</inkml:trace>
  <inkml:trace contextRef="#ctx0" brushRef="#br0" timeOffset="192001.9817">1357 14042 774,'-19'-3'4128,"11"3"387,-3 0-129,7 9-1935,-6-9-258,10 18-387,-5-5-516,5 17-258,-2 3-258,2 14-387,2 4 0,-2 12-129,2 7 0,1 5-516,-1 0 516,1-2-516,2-7 258,-1-7 0,0-6 0,3-11 0,3-7-129,1-12 129,3-8 129,2-5-129,2-3 258,5-7-129,4 0 0,3 0 0,4-8 129,7 1-129,8 0-129,10-2 129,10-3-129,9 2 129,2-1 0,10-2-129,4 1 0,2 0 129,5 0 0,-3-1 0,-5-1-129,-4 5 129,0-1-258,-8-2 258,-3 1-129,-4 2 0,-6 2 129,-6 2-129,-3 1 0,-5 4 0,-5 0 258,-4 0-129,-7 4 0,-6 3 0,-7-2 129,-6-1-129,-6-3 129,-3 0-129,-10-1 0,0 0 129,4-9-129,-7-6 0,-5-3 0,-3-3 0,-3-1-129,0-5 0,-1-4 129,3 4-129,-1 2 0,5 2 0,1 7-258,5 0-516,10 14-3483,-8 2-645,17 0-645,-5 3-258</inkml:trace>
  <inkml:trace contextRef="#ctx0" brushRef="#br0" timeOffset="197038.27">12183 13363 3483,'0'0'3999,"0"-13"-129,0 13-1290,0 0-645,0 0-387,0 0-129,0 0-387,0 0-258,0 0-129,9 3 129,-9-3-129,15 6 0,-5-6-129,4 1-129,0-1 129,3 0-258,-2-5-129,1 3 0,0-2 0,-1-2 0,-5 2-129,0 1 0,-2 1 129,-8 2-129,11-3 0,-11 3-129,0 0-258,0 0-387,12 1-2709,-12-1-1161,0 0-129,2 13-258</inkml:trace>
  <inkml:trace contextRef="#ctx0" brushRef="#br0" timeOffset="198897.3763">15154 12913 8256,'0'0'4773,"0"0"-258,0-11-774,0 11-2580,-4 10-129,-2 2-258,-6 3-258,3 11-129,-5 3-129,0 6 0,-6 3-129,4 0 0,-5 5 0,1-3-129,3-2 0,-2-5 0,4-6-129,1-8 0,5-2-387,-2-12-903,11-5-2838,0 0-516,0 0 0,-4-22-516</inkml:trace>
  <inkml:trace contextRef="#ctx0" brushRef="#br0" timeOffset="199137.3898">14837 12890 5805,'0'0'5418,"10"0"-516,-2 0-129,8 17-1677,1-5-2064,12 15 0,-2-2-387,5 9-258,0 6-258,-1 0 0,-2 3-258,0-3-129,-5 4-387,-5-17-1419,0 6-2322,-7-13-645,7-5 0,-3-10-645</inkml:trace>
  <inkml:trace contextRef="#ctx0" brushRef="#br0" timeOffset="199477.4093">15444 12962 10836,'4'-33'5289,"-1"18"-387,-3-8-129,4 6-3741,1-7-387,9 3-258,-3 1 0,3 2-258,-1 4 0,2 8 0,-1 4 0,0 2 0,-2 8-129,-3 12 129,-1 6 0,-2 4-129,-1 7 129,-3 5-129,0 4 0,-2 1 0,0 2-129,0-2-129,-2-5-129,-1-5-129,3 2-774,-8-18-2967,7 5-516,-3-14-516,2 0 129</inkml:trace>
  <inkml:trace contextRef="#ctx0" brushRef="#br0" timeOffset="199702.4223">15461 13272 10191,'-21'0'5289,"21"0"-258,-10 0-129,10 0-3483,10 0-387,10-1-387,1-2-129,7 2-258,3-1 0,1 2-258,4 0-258,-2 0-258,2 10-1032,-10-6-3354,5 2 0,-7-6-516,0 2-258</inkml:trace>
  <inkml:trace contextRef="#ctx0" brushRef="#br0" timeOffset="199938.4358">15889 12899 12255,'-10'0'5289,"10"0"-516,13-1-129,1-7-4257,5 0-129,5-1-129,4 0-258,2 5-516,-5-6-903,5 9-3225,-10-2 129,-1 3-387,-11 3-387</inkml:trace>
  <inkml:trace contextRef="#ctx0" brushRef="#br0" timeOffset="200118.4461">15961 13055 11997,'-5'18'5031,"5"-2"-129,0-16-1161,26-4-2709,-9-5-258,7 7-258,5-5-645,-3-8-1032,4 11-3354,-5-5-387,0 7-258,-8-6-516</inkml:trace>
  <inkml:trace contextRef="#ctx0" brushRef="#br0" timeOffset="200565.4717">16673 12817 12126,'10'-2'5160,"-10"2"-129,0 0-258,-7 8-3870,5 10-129,-10-1-387,2 9-258,-6 3 0,-2 8-129,-4 5 0,-1 1 129,0-2-258,-2 1 258,1-2-258,0-3 129,3-5-129,4-9-129,2-3-516,1-17-903,14-3-2967,-12 1-387,12-1-129,0-21-645</inkml:trace>
  <inkml:trace contextRef="#ctx0" brushRef="#br0" timeOffset="200813.4859">16376 12849 12126,'0'0'5289,"0"0"-258,6 0-129,10 12-3870,-5 0-258,8 11-258,1 5-129,2 5-129,2 2-129,0 5 0,2 1 0,-4-5-129,2 3-258,-5-12-258,0 7-2064,-3-20-2322,-2-2-258,-14-12-387,13 0-387</inkml:trace>
  <inkml:trace contextRef="#ctx0" brushRef="#br0" timeOffset="201138.5043">16930 13175 12513,'0'7'5160,"0"-7"-387,0 17-129,-4-10-3999,4 6-387,4 0-387,-4-13-774,17 20-3612,-17-20-258,18 13-129,-8-13-645</inkml:trace>
  <inkml:trace contextRef="#ctx0" brushRef="#br0" timeOffset="201601.531">17399 12754 11481,'4'-36'5289,"-4"19"-645,-4-5 129,6 2-4128,-4-4-258,2 6 129,-5-1-129,0 6 0,-2-2-129,-3 8 0,-4 2 0,-3 5-129,-2 0 0,0 7 0,-2 6 129,1 5-129,2 6 129,0 1-258,5 4 387,4 4-258,4 3 129,5 4-129,0 5-129,6-2 129,3 4-129,4-1 129,0-1-129,1 0 0,-3-3 0,-1-3 129,-3-7-129,-2-3 0,-3-4-258,-2-7-129,0-1-516,-7-17-2322,7 0-1677,-13 0-387,5-1-387,-6-15-387</inkml:trace>
  <inkml:trace contextRef="#ctx0" brushRef="#br0" timeOffset="201786.5415">17117 13064 12771,'5'-4'5418,"8"4"-129,2-8-258,10 6-4128,0-3-129,7 0-516,2 2-387,-4-7-1548,3 10-3225,-8-4-258,-5 3-258,-11 1-387</inkml:trace>
  <inkml:trace contextRef="#ctx0" brushRef="#br0" timeOffset="214801.2859">15145 14313 8256,'2'-11'4902,"5"-9"0,-7 20-516,0-12-3096,0 12 0,0 0-516,-2 21-129,-7 3-258,-2 9 0,-2 3-258,-4 8 0,0 2 0,-2 3-129,2-3 0,0-1 0,2-9 0,2-8-129,3-2 129,0-12-387,8 0-258,2-14-774,0 0-3354,-8-15 0,8 3-516,-3-17-258</inkml:trace>
  <inkml:trace contextRef="#ctx0" brushRef="#br0" timeOffset="215037.2994">14890 14280 9417,'13'0'5160,"-2"7"0,8 16-129,1 0-3999,6 9 0,3 2-129,2 0-258,-2 3-258,2 1 0,-4-5-258,-1-1-129,-4-8-129,-3-6-516,0 1-645,-9-16-3483,5 2-258,-5-12-387,3-5-516</inkml:trace>
  <inkml:trace contextRef="#ctx0" brushRef="#br0" timeOffset="215449.3229">15481 14395 10836,'8'-3'5289,"-8"3"-258,5-14 0,-5-6-3741,4 10-645,-2-12 0,7 4-129,-1-3-129,2 1-129,0 0-129,1-3 0,2 4-129,-2 0 129,0 6-258,-2 3 129,0 1-129,-9 9 129,15-5-129,-15 5 129,11 10 129,-6 10-129,0 4 129,-2 7-129,0 8 0,-2 4 129,2 7-129,-3 3 0,-3-2-129,6-4 129,-3-4 0,4-1 0,-1-8-129,1-14-258,2-2-258,-6-18-1548,7 13-2709,-7-13-258,0 0-387,0-14-516</inkml:trace>
  <inkml:trace contextRef="#ctx0" brushRef="#br0" timeOffset="215674.3359">15547 14726 11739,'-16'23'5418,"16"-23"-258,-1 13-129,1-13-3999,18 0-387,2-4 0,7-1-258,1 0-258,1 2 0,-1-3-258,-3-1-129,-2 7-387,-5-5-387,4 10-2838,-12-5-1032,1 5-387,-11-5-387</inkml:trace>
  <inkml:trace contextRef="#ctx0" brushRef="#br0" timeOffset="215862.3466">15895 14739 11997,'6'20'5418,"-1"11"-129,-5-31-387,5 22-3870,-5-22-387,9 12-516,1 4-1935,-10-16-3096,14-3-129,-7-11-516,1-1-645</inkml:trace>
  <inkml:trace contextRef="#ctx0" brushRef="#br0" timeOffset="216545.3857">16458 14135 9804,'10'-31'5289,"-8"11"-387,-1 6 0,-2-13-3741,-1 13-516,-8-5 0,1 6-129,-5-1 0,-1 6-129,0 0-129,-1 8 0,-4 0 0,3 6 0,-1 6-258,2 6 129,2 6-129,5 2 129,0 8-129,5 2 129,4 5-129,0-2 0,3 5 129,4 0-129,3 4 129,0 0-129,-1-3 0,0 4 0,0-4 0,-1 2 0,-1-3 0,-2-4 0,-2-3 129,0-5-129,-2-6 0,0-6-129,-1-2-129,0-18-129,0 12-516,-5-17-1548,5 5-2709,-8-14 0,8 14-258,-20-25-516</inkml:trace>
  <inkml:trace contextRef="#ctx0" brushRef="#br0" timeOffset="216765.3983">16189 14568 11997,'15'-30'5547,"-6"12"-258,10 12-129,-4-6-3999,9 6-387,-2 0-129,4 4-258,-2 4-129,-1 3-258,-2 5-129,-1-1-387,-1 8-1161,-6-13-3483,1 2 0,-14-6-516,15-1-516</inkml:trace>
  <inkml:trace contextRef="#ctx0" brushRef="#br0" timeOffset="217725.4532">16777 14376 10320,'-10'11'5418,"10"-11"-387,0 0 0,8 4-3741,6-6-387,10 0-129,-1-6-129,7-1-258,3 1-129,-2-1 0,1 1-129,-2 2-129,-6 2-129,-3 0 0,-5 4-258,-6 0-387,-10 0-516,0 0-3612,0 14-258,-10-9-258,-2 5-387</inkml:trace>
  <inkml:trace contextRef="#ctx0" brushRef="#br0" timeOffset="217973.4674">16840 14540 11223,'-10'15'5547,"10"-15"-387,0 0-258,20 0-3741,-9 0-387,7-2 0,0-2-258,4 1-258,2-1-129,-2 2 0,-1 2-258,-4-2 0,2 2-516,-7-10-1806,5 10-2580,-17 0-258,12 0-387,-12 0-645</inkml:trace>
  <inkml:trace contextRef="#ctx0" brushRef="#br0" timeOffset="220113.5898">17348 14090 10320,'0'13'5289,"0"-13"-258,8 0-258,10-1-3741,-7-10-129,10 8-129,-3-7-129,5 4-258,-2 3-129,2 1-129,-2 2 0,1 2 0,-6 7-129,-1 3 0,-5 7 0,-4 0-129,-6 5 258,0 4-258,-10 5 129,-1 2-129,-4 0 129,-5 4 0,1-2 0,1 1-129,2-3 129,5-4 0,2-7-129,6-2 129,3-3 0,7-3 0,5-5 0,4 3 0,3-6 0,1-1-258,2 1 0,-5-4-387,5 10-774,-12-14-3354,3 5-387,-13-5-387,15-8-129</inkml:trace>
  <inkml:trace contextRef="#ctx0" brushRef="#br0" timeOffset="220338.6027">17433 14412 10449,'0'0'5547,"0"0"-387,9-17-129,8 6-3999,-1 0-387,6 2-129,0 2-129,2 2-516,-2 5-129,-3 0-387,2 5-645,-12-2-3612,7 8-129,-6-6-387,1 0-516</inkml:trace>
  <inkml:trace contextRef="#ctx0" brushRef="#br0" timeOffset="220821.6303">17906 14281 10836,'0'10'5289,"0"-10"0,0-13-129,-1-5-3999,6-1-129,4-3-387,1 1-129,2-1-258,2 0 129,-4 5-258,2 3 0,-2 5-129,-10 9 0,14-3 0,-14 3-129,10 10 129,-5 6 0,-3 12-129,2 2 0,-1 6 129,-1 7-129,2 2 129,-1 1-129,1 3 0,0-3 0,1-5-387,-1-7-387,4 8-1548,-6-24-2838,3 3 129,-5-21-516,0 12-258</inkml:trace>
  <inkml:trace contextRef="#ctx0" brushRef="#br0" timeOffset="221029.6422">17949 14590 11223,'-17'7'5547,"17"-7"-258,12 1-258,-12-1-4128,25-8-129,-6-1-258,3 4-258,1 3-129,-2-2-387,0 4-129,-4 0-258,3 6-1032,-13-6-3483,10 0-129,-17 0-129,21-9-645</inkml:trace>
  <inkml:trace contextRef="#ctx0" brushRef="#br0" timeOffset="221361.6612">18427 14111 10449,'13'-29'5418,"-9"18"-258,5 9-129,-9 2-4257,14 2 0,-7 11-129,3 10-258,-5 7-129,2 5 0,-3 5-129,-1 4-129,-1 1 0,-2 3 0,-2-5 0,2-1 0,0-3-129,0-5 0,-3-8-258,1-8-387,2 2-1032,0-20-3225,0 0-129,-6 0-387,6 0-387</inkml:trace>
  <inkml:trace contextRef="#ctx0" brushRef="#br0" timeOffset="221585.674">18365 14403 7998,'-14'-9'5547,"14"9"0,6-7-387,3-6-2064,13 9-2064,-1-7-129,10 7-387,-2-1-258,5-1 0,-2 1-258,-4 1 0,-2 2-129,-5-3-387,-1 5-645,-20 0-3612,17-2-387,-17 2-387,0 0-516</inkml:trace>
  <inkml:trace contextRef="#ctx0" brushRef="#br0" timeOffset="224493.8403">18889 14095 7740,'0'0'5289,"0"10"-516,0 1-129,0-11-3354,7 24-258,-2-9-387,5 13-129,-1-5-129,6 2-258,-1-3 129,-2-1 0,2-4-129,3 1 129,0-8-129,1-6 129,-1-4-129,-1-1 0,1-11 0,-1-3 129,-1-3-129,-1-3 0,-2 2 0,-2-4 129,-1 3-129,-4 5 0,-5 15 0,7-19-129,-7 19 0,0 0 0,0 16 0,-2 6-129,1 7 129,-1 7 0,0 7 0,2 8 0,0 4 0,0 4 0,0-6 0,2 1 129,0-6-129,1-7 0,1-6-258,-1-13 0,3-1-516,-6-21-516,9 3-3612,-9-3-387,5-13-258,-3-5-516</inkml:trace>
  <inkml:trace contextRef="#ctx0" brushRef="#br0" timeOffset="225125.8765">19407 14085 10449,'3'-28'5418,"-1"15"-129,-2-9-258,0 22-3741,9-26-645,0 13 0,0-3-258,3 6-129,0 4-129,3 3 0,1 3-129,-1 5 0,2 5 129,-3 3-129,-2 7 0,0-1 0,-6 3 0,-3 1 129,-3-1-129,-5 1 0,-4-4-129,-3 1 129,0-7 0,-3 2 0,4-7 0,1-2 0,10-6 0,-10 8 0,10-8 0,0 0 0,6 9 0,3-5 0,5 2 0,2 2 0,-1 0 0,1 7 0,2 0 0,-4 0 0,-2 5-129,-2 2 129,-5 0 0,-2-2-129,-5 1 129,2 1-129,-6-5 129,-3-2 0,-2-3 0,-3-3 129,-1 0 0,-1 0-129,0-3 129,1-1-129,3-4 129,3 2 0,9-3-129,-10 5-129,10-5 0,0 0-387,0 0-387,4 0-1935,6 7-2451,-10-7-129,14 13-258,-14-13-516</inkml:trace>
  <inkml:trace contextRef="#ctx0" brushRef="#br0" timeOffset="232653.307">14747 14878 3354,'0'0'4386,"-4"-3"129,4 3-1419,0 7-774,0-7-258,2 28-774,2-5-129,6 16-645,-1 4 129,3 7-387,3 5 0,1 0-129,-1 3-129,0-4 0,3-7 0,-1-8 0,3-5 0,0-8 0,2-7 0,3-9 0,1-6 0,3-4 0,4 0 129,1-6-129,2-2 0,4 3 0,0-2 0,1 0 0,1 5 0,1 1 129,3 1-258,0 0 129,1 2 129,2 0-129,-1 4 0,2 1 0,1-2 0,1-4-129,1-1 258,2 0-129,3-1 0,2-2 0,4-5 0,3 1 0,0-4 129,3-3-129,0 4 0,3 2 0,3-5 258,1-3-258,2 3 0,0 3 0,4 0 0,0 0 0,3 1 0,1 1 0,-1 5 0,-2 3 0,0 0-258,-4 0 258,-6 4 0,3 6 0,-6 2 0,-3 0 0,2 4 0,1-2 0,0 0 0,-1-3 0,6-2 0,0-2 0,6-3 0,1-3-129,1-2 129,1 0 0,0-3 0,3-1 0,-4 1 0,5-4 0,0-3 0,-1-1 0,-1 1 0,2-4 0,-1 4 0,0-2 0,-3 0 129,1 4-129,-7 1 0,-4 3 0,-8-1 0,-4 1 0,-6-1 0,-6 3 0,-10-1 0,-8 1 0,-6-2 258,-7 0-258,-6 2 0,-3 3 0,-11 0 129,0 0-129,0 0 129,0 0 0,0 0-129,5-13 0,-5 13 129,2-15-129,3 3 0,0-3 0,0-5 0,4 0 129,-2-8-129,2-3 0,-2-3 0,0-1 129,-1-2-129,-3 0 258,-1 4-129,-2 2 129,0 10-258,-4 6 129,4 15-258,-10-11-903,10 11-3483,-3 11-387,3 3-516,0-14-516</inkml:trace>
  <inkml:trace contextRef="#ctx0" brushRef="#br0" timeOffset="234341.4036">12672 11390 1548,'10'-25'3999,"-10"25"0,-14-2-258,-10 3-2451,2 21-387,-10 5-387,0 14 0,-5 9-258,-2 13 0,-2 5 129,1 9-129,-2 0 129,6 2-258,-2-7 129,7 0-258,3-5-645,4-19-2322,5-11-903,9-11-387,1-16 0</inkml:trace>
  <inkml:trace contextRef="#ctx0" brushRef="#br0" timeOffset="234617.4194">12068 11978 8385,'-22'28'4515,"15"-7"-129,1 4-1548,2-2-2193,4 5-258,5 7-258,6 1 0,2 1-258,1 1 129,1-3 0,0-2-129,3-3 0,-3-3 0,1-7-129,-1-10 0,1 2-516,-2-12-1161,4-8-2193,1-5-258,1-8-387,-1-4 388</inkml:trace>
  <inkml:trace contextRef="#ctx0" brushRef="#br0" timeOffset="239736.7122">15611 16350 8256,'11'-6'4902,"-11"6"-258,0 0-258,0 0-3483,0 0-645,0 0 0,-2 9-258,2-9 0,0 0 0,5 9 0,-5-9 0,0 0 0,11 8-129,-11-8 129,0 0 129,0 0-258,0 0 258,0 0-129,0 0 129,-5 7-129,5-7 0,0 0 129,0 0-129,0 0 0,0 0 0,0 0 129,0 0-129,0 0 129,0 0-129,0 0 129,6-1 0,-6 1-129,0 0 258,0 0-258,0 0 0,7 0 129,-7 0 0,0 0 0,0 0 0,0 0 129,0 0-129,0 0 0,0 0 129,0 0-129,0 0 0,0 0-129,0 0 129,0-10-129,0 10 129,0 0-129,0 0 129,-10-6 0,10 6 0,-7-8 0,7 8 0,-14-11 0,4 9 0,-1-1-129,-3 1 129,1 0-129,-1 2 0,-1 0 129,0 6-129,1 1 0,0 3 0,2 15 129,5-12-129,2 12 129,0 6-129,5 1 129,0-1 0,0 3-129,7 5 129,0-9 0,4 13 0,0-2-129,1-1 258,0 4-258,-1-3 129,1 6-129,-1-5-129,-2-1 129,-1-6 0,-4-3 129,0-4-258,-1-9 129,-3 3-129,0-22-258,0 15-258,0-15-903,0 0-3483,-10-17 0,4 6-516,-6-16-258</inkml:trace>
  <inkml:trace contextRef="#ctx0" brushRef="#br0" timeOffset="240025.7287">15395 16820 10320,'0'0'5289,"0"-11"0,5 10-258,-5 1-3999,23-6-258,-1 0 0,6 4-258,1-2-129,5 2-129,1 0-129,0-1 0,-1-1-129,-4-1 0,-1 1-129,-8 2 0,-2 0-258,-5 1-258,-2 2-387,-12-1-1935,0 0-2193,0 0 0,0 0-645,0 0 0</inkml:trace>
  <inkml:trace contextRef="#ctx0" brushRef="#br0" timeOffset="240533.7578">16109 16616 10965,'-9'2'5289,"9"-2"-387,0 0-645,5-9-3096,11 5-258,2-6-258,5 5-129,1-1-129,6 2-258,-1 2 0,-3-3-129,0 5 0,-4 0-129,-2 2-129,-5-1-129,-2 7-387,-13-8-387,15 17-3096,-15-17-903,-4 20-258,-7-12-516</inkml:trace>
  <inkml:trace contextRef="#ctx0" brushRef="#br0" timeOffset="240769.7713">16177 16747 9933,'0'12'5547,"15"-10"-645,-5-7 129,8 3-3999,-1-4-387,4 3 0,-1-2-387,4 1 0,-5 3-129,1 1-129,-2 0-258,-3 0-387,4 13-2064,-7-13-2193,0 4-516,-12-4-129,14 0-774</inkml:trace>
  <inkml:trace contextRef="#ctx0" brushRef="#br0" timeOffset="241497.8129">17465 16457 8385,'13'-37'5547,"-12"17"-645,3 6-516,-7-10-3354,2 10 0,-8-5-387,0 5-129,-3 3 0,-2 4-258,-5 2 0,2 5 0,-6 3-129,0 13 0,1 0 0,1 5 0,4 5-129,0 11 0,7-3 0,4 4 0,3 4-129,3 1 129,4-6 129,8 6-258,1-3 129,1-2-129,-1-3 258,1 2-258,0-4 258,-6 2-258,1-2-129,-9-10-258,4 3-258,-5-13-516,1 8-3354,-8-21-387,-1 2-516,-8-12-387</inkml:trace>
  <inkml:trace contextRef="#ctx0" brushRef="#br0" timeOffset="241701.8244">17140 16774 8514,'-3'-13'5676,"3"13"-516,12-14 129,5 6-3999,1-3-516,10 5 0,1 3-387,5-1-129,3 1-387,-3-3-645,7 11-2580,-10-5-1806,2-2-516,-11-2-387,1-4 129</inkml:trace>
  <inkml:trace contextRef="#ctx0" brushRef="#br0" timeOffset="242128.849">18131 16329 7998,'-15'0'5160,"8"12"129,-9-1-387,6 12-3870,-12 11-129,6 14-129,-7-1-129,4 15 0,3 1-258,4 10-129,5-1 0,7 0-129,4-5-129,9-3 129,8-4-387,-2-9 0,5-5-516,-5-15-774,11 1-3870,-12-23 0,4-8-387,-9-12-516</inkml:trace>
  <inkml:trace contextRef="#ctx0" brushRef="#br0" timeOffset="242457.8678">18539 16586 6708,'-5'28'5418,"-12"-17"-258,3 14-129,-11-9-3870,1 12-258,-3-7-129,4 3-387,0 3-129,1 4 0,7-8-129,2-5-387,6-1-387,7-17-1032,-4 17-3354,4-17-258,0 0-387,0-21-129</inkml:trace>
  <inkml:trace contextRef="#ctx0" brushRef="#br0" timeOffset="242685.8809">18280 16629 10191,'0'0'5418,"0"8"-129,0-8-1419,9 10-2967,1 1-129,6 10-258,0-1-129,4 7-129,0-2 0,2 1-258,1 7 129,-1-5-387,2 2-387,-7-16-1161,7 3-3483,-7-16 0,4 3-774,-4-8 0</inkml:trace>
  <inkml:trace contextRef="#ctx0" brushRef="#br0" timeOffset="243056.9021">18741 16688 8256,'0'0'5805,"13"-9"-387,-13-4-129,10 7-4386,-7-15 0,4 9-258,1-10-387,-1 4 0,2-1 0,-4-8-129,5 8 0,-6 2 0,-4 17 0,11-17-129,-11 17 0,7 7 0,-3 11 129,-2 5-129,1 0 0,0 7-129,1 2 129,-1 2 0,1 6 0,-2-6-129,1-5 129,-1 6-258,1-2 129,-1-4-258,3-1-516,-5-12-774,6 1-3741,-6-17 129,0 11-774,0-11 0</inkml:trace>
  <inkml:trace contextRef="#ctx0" brushRef="#br0" timeOffset="243276.9147">18774 16918 8256,'0'0'6063,"0"0"-645,0 0 129,15-3-4515,-5-4-258,8 7-129,0-2-258,1-2-258,2 4 0,-2 0-258,-2 2-129,1-2-258,0 8-645,-18-8-3870,19 6-387,-19-6-387,17 0-387</inkml:trace>
  <inkml:trace contextRef="#ctx0" brushRef="#br0" timeOffset="243729.9406">19265 16621 9546,'-7'15'5547,"7"-15"-258,0 0-258,0 0-4644,6 11-258,1-6-387,7 7-774,-14-12-3225,20 19-903,-20-19-258,18 25-774</inkml:trace>
  <inkml:trace contextRef="#ctx0" brushRef="#br0" timeOffset="243901.9503">19330 16856 9546,'-5'21'5289,"5"-21"-129,-2 12-1935,2-12-2580,0 13-258,0-13-516,4 13-774,10-1-4128,-14-12 0,16 3-645,-8-9 0</inkml:trace>
  <inkml:trace contextRef="#ctx0" brushRef="#br0" timeOffset="244164.9655">19578 16616 10836,'0'13'5289,"5"-6"0,3-17-903,7 9-3999,9-1-129,4 1-129,5 0 0,-2 1-129,3 0 129,-1-1-129,-5 1-258,-5 0-129,-4 5-516,-19-5-3354,18 2-774,-18-2-645,0 0 0</inkml:trace>
  <inkml:trace contextRef="#ctx0" brushRef="#br0" timeOffset="244389.9783">19675 16770 10965,'0'23'5676,"0"-23"-258,17 11-1419,-3-11-3354,10-3-129,1-2-258,2 0-129,-3 5-258,1 0-258,-2 3-774,-9-3-3999,2 9-258,-8-8-516,0 3-387</inkml:trace>
  <inkml:trace contextRef="#ctx0" brushRef="#br0" timeOffset="245090.0184">20417 16469 8643,'0'0'5805,"1"-12"-516,14 10-129,2-9-4386,9 7-387,3 1 0,9 6-129,-2 0-129,2 8 0,0 5-129,-1 0 129,-9 2-129,-5 4 0,-5 3 0,-9-3-129,-7 6 0,-8-7-129,-10 4 258,-5 2-129,-4 1 0,-4-1 0,2-4 129,2 4 0,5-5 0,4 3 0,8-12 129,8 3-129,3 0 129,11-4 0,3-5 0,4-6-129,5 4 0,-1-5-129,-1 1-258,-3-2-516,6 5-2709,-12-13-1419,-1 5-774,-10-8-129</inkml:trace>
  <inkml:trace contextRef="#ctx0" brushRef="#br0" timeOffset="245282.0293">20577 16706 8256,'7'13'5547,"0"-13"-258,9 2-516,-4-2-4386,9 2 0,4 4-1032,-1-7-1677,5 1-2709,-2-1-258,5 1-516,-4-4 259</inkml:trace>
  <inkml:trace contextRef="#ctx0" brushRef="#br0" timeOffset="245605.0478">21050 16661 7998,'11'0'5418,"-11"0"129,9-18-387,-9 18-3741,11-29-774,-2 14-129,-3-5-258,5 10 0,-2-11-129,2 13 129,-4 6-129,2 2 0,-9 0 0,8 9 0,-4 15-129,-4-8 0,0 13 0,0 0-129,0 0 0,0 3 0,0 2 0,0 1-258,0-2 0,0-4-645,3 11-1806,-4-23-2322,3 0-516,-2-17-387,0 0 1</inkml:trace>
  <inkml:trace contextRef="#ctx0" brushRef="#br0" timeOffset="245794.0586">21100 16902 8127,'-12'10'5934,"12"-10"-645,0 0 0,0 0-4386,10 0-387,2 0-129,5 0-258,-1 0-258,7 0-258,-2-1-774,10 1-3999,-12 0-129,4-4-516,-4-12-387</inkml:trace>
  <inkml:trace contextRef="#ctx0" brushRef="#br0" timeOffset="246050.0733">21669 16433 10320,'10'26'5934,"-10"-8"-645,0 8 129,-14-3-4902,10 8-516,2 4 258,2-5-258,0 2 0,0 4 0,5 2-129,-4 2-258,3-1-129,-4-15-516,6 17-2451,-6-27-1935,-1 0-387,-9-14-258</inkml:trace>
  <inkml:trace contextRef="#ctx0" brushRef="#br0" timeOffset="246238.0839">21503 16735 10836,'0'0'5805,"5"0"-516,6 0-1677,7 0-2838,3-2-258,9-1-258,-1 3-258,-1 0-129,3 9-774,-11-11-2580,6 1-1806,-7-2-258,0 0-903</inkml:trace>
  <inkml:trace contextRef="#ctx0" brushRef="#br0" timeOffset="246657.108">21929 16539 6063,'12'-1'6321,"-12"1"-774,2 13 0,-2-13-1935,0 12-3096,0 0-129,6 4-387,-1 2 129,6 3-129,3 1 0,0 0 0,3-1 129,3-3-258,0-8 258,0-3-129,1-2 129,2-6-129,0-13 0,-2-4 129,2-1-258,0-3 387,-1 5-258,-4-1 258,-3 4-258,0 6 129,-6 8-129,-9 0 0,7 8 129,-7 11-129,-1 5 0,-6 7-129,-1 4 129,-5 10-129,1-2 129,0 10-129,3-4-129,-5-6-258,11 7-903,-9-20-3225,12-3-1032,0-27-258,0 19-516</inkml:trace>
  <inkml:trace contextRef="#ctx0" brushRef="#br0" timeOffset="247341.1471">22475 16495 10191,'5'-36'5805,"-4"17"-387,-1 19-1161,11-25-3354,-1 18-129,-1 1-387,6 4 0,-3-3-258,7 5 0,-2 0 0,0 17-129,-1-7-129,1 5 129,-7 5 0,-1 3-129,-6-1 0,-3 1 129,-5 6-129,-4-11 129,-3 0 0,-1-1-258,-1-5 258,5-5-129,1 0 129,8-7 0,0 0 0,0 0 0,13 13 0,1-12 0,3 3 0,0 3 0,1 2 0,0 4 0,-2-2 0,-5 4-129,-1 0 258,-4 5-129,-4-3 0,-2 0 0,-5-3-129,-7-1 129,-5-3 129,-2 0-129,-2-2 0,0-7 0,1 1 0,1 1 0,3-2 0,4-1-129,12 0-258,-11 1-129,11-1-387,0 0-1806,16 6-2709,-5-6-129,3-1-774,-2-8 646</inkml:trace>
  <inkml:trace contextRef="#ctx0" brushRef="#br0" timeOffset="247769.1716">22821 16240 9804,'15'-20'5934,"-6"17"-516,7 6 0,-1 9-4773,1 11-258,3 5 0,4 12-258,-2 13 0,1 0-129,-7 5 0,-2 2 0,-6-2 129,-6 3-258,-4-7 258,-11-8-129,-2-5 0,-3-12 129,-1-7 0,3-8-129,2-4 0,3-9-129,12-1-129,-11 0-258,11 0-645,-2-10-2580,2 10-1935,7-10-129,-7 10-516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9:47:50.26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12243 6546 3999,'4'-44'4257,"-4"22"-1032,0-14-645,8 10-645,-6-13-645,5 10-387,-1-5-387,6 3-129,-3-1 0,6 1-129,-1 2 0,4-1-258,2 2 129,2 6 0,-1 5 0,5 2 0,-1 9 0,-1 6 0,2 5 0,3 11-129,0 1 129,-1 5 0,4 3-129,-4 6 258,2-7-129,3 3 0,-4-3 129,2-3 0,-3-3-129,2-3 129,-2-6-129,1-3 0,0-6 0,1 0 0,5-11 0,3-4-129,3-9 129,5-4-129,-4-5 129,6 1-129,-2-1 129,-2 0-129,-6 6 129,-4 3 0,-10 5-129,-4 7 129,-7 6-129,-5 2 0,-8 4 0,9-4 0,-9 4-129,4 7 129,-4-7 0,5 20 0,0-7 0,5 1 0,-1 4 0,4-2 129,5 1-129,0 0 0,6-3 0,4-2 129,6-2 0,4 0-129,13-8 129,4-2 129,6-4-129,6-4 0,1-2 0,2-6 0,3 0 0,-1 1-129,-5 0 0,-3-1 129,0 4-129,-7 1 0,0 0 129,-4 3 0,-7 3-129,-3 2 0,-4 3 129,-6 0-129,0 5 0,-5 3 0,-3 6 0,-3 0 0,-2 6-129,-2 0 258,-1 4-129,-3 2 0,-1 5 0,0-5 129,-1 3-129,-1-1 129,0-3-129,-2-1 0,-1-4-258,-3-3-129,3 5-1032,-8-22-3354,-4 16-258,-5-16-645,0-9-129</inkml:trace>
  <inkml:trace contextRef="#ctx0" brushRef="#br0" timeOffset="1481.0846">13570 5000 3999,'7'-9'4902,"-7"9"-387,1-18-129,-1 18-2193,-7-19-903,7 19-258,-13-21-516,13 21 0,-17-14-258,8 12 0,-3 2-129,-2 8 0,1 9-129,-1 7 129,2 9-258,3 4 129,2 8 0,1-2 0,6-1 0,3-5 0,7-5-129,3-6 258,5-10-129,1-9 129,-2-9 258,2-9-258,0-10 0,-4-3 129,-4-9-129,0-2 0,-2-5 129,-5 1-258,-4-1 129,0 8-129,0 4 129,-4 4-129,-1 9 0,5 15 0,-10 1 0,8 19 0,-1 7 0,3 8 0,0 4-129,4 5 129,2 2 0,1-6-129,3-4 0,-1-9-258,3 0-129,-3-17-387,7 2-2064,-7-20-1677,1-7-129,-6-12-516,5-8 258</inkml:trace>
  <inkml:trace contextRef="#ctx0" brushRef="#br0" timeOffset="1720.0984">13702 4598 8901,'-1'-18'4902,"1"18"-129,0 0-258,2 9-3483,5 21-129,-1 4-387,2 14-129,3 0 0,1 13-258,1 0 0,-2-1-129,0-5 0,-1-5-258,4-5-129,-7-16-387,3 3-774,-10-32-2322,9 11-774,-8-19-516,4-14-387</inkml:trace>
  <inkml:trace contextRef="#ctx0" brushRef="#br0" timeOffset="1948.1112">13847 4545 9159,'7'-40'5031,"-7"40"-258,7 3-387,0 22-2967,-3 3-516,4 18-258,-1 4-129,5 13-129,0 0 0,0 0-258,0 1 0,3-7-129,-1-1-129,-3-15-645,8 4-2838,-8-24-1032,1-6-645,-12-15-387,14-14-258</inkml:trace>
  <inkml:trace contextRef="#ctx0" brushRef="#br0" timeOffset="2624.1501">14464 4845 8514,'13'9'5031,"-6"21"-387,-4 0-129,5 13-3999,-6 6-129,3 8-129,0 5-258,-1-1 0,1-5-387,-5-7-258,7-4-1419,-7-19-2451,4-10 0,-4-16-516,0-10 0</inkml:trace>
  <inkml:trace contextRef="#ctx0" brushRef="#br0" timeOffset="2916.1666">14420 4849 9288,'-3'-51'5031,"9"39"-129,2-3-903,8 12-3096,-2-1-129,7 8-387,3 5-258,0 6-129,-2 4 129,-1 1-129,-2 5 129,-3 0-258,-5 0 387,-3-6-258,-7-1 129,-1 1 0,-8-3-129,-3-6 0,-4-4 0,-1-3 0,4-3-129,-3 0-258,4-1-129,1-11-1161,10 12-2838,3-28-258,11 12-645,3-5 0</inkml:trace>
  <inkml:trace contextRef="#ctx0" brushRef="#br0" timeOffset="3252.1859">14936 4700 6708,'-26'56'4644,"-3"-27"-129,3 6-258,-6-10-3354,13 9-387,1-4 258,9-3-516,7-6-129,6-5 0,12-8 129,5-5-129,6-5 129,3-8-129,-1-8-129,0-2 258,-6-1-129,-6-4 129,-10 0-129,-7 4 258,-9 0-258,-9 3 0,-6 7 0,-5 7 0,0 2-258,3 2 0,4 14-258,7-1-645,14 12-1419,1-11-1935,14 0-387,8-8-387,13-3-129</inkml:trace>
  <inkml:trace contextRef="#ctx0" brushRef="#br0" timeOffset="3608.2063">15254 4707 9288,'0'-14'5031,"-13"3"-387,-1 11-129,-8-1-3999,4 1 129,-3 5-258,6 4-258,1 2 0,2 1-129,6 2 0,3 6 0,3-1-129,7 0 0,4 2 129,2 2-129,6 1 0,0-2 0,1 2 129,-3-3-258,-2-4 258,-4 2 0,-6 0 0,-5-2 0,-2-4 258,-13 4-258,0-6 129,-4-2-129,2-2 129,-1-5-387,8 2-516,-2-14-1806,12 10-1806,0-30-387,7 10-516,10-9 0</inkml:trace>
  <inkml:trace contextRef="#ctx0" brushRef="#br0" timeOffset="3968.227">15447 4692 9804,'-8'-11'4773,"-6"11"0,-6 5-516,-1 5-3870,0 1-129,2 4-129,4 3-129,6 2 0,5 2 0,3-1-129,9 3 0,6-4 0,6 0 258,1 1-258,3-3 129,0-3 0,-3-2 0,-4 0 0,-5-1 129,-6-1-129,-6 0 129,-4 2 0,-10-3 129,-4-1-129,-2 0 0,-2-1 0,-2-1-129,5 1 129,2-5-258,3-3-129,14 0-516,-10-11-1677,10 11-2064,14-27-258,8 10-516,1-13 0</inkml:trace>
  <inkml:trace contextRef="#ctx0" brushRef="#br0" timeOffset="4172.2386">15627 4685 10965,'0'0'4902,"0"0"0,0 0-258,4 22-3870,-4-2-258,-1 7-387,2 4-129,0 1-129,4 2-129,-2-7-516,4 7-1290,-3-21-2709,3-3-129,-7-10-516,8-7-129</inkml:trace>
  <inkml:trace contextRef="#ctx0" brushRef="#br0" timeOffset="4328.2476">15572 4370 9933,'-26'-58'4902,"16"45"-129,10 13-387,0 0-4128,-3 13-645,14 10-3096,-2-4-1161,3 9-258,0-4-387</inkml:trace>
  <inkml:trace contextRef="#ctx0" brushRef="#br0" timeOffset="4816.2755">15702 4335 9804,'0'0'4902,"11"0"-129,-3 19-258,-4 5-3612,6 8-516,0 7 0,3 7-258,-3 4 0,0-1-129,0 3 0,-2-5-129,-4-1 129,-2-7 0,-2-8 129,0-8-258,0-6 258,0-17-129,-2 11 0,2-11 0,-4-16 0,4-1 0,0-5 0,4 2 0,5-3 0,1 1 0,1 3 129,3 2 0,0 5-129,2 5 0,-1 4 0,-1 3 0,-1 5 0,-4 12 0,-2 3 0,-2 8 0,-4 1 129,-1 0-129,-6 1 258,-3 1-258,-1-5 258,-2-5-129,0-10 0,2-1 0,1-6-258,9-4-387,-5-5-645,1-16-3225,6 1-387,3-12-516,4-4-387</inkml:trace>
  <inkml:trace contextRef="#ctx0" brushRef="#br0" timeOffset="5028.2876">15992 4298 8901,'3'-40'5289,"-3"40"-258,0 0-258,0 9-2322,0 14-1677,2 18-129,-1 6-516,3 11 129,1 4-387,-1 6 0,1 0-258,-2-7-516,8 6-1419,-7-19-2451,5-5-387,-7-12-258,7-6-258</inkml:trace>
  <inkml:trace contextRef="#ctx0" brushRef="#br0" timeOffset="5408.3093">16196 4776 9804,'31'-26'5031,"-11"16"129,-6-9-516,13 5-3612,-11-6-258,3 5-387,-1-3-129,-1-2-129,-6 1-129,0-2 129,-6 1-129,-3-3 0,-4 1 0,-5 5 0,-6 2-129,-4 4 129,-1 9 0,-1 2 0,-3 13 129,4 8 0,3 5 0,2 5 129,7 4 0,6 4 0,0-3 129,12 0 0,2-3 0,5-4-129,3-7 129,0-3-258,-1-5 0,-1-9-258,-4-1-258,-1-8-1032,2-1-3612,-12-8-516,-5 13-129,2-29-645</inkml:trace>
  <inkml:trace contextRef="#ctx0" brushRef="#br0" timeOffset="6844.3915">16971 4558 5160,'9'0'5160,"-3"6"-387,-1 9-258,-3-2-1677,3 12-2322,-3 1 0,5 10-387,-2-2 129,0 1-258,2-4 0,-2-8-516,5 3-645,-8-15-3354,-2-11 0,10-7-516,-7-14-129</inkml:trace>
  <inkml:trace contextRef="#ctx0" brushRef="#br0" timeOffset="6980.3993">16951 4320 8514,'-10'6'3225,"10"4"-3096,0 3-1548,5 7-3225,4 1 0</inkml:trace>
  <inkml:trace contextRef="#ctx0" brushRef="#br0" timeOffset="7380.4221">17184 4610 8256,'5'22'5031,"-5"-22"-387,6 23-129,-6-23-3999,11 25-129,-5-13-129,5 2-129,0-5 0,1 0-129,0-5 129,1-3 0,1-1 0,-1-5-129,-2-6 129,0-6 129,-3-5-129,3-2-129,-4 0 129,0 2 0,-2 1 129,-2 5-129,-3 16 129,0 0-129,9 0 129,-5 15 0,0 10-129,3 6 0,0 4 0,2-1-129,1 3-129,1-5-258,2-4-258,-4-14-1161,8-1-2838,-7-13-516,4-1-129,-4-18-258</inkml:trace>
  <inkml:trace contextRef="#ctx0" brushRef="#br0" timeOffset="7596.4345">17507 4203 8901,'2'-41'5289,"7"42"-258,-2 10-258,5 16-3354,-3 7-774,5 9-258,0 10-258,1 4 0,1 7-258,-6-1-258,4 3-258,-4-12-645,6 6-1806,-11-21-1806,0-3-258,-3-17-645,-1-8 645</inkml:trace>
  <inkml:trace contextRef="#ctx0" brushRef="#br0" timeOffset="7760.4439">17555 4607 6708,'-9'-29'5418,"13"17"-258,11 9-258,2-10-2193,8 13-2193,1-3-258,2 1-903,10 7-2193,-10-3-2064,2 5-129,-9-3-387,0 3-258</inkml:trace>
  <inkml:trace contextRef="#ctx0" brushRef="#br0" timeOffset="8108.4638">17847 4671 9804,'35'6'5418,"-17"-6"-645,5 0-387,-5-10-3225,8 4-387,-5-5-516,0 0 0,-3-6 0,-1 3-129,-5-5 0,-4 0-129,-6-2 129,-2 1-129,-5 1 0,-7 0 0,-6 7 0,-5 4 0,-8 8-129,0 7 129,-1 8 0,2 7 0,1 9-129,8 3 129,6 0 0,12 5 0,6-5-129,12-4-387,12 1-387,1-16-3741,10 1-129,0-14-645,3-2-258</inkml:trace>
  <inkml:trace contextRef="#ctx0" brushRef="#br0" timeOffset="8572.4903">18306 4510 5934,'0'-20'5418,"-21"5"-516,4 15-129,-3 0-2580,2 14-1677,-2 2-129,6 6-258,2 4 0,6 3-129,6 0 0,4-2-129,10-3 0,3-1 129,4-6 0,3-8-129,0-5 129,0-4 0,-3-7 0,-1-6 129,-8-8 0,-3-5 0,-4-7 258,-3 3-258,-2-3 129,-3 4-129,-3 3 258,1 10-258,5 16 129,-10-9-129,8 18 0,0 15-129,2 8 129,0 9-129,3 6 0,-1 7 0,0 2 129,-2 1-129,0 0 129,-7-4 0,-2-7 0,-4-3-129,-2-11 129,-3-8-129,1-14-129,-3-10-258,9 0-1032,-3-25-3483,10-1-129,2-14-645,8-4 0</inkml:trace>
  <inkml:trace contextRef="#ctx0" brushRef="#br0" timeOffset="8956.5123">18582 4635 7998,'31'12'5289,"-19"-12"-387,0 2 0,-12-2-3741,19-6-516,-10-3-129,3 1-258,-1-6 0,3 1-129,-5-1 0,1-5 0,-2-1 0,-1-1 0,-7-6-129,0 3 0,-11 3 129,-5 4-258,-5 5 258,-6 11-129,-4 3 129,-2 17-129,1 11 129,6 4 0,1 4 0,11 3 0,7-2-129,8 0 129,13-1-258,8-9 129,6-5-258,1-8-258,7-4-516,-8-15-1548,6-3-2322,-8-16-258,-1-3-387,-8-9-258</inkml:trace>
  <inkml:trace contextRef="#ctx0" brushRef="#br0" timeOffset="9264.5299">18809 4461 6708,'4'-28'5160,"-4"28"-258,0 0-387,17 19-2967,-13-3-774,4 9-516,-2 9-129,0 2-129,-2 6-258,0-2 0,-3 0 0,-1-9 129,0-5-129,0-11 129,0-15-129,0 0 258,0 0 0,0-26 0,0-3 129,5-2 0,2-7 258,3 8-129,1-6 258,4 11-129,-1 0 129,3 7-129,2 8-258,-2 4-387,3 9-1935,-6 1-2580,-3 6-258,-11-10-516,15 23-258</inkml:trace>
  <inkml:trace contextRef="#ctx0" brushRef="#br0" timeOffset="9616.55">19110 4688 8385,'11'14'5805,"5"-14"-774,12 5-129,-4-6-3741,5 1-645,2 0-645,-7-4-774,9 4-3999,-14-1-258,-3 1-258,-6-6-387</inkml:trace>
  <inkml:trace contextRef="#ctx0" brushRef="#br0" timeOffset="9956.5695">19439 4452 9804,'8'0'5289,"-7"32"-258,-1-14-129,3 10-4515,-3 6-129,3 8-129,-1 2-129,0 1-129,3-5 258,2-3-258,1-7 258,1-11-129,3-11 0,0-8 129,3-15-129,0-8 129,-2-12-129,4-3 129,-3-7-258,0-1 129,-1 2-129,-4 6-129,2 6-258,-4 3-645,9 23-1806,-7-7-1935,4 13-129,-1 0-774,7 9 517</inkml:trace>
  <inkml:trace contextRef="#ctx0" brushRef="#br0" timeOffset="10352.5921">19904 4492 5934,'12'-3'5418,"-10"-10"-258,-10 6-516,-3 9-2838,-10 1-774,2 9-258,-3 5-387,2 8 0,5 3-258,5 3 0,5 2 0,5 1-129,7-6 129,7 1-129,6-12 129,1-5 0,2-8-129,1-4 0,-1-9 129,-1-6-129,-3-6 129,-2-10-258,-3 1 258,-5 0-129,-6 2 0,0 4 129,-3 3-129,-1 5 129,1 16-129,-14-1 129,7 8 0,0 13 0,3 3-129,0 5 129,4 0-129,0 1 0,10-3-129,2-6-258,3-1-516,-4-19-1677,11 4-2322,-7-8-645,7-8-129,-4-14-387</inkml:trace>
  <inkml:trace contextRef="#ctx0" brushRef="#br0" timeOffset="10572.6047">20216 4043 11352,'0'0'5547,"0"14"-258,0 29-1032,-3-5-3483,3 16-258,0 11-258,0 4-129,-1 2-129,1-1-129,2-4-258,2-11-129,2 4-1161,-3-27-3612,8-9 0,-11-23-387,24 0-258</inkml:trace>
  <inkml:trace contextRef="#ctx0" brushRef="#br0" timeOffset="10959.6269">20441 4314 7224,'-3'14'5805,"-7"7"-387,3 15-387,-8-5-2193,8 7-2193,3 3-387,4-3-129,0-1-129,2-4 0,7-10-129,5-4 0,0-5 0,2-11 0,2-3 0,-1-12-129,1-6 258,1-9-129,0-4 0,-5 1 129,0-1 129,-4 3 0,-2 6 129,-2 7-129,-6 15 258,0 0-129,0 0 0,-6 15 0,-1 6 0,5 6-129,-1 2-129,1-1 0,1 1-129,4-6-258,4 0-258,-7-23-645,21 25-2193,-11-25-1806,7-3-129,-8-12-645,5 4 388</inkml:trace>
  <inkml:trace contextRef="#ctx0" brushRef="#br0" timeOffset="11276.645">20704 4561 6321,'14'-11'5547,"-14"11"-387,19-8-258,-19 8-3225,20-4-516,-7-1-387,7 4-258,0-6-129,4 1-129,0-2-129,-3-5-129,-1-4 129,-4-4-258,-4-3 129,-6-4-129,-6 3-129,-8 0 129,-5 7 0,-6 0 0,-4 11 0,-3 7 0,2 12 129,0 9 129,7 10-129,3 3 129,7 3 0,6 4 0,5 3-129,7-12 0,5-1-387,3-14-516,12 4-1677,-8-21-2580,9-1-129,-5-19-387,7-6 0</inkml:trace>
  <inkml:trace contextRef="#ctx0" brushRef="#br0" timeOffset="11704.6695">21184 4060 9159,'10'-18'5547,"-10"18"-387,2 25 0,-2 9-4386,0 7-258,0 9-258,0 12 0,2 4-129,1 2-129,2-3 0,-1-6 0,1-7 0,-1-8-129,0-13 0,0-10-129,-4-21 0,0 0-129,0 0-129,0-10 0,-4-9-258,-3-1 258,-6-8 0,1 6 258,-7 3 129,-2 4 258,0 3 258,-4 7 0,3 5 258,0 1 129,6 15-258,2-3 129,9 7 0,0 1-129,7 4-129,9-4 0,5 0-129,6-4 0,1 2-129,2-8 0,3-5-258,2-3-387,-5-11-1161,9-1-3612,-13-11-129,3 0-387,-7-10-774</inkml:trace>
  <inkml:trace contextRef="#ctx0" brushRef="#br0" timeOffset="12499.7149">22045 4521 1677,'10'-4'4773,"-10"4"0,0 0-129,-14-5-2322,-3 10-1161,-14 1-387,2 11-129,-9 0 0,2 9 129,-3 1-258,11 8 0,-3-5 0,14 4-129,8-3 129,9-1-258,9-8 0,8-5-129,9-9 129,2-8-129,4-6 129,-7-9-129,0-9 0,-5-4 0,-9-9 0,-5-2 0,-6-3 0,-6 3-129,-4 6 129,1 6-129,-4 7 129,-1 12-129,14 8 0,-9 16 0,11 12 0,7 8 0,4 2 0,6 4 0,1 1 0,3-5-258,2-2 0,-4-12-387,0-1-258,-7-21-1032,9 7-2193,-16-18-1290,4-6 0,-9-14-258</inkml:trace>
  <inkml:trace contextRef="#ctx0" brushRef="#br0" timeOffset="13168.7532">22130 4521 5805,'11'-72'5676,"-6"45"-258,7 22-903,-9-6-2193,12 18-903,-6 7-516,3 15-258,0 5-387,0 6 0,-4 5-258,0 2 129,-1 4-129,1-9 0,-3-2-129,-1-9 129,0-3-129,0-8 0,-1-7 129,-3-13-129,0 0 0,0-18 129,0-7 0,0-2 0,0-6-129,0-4 129,2 2 0,3-4 0,2 4 129,2 5-129,3 5 0,1 1-129,-1 7-129,-1 1-129,1 12-129,-2-1-258,4 9-387,-14-4 258,20 22-129,-11-10 129,6 9 258,-4-8 129,2 1 258,1 0 258,-1-6 258,0 1 258,-4-6 129,3 7 129,-12-10 129,19 13 0,-19-13-129,11 19 129,-8-6-258,1 8-129,-1-2-258,0 3 0,0 0-129,-1 1-129,-1-4 0,-1-4 0,0-2 0,0-13 0,0 0 0,0 0 0,0-7 0,0-13 0,0-6-129,0-9 258,0-3-258,0-6 129,0 6 0,2-2 0,4 6 0,3 6-129,1 10 129,4 7-129,8 9-129,-5 2-387,10 10-516,-9-8-2064,6 17-1806,-3-4-645,3 3 0</inkml:trace>
  <inkml:trace contextRef="#ctx0" brushRef="#br0" timeOffset="13560.7756">22911 4556 6708,'-1'-12'5547,"-12"7"-387,13 5-129,-21 5-3999,10 11 129,-3-1-774,4 7 0,-3 1-258,5 7 129,1 1-258,4-5 0,3-2 0,7-3 129,2-5-129,6-7 129,3-9 0,4-3-129,-3-12 258,-1-7-129,-2-2 0,-2-4-129,-5-4 129,-6 3 0,-3 4-129,-1 4 0,-5 4 0,-3 9 0,1 8-129,-1 6 129,4 12-129,0 8 129,5 3-258,0 0 0,10 11-516,-3-17-2580,9 9-1806,0-12-387,4-4-258</inkml:trace>
  <inkml:trace contextRef="#ctx0" brushRef="#br0" timeOffset="13979.7996">23191 4471 9030,'7'-14'5676,"-7"27"-387,0 7-129,-5-2-4515,5 13-129,0-2-387,0 7 0,5-7 0,4 2-129,1-2 0,4-6 129,1-9-129,5-5 129,0-9-129,0-3 129,1-11-129,-4-6 0,3-8 0,-1-4 258,-6 3-258,3 2 258,-9 6-129,1 6 0,-8 15 0,0 0 0,-3 15-129,-7 16 0,0 9 129,-7 8-258,3 3 129,-8 4-129,8 0 129,4-3-129,-3-6 0,2-9-516,7-4-774,-4-19-3354,8-14-645,5 3-516,9-8-387</inkml:trace>
  <inkml:trace contextRef="#ctx0" brushRef="#br0" timeOffset="14363.8216">23831 4597 6450,'-4'-17'5418,"-10"9"-258,-8 0-645,7 3-3483,-16-1-258,7 6-387,-2 0 0,5 3-129,3 2 129,6 6-129,5 2 0,7 1 0,10 2 0,5 4-129,5 1 0,8 5 0,-1 0 0,1 2 0,-9-1 0,0 1-129,-7-2 0,-10 0 129,-4-5 0,-15-1 0,-7-7 0,-5 0 0,-2-5 0,-3-2-129,2-4-258,-2-4-1419,14-2-3483,-2-3 0,11 4-645,1-8-387</inkml:trace>
  <inkml:trace contextRef="#ctx0" brushRef="#br0" timeOffset="16004.9154">4083 9197 3225,'-9'3'4515,"9"-3"0,-3 13 0,3-13-2451,8 6-516,-8-6-258,24 2-129,-4-2-129,13 2 0,6-2-258,11 0-129,5-1-129,10 0-258,7-1 0,3 2 0,5-1-129,-1-1 129,0 1-129,-6 1 129,-4 0-129,-11 0 0,-7 0 0,-9 0-129,-14 0 129,-7 4 0,-11-4-258,-10 0-258,9 1-645,-9-1-3612,0 0-387,-9 2-387,9-2-516</inkml:trace>
  <inkml:trace contextRef="#ctx0" brushRef="#br0" timeOffset="76895.3982">515 12170 1419,'0'0'2064,"0"0"516,0 0-645,0 0-645,0 0-129,0 0-258,18-49-129,-18 49 0,0 0-258,0 0 0,0 0-258,0 0 0,47-3 0,-47 3-129,0 0 129,47 0-129,-47 0 0,39 5-129,-39-5 129,39 8 0,-39-8 0,55 5 0,-55-5 0,67 1-129,-26-1-129,0-1 0,4 1 0,-4-1-129,2 0 129,-7 1 0,7-2 129,-11 2 258,-1-1 0,-2 1 0,5-4 129,-3 2 0,2-2 0,0 1-129,1-2 0,-3 0-129,-2-1-129,1 1 129,-5 0 129,-1 1-129,-4-2 258,1 3 0,-4-3-129,2 4 0,0-4-129,2 4-129,-1-4 0,0 5 0,1-1-129,0 1 0,0 0 0,0 1-129,3-2 387,-3 2-129,3 0 129,0 0-129,3 3 0,-3 0 0,4 1 129,0 0-129,-3 3 129,2 0-129,-4 0 129,4 1-129,-4-1 129,2 0 0,-3 0 0,2 0 0,2-3-258,1 0 129,-1 1-129,3-2 129,-3-2-129,5 1 129,-3 0-129,3 1 129,-1-1 0,-1 0 129,5 2-129,-1-1 0,3 2 129,0-2 0,1 1 0,-1-1-129,-1 1 129,1 2 0,0-3 0,-1 1-129,-3 1 0,3 2 129,-4-3-258,3 2 129,1-3 0,-2 4 0,0-3 0,2 1 0,2-2 0,-3 0 129,4 2-129,1-1 0,-4 2 0,-2-3 129,2 3-129,-2 1 0,-1 0 0,-1 0 0,-2-1 0,0 0 0,-2 0 0,-1-1 0,1-2 0,-2 2 129,0-2-129,-2 2 0,-1 1 129,0-3-129,1 4 0,-2 1 129,-3-3-129,0 1 0,0-4 0,-6 2 129,0-2-129,-1 2-129,-3-2 0,-8-2-387,20 7-1290,-11-3-2322,1-1-129,0 0-516,-1-3 129</inkml:trace>
  <inkml:trace contextRef="#ctx0" brushRef="#br0" timeOffset="79987.575">2553 9202 1,'-13'-9'3998,"13"9"-257,-11-4-645,11 4-1032,-7-4-387,7 4-516,-7 16-387,4 5-387,3 11-258,0 10 0,2 6-258,0 10 129,-2 3 0,1-3 0,-1-4-129,0 0 0,0-11-129,0-4-774,0-13-516,2-12-2451,5 1-129,-7-15 0</inkml:trace>
  <inkml:trace contextRef="#ctx0" brushRef="#br0" timeOffset="80551.6073">2610 9199 2193,'-25'39'1806,"14"-20"-903,0-2-129,1 0 0,-1 0 129,-1-2-129,5-1 258,-2-8-129,9-6 0,-12 14 0,12-14 0,0 0-258,0 0 0,-9-6-129,9 6-258,-5-12 0,5 12-516,-5-13 258,5 13-129,0 0 129,-10-12-129,10 12 129,-9-1 0,9 1 129,-10-2-129,10 2 387,-8-2-129,8 2-129,0 0 129,0 0 0,0 0 0,-11-8 0,11 8-129,0 0-129,0 0 129,0-11-129,0 11 129,2-13-129,-2 13 129,11-19 0,-11 19 0,16-19 0,-4 12 0,0 4 0,3 3 0,1 8-129,5 7-129,2 8-774,-1 6-3096,2-7-258,1 3-387</inkml:trace>
  <inkml:trace contextRef="#ctx0" brushRef="#br0" timeOffset="98659.643">15611 14351 774,'22'-15'1548,"-6"10"-387,1 3 129,7 1-387,5 1 129,2-4-129,7 4 0,1 0-129,5 0 0,5 0-129,2 0-129,1 0 0,3 0-129,2 4 0,0 1 0,-2-2-129,2 3 0,-2-2 129,1 3-258,-2-1 129,0 1-129,0 0 0,-1-1 0,-2-1 0,-3 1 0,-3-1 129,-3 1-129,-4-2 0,-2 0 0,-7-2-129,-1 1 0,-7 0 129,0-2-258,-4 1 129,-3 1 0,-5-2 0,-1 0 0,-8-1-129,11 2 129,-11-2-258,8 5-1032,-8-5-2451,16 15-387,-16-15 0</inkml:trace>
  <inkml:trace contextRef="#ctx0" brushRef="#br0" timeOffset="102375.8556">10150 12475 129,'38'3'645,"-20"0"-258,5 0 129,-2-1 0,4 1-129,-4-1 0,4 2-258,1-2 0,0 0 0,0-1 0,1-2-129,1 1 129,-1 0-129,-1 0 258,0 0-129,-4 0 0,-2-1 0,-1 0 258,-6 0-258,0 0 0,-6 1-129,-7 0 129,10-2-129,-10 2-258,0 0-1032,12 3-1419</inkml:trace>
  <inkml:trace contextRef="#ctx0" brushRef="#br0" timeOffset="111180.3592">13335 12656 258,'48'-1'774,"-24"-1"-258,0-2-129,0 2 0,-2 2-258,0 0-1161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9:50:33.36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13510 11118 1032,'0'0'1935,"0"0"-645,0 0 129,0 0-258,0 0 258,0 0-387,-4-3 129,4 3 129,0 0 0,0 0 0,0 0-258,0 0 129,0 0-387,0 0 0,-13 3 0,13-3-258,-8 9-129,8-9 0,-13 16-258,9-4 129,-4 0-129,1 3 0,-2 0 0,2 4 0,0 2 0,1 2-129,2-1 129,-1 2-129,2 2 129,1 0-129,1-3 129,1 2-129,0 0 0,0-1 129,0-1-129,0-2 0,1 0 0,1-1 258,0-2-516,-1-1 258,0-2 0,3 0 0,-3-3 258,2 0-258,-3-12 0,5 20 0,-5-20-258,4 15 516,-4-15-258,5 10 0,-5-10 0,5 12 0,-5-12 0,0 0 0,10 13 0,-10-13 0,7 11 0,-7-11 0,0 0-387,7 9-258,-7-9-2967,9 7-774,-9-7-129,0 0-645</inkml:trace>
  <inkml:trace contextRef="#ctx0" brushRef="#br0" timeOffset="11731.671">13612 12136 1032,'0'-12'4128,"0"12"258,0 0-1419,0 0-258,-8-11-258,8 11-516,0 0-387,0 0-129,-12 0-387,12 0-387,-13 10 129,7 3-387,-4-2-129,-1 10 0,-1 4-258,-1 10 129,1 4-129,0 9 0,0-1 0,4 5 129,4 3 129,3-7-129,1-5 129,4-4-129,5-11 129,2-5-129,3-5 129,-3-5-129,2-7-129,1-2-129,0-2-387,-14-2-3225,21 0-1032,-21 0-387,13-4-516</inkml:trace>
  <inkml:trace contextRef="#ctx0" brushRef="#br0" timeOffset="15447.8835">14033 12178 6450,'0'-16'4902,"0"3"-258,0 13-387,-10 5-3483,-1 5-258,2 16 258,-2 7-387,2 11-129,0 4 0,3 9 129,2-6-129,4 0 0,2-8 258,8-6-258,6-13-129,5-12 129,1-12-129,3-6 0,-1-14 0,-2-7 0,1-11-129,-5-1 129,-9-8 0,-4 2-129,-3-1 129,-4 6 0,-8 4 0,-4 11-129,-3 10 0,-4 9-129,0 8 129,3 14 0,2 9-129,3 3-129,8 7-387,0-13-1419,10 6-2451,9-9-387,11-3-387,3-13-258</inkml:trace>
  <inkml:trace contextRef="#ctx0" brushRef="#br0" timeOffset="15799.9037">14731 12152 5934,'37'-9'5289,"-37"9"-387,0 0-387,-7 9-2838,-4 9-258,-12-7-258,2 11-645,-7 0 0,3 4-258,-4-3 0,3 6-129,-1-6-129,6 0 0,1 0 0,6-7 0,5-2 0,6-2 129,3-12-129,7 9 0,5-8 129,5 2-129,4-3 129,3 0-129,4-2 0,-1-2 0,2 3-258,-4-6-387,1 7-1032,-8-3-2967,2 3-258,-10-3-129,-3 3-516</inkml:trace>
  <inkml:trace contextRef="#ctx0" brushRef="#br0" timeOffset="15987.9144">14616 12532 7998,'-43'32'5031,"29"-19"-258,9 0 0,5-13-3354,0 0-387,8 7-387,11-5-129,-1-2-258,5 0 0,3 0-516,-3-1-516,9 1-3870,-10-1-129,4 1-387,-6-2-387</inkml:trace>
  <inkml:trace contextRef="#ctx0" brushRef="#br0" timeOffset="16323.9336">15171 12176 8643,'-19'-12'5289,"11"17"-258,-4 2-387,3 10-2580,2 3-1677,0 9 129,3 2-387,1 5 129,3 1-129,0 3 0,2-1-129,3 0 129,2-8-129,0-4 0,2-7 0,2-8 0,0-5-258,-3-7-516,11-5-1806,-8-15-2193,5-5-129,-3-10-516,2-9 0</inkml:trace>
  <inkml:trace contextRef="#ctx0" brushRef="#br0" timeOffset="16499.9437">15220 11949 7482,'-39'-28'5418,"24"24"-387,-1 0-129,6 11-1935,0-7-2064,10 0-516,0 0-387,0 0-1161,17 0-3612,-5 0 129,7 0-774,-1 0-387</inkml:trace>
  <inkml:trace contextRef="#ctx0" brushRef="#br0" timeOffset="17888.0231">15802 12231 7482,'0'0'4644,"5"19"-129,-5 1-387,-2 7-3354,-7 3 0,2 9-129,-2-3-387,2 7 129,-2-9-129,0 0 0,2-6-129,4-10 258,3-18-258,0 0 0,0 0 0,6-12 0,2-14 129,4-7-129,0-9 0,3-4 129,-1-2 0,0 5-129,-1 1 129,-1 10-129,-3 4 129,1 12-129,-10 16 0,12 7 0,-8 16 0,2 9 0,1 6-129,0 5 129,3 5-129,1-2 129,4-2-258,2-7 0,6 0-3225,-6-16-1290,3-4-387,-4-11-516,3-6-258</inkml:trace>
  <inkml:trace contextRef="#ctx0" brushRef="#br0" timeOffset="18412.0531">16590 12184 10836,'-10'0'5031,"-2"23"-258,8 5 0,-3-2-4257,6 15 0,-1-2-129,2 5 0,2-1-129,7 1 0,3-7 0,3-7-129,5-9-258,0-11-258,7 0-1290,-5-11-3096,2-12-129,-6-11-258,3-6-387</inkml:trace>
  <inkml:trace contextRef="#ctx0" brushRef="#br0" timeOffset="18572.0622">16628 11942 11352,'-22'-7'5160,"22"7"-516,-9 9-129,9-9-4773,12 21-4128,-2-9 0,7 6-774,2-5-258</inkml:trace>
  <inkml:trace contextRef="#ctx0" brushRef="#br0" timeOffset="19120.0936">17370 12104 8385,'0'0'5160,"2"-10"-129,-2 10-258,-14 0-2967,14 0-516,-21 7-516,6 5-129,-4-1-258,-3 4-129,-2 1-129,-3 1 0,3 1 0,0 3-129,1 0 0,2-2 0,3-3 0,4 3 0,3-2 0,4-3 0,4-3 0,3 3 0,0-14 0,16 18 0,0-7 0,4-1 129,4 3-129,5-3 129,0 2-129,4-1 129,-4 1-129,0 2 129,-2-1-258,-8-4-129,0 2-645,-19-11-3870,13 11-129,-13-11-516,0 0-129</inkml:trace>
  <inkml:trace contextRef="#ctx0" brushRef="#br0" timeOffset="21024.2025">17942 11905 6063,'13'-3'5031,"-3"8"-387,-6 8-129,-1 13-2064,-3-2-1935,5 16 129,-5-1-129,0 14-129,0 7-258,0 2 129,0-1-258,-1 1 129,0-7-129,1-9 0,0-8 0,4-12-258,6-6-1806,2-15-2322,0-5-258,0-8-258,3-5-258</inkml:trace>
  <inkml:trace contextRef="#ctx0" brushRef="#br0" timeOffset="21424.2254">18132 12373 10191,'11'-3'5160,"-3"-4"-516,1 6 129,-1-7-3999,8 4-258,-4-6-129,7-2-258,-1-3 0,0 2-129,-4-3 129,3-2-129,-3-1 0,-4-3 129,-1 2 0,-6 0-129,-3 0 129,-2 2-129,-8 2 129,-2 2-129,-5 10 0,-4 4 129,0 7 0,0 9-129,3 10 129,0 4 0,7 8 0,4 3 0,7 0 0,2-4-129,10 0 129,3-3-129,1-7-129,1-6-129,5-5-516,-5-16-2064,4 2-1806,-2-3-516,0-5-129,1-10-516</inkml:trace>
  <inkml:trace contextRef="#ctx0" brushRef="#br0" timeOffset="21819.2479">18503 12170 8385,'5'-15'5160,"-5"15"0,2 10-516,1 11-2064,-2 2-2193,4 7 0,-3 2-258,0 3-129,2-1 0,1 1 0,0-3 0,-1-10 0,1-4 0,-5-18 0,14 9 0,-5-12 0,2-12 129,1-5-129,0-6 0,1-5 0,1 2 129,2 1 0,-4 3 0,0 6 0,-1 8 0,-3 8 0,-8 3 0,13 11-129,-10 9 129,0 3-129,0 2 0,1-1-129,1 2-129,0-5-258,7 5-1419,-5-12-2967,5-1 129,-2-8-645,5-2 0</inkml:trace>
  <inkml:trace contextRef="#ctx0" brushRef="#br0" timeOffset="22483.2859">19050 12143 9546,'-5'-15'5289,"-3"15"-258,-8-3-129,4 5-3870,-7 0 0,4 11-516,-3-1-258,2 8 0,0 1-129,2 7 0,4 2-129,4 3 129,5 2-129,1-4 0,5-2 0,5-2 0,4-6-129,3-5 129,0-8 0,1-6-129,-1-3 129,2-12 0,-3-6 0,0-6 0,-6-5 0,-1-5 0,1-2 0,-5 0 0,-3 7 0,1 0-129,-3 9 129,0 5 0,0 16-129,0-13 129,0 13 0,0 7 0,4 5-129,1-2 129,-2 3 0,1 4 0,1 1 0,-2 0 0,-1-2-129,-2 3 258,1 1-129,-1 3 0,0 2 0,0-1 0,0 0 0,0 0 0,-1 6-129,1-4 129,0-1 0,-2 1 0,-3-4 258,-2 1-258,-1-3 258,-5-1-258,-2-4 258,-2-1-129,-4-3 129,0 0-129,-1-3 0,2-2-129,4-1-129,0-5-258,16 0-2451,0 0-2193,-5-7 0,9-10-645,12 1-258</inkml:trace>
  <inkml:trace contextRef="#ctx0" brushRef="#br0" timeOffset="22828.3057">19321 11850 10707,'-9'-32'5160,"9"32"-258,0 0 0,0 0-4386,-6 11-129,6 16 0,-1 3-129,1 15-129,0 7 0,2 6 0,0 8-258,-2-1 129,4-2 0,-1-5 0,2-3-129,4-8 129,2-12 0,-1-5-129,4-12-129,-1-12-387,7 1-2580,-8-10-1677,4-8-129,-7-10-387,0 0-129</inkml:trace>
  <inkml:trace contextRef="#ctx0" brushRef="#br0" timeOffset="22984.3144">19270 12174 8643,'-9'-10'5289,"7"-11"-387,9 10-387,9-1-3225,5-5-2580,5 1-2967,2 2-516,4-2-387,-4-1-387</inkml:trace>
  <inkml:trace contextRef="#ctx0" brushRef="#br0" timeOffset="23383.3374">19556 11742 8127,'-15'-24'5289,"15"24"0,-11 1-516,11 22-2709,-1 8-1161,2 11-387,2 10-129,-2 10-258,0-1 129,1 4-129,-1-2-129,1-2 129,-2-10-258,3-14 129,1-6 0,1-15 0,4-11 0,2-6-129,2-13 129,2-9-258,4-4 258,-1 3 0,2-3 0,-2 0-129,-1 11 129,-3 3 0,-3 5 0,0 8 0,-11 0 0,13 22 0,-8-1 129,-3 10-129,3 2 0,-2 3 0,4 3-258,-2-7-129,7 10-1419,-5-17-3096,5 0-129,-2-14-516,4-1-129</inkml:trace>
  <inkml:trace contextRef="#ctx0" brushRef="#br0" timeOffset="23684.3546">20285 11914 8127,'-23'-3'5160,"8"4"129,2 16-516,-7-4-2838,4 20-1032,-5-2-129,5 12-387,-2 4 0,5 9-129,3-1 0,3 2-129,7-3-129,0-5-129,7-6-129,6-8-387,5-2-1161,-3-20-3354,9-4 129,-4-9-516,8-8-387</inkml:trace>
  <inkml:trace contextRef="#ctx0" brushRef="#br0" timeOffset="24111.3789">20507 12150 9030,'0'-12'5289,"-4"-1"-129,-6 13-258,-6 0-3741,0 14-516,-4 0 0,0 12-258,-2 2-258,8 3 129,1 3-258,6 1 129,3-2-129,5-3 0,10-6 0,4-9 0,3-4-129,4-9 129,-3-6 0,2-11-129,1-8 129,-2-7 0,-3-3 0,-5-6 0,-3-3 0,-3 2 0,-2 6 129,-4 4-129,0 8 0,-7 11 0,7 11 0,-13 0 0,7 16 0,3 11 0,1 5 0,-1 5-129,3-1 129,5 2-258,4-1-258,-4-16-1419,6 7-3096,-1-18-129,3-4-258,-3-7-387</inkml:trace>
  <inkml:trace contextRef="#ctx0" brushRef="#br0" timeOffset="24359.3932">20701 11913 11868,'29'-2'5547,"-15"19"-387,-2-1 0,4 15-4644,-3 7-129,0 4 0,1 12-387,-8 2 129,-2-1-129,-2-2-129,-2 0-129,0-16-258,-2 3-1290,-9-15-3354,3-10 0,-3-13-516,11-2-129</inkml:trace>
  <inkml:trace contextRef="#ctx0" brushRef="#br0" timeOffset="25035.4319">20965 11800 9933,'29'7'5547,"-4"18"-258,-2 6-258,7 10-4386,-3 9-129,3 13 129,-8 7-516,-5 8 0,-6-1-129,-8-4 129,-3-3-387,-12-10 0,-1-9 0,-3-18-645,2 1-1419,-3-20-2709,6-6-387,2-8-129,9 0-258</inkml:trace>
  <inkml:trace contextRef="#ctx0" brushRef="#br0" timeOffset="30287.7323">14141 11271 1548,'0'0'4386,"-7"-10"516,7 10-516,-17-22-2064,17 22-387,-22-13-516,11 10-258,-6-7-258,3 7-387,-6 1 0,6 2 129,-7 6-387,3 9 0,2 4 0,0 8 0,1 2-129,3 9 129,3 0-258,6 3 129,3-5 0,2-1 0,8-11 0,4-5 0,4-9 0,4-10 0,2-10 0,-2-9 0,0-5-129,0-7 129,-3-1 0,-4 0-129,-4-2 129,-4 3-129,-4 7 129,-1 6-129,-2 5 0,0 13 129,0 0-129,-11-1 0,6 16 0,1 13 0,-1 5 0,4 4 0,1 3 0,3 0 129,4-1-129,2-7 0,0-8 0,4-5 129,0-7-258,-2-9-258,6 3-1677,-8-10-2838,2-6-129,-4-6-516,1 0-387</inkml:trace>
  <inkml:trace contextRef="#ctx0" brushRef="#br0" timeOffset="30843.7641">14697 11114 9417,'0'0'5289,"0"0"-516,-7-14-774,7 14-2580,-1 6-387,1 7-129,0 1-516,0 7 0,0 3-258,0 0 129,0 3-129,0 1-129,0 4-258,0-6-129,1 10-1161,-1-15-3354,2 4 0,0-9-387,1 2-645</inkml:trace>
  <inkml:trace contextRef="#ctx0" brushRef="#br0" timeOffset="31047.7758">14703 11507 9804,'-7'13'5289,"7"-13"-387,-8 13 0,8-13-3870,0 0-387,-6 15-258,6-15-258,0 17-129,0-17-129,6 19-387,-6-19-903,11 13-3354,-11-13-129,14 7-387,-14-7-387</inkml:trace>
  <inkml:trace contextRef="#ctx0" brushRef="#br0" timeOffset="31355.7934">14944 11231 10707,'0'0'5160,"0"0"-258,4-2 0,10-1-4257,0 0-129,4 1 0,3-3-258,-2 4-129,3-1-129,-3-1-129,1 3-129,-4 0-387,-1 4-1032,-15-4-3096,9 8-129,-9-8-387,0 10-387</inkml:trace>
  <inkml:trace contextRef="#ctx0" brushRef="#br0" timeOffset="31543.8042">14991 11338 6966,'-37'34'5289,"25"-18"-258,3-6-258,9 7-2451,0-17-1161,20 2-258,-4-2-258,7 0-258,2-3 0,2 0-258,1-2-258,-3-2-516,4 7-3870,-9-3-387,1 1-387,-7-2-258</inkml:trace>
  <inkml:trace contextRef="#ctx0" brushRef="#br0" timeOffset="32151.8389">15496 11194 11223,'6'9'5289,"-6"-9"-516,5 23 0,-6-6-4386,1 8 0,1 0-129,2 5 0,-3 1-258,2 0 0,-2-5 129,0-3-129,0-3 0,2-9 0,-2-11 0,0 0 0,13-15 129,-4-6-129,3-5 0,2-6 0,2-3 129,2-1-129,2 4 129,-3 1 0,2 7-129,-1 6 129,-2 6 0,-3 8-129,-1 4 129,-4 6 0,-1 10-129,-3 6 0,-2 6 0,-2 5 0,-2 7 0,-1-1 0,-1-1 0,0-5-129,1-3-129,1-11-387,4 2-1161,-2-21-3096,12 0 0,-5-9-258,8-10-645</inkml:trace>
  <inkml:trace contextRef="#ctx0" brushRef="#br0" timeOffset="32563.8625">15879 11208 10836,'-4'3'5289,"-1"17"-387,-5 0 0,6 10-3999,-1-3-387,5 9-129,0-6-258,3 4 0,5-6-129,4-3 129,2-8-129,1-6 0,2-11 0,0-2 0,0-16 129,-3-5-129,2-3 0,-2-7 0,0-2 129,-5-4-129,0 5 0,-1-1 129,-3 7-129,-1 4 129,-3 6-129,-1 18 129,0 0-129,0 0 129,0 12-129,-1 16 129,1 6-129,-2 3 0,2 9 0,0-2 0,0 3-258,0-8 0,7-3-516,-7-20-2064,7 0-2193,-7-16-129,19-3-258,-4-21-387</inkml:trace>
  <inkml:trace contextRef="#ctx0" brushRef="#br0" timeOffset="32835.8781">16306 10932 10062,'3'-15'5547,"-3"15"-516,2 12 0,-4 9-3096,0 13-1290,-3 5-129,5 9-129,-5 6 0,3 6-258,-3-2 129,-1 4-129,0-6-129,3-4 0,-1-9 0,1-7 0,3-11-258,2-11-129,6-5-516,-4-20-1806,11-4-2451,-3-11 0,7-5-258,-4-9-516</inkml:trace>
  <inkml:trace contextRef="#ctx0" brushRef="#br0" timeOffset="33067.8912">16442 11012 10965,'0'0'5160,"-8"5"-129,8 16 0,-5 3-4128,5 12-387,-2 1 0,-1 11-387,1-1 258,-3 4-129,3-4-129,0-1 0,1-1-129,-2-8-129,3-8-129,4-13-258,6 0-1161,-10-16-3225,21 0-129,-12-16-387,6-5-516</inkml:trace>
  <inkml:trace contextRef="#ctx0" brushRef="#br0" timeOffset="33427.9119">16638 10872 11868,'0'-29'5418,"0"29"-129,0 0-258,7 0-4257,0 8 0,5 16-258,0 5-129,4 11 0,-3 8 0,-2 5-129,-5 3 0,-1 6-129,-8 4 129,-2 3-129,-7-1-129,-3-6 129,-3-5-129,1-7 0,-1-6-387,2-16-258,13 1-3225,-6-21-1548,9-8-129,-9-7-516,9-9-387</inkml:trace>
  <inkml:trace contextRef="#ctx0" brushRef="#br0" timeOffset="55527.1759">11199 15462 774,'4'-23'4257,"-4"12"258,0-1-645,-9-4-1419,9 16-645,-16-13-258,16 13-516,-24-4-129,11 4-129,-4 0-129,2 9-129,-6-1-129,5 11-129,-2 0 0,4 5 0,-2 5-129,4 4 129,4 4-129,3 0 0,5-1-129,0-1 129,10-5-129,4 0 0,3-11 129,5-4-129,1-8 0,2-7 0,1-4 129,-1-10-129,-2-8 0,-2-7 129,-3-1-129,-2-3 129,-6-7 0,-2 5 0,-6 2 129,-2 1-129,0 9 0,-4 6 129,0 3-129,4 14-129,-9 0 129,7 12-129,2 8 0,0 6 0,4 7 0,3 1 0,3-1-129,0 2 129,4-3-129,0-8-129,4-1-645,-5-19-1935,6 3-1935,-6-7-258,6-8-387,-5-11-258</inkml:trace>
  <inkml:trace contextRef="#ctx0" brushRef="#br0" timeOffset="55947.2">11633 15353 6321,'10'-15'5031,"-6"-3"-129,-4 18-258,-11-4-3096,11 4-387,-24 9-387,9 4 0,-2-2-258,-2 10 0,0-3-258,2 3 0,1 2 0,5-2-129,2-4-129,7 3 0,2-5 0,9-3 0,6-2 0,1-2 0,4 0 0,1 0-129,-1-1 129,2 0 0,-6 0 0,-2 3 0,-4 3 0,-5-3 0,-5 2 0,0 0 129,-6-1-258,-7 0 129,1-1 129,-2-3-258,0-2 129,3-4-129,4 2 0,7-3-258,0 0-645,-10-11-1548,17 6-2193,3-11-258,12 4-387,1-5-258</inkml:trace>
  <inkml:trace contextRef="#ctx0" brushRef="#br0" timeOffset="56307.2205">11919 15381 7353,'3'-30'5031,"-11"14"129,-3 12-516,-12-9-3225,7 14-129,-6-1-645,3 11-129,-1-1-258,4 9 0,2 2-129,4 3 0,5 2 0,5-2-129,5 1 0,5 2 0,5 0 0,6-3 0,0-2 0,3 0 0,-3-1 0,-4 1 0,-1-1 0,-8-2 0,-5-4 0,-6-2 129,-8-2-129,-7 0 0,-5-5 0,0-5 0,-2-1 0,0 0-258,5-2-129,2-11-645,18 13-2709,-10-21-903,11 6-516,8-5-645</inkml:trace>
  <inkml:trace contextRef="#ctx0" brushRef="#br0" timeOffset="56715.2438">12101 15502 6966,'5'11'5418,"-5"-11"-387,0 14-258,0-21-3096,0 7-645,10-15-387,1 5-387,1-4 0,2 0-129,1-2 0,0-3-129,-2-1 129,-2 0 0,-3 2 0,-3 2 0,-4-3 0,-1 4 0,-7 3 0,-4 3 0,-4 8 0,-2 1 0,-3 9 0,-3 9-129,4 9 129,-1 4 0,6 8-129,2 1 129,6 1 0,5 2 0,2-2-258,7-3 258,7-5-258,1-10 0,4-8-129,1-13-774,11-2-3612,-9-10-516,8-9-129,-7-15-645</inkml:trace>
  <inkml:trace contextRef="#ctx0" brushRef="#br0" timeOffset="57024.2614">12385 15309 9546,'4'-13'5547,"-4"13"-516,5 20 0,-5-9-3741,2 14-774,3 2-129,3 1-258,-1 6-129,2 2 0,-4 3 0,2-5 0,-2-4 0,-3-4 0,0-5 0,-2-7 129,0-14 129,0 0-129,0 0 258,-4-7-258,4-10 129,0-4 0,7-5 0,5 0-258,1-2-129,5-5-516,7 18-1419,-5-13-3225,6 10 0,-6-5-387,5 9-258</inkml:trace>
  <inkml:trace contextRef="#ctx0" brushRef="#br0" timeOffset="57271.2755">12728 15172 8127,'9'-67'5676,"-9"40"-387,3 8-129,-3-2-2838,0 21-903,0 0-645,0 25-387,0 9-129,1 8-129,0 11 0,1 12-129,1 3 0,-1 2 0,1 1-129,0-6 129,2-5-129,1-11-129,1-9-129,-2-19-645,13-2-3225,-18-19-1032,16-12-129,-9-16-645</inkml:trace>
  <inkml:trace contextRef="#ctx0" brushRef="#br0" timeOffset="57436.285">12709 15309 12126,'-29'-12'5676,"29"12"-258,0 0-129,0 0-4644,16 12-129,8-8-516,5-4-1032,7 10-3999,-4-6-387,4 6-258,-5-10-516</inkml:trace>
  <inkml:trace contextRef="#ctx0" brushRef="#br0" timeOffset="57903.3118">13462 15051 6708,'10'-4'5418,"-10"14"-129,-1 11-387,-17-1-1935,1 23-2322,-3 6-129,1 15 0,2 0-129,8 5 0,5-1-129,3 1-129,13-6-129,5-17-774,14 0-4257,-1-19-258,4-4-258,1-18-387</inkml:trace>
  <inkml:trace contextRef="#ctx0" brushRef="#br0" timeOffset="58607.3521">14023 15323 6063,'-25'4'5418,"14"0"-258,11-4-387,-21 0-2838,21 0-645,-22 2-387,12 5-387,-3-3 0,1 7-258,-5-1 0,3 6 0,-3 5-129,3 4 129,-1 1-129,8 0 0,4 3 0,3 0 0,5-4 0,11-4 0,4-5-129,4-4 129,2-7-129,3-5 129,-3-7-129,-2-7 0,-1-10 129,-5-4-129,-8-3 129,-2-2-129,-8-1 129,0-2-129,-3 6 129,-8 4 0,0 7-129,0 8 129,3 5 0,-1 6-129,5 12 129,2 11 0,2 6-129,8 5 129,1 5-129,3 1 129,3 1-258,0-7 0,3-1-258,-3-15-516,9 2-3999,-12-18-387,5-2-258,-7-9-903</inkml:trace>
  <inkml:trace contextRef="#ctx0" brushRef="#br0" timeOffset="59260.3895">14367 15129 7611,'0'0'5676,"0"0"-387,2 9-387,3 11-1806,-2-5-2967,4 7 0,-1 2-129,0-1-387,6 15-1290,-7-14-3225,4 5-129,-4-4-387,4 2-129</inkml:trace>
  <inkml:trace contextRef="#ctx0" brushRef="#br0" timeOffset="59411.3981">14480 15576 10062,'2'40'5160,"-2"-22"-258,0-18-258,-2 21-4386,2-21-516,0 0-3225,0 0-1161,0 0-645,9 7-129</inkml:trace>
  <inkml:trace contextRef="#ctx0" brushRef="#br0" timeOffset="59667.4127">14692 15451 10836,'19'-15'5289,"-6"5"-258,7 6 0,0-13-4515,8 7-258,3 2-258,1-3-387,6 9-1161,-9-8-3225,2 8-129,-12-4-516,-1 6-258</inkml:trace>
  <inkml:trace contextRef="#ctx0" brushRef="#br0" timeOffset="59839.4226">14754 15513 10062,'-34'32'5418,"34"-19"-387,0-13-129,20 0-4128,1-1-387,7-4-129,4 3-387,2-8-1161,7 8-3612,-6-2 0,1 4-516,-6-5-387</inkml:trace>
  <inkml:trace contextRef="#ctx0" brushRef="#br0" timeOffset="60259.4466">15185 15330 10965,'0'0'5547,"-2"8"-516,2 9 0,0-6-4128,2 15-516,3 2-129,3 4-258,-3-1 0,5 5 0,-1-6 0,0-5 0,1-4-129,0-11 129,-1-7-129,1-6 129,-1-12 0,1-8 0,0-6 0,0-3 0,1-4 258,0 6-129,-3 3 0,2 8 0,-3 9 0,-7 10 0,9 3 0,-6 19 0,1 8-129,-1 3 0,2 3-129,0 0 0,5 3-387,-5-17-1548,8 6-2967,-3-19-129,4-4-387,-1-7-258</inkml:trace>
  <inkml:trace contextRef="#ctx0" brushRef="#br0" timeOffset="60635.4681">15597 15387 12126,'0'0'5418,"0"25"-258,-5-5-129,2 9-4515,0 1-129,3 3-129,4 0-258,7-2 129,1-6 0,2-7-129,6-8-129,-3-7 129,1-5 0,2-11-129,-3-12 129,-3-7-129,-2-7 258,-3 2-129,1-5 0,-7 3 129,-1 9 0,-2 3 129,0 8-129,0 19 0,0 0 129,0 0-129,4 33-129,1 0 129,0 3 0,4 6-258,1 2 0,0-8-129,2 2-258,-3-22-1032,9 0-3483,-18-16-258,14-6-258,-11-20-645</inkml:trace>
  <inkml:trace contextRef="#ctx0" brushRef="#br0" timeOffset="60855.4807">15874 14978 8643,'5'-18'5934,"-5"18"-516,10 14 0,-3 28-1677,-2-1-3096,0 11-258,2 12-129,2 5-258,1 2-129,1-5-129,0-3-129,-2-15-387,6 0-1806,-9-31-2709,6-8 0,-6-21-387,1-10-387</inkml:trace>
  <inkml:trace contextRef="#ctx0" brushRef="#br0" timeOffset="61047.4915">16059 15044 10836,'5'-41'5676,"-5"41"-516,0 0 129,1 20-3483,1 14-1161,-1 9-258,0 11-129,5 9-258,0 3-129,4 3-258,-2-8-129,6 3-1548,-10-20-3225,9-10 258,-4-23-774,3-11-258</inkml:trace>
  <inkml:trace contextRef="#ctx0" brushRef="#br0" timeOffset="61251.5033">16242 14888 13416,'23'8'5676,"-16"19"-387,9 20-129,-7 6-4644,6 12-258,-1 10-129,-3 5-387,-5 6-258,-6-8-774,1 6-3741,-12-14-258,-8-7-387,-10-16-258</inkml:trace>
  <inkml:trace contextRef="#ctx0" brushRef="#br0" timeOffset="62123.5532">11264 16517 8514,'4'-15'5289,"-4"0"-387,0 15-129,-31-1-3483,14 12-516,-11 8-387,1 5 129,-1 4-258,4-5-129,3 11 129,7-7-129,8 0 129,6 0-387,12-4 387,8-4-387,7-9 258,6-5 0,2-5-129,1-5 129,-2-12-387,-4-5 387,-5-8-129,-6 0 129,-11-11-129,-5 0 0,-5 2 0,-7 4 129,-5 5 0,-3 6-129,1 9 0,5 15 0,1 14 0,6 13 129,4 7 0,7 5 0,10 5 0,5 3-258,6-4 129,2-16-516,11 9-3483,-10-23-1161,1-5-387,-8-10-258</inkml:trace>
  <inkml:trace contextRef="#ctx0" brushRef="#br0" timeOffset="63303.6206">11799 16347 3612,'24'-7'5031,"-24"7"-129,0 0-258,-10 21-2322,-16-15-645,7 28-516,-10-13-387,5 8 129,-3-1-387,6-2-129,4-4-129,7 3-129,6-5 0,4-20 0,9 21-129,10-14 0,2 4 0,4-2 0,4 0 0,0 0-129,-1-1 258,-3 4-258,-4-4 258,-6 2-258,-15-10 387,9 17-258,-9-17 258,-13 14-258,-3-9 129,-2-1-258,0 3 0,-1-2-258,10 2-1032,-3-7-3354,12 0-387,0-21-129,9 4-516</inkml:trace>
  <inkml:trace contextRef="#ctx0" brushRef="#br0" timeOffset="63635.6396">12185 16320 9159,'-21'-5'5160,"-6"6"0,-9 2-645,0 10-3483,-3-5-387,8 4-258,5-2-129,8 2-129,18-12 0,0 19 0,18-7-129,10 9 0,5-2 0,5 2 129,0 7-129,-2-3 129,-4 4 0,-7 5-129,-9-2 129,-7-6-129,-10-5 129,-2 2-129,-10-6 129,-6-2-258,0-3-129,-3-12-516,7 8-2064,-4-16-2064,7-2-387,3-13-387,9 1-129</inkml:trace>
  <inkml:trace contextRef="#ctx0" brushRef="#br0" timeOffset="63979.6594">12284 16504 7740,'39'37'5418,"-26"-30"-516,8 13 0,-8-20-3741,6 3-387,-1-3-258,5-5-129,-2-13-129,-1 1-129,-3-5 129,1-6-258,-7-2 129,-5 2 0,-6-4-129,-4 2 0,-9 10 129,-6 4-129,-4 10 129,-4 6-129,-1 10 0,-1 16 0,5 10 129,4 5-129,8 3 0,6-1 129,6 1-129,6-6 0,11-6 0,7-14-516,7-1-774,0-17-3870,9 0 129,-4-11-387,5-7-516</inkml:trace>
  <inkml:trace contextRef="#ctx0" brushRef="#br0" timeOffset="64255.6752">12716 16434 7224,'4'-21'5676,"-4"9"-516,0 12 0,0 0-2967,0 0-1290,5 21-258,0 1-258,5 3-258,-1 7 0,2-2-129,-2 7 0,-2-7 129,-2-8-129,-1-2 129,-4-5-129,0-15 0,-9 11 129,9-11-129,-14-6 258,9-7-387,0-4 258,5-11-258,0 1 0,10-2-129,1-9-1419,13 7-3354,-2-3-258,6 3-258,-3-5-645</inkml:trace>
  <inkml:trace contextRef="#ctx0" brushRef="#br0" timeOffset="64495.6889">13054 16072 12126,'0'0'5676,"-7"12"-258,7 19-258,-7 1-4515,7 8-129,0 3-258,4 15-129,-4 7-129,4-2 0,-1 3-129,-2-3 0,1-3-129,1-12-387,1-4-258,-4-28-2322,10-6-2193,-10-10-258,14-21-129,-9-12-258</inkml:trace>
  <inkml:trace contextRef="#ctx0" brushRef="#br0" timeOffset="64647.6975">13044 16420 10191,'-52'-43'5805,"26"34"-516,11 9 0,-4 0-4128,19 0-516,0 14-387,16-6-387,11 3-258,7-11-1419,12 6-3483,1-6 0,8 0-516,1-6-516</inkml:trace>
  <inkml:trace contextRef="#ctx0" brushRef="#br0" timeOffset="64843.7088">13642 16025 12384,'-33'5'5547,"6"18"-129,3 30-516,-5 0-4386,8 20 0,4 4-258,5 1-258,10 4 0,4-11-774,22 3-4515,-4-19 0,14-6-516,1-30-258</inkml:trace>
  <inkml:trace contextRef="#ctx0" brushRef="#br0" timeOffset="65307.7352">13897 16513 10836,'-5'6'5805,"-1"6"-516,2 18 0,-5-6-4515,7 6-258,2 9-129,2 0 0,9-6-129,7-2-129,8-5 0,4-6 0,1-14 0,1-6-129,0-12 129,-8-4 0,-5-10-129,-9-7 0,-8-2 0,-11-4 0,-12-1-129,-6 11 129,-5-2-129,-6 10 129,1 12-129,4 9 0,7 0-129,11 11 0,13 14-516,2-25-1290,24 33-3225,5-22-258,16 2-129,5-11-645</inkml:trace>
  <inkml:trace contextRef="#ctx0" brushRef="#br0" timeOffset="65603.7521">14694 16457 11481,'43'-17'5547,"-35"24"-258,-14-6-387,-3 3-4386,-12 13-129,-4 5-129,-4 3 0,-3-7-129,-3 12-129,4-9 0,-3 8 129,6-3-258,3-4 129,6-2 0,7-6 129,12-14-129,2 17 129,16-12 0,5-3-129,7-2 129,5-4-258,-1-1-258,2 5-645,-9-9-3225,0 9-1161,-9-7 129,-3 3-645</inkml:trace>
  <inkml:trace contextRef="#ctx0" brushRef="#br0" timeOffset="65783.7624">14564 16777 10965,'-27'21'5805,"22"-8"-645,5-13 0,1 13-3999,-1-13-774,24 10-129,-5 1-258,7-6-258,3 3-645,-2-9-3096,7 1-1032,-1-10-387,3 1-516</inkml:trace>
  <inkml:trace contextRef="#ctx0" brushRef="#br0" timeOffset="66030.7767">15123 16555 12126,'3'-14'5547,"-18"17"-258,4 8-129,-5-2-4386,2 10-258,2-1 0,3 10-258,3 0-129,6 2 0,0 5 0,6-3-258,6-3 0,-1-3-258,6 2-516,-4-25-2064,6 6-2451,-1-15 129,4-10-645,-5-14-258</inkml:trace>
  <inkml:trace contextRef="#ctx0" brushRef="#br0" timeOffset="66171.7847">15189 16305 12513,'-44'-49'5547,"22"39"-516,12 10-258,-1 6-5418,2-1-4257,11 8-258,-2-13-516,23 22-129</inkml:trace>
  <inkml:trace contextRef="#ctx0" brushRef="#br0" timeOffset="66622.8106">15781 16577 11223,'-22'31'5547,"10"-16"-645,8 10 129,-6-8-4515,5 6-258,0-6 0,1 3 0,1-9 0,1 1 0,2-12-129,0 0 0,5-7-129,3-13 258,2-6-129,1-5 129,1-11-129,2-1 129,-3 2 0,4 3 0,-8 2 129,1 12-129,-2 6-129,-6 18-129,12 10 129,-4 13 0,2 6-129,2 9-129,6 8-129,2-2-387,9 17-2064,-3-25-2580,4-2-387,-2-15-258,12 1-645</inkml:trace>
  <inkml:trace contextRef="#ctx0" brushRef="#br0" timeOffset="66991.8317">16598 16447 11223,'-2'-15'5805,"2"15"-645,0 0 129,-4 15-4515,4 8-258,-4 5-129,1 8-258,0 7 129,3 0-129,0-1 0,8-5-258,4-7-258,2-16-1161,16-1-3741,-7-17-129,9-11-387,-6-16-387</inkml:trace>
  <inkml:trace contextRef="#ctx0" brushRef="#br0" timeOffset="67143.8404">16638 16143 11094,'-56'-1'5547,"40"15"-774,7 3-129,9 0-5289,14 4-4257,7-8 0,10 8-645,5-5-258</inkml:trace>
  <inkml:trace contextRef="#ctx0" brushRef="#br0" timeOffset="67443.8575">17271 16387 9933,'20'9'5547,"-11"-1"-516,-9-8 0,-4 7-4515,-11-4-258,-4 4 0,-4 4-129,-5 7 0,-1 7-129,1 4 129,-6-3 129,6 6-258,1-2 387,10 0-129,6-4 0,11-9 0,2-5 0,14-1-129,8-5 0,10-6-129,7 1-516,-2-2-1032,9-2-3870,-9-4 258,1 3-645,-7-10-516</inkml:trace>
  <inkml:trace contextRef="#ctx0" brushRef="#br0" timeOffset="67770.8762">17607 16107 10836,'10'0'5676,"0"11"-516,4 16 0,-2 3-4773,0 7-129,-1 14-129,0 6 129,-2 5-258,-2-2-258,1 2-258,-3-11-1032,12-4-3741,-8-11 129,7-9-516,1-23-516</inkml:trace>
  <inkml:trace contextRef="#ctx0" brushRef="#br0" timeOffset="68095.8948">17927 16607 9804,'12'-3'5418,"-3"3"-258,-9 0-129,8-6-4386,-8 6-258,16-4-129,-3-7-129,3-2 129,0-2-129,3 0 0,-1-2 0,-1 1 0,-5-5-129,-6-1 129,-4 12-129,-3-2-129,-11 4 258,-5-1-129,-6 7 0,-4 2 129,-2 10-129,3 13 129,4 1-129,5 6 129,9 0 0,8 1-129,10-2-129,11 0 129,9-7-129,6-19-387,7 10-903,-8-16-3870,9-2 129,-10-21-645,4 1-129</inkml:trace>
  <inkml:trace contextRef="#ctx0" brushRef="#br0" timeOffset="68426.9136">18275 16433 9933,'-10'-18'5805,"-1"15"-645,11 3 258,-12 8-4515,12 10-258,2 13-258,7-2-258,0-1 0,4 7-129,4 1 0,-3-4-129,5-6 129,1-15-129,1-11 0,3 0 129,0-19 0,5-10 0,-4-7 0,3-2 0,-3-1 129,-2 7-129,-6 6 0,-4 1 129,-13 25 0,9-4 0,-9 4 0,-2 25 0,-2 2-258,2 5 0,2 0-258,2 3-258,16 5-2580,-7-22-2193,13 7-129,-3-22-516,11 1-129</inkml:trace>
  <inkml:trace contextRef="#ctx0" brushRef="#br0" timeOffset="68839.9374">18981 16472 7998,'2'-23'5805,"-24"6"-516,1 13-129,-10-6-3483,2 10-1161,-2 0-129,2 4 0,5 6-258,4 8-129,8-6 0,6 13 0,6 1 0,4 0 0,12-2 0,5-1 0,3-2-129,4-8 129,1-1 0,-3-12 0,-1-12 0,-5-8 0,-5 0 129,-6-2 0,-6-4 129,-3 3-129,-1 4 0,1 19 129,-16-3-129,9 17 129,2 11-258,1 11 0,1 4 0,1 11-129,-1 9 129,1 1-129,0 4 129,-3-7-129,-3-9-129,-1-14-129,2-8-258,-5-27-1032,12 0-3225,-17-44-645,10-2-129,-3-32-387</inkml:trace>
  <inkml:trace contextRef="#ctx0" brushRef="#br0" timeOffset="69198.9577">18988 16052 9804,'28'-62'5805,"-23"47"-387,8 18-129,-13 7-4128,7 23-645,0 14-258,5 10 129,-3 6-258,4 17 0,3 4-258,-6-2-258,4-1 129,-4-11-258,2-7-129,-7-20-258,4-1-258,-9-33-516,0-9 387,0 0 129,-7-16 645,-10-11 387,-4 0 258,0-5 387,-6-9 387,8 14 774,-4-6-258,12 12-129,3-2-516,9 7-258,10-4-387,11 15 0,9 2-645,1-11-1548,11 12-3096,-7-8-387,7 5-258,-9-10-387</inkml:trace>
  <inkml:trace contextRef="#ctx0" brushRef="#br0" timeOffset="69558.9785">19347 15922 10320,'-15'-39'5805,"15"49"-516,0 10 0,5 26-4386,1 7-387,2 10-258,1 9 0,3 10 0,0 2-258,0-6 0,-1-7 0,-1-16-129,3-10 0,-2-14 0,-1-11 0,4-20-129,1-8 129,0-14 0,3-7 0,-2-5 0,-1 2 129,0 0 129,-6 5-129,1 4 0,-5 10 129,-5 13 0,0 0-129,0 7 0,0 8 0,-2 7-258,2 11-129,0-8-1032,5 7-3225,-2-8-903,7-2 0,1-8-774</inkml:trace>
  <inkml:trace contextRef="#ctx0" brushRef="#br0" timeOffset="69944.0005">20118 16130 9288,'-17'-4'5805,"3"9"-516,-8 2 129,8 17-4515,-7 3-387,3 9-129,2 7-258,6 9 0,3 7-129,5-1-129,4 3-129,8-3-387,7-2-258,-7-22-2709,15 3-1806,-3-21-387,5-7-129</inkml:trace>
  <inkml:trace contextRef="#ctx0" brushRef="#br0" timeOffset="70355.024">20330 16414 5676,'-5'-17'5676,"-4"16"-129,-8 0-516,2 7-2838,-10-2-1290,7 16-387,-1-8-129,4 14 0,6 4-258,4 0 0,5-2-129,11 0 129,5-3-129,7-10 129,2 4-129,3-16 0,-4-3 0,0-8 0,-5-12 0,-2-6 0,-10-4 0,-4-5 0,-4-5 129,-6 6-129,-5 0 129,0 3 0,0 13 0,0 7 0,3 7-129,9 4 129,-5 15-129,8 15 0,8 3 0,2 1 0,5 8-258,2-6 0,1 3-516,-5-19-2580,4 6-1806,-3-28-516,3 0-387,-3-20 1</inkml:trace>
  <inkml:trace contextRef="#ctx0" brushRef="#br0" timeOffset="70568.0361">20593 16119 10836,'15'53'5805,"-8"-24"-387,12 10-258,-4-1-4644,4 11-129,-2 0-387,-3 1-129,0-3-258,-6-8-516,6 6-3354,-14-20-1161,-2-5-258,-8-15-645</inkml:trace>
  <inkml:trace contextRef="#ctx0" brushRef="#br0" timeOffset="70831.0513">20768 15938 11094,'24'3'6192,"-5"26"-645,-3 0-129,12 11-4644,-3 9-258,3 10-129,1 4-258,-4 13-129,-4 0 0,-5-5-258,-4-3-258,-7-14-258,-5 4-387,-13-20-3612,4 0-1032,-11-19-258,4 2-645</inkml:trace>
  <inkml:trace contextRef="#ctx0" brushRef="#br0" timeOffset="74959.2874">11319 17594 5934,'0'42'5160,"4"-25"-129,-1 18-387,7-2-2838,-4 3-903,12 7 0,-4-1-129,5 5-1161,1-4 774,-1 8-387,-19-51 258,36 87-516,-36-87 516,28 45 0,-13-36-129,-3-10 0,2-1-258,-3-11 516,3-32-387,2-8 387,-2-16-387,3 18-129,-3 4 129,-1-4 645,-2 5-387,-3 7-258,-8 39 0,7 9 129,-7 37-129,0 6-387,-5 22 516,-3-9-129,-1 29 258,2-9-129,0-2 0,0-22 0,2-2 0,5-59 258,-7 78-516,7-25 129,0-53-516,0 0-903,0 0-3483,0 0-258,35-38-645,-35 38-387</inkml:trace>
  <inkml:trace contextRef="#ctx0" brushRef="#br0" timeOffset="75327.3084">12075 17629 11481,'-9'-4'5418,"9"4"-129,0-19-258,2 9-4386,7 4-387,7 4 0,4-3 0,2 4-258,4 0 129,2 1-129,2 0 0,-4-6-129,0 6 0,-6-3-129,-2 2-129,-7-4-387,-1 7-1032,-10-2-3483,-10 4 129,-6 3-387,0-1-258</inkml:trace>
  <inkml:trace contextRef="#ctx0" brushRef="#br0" timeOffset="75544.3208">12098 17852 5934,'-37'87'5805,"26"-62"-645,8-4 129,3-21-2322,11-3-1677,1 3-387,10 0-258,-1-11 0,3 2-387,3-5-129,-1 2 0,0 25-129,-4-16 0,0-6 0,-4-1-258,-1 17-387,-2-7-1419,1 13-2838,-6-12-516,0-14-129,-2 0-774</inkml:trace>
  <inkml:trace contextRef="#ctx0" brushRef="#br0" timeOffset="77107.4101">13165 17361 4773,'-10'-48'5289,"2"23"0,1 12-1677,-7-14-1419,14 27-387,-10-17-645,10 17-129,-1 14-516,1 12 0,1 10-387,4 7 0,2 24-129,5 31 258,-1-7-129,3 8-387,-2 0 516,3-15-129,-1 1 129,-2-23-129,-4-6 0,-8-56-129,12 20 258,-12-20-387,0 0-129,-1-15 258,-7-19-258,-4 3 129,-4-20 0,-2 6 129,-2 0-387,-3-7 774,0-4-387,-2 11-129,1 20 258,0 10-129,5 16 0,-2 15 129,1 12-129,4 14 129,4 7-129,2 3 0,5 5 258,4 1-258,5 5 258,-4-63-258,29 84 258,-29-84-258,50 79 258,-50-79-258,65 22 0,-65-22 129,74 6-258,-37-20 0,3 9-516,-40 5-1032,72-35-3483,-43 13-129,0 1-516,-9-7 0</inkml:trace>
  <inkml:trace contextRef="#ctx0" brushRef="#br0" timeOffset="77663.4419">13635 17869 6708,'2'-47'5289,"-9"8"0,-5 17-645,3-4-3096,-15 0-258,7 14-645,-7 13-129,2 8-129,-5 20 0,7-1-129,0 15 0,3 3-516,5 0 516,12-46-129,0 81 129,0-81-516,21 81 258,2-60 0,2-11 129,5-3 258,1 0-387,-2-8-387,-5-14 129,1-8 774,-6-13-645,-6 10 129,-5-21-129,-4-3 387,-2-11-516,-2 0 645,-7 11-258,-2 3-129,-1 1 129,0 13-129,0 30 129,1 10-129,3 29 129,3 2 129,3 10-129,2 5-516,3 20 516,7 1-258,4-15 129,-16-59-387,39 67-258,-22-49-1677,5-13-2838,-3-5 0,4-30-387,-6-22-516</inkml:trace>
  <inkml:trace contextRef="#ctx0" brushRef="#br0" timeOffset="77911.4561">13889 17229 9933,'0'-14'5418,"-4"20"-258,4 23-129,-5-6-4386,5 20-258,0 4-129,2 23-129,2 7 129,2 16 0,1-1 0,3 0-645,-1 0 516,0-16-129,1 9-129,-10-85-129,25 84-1419,-25-84-3741,16 15-129,-11-31 258,0-16-516</inkml:trace>
  <inkml:trace contextRef="#ctx0" brushRef="#br0" timeOffset="78099.4668">13817 17530 9417,'-33'-2'5676,"24"2"-645,9 0 129,0 0-4386,20 3-387,5-2-387,5 5-129,7 1-387,-1 1-1548,5 5-2709,-6-3-387,3 2-129,-5-10-645</inkml:trace>
  <inkml:trace contextRef="#ctx0" brushRef="#br0" timeOffset="78579.4944">14381 17541 7611,'-6'7'5418,"-13"-7"-387,9-3-387,-9-6-2967,9 3-516,-7 6-516,4 5-129,-3 3-129,-1 7-129,0 16 0,3 9-129,4 9 0,1-4 0,2 11 0,4 3-387,3 0 387,6-8-516,6-13 516,3-10-516,4-10 387,2-10 0,0-15 0,0-15 387,-1-14-387,-5-9 387,-1-5-387,-4-4 516,-6-8-516,-1 8 0,-3 8 129,-1 7 0,-4 13 0,0 15 0,5 11 129,-9-2-258,8 20 129,1 26 129,1 4-258,5 6 258,2 9-258,1-3-516,3 4 258,-1-12-645,8-17-3870,-9-15-903,4-14 0,-4-6-774</inkml:trace>
  <inkml:trace contextRef="#ctx0" brushRef="#br0" timeOffset="79059.5219">14816 17356 8901,'0'-12'5160,"-5"23"0,-4-3-258,4 19-3612,-6-5-645,3 13-129,-2 5-129,3 23 129,2 1 0,5 8-387,0 10 129,-2 5-387,9 2 258,3-18 0,4 6-129,3-16-645,-17-61-3483,52 84-1032,-52-84-645,55 0 0</inkml:trace>
  <inkml:trace contextRef="#ctx0" brushRef="#br0" timeOffset="80923.6285">15268 17600 2967,'28'-15'4773,"-16"6"258,-5-1-387,3 2-2193,-10-12-903,2 8-129,-2 12-516,-4-11-258,-6 8 0,-4 3-129,-2 1-129,0 11-129,-5 4-129,-3 7 129,3 21-258,0-2 129,2 11 0,5 14-129,4 37 129,7-31-129,3-5 129,12-18-258,3 0 258,9-23-258,5-10 129,-29-17-387,60-40 516,-30 6 129,-3-4-258,-4 9 129,-2-42 0,-11 21 258,-4-10-258,-1-5 516,-8 5-774,-3 13 258,-1 4-129,-5 6 0,0 20 0,0 7 0,5 14 0,-3 22 0,6 7 0,4 14 129,0 20 0,4-16-645,6 8 774,2-1-645,2-8 387,2 0-645,-16-50 387,40 59-387,-40-59-258,0 0-774,57 30-3612,-41-30-129,-16 0-387,34-9 0</inkml:trace>
  <inkml:trace contextRef="#ctx0" brushRef="#br0" timeOffset="81198.6443">15668 18056 5160,'12'-16'5031,"-12"16"-516,39 24-645,-39-24-1290,0 0-387,25 57-645,-25-57-516,0 0-516,15 60 258,-15-60-645,-6 69-258,6-69-129,-18 50-258,18-50-1806,-14 50-2967,14-50-129,0 0-387,0 0-258</inkml:trace>
  <inkml:trace contextRef="#ctx0" brushRef="#br0" timeOffset="81599.6672">15956 17526 5031,'5'12'5805,"-5"-12"-645,0 0 0,-9 0-2451,9 0-1290,-12 19-516,6-1-387,-3 54-129,4-28 129,1-2-387,1 14 0,1-5 0,1-2-387,2 8 387,5 6-645,4-68 516,3 23-387,3 2 0,-4-20-774,15 6-3612,-13-11 0,3-33-645,-5-19-129</inkml:trace>
  <inkml:trace contextRef="#ctx0" brushRef="#br0" timeOffset="81771.677">15910 17258 8643,'-27'-7'5160,"19"7"-258,8 0-387,-10 15-3612,10-1-1419,0-14-3096,14 25-1032,1-10-387,4 0-387</inkml:trace>
  <inkml:trace contextRef="#ctx0" brushRef="#br0" timeOffset="82058.6934">16184 17300 10836,'-9'-10'5676,"9"10"-516,0 0 0,0 0-4257,11 23-387,5-1-258,2 12 129,4 6-258,-1 12 0,-2 24-129,-2 20-387,-5 7 258,-7-13-129,-5-4 0,0-1-387,-5 5-1161,-13-11-3741,7-27-129,11-52 129,0 0-903</inkml:trace>
  <inkml:trace contextRef="#ctx0" brushRef="#br0" timeOffset="89339.1099">13904 4653 1161,'10'-1'3741,"-10"1"-129,-7-10 0,-6 6-2322,-2 4-258,-7 4-129,-3 7-258,-10-2 0,2 10-129,-9 4-129,3 4 0,-4 4 129,2 5-258,1 0 0,4 1-129,2 4 0,3-4-258,4-5 129,3-2 0,5-3-129,4-3 0,6-4 0,-2-6 0,6 2-387,5-16-129,-4 20-129,4-20-516,0 13-1935,0-13-774,0 0-129,0 12 130</inkml:trace>
  <inkml:trace contextRef="#ctx0" brushRef="#br0" timeOffset="89607.1252">13304 5066 645,'-25'33'2967,"10"-14"387,0 6-2193,2 4 0,-3-2 0,5 6 129,-1-8-258,6 4 0,1-12-387,5 3 129,0-20-258,16 13 0,-1-13-129,7-2-516,7-7-2838,2-3-645,0-6-645,3 2 0</inkml:trace>
  <inkml:trace contextRef="#ctx0" brushRef="#br0" timeOffset="94755.4197">18027 12947 1032,'0'0'2580,"0"0"-1419,8-9-258,8 4-129,4-1 258,4-2-129,6 1 0,4 0 0,7 0 0,7-4-129,8 6-258,6-5 0,12 4-129,6-3-129,11 4 129,10-2-258,9 3-129,8 1 129,2 2-129,8 0 0,3 1 129,1 1-129,2 4 129,-7-1 0,-2 3 129,-8-1 0,-6 1-129,-13 1 0,-10 3-129,-11 3-774,-13 5-2967,-14-11-645,-9 0 129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9:52:37.7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4888 9372 1548,'0'0'1935,"0"0"129,0 0-387,-6-6-387,6 6-387,0 0-129,0 0 0,2 9 129,-2-9-516,19 9 258,-5-6-258,9 1 258,0-2 0,6 2 0,2-3-258,5 3 0,4-4 129,4 1-129,4-1 0,4 0 0,7-2 0,4-4 129,3-1-129,5 2 0,-1-2-129,2 2 0,0 2-129,0-1 0,-2-3 0,2 5 0,-2-3-129,1 0 0,-3-1 129,1-1-129,0-3 129,-3-1-129,0 0 0,-1 2 0,-2-1 129,-1 3-129,-4 1 129,0 3-129,-8 2 0,-2-1-129,-7 2 129,-7 2 0,-4 1 0,-10-1-387,-3 11-1419,-6-5-2322,-11-8-129,0 12-387,-13-10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18:55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13384 7340 0,'4'10'21,"-4"-10"1,0 12-4,1-3-3,2 7 1,1-2-3,-1 5-2,1 4-2,-2 2-2,2 4-1,-3 4-2,2 4-1,-1 2-2,-2 2 0,2 0-1,-1-1 0,2-1 0,1-2 0,0-1 1,0-7-1,2 0 0,2-6 0,1-4 0,2-4 0,-1 0 0,4-8 0,-1-4 0,3 1 1,-1-3 0,2-1 0,-1-1 0,3 1 0,-2-1 0,2 1 1,1 1 0,0-1-1,5-1 1,2 1-1,1-1 2,4 2-1,4-2 1,4 0-1,6-3-1,3 2 1,5 0 0,2-1-1,2-3 0,3 0 0,3 1 0,1 4 0,-1-3 0,2 2 0,-1 0-1,4 3 0,0 4 1,1-4 0,-1-1-1,0 1 0,2-1 0,-1 1 0,0-1 1,1-2-1,0-4 0,3 5 0,2-1 0,-1-3 0,3 2 0,0-1 0,1 0 0,0 1 0,1 1 0,1-3 1,1 1-1,2 2-1,0 0 2,1-1-1,0 1 0,3 0 0,1 0 0,1 3 1,0 0 0,3-1 0,0 0-1,5 1 1,2 0 0,5 0 0,-2 1 1,4 0-1,-1-1-1,4 2 1,0 1 0,3-1 0,-4 1-1,-1-1 0,1 2 1,1-1 0,2 3-1,0-3 1,2-2-1,1 3 0,0-1 2,4 0-2,2-1 1,1 3-1,0-7 0,0 5 1,0 0 1,-1-3-2,1-1 1,-2 2 0,-4-3-1,-2-3 2,-4 5-1,-4-5-1,-3-2 0,-7 2 0,-6 3-2,-10-7-2,-2 8-7,-17-4-22,-5-5-4,-9 3 0,-15-4 0</inkml:trace>
  <inkml:trace contextRef="#ctx0" brushRef="#br0" timeOffset="1706.0976">13357 7242 6,'0'0'14,"0"0"1,17-1 1,-17 1-3,21 8-1,-3-3 2,5-1-1,8 3-1,4 1 1,8-1-3,8-2-2,10-1-1,5-7-1,12 5-2,6-2 0,7-1 0,6-6-3,3 4 1,0-1 1,4 1-1,3 0-1,-1-1 1,-2-2 0,4 4-1,3 0 1,5-1 0,4-2-1,3 4 1,3-1-1,2 4 1,5-1-1,0-1 0,0 3 0,-1 1-1,-2 1 1,3 0 0,-2-3-1,0 0 1,-2 1-1,2 0 1,1-1-1,1-2 0,-1 0 1,0 0-1,-1 1 1,2-2-1,0-3 1,0-2-1,-2-2 0,-3 2 1,0 0-1,-1-1 1,-4-2-1,-6 3 0,-4 1 0,-3 1 1,-4 2-1,-5 0 0,-3 0 0,-5 4 0,-5 1 0,-1-2 0,-6 3 0,-3 1 0,-3 0 0,-2 3 1,-5 0-1,-2-3 0,0 1 0,-2 2 0,-2 1 0,-4-4 0,3 2 0,-2-1 0,-2-2 0,-1 1 0,-1-1 0,0-5 1,-4-3-2,2 2 1,-2-2 1,-2-3-1,0 3 0,-2-2 1,-2 0-2,-4 5 1,2 2 1,-4-1-1,-5 1 0,-4 2 0,-5 2 1,-4 3-1,-2 3 1,-3-4-1,-4 0 0,-3 2 0,-9-9 1,15 15-1,-15-15 0,12 7 0,-12-7 0,0 0 0,10 7 0,-10-7 0,0 0 0,0 0 0,7 12 0,-7-12 0,2 11 0,-2-11 0,3 15 0,-2-4 1,0 4-1,0 0 1,-1 5-1,0 5 0,-1 2 0,0 5 0,-1 1 0,1 4 0,1-1 0,0 3 0,0-2 0,1-5 1,0-2-2,1-2 1,-1-3 0,-1-3 1,0-6-1,-2-2 0,-2-2 0,-1 0 0,0 2 0,5-14 0,-12 16-1,12-16 0,-14 17 1,14-17-1,-13 14 1,13-14-1,-15 8 0,4-1 0,-2-3 1,-4-3-3,1 5-3,-6-8-11,0 0-21,2 1 1,-4-8 0,3-3 1</inkml:trace>
  <inkml:trace contextRef="#ctx0" brushRef="#br0" timeOffset="2473.1415">14031 7374 25,'0'0'19,"11"8"-1,-4 3 1,-2 6 0,1 7-4,-2 7-2,2 9-3,-2 7-4,-1 4 0,-2 1-3,0 1 0,2-1-2,0-3 0,3-3-2,-3-8-1,4-5-2,-1-6-3,3-4-5,-3-4-12,-6-19-7,14 14 1,-14-25 1</inkml:trace>
  <inkml:trace contextRef="#ctx0" brushRef="#br0" timeOffset="2802.1603">14667 7277 24,'1'9'24,"5"10"-7,0 6 0,-1 5 0,4 4-3,-3 1-3,2 8-1,-1 2-2,2 1-2,-2 1-2,0-1-1,1 0-3,0-2 0,0-3-1,-3-10-5,2-5-7,3-1-17,-8-15-1,6-1 1,-8-9 1</inkml:trace>
  <inkml:trace contextRef="#ctx0" brushRef="#br0" timeOffset="3121.1785">15278 7190 43,'13'9'29,"-13"-9"3,6 32-6,-8 0-15,-3 4-3,4 8 1,-4 4-2,6 8-2,-1 1-1,4 3-1,0-5-1,2 0-1,2-4-1,-1-5-2,2-5-3,-3-11-7,4-5-6,-3-3-15,-7-22 0,11 14 0,-11-23 1</inkml:trace>
  <inkml:trace contextRef="#ctx0" brushRef="#br0" timeOffset="3427.196">15708 7281 34,'5'-11'27,"8"14"2,-13-3 0,9 3-16,-3 15-5,-6 2 0,5 8-2,-4 3-2,6 11 1,-4 0-2,4 8 2,-3-2-3,3 1 0,-2-2-1,2 3-1,-1-6-1,0-5-3,1-3-6,-3-8-12,-2-12-10,6 1-2,-8-17 2,10-6 0</inkml:trace>
  <inkml:trace contextRef="#ctx0" brushRef="#br0" timeOffset="3729.2133">16318 7242 44,'-2'23'31,"2"10"2,-6 3-4,-2 2-16,8 9-2,-3-4-1,7 6-5,-1-6-1,4 4-2,0-3 0,3-3-1,-3-2 0,2-3-1,-3-4-1,1-5-1,-1-1-3,-5-12-8,4-3-11,2-1-10,-7-10 0,0 0 0</inkml:trace>
  <inkml:trace contextRef="#ctx0" brushRef="#br0" timeOffset="4024.2302">16688 7308 45,'15'-6'33,"-15"6"0,15 3 0,-9 12-18,-2-1-3,4 14-5,-3 2-1,3 8-2,1 2-1,1 6-1,-3 1 0,3 4 0,-3 1-1,0-4 0,0-1-2,0-5-2,3 2-5,-7-11-21,2-12-6,3-5 0,-8-16-1</inkml:trace>
  <inkml:trace contextRef="#ctx0" brushRef="#br0" timeOffset="4544.2599">17363 7215 47,'0'0'32,"0"0"2,2 25-1,1 0-18,-5 4-4,8 12-5,-1 6-1,4 5-2,3 4-1,1 2-1,3-2-2,-3-1 1,0 1-3,-6-9-2,4 1-8,-10-4-15,-2-15-5,6-3-2,-5-16 2</inkml:trace>
  <inkml:trace contextRef="#ctx0" brushRef="#br0" timeOffset="4831.2764">17872 7300 59,'12'9'33,"-8"5"-2,-3 12 1,2 11-26,-2 2 0,4 10 1,-4 5-3,3 5-1,-2 1-1,3 2 0,1-3-2,0-8 1,3-5-3,-2-7-3,6-7-12,3-7-16,-7-17 0,7-8-2,-5-17 2</inkml:trace>
  <inkml:trace contextRef="#ctx0" brushRef="#br0" timeOffset="5118.2928">18466 7223 65,'0'0'35,"10"17"-2,-11 3-8,-1 4-13,4 14-2,-5 1-3,4 10-2,-2 1-1,4 7-2,-1-3 0,4-4-1,-1 1-1,2-5 0,1-4-2,-1-9-2,4-2-9,-5-9-24,-6-22 2,16 14-2,-16-14 2</inkml:trace>
  <inkml:trace contextRef="#ctx0" brushRef="#br0" timeOffset="5432.3107">19028 7267 62,'11'29'34,"-11"-8"0,-1 11 0,5 8-22,-4 0-4,6 8-2,0-2-3,3 8 0,-2-3-1,3 2 0,-3-1-2,0-4 1,0 1-1,-2-2-1,1-4-1,-4-10-4,5-1-9,-5-5-21,-1-12 1,5-2-2,-6-13 2</inkml:trace>
  <inkml:trace contextRef="#ctx0" brushRef="#br0" timeOffset="5982.3422">19717 7260 23,'6'32'29,"-11"-1"0,7 15 2,-7 3-15,4 6-4,2 6-3,-1-2-4,5 3-2,-1-3-3,4-8-1,2-1-4,0-13-9,-4-11-16,9-3-1,-15-23 1,16 12 0</inkml:trace>
  <inkml:trace contextRef="#ctx0" brushRef="#br0" timeOffset="6329.362">20266 7330 31,'17'10'30,"-13"0"2,4 12 0,-1 3-17,-4 5-2,5 12-3,-5 1-2,3 7-3,-4 2-2,1 1 0,-2-2-2,-1 2 0,0-4-1,-2-6-1,1-4-3,-4-14-10,1-5-19,5-2-1,-1-18 0,0 0 1</inkml:trace>
  <inkml:trace contextRef="#ctx0" brushRef="#br0" timeOffset="7678.4392">13780 8059 11,'0'0'23,"-9"17"2,-6 1-7,1 8-3,-4 9-3,-1 6-2,0 6-2,-3 5-3,2 6-1,0 3-2,1 0 0,1 2-2,-1-2 1,5-2-1,-2-2 0,5-7-1,-1-4 0,5-10-1,1-6-2,4-9-3,0-12-3,2-9-9,0 0-9,4-17 2,2 7 0</inkml:trace>
  <inkml:trace contextRef="#ctx0" brushRef="#br0" timeOffset="7931.4536">13419 8760 4,'-3'18'22,"-8"-8"1,4 11-6,-2 0-2,5 8-1,-3 2-5,1 1-1,2 6-2,2-3 0,1-2-2,3-4-1,3-4 0,-1-8-1,4-4 0,6-8 0,2-7-2,5-3-4,2-4-12,-3-3-11,8 5-2,-10-7 0,4 11 1</inkml:trace>
  <inkml:trace contextRef="#ctx0" brushRef="#br0" timeOffset="8859.5067">13450 9491 23,'-15'-21'27,"15"21"1,-28-21 0,5 8-15,3 3-4,-7-2-1,1 5-4,-1 0-1,1 6-1,0 3-1,4 4 1,-2 8-1,1 6 0,0 8-1,4 3 2,2 4-2,5 7 1,8-1 0,4 2 0,5-1 0,10-3 0,7-5-1,4 0 1,5-4 0,7-8-1,-2-3 0,8-7 1,3-7-1,1-4 0,1-6 1,0-7-1,-1-9 1,-4-2-1,-1-8 0,-7-7 0,-1-1 0,-5-4 0,-7-1 1,-3 0-1,-9 2 0,-10 1 1,-8 6-1,-9 7 0,-14 3 1,-12 6-1,-6 6 0,-8 6-1,0 3-5,0 2-8,5-3-17,12 4-1,7-7 1,21 1 0</inkml:trace>
  <inkml:trace contextRef="#ctx0" brushRef="#br0" timeOffset="9543.5458">14486 8066 24,'0'0'27,"0"0"0,0 0 2,0 0-17,0 0-2,2 19-1,-1-1-3,2 5-1,0 7-1,1 10 0,1 7-1,0 9-1,0 8 0,1 5 0,-1 1-2,1 5 1,-1 0 0,-1-4-1,0-1 0,-2-4 2,-1-6-4,-2-4 2,0-6 0,-1-10 0,0-6-1,-1-5-1,2-10-1,-3-8-1,4-11-5,0 0-7,-3-12-12,5 0-4,-6-9 1,4 3 1</inkml:trace>
  <inkml:trace contextRef="#ctx0" brushRef="#br0" timeOffset="9782.5595">14447 9042 22,'-13'13'30,"9"7"1,-5-4 1,3 0-13,7 8-3,-1-5-5,4 5-4,-1-2-1,6 2-2,2-4-1,2-4-1,1-1 0,6-9-1,-2-5 0,5-4-1,2-6-1,0-8 0,3 2-4,-2-7-9,-2-1-20,1 8 0,-9-2 0,0 7 0</inkml:trace>
  <inkml:trace contextRef="#ctx0" brushRef="#br0" timeOffset="10318.5902">14480 9609 48,'-22'16'30,"5"10"2,-4 0-7,3-2-15,9 8-1,-1-3-3,8 4 0,4-3-2,8 1-1,3-4-2,6-1 0,5-4 0,2-4-1,4-6 0,2-2 0,1-7 0,-1-10 0,0-4 0,-1-8 0,-1-3 0,-3-5 0,-3-5 0,-4-4 1,-4-5 0,-6 4 0,-6-1 0,-8 5 0,-8 5 0,-5 5 0,-10 8 0,-7 10 0,-5 11-1,-4 4-2,3 9-9,6-3-23,-4-11 1,13 1-2,6-18 1</inkml:trace>
  <inkml:trace contextRef="#ctx0" brushRef="#br0" timeOffset="11038.6314">15194 7990 18,'9'-2'17,"-9"2"0,11 13 2,-6 1-1,1 7-1,1 12-2,-3 5-2,2 14-2,-1 3-4,2 12-1,-1 4-2,3 4-2,1 1-1,1-2 0,1 0 0,3-2-1,-2-3 1,0-3-1,-4-5 0,-1-2 0,-1-5-1,-3-2 1,-2-8-1,-2-7-1,-1-3-1,-1-10-6,2-2-7,1-7-15,-1-15-1,0 0 1,-11-13 1</inkml:trace>
  <inkml:trace contextRef="#ctx0" brushRef="#br0" timeOffset="11288.6457">15245 9120 25,'6'31'27,"-4"-8"1,7 11 1,1-3-19,2-4-2,3 4 0,1-8-1,3-2-1,2-10-3,1 0-1,2-11 0,-1-4-1,-1-4-1,-1-8-6,-2-5-19,2 8-5,-14-7-1,6 10 1</inkml:trace>
  <inkml:trace contextRef="#ctx0" brushRef="#br0" timeOffset="11701.6693">15356 9755 47,'-18'33'30,"-4"-8"2,9 7-6,3 2-15,2 1-1,11 1-4,4-3-2,10-2-2,8-3 0,6-7-1,5-6-1,4-8 1,1-8-1,0-7 0,-3-10 1,-3-5-1,-6-8 0,-5-4 1,-10-2-1,-6 0 1,-10-1-1,-6 5 0,-9 4 0,-7 7 1,-7 9 0,-5 5-1,-2 8 0,0 3-2,8 7-11,5 0-19,3-8 0,11-1-2,5-17 1</inkml:trace>
  <inkml:trace contextRef="#ctx0" brushRef="#br0" timeOffset="12370.7076">15723 8005 14,'10'23'27,"-8"-5"1,11 15 3,-6 4-12,4 7-6,7 6-3,0 5-2,6 9-3,-1 2-1,5 5-2,-1 1-1,0 4-1,-2-1 1,-3 3-1,1 1 1,-3-5-1,-1-2-1,-2-6 1,-3-4 1,-2-7-2,0-9 1,-3-10-1,0-8-1,-5-7-2,1-4-4,-6-6-9,1-11-14,0 0 0,-13-4 0,13 4 2</inkml:trace>
  <inkml:trace contextRef="#ctx0" brushRef="#br0" timeOffset="12645.7233">16016 9308 39,'0'0'28,"7"18"3,-7-18-6,7 17-13,3-3-1,0-3-3,4 6-4,0-2-1,3-1-1,1-2-1,0-1 0,1-4 0,1-4 0,-3-5 0,1-3 1,-4-5-2,0-2 0,-4-2 0,-2-1-4,-2 2-7,-6 13-20,4-18-1,-4 18 0,0 0 0</inkml:trace>
  <inkml:trace contextRef="#ctx0" brushRef="#br0" timeOffset="13205.7552">16200 9796 39,'-22'19'30,"7"13"3,-6-2-10,-1 0-7,7 9-2,-3-4-3,10 4-3,-3-2-2,12 2-2,4-6-1,10-2-1,7-5-1,5-3 0,6-7-2,2-4 0,3-7 1,-1-7-1,-1-5 0,-1-9 0,-5-4 1,-3-5-1,-4-2 1,-4-7 1,-5-2 0,-2-1 0,-9-4 1,-3 2-1,-5 1 1,-2 4 0,-6 4 0,-4 9 0,-4 7 0,-3 9 0,-4 8-1,0 6-2,3 8-9,2-3-27,3-9 2,7-6-1,4-15-2</inkml:trace>
  <inkml:trace contextRef="#ctx0" brushRef="#br0" timeOffset="14031.8026">16283 8022 18,'-3'12'23,"9"7"-5,2 6-2,5 11 2,5 10-3,7 7-3,7 10-3,3 5 0,5 4-3,1 2-2,5 5-1,-3 1-1,1-2-1,-4-1 1,-2-1-1,-3-3-1,-2-1 1,-5-3 0,-4-7-1,-2-7 0,-6-9-1,-3-7-1,-4-9-1,-3-7-3,-5-8-6,-1-15-12,0 0-7,-10-2 1,10 2 1</inkml:trace>
  <inkml:trace contextRef="#ctx0" brushRef="#br0" timeOffset="14320.8191">16765 9305 20,'18'22'29,"-3"-9"1,7 9 1,-4-5-14,2 0-4,6 0-3,-6 1-4,5-4-2,-4-3-2,0-1 0,-3-3-1,-2-4 1,-5-4-1,-2-3 1,-4-6-2,-1 0 1,-3-3-2,-2-2-2,1 1-5,-4 2-11,0-4-13,4 16-1,1-13 2,-1 13 0</inkml:trace>
  <inkml:trace contextRef="#ctx0" brushRef="#br0" timeOffset="14994.8577">17126 9755 25,'-24'11'27,"8"8"1,-7-4 2,2 8-17,4 7-2,1-1-1,8 6-3,1 0-1,6 5-1,2 0-1,7 4 0,3-5-2,5-2 0,4-3-1,5-2 0,3-5 0,3-4 0,3-7-1,2-6 0,-1-6 0,0-4 1,2-6-2,-3-2 1,-2-8 0,-2-4 0,-3-5 0,-4-3 0,-2-3 1,-3-3-1,-5-4 0,-4-2 1,-5 0-1,-6-1 0,-5 2 0,-8 2 0,-6 4 0,-8 5 1,-5 6-1,-6 10 1,-4 9 0,1 8 0,0 7-2,2 1-9,3 1-24,15 4 1,2-11-1,21-7 0</inkml:trace>
  <inkml:trace contextRef="#ctx0" brushRef="#br0" timeOffset="22886.3089">17862 9138 77,'14'9'35,"-14"-9"-1,17 11-1,-17-11-33,20 15-11,-4-7-22,5-9 1,14 1-3,4-8 1</inkml:trace>
  <inkml:trace contextRef="#ctx0" brushRef="#br0" timeOffset="23038.3177">18544 9180 43,'14'19'33,"-10"-4"2,1 1-2,-5-4-10,0-12-15,12 8-10,4-14-26,10 2-5,2-14-2,11 2 1</inkml:trace>
  <inkml:trace contextRef="#ctx0" brushRef="#br0" timeOffset="23200.327">19192 9114 53,'17'18'32,"6"7"-1,-7-6-3,2-6-19,8-4-8,6-4-14,8-4-17,-2-14-2,11 4 1,-5-12 0</inkml:trace>
  <inkml:trace contextRef="#ctx0" brushRef="#br0" timeOffset="23341.3351">19871 9115 39,'9'13'31,"4"5"1,-3-11 0,2-2-19,7-1-10,4-8-20,11 3-12,-6-14-2,12-1 0</inkml:trace>
  <inkml:trace contextRef="#ctx0" brushRef="#br0" timeOffset="23922.3683">20689 8285 31,'0'0'29,"8"13"2,-8-13 0,0 0-14,0 0-4,6 17-4,0 1-2,-1 5-1,4 10-1,0 7 0,5 12-2,-2 5 1,5 5-2,-1 8-1,4 8 1,-2 3-1,-1 2 0,1-4-1,-3 0 0,-1-4 0,-3-5-1,-3-9-1,-2-15-1,-2-6-2,-4-15-4,3-7-10,-4-8-15,1-10-1,-4-17 1,-3-10 1</inkml:trace>
  <inkml:trace contextRef="#ctx0" brushRef="#br0" timeOffset="24282.3889">20788 9275 25,'13'23'29,"-9"-8"3,6 10-2,-10 1-9,2-3-8,4 5-4,-5-5-3,6 4 0,0-2-1,6-1 0,2-7-1,6 2 0,0-10-1,5-1 0,1-3 0,2-5-1,-3-8 0,0 0-1,-5-4 0,-1-5 0,-5-1-1,-2 0-1,-5 1-2,-6-1-5,3 8-13,-5 10-16,-1-17 1,1 17-1,0 0 2</inkml:trace>
  <inkml:trace contextRef="#ctx0" brushRef="#br0" timeOffset="24877.4229">21158 9750 28,'-17'-3'31,"4"8"1,-8-4-1,-1 3-13,1 4-5,-6-2-3,3 8-5,-7 1 1,0 6-3,-4 3 0,1 6 0,1 2 1,2 8-1,3 1 0,7 4 0,5 2-1,11 4 0,9-5 0,10 1-1,8-6 0,9-5 0,10-6-1,5-7 1,4-9-1,2-11 1,0-9-1,2-7 0,-1-9 0,-5-5 0,-3-9 1,-6-4-2,-5-7 1,-7-3 0,-7-4 0,-12-1 0,-9-1 0,-7 2 0,-12 3-1,-7 5 1,-7 7-2,-3 6-1,1 12-3,-6 1-13,2 6-18,11 10 1,0 1-1,12 5 1</inkml:trace>
  <inkml:trace contextRef="#ctx0" brushRef="#br0" timeOffset="27516.5739">14234 6800 8,'-1'25'21,"9"14"2,-11-5-2,4 6-11,-1-1-2,0 0-5,0-4 0,0-3-2,1-6-4,0-8-5,1 1-7,-2-19-8,4 15 1,-4-15-1</inkml:trace>
  <inkml:trace contextRef="#ctx0" brushRef="#br0" timeOffset="27817.5911">14168 6743 46,'-6'-30'30,"11"6"-2,0 4-7,4 2-4,7 5-4,-2 2-4,6 7-3,-1 3-1,5 10-3,-3 2 1,0 4-2,-2 3 1,-1 3-2,-6 3 1,-5 1-1,-5-1 0,-5-2 0,-5 0-1,-7 0 0,-1-1 1,-4-7-2,4 1-6,-4-5-19,6-11-6,14 1-1,-13-14 1</inkml:trace>
  <inkml:trace contextRef="#ctx0" brushRef="#br0" timeOffset="29949.713">16068 6734 29,'6'-9'19,"-6"9"-1,-3-10-1,3 10-1,-18-7-4,1 3-1,0 7-3,-6-1-2,0 3-2,-3 0-1,4 5 0,1 2-1,5-2 0,4 4 0,7 0-1,4-4 1,8 2 0,7-2 1,4-4-1,5-4 1,2 1-1,2-6 2,-2 0 0,-2-2-1,-1 1 0,-9-7 0,0 5 0,-13 6 0,11-15-1,-11 15 0,-1-14-1,1 14 0,0 0-1,0 0 0,0 0 0,-3 15 0,3 2 0,2 9 0,-1 1 0,-1 4 0,0 6 0,-1 1 0,-1-4 0,0 2-1,0-8-1,3-2-4,-4-6-11,2-4-18,6-6 0,-5-10 0,0 0-1</inkml:trace>
  <inkml:trace contextRef="#ctx0" brushRef="#br0" timeOffset="33383.9095">14614 10937 6,'6'14'6,"8"0"1,-5-6-1,7 0 1,-2-6 0,7-1-2,-2-1 1,6-1-1,1-1-2,3 0 1,3-2-1,1 0-1,2 1-1,4 1 0,4-1 0,-1 1 0,5 1 0,1 1 1,3 1 0,4 1 0,0 1 0,2 1 1,1 1 1,0 2 0,1 1-1,1-1 1,2 3 1,-3-3 0,3 2 0,-2-4 0,1 2 1,0-4-1,2 4 0,-3-5-1,2 1 0,1-3 0,2 3-2,-1-3 1,3 0-1,0-3 0,3 2-1,1-1 1,0 3-1,-4 1 0,-1 2 0,-4-1 0,-5 4 0,-3 0-1,-3 2 1,-8 1 0,-2-1-1,-5-3 1,-1 3-1,-2-4 1,-1-2-1,-3-2 1,-1 0-1,-1-2 0,-3-1 2,0-1-2,-3-1 0,-5-2 0,-1 3 0,-15 3 1,13-9-1,-13 9 0,-1-9 0,1 9 1,-9-11-1,9 11 0,-11-16 0,5 4 0,2 0 0,2-3 0,1-5 1,-2-3-1,2-3 0,-3-5 0,2-1 0,-3-1 0,2-1 1,-3 2-1,4 2 0,-1 2 1,0 4-1,2 5 0,0 3-2,1 7-8,0 9-22,-5-15-1,5 15 0,-18-5 0</inkml:trace>
  <inkml:trace contextRef="#ctx0" brushRef="#br0" timeOffset="34204.9564">14584 10636 10,'5'-12'21,"-5"12"0,2-10-2,-2 10 0,0 0-5,0 0-3,0 0-1,-11 8-3,9 5-2,-1 0-1,3 6-1,-1 2-1,1 6 0,0-1 0,2 3 0,-1 1 0,0 0-1,0 1-1,0-4-1,1 1-2,-2-6-10,-1-5-17,7 3-1,-6-20 1,4 16-1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20:58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2885 14210 12,'-21'1'15,"21"-1"1,-23 3-2,10-1-1,-4-1 0,1 1-1,-2 0-2,-4 1-2,3 3 0,-6-1-2,3 3-1,-5 2-1,0 4 0,-2 0-1,0 5 0,-4 1 0,0 4 0,-1 1-1,-2 5 0,-1 2-1,0 2 0,-4 2 0,2 2-1,1-2 0,-1 2 0,4 0 0,1 2 0,4-1 0,7-1 0,1 1 0,4 3 0,4 0 0,5-1 0,0 1 0,6-3 0,1-2 0,3 0 0,3 0 0,3-2 1,0-1-1,1 0 0,2 0 0,1-1 0,2 2 0,0 0 0,2 0 0,-1-1 0,4 0 0,2-1 0,3 0 0,1-1 0,3 0 0,3 0 0,1-2 0,4 0 0,2 0-1,0 1 1,3 1 0,1 0 0,3-1-1,2 0 1,5 0 0,4 0-1,2-1 2,2-2 0,4 0 0,0-2-1,4 2 0,1-4 1,-2 1-1,3-1 1,2-1-1,0-2 0,2-1 0,3-2 0,0-2 0,2-1 0,0-2 1,1-2-1,-1 0 0,3-3 1,1-3-1,-1 1 0,1-4 1,1-2-1,0-1 1,2-5-1,3-2 0,0-3 1,-1-3-1,-1-3 1,2-3-1,0-3 0,-1-2 2,-1 0-2,-3-4 0,1-1 1,-1-3-1,-3-2 0,-1-3 1,-3 0-1,-2-4 1,-4-1-1,-4-2 0,-5-1 1,-5 0-1,-2-4 1,-7-2-1,-2 2 0,-6-1 1,-3 0-1,-7 0 1,-3 0-1,-4 1 0,-8 2 1,-4 3 0,-5-1-1,-5 1 0,-5 0 1,-4 1 0,-5-1-1,-5 2 1,1-1-1,-5 0 1,-3 3 0,-3-1 0,-1 1 0,-3 2-1,3 2 1,-4-1-1,-4 1 0,-3 2 0,3 0 0,-1 1 0,0 1 0,-1 1 0,-1 0 0,-1 0 0,1 4 0,-1 0 1,-4 1-1,0 2 0,-1 1 0,0-1 0,-1 5 0,2-1 0,-1-1 0,1 4 0,1-1-1,1 2 2,-2 0-1,0 1 0,-3 0 0,1 2 0,-2 1 0,0 2 0,-3-1 0,-1 1 0,-1 2 0,1 1 1,1-1-1,-2 2 0,1 1 0,2-1 0,-3 1 0,0 1 0,0-1 1,0 3-1,2-2 0,-2 1-1,1 1 1,0 0 0,1 0 1,1 2-1,1 1 0,1 1 0,-5-1 0,0 3 1,0 2-1,0-3 0,-1 4-1,0-1 1,-1 1 0,-2 0 0,4 4-1,0-2 1,-2 0 0,0 3 0,0-1 0,-1 0 0,-1 4 0,4-1 0,-1 0 0,1 1 0,5 1-1,2 2 1,1 1 1,4 2-1,4 0 1,2-1-2,4 0-1,5 4-3,-2-8-6,9 1-24,5 3 0,-2-10-1,5 2 1</inkml:trace>
  <inkml:trace contextRef="#ctx0" brushRef="#br0" timeOffset="1022.0584">1066 13878 44,'0'0'31,"0"0"-3,0 0-5,0 0-5,0 0-4,0 0-2,0 0-5,-13-51-1,13 51-2,0 0-2,0 0 0,0 0-1,0 0 0,-58 19-1,58-19 0,0 0 0,-25 55 0,25-55 0,-8 50 0,8-50 0,2 50 0,-2-50 0,0 0 0,28 56 0,-28-56 0,0 0 1,52 19-1,-52-19 0,0 0 1,59-28-1,-59 28 1,31-44-2,-21 17 0,-3-3 0,-7 30 2,11-63-1,-11 63 0,-2-56 0,2 56 1,0 0 0,0 0 1,-11-50-1,11 50-1,0 0 0,0 0 0,-12 56 1,12-56-2,3 57 2,1-24-2,2 2 0,1-2 1,4-1-1,-1-2 0,3-5-1,-2-7-2,2 1-3,-13-19-6,19 4-17,-3-8-5,-6-13-1,1-2 1</inkml:trace>
  <inkml:trace contextRef="#ctx0" brushRef="#br0" timeOffset="1295.0737">1347 13523 52,'-8'-17'33,"8"17"-1,-12 5-5,12-5-16,-5 17-1,4-2-3,1 10-2,1 3-1,4 7-1,1 2 0,1 5 0,0-1-2,1 3 0,0-4-1,3-2-1,-1-2-4,-4-11-8,2-2-18,2-5-4,-10-18-1,16 11 1</inkml:trace>
  <inkml:trace contextRef="#ctx0" brushRef="#br0" timeOffset="1596.0909">1461 13377 44,'-2'-12'31,"2"12"2,0 0-1,0 0-20,-6 24-2,6 0-2,3 11-3,-1 7-1,2 6 1,0 5-2,0 5 0,-2 1-1,0 2-1,1-4 0,-1-7-1,3-3-2,0-8-3,6-3-5,-2-11-14,6-13-11,4-5-1,-2-16 1,3-1 1</inkml:trace>
  <inkml:trace contextRef="#ctx0" brushRef="#br0" timeOffset="1991.1138">1714 13639 20,'-11'20'29,"-5"-4"1,6 7 2,-1 0-13,2-4-6,9 3-3,1-5-4,8 1 0,2-6-1,7-1-2,2-4 0,1-3-1,1-6 1,-1 0-2,-1-7 1,-3 0-1,-2-5 0,-3-2 1,-6-4 0,-2 2 0,-5-4-1,-3 0 0,-6 1 1,-2 1-1,-4 3 1,0 5-2,-1 6 0,-2 3 0,1 4-1,2 5-2,5 5-2,0-2-5,9 5-8,1 0-15,1-14-2,22 12-1,-6-13 2</inkml:trace>
  <inkml:trace contextRef="#ctx0" brushRef="#br0" timeOffset="2313.1323">2123 13490 51,'-1'-15'32,"1"15"3,-20-3-9,-2 0-11,8 10-3,-8-3-4,6 12-2,-5-1-2,7 7 0,0 4-2,5 2 1,3 2-2,6 3 0,3 0 0,6-3 0,6 0 0,5-4 0,3-5 0,5-2 0,5-7 0,-1-4-2,3-2-7,-7-3-30,-3-7 2,-4 0-1,-10-9-1</inkml:trace>
  <inkml:trace contextRef="#ctx0" brushRef="#br0" timeOffset="7551.4319">284 12795 16,'0'0'27,"0"0"2,0 0-7,31-51-3,-31 51-5,0 0-1,0 0-3,0 0-1,-4 58-3,4-58 0,4 58-2,-4-58-1,8 72-1,-8-72 0,18 70-1,-18-70-1,16 61 0,-16-61-1,0 0 0,14 57 0,-14-57 0,0 0 0,0 0 0,0 0 1,0 0 0,0 0 0,0 0 0,-8-68 0,8 68 0,4-60 2,-4 60-1,7-64 1,-7 64-1,12-49 2,-12 49-2,0 0 2,0 0-1,53-28-1,-53 28 0,0 0 1,60 43-1,-60-43-1,0 0 0,53 67 0,-53-67 0,0 0 0,17 64-1,-17-64 1,0 0-1,0 0 1,-45 49 0,45-49 1,0 0 0,-63 3 0,63-3 0,0 0 0,0 0 0,-59-25 0,59 25-1,0 0 0,0 0-2,0 0-2,0 0-3,0 0-7,0 0-8,0 0-11,57-16-2,-57 16-1,0 0 2</inkml:trace>
  <inkml:trace contextRef="#ctx0" brushRef="#br0" timeOffset="8006.4579">569 13058 28,'51'0'31,"-51"0"4,0 0-8,0 0-5,0 0-5,60-46-2,-60 46-6,0 0-1,57-43-3,-57 43-1,0 0 0,61-44-2,-61 44 0,0 0 0,53-43-1,-53 43 0,0 0 0,0 0 0,41-52 0,-41 52-1,0 0 0,0 0 0,0 0 1,-29-52-1,29 52-1,0 0 1,-57-6 0,57 6-1,0 0 1,-62 31-1,62-31 1,0 0-1,-51 69 1,51-69 0,-20 57 0,20-57 0,-7 58 0,7-58 1,11 55-1,-11-55 0,0 0 0,39 58-1,-39-58-1,0 0-2,67 28-6,-67-28-11,0 0-17,79-24 1,-79 24-1,58-40 2</inkml:trace>
  <inkml:trace contextRef="#ctx0" brushRef="#br0" timeOffset="8802.5034">1216 12693 28,'0'0'34,"0"0"2,0 0 0,-43-54-13,43 54-5,0 0-5,0 0-5,-54-9-1,54 9-3,0 0-1,0 0-1,-60 56 0,60-56-1,-22 61 0,22-61 0,-12 76 0,12-76 0,0 83-1,0-83 0,11 78-1,-11-78 0,13 62-1,-13-62 0,0 0-1,12 51-1,-12-51 0,0 0 0,0 0 0,0 0 0,0 0 1,0 0-1,-49-41 2,49 41-1,0 0 2,-27-53 1,27 53 0,0 0 0,0 0 2,14-57 0,-14 57 0,0 0 0,51-19 0,-51 19 0,0 0-1,59-2-1,-38 7 1,-5 3-2,1-1 1,-5 4 0,-3 0 0,0 3 0,-2-1 0,-1 2 2,-1-2-1,5 3 1,-2-3 0,2-1 0,4-3-1,1-2 1,4-4 0,2-2 0,0-4 0,-1-4 0,-1-6-1,3-1 0,-1-3 1,-4-5-2,-1 0 1,-5 0 0,-1-3-1,-5 2 1,-3 0 0,-8 0-1,-5 2 0,-4 4 0,-6 2 0,-3 3-1,-4 6 1,-1 4-1,-4 5 0,5 7 0,3 4 0,4 4 0,6 3-3,7 0-2,10 6-6,2-10-12,11 3-14,6-3 1,3-6-1,2-3 2</inkml:trace>
  <inkml:trace contextRef="#ctx0" brushRef="#br0" timeOffset="9443.5401">1471 12888 40,'5'-15'37,"0"-1"1,1 4 0,-6 12-11,10-20-11,0 19-6,-1 2-6,2 6-1,-3 5-3,1 3 0,-1 4 0,2 1 0,-2 3 0,-3-1-1,-2 0-1,0-4 1,0 0 0,-2-5 0,-1-4 0,0-9 1,0 0 0,0 0 0,-1-9 1,3-2 0,1-5 1,3 2-1,1-3 1,3 3-1,3 0 0,0 3 0,2 0-1,2 4 1,1 2-1,1 1 0,0 3 0,1-1 0,0 1 0,2-1 0,1 0-1,-2-3 1,0-1-1,-1-2 0,-2-1 1,-2-2-1,-4-4 1,-3 2 1,-4-3 0,-4 2-1,-3-2 1,-4 1-1,-5-1 2,-1 4-1,-4 3 0,0 2 0,-2 6-1,-2 6 1,1 6-1,-1 7 1,6 7-2,0 1 1,4 5 0,4 3 0,4 0 0,4-1 0,4-1 0,3-5 0,3-4 1,0-2-1,3-7-1,-1-7-2,5 0-7,-7-11-23,6-6-7,1-4 1,1-8-1</inkml:trace>
  <inkml:trace contextRef="#ctx0" brushRef="#br0" timeOffset="9638.5512">2202 12723 59,'-12'8'38,"2"-5"0,10-3 0,-16 11-12,16-11-21,0 0-6,-1 13-13,1-13-23,0 0-1,20 14 0,-20-14 1</inkml:trace>
  <inkml:trace contextRef="#ctx0" brushRef="#br0" timeOffset="9777.5592">2215 12963 67,'3'16'36,"-5"-7"-2,2-9-11,0 0-24,0 0-26,16 4-5,-12-14-4,7 5 1</inkml:trace>
  <inkml:trace contextRef="#ctx0" brushRef="#br0" timeOffset="11204.6408">507 16864 19,'0'0'31,"0"0"-4,0 0-1,0 0-5,0 0-5,0 0-3,0 0-3,16-50-2,-16 50-2,0 0-2,0 0 0,0 0-2,-61 26 0,61-26-1,0 0 0,-40 56 0,40-56 0,-19 51-2,19-51 1,-2 51 0,2-51-1,0 0 2,33 62-2,-33-62 2,0 0-1,67 21 0,-67-21 0,0 0 0,68-36 0,-68 36-1,0 0 1,50-69 1,-50 69-1,18-56 0,-18 56 1,2-59 0,-2 59 1,-11-50-1,11 50-1,0 0 0,0 0 0,0 0 0,-49-40 0,49 40 0,0 0 0,0 0 0,0 71 0,0-71 1,17 53-1,-17-53 1,29 54-1,-29-54 0,0 0-2,47 59-2,-47-59-10,0 0-24,0 0 1,49 41-1,-49-41 2</inkml:trace>
  <inkml:trace contextRef="#ctx0" brushRef="#br0" timeOffset="11578.6622">993 16597 36,'0'0'33,"0"0"1,-11-51 1,11 51-17,0 0-6,0 0-2,0 0-5,-55-22-2,55 22 0,0 0 0,-53 43-1,53-43 0,-27 54 0,27-54-1,-15 72 1,15-72-1,4 81 0,-4-81-1,17 79 0,-17-79-1,22 66-1,-22-66-3,0 0-5,26 65-14,-26-65-13,0 0 1,0 0-2,0 0 3</inkml:trace>
  <inkml:trace contextRef="#ctx0" brushRef="#br0" timeOffset="11766.673">759 16897 33,'0'0'34,"0"0"1,0 0 0,0 0-14,0 0-9,0 0-7,53 18-9,-53-18-10,55-32-19,-55 32-1,65-38-1,-65 38 2</inkml:trace>
  <inkml:trace contextRef="#ctx0" brushRef="#br0" timeOffset="12052.6893">1211 16492 31,'0'0'32,"0"0"3,0 0-5,0 0-11,-49 41-3,49-41-4,-19 57-3,19-57-2,-8 75-2,8-75-2,-3 80-1,8-39-3,4 0-1,-3-5-3,7 4-7,-8-11-11,1-7-15,7 1 0,-5-13 0,-1 0 3</inkml:trace>
  <inkml:trace contextRef="#ctx0" brushRef="#br0" timeOffset="12260.7012">1044 16840 39,'0'0'33,"0"0"2,0 0-3,0 0-9,0 0-11,0 0-6,30-16-6,-1 11-7,-1-2-13,3-2-14,2 5-2,-1-6 1,-3 9 0</inkml:trace>
  <inkml:trace contextRef="#ctx0" brushRef="#br0" timeOffset="12674.7249">1398 16882 41,'18'6'31,"-18"-6"3,13-17-10,0 13-8,-1-9-3,2 4-4,-4-6 0,2 5-4,-1-8 0,-2 7-2,1-4 0,-3 2-1,-5-4-1,0 6 0,-4-3 0,-5 3-1,-1 1 0,8 10 0,-17-10 0,17 10 0,-19 7-1,8 0 1,-2 8 0,5 3-1,1 5 1,-3-3 1,4 3-1,3 1 1,1 0-1,4 0 0,6-1 1,1-1-1,0-5 0,4 2 0,3-3-2,-1-4 0,5 0-2,-6-6-2,5 2-9,-6-6-15,4-5-6,0 1 0,-7-9 1</inkml:trace>
  <inkml:trace contextRef="#ctx0" brushRef="#br0" timeOffset="13051.7465">1627 16734 57,'0'0'39,"0"-16"-2,0 16 2,0 0-19,0 0-9,0 0-6,10 18-3,-6-6 0,1 4-2,3 3 1,-1 3-2,0-2 2,-1 2-2,-1-3 1,1-3 0,-2-1-1,-4-15 2,6 10-1,-6-10 1,0 0-1,1-17 1,-1 3 1,0-3-1,1 0 1,0 0-1,3 2 0,1 0 1,4 1-1,0 0-1,3 4 0,3 2-3,-2-3-3,10 8-12,-7-4-22,2-5 0,1 5-1,-4-2 1</inkml:trace>
  <inkml:trace contextRef="#ctx0" brushRef="#br0" timeOffset="13235.757">1948 16624 55,'2'11'38,"-2"-11"-1,0 0 0,1 12-16,-1-12-13,0 0-17,0 0-28,3 9 0,-3-9-1,0 0 0</inkml:trace>
  <inkml:trace contextRef="#ctx0" brushRef="#br0" timeOffset="13396.7662">2067 16884 90,'-9'11'34,"7"3"-6,-10-10-35,6-19-24,6 15-4,3-26-1</inkml:trace>
  <inkml:trace contextRef="#ctx0" brushRef="#br0" timeOffset="15616.8932">5686 17019 13,'-11'-5'23,"11"5"-3,-10-2-4,10 2-2,-21-5-3,5 1-1,-3 4-1,-6-2-1,-4 6 0,-7-3-1,0 4-1,-9-4-1,2 7-1,-7-3 1,1 0-1,-5 0-2,2 1 1,-3-1 0,-4 0-1,-3-1 0,1 1 0,-2-1-1,0 2-1,0-3 1,-4 0 0,2-2 0,2 0 0,1 1-1,-2 0 1,-3-1-1,2-1 0,-3 2 0,1 2-1,0 3 1,-2-1 1,-2 1-1,2 2 0,-2 2-1,-2 0 1,-2 1 0,1 2 0,-2 3 0,-1 3-2,2-2 3,-4 3-2,2 0 1,-1 5-1,-3-1 2,0 5-2,1-3 3,2-3 0,-1 8 0,4-4 2,1 3-2,5 1 2,4-1-2,3 0 2,1 2-2,1 9 0,3-8-1,4 11 0,1-3 2,52-42-1,-92 84 1,92-84-3,-71 85 2,71-85-2,-47 79 1,47-79-1,-26 68 0,26-68-1,0 68-1,0-68 2,20 72 0,-20-72 0,40 72 1,-40-72-3,64 72 1,-64-72-2,83 75 4,-83-75-4,100 70 4,-46-32-1,4-4 2,1 1 0,-2-1-1,3-2 3,1 1-4,5-5 3,3-8-2,3-2-1,-2 0 1,3-7 1,3 2-2,3-8 0,-2-3 0,1-2 1,0 6 0,3-2-1,1-9 0,0 7-1,-2-6 1,1 2 0,1 2 2,-1 1-2,-2-9-1,-2 5 2,-1 4-1,1-5 2,-3 3-2,-1-2 0,-3 1 0,-1-6 0,0 7 1,-2-5-1,2-3 0,-4 0 0,-1-2 1,0 6 0,-3-9 0,0 2-1,-4-2 0,-1-7-1,-7 5 0,1 0 1,-50 16 0,92-43-1,-92 43 0,86-37 0,-86 37 0,79-36 1,-79 36 0,79-44 1,-79 44-1,73-39 0,-73 39 0,65-53 0,-65 53 1,57-55-1,-57 55 0,54-65 0,-54 65-1,47-81 2,-47 81-2,44-89 2,-44 89 2,41-95-3,-22 49 2,-4-6-2,0 8-1,-2-2-1,-1 2 0,-2 1 2,-2 4-5,-1-5 4,-2 1-3,1 6 4,-1-4 0,-3 0-2,-1 1 0,0-1 0,0 0 0,-3 1 1,-2 2 0,0-2 0,-4 1 0,1 5 2,-3 1-1,-3 1 2,-2 2-1,-1 2 0,-3 3 1,-5 4-2,-3-1 1,-2-1 0,-3 2 0,-2 3-1,-4 0 1,-5-1 0,-2 1-1,-2 1 1,-3-1 0,-4 5-2,-1-2 1,-3 2 0,-3 4 0,-2 1-2,-1 6 1,-4 0-2,-1 8-2,-8-6-10,-2 10-25,0 1 2,-5-5-2,3 5 1</inkml:trace>
  <inkml:trace contextRef="#ctx0" brushRef="#br0" timeOffset="21571.2338">6112 17049 20,'0'0'26,"0"0"0,0 0 1,11 9-8,-11-9-4,9 3-4,-9-3-5,20 3-2,-6-3-1,5 1 0,1-2 1,5 2-1,3-3 0,3 3 0,-1-1-1,4 1 0,0 0 0,3 3-1,1-1 1,0 2-1,1-1 0,4 2 1,-1-2-1,2 5 1,0-2 0,1 3-1,0 0 0,0 3 0,0 4 0,-5 0-1,-1 6 0,-3 4 0,-3-2 1,-3 4 0,-3 1 1,-3-2 0,-6-1 0,-1 2 1,-3-2-2,-5 1 1,-3 0 0,-2-3-1,-3-4-1,-1 6 1,-2-5-1,-3 2 1,-2-7-1,-1-1 1,-4 1-1,-1 6 0,-1 2 1,-1-8-1,-2 3 0,1 4 0,16-24 0,-35 47 3,35-47-3,0 0 3,-60 61-3,60-61-3,0 0 8,-71 55-4,71-55 0,-49 34-6,49-34 7,-53 30-3,53-30 3,-55 26 3,55-26-6,-57 23 2,57-23 2,-62 8 2,62-8-3,-72 4 0,72-4 0,-80-4-3,80 4 2,-90-3-4,90 3 2,-98 0 0,98 0 1,-93 2-1,93-2 1,-85 12 1,85-12-1,-67 11 4,67-11-3,0 0-1,-60 16-1,60-16-3,0 0 3,0 0-1,0 0-2,0 0-7,0 0-24,0 0-5,56 18 2,-56-18-2</inkml:trace>
  <inkml:trace contextRef="#ctx0" brushRef="#br0" timeOffset="22701.2984">6754 17337 36,'0'0'33,"-8"22"3,-1-8 1,-4-1-18,5 6-2,-13-2-7,6 9-2,-9 1-1,3 1 0,-4 1-3,5-1-2,-2-1 1,3-3-2,3-2 0,2-5-1,3-4 0,1-1-1,10-12-1,-18 9 0,18-9-3,-17 3-6,17-3-25,-11-14-2,3 5 1,4-5-1</inkml:trace>
  <inkml:trace contextRef="#ctx0" brushRef="#br0" timeOffset="22995.3151">6425 17335 53,'0'0'36,"-12"13"1,12-13-1,-5 15-10,5-15-16,7 18-2,1-6-2,8 8-1,0 3-1,7 2 1,1 4-1,5 4 0,2 1-2,3-2 0,1-3-2,0-6 2,1 0-2,1-3-1,0 1-5,-8 2-30,3-9-4,-2-10 0,-9-8-2</inkml:trace>
  <inkml:trace contextRef="#ctx0" brushRef="#br0" timeOffset="73569.2077">13010 10980 7,'0'0'25,"0"0"1,0 0 1,0 0-13,0 0-2,0 0-2,0 0-3,-2 21-1,1-7-1,2 7 0,0 0 0,1 8-1,-2-1-1,2 3-1,-1 2 0,2 4 0,-1 0-1,2 0 0,-1 1 0,-1 0-1,0-1 1,-1 1-1,0-4 1,-1-5-1,-1 1-1,-1-7-4,4 1-7,-3-4-19,1-20 0,1 15-1,-1-15 0</inkml:trace>
  <inkml:trace contextRef="#ctx0" brushRef="#br0" timeOffset="74383.2544">13057 11455 21,'0'0'27,"0"0"1,0 0-7,6-12-2,-6 12-4,10-15-3,-10 15-2,15-23-1,-3 14-3,-4-7 1,4 3-3,-4-2 0,5 3-2,-2-3 0,4 5 0,-1 1-1,0 2 0,1 2-1,1 3 0,2 2 1,-2 2-1,2 5 0,-1 1 0,0 4 1,-3 4-1,1 1 0,-4 4 1,-3 3-1,0 2 1,-3 0-1,-3 0 0,-2-1 1,0-3-1,0-3 0,-1-1-1,1-5 1,0-3-1,0-10-2,5 10-1,-5-10-7,12 3-17,-12-3-7,24-13 0,-13-3 1</inkml:trace>
  <inkml:trace contextRef="#ctx0" brushRef="#br0" timeOffset="75005.2899">13792 11383 31,'15'-8'31,"-15"8"1,-1-14-9,1 14-4,-4-12-3,4 12-5,-17-8-2,17 8-3,-22-5-2,10 6-1,-2-1-1,1 3 0,-3 2-2,1 5 1,0 2-1,-2 3 1,2 5-1,0 2 0,3 1 0,4 2 1,1 0-1,6-2 0,5-3 1,6 0-1,4-7 0,4-2 0,1-6 0,2-3 1,4-5-1,-2-2 0,-2-6 1,-2-3 0,-5-5 0,0 0 0,-3-4 0,-1-3 0,-8 1 0,0-2 0,-1 3 0,-1 3 0,-1 2 0,0 6-1,1 13 0,-1-10 0,1 10 0,2 9 1,1 4-1,0 3 0,1 5 0,1 2 0,0 2 0,2 2 0,1 0-2,0-4-2,3 0-3,-3-7-8,3-6-22,1-1 1,-2-5-2,0-6 3</inkml:trace>
  <inkml:trace contextRef="#ctx0" brushRef="#br0" timeOffset="75435.3146">14014 11308 54,'0'0'33,"0"0"-1,0 0 2,9 3-25,-9-3 0,8 15-3,-4-1-3,6 4-1,-3 2 0,3 4 0,2 1-1,-2 1 0,1-2-1,0 0 0,1-2 0,-2-4 0,3-1 0,-2-5 0,-1-3 0,2-5 0,-3-3 0,1-5 1,1-5 0,-2-5 0,-1-7 1,3 1-1,-3-6 2,0-2-1,-2 0 1,2 1-1,-4-1 0,1 6-1,-2 4 0,-2 1-1,1 7-3,-4 0-4,2 10-8,0 0-18,0 0-4,0 0-1,0 0 2</inkml:trace>
  <inkml:trace contextRef="#ctx0" brushRef="#br0" timeOffset="75940.3434">14572 11314 53,'0'0'34,"0"0"0,0 0 0,-11 3-18,11-3-9,-12 8-1,12-8-3,-14 19 0,7-5-2,2 4 1,0 2-1,2 2 0,1 2 0,3 0 0,2 0-1,4-5 1,5-1 0,1-3-1,5-2 1,1-7 0,3-4 0,3-4 0,-3-5 0,1-4 0,-3-1 0,-2-3 0,-5-6 0,-3 1 0,-6-2 0,-4-3 0,-5 0 0,-5 2-1,-5-1 1,-2 3-1,-3 6 0,-2 2 0,0 6 0,-1 6-1,2 5 0,4 1 0,2 5-2,6 1-2,4 0-3,5-11-9,-1 17-21,12-7 1,1-7-1,9 2 3</inkml:trace>
  <inkml:trace contextRef="#ctx0" brushRef="#br0" timeOffset="76462.3734">15172 11295 27,'2'-9'33,"-2"9"1,5-11 1,-5 11-11,0 0-5,-9-15-8,9 15-2,-14-6-3,4 7-1,-5-2-2,1 6 0,-2-1-1,0 6-1,-1 1 1,0 6-1,1 1 1,2 3-2,3 2 2,4 1-2,2 2 1,3 1-1,4 1 1,4-2 0,2-5 0,4-1 0,4-2 0,3-5 0,-2-3 0,2-3 0,-1-5-1,-1-3-1,0 3-5,-4-8-14,-13 6-20,16-11 0,-10 1 0,-1-2 0</inkml:trace>
  <inkml:trace contextRef="#ctx0" brushRef="#br0" timeOffset="77302.4214">15760 11145 42,'0'0'30,"0"0"2,-14 0-10,2-1-7,12 1-3,-21 10-2,11 1-1,-7 0-3,4 9-1,-5 2 0,4 7-1,0 3 0,5 7-1,-1 1 0,6 5-2,3 1 2,3 0-1,3-1-1,5 1 0,0-5 0,2-3 0,0-6-1,0-2-1,0-5 0,-2-7-2,0-3-1,-10-15-5,15 10-21,-15-10-8,0 0 2,8-15-2</inkml:trace>
  <inkml:trace contextRef="#ctx0" brushRef="#br0" timeOffset="77712.4444">16271 11363 30,'-10'7'30,"3"7"2,-7-2-3,1-1-10,2 7-5,-4-4-5,2 7-1,-5-3-3,1 5 0,-4-2-1,2 0-1,-3 1-1,2-3-1,1-3 0,1 0-1,3-3 0,1-7-3,14-6-3,-17 7-10,17-7-19,-7-11 0,2 0-1,5-2 2</inkml:trace>
  <inkml:trace contextRef="#ctx0" brushRef="#br0" timeOffset="78024.4622">15917 11376 47,'0'0'32,"0"0"3,0 0 1,8 13-19,-8-13-4,16 14-4,-3-5-2,6 7-1,3 0-2,7 5 0,0 0-2,3 1 0,0 1-1,-2-1 0,-1-3 0,0 1-1,-5-5 0,-2-2-1,-4-4-1,-4-5-1,0 2-3,-14-6-7,13-13-26,-13 13 1,4-22 0,-5 7 1</inkml:trace>
  <inkml:trace contextRef="#ctx0" brushRef="#br0" timeOffset="78426.4857">16331 11188 58,'7'-9'35,"4"5"-1,-11 4-4,15-9-13,1 14-6,-4 2-5,3 7-1,-1 5-1,2 4 0,0 3-2,1 6 0,0 3 0,-4 3 0,-2 1-1,-1 0 0,-3-3-1,-2 2 0,-5-1 1,-3-5-1,-3-3 0,-1-2 0,-4-6 0,0-2 0,1-5 0,-1-3 0,11-11-3,-15 11-3,15-11-16,0 0-17,0 0 2,0 0-2,-6-16 1</inkml:trace>
  <inkml:trace contextRef="#ctx0" brushRef="#br0" timeOffset="79001.5186">16882 11307 78,'-9'9'39,"9"-9"-1,0 0 0,-10-1-26,10 1-6,0 0-3,0 0-3,0 14-3,0-14-3,7 12-16,2-3-16,-9-9 0,8 11 0,-8-11 0</inkml:trace>
  <inkml:trace contextRef="#ctx0" brushRef="#br0" timeOffset="79496.5464">16901 11576 56,'0'0'35,"0"0"1,-5 9 0,5-9-16,1 13-9,4-2-4,-3 0-2,5 5-1,-4 1 0,1 2-1,-4-1-1,-2 4-1,-3-1 0,-5-1-2,0 0-2,-7-7-4,7 3-11,-3-6-22,-3-5 2,4-5-1,-3-7 1</inkml:trace>
  <inkml:trace contextRef="#ctx0" brushRef="#br0" timeOffset="97759.5915">13279 12353 20,'0'0'26,"0"0"-2,10-8-2,-10 8-2,-1-9-4,1 9-3,-3-10-2,3 10-2,-8-13-2,8 13-1,-15-16-3,15 16-1,-19-15 0,7 8-1,-2 2 0,0 3-1,-1 2 0,-4 4 0,2 1 0,-1 4 0,2 2 0,0 3 1,3 3-1,-1-1 0,2 3 0,5 3 0,1 1 1,3 1-1,1 1 0,3-1 0,2 1 1,4 1-1,4-3 0,2-2 0,4-4 1,0-3-1,4-4 1,-1-2-1,1-7 0,1-7 1,-3-4-1,0-3 0,1-6 1,-2-4-1,-1-5 0,0-2 1,-4-4 0,0 2-1,-4 0 2,-3-2-2,-3 4 1,-2 6 0,-3 8 0,-2 6 0,4 10-1,-9 6 0,5 6 0,1 11 1,3 4-1,4 2 0,1 2 0,3 1 1,2 0-1,2 0 0,-3-3 1,1-4-1,-1-4 0,-2-2-2,0-5-1,-7-14-3,8 16-8,-8-16-23,0 0 1,14-6 0,-10-8 0</inkml:trace>
  <inkml:trace contextRef="#ctx0" brushRef="#br0" timeOffset="98345.625">13770 12320 37,'0'0'31,"6"-14"2,-6 14-9,-2-13-6,2 13-3,-9-12-5,-1 6-2,10 6-2,-13-7-2,13 7-2,-18 3 0,8 1 0,-3 1-1,2 7 0,-2-1 0,-2 4 0,2-1-1,2-1 1,3 0-1,3 0 0,5-3 0,0-10 0,13 12 0,0-8 0,3 1 0,1-1 1,4 2-1,-1-2 0,-1 2 0,-2 3-1,-1 2 1,-3-1 0,-2 1 0,-4 2 0,-4 0-1,-3 0 1,-2-1 0,-4-2 0,-4-1 0,0 0 0,-1-3 0,-4-2 1,1-1-1,-1-1 0,2-2 0,2 0 0,1-2-1,10 2-1,-9-8-2,9 8-7,5-18-25,5 13 1,1-6-1,7 1 0</inkml:trace>
  <inkml:trace contextRef="#ctx0" brushRef="#br0" timeOffset="98874.6553">14179 12271 36,'-4'-9'28,"4"9"2,0 0-10,-18-3-7,9 6-2,-4 1-5,0 4 0,-3 0-2,0 6 0,-1-1-1,0 5 0,1-3 0,7 1 1,1-4-2,7 3-1,2-4 1,5-2-1,3-1-1,5-2 1,1 0-1,1 1 1,-2 1-1,0-2 0,-2 1 0,-3 2 0,-1 1 0,-5 0 0,-2 0 0,-5 1-1,-1-1 1,-4 1 0,-4 0 0,-2-2 0,-1-1 1,-3 0-1,1-1 2,0-3-1,-1-2 1,6-2-1,4-2-1,9 2 0,0 0-3,-6-15-7,14 5-25,5 5 0,0-8 1,6 6-1</inkml:trace>
  <inkml:trace contextRef="#ctx0" brushRef="#br0" timeOffset="99536.6931">14385 12303 29,'0'0'29,"-2"25"3,-3-10-9,2 0-4,2 6-3,-4-6-6,4 7-2,-2-5-1,3 6-3,-2-3 0,4-1-2,-1-1 0,3 1 0,1-2 0,3 0-2,-1-3 2,1 0-2,3-6 1,0-1-1,0-2 1,1-3-1,-1-6 0,1-5 1,3-4-1,-1-1 0,-1-4 0,1-2 1,0-2-1,-2 0 0,-2 1 1,0 0 0,-4 1 0,-1 4 0,-3 1 1,-1 5 0,-3 1 0,2 9-1,-6-12 1,6 12-1,0 0 0,0 0 0,-8 13-1,8-4 1,0 2-1,0 4 1,2 2-1,-1 2 1,0 0-1,1 4 0,-1 0 1,1-1-1,1 0 1,2-3-2,0-1 1,2-5-2,3 0-2,-10-13-7,23 1-26,-11-3-1,-4-10 1,4 0-2</inkml:trace>
  <inkml:trace contextRef="#ctx0" brushRef="#br0" timeOffset="100319.7377">14828 12287 69,'0'0'35,"2"13"-3,-3-1-6,1 0-14,6 7-4,-5 0-3,6 7-1,-5-1-2,2 2 0,-3-4-1,2 2 1,-1-3-1,-1-4 0,2-1 1,-1-4-2,-2-13 1,0 0-1,15 8 0,-15-8-1,13-20 1,-4 6 0,1-7-1,-1-3 0,0 3 2,-2-1-1,1 0 1,-2 3 0,0 3 0,0 2 0,-2 4 1,-4 10-1,12-8 1,-12 8-1,10 12 0,-5-1-1,-2 2 0,2 7 0,-3 1 0,-1 3 1,0-1-1,1-1 0,0-2-1,0 1 1,1-5 1,2-3-1,-5-13 0,13 9 1,-13-9-1,19-9 0,-7-5 1,1-5-1,0-5 0,2-1 0,0-3 2,2 1-2,-2 1 2,0 1-1,-2 4 0,1 4 1,-2 5-1,2 4 0,-4 5 0,-1 7-1,0 5 1,-4 4-1,0 3 0,-1 3 0,-2 2 0,0 2 0,-1 0 0,-1-2 0,1-1-1,0-1 0,0-4-1,-2-1-2,3 0-3,-2-14-13,-5 10-19,5-10-1,0 0 1,0 0 1</inkml:trace>
  <inkml:trace contextRef="#ctx0" brushRef="#br0" timeOffset="100926.7726">15479 12448 60,'16'1'36,"-16"-1"-1,20-5 0,-4 3-20,-5-6-7,6 4-2,-4-3-3,5 0-1,-3-1 0,3 0-1,-2 1 0,1-2 0,-4-1 0,2 2-1,-2-2 1,-1 1-1,-3-2 1,-2-2-1,-3-1 0,-2 3 0,-3-2 1,-5 0-1,-3 1 0,-4 2 1,-2 1-1,-4 4 0,0 2 0,-2 1 0,1 5 0,1 3 0,2 3 0,2 4 0,2 3 0,4 3 1,1 3-1,3 2 1,1 2-1,3-1 1,2 0 0,4 0-1,-1-2 1,2-2-1,1-1 1,3-5-1,2 1 0,0-3 1,5-6-1,-2-3 1,3-3-1,0-3 0,1-2-1,-2-2-3,3 1-12,0-3-23,-12-3 1,5 2-1,-8-2 1</inkml:trace>
  <inkml:trace contextRef="#ctx0" brushRef="#br0" timeOffset="101409.8003">16310 12159 42,'0'0'34,"-17"4"1,7 5 0,-1 2-15,-8-2-7,6 12-4,-7 1-2,5 7-1,-2 1-2,8 7-1,-3-2 1,6 4-2,3 2 1,4-1-1,3-2-1,4 2 0,-1-4 0,1-2 0,-1-3 0,2-1 0,-2-4-1,0-5 0,-1-3-2,-2-7-3,6 0-21,-10-11-14,9-3 1,-3-8-1,-3-9 1</inkml:trace>
  <inkml:trace contextRef="#ctx0" brushRef="#br0" timeOffset="102356.8544">16820 12364 31,'0'0'27,"5"14"3,-5-14-10,0 0-5,-6 16-2,6-16-3,-16 21-2,4-8-1,1 4-2,-7-3 0,1 6-2,-1-1-1,-3 0-1,2 0 0,0-2 0,-1-1-1,1-2 0,3 1 1,1-5-2,2-2 0,3-2-4,10-6-7,-15 10-18,15-10-3,-8-11-1,3-4 1</inkml:trace>
  <inkml:trace contextRef="#ctx0" brushRef="#br0" timeOffset="102642.8708">16542 12386 41,'0'0'34,"13"1"3,-13-1-2,16 5-10,-3 11-11,-4-7-4,10 9-2,-3-2-4,9 3 0,2-1-1,5 0-1,1-2-1,2 0-1,-3-2 0,-1-2-1,-1-1-2,-6-8-5,3 5-18,-7-4-14,-7-5 2,0-3-1,-3-4 1</inkml:trace>
  <inkml:trace contextRef="#ctx0" brushRef="#br0" timeOffset="103419.9151">17559 12342 48,'0'0'34,"0"0"1,-17-7-6,5 0-10,12 7-4,-23-6-7,11 5-2,-6-2-2,0 5-2,-1 1 0,-3 4 0,-2 3-1,-2 5 0,-1 2 0,0 7 1,1 2-1,4 3 1,2 2-1,8 1 0,6-2 1,8 0-1,9-4 0,8-4-1,4-3 1,8-3-1,3-8 1,2-2-1,1-2 0,-1-4-1,-2-2-1,-5-3-2,2 2-3,-11-10-8,0 1-24,-6 5 1,-7-7-1,-1 3 2</inkml:trace>
  <inkml:trace contextRef="#ctx0" brushRef="#br0" timeOffset="103660.929">17257 12513 79,'0'0'37,"13"-3"0,3-3-8,7 4-18,-1-6-3,11 6-3,-1-3-3,2 1-2,2 3-4,-5-6-5,1 3-22,-4 1-6,-10-3 1,-2 1-2</inkml:trace>
  <inkml:trace contextRef="#ctx0" brushRef="#br0" timeOffset="103960.9457">17559 12122 52,'3'11'34,"-7"-1"-1,5 13-3,-10 6-14,1 3-7,2 11-2,-4 4-2,0 5 0,-3 4-2,0 3 0,-2-3 0,2 0-1,2-5 0,4-4-1,1-5 0,3-5-1,4-4-2,-1-13-5,6-4-30,-2-4 0,-4-12 1,0 0-2</inkml:trace>
  <inkml:trace contextRef="#ctx0" brushRef="#br0" timeOffset="105017.0064">18241 12351 49,'0'0'32,"-11"-12"3,3 1-11,-1 7-7,-8-7-4,5 10-5,-8-1-2,2 4-1,-4 2-2,3 6-1,0 4 0,0 6 0,2 2 0,3 5-1,4-1 1,6 4-1,5 1 1,4-2-1,6-4 0,7-3 0,5-5 0,2-5 0,3-8-1,0-5 0,0-7 0,-1-5 1,-3-4-1,-5-5 0,-2-5 1,-3 0 0,-5-5 0,-3-1 1,-6-3-1,-1 1 0,-4 4 1,-2 3-1,0 5 0,-2 7-1,9 16 1,-16-2-1,12 15 0,3 10 1,1 4-1,3 5 0,4 3 0,1 2 0,1-2 0,1-2 1,1-4-2,-1-4 0,-1-5 0,-2-6-2,0-3-2,-7-11-5,14 6-12,-14-6-18,11-14 2,-4 2-1,-1-7 2</inkml:trace>
  <inkml:trace contextRef="#ctx0" brushRef="#br0" timeOffset="105343.0252">18491 11938 56,'0'0'36,"1"-11"0,-1 11-3,8 12-14,-8-2-8,7 14-3,-5 3-2,5 13-1,-4 4-1,2 9-1,-3 4-1,1 4 0,-3 0-1,2-4 0,0 0 0,2-6-1,2-8-1,-1-8-1,3-7 0,-2-10-3,6-4-3,-12-14-9,15-10-23,-6-2 3,-1-11-2,0-4 2</inkml:trace>
  <inkml:trace contextRef="#ctx0" brushRef="#br0" timeOffset="105598.0398">18638 11993 72,'5'-10'36,"-5"10"1,8 16 0,-7-1-25,6 13-5,-3 5-2,4 10 0,-3 4-2,2 6-1,-3 1 0,0-2-1,0-3-1,3-2 0,0-5 0,1-10-2,4-1-3,-5-13-13,2-3-20,5-2-1,-3-11 1,2-4 0</inkml:trace>
  <inkml:trace contextRef="#ctx0" brushRef="#br0" timeOffset="106045.0654">18980 12252 48,'-11'15'35,"4"8"0,-4-2 1,-2 3-18,9 7-6,-3-5-5,9 3-1,1-6-3,5-1 0,4-5-1,2-5-1,4-4 0,1-3 0,2-5-1,-2-4 1,-2-5-1,1-4 1,-5-4-1,1-2 1,-6-5-1,-3-6 1,-3-2-1,-4-1 1,-3 0-1,-7 2 0,-6 3 1,-3 5-1,-2 7 0,-2 8 0,-1 8 1,2 4-1,3 6-1,4 4 0,9 7-4,0-6-7,12 4-26,5 2 1,3-7-2,11 4 2</inkml:trace>
  <inkml:trace contextRef="#ctx0" brushRef="#br0" timeOffset="106439.0879">19474 12269 34,'5'-13'33,"-5"13"2,8-18-3,-10 6-11,2 12-3,-4-17-6,4 17-4,-12-11-2,12 11-2,-22-4 0,8 8-2,-3 0 0,-2 7 1,-3 5-1,1 6 0,-3 2 1,4 5-1,3 0 0,6 2 0,3-2-1,8-1 0,6-3 0,6-4-1,3-3 0,2-4 0,3-3 0,1-5-2,3-1-3,-4-8-4,7 1-23,-7-4-8,-1-7 1,0 3-2</inkml:trace>
  <inkml:trace contextRef="#ctx0" brushRef="#br0" timeOffset="106922.1156">19617 11906 60,'2'12'39,"3"0"0,7 5-1,4 7-12,0-7-13,12 14-3,-3-1-3,3 5-2,-4 2-3,0 5-1,-4 1-1,-8 2 0,-2 3-1,-6-4 0,-4 0-1,-6-2 1,-1 1 1,-2-6 0,-1-2 0,-2-4 0,0-4 1,1-5-2,2-5 1,2-6-2,2-1-4,5-10-10,-12-2-24,12 2-1,-2-13 1,4 3-1</inkml:trace>
  <inkml:trace contextRef="#ctx0" brushRef="#br0" timeOffset="123864.0846">20222 12252 10,'0'0'19,"0"0"-1,0 0-1,0 0-2,0 0 0,0 0-3,0 0-3,-13-3-1,13 3-1,-13 1 0,13-1-1,-14 7-1,14-7 0,-17 7-1,17-7-1,-13 9 0,13-9-2,-10 10 1,10-10-1,0 0-1,1 11 0,-1-11 0,0 0 1,11 3-1,-11-3 0,0 0 2,0 0-2,9-5 1,-9 5-1,0 0 1,0 0-2,0 0 0,-6-11-4,6 11-6,0 0-11,0 0-11,0 0 0,0 0 1</inkml:trace>
  <inkml:trace contextRef="#ctx0" brushRef="#br0" timeOffset="124292.1091">20105 12537 39,'0'0'33,"15"0"-1,-15 0-6,13 2-5,-1 4-4,-12-6-5,14 11-5,-14-11-1,12 21-2,-7-10 0,0 7-2,-2-2 0,-2 3 0,-5-1-1,-1 0-1,-4 2-1,-4-1-1,1 1-3,-6-7-4,6-1-22,0-2-6,-3-9 0,5 1 0</inkml:trace>
  <inkml:trace contextRef="#ctx0" brushRef="#br0" timeOffset="168832.6563">13468 13454 11,'-10'-5'21,"10"5"-1,0 0 0,-12-5-1,12 5-2,-14-10-3,14 10-1,-19-9-3,10 5-2,-7-3-3,3 3-1,-5-1-1,2 2-2,-3 1 0,2 0 0,-2 3-1,4 3 0,-1 1 0,3 4 0,0 4 0,4 2 0,2 4 0,0 1 0,2 3 0,2 0 0,2 2-1,2 2 2,2-2-1,2 0 2,2-2-1,3-1 1,1-5-1,5 0 1,0-6 1,3-4-1,1-5 0,2-4 0,-2-6 0,1-3 0,-1-5-1,1-5 0,-2-3 0,-2-1 0,-1-3 0,-5-2 0,-2 1 0,1 2 0,-7 4 0,-3 4-1,-1 4 1,-2 6-1,3 9 1,0 0-1,-11 9 0,9 5 0,0 3 0,3 6 0,0 4 0,2 2 1,0 3-1,3-3 0,-2-1 0,1-1 0,1-5 0,0-4 0,0-3-2,-6-15-1,12 11-4,-12-11-10,5-15-19,1 5 0,-4-11 0,2-1 0</inkml:trace>
  <inkml:trace contextRef="#ctx0" brushRef="#br0" timeOffset="169128.6736">13657 13189 45,'-2'-23'33,"2"12"1,-5 0-2,5 11-14,0 0-5,-13 1-5,13 14-2,-2 7-1,4 11-2,-2 5-1,2 7 1,-2 6-1,3 5 0,-2 1-1,2 2 0,1-8-1,1-4 0,2-4-1,0-9-2,6-6-2,-5-12-4,9-6-11,-6-8-18,-1-14 2,3-6-1,-7-12 2</inkml:trace>
  <inkml:trace contextRef="#ctx0" brushRef="#br0" timeOffset="169428.6907">13828 13155 44,'0'0'32,"7"16"0,-9 1-9,0 1-7,4 10-3,-4-1-5,5 9-1,-2 1-2,2 5-1,-2-2-1,1 2-1,-1-1-1,1 2 0,-1-2 0,0-5 0,1-3-2,0-6 0,3-3-2,1-9-5,6-3-14,3-6-13,-15-6 1,21-14-2,-9-5 2</inkml:trace>
  <inkml:trace contextRef="#ctx0" brushRef="#br0" timeOffset="169861.7155">14099 13419 41,'-9'16'31,"-8"-2"2,5 6-6,-1 2-12,-1-1-2,8 6-2,2-3-6,9 1 0,4-7-2,10 0-1,4-5 0,5-1 0,2-7-1,1-6 0,0-5-1,-1-4 1,-4-4-1,-3-3 0,-5-3 1,-5-5-1,-4-3 0,-5 0 0,-7-2 0,-7 0 1,-5 1-1,-6 2 0,-2 5 0,-4 4 0,-3 7 0,1 3 0,2 8 0,4 8 0,4 4-1,5 3-3,11 6-6,2 1-21,9-8-4,10 5-1,1-9 1</inkml:trace>
  <inkml:trace contextRef="#ctx0" brushRef="#br0" timeOffset="170296.7404">14610 13378 22,'5'-13'30,"4"5"1,-8-2 1,-1-2-12,0 12-6,-8-14-1,8 14-2,-12-5-4,12 5-1,-21 4-2,10 3 0,-5 2-1,2 4-1,-4 3 0,4 1 1,-3 3-2,5 3 1,1 0-1,4 0 0,5 1 0,5-1 0,5-3 0,3 0 0,4-5-1,4-1 1,2-4 0,0-1-1,2-3 1,0-2 0,-3-3-1,2-3 1,-3-2 0,0-2-1,-1-2 1,-2-1-1,-3 2-2,-5-7-3,5 10-12,-13 4-22,4-11 1,-4 11-1,-12-7 1</inkml:trace>
  <inkml:trace contextRef="#ctx0" brushRef="#br0" timeOffset="171159.7897">14960 13357 24,'0'0'32,"-8"10"3,8-10 0,-9-2-11,9 2-4,0 0-6,0 0-4,0 0-2,13 0-1,-4-4-2,6 3 0,0-3-2,9 1 0,0-1 0,2 0-2,-1-1 0,2 1-1,-3 1 0,-1-1-2,-3 2-2,-8-2-2,2 6-5,-14-2-14,0 0-15,0 0 1,-11 0-1,-1 5 3</inkml:trace>
  <inkml:trace contextRef="#ctx0" brushRef="#br0" timeOffset="171419.8043">14998 13462 43,'0'0'35,"0"0"3,10 3-2,-10-3-8,20-6-14,-11-1-4,7 7-3,-3-1-2,2 2-2,0 0-1,0 0-1,1 1 0,0 0 0,-2 0-1,-1 0 0,1 1-3,-3-4-3,5 4-23,-4-3-10,-12 0 0,12-4 0</inkml:trace>
  <inkml:trace contextRef="#ctx0" brushRef="#br0" timeOffset="174199.9636">16220 13428 16,'0'0'21,"-2"-10"-2,2 10-1,0 0-1,0 0-2,0 0-2,1-13-2,-1 13-2,0 0-1,0-9 0,0 9-2,-4-10 0,4 10 0,0 0-2,-15-10 0,15 10-1,-20-6-1,6 5 0,-3 1-1,-1 2 0,-2 0 0,-1 4-1,-1 2 0,1 5 0,2 4 0,2 3 1,5 2-1,5 4 0,5 3 0,4 1 0,5 0 1,6-1-1,5-4 1,4 0 0,0-5 1,3-6-1,-1-8 1,2-3 0,-3-8 0,-1-5 0,-2-7 1,1-3-2,-5-6 1,0-3 0,-2-4-1,-3-2 1,-4-2-1,-1 5-1,-3 3 1,-3 5-1,-2 5 1,-2 9-2,4 10 1,-13 1 0,7 12 0,1 5 0,0 7-1,3 4 2,2 3-2,2 2 2,2 2-1,2-3 0,3-2 0,0-3 0,1-6-1,-1-8 0,2-5-2,-11-9-2,18 0-6,-15-12-9,5-7-19,-1 0 1,-5-9 0,1-1 1</inkml:trace>
  <inkml:trace contextRef="#ctx0" brushRef="#br0" timeOffset="174480.9797">16429 13218 65,'7'-21'36,"4"7"0,-10 2-8,-1-1-11,0 13-5,0 0-4,11 19-3,-11 2-1,2 9-2,-3 4 0,3 8 0,-2 3-1,1 2 0,1 0 0,1-1 0,1-6-1,2-4 0,1-5-1,-1-6 0,3-9-3,-9-16-4,20 16-10,-11-21-22,-4-11 2,1-4-1,-4-10 1</inkml:trace>
  <inkml:trace contextRef="#ctx0" brushRef="#br0" timeOffset="174765.9959">16596 13174 55,'2'-11'35,"-2"11"-1,0 0 2,0 0-21,10 18-6,-10 2-2,4 11-3,-2 2 0,3 6-1,-1 0-1,0 4-1,1 1 1,0-4-1,-2 1-1,0-3 1,-2-4-1,2-2 0,-1-5-1,1-8-1,5-1-5,-8-18-15,12 2-16,-1-8 1,-3-11-1,6-2 2</inkml:trace>
  <inkml:trace contextRef="#ctx0" brushRef="#br0" timeOffset="175203.0209">16819 13383 45,'-13'24'33,"-6"-1"2,7 4-5,1 0-12,3-4-6,13 4-4,3-6-3,10-2-1,3-6-2,7-3-1,0-4 1,1-5-1,-2-5 0,-1-2-1,-5-4 1,-2-3-1,-4-1 1,-4-5 0,-5-3 0,-2 0-1,-5-3 1,-4-3-1,-3 0 1,-5 3-1,-2 2 0,-4 5 0,-2 7 1,-4 3-1,-1 9 0,0 8 0,3 3 0,2 5 0,5 4-3,4-2-3,12 6-10,7-5-21,5-8 1,10-1-1,3-9 1</inkml:trace>
  <inkml:trace contextRef="#ctx0" brushRef="#br0" timeOffset="175562.0415">17391 13345 72,'0'0'37,"8"-12"0,-8 12 0,-23-12-26,9 11-3,-5-2-2,2 5-2,-3-1-2,0 5 1,-3 3-1,2 4 0,1 4-1,2 3 1,3 3-1,2 4 0,4 0-1,4 2 0,4 1 1,4-4-1,3-1 0,4-2 0,3-5 1,2-4-1,5-3 0,1-6 0,1-4-1,0-6-3,4 4-8,-5-7-27,-6-4-1,-3-1 0,-2-5 0</inkml:trace>
  <inkml:trace contextRef="#ctx0" brushRef="#br0" timeOffset="176531.097">17879 13243 29,'0'0'33,"0"0"2,0 0-5,0 0-6,0 0-5,-6 13-7,6-13-3,-9 19-4,1-6-1,3 8-2,-2-1 0,1 7-1,1 2 0,1 3-1,4 0 1,5 1-1,3-1 0,3-1 1,4-2-1,2-5 0,4-3 0,2-3 0,-1-3 0,1-5 1,-1-3-1,2-1 0,-1-6 0,1-3 0,-1-4 0,0-3 0,-1-4 1,1-2-1,-3-4 0,-2-3 0,-2-2 1,-4-2-1,-1-3 0,-5 0 0,-2 0 1,-2-3-1,-2 2 0,-1 2 1,-1-1-1,0 4 0,-1 2 0,2 4 1,-1 4-1,2 4 1,-1 3-1,1 9 1,-3-12-2,3 12 0,0 0-3,0 0-9,0 0-25,7 10 0,-7-10 0,7 13 0</inkml:trace>
  <inkml:trace contextRef="#ctx0" brushRef="#br0" timeOffset="177435.1487">18747 13193 18,'-5'-12'25,"5"12"1,0 0-6,-8-15-6,8 15 1,-15-9-3,15 9-1,-20-7-2,10 7 0,-5-2-1,0 6-1,-3-2-2,2 2 0,-1 0-2,2 3 0,0-1 0,4 3-1,11-9 0,-11 16 0,10-5 0,6 1-1,2-1 1,6 1-1,0 0 0,3 2-1,-1-2 2,0 2-2,-2-2 0,-3 0 1,-2 1-1,-4 0 0,-6 1 0,-3 0 0,-5 0 0,-2 2 0,-5-3 0,0 1 0,-4-1 0,0-2 0,2-2 0,0-1 0,3-2 0,1-2 0,4 0 1,1-1-1,10-3 0,0 0 1,0 0-1,0 0 1,0 0-1,19 5 0,-5-2 1,1 0-1,1 2 0,0 2 0,0 1-1,-3 3 1,-1 1 0,-3 1 0,-3 3 0,-3 1-1,-2 0 1,-1 2 0,-2 0 0,-1-2 0,0-1 0,0 0 0,1-1 1,1-4-1,0-1 1,2 0-1,-1-10 1,7 14-1,-7-14 1,14 10-1,-3-8-1,-1-1-2,4 1-4,-4-9-12,2 1-19,3-1 0,-4-5-1,3-1 2</inkml:trace>
  <inkml:trace contextRef="#ctx0" brushRef="#br0" timeOffset="177788.1689">19068 13330 29,'3'16'33,"-11"-7"1,1 6-4,2 3-6,-9-1-4,6 8-5,-10-5-5,6 6-3,-6-3-2,4 1-2,0-4 0,4 0-1,-1-5-1,3-3 0,8-12-2,-9 13-1,9-13-3,0 0-2,0 0-10,0 0-21,-9-16 0,8 2 0,-6-9 1</inkml:trace>
  <inkml:trace contextRef="#ctx0" brushRef="#br0" timeOffset="178074.1852">18807 13317 52,'0'0'37,"0"0"0,0 0 1,6 11-15,10 3-9,-6-6-4,9 10-3,-3-3-2,4 5-2,-1-2-1,-1 2-1,-1-2 0,-1 2-1,-1-1 1,-2-4-1,0 0 0,0-1 0,-4-1 0,3-3-1,-2-1-1,-10-9-1,21 9-3,-21-9-7,19-5-28,-9 0 2,-3-4 0,-7 9-1</inkml:trace>
  <inkml:trace contextRef="#ctx0" brushRef="#br0" timeOffset="179084.243">19203 13185 38,'0'0'31,"0"0"-3,0 0-4,-2-11-3,2 11-4,0 0-2,10-10-4,-10 10-2,11-10-2,-11 10-2,13-11-1,-13 11-2,18-7 0,-8 5-1,2 3-1,0 1 1,-1 2-1,0 1 0,0 4 1,-4 0-1,-1 4 0,-2 4 0,-4 0 0,-2 1 1,-2 2-1,-2-2 0,-2 2 0,0 0 1,0-2-1,1-1 0,2-2 0,3 1 0,1-4 0,4 0-1,3-2 1,2-1 1,3-2-1,-1-1 0,2-4 0,1-3 0,0 1 0,0-2 1,-1-3-1,-2 0 0,0-1 0,0 0 0,-10 6 0,12-10 1,-12 10-1,4-10 0,-4 10 0,0 0 0,-9-3 1,9 3-1,-14 7 0,14-7 0,-16 19-1,10-7 1,0 2 1,1 2-1,5 3 0,-1 0 0,2 0 0,3 3 0,0 1 0,-1 1-1,1 1 2,-2 1-2,-3-1 2,1 1-2,-3-1 2,-3-4-2,3 0 2,-3-6-1,-3-1 0,2-5 0,-2-1 0,-2-2 2,2-2-1,0-4 0,-3 1 0,2-3 1,10 2-1,-16-3 0,16 3-2,-11-8-2,11 8-5,0 0-26,-3-11-7,3 11 2,-1-10-2</inkml:trace>
  <inkml:trace contextRef="#ctx0" brushRef="#br0" timeOffset="187772.7399">19665 13381 18,'0'0'29,"5"12"0,-5-12 3,0 0-12,18 5-7,-18-5-4,18-2-2,-18 2-2,21-8 0,-21 8-1,14-10-1,-14 10 0,8-12 0,-8 12 1,-2-11-1,2 11 1,-15-9 0,3 6 0,2 1-1,-3 0-1,4 2 0,-2-1-1,11 1 0,-13 2-1,13-2 0,0 0-3,-6 10-3,11-1-18,1 1-13,-6-10 0,1 20-1,-1-10 1</inkml:trace>
  <inkml:trace contextRef="#ctx0" brushRef="#br0" timeOffset="188592.7868">19691 13634 16,'0'0'28,"0"0"1,0 0-2,0 0-6,0 0-4,0 0-4,0 0-1,9 11-1,-9-11-4,1 13 0,-1-13-3,3 17-1,-2-8 0,-1-9-1,9 14-1,-9-14 0,11 12 0,-11-12 0,14 4 0,-14-4 0,15-5 1,-15 5-1,9-11 0,-6 2 1,-2 0-1,-2-1 0,-1 1 0,2 9 0,-8-15-1,8 15 1,-10-12-1,10 12 0,-11 1 0,11-1 0,0 0 0,-7 16 0,7-16 0,0 18 0,1-7 0,2-2 0,-3-9 0,8 17 0,-8-17 1,11 13-1,-11-13 1,11 9 0,-11-9 0,11 10 0,-11-10 1,12 7-1,-12-7 1,7 12-1,-7-12 0,-2 20 0,-4-7 0,-2 4 0,-6 3-1,-1 1-2,-2 4-2,-5-8-12,4 2-24,2 1-1,0-5 1,5 1-1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24:52.48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13086 14285 24,'0'0'22,"0"0"1,1-9-1,-1 9-3,0 0-2,0 0-4,0 16-1,1-4-5,3 10-1,0 2-1,4 9-2,-2 4 0,3 7-2,-3 1 1,2 3-1,-4 0 0,1 0 0,-2-2 0,0-1-1,-2-5 0,-1-6 1,1-2-1,-2-10 0,1-4 0,0-9 1,0-9-1,0 0 0,5-18 0,0-2 0,3-7 1,1-3-1,4-1 1,1 0-1,3 2 1,1 8-1,2 3 1,0 9-1,-1 7 1,0 8-1,-2 5 1,-3 6-1,-1 3 0,-3 4 1,-2 2-1,-1 0 1,-4-3-1,1-1 1,0-3-2,-1-4 0,-1-3-3,-2-12-3,10 15-14,-10-15-14,0 0 1,18 6-2,-18-6 1</inkml:trace>
  <inkml:trace contextRef="#ctx0" brushRef="#br0" timeOffset="574.0327">13766 14709 10,'0'0'29,"6"-17"2,-3 7-1,-4 1-8,-5-3-3,6 12-4,-14-17-3,14 17-2,-23-8-3,11 9-2,-8 2-1,4 7-2,-4 3 1,1 5 0,-1 4-2,4 5 1,4 2 0,4 0-1,6-1 0,6-4 0,5-2-1,9-5 1,4-7-1,3-6 1,3-7-2,1-3 2,-1-7-1,-4-2 0,-4-2 0,-3-2 1,-6 0-1,-3 0 0,-6-2 1,-2 0-1,-2 4 0,-1 0 1,-1 3-1,0 2 0,4 12 0,-3-11 0,3 11 0,1 9 0,2 2 0,2 3 1,1 6-1,1 2 0,0 2 0,1 0 0,2-1 0,-2-4-1,0 2-2,-2-9-2,5 4-10,-7-6-23,-4-10 0,11 3 0,-11-3 0</inkml:trace>
  <inkml:trace contextRef="#ctx0" brushRef="#br0" timeOffset="939.0537">13989 14620 64,'2'-14'37,"-2"14"0,0 0 1,0 0-19,8 12-11,-6 0-4,5 5-1,0 4-2,2 4 0,-2-1 0,2 1 0,0-2-1,0 0 0,0-6 0,0-3 1,-1-5-1,1-5 0,2-7 0,0-3 1,1-8-1,-1-4 1,-1-4-1,2-2 1,0 0-1,-4-1 0,0 2 0,-3 1 0,1 6 0,-4 2-2,-2 14-2,2-18-6,-2 18-18,9-4-10,-9 4-1,9-1 1</inkml:trace>
  <inkml:trace contextRef="#ctx0" brushRef="#br0" timeOffset="1354.0773">14336 14629 57,'0'0'35,"0"15"1,-4-3-4,-3-2-14,6 7-6,-7-1-5,5 8-1,-3-2-2,4 5 0,0-3-1,4 1-1,2-3-1,2-4 0,5-2-1,1-8 1,3-6-1,2-2 0,2-5 0,-2-6 1,2-3-1,-3-5 1,0-3-1,-3 0 0,-1 0 1,-5-4-1,-3 3 1,-3 1-1,-3 1 1,-4 5-1,-5 3 1,-3 5-1,-3 5 0,-2 4 0,-2 6 1,1 3-2,1 4-1,2 0-2,10 7-7,-2-6-21,9-3-8,8-3 2,5-5-3</inkml:trace>
  <inkml:trace contextRef="#ctx0" brushRef="#br0" timeOffset="1690.0966">14769 14656 55,'14'-6'37,"-3"2"0,-11 4 0,12-16-15,-12 16-11,2-11-2,-2 11-3,-9-5 0,9 5-2,-22 4 0,8 4-1,-6 4-1,2 4 0,-3 4 0,1 4 0,3 3-1,4 3 0,4-2-1,6-1 1,6-1 0,6-4-1,5-3 0,5-4 1,3-4-1,0-3 0,1-1-2,-2-7-4,4-1-35,-7 1-2,-8-8 2,-4-5-1</inkml:trace>
  <inkml:trace contextRef="#ctx0" brushRef="#br0" timeOffset="2828.1617">7155 14595 16,'0'0'18,"0"0"1,-12-3 0,12 3 2,-11 10-3,11-10-1,-11 15-2,11-15 0,-10 24 0,2-11-4,11 9-2,-3-2-2,8 7-1,0-1-2,4 2-2,1-2-1,2-1 0,3-6-1,-1-5 1,1-5-1,0-10 0,-1-8 0,2-5 0,-2-4 0,0-4 1,-3 1-1,1-2 0,-5 4 0,-3 7 0,-7 12 1,0 0-1,9 12 0,-12 13 1,-1 9-1,-1 7 0,-1 4-1,1 4 2,0 0-2,0 0 1,0-5-1,4-10-1,2-7-2,2-12-3,9-3-13,-1-11-19,0-12 1,4-7 0,-2-11 1</inkml:trace>
  <inkml:trace contextRef="#ctx0" brushRef="#br0" timeOffset="3067.1754">7612 14685 64,'19'5'37,"-19"-5"-1,14 11 1,-1-3-22,-13-8-6,23 5-4,-7-7-2,2-1-1,5-3-1,1-1-1,1 0-4,-5-3-3,4 8-10,-9 0-21,-5 2 1,-10 0-1,3 17 1</inkml:trace>
  <inkml:trace contextRef="#ctx0" brushRef="#br0" timeOffset="3221.1841">7699 14881 53,'0'0'35,"0"0"0,12 1-3,0-13-16,10 5-5,0-5-6,4-3-9,4-2-29,2 4-1,-4-4-2,4 3 1</inkml:trace>
  <inkml:trace contextRef="#ctx0" brushRef="#br0" timeOffset="3642.2083">8168 14637 78,'-4'14'37,"-3"1"-2,5 1 2,4 5-29,-1-4-5,6 0 0,-1 0-2,4-1 0,1-3 0,-1-2-1,-3-2 1,-7-9-1,13 7 0,-13-7 1,9-6-1,-5-6 1,2-5-1,3-4 0,2-5 0,2 0 1,2-2-1,2 0 1,1 3-1,2 8 1,-2 7-1,-2 7 1,-3 9 0,0 6 0,-3 5 0,-3 9-1,-1 3 1,-3 0-2,1-1-1,-1-5-1,6 2-6,-7-12-16,-2-13-14,20 9 2,-10-15-2,5 0 2</inkml:trace>
  <inkml:trace contextRef="#ctx0" brushRef="#br0" timeOffset="4065.2325">8581 14740 48,'13'11'37,"-13"-11"0,17 4 0,-6-2-16,-11-2-8,26-13-4,-12 2-2,7 2-3,-5-7-2,4 4 0,-1-5-1,0 0 0,0 0-1,-3 1 1,-4-3-1,-3 1 2,-3 3-2,-6 0 1,-5 3 0,-4 4-1,-7 2 1,-4 7-1,-3 6 1,-2 3-1,-1 7 1,2 4-2,2 6 2,2 2-1,4 5 0,5-1-1,6 0 1,3-2 0,5-1 0,4-6 1,5-6-1,2-3 0,4-6 0,0-5 0,4-5-1,-2-5-3,4 1-4,-6-9-15,0 0-17,3-2 1,-2-4-1,-1 0 1</inkml:trace>
  <inkml:trace contextRef="#ctx0" brushRef="#br0" timeOffset="4371.25">8941 14630 62,'0'0'39,"11"15"-1,-11-5 2,0-10-19,10 28-11,-8-10-4,5 4-2,0-1-2,3 3-1,1-3-1,0-1 0,0-2 0,-2-4 0,-1-3 0,-8-11 0,15 9 0,-15-9 0,10-11 1,-5-3-1,2-5 0,1-3 0,2-4 0,2-2-1,2 3-3,-2-2-4,5 8-14,-3 3-17,-3 2 0,-2 6-1,-9 8 2</inkml:trace>
  <inkml:trace contextRef="#ctx0" brushRef="#br0" timeOffset="4693.2684">9156 14600 79,'0'0'37,"-6"15"0,5-2 0,1-1-26,9 7-5,-2 3-4,4 4 0,1 1-1,2 1 0,0-2-1,0-5 1,-1-5 1,0-5-1,-1-11 1,-2-9 0,-1-10 0,2-3-1,-3-6 1,1-2-1,0 0 0,-1 1-2,1 5-1,-1 5-3,4 15-10,-3 1-25,-9 3 0,8 11 1,-8-11-1</inkml:trace>
  <inkml:trace contextRef="#ctx0" brushRef="#br0" timeOffset="5492.3141">10040 14413 51,'0'0'37,"-10"-10"-1,0 5 2,-9-2-15,6 8-11,-12-3-4,5 7-2,-7 0-2,0 5 0,-2 5-2,2 6-1,3 7 1,3 6-1,5 2 0,4 4 0,5 0 0,13 4 0,5-5 0,5-1 0,6-8 0,4-3 0,2-6 0,2-5-1,1-4-1,-3-9-1,1 0-5,-7-12-13,2-3-21,1-1 1,0-6-2,1-6 3</inkml:trace>
  <inkml:trace contextRef="#ctx0" brushRef="#br0" timeOffset="5775.3302">10384 14409 64,'0'0'38,"0"0"-1,-16 3 2,7 10-22,-9-2-8,5 9-2,-6 2-1,5 8-2,0 0 0,3 3-2,2 1 0,6 2 0,2-4-1,6 2-1,3-5 0,3-5 0,2-2-3,2-8-3,7-1-8,-5-8-27,5-12 1,2-5 1,0-9-2</inkml:trace>
  <inkml:trace contextRef="#ctx0" brushRef="#br0" timeOffset="6076.3475">10559 14393 74,'0'0'38,"0"0"-1,0 0 1,11 8-25,-11-8-7,22 13-2,-9-2 0,5 7-1,-3 5 0,3 6-1,-6 4 0,-1 7-1,-4 3 1,-7 6 1,-6-2-1,-1 3 1,-5-4-1,-3-1 0,1-4-1,0-8-3,7-2-17,4-16-22,3-15-1,8-14 0,7-20 0</inkml:trace>
  <inkml:trace contextRef="#ctx0" brushRef="#br0" timeOffset="7501.429">15384 14429 45,'0'0'34,"9"1"-1,-9-1 0,-9 4-15,5 7-3,-7-6-4,1 11-3,-5 0-2,0 10-2,1 2 0,2 8-2,0 4 0,4 8 0,4 1-1,5 2 0,4-1 0,5 2 0,4-5-1,1-4 1,0-5-2,1-9-1,2-1-2,-6-11-6,10-5-24,-7-5-5,-2-8 0,0-5 0</inkml:trace>
  <inkml:trace contextRef="#ctx0" brushRef="#br0" timeOffset="7956.4551">15603 14724 85,'0'0'39,"12"6"0,-13 4 1,-5 2-28,10 8-6,1 1-3,2 4 1,2-2-1,4-2-1,-1-1 0,7-5-1,-1-7-1,3-7 1,1-8 0,-1-3 0,1-8-1,0-1 0,-2-5 1,-3-1-1,-3 1 1,-2 5-1,-4 2 1,-4 6-1,-4 11 0,0 0 0,-6 15 0,0 6 0,-4 9 0,0 5 0,-1 9 0,-1 1 0,0 3 0,2 0 0,-1 2 0,1-4 0,0-5 0,3-6-2,1-6 0,3-8-1,4-2-2,-1-19-7,0 0-24,16-6-6,-8-13 2,-1-4-1</inkml:trace>
  <inkml:trace contextRef="#ctx0" brushRef="#br0" timeOffset="8283.4738">15942 14448 73,'11'-13'38,"-11"13"0,13 4 2,-2 1-22,4 9-12,1 3-1,5 8-1,1 2 0,0 5-2,0 3 0,-3 5 0,-6 3 0,-2 4-1,-8-1 0,-6 3 0,-7-1-1,-2-2 1,-4-4-1,0-7 0,2-9-2,1-8 0,6-6-4,7-12-8,-1-17-26,9 0-2,3-9 1,7-4 0</inkml:trace>
  <inkml:trace contextRef="#ctx0" brushRef="#br0" timeOffset="8500.4862">16385 14590 82,'0'0'41,"0"12"-1,-5-3 1,-7-3-26,8 7-9,-3-4-3,4 0-2,3-9-5,-5 10-8,15-10-27,-10 0-2,12 2 1,-1-1-1</inkml:trace>
  <inkml:trace contextRef="#ctx0" brushRef="#br0" timeOffset="8627.4934">16432 14756 53,'2'27'38,"-3"-2"-1,3 4 0,-5 1-13,1-6-21,-2 3-36,-1-12-2,4 1-2,1-16 0</inkml:trace>
  <inkml:trace contextRef="#ctx0" brushRef="#br0" timeOffset="9519.5445">13379 15425 62,'-12'-3'35,"-8"-2"0,-2 0-10,1 11-9,-9-2-6,5 10-3,-5-1-2,7 7-1,0 4-1,7 3 0,4 3-2,6 3 1,5-2-1,6 2 0,6-2 0,3-5 0,5-6-1,6-5 1,1-10-1,2-7 1,1-8-1,-2-5 1,-3-7-1,-1-1 0,-7-3 1,-2 0-1,-8 1 1,-4 0-1,-5 1 1,-2 4-1,-2 2 1,0 6-1,7 12 0,-13-7 1,13 7-1,-8 19 1,10 2-1,3 5 1,1 3-1,2 1 1,5 1-3,1-8-1,8 0-4,-4-14-10,4-2-22,5-5 0,2-9-1,2-3 1</inkml:trace>
  <inkml:trace contextRef="#ctx0" brushRef="#br0" timeOffset="9948.569">13839 15494 80,'0'0'39,"0"0"-2,-19-17-3,9 17-24,-7-4-3,1 3-3,-5-1-1,1 7 0,-3 2-2,-3 4 1,3 4-2,2 2 1,2 1-1,3 4 1,7-1-1,6-4 0,7-2 0,8-2 1,6-4-1,4-1 0,7-2 0,3-3 0,1 0 0,-2 3 0,-3 4 0,-4-1-1,-6 2 1,-4 3-1,-11 1 1,-6 3 0,-7 1 0,-6-1 0,-5-2 0,-1 0 0,2-2 0,-2-3-1,6-3-2,1-6-2,15-2-8,0 0-26,0 0 1,13-13-2,5-3 2</inkml:trace>
  <inkml:trace contextRef="#ctx0" brushRef="#br0" timeOffset="10350.592">14208 15481 46,'0'0'35,"-2"-11"1,2 11 0,-23 7-17,-2-4-7,7 9-3,-8-2-4,2 7-2,-1 2 0,6 2 0,1-3-2,9 3 1,6-3-1,5-3 0,7-1 0,8-6 0,5-2-1,4 0 0,2-1 1,-2 2-1,-2-1 0,-4 2 1,-4 3-1,-7 4 0,-8 2 0,-4 1 1,-8 0-1,-3 0 1,-2 0 0,-4-5-1,2-1 0,0-4-2,3-4-2,2-8-8,13 4-27,-4-14 0,7 0 1,8-4-2</inkml:trace>
  <inkml:trace contextRef="#ctx0" brushRef="#br0" timeOffset="10776.6164">14332 15594 75,'-3'14'37,"2"5"-1,-2-3 3,0 0-31,7 5-2,-1-4-1,5 3-1,0-5-1,6 1-1,1-8 0,4-1-1,0-6 1,1-3 0,-1-7-1,0-2 1,-3-5-1,-1-2 1,-4-3 0,-2-2-1,-4 0 0,-1 4 0,1 1 1,-4 3-1,0 5 0,-1 10 0,0 0 1,0 0-1,-7 23 0,6-4 0,-1 3-1,1 5 0,1-1 0,1 0 0,4-1-1,1-6-2,5-2-2,-1-11-4,10 2-9,-6-11-24,5-6 1,2-6-1,-3-5 2</inkml:trace>
  <inkml:trace contextRef="#ctx0" brushRef="#br0" timeOffset="11317.6473">14737 15598 64,'0'0'40,"0"0"0,0 0-1,0 0-17,-1 16-7,-1-3-7,2 8-3,1-1-3,1 4 0,0 0-1,4-3 0,2-5-1,2 0 0,-1-8 0,2-6 0,1-5 0,0-5 0,0-7 1,-3-1-1,-1-5 0,1-5 0,0 0 0,0 3 0,-1 2 0,1 3 0,-3 4 0,-6 14 0,13-5 1,-13 5-1,10 20 0,-6-5 0,0 1 0,1 2 0,1 0 0,0-4 0,2-4 0,-8-10 0,16 9 0,-6-11 0,0-4 0,-1-6 0,3-5 0,-2 0 0,1-4 0,0 1 0,-1 2 0,-2 3 0,-1 6 0,-7 9 1,11 1-1,-11-1 0,5 19 1,0-6 0,0 3-1,0-1 0,2 2-1,0-4 0,2 1-2,-2-1-2,6 6-6,-10-5-25,5-2-6,-1-1 0,-7-11 1</inkml:trace>
  <inkml:trace contextRef="#ctx0" brushRef="#br0" timeOffset="11752.6722">15252 15721 78,'19'1'39,"-8"-3"0,3-1 1,7 1-25,-7-7-8,8-2-2,-2-2-2,1 1-1,-1-2 0,1-1-1,-5 0 1,0-1-1,-4 1 0,0 3 0,-5-1 0,-1-1 0,-4-2-1,-2 2 1,-4-3-1,-2 2 1,-4 0-1,-4 4 0,-1 3 0,-2 8 0,-3 7 1,1 4-1,0 9 0,2 6 1,5 4-1,4 3 1,2 0 0,6-2 0,4-2 0,3-1 0,4-5 0,4-4 1,2-6-1,5-1 0,0-5-1,2-6-2,3 1-6,-5-5-34,3-5-2,-3-5 1,-3-3 0</inkml:trace>
  <inkml:trace contextRef="#ctx0" brushRef="#br0" timeOffset="12246.7005">16390 15342 63,'1'-13'35,"-1"13"1,0-11-9,-10 7-10,7 15-6,-10 3-2,4 14-2,-7 5-1,8 12 0,-1 3-2,6 5 0,4-1-2,7-4 0,8-6-4,5-10-3,11-6-10,-1-14-26,2-12 2,3-8-1,-4-9-1</inkml:trace>
  <inkml:trace contextRef="#ctx0" brushRef="#br0" timeOffset="12633.7226">16639 15411 78,'11'23'38,"-6"-5"-1,3 6 2,4 6-30,-5-3-3,9 5-1,-2-6-1,6 0 0,1-9-1,2-3-1,1-10 0,2-5-1,0-10 0,-3-5 0,-1-3-1,-2-1 1,-5 0-1,-2 3 0,-4 5 0,-9 12 0,0 0 0,0 0 1,2 21-1,-9 5 0,-2 9 0,-2 4 1,1 6-1,-2 4 0,4 2 0,3-8-1,6-3-3,3-12-5,12-6-25,0-11-7,5-13 0,5-11 0</inkml:trace>
  <inkml:trace contextRef="#ctx0" brushRef="#br0" timeOffset="12955.741">17551 15360 83,'5'-10'41,"-5"10"-2,-20-13 3,3 14-31,-11-4-4,3 12-1,-7-1-2,-2 10-1,-1 3 0,2 10-1,2 5 0,4 6 0,7 0-1,7 1 1,11-3-2,12-4 1,9-4 0,11-8-1,8-8-1,6-7-1,2-6-2,-2-9-3,1 2-9,-14-6-27,-3-4 0,-9-3 1,-11 0 0</inkml:trace>
  <inkml:trace contextRef="#ctx0" brushRef="#br0" timeOffset="13142.7517">17366 15641 94,'-15'8'40,"15"-8"2,-3 13-11,3-13-18,28-7-6,-5 0-2,8 1-1,3-3-4,-2-3-2,3 3-7,-12-8-19,1 0-14,-6-1 1,-6-6-2,-4 1 3</inkml:trace>
  <inkml:trace contextRef="#ctx0" brushRef="#br0" timeOffset="13365.7645">17517 15187 62,'0'0'40,"-10"9"0,7 9 2,2 4-13,3 20-18,-6 3-4,3 14-1,-5 5-3,-1 4 0,-2 2-2,0 1 0,-1-4-1,0-13-5,9-5-21,1-19-17,5-16 0,7-16 1,4-15-1</inkml:trace>
  <inkml:trace contextRef="#ctx0" brushRef="#br0" timeOffset="14072.8049">18195 15474 67,'-1'-10'37,"-8"-5"-1,-1-1-10,-3 15-12,-11-6-5,4 11-1,-9-1-2,2 7-1,-4 2-1,6 7 0,0 3-1,9 2 1,4 0-2,9 2 0,7-3-1,10-4 1,7-5-1,4-7-1,6-7 1,1-5-1,2-6 0,-7-7 1,-2-2-1,-4-1 0,-8-1 1,-5-2-1,-8 0 0,-5 1 0,-2 1 0,-1 3 0,-1 4 1,0 3 0,9 12-1,-10-3 1,11 14-1,4 7 1,3 7 0,4 5 0,2 3-1,3 1 0,0-3-1,2-3 0,1-5-1,-3-10-4,5-2-5,-11-14-23,6-8-8,-1-5 2,-2-8-2</inkml:trace>
  <inkml:trace contextRef="#ctx0" brushRef="#br0" timeOffset="14296.8177">18347 15085 56,'-7'-25'40,"3"9"0,4 16 1,0 0-14,1 18-12,6 11-7,0 5-3,4 9-2,-1 5 0,2 5-2,1 3 0,0-1-2,1-3-1,-1-12-2,3-1-6,-8-16-20,5-8-13,1-6 2,-1-13-2,0-9 4</inkml:trace>
  <inkml:trace contextRef="#ctx0" brushRef="#br0" timeOffset="14518.8304">18549 15051 91,'0'0'41,"-5"20"0,5 7-1,-9 4-29,16 13-6,1 5-1,2 5-1,3 0-2,2 1-1,3-3-1,0-9-3,3-1-6,-9-14-27,7-11-5,0-10 0,2-12 0</inkml:trace>
  <inkml:trace contextRef="#ctx0" brushRef="#br0" timeOffset="14872.8507">18922 15390 79,'-16'28'40,"1"1"-1,-1 1 2,5-5-25,6 6-10,4-9-2,9-1 0,4-6-2,8-9 0,3-5-1,4-4 0,0-8 0,-2-6-1,-2-5 1,-5 0-1,-5-4 0,-7 1 0,-8 0 1,-9 0-2,-6-1 1,-4 7 0,-3 3 0,-2 6 0,0 5 0,1 4 0,8 5-2,2 5 0,11 7-3,4-16-5,8 19-28,7-6-4,5-5 1,8-3 0</inkml:trace>
  <inkml:trace contextRef="#ctx0" brushRef="#br0" timeOffset="15139.8654">19347 15341 88,'0'0'40,"0"0"2,-8-10-1,-12 6-29,7 8-5,-4 2-3,-2 2-1,1 4-1,0 7 0,0 0-2,4 7 1,4 0 0,5 0 0,6-1-1,10-1 0,6-6-1,6-6-2,10-4-3,-3-15-9,4-3-27,3-6-1,-1-8 1,-4-5 0</inkml:trace>
  <inkml:trace contextRef="#ctx0" brushRef="#br0" timeOffset="15434.8828">19494 15032 88,'0'0'41,"-11"14"2,12 2 0,4-6-24,10 14-12,1 5-2,7 6-2,0 3 0,2 4 0,-2 2-3,-1 4 0,-5 2 0,-6 0 0,-6-6 0,-5-1 0,-5-2 0,-4-3 0,-5-3 0,-1-8 0,0-5-3,1-10-2,7-2-6,-7-14-29,14-10-4,4-13 1,7-13-1</inkml:trace>
  <inkml:trace contextRef="#ctx0" brushRef="#br0" timeOffset="15601.8924">19792 15162 102,'0'0'41,"-3"16"0,3-16-1,-14 14-35,14-14-6,9 17-11,-9-17-27,14 9-2,0-7 0,-2-1 0</inkml:trace>
  <inkml:trace contextRef="#ctx0" brushRef="#br0" timeOffset="15734.9">19880 15360 90,'-1'35'40,"2"4"1,-3 2-5,-5-7-24,6 1-9,0 0-11,-6-6-30,1-13-3,-3-4 1,-7-10-1</inkml:trace>
  <inkml:trace contextRef="#ctx0" brushRef="#br0" timeOffset="16645.9521">13391 16363 39,'0'0'33,"-13"-2"2,13 2-1,-20 3-17,3-4-7,5 5 0,-4 2-5,2 9-1,-1-2-2,3 8 0,-1 3 0,4 5-1,4 0 1,3 0 0,5-4-1,6-3 0,7-7 1,4-3-1,3-12 0,6-11 0,2-4 0,0-5 0,-2-5 0,-4-1 0,-6-2 0,-2 1 1,-7 3-1,-5 8 1,-6 2-1,-2 4 0,3 10 0,-10-8 0,10 8 0,-8 17-1,7 0 0,3 4 0,4 4 0,3 7 0,2 0 0,1-2 0,1-3-2,1-4 0,1-5-2,-4-11-6,5-4-18,-2-10-12,-4-10 2,2-6-1</inkml:trace>
  <inkml:trace contextRef="#ctx0" brushRef="#br0" timeOffset="16875.9652">13725 16015 75,'4'13'38,"-2"7"0,4 6 0,1 14-25,-3-2-7,3 8-2,0 2-2,2 0-1,0-5-2,-2-5-1,3-4-5,-6-14-9,0-7-23,5-2 1,-9-11 0,12-4 1</inkml:trace>
  <inkml:trace contextRef="#ctx0" brushRef="#br0" timeOffset="17099.978">13921 16127 93,'0'22'37,"-5"5"0,5 5-9,-1 8-22,-1 1-2,4 6-2,-1-4-1,3-5-3,3-2-4,1-14-3,11-4-20,0-7-8,0-7 0,4-7-1</inkml:trace>
  <inkml:trace contextRef="#ctx0" brushRef="#br0" timeOffset="17480.9998">14190 16365 82,'-15'27'38,"3"2"-1,2-6 2,3-1-33,11-2-2,4-5-1,9-2-2,2-6 0,6-4 0,0-7 0,1-3 0,-2-4-1,-5-1 1,-3-4 0,-4-1-1,-6-4 1,-2 2 0,-5-1 0,-5 2 0,-4 1 0,-1 3 0,-3 4-1,1 5 0,-1 7-1,1 2-2,6 8-5,-3-1-22,10 0-10,8 3 1,3-5 0</inkml:trace>
  <inkml:trace contextRef="#ctx0" brushRef="#br0" timeOffset="17777.0168">14734 16310 85,'2'-10'39,"-2"10"1,-13-19 1,-8 6-28,6 13-6,-4 0-2,-1 7-3,-3 6 0,3 7 0,-1 5-1,5 4 0,3 2 0,6-2-1,7 0 0,5 0 1,8-9-2,7-3 1,7-8-2,6-7-2,6 1-4,-2-11-16,2-1-17,2-4 0,-3-1 0,-1-3 0</inkml:trace>
  <inkml:trace contextRef="#ctx0" brushRef="#br0" timeOffset="18058.0328">15227 16303 92,'0'0'41,"0"0"0,0 0-1,-13 5-30,23-4-5,2-3-3,6 2-2,3 1-3,-2-4-2,5 8-9,-7-3-27,-1-4 1,-4 2 0,-12 0 0</inkml:trace>
  <inkml:trace contextRef="#ctx0" brushRef="#br0" timeOffset="18221.0422">15210 16444 88,'-3'14'40,"4"-3"0,-1-11 2,10 5-32,7-2-5,4-7-4,2-5-12,2 1-27,9-2-3,-3-6 0,2-3-1</inkml:trace>
  <inkml:trace contextRef="#ctx0" brushRef="#br0" timeOffset="18906.0813">16221 16319 94,'-13'-5'39,"-1"2"2,-2 5-11,-8-4-19,4 9-4,-1 3-3,1 6-1,-1 5-1,5 5 0,0 5 0,8 0-1,7-1 0,9-3 0,8-12-1,7-5 1,6-12 0,6-8-1,3-12 1,-2-5-1,-1-5 0,-8-2 1,-8 5-1,-8 0 0,-8 6 0,-9 7 0,-7 7 0,-2 5 1,-1 5-1,0 6 0,4 6 1,2 6-1,6 4 0,6 1 1,4 2-1,4 4 0,1 0 0,3-4-1,-1-2-1,0-8-1,2-2-3,-15-14-8,22-7-27,-11-9-2,-2-7 2,2-2-1</inkml:trace>
  <inkml:trace contextRef="#ctx0" brushRef="#br0" timeOffset="19144.095">16426 16057 94,'0'0'41,"11"16"2,-8 6-2,4 11-30,-5-1-5,3 11-1,-1 1-3,0 6 0,0 1-1,-2 2 0,1-4-2,1-6-1,1-6-1,-1-9-3,5-7-3,-9-21-17,12-3-16,2-14 0,-1-11 0,4-5 2</inkml:trace>
  <inkml:trace contextRef="#ctx0" brushRef="#br0" timeOffset="19352.1069">16690 16105 77,'6'-16'41,"-6"16"0,0 0 1,0 0-23,-3 25-10,-1 4-4,4 9-2,0 8-1,1 5 0,-2 4-1,3 1 0,2-4 0,-1-7-2,4-6-3,1-14-3,14-9-24,-1-10-13,3-16 3,3-6-2</inkml:trace>
  <inkml:trace contextRef="#ctx0" brushRef="#br0" timeOffset="19700.1268">17034 16303 86,'-13'13'40,"-2"8"0,-6 1 2,-5-1-31,11 7-4,0-2-2,8 4-2,4-3 0,8-2-1,5-7-1,10-8 0,4-7-1,3-6-1,2-7 1,-4-8 0,0-4-1,-4-2 0,-6 0 1,-7 1-1,-6 2 0,-5 2 1,-7 6-1,-1 5 0,-3 5-2,0 0-2,14 3-5,-21 5-14,21-5-18,-2 11 2,2-11-1,22 8 1</inkml:trace>
  <inkml:trace contextRef="#ctx0" brushRef="#br0" timeOffset="19989.1433">17398 16333 95,'0'0'39,"0"0"2,0 0-8,-2-16-23,2 16-4,-16 1-1,2 7-2,-5 0 0,-1 4-1,-2 3 0,0 5 0,0 4 0,4 1 0,6 0 0,7 1-1,9-3 0,6-1 0,9-3 0,5-8-2,6-6-4,-3-10-20,2-1-17,2-8-2,-5-6 1,-3-4-1</inkml:trace>
  <inkml:trace contextRef="#ctx0" brushRef="#br0" timeOffset="20747.1867">17875 16165 75,'0'0'40,"-1"-10"-1,1 10 2,1 9-25,-1-9-9,-6 21-2,2 0-3,1 6 0,-1 7-2,2 5 1,1 3-1,3 5 1,2-1-1,4-4 1,4-5 0,8-6 0,3-8 0,7-9-1,5-12 1,5-9 0,2-9 0,2-2 0,-2-5 0,-4-5-1,-3-3 1,-5 1 0,-7 1-1,-9 1 1,-9 5-1,-6 2 0,-9 3 0,-6 7-1,-5 7 0,-3 1-2,4 8-3,-3-3-7,13 2-28,10-4-1,-1 14 1,17-11 0</inkml:trace>
  <inkml:trace contextRef="#ctx0" brushRef="#br0" timeOffset="21469.228">18965 16076 46,'1'-14'36,"-1"14"4,-3-14-2,-3 1-12,6 13-11,-17-6-4,5 9-3,-10 1-3,2 7 0,-6 0-2,-2 9 0,-2-1-1,3 2 0,4-1-1,9 0 0,7-2-1,7-1 1,10-3-1,9-4 1,3-3-1,5 4 0,0-1 0,-4-3 0,-5 2 0,-3 1 0,-8 1 0,-7 1 0,-6 1 0,-5-4 0,-5 1 0,-2 1 0,1-1 0,-1-2 1,4-1-1,4-2-1,10-5 1,-6 10 0,6-10 1,17 9-2,-3-5 1,3 3 0,0 2 0,-1 2 0,-2 3 0,-3 2 1,-5 5-2,-3 6 1,-5 1 1,-4 1-1,-2 0 0,-3 3 0,1-4 1,2-1-1,2-7 1,4-7-1,5-4-1,-3-9-2,23 4-3,-10-16-20,5-2-17,3-2 1,3-8-1,-5-3 1</inkml:trace>
  <inkml:trace contextRef="#ctx0" brushRef="#br0" timeOffset="21907.253">19177 16216 104,'-7'11'41,"3"3"2,2 0-1,2 0-32,3 6-6,4 2-2,5 1-1,3 0-1,2 0 1,3 0 0,1-5-1,0-7 0,1-4 0,2-6 1,0-5-1,2-3 0,-3-6 0,1-4 0,-4 6 0,-3-1 0,-2 2 1,-6 5-1,-9 5 0,0 0 1,-1 19 0,-8 0 1,-5 7-2,-1 8 0,-4 10 0,0 9 0,-1 2 0,-1 0 0,6 3 0,4-5 0,5-9 0,9-4-8,-3-20-35,14-19-3,4-12 2,6-13-1</inkml:trace>
  <inkml:trace contextRef="#ctx0" brushRef="#br0" timeOffset="22607.293">19555 16086 61,'-5'-13'41,"6"3"-1,4-1 1,6 6-18,-4-11-11,11 8-5,-1-4-2,6 6-2,-1 1-1,0 4-1,-1 4 0,-4 5 0,-4 4 0,-4 7 0,-7 7 1,-3 6-1,-6 3 0,2 4 1,-1-3-1,3 1 1,3-4-1,4-8 0,5-6 0,4-7-1,7-9 1,1-6-1,2-4 0,-2-6 0,-2-3 0,-3 1 0,-3 1 0,-6-3 2,-5 4-4,-2 13 2,-10-11 2,0 11-2,-1 6 0,1 3 0,0 4-2,4 7 4,3 5-2,2 1 0,2 2 0,3 5 0,0 2 0,-1 2 0,-1-1 0,-2-4 0,-3-5 0,-2-3-2,-1-4 1,-4-11-3,-1 1-6,-11-12-28,2-8-5,-5-3 0,-6-6-1</inkml:trace>
  <inkml:trace contextRef="#ctx0" brushRef="#br0" timeOffset="23127.3228">18226 16205 45,'8'-18'35,"-8"18"1,4-14-7,-6 1-8,2 13-5,0 0-5,0 0-4,9-2-1,-4 16-2,-2 0 0,3 10-1,0 2-1,0 3-1,0 2-3,-3-4-19,0-2-18,0-2-1,-5-13 0,2-10 1</inkml:trace>
  <inkml:trace contextRef="#ctx0" brushRef="#br1" timeOffset="63521.6332">7558 15821 31,'11'-10'31,"-11"10"3,-12-16-8,3 13-7,-8-3-5,4 10-3,-8-3-3,3 5-2,-5 1-3,4 7-1,0 3 0,3 3-1,3 6 0,5 1-1,7 2 1,7 3-1,4-2 1,8-4-1,3-4 0,6-4 1,3-7 1,0-9-1,-1-8 1,0-5 1,-6-8 0,-2-1 0,-6-7 0,-4 1 0,-7-6 0,0 3 0,-7-1-1,-1 3 0,-4 3-1,1 5 0,-2 5 0,9 14-1,-11-5 0,8 18 0,4 7 1,4 8-2,6 4 1,0 4 0,4 2-1,2-4 0,3-2-1,-3-8-3,7-1-3,-10-13-10,6-5-23,0-4 3,-4-6-2,2-2 2</inkml:trace>
  <inkml:trace contextRef="#ctx0" brushRef="#br1" timeOffset="63930.6566">7995 15819 39,'7'-16'33,"-9"-4"3,-1 11 0,3 9-17,-25-15-4,12 15-5,-6-2-5,4 7 0,-1 1-2,2 3-1,1 1 0,3 3-1,2 0 0,3 6-1,3-1 1,3 1-1,2-3 1,5 2-1,3-2 1,1 2-1,2-2 0,3-4 1,1-1-2,-3 2 1,0-1 1,-3-3-1,-5 2 1,-4-2-1,-5 0 0,-4 1 1,-4-2-1,-3-4 0,-1 2-1,-1-3-1,4 0-1,-1-8-2,12 5-6,-8-13-6,15 2-11,4-1-9,3-8-2,9 2 3</inkml:trace>
  <inkml:trace contextRef="#ctx0" brushRef="#br1" timeOffset="64297.6776">8266 15795 25,'18'-14'34,"-4"6"2,-9-5 0,-6 2-11,1 11-5,-17-8-6,4 10-6,-7-2-3,0 6-1,-5 0-1,4 3 0,-1 3-1,5-1-1,4 3 0,6-1 0,7 1-1,8 1 0,5-1 0,5 2 0,5 0 1,0 2-2,2 1 2,0 0-1,-3-1-1,-6 1 1,-2 1 1,-7-3-1,-4-2 0,-4 0 0,-5-5 0,-5-1 0,-2-1 0,-2-10-1,0 1-3,-4-7-4,10 4-14,-2-8-17,0-4 1,6 1-2,1-4 2</inkml:trace>
  <inkml:trace contextRef="#ctx0" brushRef="#br1" timeOffset="64698.7005">8407 15938 52,'20'5'34,"-2"-5"0,3-5-7,0 0-9,-4-12-3,7 4-5,-7-8-2,6 3-2,-4-5-2,0-1 0,-3 0-2,0 4 1,-5 1-2,-5 4 0,-5-1 0,-4 4 0,-8 4 0,-2 7-1,-6 7 1,-3 2-1,-2 4 0,-2 7 0,2 4 0,4 4 1,3 1-1,6 1 0,6-2 1,7 0-1,4-3 0,6-2 0,4-2 1,2-6-3,4-4-1,-1-7-3,4 2-6,-6-13-9,6-1-18,0-5-1,-4-5 0,2-2 2</inkml:trace>
  <inkml:trace contextRef="#ctx0" brushRef="#br1" timeOffset="64998.7176">8786 15786 41,'2'-14'37,"-2"14"2,4-15-1,-4 15-11,0 0-9,6 12-7,4 4-5,-4 5-2,1 6-2,0 4-1,2 3 0,-2 0-1,0 2 0,-2-3 1,-2-4-1,1-7 0,-1-7 0,-3-15 0,0 0 0,0 0 1,6-20 0,-3-3 0,1 0 0,0-6 0,3-1 1,2 2-2,2 1-1,4 5-2,-3-5-7,9 3-30,-2 2-2,1 2 2,2-4-2</inkml:trace>
  <inkml:trace contextRef="#ctx0" brushRef="#br1" timeOffset="65285.7341">9230 15421 85,'0'0'41,"-12"-3"-1,12 3-1,-14 28-20,4-6-12,6 12-3,-1 5-2,2 7-1,2 3 0,2 6-1,0 0 1,3 1-1,0-4 0,3-3 0,3-5 0,2-6-1,4-8-1,-1-12-2,7-2-4,-8-22-15,3-3-20,0-7 2,-6-13 0,-4-1 0</inkml:trace>
  <inkml:trace contextRef="#ctx0" brushRef="#br1" timeOffset="65460.7441">9106 15738 58,'-15'0'39,"15"0"-2,0 0 2,15 10-20,9 0-8,-1-5-7,9 2-5,8 1-20,5-2-18,-4-5 2,2-2-2,1-8 1</inkml:trace>
  <inkml:trace contextRef="#ctx0" brushRef="#br1" timeOffset="65709.7584">9694 15526 91,'-20'29'39,"1"6"1,-2 5-4,-1 4-29,8 8-2,3 3 0,6 1-3,6 0 0,4-4-1,5-2-1,4-8-3,6-2-3,-4-19-16,5-4-19,4-10 2,-2-13-3,4-7 3</inkml:trace>
  <inkml:trace contextRef="#ctx0" brushRef="#br1" timeOffset="65941.7716">10045 15699 78,'0'0'38,"1"18"-1,-9 0-2,-5 10-25,-6 1-5,2 7-2,-3-1-1,2-2-1,2-2-1,3-5-1,3-4-2,-1-10-5,11-12-12,0 0-18,-13-3 1,8-13-2,-6-10 2</inkml:trace>
  <inkml:trace contextRef="#ctx0" brushRef="#br1" timeOffset="66141.7831">9785 15682 57,'0'0'40,"12"3"0,-1 10 1,-2 10-14,-1-4-16,11 14-2,-3-1-3,3 3-3,2 0-1,4 0-2,1-2-1,1-3-3,4-1-3,-9-15-12,3-3-23,3-4 1,-6-10-1,-1-3 2</inkml:trace>
  <inkml:trace contextRef="#ctx0" brushRef="#br1" timeOffset="66382.7964">10180 15780 89,'13'5'39,"-1"-1"1,4-3-4,0-5-26,11 4-3,3-4-3,6 0-1,1-1-2,2 1-1,-4-1-2,-4-1-1,0 6-6,-13-8-7,3 4-23,-11 3-1,-10 1-1,0 0 2</inkml:trace>
  <inkml:trace contextRef="#ctx0" brushRef="#br1" timeOffset="66576.808">10247 15917 72,'-5'16'40,"10"-5"-1,8-7 3,0-8-25,15 6-9,-1-8-3,5 0-2,2-1-5,-4-8-7,3 2-30,-7 0-2,-8-1 1,-5-2-1</inkml:trace>
  <inkml:trace contextRef="#ctx0" brushRef="#br1" timeOffset="66816.8217">10427 15503 83,'-11'15'42,"3"11"-1,-6 4 2,6-2-25,1 12-11,-1 3-3,8 3-1,4 1-1,4-2-2,3 0 0,6-7-2,1-2-2,0-10-5,5-4-28,-5-12-6,-3-11 1,-1-9 0</inkml:trace>
  <inkml:trace contextRef="#ctx0" brushRef="#br1" timeOffset="67240.8459">10707 15649 81,'-7'29'41,"-3"2"0,3 3 0,0 13-21,6-17-14,11 0-2,3-6-1,10-4-1,3-8-1,2-6 0,0-8 0,1-10 1,-2-7-2,-1-2 0,-3-3 0,-7-4 1,-2-3-1,-4 3 0,-3 3 0,-2 5 0,-5 8 1,0 12-1,0 0 0,0 0 0,-9 26 1,2 5-1,0 8 0,-3 11 0,0 5 1,-3 5-1,-1 2 1,2 1-1,1-4 0,1-6 0,4-7-2,-1-15-2,6-7-6,1-24-21,-10-6-12,8-12 0,-3-16 0,-2-9 2</inkml:trace>
  <inkml:trace contextRef="#ctx0" brushRef="#br1" timeOffset="67504.861">10850 15449 104,'31'-1'42,"4"8"2,4 16-6,-6-6-28,6 12-4,-5 5-2,-1 6-1,-5 4-2,-4 7 0,-7 0 1,-3 1-2,-8 0 0,-2 1 0,-3 1-2,-4-5-2,2 6-13,-4-14-26,-4-6-2,3-8 3,-2-9-2</inkml:trace>
  <inkml:trace contextRef="#ctx0" brushRef="#br1" timeOffset="104136.9561">14854 13832 9,'0'0'23,"10"-8"-3,-10 8-1,4-11-1,-4 11-2,8-14-2,-8 14-2,6-16-1,-6 16-2,7-17-3,-7 17-1,7-16-1,-7 16 0,9-20-2,-4 11 0,0 0 0,-5 9-1,8-13 0,-8 13 0,0 0 0,0 0 0,10-2-1,-10 2 1,3 17-1,0-6 1,-1 4-1,1 1 0,0 2 0,0-1 0,1 0 0,0 2 0,0-2 1,-2-2-1,1-1 0,-2-2-1,0-1 0,-2-2-1,0 1-1,1-10-1,-4 13-4,4-13-1,-4 11-6,4-11-10,-9 7-9,9-7 3,0 0 0</inkml:trace>
  <inkml:trace contextRef="#ctx0" brushRef="#br1" timeOffset="104511.9777">14897 13973 27,'0'0'28,"0"0"0,0 0-5,0 0-7,0 0-3,11-4-3,-11 4-1,14 1-1,-14-1-2,21 2 1,-11-1-3,5 2-1,-2-2-1,1 3-1,0-3 0,0 0 0,-1-1-1,-2-1-2,4 2-4,-15-1-20,12-6-8,-2 9 0,-10-3-2</inkml:trace>
  <inkml:trace contextRef="#ctx0" brushRef="#br1" timeOffset="107555.1518">19325 15740 25,'1'-11'29,"-1"11"-4,0 0-1,0 0-4,0 0-3,0 0-4,0 0-3,0 0 0,0 0-4,6-12-1,-6 12-1,0 0 0,13-14-1,-13 14-1,13-15 1,-13 15-1,15-15-1,-15 15 0,12-12 0,-12 12 0,9-9 0,-9 9-1,0 0 1,0 0 0,0 0 0,0 0-1,0 0 1,10 14-1,-8-4 0,0 1 0,0 2 1,-1 2-1,-1 0 0,-1 2 0,0-1 0,0 1 0,0-2 1,0 2-2,-1-3 1,2-1-1,0-3-1,3 2 0,-3-12-2,4 16-2,-4-16-3,0 0-8,0 14-18,0-14-1,0 0-1,-12 5 2</inkml:trace>
  <inkml:trace contextRef="#ctx0" brushRef="#br1" timeOffset="107802.1659">19317 15914 49,'0'0'37,"0"0"-1,0 0 1,0 0-18,4-9-7,-4 9-5,18-10-1,-4 7-3,4 0-1,1 1-1,2 2 0,1 0 0,1-1-1,-1 0-2,-5-4-8,-1 0-28,-1 1 0,-8-9 1,0 0-2</inkml:trace>
  <inkml:trace contextRef="#ctx0" brushRef="#br1" timeOffset="110716.3326">14796 16660 25,'9'-1'31,"-9"1"0,9-9-1,-9 9-10,7-13-4,-7 13-4,10-10-2,-10 10-4,14-3-2,-5 3-1,-9 0-2,18 3 0,-8 3 0,2-1 0,-1 0-1,0 2 1,-1 0-1,0 2 0,-4 2 0,-6-11-1,8 20 0,-7-8-1,-2 1 0,-4 0 1,1 0-1,-4-1 1,2 0 0,-1-2 0,1 1 1,6-11 0,-11 11 0,11-11 0,0 0 1,-6 10 0,6-10 0,0 0 1,0 0 0,14 10 0,-14-10 0,14 8-1,-3-3 1,1 3-1,0-3 0,1 0-1,-1-2 1,1-1-1,-2-2 0,-2 4-1,1-4-2,-10 0-8,0 0-25,14-6 0,-14 6-1,0 0 2</inkml:trace>
  <inkml:trace contextRef="#ctx0" brushRef="#br1" timeOffset="111731.3907">17513 16715 34,'-4'14'35,"4"-14"1,0 0-7,0 0-8,3-19-2,-3 19-6,7-12-4,0 2-4,-3-3-1,-4 13 0,12-19-2,-5 10 1,1-1-2,-8 10 0,14-18 0,-14 18 0,12-7 0,-12 7-1,0 0 0,13-3 0,-13 3 1,5 12-1,-3 0 1,0 3-1,0 3 0,0 4 0,-2 5 1,1-2-1,0-1 0,0 3 0,0-4 0,-1-2 1,1-4-1,-2-2-1,2-4 0,-2-2 0,1 0-1,0-9-1,0 0-2,0 0-2,-2 10-3,2-10-5,0 0-11,0 0-8,-12-4-3,12 4 1,-9 0 1</inkml:trace>
  <inkml:trace contextRef="#ctx0" brushRef="#br1" timeOffset="111959.4037">17542 16912 34,'-12'8'34,"12"-8"-1,0 0-5,-13 5-4,13-5-3,0 0-5,10 1-5,-10-1-3,14-10-2,-4 3-1,6 4-2,-2-2 0,3 2-2,0 5 0,-1-1-2,1 4-1,-4 0-4,5 7-13,-3-8-22,-15-4 1,13 5 0,-10-15 0</inkml:trace>
  <inkml:trace contextRef="#ctx0" brushRef="#br1" timeOffset="155193.8766">21243 13382 13,'9'-3'28,"-9"3"1,0 0-4,1-9-6,-1 9-3,0 0-4,-11 11-3,7 0-3,-6 3-2,1 5-2,-3 0-1,0 6 0,-3 2 0,2-1-1,-3-1 1,3 2-1,-1-1 0,2-3 0,2-1-1,-2-6 0,5-1-2,-1-6-2,8-9-4,-12 7-4,12-7-5,-6-9-5,1-8-7,9 5 0,-11-13 1</inkml:trace>
  <inkml:trace contextRef="#ctx0" brushRef="#br1" timeOffset="155466.8922">20981 13403 28,'0'0'22,"-13"-10"-1,13 10 0,0 0-4,2 11-2,8-1-1,1-2-4,9 9 0,-1-3-3,6 7 1,-1-3-4,5 1 0,-2 0-2,1 2 0,-4-3-1,0 0-1,0-2 0,-2-2 0,-5-1-2,1-1-1,-1 0-3,-4-7-6,1 1-12,0 3-10,-14-9-1,14 6 2,-14-6 0</inkml:trace>
  <inkml:trace contextRef="#ctx0" brushRef="#br1" timeOffset="157378.0013">22342 13468 5,'-1'-10'24,"1"10"1,0 0-6,0 0-1,-5-10-3,-9 9-3,2 6-1,-6 0-2,4 5-1,-6 0-2,6 8 0,-2 1-2,6 5-1,1 0 0,6 4 0,3-3 0,7-1-1,2-4-1,4-5 0,3-7 0,1-4 0,4-8 0,-3-6-1,1-5 1,-2-1 0,-3-5 1,0-1-1,-4-3 1,-2 1-1,-5-3 1,3 3 0,-7 2-1,1 3 0,-1 2 0,-2 8-1,3 9 1,0 0 0,7 12-1,-1 7 0,1 2 1,2 5 0,1 3-1,1 0 1,0-2-1,-1-2 0,-2-5-1,0-4 0,1-1-2,-9-15-2,13 13-5,-13-13-12,6-14-14,3 5 0,-4-9 0,6-3 1</inkml:trace>
  <inkml:trace contextRef="#ctx0" brushRef="#br1" timeOffset="157655.0173">22647 13099 37,'7'-12'31,"-8"2"2,1 10-1,5 18-13,-8-4-9,7 15-1,-5 3-3,4 11 0,-3 0-1,2 9-2,-1-4 1,3 3-2,-1-2-1,2-5 0,0-4-2,1-6-1,3-4-3,-3-12-2,8 1-7,-14-19-10,11 4-12,3-7-1,-7-13 2,7 1 1</inkml:trace>
  <inkml:trace contextRef="#ctx0" brushRef="#br1" timeOffset="157900.0313">22801 13115 19,'-10'-35'31,"9"20"0,-8 3-1,9 12-9,-5 12-4,0 4-4,9 16-3,-7 4-3,8 9-2,-3 2 1,3 6-2,-2-1-1,7 1-1,-3-6 0,-1-4-3,2-4-1,-3-7-4,5 0-5,-7-10-17,2-10-8,2-1-2,-7-11 2</inkml:trace>
  <inkml:trace contextRef="#ctx0" brushRef="#br1" timeOffset="158296.0539">22999 13431 29,'-10'16'29,"9"11"2,-11-7-1,7 4-15,7 0-6,3-3-3,4 0-1,0-8-1,8 0 1,-1-8-1,3-2 2,-1-7-3,1 0 1,-7-8-2,5 2 0,-5-5 0,-5-2-2,-1-4 1,-1-1 0,-4-2-1,-1 1 1,-1 1-1,-4 4 0,-5 3 1,10 15-1,-18-5 0,1 12-1,3 8 0,-2-1-4,8 8-6,-3-3-18,5-5-6,8 1 0,-2-15 0</inkml:trace>
  <inkml:trace contextRef="#ctx0" brushRef="#br1" timeOffset="158656.0746">23482 13407 11,'-2'-14'29,"2"14"2,-6-14 3,-9 6-13,2 5-4,-10-3-4,1 11-2,-8-3-1,11 9-2,-7 0-2,2 8-1,1 1-2,10 4 1,0 2-2,11 0 0,4 0-1,1 1 0,7-5 0,7-2-1,2-3 0,0-6 1,4-2-1,-2-2-1,-1-3-3,0-9-4,6 6-17,-6-4-14,-6-4 1,2 3-1,-11-5 1</inkml:trace>
  <inkml:trace contextRef="#ctx0" brushRef="#br1" timeOffset="159417.1181">23697 13721 37,'0'0'33,"14"-1"3,-14 1-1,5-11-17,5 9-3,-10 2-5,10-13-2,-9 4-1,11 4-2,-12 5 0,9-15-2,-9 15-1,13-13 0,-13 13-1,9-9 0,-9 9 0,0 0-1,10-5 1,-10 5-1,4 11 0,-4-11 1,1 18-1,-2-2 0,-5 0 0,6 4 1,-3 0-1,-4 0 0,4 0 0,2-1 0,-4-1 0,2-3 0,4-3-1,-3-3-1,2-9-1,3 12-2,-3-12-2,0 0-5,0 0-3,0 0-5,0 0-2,0 0 0,0 0 1,-16 5 2,16-5 7,-13 6 7,13-6 10,-13 4 6,13-4 7,0 0 1,-11 0 3,11 0 0,0 0-2,11 0-4,-11 0-4,13 0-2,-13 0-3,20 0-2,-9 0-1,8 3-2,-10-2 1,5 1-3,1 1 1,-3-2-2,4 1 0,0-1-3,1 5-6,-8-1-28,2-5-3,-11 0 1,0 0-2</inkml:trace>
  <inkml:trace contextRef="#ctx0" brushRef="#br1" timeOffset="160579.1843">21124 15374 54,'0'0'33,"11"14"-1,-5 0 0,-8 4-20,3 0-5,3 9-2,-1 0 0,3 1-1,-1-2-1,6 0 1,-1-8-1,4-2 0,0-8-2,5-10 1,1-7-1,1-3 0,2-7 0,0-5 0,1-4 1,-1 1-1,-3-1 0,-4 8-1,-2 6 2,-4 6-1,-10 8-1,4 18 1,-8 9-1,-2 9 1,-5 6-1,1 5 1,0 2-1,-2 1 0,3-3 1,2-3-1,3-5 0,-1-4 0,4-6 0,1-5-1,3-3-1,0-9-3,6 0-3,-9-12-15,9-7-16,5-2 1,-3-10-1,6-1 2</inkml:trace>
  <inkml:trace contextRef="#ctx0" brushRef="#br1" timeOffset="160933.2048">21986 15401 49,'0'0'32,"0"-10"1,-15 13-3,-3-3-16,3 10-4,-11-2-1,2 11-3,-4-2 0,4 10-1,-1 1 0,6 4-2,3 0-1,9 1 0,7-2-1,10-4 0,6-1-1,7-8 0,7-4 0,4-4-1,1-4-2,-2-8 0,1 2-4,-10-8-4,2 4-16,-9-1-10,-16-5 0,-1 10 1,-17-19 1</inkml:trace>
  <inkml:trace contextRef="#ctx0" brushRef="#br1" timeOffset="161113.2151">21772 15625 39,'21'5'33,"-3"-9"0,13 5 0,1-2-18,-1-6-6,3 5-4,0-1-4,-4-5-6,0 5-8,-8-2-14,-7-9-5,4 6-2,-12-9 1</inkml:trace>
  <inkml:trace contextRef="#ctx0" brushRef="#br1" timeOffset="161354.2289">22018 15266 34,'0'0'34,"-17"-3"2,14 20 0,-5 10-11,-1 1-10,8 16-5,-5-4-3,3 10-1,-3-1-2,5 4-1,-2-4 0,3-2-1,3-5-2,0-7-1,3-2-3,-3-13-3,6 2-9,-3-8-24,-6-14 2,12-1-1,-9-12 2</inkml:trace>
  <inkml:trace contextRef="#ctx0" brushRef="#br1" timeOffset="162063.2695">22544 15515 36,'0'0'31,"-19"-10"2,4 10-10,2 6-5,-8-2-5,6 10-2,-9-3 0,5 9-4,0-1-1,6 6-1,2-1-1,9 1-2,3-4 0,7 0 0,7-7 0,6-2-1,2-7 0,4-5 0,0-5-1,-2-3 0,-5-5 0,0-1 0,-7-2 1,-3-3-1,-5-4 0,-5-1 0,-6-3 1,-1 0-1,0 2 1,-2 1-1,1 2 0,1 9 1,7 13 0,-6-10 0,6 10 0,9 24 0,-1-4-1,2 7 1,1 2 0,0 1 0,1 1-2,0-2 1,-4-3-1,-1-4-1,3-3-2,-7-10-3,7 2-8,-10-11-19,0 0-4,13-10-1,-7-7 1</inkml:trace>
  <inkml:trace contextRef="#ctx0" brushRef="#br1" timeOffset="162335.285">22765 15113 48,'6'-21'33,"-6"7"2,0 14 0,6 15-15,-8 2-11,7 13-3,-5 5 0,2 12 0,-4 0-1,4 9-1,-1-3 0,2 2-2,0-8-1,1-2-1,3-5-1,-1-10-1,5-2-3,-6-14-2,7 2-7,-12-16-12,9 0-12,1-5 0,-4-13 1,0-3 1</inkml:trace>
  <inkml:trace contextRef="#ctx0" brushRef="#br1" timeOffset="162571.2985">22874 15116 75,'0'0'36,"0"0"1,9 19-5,-7 7-22,-4 2-3,6 8-2,-2 2-1,0 7 0,0 0-1,3 4-1,1-4-1,1-4-2,2 1-3,-5-10-3,7 3-8,-6-10-19,1-10-5,3-2 0,-9-13 0</inkml:trace>
  <inkml:trace contextRef="#ctx0" brushRef="#br1" timeOffset="162993.3227">23166 15395 65,'-9'14'34,"5"10"-1,-11 1-7,-1-1-18,9 5 0,-1-2-2,2 1 0,3-7-1,8-2-2,3-5 0,3-6-2,6-5 0,2-4 0,1-6-1,6-2 0,-1-6-1,-5-1 1,0-4 0,-1-1 0,-7-2 0,-4 1 0,-6-2 0,-10 2 0,-6 2 0,1 5 0,-7 5 1,-4 4-1,1 5 1,0 5-1,1 3 0,8 3-1,3 5-1,-1-5-4,13 6-15,3-1-16,-4-15 0,19 18-1,-6-17 2</inkml:trace>
  <inkml:trace contextRef="#ctx0" brushRef="#br1" timeOffset="163392.3455">23709 15353 31,'-13'8'34,"-8"-5"2,-1 4-4,-2 8-9,-12-2-5,12 11-4,-9-3-4,11 9-2,2-2-3,4 4-1,2-3-2,13 1 0,4-3-1,2-4-1,5-1 1,1-3-1,4-5 1,3-2-2,1-4 0,-3-6-3,3 0-4,-5-11-13,1 0-20,2 0 1,-5-4-1,-1 0 1</inkml:trace>
  <inkml:trace contextRef="#ctx0" brushRef="#br1" timeOffset="164093.3853">23896 15728 38,'0'0'33,"11"-5"3,-11 5 0,10-2-17,-12-7-5,11 6-4,-5-7-3,-4 10-1,12-16-1,-1 10-1,-11 6 0,17-16-1,-17 16-1,12-10 0,-12 10 0,0 0 0,12 1-1,-12-1 0,4 10 0,-1 0-1,-3 3 1,1 0-1,1 4 0,-5 1 0,-2 4 1,4 3-1,-1 1 1,-3-1-1,3-2 0,0 1-1,-3-5 2,5-3-2,3-2 0,-3-14-2,-5 11 0,5-11-2,0 0-1,0 0-3,0 0-5,5-10-5,-5 10-4,0 0-2,0 0-1,-10-8 1,10 8 4,-15 5 7,5-2 9,0 2 10,0 0 9,-1 2 6,0-2 5,11-5-1,-14 12 1,13-2-3,1-10-3,4 9-5,-4-9-4,21 5-1,-3-6-2,0 4-2,-2-5-1,9 4-2,0-2 0,-2 0-1,-1 1-2,-8-1-3,-1 6-6,1-5-24,-14-1-10,13 4 3,-13-4-2</inkml:trace>
  <inkml:trace contextRef="#ctx0" brushRef="#br1" timeOffset="171536.8113">21872 13459 5,'13'0'21,"-13"0"-5,9-10 0,-9 10-1,8-11 2,-8 11-3,0 0 0,2-11-1,-2 11-2,-12-4-1,-2 3-2,1 7-1,-8-2-1,-1 3-3,-4 0 1,-2 6-1,-2-2-1,4 2 0,-1 0 0,6 2 0,0 2-1,5 2 1,1 2 0,7 1 0,2-1-1,4 2 0,1 1 1,4-2-1,2-2 0,3-1-1,2-4 1,5 0-1,2-4 1,4-1-1,0-4 1,2 0-1,0-2 1,1-2-1,0-1 0,-3-3 0,-2 0-1,-3-1-2,0 2 0,-5-6-3,2 4-4,-10-7-7,-3 10-9,11-8-11,-15-1 1,4 9 1</inkml:trace>
  <inkml:trace contextRef="#ctx0" brushRef="#br1" timeOffset="171837.8283">21644 13614 36,'0'0'31,"0"0"2,0 0-10,9-4-5,-9 4-1,10-3-3,1 7-4,-11-4-1,21-1-1,-9-3-2,6 8-2,-2-6-1,5 5 0,-4-2-2,1 3 0,2-1-1,-1 1 0,2 0-4,-3-5-5,1 1-30,-1 1 1,-7-8 0,1 3-2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8:30:51.1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4-20T08:30:51.611"/>
    </inkml:context>
  </inkml:definitions>
  <inkml:trace contextRef="#ctx0" brushRef="#br0">10371 11148 1548,'-10'-2'3354,"10"2"-258,-10-3-645,10 3 129,-9-3-516,9 3-387,-8-1-516,8 1 0,0 0-129,0 0-258,6-2-258,5 2 129,11 0-129,4 0-129,11 0 129,6-1 0,14 0-129,10-7 0,12-1-129,7-5-258,7 3 129,5-1-258,4-3 258,2 3-258,-1 2 129,-8-1-129,-5 4 258,-10 3-129,-7 0 0,-12 0 0,-11 3 0,-13 0 129,-11-1-129,-10 2 0,-6 0 129,-10 0-129,0 0 129,0 0-129,-5 12 0,5-12-258,-9 10-258,8 3-774,1-13-2838,0 0-516,0 0-516,0 0-129</inkml:trace>
  <inkml:trace contextRef="#ctx1" brushRef="#br0">13935 16114 0</inkml:trace>
  <inkml:trace contextRef="#ctx0" brushRef="#br0" timeOffset="784.0448">12392 10615 4386,'2'-20'4644,"6"7"-258,-8 13-258,14 21-2838,-14 0-516,5 13-129,-1 5-258,-2 11 0,1 0-258,0 3 258,-1 3 0,3-4-258,-1-7 129,3-2-258,-1-10 0,3-6-387,1-2-645,-4-9-2838,4-8-645,0-8 0,-10 0-516</inkml:trace>
  <inkml:trace contextRef="#ctx0" brushRef="#br0" timeOffset="972.0556">12341 10921 4902,'0'0'4515,"0"-12"-129,15 12-645,6 0-3096,6-2-258,6 2-129,6 0-903,-1-4-903,4 1-2322,0 2-387,-3-4-129,1 0 259</inkml:trace>
  <inkml:trace contextRef="#ctx0" brushRef="#br0" timeOffset="1392.0796">12878 10828 3483,'0'0'4128,"-4"5"-258,-10 5-1032,-8-2-1419,6 11 0,-11-4-129,5 9-258,-9-4 0,8 11-129,-2-6 0,8 5-516,5-7 129,8 3-387,4-8 129,10-4-129,8-9 0,7-5 0,2-11-258,3-5 258,-2-5-258,-1-2 258,-2-6-129,-7 2 129,-8-2-258,-5 5 258,-5 2-129,0 4 129,-7 4-129,-1 7 0,-3 7 0,0 3 129,4 13-129,2 7 0,1 4 0,3 6 0,1 1 258,3-2-258,7-2 0,2-5-387,4-3-129,-5-12-1032,9-4-2838,-7-7-258,2-9-258,-4-8-258</inkml:trace>
  <inkml:trace contextRef="#ctx0" brushRef="#br0" timeOffset="1581.0902">13000 10850 3225,'9'-9'4902,"-9"9"-516,9 12 0,-9-2-2709,8 14-516,-4-5-258,5 6-387,-4 4-516,1-8-774,5 3-1419,-6-6-1935,-5-18-129,10 14-645,-10-14 258</inkml:trace>
  <inkml:trace contextRef="#ctx0" brushRef="#br0" timeOffset="1712.0979">13080 10654 3096,'-23'-61'3870,"16"48"-387,-4 3-645,2 5-5805,9 13-516,0-8-258</inkml:trace>
  <inkml:trace contextRef="#ctx0" brushRef="#br0" timeOffset="2052.1173">13249 10450 5805,'-10'-8'5031,"10"8"-258,0 18-387,4-3-2967,7 21-516,-7-1 0,8 13-258,-4 0-258,1 6 129,-1-5-258,3 0 129,-3-6-258,1-1 129,-2-12-258,3-3 129,0-6 0,-2-6-129,0-3-129,1-7-258,4 2-774,-13-7-1935,17-5-1290,-8-4-645,3-1-129,-1-6-516</inkml:trace>
  <inkml:trace contextRef="#ctx0" brushRef="#br0" timeOffset="2396.137">13723 10526 5934,'-13'-12'5031,"3"24"-258,-7 5-258,5 14-3225,-7-1 0,7 17-387,-5 0-258,8 7 0,1 0-387,7-4 129,1 0-387,7-6 0,4-3-129,1-9-516,7-4-387,-5-12-2064,6-1-1548,-3-9-258,2-2-387,-3-9 129</inkml:trace>
  <inkml:trace contextRef="#ctx0" brushRef="#br0" timeOffset="2864.1637">13983 10808 2580,'7'-18'4902,"-5"0"-129,-2 18-129,0-11-1677,-9 2-1548,9 9-129,-12-5-645,2 5-129,-3 2-258,2 3-129,-3 2 129,4 3-258,1 0 258,2 3-258,2 1 0,2 0 0,3-2 0,3 3 0,4-2 0,3 0 0,2 0 0,0-2 0,2 0 0,-2 0 0,0-2 0,-5 0 0,-7-9 0,10 21 0,-10-21 0,-3 15 0,-6-8 0,-1-2 129,-3-1-129,-1-1 0,-2-1 129,4-2-258,3 2-258,-2-2-129,11 0-645,-11-7-1290,11 7-1935,0 0-516,9-13-129,0 4 0</inkml:trace>
  <inkml:trace contextRef="#ctx0" brushRef="#br0" timeOffset="3312.1893">14099 10888 3870,'14'0'4386,"-14"0"129,13-5-387,1 2-2967,-4-9 258,6 8-387,-4-6-258,4 3 129,-4-7-387,1 3-129,-4-1 0,3-1 0,-5-4-129,0-1-129,-4 1 258,-3 0-258,0 1 0,-6 1-129,-3 4 129,-1 5-129,-4 6 0,-2 2 0,-1 8 0,0 9 129,0 2-129,0 6 129,3 0-129,4 2 129,2-1 0,5-1 129,3-1-129,0-1 0,7-2-129,4-4 258,2-1-258,2-6-129,3-1-129,-1-9-774,12 2-3483,-10-4-258,5-4 0,-5-6-774</inkml:trace>
  <inkml:trace contextRef="#ctx0" brushRef="#br0" timeOffset="3600.2059">14548 10699 8385,'-6'-1'5031,"6"1"-258,-16 3-129,8 10-3483,-8-4-258,3 10-129,-3-2-387,4 9 0,0-1-258,2-1 129,4 3-258,4 0 129,2-4-258,7-2 0,6-2-387,0-10-1032,9 0-3096,-2-7-129,4-2-387,-2-8-258</inkml:trace>
  <inkml:trace contextRef="#ctx0" brushRef="#br0" timeOffset="3960.2265">14704 10703 5160,'-30'14'5031,"14"1"-387,2 3 0,1 5-2193,3-3-1677,6 6-129,1-6-129,3 3-129,6-5 0,5-3-258,2-4 0,1-6 0,0-4-129,3-1 129,0-5 0,-3-8 0,-2-5 0,-1-1 0,-5-4 0,-1-1-129,-5-5 129,-3 2 0,-3 6-129,-3 3 129,-3 3-129,-2 8-129,-1 7 129,-1 5-387,7 16-258,-3-8-1161,12 8-2580,0-2-387,6 1-258,7-4-387</inkml:trace>
  <inkml:trace contextRef="#ctx0" brushRef="#br0" timeOffset="4388.251">14853 10750 5160,'0'-28'4902,"0"28"-258,-8-19-258,8 19-2709,0 0-258,-4 9-645,2 5-258,2 6-258,0 0-129,1 4 129,2 1-129,1-3 0,2-2 129,2-3-129,-2-5 0,3-5-129,3-5 129,2-2 0,1-5 0,4-6-129,-2-6 129,0-3-129,2-2 0,0-3 0,-4-2 129,-2 6-129,-2-1 0,-4 3 0,0 9 129,-7 10 0,7-2 0,-4 9 0,-1 10-129,0 3 129,1 3-129,-1 4 0,3-2 0,-1-3-129,5-1-129,-5-9-516,8 6-1161,-12-18-2580,12 4-258,-12-4-387,17-10-129</inkml:trace>
  <inkml:trace contextRef="#ctx0" brushRef="#br0" timeOffset="4884.2792">15299 10219 6063,'10'-3'5031,"-3"12"-129,-3 9-258,5 15-3096,-6 1-516,7 12 0,-7 4-258,3 5-387,-3 2-258,1-5 0,-3-1-129,-1-5 129,2-8-258,-2-4 258,0-13-129,0-2 0,0-19 129,0 0-129,0 0 0,0 0-129,7-21 0,-7-4-129,0 4 129,-4-6-258,-2 3 129,-7 2-258,-1 6 387,-7 4-129,-1 9 129,-3 3 258,2 9-129,-1 9 129,4 3 0,2 6 129,7-2-129,10 5 258,-1-4-129,14-2-129,4-4 0,4-4 0,1-5 0,4-5-129,2-6-129,-4 0-258,3-4-903,-10-8-2967,4-1-387,-5-10-258,0 0-387</inkml:trace>
  <inkml:trace contextRef="#ctx0" brushRef="#br0" timeOffset="5220.2985">15565 10216 10320,'12'45'5160,"0"-17"-516,5 18-1161,0-3-2709,7 15 129,-7-2-258,1 8-387,-2-3-129,-2-1 0,-7-1 0,1-8-129,-5-4 129,-1-9-129,-2-4 0,-2-11 129,0-3-129,-1-6 0,3-14-258,-5 14-258,5-14-3354,0 0-903,0 0-258,5 6-387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8:31:23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16201 10514 4257,'-9'-3'4644,"9"3"-258,0 0-1419,-10-16-1161,10 16-258,0-14-516,0 14-258,13-20 129,-2 13-387,-1-5-129,5 5 129,1-8-258,2 7 0,-1 0 129,5 1-258,-5 0 0,2 3 0,-2 3-129,-5 0 0,4 1-129,-7 1-129,2 6-387,-11-7-516,10 22-1677,-10-10-1677,0 2-516,-6-1-129,-5 2 387</inkml:trace>
  <inkml:trace contextRef="#ctx0" brushRef="#br0" timeOffset="240.0135">16257 10605 2580,'-10'7'4386,"10"-7"-129,0 0 0,-10 0-2451,10 0-516,0 0-258,10 7-387,-10-7-258,14 4-129,-3-4 129,3 1-258,-1-1 0,0 0-129,2 0-258,-3-2-387,7 2-516,-11-4-2064,4 0-1032,-1 1-387,-4 0-129</inkml:trace>
  <inkml:trace contextRef="#ctx0" brushRef="#br0" timeOffset="984.0563">16832 10464 3354,'5'-13'3612,"7"-6"-645,-12 7 0,0 12-1032,-2-20-258,2 20-645,-15-14 0,6 11-387,-8-1-258,1 4 0,-5 0 0,0 11-129,-3 4 0,5 4-129,0 9 0,4 2 0,4 3-129,8 2 129,3 1-258,5-5 129,9-3 0,4-6 0,2-10 0,3-7 0,0-5 0,-4-6 129,1-11 0,-3-2 0,-2-9 258,-2 0-258,-6-3 0,0 2 0,-4-1 0,1 8-129,-3 0 129,-1 6-129,0 3 0,0 13 0,0 0 0,0 0 0,0 6-129,0 9 129,0 7 0,4 7 0,-2 6 0,1 6 0,1 3 0,-1 4 0,0 1 0,1 0 0,-4-3 0,0-4 0,0-5 0,-3-7 0,-3-7 129,-1-2-129,-2-9 129,-1-3 0,-4-5-129,1-4 0,-1 0 129,0-1-258,2-4-387,-5-10-1290,10 4-2322,2-4-516,2 0-258,3-1-258</inkml:trace>
  <inkml:trace contextRef="#ctx0" brushRef="#br0" timeOffset="1248.0712">17019 10370 7353,'0'0'4773,"8"3"-258,-6 9-258,0 7-3870,1 1 0,4 8 129,-2 2-258,2 2-129,-2 1 0,2 0-129,0-4-258,-2-6-258,3 6-774,-8-18-1290,0 1-1935,0-12 0,0 0-516</inkml:trace>
  <inkml:trace contextRef="#ctx0" brushRef="#br0" timeOffset="1428.0817">17065 10265 3999,'10'-68'4515,"-7"40"-129,4 12-387,-7 16-2838,12-9-387,-12 9-903,16 17-1290,-6 7-2709,-3 3-129,3 7-258,-3-2 130</inkml:trace>
  <inkml:trace contextRef="#ctx0" brushRef="#br0" timeOffset="1816.1039">17226 10376 4644,'0'0'4386,"0"0"-258,0 0-129,0 0-3483,0 20 0,4-1-129,5 6-258,-1 1 0,0 2-129,-1-2 129,2-2-129,1 0 0,-2-3 129,-1-8 129,-7-13 129,11 12-129,-3-12 258,-8 0-129,14-19 129,-6-5 258,1 0-258,0-6-129,1-6-258,2 0 0,-1-2 129,0-1-258,-2 2 0,0 8-258,-3 2-387,4 17-903,-10-1-2709,0 11-387,0 0-258,2 9-258</inkml:trace>
  <inkml:trace contextRef="#ctx0" brushRef="#br0" timeOffset="2244.1283">17509 10471 4128,'17'3'5031,"-7"-3"-387,0-5-387,6 3-2451,-7-13-516,11 9-258,-8-5-645,2-3-129,1 1 0,-1 2-129,-4-3-129,2 0 129,-5-1-129,-3-8 0,-1 3 0,-3 1 129,0-1-258,-3 1 129,-6 2 0,-1 7 0,-4 2 129,-2 8 0,-1 9 129,0 8-129,-3 7 129,6 3-129,2 3 387,2 5-387,6-2 0,2 3 0,2-5 0,5 1 0,4-4-129,1-2 0,3-4-258,0-7-129,2 5-774,-7-16-1548,6 1-2064,-2-5-258,3-7-387,-2-5 258</inkml:trace>
  <inkml:trace contextRef="#ctx0" brushRef="#br0" timeOffset="2668.1526">17862 10247 5547,'0'0'4902,"10"19"-258,-10-2-387,-6 1-3483,6 10-129,-6-2 0,5 8-129,-4-3-129,3 1-258,-2-3 0,4-4 0,0-6-129,2-4 129,-2-15 0,11 13 0,0-13 0,2-7 129,1-9-129,1 0 0,0-5 129,2 1-129,-2-1 0,0 2 0,-4 4 129,1 4-129,-12 11 0,12-3 0,-12 3 129,7 11-258,-5 6 129,1 2-129,1 4 0,-1-1 129,1 2-258,-1-2 0,2 6-516,-5-13-1548,0 5-2451,0-4-129,0-4-516,0 1-129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8:35:58.87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4-20T08:36:24.095"/>
    </inkml:context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4309 7168 903,'0'0'2967,"0"0"-387,0 0-516,0 0-516,0 0-387,0 0-516,0 0-1032,0 0-1290,12 17-1806,-12-17-258</inkml:trace>
  <inkml:trace contextRef="#ctx0" brushRef="#br0" timeOffset="12362.7071">4054 11006 1161,'0'0'516,"9"1"129,-9-1 0,9-1-387,-9 1 0,15-2-258,-7 2 129,0 0-129,0 0 258,1 0-129,3 0 0,3 3 129,-1 2 0,3-2 129,4 1 129,3-1-129,5 0 387,3 1-258,3 0 0,1-1 129,4 1-129,2-2 0,4 0 0,-3-1-258,5 1 258,1-2-387,2 3 129,5-3-129,2 2 0,0 0-129,1 0 0,0-1 0,3-2 129,0 2-129,0 0 0,-2-1-129,0 0 258,3 0-129,3 0 0,-3 0 0,1 0 0,4 0 258,-3 0-258,2 0 129,2 0-129,-3 0 0,2-5 129,1 1-129,-3-3 0,-3-5-129,-3 3 258,0-5-258,-5 4-258,-9-4-1677,-1 12-1290,-16-14 0</inkml:trace>
  <inkml:trace contextRef="#ctx0" brushRef="#br0" timeOffset="15734.9">7037 11035 1032,'28'1'1290,"-5"-1"-258,-2 0-129,3 0 0,1 0 0,5 0-129,-4 0-129,3 0 0,3 0-129,-4 0 258,3 4-129,-1-4 0,2 3-258,0-2 0,1 0 0,1-1-129,2 1 0,0-1 129,5 1-258,-1-1 129,4 3-129,-1-2 129,3 1 129,-2-1-129,1 2-129,-3 0 129,3 1-129,0-2 0,-2 3-129,-3-2 258,1 1-258,-3 0 129,-1-1-129,2-1 129,-4 5-129,-4-4 0,3 3 129,-3-4-129,0 5 0,-2-6 129,-3 4-129,1-4 0,-5 0 0,-2 1 0,-2 0 0,-5-2 0,1 1 129,-14-1-129,14 2 129,-14-2 129,0 0-129,0 0 129,7 5-129,-7-5-129,0 0 129,0 0-129,0 0-516,7 1-3225,3 2 258,-10-3-774,12-2 258</inkml:trace>
  <inkml:trace contextRef="#ctx0" brushRef="#br0" timeOffset="24870.4225">21533 9676 1419,'8'-12'4902,"-8"12"0,3-14-258,-3 14-2451,0 0-258,0 0-774,0 0-258,0 11-387,-5 1-258,-2 10-129,-4-1 0,-2 6-129,-1 2 0,0 3 129,-1-3-129,-2-1 0,3-2-129,0-4 129,0 1-258,-1-9-129,6 4-774,-7-17-1290,8 4-2193,-1-5-387,1-5-258</inkml:trace>
  <inkml:trace contextRef="#ctx0" brushRef="#br0" timeOffset="25103.4358">21249 9636 3225,'7'0'4902,"-7"0"-516,19 16 129,-4 4-3612,-1-2 0,8 9 0,-5 3-516,5 6-129,1-3-129,0 3 0,0-7-258,-2-4-387,6 3-1548,-8-11-2322,1-10-258,-2-2-387</inkml:trace>
  <inkml:trace contextRef="#ctx1" brushRef="#br0">25199 12750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0,-100 60 0,100-60 0,0 0 0,0 0 0,0 0 0,0 0 0,0 0 0,0 0 0,0 0 0,-36 49 0,36-49 0,0 0 0,0 0 0,0 0 0</inkml:trace>
  <inkml:trace contextRef="#ctx0" brushRef="#br0" timeOffset="25375.4514">21706 9719 4644,'21'9'4902,"-9"-8"0,2 3-1290,-3-7-2064,11 3-129,-7-5-516,11 3-258,-6-3-387,1 1-258,0 2-387,-8-3-903,8 5-2451,-13 0-903,-8 0-516,0 0-129</inkml:trace>
  <inkml:trace contextRef="#ctx0" brushRef="#br0" timeOffset="25555.4617">21741 9839 3354,'-2'13'4773,"8"-4"-516,7-8-774,-1-1-2322,10 0-387,-4 0-645,4-1-1032,2 1-1677,-1 1-1677,-5-1-387,2 3 0</inkml:trace>
  <inkml:trace contextRef="#ctx0" brushRef="#br0" timeOffset="26062.4907">22071 9632 5289,'2'17'5160,"4"-4"-387,1 4-387,3 4-3870,-3 0 0,7 5 0,-4-1-387,3 4 129,-2-2-129,4-5 129,-1-4-258,1-5 129,-1-7 0,3-4 129,-2-2-129,1-8 0,-1-6 129,1-3 0,-1-3 0,-3-3-129,0 3 0,-3 4 0,-2 3 0,-7 13-129,5-12 0,-5 12 0,0 16 0,-2 6 129,-3 6-129,-2 10 0,0 2 129,-3 9-129,0-1 0,2 1 129,0-6-129,3 2 258,1-8-516,3-7 129,1-1-258,0-29-774,4 15-3483,-4-15-258,13-1-129,-8-18-645</inkml:trace>
  <inkml:trace contextRef="#ctx0" brushRef="#br0" timeOffset="26311.5049">22534 9630 5547,'11'33'4644,"-8"-8"-258,-3-2-1548,3 17-2322,-3-4 129,5 8 0,-4-3-387,3 0-129,-2-3-387,0-10-1419,0-4-2580,0-2-258,-2-7-387</inkml:trace>
  <inkml:trace contextRef="#ctx0" brushRef="#br0" timeOffset="26531.5174">22437 9913 2580,'0'0'4902,"17"-9"-129,1 8-129,-3-9-3096,9 10-258,-1 0-258,8 0-387,-8 0-387,2 0-516,0 4-1935,-3-4-2451,-3 0-129,-4-4-645</inkml:trace>
  <inkml:trace contextRef="#ctx0" brushRef="#br0" timeOffset="26755.5303">22830 9670 5160,'12'27'5289,"-9"-8"-258,2 5-516,-5 4-3483,4 13 129,-4-3-645,0 5-258,0 1-258,0-8-1032,0 2-3483,0-5-387,-2-3-129,1-7-516</inkml:trace>
  <inkml:trace contextRef="#ctx0" brushRef="#br0" timeOffset="28686.6408">21105 10663 2709,'9'-14'4773,"-7"-3"-387,-2 17-387,-6-20-3225,6 20-258,-18-10 0,7 10-258,-6 1-129,2 5 0,-3 7 258,3 5-129,-4 4 129,4 5-129,1-2 0,4 6 0,3-7-129,7 5 129,-2-8-129,8-5 0,4-2 0,7-7 0,-2-7 0,3 0 0,-2-10 129,1-3 0,-4-6 0,2-3-129,-6-5 129,-2-1-129,-3-4 0,-3 3-129,0 2 129,-1 3-129,-1 7 129,-1 5-258,2 12 129,0 0 0,-5 13 0,5 9 0,-2 8 0,4 2 0,1 4 0,4 2 0,4 0-129,-2-9-516,7 2-1419,-4-10-2451,2-10-387,1-5-387,-3-6 258</inkml:trace>
  <inkml:trace contextRef="#ctx0" brushRef="#br0" timeOffset="29074.663">21388 10604 903,'0'0'3999,"-18"5"258,9 8-258,-2-2-2838,-4-5 0,6 10-129,-8-9-258,10 9-129,-3-4 129,7 2-258,-1-3-129,4 3-129,4-3-129,4 1 0,4-3 0,2 3-129,0 2 129,0-2-129,0 0 0,-2-1 0,-3 1 0,0 0 0,-8-2 0,-1 2 129,0-12 0,-7 20-129,-5-11 129,1 1 0,-1-6-129,1 4-129,11-8-645,-19 5-2580,19-5-1161,0 0-258,-1-6-258</inkml:trace>
  <inkml:trace contextRef="#ctx0" brushRef="#br0" timeOffset="29466.6854">21616 10586 3999,'3'-12'4515,"-3"12"-129,0 0-129,-11 4-3612,0 1-387,1 11 387,-2-3-387,2 6 129,1-1 0,4 5 129,-2-6-129,5 7-129,2-4 0,0-1-129,5-3 0,4 3 0,-2-3-129,3-1 0,-1-3 0,-2 0 0,-1 0 0,-2-1 0,-4 2 0,0-13 0,-4 18 0,-4-6 0,-6-4 0,-1-1 0,-1 0-129,-1-4-258,5 7-903,-3-10-3225,8 0-258,7 0-387,-9-14 387</inkml:trace>
  <inkml:trace contextRef="#ctx0" brushRef="#br0" timeOffset="29878.709">21669 10750 2193,'20'8'4515,"1"0"-258,-9-8 0,0 0-3612,5 0 258,-2-5-129,5 1-258,-5-6 129,5 3-258,-4-9 129,-5 3-258,-1-4 0,-2 1-129,-7-2 0,-1 2 0,-6-4 0,-4 7 0,-4 4-129,-2 3 129,-4 5 0,1 1 0,-3 8 0,3 8 129,2 5 129,3 6-129,3-7 129,5 10-129,3-3-129,3-2 129,6 3-129,4-4 129,6-4-258,0 0 0,1-1-387,0-10-516,7 9-2064,-10-15-1806,2 3-258,-5-6-387</inkml:trace>
  <inkml:trace contextRef="#ctx0" brushRef="#br0" timeOffset="30218.7284">21911 10616 4128,'12'-16'4773,"-12"16"-516,15 4-129,-3 9-3741,-8 6-258,3 8 0,-1 2-129,1 4 0,-2 0 0,0-2 0,0-2 0,-4-7 0,2-4 129,-1-2 0,-2-16 258,0 0-129,0 0 129,0 0 0,8-20 0,-2 0 0,-2-2 0,7-2 0,-1-2-129,2 1-129,2 3 0,1 0-516,-1 15-903,-3-3-3096,-1 4-258,-10 6-516,11-7 129</inkml:trace>
  <inkml:trace contextRef="#ctx0" brushRef="#br0" timeOffset="30534.7465">22233 10397 3225,'8'-5'5160,"-8"5"-129,7 18-516,-4-7-1548,0 18-2580,-3 3 0,4 8 129,-3 3-387,-1 9 0,2-5-129,0 1 129,0-3-129,0-4 0,3-6 129,4-6-129,-2-4 129,3-9-129,4-3 0,-2-6-516,7 2-1290,-9-9-2709,1 0-129,-11 0-774,11-23 387</inkml:trace>
  <inkml:trace contextRef="#ctx0" brushRef="#br0" timeOffset="30731.7577">22151 10648 2451,'0'0'5160,"5"3"-258,12-3 0,4-14-2709,6 14-1032,-5-6-258,9 3-516,-2 5-2193,-3-2-2580,-4 1-258,-5 3-516,-7 0 0</inkml:trace>
  <inkml:trace contextRef="#ctx0" brushRef="#br0" timeOffset="31450.7989">22809 10499 3225,'8'-5'5160,"-8"5"-387,0 0 0,0 0-3096,-11 1-387,4 11-258,-5-1-516,-2 7-258,-4 7 0,0 7 0,-2 4 0,-1 9 0,0-2 0,4 6 0,3 2 129,7-6-258,1-1 258,6-5-387,5-6 258,7-1-258,0-4 129,5-6-129,-2-4 129,1-3-258,-1-1-258,-3-6-387,1 6-645,-13-14-3096,12 4-645,-12-4 0,0 0-516</inkml:trace>
  <inkml:trace contextRef="#ctx0" brushRef="#br0" timeOffset="31742.8156">23110 10724 6063,'11'20'4902,"-13"0"-387,-14 6-774,-4 1-3354,3 4 129,-7 0 0,2 0-258,-2-4 0,3 1 0,3-3-258,-2-12-1419,3-4-2709,3-2-516,1-7-516,6-5 0</inkml:trace>
  <inkml:trace contextRef="#ctx0" brushRef="#br0" timeOffset="31954.8277">22872 10706 7482,'14'26'5031,"-4"-4"-129,4 3-774,-2-3-3483,5 10 0,2-3-516,2 1-129,3-1-387,-2-10-903,7 4-3096,-4-7-516,-3-5-129,-1-5-258</inkml:trace>
  <inkml:trace contextRef="#ctx0" brushRef="#br0" timeOffset="32350.8504">23292 10664 7224,'24'6'5031,"-12"4"-129,2 2-516,5 4-3741,-1-1 0,6 6-129,-3-1-258,2 1-129,-1 1 0,2-3 129,0-3-258,-4 2 258,-4-3-387,-1-3 129,-1-2 0,-7 1-129,-2 2 129,-5-13 0,-2 18 0,-6-7 0,-8-3 0,-6 2 0,0-2 0,-2-1-129,1-1 258,1-1-258,5 1 129,2-3-387,15-3-774,-19 10-3096,19-10-645,0 0-129,6 0-258</inkml:trace>
  <inkml:trace contextRef="#ctx0" brushRef="#br0" timeOffset="32862.8796">23781 10711 5805,'30'-17'5160,"-19"14"-258,-2 3-258,-1 5-3483,-8-5-387,-3 14-258,3-14-129,-11 22-258,6-4 0,0-1 0,0 3-129,0 1 129,5-3-129,0 2 129,3-4-129,5 0 0,3-5 0,1 0 0,0-2 0,5-1 0,0-1-129,1 0 129,2 0 0,-4 2 0,0 0-129,-3-1 129,-1 3 129,-4-1-258,-4 2 258,-1 4-258,-3 2 129,-3 0-129,-3-2 258,-4 1-129,-2-1 0,-1-2 0,-1-4 0,0-3 0,-2-4 0,0-3-516,7 1-1290,-8-7-2580,5-7-516,-4-3-258,3-4-258</inkml:trace>
  <inkml:trace contextRef="#ctx0" brushRef="#br0" timeOffset="33094.8929">23799 10765 5676,'25'-23'5418,"-10"9"-387,-1 1-387,5 6-2322,-9-4-1677,6 7-258,-1 3-258,-1 0-387,1 3-387,-4-2-1419,7 5-2580,-6 0-645,4 3-129,-2-5 129</inkml:trace>
  <inkml:trace contextRef="#ctx0" brushRef="#br0" timeOffset="33402.9105">24172 10581 6321,'29'-6'5418,"-12"6"-258,0 5-516,5 14-2838,-7-6-387,3 18-387,2 0-516,0 7-129,-2 2-258,1 6 129,-5-2-129,-6 4-129,-5-2 129,-3-4-258,-6-2 258,-1-5-129,-5-6 0,-4-1-258,3-4-903,-1-8-3612,3-6-258,0-8-129,1-2-774</inkml:trace>
  <inkml:trace contextRef="#ctx0" brushRef="#br0" timeOffset="35095.0073">22847 9266 3483,'22'-1'5031,"-5"-2"-258,6 3-1935,-1-10-774,15 10-129,-5-6-774,12 6 0,-5 0-645,2 0-129,-3 0-258,0 2-129,-6 4 0,-6-1-129,-2 0 0,-10-3-258,-2 5-387,-12-7-903,10 0-2967,-10 0-258,-7 0-258,-5 0-258</inkml:trace>
  <inkml:trace contextRef="#ctx0" brushRef="#br0" timeOffset="35575.0348">22913 9155 3225,'0'0'4386,"0"0"-258,0 0-2322,0 0-258,0 0 0,-6 10-387,-5-9-129,11-1-258,-21 14-129,13-2 0,-9-5-258,3 3-129,-3 1-129,2 0 129,1-2-129,3 2 0,-1-4-129,12-7 129,-11 12 0,11-12 0,2 16-129,9-7 129,2 0 0,4 2 0,5 0 0,0 0 0,2 3-129,-3-1-645,4 10-2709,-7-9-1290,-3 3-387,-7 2-129</inkml:trace>
  <inkml:trace contextRef="#ctx0" brushRef="#br0" timeOffset="41610.38">10579 10016 3096,'0'0'4902,"8"10"-129,-3 3-258,-1 5-1935,-1-2-1677,9 11 0,-5 3-258,5 7-258,-3-1 0,3 1-258,1-3 129,3-4-129,-4-9 0,6-1 0,0-15 0,1-5 0,2-13-258,2-7 258,-1-8-129,3-4 129,-2-5 0,-2-2-129,0 2 258,-4 3-129,-3 6 0,-4 8 0,-10 20 0,12-12-129,-9 22 129,-3 16-129,-3 14 258,-3 9-129,0 10 129,-1 10-129,0 3 129,-2 3-129,-1-2 129,5-7-129,-1-7-129,2-10 129,2-7-258,1-13 129,1-10-129,0-19-258,0 0-129,0 0-903,13-18-2709,-6-9-774,3-11-387,0-4-129</inkml:trace>
  <inkml:trace contextRef="#ctx0" brushRef="#br0" timeOffset="41867.3947">11209 10047 7353,'28'-32'4902,"-18"27"0,-10 5-387,17 12-3354,-17 9-516,0 12-129,0 6-258,0 11 129,0 6-258,0 3 0,0 1 129,0-1-258,-3-5 0,1-8-258,2-6-516,-5-18-903,5-2-2967,0-20-258,0 0-258,-12-6-258</inkml:trace>
  <inkml:trace contextRef="#ctx0" brushRef="#br0" timeOffset="42071.4063">11074 10325 5547,'-29'-20'5160,"29"20"-258,0 0-387,15 6-2709,1-6-774,12 1-258,2-1-129,11 3-258,0-2-258,4-1-129,1 0-129,-2-12-774,2 10-516,-11-18-1677,1 4-1677,-5-6-387,-5-3-129</inkml:trace>
  <inkml:trace contextRef="#ctx0" brushRef="#br0" timeOffset="42326.4209">11616 9982 3612,'3'-11'5031,"6"6"129,-9 5-516,12 14-2322,-12-14-774,7 27-387,-4-9-516,3 13 0,-2 2-387,1 8 0,-1 0-258,-1 1 129,1 0 0,-2-1-129,-1-7 129,-1 1-258,0-8 0,0-9-516,5 5-2064,-5-23-2064,-2 14-258,2-14-387,0 0-258</inkml:trace>
  <inkml:trace contextRef="#ctx0" brushRef="#br0" timeOffset="42890.4532">12009 10005 6321,'8'-5'5418,"1"5"-258,-9 0-516,19 10-2580,-19-10-903,25 15-387,-8-3-258,7 4-129,2 1-129,3 0-129,2 1 0,0-3 0,-1 4-129,-3-1 0,-2-4 0,-5-2 0,-4 1 0,-3-2 0,-7 2-129,-3 3 129,-3-1 0,-7 3 0,-6 0 129,-3 0-129,-3 2 129,-4 2-129,-3 0 129,-1-5-129,-1 2 129,2-4-129,4 1 0,3-2 0,4-4 0,1-1-129,14-9 0,-11 12-258,11-12-258,0 0-1935,0 0-2322,9 0-258,0-2-387,1-10-258</inkml:trace>
  <inkml:trace contextRef="#ctx0" brushRef="#br0" timeOffset="43603.494">12716 10001 5934,'11'-8'5289,"-11"8"-258,12-10-258,-2 10-3225,-10 0-258,0 0-387,0 0-516,-3 17-258,-3-2 0,-1 3-129,-1 6 0,-1 3 0,2 1 0,2 0 0,3-3 129,2-2-129,2 0 0,5-7 0,3-1 0,4-8 129,2-3-129,1-3 0,0 1 0,1 5 0,0-5 0,-3 7 0,0-4 129,-3 6-258,-1 6 258,-3 2-129,-1 2 129,-3 1-129,1-2 129,-5 3-129,0 4 0,0 0 0,-7-3 0,-2 0 0,-2-4 0,-3-1 129,-5-5-129,2-3 129,-3-8 0,-3-1 0,2-2 0,-1-2 0,1-3-129,1-3 0,1 0 0,5-1 0,1 4-258,5-6-129,8 11-645,-8-10-3741,10-2-129,2-2-387,5 1-516</inkml:trace>
  <inkml:trace contextRef="#ctx0" brushRef="#br0" timeOffset="43926.5124">12720 10061 8385,'10'-7'5547,"2"4"-387,0-7-258,7 10-3354,-7-9-645,11 5-129,0-2-387,3 3 0,1 0-258,4 3 0,-2 0 0,2 0 0,-4 0-129,-6 1 0,-2 1-129,-4-2 0,-6 4-387,-9-4-1032,0 0-3483,-5 0-258,-5 0-258,-8 0-387</inkml:trace>
  <inkml:trace contextRef="#ctx0" brushRef="#br0" timeOffset="49226.8156">7030 9664 1419,'-38'11'1161,"14"2"387,-1 3 129,-5 8 516,2 5-387,-5 10-258,7 8 0,-4 4-387,3 8-387,4 6-129,4 8-258,2 1-258,8 7-129,7-3 0,2 3 0,11-1 0,11-2-129,6-6 0,8-11 0,8-8 0,4-14 129,5-9-129,5-18 0,5-12 0,1-13-129,2-19 258,-3-9 0,-3-14 0,-5-8 387,-6-9 0,-7-8 0,-15-12 516,-9-2-129,-15-12 129,-3 4-129,-23-6 0,-9 11-129,-18 5 0,-5 18-129,-8 16-258,-4 21-129,-1 24-258,4 13-516,7 35-1419,11 15-2064,9 12-258,13 19-645,10 8 258</inkml:trace>
  <inkml:trace contextRef="#ctx0" brushRef="#br0" timeOffset="52302.9913">8530 6863 6837,'14'21'4644,"-9"0"-129,-3 5-258,-2 5-3999,0 11 129,0 2 129,5 6-258,-4 0 258,3 0-258,-2 0 0,2-3-258,0-10 0,-2-9-516,3 5-774,-5-19-774,0 0-2451,0-14-258,0 0-129,-9 2 259</inkml:trace>
  <inkml:trace contextRef="#ctx0" brushRef="#br0" timeOffset="52703.0144">8427 6946 8256,'-5'-26'4902,"5"10"-258,8-7-1032,9 6-2709,4-3-129,10 2-258,0-1-258,4 7 0,2 3-129,3 6 0,-6 3-129,-3 6 258,-2 8-516,-8 9 258,-6 4 0,-3 1 0,-8 1 0,-4 3 258,-8-4-258,-4 1 129,-6-5-129,-1 0 258,-7-4-129,2-2 129,-5-4-129,5-4 129,-1-3-129,4-1 0,4-2 0,1-4-129,8 0-258,8 0-129,0 0-903,0 0-3354,13 1-258,4-1-387,4 0-258</inkml:trace>
  <inkml:trace contextRef="#ctx0" brushRef="#br0" timeOffset="53919.084">9348 6758 258,'9'5'4644,"6"-2"0,-15-3 0,0 0-2193,0 0-258,0 0-774,0 0-387,0 0-258,0 0-387,-10-5-129,10 5 0,-16-1-258,7 0 129,-5 0-129,-2-1 0,0 2 0,1 0 129,-2 0-129,0 0 0,1 4 129,1 0-129,3-2 129,2 4 0,2 1-129,8-7 0,-8 17 129,6 0 0,2 1-129,-2 10 129,2 4-129,2 6 129,2 7-129,-1 9 129,0 2 258,-2 4-387,2 4 129,-3 2 0,0 1 0,0 2 0,-5-4 0,0-2-129,-1-2-129,1-9 129,-1-8 0,2-6 0,1-9-129,1-8 129,0-6 0,1-3 0,1-12 0,0 0 0,0 0 0,8 7 0,1-7 0,3 0 0,2-2 129,3 1-129,3 1 0,1 0 129,2 0 0,-2 0-129,3 0 129,-3 0-129,-5 2-129,-2-2-129,-1 5-645,-13-5-3354,8 0-387,-8 0-516,0 0-258</inkml:trace>
  <inkml:trace contextRef="#ctx0" brushRef="#br0" timeOffset="55802.1915">4912 10938 129,'0'0'3870,"0"16"129,0-16-645,-7 21-774,7-6-903,0 0-258,3 10-516,1-3 0,7 4-387,0-1 0,8 0-258,-5-6 0,11 3 0,-4-8-129,6-4 0,-2-6 0,2-4 0,2-2 129,2-4 0,-3-5 129,2-3-129,0-2 129,2 7-129,2-3 0,2 9 0,-3 0-129,1 3 0,2 6 0,-3 6-129,-1 4 0,-3 3 0,-5 7 0,-2-3 129,-4 2-129,-6-3 0,-4 0 0,-4-4 129,-4-2-258,0-5 258,0-11-129,-8 7 0,8-7 0,-15-11 0,10-1 129,1-5-129,3-5 0,1 2 0,8-3 129,3 3-129,9 4 0,1 2 258,9 5-258,2 3 129,4 5-129,3 1 0,2 6 129,-1 4-129,1 1 0,3 3 0,-3 1 129,-1-1-129,0-1 0,-2-2 129,1-6-129,-2 0 129,-4-5 0,0-2 129,-3-8-129,-5-1 129,-2-5-129,-2 2 129,-5-2-129,-3 1 0,-3-3 0,-3 5-129,0 2-258,-7-4-1419,0 15-2967,0 0 129,0 0-516,0 0-516</inkml:trace>
  <inkml:trace contextRef="#ctx0" brushRef="#br0" timeOffset="60003.432">9881 7134 3999,'9'6'5418,"-9"-6"-387,9 8-258,-9-8-1806,0 0-2064,-4 13 0,4-1-516,-7-1 129,-2 6-516,-2 4 129,-3 3 0,-7 2 0,-3 5 0,-3-2-129,-6 2 129,2-1-129,0-3 0,4-1 0,0-5-258,6-3-387,1-12-774,20-6-2064,-14 8-1419,14-8-129,-3-17-387</inkml:trace>
  <inkml:trace contextRef="#ctx0" brushRef="#br0" timeOffset="60234.4452">9588 7210 3612,'11'-36'5031,"-11"36"-129,13-12-258,5 12-2193,-10 1-903,14 16-258,-2 0-387,3 12-129,2 2-258,4 7-129,1-1 0,-2 4-258,0-4-129,-1 1 0,-2-8-258,-2-9-129,4 2-1290,-9-22-3096,0-1-258,-4-10-258,-1-11-516</inkml:trace>
  <inkml:trace contextRef="#ctx0" brushRef="#br0" timeOffset="60439.4569">10205 7091 6966,'8'28'5160,"-8"-12"-645,2 2-258,-1-6-3999,-1 3-1032,6-4-3096,2 1-645,-2 1-258,-2-2-516</inkml:trace>
  <inkml:trace contextRef="#ctx0" brushRef="#br0" timeOffset="60622.4674">10255 7339 2709,'-2'21'4257,"2"-21"-129,-3 28-387,3-14-3096,0 1-516,0 3 0,0 5-645,0-6-1548,0-7-1806,11 8-387,-11-18 258</inkml:trace>
  <inkml:trace contextRef="#ctx0" brushRef="#br0" timeOffset="60894.483">10477 7213 5547,'21'-14'5289,"-9"11"-516,4 1 0,3-5-3096,6 5-1032,-3-5-129,12 6-258,-1-2 0,5-2-129,1 3-129,2-3-387,-1 5-516,-10-2-3483,0 0-387,-11 0-258,-6 2-258</inkml:trace>
  <inkml:trace contextRef="#ctx0" brushRef="#br0" timeOffset="61126.4962">10649 7340 3096,'-24'36'5160,"24"-36"0,-2 18-129,2-18-2451,21 0-1161,-8-3-258,12 3-387,-1-5-129,6 0-387,1 0-258,0-1 0,1 1-258,-4-2-774,3 7-2838,-9-5-903,-3 0-516,-7 1-129</inkml:trace>
  <inkml:trace contextRef="#ctx0" brushRef="#br0" timeOffset="61614.5241">11288 6987 5289,'26'-4'5547,"-17"4"-387,-9 0-387,15 18-1806,-13-1-2451,2 5 129,-3 5-258,-1 7-258,0 2 0,0 2-129,0 7 129,0-3-129,-1-3 129,-1-2-258,2 1 129,0-6 0,5 1-129,2-4 129,3-5 0,3-4 0,3-3-129,4-3 129,-1-4 0,5-3 0,0-4-129,-1-2 0,4 2-258,-6-3-516,3 0-1677,-7 0-2064,-2-4-645,-6-5-129,-9 9 129</inkml:trace>
  <inkml:trace contextRef="#ctx0" brushRef="#br0" timeOffset="61862.5383">11388 7315 4128,'0'0'5676,"12"5"-774,6-5 129,7 0-1935,0 0-2451,6-1 0,0-3-516,-1-1-258,-1 3-258,-9-9-774,6 5-3354,-12-1-258,-6-1-516,-8 8 0</inkml:trace>
  <inkml:trace contextRef="#ctx0" brushRef="#br0" timeOffset="62067.5501">11363 7147 6837,'-11'-2'5289,"11"2"0,9-17-516,14 10-3612,-2-7-129,10 6-258,-3-4-516,4 2-387,2 3-516,-7-10-3483,-1 11-645,-7-2-645,-2 2-129</inkml:trace>
  <inkml:trace contextRef="#ctx0" brushRef="#br0" timeOffset="62750.5891">11695 6862 8643,'0'0'5676,"0"0"-387,15-4-258,-3-8-3741,5 10-774,5-6-129,5 5 0,1 0-258,0 2 0,1 0 0,0 1-129,-1-1 129,-1 0-129,-5-1 0,-1 1 0,-5 1 0,-3 0 0,-3 0 0,-10 0 129,8 1-129,-8-1 0,3 18-129,-3-5 129,0 2 0,0 4 0,-4 5 0,4 4 0,-2 4 0,1 6 0,-1 3 129,0 3 0,0 5 0,1 2-129,-1 2 129,2 4-129,0-3 129,0 1-129,0-1-129,0-2 0,-1-6 129,2-3 0,1-8-129,-2-4 129,0-6 129,-2-6-129,-5-1 129,-3-4 0,-1-5 0,-7 2 0,0-2 129,-2-1-129,-2 0 0,-1-1 129,3 1-258,2-5 0,0 4-387,2-7-1290,4 1-3354,-2 2-258,3 0-387,-1 2-645</inkml:trace>
  <inkml:trace contextRef="#ctx1" brushRef="#br0" timeOffset="40227.3008">10431 12567 0,'0'0'0,"0"0"0,0 0 0,0 0 0,0 0 0,0 0 0,0 0 0,0 0 0,0 0 0,0 0 0,0 0 0,0 0 0,0 0 0,0 0 0,0 0 0</inkml:trace>
  <inkml:trace contextRef="#ctx0" brushRef="#br0" timeOffset="87603.0106">12288 14070 7353,'10'2'4128,"-10"-2"258,12-5-1161,-12 5-2709,0 0-129,0 0 129,0 0 0,10-8 129,-10 8 0,0 0-129,0 0 0,0 8-129,0-8 0,4 24-258,-2-3 258,3 5-387,1 2 129,1 2-129,0 3 129,3-1-258,1-6 129,-1 1 0,4-5 0,1-7 0,2-4 129,3-4-129,3-7 129,-2 0-129,7-11 0,-1-4 129,3-4 0,-1-3-129,-2-5 129,1-1 0,-5 0-129,-2 3 129,-3-2 0,-6 5 0,-1 5-129,-11 17 258,9-5-129,-9 10-129,-3 16 129,-8 13-129,-3 5 0,-2 9-129,-6 6 129,-1 3 0,-2-3-129,1 3 129,0-4 0,0-6 0,4-3 0,2-7 0,3-7-129,2-6 129,5-2-258,1-8-129,7-3-774,0-11-2580,0-9-903,4-10-516,11-3-387</inkml:trace>
  <inkml:trace contextRef="#ctx0" brushRef="#br0" timeOffset="88006.0336">13140 13981 8256,'14'-5'5031,"-3"3"-387,-11 2 0,0 0-3870,10 8-258,-10-8 258,4 32-387,-2-8 0,0 10-258,-1 4 0,-1 5-129,0 0 129,0 7-258,-1-4 129,-1 1-129,-2-2 0,-2-8-129,4-2-258,-5-8-387,5 2-516,-11-21-1677,13-8-1677,-16 13-258,8-13-258</inkml:trace>
  <inkml:trace contextRef="#ctx0" brushRef="#br0" timeOffset="88254.0477">12994 14337 6708,'-8'-8'5031,"-3"1"-129,11 7-516,0 0-2838,5-2-387,6-2-258,11 3-258,-2-4-129,8 3-258,3-2 0,3 1-129,3-1-129,-3-1-258,1 4 0,-6-3-387,4 2-387,-11-10-903,6 8-2193,-6-5-645,0-4-387,-5-3-129</inkml:trace>
  <inkml:trace contextRef="#ctx0" brushRef="#br0" timeOffset="88570.0659">13587 13947 10191,'12'38'5160,"-9"-21"-516,4 13-903,-7-10-3096,7 9 129,-5 0-129,5 7-258,-2-1-129,2 3-129,-4-1 129,1 1-258,0-4 0,-1-2-129,-2-1 0,-1-4-129,0 1-387,-2-11-387,2 1-3741,-6-5-258,1 2 0,5-15-645</inkml:trace>
  <inkml:trace contextRef="#ctx0" brushRef="#br0" timeOffset="89698.1304">13957 14009 8385,'5'22'5031,"4"-7"-387,-9-15-129,14 7-4128,1-3-129,-1 1 0,5 3 0,3-2 0,1 5-129,1-1 129,1 2 0,-1 0 0,0 5-258,1-1 129,-2 4-129,0-1 129,-1-2-129,-2 1 0,-1 1-129,-4-3 129,-4-2 0,-1 0 0,-2-1 0,-4-2 0,-4-11 0,0 19 129,0-19-129,-13 18 0,-1-8 129,-4-1-129,-4 3 0,0-3 0,-4 3 129,2-2-129,-6 2 0,5 1 0,-2-1 129,4 3-129,1-2 0,3 0 0,4 0 0,4-3-129,0-4-129,11-6-258,0 0-1548,2 10-2709,11-10-129,3-2-387,3-10-129</inkml:trace>
  <inkml:trace contextRef="#ctx0" brushRef="#br0" timeOffset="90614.1828">14679 13964 6708,'12'14'4515,"-12"-14"258,0 0-903,13 13-2967,-13-13-258,4 13 258,-4-13-387,2 22-129,-2-12 0,-1 6-129,1 1 0,-1 3-129,-4 3 258,3 3-387,-2-1 258,1-2-387,1-1 258,1 1-129,1-5 0,0 0 0,3-7 0,-3-11 0,14 16 0,-5-12 0,4 0 0,2-4 0,1 0 129,5 0-129,-1-1 0,-1-3 0,3 4 0,-4 0 0,1 5 0,-1 2 0,-4 3-129,-2 4 129,0 1 0,-4 3 0,-1 1 0,-3 4 0,-3 0-129,-1 2 129,-3-1 0,-4-4 0,-3 0 0,0 0 0,-4-2 0,-2-5 0,-2-2 0,-2-3 129,-1-2-129,0-3 129,-2-3 0,0-3 0,-2-6 0,3 0 0,-2-3 129,3-1-129,1 1 0,4-3-129,1 4 129,5 3-129,10 8-129,-11-17-129,11 17-387,2-14-774,12 9-3225,-3-7-258,4 5-387,-1-7-258</inkml:trace>
  <inkml:trace contextRef="#ctx0" brushRef="#br0" timeOffset="91130.2121">14701 13914 1677,'0'0'4386,"0"0"516,0 0-387,8 13-2193,-8-13-774,9 0-129,-9 0 0,12-4-258,-12 4-387,14-6 0,-14 6-387,19 0-129,-7-1-129,0 1 129,3 0-129,1 3 0,1 0 0,5 4 0,1-2 0,0 3-129,1-1 129,0 1-129,-3 1 0,1-2 0,-3-2 0,-7 1 0,-1-1 0,-11-5 0,13 9-129,-13-9 0,0 0 0,0 0-129,0 0-387,-13-2-3225,13 2-774,-13-11-516,7 1-258</inkml:trace>
  <inkml:trace contextRef="#ctx0" brushRef="#br0" timeOffset="111350.3689">8337 16701 516,'6'-10'2709,"-6"10"-1032,21-2-774,-4-1-258,4 1 258,6 2-516,4 0 129,4 0-258,5 0 258,1 0-258,5 3 258,1 0-258,3 0 0,4-3 129,3 1-129,3 1 0,7 1-129,2-2-129,-1 4 129,6-3 129,0 2-129,6-1 0,1 2-258,1 1 258,3-1-129,2-1 258,3-2-258,3 2 258,4-1 0,-2 2 0,1-2 129,2 1-258,4 2 258,-1-4-129,2 1 0,-1-1-129,-1 1 129,1 0 0,1-3-258,-3 0 129,3 0 0,-4 0-129,1 1 129,1-1-129,3-1 0,-1 1 0,0 0 129,1-5-258,-4 1 129,4 1 0,3 0 0,1 1-129,0-1 0,0-1 129,2 3-129,-1 0-129,3-5 258,2 6-129,-1-1 0,-2 1 129,0-1 0,2 1 0,-1 0 0,0 1 129,-5 6-129,-5-6 129,1 1 129,-4 3-258,-3-2 129,-3 1 0,-4-3-129,-3 0 129,-2-1-129,-5 0 129,1 0-129,-6-1 129,-7 1-129,-1-1 129,-4 1-258,-7-1 129,-4 1-258,-4 4-516,-9-2-387,1 6-1548,-5-2-1290,-13-4-516</inkml:trace>
  <inkml:trace contextRef="#ctx0" brushRef="#br0" timeOffset="170389.7457">15767 16712 3354,'0'0'4128,"0"0"-774,0 0-903,0-15-645,0 15-387,0 0-387,0 0-129,0 0-129,0 0-258,0 0 0,-1 10-129,1-10 0,-6 19-129,3-9-129,0 8 129,-3-2 0,3 3-129,1-1 0,-2 1 0,2 5-129,2-1 129,0-4-129,0 0 129,3-3 0,3 3 0,2-4-129,2-2 129,-3-3 0,3 0-129,3-3 129,-1-2-129,-1 0 0,1-3-129,0-2 0,-2 0-129,4 0-903,-9-13-1548,-5 13-1935,12-24 0,-6 12-516,-2-7 775</inkml:trace>
  <inkml:trace contextRef="#ctx0" brushRef="#br0" timeOffset="170630.7593">15773 16524 1161,'0'0'3999,"-9"2"387,9-2-645,0 17-1935,0-17-645,0 0-258,10 9-903,-10-9-1032,14 4-2064,-6-1-903,-8-3-258,18 5 129</inkml:trace>
  <inkml:trace contextRef="#ctx0" brushRef="#br0" timeOffset="170961.7784">16018 16660 2193,'5'14'4515,"5"-9"-129,-10-5 129,10 0-2709,0 1-387,-10-1-258,21-1-387,-10-5-129,5 6-129,-2 0-387,1-5-129,2 5-516,-4-1-387,5 3-1935,-7-2-1677,-11 0-258,10 5-258</inkml:trace>
  <inkml:trace contextRef="#ctx0" brushRef="#br0" timeOffset="171245.7947">16059 16770 3483,'-6'13'4644,"6"-13"258,0 0-645,0 0-2193,6 0-903,-6 0 0,15-6-258,-6 3-258,6 3-258,-4-3 0,4 3-258,0 0 0,1 0 0,-2 0-129,1 0 0,-2 0 0,1 0 0,-1 0-258,-3-2-645,6-1-3612,-8-1 0,0 0-645,-8 4 0</inkml:trace>
  <inkml:trace contextRef="#ctx0" brushRef="#br0" timeOffset="173025.8963">16460 16862 2967,'0'0'4644,"0"0"-258,5-5-129,-5 5-3096,10-33 0,-1 20-129,-3-9-258,5 7-129,-4-9-129,2 7 0,-1-1-258,1 3 0,-3 1-129,1 2 0,-7 12-129,9-13 129,-9 13 0,0 0-258,0 0 258,5 7-129,-5 9 0,0 1-129,3 4 258,-1 11-258,3 5 258,-1 5-129,-1 7-129,-1-4 129,3 4 0,-2 3 0,-1-3-258,-2-7 258,0-2-258,-2-6 129,-6-6 0,1-5 0,-2-6 129,-1-5 0,-2-5 0,0-3 129,-2-4 0,4-6 0,-2-6 129,1 1-129,3-7 258,7 0-129,-1-2 129,5 3-129,3-7 0,7 0 0,-1 5-258,2-6-516,10 14-2193,-9-19-1677,1 6-645,-5-11-129,0 9-516</inkml:trace>
  <inkml:trace contextRef="#ctx0" brushRef="#br0" timeOffset="173213.9073">16568 16455 8514,'-12'-1'5031,"3"-3"-516,9 4-258,0 0-4515,0 0-2580,0 0-1548,7 4-387,5-2-258,2-1 1</inkml:trace>
  <inkml:trace contextRef="#ctx0" brushRef="#br0" timeOffset="173929.9482">17016 16615 3870,'8'0'4386,"-8"0"258,0 0-516,5 8-3354,-5-8 258,-2 22-258,-4-6-258,-1 7-129,-2 1 129,0 5-129,-5 3 258,3 0-387,0-6 0,3-1 0,-1-5 0,3-2 0,6-18-258,-7 10 129,7-10-129,0-10 0,0-8 0,7-3 0,-1-6 0,3-6 0,4 5 0,-2-1 0,4-3-129,-3 10 258,0 0-258,0 4 258,-2 0-129,1 10 0,-11 8 129,10-10 0,-10 10-129,10 1 129,-6 12 0,2 5 0,1 4 0,0 1-129,0 7 0,0 0 0,0-2 387,-2 0-645,2-3 516,-2 2-258,1-6 0,0-4 129,-1-3-258,-1 3 129,3-4-387,-7-13 0,13 28-1548,-13-28-2838,8 7-387,-8-7-129,0 0-387</inkml:trace>
  <inkml:trace contextRef="#ctx0" brushRef="#br0" timeOffset="181845.4009">17738 16570 2193,'4'28'4257,"-2"-15"129,3 5-903,-5-18-2322,12 31-129,-12-31 0,22 21-387,-10-12 129,2 7-387,0-7 0,1 1-258,0-6 0,-2 2-129,-1-5 129,2-1-129,-1-8 129,-2-4 0,0-2-129,-1 0 258,0-6-129,-2 6 129,-2 0-258,-6 14 129,9-14 0,-9 14 129,0 0-258,0 18 129,-1 4 129,-3 6-258,0 5 258,-2 4-258,2 9 129,-3-2-129,4-1 129,1-4-129,0-1 0,2-4-258,0-5-645,0-17-1548,0-12-2322,14 6 0,-7-14-645</inkml:trace>
  <inkml:trace contextRef="#ctx0" brushRef="#br0" timeOffset="182093.4151">18246 16508 4257,'9'-10'5160,"-1"23"-516,-6 7 0,-4-6-3741,1 17-387,-3 0 129,4 7-258,0 1 0,0 6 0,-2-11-258,6-1-258,1 1-258,-5-6-903,10-1-3225,-8-10-258,1-3-516,-3-14 258</inkml:trace>
  <inkml:trace contextRef="#ctx0" brushRef="#br0" timeOffset="182298.4269">18193 16741 6450,'13'-14'5031,"-4"9"-258,6 5-387,1-6-3999,3 4 129,3-1-387,2 0-387,3 4-903,-6-1-3354,4 0 0,-4-1-774,0-2 258</inkml:trace>
  <inkml:trace contextRef="#ctx0" brushRef="#br0" timeOffset="182538.4406">18581 16497 4773,'6'-17'5160,"-6"17"-516,0 0 0,2 8-3612,3 11-516,-4-2 0,5 7-129,-3 7 0,3 4-258,-1-4 129,0 5-258,-2-4-129,1-4-129,0 11-1032,-5-17-3225,1 0-387,0-10-129,0-12-516</inkml:trace>
  <inkml:trace contextRef="#ctx0" brushRef="#br0" timeOffset="183077.4713">18934 16463 3612,'-6'-9'5289,"13"0"-387,3 9-258,-10 0-3354,23-1-516,-8 1 0,5 5-387,-2 3 0,5 14-258,-5-3 0,2 3 0,-2-2-129,-3 4 0,-3-2 0,-2 0 0,-7 1 0,-2-11 0,-1-1 0,-4 1 0,-7-2 0,-2-2 0,0 1 0,-3-1 0,0-3 0,1 4 0,3-3 129,-2 1-258,1-5 258,3 5 0,1-1-129,9-6 0,-13 13 0,13-13-387,-4 12-774,4-12-3225,0 0-645,0 0-258,10 2-258</inkml:trace>
  <inkml:trace contextRef="#ctx0" brushRef="#br0" timeOffset="183597.5012">19378 16411 2709,'8'-11'5031,"-8"11"-516,0 0 0,0 0-3483,0 0 0,0 0-387,-2 8-129,2-8-129,-2 24 129,-1-12-258,2 13 0,0-3 0,1 4 129,0-3-258,1 5-129,3-9 129,1 2 0,4-3-129,1-4 0,0-4 0,2 0 0,1-4 0,0 1-129,1 3 129,-1 1-129,-2 0 258,-4-3-258,0 4 129,-3-1-129,-4 3 129,0-2 0,-4 2-129,-5-1 129,-1-4 129,-3 1-258,1-1 129,-1 0 0,1-3 0,1-2 0,0-4 0,1 1-258,10-1 0,-16 0-645,16 0-3741,-3-12-129,3 2-645,-1-8 387</inkml:trace>
  <inkml:trace contextRef="#ctx0" brushRef="#br0" timeOffset="183865.5165">19412 16389 7998,'8'0'5418,"0"-8"-258,8 4-387,-9-5-4128,14 4-258,-1-1 129,5 4-387,-4 2 0,0 0 0,1 0-129,-5 5 0,-1 0-387,-3-4-645,5 8-3612,-18-9-516,15 12-258,-15-12-516</inkml:trace>
  <inkml:trace contextRef="#ctx0" brushRef="#br0" timeOffset="184557.5559">20133 16513 4902,'8'10'4644,"-8"7"0,0-5-645,-6 14-3741,-3 1 129,-1 7-258,-4-13 387,4 14-258,-4-11 258,1-1-129,1-9 129,5-2-258,7-12 258,-9 2-258,9-2-129,2-18 258,3-6-387,5-3 258,1-8-258,2-2 258,1-1-129,0 1 129,0 3-129,0 7 0,-1 5 129,-3 3-129,1 15 258,3 4-129,-3 8-129,3 15 0,1 3 0,1 5 0,-1 5 0,3 1-129,0-1-129,-4 1 0,2 2-129,-5-13-774,8 1-3870,-10-14-387,3-4-387,-12-9-129</inkml:trace>
  <inkml:trace contextRef="#ctx0" brushRef="#br0" timeOffset="185385.6034">20965 16459 3612,'11'31'5418,"-5"-17"-645,2 2 0,-8-16-3612,20 30-516,-11-19 129,5 13-387,-4-10 0,4 3-129,-3-3 0,3-3-129,0-7 0,0-1 0,-1-3-129,1-1 0,1-9 129,-1-6-129,-1 0 129,0 0-129,-4 2 129,0 1-129,-3-1 129,-6 14 0,9-12-129,-9 12 129,0 0 0,-2 20 0,0 0-129,-3 2 0,-1 9 0,2 5 0,-3-2 0,1 4-129,2 5 129,1-8-258,3 0-129,-2-8-387,4 10-2064,-1-25-2064,5-1-387,-6-11-387</inkml:trace>
  <inkml:trace contextRef="#ctx0" brushRef="#br0" timeOffset="185633.6176">21475 16494 5547,'7'-4'5160,"2"4"-387,-8 18-258,-1-6-4128,0 13-129,0-9 129,-1 16-387,1-7 129,2 5-129,1-1 0,-3-1-258,4 4-516,-4-11-1290,0 5-2709,-1-9-129,-4-2-387</inkml:trace>
  <inkml:trace contextRef="#ctx0" brushRef="#br0" timeOffset="185814.628">21396 16711 3999,'0'-18'5289,"4"13"-129,7 0-387,12-1-3612,-9-2-645,10 8 0,-3 0-903,-2-4-1161,3 4-3225,0-3-387,-2 1 0</inkml:trace>
  <inkml:trace contextRef="#ctx0" brushRef="#br0" timeOffset="186029.6403">21744 16486 4902,'9'-21'5289,"-9"21"-387,7 15-129,-7-15-3741,0 31-387,0-6-129,1 7-387,-1-1 129,1 8-258,-1-10 129,0 0-774,6 12-2580,-6-16-1677,0-5-387,0-7-129</inkml:trace>
  <inkml:trace contextRef="#ctx0" brushRef="#br0" timeOffset="186577.6716">22030 16456 6837,'4'1'5289,"5"0"-129,-4-8-516,7 7-3870,-1-6-129,5 12-258,-2 4 0,5 6-129,0 0 0,0 3-258,2-1 0,-1 2 0,2 0 129,-2-6-129,-3 1 0,-1-3-129,-4 3 129,-3-1-258,-6-2 516,-3 1-516,-7 3 129,-5-4 0,-6 3 129,-1-1 0,-6-3 0,0-2 0,-1 5 0,2-7 0,2-2 0,2 3 0,5-2 0,5-2-258,10-4-258,-10 0-1548,10 0-2967,10 0-258,4-3-645</inkml:trace>
  <inkml:trace contextRef="#ctx0" brushRef="#br0" timeOffset="187189.7066">22531 16461 5934,'0'-12'5805,"12"0"-645,2 8-387,-6-14-3741,9 14-387,-3-2-129,5 6-387,-2 0 0,-1 4 0,-4 13-129,1 0-129,-4 1 0,-2 4 0,-5 0 0,-2 0 0,0 1 129,-5 3-129,-4-10 0,0 0 0,-4-2 258,3 3-258,2-8 129,8-9 0,-8 19 0,8-19-129,0 0 258,8 16 0,3-11-129,1-2 0,3 6 0,-1-2 129,0 2-258,0 2 258,-1 2-129,-6 4-129,-2 3 129,-3 5 129,-4-7 0,-6 12 129,-9-8 0,-1 4 387,-6-5-258,1-1 258,-4-7-258,7-3 0,3 4-129,3-10-258,14-4-387,-9-7-2709,16 2-2322,4-9-258,9 1-645,1-14 388</inkml:trace>
  <inkml:trace contextRef="#ctx0" brushRef="#br0" timeOffset="189441.8353">15556 16343 6063,'-54'92'4773,"28"-40"-387,7 9-1032,2-7-2064,17 17-129,6-5-258,19 14-387,13-14-516,8-4-2580,15-1-1677,8-6-387,8-3-645,2-13 258</inkml:trace>
  <inkml:trace contextRef="#ctx0" brushRef="#br0" timeOffset="190169.8771">22892 16186 8514,'81'44'5547,"-36"-8"-387,-7 5-387,-4 9-4902,-2 11 129,-4 3-258,-10 6 258,-7 0-129,-9 8 0,-7 1 0,-9-8 0,-8-6-129,1-5-387,-10-17-1161,11-12-2967,-6-16-516,7-15-258</inkml:trace>
  <inkml:trace contextRef="#ctx0" brushRef="#br0" timeOffset="190701.9075">23561 16369 5934,'16'-10'5289,"-9"10"-516,5 11-258,-2 13-4386,0 5-129,0 7 0,-1 7 129,0 1-129,0 3 258,0 4-258,-5-14 258,3-2-129,0-10 387,2-1-258,-1-12 0,1-6 129,0-8 0,5-11 129,-2-12-129,4 1 129,1-9-129,0-3-129,1-7-129,2 2 0,1 1-387,-5 1-387,9 13-4257,-13 1-516,1 9-387,-11 2-387</inkml:trace>
  <inkml:trace contextRef="#ctx0" brushRef="#br0" timeOffset="191557.9563">14723 17359 3612,'9'-3'4644,"-9"3"-129,-1 22-774,-10-11-1677,1 28-387,-10-5-516,5 35 0,-6 1-258,5 30-645,-1-15 387,5 32-258,5 11 129,7-24-387,4-2 129,9-27-387,5 0 258,-18-75 129,51 93-774,-51-93-1548,56 32-2838,-56-32-387,60 1-129,-60-1-387</inkml:trace>
  <inkml:trace contextRef="#ctx0" brushRef="#br0" timeOffset="191873.9744">15183 17783 5805,'-7'59'5160,"7"-59"-645,-9 93 0,9-93-3225,-6 83-516,2-29 129,4-54-258,0 93-129,5-40-258,-5-53 129,19 57-129,-19-57-387,0 0-774,50 47-3225,-50-47-903,0 0-258,50-48-387</inkml:trace>
  <inkml:trace contextRef="#ctx0" brushRef="#br0" timeOffset="192053.9846">15202 17400 8385,'-27'-6'4902,"19"7"-516,8-1-129,0 0-4128,0 0-1161,23 9-3096,-1-4-516,3 3 129,5 1-516</inkml:trace>
  <inkml:trace contextRef="#ctx0" brushRef="#br0" timeOffset="192342.0013">15500 17964 7998,'-4'17'4773,"4"-17"0,0 0-387,18-18-3225,-5 16-645,11-15 0,1 10 0,7-10-258,2 8-129,2 1-129,2-8-129,-3 3-129,-1 11-516,-7 5-774,3-2-2967,-12 20-387,-6-3 0,-7-1-774</inkml:trace>
  <inkml:trace contextRef="#ctx0" brushRef="#br0" timeOffset="192550.0132">15692 18204 4902,'-26'47'5418,"26"-47"-258,0 0-258,0 0-3741,0 0 0,0 0-387,47-19-129,-47 19-387,41-7-258,-41 7-387,44-7-903,-44 7-3483,43-29-258,-26 16-516,-8-25-258</inkml:trace>
  <inkml:trace contextRef="#ctx0" brushRef="#br0" timeOffset="192790.0269">15778 17469 7353,'-7'25'4644,"7"4"129,0 17-516,5 20-3225,-5 6-387,4 29-645,-4-15 774,5 16-516,-5 5 129,3-24-258,1-16-258,-3-16-1419,-1-51-3225,0 0 0,0 0-645,42-12-516</inkml:trace>
  <inkml:trace contextRef="#ctx0" brushRef="#br0" timeOffset="193422.0631">16238 18232 3870,'0'0'5418,"13"-46"-387,-13 46 129,7-44-3354,1 2-516,-6 12-387,5-8-129,-2 10-387,-5 28 0,10-29-387,-2 5 129,-8 24-258,11 0-516,-4 16 645,-7-16-129,17 58 258,-17-58-129,24 83 0,-12-23-129,-12-60 258,27 107 516,-15-52-645,-12-55 129,21 89-129,-21-89 0,13 89 0,-13-89-129,4 49 129,-4-49 0,0 0 129,0 0-258,0 0 129,-38 57 0,38-57 0,0 0 129,-42-10 0,42 10 0,0 0 0,0 0 0,-23-54 0,23 54 0,10-47 0,-10 47 0,0 0 0,46-50-258,-46 50-129,0 0-1548,54-54-3096,-54 54-258,0 0-516,28-70-387</inkml:trace>
  <inkml:trace contextRef="#ctx0" brushRef="#br0" timeOffset="193610.0739">16399 17540 10707,'-21'18'5289,"10"-8"-516,11-10-129,-8 14-5160,8-14-4386,6 15 258,5-15-645,6 0-387</inkml:trace>
  <inkml:trace contextRef="#ctx0" brushRef="#br0" timeOffset="197417.2916">17041 17883 2580,'0'-10'2451,"0"10"645,0-16-516,0 16-258,0 0-258,0 0-129,0 0-516,-1 12-258,1-12-387,-9 77-129,4-26 0,-5 1-129,10-52-129,-20 91-129,7-26 129,1-15-258,12-50 129,-20 49-129,20-49 0,0 0 0,0 0-129,0 0 0,0 0 129,0-25-129,8-13-129,4-11 129,-2-13-258,2 18 129,-2-19 0,1-5 129,-2 12-129,-3 25 129,-1 1 0,0-1-129,0 11 258,-5 20 0,9-1-129,-9 1 129,16 81 129,-16-81-258,25 90 258,-10-37-129,1 13 258,2-9-387,-2 16 258,-16-73-387,0 0-387,40 81-1677,-40-81-2709,0 0-387,0 0-645,0 0 516</inkml:trace>
  <inkml:trace contextRef="#ctx0" brushRef="#br0" timeOffset="200333.4583">17844 17974 774,'0'13'4386,"0"-13"-129,4 32 516,-2-15-3483,-2-17-258,19 61 0,-19-61-516,36 71 516,-36-71-516,41 62 129,-41-62-645,46 75 387,-46-75-258,42-1 258,-42 1 0,39-28 0,-39 28 0,34-56-129,-16-5 129,-3 20-516,-1 1 387,-3 27-387,-2-26 129,-3 13-258,-6 26 0,0 0 0,0 0 129,2 56 387,-2-56-258,-4 79 129,-1-10-258,1-5 516,0 0-129,4-3 129,0-61-258,-1 78 0,1-78 0,8 82 0,-8-82 0,0 0-516,0 0-1161,0 0-3096,38 40-516,-38-40-258,0 0-387</inkml:trace>
  <inkml:trace contextRef="#ctx0" brushRef="#br0" timeOffset="200601.4737">18520 17708 5289,'0'55'4902,"0"-17"0,-1 4-2064,1 23-2322,3-9 258,-3-56-129,19 101 0,-6-44-516,-4-5 258,0 1-258,-9-53-258,13 81-645,-13-81-2064,11 73-2064,-11-73-258,0 0-258</inkml:trace>
  <inkml:trace contextRef="#ctx0" brushRef="#br0" timeOffset="200805.4853">18397 18269 5547,'0'0'5547,"0"0"-387,0 0-1032,0 0-3741,32 0 0,-32 0 0,64-54-258,-27 19-258,3 26-645,-40 9-1806,70-13-2322,-37-6-129,-4-2-645</inkml:trace>
  <inkml:trace contextRef="#ctx0" brushRef="#br0" timeOffset="201077.501">18833 17762 774,'4'-23'4902,"-4"23"-129,0 0 129,0-11-3225,5 18-258,-5 21-387,4 22-258,-4-50 0,8 94-258,-4-38 129,1 7-258,0 3-129,-1-5-129,-4-61 258,6 76-516,-6-76-258,2 70-1290,-2-70-3225,0 0-516,0 0-258</inkml:trace>
  <inkml:trace contextRef="#ctx0" brushRef="#br0" timeOffset="201753.5396">19235 17561 4902,'7'33'5031,"0"-17"-129,2-8-258,6-1-4257,3 0-129,5 1 129,0-1-129,2 1 0,0 1-129,1 0 129,-2 7-258,-3-4 129,-1 10 0,-6-1 129,-2 3-258,-3 6 0,-4 3 129,-1-12 0,-6 15-129,2-3 129,-4-22-129,-3 0 0,-3 14 0,10-25-645,-23 42 1032,8-26-903,15-16 903,0 0-387,-41 66 258,29-52-258,12-14 129,0 0 387,0 0-645,0 0 129,0 0-774,0 0-1806,0 0-2451,0 0-258,-7 24-516</inkml:trace>
  <inkml:trace contextRef="#ctx0" brushRef="#br0" timeOffset="202269.5691">19728 17555 2193,'6'-14'4644,"6"-8"387,-12 22-645,9-21-3483,-9 8-129,0 13 129,0 0-387,10 0-129,-10 0 0,0 15-129,0-1 0,0 8-129,-2 2 0,2-2 0,-2 2-258,2 12 129,0 2 0,2-7 129,5 9-258,1-14 129,2-4 0,1 8 0,1-4 129,0-15-129,1-1-129,-2 15 258,-1-21-129,1 18 0,-11-22 129,15 49-129,-10-27 0,-5-22-774,2 52 1032,-2-52-387,0 0 258,-8 62-129,8-62 0,0 0 129,0 0-129,-40 35 645,40-35-645,0 0-129,0 0-129,-50 5-516,50-5-2838,0 0-1806,0 0-129,-25-34 129</inkml:trace>
  <inkml:trace contextRef="#ctx0" brushRef="#br0" timeOffset="202517.5833">19740 17460 6321,'8'0'5547,"-8"0"-516,20-7-387,-5-8-4128,6 6-387,2-1 0,1 3 0,3 4-258,-2-1-258,6 8-774,-12-4-3612,7 1-129,-4 1-645,0-2 258</inkml:trace>
  <inkml:trace contextRef="#ctx0" brushRef="#br0" timeOffset="203121.6179">20495 17539 1032,'14'15'4257,"-14"-15"516,5 28-645,-5 0-3225,-1 2-516,-1 12 129,-6 6 129,2 4 0,-5-2-258,6-3 387,-4 2-258,3-24 0,1-7-258,5 1 0,0-19-129,0-14 0,3-15 0,5-5-129,-4-26 0,3 5 129,2 0 0,-1-13-129,2 6 258,-1 7-258,-1 10 387,1 10-258,-2 11 387,1 10-387,-8 14 129,14-6-129,-14 6 129,15 23-129,-6 0 0,1 7 0,-1 14-129,3-4 129,2 13-258,-4-2 0,9 4-1935,-4-12-2709,1-7-258,-4-7-774,5-15 517</inkml:trace>
  <inkml:trace contextRef="#ctx0" brushRef="#br0" timeOffset="203849.6593">21541 17649 1,'-27'-12'4772,"9"12"-128,-3 0 258,-10-2-3225,12 2-129,-11 1-258,10 7-387,-8 16-258,9 6 0,-1 2-258,6 7 258,0-8-516,8 8 129,4-9 0,2 6-1032,8-9 1161,4-6-1290,9-12 1161,3-9-1032,3 12 903,4-12 0,-1-6-258,-3-12 1161,-2-6-1161,-1-5 1032,-7-8-1032,-5 7 1032,-5-23-774,-3 9-129,-4 2 0,-2 6 0,-5 3 0,-2 10 0,0 9 0,1 8 0,8 6 0,-12 22 0,11 5 0,1 9 0,1 9 129,6-4-129,4 6 0,2-8-774,1 1 903,1-12-387,2 0 0,-6-7-1419,11-16-3225,-7 4-516,-1-9-387,-4 0 904</inkml:trace>
  <inkml:trace contextRef="#ctx0" brushRef="#br0" timeOffset="204465.6948">21959 17450 258,'10'-3'4902,"-10"3"258,10-14-129,-10 14-3225,0-16-387,-7 6-258,7 10-387,0 0-129,-13-7-258,3 5 0,-1 2-129,-3 0-129,1 6 0,-3 1-129,3 1 129,-3-2 0,1 2-129,4-3 129,3 1-129,8-6 0,-9 4 0,9-4 0,0 16 0,0-16-129,3 19 129,3-3 0,1 5 129,-2 6 0,2 0 0,0 11-258,-2-1 258,0 5-129,-1 6 129,-2 2-129,-2-7-903,0-4 903,0-10-258,0 3 387,-1-6-1290,1-8 1290,0-18-516,0 14 387,0-14 387,3 11-387,-3-11-645,12 3 774,-3-7 645,0 4-516,2 1-774,1-5 516,0 2 129,5 2-1290,-8 1-3096,5-1-903,-4 2-645</inkml:trace>
  <inkml:trace contextRef="#ctx0" brushRef="#br0" timeOffset="204861.7174">22235 17648 1806,'-7'16'4515,"2"-5"387,5 5-645,3 4-3741,-1 0 0,3 9-129,-1-3 258,2 5-516,0-3 387,1 3-516,-2 1 387,-1-8-516,-2 1 516,-2-1-645,-2-8 258,-4-3 258,-3 1 0,1-1-129,-4-13 516,12 0-258,-20 3 0,20-3 0,-18-1 0,18 1-258,-7-6-516,7 6-1677,-6-15-2967,6-1-387,1-6-129</inkml:trace>
  <inkml:trace contextRef="#ctx0" brushRef="#br0" timeOffset="205041.7277">22298 17403 5160,'-7'14'3999,"7"-14"-1806,0 0-2193,0 0-5418,0 0 387</inkml:trace>
  <inkml:trace contextRef="#ctx0" brushRef="#br0" timeOffset="205645.7623">22530 17409 2193,'-7'14'5289,"7"-14"129,0 0-645,5 5-2322,5-9-1806,8-2 0,-2 0-129,5 1-258,-1-1 0,4 2-258,-3 3 129,0-2-129,-6 3 0,-1 0 0,-2 0 0,-12 0 0,13 7 129,-13-7 0,1 14 0,-1-14-129,0 17 129,-4-5 0,0 7 0,-1 1 0,1 5-258,0 7 258,1 0-129,3 4 129,0 8-258,0 1 387,3-4-129,1-1-129,2 0 387,1-13-516,-3 7 387,1-2-387,-5-32 516,5 52-645,-3-33 258,-2-3-516,0-16 516,-5 14 0,-2-3 0,-2-8-516,1-12 387,-4 7 129,1 2-129,1 0 645,10 0-1161,-16 0-2580,16 0-2064,0 0 645,0 0-1290</inkml:trace>
  <inkml:trace contextRef="#ctx0" brushRef="#br0" timeOffset="206145.7909">23086 17580 6708,'26'11'5289,"-8"-6"0,2-3-387,4-1-4515,-1 11-258,5 5 0,-2 4-129,0 10 0,-5-2 387,-1 1-258,-6 1 129,-2-2-258,-5 3 258,-2-11 0,-3 1 0,-2-8 0,-7 5-258,-4-4-645,-1-8 645,-3 1 129,-2-6 129,3 3-258,-3 1 258,3 2-774,2-8 516,4 0 645,8 0-774,-11 5-129,11-5-258,0 0-1419,0 0-3354,7 4 129,0-6-774,2 1 388</inkml:trace>
  <inkml:trace contextRef="#ctx0" brushRef="#br0" timeOffset="206784.8273">23637 17613 4644,'5'0'5547,"4"-7"129,-9 7-645,22-16-3483,-12 0-774,11 4-258,-2 5-129,6 5-129,-1 1 0,-3 3-129,-1 6-129,-2 3 0,-5 6-129,-6 5 129,-3 0-258,-4 1 258,-7 2 0,-4 1 0,-2-6 258,-5-5-258,1 6 0,2-12 0,1 1 129,2-2 129,12-8-129,-11 19-129,11-19 258,4 15-129,5-9 258,3 6-129,2-9 0,1 5-387,2 4 387,-3-5-129,0 8-129,-5-5-129,-1 4 0,-8-14 0,4 20 0,-6-8-258,-7-5 387,-1 0 0,-6 2 0,1 3-258,-1-8 258,-1 0 0,3 3-129,1-4 129,6-3-258,7 0-129,0 0-903,0 0-3354,-15 0-774,15 0-258,0 0-387</inkml:trace>
  <inkml:trace contextRef="#ctx0" brushRef="#br0" timeOffset="207161.8489">23948 17391 6708,'35'6'5805,"-15"0"-387,5 6 0,-4 5-5160,4 9 129,-1 12 258,-2 6-387,-6 16 129,-4 5 258,-7 0-258,-3-3-387,-2 1 387,-11-11-645,-3-10 387,-5-9-387,19-33 129,-43 55-258,43-55 0,-38 48-2322,38-48-2709,-20 11-129,20-11-903</inkml:trace>
  <inkml:trace contextRef="#ctx0" brushRef="#br0" timeOffset="942481.9069">273 16857 3612,'0'0'4128,"0"0"0,0 0-1161,0 0-1161,0 0-645,0 0 0,13 51-258,-13-51-129,0 0-258,0 0 0,27 63 129,-27-63-387,12 55-129,-12-55-129,3 58-129,-3-58-129,2 72 129,-2-72-129,0 56 0,0-56 129,0 0 0,0 0 258,0 0 0,0 0 258,0 0-129,0 0 129,36-46 0,-36 46 129,25-61 0,-25 61-387,33-71 0,-33 71 129,33-63-516,-33 63-258,0 0-774,35-49-3354,-35 49 0,0 0-258,0 0-258</inkml:trace>
  <inkml:trace contextRef="#ctx0" brushRef="#br0" timeOffset="942865.9288">483 16873 7224,'0'0'4773,"0"0"-258,-36 2-258,36-2-3612,0 0-645,3 70 129,-3-70-258,14 70 0,-14-70 129,22 75 0,-22-75 0,29 62 129,-29-62 0,0 0 387,50 39-129,-50-39 258,0 0 0,46-33 0,-46 33 129,29-61-129,-29 61-129,26-72-129,-26 72 0,17-64-258,-17 64-387,0 0-387,0 0-1677,19-53-2193,-19 53-516,0 0-129,0 0-516</inkml:trace>
  <inkml:trace contextRef="#ctx0" brushRef="#br0" timeOffset="943133.9442">875 16906 7998,'10'-52'4902,"-10"52"-387,0 0 0,0 0-3225,0 0-387,0 0-129,0 0-387,24 71-258,-24-71-129,5 86 258,-3-38-258,0 3 0,0-2-258,-2-49-129,0 88-1032,0-88-2064,0 52-1032,0-52-387,0 0-258</inkml:trace>
  <inkml:trace contextRef="#ctx0" brushRef="#br0" timeOffset="943509.9657">849 16904 8643,'-27'-65'4902,"27"65"129,0 0-516,3-53-2709,-3 53-903,0 0-387,54-23 0,-27 23-645,0 0 258,1 0-129,3 2-129,-2 9 0,-3 2 0,-4 3-129,-5-2 0,-4 3 258,-4 6-129,-8 0 0,-4 1 0,-5-3 0,-7-1 0,15-20 387,-43 36-129,43-36 129,-52 25 0,52-25 129,-44 11-129,44-11 129,-37 0-258,37 0-387,0 0-258,0 0-774,0 0-3225,12-1-645,9-6-258,7 5-387</inkml:trace>
  <inkml:trace contextRef="#ctx0" brushRef="#br0" timeOffset="943989.9931">1497 16580 2322,'0'0'4515,"0"0"-129,0 0 129,-12-2-2193,8 17-387,-9-7-774,3 21-129,-7-12-129,2 17-129,-3-9 0,1 19-387,0-5 0,7 4 0,2 3-258,6 2 129,2-2-129,9 2 0,4 1-129,3-7 129,2-3-129,1-5 0,-1-6-129,-2-7-258,0 8-1548,-7-19-2709,2-3-258,-11-7-387,10-3-387</inkml:trace>
  <inkml:trace contextRef="#ctx0" brushRef="#br0" timeOffset="945430.0755">1840 16865 3612,'0'-18'4644,"0"18"-129,0 0-1548,-10-28-645,10 28-516,-10-15-516,10 15-258,-9-11-258,9 11-129,-14-12-258,14 12 0,-15-7-129,15 7-129,-14-6 0,14 6-129,-12 1 0,12-1 0,-13 21 0,6-6 0,0 2-129,0 7 129,3 1-129,1-3 129,-1 6 0,4 1 0,0-3 0,2-3 0,5-3 0,2-9 129,5 1 0,1-2-129,0-11 129,5-9 0,-2-2 0,3 2 0,-3-13-129,3 1 129,-3 0-129,-2-4 129,-4 2-129,-3 2 129,-4-2-129,-5-1 129,-2 5-129,-5 5 0,-1 2 0,-3 9 0,1 4 0,10 0 0,-15 17 0,15 4 0,0 8-129,5-3 258,3-1-129,6 4 0,0 2 0,0-1 0,3-3 0,0-1 0,1-5-129,-2-1 0,-2-5-387,-4-15-1548,4 0-2580,-3-9-258,3-5-387,-3-7 0</inkml:trace>
  <inkml:trace contextRef="#ctx0" brushRef="#br0" timeOffset="945774.0952">2223 16791 10191,'0'0'4902,"0"0"-129,6 2-387,5-2-4257,4 0 129,0 1-258,3 2-387,2 2 258,-2-4-258,3 5-129,-5-5-645,3 9-2709,-6-10-774,-4 4-387,-9-4 0</inkml:trace>
  <inkml:trace contextRef="#ctx0" brushRef="#br0" timeOffset="946014.1089">2235 16929 8901,'-5'16'5160,"5"-16"-258,13 1-516,4 4-3483,-3-5 129,9-1-516,-3 1-258,5 0-129,-2-5-129,1 3-129,-2 2-129,-5-2-645,12 2-3870,-15-2 0,3-3-516,-5 0-387</inkml:trace>
  <inkml:trace contextRef="#ctx0" brushRef="#br0" timeOffset="946946.1622">2934 16844 1935,'8'-13'4515,"-6"0"387,-2 13-903,-1-20-1677,1 20-387,0 0-516,-3-12-258,3 12-387,-11-7-129,2 2-129,1 1 0,-1 4-258,-2 0 0,0 6-129,-3 2 0,4 2 0,0 1 0,-2 7-129,3 3 129,2-3-129,3 2 0,3 3 0,1 3 0,0-2 0,8-2 129,3-4-258,0 0 129,3-5 0,2-4-129,-1-9 129,-1-3 0,0-7 0,-2-7 0,-1-1 129,0-2 0,-3-4 0,-2-4 0,-3 3 0,2-6-129,-4 9 129,-1 5 0,0 2-129,0-3 0,0 18 129,0 0-129,0 0 0,0 0 129,-3 18-129,3 6 0,0-1 0,2 7 0,3 1 0,2 1 0,0 3 0,1-3 0,3-5 0,-2-9-129,3 8-258,1-14-387,6 2-4128,-10-14 0,6 0-516,-2-14-258</inkml:trace>
  <inkml:trace contextRef="#ctx0" brushRef="#br0" timeOffset="947826.2125">3446 16712 645,'5'-16'4515,"-5"16"387,-3-10-387,3 10-1935,-13-9-774,13 9-774,-16 0-129,16 0-258,-17 3 0,8 6-258,-3 1 129,5 7-258,-3 2 0,0 2-129,3 9 129,1 0-129,3 3 0,1 3 0,2 4-129,4 1 258,3-3-258,3-1 0,2-5-258,2-2 516,1-4-645,-5-6-129,8-1-1290,-4-17-2838,0 0-387,-3-5 0,1-10-645</inkml:trace>
  <inkml:trace contextRef="#ctx0" brushRef="#br0" timeOffset="948238.2361">3628 16832 6966,'-2'11'5031,"2"-11"0,0 13-516,0-13-3354,0 17-258,0-17-387,0 20 0,0-1-387,2 0 0,0 0-129,-2 0-129,3 6-387,-3-14-774,5 7-3483,-5-18 0,0 0-387,0 0-387</inkml:trace>
  <inkml:trace contextRef="#ctx0" brushRef="#br0" timeOffset="948425.2468">3625 16677 7998,'-9'-4'4902,"9"4"-258,0 0-516,0 0-4386,0 0-1548,0 0-2451,4 10-774,-4-10 0,15 12 0</inkml:trace>
  <inkml:trace contextRef="#ctx0" brushRef="#br0" timeOffset="948742.2649">3843 16807 8385,'1'9'5160,"-1"-9"-129,0 0-387,3 10-3870,-3-10-387,0 12-129,0-12-516,0 20 0,3 1-903,-4-10-3225,1 6-645,1 0 0,3 3-387</inkml:trace>
  <inkml:trace contextRef="#ctx0" brushRef="#br0" timeOffset="948930.2756">3870 17058 6063,'0'0'5160,"0"0"-645,-6 12-129,6-12-3612,0 0-387,0 0-258,4 12-645,-4-12-1161,0 0-2838,10 1-129,-10-1-387,17-8 129</inkml:trace>
  <inkml:trace contextRef="#ctx0" brushRef="#br0" timeOffset="949185.2902">4065 16870 9288,'9'0'5547,"-9"0"-645,0 0 129,15-6-4386,-15 6-129,17-2-129,-5-3-258,2 2-129,1 1 0,4 1-258,0 1-258,-2-4-903,4 3-3354,-6 0-129,-1 3-516,-14-2-258</inkml:trace>
  <inkml:trace contextRef="#ctx0" brushRef="#br0" timeOffset="949401.3026">4137 16953 9804,'-1'22'5289,"1"-22"-258,0 0-1548,7 9-2451,6-3-258,-4-5-258,4 2-258,4 1-387,-3-3-387,5 12-903,-8-13-3354,9 1-258,-5-2-387,4-5-387</inkml:trace>
  <inkml:trace contextRef="#ctx0" brushRef="#br0" timeOffset="949877.3299">4461 16823 9030,'0'0'5418,"0"6"-516,0-6-258,0 15-3741,0-15-516,0 21-129,5-8-129,1 0 0,2 2-129,3 4 129,0-5-129,-1-1 0,1-5 0,2-2 0,-1-5 129,0-1-129,-1-1 129,0-7 0,0-9 0,-2-4 0,-1 2 0,-1 2 129,-1 1-129,0 0-129,-2 1 129,-4 15 129,0 0-258,0 0 129,0 0-129,4 20 129,-4 5-129,-2 7 129,-2 11-129,-1 1 0,1 7 0,-1-3 0,2 6 0,1-18-129,2 4-129,-2-9 0,2-10-258,0-21-645,12 16-3741,-12-16-129,13-8-387,-7-9-516</inkml:trace>
  <inkml:trace contextRef="#ctx0" brushRef="#br0" timeOffset="950153.3457">4898 16762 8127,'7'-8'5418,"-7"8"-258,0 0-129,0 16-3354,0-16-1032,0 26-258,0-4-129,0 5-129,0-6 0,4 7-129,1 3 0,-2-4-129,2 3-258,-4-12-387,5 10-1290,-9-17-2709,3 7-516,0-18 0,-11 7-516</inkml:trace>
  <inkml:trace contextRef="#ctx0" brushRef="#br0" timeOffset="950378.3585">4821 16982 9030,'-9'-11'5160,"-1"5"-129,10 6-1032,0 0-2580,0 0-387,5-18-516,8 18-129,3-2-129,2 1 0,2-7 0,4 3-258,-1-2 0,2 3-129,-1-1-129,-4-6-387,3 8-645,-11-9-3612,7 5-387,-9-11 0,2 11-387</inkml:trace>
  <inkml:trace contextRef="#ctx0" brushRef="#br0" timeOffset="950801.3827">5267 16722 7611,'-6'-11'5418,"6"11"0,0 0-516,0 0-2451,0 0-1548,0 0-258,0 19-258,0-2-129,4 7-129,1 2 0,-1 7 0,-1 2 0,0 2-129,-1 2 0,-2-7-129,0 4 0,0-10-129,1 1-645,-4-16-4128,3-11-129,0 0-387,5-2-516</inkml:trace>
  <inkml:trace contextRef="#ctx0" brushRef="#br0" timeOffset="951357.4145">5385 16621 5676,'-10'-10'5289,"10"10"258,-5-19-774,5 19-1419,4-5-2064,10 5-258,-5 0-387,10 6-129,-1 3-387,5 7-129,1 2 129,0 5-129,-1 5 0,-1 6-129,-5 2 129,-3 9 0,-7-3 0,-3 7 129,-4-6-129,-7-3 0,-4-1 0,0-8 0,-3-7 0,2-6 0,1-6-129,1-10-387,6 14-1548,4-16-2967,0 0-258,0 0-516,5-8-258</inkml:trace>
  <inkml:trace contextRef="#ctx0" brushRef="#br0" timeOffset="953133.5161">5805 17182 516,'5'3'4515,"-5"-3"387,0 0-129,14 12-1419,-14-12-1032,11 1-258,-11-1-516,11 0-387,-11 0-387,9 8-258,-9-8-129,8 15 0,-8-15-387,5 27 129,-5-8-258,0 2 0,-5 2 0,-2-1 0,1 4-258,-7-4-258,4-1-516,-5-7-3741,5-1-129,2-11-258,7-2-258</inkml:trace>
  <inkml:trace contextRef="#ctx0" brushRef="#br0" timeOffset="955477.6502">6559 16876 1548,'0'13'1935,"0"-13"129,0 0-387,0 0-387,0 0-258,0 0 129,0 0-387,0 0 129,0 0-129,0 0 0,0 0 0,0 0 258,0 0 0,0 0 0,0 0 0,-8-10-258,8 10-258,-4-11 0,4 11 0,0 0-129,-10-9 0,10 9 0,-11-9-129,11 9 0,-13-6 0,5-4 0,8 10-129,-15-4 0,7 3 0,-3-1-129,0 1 0,-1 1 129,0 3-129,-2 2 0,2 1 129,0 4-258,0 3 258,-1 1-258,2 1 129,1 5 0,1 1 0,2 6-129,2 0 129,5 1 0,1-3 0,7 3 0,4-2 258,4-10-258,2-3 129,4-6 0,0-6 0,2-7 129,-2-9-129,1-5 0,0-4 0,-2-3 0,-3-4 0,-1-3 129,-3 4-129,-6-1 129,-1 3-129,-5 1 0,-2 7 0,0 5 0,0 15 0,-7-15-129,7 15 0,-10 3 129,6 17-129,0-2-129,3 6 129,1 4 0,0 5 0,1 4-129,6 0 129,0-5-129,2-1 129,0 1-129,4-9 0,1 0-387,-5-9-258,7 7-2709,-5-18-1161,1 1-516,-4-5-258,2-5 129</inkml:trace>
  <inkml:trace contextRef="#ctx0" brushRef="#br0" timeOffset="955897.674">6948 16809 7482,'-8'2'4773,"-5"13"-129,5-12-129,8-3-3483,-14 15-387,9 4-129,-3-2-129,4 8-129,-3 3 129,2 3-129,0 6-129,2 2 0,1-4 0,2 0-129,0 3-129,5-11 0,5-6-129,-5-6-645,11 4-1548,-2-18-1935,3-1-645,-3-8 0,1-12-258</inkml:trace>
  <inkml:trace contextRef="#ctx0" brushRef="#br0" timeOffset="956141.6882">7096 16929 7482,'0'0'4773,"0"0"0,-6 2-645,6-2-2967,-5 27-516,0-10-129,5 6-258,-2-1 0,2 0 0,0 2-258,3 1 129,3-7-258,-1-8-258,5 8-903,-10-18-3096,16 0-258,-6-8-387,4-11-129</inkml:trace>
  <inkml:trace contextRef="#ctx0" brushRef="#br0" timeOffset="956341.6996">7197 16736 9030,'-19'-15'5031,"9"14"-516,3-1-129,7 2-3870,-9 0-387,9 0-387,0 9-129,0-9-903,9 14-3096,-9-14 0,17 14-516,-7-8-129</inkml:trace>
  <inkml:trace contextRef="#ctx0" brushRef="#br0" timeOffset="956697.72">7340 16751 8385,'0'0'5418,"-8"-12"-645,8 12 0,0 0-3096,0 0-903,2 8-258,-2-8-258,17 27 0,-5-8-129,0 4-129,-2 1 0,1 12 129,-3 1-129,-2 4 0,-3 0-129,-3-6 129,0 4 0,-4 2 0,-2-14 129,-2-5-129,1-3-129,-1-7 129,8-12-129,-12 10-516,12 2-1806,0-12-2193,0 0-387,0 0-387,10-13-129</inkml:trace>
  <inkml:trace contextRef="#ctx0" brushRef="#br0" timeOffset="957317.7554">7628 16887 4644,'0'0'5160,"0"0"129,0 0-516,0-24-1935,0 24-1290,0 0-258,0 0-516,0 0-258,6-1-129,-6 1-129,12 11-258,-4-1 129,2-1-129,4 7 0,3 0 129,1-1-129,2 0 0,-1 3-129,3-1 258,-1-6-129,-4 3 0,1-7-129,-5 5 129,-6 1 0,-7-13 0,7 12 0,-7 0-129,-7 0 129,-3-5 0,-5 6 0,-1 3 0,-3-4 0,1 7 0,0-4 0,-1-2 129,2 4-129,3 0 0,4-8 0,1 0 0,9-9-129,-7 19 0,7-19-129,0 0-774,16 12-3741,-16-12 0,19 6-516,-9-10-387</inkml:trace>
  <inkml:trace contextRef="#ctx0" brushRef="#br0" timeOffset="958153.8033">8175 16870 3870,'0'0'5160,"0"0"0,0-12-387,2-3-2193,-2 15-903,0 0-645,0 0-258,0 0-387,-10 8 0,3 7-258,2 2 129,-2-4-129,2 4 0,1 3 0,3 2 0,1-2-129,2-1 0,4-1 0,5 2 0,3 0-129,0-8 0,2 1 129,-2 1 0,1-3 0,-1-2-129,-2 2 129,0-4-129,-2 2 129,-3 4-129,-2-2 129,-5-11-129,0 23 0,-2-7 129,-5-2 0,-3 1 0,-4-5-129,1 1 129,1-3 0,-4-1 0,5-4 0,0 1-129,2-4-129,1-4-645,8 4-1419,0 0-2322,0 0-387,-4-24-129,6 7-387</inkml:trace>
  <inkml:trace contextRef="#ctx0" brushRef="#br0" timeOffset="958385.8165">8206 16873 9288,'-10'-9'5031,"13"-8"0,-3 17-516,13-13-3612,2 9-258,-1-2-258,6 1-129,0 5-258,1 0 0,0 3-387,-2-3-1548,3 4-2709,-5 2-258,1 6-645,-3-6 129</inkml:trace>
  <inkml:trace contextRef="#ctx0" brushRef="#br0" timeOffset="958924.8474">8688 16971 645,'0'40'4128,"0"-21"258,-4 10-129,-3 9-1548,-7-20-1290,7 16-258,-7-13-387,5 8 0,-2-9-129,2 0-258,2-9-129,7-11-129,-7 11 129,7-11-258,0 0 129,3-14-129,1-1 258,5-2-129,-3-6 0,3-4 129,-2-5 0,1 4 0,-2-8 0,2 0 0,0 1 129,-3 9 129,-1-1-129,1 3-129,-3 9 129,-2 15-129,0 0 0,10-2 0,-10 2-129,9 20 0,-2 4-129,1 8 0,0 1 0,1-2 0,1 11 0,-2-3-129,1-3 129,0-6-129,0 0-258,-2-11-1161,1 2-3225,-3-10-258,-5-11-258,0 0-387</inkml:trace>
  <inkml:trace contextRef="#ctx0" brushRef="#br0" timeOffset="959837.8996">9176 17027 4386,'14'0'4902,"-5"-12"0,-9 12-258,0-29-2580,0 29-774,0-29-387,0 17-258,-5-6 0,5 18-129,-14-14-129,5 8-129,-4 5 0,-1 1-129,0 7 0,-4 7 0,0 5-129,2 7 129,-1-5 0,3 7 0,1 3-129,8 3 129,3-4-129,2-2 129,10-3-129,3-2 129,7 0-258,-2-13 258,4-2-129,1-4 0,-2-4 129,0-7-129,-4-14 129,-3 4-129,-1-11 129,-3 1 0,-3-8 0,-3-2-129,-4 8 0,0 5 129,0 1 0,-4-4-129,-1 12 129,5 15-129,-10 0 0,8 8 0,2 11 0,0 5 0,2 7-129,3 9 258,2 1-258,3-7 129,1 5-258,2-9-129,3 3-774,-9-17-3612,9-2-258,-3-12-387,5-2-387</inkml:trace>
  <inkml:trace contextRef="#ctx0" brushRef="#br0" timeOffset="960421.933">9668 16862 3999,'13'-7'4902,"-1"4"129,-12 3-387,1-14-2709,-1 14-258,0 0-387,0 0-387,-1-12-129,1 12-387,-16-3 0,4 3-129,-3 0 0,-1 2-129,-1 2 0,0-1 0,1 4 0,1 1 0,0-1 0,5 2-129,3 4 0,1 0 129,4-1-129,2 5 0,0 6-129,4 3 129,1 5 0,0-1 0,2 3 0,-3-1 0,0 5-129,-1-2 0,-3-2 129,0-7 0,-2 2-129,-1-5 129,1-4 0,-2-2-129,1-5 129,1-1 129,2-11-129,0 12 0,0-12-129,0 0 129,11 11 129,-11-11-129,15 5 0,-5-1 0,0-1 0,1 0-129,2-1-129,-2-2-387,9 2-2451,-9-2-1935,9-3 129,-10-9-645,9 2-258</inkml:trace>
  <inkml:trace contextRef="#ctx0" brushRef="#br0" timeOffset="960821.9559">9869 17136 6450,'2'-12'5031,"-2"12"-258,0 0-129,0 0-3354,7 7-387,-4 3-258,2 12-258,-1 6 129,1 1-258,0 2 0,0-1-129,-1 12 0,0-2 0,-4-6-129,2 1 258,-2-4-129,0-5 0,-2-4-129,-4-2 129,6-20 0,-12 8 0,2-8 0,1 0 0,0-6-129,-2-3 129,0-5 0,2 4-129,-1-1 0,1 0-258,9 11-129,-15-20-903,15 20-3483,-3-21-129,3 21-516,0-23-387</inkml:trace>
  <inkml:trace contextRef="#ctx0" brushRef="#br0" timeOffset="961089.9712">9893 16865 5031,'-5'14'4773,"5"-14"-645,0 14-258,0-14-4515,0 0-3225,7 8-129,-7-8-645,9 0 258</inkml:trace>
  <inkml:trace contextRef="#ctx0" brushRef="#br0" timeOffset="961866.0156">9661 16829 3225,'0'0'4515,"0"0"258,9-9-1548,-11-3-774,2 12-645,0 0-645,0 0 0,0-14-258,0 14-258,0 0-129,-5 0 129,-3 2-258,-1 6 0,-3-1 0,0 9-129,-3 1 0,1 5 0,2 11-129,0 7 0,2-2 0,5 12 129,2 0-258,3 2 129,1 1-129,6-2 129,4-4-258,3-5 129,2-1-258,0-8-387,9 1-2967,-6-13-1548,5-7 0,-5-14-516,8 0-387</inkml:trace>
  <inkml:trace contextRef="#ctx0" brushRef="#br0" timeOffset="962421.0473">10053 16861 5289,'0'0'5676,"0"0"-516,1-16-129,11 18-2451,-12-2-1161,12 5-258,-5 8-387,5 13-258,-3 4-129,2 10 0,0 4-258,-2 10-129,-1 5 129,-3-2-129,-1-1 0,-4 1 0,0-6-129,-5-8 0,-2-4-258,-5-7-129,3-7-516,-9-7-3999,9-10-129,-2-9-258,11 1-387</inkml:trace>
  <inkml:trace contextRef="#ctx0" brushRef="#br0" timeOffset="963346.1002">10380 16981 5547,'-9'-12'5418,"9"12"-387,-7-14-645,7 14-2193,0-16-774,0 16 0,0 0-645,7-5 0,-7 5-258,11 0-258,-11 0 0,17 12-129,-6 0 0,2 1-129,2 4 0,3 1 0,0 1 0,1-5 0,4 5 0,-2-11 0,-1 7 0,-2-2 0,1-5 0,-6 0 0,1 3 0,-5-3 0,0 0 129,-4 4-129,-5-12 0,0 19 0,0-19 0,-4 14 0,-4-2-129,-4-3 129,-1 3 0,-1-2 0,-4 4 0,-2-1 0,-1 1 129,4 1-258,-1 2 129,2-1 0,2-4 0,3 1-129,5-3-129,6-10 0,-1 14-258,1-14-516,11 7-2580,-3-7-1548,5 0-258,-1-9-516</inkml:trace>
  <inkml:trace contextRef="#ctx0" brushRef="#br0" timeOffset="963962.1355">10882 16901 10449,'16'-28'5289,"-9"16"-129,6 9-258,-3-8-4386,3 8-129,0 3-129,2 0-129,-2 5 0,0 4 0,1 4 0,-2 1 0,-3 2-258,-1 9 258,-2-6-129,-5-3 0,-1 7 129,-2-3-129,-5-6 0,-1-3 0,-4 6 0,2-7 0,-1-4 0,1 1-129,10-7 129,-9 11-129,9-11 129,0 0 0,0 0-129,7 10 129,2-5 0,0 0 0,2 0 0,-1 4 0,1 4-129,-1 0 0,-3 6 0,-1-6 0,-4 9 0,0 0-129,-2 0 129,-4-5 0,-5 4 129,-5 1 0,2-9 129,-3 3-129,-1-3 0,0-2 129,1-4-129,0 0 0,5-2-387,1-5-516,9 0-3870,0 0-258,0 0-258,1-13-645</inkml:trace>
  <inkml:trace contextRef="#ctx0" brushRef="#br0" timeOffset="964637.1739">11198 16819 7353,'14'0'5547,"-3"1"-516,0 1-258,6 12-3483,-4 6-258,6 15-129,-5 1-516,1 8 0,-5 6-258,-2 4 129,-2 3-129,-2 3 0,-4-4 0,-4-5 0,-2-7 0,-2-1 0,0-13-129,-4-6 0,2-3-645,-6-14-1677,16-7-2709,-10 0-387,10 0-129,0-21-645</inkml:trace>
  <inkml:trace contextRef="#ctx0" brushRef="#br0" timeOffset="966809.2983">11592 17088 3096,'-11'7'3225,"11"-7"258,0 0-129,0 0-774,0 0-516,0 0-645,9-6-387,10 4 0,-5-11 0,6 8-387,-1-6-129,3 9 0,0-11-129,-1 7-129,-1 2-129,-2 3-258,-1 1-258,-7-5-387,4 14-1290,-14-9-2451,0 0-645,0 0-258,-5 16 0</inkml:trace>
  <inkml:trace contextRef="#ctx0" brushRef="#br0" timeOffset="967074.3135">11525 17228 5805,'0'11'5160,"8"-2"-258,7-6-387,-4-7-3741,13 2 0,-3-3-258,6 5-129,0 0-129,-1 0-129,0 4-129,-2-3 129,3 1-258,-4-1 0,2 3-387,-7-6-774,6 2-2967,-7 0-645,-3 0-258,-4 0-129</inkml:trace>
  <inkml:trace contextRef="#ctx0" brushRef="#br0" timeOffset="969149.4322">2721 17698 5547,'8'19'4773,"3"-19"0,-11 0-774,19-7-3483,-19 7 129,19-13-258,-6 11 0,1-10-129,-2 8-129,4-3-129,-3-3 129,3 1 0,-4 0-129,-1 4-258,1 0-129,-12 5-258,16 0-903,-16 0-2967,5 14 0,-5-14-516,0 14 387</inkml:trace>
  <inkml:trace contextRef="#ctx0" brushRef="#br0" timeOffset="969497.4521">2761 17857 3225,'0'14'4902,"0"-14"-516,0 0 258,0 0-2709,10 0-516,-10 0-258,17-3-129,-7 3-129,8-9-258,-3 7-129,4 2-258,-2-5-129,1-9 0,0 14-258,-3 0-387,3 1-774,-5 2-3483,-1-3 129,-2-12-903,1 3 258</inkml:trace>
  <inkml:trace contextRef="#ctx0" brushRef="#br0" timeOffset="980402.0758">13864 6580 774,'9'0'3096,"-9"0"-1677,2-10 0,-2 10 0,0 0-129,3-11 258,-3-1 0,0 12 129,0 0-258,0 0-129,-10-18-258,10 18 0,0 0-387,0 0 0,0 0-129,0 0-129,0 0-129,0 19 0,0-1 129,0 5-258,3 8 129,-1 6-129,2 8 0,1 4 129,-3 3-258,1 9 258,-1 8-129,2 2 129,0 4 0,-2 5-129,1 4 129,1 3-258,-4 3 387,3-2-258,-1 3-129,0 5 258,-2-8-129,1 2 0,1-2 129,0-3-129,0 2 129,-1-1-129,1-1 0,1-2 0,-1 2-129,0-1 0,-2 1 0,0 0 129,0-1-129,0-1 0,-3 3 0,-3-2 0,1 4 0,-2-1 0,-3-2 0,3 0 0,-1 1 0,1-1 0,-2-2-129,2 0 129,0 0 0,-2-3 0,0 7 0,0-3 0,-1-1 0,1 2 129,0-2-129,-2-1 0,2 0 0,1 2 129,1-11-129,-2 0 0,5 0 0,-5-2 0,5-3 0,-3-3 0,5-4 0,-1-2-129,1-1 258,1-5-129,-1-3 0,2-3 129,0-5-258,-1-2 258,1-2-129,-1-5 0,1-6 0,-3-3 0,3-2 0,-1-8 0,0-2 0,1-12 0,0 14 129,0-14-129,0 0 0,0 0 0,0 0 0,-2 10 0,2-10 0,0 0-129,0 0-129,0 0-1419,0 0-3225,0 13-258,0 9-258,-5 10-516</inkml:trace>
  <inkml:trace contextRef="#ctx0" brushRef="#br0" timeOffset="983601.2588">6323 17722 3999,'16'0'4257,"-16"0"258,9-15-2193,2 8-387,-10-10-258,10 14-387,-11 3-387,10-8-129,-10 8 0,10-8-387,-10 8-129,14 2 0,-3 1-129,3-3 0,2 0 0,3 5 129,5 0-258,0-2 258,3 3-129,5-4 258,0 4-129,3 5 0,0-2-129,1-2 0,0 2 129,3 2-129,-2-11 0,2 8 0,-2-1-129,3-4 0,-1 1 0,1-2 129,1 2-129,3 1 0,1 1 0,3-4 0,0 6 0,2-4 129,1-4-129,4 2 0,3-2 0,-3 3 0,4-1 0,0-1 0,-1-2 0,1-3 0,3 1-129,-7 3 0,4-6 129,-4-2 129,0 8-258,-3-7 0,-1 2 129,0 0 0,-1 3 129,0-3-129,-1-2 0,0 2 0,0 5 0,1 0 129,-2-4-129,0 4 129,-2-4-258,-1-1 258,-2 5-129,3 0 0,-3-5 129,3 3-129,0 2 129,3 0-258,-1 0 258,4 0 0,0 5-129,1 0 129,2-2-129,-2 2 129,-1 0-129,1-1 129,-1 6-129,2-2 129,-1 0-129,0 2 0,-2 7 129,1 3-129,1-4 129,-1-4 0,-1 1-129,-3-1 129,2 2 0,-2-2 0,0-5 0,3 2-129,-3 0 0,3-9 129,1 2-129,-1 7 0,4-13 0,0-1 0,-1 3 0,0 1 129,1-5 0,-2 5-129,0 1 0,0-9 0,-3 11 0,-2-3 0,0-1 0,0-2 0,0-3 0,-5 2 0,0 5 0,-2 1 0,-6-1 0,-3 9 0,0-9 0,-6-1 129,-4 3-129,-3 12 0,-5-13 129,0-1-129,-4 1 0,-10-1 129,12 2 0,-12-2-129,0 0 0,0 0-129,6-7-129,-6 7-1806,0-11-2967,-8 11-387,-6-18-129,-7 0-1032</inkml:trace>
  <inkml:trace contextRef="#ctx0" brushRef="#br1" timeOffset="1.00041E6">14814 6984 129,'0'0'3999,"0"0"258,-1-13-903,1 13-1161,0 0-258,-14-16-516,14 16-258,-10-10-387,10 10-129,-10-6-129,10 6-129,-14-4-129,14 4-129,-16 0 0,6 0 0,-2 2-129,0 4 129,-2 1-129,1 3 0,-3 3 0,2 6 0,0 5 0,-1 0 129,5 6 129,0 0-258,3 0 258,5 5-258,2-6 129,1-3 0,7-5 129,5-5-258,2-6 129,6-3 0,-5-7 0,4 0 129,-1-8-129,2-3 129,-4-8-258,0 0 258,0-3-258,0-8 258,-3-1-258,-4-1 0,1-1 0,-3-1 0,-1 2 0,-2 1 0,-3 7 0,-1 5 0,-1 6 0,0 13 0,0 0 0,0 0 0,0 8 0,-1 13 0,1 0 0,0 9 0,0 5-129,2-1 387,1 1 0,-1-2-129,3-4 0,-1-1 0,1-2 0,0-8-129,0-4 0,-5-14-1032,17 17-3096,-17-17-516,13 0-516,-13 0-258</inkml:trace>
  <inkml:trace contextRef="#ctx0" brushRef="#br1" timeOffset="1.00099E6">15292 6827 258,'-3'-12'4128,"3"12"387,-12 2-129,-1 0-2451,7 13-129,-10-4-645,5 8-129,-4 2-258,5 8-129,-6 1-129,4 7 0,0 1 0,3 6-258,2-4 129,2 5-258,1-5 129,3 0-129,2-8 129,5 0-387,4-5 258,-1-6-258,3 1 0,0-10-258,5 5-1032,-8-9-2838,3-6-645,1-2 0,-3-2-387</inkml:trace>
  <inkml:trace contextRef="#ctx0" brushRef="#br1" timeOffset="1.0015E6">15430 7080 2451,'0'12'4773,"0"4"-258,0-4-129,0-12-2709,0 28-258,-2-16-516,2 8-387,0-3 0,0 3-387,0-4 258,0 0-129,0-1 0,0-3-258,5 1-645,-5-13-2064,0 0-1806,0 0-258,12-4-387</inkml:trace>
  <inkml:trace contextRef="#ctx0" brushRef="#br1" timeOffset="1.00172E6">15471 6935 7353,'0'-11'4902,"0"11"-129,0 0-516,9-7-3999,-9 7-387,0 0-1290,0 0-2967,0 6-387,0-6-387,0 12 129</inkml:trace>
  <inkml:trace contextRef="#ctx0" brushRef="#br1" timeOffset="1.00251E6">15709 7083 7482,'0'0'4902,"0"0"-129,0 7-645,0-7-3483,0 11-387,0-11-903,2 21-774,-2-10-2838,0-11-387,2 16-516,-2-16 258</inkml:trace>
  <inkml:trace contextRef="#ctx0" brushRef="#br1" timeOffset="1.00268E6">15716 7257 2322,'0'13'4386,"0"-2"0,0-11-258,0 0-2838,0 0-1032,5 11-2193,-5-11-1935,0 0-645,14 0 258</inkml:trace>
  <inkml:trace contextRef="#ctx0" brushRef="#br1" timeOffset="1.00299E6">15865 7069 5289,'0'0'5031,"0"0"-516,10 0 129,-10 0-4128,8-7 0,-8 7 0,18-7-387,-9 4 0,3 0 0,-1-1-129,3 1-129,-3 2-129,-1-1-129,4 5-903,-14-3-2967,14 5-387,-14-5-258,0 0 0</inkml:trace>
  <inkml:trace contextRef="#ctx0" brushRef="#br1" timeOffset="1.00329E6">15913 7226 4773,'-10'15'4773,"10"-15"258,0 0-387,0 0-3354,14 1 129,-14-1-516,23-7-129,-9 1-129,0 4 0,2-2-129,2 2-129,-2-2 0,-1 3-258,2 0 129,-6-1-258,1 2-258,-4 0-258,5 1-1419,-13-1-2709,11 1-516,-11-1-258,0 0-258</inkml:trace>
  <inkml:trace contextRef="#ctx0" brushRef="#br1" timeOffset="1.0049E6">16389 7015 5160,'9'-16'4773,"-9"16"-129,0 0-387,8 2-3612,-8 12-129,0 9 258,-1-1-387,1 8-129,2-1 258,3 4-129,0-7-129,6 4 0,-2-10 129,5-2-258,-4-7 129,6-4-129,-1-7 0,-1 0-129,0-9 0,0-4 129,2-6-258,-1-7 258,0-2-129,2 3 0,-2-2 0,-2 4 0,-2 6 129,-2 3-129,-9 14 129,12 0-129,-11 9 0,0 13 129,-1 7 129,-2 6-129,-3 5 0,0 10-129,-4 0 129,1-2-129,1 3 129,0-6-258,0 0 129,0-8-258,5-3-258,-2-19-387,6 4-2451,-2-19-1419,0 0-387,13-18-258</inkml:trace>
  <inkml:trace contextRef="#ctx0" brushRef="#br1" timeOffset="1.0052E6">16891 6971 4644,'15'-11'4773,"-15"11"0,8 20-1032,-8-20-2580,4 28 129,-4-9-387,1 12 0,-1-4-258,1 7-129,-1-2-129,0 1-129,0 3 129,0-3-387,1-5 258,-2-4-774,4 2-516,-3-12-3096,0 0-774,0-14-258,0 0-387</inkml:trace>
  <inkml:trace contextRef="#ctx0" brushRef="#br1" timeOffset="1.00541E6">16810 7235 5805,'10'-13'5160,"1"6"-387,3-4-258,-1 1-3870,8 4 129,-3-4-258,3 6-387,2 1-516,-3-3-516,8 6-1419,-7 0-2322,0-4-129,-1-1-516</inkml:trace>
  <inkml:trace contextRef="#ctx0" brushRef="#br1" timeOffset="1.00565E6">17189 6930 3225,'0'0'4515,"0"13"0,0 1-129,0 9-2967,-5-1-645,5 7 0,-4-1-387,4 3 0,0-2-129,0-1-258,0 0-258,0-8-1161,0-6-2967,4-1-258,-4-13-387,6 13 258</inkml:trace>
  <inkml:trace contextRef="#ctx0" brushRef="#br1" timeOffset="1.00598E6">17280 6822 8127,'16'-10'5160,"1"12"0,-8 6-387,6 11-3999,-5-1 0,6 10-258,-3 5-258,0 6 0,0 1-129,-4 2 0,0 3 0,-2-3-129,-5 3 0,-4-2 0,2-2 0,-3-8 0,-3 0-129,-4-3-387,4 3-1161,-8-13-2967,2-2-516,-3-5-258,2-4-129</inkml:trace>
  <inkml:trace contextRef="#ctx0" brushRef="#br1" timeOffset="1.00747E6">14602 6692 2580,'-19'22'4257,"9"-10"0,-1-3-1548,1 16-903,-7-7-387,3 10-516,-3-3-129,2 8-129,-2-1-129,6 13 0,-1-2 0,3 7-258,3 3 129,6 4 0,0 1-129,7 0-129,6 4 0,1-7-129,5 1-516,-1-12-1032,3 7-2967,3-9-258,-1-9-387,2-4 0</inkml:trace>
  <inkml:trace contextRef="#ctx0" brushRef="#br1" timeOffset="1.00852E6">17513 6777 3096,'8'0'4386,"-8"0"129,9 0-387,-9 0-2967,0 0 129,8 11-387,-1 3-258,-2-1 0,2 6-129,1 3-129,1 4 0,3-2-129,2 11-129,-1-2 0,1 10 129,-4 0-129,1 5-129,-3 4 129,-1 2-129,-5-1 0,-2-1 0,0-5 129,-7-4-258,0-3 0,-4-11-387,6 1-3225,-8-5-903,1-8-258,2 0-387</inkml:trace>
  <inkml:trace contextRef="#ctx1" brushRef="#br1" timeOffset="985591.3726">24761 12373 0,'0'0'0,"0"0"0,0 0 0,0 0 0,0 0 0,0 0 0,0 0 0,0 0 0,0 0 0,0 0 0,0 0 0,0 0 0,0 0 0,0 0 0,0 0 0,0 0 0,-55 158 0,55-158 0,0 0 0,-20 73 0,20-73 0,-7 73 0,-12 0 0,0 0 0,9-37 0,-7 48 0,-2-47 0,10 24 0,1-13 0,-2 1 0</inkml:trace>
  <inkml:trace contextRef="#ctx0" brushRef="#br1" timeOffset="1.01184E6">18042 6805 3096,'-22'23'4644,"10"-7"-129,-1 1-129,1 11-2838,-6-8-129,6 10-387,-1 0-516,5 7 258,0-5-258,8 2-258,0-3 258,5 5-258,5-6 0,2 0-258,0-7 258,2-2-387,1-2 129,-1-3-258,-2 3-258,-12-19-1032,22 13-2838,-15-7-387,-7-6-258,12 3-387</inkml:trace>
  <inkml:trace contextRef="#ctx0" brushRef="#br1" timeOffset="1.01216E6">18239 6969 4644,'0'0'4515,"0"0"258,0 0-516,-9 19-3225,1-5-258,5 9 129,-3 0-516,2 3 387,0-4-258,4 5-258,0-1 129,3-4-258,4-8 0,1-1-258,3-1-258,-3-7-1161,8-3-2967,-5-2-258,0-4-129,-2-8-516</inkml:trace>
  <inkml:trace contextRef="#ctx0" brushRef="#br1" timeOffset="1.01234E6">18316 6822 6063,'-7'-14'5289,"-5"1"-516,12 13-387,0 0-3354,-8 6-1032,8-6-903,0 0-3483,3 14-387,-3-14-258,11 14 0</inkml:trace>
  <inkml:trace contextRef="#ctx0" brushRef="#br1" timeOffset="1.0127E6">18474 6794 9417,'0'-10'5031,"0"10"-258,8 0-1548,-8 0-2838,12 16 129,-3 3-387,1 0 0,1 6 0,0 2 0,0 6-129,-6 3 0,2 2 129,-5 0 0,-4 4-129,2-6 129,-7 4-129,-4-4 0,-1-3 0,1-7 129,-1-3-258,5-3-129,-2-12-516,9-8-3741,0 12-258,0-12-516,0 0 0</inkml:trace>
  <inkml:trace contextRef="#ctx0" brushRef="#br1" timeOffset="1.01436E6">18814 6874 4257,'-8'10'4902,"8"-10"-258,4 14-387,6-2-3096,-10-12-516,19 18 129,-9-9-258,9 4 0,-2-4-129,6 4 0,-1-1-258,2 0 129,1 1-129,0-3-129,0 2 129,-4 1 0,-4 1-129,-2-1 0,-5 0 0,-4 1 129,-5 0-129,-1 0 0,-7-1 129,-3 0-129,-6 1 129,-3 2-258,-1 1 258,-2 1-129,0-2 129,0 2 0,2 1-129,2-1 129,3-4-129,3 0 0,12-14 0,-11 15 0,11-15-129,0 0-387,7 8-774,-7-8-3354,18-11-258,-6 0-129,3-4-516</inkml:trace>
  <inkml:trace contextRef="#ctx0" brushRef="#br1" timeOffset="1.01489E6">19325 6905 7353,'9'-7'5160,"-9"7"-258,0 0-258,0 0-4128,0 0-129,-5 4 0,5-4-129,-8 17-129,6-7 0,-3 4-129,3-2 129,-1-1-129,3 2 129,0-2-129,0-11 0,4 19 0,-4-19 0,14 14 0,-3-7 0,2-2 0,1 0 0,-1 0 0,1-1 0,0 5-129,-3 0 258,2 4-258,-4 0 0,-2 2 129,-4 3-129,-1 1 129,-2 1-129,0-3 258,-7-1-258,0 2 258,-5-4-129,-1-1 0,0-3 129,0-3 0,-1-1 0,1-2 129,1-3-258,6-1 0,-4-2-258,10 2-1032,-12-10-3354,9-1-258,-1-4-258,1-3-516</inkml:trace>
  <inkml:trace contextRef="#ctx0" brushRef="#br1" timeOffset="1.01519E6">19265 6892 8256,'5'-2'5289,"7"0"-258,1-9-645,5 10-3612,1-5 129,4 4-387,0-5-129,0 6-129,-2 0 0,-2 1-129,-2 0 0,-3 0 0,1 0-129,-5 1 0,-1 1-129,1-2-129,1 2-387,-11-2-2838,8 0-1548,-8 0-387,0 0-387</inkml:trace>
  <inkml:trace contextRef="#ctx0" brushRef="#br1" timeOffset="1.01608E6">20305 6957 4644,'0'0'4902,"3"10"-129,-8 3-258,-9 2-3612,5 13 129,-11-4-258,4 7-129,-4-3-129,1 5-129,-1-3 129,3 2-129,3-10 0,3 1-129,1-6-129,5-3-129,0-1 0,5-13 0,0 11 0,0-11 0,0 0 0,10-10 0,-5-5 0,4-3 0,0-6 0,-1-2 0,2-7-129,1-2 129,-1 0-258,0 1 258,-1 0 0,4 7 0,-2 0 258,-1 7-129,1 6 0,-1 6 129,0 4-129,0 4 0,1 5 0,-1 4 0,3 4 0,-1 11 0,2 3-129,0-1 129,3 4 129,-1 1-129,-1-2 0,2 1 0,-3-2 0,0-4 0,-2-6-129,-1-1-129,0-2-387,-11-15-1161,8 20-3354,-8-20-258,0 16-387,0-16-258</inkml:trace>
  <inkml:trace contextRef="#ctx0" brushRef="#br1" timeOffset="1.01722E6">14669 7987 3483,'1'-11'4773,"-1"11"-258,-7 0-129,-5 0-2580,5 14-516,-9-3-387,7 12-129,-8 2-129,5 9-258,-2 4 129,4 10-129,1 0-129,3 8 258,0-1-387,5 3 0,1-2 129,0 2-129,7-6 0,1-5 129,1-7-258,1-6 129,1-6 129,2-7-258,-1-6 0,-2-10-387,6 2-3096,-5-8-1290,0-6-129,-5-8-387</inkml:trace>
  <inkml:trace contextRef="#ctx0" brushRef="#br1" timeOffset="1.01948E6">15092 8280 2451,'8'0'4515,"-8"0"-129,0 0-1290,-1-10-645,1 10-516,-10-9-903,10 9-129,-21-12-129,11 12-129,-9-3-129,4 3-258,-3 0 0,-2 0 0,-2 0-129,6 7-129,-2 8 0,4-3 0,0 8 129,2 3-129,7 6 129,3 1 0,2 1-129,2 1 258,6-4-129,5-1 258,2-9-258,4-2 0,3-6-129,-1-7 129,2-3 0,-2-7-129,2-9 129,-5-3-129,0-3 129,-2-4-129,-2-4 129,-2 1 0,-5-1 0,1 1 0,-6 2-129,-2 3 129,0 2 0,-2 7-129,2 15 129,-13-10-258,4 14 129,2 12 129,2 9-129,-2 5 0,4 8-129,3-1 258,-1 2-129,5-4 0,6-2-129,4-12-129,4 3-645,-7-21-2967,10-2-774,1-2-645,0-14-258</inkml:trace>
  <inkml:trace contextRef="#ctx0" brushRef="#br1" timeOffset="1.01977E6">15428 8127 9030,'0'0'5031,"-5"0"-387,-5 0-516,1 11-3483,-3 3 0,2 12-129,-4 5-129,7 4-129,0 1 0,2 4 0,0 1-129,5-1-129,0-3-129,6-4 0,7-1-645,-4-18-1161,10 2-2838,-1-8-129,1-5-387,1-3-387</inkml:trace>
  <inkml:trace contextRef="#ctx0" brushRef="#br1" timeOffset="1.02005E6">15632 8234 9288,'-5'0'5031,"5"0"-129,-11 17-387,1-2-3999,5 10 129,-4-3-258,7 3-129,-3 3-129,5 2 129,0-5-129,1-2 0,7-4-129,-1-4-129,5-2-258,-5-11-645,10 0-3741,-5-4-258,2-7 0,-5-10-645</inkml:trace>
  <inkml:trace contextRef="#ctx0" brushRef="#br1" timeOffset="1.02023E6">15643 8024 9417,'-14'-4'5031,"14"4"-516,0 0-387,0 0-4644,0 0-3354,7 0-645,-7 0-516,16 3-258</inkml:trace>
  <inkml:trace contextRef="#ctx0" brushRef="#br1" timeOffset="1.02051E6">15910 8204 9159,'-20'19'5160,"20"-19"-129,-15 13-516,15-13-3741,0 0-258,0 0-258,0 0-387,0 0-258,4 12-903,-4-12-1935,0 0-1419,13 0-387,-13 0-516,9 9 388</inkml:trace>
  <inkml:trace contextRef="#ctx0" brushRef="#br1" timeOffset="1.02067E6">15906 8368 2193,'0'28'4773,"0"-12"129,0-4-258,0-12-2322,0 23-774,0-23-645,0 15-774,4-3-1290,-4-12-3096,5 12-387,-5-12-258,0 0 0</inkml:trace>
  <inkml:trace contextRef="#ctx0" brushRef="#br1" timeOffset="1.02093E6">16018 8241 9159,'12'4'5160,"-12"-4"-129,17 0-516,-7 0-3999,6 0 0,0-1-129,3 0-258,2-2-258,-2 2-516,3 2-1032,-7 2-2838,2-2-516,-6-1-129,-2 2-516</inkml:trace>
  <inkml:trace contextRef="#ctx0" brushRef="#br1" timeOffset="1.02111E6">16151 8368 6450,'-15'26'5031,"15"-26"0,-3 20-387,3-20-3483,11 8 0,-4-8-516,10 2-129,-1-2-258,3 0-774,5-1-3741,-4-4-387,-1-2-516,-1-2-387</inkml:trace>
  <inkml:trace contextRef="#ctx0" brushRef="#br1" timeOffset="1.02158E6">16531 8151 8901,'-8'27'5289,"5"-8"-258,-1-1-387,4 3-3870,1-3-258,7 7 0,-1-5-387,3 1 0,2-2 0,0-2 0,2-5-129,1 1 129,-1-10-129,0-3 129,1 0-258,0-3 129,-1-10 0,2-2-129,0-2 129,-2-4-129,0 3 129,-1 1 0,-2 6 0,-1 0 129,-10 11-129,9-1 0,-9 8 0,0 10 129,0 9-129,-5 5 0,0 5 0,-2 5 129,-2 2-129,-1 2 129,3-5 0,0 1-129,1-7 0,1-5 0,5-4-387,0-25-1290,0 16-3096,0-16-516,13-4 0,-4-11-645</inkml:trace>
  <inkml:trace contextRef="#ctx0" brushRef="#br1" timeOffset="1.02187E6">17072 8152 10191,'3'17'5418,"-3"-3"-516,0 8 0,-5 3-4386,3 8-258,-1-3 0,3 6 0,-2 3-129,2-1 0,0-3-129,0-4 0,0-2-129,0-10-129,0 2-645,0-21-1806,0 0-2193,0 0-258,0 0-258,0 0-516</inkml:trace>
  <inkml:trace contextRef="#ctx0" brushRef="#br1" timeOffset="1.02207E6">16971 8375 7224,'0'-19'5160,"7"12"-129,4-3-387,5 9-3225,-1-15-774,9 8 129,-3 0-645,1 0-387,0 8-516,-8-5-1935,6 5-2064,-5-2-258,2-3-516,-3 0 258</inkml:trace>
  <inkml:trace contextRef="#ctx0" brushRef="#br1" timeOffset="1.02235E6">17361 8133 6321,'0'0'5418,"0"0"-258,7 4-516,-7-4-2193,2 21-1290,-3-9-387,1 12-258,-1 0-129,1 4-129,-1 2-129,-1 0 0,0 1 0,2-2-258,0-2 0,0-4-258,0 1-387,0-24-1677,0 18-2451,0-18-387,9 3-129,-9-3-387</inkml:trace>
  <inkml:trace contextRef="#ctx0" brushRef="#br1" timeOffset="1.0227E6">17497 7984 8514,'-5'-17'5289,"5"17"-129,-1-12-258,1 12-3612,4 8-516,5 1-129,-1 6 0,3 2-387,2 2 258,1 6-258,-3 3-129,4 5 0,0-2 0,-3 5 0,-5 0-129,0 3 0,-4 2 0,-2-5 0,-1 2-129,-4-8 129,-1 1-129,-1-9-258,1-1-258,-5-13-645,10 3-3870,0-11 0,-10 7-387,10-7-516</inkml:trace>
  <inkml:trace contextRef="#ctx0" brushRef="#br1" timeOffset="1.02407E6">17735 7954 4386,'9'12'5031,"1"-8"0,0 3-1806,-1-7-903,10 14-387,-7-8-774,7 13-258,-6 1-129,4 6-387,-5 2 0,-1 10-129,-2 4-258,-3 5 129,-5 4-129,-1 1 0,-1-2 0,-4 4 0,-1-4 0,-2-4 0,-2-7 0,2-8-129,0-6 0,0-9-258,6 6-1032,-7-19-3096,9-3-387,0 0-387,-4-13-387</inkml:trace>
  <inkml:trace contextRef="#ctx0" brushRef="#br1" timeOffset="1.02496E6">18287 8015 3999,'0'14'5031,"-10"2"-129,10-16-387,-17 16-1806,8 4-2193,-7 0 258,5 7-258,-3 2-129,4 11 129,-1 0-129,4 3 258,3 0-258,2 3-129,4-2 0,6-3-129,2-6-129,3-5-129,2-4-387,-2-15-1161,4 3-2967,-4-8-516,1-6-129,-3 0-516</inkml:trace>
  <inkml:trace contextRef="#ctx0" brushRef="#br1" timeOffset="1.02557E6">18530 8237 5289,'0'0'5160,"9"8"0,-9-8-516,0 0-2838,12 29-645,-12-16-129,4 12-258,-3 2-387,3 8 0,-4 0-129,1 5 0,-1-1-129,0 2 0,-1 0 129,-3 2-129,-1-4 0,-2-1-129,0-2 129,-2-5 0,-2-1 0,0-4-129,1-8 0,-1-5 0,0-6 0,-1-6-129,2-1 0,-2-6-129,12 6-516,-17-34-1677,13 16-2322,1-12-387,3 2-387,0-10-387</inkml:trace>
  <inkml:trace contextRef="#ctx0" brushRef="#br1" timeOffset="1.02579E6">18532 8019 10707,'0'0'5289,"0"0"-258,7-11-129,-7 11-4386,0 0-903,15 0-2322,-15 0-2064,16-2-516,-16 2-258,15-4-258</inkml:trace>
  <inkml:trace contextRef="#ctx0" brushRef="#br1" timeOffset="1.02644E6">18771 8007 7740,'7'1'5160,"-7"-1"-129,14 12-387,-14-12-3483,16 19 258,-8-9-645,8 9-129,-4-3-129,2 13-129,-2-2-258,0 5 0,-2 5-129,-3-1 129,-7 3-129,0 0 0,0 4 0,-5-6 0,-4-2 0,-1-2 0,0-8-129,3-4 129,3-4-387,4-17-387,-1 22-3354,1-22-903,0 0-258,5-12-516</inkml:trace>
  <inkml:trace contextRef="#ctx0" brushRef="#br1" timeOffset="1.02728E6">19133 8107 5934,'0'6'5289,"0"-6"-258,0 0-258,0 0-3354,0 0-129,4 13-258,-4-13-258,10 8-258,-10-8-129,15 16-129,-3-8 0,2 6-129,2 0 0,0-3-129,5 2 0,-1-1 0,0-2 129,-1 4-129,-3-3 0,0 2 0,-3-2 0,-3 2 0,-4 1 0,-1 0 0,-5-2 0,0 0 0,-4 0 0,-3-1 0,-3 1 0,-1 1 0,-4 4 129,-1-4-129,-1 3 0,1-2 0,-2-3 0,3 2 129,1 0-258,1-2 129,4-4 0,9-7 0,-13 9 0,13-9-258,0 0-258,0 0-645,0 0-3612,4-6-258,-4 6-387,9-16-258</inkml:trace>
  <inkml:trace contextRef="#ctx0" brushRef="#br1" timeOffset="1.02825E6">19616 8077 3096,'2'-11'4644,"-2"11"129,0 0-2064,2-13-129,-2 13-516,0 0-774,0 0 0,1 7-645,-1 6-129,0-13-129,0 24-129,-5-8-129,1 4 129,-2-1-258,3 3 129,-1-2-129,1-2 0,2 0 0,1 0 129,1-2-129,3-4 0,-4-12 0,18 18 0,-5-8 0,1-3 129,-1-3-129,4 1 0,-3-1 0,3 1 0,-2 2 0,1 1 0,-5 0 0,1 1 0,-4 0 0,2 2 0,-5 2 0,0 1 0,-1 0 0,-4 2 0,0-3 0,-3 0 129,-4 1-129,-3-2 129,-1-1 0,-3-1 129,-3-3-129,0 0 129,0-1 0,0-1-129,-2-2 0,6-3 0,2 1-129,2-1 0,9 0-258,-11 0-129,11 0-387,-3-15-1548,3 15-2580,0-10-258,0 10-258,8-20-387</inkml:trace>
  <inkml:trace contextRef="#ctx0" brushRef="#br1" timeOffset="1.02964E6">19478 8062 1,'0'0'4256,"0"0"517,0 0-516,-11 0-1548,11 0-645,0 0-387,0 0-645,1-14 129,-1 14-387,4-10-129,-4 10 0,0 0 0,15-8-258,-15 8 0,10-9-129,-10 9 0,14-8 0,-14 8 0,18-8-129,-9 4 0,0 3 0,-2-2 0,3 0-129,-10 3 129,14 0-129,-14 0 0,12 1 0,-12-1 0,10 12 0,-10-12 0,10 15 0,-10-15 0,6 17 0,-2-7 0,-4-10 0,5 18 0,-3-6 0,-2-12 0,0 20 0,2-8-129,-2-2 129,0 4-258,0-4-129,1 6-516,-1-16-2322,-1 18-1806,1-18-258,0 22-645,0-22 258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2T19:46:26.2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4-20T08:48:07.631"/>
    </inkml:context>
  </inkml:definitions>
  <inkml:trace contextRef="#ctx0" brushRef="#br0">839 13473 3999,'0'0'4257,"0"0"0,0 0-516,0 0-2580,0 0-387,0 0 0,0 0-258,0 0 0,0 0-129,0 0 0,0 0 0,0 0 0,0 0 129,52 14-387,-23-10 0,8-4-129,-2 0 129,11-1-129,-1-4 129,4 0-129,-1-1 0,7 2 258,-1-2-129,5 2 129,1 1-129,2-4 0,3 2-129,7-1 0,6 3 0,4-2 129,3 4-129,5-4 0,4 5-129,0-1 258,9 1 0,4 4-129,-4 5 129,3 2-129,2 0 0,2 0 0,7 1 129,3 2-129,0-1 0,-1-2 0,9-1 0,3-1 0,1 0 129,1 2-129,5-3 0,-2 2 129,2-1 0,2 0-129,2-1 0,-1 1 0,4-1 258,0 1-258,5 0 0,1-2 0,3 1 129,4-1-129,2 0 0,1 0 129,3 1 0,2 4-129,1-3 129,2 1-129,3 1 0,6 0 129,-4-2-129,5 0 129,6-3-129,-3 4 129,5-1-129,3 3 129,0 0 0,-2-2 0,9 2 0,1 1-129,-1-1 0,3 1 129,4-3-129,2-2 0,1-1 0,4-2 0,2-1 0,5-4 129,6 4-129,-1-5 0,2 1 0,4 0 0,1-5 0,-2-2 129,5 0-258,-5 1 258,4-1-129,4 3 0,3-5 129,3 4-129,6 0 0,0-1 129,1 0-129,0-3 129,1 3-129,-3-4 129,3 1-129,-2 2 129,3-5-129,-3 3 0,6-4 129,-2 0-129,2 1-129,0-3 129,-1 2 0,2-4 0,-3 5 0,0 0-129,-2 2 129,-3 1-129,0 3 129,0-1 0,-1 0 0,-4 3-129,-3 0 0,-2-2 129,-3 5 0,-1-2-129,-5 0 0,-5 2 129,-5 1-129,-4 0 129,-3-1 0,-4 1 0,-5 0 129,-7 2-129,-3 1 0,-8 0 0,-4 3 129,-5 0 0,-4 2-129,-9 1 0,-4 0 0,-7 3 129,-4 0-129,-8 0-129,-8-3-387,-9 11-645,-9-11-3612,-8-2-258,-14-7-774,-18-7-258</inkml:trace>
  <inkml:trace contextRef="#ctx1" brushRef="#br0">5683 18432 0,'0'0'0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8:44:04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11459 14282 129,'9'0'2838,"-9"0"-258,0 0 129,0 0-258,0 0-258,10-5-258,-10 5-129,0 0-516,0-10-129,0 10-258,0 0-258,0 0-129,0 0-129,2-12 129,-2 12 0,0 0-129,-7-16-129,7 16 129,-12-13-129,12 13 129,-20-10 0,8 4-129,-4 2 0,1 1 0,-2 0-129,-3 1 0,-1 0-129,0 2 129,-1 0 0,3 9-129,-2-2 0,-1 4 0,5 3 129,-1 0-258,3 5 258,0 2-258,3 2 129,2 4 129,1 3-129,4 3 0,2-2 0,2 10 129,1-4-129,-1 3 0,6-2 0,2-3 0,4-4 0,2-3 0,1-5 0,0-7 0,2-7 0,5-9 129,-2-1-129,3-11 0,-3-9 129,5-9-129,-5 1 0,4-9 129,-3-3-129,-3 2 129,1-4 0,-4-2-129,-3 5 0,-2 3 129,-3-1 0,-1 4 0,-4 5 0,0 7-129,-1 5 129,0 7 0,0 10-129,0 0 129,-1 10-129,0 11 0,-2 8 0,3 8 0,0 3 0,0 5 0,0 5 0,4-3 0,0 2 0,0-4 0,2-5 0,0-5 0,-1-6 129,2-3-129,0-5 0,0-7 129,2-6-129,-1-3 0,2-1 0,0-4-129,4-2-645,-8-12-3225,9 5-1032,-5-9-129,4 5-516</inkml:trace>
  <inkml:trace contextRef="#ctx0" brushRef="#br0" timeOffset="1240.071">11940 14394 903,'-7'1'4386,"7"-1"516,0 0-258,0 0-1419,0 0-1161,5 3-258,-5-3-645,24-3-129,-10-4 0,7 3-387,2-2-258,-2 2 0,6-1-129,-2 0-129,-2 0 0,0 3-129,-1 0 0,-5 0-129,-1 1 0,-5-1-258,0 2-387,-11 0-903,10 6-2580,-10-6-645,0 13-387,0-13-129</inkml:trace>
  <inkml:trace contextRef="#ctx0" brushRef="#br0" timeOffset="1608.0918">11969 14561 9546,'-8'6'5160,"8"-6"-258,-9-7-903,9 7-2838,0 0-387,0 0-258,8 0-129,1 0-129,1 0 0,6 0 0,4-1 0,2 0-129,2-2 129,1 0-129,1 0 0,-1 2 0,-3 1-129,0-1 0,-6 1 0,-1 0 0,-4 0-129,-3 0 129,-8 0-258,9 2-129,-9-2-903,0 0-3612,0 0-129,0 0-258,0 0-516</inkml:trace>
  <inkml:trace contextRef="#ctx0" brushRef="#br0" timeOffset="3380.1934">13042 14388 129,'10'-11'4128,"-8"-2"645,-2 13-516,0-23-1419,0 23-774,0-20-258,0 20-645,-3-20-129,3 20-258,-10-18-258,10 18-129,-13-16 0,5 11 0,-3-3-129,2 5 0,-4 0-129,1 3 0,0 0 0,-3 1 0,0 6-129,0 7 129,-1 5-129,0 6 0,1 0 0,1 10 129,2 2-129,4 3 0,2 3 129,6 2 0,0-6-129,6 2 129,4-8 0,5-7-129,0-2 129,3-7-129,4-10 129,-2-7-129,4-5 129,-3-11-129,2-7 0,0-4 0,-1-9 129,-3-2 0,-3-1-129,0-4 129,-5 3 0,-3 0-129,-4 5 129,-2 1-129,-2 7 0,-2 1 0,-1 9 129,-2 5-129,5 12 0,-8-5 0,8 5 0,-7 18 129,3 3-129,3 10 0,0 1 0,1 7 0,0 4 0,0 2 0,0 1 129,5-4-129,0-3 129,0-7-129,2-6 129,2-4 0,2-6 0,3-7-129,-1-7 0,2-2-129,4 0-516,-6-9-3999,8 0-387,-6-11-516,3 1-129</inkml:trace>
  <inkml:trace contextRef="#ctx0" brushRef="#br0" timeOffset="4552.2604">13660 14141 4386,'-6'10'4773,"-8"-5"-129,6 2-387,-6-5-2709,7 11-258,-10-4-129,9 10-387,-7-6 0,2 12-258,-1-1 129,2 9-129,0 0-129,3 5-129,0-1 0,4 6 0,3 1 0,2 1-129,0-2 0,8 0 0,2-7 0,2 0-129,0-3 129,3-6-129,1-2 0,-4-7 129,2-1-129,-3-7 0,0 2-258,-11-12-129,17 14-2064,-17-14-2322,9-2-258,-9-9-387,2-4-387</inkml:trace>
  <inkml:trace contextRef="#ctx0" brushRef="#br0" timeOffset="5368.3071">13969 14364 9804,'9'-5'4902,"-9"5"-129,4 14-774,-4-14-3225,1 25 0,-1-7-387,2 8 0,0 2-129,0 2 0,-2 3 0,1 3-129,1-1 0,-2 1-129,0-7 129,0 0-129,0-2 0,-2-6 0,2-3-258,0-18 0,0 19-645,0-19-1677,-2-7-2193,-1-12-129,3 0-387,2-10-258</inkml:trace>
  <inkml:trace contextRef="#ctx0" brushRef="#br0" timeOffset="5556.3178">13982 14123 7482,'-4'-12'4902,"1"-4"-258,3 16-258,0 0-3354,0 0-903,0 0-2322,6 0-2193,-6 0-129,11 8-645,-11-8 258</inkml:trace>
  <inkml:trace contextRef="#ctx0" brushRef="#br0" timeOffset="6460.3695">14298 14404 9159,'-4'8'5031,"4"-8"-258,0 0-1032,0 0-2838,0 0-129,8 0-387,-8 0-774,0 0-516,18 16-1935,-18-16-1677,8 17-387,-8-17-387,1 21 258</inkml:trace>
  <inkml:trace contextRef="#ctx0" brushRef="#br0" timeOffset="6659.3809">14319 14608 6708,'0'26'5031,"0"-14"-258,0-12-903,0 20-2580,0-20 0,0 23-645,0-10-387,0 0-387,3 2-516,-3-15-1161,5 17-2580,-5-17-387,8 13 0,-8-13-645</inkml:trace>
  <inkml:trace contextRef="#ctx0" brushRef="#br0" timeOffset="7016.4013">14497 14498 5805,'10'-12'5289,"-1"7"-387,-4-5-258,7 6-1935,-5-9-1806,8 10 0,-4-4-387,1 3-258,2 2-129,2-1 0,-1 3-129,0 0 0,1 0 0,-3 0-387,-1 9-258,-12-9-645,20 14-903,-20-14-2322,2 15-387,-2-15-387,-4 17 129</inkml:trace>
  <inkml:trace contextRef="#ctx0" brushRef="#br0" timeOffset="7272.416">14533 14623 7998,'-7'20'5160,"7"-20"-258,0 0-129,0 0-3225,4 6-129,-4-6-645,22-3-258,-8-1 0,2-1-258,3-3-129,1 3 0,-1 0-129,-1 0-129,-1 5-258,-2-2 0,1 4-903,-16-2-3612,17 7 0,-17-7-387,11 12-387</inkml:trace>
  <inkml:trace contextRef="#ctx0" brushRef="#br0" timeOffset="7847.4489">14978 14319 6450,'0'0'5418,"0"0"-387,0 0-387,11 15-1290,-11-15-2967,12 24 0,-5-3-129,3 6-129,-1 0-129,2 10 0,0 2 0,-2 3 0,-2-2 0,0 4 0,-1-8 0,-2 1-129,3-7 129,-1-5 129,-1-9-129,-5-16 0,16 8 129,-7-10-129,1-12 129,1-11-129,1-11 258,1 2-129,1-8 0,3-7 129,-3 3-129,1-3 129,2 1 0,-1 7 0,-2 3-129,0 6 129,-3 3-258,-1 9 129,-5 7-258,-5 13-129,9-5-645,-9 5-2193,0 6-1677,-2 6-516,0 8-258,-3-2-258</inkml:trace>
  <inkml:trace contextRef="#ctx0" brushRef="#br0" timeOffset="8315.4754">15474 14027 9159,'-10'-17'5418,"10"17"-387,0 0 0,4 0-2580,4 14-2064,5 3 0,4 11 0,-1 7-129,3 7-129,1 6 129,-2 10-258,-1 5 129,-5 6-129,-7 1 129,-3 5 0,-4-5-129,-9 0 0,-5-5 0,-2-5 0,-3-10 129,3-10-129,-1-8 129,5-8-258,-1-7 0,5-8-645,10 10-3096,0-19-1290,0 0-258,-4 11-516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4-20T08:50:04.6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75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4-20T08:55:22.988"/>
    </inkml:context>
  </inkml:definitions>
  <inkml:trace contextRef="#ctx0" brushRef="#br0">8757 5235 3225,'0'-17'4773,"0"-3"-516,0 20 129,0-20-2322,0 20-645,0 0-258,13 11-258,-11 5-516,3 10-129,-2 3 0,3 6 0,-1 2-258,-2 4 129,2-2-129,-1-1 129,1-7-129,-1-1 129,2-7-129,-1-5 129,-5-18 0,11 11 0,-11-11 129,15-16 0,-6-6-129,4-6 129,1-9-129,-3 0 0,3-7 0,-1 3-129,-1 1 0,0 3-129,-1 8-387,-4-3-903,6 20-2967,-10 1-258,-3 11-387,0 0-258</inkml:trace>
  <inkml:trace contextRef="#ctx0" brushRef="#br0" timeOffset="375.0213">8890 5274 6063,'-8'-38'5160,"6"26"-387,-3 0-387,5 12-2451,0 0-1032,5 6 0,0 10-645,5 13 129,1 4-258,4 6 129,-1-1-129,3 1-129,0-2 129,2-5 0,-3-6-129,3-7 129,-1-13 0,3-6 0,-2-5-129,-1-12 129,1-9 0,-3-7 0,-2-6 0,-1 1-129,-1 1 0,-5 1-258,2 9-516,-9-8-2193,5 21-1677,-4 1-387,-1 13-387,0 0-129</inkml:trace>
  <inkml:trace contextRef="#ctx0" brushRef="#br0" timeOffset="676.0387">9355 5288 7611,'17'-21'4902,"-17"21"0,9-11-387,-9 11-3354,6 12-258,-6 5-129,0 8-387,1 7-129,0 7 0,1 5 0,-1 3-258,0 4 129,2-1-129,-1 1 0,1-4 0,-1-1-129,1-10-258,1-2-129,-4-18-1935,4-1-2322,-4-15-129,0 0-516,4-21-129</inkml:trace>
  <inkml:trace contextRef="#ctx0" brushRef="#br0" timeOffset="1076.0616">9317 5311 8901,'-2'-50'5160,"2"27"-129,5-5-387,11 5-3354,-6-6-258,12 7-258,-3-1-258,3 7-129,2 2 0,1 10-258,0 2 0,-2 2 0,1 12-129,-2 5 0,0 11 0,-6 1 0,-1 7-129,-3 1 129,-7 1-129,-5 1 129,0-4 0,-13-4-129,-3-1 129,-3-7 0,-8-6 0,-1-6 129,1-5 0,1-5 0,-1-1-129,6-2 129,-1-7 0,10 1-129,3-3-129,9 11-258,0 0-1806,4-15-2967,9 15 129,-2-1-645,9 1-387</inkml:trace>
  <inkml:trace contextRef="#ctx0" brushRef="#br0" timeOffset="2120.1213">10361 4768 5676,'-20'29'4773,"7"-6"0,-2-3-387,1 14-2838,-6-2-258,7 10-129,-5 4-516,8 14 129,-2 0-387,9 11 0,-1-3 0,4 4-129,5-1-129,9-1 0,1-6 0,4-7 0,3-7 0,0-2-129,2-5 129,0-8-129,-3-7 129,-4-8-129,0-3 0,-3-3 129,-3-6-129,-11-8-129,13 6-258,-13-12-2322,0 6-2193,0-12-258,0 12-516,-13-26-258</inkml:trace>
  <inkml:trace contextRef="#ctx0" brushRef="#br0" timeOffset="3132.1792">11244 5113 3870,'-12'-9'4773,"3"8"-129,-5-3-258,3 5-2451,-10-4-258,7 3-387,-8 5-516,7 5-129,-3 2-258,1 7 129,0 1-387,4 8 129,2 8-129,1 4 0,7 0 0,3 5 0,3-4-129,8 1 129,5-9-129,5-3 129,1-9-129,2-8 129,0-9 0,0-4 0,-3-8 129,-1-10-129,-4-11 129,-2-1 0,-3-12-129,-6-3 129,0-10-129,-4 2 0,-1 0 0,-1 6 0,-4 7 0,0 6-129,-2 15 0,7 19 0,-11 0 0,6 19 0,4 17-129,1 11 129,0 8 0,4 5 0,1-1 0,7 4 0,3-4 0,1-7-129,4-15 0,-3-7-129,1-7-516,-5-17-4128,6-6-129,-5-9-516,6-14-258</inkml:trace>
  <inkml:trace contextRef="#ctx0" brushRef="#br0" timeOffset="3536.2023">11631 5185 8127,'-7'-20'5160,"7"20"-258,2-18 0,7 16-3354,1-8-516,9 10-129,-1-3-387,4 3-129,0 0-129,0 0-129,0 6-129,-4 2-129,1-2-258,-8-1-258,1 8-645,-12-13-2580,0 12-903,0-12-645,-9 18-129</inkml:trace>
  <inkml:trace contextRef="#ctx0" brushRef="#br0" timeOffset="3784.2165">11630 5356 3870,'-11'27'5289,"11"-27"-129,0 20-129,0-20-1806,12 11-1677,-12-11-129,25 8-387,-10-7-387,6 5-129,0-4 0,-2 1-258,3 0-129,1-1 0,-4 3-258,-3-5-129,-1 6-387,-5-12-2193,2 6-2193,-12 0-258,12-7-258,-12 7-516</inkml:trace>
  <inkml:trace contextRef="#ctx0" brushRef="#br0" timeOffset="5083.2908">12588 5106 5805,'0'0'5160,"-5"-18"-387,5 18-129,-14-22-3096,14 22-258,-16-16-387,16 16-129,-20-13-258,6 10-258,-3 0 129,0 3-129,-2 3-129,0 8 0,-1 0 0,-1 7 0,1 5 0,4 8-129,0 1 0,6 6 129,4 0-129,6 0 0,1 1 0,8 0 129,8-12-129,3-6 129,4-8 0,-1-3 0,0-10 129,0-2-129,0-15 129,-3-5-129,-3-5 0,-1-6 0,-5-4 129,-1-8-129,-3 0 0,-1-4-129,-3 6 129,-1 2 0,-2 7-129,0 5 0,0 12 0,0 17-129,0 0 129,-9 7-129,8 17 129,0 13-129,1 8 0,0 5 129,2 4 0,5 1 0,2-3 0,1-2 0,4-7 0,-1-10 0,1-7-258,-1-11-129,3-1-645,-7-17-2709,8 0-1161,-4-12-516,3-2-258</inkml:trace>
  <inkml:trace contextRef="#ctx0" brushRef="#br0" timeOffset="6076.3476">13116 4863 7224,'0'0'4644,"-8"-2"0,8 2-258,-23 12-3354,13 10-258,-5-4 0,3 11-258,-4 7-129,3 6 258,-2 5-258,4 6 0,2-2 0,3 6 0,3 0-258,3-6 258,0-3-258,12-3 129,3-9-129,3-6-129,2-5-258,1-10-258,5 5-2064,-7-18-2322,1 0-129,-6-8-645,1-5 0</inkml:trace>
  <inkml:trace contextRef="#ctx0" brushRef="#br0" timeOffset="6656.3807">13285 5228 8643,'2'-12'5289,"0"-7"-387,-2 19-258,0-13-3225,0 13-516,0 0-258,3 8-387,-3 6-129,0 4 0,1 4-129,-1 5 129,0 4-129,0-1 0,0 2-129,0-7-129,0 4-387,-1-17-1290,1 7-2580,0-19-645,0 0 0,8 2-645</inkml:trace>
  <inkml:trace contextRef="#ctx0" brushRef="#br0" timeOffset="6844.3915">13293 4971 9546,'-11'-16'4902,"11"16"-387,0 0-387,0 0-4128,0 0-1419,0 0-2709,7 6-516,-7-6-129,15 18-645</inkml:trace>
  <inkml:trace contextRef="#ctx0" brushRef="#br0" timeOffset="7256.4151">13517 5146 10062,'0'0'5160,"0"0"-387,0-12 0,0 12-4257,0 0-129,0 0-258,8 0-645,-8 0-903,0 0-3096,8 15-387,-4 0-129,-4-5-387</inkml:trace>
  <inkml:trace contextRef="#ctx0" brushRef="#br0" timeOffset="7451.4262">13546 5389 7740,'0'17'4773,"0"-17"0,0 0-1161,0 12-2451,0-12-516,0 0-645,0 0-516,0 0-1677,0 0-2064,0 0-516,0 0-258,3-7 0</inkml:trace>
  <inkml:trace contextRef="#ctx0" brushRef="#br0" timeOffset="7768.4442">13760 5121 10062,'9'-12'5289,"3"8"-387,-4-6 129,11 1-4257,-5 2-129,4 0-129,0 1-258,2 2-129,0-1 0,1 1-129,-3 4 0,0-3-129,-2 3-129,-4-2-258,0 4-516,-12-2-1290,0 0-2451,0 0-387,0 19 0,-7-11-516</inkml:trace>
  <inkml:trace contextRef="#ctx0" brushRef="#br0" timeOffset="7972.456">13850 5264 6708,'-3'16'5031,"3"2"-129,0-18-1032,14 10-2064,-14-10-387,21 0-387,-8 0-516,3 0-129,-1-1-387,1 1-258,6 0-2322,-8-6-2193,8 1-129,-7-7-258,3 1-387</inkml:trace>
  <inkml:trace contextRef="#ctx0" brushRef="#br0" timeOffset="8392.48">14372 4900 11352,'0'0'5289,"0"0"-387,6 11-129,-5-1-4386,-1 8 0,0 7-258,0 6 0,-3 8-129,1 4 0,-3 4 0,-1 1 0,1 4-129,-2-3 129,4-1-129,-2-5 129,5-5 0,0-4 0,8-7-129,1-4 129,5-5 0,2-4 129,4-6-129,3-3 0,2-2 0,2-3 0,-1 0 0,-2-4 0,1-3-129,-4-3-258,3 6-645,-13-10-3741,4 3-129,-8-3-258,2 3-516</inkml:trace>
  <inkml:trace contextRef="#ctx0" brushRef="#br0" timeOffset="8640.4942">14396 5306 8643,'-12'-8'5418,"10"-13"-516,9 12-129,3-7-3483,11 9-129,3-5-516,2 5-258,1 0 0,-1 4-258,1-1-129,-4-1-129,0 3-387,-7-5-258,3 7-3354,-19 0-774,15-11-387,-15-5-387</inkml:trace>
  <inkml:trace contextRef="#ctx0" brushRef="#br0" timeOffset="8848.506">14441 5028 8514,'-25'-11'5289,"25"11"-258,-3-11-258,10 9-3225,3-9-516,10 6-258,0-2-258,5 4-129,-1-4-258,2 0-129,2 5-516,-6-12-1419,5 14-3096,-5-10 0,-1 4-387,-2-5-516</inkml:trace>
  <inkml:trace contextRef="#ctx0" brushRef="#br0" timeOffset="9268.5301">14812 4685 12126,'0'0'5418,"14"15"-258,-5-6-258,3 16-4257,3 4 0,6 12-258,-1 14 0,1 10-129,-1 7-129,-6 7-129,-2 3 0,-4-1-129,-4 1 0,-4-6 0,0-8 0,-10-7 0,1-11 129,-3-7-129,-2-7 129,3-5-129,1-9 129,0-5 0,3-3-387,-2-8-387,9 6-4257,0-12-258,-15 16-258,2-8-645</inkml:trace>
  <inkml:trace contextRef="#ctx0" brushRef="#br0" timeOffset="11299.6463">15972 5628 8643,'30'27'5160,"-18"-7"-774,-7 4 0,2 7-4257,-7 4 129,0 6 0,-7-1-129,-5 7-129,-4-8 0,-2 0-129,1-5-129,-6-9-774,10-6-3225,-1-10-258,5-9-387,4-8-258</inkml:trace>
  <inkml:trace contextRef="#ctx0" brushRef="#br0" timeOffset="11708.6697">16967 4902 9546,'34'-24'5031,"-22"13"-129,2 11-387,-4 0-3741,4 17-129,-5 6-129,2 10-258,-4 13 0,2 7 0,-6 10-129,1 7 129,-4 0-129,0 1 0,0-5-129,0-6 0,0-7 0,-2-11-387,2-8-129,0-16-774,4-2-2580,-4-16-1161,3-7-129,-3-15-258</inkml:trace>
  <inkml:trace contextRef="#ctx0" brushRef="#br0" timeOffset="12052.6894">16906 4850 7740,'-7'-50'5160,"7"34"-387,15 7 129,4-5-3870,13 14 129,3 0-516,9 8-129,0 4-129,3 5-129,-2 6-129,-2 6 0,-6 1 0,-5 1-129,-9-1 129,-7 1-129,-8 3 0,-8-6 0,-2-3 0,-14-3 129,-5-4-129,-5-1 0,-1-4 0,-4-4 129,4-3-129,-1-4 0,4-2-129,4 0 0,6 0-387,0-12-1290,14 12-2967,-7-12-387,7 12-129,5-15-387</inkml:trace>
  <inkml:trace contextRef="#ctx0" brushRef="#br0" timeOffset="12411.7099">17571 4567 10449,'23'-6'5289,"-8"12"-387,-2 7-129,9 13-4128,-3 10 0,10 12-258,-3 10 0,5 12-129,-5 10 0,1 10-129,-8 4 129,-4 8-129,-8-4 0,-7 1-129,-5-2 129,-8-5-129,-5-14 129,-4-13 0,-2-8-129,3-14 0,1-10-129,3-11-129,6-6-258,-4-16-1806,15 0-2838,-12-3-129,12 3-645,-4-14-129</inkml:trace>
  <inkml:trace contextRef="#ctx0" brushRef="#br0" timeOffset="27459.5706">7495 7437 7353,'0'0'5031,"16"5"-129,-1-9-129,9 0-3225,-1-13-387,12 9-258,3-6-387,3 2-129,2-4 0,1 5-258,-4 1 0,-1 3-129,-5 3-258,-9 1-129,0 5-774,-25-2-3354,13 17-387,-16-6-258,-9 6-516</inkml:trace>
  <inkml:trace contextRef="#ctx0" brushRef="#br0" timeOffset="27691.5839">7511 7635 7224,'0'0'5160,"9"2"-129,12-2-129,5-17-3354,8 14-516,-1-6-258,9 5-258,0 2-258,1 1-129,-2-2-129,-3 2 0,0 1-387,-7-5-387,3 5-3612,-12-3-387,-2-3-387,-11 0-387</inkml:trace>
  <inkml:trace contextRef="#ctx0" brushRef="#br0" timeOffset="34227.9577">8894 7306 516,'0'0'4257,"0"0"258,-11 6-387,11-6-1935,-2 15-516,-3-3-129,5 14-387,0 1-516,2 11 0,0 2 0,1 9-129,-1 2-258,0-1-129,0 1-129,-2-3 129,1-6-129,-1-1 0,0-8 0,0-4 0,0-8-129,-3-4-258,3-1-387,0-16-1032,0 0-2451,0 0-387,-2-7-387,-1-6 0</inkml:trace>
  <inkml:trace contextRef="#ctx0" brushRef="#br0" timeOffset="34687.9841">8796 7367 1032,'-5'-52'4644,"5"26"129,0 1-129,7 7-2322,-4-11-645,11 9 0,-2-6-774,5 10 0,2-2-516,3 5-129,-1 2 0,8 6-129,-3 5 0,6 1 0,-1 9-129,-1-1 129,-2 3 0,-2 2 0,-2 3 258,-6 0-258,-5-3 129,-3 1-258,-8 2 258,-3 4-258,-11-4 258,-6 2-129,-7 0-129,-6-2 0,-4 0 0,0-1 0,0-6 129,2 0-129,4 1 0,5-7 0,7 0 0,6-2 0,11-2-129,0 0 0,0 0-129,7 5-258,9 3-1032,-4-8-1548,10 6-1677,-1-2-387,2 3-258</inkml:trace>
  <inkml:trace contextRef="#ctx0" brushRef="#br0" timeOffset="35808.0481">9828 7083 2580,'-5'3'4644,"-4"-3"-129,9 0-1032,-12-6-1677,0-7-258,12 13-645,-16-9-258,6 6-129,-5-3-129,3 4 129,-5-5-129,-1 4-129,-2-1 0,3 3-129,-5 0 129,5 1-129,-2 0 0,3 4-129,3 2 0,2 5 129,5 3-129,-1 5 129,4 2 0,2 6-129,0 5 129,1 5 0,0 5 0,0 5-129,-2 0 129,0 6-129,0 4-129,-3-1 129,2-2 0,-2-1 0,-1 0-129,1-7 129,0-2 0,-1-9 0,-1-1 0,3-5 0,1-3 0,1-5 0,0-4-129,2-4 258,0-13-258,0 18 129,0-18 0,9 5 0,-9-5 129,16 0-129,-5 0 0,1-1 0,2-2 0,3 1 0,0-2 129,3 1-129,-1 2 0,-1-3 0,-1 4-129,2-5 129,-6 3 0,1 0-129,-2 2-516,-12 0-2322,9 0-1548,-9 0-516,0 0-129,0 0-128</inkml:trace>
  <inkml:trace contextRef="#ctx0" brushRef="#br0" timeOffset="39540.2614">10538 7428 3483,'0'-12'4902,"-9"-4"-387,-1 8 0,10 8-3096,-21-11-258,11 11-129,-9-5-387,6 5 0,-6 0-129,4 8-129,-3 1-129,2 5 0,1 2 0,2 5-129,0 3 0,3 4-129,3 3 0,4 0 0,3-1 0,0 1 0,8-3 0,1-3 0,5-3 0,3-6 129,0-3-129,1-6 258,0-6-129,1-1-129,3-7 0,-3-9 129,-2-2 0,2-7-129,-5-3 129,-2-5-129,-3 0 129,-2 0 0,-5 1 0,-2 6 0,2 5 0,-7 3 0,-5 8 0,10 10-129,-12 0 0,3 7 0,4 11 0,1 3 0,3 6 0,1 3-129,7 1 129,0 1 0,5 1-129,3-5 129,2-6-129,-1-5-387,6 1-1290,-7-12-2838,1-1-516,-3-5-129,3-10-258</inkml:trace>
  <inkml:trace contextRef="#ctx0" brushRef="#br0" timeOffset="39816.2772">10870 7403 9030,'0'0'5031,"0"0"-129,0 0-387,0 0-4128,0 0-387,0 0 0,0 14-258,0 6-387,0-20-1935,2 22-2064,4-8-258,-2-2-387,3 0 0</inkml:trace>
  <inkml:trace contextRef="#ctx0" brushRef="#br0" timeOffset="40012.2886">10923 7609 5160,'-17'30'5031,"17"-30"-387,-7 20-129,7-20-3354,0 19-645,0-19-129,4 21-258,2-11-258,-6-10-645,21 17-2193,-11-12-1548,-1-5-129,2 0-516</inkml:trace>
  <inkml:trace contextRef="#ctx0" brushRef="#br0" timeOffset="40304.3053">11088 7474 7482,'0'0'5289,"0"0"-258,10 0-129,5 1-3483,-2-1-645,9 0-258,0-2-129,3-1-258,0 1 0,1 1-129,-1 1 0,0-2-129,-2 2-129,-7-2-516,5 6-1032,-12-4-2838,3 2-516,-12-2-129,0 0-387</inkml:trace>
  <inkml:trace contextRef="#ctx0" brushRef="#br0" timeOffset="40559.3199">11193 7642 7611,'-11'9'5418,"-1"3"-387,12-12-129,0 0-3741,0 0 0,9 3-516,4-2 0,-2-1-258,6 0 0,0 0-258,3 0 129,-1 0-129,0 2-129,2-1-129,-2-1-258,2 6-645,-10-4-3999,4 4-129,-2-6-258,-2 1-516</inkml:trace>
  <inkml:trace contextRef="#ctx0" brushRef="#br0" timeOffset="42364.4229">12378 7451 2709,'-3'-9'4773,"3"9"-129,-11-11 0,-2 2-3354,13 9 129,-25-12-387,12 11-387,-7-5 129,3 6-258,-4 0-129,-3 2 0,1 1 0,0 9-129,-1 3 0,0 8-129,3 0 258,1 8-129,6-3-129,4 2-129,8 3 129,2-3 0,9-3-129,8-8 129,5-5-129,4-6 129,3-3-129,1-5 0,0-6 129,-1-7-129,-3-7 129,-1-2 0,-6-3-129,-3 0 129,-1-7 0,-8 3-129,-2-2 129,-5 4-129,0 4 0,-3 4 129,-1 2-129,4 17 0,-12-4 0,12 4 0,-10 25 0,8-1 0,2 6-129,0 6 258,1 1-258,6 0 258,2-4-258,5-1 129,0-4-129,-1-9-387,10 6-1806,-8-18-2580,4-4-258,-4-3-516,3-3-129</inkml:trace>
  <inkml:trace contextRef="#ctx0" brushRef="#br0" timeOffset="42723.4436">12958 7180 3354,'0'0'5289,"-17"-4"-129,1 9-387,-6 8-2193,1 17-1677,-8 2 258,7 16-387,-2 4 0,5 9-387,7 4 0,5 2 129,6 1-387,2-1 0,8-6-129,3-8-129,8-3-774,-7-13-3999,6-7 0,-4-12-516,-1-9-387</inkml:trace>
  <inkml:trace contextRef="#ctx0" brushRef="#br0" timeOffset="43955.5141">13155 7542 5289,'5'-12'5676,"3"-6"-645,-8 18-258,6-14-2838,-6 14-1161,0 0-258,8 22-129,-8-5-129,0 8-129,1 5-129,1 1 129,-1 5-129,2-5 0,-1-4-129,0-4-258,6-1-516,-8-22-2967,0 0-1032,12 5-258,-3-12-387</inkml:trace>
  <inkml:trace contextRef="#ctx0" brushRef="#br0" timeOffset="44100.5222">13189 7273 3999,'-11'-23'4644,"-2"4"-516,13 19-1032,0 11-6450,0-11-774,2 16-387</inkml:trace>
  <inkml:trace contextRef="#ctx0" brushRef="#br0" timeOffset="48512.7748">13540 7562 6966,'9'3'5031,"-9"-3"-258,0 0-387,14 15-3483,-14-15-516,3 14-129,-3-14-258,2 12-129,1 0-774,-3-12-1806,0 0-1935,0 13-258,0-13-129</inkml:trace>
  <inkml:trace contextRef="#ctx0" brushRef="#br0" timeOffset="48691.7849">13549 7707 1806,'-9'21'5031,"9"-21"-129,-3 17-387,3-1-2580,0-16-645,0 14-258,0-14-516,3 14-645,3 1-1032,-6-15-2967,6 11-516,-6-11-387,12 2 129</inkml:trace>
  <inkml:trace contextRef="#ctx0" brushRef="#br0" timeOffset="48983.8016">13731 7570 5934,'27'-19'5289,"-14"13"-387,5-1-387,-3-2-3483,6 4-129,-2-2-516,3 3-129,-3-1-258,2 1 129,-4 3-258,2-3 0,-2 4-387,-8-4-1548,4 3-2451,-13 1-387,13 0-258,-13 0-129</inkml:trace>
  <inkml:trace contextRef="#ctx0" brushRef="#br0" timeOffset="49227.8157">13767 7710 3870,'-2'14'5289,"9"-10"-258,9-4-387,11 1-3096,-10-1-258,14 0-387,-8-3-516,4 3-129,-3-3-258,-1 0-129,2 3-516,-10-6-1419,5 1-2451,-3 1-387,1-4-258,-3-3-129</inkml:trace>
  <inkml:trace contextRef="#ctx0" brushRef="#br0" timeOffset="49631.8388">14230 7334 7353,'11'-14'4902,"-2"7"0,-9 7-387,0 0-3612,11 17-129,-10-3-387,1 9-258,0 4 0,-2 5 0,0 3-129,-2 2 129,2 1-129,0 3 0,-3-1 0,3-3 0,0-3-129,0-2 258,5-6-258,0-4 129,5-5 0,1-3-129,6-5 129,1-4 0,1-4 0,3-1 0,-1 0 0,1-5 0,1-2-129,-3-1-129,-1 3-516,-7-8-1548,0 7-2322,-3-1-258,-9 7-387,7-14-129</inkml:trace>
  <inkml:trace contextRef="#ctx0" brushRef="#br0" timeOffset="49863.8521">14308 7647 4902,'-25'-3'5289,"25"3"-129,0 0-516,6-5-2709,5-3-903,11 6-129,-1-7-387,5 7 0,-2-3-387,3-3 0,-2 5-258,-2-8-516,0 8-903,-12-8-3225,3 1-129,-10-6-516,-1 5 0</inkml:trace>
  <inkml:trace contextRef="#ctx0" brushRef="#br0" timeOffset="50059.8633">14324 7356 8127,'-14'-3'5031,"4"-3"-129,10 6-1677,7-1-1935,13 1-258,-3-4-516,7 4 0,-1-1-387,6 0-774,2 5-903,-7-4-3225,5 1-129,-7-1-387,2-3-387</inkml:trace>
  <inkml:trace contextRef="#ctx0" brushRef="#br0" timeOffset="50399.8827">14694 7148 7224,'0'0'5031,"7"0"129,2 5-258,10 13-3870,-9-2 0,7 11-258,-5 5-258,2 9-387,-3 2 129,-4 10-129,-3 1-258,-4 1 258,0 0-258,-5 0 258,-2-9-258,-3 3 258,1-9-258,-1-7 129,1-6 0,2-5 0,-1-5 0,1-5 0,2-2-258,5-10-645,0 0-3870,-7 0-129,7 0-387,-2-10-645</inkml:trace>
  <inkml:trace contextRef="#ctx0" brushRef="#br0" timeOffset="51291.9335">15198 6949 8385,'23'-10'5160,"-3"5"0,1-2-516,3 4-3999,3-2 129,5 3-258,-4 1-258,-2 1 0,1 0-129,-3 0 0,-3 0 0,-4 4 0,-4 0-129,-13-4 0,11 14 129,-11-3-129,0-1 129,-6 3-129,-2 5 0,-1 4 0,0-1 0,2 6 129,1 1 0,0 4-129,4 3 129,0 2-129,2 5 129,0 0-129,3 6 0,1 1 0,3 6-129,-2 0 258,2 2-129,1-1 0,0-3-129,-2-1 258,1-1-258,-4-6 258,1-6-258,-3-4 129,-1-2 129,-5-6-129,-4-4 258,-4-1-129,-4-7 129,-4-2-258,-6-2 387,1-3-258,-8 1 129,-1-2 0,1-2-129,2-2 0,1-1-129,7-2-129,5 4-387,-3-4-4386,22 0-129,0 0-387,4-13-645</inkml:trace>
  <inkml:trace contextRef="#ctx0" brushRef="#br1" timeOffset="299184.1124">2917 11061 3870,'0'0'4773,"0"-11"129,0-3-1548,0 14-903,-7-12-903,7 12 0,-7-12-774,7 12-129,-11-9-129,11 9 0,-15-7-258,5 5 129,0 0-129,1 2 0,-6 0 0,4 4-129,-2 7 0,-1 5-129,0 3 258,0 0-258,0 6 0,1 1 0,2 2 0,1 3 0,4-5 0,2 1 0,4 0 0,0-2 0,7-4 0,3-3 0,4-5 129,3-6-129,1-5 0,2-2 0,-1-11 129,0-4-129,2-4 129,-5-8-129,-2 1 0,-1-2 0,-5-5 129,-3-2 0,-2 3-129,-3 0 129,0 4-129,0 5 258,-3 2-258,1 7 129,2 14 0,0 0-129,-9 14 129,8 8 0,1 5 0,0 3-129,3 3 0,1 2 0,2 1 129,2-5-129,2-8 0,-1 0-129,2-5-129,-2-5-129,6 2-774,-15-15-3612,24 6-258,-12-12-387,5-4-387</inkml:trace>
  <inkml:trace contextRef="#ctx0" brushRef="#br1" timeOffset="299929.1548">3410 10826 5547,'12'-9'5289,"-12"9"-516,9-11 0,-11-1-2451,2 12-1032,-10-2 0,10 2-387,-14 0-387,14 0 0,-18-2-129,6 2 0,-2-1-258,0 1 0,0 0 0,-1 0 0,-1 0-129,-1 1 0,3 3 0,1 1 129,2 1-129,0 0 0,11-6 0,-11 13 0,11-13 0,-2 19 0,2-2-129,1-1 129,4 3 0,0 7 0,3 7-129,-1 3 0,0 4 258,0 2-129,-2 4 129,0 5-129,-3 2 0,1 2 0,-2-4 129,-1-1 0,0-2-258,0-7 129,0-2-129,0-12 129,0-3 0,0-10 0,0-14 0,11 10-129,-2-10 129,1 0 129,2-7-129,1 0 0,0 0 129,4 1-129,-3 1 0,3 3-129,-2 0 0,-2 2-129,5 0-258,-6-2-774,4 2-3612,-4 0 0,3-1-516,-6-10-387</inkml:trace>
  <inkml:trace contextRef="#ctx0" brushRef="#br1" timeOffset="300201.1705">3736 11046 11481,'1'-20'5418,"-1"6"-645,0 21 387,-2 7-4515,0 9-129,0 0 0,2 8-387,0 0 129,0 6 0,0-5-129,2-3 0,1-1-258,-2-5-129,4-3-258,-5-20-1032,8 16-3354,-8-16 0,10-3-387,-8-16-516</inkml:trace>
  <inkml:trace contextRef="#ctx0" brushRef="#br1" timeOffset="300381.1806">3717 10912 11352,'-23'-22'5418,"10"13"-774,13 9 258,-12-9-4257,12 9-129,0 0-645,5-15-1032,12 15-3741,-6-4 129,9 1-516,-1-4-645</inkml:trace>
  <inkml:trace contextRef="#ctx0" brushRef="#br1" timeOffset="301304.2336">3975 10899 5934,'-9'-4'5031,"9"4"-129,0 0-387,0 0-2451,0 0-903,0 0-387,3-12 0,6 10-387,4-5-129,1 3 0,0-1-129,3 3 0,2-3 0,-2 3-129,-1 1 129,-1 0-129,-5 1 129,0 0-129,-10 0 129,6 9-129,-6 3 0,0 0 129,-3 4-129,-3 4 129,2 1-129,-1 9 0,2 3 129,1 3-129,1 0 129,1 5-129,0 0 0,3 5 0,1 2 129,2-3-258,1 2 129,0 0 0,-1 1-129,0-3 129,-1-3 0,-2-7 0,-1-4 0,-2-9 129,0-4-129,-3-8 0,3-10 0,-14 7 0,4-7 0,-1-5 0,0-3-129,1-3 0,0 0-258,-1-6-387,11 17-1677,-7-19-2193,7 6-387,0-2-387,0 1 0</inkml:trace>
  <inkml:trace contextRef="#ctx0" brushRef="#br1" timeOffset="301640.2527">4379 11185 9288,'-9'-4'5418,"9"4"-516,0 0-129,0-17-3225,8 11-1032,10 3 0,1-4-258,6 1 0,1 3-258,1-4 0,3 3 0,-3-2-258,-1 3-258,-7-3-645,5 6-3225,-14 0-258,-10 0-645,0 0-129</inkml:trace>
  <inkml:trace contextRef="#ctx0" brushRef="#br1" timeOffset="301821.2632">4443 11277 6063,'-5'9'5289,"7"5"-645,-2-14-129,21 5-2967,-10-7-387,9 2-387,-5-5-774,4-3-774,7 1-3483,-7 0-387,3-2-258,-3-1-258</inkml:trace>
  <inkml:trace contextRef="#ctx0" brushRef="#br1" timeOffset="302272.289">4917 10857 12255,'-5'-11'5289,"5"11"-258,0 0-258,-11 0-4386,11 0-129,-1 19 0,1 5-258,0 8 0,0 4 129,0 7-129,-2 3 129,2 2-129,-4 1 129,2 1-258,2-5 258,0-4-129,1-2 0,4-5 0,4-5 0,1-3 0,2-7 0,3-5 0,2-6 0,1-6 0,4-1 0,0-2 0,-1-6 129,1-1-129,2-1-129,-5-4 0,0 4-129,-2-2-129,0 5-387,-8-8-1032,6 10-3225,-15 4 129,9-12-387,-9 12-387</inkml:trace>
  <inkml:trace contextRef="#ctx0" brushRef="#br1" timeOffset="302504.3023">4988 11200 9288,'-21'-15'5289,"21"15"-258,0-16 0,7 15-3741,4-6-387,5 3-129,1 0-387,5 1 0,3-3-258,0 3-258,1 2-387,-6-5-258,4 6-1161,-13-1-2967,0-3-129,-11 4-258,2-12-516</inkml:trace>
  <inkml:trace contextRef="#ctx0" brushRef="#br1" timeOffset="302716.3144">4924 10888 10965,'-14'-19'5289,"14"19"-129,4-20-129,11 14-3999,2-3 0,7 5-258,0 0-258,5 2-258,0 2 0,0 0-516,1 3-516,-10-2-4257,6 6 0,-8-6-387,0 4-645</inkml:trace>
  <inkml:trace contextRef="#ctx0" brushRef="#br1" timeOffset="304004.3881">9257 11163 8256,'-7'11'4644,"-3"3"129,10-14-258,0 0-3096,5 1-387,9-1-258,10-1-258,2-4 0,11 3-258,5-1 0,9-2-258,2 3 0,2-2 0,2 1 129,-4 1-129,-2 1 0,-3-2 0,-10 0 0,-4 2 0,-10-3 0,-7 1-129,-5 2-129,-12 1-258,10-3-645,-13-8-1419,3 11-2064,-7-6-129,7 6-516,-17-8 129</inkml:trace>
  <inkml:trace contextRef="#ctx0" brushRef="#br1" timeOffset="304312.4057">9809 10990 5547,'0'-19'4773,"6"3"0,-6 16-516,13-4-2838,-13 4-258,17 0-258,-8 0-387,8 5-129,0 4 129,4 5 0,0 4-129,1 2-129,1 1 0,-2 3 0,-4 2 129,0-1-258,-8-3 129,-1 4 0,-6-4-129,-1 1 129,-2-7 0,-4 0-129,-2 0-129,0-6-258,4 8-2193,3-18-2322,0 0-129,0 0-516,0-25-516</inkml:trace>
  <inkml:trace contextRef="#ctx0" brushRef="#br1" timeOffset="308036.6186">11688 10944 3999,'3'-12'4515,"-3"12"129,-7-20-1935,7 20-774,-19-18-258,10 11-645,-9-4-387,4 0-129,-6 1 129,1 5-258,-2-2-129,-3 7 129,0 0-258,0 11 129,-2 3 0,1 10 0,6 6 258,-1 6-258,9 2 0,6 2-129,5-4 129,7 3-129,10-10 0,5-4 0,4-8-129,2-9 129,2-8-129,-2-1 129,1-9-129,-1-9 129,-1-9-258,-3-3 258,-4-4-129,-4 0 0,0 1 0,-5 0 0,-6 3 0,-3 7 0,-2 9 129,0 15 0,-9-7-129,9 7 0,-15 18 0,7 8 129,2 5 129,6 6-258,0 3 129,1 0-129,6 0 258,3-3-387,5-4-129,0-14-774,9-2-3870,-8-10 0,5-5-387,-1-5-516</inkml:trace>
  <inkml:trace contextRef="#ctx0" brushRef="#br1" timeOffset="308312.6345">12101 10912 9546,'10'12'5289,"9"-7"-258,-2-5-258,3-3-4386,5-2-129,9 1 129,0-5-129,1 1-129,1 0-129,-2-3-258,0 4-258,-8-6-387,0 13-2193,-13-7-1548,-13 7-516,0 0-387,0 0 258</inkml:trace>
  <inkml:trace contextRef="#ctx0" brushRef="#br1" timeOffset="308516.646">12202 11023 6321,'-28'34'5160,"22"-23"-129,6 2-258,0-13-2967,20 0-1032,-3 0 258,7 0-387,2-6-258,3 4 0,0-5-258,2 2 0,0 4-387,-5-8-516,7 7-3870,-12-9-258,0 10-129,-3-8-774</inkml:trace>
  <inkml:trace contextRef="#ctx0" brushRef="#br1" timeOffset="309492.702">13112 10894 2193,'5'-13'4515,"-5"13"129,0-16-1548,0 16-387,0 0-645,0 0-516,-5-19-387,5 19-129,-7-12-258,7 12-258,-15-13 0,6 9-129,-4-2 0,0 3-129,-2 2-129,0 1 0,-1 1 0,-1 9 129,0 5-258,3 2 129,0 7-129,5 6 129,1 3 0,5 4-129,3-4 129,5 2-129,6-5 129,5-2-129,0-7 129,5-8-129,1-5 129,0-7-129,0-1 129,-1-7-129,-2-11 0,0-6 129,-4-3-258,0-3 258,-5-6-129,-3 2 129,-4-4-129,-2 5 0,-1 5 0,2 6 0,-9 3 0,0 9 0,7 10 0,-13 2 0,8 16 0,0 6 0,4 5 0,1 10 0,2-1 0,7 2 0,5 4 129,1-9-258,4-2-258,2-13-774,7-1-3741,-7-15-129,3-3-387,-7-10-516</inkml:trace>
  <inkml:trace contextRef="#ctx0" brushRef="#br1" timeOffset="310920.7837">13593 10797 3612,'7'-16'4773,"-3"3"-645,-4 13-1032,0 0-516,-2-17-774,2 17-516,0 0-258,0 0-387,-15 1-258,10 11 0,-2 2 0,0 9-129,-3 4 0,1 7-129,-2 10 129,3 3-129,0-2 129,3 4-258,1 0 129,4-4 0,0 0 0,4-5-129,4-5-129,3-7 129,2 0-258,1-8-129,1 0-516,-4-16-2064,4 3-1677,-3-7-387,-1 0-516,-1-11 387</inkml:trace>
  <inkml:trace contextRef="#ctx0" brushRef="#br1" timeOffset="311168.7979">13762 11028 9288,'7'5'4902,"-7"-5"-129,0 26-387,-7-7-4128,7 4-129,0 0 0,0 0 0,2-1-258,2-4 0,3 1-645,-7-19-2580,4 18-1161,-4-18-387,9 2-387</inkml:trace>
  <inkml:trace contextRef="#ctx0" brushRef="#br1" timeOffset="311340.8076">13776 10811 8256,'-12'-28'4644,"12"28"-645,-10-14-1161,10 14-6837,0 0-516,10 2 0,0 7-387</inkml:trace>
  <inkml:trace contextRef="#ctx0" brushRef="#br1" timeOffset="311604.8226">13995 11021 7998,'-8'16'4902,"8"-16"-129,0 0-387,0 0-3483,5 7-774,-5-7 0,16 5-516,-3 0-516,-13-5-3483,19 5-258,-8 2-129,-1-4-387</inkml:trace>
  <inkml:trace contextRef="#ctx0" brushRef="#br1" timeOffset="311812.8347">14051 11169 9417,'-8'17'4773,"3"-4"-258,5-13-1677,-5 10-2322,5-10-258,5 5-129,-5-5-387,16 5-903,-16-5-2967,15 0-516,-5 0 0,0-4-516</inkml:trace>
  <inkml:trace contextRef="#ctx0" brushRef="#br1" timeOffset="312107.8516">14283 10989 8385,'5'-11'5418,"-5"11"-645,12-11 0,-3 2-3096,6 4-1290,4-3 0,5 2-258,0 0 0,5 2-129,-2 0 0,-2 2-129,1 1-129,-6-3-129,-1 4-516,-10-3-2064,0 3-1419,-9 0-645,-1 9-129,-5-3-258</inkml:trace>
  <inkml:trace contextRef="#ctx0" brushRef="#br1" timeOffset="312308.8631">14343 11148 5547,'-1'15'5160,"1"-15"-258,12 2-258,-1-6-2838,8 4-903,-4-7-129,8-1-387,0-1-258,0 1-516,4 4-516,-9-6-3483,4 5-387,0-5-129,-4 3-516</inkml:trace>
  <inkml:trace contextRef="#ctx0" brushRef="#br1" timeOffset="312732.8873">14857 10808 11739,'0'-13'5289,"0"13"-387,0 0 0,0 0-4515,-3 18-129,0-1-129,-1 4-258,2 6 129,-3 7-129,0 3 258,2 0-258,1 3 258,-2-2-258,4-1 258,0-3-129,1-4 0,5-3 0,1-5 0,4-4 0,-1-3 0,2-6 0,3-2-129,2-5 129,0 0 0,5-2-129,-4-4 129,2-3 0,1 2-258,-2-4 0,-2 4-258,-2-3-129,4 8-1161,-10-7-2838,2 1-258,-11 6-258,13-10-387</inkml:trace>
  <inkml:trace contextRef="#ctx0" brushRef="#br1" timeOffset="312975.9012">14869 11094 6450,'-8'0'5418,"14"-7"-387,5 1-387,4-1-2322,2 0-1419,6 2-258,-1-3-129,5 3-387,-3 0-129,-3-3-129,2 8-516,-9-7-1548,-3 2-2451,-11 5-387,10-7-258,-10 7-129</inkml:trace>
  <inkml:trace contextRef="#ctx0" brushRef="#br1" timeOffset="313172.9125">14878 10933 6837,'-7'-14'5418,"12"-2"-387,9 8-129,-1-4-2709,10 10-1161,-5-9-387,6 6-516,2 4-645,-5-9-2709,3 9-1548,-2-3-387,-3 1 0,-1-6-645</inkml:trace>
  <inkml:trace contextRef="#ctx0" brushRef="#br1" timeOffset="313488.9306">15169 10621 10836,'23'0'5418,"-7"12"-387,-2 6 129,6 11-4515,-2 5 129,1 12-129,-1 6-258,-2 11-129,-6 1 0,-3 0-129,-5-2 0,-2-2 0,-1-7-129,-5-8 0,-1-4-129,0-13 0,0-7-258,2-4-387,5-3-4128,0-14-129,0 0-387,0 0-387</inkml:trace>
  <inkml:trace contextRef="#ctx0" brushRef="#br1">16350 11113 7740,'18'-9'5031,"-6"2"-387,4 0-129,5 3-3483,4-3-387,8 2 0,5 2-129,8-2-387,6 0 0,2 5 0,3-5-129,0 2 0,-1-4-129,-3 1 129,-9-2-258,-5 4 129,-8-1-387,-11-3 0,-3 10-903,-17-2-2322,0 0-774,-11 0-387,-4 0-129</inkml:trace>
  <inkml:trace contextRef="#ctx1" brushRef="#br1">18354 18287 0,'0'0'0,"0"0"0,0 0 0,0 0 0,0 0 0,0 0 0,0 0 0,0 0 0,0 0 0,0 0 0,0 0 0,0 0 0,0 0 0,0 0 0,0 0 0</inkml:trace>
  <inkml:trace contextRef="#ctx0" brushRef="#br1" timeOffset="318864.238">16890 10936 2322,'5'-14'4644,"-5"14"-258,10-14 0,-10 14-2193,18-8-903,-9 3-258,7 6-387,1 3-258,4 6-129,0 2-129,1 4 258,2 1 0,-2 2-387,-2 1 258,-2-2-129,-6 3 258,0 0-129,-6-3 129,-2 0-129,-4-2 0,-2-1 129,2-15 0,-13 25-129,4-17-387,1-5-516,8-3-3870,0 0 0,-4 11-645,4-11-258</inkml:trace>
  <inkml:trace contextRef="#ctx1" brushRef="#br1" timeOffset="1355.0775">25272 13976 0,'0'0'0,"0"0"0,0 0 0</inkml:trace>
  <inkml:trace contextRef="#ctx0" brushRef="#br1" timeOffset="320616.3382">18830 10755 5031,'-20'-6'4773,"8"3"-258,-4 2-258,-6 0-3225,3 6-129,-6 0 0,6 12-258,-7-1-129,2 10-129,1-2-129,3 11 129,1 2 0,4 5-258,3-1 129,8-1 0,4-1 0,1 1-258,9-11 258,3-4-258,4-5 129,1-13 0,4-7-129,-1-2 129,-2-15 0,-1-6 0,0-6 0,-3-5 0,-3-3 0,-2 0 0,-1-4 0,-5 0 0,-1 2-129,-1 7 129,-2 6 0,0 4-129,0 7 0,0 15 0,0 0 0,0 9 0,0 13 0,2 6 0,4 3 0,2 6 129,-3 1 0,4-3-129,-2-3 129,3-5-129,-1-5 0,-1-6-516,1 2 0,-9-18-1548,14 0-2709,-14 0-129,12-24-516,-9 3-258</inkml:trace>
  <inkml:trace contextRef="#ctx0" brushRef="#br1" timeOffset="320840.3508">18885 10510 7611,'10'-28'5160,"-1"26"-387,-9 2-129,23 9-3741,-14 5-258,6 12 0,-5 5-258,4 8-129,-4 2-387,-3 4-129,3 1-645,-10-11-2193,4 4-1548,-3-11-258,-1-4-516,0-6 0</inkml:trace>
  <inkml:trace contextRef="#ctx0" brushRef="#br1" timeOffset="321248.3744">19337 10842 3096,'0'0'4902,"0"0"0,0 0-258,0 0-1548,14-5-2064,-4-5 129,7 5-387,-2-4-258,5 4 129,-3-3-387,1 2-258,-1 4-129,-2-4-516,-1 6-258,-14 0-2064,14-3-1677,-14 3-258,0 0-645,0 7 387</inkml:trace>
  <inkml:trace contextRef="#ctx0" brushRef="#br1" timeOffset="321472.3872">19398 10924 4902,'-12'16'5031,"12"-16"-387,0 14 129,0-14-3483,10 2 0,-10-2-258,19 0-258,-7 0-129,8 0-129,-6-1-129,3 0-258,1 0-129,-1-1-258,3 2-516,-10-6-1419,5 6-2451,-5 0-516,3 0 0,-5-2-516</inkml:trace>
  <inkml:trace contextRef="#ctx0" brushRef="#br1" timeOffset="322328.4361">20214 10822 3999,'27'-19'5031,"-27"19"-258,9-21-129,-9 3-3225,0 18-516,-7-14-129,7 14-129,-24-11-129,9 10-129,-5 1-129,0 5 0,-2 4 0,0 7-129,-1 5 0,2 4 0,1 4-129,5 7 129,1-6 258,8 8-387,4-6 258,3-5-129,9-2 129,4-4-129,5-9 129,5-9-129,-1-3-258,2-7 258,-4-8-258,1-2 387,-3-7-387,-4-1 258,-3-4-129,-2 2 129,-6-2 0,-1-2-129,-3 2 129,0 2 0,-3 6-129,-1 3 129,-1 7-129,5 11-129,0 0 129,-6 10 0,6 11-129,6 8 258,-1 0-258,5 5 258,-1-4 129,5 9-258,1-5 258,-1-5-129,0-4 0,-1-5-258,1-2-129,-5-7-645,6 2-2709,-15-13-1419,20 0-387,-13-13-258</inkml:trace>
  <inkml:trace contextRef="#ctx0" brushRef="#br1" timeOffset="322684.4565">20713 10596 5805,'0'0'5031,"-9"-2"-387,1 4-129,1 13-3870,-6 2 129,2 12 0,-1 0-258,0 10 0,-2-2-129,4 9 0,0-4 258,4 8-387,1-2 129,5-5-258,0-2 0,0-5-129,10-1-129,-2-10-258,8 2-903,-9-14-3354,7-6-387,-2-7-129,5 0-645</inkml:trace>
  <inkml:trace contextRef="#ctx0" brushRef="#br1" timeOffset="323020.4757">20923 10810 5160,'-3'17'5031,"2"-5"0,-3 3-645,1 7-3096,-3-6-774,3 4 129,-1 1 0,3 4-258,-1 0 129,2-1-387,0 0 258,7-2-258,0-3 258,3-3-645,4-3-258,-4-13-1290,7 0-2838,-3-9-258,3-8-258,-3-2-516</inkml:trace>
  <inkml:trace contextRef="#ctx0" brushRef="#br1" timeOffset="323192.4856">20994 10625 7611,'-9'-3'4902,"-2"3"-258,11 0-774,-3 15-5805,3-15-2451,3 21-387,-3-21-387,11 21 388</inkml:trace>
  <inkml:trace contextRef="#ctx0" brushRef="#br1" timeOffset="323660.5123">21232 10819 6063,'0'10'5418,"0"1"-258,0-11-774,0 15-2451,0-15-1935,2 19-258,3-4-903,-5-4-3225,1 1-516,3 0-129,-1 0-387</inkml:trace>
  <inkml:trace contextRef="#ctx0" brushRef="#br1" timeOffset="323848.5231">21282 11036 5676,'0'15'5031,"-4"0"-258,4-15-387,0 0-3096,-3 15-774,3-15-258,0 0-1419,0 0-3096,10 11-387,-10-11-387,12-3-129</inkml:trace>
  <inkml:trace contextRef="#ctx0" brushRef="#br1" timeOffset="324116.5384">21482 10846 6450,'21'-9'5418,"-5"6"-387,-1-6-516,2 9-3354,3-7-774,1 2 0,2-2-258,-1 0 0,0 5-258,0-1-129,-1 3-129,-5-6-1677,0 6-2451,-5 0-387,-2 4-387,-9-4 129</inkml:trace>
  <inkml:trace contextRef="#ctx0" brushRef="#br1" timeOffset="324336.551">21582 10989 3870,'-6'10'5289,"6"-10"-516,13 6 0,1-13-3096,9 5-774,-1-8-129,4 5-258,0-4-516,1 0-129,0 4-645,-6-6-2322,0 4-1548,-5 2-387,-2 1-258</inkml:trace>
  <inkml:trace contextRef="#ctx0" brushRef="#br1" timeOffset="324748.5746">22116 10677 8643,'0'0'5547,"0"0"-387,0 0-387,4 12-3999,-4 0-258,0 10-258,0 0-129,-1 5 0,1 2 0,0 4-129,0 1 0,0 0 0,-1-4 129,1 0-129,-1-5 258,1 3-387,3-3 387,2-3-387,2-3 387,2-3-258,1-1 0,2-5 0,3 1 0,-1-7 0,7-1 0,-1-1-129,1-2 0,0 0-258,1 0-387,-6-10-774,5 6-3354,-9-6-129,0-1-387,-10-3-258</inkml:trace>
  <inkml:trace contextRef="#ctx0" brushRef="#br1" timeOffset="324964.5869">22149 10938 5031,'0'0'5160,"0"0"0,5 5-516,12-3-3354,-1-3-258,14 1-387,-6-5-387,3-1-258,1 4-774,-9-8-2838,2 1-1032,-5 3-516,-6-4-258</inkml:trace>
  <inkml:trace contextRef="#ctx0" brushRef="#br1" timeOffset="325176.5991">22188 10761 5547,'0'0'5289,"0"0"-387,0 0 0,11-18-3612,12 17 0,-4-8-387,5 6-129,-1-3-387,-1 1-387,4 5-903,-10-1-3612,3 1-516,-6-1-387,-1-2-387</inkml:trace>
  <inkml:trace contextRef="#ctx0" brushRef="#br1" timeOffset="325500.6176">22461 10453 10707,'40'4'5289,"-19"5"-258,4 19-1419,-5-1-2838,5 12 0,-4 4-387,-2 11 0,-7 1-258,-3 5 129,-4 1 0,-3-2-129,-2-2 0,-6-7 0,0-3 129,-3-8-258,2-5 129,-1-7-258,6-1-516,-9-18-2709,10 2-1677,1-10-258,0 0-516,0 0-516</inkml:trace>
  <inkml:trace contextRef="#ctx0" brushRef="#br1" timeOffset="326712.6867">17795 11915 4644,'4'-15'4386,"-4"15"-387,0 15 0,0 13-1935,-7-1-1806,3 13 0,-6-1 129,2 13 129,-3-3-129,1 5 0,-3-8 0,4-3 0,-2-7-258,3-9 129,1-10-129,7-17-129,-5-6 129,5-19-129,6-8 129,3-11-129,3-8 129,2-4-258,3-2 258,-1 1-258,2 4 258,-1 8 0,-2 7 0,1 10 0,-4 7 129,0 13 0,0 8 129,0 14 129,-3 7-129,4 7-129,-3 5 129,6 7 0,-2 1-129,1 1-129,0-3 0,1-4-129,3-1-258,-3-10-774,4 0-3612,-6-10 0,0-3-387,-1-11-774</inkml:trace>
  <inkml:trace contextRef="#ctx0" brushRef="#br1" timeOffset="330319.8932">18599 11862 1419,'0'-31'4257,"0"20"258,0 11-1548,-3-18-387,3 18-258,0 0-645,6 8-645,-4 10-516,5 9-129,-1 6 129,2 9-387,1 6 129,-1 2-129,-1 4-258,0 0 258,0-2-258,0-3 129,-2-5-129,-1-8 0,0-6-129,-1-6-258,1-4 129,-4-20-129,0 11 0,0-11 0,-2-10 129,-3-8 129,3-3 0,-4-3 129,3 0 258,2 0 0,1-1 258,0 4 0,4-2 129,6 9 129,2-2-129,3 6 258,4 3-387,2 6 0,-2 1-129,1 3-129,-3 7 0,-2 9 0,-4 5-129,-5 1 0,-6 3 129,-5 4 0,-7-6 129,-3 2 0,-2-2 129,-5-7-129,1-5 0,2-2 129,1-6-129,5-4-129,3-2-129,10 0-258,0 0-387,-7-21-2064,11 8-1935,7-6-129,5-6-387,1-6-258</inkml:trace>
  <inkml:trace contextRef="#ctx0" brushRef="#br1" timeOffset="330535.9056">18882 11689 8385,'-2'-11'4902,"2"11"-258,5 5-129,-1 11-3999,6 6-258,4 2 0,0 6 0,3 5-129,-3 1-516,5 7-1548,-4-5-2193,-2-5-387,-2 0-387,0-7-516</inkml:trace>
  <inkml:trace contextRef="#ctx0" brushRef="#br1" timeOffset="330792.9203">19247 12050 8256,'17'-3'4902,"-8"-1"-258,4 2-258,0-10-3483,7 8-645,0-2 0,3 2-258,4 4-258,-6-4-645,6 7-1806,-8-2-1677,-3 8-516,-7-4 0,-9-5 0</inkml:trace>
  <inkml:trace contextRef="#ctx0" brushRef="#br1" timeOffset="330968.9304">19366 12134 4128,'-34'26'4773,"21"-17"-258,13-9-129,-10 19-2064,10-19-1290,7 4-129,4-1-516,8-1-129,1-2-387,3 0-774,5-1-3096,-1 1-387,1 0-516,-4-4-129</inkml:trace>
  <inkml:trace contextRef="#ctx0" brushRef="#br1" timeOffset="331279.9481">19782 11650 8385,'-4'-38'5031,"4"38"129,0-13-516,0 13-3741,4 8-387,8 14 0,0 2-258,2 9 0,3 13 0,0 3 0,-3 7-129,1 0 0,-3 4-129,-4-5-129,-1 2-258,-5-8-129,4 0-903,-8-22-1548,2 6-1935,0-14-129,-2-7-387,2-12 258</inkml:trace>
  <inkml:trace contextRef="#ctx0" brushRef="#br1" timeOffset="331584.9656">19859 12071 7482,'0'-37'5031,"2"27"-129,2-3-258,10 8-3225,-3-4-516,10 8 0,2 0-387,1 1-129,2 2-129,0 7-129,1 2 0,-4 4-129,-5 3-129,-7 4 129,-6-1 0,-5-1-129,-6 2 129,-9 3 0,-7-4 129,1 1 0,-4-5 0,0 0-129,4-5 129,3-1-129,7 0-129,11-11-516,0 0-4128,6 7 0,9-4-645,1-3-258</inkml:trace>
  <inkml:trace contextRef="#ctx0" brushRef="#br1" timeOffset="332568.0218">18104 13193 3225,'10'-7'3999,"-10"7"-387,0 12 0,-5 3-2580,2 10-387,-6 1 258,4 9 0,-9-2 0,4 9-129,-2-11 0,5 8-129,-5-16 0,6 2 129,0-10-258,4-3-129,2-12-129,0 0 0,0-19 0,6-2-129,1-6 387,1-5-258,0-10 0,1 2 129,3-6-129,-2 2 0,-1 7 0,1 4 0,-3 6-129,0 12 0,-7 15 0,18-1-129,-9 11 0,2 12 129,2 7-129,2 2-129,1 5 129,1-3-129,2 3 129,0-1-258,0-6 0,-1-5-387,5 2-1032,-6-10-2709,5-1-516,-3-7-129,3-5-516</inkml:trace>
  <inkml:trace contextRef="#ctx0" brushRef="#br1" timeOffset="332753.0324">18644 13422 7740,'3'15'3999,"-3"-15"-1290,10 1-2709,-1 0-4128,3-1-387,2 0 129</inkml:trace>
  <inkml:trace contextRef="#ctx0" brushRef="#br1" timeOffset="332928.0424">18904 13446 5934,'12'6'4386,"-12"-6"-516,21 1-2064,-8-1-5547,-2 0-129,5 0-387,-1-2 130</inkml:trace>
  <inkml:trace contextRef="#ctx0" brushRef="#br1" timeOffset="333069.0505">19206 13439 6966,'25'13'4902,"-15"-3"-645,-10-10-387,16 8-3870,-16-8-3483,16 5-774,-16-5-387,20-4-387</inkml:trace>
  <inkml:trace contextRef="#ctx0" brushRef="#br1" timeOffset="337388.2975">18093 10158 4128,'0'0'4515,"-9"-1"-387,9 1-129,-13-4-3483,6 11-258,-3 15 258,-7 21 0,-9 12-129,-3 22 258,-6 14-129,-2 17 0,-1 10 129,6 5-258,1-3 129,17-1-258,9-8-129,10-11-387,20-3-2322,10-14-1806,9-14-258,8-8-516,3-13 129</inkml:trace>
  <inkml:trace contextRef="#ctx0" brushRef="#br1" timeOffset="339900.4412">22982 13037 1806,'12'0'3870,"7"2"387,-9 6-1032,1 0-2193,8 14-129,-3 5-129,7 18 129,-1 1-129,0 16-129,-2 4 129,3 13-516,-10 7 129,1 6-258,-7 5 0,-4 0-129,-4-2 129,-9-4-129,-6-1 0,-6-6-387,-2 3-1677,-5-13-2322,-5-12-129,-2-6-516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8T10:12:31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8222 5829 7,'0'0'9,"0"0"2,0 0 1,0 0 1,9-5-2,-9 5 1,12-7 0,1 4-1,0-4-1,7-4 0,1-7-2,9 1-1,3-9 1,10-6-2,5-7-1,12-5-1,6-7 0,11-4 0,6-5-2,8-2 0,4-6 1,6 3-1,4-5 1,1-2-1,-2 2 0,-3 3 0,-1 0 0,-4 3-1,-3 3 0,-5 1 0,-4 5-2,-4 7 1,-3 2 0,-4 1 1,-7 6-2,-7 3 1,-5 5 0,-6 6 0,-10 3 0,-7 1 1,-7 6-1,-4 4-1,-3 1 1,-4 4-2,-3 3-1,-10 3-3,13-5-8,-13 5-19,0 0 0,1 10-1,-1-10 1</inkml:trace>
  <inkml:trace contextRef="#ctx0" brushRef="#br0" timeOffset="1023.0585">8480 7093 15,'0'0'24,"0"0"-3,0 0 0,0 0 0,15 11-5,-15-11-2,18 8-2,-18-8-2,26 14-2,-9-3 0,4 2-3,6 0-2,8 6 1,7 1 0,8 4 0,5 2 0,7 0-1,7-2 1,8 6-2,0-3 2,4 3-1,0-1 1,3 2-1,1-1 1,5 5-1,-5 2 0,-1 0 0,0-1-1,3 3 0,-3-4 0,-2-2 0,-4-1-2,-6-3 1,-5-2 0,-7-2 0,-6 1-1,-15-3 0,-11-1-3,-10-3-3,-5 2-20,-10-3-15,-8-8 0,5-10 0,-22 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2012-04-22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23C-B908-4BE6-B759-298985D67E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2012-04-22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2012-04-22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2012-04-22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rmatik.uni-trier.de/~ley/db/journals/jacm/jacm51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emf"/><Relationship Id="rId4" Type="http://schemas.openxmlformats.org/officeDocument/2006/relationships/customXml" Target="../ink/ink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customXml" Target="../ink/ink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6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381001"/>
            <a:ext cx="91440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Synthesis, Analysis, and Verification</a:t>
            </a:r>
            <a:br>
              <a:rPr lang="en-US" dirty="0" smtClean="0"/>
            </a:br>
            <a:r>
              <a:rPr lang="en-US" sz="3200"/>
              <a:t>Lecture </a:t>
            </a:r>
            <a:r>
              <a:rPr lang="en-US" sz="3200" smtClean="0"/>
              <a:t>12</a:t>
            </a:r>
            <a:endParaRPr lang="en-US" sz="3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2209800"/>
            <a:ext cx="8610600" cy="144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smtClean="0"/>
              <a:t>Verifying Programs that have Data Structures</a:t>
            </a:r>
          </a:p>
        </p:txBody>
      </p:sp>
      <p:pic>
        <p:nvPicPr>
          <p:cNvPr id="11" name="Picture 6" descr="epf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1"/>
            <a:ext cx="2364826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Remark: Theory of Strings with 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quantifier-free formula in theory of strings, check whether there are values for which formula is true (</a:t>
            </a:r>
            <a:r>
              <a:rPr lang="en-US" dirty="0" err="1" smtClean="0"/>
              <a:t>satisfiability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NP-hard </a:t>
            </a:r>
            <a:r>
              <a:rPr lang="en-US" dirty="0"/>
              <a:t>problem, not known to be in NP, only in PSPACE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Wojciech</a:t>
            </a:r>
            <a:r>
              <a:rPr lang="en-US" dirty="0" smtClean="0"/>
              <a:t> </a:t>
            </a:r>
            <a:r>
              <a:rPr lang="en-US" dirty="0" err="1"/>
              <a:t>Plandowski</a:t>
            </a:r>
            <a:r>
              <a:rPr lang="en-US" dirty="0"/>
              <a:t>: </a:t>
            </a:r>
            <a:r>
              <a:rPr lang="en-US" dirty="0" err="1"/>
              <a:t>Satisfiability</a:t>
            </a:r>
            <a:r>
              <a:rPr lang="en-US" dirty="0"/>
              <a:t> of word equations with constants is in PSPACE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>
                <a:hlinkClick r:id="rId2"/>
              </a:rPr>
              <a:t>J. ACM 51</a:t>
            </a:r>
            <a:r>
              <a:rPr lang="en-US" dirty="0"/>
              <a:t>(3): 483-496 (2004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82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sequel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</a:t>
            </a:r>
          </a:p>
          <a:p>
            <a:pPr lvl="1"/>
            <a:r>
              <a:rPr lang="en-US" dirty="0" smtClean="0"/>
              <a:t>not look at strings so much</a:t>
            </a:r>
          </a:p>
          <a:p>
            <a:pPr lvl="1"/>
            <a:r>
              <a:rPr lang="en-US" dirty="0" smtClean="0"/>
              <a:t>use more general notion, Map</a:t>
            </a:r>
          </a:p>
          <a:p>
            <a:pPr lvl="1"/>
            <a:r>
              <a:rPr lang="en-US" dirty="0" smtClean="0"/>
              <a:t>avoid operations such as concatenation</a:t>
            </a:r>
          </a:p>
          <a:p>
            <a:r>
              <a:rPr lang="en-US" dirty="0" smtClean="0"/>
              <a:t>Theories of maps (array)</a:t>
            </a:r>
          </a:p>
          <a:p>
            <a:pPr lvl="1"/>
            <a:r>
              <a:rPr lang="en-US" dirty="0" smtClean="0"/>
              <a:t>using them to represent program data structures</a:t>
            </a:r>
          </a:p>
          <a:p>
            <a:pPr lvl="1"/>
            <a:r>
              <a:rPr lang="en-US" dirty="0" smtClean="0"/>
              <a:t>reasoning about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Subtlety of Array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Rule for </a:t>
            </a:r>
            <a:r>
              <a:rPr lang="en-US" dirty="0" err="1" smtClean="0"/>
              <a:t>wp</a:t>
            </a:r>
            <a:r>
              <a:rPr lang="en-US" dirty="0" smtClean="0"/>
              <a:t> of assignment of expression E to variable x, for </a:t>
            </a:r>
            <a:r>
              <a:rPr lang="en-US" dirty="0" err="1" smtClean="0"/>
              <a:t>postcondition</a:t>
            </a:r>
            <a:r>
              <a:rPr lang="en-US" dirty="0" smtClean="0"/>
              <a:t> P: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err="1" smtClean="0"/>
              <a:t>wp</a:t>
            </a:r>
            <a:r>
              <a:rPr lang="en-US" dirty="0" smtClean="0"/>
              <a:t>(x=E , P) = 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err="1" smtClean="0"/>
              <a:t>wp</a:t>
            </a:r>
            <a:r>
              <a:rPr lang="en-US" dirty="0" smtClean="0"/>
              <a:t>(x=y+1,x &gt; 5) =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wp</a:t>
            </a:r>
            <a:r>
              <a:rPr lang="en-US" dirty="0" smtClean="0"/>
              <a:t> of assignment to a pre-allocated array cell: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err="1" smtClean="0"/>
              <a:t>wp</a:t>
            </a:r>
            <a:r>
              <a:rPr lang="en-US" dirty="0" smtClean="0"/>
              <a:t>(a[i]=y+1, a[i]&gt;5) =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err="1" smtClean="0"/>
              <a:t>wp</a:t>
            </a:r>
            <a:r>
              <a:rPr lang="en-US" dirty="0" smtClean="0"/>
              <a:t>(a[i]=y+1, a[i]&gt;5 /\ a[j]&gt;3)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8280" y="2350440"/>
              <a:ext cx="8973720" cy="4350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80" y="2338560"/>
                <a:ext cx="8987040" cy="43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30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MAPS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Map[A,B] - immutable (function) A -&gt; B</a:t>
            </a:r>
          </a:p>
          <a:p>
            <a:pPr marL="0" indent="0">
              <a:buNone/>
            </a:pPr>
            <a:r>
              <a:rPr lang="en-US" i="1" dirty="0" smtClean="0"/>
              <a:t>type		is like	...	this map</a:t>
            </a:r>
            <a:br>
              <a:rPr lang="en-US" i="1" dirty="0" smtClean="0"/>
            </a:br>
            <a:r>
              <a:rPr lang="en-US" dirty="0" smtClean="0"/>
              <a:t>String 			</a:t>
            </a:r>
            <a:r>
              <a:rPr lang="en-US" b="1" dirty="0" smtClean="0"/>
              <a:t>Map[</a:t>
            </a:r>
            <a:r>
              <a:rPr lang="en-US" b="1" dirty="0" err="1" smtClean="0"/>
              <a:t>Int,Char</a:t>
            </a:r>
            <a:r>
              <a:rPr lang="en-US" b="1" dirty="0" smtClean="0"/>
              <a:t>]</a:t>
            </a:r>
          </a:p>
          <a:p>
            <a:pPr marL="0" indent="0">
              <a:buNone/>
            </a:pPr>
            <a:r>
              <a:rPr lang="en-US" dirty="0" smtClean="0"/>
              <a:t>List[B]	 		</a:t>
            </a:r>
            <a:r>
              <a:rPr lang="en-US" b="1" dirty="0" smtClean="0"/>
              <a:t>Map[</a:t>
            </a:r>
            <a:r>
              <a:rPr lang="en-US" b="1" dirty="0" err="1" smtClean="0"/>
              <a:t>Int,B</a:t>
            </a:r>
            <a:r>
              <a:rPr lang="en-US" b="1" dirty="0" smtClean="0"/>
              <a:t>]</a:t>
            </a:r>
          </a:p>
          <a:p>
            <a:pPr marL="0" indent="0">
              <a:buNone/>
            </a:pPr>
            <a:r>
              <a:rPr lang="en-US" b="1" dirty="0" smtClean="0"/>
              <a:t>class </a:t>
            </a:r>
            <a:r>
              <a:rPr lang="en-US" dirty="0" smtClean="0"/>
              <a:t>A { </a:t>
            </a:r>
            <a:r>
              <a:rPr lang="en-US" b="1" dirty="0" err="1" smtClean="0"/>
              <a:t>var</a:t>
            </a:r>
            <a:r>
              <a:rPr lang="en-US" dirty="0" smtClean="0"/>
              <a:t> f: B}		</a:t>
            </a:r>
            <a:r>
              <a:rPr lang="en-US" b="1" dirty="0" err="1" smtClean="0"/>
              <a:t>var</a:t>
            </a:r>
            <a:r>
              <a:rPr lang="en-US" b="1" dirty="0" smtClean="0"/>
              <a:t> f : Map[A,B]</a:t>
            </a:r>
          </a:p>
          <a:p>
            <a:pPr marL="0" indent="0">
              <a:buNone/>
            </a:pPr>
            <a:r>
              <a:rPr lang="en-US" dirty="0" err="1" smtClean="0"/>
              <a:t>x.f</a:t>
            </a:r>
            <a:r>
              <a:rPr lang="en-US" dirty="0" smtClean="0"/>
              <a:t>==y			f(x)==y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a1,a2: Array[B]	         </a:t>
            </a:r>
            <a:r>
              <a:rPr lang="en-US" b="1" dirty="0" err="1" smtClean="0"/>
              <a:t>ga</a:t>
            </a:r>
            <a:r>
              <a:rPr lang="en-US" dirty="0" smtClean="0"/>
              <a:t>: Map[</a:t>
            </a:r>
            <a:r>
              <a:rPr lang="en-US" dirty="0" err="1" smtClean="0"/>
              <a:t>Object,</a:t>
            </a:r>
            <a:r>
              <a:rPr lang="en-US" b="1" dirty="0" err="1" smtClean="0"/>
              <a:t>Map</a:t>
            </a:r>
            <a:r>
              <a:rPr lang="en-US" b="1" dirty="0" smtClean="0"/>
              <a:t>[</a:t>
            </a:r>
            <a:r>
              <a:rPr lang="en-US" b="1" dirty="0" err="1" smtClean="0"/>
              <a:t>Int,B</a:t>
            </a:r>
            <a:r>
              <a:rPr lang="en-US" b="1" dirty="0" smtClean="0"/>
              <a:t>]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dirty="0" err="1" smtClean="0"/>
              <a:t>ga</a:t>
            </a:r>
            <a:r>
              <a:rPr lang="en-US" dirty="0" smtClean="0"/>
              <a:t>(a1) : Map[</a:t>
            </a:r>
            <a:r>
              <a:rPr lang="en-US" dirty="0" err="1" smtClean="0"/>
              <a:t>Int,B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dirty="0" err="1" smtClean="0"/>
              <a:t>ga</a:t>
            </a:r>
            <a:r>
              <a:rPr lang="en-US" dirty="0" smtClean="0"/>
              <a:t>(a2) : Map[</a:t>
            </a:r>
            <a:r>
              <a:rPr lang="en-US" dirty="0" err="1" smtClean="0"/>
              <a:t>Int,B</a:t>
            </a:r>
            <a:r>
              <a:rPr lang="en-US" dirty="0" smtClean="0"/>
              <a:t>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2040" y="4832640"/>
              <a:ext cx="8361720" cy="1803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160" y="4820040"/>
                <a:ext cx="8377560" cy="18183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152400" y="4876800"/>
            <a:ext cx="202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now ignore this: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Operation on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Map lookup: </a:t>
            </a:r>
            <a:r>
              <a:rPr lang="en-US" b="1" dirty="0" smtClean="0"/>
              <a:t>f(x)</a:t>
            </a:r>
          </a:p>
          <a:p>
            <a:pPr marL="0" indent="0">
              <a:buNone/>
            </a:pPr>
            <a:r>
              <a:rPr lang="en-US" dirty="0" smtClean="0"/>
              <a:t>Map update:  </a:t>
            </a:r>
            <a:r>
              <a:rPr lang="en-US" b="1" dirty="0" smtClean="0"/>
              <a:t>f(x:=v) == g</a:t>
            </a:r>
            <a:r>
              <a:rPr lang="en-US" dirty="0" smtClean="0"/>
              <a:t>   meaning   f(x-&gt;v)==g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g(x)=v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g(y)=f(y)  for y != x.</a:t>
            </a:r>
          </a:p>
          <a:p>
            <a:pPr marL="0" indent="0">
              <a:buNone/>
            </a:pPr>
            <a:r>
              <a:rPr lang="en-US" dirty="0" smtClean="0"/>
              <a:t>Represent assignments:</a:t>
            </a:r>
          </a:p>
          <a:p>
            <a:pPr marL="0" indent="0">
              <a:buNone/>
            </a:pPr>
            <a:r>
              <a:rPr lang="en-US" dirty="0" smtClean="0"/>
              <a:t>  x = a[</a:t>
            </a:r>
            <a:r>
              <a:rPr lang="en-US" dirty="0" err="1" smtClean="0"/>
              <a:t>i</a:t>
            </a:r>
            <a:r>
              <a:rPr lang="en-US" dirty="0" smtClean="0"/>
              <a:t>]		</a:t>
            </a:r>
            <a:r>
              <a:rPr lang="en-US" dirty="0" smtClean="0">
                <a:sym typeface="Wingdings" pitchFamily="2" charset="2"/>
              </a:rPr>
              <a:t>   x = a(i)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a[</a:t>
            </a:r>
            <a:r>
              <a:rPr lang="en-US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]=v		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006440" y="5043600"/>
              <a:ext cx="1615320" cy="35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2400" y="5029560"/>
                <a:ext cx="1644480" cy="3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7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Pre-Allocated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static arrays identified by name, to which we can only refer through this name</a:t>
            </a:r>
          </a:p>
          <a:p>
            <a:r>
              <a:rPr lang="en-US" dirty="0" smtClean="0"/>
              <a:t>Many reasonable languages had such arrays, for example as global array variables in Pascal</a:t>
            </a:r>
          </a:p>
          <a:p>
            <a:r>
              <a:rPr lang="en-US" dirty="0" smtClean="0"/>
              <a:t>They can be approximated by:</a:t>
            </a:r>
          </a:p>
          <a:p>
            <a:pPr lvl="1"/>
            <a:r>
              <a:rPr lang="en-US" dirty="0" smtClean="0"/>
              <a:t>static initialized Java arrays, e.g. 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b="1" dirty="0" smtClean="0"/>
              <a:t>static </a:t>
            </a:r>
            <a:r>
              <a:rPr lang="en-US" b="1" dirty="0" err="1" smtClean="0"/>
              <a:t>int</a:t>
            </a:r>
            <a:r>
              <a:rPr lang="en-US" b="1" dirty="0" smtClean="0"/>
              <a:t>[] a = new </a:t>
            </a:r>
            <a:r>
              <a:rPr lang="en-US" b="1" dirty="0" err="1" smtClean="0"/>
              <a:t>int</a:t>
            </a:r>
            <a:r>
              <a:rPr lang="en-US" b="1" dirty="0" smtClean="0"/>
              <a:t>[100];</a:t>
            </a:r>
            <a:br>
              <a:rPr lang="en-US" b="1" dirty="0" smtClean="0"/>
            </a:br>
            <a:r>
              <a:rPr lang="en-US" dirty="0" smtClean="0"/>
              <a:t>if we never do array assignments of form  </a:t>
            </a:r>
            <a:r>
              <a:rPr lang="en-US" b="1" dirty="0" smtClean="0"/>
              <a:t>foo=a;</a:t>
            </a:r>
          </a:p>
          <a:p>
            <a:pPr lvl="1"/>
            <a:r>
              <a:rPr lang="en-US" dirty="0" smtClean="0"/>
              <a:t>static arrays in C, if we never create extra pointers to them nor to their elements</a:t>
            </a:r>
          </a:p>
        </p:txBody>
      </p:sp>
    </p:spTree>
    <p:extLst>
      <p:ext uri="{BB962C8B-B14F-4D97-AF65-F5344CB8AC3E}">
        <p14:creationId xmlns:p14="http://schemas.microsoft.com/office/powerpoint/2010/main" val="104358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Modeling Pre-Allocated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00" y="1295400"/>
            <a:ext cx="8062800" cy="114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always update entire map</a:t>
            </a:r>
          </a:p>
          <a:p>
            <a:pPr marL="0" indent="0">
              <a:buNone/>
            </a:pPr>
            <a:r>
              <a:rPr lang="en-US" dirty="0" smtClean="0"/>
              <a:t>Copy semantics!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800600" y="2590801"/>
            <a:ext cx="3810000" cy="17666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guarded commands: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b= b(0:=100);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assert(b(0</a:t>
            </a:r>
            <a:r>
              <a:rPr lang="en-US" sz="3200" dirty="0" smtClean="0">
                <a:solidFill>
                  <a:prstClr val="black"/>
                </a:solidFill>
              </a:rPr>
              <a:t>)==100);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590800"/>
            <a:ext cx="4304339" cy="17666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original program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b[0]=100;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assert(b(0)==100</a:t>
            </a:r>
            <a:r>
              <a:rPr lang="en-US" sz="3200" dirty="0" smtClean="0">
                <a:solidFill>
                  <a:prstClr val="black"/>
                </a:solidFill>
              </a:rPr>
              <a:t>);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6200" y="4800600"/>
            <a:ext cx="4876800" cy="17666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using </a:t>
            </a:r>
            <a:r>
              <a:rPr lang="en-US" sz="3200" dirty="0" err="1" smtClean="0">
                <a:solidFill>
                  <a:srgbClr val="FF0000"/>
                </a:solidFill>
              </a:rPr>
              <a:t>Scala</a:t>
            </a:r>
            <a:r>
              <a:rPr lang="en-US" sz="3200" dirty="0" smtClean="0">
                <a:solidFill>
                  <a:srgbClr val="FF0000"/>
                </a:solidFill>
              </a:rPr>
              <a:t> immutable maps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b= b + (0 -&gt; 100)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assert(b(0</a:t>
            </a:r>
            <a:r>
              <a:rPr lang="en-US" sz="3200" dirty="0" smtClean="0">
                <a:solidFill>
                  <a:prstClr val="black"/>
                </a:solidFill>
              </a:rPr>
              <a:t>)==100)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using Immutable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00" y="1295400"/>
            <a:ext cx="8062800" cy="114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always update entire arrays</a:t>
            </a:r>
          </a:p>
          <a:p>
            <a:pPr marL="0" indent="0">
              <a:buNone/>
            </a:pPr>
            <a:r>
              <a:rPr lang="en-US" dirty="0" smtClean="0"/>
              <a:t>Copy semantics!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2937570"/>
            <a:ext cx="3810000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guarded commands: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b= b(0:=100);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assert(b(0</a:t>
            </a:r>
            <a:r>
              <a:rPr lang="en-US" sz="3200" dirty="0" smtClean="0">
                <a:solidFill>
                  <a:prstClr val="black"/>
                </a:solidFill>
              </a:rPr>
              <a:t>)==100);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ok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a= b; // copy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a= a(0:=200);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assert(b(0)==100); </a:t>
            </a:r>
            <a:r>
              <a:rPr lang="en-US" sz="3200" dirty="0" smtClean="0">
                <a:solidFill>
                  <a:srgbClr val="00B050"/>
                </a:solidFill>
              </a:rPr>
              <a:t>ok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752600"/>
            <a:ext cx="4876800" cy="47212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corresponds to Scala maps</a:t>
            </a:r>
          </a:p>
          <a:p>
            <a:pPr lvl="0">
              <a:spcBef>
                <a:spcPct val="20000"/>
              </a:spcBef>
            </a:pPr>
            <a:r>
              <a:rPr lang="en-US" sz="3200" dirty="0" err="1" smtClean="0">
                <a:solidFill>
                  <a:prstClr val="black"/>
                </a:solidFill>
              </a:rPr>
              <a:t>var</a:t>
            </a:r>
            <a:r>
              <a:rPr lang="en-US" sz="3200" dirty="0" smtClean="0">
                <a:solidFill>
                  <a:prstClr val="black"/>
                </a:solidFill>
              </a:rPr>
              <a:t> a = Map[</a:t>
            </a:r>
            <a:r>
              <a:rPr lang="en-US" sz="3200" dirty="0" err="1" smtClean="0">
                <a:solidFill>
                  <a:prstClr val="black"/>
                </a:solidFill>
              </a:rPr>
              <a:t>Int,Int</a:t>
            </a:r>
            <a:r>
              <a:rPr lang="en-US" sz="3200" dirty="0" smtClean="0">
                <a:solidFill>
                  <a:prstClr val="black"/>
                </a:solidFill>
              </a:rPr>
              <a:t>]()</a:t>
            </a:r>
          </a:p>
          <a:p>
            <a:pPr lvl="0">
              <a:spcBef>
                <a:spcPct val="20000"/>
              </a:spcBef>
            </a:pPr>
            <a:r>
              <a:rPr lang="en-US" sz="3200" dirty="0" err="1" smtClean="0">
                <a:solidFill>
                  <a:prstClr val="black"/>
                </a:solidFill>
              </a:rPr>
              <a:t>var</a:t>
            </a:r>
            <a:r>
              <a:rPr lang="en-US" sz="3200" dirty="0" smtClean="0">
                <a:solidFill>
                  <a:prstClr val="black"/>
                </a:solidFill>
              </a:rPr>
              <a:t> b = Map[</a:t>
            </a:r>
            <a:r>
              <a:rPr lang="en-US" sz="3200" dirty="0" err="1" smtClean="0">
                <a:solidFill>
                  <a:prstClr val="black"/>
                </a:solidFill>
              </a:rPr>
              <a:t>Int,Int</a:t>
            </a:r>
            <a:r>
              <a:rPr lang="en-US" sz="3200" dirty="0" smtClean="0">
                <a:solidFill>
                  <a:prstClr val="black"/>
                </a:solidFill>
              </a:rPr>
              <a:t>]()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b= b + (0 -&gt; 100)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assert(b(0</a:t>
            </a:r>
            <a:r>
              <a:rPr lang="en-US" sz="3200" dirty="0" smtClean="0">
                <a:solidFill>
                  <a:prstClr val="black"/>
                </a:solidFill>
              </a:rPr>
              <a:t>)==100)    </a:t>
            </a:r>
            <a:r>
              <a:rPr lang="en-US" sz="3200" dirty="0">
                <a:solidFill>
                  <a:srgbClr val="00B050"/>
                </a:solidFill>
              </a:rPr>
              <a:t>ok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a= b // 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share, immutable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a= a + (0 -&gt; 200)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assert(b(0)==100)    </a:t>
            </a:r>
            <a:r>
              <a:rPr lang="en-US" sz="3200" dirty="0">
                <a:solidFill>
                  <a:srgbClr val="00B050"/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33779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Weakest Preconditions </a:t>
            </a:r>
            <a:br>
              <a:rPr lang="en-US" dirty="0" smtClean="0"/>
            </a:br>
            <a:r>
              <a:rPr lang="en-US" dirty="0" smtClean="0"/>
              <a:t>for Pre-Allocated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wp</a:t>
            </a:r>
            <a:r>
              <a:rPr lang="en-US" dirty="0" smtClean="0"/>
              <a:t>(a[</a:t>
            </a:r>
            <a:r>
              <a:rPr lang="en-US" dirty="0" err="1" smtClean="0"/>
              <a:t>i</a:t>
            </a:r>
            <a:r>
              <a:rPr lang="en-US" dirty="0" smtClean="0"/>
              <a:t>]=E, P) =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75240" y="1641960"/>
              <a:ext cx="8123040" cy="4941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1200" y="1632600"/>
                <a:ext cx="8139600" cy="49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19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124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if (a[i] &gt; 0)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b[k]= b[k] + a[i];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i= i + 1;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 = k + 1;</a:t>
            </a:r>
          </a:p>
          <a:p>
            <a:pPr marL="0" indent="0">
              <a:buNone/>
            </a:pPr>
            <a:r>
              <a:rPr lang="en-US" dirty="0" smtClean="0"/>
              <a:t>} else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b[k] = b[k] + a[j];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j= j + 1;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 = k – 1;</a:t>
            </a:r>
            <a:br>
              <a:rPr lang="en-US" dirty="0" smtClean="0"/>
            </a:br>
            <a:r>
              <a:rPr lang="en-US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59920" y="1551600"/>
              <a:ext cx="834120" cy="1323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4520" y="1540080"/>
                <a:ext cx="850680" cy="13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33320" y="2146680"/>
              <a:ext cx="5991840" cy="461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800" y="2137680"/>
                <a:ext cx="6009120" cy="4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3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seen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54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Programs that manipulate </a:t>
            </a:r>
            <a:r>
              <a:rPr lang="en-US" b="1" dirty="0" smtClean="0"/>
              <a:t>integers</a:t>
            </a:r>
          </a:p>
          <a:p>
            <a:r>
              <a:rPr lang="en-US" dirty="0" smtClean="0"/>
              <a:t>Verification-condition generation for them</a:t>
            </a:r>
          </a:p>
          <a:p>
            <a:r>
              <a:rPr lang="en-US" dirty="0" smtClean="0"/>
              <a:t>Proving such verification conditions using quantifier elimination</a:t>
            </a:r>
          </a:p>
          <a:p>
            <a:endParaRPr lang="en-US" dirty="0" smtClean="0"/>
          </a:p>
          <a:p>
            <a:r>
              <a:rPr lang="en-US" dirty="0" smtClean="0"/>
              <a:t>Using abstract interpretation </a:t>
            </a:r>
            <a:br>
              <a:rPr lang="en-US" dirty="0" smtClean="0"/>
            </a:br>
            <a:r>
              <a:rPr lang="en-US" dirty="0" smtClean="0"/>
              <a:t>to infer invariants</a:t>
            </a:r>
          </a:p>
          <a:p>
            <a:r>
              <a:rPr lang="en-US" dirty="0" smtClean="0"/>
              <a:t>Predicate abstraction as abstract domain, and the idea of discovering new predicates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291535" y="1524000"/>
            <a:ext cx="304800" cy="2286000"/>
          </a:xfrm>
          <a:prstGeom prst="rightBrace">
            <a:avLst>
              <a:gd name="adj1" fmla="val 4362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84177" y="1828800"/>
            <a:ext cx="1491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user gives </a:t>
            </a:r>
            <a:br>
              <a:rPr lang="en-US" sz="2400" dirty="0" smtClean="0"/>
            </a:br>
            <a:r>
              <a:rPr lang="en-US" sz="2400" dirty="0" smtClean="0"/>
              <a:t>invariants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>
            <a:off x="7315200" y="3962400"/>
            <a:ext cx="304800" cy="1981200"/>
          </a:xfrm>
          <a:prstGeom prst="rightBrace">
            <a:avLst>
              <a:gd name="adj1" fmla="val 4362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3800" y="4286071"/>
            <a:ext cx="14913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user gives </a:t>
            </a:r>
            <a:br>
              <a:rPr lang="en-US" sz="2400" dirty="0" smtClean="0"/>
            </a:br>
            <a:r>
              <a:rPr lang="en-US" sz="2400" dirty="0" smtClean="0"/>
              <a:t>only </a:t>
            </a:r>
            <a:br>
              <a:rPr lang="en-US" sz="2400" dirty="0" smtClean="0"/>
            </a:br>
            <a:r>
              <a:rPr lang="en-US" sz="2400" dirty="0" smtClean="0"/>
              <a:t>properties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469095" y="2579070"/>
            <a:ext cx="15987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more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predictable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8966" y="5486400"/>
            <a:ext cx="1445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solidFill>
                  <a:srgbClr val="00B050"/>
                </a:solidFill>
              </a:rPr>
              <a:t>more </a:t>
            </a:r>
            <a:br>
              <a:rPr lang="en-US" sz="2200" dirty="0" smtClean="0">
                <a:solidFill>
                  <a:srgbClr val="00B050"/>
                </a:solidFill>
              </a:rPr>
            </a:br>
            <a:r>
              <a:rPr lang="en-US" sz="2200" dirty="0" smtClean="0">
                <a:solidFill>
                  <a:srgbClr val="00B050"/>
                </a:solidFill>
              </a:rPr>
              <a:t>automated</a:t>
            </a:r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for this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4876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(assume(a(i</a:t>
            </a:r>
            <a:r>
              <a:rPr lang="en-US" dirty="0"/>
              <a:t>)</a:t>
            </a:r>
            <a:r>
              <a:rPr lang="en-US" dirty="0" smtClean="0"/>
              <a:t> &gt; 0);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b= b(k:= b(k)+ a(i));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i= i + 1;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 = k + 1;)</a:t>
            </a:r>
          </a:p>
          <a:p>
            <a:pPr marL="0" indent="0">
              <a:buNone/>
            </a:pPr>
            <a:r>
              <a:rPr lang="en-US" dirty="0" smtClean="0"/>
              <a:t>[] (assume(a(i</a:t>
            </a:r>
            <a:r>
              <a:rPr lang="en-US" dirty="0"/>
              <a:t>)</a:t>
            </a:r>
            <a:r>
              <a:rPr lang="en-US" dirty="0" smtClean="0"/>
              <a:t>&lt;=0);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b= b(k:= </a:t>
            </a:r>
            <a:r>
              <a:rPr lang="en-US" dirty="0" smtClean="0"/>
              <a:t>b(k)+ a(j));</a:t>
            </a:r>
          </a:p>
          <a:p>
            <a:pPr marL="0" indent="0">
              <a:buNone/>
            </a:pPr>
            <a:r>
              <a:rPr lang="en-US" dirty="0" smtClean="0"/>
              <a:t>  j= j + 1;</a:t>
            </a:r>
          </a:p>
          <a:p>
            <a:pPr marL="0" indent="0">
              <a:buNone/>
            </a:pPr>
            <a:r>
              <a:rPr lang="en-US" dirty="0" smtClean="0"/>
              <a:t>  k = k – 1;</a:t>
            </a:r>
            <a:br>
              <a:rPr lang="en-US" dirty="0" smtClean="0"/>
            </a:br>
            <a:r>
              <a:rPr lang="en-US" dirty="0" smtClean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360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guarded commands: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0052" y="1320225"/>
            <a:ext cx="1607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formula: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00080" y="2005200"/>
              <a:ext cx="3882240" cy="461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8200" y="2001240"/>
                <a:ext cx="3898800" cy="46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6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Array Bounds Checks: Index &gt;= 0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05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if (a[i] &gt; 0)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b[k]= b[k] + a[i];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i= i + 1;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 = k + 1;</a:t>
            </a:r>
          </a:p>
          <a:p>
            <a:pPr marL="0" indent="0">
              <a:buNone/>
            </a:pPr>
            <a:r>
              <a:rPr lang="en-US" dirty="0" smtClean="0"/>
              <a:t>} else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b[k] = b[k] + a[j];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j= j + 1;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 = k – 1;</a:t>
            </a:r>
            <a:br>
              <a:rPr lang="en-US" dirty="0" smtClean="0"/>
            </a:br>
            <a:r>
              <a:rPr lang="en-US" dirty="0" smtClean="0"/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1371601"/>
            <a:ext cx="441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assert(i &gt;= 0)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(assume(a(i) &gt; 0);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assert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assert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assert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b= b(k:= b(k)+ a(i));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i= i + 1;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k = k + 1;)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[] (assume(a(i)&lt;=0);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assert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assert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assert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b= b(k:= b(k)+ a(j));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j= j + 1;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k = k – 1;</a:t>
            </a:r>
            <a:br>
              <a:rPr lang="en-US" dirty="0" smtClean="0"/>
            </a:b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29440" y="2091600"/>
              <a:ext cx="4849920" cy="867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560" y="2080800"/>
                <a:ext cx="4866480" cy="89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2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model “index not too large”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3581400" cy="3733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const</a:t>
            </a:r>
            <a:r>
              <a:rPr lang="en-US" dirty="0" smtClean="0"/>
              <a:t> M = 100</a:t>
            </a:r>
          </a:p>
          <a:p>
            <a:pPr marL="0" indent="0">
              <a:buNone/>
            </a:pPr>
            <a:r>
              <a:rPr lang="en-US" dirty="0" err="1" smtClean="0"/>
              <a:t>const</a:t>
            </a:r>
            <a:r>
              <a:rPr lang="en-US" dirty="0" smtClean="0"/>
              <a:t> N = 2*M</a:t>
            </a:r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a[N], b[N];</a:t>
            </a:r>
          </a:p>
          <a:p>
            <a:pPr marL="0" indent="0">
              <a:buNone/>
            </a:pPr>
            <a:r>
              <a:rPr lang="en-US" dirty="0" smtClean="0"/>
              <a:t>...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if (a[i] &gt;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b[k]= b[k] + a[i];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i= i + 1;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k = k + 1;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38600" y="1524000"/>
            <a:ext cx="4419600" cy="4648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assert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(assume(a(i) &gt; 0);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assert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assert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assert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  b= b(k:= b(k)+ a(i));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  i= i + 1;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  k = k + 1;)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[] (assume(a(i)&lt;=0))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95280" y="2607480"/>
              <a:ext cx="5949000" cy="1791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760" y="2597400"/>
                <a:ext cx="5965200" cy="180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26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562"/>
            <a:ext cx="86868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Translation of Array Manipulations </a:t>
            </a:r>
            <a:br>
              <a:rPr lang="en-US" dirty="0" smtClean="0"/>
            </a:br>
            <a:r>
              <a:rPr lang="en-US" dirty="0" smtClean="0"/>
              <a:t>with Bounds Checks when Size is 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198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x= a[i] 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a[i] = y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0" y="1798637"/>
            <a:ext cx="3046411" cy="1766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assert(0 &lt;= i</a:t>
            </a: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);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assert(i &lt; </a:t>
            </a:r>
            <a:r>
              <a:rPr lang="en-US" sz="3200" dirty="0" err="1" smtClean="0">
                <a:solidFill>
                  <a:srgbClr val="FF0000"/>
                </a:solidFill>
                <a:sym typeface="Wingdings" pitchFamily="2" charset="2"/>
              </a:rPr>
              <a:t>a_size</a:t>
            </a: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);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x = a(i);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4237037"/>
            <a:ext cx="24465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assert(0 &lt;=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);</a:t>
            </a:r>
            <a:b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939840" y="3518280"/>
              <a:ext cx="2879280" cy="2253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6880" y="3515760"/>
                <a:ext cx="2901960" cy="22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63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for Checking Assertions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373380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const</a:t>
            </a:r>
            <a:r>
              <a:rPr lang="en-US" dirty="0" smtClean="0"/>
              <a:t> M = 100;</a:t>
            </a:r>
          </a:p>
          <a:p>
            <a:pPr marL="0" indent="0">
              <a:buNone/>
            </a:pPr>
            <a:r>
              <a:rPr lang="en-US" dirty="0" err="1" smtClean="0"/>
              <a:t>const</a:t>
            </a:r>
            <a:r>
              <a:rPr lang="en-US" dirty="0" smtClean="0"/>
              <a:t> N = 2*M;</a:t>
            </a:r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a[N], b[N];</a:t>
            </a:r>
          </a:p>
          <a:p>
            <a:pPr marL="0" indent="0">
              <a:buNone/>
            </a:pPr>
            <a:r>
              <a:rPr lang="en-US" dirty="0" smtClean="0"/>
              <a:t>i = -1;</a:t>
            </a:r>
          </a:p>
          <a:p>
            <a:pPr marL="0" indent="0">
              <a:buNone/>
            </a:pPr>
            <a:r>
              <a:rPr lang="en-US" dirty="0" smtClean="0"/>
              <a:t>while (i &lt; N) {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i= i + 1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if (a[i] &gt; 0) {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k = k + 1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  b[k]= b[k] + a[i];</a:t>
            </a:r>
          </a:p>
          <a:p>
            <a:pPr marL="0" indent="0">
              <a:buNone/>
            </a:pPr>
            <a:r>
              <a:rPr lang="en-US" dirty="0" smtClean="0"/>
              <a:t>  }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38600" y="1524000"/>
            <a:ext cx="4419600" cy="4648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914400" y="5791200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Translate to guarded commands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Find a loop invariant and prove it inductive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Show that the invariant implies assertions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3200" y="1212480"/>
              <a:ext cx="8621280" cy="5519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640" y="1206360"/>
                <a:ext cx="8632440" cy="55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4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Arrays are by Reference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931600"/>
            <a:ext cx="7543800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Java (also Scala arrays and mutable maps):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b[0]= 100;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assert(b[0</a:t>
            </a:r>
            <a:r>
              <a:rPr lang="en-US" sz="3200" dirty="0">
                <a:solidFill>
                  <a:prstClr val="black"/>
                </a:solidFill>
              </a:rPr>
              <a:t>]</a:t>
            </a:r>
            <a:r>
              <a:rPr lang="en-US" sz="3200" dirty="0" smtClean="0">
                <a:solidFill>
                  <a:prstClr val="black"/>
                </a:solidFill>
              </a:rPr>
              <a:t>==100);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a= b; // </a:t>
            </a:r>
            <a:r>
              <a:rPr lang="en-US" sz="3200" dirty="0" smtClean="0">
                <a:solidFill>
                  <a:srgbClr val="FF0000"/>
                </a:solidFill>
              </a:rPr>
              <a:t>make references point to same array 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a[0]= 200;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assert(b[0</a:t>
            </a:r>
            <a:r>
              <a:rPr lang="en-US" sz="3200" dirty="0">
                <a:solidFill>
                  <a:prstClr val="black"/>
                </a:solidFill>
              </a:rPr>
              <a:t>]</a:t>
            </a:r>
            <a:r>
              <a:rPr lang="en-US" sz="3200" dirty="0" smtClean="0">
                <a:solidFill>
                  <a:prstClr val="black"/>
                </a:solidFill>
              </a:rPr>
              <a:t>==100);  // </a:t>
            </a:r>
            <a:r>
              <a:rPr lang="en-US" sz="3200" dirty="0" smtClean="0">
                <a:solidFill>
                  <a:srgbClr val="FF0000"/>
                </a:solidFill>
              </a:rPr>
              <a:t>fails, b[0]==a[0]==200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83280" y="1326960"/>
              <a:ext cx="3100680" cy="766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960" y="1316520"/>
                <a:ext cx="312804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367640" y="1411200"/>
              <a:ext cx="212400" cy="305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600" y="1398240"/>
                <a:ext cx="23184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68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 </a:t>
            </a:r>
            <a:r>
              <a:rPr lang="en-US" dirty="0" smtClean="0"/>
              <a:t>model Java Arrays</a:t>
            </a:r>
            <a:r>
              <a:rPr lang="en-US" dirty="0"/>
              <a:t>, we </a:t>
            </a:r>
            <a:r>
              <a:rPr lang="en-US" dirty="0" smtClean="0"/>
              <a:t>first examine </a:t>
            </a:r>
          </a:p>
          <a:p>
            <a:pPr marL="0" indent="0" algn="ctr">
              <a:buNone/>
            </a:pPr>
            <a:r>
              <a:rPr lang="en-US" dirty="0" smtClean="0"/>
              <a:t>how to model objects in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class Node { Node next; 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to model ‘next’ field?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 = </a:t>
            </a:r>
            <a:r>
              <a:rPr lang="en-US" dirty="0" err="1" smtClean="0"/>
              <a:t>x.next</a:t>
            </a:r>
            <a:r>
              <a:rPr lang="en-US" dirty="0" smtClean="0"/>
              <a:t>;		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x.next</a:t>
            </a:r>
            <a:r>
              <a:rPr lang="en-US" dirty="0" smtClean="0"/>
              <a:t> = y;		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100760" y="1846080"/>
              <a:ext cx="4200480" cy="3754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7800" y="1838520"/>
                <a:ext cx="4229280" cy="37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69360" y="1130400"/>
              <a:ext cx="6741720" cy="4509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5680" y="1115280"/>
                <a:ext cx="6757920" cy="45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2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Each Field Becomes Function</a:t>
            </a:r>
            <a:br>
              <a:rPr lang="en-US" sz="3200" dirty="0" smtClean="0"/>
            </a:br>
            <a:r>
              <a:rPr lang="en-US" sz="3200" dirty="0" smtClean="0"/>
              <a:t>Each Field assignment becomes Function Update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209800"/>
            <a:ext cx="51054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radius : Circle -&gt;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center : Circle -&gt; Point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this.radius</a:t>
            </a:r>
            <a:r>
              <a:rPr lang="en-US" dirty="0" smtClean="0"/>
              <a:t> = </a:t>
            </a:r>
            <a:r>
              <a:rPr lang="en-US" dirty="0" err="1" smtClean="0"/>
              <a:t>this.radius</a:t>
            </a:r>
            <a:r>
              <a:rPr lang="en-US" dirty="0" smtClean="0"/>
              <a:t> * 2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</a:t>
            </a:r>
            <a:endParaRPr lang="en-US" dirty="0"/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76400"/>
            <a:ext cx="388620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class Circle {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  </a:t>
            </a:r>
            <a:r>
              <a:rPr lang="en-US" sz="3200" dirty="0" err="1">
                <a:solidFill>
                  <a:prstClr val="black"/>
                </a:solidFill>
              </a:rPr>
              <a:t>int</a:t>
            </a:r>
            <a:r>
              <a:rPr lang="en-US" sz="3200" dirty="0">
                <a:solidFill>
                  <a:prstClr val="black"/>
                </a:solidFill>
              </a:rPr>
              <a:t> radius;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  Point center;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  void grow() { 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   radius </a:t>
            </a:r>
            <a:r>
              <a:rPr lang="en-US" sz="3200" dirty="0">
                <a:solidFill>
                  <a:prstClr val="black"/>
                </a:solidFill>
              </a:rPr>
              <a:t>= radius * 2; 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 }</a:t>
            </a: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5511225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radius= radius(this:= radius(this</a:t>
            </a: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)*2)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562"/>
            <a:ext cx="8686800" cy="1189038"/>
          </a:xfrm>
        </p:spPr>
        <p:txBody>
          <a:bodyPr>
            <a:normAutofit/>
          </a:bodyPr>
          <a:lstStyle/>
          <a:p>
            <a:r>
              <a:rPr lang="en-US" dirty="0" smtClean="0"/>
              <a:t>Field Manipulations with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2743200" cy="4830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x=</a:t>
            </a:r>
            <a:r>
              <a:rPr lang="en-US" dirty="0" err="1" smtClean="0"/>
              <a:t>y.f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y.f</a:t>
            </a:r>
            <a:r>
              <a:rPr lang="en-US" dirty="0" smtClean="0"/>
              <a:t> = x 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Wingdings" pitchFamily="2" charset="2"/>
              </a:rPr>
              <a:t>x.f.f</a:t>
            </a:r>
            <a:r>
              <a:rPr lang="en-US" dirty="0" smtClean="0">
                <a:sym typeface="Wingdings" pitchFamily="2" charset="2"/>
              </a:rPr>
              <a:t>= </a:t>
            </a:r>
            <a:r>
              <a:rPr lang="en-US" dirty="0" err="1" smtClean="0">
                <a:sym typeface="Wingdings" pitchFamily="2" charset="2"/>
              </a:rPr>
              <a:t>z.f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err="1" smtClean="0">
                <a:sym typeface="Wingdings" pitchFamily="2" charset="2"/>
              </a:rPr>
              <a:t>y.f.f.f</a:t>
            </a:r>
            <a:r>
              <a:rPr lang="en-US" dirty="0" smtClean="0">
                <a:sym typeface="Wingdings" pitchFamily="2" charset="2"/>
              </a:rPr>
              <a:t> ;   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447800"/>
            <a:ext cx="1221809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assert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x= f(y)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6647" y="2971800"/>
            <a:ext cx="1186543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assert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f=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7280" y="1577520"/>
              <a:ext cx="7817760" cy="461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320" y="1563120"/>
                <a:ext cx="7845480" cy="46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9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QUESTION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6999"/>
            <a:ext cx="8229600" cy="1143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What do we need to add to </a:t>
            </a:r>
            <a:br>
              <a:rPr lang="en-US" sz="4400" dirty="0" smtClean="0"/>
            </a:br>
            <a:r>
              <a:rPr lang="en-US" sz="4400" dirty="0" smtClean="0"/>
              <a:t>handle more general programs?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85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All Arrays of Given Result Become One Class</a:t>
            </a:r>
            <a:br>
              <a:rPr lang="en-US" sz="3200" dirty="0" smtClean="0"/>
            </a:br>
            <a:r>
              <a:rPr lang="en-US" sz="3200" dirty="0" smtClean="0"/>
              <a:t>Array Assignment Updates Given Array at Given Index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209800"/>
            <a:ext cx="60960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length : Array -&gt;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data : Array -&gt; (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 -&gt;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 or simply:  </a:t>
            </a:r>
            <a:r>
              <a:rPr lang="en-US" dirty="0" smtClean="0">
                <a:solidFill>
                  <a:srgbClr val="FF0000"/>
                </a:solidFill>
              </a:rPr>
              <a:t>Array x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  -&gt;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/>
              <a:t>a.data</a:t>
            </a:r>
            <a:r>
              <a:rPr lang="en-US" dirty="0" smtClean="0"/>
              <a:t>[i] = x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 data= data( (</a:t>
            </a:r>
            <a:r>
              <a:rPr lang="en-US" dirty="0" err="1" smtClean="0">
                <a:sym typeface="Wingdings" pitchFamily="2" charset="2"/>
              </a:rPr>
              <a:t>a,i</a:t>
            </a:r>
            <a:r>
              <a:rPr lang="en-US" dirty="0" smtClean="0">
                <a:sym typeface="Wingdings" pitchFamily="2" charset="2"/>
              </a:rPr>
              <a:t>):= x)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788855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class Array {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int</a:t>
            </a:r>
            <a:r>
              <a:rPr lang="en-US" sz="3200" dirty="0"/>
              <a:t> length;</a:t>
            </a:r>
          </a:p>
          <a:p>
            <a:r>
              <a:rPr lang="en-US" sz="3200" dirty="0"/>
              <a:t>  </a:t>
            </a:r>
            <a:r>
              <a:rPr lang="en-US" sz="3200" dirty="0" smtClean="0"/>
              <a:t>data </a:t>
            </a:r>
            <a:r>
              <a:rPr lang="en-US" sz="3200" dirty="0"/>
              <a:t>: </a:t>
            </a:r>
            <a:r>
              <a:rPr lang="en-US" sz="3200" dirty="0" err="1"/>
              <a:t>int</a:t>
            </a:r>
            <a:r>
              <a:rPr lang="en-US" sz="3200" dirty="0"/>
              <a:t>[]</a:t>
            </a:r>
            <a:br>
              <a:rPr lang="en-US" sz="3200" dirty="0"/>
            </a:br>
            <a:r>
              <a:rPr lang="en-US" sz="3200" dirty="0" smtClean="0"/>
              <a:t>}</a:t>
            </a:r>
          </a:p>
          <a:p>
            <a:r>
              <a:rPr lang="en-US" sz="3200" dirty="0" smtClean="0"/>
              <a:t>a[i] = x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5400" y="1455120"/>
              <a:ext cx="8394120" cy="3746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200" y="1443960"/>
                <a:ext cx="8410320" cy="37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Assignments to Java arrays: </a:t>
            </a:r>
            <a:br>
              <a:rPr lang="en-US" sz="3200" dirty="0" smtClean="0"/>
            </a:br>
            <a:r>
              <a:rPr lang="en-US" sz="3200" dirty="0" smtClean="0"/>
              <a:t>Now including All Assertions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/>
              <a:t>s</a:t>
            </a:r>
            <a:r>
              <a:rPr lang="en-US" sz="3200" dirty="0" smtClean="0"/>
              <a:t>afety ensured, or your models back)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43100"/>
            <a:ext cx="6096000" cy="4686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length : Array 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data : Array -&gt; (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 smtClean="0"/>
              <a:t> or simply:  </a:t>
            </a:r>
            <a:r>
              <a:rPr lang="en-US" sz="2600" dirty="0" smtClean="0">
                <a:solidFill>
                  <a:srgbClr val="FF0000"/>
                </a:solidFill>
              </a:rPr>
              <a:t>Array x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 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2600" dirty="0" smtClean="0">
                <a:sym typeface="Wingdings" pitchFamily="2" charset="2"/>
              </a:rPr>
              <a:t>        assert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       </a:t>
            </a:r>
            <a:r>
              <a:rPr lang="en-US" sz="2600" dirty="0" err="1" smtClean="0">
                <a:sym typeface="Wingdings" pitchFamily="2" charset="2"/>
              </a:rPr>
              <a:t>assert</a:t>
            </a:r>
            <a:endParaRPr lang="en-US" sz="26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            data= data( (</a:t>
            </a:r>
            <a:r>
              <a:rPr lang="en-US" sz="2600" dirty="0" err="1" smtClean="0">
                <a:sym typeface="Wingdings" pitchFamily="2" charset="2"/>
              </a:rPr>
              <a:t>a,i</a:t>
            </a:r>
            <a:r>
              <a:rPr lang="en-US" sz="2600" dirty="0" smtClean="0">
                <a:sym typeface="Wingdings" pitchFamily="2" charset="2"/>
              </a:rPr>
              <a:t>):= x)</a:t>
            </a:r>
          </a:p>
          <a:p>
            <a:pPr>
              <a:buFont typeface="Wingdings"/>
              <a:buChar char="è"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2600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endParaRPr lang="en-US" sz="26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600" dirty="0" smtClean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88855"/>
            <a:ext cx="3886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class Array {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int</a:t>
            </a:r>
            <a:r>
              <a:rPr lang="en-US" sz="3200" dirty="0"/>
              <a:t> length;</a:t>
            </a:r>
          </a:p>
          <a:p>
            <a:r>
              <a:rPr lang="en-US" sz="3200" dirty="0"/>
              <a:t>  </a:t>
            </a:r>
            <a:r>
              <a:rPr lang="en-US" sz="3200" dirty="0" smtClean="0"/>
              <a:t>data </a:t>
            </a:r>
            <a:r>
              <a:rPr lang="en-US" sz="3200" dirty="0"/>
              <a:t>: </a:t>
            </a:r>
            <a:r>
              <a:rPr lang="en-US" sz="3200" dirty="0" err="1"/>
              <a:t>int</a:t>
            </a:r>
            <a:r>
              <a:rPr lang="en-US" sz="3200" dirty="0"/>
              <a:t>[]</a:t>
            </a:r>
            <a:br>
              <a:rPr lang="en-US" sz="3200" dirty="0"/>
            </a:br>
            <a:r>
              <a:rPr lang="en-US" sz="3200" dirty="0" smtClean="0"/>
              <a:t>}</a:t>
            </a:r>
          </a:p>
          <a:p>
            <a:r>
              <a:rPr lang="en-US" sz="3200" dirty="0" smtClean="0"/>
              <a:t>a[i] = x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y = a[i]		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959640" y="1669680"/>
              <a:ext cx="3666240" cy="4978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320" y="1661040"/>
                <a:ext cx="3694320" cy="50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3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this assertion fail in C++ (or Pascal)?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x= 4;</a:t>
            </a:r>
          </a:p>
          <a:p>
            <a:pPr marL="0" indent="0">
              <a:buNone/>
            </a:pPr>
            <a:r>
              <a:rPr lang="en-US" dirty="0" smtClean="0"/>
              <a:t> y= 5;</a:t>
            </a:r>
          </a:p>
          <a:p>
            <a:pPr marL="0" indent="0">
              <a:buNone/>
            </a:pPr>
            <a:r>
              <a:rPr lang="en-US" dirty="0" smtClean="0"/>
              <a:t> assert(x==4);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in C and Assembly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844225"/>
            <a:ext cx="4609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void funny(</a:t>
            </a:r>
            <a:r>
              <a:rPr lang="en-US" sz="3200" dirty="0" err="1" smtClean="0">
                <a:solidFill>
                  <a:srgbClr val="FF0000"/>
                </a:solidFill>
              </a:rPr>
              <a:t>int</a:t>
            </a:r>
            <a:r>
              <a:rPr lang="en-US" sz="3200" dirty="0" smtClean="0">
                <a:solidFill>
                  <a:srgbClr val="FF0000"/>
                </a:solidFill>
              </a:rPr>
              <a:t>&amp; x, </a:t>
            </a:r>
            <a:r>
              <a:rPr lang="en-US" sz="3200" dirty="0" err="1" smtClean="0">
                <a:solidFill>
                  <a:srgbClr val="FF0000"/>
                </a:solidFill>
              </a:rPr>
              <a:t>int</a:t>
            </a:r>
            <a:r>
              <a:rPr lang="en-US" sz="3200" dirty="0" smtClean="0">
                <a:solidFill>
                  <a:srgbClr val="FF0000"/>
                </a:solidFill>
              </a:rPr>
              <a:t>&amp; y) {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029200"/>
            <a:ext cx="20172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}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int</a:t>
            </a:r>
            <a:r>
              <a:rPr lang="en-US" sz="3200" dirty="0" smtClean="0">
                <a:solidFill>
                  <a:srgbClr val="FF0000"/>
                </a:solidFill>
              </a:rPr>
              <a:t> z;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funny(z, z);</a:t>
            </a:r>
          </a:p>
        </p:txBody>
      </p:sp>
    </p:spTree>
    <p:extLst>
      <p:ext uri="{BB962C8B-B14F-4D97-AF65-F5344CB8AC3E}">
        <p14:creationId xmlns:p14="http://schemas.microsoft.com/office/powerpoint/2010/main" val="40479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 in C and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Just one global array of locations: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mem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	// one big array   (or int32 -&gt; int32)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each variable x has address in memory, </a:t>
            </a:r>
            <a:r>
              <a:rPr lang="en-US" dirty="0" err="1" smtClean="0"/>
              <a:t>xAddr</a:t>
            </a:r>
            <a:r>
              <a:rPr lang="en-US" dirty="0" smtClean="0"/>
              <a:t>, which is &amp;x</a:t>
            </a:r>
          </a:p>
          <a:p>
            <a:pPr marL="0" indent="0">
              <a:buNone/>
            </a:pPr>
            <a:r>
              <a:rPr lang="en-US" dirty="0" smtClean="0"/>
              <a:t>We map operations to operations on this array: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x;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y;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* p;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y= x		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yAddr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xAddr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x=</a:t>
            </a:r>
            <a:r>
              <a:rPr lang="en-US" dirty="0" err="1" smtClean="0">
                <a:solidFill>
                  <a:srgbClr val="00B050"/>
                </a:solidFill>
              </a:rPr>
              <a:t>y+z</a:t>
            </a:r>
            <a:r>
              <a:rPr lang="en-US" dirty="0" smtClean="0">
                <a:solidFill>
                  <a:srgbClr val="00B050"/>
                </a:solidFill>
              </a:rPr>
              <a:t> 		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xAddr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yAddr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 +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zAddr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y = *p		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yAddr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pAddr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 = &amp;x		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pAddr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 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xAddr</a:t>
            </a:r>
            <a:endParaRPr lang="en-US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*p = x		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pAddr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]]=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xAddr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11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this assertion fail in C++ (or Pascal)?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in C and Assembly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1" y="2286000"/>
            <a:ext cx="41148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void funny(</a:t>
            </a:r>
            <a:r>
              <a:rPr lang="en-US" sz="2800" dirty="0" err="1" smtClean="0">
                <a:solidFill>
                  <a:srgbClr val="00B050"/>
                </a:solidFill>
              </a:rPr>
              <a:t>int</a:t>
            </a:r>
            <a:r>
              <a:rPr lang="en-US" sz="2800" dirty="0" smtClean="0">
                <a:solidFill>
                  <a:srgbClr val="00B050"/>
                </a:solidFill>
              </a:rPr>
              <a:t>&amp; x, </a:t>
            </a:r>
            <a:r>
              <a:rPr lang="en-US" sz="2800" dirty="0" err="1" smtClean="0">
                <a:solidFill>
                  <a:srgbClr val="00B050"/>
                </a:solidFill>
              </a:rPr>
              <a:t>int</a:t>
            </a:r>
            <a:r>
              <a:rPr lang="en-US" sz="2800" dirty="0" smtClean="0">
                <a:solidFill>
                  <a:srgbClr val="00B050"/>
                </a:solidFill>
              </a:rPr>
              <a:t>&amp; y) {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  x</a:t>
            </a:r>
            <a:r>
              <a:rPr lang="en-US" sz="2800" dirty="0">
                <a:solidFill>
                  <a:srgbClr val="00B050"/>
                </a:solidFill>
              </a:rPr>
              <a:t>= 4;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  y</a:t>
            </a:r>
            <a:r>
              <a:rPr lang="en-US" sz="2800" dirty="0">
                <a:solidFill>
                  <a:srgbClr val="00B050"/>
                </a:solidFill>
              </a:rPr>
              <a:t>= 5;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  assert(x</a:t>
            </a:r>
            <a:r>
              <a:rPr lang="en-US" sz="2800" dirty="0">
                <a:solidFill>
                  <a:srgbClr val="00B050"/>
                </a:solidFill>
              </a:rPr>
              <a:t>==4</a:t>
            </a:r>
            <a:r>
              <a:rPr lang="en-US" sz="2800" dirty="0" smtClean="0">
                <a:solidFill>
                  <a:srgbClr val="00B050"/>
                </a:solidFill>
              </a:rPr>
              <a:t>);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}</a:t>
            </a:r>
          </a:p>
          <a:p>
            <a:r>
              <a:rPr lang="en-US" sz="2800" dirty="0" err="1">
                <a:solidFill>
                  <a:srgbClr val="00B050"/>
                </a:solidFill>
              </a:rPr>
              <a:t>int</a:t>
            </a:r>
            <a:r>
              <a:rPr lang="en-US" sz="2800" dirty="0">
                <a:solidFill>
                  <a:srgbClr val="00B050"/>
                </a:solidFill>
              </a:rPr>
              <a:t> z;</a:t>
            </a:r>
          </a:p>
          <a:p>
            <a:r>
              <a:rPr lang="en-US" sz="2800" dirty="0">
                <a:solidFill>
                  <a:srgbClr val="00B050"/>
                </a:solidFill>
              </a:rPr>
              <a:t>funny(&amp;z, &amp;z</a:t>
            </a:r>
            <a:r>
              <a:rPr lang="en-US" sz="2800" dirty="0" smtClean="0">
                <a:solidFill>
                  <a:srgbClr val="00B050"/>
                </a:solidFill>
              </a:rPr>
              <a:t>);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2286000"/>
            <a:ext cx="41148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void funny(</a:t>
            </a:r>
            <a:r>
              <a:rPr lang="en-US" sz="2800" dirty="0" err="1" smtClean="0">
                <a:solidFill>
                  <a:srgbClr val="0070C0"/>
                </a:solidFill>
              </a:rPr>
              <a:t>xAddr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yAddr</a:t>
            </a:r>
            <a:r>
              <a:rPr lang="en-US" sz="2800" dirty="0" smtClean="0">
                <a:solidFill>
                  <a:srgbClr val="0070C0"/>
                </a:solidFill>
              </a:rPr>
              <a:t>) {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mem</a:t>
            </a:r>
            <a:r>
              <a:rPr lang="en-US" sz="2800" dirty="0" smtClean="0">
                <a:solidFill>
                  <a:srgbClr val="0070C0"/>
                </a:solidFill>
              </a:rPr>
              <a:t>[</a:t>
            </a:r>
            <a:r>
              <a:rPr lang="en-US" sz="2800" dirty="0" err="1" smtClean="0">
                <a:solidFill>
                  <a:srgbClr val="0070C0"/>
                </a:solidFill>
              </a:rPr>
              <a:t>xAddr</a:t>
            </a:r>
            <a:r>
              <a:rPr lang="en-US" sz="2800" dirty="0" smtClean="0">
                <a:solidFill>
                  <a:srgbClr val="0070C0"/>
                </a:solidFill>
              </a:rPr>
              <a:t>]= </a:t>
            </a:r>
            <a:r>
              <a:rPr lang="en-US" sz="2800" dirty="0">
                <a:solidFill>
                  <a:srgbClr val="0070C0"/>
                </a:solidFill>
              </a:rPr>
              <a:t>4;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mem</a:t>
            </a:r>
            <a:r>
              <a:rPr lang="en-US" sz="2800" dirty="0" smtClean="0">
                <a:solidFill>
                  <a:srgbClr val="0070C0"/>
                </a:solidFill>
              </a:rPr>
              <a:t>[</a:t>
            </a:r>
            <a:r>
              <a:rPr lang="en-US" sz="2800" dirty="0" err="1" smtClean="0">
                <a:solidFill>
                  <a:srgbClr val="0070C0"/>
                </a:solidFill>
              </a:rPr>
              <a:t>yAddr</a:t>
            </a:r>
            <a:r>
              <a:rPr lang="en-US" sz="2800" dirty="0" smtClean="0">
                <a:solidFill>
                  <a:srgbClr val="0070C0"/>
                </a:solidFill>
              </a:rPr>
              <a:t>]= </a:t>
            </a:r>
            <a:r>
              <a:rPr lang="en-US" sz="2800" dirty="0">
                <a:solidFill>
                  <a:srgbClr val="0070C0"/>
                </a:solidFill>
              </a:rPr>
              <a:t>5;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assert(</a:t>
            </a:r>
            <a:r>
              <a:rPr lang="en-US" sz="2800" dirty="0" err="1" smtClean="0">
                <a:solidFill>
                  <a:srgbClr val="0070C0"/>
                </a:solidFill>
              </a:rPr>
              <a:t>mem</a:t>
            </a:r>
            <a:r>
              <a:rPr lang="en-US" sz="2800" dirty="0" smtClean="0">
                <a:solidFill>
                  <a:srgbClr val="0070C0"/>
                </a:solidFill>
              </a:rPr>
              <a:t>[</a:t>
            </a:r>
            <a:r>
              <a:rPr lang="en-US" sz="2800" dirty="0" err="1" smtClean="0">
                <a:solidFill>
                  <a:srgbClr val="0070C0"/>
                </a:solidFill>
              </a:rPr>
              <a:t>xAddr</a:t>
            </a:r>
            <a:r>
              <a:rPr lang="en-US" sz="2800" dirty="0" smtClean="0">
                <a:solidFill>
                  <a:srgbClr val="0070C0"/>
                </a:solidFill>
              </a:rPr>
              <a:t>]==</a:t>
            </a:r>
            <a:r>
              <a:rPr lang="en-US" sz="2800" dirty="0">
                <a:solidFill>
                  <a:srgbClr val="0070C0"/>
                </a:solidFill>
              </a:rPr>
              <a:t>4</a:t>
            </a:r>
            <a:r>
              <a:rPr lang="en-US" sz="2800" dirty="0" smtClean="0">
                <a:solidFill>
                  <a:srgbClr val="0070C0"/>
                </a:solidFill>
              </a:rPr>
              <a:t>);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}</a:t>
            </a:r>
          </a:p>
          <a:p>
            <a:r>
              <a:rPr lang="en-US" sz="2800" dirty="0" err="1" smtClean="0">
                <a:solidFill>
                  <a:srgbClr val="0070C0"/>
                </a:solidFill>
              </a:rPr>
              <a:t>zAddr</a:t>
            </a:r>
            <a:r>
              <a:rPr lang="en-US" sz="2800" dirty="0" smtClean="0">
                <a:solidFill>
                  <a:srgbClr val="0070C0"/>
                </a:solidFill>
              </a:rPr>
              <a:t> = </a:t>
            </a:r>
            <a:r>
              <a:rPr lang="en-US" sz="2800" dirty="0" err="1" smtClean="0">
                <a:solidFill>
                  <a:srgbClr val="0070C0"/>
                </a:solidFill>
              </a:rPr>
              <a:t>someNiceLocation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funny(</a:t>
            </a:r>
            <a:r>
              <a:rPr lang="en-US" sz="2800" dirty="0" err="1" smtClean="0">
                <a:solidFill>
                  <a:srgbClr val="0070C0"/>
                </a:solidFill>
              </a:rPr>
              <a:t>zAddr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zAddr</a:t>
            </a:r>
            <a:r>
              <a:rPr lang="en-US" sz="2800" dirty="0" smtClean="0">
                <a:solidFill>
                  <a:srgbClr val="0070C0"/>
                </a:solidFill>
              </a:rPr>
              <a:t>);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Preconditions in </a:t>
            </a:r>
            <a:r>
              <a:rPr lang="en-US" dirty="0" err="1" smtClean="0"/>
              <a:t>C,Assembly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Let x be a local integer variable.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Java: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x=E</a:t>
            </a:r>
            <a:r>
              <a:rPr lang="en-US" dirty="0" smtClean="0"/>
              <a:t>, y &gt; 0) =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C: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x=E</a:t>
            </a:r>
            <a:r>
              <a:rPr lang="en-US" dirty="0" smtClean="0"/>
              <a:t>, y &gt; 0) =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1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 of Global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Java: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x=E</a:t>
            </a:r>
            <a:r>
              <a:rPr lang="en-US" dirty="0" smtClean="0"/>
              <a:t>, y &gt; 0) = </a:t>
            </a:r>
            <a:r>
              <a:rPr lang="en-US" dirty="0" smtClean="0">
                <a:solidFill>
                  <a:srgbClr val="0070C0"/>
                </a:solidFill>
              </a:rPr>
              <a:t>y &gt; 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In C: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x=E</a:t>
            </a:r>
            <a:r>
              <a:rPr lang="en-US" dirty="0" smtClean="0"/>
              <a:t>, y &gt; 0) =	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mem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xAddr</a:t>
            </a:r>
            <a:r>
              <a:rPr lang="en-US" dirty="0" smtClean="0">
                <a:solidFill>
                  <a:srgbClr val="FF0000"/>
                </a:solidFill>
              </a:rPr>
              <a:t>]=E’</a:t>
            </a:r>
            <a:r>
              <a:rPr lang="en-US" dirty="0" smtClean="0"/>
              <a:t>, 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err="1" smtClean="0"/>
              <a:t>yAddr</a:t>
            </a:r>
            <a:r>
              <a:rPr lang="en-US" dirty="0" smtClean="0"/>
              <a:t>]&gt;0) =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mem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dirty="0" err="1" smtClean="0">
                <a:solidFill>
                  <a:srgbClr val="FF0000"/>
                </a:solidFill>
              </a:rPr>
              <a:t>mem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xAddr</a:t>
            </a:r>
            <a:r>
              <a:rPr lang="en-US" dirty="0" smtClean="0">
                <a:solidFill>
                  <a:srgbClr val="FF0000"/>
                </a:solidFill>
              </a:rPr>
              <a:t>:=E’)</a:t>
            </a:r>
            <a:r>
              <a:rPr lang="en-US" dirty="0" smtClean="0"/>
              <a:t>, </a:t>
            </a:r>
            <a:r>
              <a:rPr lang="en-US" dirty="0" err="1" smtClean="0"/>
              <a:t>mem</a:t>
            </a:r>
            <a:r>
              <a:rPr lang="en-US" dirty="0" smtClean="0"/>
              <a:t>(</a:t>
            </a:r>
            <a:r>
              <a:rPr lang="en-US" dirty="0" err="1" smtClean="0"/>
              <a:t>yAddr</a:t>
            </a:r>
            <a:r>
              <a:rPr lang="en-US" dirty="0" smtClean="0"/>
              <a:t>)&gt;0) =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 err="1" smtClean="0"/>
              <a:t>mem</a:t>
            </a:r>
            <a:r>
              <a:rPr lang="en-US" dirty="0" smtClean="0"/>
              <a:t>(</a:t>
            </a:r>
            <a:r>
              <a:rPr lang="en-US" dirty="0" err="1" smtClean="0"/>
              <a:t>yAddr</a:t>
            </a:r>
            <a:r>
              <a:rPr lang="en-US" dirty="0" smtClean="0"/>
              <a:t>)&gt;0)[ </a:t>
            </a:r>
            <a:r>
              <a:rPr lang="en-US" dirty="0" err="1" smtClean="0"/>
              <a:t>mem</a:t>
            </a:r>
            <a:r>
              <a:rPr lang="en-US" dirty="0" smtClean="0"/>
              <a:t>:=</a:t>
            </a:r>
            <a:r>
              <a:rPr lang="en-US" dirty="0" err="1" smtClean="0"/>
              <a:t>mem</a:t>
            </a:r>
            <a:r>
              <a:rPr lang="en-US" dirty="0" smtClean="0"/>
              <a:t>(</a:t>
            </a:r>
            <a:r>
              <a:rPr lang="en-US" dirty="0" err="1" smtClean="0"/>
              <a:t>xAddr</a:t>
            </a:r>
            <a:r>
              <a:rPr lang="en-US" dirty="0" smtClean="0"/>
              <a:t>:=E’) ] =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(</a:t>
            </a:r>
            <a:r>
              <a:rPr lang="en-US" dirty="0" err="1" smtClean="0">
                <a:solidFill>
                  <a:srgbClr val="0070C0"/>
                </a:solidFill>
              </a:rPr>
              <a:t>mem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xAddr</a:t>
            </a:r>
            <a:r>
              <a:rPr lang="en-US" dirty="0" smtClean="0">
                <a:solidFill>
                  <a:srgbClr val="0070C0"/>
                </a:solidFill>
              </a:rPr>
              <a:t>:=E’))(</a:t>
            </a:r>
            <a:r>
              <a:rPr lang="en-US" dirty="0" err="1" smtClean="0">
                <a:solidFill>
                  <a:srgbClr val="0070C0"/>
                </a:solidFill>
              </a:rPr>
              <a:t>yAddr</a:t>
            </a:r>
            <a:r>
              <a:rPr lang="en-US" dirty="0" smtClean="0">
                <a:solidFill>
                  <a:srgbClr val="0070C0"/>
                </a:solidFill>
              </a:rPr>
              <a:t>) &gt; 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Each assignment can interfere with each value!</a:t>
            </a:r>
          </a:p>
          <a:p>
            <a:pPr marL="0" indent="0">
              <a:buNone/>
            </a:pPr>
            <a:r>
              <a:rPr lang="en-US" dirty="0" smtClean="0"/>
              <a:t>This is absence of interference makes low-level languages unsafe and difficult to prove partial properties.</a:t>
            </a:r>
          </a:p>
          <a:p>
            <a:pPr marL="0" indent="0">
              <a:buNone/>
            </a:pPr>
            <a:r>
              <a:rPr lang="en-US" dirty="0" smtClean="0"/>
              <a:t>To prove even simple property, we must know something about everything.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do array bounds checks in 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See e.g. </a:t>
            </a:r>
            <a:r>
              <a:rPr lang="en-US" dirty="0"/>
              <a:t>the </a:t>
            </a:r>
            <a:r>
              <a:rPr lang="en-US" dirty="0" smtClean="0"/>
              <a:t> </a:t>
            </a:r>
            <a:r>
              <a:rPr lang="en-US" dirty="0" err="1" smtClean="0"/>
              <a:t>Ccured</a:t>
            </a:r>
            <a:r>
              <a:rPr lang="en-US" dirty="0" smtClean="0"/>
              <a:t> project: </a:t>
            </a:r>
          </a:p>
          <a:p>
            <a:pPr marL="0" indent="0" algn="ctr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ostatic.com/ccured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251640"/>
              </p:ext>
            </p:extLst>
          </p:nvPr>
        </p:nvGraphicFramePr>
        <p:xfrm>
          <a:off x="1066800" y="3345021"/>
          <a:ext cx="7620000" cy="1310640"/>
        </p:xfrm>
        <a:graphic>
          <a:graphicData uri="http://schemas.openxmlformats.org/drawingml/2006/table">
            <a:tbl>
              <a:tblPr/>
              <a:tblGrid>
                <a:gridCol w="762000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effectLst/>
                        </a:rPr>
                        <a:t>CCured</a:t>
                      </a:r>
                      <a:r>
                        <a:rPr lang="en-US" b="1" dirty="0" smtClean="0">
                          <a:effectLst/>
                        </a:rPr>
                        <a:t>: type-safe retrofitting of legacy software</a:t>
                      </a:r>
                    </a:p>
                    <a:p>
                      <a:r>
                        <a:rPr lang="en-US" dirty="0" err="1" smtClean="0">
                          <a:effectLst/>
                        </a:rPr>
                        <a:t>Necula</a:t>
                      </a:r>
                      <a:r>
                        <a:rPr lang="en-US" dirty="0" smtClean="0">
                          <a:effectLst/>
                        </a:rPr>
                        <a:t> et al.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ACM </a:t>
                      </a:r>
                      <a:r>
                        <a:rPr lang="en-US" dirty="0">
                          <a:effectLst/>
                        </a:rPr>
                        <a:t>Transactions on Programming Languages and Systems (TOPLAS</a:t>
                      </a:r>
                      <a:r>
                        <a:rPr lang="en-US" dirty="0" smtClean="0">
                          <a:effectLst/>
                        </a:rPr>
                        <a:t>)</a:t>
                      </a:r>
                      <a:endParaRPr lang="en-US" dirty="0">
                        <a:effectLst/>
                      </a:endParaRPr>
                    </a:p>
                  </a:txBody>
                  <a:tcPr marL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Volume 27 Issue 3, May 2005 </a:t>
                      </a:r>
                    </a:p>
                  </a:txBody>
                  <a:tcPr marL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 to Memory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11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x = </a:t>
            </a:r>
            <a:r>
              <a:rPr lang="en-US" b="1" dirty="0" smtClean="0"/>
              <a:t>new</a:t>
            </a:r>
            <a:r>
              <a:rPr lang="en-US" dirty="0" smtClean="0"/>
              <a:t> C();</a:t>
            </a:r>
          </a:p>
          <a:p>
            <a:pPr marL="0" indent="0">
              <a:buNone/>
            </a:pPr>
            <a:r>
              <a:rPr lang="en-US" dirty="0" smtClean="0"/>
              <a:t>y = </a:t>
            </a:r>
            <a:r>
              <a:rPr lang="en-US" b="1" dirty="0" smtClean="0"/>
              <a:t>new</a:t>
            </a:r>
            <a:r>
              <a:rPr lang="en-US" dirty="0" smtClean="0"/>
              <a:t> C();</a:t>
            </a:r>
          </a:p>
          <a:p>
            <a:pPr marL="0" indent="0">
              <a:buNone/>
            </a:pPr>
            <a:r>
              <a:rPr lang="en-US" dirty="0" smtClean="0"/>
              <a:t>assert(x != y); </a:t>
            </a:r>
            <a:r>
              <a:rPr lang="en-US" dirty="0"/>
              <a:t> </a:t>
            </a:r>
            <a:r>
              <a:rPr lang="en-US" dirty="0" smtClean="0"/>
              <a:t> // fresh object references-distinct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should this assertion hold? </a:t>
            </a:r>
          </a:p>
          <a:p>
            <a:pPr marL="0" indent="0">
              <a:buNone/>
            </a:pPr>
            <a:r>
              <a:rPr lang="en-US" dirty="0" smtClean="0"/>
              <a:t>How to give meaning to ‘new’ so we can prove it?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57520" y="3334320"/>
              <a:ext cx="750600" cy="51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0320" y="3322800"/>
                <a:ext cx="766440" cy="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79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656"/>
            <a:ext cx="8229600" cy="893944"/>
          </a:xfrm>
        </p:spPr>
        <p:txBody>
          <a:bodyPr/>
          <a:lstStyle/>
          <a:p>
            <a:r>
              <a:rPr lang="en-US" dirty="0" smtClean="0"/>
              <a:t>Verification-Condition Generation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8582"/>
            <a:ext cx="2209799" cy="553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914400"/>
            <a:ext cx="5943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Steps in Verification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generate a </a:t>
            </a:r>
            <a:r>
              <a:rPr lang="en-US" sz="2000" b="1" dirty="0"/>
              <a:t>formulas </a:t>
            </a:r>
            <a:r>
              <a:rPr lang="en-US" sz="2000" b="1" dirty="0" smtClean="0"/>
              <a:t>whose validity implies correctness </a:t>
            </a:r>
            <a:r>
              <a:rPr lang="en-US" sz="2000" dirty="0" smtClean="0"/>
              <a:t>of the program</a:t>
            </a:r>
            <a:endParaRPr lang="en-US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attempt to prove </a:t>
            </a:r>
            <a:r>
              <a:rPr lang="en-US" sz="2000" dirty="0" smtClean="0"/>
              <a:t>all formulas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if </a:t>
            </a:r>
            <a:r>
              <a:rPr lang="en-US" sz="2000" dirty="0" smtClean="0"/>
              <a:t>formulas all valid, </a:t>
            </a:r>
            <a:r>
              <a:rPr lang="en-US" sz="2000" dirty="0"/>
              <a:t>program is correct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if </a:t>
            </a:r>
            <a:r>
              <a:rPr lang="en-US" sz="2000" dirty="0" smtClean="0"/>
              <a:t>a formula </a:t>
            </a:r>
            <a:r>
              <a:rPr lang="en-US" sz="2000" dirty="0"/>
              <a:t>has a counterexample, it indicates one of these: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/>
              <a:t>error in the program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/>
              <a:t>error in the property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/>
              <a:t>error in auxiliary statements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e.g. loop invariants)</a:t>
            </a:r>
          </a:p>
          <a:p>
            <a:r>
              <a:rPr lang="en-US" sz="2000" b="1" dirty="0"/>
              <a:t>Terminology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generated </a:t>
            </a:r>
            <a:r>
              <a:rPr lang="en-US" sz="2000" dirty="0" smtClean="0"/>
              <a:t>formulas: 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i="1" dirty="0" smtClean="0"/>
              <a:t>verification </a:t>
            </a:r>
            <a:r>
              <a:rPr lang="en-US" sz="2000" i="1" dirty="0"/>
              <a:t>conditions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generation process: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	</a:t>
            </a:r>
            <a:r>
              <a:rPr lang="en-US" sz="2000" b="1" i="1" dirty="0" smtClean="0"/>
              <a:t>verification-condition </a:t>
            </a:r>
            <a:r>
              <a:rPr lang="en-US" sz="2000" b="1" i="1" dirty="0"/>
              <a:t>generation</a:t>
            </a:r>
            <a:endParaRPr lang="en-US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program </a:t>
            </a:r>
            <a:r>
              <a:rPr lang="en-US" sz="2000" dirty="0" smtClean="0"/>
              <a:t>that generates </a:t>
            </a:r>
            <a:r>
              <a:rPr lang="en-US" sz="2000" dirty="0"/>
              <a:t>formulas: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i="1" dirty="0" smtClean="0"/>
              <a:t>verification-condition </a:t>
            </a:r>
            <a:r>
              <a:rPr lang="en-US" sz="2000" i="1" dirty="0"/>
              <a:t>generator</a:t>
            </a:r>
            <a:r>
              <a:rPr lang="en-US" sz="2000" dirty="0"/>
              <a:t> (VCG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56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represent fresh objects?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assume(N &gt; 0 /\ p &gt; 0 /\ q &gt; 0 /\ p != q);</a:t>
            </a:r>
          </a:p>
          <a:p>
            <a:pPr marL="0" indent="0">
              <a:buNone/>
            </a:pPr>
            <a:r>
              <a:rPr lang="en-US" dirty="0" smtClean="0"/>
              <a:t>a = new Object[N];</a:t>
            </a:r>
          </a:p>
          <a:p>
            <a:pPr marL="0" indent="0">
              <a:buNone/>
            </a:pPr>
            <a:r>
              <a:rPr lang="en-US" dirty="0" smtClean="0"/>
              <a:t>i = 0;</a:t>
            </a:r>
          </a:p>
          <a:p>
            <a:pPr marL="0" indent="0">
              <a:buNone/>
            </a:pPr>
            <a:r>
              <a:rPr lang="en-US" dirty="0" smtClean="0"/>
              <a:t>while (i &lt; N)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a[i] = new Object();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 = i + 1;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assert(a[p] != a[q]);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711680" y="2383920"/>
              <a:ext cx="2988360" cy="1621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0520" y="2371680"/>
                <a:ext cx="3013560" cy="16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81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View of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Everything exists, and will always exist.</a:t>
            </a:r>
            <a:br>
              <a:rPr lang="en-US" b="1" dirty="0" smtClean="0"/>
            </a:br>
            <a:r>
              <a:rPr lang="en-US" b="1" dirty="0" smtClean="0"/>
              <a:t>(It is just waiting for its time to become allocated.)</a:t>
            </a:r>
          </a:p>
          <a:p>
            <a:pPr marL="0" indent="0">
              <a:buNone/>
            </a:pPr>
            <a:r>
              <a:rPr lang="en-US" b="1" dirty="0" smtClean="0"/>
              <a:t>It will never die (but may become unreachable).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alloc</a:t>
            </a:r>
            <a:r>
              <a:rPr lang="en-US" dirty="0" smtClean="0"/>
              <a:t> : </a:t>
            </a:r>
            <a:r>
              <a:rPr lang="en-US" dirty="0" err="1" smtClean="0"/>
              <a:t>Obj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Boolean	   i.e.    </a:t>
            </a:r>
            <a:r>
              <a:rPr lang="en-US" dirty="0" err="1" smtClean="0">
                <a:sym typeface="Wingdings" pitchFamily="2" charset="2"/>
              </a:rPr>
              <a:t>alloc</a:t>
            </a:r>
            <a:r>
              <a:rPr lang="en-US" dirty="0" smtClean="0">
                <a:sym typeface="Wingdings" pitchFamily="2" charset="2"/>
              </a:rPr>
              <a:t> : Set[</a:t>
            </a:r>
            <a:r>
              <a:rPr lang="en-US" dirty="0" err="1" smtClean="0">
                <a:sym typeface="Wingdings" pitchFamily="2" charset="2"/>
              </a:rPr>
              <a:t>Obj</a:t>
            </a:r>
            <a:r>
              <a:rPr lang="en-US" dirty="0" smtClean="0">
                <a:sym typeface="Wingdings" pitchFamily="2" charset="2"/>
              </a:rPr>
              <a:t>]	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x = new C();   		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   </a:t>
            </a:r>
            <a:r>
              <a:rPr lang="en-US" sz="2400" dirty="0" smtClean="0">
                <a:sym typeface="Wingdings" pitchFamily="2" charset="2"/>
              </a:rPr>
              <a:t>^</a:t>
            </a:r>
            <a:r>
              <a:rPr lang="en-US" sz="2400" dirty="0" err="1" smtClean="0">
                <a:sym typeface="Wingdings" pitchFamily="2" charset="2"/>
              </a:rPr>
              <a:t>defult</a:t>
            </a:r>
            <a:r>
              <a:rPr lang="en-US" sz="2400" dirty="0" smtClean="0">
                <a:sym typeface="Wingdings" pitchFamily="2" charset="2"/>
              </a:rPr>
              <a:t> constructor</a:t>
            </a: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2240" y="3952800"/>
              <a:ext cx="7178040" cy="2834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680" y="3943080"/>
                <a:ext cx="7194600" cy="28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557080" y="4699080"/>
              <a:ext cx="6124320" cy="1396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44480" y="4689360"/>
                <a:ext cx="6145200" cy="14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8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6656"/>
            <a:ext cx="8229600" cy="893944"/>
          </a:xfrm>
        </p:spPr>
        <p:txBody>
          <a:bodyPr/>
          <a:lstStyle/>
          <a:p>
            <a:r>
              <a:rPr lang="en-US" dirty="0" smtClean="0"/>
              <a:t>VCG </a:t>
            </a:r>
            <a:r>
              <a:rPr lang="en-US" dirty="0" smtClean="0">
                <a:solidFill>
                  <a:srgbClr val="00B050"/>
                </a:solidFill>
              </a:rPr>
              <a:t>for Real Languages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1143000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Programs that Manipulate Integers,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00B050"/>
                </a:solidFill>
              </a:rPr>
              <a:t>Arrays, Maps, Linked </a:t>
            </a:r>
            <a:r>
              <a:rPr lang="en-US" sz="2000" b="1" dirty="0">
                <a:solidFill>
                  <a:srgbClr val="00B050"/>
                </a:solidFill>
              </a:rPr>
              <a:t>D</a:t>
            </a:r>
            <a:r>
              <a:rPr lang="en-US" sz="2000" b="1" dirty="0" smtClean="0">
                <a:solidFill>
                  <a:srgbClr val="00B050"/>
                </a:solidFill>
              </a:rPr>
              <a:t>ata Structures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36220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Compute Formulas from Programs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have more operations in expressions for   x:=E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348609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Formulas with Integer Variables and Operations,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as well as variables and operations on functions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4724400"/>
            <a:ext cx="586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Prover</a:t>
            </a:r>
            <a:r>
              <a:rPr lang="en-US" sz="2000" b="1" dirty="0" smtClean="0"/>
              <a:t> for integer linear arithmetic</a:t>
            </a:r>
            <a:r>
              <a:rPr lang="en-US" sz="2000" b="1" dirty="0" smtClean="0">
                <a:solidFill>
                  <a:srgbClr val="00B050"/>
                </a:solidFill>
              </a:rPr>
              <a:t/>
            </a:r>
            <a:br>
              <a:rPr lang="en-US" sz="2000" b="1" dirty="0" smtClean="0">
                <a:solidFill>
                  <a:srgbClr val="00B050"/>
                </a:solidFill>
              </a:rPr>
            </a:br>
            <a:r>
              <a:rPr lang="en-US" sz="2000" b="1" dirty="0" smtClean="0">
                <a:solidFill>
                  <a:srgbClr val="00B050"/>
                </a:solidFill>
              </a:rPr>
              <a:t>+ </a:t>
            </a:r>
            <a:r>
              <a:rPr lang="en-US" sz="2000" b="1" dirty="0" err="1" smtClean="0">
                <a:solidFill>
                  <a:srgbClr val="00B050"/>
                </a:solidFill>
              </a:rPr>
              <a:t>provers</a:t>
            </a:r>
            <a:r>
              <a:rPr lang="en-US" sz="2000" b="1" dirty="0" smtClean="0">
                <a:solidFill>
                  <a:srgbClr val="00B050"/>
                </a:solidFill>
              </a:rPr>
              <a:t> for function symbols,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   mathematical arrays, </a:t>
            </a:r>
            <a:br>
              <a:rPr lang="en-US" sz="2000" b="1" dirty="0" smtClean="0">
                <a:solidFill>
                  <a:srgbClr val="00B050"/>
                </a:solidFill>
              </a:rPr>
            </a:br>
            <a:r>
              <a:rPr lang="en-US" sz="2000" b="1" dirty="0" smtClean="0">
                <a:solidFill>
                  <a:srgbClr val="00B050"/>
                </a:solidFill>
              </a:rPr>
              <a:t>   term algebras, ...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8582"/>
            <a:ext cx="2209799" cy="553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3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23" y="59774"/>
            <a:ext cx="9047680" cy="677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438400" y="2773936"/>
            <a:ext cx="2590800" cy="12646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FIND INTEGER OPERATIONS IN THIS PICTURE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49148" y="1089852"/>
            <a:ext cx="274064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89064" y="2339788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09800" y="5410200"/>
            <a:ext cx="1524000" cy="12646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RULES REMAIN SAME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Immutable String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Domain is the set of all strings over some a finite set of characters Char, and the empty string, ""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Operations include: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Concatenation:    "</a:t>
            </a:r>
            <a:r>
              <a:rPr lang="en-US" sz="2400" dirty="0" err="1" smtClean="0"/>
              <a:t>abc</a:t>
            </a:r>
            <a:r>
              <a:rPr lang="en-US" sz="2400" dirty="0" smtClean="0"/>
              <a:t>" </a:t>
            </a:r>
            <a:r>
              <a:rPr lang="en-US" sz="2400" b="1" dirty="0" smtClean="0"/>
              <a:t>++</a:t>
            </a:r>
            <a:r>
              <a:rPr lang="en-US" sz="2400" dirty="0" smtClean="0"/>
              <a:t> "</a:t>
            </a:r>
            <a:r>
              <a:rPr lang="en-US" sz="2400" dirty="0" err="1" smtClean="0"/>
              <a:t>def</a:t>
            </a:r>
            <a:r>
              <a:rPr lang="en-US" sz="2400" dirty="0" smtClean="0"/>
              <a:t>" == "</a:t>
            </a:r>
            <a:r>
              <a:rPr lang="en-US" sz="2400" dirty="0" err="1" smtClean="0"/>
              <a:t>abcdef</a:t>
            </a:r>
            <a:r>
              <a:rPr lang="en-US" sz="2400" dirty="0" smtClean="0"/>
              <a:t>"</a:t>
            </a:r>
            <a:br>
              <a:rPr lang="en-US" sz="2400" dirty="0" smtClean="0"/>
            </a:br>
            <a:r>
              <a:rPr lang="en-US" sz="2400" dirty="0" smtClean="0"/>
              <a:t>Head:                    </a:t>
            </a:r>
            <a:r>
              <a:rPr lang="en-US" sz="2400" b="1" dirty="0" smtClean="0"/>
              <a:t>head</a:t>
            </a:r>
            <a:r>
              <a:rPr lang="en-US" sz="2400" dirty="0" smtClean="0"/>
              <a:t>("</a:t>
            </a:r>
            <a:r>
              <a:rPr lang="en-US" sz="2400" dirty="0" err="1" smtClean="0"/>
              <a:t>abcd</a:t>
            </a:r>
            <a:r>
              <a:rPr lang="en-US" sz="2400" dirty="0" smtClean="0"/>
              <a:t>") == "a"</a:t>
            </a:r>
            <a:br>
              <a:rPr lang="en-US" sz="2400" dirty="0" smtClean="0"/>
            </a:br>
            <a:r>
              <a:rPr lang="en-US" sz="2400" dirty="0" smtClean="0"/>
              <a:t>Tail:                        </a:t>
            </a:r>
            <a:r>
              <a:rPr lang="en-US" sz="2400" b="1" dirty="0" smtClean="0"/>
              <a:t>tail</a:t>
            </a:r>
            <a:r>
              <a:rPr lang="en-US" sz="2400" dirty="0" smtClean="0"/>
              <a:t>("</a:t>
            </a:r>
            <a:r>
              <a:rPr lang="en-US" sz="2400" dirty="0" err="1" smtClean="0"/>
              <a:t>abcd</a:t>
            </a:r>
            <a:r>
              <a:rPr lang="en-US" sz="2400" dirty="0" smtClean="0"/>
              <a:t>") == "</a:t>
            </a:r>
            <a:r>
              <a:rPr lang="en-US" sz="2400" dirty="0" err="1" smtClean="0"/>
              <a:t>bcd</a:t>
            </a:r>
            <a:r>
              <a:rPr lang="en-US" sz="2400" dirty="0" smtClean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5416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dirty="0" smtClean="0"/>
              <a:t>A Program with Immutable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err="1" smtClean="0"/>
              <a:t>var</a:t>
            </a:r>
            <a:r>
              <a:rPr lang="en-US" sz="2200" b="1" dirty="0" smtClean="0"/>
              <a:t> </a:t>
            </a:r>
            <a:r>
              <a:rPr lang="en-US" sz="2200" dirty="0" smtClean="0"/>
              <a:t>first, second, given : </a:t>
            </a:r>
            <a:r>
              <a:rPr lang="en-US" sz="2200" b="1" dirty="0" smtClean="0"/>
              <a:t>String</a:t>
            </a:r>
            <a:br>
              <a:rPr lang="en-US" sz="2200" b="1" dirty="0" smtClean="0"/>
            </a:br>
            <a:r>
              <a:rPr lang="en-US" sz="2200" b="1" dirty="0" err="1" smtClean="0"/>
              <a:t>var</a:t>
            </a:r>
            <a:r>
              <a:rPr lang="en-US" sz="2200" dirty="0" smtClean="0"/>
              <a:t> done : </a:t>
            </a:r>
            <a:r>
              <a:rPr lang="en-US" sz="2200" b="1" dirty="0" smtClean="0"/>
              <a:t>Boolean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first = ""</a:t>
            </a:r>
            <a:br>
              <a:rPr lang="en-US" sz="2200" dirty="0" smtClean="0"/>
            </a:br>
            <a:r>
              <a:rPr lang="en-US" sz="2200" dirty="0" smtClean="0"/>
              <a:t>second = given</a:t>
            </a:r>
            <a:br>
              <a:rPr lang="en-US" sz="2200" dirty="0" smtClean="0"/>
            </a:br>
            <a:r>
              <a:rPr lang="en-US" sz="2200" dirty="0"/>
              <a:t>done = </a:t>
            </a:r>
            <a:r>
              <a:rPr lang="en-US" sz="2200" b="1" dirty="0"/>
              <a:t>false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 smtClean="0"/>
              <a:t>while </a:t>
            </a:r>
            <a:r>
              <a:rPr lang="en-US" sz="2200" dirty="0" smtClean="0"/>
              <a:t>(!done) { </a:t>
            </a:r>
            <a:br>
              <a:rPr lang="en-US" sz="2200" dirty="0" smtClean="0"/>
            </a:br>
            <a:r>
              <a:rPr lang="en-US" sz="2200" b="1" dirty="0" smtClean="0"/>
              <a:t>  assume</a:t>
            </a:r>
            <a:r>
              <a:rPr lang="en-US" sz="2200" dirty="0" smtClean="0"/>
              <a:t>(second != "")</a:t>
            </a:r>
            <a:br>
              <a:rPr lang="en-US" sz="2200" dirty="0" smtClean="0"/>
            </a:br>
            <a:r>
              <a:rPr lang="en-US" sz="2200" dirty="0" smtClean="0"/>
              <a:t>  </a:t>
            </a:r>
            <a:r>
              <a:rPr lang="en-US" sz="2200" b="1" dirty="0" smtClean="0"/>
              <a:t>if</a:t>
            </a:r>
            <a:r>
              <a:rPr lang="en-US" sz="2200" dirty="0" smtClean="0"/>
              <a:t> (</a:t>
            </a:r>
            <a:r>
              <a:rPr lang="en-US" sz="2200" b="1" dirty="0" smtClean="0"/>
              <a:t>head</a:t>
            </a:r>
            <a:r>
              <a:rPr lang="en-US" sz="2200" dirty="0" smtClean="0"/>
              <a:t>(second) =="/") {</a:t>
            </a:r>
            <a:br>
              <a:rPr lang="en-US" sz="2200" dirty="0" smtClean="0"/>
            </a:br>
            <a:r>
              <a:rPr lang="en-US" sz="2200" dirty="0" smtClean="0"/>
              <a:t>     second = </a:t>
            </a:r>
            <a:r>
              <a:rPr lang="en-US" sz="2200" b="1" dirty="0" smtClean="0"/>
              <a:t>tail</a:t>
            </a:r>
            <a:r>
              <a:rPr lang="en-US" sz="2200" dirty="0" smtClean="0"/>
              <a:t>(second)</a:t>
            </a:r>
            <a:br>
              <a:rPr lang="en-US" sz="2200" dirty="0" smtClean="0"/>
            </a:br>
            <a:r>
              <a:rPr lang="en-US" sz="2200" dirty="0" smtClean="0"/>
              <a:t>     done = </a:t>
            </a:r>
            <a:r>
              <a:rPr lang="en-US" sz="2200" b="1" dirty="0" smtClean="0"/>
              <a:t>true</a:t>
            </a:r>
            <a:br>
              <a:rPr lang="en-US" sz="2200" b="1" dirty="0" smtClean="0"/>
            </a:br>
            <a:r>
              <a:rPr lang="en-US" sz="2200" b="1" dirty="0" smtClean="0"/>
              <a:t>  </a:t>
            </a:r>
            <a:r>
              <a:rPr lang="en-US" sz="2200" dirty="0" smtClean="0"/>
              <a:t>} </a:t>
            </a:r>
            <a:r>
              <a:rPr lang="en-US" sz="2200" b="1" dirty="0" smtClean="0"/>
              <a:t>else </a:t>
            </a:r>
            <a:r>
              <a:rPr lang="en-US" sz="2200" dirty="0" smtClean="0"/>
              <a:t>{</a:t>
            </a:r>
            <a:br>
              <a:rPr lang="en-US" sz="2200" dirty="0" smtClean="0"/>
            </a:br>
            <a:r>
              <a:rPr lang="en-US" sz="2200" dirty="0" smtClean="0"/>
              <a:t>      first = first ++ </a:t>
            </a:r>
            <a:r>
              <a:rPr lang="en-US" sz="2200" b="1" dirty="0" smtClean="0"/>
              <a:t>head</a:t>
            </a:r>
            <a:r>
              <a:rPr lang="en-US" sz="2200" dirty="0" smtClean="0"/>
              <a:t>(second)</a:t>
            </a:r>
            <a:br>
              <a:rPr lang="en-US" sz="2200" dirty="0" smtClean="0"/>
            </a:br>
            <a:r>
              <a:rPr lang="en-US" sz="2200" dirty="0" smtClean="0"/>
              <a:t>      second = </a:t>
            </a:r>
            <a:r>
              <a:rPr lang="en-US" sz="2200" b="1" dirty="0" smtClean="0"/>
              <a:t>tail</a:t>
            </a:r>
            <a:r>
              <a:rPr lang="en-US" sz="2200" dirty="0" smtClean="0"/>
              <a:t>(second)</a:t>
            </a:r>
            <a:br>
              <a:rPr lang="en-US" sz="2200" dirty="0" smtClean="0"/>
            </a:br>
            <a:r>
              <a:rPr lang="en-US" sz="2200" dirty="0" smtClean="0"/>
              <a:t>   }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br>
              <a:rPr lang="en-US" sz="2200" dirty="0" smtClean="0"/>
            </a:br>
            <a:r>
              <a:rPr lang="en-US" sz="2200" b="1" dirty="0" smtClean="0"/>
              <a:t>assert </a:t>
            </a:r>
            <a:r>
              <a:rPr lang="en-US" sz="2200" dirty="0" smtClean="0"/>
              <a:t>(first ++ "/" ++ second == given)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2743200"/>
            <a:ext cx="2878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Find a loop invariant.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876800" y="3195935"/>
            <a:ext cx="3841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State verification conditions.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891275" y="3653135"/>
            <a:ext cx="3914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Prove verification conditions.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817160" y="4169160"/>
              <a:ext cx="4212720" cy="1622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5640" y="4162680"/>
                <a:ext cx="4239000" cy="163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8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Verification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!done /\ first ++ second == given /\</a:t>
            </a:r>
            <a:br>
              <a:rPr lang="en-US" sz="2200" dirty="0" smtClean="0"/>
            </a:br>
            <a:r>
              <a:rPr lang="en-US" sz="2200" dirty="0" smtClean="0"/>
              <a:t>  second != "" /\ head(second) != "/"  /\</a:t>
            </a:r>
            <a:br>
              <a:rPr lang="en-US" sz="2200" dirty="0" smtClean="0"/>
            </a:br>
            <a:r>
              <a:rPr lang="en-US" sz="2200" dirty="0" smtClean="0"/>
              <a:t>  first' = first + head(second) /\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  second' = tail(second) /\</a:t>
            </a:r>
            <a:br>
              <a:rPr lang="en-US" sz="2200" dirty="0" smtClean="0"/>
            </a:br>
            <a:r>
              <a:rPr lang="en-US" sz="2200" dirty="0" smtClean="0"/>
              <a:t>  done' = done --&gt;</a:t>
            </a:r>
            <a:br>
              <a:rPr lang="en-US" sz="2200" dirty="0" smtClean="0"/>
            </a:br>
            <a:r>
              <a:rPr lang="en-US" sz="2200" dirty="0" smtClean="0"/>
              <a:t>!done' /\ first' ++ second' == given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done /\ first ++ second == given /\</a:t>
            </a:r>
            <a:br>
              <a:rPr lang="en-US" sz="2200" dirty="0"/>
            </a:br>
            <a:r>
              <a:rPr lang="en-US" sz="2200" dirty="0" smtClean="0"/>
              <a:t>  </a:t>
            </a:r>
            <a:r>
              <a:rPr lang="en-US" sz="2200" dirty="0"/>
              <a:t>second != "" /\ head(second) </a:t>
            </a:r>
            <a:r>
              <a:rPr lang="en-US" sz="2200" dirty="0" smtClean="0"/>
              <a:t>== </a:t>
            </a:r>
            <a:r>
              <a:rPr lang="en-US" sz="2200" dirty="0"/>
              <a:t>"/"  /\</a:t>
            </a:r>
            <a:br>
              <a:rPr lang="en-US" sz="2200" dirty="0"/>
            </a:br>
            <a:r>
              <a:rPr lang="en-US" sz="2200" dirty="0" smtClean="0"/>
              <a:t>  second</a:t>
            </a:r>
            <a:r>
              <a:rPr lang="en-US" sz="2200" dirty="0"/>
              <a:t>' = </a:t>
            </a:r>
            <a:r>
              <a:rPr lang="en-US" sz="2200" dirty="0" smtClean="0"/>
              <a:t>tail(second</a:t>
            </a:r>
            <a:r>
              <a:rPr lang="en-US" sz="2200" dirty="0"/>
              <a:t>) </a:t>
            </a:r>
            <a:r>
              <a:rPr lang="en-US" sz="2200" dirty="0" smtClean="0"/>
              <a:t>/\</a:t>
            </a:r>
            <a:br>
              <a:rPr lang="en-US" sz="2200" dirty="0" smtClean="0"/>
            </a:br>
            <a:r>
              <a:rPr lang="en-US" sz="2200" dirty="0" smtClean="0"/>
              <a:t>  first' = first /\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  done' = </a:t>
            </a:r>
            <a:r>
              <a:rPr lang="en-US" sz="2200" dirty="0" smtClean="0"/>
              <a:t>true </a:t>
            </a:r>
            <a:r>
              <a:rPr lang="en-US" sz="2200" dirty="0"/>
              <a:t>--&gt;</a:t>
            </a:r>
            <a:br>
              <a:rPr lang="en-US" sz="2200" dirty="0"/>
            </a:br>
            <a:r>
              <a:rPr lang="en-US" sz="2200" dirty="0"/>
              <a:t>done' /\ first' ++ </a:t>
            </a:r>
            <a:r>
              <a:rPr lang="en-US" sz="2200" dirty="0" smtClean="0"/>
              <a:t>"/" ++ second</a:t>
            </a:r>
            <a:r>
              <a:rPr lang="en-US" sz="2200" dirty="0"/>
              <a:t>' == </a:t>
            </a:r>
            <a:r>
              <a:rPr lang="en-US" sz="2200" dirty="0" smtClean="0"/>
              <a:t>given</a:t>
            </a:r>
            <a:endParaRPr lang="en-US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65120" y="3790440"/>
              <a:ext cx="2954880" cy="2622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5400" y="3778560"/>
                <a:ext cx="2977920" cy="26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720240" y="3677760"/>
              <a:ext cx="1943640" cy="2123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8720" y="3670560"/>
                <a:ext cx="1969200" cy="21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825520" y="3651840"/>
              <a:ext cx="669960" cy="30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3640" y="3641400"/>
                <a:ext cx="694800" cy="32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1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20032</TotalTime>
  <Words>1666</Words>
  <Application>Microsoft Office PowerPoint</Application>
  <PresentationFormat>On-screen Show (4:3)</PresentationFormat>
  <Paragraphs>388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Synthesis, Analysis, and Verification Lecture 12</vt:lpstr>
      <vt:lpstr>What we have seen so far</vt:lpstr>
      <vt:lpstr>QUESTION</vt:lpstr>
      <vt:lpstr>Verification-Condition Generation</vt:lpstr>
      <vt:lpstr>VCG for Real Languages</vt:lpstr>
      <vt:lpstr>PowerPoint Presentation</vt:lpstr>
      <vt:lpstr>Some Immutable String Operations</vt:lpstr>
      <vt:lpstr>A Program with Immutable Strings</vt:lpstr>
      <vt:lpstr>Some Verification Conditions</vt:lpstr>
      <vt:lpstr>Remark: Theory of Strings with ++</vt:lpstr>
      <vt:lpstr>In the sequel</vt:lpstr>
      <vt:lpstr>Subtlety of Array Assignment</vt:lpstr>
      <vt:lpstr>MAPS</vt:lpstr>
      <vt:lpstr>Key Operation on Maps</vt:lpstr>
      <vt:lpstr>Pre-Allocated Arrays</vt:lpstr>
      <vt:lpstr>Modeling Pre-Allocated Arrays</vt:lpstr>
      <vt:lpstr>Modeling using Immutable Maps</vt:lpstr>
      <vt:lpstr>Weakest Preconditions  for Pre-Allocated Arrays</vt:lpstr>
      <vt:lpstr>Example</vt:lpstr>
      <vt:lpstr>Formula for this Example</vt:lpstr>
      <vt:lpstr>Array Bounds Checks: Index &gt;= 0</vt:lpstr>
      <vt:lpstr>How to model “index not too large”</vt:lpstr>
      <vt:lpstr>Translation of Array Manipulations  with Bounds Checks when Size is Known</vt:lpstr>
      <vt:lpstr>Example for Checking Assertions</vt:lpstr>
      <vt:lpstr>Mutable Arrays are by Reference</vt:lpstr>
      <vt:lpstr>PowerPoint Presentation</vt:lpstr>
      <vt:lpstr>Reference Fields</vt:lpstr>
      <vt:lpstr>Each Field Becomes Function Each Field assignment becomes Function Update</vt:lpstr>
      <vt:lpstr>Field Manipulations with Checks</vt:lpstr>
      <vt:lpstr>All Arrays of Given Result Become One Class Array Assignment Updates Given Array at Given Index</vt:lpstr>
      <vt:lpstr>Assignments to Java arrays:  Now including All Assertions (safety ensured, or your models back)</vt:lpstr>
      <vt:lpstr>Variables in C and Assembly</vt:lpstr>
      <vt:lpstr>Memory Model in C and Assembly</vt:lpstr>
      <vt:lpstr>Variables in C and Assembly</vt:lpstr>
      <vt:lpstr>Exact Preconditions in C,Assembly</vt:lpstr>
      <vt:lpstr>Disadvantage of Global Array</vt:lpstr>
      <vt:lpstr>How to do array bounds checks in C?</vt:lpstr>
      <vt:lpstr>Back to Memory Safety</vt:lpstr>
      <vt:lpstr>Memory Allocation in Java</vt:lpstr>
      <vt:lpstr>How to represent fresh objects?</vt:lpstr>
      <vt:lpstr>A View of the World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Procedures for Algebraic Data Types with Abstractions</dc:title>
  <dc:creator>psuter</dc:creator>
  <cp:lastModifiedBy>kuncak</cp:lastModifiedBy>
  <cp:revision>1268</cp:revision>
  <dcterms:created xsi:type="dcterms:W3CDTF">2009-12-16T09:41:49Z</dcterms:created>
  <dcterms:modified xsi:type="dcterms:W3CDTF">2012-04-22T20:01:26Z</dcterms:modified>
</cp:coreProperties>
</file>