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10"/>
  </p:notesMasterIdLst>
  <p:sldIdLst>
    <p:sldId id="287" r:id="rId2"/>
    <p:sldId id="313" r:id="rId3"/>
    <p:sldId id="301" r:id="rId4"/>
    <p:sldId id="302" r:id="rId5"/>
    <p:sldId id="310" r:id="rId6"/>
    <p:sldId id="312" r:id="rId7"/>
    <p:sldId id="314" r:id="rId8"/>
    <p:sldId id="30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D7A28-0247-4596-A497-6E7227DD7F04}">
          <p14:sldIdLst>
            <p14:sldId id="287"/>
            <p14:sldId id="313"/>
            <p14:sldId id="301"/>
            <p14:sldId id="302"/>
            <p14:sldId id="310"/>
            <p14:sldId id="312"/>
            <p14:sldId id="314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63" autoAdjust="0"/>
    <p:restoredTop sz="77273" autoAdjust="0"/>
  </p:normalViewPr>
  <p:slideViewPr>
    <p:cSldViewPr>
      <p:cViewPr varScale="1">
        <p:scale>
          <a:sx n="99" d="100"/>
          <a:sy n="99" d="100"/>
        </p:scale>
        <p:origin x="-1464" y="-62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9T14:57:56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14547 11525 1677,'0'0'3612,"0"-15"258,0 15-1032,0-13-774,0 13-645,0 0-258,0 0-387,0 0-258,0 0 0,0 0-258,0 0-129,0 0 0,7 9 0,-7-9 0,0 0 0,3 12-129,-3-12 129,0 0 0,0 13-129,0-13 0,0 0 0,0 0 129,0 0-129,0 11 0,0-11 0,0 0 0,0 0 0,0 0 0,0 0 129,0 0-129,0 0 0,0 12 0,0-12 0,0 0 0,0 0 0,0 0 129,0 0-129,0 0 0,0 0 0,0 0 0,0 0 0,0 0 0,0 0 0,0 0-129,0 10 129,0-10 0,0 0 0,0 0 129,0 0-129,0 0 0,0 15 0,0-15 0,0 10 0,0-10 0,0 14 0,0-14 0,0 22 0,0-22 0,0 22 0,0-10 0,-2 5 0,2 3 0,-1-3 0,0 3 0,0-2 0,0 5 0,0-2 0,1 2 129,-2-3-258,2 3 258,-1-1-129,1 0 129,0 3-129,0-5 0,0 0 0,-2-5 0,2 2 0,0-6-129,0-11 258,0 16-258,0-16 129,0 0 129,8 9-129,-8-9 0,14 0 129,-14 0 129,16 0 0,-5 0 0,3 0 129,0 0 0,2 0 0,4 0-129,-3 2-129,-1 0 129,2 1-258,-3 0 129,0-1-129,-3 1-129,-2-2-387,0 7-2580,-10-8-1032,9 1-387,-9-1-387</inkml:trace>
  <inkml:trace contextRef="#ctx0" brushRef="#br0" timeOffset="440.025">14859 11835 5289,'8'-8'4773,"-8"8"-387,11-18-129,-8 3-3225,8 2-129,-5-7-129,6 1-129,-2-2-258,3 0-129,-2-4 0,-1 1-129,-1-2 129,0 4-129,-4 0 0,2 3 0,-3 3 0,-2 3-129,-2 13 129,0 0-129,0 0 129,9 15-129,-9 8 129,4 6 0,-4 6-129,3 5 258,-1 2-129,0-2 0,1 3-129,-1-6 0,0-2 0,-1-8-645,6 3-774,-7-15-2838,2 0-258,-2-15-258,0 13-387</inkml:trace>
  <inkml:trace contextRef="#ctx0" brushRef="#br0" timeOffset="652.0373">14931 12004 6837,'0'0'5031,"0"0"-129,15 9-516,-5-12-2580,10 3-516,-5-6-129,9 5-516,-3-3-387,1 2 0,-2 2-387,-2 0-258,2 0-1032,-8 0-2967,5 0-258,-5-2-258,0-3-516</inkml:trace>
  <inkml:trace contextRef="#ctx0" brushRef="#br0" timeOffset="1104.063">15675 11557 6321,'7'-12'4773,"-7"12"-258,0 0-258,-16-2-3096,8 10 0,-8-1-387,-3 9-258,-3-5-129,-2 7-129,0 1 0,1-1 129,0-1-258,5 0 129,3-4-129,5 0 0,7-2 0,3-11 0,0 16 0,13-10 0,2-3 0,5 1 0,2-1 129,5 2-129,-2-3 0,1 2-129,-1 3-258,-5-4-258,-1 11-1161,-19-14-2838,17 14 0,-17-14-516,0 0-258</inkml:trace>
  <inkml:trace contextRef="#ctx0" brushRef="#br0" timeOffset="1276.0729">15502 11870 8643,'-8'9'5160,"8"-9"-516,11 9-129,6 2-3354,-3-11 0,8 7-645,-1 1-387,3-2-645,4 4-3999,-7-8 258,2 1-645,-1-9-129</inkml:trace>
  <inkml:trace contextRef="#ctx0" brushRef="#br0" timeOffset="1540.0881">16144 11572 9159,'7'0'4902,"-3"17"-516,-4 1-129,-9 4-3870,-1 3 0,-2 0 129,0 8-129,-7-5 129,2 2-258,-1-1 0,-1-1-129,1-5 0,1-2-258,5-1-645,-5-12-3096,8-1-516,1-7-258,8 0-516</inkml:trace>
  <inkml:trace contextRef="#ctx0" brushRef="#br0" timeOffset="1740.0995">15862 11663 10707,'0'13'5031,"5"1"-258,7 6 0,1-3-3999,8 6-258,0 0-129,6 0-129,-2-4-258,1-1-258,0 4-645,-4-15-1677,5 7-1935,-5-11-258,2 4-387,-2-8-258</inkml:trace>
  <inkml:trace contextRef="#ctx0" brushRef="#br0" timeOffset="2156.1233">16748 11504 10191,'-17'16'4644,"-4"3"0,-6-1-516,1 9-3741,-5-3 0,3 4-129,0-3-129,2 0 0,4-5 0,6-2 0,2-3 129,5-5-129,9-10 129,-1 16 0,6-11 0,9-2 0,5-1-129,3 2 129,2-2-258,3 4 129,-1-3 0,0 2-387,-4 2 129,-6-2-516,2 6-774,-18-11-3225,7 13 0,-7-13-387,-6 7-387</inkml:trace>
  <inkml:trace contextRef="#ctx0" brushRef="#br0" timeOffset="2356.1347">16520 11918 7998,'-14'24'4902,"14"-24"129,5 8-258,4-8-2451,11 3-1290,-4-3-129,3 4-387,-1-1-258,0 5-129,-2 1-258,-3-3-258,1 10-645,-14-16-2451,17 15-1290,-17-15 0,18 11-387,-9-11-387</inkml:trace>
  <inkml:trace contextRef="#ctx0" brushRef="#br0" timeOffset="2884.1648">17113 11487 7998,'-10'-4'4773,"10"4"-258,-11 10-129,11-10-3225,-7 21-516,1-6 0,5 12 0,-2-2-129,2 6-129,-1 2-129,0 4-129,1 2 129,1 0-129,0 1 0,1-2 0,3 0 0,1-3 0,5-3 0,3-4-129,2-3 0,4-8 129,4-6-129,3-7 0,5-4 0,0-7-129,3-8 129,0-10 0,-2-2 129,-3-7-129,-4-4 0,-6-4 0,-4-2 0,-8 1 0,-6-2 0,-1 10 0,-5 2 0,-3 5-129,0 8 129,-1 4-258,9 16-129,-10-15-2451,10 15-1677,0 0-387,5 2-258,-5-2-516</inkml:trace>
  <inkml:trace contextRef="#ctx0" brushRef="#br0" timeOffset="3312.1893">17606 11793 7353,'24'-5'5031,"-17"-11"0,4-5-387,-3-9-1806,4 1-2193,-4-11 129,3 0-387,-4-5 129,2 3-258,-3 3 0,1 1-129,-3 10 0,0 8 0,-1 9 0,-3 11 0,4 17-129,-2 8 129,0 11-129,0 6 0,-2 7 129,3 4-129,-1 3 129,-1-1-129,0-1 0,-1-3 0,0-8-258,0-6-258,3 2-774,-6-13-2838,3 1-774,-2-13-258,0 2-129</inkml:trace>
  <inkml:trace contextRef="#ctx0" brushRef="#br0" timeOffset="3512.2009">17676 12071 10191,'-9'7'5289,"14"-7"-258,10 0 0,-6-8-3612,13 6-258,0-9-387,4 6-258,0-1-387,2 0-387,0 6-516,-11-9-2451,7 9-1806,-10-2 0,0 2-645,-5 0 0</inkml:trace>
  <inkml:trace contextRef="#ctx0" brushRef="#br0" timeOffset="3748.2144">18160 12204 11997,'29'35'5160,"-22"-13"-387,3 10-129,-8 4-3999,-2 5-516,0 9-3225,-10-10-1548,-4-5-258,1-10-516,4-16-258</inkml:trace>
  <inkml:trace contextRef="#ctx0" brushRef="#br0" timeOffset="6668.3814">19052 11441 1548,'0'0'3741,"1"9"387,-1 3-258,0-12-2709,2 31 129,-2-17 0,3 11-129,-3-11 129,4 8-258,-4-9-387,2 3-129,-2-3 0,1 2-258,-1-4 0,0 2-129,-3-4-129,1 3 129,-1 0-129,-1 3 0,1-1 0,0 4 0,-1 2 129,-1 3-129,1 5 129,0 2 0,-1-2 0,0 0-129,1 1 129,2-4 0,0-5-129,2-1 0,0-19 129,9 19 0,4-14 0,3-4 129,2-1 0,7 0 0,-1-5 0,7-1-129,-1-1 0,0 0-129,-2 1-129,0 1-258,0 5-1161,-11-2-2838,5 2-258,-6-3-258,-2 1-516</inkml:trace>
  <inkml:trace contextRef="#ctx0" brushRef="#br0" timeOffset="7071.4044">19506 11576 9288,'17'-59'5031,"-6"36"-387,4 4-129,1 0-3999,9 6-129,1 3 0,3 8-129,1 2-129,-5 8-129,0 4 0,-6 11 0,-7 5-129,-8 5 0,-6 4 0,-12 1 129,-8 2-129,-4-1 129,-6 0 129,0-3-129,3-3 129,2-6-129,7 1 258,9-4-129,10-7 0,4-2 0,14-2 0,7-4 0,4-2 129,3 1-258,4-1 0,-5-5-258,4 11-1548,-8-8-2580,-4 2-516,-5-5-258,0 2-387</inkml:trace>
  <inkml:trace contextRef="#ctx0" brushRef="#br0" timeOffset="7599.4346">20504 11525 7482,'0'0'4644,"-9"0"-258,-14 15-387,-11 9-3999,-2 4 0,-10 2 0,2 1 129,-3-3 0,5 2 129,3-6 0,12-1 129,6-8 129,14 1-129,7-16 0,14 18 0,9-12 129,8 1-387,6-3-258,-2 0-387,10 8-1290,-15-6-2451,0 0-516,-10-2-129,-8 7-387</inkml:trace>
  <inkml:trace contextRef="#ctx0" brushRef="#br0" timeOffset="7748.4432">20267 11936 5805,'-29'18'5031,"29"-18"-258,0 16-387,16-6-2967,5-4-516,10 3-774,4 1-1290,-1-3-2709,4-4-645,-1-3-258,-2-3-387</inkml:trace>
  <inkml:trace contextRef="#ctx0" brushRef="#br0" timeOffset="8163.4669">20824 11568 7740,'24'24'4773,"-18"5"-258,1 3-258,-1 4-3999,4 4-258,6 1 387,3-2-129,2-3 0,4-7 0,2-11 0,3-6 0,3-8-129,0-4 0,-4-11-129,2-8 0,-6-3 0,0-6-129,-4 1 129,-1 6 0,-8-2-129,-2 9 129,-10 14 0,0 0 129,6 7 129,-6 21-129,-7 4 129,-2 13 129,-1 7 0,1 9 0,-2 0-129,3 6-129,0-6-129,3-2-129,4-4-645,-2-23-2322,7-7-1419,-4-25-516,20 4-258,-3-23-258</inkml:trace>
  <inkml:trace contextRef="#ctx0" brushRef="#br0" timeOffset="8491.4857">21919 11537 7224,'35'-21'4773,"-35"21"-129,0 0-516,-11 1-3612,-5 10-129,-5 8 0,-4 1-129,-5 6 0,-5-2 0,4 6 0,-1-5-258,6 2 129,1-2-129,7-3 129,6-5 0,9-1-129,6-5 387,11 0-129,6-4 0,5 0 0,3-4 129,2 1-387,-1 1 0,-5-8-774,5 14-3096,-15-9-645,-3 1-387,-11-3-387</inkml:trace>
  <inkml:trace contextRef="#ctx0" brushRef="#br0" timeOffset="8696.4974">21710 11940 6063,'0'13'5160,"0"-13"-129,15 6-387,-3-7-3096,6 3-516,-5 1-129,5 5-387,-1-4-387,1 1-516,5 5-1419,-1-10-2580,-1 5-516,-4-5-129,5-8-387</inkml:trace>
  <inkml:trace contextRef="#ctx0" brushRef="#br0" timeOffset="9251.5291">22269 11442 2451,'24'-1'4386,"-12"18"0,-5 10 0,-7-1-2967,5 21-258,-9-2-129,3 9-258,-7-3 0,6 6-129,-1-7 129,7-2-258,3-6-129,10-5 0,2-8 0,7-3-129,3-13 0,5-6 0,-2-7 0,2-5-129,-2-12 0,2-7 0,-8-5-258,1-8 129,-9-1 0,-4-5 0,-6-2-129,-5 2 129,-3 3-129,-6 3 129,-3 9 0,0 4-129,1 13 0,-1 7-387,9 12-645,-7 6-3354,9 9-129,3 1-645,7 5-129</inkml:trace>
  <inkml:trace contextRef="#ctx0" brushRef="#br0" timeOffset="9799.5605">23044 11711 9030,'-5'-37'5031,"5"21"-129,1-6-258,3 8-3999,1-10 129,6 3-387,0-2 0,4 5 0,3-1 0,2 8-258,0 0 129,3 6-129,0 5-129,0 2 0,-4 9 0,-3 7 0,-5 9 0,-5 4 0,-6 8-129,-8 4 0,-10 7 258,-5-3-129,-4 4 0,-3-5 0,1-3 0,3-6 0,4-6 129,8-4 0,10-10-129,4-1 129,12-7 0,11-1 0,7-1 129,6 1-129,-1 1-129,2-3 0,-1 3-258,-6-4-516,6 11-3096,-22-11-1161,-3 1-258,-11-6-516</inkml:trace>
  <inkml:trace contextRef="#ctx0" brushRef="#br0" timeOffset="11044.6317">15471 12962 10707,'3'-7'4773,"8"4"-387,0-6-129,6 7-3741,0 0-129,6 1-258,0 1 0,2 0-129,-2 1 0,0-1-387,-2 9-1032,-11-5-2709,2 0-387,-12-4-129,2 11-387</inkml:trace>
  <inkml:trace contextRef="#ctx0" brushRef="#br0" timeOffset="11240.6429">15446 13165 9030,'-20'30'5160,"20"-30"-258,2 10-258,7-11-2967,11 1-774,-1-4 0,10 4-387,-3-1-258,5 0-516,6 2-1677,-9-2-2709,4-4 0,-4-7-645,-1-2-258</inkml:trace>
  <inkml:trace contextRef="#ctx0" brushRef="#br0" timeOffset="12915.7387">16973 12790 9030,'18'-35'4773,"-15"21"-129,-3 14-258,4-16-2967,-4 16-258,0 10-258,0 8-387,-2 4-129,-1 8 0,-3 6-258,0 4 0,0 3-129,-1 1 129,1 3-129,3-2 0,-3-5 0,4-4 0,1-5 0,1-3 0,2-10 0,3-5 0,5-6 0,4-4 0,3-3 0,2 0-129,1 0 129,1 0 0,0 0 0,3-1-129,-4 0 0,-3-5-774,8 6-3225,-10-7-516,4 3 0,-6-8-516</inkml:trace>
  <inkml:trace contextRef="#ctx0" brushRef="#br0" timeOffset="13919.7961">17492 12980 7482,'0'0'4773,"0"0"0,0 0-258,3-24-2709,8 10-258,-3-12-387,6 3-516,-3-2 0,2 2-387,-4-1 129,1 5-129,-3 2-129,0 7 0,-7 10 0,7-14-129,-7 14 129,0 0-129,6 7 129,-4 2-129,1 10 0,-1 5 0,-1 4 0,0 5 0,-1 5 0,0 2 0,1 0 0,-1 0 0,0-4 0,0-4 0,0-1-258,0-8-129,-1 1-258,1-24-1032,0 21-2709,0-21-258,-4 14-258,4-14-387</inkml:trace>
  <inkml:trace contextRef="#ctx0" brushRef="#br0" timeOffset="14123.8078">17530 13248 8385,'-10'8'4902,"10"-8"-129,0 0-129,0 0-2451,6-3-903,-6 3-258,24-18-387,-12 11-258,7 2-129,0-1-258,1 1-258,0 3 0,-2-3-516,3 5-1032,-4 0-2838,0 0 0,-5 0-516,3-5-129</inkml:trace>
  <inkml:trace contextRef="#ctx0" brushRef="#br0" timeOffset="18931.0828">16928 12597 1806,'4'-15'3870,"-4"15"-258,0 0-516,0 0-903,-6-7-645,-6 3-516,3 4-387,-6 0-258,-2 0 129,0 0-258,1 2-129,-4 0 0,6 1 0,-2-1-129,3 3 0,1 0 129,2 2-129,4 5 129,1 1 0,-2 3 0,-1 5-129,2 2 129,-3 4 0,0 6-129,0 1 0,-1 4 0,2 1 0,-3 4 0,5 1 0,2 2 0,0-2 0,4 1-129,-1-4 129,4-2 0,1-6 0,4-4 0,1-6 258,1-3 129,2-2 0,0-10 129,5 4 258,-4-8-258,7 6 129,-3-7-129,5 4-129,-1-2 0,3-1-258,-2 5-903,-3-9-2709,7 3-903,-1-3-129,-1 0-774</inkml:trace>
  <inkml:trace contextRef="#ctx0" brushRef="#br0" timeOffset="19460.1129">17985 13198 7224,'7'29'4644,"-3"-15"-258,-4 2-258,0 9-2064,0-12-1161,0 9-387,0-3-516,-2-5-774,0 9-1677,2-12-1677,0-11-516,-5 15-258,5-15-129</inkml:trace>
  <inkml:trace contextRef="#ctx0" brushRef="#br0" timeOffset="20039.1461">18253 12770 9546,'3'-20'4902,"-3"10"-258,0 10-387,0 0-2967,-2 13-645,-1 4-258,-2 6-258,-2 11-129,2 3 129,-3 5-129,3 6 0,1-2 0,3 3 0,1-7 0,6-5 0,4-7 0,5-9 0,3-8 0,6-12 0,2-1 0,1-14 0,4-6 0,-1-10 0,1-1 0,-3-3 0,-1-5 0,-3 1 129,-4-6-129,-4 6 0,-4-3 129,-3 11-129,-4 0 0,-2 8-129,0 9-516,-3-4-1935,0 17-1677,0 0-387,0 0-258,6 11-516</inkml:trace>
  <inkml:trace contextRef="#ctx0" brushRef="#br0" timeOffset="20383.1658">18670 12977 10320,'12'0'5031,"-3"-9"-387,2-7 0,0-3-3612,1-4-258,4-3-258,0 0-258,0 4 0,-2 2-129,2 4 129,-6 5-129,-1 8 0,-9 3 0,12 11-129,-11 9 129,-1 8-129,0 6 0,-2 11 129,-1 6-258,-3 2 129,-1 1 0,2 2-129,-1-5-258,-1-7 0,6-4-645,-8-19-516,9 0-3354,0-21 129,-3 14-258,3-14-258</inkml:trace>
  <inkml:trace contextRef="#ctx0" brushRef="#br0" timeOffset="20540.1748">18703 13293 9804,'-8'0'4902,"5"12"-258,8-5 0,-5-7-3354,24 4-387,-2-4-516,-1 0-387,4 0-774,-2-6-3612,4 2 0,-3-8-645,2-1-129</inkml:trace>
  <inkml:trace contextRef="#ctx0" brushRef="#br0" timeOffset="21043.2036">19036 12631 11481,'-20'-9'5289,"20"9"-516,0 0 0,5-10-4257,10 8-258,7-1 129,2 1-387,3 2 129,1 0-258,-2 0 129,-2 0 258,-5 2-258,-5 3 129,-3 1-129,-11-6 129,12 17-129,-11-3 0,-1 2 129,0 3-258,-2 1 258,-2 6-258,1 4 258,-1 5-258,3 2 258,0 5-258,1 7 129,-1 3 0,1 0-129,2 5 129,1 2-129,-3-5 129,-2 1-129,2-7 129,-5-3-129,-4-7 129,-2-5 0,-3-11 0,0-7 0,-3-1 0,0-10 0,3-2-129,-3-2 0,7-5-129,0-8-645,10 13-2838,0-17-1032,8 6-258,1-6-129</inkml:trace>
  <inkml:trace contextRef="#ctx0" brushRef="#br0" timeOffset="21332.2201">19858 12872 8127,'16'-4'5031,"-6"10"-258,-12 6 0,-6 11-3354,-9-1-645,3 11-129,-9-1-258,2 8 129,-6-1-387,3-1 129,-2-2-258,2-4 0,3-7-129,2-7-774,12-2-2709,-3-15-1161,10-1-129,-9-9-258</inkml:trace>
  <inkml:trace contextRef="#ctx0" brushRef="#br0" timeOffset="21532.2314">19568 12932 8514,'5'0'5289,"10"9"-129,-3 5-387,12 18-2580,-3-11-1161,9 16-129,-5-4-387,5 7-258,-2-1-258,1-4-258,-3 1-1290,-3-12-3354,0-8-129,0-12-516,0-4-258</inkml:trace>
  <inkml:trace contextRef="#ctx0" brushRef="#br0" timeOffset="22704.2986">21172 12723 4386,'0'0'4257,"0"0"-129,-6-2-258,-5 2-3225,-3 0 0,0 4 129,-7-1-387,5 4 129,-4-6 0,4 5 0,-3-3-129,4 2 129,-2 1-129,4 1 0,1 1-129,2 4 0,0 2-129,6 6 129,1 2-129,1 6 129,2 7-129,2 5-129,3 7 129,1 1 0,-3 5-258,3 0 258,-4 0-129,-2-6 0,0 4 0,-2-7 0,-6-6 0,3-4 0,1-6 0,1-4 0,3-7 0,0-1 0,0-16 0,17 10 0,-2-10 0,3 0 129,3-1 0,5-3 0,1 1-129,0-1 0,1 2 0,-3-2-387,6 4-1548,-9 0-2580,3 0-129,-9-10-516,6 0-129</inkml:trace>
  <inkml:trace contextRef="#ctx0" brushRef="#br0" timeOffset="23276.3312">21519 12870 9804,'4'-14'5031,"-4"14"-129,0 0-387,3 7-3870,-4 11-258,1 10-258,0 6-129,-2 11 129,-1 2-129,-1 0 0,2 2-129,1-3 129,1-3 0,0-7 0,2-6 0,4-8 0,1-5 0,6-3 0,0-5 0,5-3 0,0-4 0,2-2 129,5 0-129,-3 0 0,3 0-129,-4-2-258,3 2-1419,-7-4-2709,1 1-129,-2-6-516,-2-1-258</inkml:trace>
  <inkml:trace contextRef="#ctx0" brushRef="#br0" timeOffset="23695.3553">21901 12953 7482,'-2'-55'5418,"2"29"-387,0 6-258,2-8-1548,6 15-2709,0 1-129,4 5-129,2 6-129,2 1 0,1 2-129,-1 8 0,-1 5 0,-2 5-129,-6 2 0,-3 5 0,-4 3 0,-4 1 0,-8 5 0,-3 1 0,0-2 0,-2 2 129,1-2-129,4-5 129,3-3 129,5 0 0,4-8 0,1-3 0,9-3 129,6-3-129,2-2 0,3-1 0,1-3-258,-3-1-258,5 6-1161,-7-8-3483,4 4 129,-4-5-516,4 0-258</inkml:trace>
  <inkml:trace contextRef="#ctx0" brushRef="#br0" timeOffset="23884.3661">22334 13363 8901,'4'35'4902,"-4"-15"-258,-2-1-258,-5-3-3741,5 9-387,-3-5-258,0-1-129,4-4-516,1-15-1548,-9 9-2322,9-9 0,0 0-516,5-14-129</inkml:trace>
  <inkml:trace contextRef="#ctx0" brushRef="#br0" timeOffset="24327.3914">22455 12799 6966,'6'-14'5031,"-6"14"-387,0 0-258,0 0-2967,0 13-645,0 12-258,0 4-258,3 9 0,-2 1-129,5 9 129,-2-3-129,3 1-129,0-1 129,1-8-129,1-2 0,2-8 0,0-8 0,6-8 129,-1-3-258,5-5 129,0-3 0,0-8 0,0-3 0,2-3 0,-2-6 129,-2-3-129,-2-4 0,-3-6 0,-4-7 0,-1 0 0,-1-5 129,-3-5-129,-4 8 129,-1 1-129,0 9 0,1 4 0,-3 11 0,-2 5-387,4 12-516,0 0-2709,-1 7-1161,1-7-129,5 26-645</inkml:trace>
  <inkml:trace contextRef="#ctx0" brushRef="#br0" timeOffset="24815.4192">23051 12928 10449,'7'-43'5289,"-1"22"-387,4 8 0,-4 0-4257,6 6-129,-1 4-258,1 3 0,-1 0-258,3 3 129,-4 8 0,-1 1-129,-1 6 0,-3 6 0,-5 3 0,0 4 0,-7 6-129,-6-1 258,-3 5-258,-1-2 129,-3 3-129,1-6 0,3-2 129,-1-5 0,5-3-129,7-5 129,5-6 0,2-2 0,10-5 129,5 0-129,5-4 0,1 0 0,5-2-129,-5-2 0,3 1-516,-9-4-1161,10-1-2967,-17-4-258,6 0-258,-5-10-645</inkml:trace>
  <inkml:trace contextRef="#ctx0" brushRef="#br0" timeOffset="25327.4486">23342 12643 9159,'7'-21'5289,"-7"21"-258,20-13-258,-4 10-3225,2 3-903,2 0-129,2 6-258,-2 2 0,1-1 0,-1 1 0,1 3 0,-9-2-258,1-3 0,-2 5 129,-3-4-129,-8-7 0,7 22 0,-5-8 0,-2 2 129,0 7-258,-1 4 129,1 2 0,-2 6 0,2 2 0,0 5-129,0 1 129,0 3 0,2 1-129,-1 2 129,1-1 0,-2-2 0,0-3 0,0 3 0,0-3 0,-4-3-129,1-3 129,0-4 0,-1-7 0,-1-1 0,-1-5 0,-3-8 0,0-5 129,0-4 0,-1-3 0,-1 0-129,1 0-258,-3-11-1161,13 11-3612,-5-18 129,5 7-774,2-5-258</inkml:trace>
  <inkml:trace contextRef="#ctx0" brushRef="#br0" timeOffset="26399.5098">16196 12611 7224,'5'-38'4515,"-3"25"-129,-2 13-129,7-10-2709,3 17-387,1 7-258,8 19-258,-1-1-129,4 14-129,-1 6-129,1 4 0,-3 6 0,-4 2-129,-4-8-258,-6-1 129,-5-7-129,-1-8-129,-8-13 0,-6-14 0,-3-11-129,-4-11 129,1-15-129,-1-10 129,3-6 129,5-4 0,8-3 258,6 1-129,6-1 0,13 9 129,8 1-129,5 1 0,7 3-129,2 0 129,1 3-129,-3-1 129,-3 1-129,-6 3 129,-5 3-129,-11 1 129,-9 6 0,-6 3 0,-14 7 129,-9 6-129,-4 1 129,1 7 129,-1 7-129,4 5 258,7 2 0,10 4-258,7 1 258,11 3-129,12-5-129,7-1-387,16 2-3096,-1-12-903,8-4-516,0-9-258</inkml:trace>
  <inkml:trace contextRef="#ctx0" brushRef="#br0" timeOffset="27383.5662">20286 12616 8385,'-8'-9'4773,"2"22"-129,9 12-129,2 7-3612,11 12-387,-2 6-129,6 10-129,1 2-387,2 1 258,-3 1-258,-1-9 258,-2-3-258,-5-11 0,-3-6 0,-6-12 0,-3-8-258,-7-11 129,-7-4 129,-8-12-129,-2-8 0,-8-12 0,3 1 129,2-4 129,3-5 129,9 5 0,8 0 129,12 2 0,14 1 0,12 5 0,9-4 0,6 3-129,3 1 0,0-3-129,-3 2 129,-4 2 0,-9 1 0,-7 5-129,-11 3 0,-11 4 258,-4 13-258,-14-12 129,-5 12-129,-3 0 0,1 9 0,-3 6 129,7 4-129,5 0 0,6 5 0,6-3-258,11 12-1290,5-8-2709,9-2-516,3-6-129,6 1-645</inkml:trace>
  <inkml:trace contextRef="#ctx0" brushRef="#br0" timeOffset="30655.7534">1917 12299 6966,'-12'-10'4902,"2"-4"-129,0-2-1419,10 16-1290,0-22-645,10 10-516,-4-6-129,8 4-387,-1 2 0,3 0-129,0-2 0,0 7-129,-1 1 0,-1 6-129,-2 5 0,-4 5 0,-2 7 0,-4 6 0,-2 8-258,-1 1 258,-8 7-258,-2-3 258,0 2-129,-6-3 0,0-1 0,3-7 129,-1-6 0,3-4 0,2-7 129,10-10-129,0 0 0,0 0 129,0 0 129,8 0-129,6-6 129,4-1 0,0 1 0,3 3-129,-1 0 0,-1 3 0,1 0-129,-3 3-129,-1 7-387,-4-10-1161,5 10-2967,-5-5-258,0 4-387,-4-10-516</inkml:trace>
  <inkml:trace contextRef="#ctx0" brushRef="#br0" timeOffset="32915.8826">16410 13350 1,'9'5'1418,"-9"-5"259,0 0 129,10 4 645,-10-4 258,0 0-258,8-7-129,3 4-129,-10-11-516,11 7-258,-8-11-258,10 9-129,-5-5-516,2 7-129,-11 7-129,12-12-129,-12 12 0,9 2-129,-9-2 129,3 21-129,-3-9 0,0 6 0,-1 1-129,-1 0 129,0 2-129,0-3-258,2 5-258,-5-10-774,5 6-387,0-19-1032,0 19-774,0-19 0,0 0-129,0 0 129</inkml:trace>
  <inkml:trace contextRef="#ctx0" brushRef="#br0" timeOffset="33071.8915">16496 13475 2580,'-9'0'2709,"9"0"387,-9 6 0,9-6-387,0 0-387,10 9-645,-10-9-387,18 2-129,-9-2-387,6 0-258,2 0-1032,-3 0-2838,5 0-774,1-4-258,1-9-387</inkml:trace>
  <inkml:trace contextRef="#ctx0" brushRef="#br0" timeOffset="33951.9419">20548 13371 516,'13'2'3870,"1"-6"387,-14 4-774,14-19-1548,-2 12 129,-5-8-645,10 9-129,-10-8-516,5 7 0,-12 7-258,12-14 0,-12 14 0,0 0-387,0 0 0,0 0 0,0 0-129,7 7 129,-7 5-129,0 4 0,0 9 0,0-1-129,0 3 0,-2 0-387,-1 3-129,-2-8-516,5 7-1161,-4-11-2064,-1-7-258,5-11 0</inkml:trace>
  <inkml:trace contextRef="#ctx0" brushRef="#br0" timeOffset="34139.9527">20575 13500 4128,'0'0'4902,"4"7"-387,-4-7-129,17 0-2709,-3 6-645,-1-2-1419,3-2-3354,0-1-774,1-1-258,0 0-516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2-03-19T15:05:44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16942 9526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20T15:43:31.4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2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1" timeString="2012-03-20T15:44:34.768"/>
    </inkml:context>
    <inkml:context xml:id="ctx2">
      <inkml:inkSource xml:id="inkSrc10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2" timeString="2012-03-20T15:45:51.312"/>
    </inkml:context>
  </inkml:definitions>
  <inkml:trace contextRef="#ctx0" brushRef="#br0">13668 4071 5805,'-4'11'4644,"-1"16"0,-1-14-387,6 10-2838,-5-6 258,7 11-645,-2 0-258,4 14 0,-1 1-387,1 2-129,-1 3-129,1-1 0,-1-1-258,-1-7-129,-1-1-258,-1-16-387,4 2-3225,-4-24-387,-3 12-129,-3-22-516</inkml:trace>
  <inkml:trace contextRef="#ctx0" brushRef="#br0" timeOffset="332.019">13616 4198 8901,'0'-47'4644,"4"31"-258,-1-6 0,9 5-3354,1 1-516,7 7-129,0 2 0,8 6-258,3 1 0,-1 0 0,3 6 0,-3 5 0,-5 3-129,-3 5 258,-11 3-258,-7 4 258,-8 1-129,-12-1 0,-5-4 0,-4 0 129,-5-8-258,0-6 129,2-6-129,3-2 129,4-1-258,4-6-129,17 7-387,-10-15-2838,18 14-903,5-10-387,13 6-258,3-6-516</inkml:trace>
  <inkml:trace contextRef="#ctx0" brushRef="#br0" timeOffset="724.0414">14063 4118 9288,'-8'-17'4644,"-9"9"-516,8 9-129,-1 4-3483,4 11 0,-1 4-129,4 7-129,3 1-129,2 4 129,8-2-129,5 0 0,6-4 129,3-7-129,4-12-129,1-6 129,0-3 0,2-13 0,-3-8 0,-4-6-129,-6-4 258,-6-2-258,-8 1 0,-2 1 0,-8 3-129,-11 7 258,-6 7-129,-2 7 0,-4 9-129,1 0-129,3 11-129,2 0-774,12 10-2838,2-7-387,9 4-516,9-10-129</inkml:trace>
  <inkml:trace contextRef="#ctx0" brushRef="#br0" timeOffset="1096.0627">14581 3923 9288,'-14'-22'4515,"0"21"-258,-7-6-258,2 7-3354,-3 4 0,3 7-129,1 0-258,4 6 0,4 1 129,5 2-387,5 1 258,4 1-258,8-1 0,8-2 0,1 3 129,6-2-258,-1-4 129,0 4 0,-5-1-129,-2 2 129,-6-3 129,-8 6-129,-5-3 129,-7 1 129,-9 0-129,-4 0 0,-3-7 0,0-1 0,4 1-645,-3-15-1806,12 4-1935,10-4-387,-4-13-387,9-6-129</inkml:trace>
  <inkml:trace contextRef="#ctx0" brushRef="#br0" timeOffset="1420.0812">14864 3451 13029,'-3'13'4773,"-6"15"-129,7 24-516,-5 5-4128,5 13 258,1 13-258,-2 9 0,3 5 129,0 1-129,2 3 0,4-6 0,2-4 0,5-8 0,1-11-129,6-10 258,2-11-258,7-16 129,2-17 0,2-15-387,4-2-1806,-5-19-2193,2-6-258,-11-19-516,-2 2-258</inkml:trace>
  <inkml:trace contextRef="#ctx0" brushRef="#br0" timeOffset="1608.092">14678 4121 8256,'-16'-13'5289,"28"4"-129,13-14-516,17 11-1032,12-9-3225,10 3-774,8 7-3999,-4-3-645,1 4-129,-7-5-774</inkml:trace>
  <inkml:trace contextRef="#ctx0" brushRef="#br0" timeOffset="2364.1352">15663 3862 11868,'-9'13'4902,"9"-13"-516,0 0 129,0 0-4386,0 0-645,14 16-3612,-14-16-258,19 8-387,-19-8-387</inkml:trace>
  <inkml:trace contextRef="#ctx0" brushRef="#br0" timeOffset="2516.1439">15690 4161 11868,'0'21'5031,"-4"2"-516,4-23 0,0 0-4386,4 12-3999,-4-12-387,14 8-774,-14-8-387</inkml:trace>
  <inkml:trace contextRef="#ctx0" brushRef="#br0" timeOffset="5584.3194">16309 3990 4902,'0'-31'5031,"0"7"-645,3 3 129,-1-14-2451,10 16-129,-6-13-645,7 8-387,-4-1-258,6 8-258,1-1 0,1 10-258,1 7 0,1 1 0,0 14-129,-3 7 0,-1 5 0,-2 9 0,-2 8 129,-7 3-129,-3 7 129,-2 3-129,-6 2 129,-4 1-258,-6 2 258,0-3-129,-2-1-129,-3-4 129,3-6-129,-3-8 0,6-3 129,2-9 0,4-8 0,0-5-129,10-14 129,-5 17 0,5-17 129,17 1 0,-2-1 0,7 0 0,4 0 0,5 0 0,-1 0 0,3 0-129,-1 2 129,0 1-129,-1 0 0,-7 1 0,-1-2 0,-5 1 129,-2-2-129,-5 0 129,-11-1-129,11 0-129,-11 0-516,0-6-2709,0 6-1161,0 0-516,-4-17-387,0 2-387</inkml:trace>
  <inkml:trace contextRef="#ctx0" brushRef="#br0" timeOffset="8211.4696">16891 3408 2967,'-23'-4'4515,"23"4"-129,-12-9-129,12 9-1548,-11-8-903,11 8-387,0 0-516,9-13-258,-2 6-129,12 2 0,0 0-129,5 0 0,6-4-129,3 4 0,0 0-129,-1 3 0,-4 1-129,-1 1 0,-8 3 0,-2 10 0,-10 2 0,-7 7 0,-4 10 0,-7 4 0,-10 7-129,0 0 129,-3 6 0,0-3 0,1-3-129,2-4 129,4-6-129,5-6 129,3-4-129,7-6 129,2-2 0,2-2 0,5-2 0,2-1 0,4-2 0,-2 4 0,4-6 0,-1-1-129,2-1 129,-3-4-258,4 1-258,-5-7-645,7 3-2967,-14-12-516,5 3 0,-10-9-516</inkml:trace>
  <inkml:trace contextRef="#ctx0" brushRef="#br0" timeOffset="8423.4818">16953 3701 8514,'-6'-9'4644,"6"9"-258,10-19-516,4 18-2838,-2-9-129,10 10-387,-5-1-129,3 1-387,0 0-387,0-1-1032,1 2-2838,-4-1-129,3 1-387,-6-2-387</inkml:trace>
  <inkml:trace contextRef="#ctx0" brushRef="#br0" timeOffset="8735.4996">17518 3496 3225,'12'-2'4386,"-12"2"0,4 6-129,-8 11-2322,-3-6-516,4 15-129,-10-10-645,4 11-129,-9-2-258,6 6-129,-6-6 0,3 2-129,-2-5 0,3-6-258,4 4-387,-3-15-1032,13-5-2322,-12 10-258,12-10-258,-4-8-258</inkml:trace>
  <inkml:trace contextRef="#ctx0" brushRef="#br0" timeOffset="8971.5131">17337 3504 6450,'-6'-28'4386,"6"28"-129,6-12-129,6 15-2967,-12-3-258,25 21-129,-10-3-387,4 7 0,-2 5-129,3 2 0,-1 3-129,0-2 0,-3-1-129,1-3-129,1-2-516,-8-12-2580,7 3-1032,-4-10-387,5-3-387</inkml:trace>
  <inkml:trace contextRef="#ctx0" brushRef="#br0" timeOffset="9555.5465">17834 3300 9288,'-11'-1'4773,"11"1"-258,0 0-387,-4 6-3483,10-1 0,3-4-258,7 5 129,0-5-258,7 2 0,-2 1 0,3 1-129,-2-3-129,-1 3 0,1 0 129,-5 3-129,-3-1-129,-2 0 258,-3 1-258,-9-8 129,13 21 0,-9-9 0,-4 4 0,0 2 0,-4 3-129,-4 5 129,-5 2-129,-3 3 129,-5 3 0,2-1-129,-3 4 129,3-8-129,2 0 0,4-2 129,5-7-129,5-2 129,3 2 0,4-9 0,7 0 0,1-3 129,4-2-129,1-2 129,1 1-129,2-3 129,0-2-129,-1 0 129,0 0-258,-5 0-387,3 1-645,-17-1-3225,20-1-258,-20 1-258,15-14-516</inkml:trace>
  <inkml:trace contextRef="#ctx0" brushRef="#br0" timeOffset="9828.5621">17896 3556 9417,'9'0'5160,"3"5"-387,0-5-258,10 9-3741,-3-3 0,6 4-258,-2 2-387,-1-4-387,4 11-2193,-4-18-2064,-3 8-387,-3-12-516,0 0-129</inkml:trace>
  <inkml:trace contextRef="#ctx0" brushRef="#br0" timeOffset="15371.8792">18672 4251 129,'-20'13'4128,"11"-10"516,9-3-516,-16 0-1290,16 0-774,0 0-516,0 0-645,4-3-129,12 0 0,-2-6-129,13 6-129,1-6-129,13 5 129,5-3-258,5 1-129,8 1 129,3 1-258,4 1 0,-4-2 0,-2 3 0,-5 1-258,-7-1 129,-7 2 0,-7 0-258,-13 0 0,-1 3-258,-10-3-129,1 9-645,-11-9-1548,0 0-1548,0 0-258,0 0-129</inkml:trace>
  <inkml:trace contextRef="#ctx0" brushRef="#br0" timeOffset="15759.9014">19297 4039 7611,'6'-13'4902,"-6"13"-129,10-7-129,-10 7-3870,14 0 0,-3 5-129,6 3-387,5 0 258,0 6-387,1 2 129,3 2-258,-4 2 129,0 0-129,-5 1 0,-2 2 0,-5 0 0,-4-1 0,-6 4 0,0-6 0,-7-1 0,-3 3 129,-2-6-129,0-2 0,2 0-129,1-7-387,7 11-2451,2-18-1677,0 0-387,10-6-258,8-7-516</inkml:trace>
  <inkml:trace contextRef="#ctx0" brushRef="#br0" timeOffset="16663.9531">20161 4057 6966,'-9'-26'4902,"9"8"-258,0-9-387,7 5-3096,5-10-387,7 6 129,0-3-387,8 5 0,-1 6-258,5 6 0,1 8-129,-2 4-129,3 17 0,-3 9 0,-1 11 129,-4 6-129,-8 5 0,-6 8 0,-5 2 0,-7 7 0,-8-1 0,-10-2 0,-8-1 0,-7-4 0,-1-6-129,-2-5 258,1-9-129,3-9 0,6-9 0,8-6 0,6-5 129,13-8-129,0 0 129,23 0-129,3 0 0,5-1 129,8 0-129,2 0 0,4 0 0,-2 1-129,0 0-129,-7 0-258,-1 1-903,-10-2-3096,0-2-258,-9-11-516,1 2-258</inkml:trace>
  <inkml:trace contextRef="#ctx0" brushRef="#br0" timeOffset="17314.9903">20860 3332 7353,'-14'1'4773,"14"-6"0,14 1-645,-2-12-2967,10 9-387,-1-2-129,8 6-258,-2 0-258,1 3 0,-1 0-129,-3 7 0,0 4 0,-5 3-129,-2-2 129,-2 5 0,-4 0 0,-4-1 0,-5 4 0,-2 1 0,-4 4 129,-10 4-129,-3 4 129,-5 3-129,-5 4 0,1 1 0,-5-1 0,7-2 0,-1-5 0,7-1 0,6-4-129,7-5 129,5-4 0,8-3 129,8-2-129,1-3 258,4-2-258,1 0 129,3-6-129,-3-2-129,3 3-516,-9-6-1161,5 2-2709,-4-3-258,-1 2-387,-7-9-258</inkml:trace>
  <inkml:trace contextRef="#ctx0" brushRef="#br0" timeOffset="17716.0133">20992 3577 5934,'10'-16'5031,"-1"12"-387,0-9-387,5 12-2967,-5-9-387,7 10-258,2 0-516,1 0-387,3 10-387,-4-8-3612,7 8-258,-2-10-387,0 2-258</inkml:trace>
  <inkml:trace contextRef="#ctx0" brushRef="#br0" timeOffset="18068.0334">21652 3374 7740,'7'29'4773,"-12"-7"-258,-11-6-645,1 15-3612,-6 3 129,1 4 0,-2 0-129,1-2-129,2-3-129,2-9-387,8 7-2580,-3-17-1548,5-2-129,0-12-516</inkml:trace>
  <inkml:trace contextRef="#ctx0" brushRef="#br0" timeOffset="18300.0467">21448 3408 6321,'22'-7'5031,"-7"7"-129,-6 0-516,7 14-2967,-3-3-645,5 12-129,-5 7-387,4 6 0,-1 6-387,0-2-258,4 7-516,-7-13-3612,10 3-129,-7-14-516,5-6-129</inkml:trace>
  <inkml:trace contextRef="#ctx0" brushRef="#br0" timeOffset="18872.0794">22048 3245 8385,'9'8'5418,"-9"-8"-387,18 0-516,-9 0-3741,7 0-258,4-3 0,2 3-258,3-5-129,0 5 387,2 0-387,-1 0 0,-2 0 0,-4 6-129,0 0 129,-6 4-129,-5 5 0,-3 0-387,-5 6 258,-1 4 0,-5 1-129,-7 6 129,-3 3-129,-3 0 129,-2 5 0,0-4 0,1 3 0,2-7 129,1 1-129,6-8 129,4-2 0,5-3 0,1-6 0,7-4 0,3 0 0,4-1 0,3-1 0,-1 0 0,5-1-258,-5-4-129,3 10-1419,-7-13-2838,3 3-129,-15-3-645,17 0 0</inkml:trace>
  <inkml:trace contextRef="#ctx0" brushRef="#br0" timeOffset="19144.095">22196 3545 3483,'17'-12'5418,"-8"11"-387,7 2-258,-3-3-2064,8 3-1677,-5-1-129,5 3-645,0 2-774,-5-5-3870,6 0-258,-8 0-516,0-2-516</inkml:trace>
  <inkml:trace contextRef="#ctx0" brushRef="#br0" timeOffset="26203.4987">13630 5132 1419,'115'-34'4515,"-38"17"0,10-11-129,17 6-1677,3-10-903,12 10-387,-4-6-645,4 8-258,-4 5-129,1 4-258,-13 7-258,-14 2-645,-13 3-3096,-18 7-387,-15 6-387,-17-5-387</inkml:trace>
  <inkml:trace contextRef="#ctx0" brushRef="#br0" timeOffset="27151.553">13858 6160 645,'21'36'4257,"-11"-11"0,-4 4-129,-4 1-2580,5 12-258,-5-5-129,1 10-645,-1-7-129,0 2-387,1-7 258,-3-4-774,4-3-129,-4-15-1419,0-2-2064,0-11-129,0 0-129</inkml:trace>
  <inkml:trace contextRef="#ctx0" brushRef="#br0" timeOffset="27451.5701">13803 6166 5031,'3'-57'4773,"9"33"-387,4-4-645,11 14-2838,-4 1-258,7 10-258,-2 3-258,1 9 0,-2 8-129,-6 8 129,-3 4-129,-4 1 0,-5 0 0,-5 2 129,-4-6 0,-3 1 0,-7-6-129,-3-5 129,-2-5-129,-1-2 0,1-4-129,1-5-645,5 0-1161,-1-4-2193,10 4-387,-2-18-387,5 4 517</inkml:trace>
  <inkml:trace contextRef="#ctx0" brushRef="#br0" timeOffset="27815.5909">14267 6013 4386,'-6'12'4644,"-13"9"-387,0 7-258,-2 3-3483,5 3 129,2-2-258,10 3 0,4-10-258,4-1 0,11-9 0,9-8 0,0-7 0,7 0 0,-1-13 0,1-6 0,-3-5 0,-4 1-129,-4-5 129,-6-1-129,-7 2 129,-7-1-129,-7 5 129,-7 5-129,-6 5 0,-3 3 0,-2 10 0,3 0-129,1 13-129,4-2 0,14 10-774,3-21-1806,3 23-1290,16-14-387,10-5-129</inkml:trace>
  <inkml:trace contextRef="#ctx0" brushRef="#br0" timeOffset="28143.6097">14649 5968 2580,'11'-15'4386,"-7"-1"-129,-4 16 0,-6 0-2322,-10 0-516,5 8-774,-1 0-387,2 8 0,2-2-129,3 5 0,4-3-129,1 3 0,3 1 0,5 0-129,2-1 129,2-2 0,0 1 0,2-1 0,-4 1 0,0 0 0,-5-1 0,-2-2 129,-3 1 0,-5-1 0,-4-1-129,-4-2 129,-2-3-258,2-7-129,2 3-903,-3-5-3096,14 0 129,-10-22-774,10 0 258</inkml:trace>
  <inkml:trace contextRef="#ctx0" brushRef="#br0" timeOffset="28391.6239">14878 5648 8643,'7'-5'4644,"1"22"-258,-8 3-903,0 14-3354,0 10 129,0 10-129,0 4 129,3-3 0,-1 2-258,3-7 129,2-8-258,-1-4 0,5-6-645,-7-21-1032,7 3-2322,-11-14-516,14 1-258,-14-1 0</inkml:trace>
  <inkml:trace contextRef="#ctx0" brushRef="#br0" timeOffset="28579.6346">14835 6057 6708,'-10'-8'5031,"4"-7"-129,6 15-516,11-23-3225,6 17-387,0-6-129,4 8-258,1-1-387,1 2-516,5 3-516,-9-5-2451,7 5-1032,-2-8-387,3 1-387</inkml:trace>
  <inkml:trace contextRef="#ctx0" brushRef="#br0" timeOffset="28859.6507">15399 5575 4902,'-31'46'4902,"15"-13"-387,-7 1-129,4 10-2709,-5-3-516,10 13-258,0-1-387,4 4 0,6-6-258,4 2 0,7-7-258,5-3-129,7 1-387,-2-19-2451,7 0-1419,-2-8-387,1-8-516,0-9 129</inkml:trace>
  <inkml:trace contextRef="#ctx0" brushRef="#br0" timeOffset="29435.6836">15654 5835 5031,'-52'82'4773,"26"-31"-387,3-1-129,6 3-3354,7-1-258,10-1 0,10-11-387,10-5 0,6-11 0,8-12-129,2-10 0,2-5 129,-5-15 0,3-11-258,-7-5 129,-3-6 0,-7-6 0,-3-1-129,-10-5 129,-6 1 0,-1 0-129,-12 7 0,-4 6 129,-5 13-258,-2 9 129,-3 14-129,1 9 0,0 13-387,6 17-1161,-1-1-2580,10-2-387,1 1-129,10-10-387</inkml:trace>
  <inkml:trace contextRef="#ctx0" brushRef="#br0" timeOffset="29691.6982">15923 5661 6708,'-37'70'4257,"9"-20"0,-4 11-387,-5 7-3870,0 5 387,-2-1-129,3 3 258,1-9-258,6-5 258,5-11-258,6-8-258,14-7-2064,2-16-2064,2-19-516,17 0-516,3-18 516</inkml:trace>
  <inkml:trace contextRef="#ctx0" brushRef="#br0" timeOffset="29975.7145">16009 5449 9288,'0'0'4902,"9"16"0,-8 10-387,8 10-3999,0 12 0,4 15-258,-1 8 129,4 11-129,-1 1-129,-2 4 0,-4-4-129,-2-2 129,-6-10-258,-1-11-258,-3-2-1032,-8-22-3096,1-8-387,-6-17-387,6-11-129</inkml:trace>
  <inkml:trace contextRef="#ctx0" brushRef="#br0" timeOffset="30735.758">16527 6288 7611,'53'33'4773,"-31"-6"-129,-4 10-645,-8 4-3741,-3 10-258,-6-2-258,-6-7-1161,-5 0-2709,-2-10-387,-1-14-387,3-11 0</inkml:trace>
  <inkml:trace contextRef="#ctx0" brushRef="#br0" timeOffset="30915.7683">16947 6224 5676,'40'18'4515,"-27"1"-516,-7-3-258,1 3-3999,-1-5-645,6-5-2838,3 2-387,-3-11-129,9-3-129</inkml:trace>
  <inkml:trace contextRef="#ctx0" brushRef="#br0" timeOffset="31067.777">17354 6205 5805,'24'0'4515,"-15"3"0,-9-3-516,12 13-3612,-2-5-2580,-10-8-1806,15 6-387,-6-4-258</inkml:trace>
  <inkml:trace contextRef="#ctx0" brushRef="#br0" timeOffset="31411.7966">17850 6345 7611,'25'50'4902,"-14"-28"-258,1 0-387,-4-1-3612,-5-2-1677,-2 4-2967,-1 1-645,-4-3-129,-2-5-387</inkml:trace>
  <inkml:trace contextRef="#ctx0" brushRef="#br0" timeOffset="31974.8288">18628 5761 7740,'6'77'5031,"-3"-19"-387,-3 3-516,3 14-3483,-1 4-129,1 3-129,-4-2-258,1-8-129,1-6-645,-4-18-3354,1-8-516,-1-22-258,3-18-516</inkml:trace>
  <inkml:trace contextRef="#ctx0" brushRef="#br0" timeOffset="32267.8456">18500 5813 9288,'51'-18'4902,"-17"7"-258,1 9-516,4 2-4257,4 10 129,-6 3-129,-3 7 129,-4 5-129,-9 5 0,-4 2 129,-9 2 0,-8-3 129,-5-1-129,-9 4 129,-6-8 0,1-2-129,-4-8-129,7 0-258,-4-14-1419,11 3-2451,9-5-516,0 0-258,0-14 0</inkml:trace>
  <inkml:trace contextRef="#ctx0" brushRef="#br0" timeOffset="32623.866">19144 5780 5805,'-46'75'4644,"20"-28"0,7 1-516,3-7-3483,13 7 129,3-12-387,16-1 129,8-17-129,9-5-129,4-13 0,4-6 0,-6-13-129,4-10 0,-7-2 0,-7-8-129,-7 3 129,-9-3-258,-9 3 129,-2 3 0,-18 8-129,-5 5-129,-7 11 129,-4 6-129,-2 6-129,2 4-387,9 17-1032,3-2-2451,14 0-516,10-4-258,13-6 258</inkml:trace>
  <inkml:trace contextRef="#ctx0" brushRef="#br0" timeOffset="32975.8861">19758 5684 6450,'-36'18'4644,"8"-2"-129,-6 8-258,-2-3-3870,7 3 0,-3 0 129,11 4-129,5-6 129,6 6-258,7-7 0,6 4-129,10-1-129,5-1 129,3-3-129,1 0 0,-1 0 0,-2-3 0,-5 1 0,-7-2 0,-7 0 0,-6-2 0,-8 0-129,-7-5 129,-1-1-129,-3-3-258,2 2-258,-4-11-1032,9-1-2709,4-6-387,7-7-258,5-7 0</inkml:trace>
  <inkml:trace contextRef="#ctx0" brushRef="#br0" timeOffset="33259.9023">20007 5421 8901,'18'8'5160,"-20"12"-516,-6 10-129,-1 12-4257,1 9 0,-3 6-129,3 7 0,-2 6 0,6-1-129,3-1 129,1-4-129,2-8 0,7-4 0,-2-8 0,4-11 0,1-8-129,2-7 0,2-9-387,-2-9-645,7 0-3354,-6-6-387,1-4-258,-6-6-258</inkml:trace>
  <inkml:trace contextRef="#ctx0" brushRef="#br0" timeOffset="33431.9122">19911 5964 6708,'-52'-26'5160,"40"12"-258,12 14-258,7-22-3612,21 15-387,2-7 0,6 8-387,5 3-645,-7-8-3096,4 9-1161,-9-7-387,-3 4-516</inkml:trace>
  <inkml:trace contextRef="#ctx0" brushRef="#br0" timeOffset="42591.4361">20365 5475 3354,'0'-15'4257,"2"1"129,-2 14-2451,0 0-387,0-14 129,3 23-387,-3 4-387,0 13-129,0 4-129,0 9-387,-2 3 258,1 4-387,-1-3 258,-1-5-258,2-5-129,-2-12-645,3 0-1677,0-21-2193,0 0-129,10-14-387,-5-10 1</inkml:trace>
  <inkml:trace contextRef="#ctx0" brushRef="#br0" timeOffset="43123.4665">20584 5444 1677,'0'0'4644,"5"-12"-129,-5 12-129,0 0-2967,0 0-387,-7 4 0,2 9-516,-3-2-129,1 6-258,-2 1 0,3 0 0,2-1-129,4-4 129,0 0-129,0-13 129,10 17-129,1-11 0,2 1 129,1-1-258,3 2 258,-2 0-387,-3 7 387,-1-2-258,-2 3 258,-3-1-258,-4 1 258,-2 0-129,-2-2 0,-6 1 0,-4-5 0,1-2 129,-2-1-129,-1-3-129,0-2-129,0-3-903,4-1-3096,-1-4-258,3-6-387,1-1 258</inkml:trace>
  <inkml:trace contextRef="#ctx0" brushRef="#br0" timeOffset="43311.4773">20572 5465 5805,'27'-13'4644,"-16"6"0,2 0-645,3 1-3999,1 6-1032,2 0-2838,0 0-387,-4 2-645,-2 1 387</inkml:trace>
  <inkml:trace contextRef="#ctx0" brushRef="#br0" timeOffset="43723.5008">21319 5373 3096,'-10'-4'4515,"-7"14"0,-10 18-129,1 17-3612,-15 8 129,4 19 129,-8 6-129,8 12-258,0-1 0,8 2-387,15 1-387,5-10-387,15-4-2580,8-14-1548,12-20-129,6-13-387</inkml:trace>
  <inkml:trace contextRef="#ctx0" brushRef="#br0" timeOffset="44135.5244">21832 5557 6708,'-86'77'5031,"38"-22"-516,-5-3-1290,10 16-2838,-1-4 387,18 5-129,4-11 0,18-1-129,6-11-387,18-12 0,14-12 0,8-9-129,6-12 129,6-4-129,0-17 0,2-4 0,-6-7 129,-7-9-129,-7-2 129,-9-2-258,-9-3 258,-15 0-129,-7-1 0,-16 7 0,-12 6 0,-11 5-258,-5 13-129,-5 1-258,6 18-1290,-1 3-2580,11 5-516,11 1-258,12 2 130</inkml:trace>
  <inkml:trace contextRef="#ctx0" brushRef="#br0" timeOffset="44391.539">22065 5362 5676,'-3'40'4773,"-13"6"-129,-10 8-645,-15 16-3999,2 11 0,-6 5 0,-3 3-129,-3 0 258,1-6-129,6-9-129,6-10 0,10-9-1032,2-19-2967,15-12-258,11-24-387,0 0 388</inkml:trace>
  <inkml:trace contextRef="#ctx0" brushRef="#br0" timeOffset="44687.556">22204 5342 4128,'34'63'5418,"-20"-14"-387,2 15-258,-15 5-3612,7 21-129,-9 0-129,-3 11-516,-9-1-129,-4-4-129,-4-7-387,-11-19-2580,3-4-1806,-5-19-387,0-17-258,-5-16 130</inkml:trace>
  <inkml:trace contextRef="#ctx1" brushRef="#br0">21556 6053,'0'0,"-25"0</inkml:trace>
  <inkml:trace contextRef="#ctx0" brushRef="#br0" timeOffset="74539.2634">12767 8518 1806,'-1'-14'4515,"1"14"0,-5-13-1161,1 1-645,4 12-516,0 0-774,0 0-516,-4 17-129,4 9-258,0 11-258,4 9 0,0 15-129,1 8 0,0 6-129,0 0 129,0 0-129,1-3 0,-1-8-129,0-9-129,0-12-129,-1-17-516,3-13-2967,-7-13-645,3-15 0,-3-20-516</inkml:trace>
  <inkml:trace contextRef="#ctx0" brushRef="#br0" timeOffset="74864.282">12706 8498 4257,'5'-47'4644,"7"25"-258,2 0-258,2-2-2709,11 9-387,-2-5-258,5 13-387,-1 4-129,2 3 0,-2 10-129,-3 10 129,-6 5-258,-5 8 129,-8 2-129,-6 5 129,-5-7-129,-10 5 129,-5-9-129,-4 0 0,3-8 0,-4-7 0,6-11 0,2-3 0,6 0-258,5-9-387,5 9-516,11-21-3096,5 6 0,3 0-516,8 0 129</inkml:trace>
  <inkml:trace contextRef="#ctx0" brushRef="#br0" timeOffset="75255.3043">13378 8345 2322,'0'-13'4386,"-12"13"-129,-12 9-129,0 3-1548,-2 14-1548,-2-3-387,5 6-258,4-3-129,6 5 129,7-6-258,6-2 0,10-3-129,8-3 129,5-5-129,5-2 129,-1-6-129,4-4 0,-3-2 129,-1-8-129,-1-4 129,-7-3-129,-4-5 129,-6-1 0,-5-4 0,-4 1 0,-8 3 129,-7 1-258,-6 0 0,-2 8 0,-2 5 0,0 9 0,4 0-387,4 11 0,8 11-903,3-7-2709,8 3-387,12-3-129,7-5-129</inkml:trace>
  <inkml:trace contextRef="#ctx0" brushRef="#br0" timeOffset="75659.3274">13791 8263 4128,'6'-33'4515,"-12"20"-129,-4 5-387,-9 0-2451,4 8-516,-8 0-516,6 7-258,-5 1 0,8 6-129,-3 2-129,7 1 129,1-1-129,7-2 0,2 2 0,7-2 129,5 1-258,2-2 129,3-1 0,5 1 0,-3-1 0,2 1 0,-4 0 0,-2 2 0,-6 1-129,-3 1 258,-6 0-129,-6 0 0,-9-1 0,-5 2 0,-5-3 0,-1-3 0,-3 0 0,2-5 0,3 0 0,3-5-258,7 5-516,1-7-2451,13 0-1032,0 0-129,0-13-258</inkml:trace>
  <inkml:trace contextRef="#ctx0" brushRef="#br0" timeOffset="76012.3476">14021 7857 4644,'0'-16'4515,"0"16"-258,0 6 0,-2 16-3225,0 11-387,2 5 0,0 14-387,0 3 258,2 7-258,-2-1 0,2 5-129,-1-2-129,1-3 0,2-7 0,1-5 0,2-9 0,2-12 0,2-4 0,3-11 0,1-11 0,0-2-129,1-7-387,-2-13-1161,3-2-2322,-2-2-387,-3-3-387,-3-4 258</inkml:trace>
  <inkml:trace contextRef="#ctx0" brushRef="#br0" timeOffset="76223.3597">13960 8281 5547,'-13'4'4902,"13"-4"0,3-6-516,15 3-3096,1-10 129,9 4-645,-3-6-258,5 2-387,3 7-516,-6-10-1677,2 10-2193,-1-8-387,1 2-129,-8-2-387</inkml:trace>
  <inkml:trace contextRef="#ctx0" brushRef="#br0" timeOffset="76531.3773">14789 7694 1548,'-18'12'4386,"-2"11"387,-4 14-258,-4 0-2064,4 23-387,-3-3-774,7 17-129,1 2-387,8 10-129,5-4-129,6-5 129,6-5-516,8-4 0,1-10 0,5-13-258,1-5-1290,0-20-2967,1-13-129,-3-10-387,5-18-645</inkml:trace>
  <inkml:trace contextRef="#ctx0" brushRef="#br0" timeOffset="78515.4908">13227 7134 2322,'6'-39'4386,"-6"22"-129,0 17-1806,-6-20-387,6 20-258,0 0-516,-7 28-645,0 2 0,2 15-258,-4 4 0,5 13-258,0 7 0,-1 2 0,4-8 0,1-4 0,-1-9-258,6-10 0,-1-5-129,1-20-258,6-2-1677,-11-13-1935,11-13-516,-11-10 0,0-9 1</inkml:trace>
  <inkml:trace contextRef="#ctx0" brushRef="#br0" timeOffset="78843.5096">13116 7177 2967,'0'-31'4644,"7"13"-258,3-1-258,4 1-2967,8 5 0,-2-6-387,8 13-387,-1-5-129,4 9-258,-1 2 129,-1 2-129,1 11 129,-9 6 0,0 3 129,-7 5-258,-8 3 258,-6 1-129,-2 0 129,-10-1-129,-6-3 129,-5-5-258,2-5 0,-4-6 0,2-6 129,3-4-258,8-1-129,1-1-129,11 1-903,0 0-2838,11-11-387,6 7-387,7 2 0</inkml:trace>
  <inkml:trace contextRef="#ctx0" brushRef="#br0" timeOffset="79339.5379">14016 7067 258,'0'0'4128,"0"0"129,-4-12 0,-7 2-2322,11 10-516,-18-6-387,9 6-516,-6 2-129,-2 6 129,-5 6-387,-1 2 129,-4 4 0,-2 7-129,1-1 129,1 3-258,5-2 258,5 1-258,3-6 387,10 1-258,4-6 129,7 0 0,8-5-129,3-2 129,4-5 0,3 1 0,0 0-129,2-4-129,-3 0 129,0-2-129,-5 1 0,-2-1-258,-2 4-258,-7-4-387,4 9-903,-12-9-2580,0 0-129,3 13-387,-3-13 1</inkml:trace>
  <inkml:trace contextRef="#ctx0" brushRef="#br0" timeOffset="79551.5501">13811 7534 2451,'-3'11'4902,"12"-8"-258,4-2 0,-4-2-2709,13 1-258,-8-3-774,8 2-129,-3-5-645,2-1-516,4 7-516,-9-10-3096,8-3-516,-3 1-129,-1-1-387</inkml:trace>
  <inkml:trace contextRef="#ctx0" brushRef="#br0" timeOffset="80603.6102">14298 6952 2322,'0'0'4644,"0"0"-129,2-10 0,-2 10-2709,19-5-387,-5-1-516,8 6-258,2-1-258,8 1-129,1-1 0,3 1 0,2-2-129,-1 1-129,-2 1 129,-3-2-129,-1 2 0,-7 0 0,-6 4 0,-4 3 0,-7 6 129,-6 1-129,-5 4 0,-10 10 129,-6-1-258,-4 8 129,-4 2 129,-4 3-129,1 0 0,0 0 0,5-1 129,5-6-258,6-1 258,5-7-129,10-4-129,0-3 258,10-3-129,6-5 129,3-6 0,5 1 0,-2-5 0,2 0 0,2-1 0,-4-4-258,1 2-129,-7-5-387,3 8-2451,-9-10-1290,-10 10-387,11-15-258,-11 15 1</inkml:trace>
  <inkml:trace contextRef="#ctx0" brushRef="#br0" timeOffset="80819.6226">14464 7245 5160,'0'0'5031,"0"0"-387,0 0-387,7-8-3096,8 8-516,1-3 0,5 2-258,0-2-258,3 2-516,3 1-258,-3-6-1677,1 5-2064,-1-2-129,-2-2-387,-2-3 129</inkml:trace>
  <inkml:trace contextRef="#ctx0" brushRef="#br0" timeOffset="81203.6446">15097 7028 3225,'1'14'4902,"-7"14"-645,-4-8 129,-1 2-2322,-2 6-1677,-5 1 0,2 6-129,-2-6 129,1 1-387,0-2 0,3-8-387,5 2-1032,-2-10-2709,3-6-129,8-6-258,-13-7-129</inkml:trace>
  <inkml:trace contextRef="#ctx0" brushRef="#br0" timeOffset="81419.6569">14878 7070 5805,'10'-5'5031,"1"10"-387,-1-1-1419,9 16-1677,-5-4-129,8 11-516,0-3-258,1 5-387,0 1 0,-1-6-516,-1 3-258,-3-10-2193,3-1-1806,-3-4-258,2-5-516,-3-7 258</inkml:trace>
  <inkml:trace contextRef="#ctx0" brushRef="#br0" timeOffset="81863.6823">15323 6926 6321,'-1'11'5031,"21"-11"-258,-3-7-258,9 4-3612,2-7 129,7 7-387,-3-5-129,3 8-258,-4 0-129,-6 4 0,-4 7-129,-5 5 129,-11 3-129,-5 5-129,-5 7 0,-11-1 258,-5 9-129,-4-3-129,-4 3 0,1-3 0,0 4 129,4-5-129,5-2 129,5-5-129,7-2 129,6-3 0,2-4 0,9-5 129,4-3-129,4-4 0,4-5 0,-1-2-258,4 0-516,-8-6-3225,5-2-645,-10-2-258,0-1-387</inkml:trace>
  <inkml:trace contextRef="#ctx0" brushRef="#br0" timeOffset="82051.6931">15356 7222 7353,'0'0'5031,"17"-1"-129,-1-1-258,14 2-3741,-4 0-516,0-2-2322,5 2-2193,-3 2-516,-3 2-387,-8 2-258</inkml:trace>
  <inkml:trace contextRef="#ctx0" brushRef="#br0" timeOffset="82539.721">14914 7988 7740,'19'-1'4515,"-12"8"0,-1 12-516,-6 6-3483,5 11-129,-5 5 129,2 11-129,-4 3-129,2 3 129,0-1-129,2-1 0,-2-6-129,2-6 0,1-5-387,0-13-258,3 0-516,-6-26-2580,0 0-903,0 0-387,5-9-258</inkml:trace>
  <inkml:trace contextRef="#ctx0" brushRef="#br0" timeOffset="82863.7395">14885 8040 8643,'-2'-27'4902,"7"12"0,10 10-1677,-1-8-2193,13 10-129,0-3-516,6 6 258,-1 0-129,3 3-387,-1 6-129,-6 2 0,-3 2 258,-5 3-258,-5 1 258,-8 2-387,-7-1 129,-4 2 0,-12 0 0,-4 1 0,-5-1 0,-1-1 0,-1 0-129,3-6-129,5 0-387,5-11-1161,14-2-2580,0 0-516,17 3-129,4-6-258</inkml:trace>
  <inkml:trace contextRef="#ctx0" brushRef="#br0" timeOffset="83215.7596">15364 7784 8127,'11'-17'5289,"-1"13"-258,9 6-387,-7 8-3741,9 20-129,2 3 0,2 13-258,-4 7-129,-3 7-129,-9 6 0,-4 5-129,-5-2 129,-5-4-129,-7-7-129,-4-7 0,-4-7-258,4-14-387,6 1-2193,1-22-1806,9-9-387,-10 0-516,11-12-258</inkml:trace>
  <inkml:trace contextRef="#ctx0" brushRef="#br0" timeOffset="95415.4574">18808 6902 1161,'5'-15'3741,"-5"3"-645,0 12-645,0-15 129,0 15-129,-1-11-516,1 11-258,-11-8-387,11 8-387,-17-1 0,7 1-258,-5 1-129,3 5-129,1 0-129,-2 4 0,3 1 129,3 0-258,3 3-129,2 4 0,1-2 0,4 2 0,4-2 0,2 5 0,2 3 0,-1-2 129,1 2-129,-3 2 129,-4-4 0,0 0-129,-4 1 129,-1-1 0,-6-10 0,-4 0-129,0-3 258,-5-1-387,-1-3 129,4-3 129,-2-2-129,3 0 0,1 0 0,11 0 0,0 0 0,0 0 0,0 0 0,11 0-129,5 1 129,1 5 0,1 3-129,2 5 129,-4 1 0,-4 3 0,-2 3-129,-6 4 129,-4-2 0,0 4 0,-5-2 0,-2 3 0,1 0 0,1-5 0,4 1 129,1-2 0,0-2-129,6 0 129,5-1 0,2-7-387,5 7-2064,-3-9-2193,3-5-387,-3-5-516,2-3-129</inkml:trace>
  <inkml:trace contextRef="#ctx0" brushRef="#br0" timeOffset="96723.5322">19327 6948 3999,'9'-13'4515,"-9"13"-645,0 0-903,0-12-645,0 12-645,0 0-645,-11 1-258,2 1 0,0 5-387,-1 3 0,-2 3-129,-3 5 0,1 10 0,-1 5 129,2 10-129,-2 3 258,4 7-129,4 3 0,4 5-129,3-7 129,5 0-258,6-5 0,1-8 0,4-7 0,0-8 0,-2-6 0,1-4 0,-6-10 0,0-3 0,-9-3 0,8 0 0,-8 0 0,0 0-258,0 0 0,0-6-516,0 6-645,0 0-3483,0 0-129,0 0-516,0 0-129</inkml:trace>
  <inkml:trace contextRef="#ctx0" brushRef="#br0" timeOffset="97919.6007">19590 7297 5934,'0'0'5031,"0"0"-129,0 0-387,0 0-2967,0 0-516,0-9-129,0 9 0,10-22-516,0 9 0,-2-5-129,4 2 0,-1-5-129,-2 4 129,-1 1-129,-1 3 0,-1-4-129,-6 17 0,6-19 0,-6 19-129,0 0 129,0 0 0,0 0 0,2 12-129,-2 12 258,0-3-129,0 10 258,0 2-258,0 2 258,-1 4-258,3-5 129,2-3-129,1-2-129,0-7-129,1-4-129,-1-5-258,3-1-387,-8-12-774,8 12-1806,-8-12-1419,0 0-129,-14 8-129</inkml:trace>
  <inkml:trace contextRef="#ctx0" brushRef="#br0" timeOffset="98111.6116">19630 7514 4773,'-9'1'5031,"9"-1"-129,0 0-387,0 0-1806,13 0-1032,-2-3-516,11 3-129,-3 0-387,5 0-258,-2 0-129,2 5-129,1 4-258,-5-6-258,2 6-516,-7-9-1806,5 6-2193,-3-6-258,3 0-258,-5 0-387</inkml:trace>
  <inkml:trace contextRef="#ctx0" brushRef="#br0" timeOffset="98291.6219">19985 7528 7353,'6'19'5031,"-6"-19"-258,8 22-258,-8-11-3483,7 11-129,-7-5-516,4 3-387,-4 3-516,0-11-2580,0 4-1548,0-16-258,-7 15-387,7-15-129</inkml:trace>
  <inkml:trace contextRef="#ctx0" brushRef="#br0" timeOffset="99179.6727">20438 6965 5547,'0'-13'4515,"-10"13"-258,-2 17-387,-5 11-3096,-4 5-129,1 9-129,-3 6 129,8 7 0,-2-1 129,14 4-129,2-17 0,8 1-258,10-13 0,4-7 0,5-10-129,3-12-129,-2-7 0,-1-11 0,-2-5 129,-4-6-258,-6-4 129,-6-1-129,-4-4 0,-7 3-129,-9-3 0,-6 8 0,-6 1 0,-5 5 0,-1 7-258,-1-1-129,5 17-258,0-9-1161,15 13-2580,11-3-387,0 15-129,11-6-387</inkml:trace>
  <inkml:trace contextRef="#ctx0" brushRef="#br0" timeOffset="99487.6903">20658 6855 8901,'10'-15'5031,"2"15"-258,2 2-774,5 20-3354,-1 4 0,5 15-258,-2 9 0,-4 4-258,-3 6 0,-4 4 0,-8-1 0,-2-2 0,-9-4 0,-4-5-129,-2-9 0,-2-6-129,3-7-258,1-10-387,6 5-2064,-2-21-1806,9-4-387,0 0-645,0 0 387</inkml:trace>
  <inkml:trace contextRef="#ctx0" brushRef="#br0" timeOffset="99727.7041">21086 7383 7482,'11'12'5031,"-11"2"0,0 11-387,-11 2-3870,10 9 0,-5-3-258,2 6 0,-2-2-387,1-1 0,0 1-903,-7-14-3096,5-2-774,-3-7-645,10-14-129</inkml:trace>
  <inkml:trace contextRef="#ctx0" brushRef="#br0" timeOffset="101951.8313">21030 6760 2322,'-9'-6'4902,"9"6"-258,-5-14 0,5 14-2709,0-12-516,0 12-387,10-15-258,-1 8 0,-1-2-258,6 6-258,-2 1-129,3 2 129,1 3-258,0 8 129,2 4-129,-4 1 0,-1 3 0,-2 3 0,-1-1 129,-3 1-129,-7 2 0,-2-3 129,-7 2-129,-3 2 0,-3-2 129,-2-1-129,-3 4 0,4 1 0,0 0 0,6 3 129,4-4-129,5 2 129,2-2 129,9-2-258,5-6 129,4-3 0,1-2 0,0-5 0,0-5 0,-1 1-129,-5-4 129,-2 0 0,-12 0 0,12 0-129,-12 0 129,0 0-129,0 0 129,-4 0-129,4 0-129,-13 12 129,6 1 0,-2 5 0,1 4-129,4 5 129,-1 5-129,0 1 129,3 2 0,2 1 0,0 1 0,0-3 0,2-3-129,-1 1 258,-1-8 0,0-4-129,-7-2 129,-2-6 0,-2-3-129,-3-3 0,2-4-258,-3-2-387,6 1-1161,-3-1-2967,12 0-258,-3-15-258,3 15-258</inkml:trace>
  <inkml:trace contextRef="#ctx0" brushRef="#br0" timeOffset="104791.9937">21670 7144 2322,'67'-22'4386,"-29"13"-129,-3-3-387,-5 5-2709,3 3-516,-7 4-1161,-10 0-2580,-3 0-774,-13 0-645,0 0 387</inkml:trace>
  <inkml:trace contextRef="#ctx0" brushRef="#br0" timeOffset="104980.0045">21704 7244 1419,'1'15'4515,"12"-11"258,5-2-387,4 3-2838,0-5-258,10 0-258,-3 0-774,3-5-645,1 4-2193,-1-5-1548,-1-4-387,0-3-387</inkml:trace>
  <inkml:trace contextRef="#ctx0" brushRef="#br0" timeOffset="105256.0203">22293 6730 6321,'0'0'4902,"0"0"-129,3 17-258,-1 8-4128,-2 4 129,2 12 0,-3 4-129,6 7 0,0-1 0,2 3 0,1-5-258,2-4-129,-3-2-258,2-7-516,6 2-1806,-3-17-1935,0-5-645,-3-9-129,3-2 259</inkml:trace>
  <inkml:trace contextRef="#ctx0" brushRef="#br0" timeOffset="105671.044">22489 7062 5160,'0'0'4902,"6"7"-258,-5 12-258,2 5-3870,-3 2 0,7 3-129,-3-1-129,3 1-129,-1-7 0,4-5 0,-1-7-129,1-2 0,1-5 0,0-3 0,1-6 0,-2-5-129,1-3 129,0-3-129,1-2-129,-1-4 129,0 2-129,-3 0 258,0 2-129,-1 3 129,-7 16-129,7-16 129,-7 16 258,7 7-129,-3 6 0,1 3 0,0 3 129,0 1-258,1-2 258,1 4-129,0-7-129,-1 0-129,0-2-258,-6-13-387,14 13-2967,-14-13-645,10 1-645,-10-1 129</inkml:trace>
  <inkml:trace contextRef="#ctx0" brushRef="#br0" timeOffset="105904.0573">22920 7002 5676,'2'15'5031,"-2"1"-387,0 5-129,0 3-3870,0 3 0,-2-2-129,5 4-129,-2-3-387,2-7-516,4 1-774,-7-20-2967,5 13-516,-5-13-129,9-4-258</inkml:trace>
  <inkml:trace contextRef="#ctx0" brushRef="#br0" timeOffset="106068.0667">22937 6866 5031,'-10'-66'5031,"5"46"-387,3 9-129,2 11-2838,0 0-1290,0 0-516,4 12-1290,1 0-2967,3 1-129,1 1-516,2-4 0</inkml:trace>
  <inkml:trace contextRef="#ctx0" brushRef="#br0" timeOffset="106355.0831">23165 6649 3870,'7'-13'4773,"7"13"0,-10 12-258,5 19-3096,-9 1-516,4 13-129,-4 2-258,4 10 0,-4 2-258,4 0 129,-2-6-129,3-4-129,0-7 129,3-6-258,0-5 129,1-6-129,4-9 0,-2-8-516,6 4-903,-17-12-2451,17 0-903,-17 0-387,11-14-129</inkml:trace>
  <inkml:trace contextRef="#ctx0" brushRef="#br0" timeOffset="106520.0926">23150 7063 3999,'-46'-30'5031,"37"24"-129,9 6-387,22 0-2967,-1 0-645,15 5-258,-3 0 0,4 2-774,1 9-2193,-9-9-2193,-6 0-387,-10-3-387,-13-4 259</inkml:trace>
  <inkml:trace contextRef="#ctx0" brushRef="#br0" timeOffset="107392.1425">15876 8249 6450,'0'0'5031,"0"0"-258,6-2-258,4-7-2967,11 9-645,-7-2 0,13 2 0,-6 0-387,6 0-129,-6 1-258,3 1-258,-4 5-516,-9-7-1419,2 1-2451,-13-1-258,0 0-516,0 17-129</inkml:trace>
  <inkml:trace contextRef="#ctx0" brushRef="#br0" timeOffset="107556.1518">15932 8367 8514,'8'21'5289,"6"-21"-387,5 3-258,1-3-3612,6 7 129,0-4-645,0-1-903,9 1-3999,-8-3-258,0 0-645,-8-5-258</inkml:trace>
  <inkml:trace contextRef="#ctx0" brushRef="#br0" timeOffset="114391.5428">16527 8069 2193,'0'-14'4257,"-4"1"258,4 13-1161,0 0-774,-7-16-516,7 24-516,0-8-387,0 35-129,0-9-387,4 19-129,-1 5-258,1 11-129,-1 4 0,1 1 129,-1 0-258,0-1 129,-1-3 0,1-10-129,-1-9 129,0-7-129,0-8-129,-1-13-645,5 0-903,-6-15-2709,6-8-387,-5-8-258,2-8-258</inkml:trace>
  <inkml:trace contextRef="#ctx0" brushRef="#br0" timeOffset="114863.5698">16662 8512 1935,'24'-2'4902,"-14"2"-387,-10 0 129,11 13-1806,-3 10-1032,-8-6-516,7 10-387,-5-3-387,5 5 0,-1-5-129,1-2 0,0-3-129,0-4-129,-7-15 129,12 19-129,-12-19 0,11 0-129,-11 0 0,11-21 0,-4 6-129,4-8 0,-1 0 0,5-6 0,1-1 258,3 4-258,0-2 129,-2 5 0,0 7 0,-2 3 0,-1 8 0,-5 5 0,-1 11 0,-2 5 0,-3 6 0,1 3 129,0 1-129,-1 0 0,1 1 0,-1-3 129,2-5 129,1 0-258,0-5-129,-6-14-516,15 16-3096,-15-16-645,13 0-387,-13 0-387</inkml:trace>
  <inkml:trace contextRef="#ctx0" brushRef="#br0" timeOffset="115111.584">17111 8493 8385,'12'-9'5031,"-3"13"-516,-4 8-129,-2 0-3741,4 8-129,-3 0-258,1 5 0,-2-2-129,1-1-129,-1 2-129,-1-11-387,5 9-2451,-7-22-1419,0 0-258,0 0-516,11-6 0</inkml:trace>
  <inkml:trace contextRef="#ctx0" brushRef="#br0" timeOffset="115279.5936">17173 8199 10062,'-8'-15'4644,"8"15"-129,0 0-903,0 13-4515,0-13-3225,6 16-387,3-6-258,3-3-258</inkml:trace>
  <inkml:trace contextRef="#ctx0" brushRef="#br0" timeOffset="115595.6117">17456 8087 9804,'10'-11'4773,"-8"25"-129,-2 11-258,-3 3-3999,2 13 258,-2 2-387,3 13 0,-2-1-129,2 3-129,0 2 0,0-5 0,5-2 129,-1-4 0,0-8-129,2-6 129,0-6 0,2-9-129,3-7 129,-1-6 0,2-6-387,0-4-129,6 1-1548,-6-12-2451,2-1-387,-6-4-387,-1 2-387</inkml:trace>
  <inkml:trace contextRef="#ctx0" brushRef="#br0" timeOffset="115795.6231">17382 8520 8514,'-12'-7'5418,"10"-6"-258,2 13-387,26-14-3354,-9 2-258,9 8-258,-2-4-258,5 4-258,-5 2-516,1-4-387,5 6-3096,-12-2-1290,2-4-129,-7-6-645</inkml:trace>
  <inkml:trace contextRef="#ctx0" brushRef="#br0" timeOffset="116599.6691">18034 8229 6450,'0'0'4644,"0"0"-258,-7 9-258,5 21-2967,-8 1-387,6 16 0,-1 0-387,2 7 129,3 2-129,8-1 0,1-8 258,8 0-129,0-12 0,4-7-129,1-10 0,2-9 0,2-9-258,-2-5 129,1-13-129,-1-8-129,-3-6 0,-1-2 129,0-6-129,-5-2 0,-5 0 129,-1-5 0,-6 2 0,-1 2 0,-2 4 0,-5 3-129,-1 7 129,0 2-258,0 10 129,6 17-129,0 0-774,0 0-3741,0 0-258,6 0-258,8 6-516</inkml:trace>
  <inkml:trace contextRef="#ctx0" brushRef="#br0" timeOffset="117299.7091">18754 8379 2967,'35'-35'4644,"-21"19"0,-3 2-129,-2 9-1677,-9-6-1677,0 11 0,0 0-516,-11 8 0,-3 4-387,0 6 0,-6 2-129,-1 7 129,-3-1-129,3 1 0,0 0-129,3-2 258,4-3-258,5-3 129,6-7 0,3 0-129,9-3 129,8-1-129,5-3 129,4 1-129,5 0 129,-2 1-258,-3 4 129,-3 3 0,-5 5 0,-8 1 129,-6-1 0,-5 1 0,-12 5 129,-6-5 0,-3-4 0,-4-3-129,2-4 129,-3-6-516,6 2-129,1-6-645,20 1-2967,-12-10-516,12 10-645,9-18-258</inkml:trace>
  <inkml:trace contextRef="#ctx0" brushRef="#br0" timeOffset="117555.7238">19041 8619 7611,'7'0'4773,"-7"0"-258,3 21-258,-7-3-3225,3 10-387,1 2 0,0 9-258,1 3 0,0 6 129,3-6-258,-3 2-129,3-3-258,-3-4-129,3-2-516,-4-16-774,2 1-2967,-2-20 0,0 0-516,0 0-129</inkml:trace>
  <inkml:trace contextRef="#ctx0" brushRef="#br0" timeOffset="117870.7418">18996 8595 7482,'4'-69'5289,"7"46"-516,1 1-129,8 7-2451,2-1-1419,9 8-258,-1 3-387,2 5 0,-3 5-129,-1 8 0,-5 4 0,-5 5 0,-6 1 129,-7 1-129,-5 4 0,-7-3 129,-8-3-129,-2 2 129,-8-3-129,1-3 129,0-6-129,0 2 129,4-7-258,6-6 129,5 2-516,9-3-774,0-10-3225,9-5-258,11 1-387,5-8-387</inkml:trace>
  <inkml:trace contextRef="#ctx0" brushRef="#br0" timeOffset="118138.7571">19789 8148 5676,'15'-13'5160,"-15"13"-258,-17 5-387,-12 7-1677,-1 31-2193,-4 2 0,0 19 258,1 1-387,4 14 129,4-3-129,11 5 0,11-5 0,1-9-258,16-5-129,7-9-129,6-8-258,2-13-774,8-5-3870,-6-13 0,0-8-387,-5-10-387</inkml:trace>
  <inkml:trace contextRef="#ctx0" brushRef="#br0" timeOffset="118410.7727">19980 8366 9546,'12'0'5160,"2"23"-258,-13 2-387,2 23-3741,-3-5-516,0 8 129,0 5-258,0 0 0,0 1 0,0-6 0,0-3-129,-4-11-387,4-1-387,-7-21-2451,7-15-1290,0 0-516,0 0-258,-7-26 0</inkml:trace>
  <inkml:trace contextRef="#ctx0" brushRef="#br0" timeOffset="118711.7899">19948 8472 7740,'-4'-92'5289,"4"53"-258,7 12-129,2-7-2838,13 17-903,-5-6-258,9 13-387,-2 3-258,5 1 0,-4 6-129,0 1 0,-3 7-129,-4 4-129,-5 5 129,-5 2 0,-7 4 0,-1 4 0,-11 4-129,-4 0 129,-5-1 0,-1 2 0,0-3 0,-1-3-129,2-4 0,4-2-129,7-2-387,9-18-645,-1 15-3612,1-15-129,15 7-258,1-7-387</inkml:trace>
  <inkml:trace contextRef="#ctx0" brushRef="#br0" timeOffset="118899.8007">20361 8706 7740,'21'55'5418,"-16"-20"-129,-5-6-516,-5 10-2322,-5-6-1548,3 8-258,-7-3-387,2 2-387,-2-1-645,-5-13-3612,6 0-516,-1-18-258,4-6-258</inkml:trace>
  <inkml:trace contextRef="#ctx0" brushRef="#br0" timeOffset="122190.9889">20706 8386 4257,'11'8'4773,"-2"11"-258,0 1-387,5 11-2838,-9-1-258,9 9-258,-8 1-387,3 1-129,-3-5 0,1-7 0,-6-6-129,2-5 0,-3-18 0,0 14-129,0-14 0,0-16 0,-3-6 0,-2-4-129,2-1 0,0-7 129,5 1-129,-2 1-129,3 0 258,8 8 0,3 2 0,6 6 0,1 6 258,1 3-258,2 1 129,0 2-129,-5 2 129,0 2 129,-5-1 0,-4 0-129,-10 1 129,10-10 0,-10 10 0,0-18-129,0 6 0,-3-1 0,1-1-129,-2-1-129,4 15 129,-5-17 0,5 17 0,0 0 0,0 0 0,0 13 0,2 1 0,1 4 0,2-2 129,-1 0 0,1 2-129,2-3 129,3-1-129,-2-6 129,-8-8 129,15 5-258,-15-5 0,10-3-258,-10 3 129,3-23-258,-3 23-129,-3-28-774,1 16-3096,-7-2-387,1 3-387,-1-1-129</inkml:trace>
  <inkml:trace contextRef="#ctx0" brushRef="#br0" timeOffset="122583.0113">21189 8163 10191,'0'0'5547,"10"15"-387,4 15 0,3 1-4386,8 16 0,0 4-258,4 8 0,-3 6-258,-3 4-129,-5 1 0,-5-2-129,-10-2-129,-3-11 129,-10-6-258,-6-9-258,0-4-258,-6-23-1161,7 5-3225,-1-15 0,8 0-516,-1-3-258</inkml:trace>
  <inkml:trace contextRef="#ctx2" brushRef="#br0">24192 14157 0,'0'0'0,"0"0"0,0 0 0,0 0 0,0 0 0,0 0 0,0 0 0,0 0 0,0 0 0,0 0 0,0 0 0,0 0 0,0 0 0,0 0 0,0 0 0,0 0 0,0 0 0,0 0 0,0 0 0,0 0 0,0 0 0,0 0 0,-109 98 0,109-98 0,0 0 0,0 0 0,0 0 0</inkml:trace>
  <inkml:trace contextRef="#ctx0" brushRef="#br0" timeOffset="141655.1022">19610 9307 1032,'0'0'2451,"0"0"-387,0 0-258,0 0-645,0 0-387,4 0-258,-4 0-258,17 0-258,-7 0 129,4 0-129,3 0 0,4 1 0,0 0 129,0 1-129,2-2 129,1 0 129,2-2-129,-1-2 0,-1 0 129,2-2-129,-4 2 0,0 2 129,-3 1-258,-1 1 129,-3 0-129,-2 0-129,-2 2 129,-11-2 0,11 6 129,-11-6 0,0 0 0,0 0 129,0 0-129,0 0 258,0 0-129,0 0-129,-8 1 0,8-1 0,-13 0-129,4 0 0,-4-1-129,0 0 129,-1 0-129,-1 1 129,-2 0-129,1 0 129,2 0 0,0 0 0,5 1 0,9-1 0,-12 0 0,12 0 0,0 0 0,7-7 0,2 5-129,5-2 129,1 2 0,3 1-129,3-1 129,1 2-129,0 0-129,-1 2 258,0-2-129,-1 1 129,-6-1 0,0 1 0,-6-1 129,-8 0 129,9 0-129,-9 0 0,0 0 0,-4-1-129,4 1 129,-20-3-129,8 1 0,-4 0 0,-2 1 0,0-1-129,-3 2 129,1 0 0,1 0-129,-1 0 129,5 0 0,1 4 0,0-1 0,4 0 0,3-1 0,7-2 0,-14 6 0,14-6-129,-7 5 129,7-5 0,0 0-129,-10 2 129,10-2-258,0 0 258,0 0-129,0 0 129,0 0-129,0 0 129,0 0-129,7 2 0,-7-2-387,10 1 0,-10-1-516,7 0-1677,-7 0-903,0 0 516</inkml:trace>
  <inkml:trace contextRef="#ctx0" brushRef="#br0" timeOffset="142895.1731">20695 9238 1548,'-19'-1'3225,"11"-7"-516,8 8-774,-5-16-258,3 5-516,2 11-258,0-12-129,0 12-387,0-11-129,0 11 0,0 0 0,6-9 0,-6 9 0,18-1-129,-4-2 0,3 2 0,8-1 0,0-2-129,5 1 129,3-1-129,-1-1 0,1-3 0,-2 5 0,-2-2 0,-4 1 0,-5 2 0,-3 1-129,-2 0 129,-6 1 0,-9 0 0,0 0 0,0 0 0,0 0 0,-10 8 0,-4-2 0,-3 0 0,-3 1 129,-5 0-129,-1-1 0,-1 0 0,3 0 0,0-2 0,3-1 0,5-1 0,7-2 0,9 0 0,0 0 0,6-6 0,10 0 0,3 2 0,5 1 0,0-1 0,3 1 0,-1 2 0,-4-1-129,-1 2 129,-7 0-129,0-1 129,-6 1-258,-8 0-258,0 0-1548,6 16-1806,-6-16-258,-8 8 129</inkml:trace>
  <inkml:trace contextRef="#ctx0" brushRef="#br0" timeOffset="161571.2413">20554 8121 516,'-50'198'1290,"32"-84"-129,6 0-516,10 9-129,6-3-258,16-11 0,8-12 0,10-13 129,10-16 387,7-19 387,10-14-258,-3-26 129,6-9 129,-3-29 258,2-7-129,-14-26-129,2-10 129,-19-17-258,-5-8-129,-12-29 129,-7-3-387,-14-9-258,-8-1 0,-10 6-516,-8 10-387,-7 20-258,-11 16-774,-2 43-2838,-10 33 0,-4 24-258</inkml:trace>
  <inkml:trace contextRef="#ctx0" brushRef="#br0" timeOffset="184367.5452">1960 7323 129,'-20'2'2580,"1"-2"-258,7 0-129,3 0-387,-8-3 0,8 3-258,-8-3-387,7 3-129,-8 0 0,9 0-387,-7-2 0,5 2-129,-4-2-258,3 0 0,-3 0-129,-2-3 387,1 3-387,1 1 0,-3-3 129,0 3 0,1 1-129,2 0 0,-1 0 129,4 0-258,-3 3 0,4-1 0,1 6 0,10-8 0,-14 16 0,10-1 0,1 7 0,0 2 0,2 5 0,1 12 0,0 0 0,1 8 0,2 4-129,1-2 129,-1 9-129,-1 2 258,0-3 0,-2 2 0,3-3 0,-3 2 0,0 3 0,0 2 0,0-1 129,0-2-258,0 5 0,0-3 0,2 1-129,-2 0 0,1 1 258,-1-3-129,1 3 129,-1 1-258,0 1 387,0 2-258,0 5 129,1 4-129,-1-3-129,0 1 258,0 3-129,0 2 129,0 5-258,0-4 258,0 5-129,2 3 129,-2 2-129,-2-1 129,2 4-129,-2-2 0,1-1 0,-1-1 129,-1-4-129,3 1 0,-1-1 0,1-2 0,0-4 0,0-3 0,0-1 0,0 1 0,0-6 0,1-5-129,2 0 258,1-1-129,1 1 129,-2 1-129,2-5-129,-1-1 258,1-1-129,-1 1 0,-2-5 258,2-6-129,-2 1 129,3 9-1032,-5-14 258,3 11-258,-3-12 258,0-47-129,0 0 645,2 99-645,-2-42-387,0-18 258,0 0 774,0-3 129,0 1-129,0-7 129,0 3-129,2-1 0,0-3 0,-1 1 129,1-3 0,0 2-129,-1-3 129,3 19 774,-4-12 129,5 10-129,-5-8 0</inkml:trace>
  <inkml:trace contextRef="#ctx0" brushRef="#br0" timeOffset="186018.6396">1600 12578 645,'-2'10'1161,"2"-10"-258,0 16 0,0-16-129,2 21 129,-1-7 129,1 7 129,-2-1-129,0 2 258,0 1-387,0 5 129,-1-4-387,1 3 129,-2-3 0,2 0-129,0-3-129,0 4-129,-2 3-129,2 0 129,0 0-258,0 3 258,0 2-129,0-2 0,0-1-129,0-3 129,0-5 0,2-3 0,-2-3-129,2-3 258,-2-13-129,3 14 129,-3-14-129,0 0 0,0 10 0,0-10 0,0 0 0,0 0-129,0 0-129,0 0 0,0 0 0,0 0 0,0 0 0,0 0 0,0 0 0,0 0 0,0 0 0,0 0-129,0 0 258,9 4-129,-9-4-129,10 0 129,-10 0-129,16-1 0,-5-3 0,1 1 0,1-1-129,2 1 129,0-3 258,3-3-258,2-2 258,-1 1-129,0 0 129,1-1 0,-3 0-129,-3-1 0,-1 5 129,-2 4-129,-2 3-516,-9 0-1806,12 9-1419,-5 4-387,-4-3-387,-1 1-386</inkml:trace>
  <inkml:trace contextRef="#ctx0" brushRef="#br0" timeOffset="205441.7506">10089 13700 516,'0'-27'3870,"0"16"258,0 11-129,0 0-1161,-2-17-645,2 17-258,-2 11-774,2 8-387,0 5-129,3 11-258,-3 3-258,2 11 129,0 3-258,-2 3 129,3-2-129,-2-2 0,0-6 129,1-4-129,-2-4-129,3-7 0,1-5 0,-1-7-387,5 0-387,-8-18-1548,12 8-1806,-3-8-129,2 0-516,-1-7 516</inkml:trace>
  <inkml:trace contextRef="#ctx0" brushRef="#br0" timeOffset="206324.8011">10517 13725 3612,'-4'-16'4386,"1"5"-129,3 11-1161,-11-22-516,11 22-516,-11-19-645,11 19-387,-7-20-258,7 20-258,-12-18 0,12 18 0,-13-11-387,13 11 129,-18-6-129,18 6 0,-16 4 0,16-4-129,-16 24 0,12-2 129,-1 0-129,3 6 0,-1 6 0,3 4 0,0 2-129,0 3 258,4-4-258,-1 4 258,1-2-258,-1-4 129,3-4 0,-2-3 0,1-4 0,-2-4-129,2 1 129,-1-5-258,0-6 129,-4-12-258,6 22-516,-6-22-1548,0 0-1806,-6 7-387,6-7-258,-15-1 0</inkml:trace>
  <inkml:trace contextRef="#ctx0" brushRef="#br0" timeOffset="206545.8137">10296 14112 7998,'-4'-14'4773,"7"3"-516,7 3 0,-4-6-2967,10 6-387,-2-6-129,6 5-129,0-3-387,1 2-258,0 3-387,-1-1-387,6 8-1935,-7-3-1548,2 1-387,-6-1-258,0 2-129</inkml:trace>
  <inkml:trace contextRef="#ctx0" brushRef="#br0" timeOffset="206785.8275">10603 13946 7740,'6'23'4386,"-4"-7"-516,0 3 0,-1 3-3483,4 4-258,-1 4 258,0 9-387,1-3 129,0 3-129,0-1 0,-1-3-129,-1-3 0,-1-5-258,3-2-903,-5-8-2580,0-17-387,0 14-129,0-14-258</inkml:trace>
  <inkml:trace contextRef="#ctx0" brushRef="#br0" timeOffset="207161.849">10632 13994 7611,'-2'-47'4515,"2"27"-129,0 0-387,0 8-2967,5-6-258,7 8-129,1-2-258,5 7 0,0 2-129,5 3-129,0 5 0,2 6 0,-6 2 129,2 4-258,-5 5 0,-6 2 0,-3-2 129,-4-1-129,-6-2 129,-6 1-129,-5-4 129,-5-3 0,-1-5 0,-4-1 129,3-5-129,2 0 129,1-2-129,7 0-129,1 0-129,10 0-387,0 0-2322,7-6-1677,6 6-129,1-5-516,5 0 0</inkml:trace>
  <inkml:trace contextRef="#ctx0" brushRef="#br0" timeOffset="207648.8768">11317 13560 4386,'12'-23'4644,"-12"23"-387,-5-5 0,-3 12-1935,-9 3-645,3 23-516,-5 1-387,1 18-129,-2 5 0,6 9-258,2 0-129,5 5 0,6-5-258,2-4 0,11-6 0,4-9-516,5-6-258,-4-18-1419,10 1-2322,-5-9-129,1-7-387,-5-8-387</inkml:trace>
  <inkml:trace contextRef="#ctx0" brushRef="#br0" timeOffset="207905.8915">11516 13877 8643,'11'-7'4386,"-11"7"-258,3 21-258,-3 3-3741,0 10 0,0 4-129,2 9-129,1 3 129,1 4-129,-1-1 129,-1-3-129,3-2-129,-3-11-1161,0-4-2451,-1-8-516,-1-25-129,0 0-129</inkml:trace>
  <inkml:trace contextRef="#ctx0" brushRef="#br0" timeOffset="208228.91">11533 13812 9417,'11'-50'4773,"-4"36"-129,1-3-516,1 11-3612,1-2-129,2 7 0,2 1-258,1 6 129,-1 2-129,3 3-129,-2 1 0,-2 5 129,-3 0-129,-3 5 129,-2-3-129,-5 5 0,-5 2 0,-6-2 129,-4-2 0,-2 0-129,-2-2 0,2-8 129,0 1-387,1-6 0,16-7-774,-15 8-3225,15-8-258,0-8-387,13-7-129</inkml:trace>
  <inkml:trace contextRef="#ctx0" brushRef="#br0" timeOffset="208641.9336">11998 13707 3096,'-46'37'4386,"22"-16"-387,-1-2 129,0 0-2451,11 9-129,-6-7-645,13 6-129,2-3-387,5 3-129,5-2 0,6-2-129,5-4 0,2-2 129,5-3-129,1-6 0,2-6-129,-2-2 129,3-4-129,-6-13 0,-1-3 129,-2-8-129,-6-4 258,-4-3-258,-6-2 129,-2-2-129,-7 7 129,-5 2-129,-5 5 129,-1 11-258,-4 8 129,2 6-129,3 11-258,-2 2-774,9 13-2838,3 0-258,5 0-387,4-3-258</inkml:trace>
  <inkml:trace contextRef="#ctx0" brushRef="#br0" timeOffset="209061.9576">12365 13641 7998,'-36'12'4386,"17"-9"0,2 4-903,0-7-2709,10 3-129,-4-2 0,11-1-258,-5 11-258,5-11 0,2 21-129,5-8 0,1 4 0,3 2 129,0-1-129,3 3 129,-2 1-129,0-4 0,-3 5 0,-2-1 129,-2-5-129,-4 2 129,-1 0-129,-4-5 0,-6 1 129,-2-2-129,-3-4 129,-1 1-129,3-1-129,0-3 0,4 0-258,-1-6-1935,10 0-1677,0 0-645,7-21-129,5 3-258</inkml:trace>
  <inkml:trace contextRef="#ctx0" brushRef="#br0" timeOffset="209385.9762">12557 13361 11094,'0'14'4902,"0"7"-258,0 6-129,-4 7-4386,4 7-129,0 9 129,0 7-129,0 5 0,-2-1-129,2-2 129,0-2 0,0-5 0,2-4 0,3-11 129,4-8-129,3-8 0,2-8 129,6-6-129,-3-7 0,4-2-387,3-4-645,-12-13-2451,6 4-1032,-5-9-387,-5 3-258</inkml:trace>
  <inkml:trace contextRef="#ctx0" brushRef="#br0" timeOffset="209566.9865">12526 13769 7740,'-21'18'5031,"21"-18"-258,0 12-129,9-11-2838,6-1-1032,11-2-516,1-5-516,1-3-3999,3 1-258,-1-6-258,1 1-516</inkml:trace>
  <inkml:trace contextRef="#ctx0" brushRef="#br0" timeOffset="209850.0027">12806 13345 9933,'0'0'4902,"4"12"-129,8 11-387,4 13-3612,1 5-516,2 11 129,-2 6-129,-2 13-129,-4 3-129,-4-2 129,-7-2-258,-4-1 258,-7-8-129,-3-10 0,-3-8-129,0-14-387,0-1-1161,-1-16-2838,6-6-258,1-6-387,11 0-129</inkml:trace>
  <inkml:trace contextRef="#ctx0" brushRef="#br0" timeOffset="212569.1582">13178 13645 6450,'-8'4'4773,"8"-4"-258,0 0-258,0 0-2967,0 0-516,9-4-129,5 3-129,1-3-129,3 2 0,0-5-129,3 5-129,-4-3 129,1 2-258,-2 2 0,-4 0-387,0 1 0,-12 0-129,14 0-129,-14 0-645,0 0-516,0 0-1032,0 0-1806,0 0 129,0 0-129</inkml:trace>
  <inkml:trace contextRef="#ctx0" brushRef="#br0" timeOffset="212833.1733">13177 13781 7353,'-6'13'4902,"11"-13"-129,-5 0-387,23-5-2967,-11-9-516,9 13 129,-4-7-516,6 7-258,-6 0 0,3 1-258,-1 0-258,-5-1-516,5 1-3870,-9 0 0,-10 0-387,0 0-516</inkml:trace>
  <inkml:trace contextRef="#ctx0" brushRef="#br0" timeOffset="217389.4339">13834 13179 1935,'-9'-8'3870,"9"8"129,-10-7-1806,-1-2-258,11 9-387,-20-9-258,20 9-516,-19-3-258,12 3 129,-6 0-258,13 0-129,-14 12 0,9-1 0,0 0 0,0 9 0,3-3 0,0 5 0,0 3 129,2 5-129,0-4 129,4 9-258,-2-2 129,2 5-129,-1-2 129,0 1-258,0-5 0,-2 3 129,-1-4-129,-1-8 0,-2-1 129,-3-5-129,-5-5 129,0-3 0,-4-3-129,0-4 0,-2 0 0,-1-2 129,1 0-129,3 0 0,4 0-129,0 2 129,10-2 0,0 14 0,0-14 0,16 20-129,0-6 129,3-1 0,2 4 0,-1 5 0,0 0-129,-4 4 129,-2 6 0,-5 2 0,-2 3 0,-7 0 0,2 2-129,-2-4 258,0-4 0,0-1-129,0-10 258,-2-4-129,2-16 129,16 18-129,-4-13 0,2-5-387,10 2-3999,-7-2 0,1 0-774,2-1-258</inkml:trace>
  <inkml:trace contextRef="#ctx0" brushRef="#br0" timeOffset="219089.5312">14223 13306 903,'0'0'3483,"0"0"516,0 0-903,-3 6-1032,-8-6-258,7 11-516,-9-7-258,7 9 0,-5-5-258,4 6-129,-3-3 0,3 5-387,-3 1 258,6 11-129,-2-3-258,2 8 129,1 3-129,2 9 129,0 3-129,1 8 0,0-2 0,4 0 0,1-2 0,1-3 0,1-7 0,0-4 0,0-12 0,1-2 0,-2-6-129,2-7 129,-8-11 0,12 17-129,-12-17-258,12 1 0,-4 1-516,-4-9-1806,-4 7-1677,7-12-516,-7 12 129,9-16-645</inkml:trace>
  <inkml:trace contextRef="#ctx0" brushRef="#br0" timeOffset="221861.6897">14492 13598 3225,'0'0'4257,"0"0"0,0 0-387,-3 5-2064,3 15-774,-2 1-516,2 5-129,0 6-258,4-2 129,0-3-129,0 3 0,1-10-129,2-6 129,-7-14 0,15 8-129,-6-13 0,-2-4 129,3-9-129,-3-2 129,0-4-129,-2 3 129,0-3-129,1 4 129,-3 6-129,2 2 0,-5 12 129,10-8-129,-10 8 129,12 13 0,-8 0-129,2 5 0,1 4 0,2-3 129,0-2-129,-1-3 0,1-5 0,-1-1 0,2-7 0,-1-1 0,-1-12 129,1-2-129,-2-7 0,2 1 0,-1-5 129,-1 3-129,1 3 0,-1 4 0,-7 15 0,7-13 0,-7 13 0,7 9 0,-5 8 0,1 1 0,-1 1 0,2 3 0,1 1-258,0-8-387,5 6-1935,-10-21-1548,15 16-258,-8-16-258,2 0 0</inkml:trace>
  <inkml:trace contextRef="#ctx0" brushRef="#br0" timeOffset="222249.7119">14986 13606 3612,'-2'14'4515,"-7"5"-258,-2 4 0,1 5-2967,-6 1-129,9 5-258,-5-6-129,9 4-258,3-7-129,6-3 0,5-8-258,7-6 0,5-8-129,0-2 129,2-11-129,-2-4 129,-3 1-129,-3-4 129,-3 0-129,-6-1 129,-3-1 0,-5 3-129,0 1 129,-10 0-129,-3-1 129,-3 8-129,0 1 0,-6 3 0,3 6 0,0 1 0,4 7-258,5 2-129,10 10-1806,0-7-2064,8-1-129,7-4-387,6-5-258</inkml:trace>
  <inkml:trace contextRef="#ctx0" brushRef="#br0" timeOffset="222761.7412">15332 13341 9288,'-23'-20'4644,"11"14"-387,12 6-1032,-13 0-2580,13 0-129,0 20-258,5-2 0,0 3-129,4 9 0,-1 1 0,1 5-129,-2 6 258,0 0-258,1 3 129,-5 0 0,2-5-129,-1 0 0,-2-7 0,0-4 0,1-9 0,-1-8 0,-2-12-129,0 0 129,8-13 0,-7-8-129,0-2 129,-1-4-129,-3 1 129,-4 1-129,-2 8 0,-3 5 129,-3 5 0,-1 7 0,-3 13 0,2 4 129,3 9 129,4 6 0,0-2 0,9 3 258,1-8-258,11-1 0,2-5-129,5-4 129,3-4-258,-1-9-258,6 4-774,-10-11-3354,8-2-129,-4-9-516,-1 0-129</inkml:trace>
  <inkml:trace contextRef="#ctx0" brushRef="#br0" timeOffset="223221.7675">15597 13676 8514,'-7'19'4902,"7"-19"-387,0 0 0,0 0-3483,14-10-258,-2-2 0,3 0-258,1-7-129,0 2-129,-2-1 0,1 0-129,-5 1-129,-1 0 129,-4 1-129,-2 1 0,-3 4 129,-5-4-129,-2 5 0,-5 0 0,-5 3 0,0 6 0,-4 1 0,-1 4 129,1 10-129,1 7 129,1 8-129,5 5 129,1 3 0,9 6 0,3-3 0,2 4 129,12-6-258,2-2 129,5-6 0,4-7-129,-1-10-129,2-9-129,1-3-645,-6-13-1806,3-2-1806,-6-9-516,4 2-129,-6-8-387</inkml:trace>
  <inkml:trace contextRef="#ctx0" brushRef="#br0" timeOffset="223421.779">15899 13715 6708,'9'41'5031,"-4"-12"-258,-2-5-387,4 11-2064,-5-10-1290,4 9-129,-5-5-645,1 2-258,0-4-258,-2-7-516,0 6-2322,0-26-1290,-11 17-258,3-17-387,8 0-258</inkml:trace>
  <inkml:trace contextRef="#ctx0" brushRef="#br0" timeOffset="223761.7984">16382 13455 5805,'7'-16'4644,"-2"2"-258,-5 14-129,-3 12-3096,-10-1-258,3 12 129,-8 3-387,2 9 129,-5-1-258,0 8 129,-1-8-258,-1 5 0,-4 1-258,6-8 0,0-1-129,1-8-387,6-3-645,-3-20-1806,17 0-1548,-14-8-387,14-12-129,0-12-258</inkml:trace>
  <inkml:trace contextRef="#ctx0" brushRef="#br0" timeOffset="223985.8112">16110 13434 7353,'-3'-12'5160,"4"19"-258,3 3-129,8 13-2064,-1-6-1935,12 10 0,-2 0-258,6 4-258,-1-1-129,3 0 0,-2-1-258,-3-6 0,1 1-258,-5-2-129,-1-3-387,-4-16-1290,2 6-2322,-5-9-387,-1-1-258,-1-10-129</inkml:trace>
  <inkml:trace contextRef="#ctx0" brushRef="#br0" timeOffset="224257.8268">16455 13181 11739,'0'-13'5160,"13"13"-516,3 23-387,1-2-3354,9 12-258,-2 8-129,5 9-258,-4 5-129,-4 5-129,-3 3 0,-8-3-129,-7 0-129,-7 0 129,-10-6-129,-5-8-258,1-6-129,-9-17-1290,8 2-2709,-1-12-258,8-8-387,3-9-129</inkml:trace>
  <inkml:trace contextRef="#ctx0" brushRef="#br0" timeOffset="224805.8581">16829 12804 7224,'5'-16'5031,"11"27"-258,-9 27-258,2 30-903,-3 11-3225,7 21 0,-2 16 0,-1 20-129,0 10-258,-1 2 129,-1-7 0,-1-5-258,-2-14 129,0-16 0,-3-20-129,-2-20 0,1-18-516,-2-28-3225,1-20-903,0 0-258,-4-31-258</inkml:trace>
  <inkml:trace contextRef="#ctx0" brushRef="#br0" timeOffset="233185.3374">19600 13109 2580,'-24'-18'4386,"7"13"0,1 0 0,-7-5-2580,7 12-129,-7-1-516,5 16-129,-6-2 129,6 15-387,-4-5 0,5 12 0,1-1-258,4 3-129,4-3 0,5 4-258,5-6 0,6-3-129,4-1 0,5-6-129,0-2 0,1-6-129,4 1-387,-3-16-387,8 7-2709,-13-8-903,5-2-387,-8-9-258</inkml:trace>
  <inkml:trace contextRef="#ctx0" brushRef="#br0" timeOffset="233378.3485">19338 13370 4386,'-9'0'5547,"9"0"-387,14 0-516,5 0-1419,3-7-2193,9 5 0,-2-4-1032,2-8-1935,3 8-2322,-6-4-645,0-1-387,-3-5-258</inkml:trace>
  <inkml:trace contextRef="#ctx0" brushRef="#br0" timeOffset="234325.4026">20063 12916 3612,'0'0'4773,"0"0"-258,2-24-1935,-2 24-258,0-18-516,0 18-516,-3-16-258,3 16-387,-15-15-258,5 14 0,-4 0-258,-1 2 0,-1 5 0,1 5 0,2 4 0,0 3-129,3 4 129,3 3-129,4 1 0,3 1 0,3-2-129,6 4 129,-1-6 0,2 4-129,1-2 129,-3-1 0,-2-1-129,-1-1 129,-7-1 0,-3-4 0,-4 0 0,-6-2 0,1-4 0,-1-3 0,-2-2 0,3-3 0,4 0 0,2-2 0,8-1 0,-8 0 129,8 0-129,0 0 0,9 7 0,0-3 129,-1 2-129,6 1 0,-1 4 0,1 0 0,-4 1 129,0 2-129,-3 4 0,0 0 0,-7 3 0,2 0 0,-2 0 0,0-3 129,0 3-129,2-3 0,1-5 129,1 0-129,-4-13 258,14 19-516,-4-12 0,0-7-645,11 0-3483,-7-6-258,6-8-387,-1-11-258</inkml:trace>
  <inkml:trace contextRef="#ctx0" brushRef="#br0" timeOffset="234581.4173">20347 12977 10449,'7'-15'5289,"-5"25"-387,0 12-129,-2-3-4257,2 9 0,-1 5-258,3 2-129,-4 5 0,4-1 0,-1-2-258,0-3 129,0-2-387,-3-9-129,4 2-387,-4-25-1161,10 23-2451,-10-23-645,16 5 0,-6-5-387</inkml:trace>
  <inkml:trace contextRef="#ctx0" brushRef="#br0" timeOffset="234729.4257">20490 13353 3354,'23'3'5031,"-13"7"-258,-4 4-258,1 10-1806,-7-7-1161,1 10-774,-1-7-387,0 7-387,-3-3-516,-2-9-1161,3-1-2580,2-14-387,-8 12-129,8-12-516</inkml:trace>
  <inkml:trace contextRef="#ctx0" brushRef="#br0" timeOffset="235181.4516">20756 13018 9030,'5'-11'5031,"2"-5"-129,-7 16-387,9-14-3741,0 11 0,-9 3-258,16-3-258,-6 3 0,2 0-129,2 4-129,-1 2 0,1 4 129,-2 2-129,-2 5 0,-4 2 0,-3 5-129,-3 2 129,-3 1 0,-6 2 0,-5 0-129,-2 0 129,0 0-129,0-4 129,-1 2 0,2-6 0,4-1 129,2-2-129,4 0 129,3-5-129,2-13 129,5 18 0,6-11 129,2-3-258,2-2 129,5-2-129,-1 0-387,-3-2-258,11-1-3483,-10-7-645,2 0-387,-7-7-516</inkml:trace>
  <inkml:trace contextRef="#ctx0" brushRef="#br0" timeOffset="235777.4857">21030 12749 9804,'-7'-20'5289,"14"0"-387,7 14-129,-4-3-3999,12 6-258,-1 0-129,0 3-129,-1 3-129,-3 6 0,-1 2-129,-5 2 0,-4 3 0,-5 3 0,-2 4 0,-2 0 0,-5 4-129,-2 1 129,-2 3 0,4-1-129,0 2 129,3 1 0,3-2 0,-1-3 0,6-5 0,3 1 0,5-3 0,-1-7 0,3-4 0,-4-3 0,4-5 129,-4 0-129,-1-2 0,-9 0 0,8 0 0,-8 0 0,0 0 0,0 0 0,-1 18-129,-4-3 129,1 4 0,-1 5 0,1 0-129,1 2 129,1 2 129,1-1-129,1-4 0,0-1 129,-1-6-129,1-2 0,0-14 0,0 16-129,0-16-387,0 0-258,0 0-2451,-8 0-1548,8 0-387,-13-6-258,13 6 0</inkml:trace>
  <inkml:trace contextRef="#ctx0" brushRef="#br0" timeOffset="243321.9172">17135 13481 903,'-5'-15'1677,"5"15"-1935,-5-14-258,5 14-129,0 0 258</inkml:trace>
  <inkml:trace contextRef="#ctx0" brushRef="#br0" timeOffset="243952.9533">17134 13347 3096,'0'0'4386,"0"0"0,0 0-258,0 0-2064,8 0-516,-8 0-516,3 27-258,-1-10 0,5 8-258,-7-5-129,5 2-129,0-5 0,-1 3 0,3-10-129,-7-10 0,13 6-129,-13-6 129,17-7-129,-9-6 0,0-4 129,1-2-129,4-1 258,-2-3-129,2 1-129,1-1 129,1 6 0,-1 1 0,3 4-129,-2 6 258,1 6-258,-2 1-129,-4 11 129,0 6-129,-6 4 129,3 2-129,-2 0 129,0-4-129,0 0 129,1-6 129,3-6-129,2-7 0,2-6 129,-2-7-129,1-6 129,3-2 0,-3-3-129,1-1 129,1 5 0,-7 1 0,4 7-129,-3 5 258,-8 6-258,14 0 0,-14 0 0,8 21-129,-4 0 129,2 1-129,0-1 129,1 2-129,2 0-258,-1-6-516,9 4-3483,-5-11 0,4-6-516,-2-4-258</inkml:trace>
  <inkml:trace contextRef="#ctx0" brushRef="#br0" timeOffset="244308.9737">17846 13295 9288,'-27'34'4644,"10"-11"-516,4 1 129,-1 0-3741,11 3 0,3-9-129,6-1-129,11-9-129,7-5 129,5-3 0,1-8-258,1-7 129,1-3 0,-8-5 0,-1 3 0,-8-5 0,-7 3 0,-8 0 0,-2-2 0,-11 7 0,-6 1-129,-3 6 0,-4 2 0,0 8 0,-1 0 0,5 14-258,2 0-258,13 12-2193,3-9-1806,4 1-129,13-7-387,11-3-387</inkml:trace>
  <inkml:trace contextRef="#ctx0" brushRef="#br0" timeOffset="244789.0011">18421 12929 8514,'-7'-10'4644,"7"10"-258,-15 14-258,11 17-3354,1 1-129,6 12 0,1 6-258,6 6 129,0 1-258,5 7 0,-1-7 0,0-3-129,-3-7-129,0-8 0,-2-7 129,-2-11 0,-7-21-129,8 7 129,-8-12-129,0-14 0,-5-9 0,-5 1 129,-5-5-129,-4 0-129,-2 4 129,-1 6 129,-3 11-129,0 6 0,1 6 0,2 12 0,3 12 0,3 2 129,6 1 0,4 1 0,6 0 0,3-5 129,10-8-129,5 0 0,4-12-129,7-4-387,8 0-516,-7-14-3612,9-3-129,-1-9-516,-2 4-387</inkml:trace>
  <inkml:trace contextRef="#ctx0" brushRef="#br0" timeOffset="245218.0256">18654 13357 5934,'-4'14'4902,"4"-14"-387,4 3-129,7-3-2580,-1-3-1032,8 0 129,-2-8-516,4 3-129,-2-3 0,0 0 0,-4-6 0,0 3-129,-4 0 0,-5-2 0,0 0 0,-5-1 0,-5 0 0,-4-1 0,-4 6 0,-2 1-129,-3 8 129,1 3 0,-5 12 0,5 10 0,1 7 0,3 8 0,4 5 129,7 5 0,2-3 0,4 0-129,10-4 129,7-6 0,2-12 0,4-2-129,-1-13 129,1-6-258,-2-1 0,-1-8-774,3-2-3999,-13-6-258,0 3-387,-8-4-258</inkml:trace>
  <inkml:trace contextRef="#ctx0" brushRef="#br0" timeOffset="247709.1681">13316 13253 516,'0'0'2967,"0"0"258,0 0-645,0 0 258,0 0-129,0 0-645,0 0-516,0 0-387,0 0-129,-5-8-258,5 8-129,-12-2-129,12 2-129,-14-2-129,6 2 0,-1 0-129,-1-2 129,1 1-129,-3-1 0,-1 2 0,2 0 0,-3 2-129,1 0 258,1 4-129,-1 2-129,-1 1 0,0 1 0,3 1 0,1-1 0,-1 1 129,2 0-258,0 1 129,9-12 258,-12 20-387,12-20 387,-11 19-387,6-9 258,2 4 0,-2-1 0,2 0-129,-1-2 0,1 0 0,1 0 0,0 1 129,2-12 0,0 16-129,0-16 129,1 17-129,-1-17 129,8 15 0,-8-15-129,12 14 129,-12-14-129,15 15 0,-6-8 0,-2-1 0,3 1 129,1-3-129,-1-1 0,2 2 0,0-4 0,2 0 129,-1-1-129,1 0 0,-2 1 0,3 2 0,-1-2 0,-4 0 0,1 2 0,0 0 0,-2 1 0,-2 0 0,2-2 0,-1-2 0,0 3 0,1-3 0,0 1 0,1-1 0,-3 0 0,4-4 0,0 1 0,-2 0 0,1 1 0,-3-1 0,2-2 0,-9 5 129,13-2-258,-13 2 258,0 0-129,7 0 0,-7 0 0,0 0 0,0 0 0,0 0 0,0 0-129,0 0-258,8 10-774,-8-10-3225,0 0-258,0 0-258,0 0-387</inkml:trace>
  <inkml:trace contextRef="#ctx2" brushRef="#br0" timeOffset="159210.1063">22747 15956 0,'0'0'0,"0"0"0,0 0 0,0 0 0,0 0 0,0 0 0</inkml:trace>
  <inkml:trace contextRef="#ctx0" brushRef="#br0" timeOffset="311604.8228">17864 13994 1806,'0'-11'2193,"0"11"-258,0 0 129,2-13-258,-2 13-387,0 0-129,0-14 0,0 14-258,0 0-129,0 0-129,0 0-258,0 0 0,0 0-129,0 6 129,0 8-258,0 8 0,0 2-129,0 7 0,2 1 0,-1 4 0,-1 2 0,4-2-129,-3-7 129,3 2-129,-4-8 0,4-3 0,-2-3 0,0-6-129,-2-11-129,0 0-258,17 10-1032,-17-10-2193,6-6-387,-6 6-258,11-21 129</inkml:trace>
  <inkml:trace contextRef="#ctx0" brushRef="#br0" timeOffset="312092.8507">18075 14020 903,'9'-3'3741,"-9"3"129,0 0-1290,-5 21-516,-2-8-129,6 14-258,-9-7-387,10 8-129,-2-3-387,2 8-387,2-8 129,8 3-387,0-9 258,4 1-387,3-6 129,2-1 0,2-12 129,0-2-258,0-13 129,0-2 0,1-5-129,-4-5 129,-3-5 0,0-5 0,-1-2 0,-7-1 0,-2 0-129,-3-2 129,-2-2-129,-4-1 0,-6 3 0,-4 8 0,-4 4 0,-1 11 0,-1 4 0,-2 12 0,5 8 0,-3 15 0,6 8-129,3 3-129,5 9-774,-2-8-1677,8 7-1548,0-6-258,8-4-258,2-3 129</inkml:trace>
  <inkml:trace contextRef="#ctx0" brushRef="#br0" timeOffset="312340.8649">18416 14206 1935,'28'10'4515,"-17"-4"0,-1 6-258,-2 5-1806,-8-17-1290,9 30-387,-7-9-387,1 3-258,-4-1 0,0 2 0,-2-2-258,-4-7-258,6 5-774,-5-7-2967,6-14-129,0 0-129,0 0-129</inkml:trace>
  <inkml:trace contextRef="#ctx0" brushRef="#br0" timeOffset="313004.9028">18862 13909 1032,'7'-17'4128,"-7"17"129,0-19-129,-6 6-2193,6 13-387,-9-20-516,9 20-129,-13-13-387,4 9-129,-1 2-258,0 2 0,-2 2 0,1 8 0,-2 4 129,2 8-129,-1 1 129,2 4 0,1 0 0,4 2-129,2-5 258,3-2-258,0-5 0,5-4 0,5-8-129,3-4 0,2-2 0,2-10 0,0-3 0,0-2 0,0-3 129,-3-2-258,-2-1 258,0 1-129,-5 2 129,0 5-129,-4-1 129,-3 15-129,3-14 129,-3 14 0,0 0 0,0 11 0,-3 7 0,3 4 0,-3 5-129,3 6 258,0 1-258,0 2 129,0 1-129,0-4 0,0 2 129,0 1-258,0-9 258,-1-2-258,1-5 129,0-4-258,0-2-129,0-14-387,1 15-903,-1-15-2322,0 0-645,0 0-129,12-4-258</inkml:trace>
  <inkml:trace contextRef="#ctx0" brushRef="#br0" timeOffset="313244.9166">19004 14267 2193,'19'9'3612,"-6"2"645,-8 3-1935,-5-14-387,7 23-645,-7-23-387,0 26 0,0-14-258,0 4 0,-4-4-387,3 3 0,-5-2 0,3-1-129,3-12-129,-11 16-129,9-6-903,2-10-2967,-9 10-258,9-10-129,0 0-258</inkml:trace>
  <inkml:trace contextRef="#ctx0" brushRef="#br0" timeOffset="331416.9559">19351 13949 3354,'11'-49'3870,"-2"27"-645,-7-7-258,7 17-516,-9-7-516,0 19-516,0 0-516,4 20-258,-4 9-258,-4 11-129,-1 8-129,1 2 0,-2 1 129,5-2-258,0-2 129,1-5-129,0-9 0,0 0-129,2-11 129,-2-6-516,6 2-129,-6-18-903,0 0-2838,12 5 0,-12-5-516,8-12 129</inkml:trace>
  <inkml:trace contextRef="#ctx0" brushRef="#br0" timeOffset="332016.9903">19703 13996 3225,'25'-32'4128,"-14"19"-387,-4 2-1548,-7-10-645,5 10-129,-5-5-387,0 16-258,-10-20-129,10 20 0,-21-18-258,9 14 0,-3 3-258,0 1 129,-3 10-258,2 4 129,-4 5-129,3 5 0,1 5 129,3 3-129,0 0 129,6-2-129,3 0 129,4-8-129,5-3 129,8-8-129,5-7 129,3-4-129,6-4 0,0-11 0,0-4 129,1-6 0,-2-1-129,-4-3 129,-3 4 129,-4-1-129,-6 4 0,-2 4 0,-2 7 0,-5 11 0,0 0 0,0 0 0,-7 23-129,0 2 0,0 7 0,-1 5 129,1 3-129,1 3 0,1 0 0,1 0 0,0-6 0,4-3-129,0-5 129,0-1-387,0-4-387,0-11-516,10 3-1935,-10-16-1161,9 8-387,-9-8-129</inkml:trace>
  <inkml:trace contextRef="#ctx0" brushRef="#br0" timeOffset="332213.0015">19934 14277 2580,'23'-1'4773,"-14"1"-258,0 2-387,-9-2-1935,12 18-774,-12-4-645,2 7-258,-2 0-258,0 4-129,-4 2-387,-2-8-903,4 6-2967,-4-9-258,2-3-258,4-13-387</inkml:trace>
  <inkml:trace contextRef="#ctx0" brushRef="#br0" timeOffset="334697.1436">20310 13889 2709,'6'-30'4644,"-2"15"-258,-4 15-1032,1-31-1677,-1 31-258,5-16-387,-5 16-258,0 0-258,0 0-129,4 7-129,-2 12 0,-2 5 0,2 6 129,-1 2-258,1 10 0,0-3-129,-1 5 129,0-4 0,-1-4 0,0-5 0,0-2-129,-1-6 129,1-7-258,1-3-129,-1-13-774,5 13-1161,-5-13-2322,8-1-129,-2-11-516,3 0 387</inkml:trace>
  <inkml:trace contextRef="#ctx0" brushRef="#br0" timeOffset="335125.168">20483 13880 903,'-11'49'3483,"5"-19"387,-2 3-1935,4-8-387,4 6-129,0-13-258,7 4-129,0-12-258,9-1-129,-1-7-129,5-2-258,-2-6 129,0-2 129,-1-9-258,0 2 129,-5-3 0,1 3-129,-7-6 129,-1 1-258,-5-1 129,0 1-129,-8 2 0,-2 1-129,-4 3 129,-2 3-129,-1 7 0,0 4-129,-3 3 129,2 6-258,4 9-258,-1-2-516,7 11-2193,-1-4-1161,6-2 258,1-2-774</inkml:trace>
  <inkml:trace contextRef="#ctx0" brushRef="#br0" timeOffset="335544.192">20591 14098 3096,'-12'15'4128,"-2"-5"-258,-1-1-1935,3 12-387,-4-5-129,7 6-258,-4-3-258,9 6-129,-1-7-129,5 3-258,2-10 0,8 6-129,1-11 0,6 1-129,-1-7 129,2-3-129,1-11-129,0 3 258,-1-3-258,0-5 129,-8 2-129,1-5 258,-6 1-516,1 1 516,-6 0-258,-4-2 0,-5 2 0,-5 2-258,0 0 258,-3 4 0,2 4 0,-1 2-258,6 8-387,-2 0-774,11 8-2580,1 5-516,0 2-387,8 3 0</inkml:trace>
  <inkml:trace contextRef="#ctx0" brushRef="#br0" timeOffset="335849.2095">20824 14231 7611,'20'8'5160,"-9"2"-387,-11-10-129,15 28-3741,-15-14-258,-3 9-387,-3 4-645,-7-5-903,9 12-2580,-9-13-774,0 2-258,2-9-387</inkml:trace>
  <inkml:trace contextRef="#ctx0" brushRef="#br0" timeOffset="341368.5251">21116 13899 129,'4'-18'3999,"-2"6"258,1-7-1290,6 10-516,-6-13-645,8 10-258,-6-10-258,9 11-387,-4-5-258,2 9-129,-2-1-258,3 3 0,-2 4-258,-2 1 129,-1 6-129,-1 7 129,-1 4-129,-1 5 0,-5 3 0,0 2 0,-4 6 0,-3 1 129,-3-2-129,-2-1 0,0-4 0,-2-1 0,1-6 0,4 0 0,-1-8 0,4 1 0,6-13 0,0 15 129,0-15 0,9 11 129,0-9-129,5 0 0,-1 0 0,1 2 0,0-1 0,1 0-129,1-1-129,-3-2-387,3 5-645,-16-5-1419,21 0-1548,-10-3-774,-2-1 0</inkml:trace>
  <inkml:trace contextRef="#ctx0" brushRef="#br0" timeOffset="341796.5496">21534 13730 3483,'0'0'3999,"-7"2"-258,0 11-2193,-10 1-258,8 14-129,-5-6-258,5 9 129,-2-5-258,6 4 129,3-9-387,4 2-129,5-10-258,8 0 129,1-10-129,4-3-129,1 0 129,-1-7-129,1-4 129,-1-2 0,-2-4-129,-3-3 0,-3 0 129,-4 1 0,-2-4-129,-6 3 0,0-2 129,-4 0-129,-6 3 0,-4 5 0,-3 1 129,0 1-258,-2 7 129,0 0-129,4 5-387,-3 2-387,10 14-1806,-4-4-1677,4 6-258,2-1 0</inkml:trace>
  <inkml:trace contextRef="#ctx0" brushRef="#br0" timeOffset="342256.5759">21602 13956 1161,'-12'11'3999,"4"-5"258,-2-2-1548,1 13-774,-7-8-387,6 14-258,-4-10-387,4 8 0,3-3-387,4 5-129,1-6 0,4 2-129,7-7 0,4 3 0,1-6 0,3-1 0,1-3-129,0 0 0,1-5-258,-1 0 258,-2-7-258,0 0 129,-3-3-129,-3-4 129,-3-1 0,-2 0 0,-5-2 129,0 0-129,-3-1 0,-5-1 0,-3 5 129,-4 0-129,4 3-129,-2 3 0,4 7-258,-4-1-387,11 9-903,2-7-2709,-7 23-258,7-12-129,5 3 130</inkml:trace>
  <inkml:trace contextRef="#ctx0" brushRef="#br0" timeOffset="342504.5901">21866 14152 4257,'9'21'5031,"-9"-7"-129,0 5-387,-3 9-2064,-11-7-1548,7 7-645,-2 3-645,-6-9-1548,6 1-2451,1-4-387,8-19-258,-11 10 129</inkml:trace>
  <inkml:trace contextRef="#ctx0" brushRef="#br0" timeOffset="343244.6324">22072 13687 1935,'-17'-14'4515,"17"14"129,-4-17-258,4-1-2451,9 10-516,1-8-387,7 8-387,-1 0 0,4 4-258,-3 2 0,1 2-258,-1 6 0,-3 5-129,-4 9-129,-1 3 129,-3 2-129,-3 7 129,-6 3-258,-1 2 129,-7 5 0,-3-3 0,-4 1 0,-2-2 0,0-3 0,-2-3 129,6-4-129,2-6 129,7-5 129,5 0-129,4-4 0,10-4 129,4 1-129,5-3-129,1-2 0,0-2-258,4 1-516,-7-6-903,8-3-2451,-6-4-258,1-6-129</inkml:trace>
  <inkml:trace contextRef="#ctx0" brushRef="#br0" timeOffset="343680.6574">22406 13635 3999,'13'-1'5031,"-5"1"-516,2-3-129,-1 3-2064,1-2-1935,5 2-129,-1-1 0,0 1 0,0-1-129,3-1 258,0 0-129,3-2 0,-3-2 0,2 2 0,-2 0-129,0 2-129,-4 2 0,-3 0 0,-10 0 0,8 17 0,-8 1 0,-4 3 0,-6 4-129,0 8 258,-3 5-129,-1 3 0,-1 3-129,2 0 129,1-1 0,0-1-129,1-6 0,4-3 0,1-1-387,-2-12-387,8 4-387,-10-15-1677,9 3-1677,1-12-258,0 0 0</inkml:trace>
  <inkml:trace contextRef="#ctx0" brushRef="#br0" timeOffset="343920.6711">22418 13983 5160,'8'-19'5160,"3"8"-387,6 0-258,0-4-3354,7 5-387,-2 2-129,6 6-258,-1 0-387,-2 2 0,1 1-129,-4 1-387,6 11-1290,-8-6-2580,0 0-387,-3-2-516,-3 1 387</inkml:trace>
  <inkml:trace contextRef="#ctx0" brushRef="#br0" timeOffset="344124.6828">22787 14165 3870,'5'45'4773,"-3"-20"-258,-1 1-258,-1 2-2451,-1 2-1548,-5-3-387,0 5-387,-7-7-645,5 5-1161,-4-11-1935,0-8-387,1-3 129</inkml:trace>
  <inkml:trace contextRef="#ctx0" brushRef="#br0" timeOffset="344525.7057">23027 14110 8901,'31'-1'5031,"-18"1"-258,-3 3-1161,-10-3-6450,0 0-1806,0 16-258,0-16-387</inkml:trace>
  <inkml:trace contextRef="#ctx0" brushRef="#br0" timeOffset="344696.7155">23239 14137 4386,'9'-2'4773,"7"2"-129,-8 0-645,2 0-2967,0 5-2451,1 0-2709,-1-2-129,0 1-774</inkml:trace>
  <inkml:trace contextRef="#ctx0" brushRef="#br0" timeOffset="344832.7233">23433 14137 903,'29'-23'4386,"-17"21"129,-12 2-258,12-2-3870,0 6-3096,-12-4-903,13 14-645</inkml:trace>
  <inkml:trace contextRef="#ctx0" brushRef="#br0" timeOffset="344996.7327">23647 14127 5676,'26'3'2451,"-16"2"-2322,-10-5-258,16 18-4386</inkml:trace>
  <inkml:trace contextRef="#ctx0" brushRef="#br0" timeOffset="353356.2108">9970 5837 2967,'5'-21'3741,"-3"7"-129,-2-8-2193,0 0-774,0 3 129,0 1 129,1 2-387,-1-1 258,0 17-258,0 0-129,-3 7 129,-4 15-258,-6 14-129,2 8 0,-4 9 129,-1 9-258,-4 3 129,5-1-129,0-5 0,1-4-129,3-5 129,6-11-387,-4-12-129,8-6-645,1-21-1290,0 0-1548,0 0-258,0-11 129</inkml:trace>
  <inkml:trace contextRef="#ctx0" brushRef="#br0" timeOffset="353589.2241">9710 6141 774,'-14'33'3612,"14"-8"387,-1 0-2064,1-1-516,11 11-387,-3-7 0,10 7-258,-3-7-129,6 1-387,-1-11 129,6-6-129,3-12-258,2-5-129,4-10-1677,3-11-2064,1-15-387,2 1 0</inkml:trace>
  <inkml:trace contextRef="#ctx0" brushRef="#br0" timeOffset="362952.7597">23085 14800 903,'0'-10'2193,"9"4"-387,-9 6 0,0 0-129,0 0-258,0 0-258,0 0-258,0 0-258,-8-13 0,8 13 0,-10-6-258,10 6 129,-12-7 0,12 7-129,-16-11 0,16 11-129,-18-8 129,11 4-258,-5 1 0,2 3 0,1 0 0,-1 0-129,0 5 0,-2 3 129,0 1-129,1 4-129,1 3 129,-4 1-129,3 0 129,0 1-129,-1 0 0,2-1 0,2 1 0,1-2 129,0 1 0,5-2-258,1-2 516,1 0-129,6-3 0,-6-10 0,18 18-129,-5-11 129,2-5 0,0 0 0,1-2-129,1-5 129,2-3-129,-3-6 129,1 0 0,1-2 0,-2 0 0,-2-2 0,2 2 0,-7 0 129,1 5-129,-10 11 0,10-14 0,-10 14 0,0 0-129,0 14 129,-4 3 0,-2 7-129,-2 6 129,-2 3-129,0 4 129,1-1-258,0 0 258,-1-1-258,5-2 129,-1-6 0,1-4-387,-1-7-516,6-1-2838,0-15-645,0 13-387,0-13 258</inkml:trace>
  <inkml:trace contextRef="#ctx0" brushRef="#br0" timeOffset="363472.7894">23417 14805 1419,'11'-24'3741,"-11"24"0,-13-3-1806,-3 3-1548,3 7 129,-8 6-387,0 9 129,-2 2-129,3 7 129,-2-3 258,6 5-129,1-7 129,8 1-387,3-7 258,3-6-258,8-7-129,7-5 0,2-2 129,3-7 0,0-6 258,2-3 0,-2-7-129,1 2 129,-3-2 258,-4 4-129,3-1 0,-7 5 0,-1 1-258,-8 14 0,0 0-129,0 0 0,0 20-129,-4 5 129,-7 6-129,2 4 0,-2 9-129,1-1 129,2 2 129,0-2-129,1-6-129,-1-4 129,4-6-516,-3-12-2322,7-15-1548,-3 14-258,3-14-387</inkml:trace>
  <inkml:trace contextRef="#ctx0" brushRef="#br0" timeOffset="363944.8164">23668 14781 903,'15'-22'4257,"4"14"0,-4-9-129,9 3-2967,2 6-645,0-1-258,3 3-129,-3 1 0,-1 5 0,-7 0 0,-2 10 129,-16-10 129,9 24 0,-12-11 129,-5 11 0,-10-6 0,1 7 129,-8-4-258,4 3 0,-3-6-129,7 0 0,1-3-258,4-7-516,12 4-1677,0-12-2322,0 0-129,12 6-516</inkml:trace>
  <inkml:trace contextRef="#ctx0" brushRef="#br0" timeOffset="364096.8251">23832 14996 3225,'-16'29'4902,"3"-15"-129,6 5-1935,-13-13-903,13 8-1419,-1-8-4128,5 4-516,3-10-645,0 0-129</inkml:trace>
  <inkml:trace contextRef="#ctx0" brushRef="#br0" timeOffset="369412.1291">23509 15291 1677,'0'-15'4773,"8"15"-129,-8 0-258,24 27-2838,-20-10-645,4 12-129,-3-2-645,-2 2-516,-1 7-2064,-2-7-1677,-8-4-387,-2-3-387</inkml:trace>
  <inkml:trace contextRef="#ctx0" brushRef="#br0" timeOffset="370068.1667">23839 14839 2709,'0'0'4515,"0"0"-1032,0 0-774,-5 9-645,8 13-516,-4-5-387,1 13 0,-6-3-258,6 11-387,-6-8 129,4 9-129,-3-7-129,3 0-258,0-2-129,2-8-129,0 1-645,0-23-1161,7 13-2838,-7-13-129,0 0-387</inkml:trace>
  <inkml:trace contextRef="#ctx0" brushRef="#br0" timeOffset="370504.1916">23983 14892 3483,'9'-17'4902,"-9"17"129,0 0-645,-4 16-3096,-8-3-516,4 14-258,-4 0 0,4 6-387,0-1 258,5 1-387,3-4 258,5-4-258,8-2 0,4-5 0,3-10 0,5-4 0,0-4 258,0-2-258,-2-8 258,3-7 129,-6-7 0,-1 1-129,-3-6 0,-2-2 129,-10-4-129,-1-1 0,-6 0-516,-9 0 258,-4 7-258,-6 6 129,-2 10-129,-7 9 0,5 5 0,-3 11-258,8 18-903,-5-3-3096,13 4-516,3-4-387,10 2 129</inkml:trace>
  <inkml:trace contextRef="#ctx0" brushRef="#br0" timeOffset="370984.2191">24652 14887 5160,'48'-41'5031,"-48"41"-774,0 0 0,-18-43-3870,-16 42-387,3 1-129,-15 14 0,0 5 129,-4 6 0,12 0 0,-3 5-258,17-3 516,10-3-129,14-5 0,12-3 0,15-7 0,10-4 0,-3-5 129,3-5 516,5-11-258,-3 1 387,-39 15-258,65-43 258,-65 43-258,44-45 129,-44 45-258,0 0-258,0 0 0,30-47 0,-30 47-129,0 0-129,0 0 258,-36 65-387,36-65 258,-29 86-387,16-37 0,-3 5-129,2-4 258,4-4-258,2-3-129,-1-9-258,2 5-516,0-25-1032,-3 1-2580,10-15-258,-19 12-387</inkml:trace>
  <inkml:trace contextRef="#ctx0" brushRef="#br0" timeOffset="372840.3252">24979 14510 3354,'0'0'4902,"0"0"-387,0 0-129,0 0-3096,0 0-645,0 0-258,39-41 0,-39 41-258,0 0 0,54 17-129,-54-17 0,0 0 0,39 75 129,-39-75-129,5 77 129,-5-77 0,-10 90 258,10-90-129,-26 91 0,26-91 258,-26 78-387,26-78 258,-22 60-387,22-60 129,0 0-129,-10 63 0,10-63 0,0 0-129,0 0 129,0 0-129,0 0 0,29 51 129,-29-51-129,0 0 0,0 0 129,41 30 0,-41-30 0,0 0 0,17 52 258,-17-52-129,-4 49 0,4-49 0,-16 68 0,16-68 0,-19 70-129,19-70 0,-16 71 0,16-71 0,-8 62 0,8-62 0,0 0 0,-8 63 0,8-63 258,0 0-129,0 0 0,0 0-129,0 0-645,0 0-3999,0 0-387,0 0-387,-45 52-387</inkml:trace>
  <inkml:trace contextRef="#ctx0" brushRef="#br0" timeOffset="383019.9075">1125 14852 2451,'0'0'1677,"0"0"-645,0 0 129,14 0-516,3 1 129,5-1 0,5 0 129,12-4-129,7-1 0,10-7-258,-3-1 0,15-5-387,-5 0 129,14-6-129,-8-3 129,9 1-258,-9-2 129,4 0-129,-5 0 0,-6 2 258,-6 4-129,-4 4-258,-10 7 129,-6 6-774,-15 2-387,2-3-2064,-5 12-516,-7-5 129</inkml:trace>
  <inkml:trace contextRef="#ctx0" brushRef="#br0" timeOffset="383355.9267">2141 14313 1677,'-18'-4'3612,"9"1"258,9 3-258,0 0-2451,0 0-516,13-8 0,1 8-258,5 3 0,3 2-129,6 5 258,0 3-258,3 6 0,-3-4-129,0 5 129,-1 3-387,-1-2 258,-7 0 0,-5 2 0,-4-2 0,-4 1-129,-5 2-129,-1-8-774,0 0-1935,0-4-1161,0-12-258,0 0-129</inkml:trace>
  <inkml:trace contextRef="#ctx0" brushRef="#br0" timeOffset="415354.7569">4110 16504 3612,'0'0'4386,"0"0"-258,0 0-1677,0 0-258,0 0-903,0 0-258,0 0-516,0 0 129,0 0-258,0 0 129,0 0-129,0 12 258,0-12-387,-7 28 0,1-17 0,-4 11 0,-1-5-129,-2 7 0,-3-2 0,0-1 0,1 1 0,1 0 0,0-5 0,1-3-258,2-2 258,4-3-129,7-9-129,-9 7-258,9-7 0,0 0-516,0 0-1935,0 0-1548,0 0-516,0-9-258,0-4 258</inkml:trace>
  <inkml:trace contextRef="#ctx0" brushRef="#br0" timeOffset="415630.7727">3902 16470 5676,'-5'-14'5031,"5"14"-516,0 0-129,0 0-2967,5 15-387,2-3-516,7 10 0,1 3-258,4 3 129,-1 0-258,5 1 0,-2-7 129,2 0-258,0 1 129,-1-4-129,-1 0-129,-3-3-387,3 6-258,-7-16-1161,5 7-2580,-7-11-129,3-1-516,-6-6 0</inkml:trace>
  <inkml:trace contextRef="#ctx0" brushRef="#br0" timeOffset="415843.7849">4392 16421 9159,'0'0'4773,"0"0"-129,0 0-516,3 8-3741,-2 3-645,-1-11-1161,10 15-2838,-10-15-387,14 20-129,-8-9-258</inkml:trace>
  <inkml:trace contextRef="#ctx0" brushRef="#br0" timeOffset="415990.7933">4444 16630 6837,'-2'13'4644,"0"-3"0,2-10-645,0 0-3483,4 11-3999,-4-11-645,12 0-387,-12 0-774</inkml:trace>
  <inkml:trace contextRef="#ctx0" brushRef="#br0" timeOffset="416846.8423">5121 16169 2451,'12'2'4773,"-12"-2"0,0 0-258,3-8-1806,-3 8-1290,-5-5-129,5 5-645,-15-1-258,6 1 0,-3 0-258,-2 1 0,-1 0 0,0 6 0,0 0 0,-1 3-129,2-4 129,2 7-129,0-4 129,2 0-129,5 3 0,1 3 0,4 1 0,0-1 0,2 4 0,5 2-129,0 11 129,2 2 129,-1 0-129,1 2 0,-1 3-129,-3-2 258,0 3-258,-4-3 0,0-11 129,-1 1-129,0 0 129,-2-7-258,-1-4 258,3-16-129,-2 19 258,2-19-129,0 0 0,2 13 129,-2-13 0,15 1 129,-5-1-129,4 0 258,-2 1-258,5 0 0,0-1 0,1 1-129,4 4-387,-7-5-1935,6 0-2322,-1 0 0,-2-2-774,2-8 0</inkml:trace>
  <inkml:trace contextRef="#ctx0" brushRef="#br0" timeOffset="417642.8878">7168 16711 8901,'23'5'4644,"-14"5"-129,-9-10-903,12 21-2967,-10 0-387,2 6-129,-4 2-129,-2 2-129,-2 7-516,-6-16-1935,5 6-1935,0-13 129,5-15-516,0 0 0</inkml:trace>
  <inkml:trace contextRef="#ctx0" brushRef="#br0" timeOffset="418614.9434">8978 16128 5547,'0'0'4644,"-10"7"-129,10-7-258,0 0-2580,0 0-645,8 0-258,7 3-258,0-4-129,6 1 0,2 0-129,4 3 0,-4-3 129,3 0-129,-6 0-129,0 0 129,-6 1-129,-4 0 129,-10-1-129,12 6 0,-12-6 0,0 17 0,0-2-129,-5 0 0,2 3 0,-2 3 0,1 3 0,0 3 0,1 3-129,3 8 129,-2-1 0,2 3 129,0-1-258,2 2 258,1-3-258,1 0 258,0-1-129,-1-12 0,0 0 0,-1-4-129,-2-3 258,-1-1-258,-3-4 258,-6 1-258,-3-5 258,-2 2-129,-4-4 129,2 3-129,-5-2 0,5-7-387,4 12-645,-5-13-3483,18 0-258,-14 4-129,14-4-774</inkml:trace>
  <inkml:trace contextRef="#ctx0" brushRef="#br0" timeOffset="419711.0061">2896 17690 4902,'12'92'4644,"-5"-31"-645,1 8-129,-5-1-3096,7 8-387,-2-20-129,2 13-387,0-20 129,-10-49 129,16 71 129,-16-71 0,0 0 0,0 0 129,34-4 129,-34 4 129,16-67-129,-6 13-129,0 0-258,0-12 129,-3 10-258,2 4 129,0 22-387,1-7 129,2 21 0,-2 23 129,2 14 129,0 4-129,-12-25 129,28 97-129,-13-43 129,-15-54-129,28 76 129,-28-76-129,24 85 129,-24-85-129,0 0 129,0 0-129,39 41 129,-39-41 258,0 0-258,27-38 258,-18-2-516,-9 40 387,18-40-258,-7 18 129,-1-4-258,-1 1-129,-1 5 129,0 7-129,-8 13 258,10-14-129,-10 14 0,0 0 0,0 0 387,0 0-387,22 63 129,-22-63-129,9 55 258,-9-55-129,13 62 129,-13-62-258,0 0 0,0 0-129,0 0-1032,0 0-3096,45 30-387,-45-30-516,18-26 129</inkml:trace>
  <inkml:trace contextRef="#ctx0" brushRef="#br0" timeOffset="420107.0287">3652 17757 3483,'-16'56'4773,"9"-26"-516,1 5 387,1-15-2838,5 12-774,-2-6-258,2-9-258,0-17 129,14 70-387,-14-70 0,0 0-258,34 56 387,-22-55 0,3-4-258,-1-9 0,-5-18-129,1 6 258,-3-10-258,-2-12 258,-4 0-387,-1 13 0,-2-6 258,-7 9-129,2-5 0,-5 13 0,0 15-129,-2 12 0,2 13-258,-3-3-1548,9 22-2193,-2 2-645,6-6 0,2-12-516</inkml:trace>
  <inkml:trace contextRef="#ctx0" brushRef="#br0" timeOffset="420739.0649">4039 17318 4902,'3'-18'5031,"-3"18"-516,0 0-129,0 0-2451,11 29-1161,-10 1-258,1 14-129,2 8-387,0 15 129,2 9-129,1-2 258,1-8-258,1 4 0,-1-9 0,1-12 129,-1-5-129,0-24 129,-8-20 0,11-11-129,-9-6 0,-2-19 129,0-11-129,-8 7-129,-1-4 258,-3 7-258,-1 6 129,-2 12 0,-1 12 0,3 12 0,-1 23 0,0 1 129,5 7-129,2 13 129,6-6-129,1 3-516,0-3 645,7-18-258,-7-25 387,30 57-129,-11-47-258,3-12-1548,7-6-2322,-2-10-129,2-14-645,-2-9-387</inkml:trace>
  <inkml:trace contextRef="#ctx0" brushRef="#br0" timeOffset="421151.0884">4348 17716 6708,'-12'35'4644,"12"-35"-258,0 0-129,0 0-3999,0-11 129,5 1-258,8-2 0,-2-8 129,5 5 0,-1 0 0,0-7 0,-2-1 129,-2 0-258,-4 4 129,-2 4-129,-5-3 129,0-1-129,-2 3 0,2 16 0,-19-17 0,5 17 0,-2 0-129,-2 5 129,0 9 0,-1 12 0,0 13-129,5 6 258,1 4 0,9 3 0,4 12 0,3-8-645,10-3 774,4-1-645,9-13 516,-2-11-1032,7-6 516,-5-2-3225,4-25-1161,-5-13 0,2-10-903</inkml:trace>
  <inkml:trace contextRef="#ctx0" brushRef="#br0" timeOffset="421919.1324">4797 17448 6966,'-6'12'4902,"6"-12"0,-11-3-774,11 3-2967,0 0-645,0 0-516,0 0-1548,0 0-2709,0 6-387,0-6-258,0 0-387</inkml:trace>
  <inkml:trace contextRef="#ctx0" brushRef="#br0" timeOffset="422071.1411">4838 17649 9159,'5'60'4644,"-5"-27"-387,7-6-2709,-7-10-5805,0-17-258,7 6-774,3-12 0</inkml:trace>
  <inkml:trace contextRef="#ctx0" brushRef="#br0" timeOffset="423310.2119">5269 17311 1677,'5'-14'3870,"-5"14"-258,0 0-645,0-15-516,0 15-516,0 0-774,-9-4-129,9 4-387,-10 0-258,10 0 0,-13 0-129,4 0 0,-2 2-129,-1 0 0,1 5 0,-1-5 0,1 2 0,1 0-129,1 0 0,9-4 0,-10 10 129,10-10-129,0 14 0,3 0 0,1 3 129,3 7-129,0 3 0,1 1 129,0 5-129,-1 7 0,-2 2 258,-1-4-516,-1 6 645,-1 4-516,-2 1 258,0-9-258,0-4 129,0 0 0,0 18 0,0-14 258,0-19-258,2 1 0,1-6 129,-3-16-129,13 23 0,-2-12 129,-1-13-129,3 2 129,2 14-258,-15-14 0,39 26-1548,-14-26-2193,0-4-774,2-30 129,1-15-903</inkml:trace>
  <inkml:trace contextRef="#ctx0" brushRef="#br0" timeOffset="423799.2399">7119 17979 7998,'4'24'5031,"-4"-24"-645,0 0-387,0 39-2838,0-39-774,0 54-129,0-54-516,3 70-2580,-3-70-1806,0 67-387,0-67 258,0 0-645</inkml:trace>
  <inkml:trace contextRef="#ctx0" brushRef="#br0" timeOffset="424799.2971">9032 17266 1806,'0'0'3870,"0"0"387,0 0-258,0 0-2064,0 0-645,5 0-516,8 0 0,1 0-258,7 0 0,-3 0-129,5 0-129,-3 0 0,2-4 0,-1 0-129,-1 3 129,-5-2-129,-2 3 129,-3-3 129,-10 3-129,10-3-129,-10 3 258,0 0-258,0 9 0,0-9 0,-5 18 0,3-2 0,-1 4-129,1 3-129,1 0 129,1 8 0,0 4 129,1-2-129,4 3 0,-1 7-129,-1 4 129,4 1 0,-3 8 129,2 14-129,-1-12 0,-1 1 0,-1-4 258,-1-3-129,-2-52 129,0 81 0,0-81 129,0 0 129,-9 51-129,9-51-129,0 0 0,0 0 0,-49 53-129,49-53-129,0 0-645,0 0-4128,-41 21-516,39-41-129,2-8-258</inkml:trace>
  <inkml:trace contextRef="#ctx0" brushRef="#br0" timeOffset="456819.1285">6178 17415 1032,'0'-15'3612,"0"15"-774,0 0 129,-7-21-645,7 21-645,0 0-129,0 0-258,-6-14-129,6 14-516,0 0-129,0 22-129,0-6-129,5 14 0,-1 6-258,3 9 129,-1 7-129,1 9 129,0 5 0,-2 2 0,0-4-129,0-7 129,-3-13-129,0-7 129,0 1-129,-2-38 0,3 60 129,0-50-129,-3-10-258,0 0-129,12 12-387,-12-12-774,7 0-2193,0-13-774,0-14 0,0 0-387</inkml:trace>
  <inkml:trace contextRef="#ctx0" brushRef="#br0" timeOffset="458103.202">8033 17483 1,'0'0'3224,"-14"20"-515,14-20 0,-8 0 0,8 0-258,-9-3-516,1-5-258,8 8-258,-6-20-387,6 6-129,-1-4-258,1 7-129,1-9-129,5 4-129,-1-2-129,4 4-129,0 0 129,2 6-129,1 3 0,0 4 0,0 1 0,1 0 0,-2 3 129,1 10 0,0 3-258,-2 5 258,-1 4-258,-4 7 258,0 1-258,-3 10 129,-2 17-129,0 4 0,-4 0 129,-4 12-129,-1-7 129,-2 13 129,-1-11 0,3-13 129,9-58-129,-21 72 129,21-72 0,0 0 0,-19 47 0,19-47-129,0 0-129,0 0 258,0 0-258,0 0 0,0 0 0,0 0 0,45 0-258,-45 0 258,39 10-129,-39-10 129,41 18 0,-41-18-258,44 7 129,-44-7-258,38 9 387,-38-9-129,0 0 129,49 0-258,-49 0-1419,0 0-2193,41-23-516,-31-22-516,-4-12-258</inkml:trace>
  <inkml:trace contextRef="#ctx2" brushRef="#br0" timeOffset="478907.3919">16415 12082 0,'0'0'0,"0"0"0,0 0 0,0 0 0,0 0 0,0 0 0,0 0 0,0 0 0,0 0 0,0 0 0</inkml:trace>
  <inkml:trace contextRef="#ctx0" brushRef="#br0" timeOffset="620465.4886">9494 9875 2709,'1'-7'3612,"-1"7"-387,0 0-645,0 0-516,-10-13-516,10 13-129,-11-3-516,11 3-129,-14-5-129,14 5-258,-16-1 0,16 1-129,-17 0 0,17 0-129,-19 0 0,9 0 129,0 0-129,1 1 0,-2-1-129,3 5 129,0-4 129,0 3-258,8-4 129,-12 11-129,12-11 0,-9 16 0,9-16 0,-5 24 0,4-6 0,0 2 0,-2 3 0,2 1 0,1 0-129,-1 4 129,-1 4 0,0-4 0,2 0 0,-2 0 0,-1 0-258,3 1 258,-2 0 258,1-1-129,-1-2 0,0-2-129,2 2 129,0 0 0,0-5 0,0-2-129,0-1 0,0-5 0,0 1 0,2-2-129,1 0 129,-3-12 0,12 13 0,-12-13 0,19 11 0,-9-8 0,4-2 129,-1 2 0,3-3 129,-2 1-129,-3-1 129,5 2-129,-4-2 0,-2 1 0,0-1-129,0 2 129,-2-2-129,-8 0-129,13 0-129,-13 0-516,16 0-2064,-16 0-1419,10 0-387,-10 0-258,9-9-129</inkml:trace>
  <inkml:trace contextRef="#ctx0" brushRef="#br0" timeOffset="621261.5341">9913 10086 2451,'4'-15'4386,"-4"-1"0,-8 5-1290,8 11-645,-14-15-516,14 15-645,-21-4-387,8 4-387,-4 7 0,3 5-258,-5 5 0,0 4-129,1 5-129,0 4 129,-1 4-129,7 2 0,1-3 258,4 1-129,6-6 0,2-5-129,8-3 258,7-3-129,-1-12 129,2-3-129,1-2-258,-1-9 129,3-5 0,-4-4 0,-2-4 0,0-3 0,-3-3-129,-1 0 258,-4-4 0,-1 0-129,-2 5 129,-2 4 0,-1 3-129,0 4 129,0 4-129,0 12 0,0 0 0,0 0 0,-1 18 0,1 4 0,1 3 0,5 4 0,2 4-129,1 3 258,-2-5-129,1 1 258,0-4-129,-3-4-258,4-1-258,-8-8-387,7 2-774,-8-17-2838,0 0-258,0 0-258,9 4-516</inkml:trace>
  <inkml:trace contextRef="#ctx0" brushRef="#br0" timeOffset="621489.5471">10108 10332 2967,'21'15'4515,"-15"-2"129,-3 0-645,3 10-1548,-6-6-1032,0 9-387,-4-7-387,2 5-129,-3-3-258,2-5-129,-1 0-258,4-16-387,0 20-903,0-20-2838,0 0-129,0 0-258,7-20-387</inkml:trace>
  <inkml:trace contextRef="#ctx0" brushRef="#br0" timeOffset="621788.5642">10382 9808 6966,'8'-9'5031,"-6"21"-258,-2 8-387,0 8-3483,-4-1-258,4 14 0,0 2-387,0 4 0,0 1-129,0 1-129,0 2 258,-1-2-258,1-3 129,-2-4-129,2-5-258,-3-7-387,4 2-774,-1-13-3096,0-7-129,0-12-258,0 0-516</inkml:trace>
  <inkml:trace contextRef="#ctx0" brushRef="#br0" timeOffset="622156.5853">10396 10265 4773,'-8'-21'5031,"2"7"-258,6 14-129,0 0-2838,6-23-258,7 21-516,-4-7-387,7 7 0,-2-1-516,3 3 129,0 3-258,1 4 0,-1 6 0,-2 2 0,-5 3 0,2 1 0,-4 2 129,-1 1-129,-7 5 129,-4-3 0,-5-4 0,-1 0 0,-3 1 0,-2-3 0,0-6 0,-2-1 0,3-6 0,2 1-129,0-5 129,5-1 0,7 0-129,-10-8-129,10 8-258,0-20-774,10 9-3612,-3-6 0,5-2-645,0-1-129</inkml:trace>
  <inkml:trace contextRef="#ctx0" brushRef="#br0" timeOffset="622696.6162">10655 9916 6837,'9'-19'5031,"2"10"-258,4 0-258,-6-4-3483,13 8-258,-5-4 0,7 3-387,-4 4-129,0 2 0,-5 0-129,1 1 0,-5 4-129,-1 3 129,-10-8-129,11 23 129,-8-7-129,-1 3 0,-2 6 129,0 0-129,0 3 0,-2 1 129,2 1-258,0-1 129,0 1 0,-3-3 0,6 1-129,0 8 129,1-6 129,1 2-129,0 4 129,-2-2-129,-2 1 129,1 0-129,-2-4 129,0-3 0,-6-3-129,-1 0 129,-6-6 0,0-1 0,-2-5 0,0-2-129,-1-4 129,1-6-129,2 1-516,-3-8-2580,8 0-1677,-3-9-129,1 3-516,-1-8-129</inkml:trace>
  <inkml:trace contextRef="#ctx0" brushRef="#br0" timeOffset="623340.653">8145 10112 5676,'9'-4'4515,"-9"4"-129,0 7-387,0 14-2709,-8-2-129,5 12 0,-9 2-387,3 6-387,-8 3 0,3 0 0,-3-2-129,0-2 0,2-10 0,-1-2-129,2-8-258,1-7-387,13-11-516,-17 0-1548,13-10-1548,1-9-387,1-8-129,0-9-387</inkml:trace>
  <inkml:trace contextRef="#ctx0" brushRef="#br0" timeOffset="623569.6661">7903 10121 4386,'0'0'4773,"0"0"-516,12 14 129,-12-14-2322,28 31-645,-14-7 258,14 15-645,-5-7-129,4 10-387,-1-5-129,3 3-258,-3-2 0,1-4-387,0-4-387,-6-11-774,7 1-2838,-7-6-129,-1-2-516,-2-8-258</inkml:trace>
  <inkml:trace contextRef="#ctx0" brushRef="#br0" timeOffset="624020.6919">8695 10152 2451,'12'-31'4515,"-10"20"0,-2-1-129,-2-2-1677,2 14-903,-12-2-258,12 2-516,-19 10-516,6 6 0,-5 1-258,1 6 129,-2 7-129,2 3 0,-1-2 0,1 3 0,4-2-129,8 0 129,1-2-129,4-3 0,6-5 129,7-4-129,4-2-129,1-3 129,1-1-129,1-3 129,-1-2 0,1-2-129,-4 1 0,-1-6-258,1 2-258,-4-2-645,5-2-3225,-7-8-258,-1 4-258,-9 6-387</inkml:trace>
  <inkml:trace contextRef="#ctx0" brushRef="#br0" timeOffset="624229.7039">8578 10354 8643,'0'0'5160,"0"0"-516,12-10-129,0-2-3354,9 11 0,-2-5-387,4 4-258,0 0-516,0-10-1935,0 12-2580,-3-2-387,-4-2-258,-2-4-645</inkml:trace>
  <inkml:trace contextRef="#ctx0" brushRef="#br0" timeOffset="627396.885">12000 10394 1806,'37'-15'3999,"-13"8"-645,-3-5-774,13 8-387,-10-7-774,7 9-129,-5-5-516,5 1 0,-6 1-387,0 4-129,-3 1-129,-2 0 0,-1 0-129,-2 0 0,-3 0 129,-4 4-387,-1 0-258,-9-4-516,16 0-645,-16 0-1290,4-10-1161,-4 10-387,3-25 388</inkml:trace>
  <inkml:trace contextRef="#ctx0" brushRef="#br0" timeOffset="627652.8997">12372 10180 3096,'0'0'3741,"0"-16"-1032,0 16-516,10-6-774,3 6 0,1 0-129,5 3-258,0 3-258,5 8 0,-7 5-387,2 6 0,-3-1 0,-2 5-129,-4-3 0,-3 2 0,-5-2 0,-1 0-129,-1-10 129,0-1-387,0 2-774,0-17-3096,0 0-516,6 3 0,2-13-645</inkml:trace>
  <inkml:trace contextRef="#ctx0" brushRef="#br0" timeOffset="629072.9809">14204 10045 4902,'0'0'4644,"0"0"-129,0 0-387,0 0-2838,-4 19-516,-5-4-129,0 10-258,-3 4-258,-1 2 0,-3 8 258,0-1-258,-3-3 0,2 0 0,-1-3 0,5-5-129,-2-3 0,2-6-387,6-6-645,-2-12-516,9 0-2322,0 0-645,0-16-129,0-5-129</inkml:trace>
  <inkml:trace contextRef="#ctx0" brushRef="#br0" timeOffset="629288.9932">13971 10129 1677,'-7'-16'4386,"7"16"258,0 0-258,2 12-2193,12 10-258,0-7-774,11 19-129,-6-4 0,8 1-387,-1 0-129,3-2-387,-2-3 0,-3-8-774,4 5-1290,-7-17-2193,-1-6-645,-2-3-129,-5-12-258</inkml:trace>
  <inkml:trace contextRef="#ctx0" brushRef="#br0" timeOffset="629537.0074">14461 10011 6450,'21'-2'4902,"-14"11"-129,-1 9-516,-3 12-3225,-2-2-258,2 15 0,-3 0-387,3 6 0,-3-2-129,1 0-129,-1-5 0,0-7-258,3 3-387,-3-22-1548,0 3-2322,0-19-258,0 0-258,0 0-258</inkml:trace>
  <inkml:trace contextRef="#ctx0" brushRef="#br0" timeOffset="629749.0196">14320 10303 6708,'4'-15'5031,"10"7"-258,9 6-258,-3-10-3225,14 12-258,-5-8-258,4 7-258,1 1-387,-5-3-645,2 5-258,-7-2-1677,0 0-1806,-3-2-645,-1-1-129,-5-4-258</inkml:trace>
  <inkml:trace contextRef="#ctx0" brushRef="#br0" timeOffset="629973.0324">14775 10045 8256,'7'0'5031,"-4"12"-387,-3 6-258,4 11-3354,-2-1-258,2 14 0,0-2-387,-1 2-129,1-1-129,1-3-129,0-2-387,-2-14-1290,4 2-2709,-7-24-258,17 13-516,-8-15-258</inkml:trace>
  <inkml:trace contextRef="#ctx0" brushRef="#br0" timeOffset="630373.0553">15126 10021 8127,'0'23'4902,"-6"3"-258,-8 4-258,3 11-3354,-5 4-645,8 5 129,2-7 129,6 0-258,5-7-129,7-5 0,5-9 0,4-9-129,2-11 0,0-2 0,0-5-129,0-6 0,-4-10 0,3-3 0,-7-3-129,-1-2 129,-4-4-129,-3 0 129,-7-3 0,0 1 0,-10 4 0,-5 3 0,-4 7 0,-3 6 0,2 7-129,0 5 0,2 6-258,1 5-516,13 13-2451,0-1-1161,4-1-516,2-3-129,13-2-258</inkml:trace>
  <inkml:trace contextRef="#ctx0" brushRef="#br0" timeOffset="630757.0772">16081 10048 5160,'0'0'4773,"-5"-12"-129,-6 8-129,-7-4-3225,3 8-258,-8 0 129,4 7-387,-7 1-129,5 8 0,-4 1-258,3 8-129,2-1 0,4 6-129,0 5 0,5-2 129,5 1-129,6 2 129,4-4-129,7-3-129,3 0 258,4-2-258,0-9 129,3-2-129,4-1-258,-4-8-129,4 5-645,-7-12-1419,3 0-2322,-1-1-129,-4-5-516,-6-3 129</inkml:trace>
  <inkml:trace contextRef="#ctx0" brushRef="#br0" timeOffset="630973.0896">15860 10249 7740,'0'0'5289,"0"0"-516,12-1 129,1-4-3612,13 5-129,-5 0-258,10 4-387,-7-2-258,3 2-258,2 5-516,-10-9-3354,6 4-903,-7-4-387,-1-3-129</inkml:trace>
  <inkml:trace contextRef="#ctx0" brushRef="#br0" timeOffset="631869.1408">16678 9866 4257,'39'-30'4386,"-22"17"-129,-7 9-903,-6-8-1806,6 12-129,-10 0-387,0 0-129,-10-1 0,2 3-129,-10 3-129,1 7-258,-6-1 0,-1 3-258,-4-2 258,3 6-387,-2-2 129,3-1-129,4-3 0,2-1 0,6-3 0,3-1-129,9-7 129,-10 19 0,10-19 0,0 22 0,0-3 0,0 4 0,3 6 0,-2 3 129,2 5-129,-1 5 0,-2 2 129,0 5-129,0-3 129,0 3-129,0-4 129,0-2-129,0-1 129,0-7-129,0-9 0,0-1 0,0-6 0,5-5 0,-5-14 0,12 19 129,-3-16-129,5-2 129,3 0-129,0-1 129,3 0 0,-1 0 0,1-2-129,0-4-129,2 6-387,-5-11-1548,2 8-2451,-4-5-387,2-2-387,-1-3-129</inkml:trace>
  <inkml:trace contextRef="#ctx0" brushRef="#br0" timeOffset="633837.2534">17207 10111 5805,'-15'-24'4644,"2"20"129,-5 1-645,0 6-3096,-9 0-387,5 8-129,-5 2 0,2 6-129,2-2 0,6 9-129,2 2 0,6 2 0,5-2 129,6 2-129,8-6-129,6-4 129,4-6 0,4-5-129,-1-9-129,4-6 129,-1-13-129,-1-1 0,-4-7 0,1-2 129,-3 0-129,-5-6 0,-1 2 258,-5 5-258,-5 0 129,0 5-129,-3 7 0,0 16 0,-9-12 0,9 12 0,-14 21 0,8 2 0,4 15 0,-1 2 0,3 2 129,3-1-129,3 1 0,-1-9-258,10 1-516,-8-18-1548,10-3-2322,0-10 0,2-3-774,-2-11 0</inkml:trace>
  <inkml:trace contextRef="#ctx0" brushRef="#br0" timeOffset="634077.2671">17536 10007 7482,'11'-5'4902,"-11"5"-129,7 20-387,-9-2-3483,2 13-258,0-1 0,2 8-258,-2 3-129,0 0 0,0-2-129,0-9-258,0 3-645,-2-12-774,2-1-2967,-2-8-129,2-12-516,0 0-129</inkml:trace>
  <inkml:trace contextRef="#ctx0" brushRef="#br0" timeOffset="634265.2779">17402 10235 5160,'-8'-10'4902,"18"6"-129,4 1-258,6 3-3225,-1-5-387,12 5 258,-7-2-774,3-2-645,5 4-1935,-5 0-2193,-4 0-387,-2-3-258,0-5 0</inkml:trace>
  <inkml:trace contextRef="#ctx0" brushRef="#br0" timeOffset="634513.2921">17831 10000 8127,'9'-12'5031,"-9"12"-129,1 10-258,1 10-3483,-2 1-387,2 8-129,-2 1-258,0 10-129,1 1-258,3-4 129,-1 0-129,2-7-387,5-2-387,-6-13-1935,10-1-2064,-2-12-258,5-2-129,-3-17-387</inkml:trace>
  <inkml:trace contextRef="#ctx0" brushRef="#br0" timeOffset="634873.3127">18040 9972 8901,'-7'11'5031,"-4"14"-387,2 4-258,-5 2-3999,9 7 0,1 1-129,4 2 0,2-6 129,7-5-258,5-6 0,4-7 0,1-7 0,2-10-129,-1-8 129,0-10 0,-3-4-129,0-2 0,-5-2 129,-4-7-129,-6 0 129,-2 2-129,-2-3 129,-7 0-129,-5 3 0,-5 4 0,1 5 0,2 7 0,-2 10 0,2 5-258,6 7-129,-2 6-903,12 11-3225,-1 2-258,2 0-258,6-1-387</inkml:trace>
  <inkml:trace contextRef="#ctx0" brushRef="#br0" timeOffset="635081.3246">18337 10251 8127,'21'45'5031,"-15"-19"-516,-2 2 129,-6-6-3741,2 11-258,0-6-258,-3-1-387,-1-1-258,-3-9-903,7-1-3096,0-15-387,0 0-387,0 0-258</inkml:trace>
  <inkml:trace contextRef="#ctx0" brushRef="#br0" timeOffset="635617.3552">18613 9694 9417,'9'-7'5160,"-1"20"-387,-8 9-258,0 14-3999,-2 11-129,2 9 129,-3 8-258,3 2-129,0-1 0,0 0-129,-1-6 129,1-5-129,0-12 0,0-9-129,0-5 0,0-12-129,1-4-129,-1-12 0,0 0-258,2-16 0,1-4 129,-3-4 129,0 1 0,1-3 0,3 2 258,1-1 129,-1 3 387,4 8-129,3 1 129,5 5 0,-2-2 129,7 8 0,1 1-129,-1 2 129,-4 7-258,3 7 0,-6 0-129,-2 8-129,-8 3 129,-1-1 0,-7 3 0,-6-2 0,-3-4 0,-5 1 0,0-3 0,-1-9-129,0-4 129,2-1-129,5-2-129,1-4-129,11 0-774,-14-4-3225,14 4-516,3-25-516,5 4-258</inkml:trace>
  <inkml:trace contextRef="#ctx0" brushRef="#br0" timeOffset="635848.3684">18992 10003 5934,'10'4'5418,"-10"7"-516,0 10-129,-4 2-2322,3 12-1677,-4 4 0,5 6-387,-2 0-129,0 0-129,-1-4-129,1-4-129,2-2-387,-5-14-774,5-5-3225,0-16-258,-3 15-516,3-15-129</inkml:trace>
  <inkml:trace contextRef="#ctx0" brushRef="#br0" timeOffset="636045.3797">18885 10230 6837,'17'-10'5031,"-4"8"0,0-2-645,3 4-2580,-1 0-1032,7 0-387,-1 0-516,-3 0-903,8 0-3225,-5 0-645,-1 0 0,-4-3-774</inkml:trace>
  <inkml:trace contextRef="#ctx0" brushRef="#br0" timeOffset="636268.3924">19264 10068 6708,'7'16'5031,"-7"1"-516,2 11-516,-2-10-2709,2 17 0,-2-1-516,0 3-258,-2-4 0,2 0-387,0-3-258,0-10-1032,3-2-3225,-3-18-258,0 0-516,13 0-516</inkml:trace>
  <inkml:trace contextRef="#ctx0" brushRef="#br0" timeOffset="636629.4131">19447 10056 8127,'-24'40'5031,"11"-12"-387,3 6 129,1-2-4128,7 10-129,-1-11 0,3 3 0,5-7-258,5-4 0,2-6 0,1-12-129,2-5-129,-2-6 0,2-12 0,3-4 129,-3-5-258,1-4 129,-1-2-129,-5-3 0,-3 1 129,-5-1-129,-2 7 129,-7 3-129,-4 3 0,-5 5 0,0 8 0,-1 3-387,2 7-129,-2-2-1548,8 3-2193,9-1-645,0 0 0,-2 12-387</inkml:trace>
  <inkml:trace contextRef="#ctx0" brushRef="#br0" timeOffset="637156.4432">19698 9812 8127,'0'0'5289,"0"0"-129,12-3-387,-12 3-2838,12 0-1419,-2 0-129,4 3-129,1 0 0,2 2-129,-1 0-129,-1-1 129,-1-1-129,-2 3 129,-4 0-129,-8-6 0,11 18 0,-7-5 0,-1 7 0,0 1 0,-1 5-129,0 0 129,1 4-129,-3 1 129,1 4 0,-1-1-129,0 1 129,0 5 0,-4-1 0,0 2 0,-1 3 0,0-2 0,2 2 129,-1-2-258,1-1 258,1-4-258,2-6 129,-2-3 0,0-5 0,1-4 0,-2-5 0,-1-2 129,4-12-129,-17 16 0,6-11 0,-2-2 0,2 3-516,-7-8-516,9 2-3870,-8-2 0,0 1-387,-1-8-516</inkml:trace>
  <inkml:trace contextRef="#ctx0" brushRef="#br0" timeOffset="637816.481">14189 11097 7482,'13'-1'4902,"-2"6"-129,-11 7-387,0 11-3483,-4-2 0,-1 14-258,-7-3-258,0 6 129,-3-2-387,0 3 129,-1-4-258,-1 0 0,1-9 0,4-8-258,2 0-387,0-18-516,10 0-2580,0 0-903,-5-20-258,4-2-258</inkml:trace>
  <inkml:trace contextRef="#ctx0" brushRef="#br0" timeOffset="638033.4934">14028 11190 3870,'0'0'5160,"5"2"-129,-5-2-258,18 27-1935,-7-15-1548,8 13-129,-1-3-387,3 7-258,3 0-387,2-1-129,1 0-258,-1-7-387,9 6-1677,-5-16-2193,2-2-129,-3-9-387,0 0-387</inkml:trace>
  <inkml:trace contextRef="#ctx0" brushRef="#br0" timeOffset="638253.506">14468 11338 8385,'-5'15'5031,"5"-15"-258,5 7-129,14-3-3741,-4-5-258,6-1 129,3-3-387,4-2-258,-1-3-387,0-1-774,6 4-3354,-11-6-129,0 8-516,-5-5-387</inkml:trace>
  <inkml:trace contextRef="#ctx0" brushRef="#br0" timeOffset="638468.5183">14871 11141 8643,'11'-4'5289,"3"4"-645,-14 0-129,10 32-3225,-9-8-387,6 8-258,-2 4-258,3 7-129,-2 2-129,1-1-258,4-1-387,-7-14-3225,8 3-903,-5-12-258,3-6-387</inkml:trace>
  <inkml:trace contextRef="#ctx0" brushRef="#br0" timeOffset="638972.5471">16085 11217 5289,'-35'-17'4902,"10"13"-258,2 4-258,-7 0-2322,2 14-645,-8 1-516,7 11-129,-4 4 0,6 11-129,1 1-258,9 7-129,6-2 0,8 2 0,5-2-129,10-3 0,11-5 0,2-6-129,6-6 0,0-6-129,6-5-387,-3-12-774,6 2-3225,-9-6-258,-1-1-258,-10-11-516</inkml:trace>
  <inkml:trace contextRef="#ctx0" brushRef="#br0" timeOffset="639161.5579">15830 11496 9159,'0'0'5031,"9"-2"-387,13 2-387,3 0-3612,12 0-387,8 6-1161,0-4-3225,7-1-258,-3-1-387,2-1-387</inkml:trace>
  <inkml:trace contextRef="#ctx0" brushRef="#br0" timeOffset="639709.5893">16873 11118 8901,'-12'-31'5031,"1"23"-387,-4-2 0,0 10-3741,-6-1 0,1 4-258,-1 0-258,-3 9 0,2 0-129,-1 2 0,2 0-258,3-3 129,4 5-129,1 0 129,3 7-129,8-1 0,2 6 129,0 7-129,2 6 0,6 7 129,-1 6-129,1 5 0,-3 0 0,-1 2 0,-2 1 0,-2-4 0,0-5 0,0-9 0,-2-3 129,-3-10-258,3-7 258,0-4-129,2-7 0,0-13 0,7 11 129,3-10-129,4-1 0,5 0 0,0 0 0,3 0 129,2-1-258,0-2 0,2 2-387,-7-12-1161,8 6-3096,-6-8 0,3 0-387,-4-6-645</inkml:trace>
  <inkml:trace contextRef="#ctx0" brushRef="#br0" timeOffset="639949.603">16967 11517 10062,'-15'19'5160,"15"-19"-387,0 0 129,0 0-3999,15 13-258,-2-11-129,5 0-516,0 2-516,-1-5-1161,8 1-2967,-9 0-258,2 0-258,-4-2-516</inkml:trace>
  <inkml:trace contextRef="#ctx0" brushRef="#br0" timeOffset="640504.6347">17245 11410 4644,'-26'-6'4515,"11"6"-129,-5 0-129,-5-1-2709,6 6-258,-8 2-387,3 10 129,-7-3-258,7 12 0,-3 1-129,1 4 0,2 1-258,4 5 0,2-1-129,8 0 0,3-1-129,7-3 0,0-5 0,10-2-129,5-7 258,5-3-258,2-7 129,3-6 0,2-2 0,1-11 0,0-7-129,-1-6 0,-1-5 0,-5-1 129,-4-5-129,-3 3 0,-6-1 0,-7-2 0,-1 10 129,-7 3-129,-4 9 0,1 7 0,-2 6 0,1 3 0,5 13 0,-1 7 0,5 3 0,2 7 0,0-3 0,2 0 0,5 6 129,1-8-129,1-1-129,4-7-516,8 2-3096,-6-14-1032,6-2-387,1-6-258</inkml:trace>
  <inkml:trace contextRef="#ctx0" brushRef="#br0" timeOffset="640740.6482">17480 11617 7740,'-23'16'5160,"13"-4"-258,10-12-258,-7 18-1935,7-18-2322,14 7 0,0-6-258,8-1-258,0 1-387,0-5-645,6 4-1806,-3-9-1548,-2 2-516,-1-6-387,-3 2 258</inkml:trace>
  <inkml:trace contextRef="#ctx0" brushRef="#br0" timeOffset="640972.6615">17910 11342 9030,'11'-7'5160,"3"5"-258,-14 2-258,7 24-3225,-8-3-516,1 18-387,-4 0-258,1 6-129,-2 2-129,2-2-129,3 4-645,-6-18-2580,6 3-1290,1-13-387,7-7-387,-8-14-258</inkml:trace>
  <inkml:trace contextRef="#ctx0" brushRef="#br0" timeOffset="641145.6714">18134 11693 5676,'26'26'5031,"-17"-10"-129,-4 3-387,-3 8-1806,-3-5-1806,0 7-645,1 2-1290,-7-9-3225,2-1-258,2-5-258,3-16-516</inkml:trace>
  <inkml:trace contextRef="#ctx0" brushRef="#br0" timeOffset="641684.7022">18513 10992 10320,'15'0'5418,"-13"14"-258,2 16-258,-3 6-4257,5 17-129,-6 5 0,3 10-258,-3 6 0,0-1-258,0-2 0,-3-7 0,3-4 0,-1-9 0,1-12-129,0-10 129,0-13-129,0-16-129,0 0 129,0 0-129,8-20 0,-7-3 0,3-4 129,-1-1 0,2 1 0,3 0 129,3 4 0,1 6 0,2 9 129,5 3-129,3 5 129,-1 1 0,1 10-129,-5 7 129,2 1-129,-7 6 129,-3-4-129,-6 5 129,-3 0-129,-7 2 0,-10-6 129,-3-2-129,-4-3 129,-2 0-129,0-3 129,2-5-129,3-4 0,6-4-258,15-1-645,-12-4-3225,17-5-645,6-7-516,7-5-387</inkml:trace>
  <inkml:trace contextRef="#ctx0" brushRef="#br0" timeOffset="641908.7151">18830 11600 9546,'9'14'5547,"-9"-14"-645,16 1 0,-6-1-3870,8 0-387,1-3-258,2-2-129,1 2-387,-2-4-258,6 6-774,-12-9-3612,10 5-129,-6-8-258,4 2-516</inkml:trace>
  <inkml:trace contextRef="#ctx0" brushRef="#br0" timeOffset="642120.7272">19265 11366 5676,'8'1'5289,"-8"-1"-258,5 23-387,-1 7-2580,-4-8-903,3 19 0,-3-7-774,0 7 0,0-1-516,0-2-258,0 2-2322,0-12-2064,0-10-129,0-18-516,0 0-129</inkml:trace>
  <inkml:trace contextRef="#ctx0" brushRef="#br0" timeOffset="642728.762">19393 11208 6708,'-2'-11'5160,"7"1"-258,4 3-258,7 6-3354,-5-11-129,8 12 0,-5-7-516,4 4 0,-2 0-258,0 0 0,-2 3-129,-2 0-129,-3 3 0,-9-3-129,13 24 129,-11-2-129,1 4 0,-3 10 0,2 6 0,0 5 0,-1 3-129,2 5 129,0-1 0,1-1-129,3-1 129,-2-4 0,0-4 129,2-5-129,0-4 129,-2-3-129,0-5 129,-4-3-129,-2-4 129,1-2 0,-6-7-129,-5 0 0,-1-3 129,-5-3-129,-2-2 0,0 0 0,2 0-258,-2-3-645,19 0-3483,-17-4-516,17 4-645,-5-28 0</inkml:trace>
  <inkml:trace contextRef="#ctx2" brushRef="#br0" timeOffset="505298.9014">22701 14402 0,'0'0'0,"0"0"0,0 0 0,0 0 0,0 0 0,0 0 0,0 0 0,0 0 0,0 0 0,0 0 0,0 0 0,0 0 0,0 0 0,0 0 0,0 0 0</inkml:trace>
  <inkml:trace contextRef="#ctx0" brushRef="#br0" timeOffset="654044.4092">20694 10759 2322,'22'-23'4644,"-12"11"129,-10 12-1290,11-9-1290,-11 9-516,-7 9-516,-7 5-387,-1 12-129,-6 3-258,-3 8 0,-2 0 0,-1 4-129,1 2 0,2-4-258,5-1 0,1-10-516,7-1-645,-1-13-1935,12-14-1548,0 0-129,0 0-387</inkml:trace>
  <inkml:trace contextRef="#ctx0" brushRef="#br0" timeOffset="654277.4225">20423 10729 2967,'-5'-15'4644,"5"15"129,12-4-129,5 12-2838,-3-3-645,11 15 0,-4-6-129,8 11-516,-5 0-129,5 2-129,-4-1-258,1-1-129,-1 0-387,-3-6-516,7 8-1677,-8-15-2064,3-3 0,-4-7-516</inkml:trace>
  <inkml:trace contextRef="#ctx0" brushRef="#br0" timeOffset="654497.4351">20864 10418 4773,'8'-8'4644,"2"8"-258,1 11-258,4 7-3612,-3 4-387,2 6 129,0 10-1161,-7 2-2967,0 0-387,-1-3-516,-3-3 387</inkml:trace>
  <inkml:trace contextRef="#ctx0" brushRef="#br0" timeOffset="654952.4611">21424 10660 2322,'5'-12'4515,"-5"12"-258,-12-9 0,-6 9-3096,7 10-129,-13-2 0,8 14-129,-9-1-258,4 10 0,0-2-258,5 9 129,0-6 0,8 7-258,4-5 0,4-1-129,5-2 258,7-5-129,5-5 0,1-4-129,2-3 0,2-6-258,1 3-258,-3-11-903,6 0-3354,-10-2 0,-1-2-516,-7-4-129</inkml:trace>
  <inkml:trace contextRef="#ctx0" brushRef="#br0" timeOffset="655149.4724">21253 10918 3999,'-11'0'5031,"11"0"-129,0 0-387,13-10-3225,4-1-258,6 9-258,1-3-258,2 1-1032,6 4-1935,-5-1-2193,0 1 0,-7-2-774</inkml:trace>
  <inkml:trace contextRef="#ctx0" brushRef="#br0" timeOffset="656988.5776">21933 10316 1548,'0'0'3741,"0"0"-387,0 0-258,-6 0-903,-4 0-516,10 0-258,-20 0-258,11 3-129,-4-3-387,4 0-129,-6 0-387,5 0 0,-3 0 0,1 0 0,-1 3-129,1-1 0,-2-1 0,2 4 129,1 1 0,1 0-129,2-1 129,8-5 0,-12 20-129,10-10 258,0 5-258,2 4 258,0 7-129,4 3 0,1 9 0,0 6-129,0 4 129,0 9-129,-3 1 0,0 2 129,-2-1 0,0-1-129,-4-1 129,-1-8-129,2-5 129,-2-6-129,3-4 129,2-9-129,0-3 0,2-4 0,6-6 129,1-5-129,3-2 0,5-3 129,2-1-129,1-1 0,4 0 0,-1 0 0,1 0 0,-2-1-258,4 1-516,-9 0-3354,6 5-258,-6-4-516,0 1-387</inkml:trace>
  <inkml:trace contextRef="#ctx0" brushRef="#br0" timeOffset="657652.6156">22320 10458 6063,'0'0'4902,"0"0"-387,3 10-516,-3 9-3354,2 12-129,-3 1-258,4 10 0,-3 2-258,0 2 129,-2 2-129,-3-4 0,0-1 0,0-7-129,0-4 129,3-8 0,2-2 0,0-2 129,4-8-129,9 1 258,3-4 258,6-2-387,4-3 0,3 0 129,2-3-258,3 1-129,1 2-387,-6-4-3612,6 0-516,-6-1-258,-1 1 0</inkml:trace>
  <inkml:trace contextRef="#ctx0" brushRef="#br0" timeOffset="657852.627">22858 11047 4902,'25'40'4902,"-17"-16"-645,1 1-129,1 7-3225,-7-6-774,-5-6-1290,2-1-2838,-1 1-258,1-20-516,-10 12 387</inkml:trace>
  <inkml:trace contextRef="#ctx0" brushRef="#br0" timeOffset="658348.6554">23246 10346 3354,'12'-1'4386,"-9"7"129,-6 13-1290,-7-2-1419,8 15-258,-8 0-645,6 12-129,-4 3-258,4 10 129,-1-5-258,5 8 0,-2-6-129,7 1 0,4-7-129,5-1 129,0-11 129,6 0-258,1-8 129,2-6-258,0-7 258,6-6 0,-1-8 129,1-1-129,-2-4-387,1-11 387,-1-7-387,-3-7 387,0-5-387,-5-5 129,-7-8-258,0-6 129,-4-7 129,-6-2 0,-1 2 0,-2 3-129,-3 7 129,-2 5-258,3 14-516,-4 5-516,7 12-3354,0 14 0,0 0-516,0 0-258</inkml:trace>
  <inkml:trace contextRef="#ctx0" brushRef="#br0" timeOffset="659024.694">23885 10270 6321,'-17'4'5031,"17"-4"-516,0 0 129,4 1-4257,18 5 258,2-6 0,9 4 0,-4-4-129,5 2-129,-1-2 0,-1 2-258,-6-2 258,-1 0-129,-9 0-129,-1 3 129,-5 0 0,-10-3 0,8 13 0,-8-3 0,0 4-387,0 8 129,-2 4 0,0 6 0,2 6 0,0 7 0,5 6 0,4 5 0,-2 2 129,6 2-129,1 1-129,3-3 129,-2 0 129,1-2-258,-4-6 258,0-4-258,-3-5 258,-5-3-129,-4-4 129,-2-3-129,-12-8 129,-3-2 0,-3-3-258,-5-4 129,0-1 0,0-6-129,0-2 0,4-1 129,2-3-258,3-1-129,6 0 0,2-10-1290,8 10-2967,0-17-387,5 6-387,2-2-387</inkml:trace>
  <inkml:trace contextRef="#ctx0" brushRef="#br0" timeOffset="660948.8041">6565 11317 5160,'12'-5'4128,"-12"5"-387,1 11-258,2 4-2580,-3 6-387,5 9 258,-3 3-387,3 7-129,0 4 0,-1 4 0,1-3-129,-1 6 258,-3-8-258,-1 2 0,0-3 0,0-6-129,0-3 129,0-4-129,0-5 0,2-2 0,3-7 129,2 0 129,3-9 0,2 7 129,2-8 0,5 3 0,-1-4 0,2 5 0,2-4-129,2 1 0,0 1-129,-2 1-129,0 1 0,-3-3-387,5 4-774,-10-4-2709,3 0-387,-1-5-129,-3-1-516</inkml:trace>
  <inkml:trace contextRef="#ctx0" brushRef="#br0" timeOffset="661228.8201">6988 11671 10320,'0'0'4515,"0"0"-129,0 0-258,6-4-3741,3 4 0,2-1 258,5 1-258,-4-1-258,3 0-129,2 1-516,-6-1-1032,5 1-2322,-6 0-387,-1 3-387,-9-3-258</inkml:trace>
  <inkml:trace contextRef="#ctx0" brushRef="#br0" timeOffset="661436.832">7019 11809 10062,'0'12'4644,"8"-5"0,0-3-258,-8-4-3354,20 0-129,-6 0 0,6 0-516,0-1-387,-1-12-2064,7 9-2193,-6-4-387,-2 3-129,-5 0-645</inkml:trace>
  <inkml:trace contextRef="#ctx0" brushRef="#br0" timeOffset="670292.3385">7504 11747 1806,'0'0'3870,"0"0"0,0 0 129,5-9-1032,2 7-1032,-7 2-516,24-9-258,-12 3-129,5 6-387,0-2-129,2 2-129,-1 0-258,2 0 0,-2 5-129,-1-2-129,2 4-258,-5-7-516,8 7-1032,-10-6-1935,4-1-387,-1-3 0,-3-7-387</inkml:trace>
  <inkml:trace contextRef="#ctx0" brushRef="#br0" timeOffset="670548.3531">7901 11440 3096,'0'-14'4128,"2"1"-258,-2 13 129,0 0-1677,0 0-774,2 25-129,-1-5-387,5 12-129,-2 2-387,6 10 0,-4-1-129,3 4 0,-4-1-258,0-9-129,1-4-129,-1-7-387,4 3-903,-6-15-2580,-3-14-129,11 12-516,-11-12-129</inkml:trace>
  <inkml:trace contextRef="#ctx0" brushRef="#br0" timeOffset="670956.3765">8126 11507 6063,'-12'19'4257,"2"10"-258,-1 2-129,-1 4-2580,7 8-387,-1-8-258,6 6-258,0-9 129,6-3-387,6-12 129,2-3-129,3-7 0,4-4 129,-4-3-129,1-5 129,-2-8-129,-1 2 258,-6-6-258,-1 0 258,-4-4 0,-1 1-129,-3-6 0,-3 0-129,-4 1 129,-3 0-129,-4-4 0,2 8-129,-2 5 129,-1 4-258,3 9 0,2 2-387,8 8-645,-5 6-2967,8 8 0,5-6-516,3 4-387</inkml:trace>
  <inkml:trace contextRef="#ctx0" brushRef="#br0" timeOffset="672900.4877">6748 12515 2709,'3'-16'4128,"-3"16"-258,0 0 0,-7-10-1806,7 10-645,0 0 0,-9 2-387,9-2-387,-8 15-129,3-1 0,2 8-258,-1 4 129,3 11-258,-1 0 129,2 9-258,0 2 129,3 5 0,3 0-129,3-4 0,0-1 0,2-5 129,2-5-129,2-3 129,1-13 0,1-3 0,2-10 129,1-5-129,0-4 129,0-11 0,2-5-129,2-5 129,-5-9-129,3 1 0,-3-5 129,-3-2-129,0-1 0,-2-1 0,-6 2 0,-1-1 0,-3 3 0,-4 4 0,0-1-129,-3 5 129,-2 5-129,-1 4 129,-1 3-387,1 1 0,6 13-387,0 0-1677,0 0-1806,6 0-387,7 4-258,2 0-516</inkml:trace>
  <inkml:trace contextRef="#ctx0" brushRef="#br0" timeOffset="673232.5067">7385 12592 7353,'-14'11'4515,"14"-11"-516,-14 4 129,14-4-2709,0 0-129,0 0-516,0 0-129,11 6-129,3-5-129,-2-1-129,3 2-129,2-2 0,-3 1-258,5 3-516,-8-4-1032,4 3-2322,-5 0-387,-10-3-129,9 15-387</inkml:trace>
  <inkml:trace contextRef="#ctx0" brushRef="#br0" timeOffset="673440.5186">7399 12769 4644,'-7'7'4644,"0"8"-387,7-15 129,0 0-1290,0 0-1806,7 8-258,-7-8-129,19 0-129,-6-3-258,3 0-516,0 2-516,-1-6-1677,5 7-1935,-6 0-258,0 0-516,-4 1-129</inkml:trace>
  <inkml:trace contextRef="#ctx0" brushRef="#br0" timeOffset="679143.8448">7809 12525 1548,'0'0'3096,"0"0"387,0 0-774,0 0-387,-9-9-258,9 9-258,0 0-258,0 0-129,0 0-387,0 0 0,-5 7-387,5 11-258,0 1 129,0 12-387,0-1 129,0 10-129,3 2 0,1 3 0,-1-4 129,-1-2-129,0-7-129,2-3 0,-3-6 129,1-7-129,1-3 0,-3-13-129,3 16 129,-3-16-516,0 0 0,0 0-645,8 4-1290,-8-4-1677,3-9-129,-3 9-516,5-23 129</inkml:trace>
  <inkml:trace contextRef="#ctx0" brushRef="#br0" timeOffset="679600.8709">8016 12587 6450,'7'-1'4515,"-9"19"-387,-3-1 0,-3 14-2838,-3-6-387,8 9 0,-4-2-258,5 3-258,2-1 0,0-1-129,7-7 0,2-1 129,2-8-129,5-4-129,0-6 0,-1-6 0,4-1 0,-2-7 0,-1-4-129,0-7 129,-3 1 0,-3-4 0,0 0 0,-2 0-129,-3-2 129,-3 1 0,-2-4 0,-7 2 0,-2 0-129,-2 0 129,-3 2-129,-4 0 129,1 4-258,-1 3 258,3 5-387,1 4 0,4 6-129,1 2-645,9 17-2580,0-4-645,11 2-516,-1 2-129</inkml:trace>
  <inkml:trace contextRef="#ctx0" brushRef="#br0" timeOffset="680316.9119">8494 12581 2967,'0'0'3741,"-1"-17"387,1 17-516,0 0-1548,-16-12-645,16 12 129,-24-9-516,14 8-129,-7-5-129,3 6-129,-5-2-129,3 2-129,-3 2-129,4 7 0,3 4-129,2 3-129,0 2 258,3 3-258,2 2 0,3 3-258,2-3 516,0-2-516,7-3 258,0 0-129,3-7 129,2-3 129,-1-6-129,3-2 258,2-4-129,-2-6 0,2-7 0,-1 3 129,-1-3-129,-4-2 258,1-1-387,-1 4 387,-4-1-258,-6 17 129,5-18-129,-5 18 0,0 0 0,0 0-129,0 0 129,0 20-129,-2 3 0,1 4 0,0 5 0,1 3 0,0 1-129,4-2 129,-2-4 0,1-4 129,1-1-129,-2-8 0,0-5 129,-2-12-129,3 15 129,-3-15-129,0 0 129,0 0-129,0 0 0,0 0-129,0 0-129,0 0-516,0 0-2064,0 0-1548,12-4-387,-12 4-258,0 0-258</inkml:trace>
  <inkml:trace contextRef="#ctx0" brushRef="#br0" timeOffset="687684.3333">8436 11571 2709,'-9'-2'3225,"9"2"258,0 0-903,-13 8-645,13-8-516,-9 16-258,6-3-258,3-13 258,-9 23-129,4-13-258,5 8-129,-5-2-129,5 7 129,0-5-258,0 8-258,0-4 0,3 2 0,3-7 0,1 1 0,3-3 129,1-3-129,2-5 129,4-5 0,-1-3 258,4-8-129,-3-5 0,1-2 0,0-4-129,-3-3 129,-2-5-129,-2 2 129,-4-4-258,0 4 0,-7-3 129,0 1-129,-3 3-129,-5 5 129,-5 9-129,-4 2 0,-2 6 0,-3 3 0,3 9-129,-1 8-129,8 11-258,-1-9-1161,10 11-2838,3-1 0,7 0-645,5-4-129</inkml:trace>
  <inkml:trace contextRef="#ctx0" brushRef="#br0" timeOffset="698236.9368">5393 16526 1419,'0'0'3612,"0"0"387,0 0-516,0 0-1677,0 15-258,0-15-129,0 0-258,0 0-258,9 7-129,-9-7-258,19 4 129,-6-4 0,6 3-387,-1-3 0,2 2-258,1 0 0,0 1-258,0 1-387,-6-4-1419,4 0-1935,-4 0-387,-2 0-258,-2-5-129</inkml:trace>
  <inkml:trace contextRef="#ctx0" brushRef="#br0" timeOffset="698492.9515">5738 16318 8256,'7'-18'4644,"-7"18"-387,0 0-1161,0 0-2064,0 18-258,0 5-387,0 5 0,1 5-387,3 2 129,0 3 0,2-2 0,0 0-129,-1 1-129,6-9-387,-5-14-1419,4 8-2064,-1-15-516,0 0-129,-9-7-387</inkml:trace>
  <inkml:trace contextRef="#ctx0" brushRef="#br0" timeOffset="698883.9739">5931 16377 2580,'2'29'4386,"-4"-3"0,-3 5-387,1 11-1677,-2-9-1290,6 7 0,1-11-387,7 5-258,4-15 0,3-5-129,1-7 0,8-6 0,-3-1-129,2-12-129,-2-4 0,1-2 258,-7-6-258,-1-8 258,-5-2-258,-3 1 129,-6 2 129,0 3-258,-8 0 258,-4 3-258,-3 4 129,-2 15-129,-1 1 0,-2 5-129,3 1 0,0 9 0,6 12-387,1-10-516,10 14-1935,0-8-1419,10 5-258,0-3-129</inkml:trace>
  <inkml:trace contextRef="#ctx0" brushRef="#br0" timeOffset="699244.9945">6285 16331 5934,'-2'57'4902,"-3"-26"-645,0 6-129,0-6-3354,5 4 0,0-7-387,10 4 0,3-16-258,2-3 129,4-6-129,1-7-129,-1 0 129,1-18 0,-4-6 0,-1-6-129,-6-3 258,-3 1-258,-4-7 258,-2 2-258,-2-3 129,-5 15-129,-2 1 129,-5 7-129,0 4 129,1 7-258,0 8-129,0 7-774,4 21-3225,1-5-129,5 13-516,3 0-258</inkml:trace>
  <inkml:trace contextRef="#ctx0" brushRef="#br0" timeOffset="700237.0512">7668 16271 7224,'-1'-12'4515,"1"12"-387,-3 16 0,-4 0-3225,7 13-258,0 12-258,0 6 129,0-3-258,1 8 0,3-5 0,2 1-258,-1-6 129,2-4-258,2-6-258,-3-17-1032,9 2-2580,-6-13-387,5-4-387,-2-11-129</inkml:trace>
  <inkml:trace contextRef="#ctx0" brushRef="#br0" timeOffset="700604.0722">7910 16344 5031,'-12'21'4773,"0"14"-516,0 7 129,-3-5-2322,6 10-1419,4-2-129,5 3 0,7-8-258,8-6-129,6-18 129,3-9-258,5-7 129,1-8-129,-5-14 0,0-5 129,-4-2-129,-5-9 129,-5-3 0,-5 2-129,-6 4 129,0 1 0,-7 2 0,-4 2 0,-3 2 0,-3 15-129,0 5 0,0 5-129,0 3 0,2 10-129,6 16-774,-1-11-3225,10 6 0,0-7-387,6 3-387</inkml:trace>
  <inkml:trace contextRef="#ctx0" brushRef="#br0" timeOffset="701152.1036">8361 16340 5676,'3'-20'4773,"-3"20"-387,-6-22-129,6 22-2580,-18-20-903,8 15 0,-7 0-258,6 3-129,-4 2-129,3 4-129,-2 6 0,0 8-129,4 4 0,0 13 0,0-3 0,7 2 129,3 0-129,0-6 0,7-6 0,5-3 129,4-4-129,3-22 129,3-8 0,-1-5-258,1-6 258,-3-5-129,0 0 129,-5-3-129,-4-1 258,-3 10-129,-4 4 0,-3 7 129,-1 3-129,1 11 0,-12-4 0,12 4-129,-13 20 129,10 2-129,-1 15-129,4 3 258,0 9-258,5 1 129,1 3 0,3 2 0,-1-5 0,-1 3 0,2-11 129,-3-4-258,-2-9 0,-1-10-645,4 2-3741,-7-21 0,0 0-645,0 0-258</inkml:trace>
  <inkml:trace contextRef="#ctx0" brushRef="#br0" timeOffset="881935.4438">1235 3853 4128,'0'-38'4773,"0"38"-258,0-20-129,0 20-2064,0 0-387,0 0-645,-6 13-387,5 11-129,-1 2-387,2 6 0,0 8-129,0 3-129,2 6 0,0 4 0,3-2 0,0 0 0,-1-2-129,2-2 129,-2-7-129,1-5 0,-2-9 0,1-7 0,-2-4 0,-2-15 0,0 0 0,0 0 0,-1-7 0,-5-13-129,-1-3 129,-1-1-129,-3-3 0,-1-1 129,-2 3-129,-1 3 129,-1 4-129,1 7 129,-1 3 0,-2 6-129,1 2 129,-2 11 0,3 3 0,-1 5 0,17-19 258,-31 46-129,23-14-129,2-1 129,5 0-129,3 0 129,8-3 0,6-1 0,5-6-387,2-3 516,1-6-258,2-2 129,3-5 0,-5-5-129,3 0-258,-7-2-387,6-1-1290,-7-13-2580,5 3-129,-8-7-516,3-2-258</inkml:trace>
  <inkml:trace contextRef="#ctx0" brushRef="#br0" timeOffset="882375.469">1370 4301 9030,'-10'2'5031,"10"-2"-387,0 0-258,12 0-3225,2-10-129,8 5-258,-3-5-258,8-2-258,0-3 129,1 2-258,0-5 129,-1 2-258,-6 1 129,3 1 0,-9 1 0,-4 1 0,-6 1 0,-1-2 0,-4 13-129,-7-20 129,-4 7-129,-3 0 0,-3 3 0,-3 0-129,0 7 0,-2 2 129,0 1-129,0 12 129,3 6 0,0 7 0,4 7 0,4 4 0,4 2 0,4 4 129,3 0-129,4 0 129,6-5 0,4-3-129,6-9 0,-1-7-129,8 0-387,-6-18-1032,13 0-3354,-4-15 129,5-5-516,-4-9-387</inkml:trace>
  <inkml:trace contextRef="#ctx0" brushRef="#br0" timeOffset="882751.4905">2057 3837 4773,'1'-38'4515,"-2"22"0,-2 4-387,3 12-2580,-18-8 0,18 8 0,-25 5-516,10 9-258,-10-1 0,7 9-258,-6 3-129,4 7-129,1-2 0,7 6-129,0 2 129,8 2-129,4 0 0,2 8 0,3-3 0,8 0 0,-1 1 0,3-2-129,0-1 0,1-3 0,-1-5 0,-5-6-129,2-4-129,-8-6-258,3 0-258,-7-19-516,0 0-2580,-7 0-903,0-10-129,-13-15-516</inkml:trace>
  <inkml:trace contextRef="#ctx0" brushRef="#br0" timeOffset="882939.5012">1777 4301 6063,'-11'-7'5160,"11"7"-258,0 0-258,2-16-2580,23 16-516,-2-6-129,9 6-387,1-6-387,5 5-258,3-1-258,-2-2-516,3 8-1161,-8-8-3096,2 4-129,-10-12-387,5 7-645</inkml:trace>
  <inkml:trace contextRef="#ctx0" brushRef="#br0" timeOffset="883231.5179">2673 3751 7353,'-5'-3'4773,"-7"5"-258,-5 19-258,-7 0-2838,5 20-129,-5 1-516,8 13 0,0 2-258,9 6 0,4 1-258,6-2 0,12-3-129,4-12-774,12 4-3870,-4-14-129,5-8-387,-3-18-645</inkml:trace>
  <inkml:trace contextRef="#ctx0" brushRef="#br0" timeOffset="884991.6186">2918 4015 3612,'-13'17'2838,"9"-4"258,-1 12-258,1-5-387,4 18-516,-3-11-258,6 15-516,-3-8-258,4 1-129,1-8-129,3 1-258,-1-13 0,3-5-129,4-8-129,0-4 0,3-13 129,0-8-129,1-7 0,-1-4-129,0-3 129,-3 5 0,-2-4-129,-2 7 129,-3 6-129,-2 10 0,-5 13-129,0 0 129,7 9 0,-7 14 0,3 3-129,1 2 129,2 1 0,0 0 0,6-3 0,-2-7 0,3-4 0,2-8 129,2-7 0,0-2-129,1-10 129,2-8-129,-2-5 129,-1 2-129,-2-2 258,-1 3-258,-3 5 0,-3 7 0,-8 10 0,9 0 0,-7 14 0,0 6 0,0 2 0,2 3 0,3-2-774,-2-10-2193,9 4-1419,0-14-258,4-2-516,1-5 0</inkml:trace>
  <inkml:trace contextRef="#ctx0" brushRef="#br0" timeOffset="885323.6376">3523 4128 6708,'-25'47'4515,"14"-22"-258,2-2-258,8 0-3483,1-10 129,4 4-129,7-7-129,5-3 129,1-7-258,5 0-129,1-7 129,-1-4-129,-3-1 0,-2-5 0,-5-3 129,-5 1-129,-6-3 0,-2 2 0,-11-2 0,-5-1-129,-4 2 0,-3 1 0,1 5-258,0 2 129,5 7-129,1 2-387,17 4-3096,-8 10-645,11 2-258,8-5-387</inkml:trace>
  <inkml:trace contextRef="#ctx0" brushRef="#br0" timeOffset="885751.6621">3957 3738 10320,'-7'-7'4902,"-11"15"-387,9 15-129,-5 5-3870,9 12-129,-1 4 0,1 7-258,4-1 0,1 4 0,0-3-129,7-7 0,-1-4 129,-2-11-129,3-5 0,0-11 0,-7-13 0,13 0-129,-11-17 0,-2-7-129,-2 3 129,-7-7-129,-2 4 0,-5 5-129,-3 7 129,-1 7 258,-4 5 0,3 15 129,1 3 258,5 8-129,1 2-129,11 2 129,3-3 0,8-1-129,10-5-129,4-11-516,10 2-1161,-2-12-2709,5-4-258,-4-11-258,4 0-387</inkml:trace>
  <inkml:trace contextRef="#ctx0" brushRef="#br0" timeOffset="886119.6831">4132 4184 6063,'10'9'5031,"-10"-9"-516,14 0-258,1 2-3096,-7-11 129,8 2-516,-2-5-516,-2-4 0,3 1-129,-4-3 0,-5 0-258,-5-1 258,-1-2-129,-11 2 0,-4 2-129,-1 1 129,-1 8 0,-5 3 0,0 5 0,3 13 0,5 6 258,6 5-258,1 10 129,7 1 0,0 1 258,7 0-258,5-3 0,3 0 0,4-3 0,0-4-129,3-1 0,0-9-258,2-3-516,-5-13-774,7 0-2838,-5-11-258,3-6-258,-7-10-258</inkml:trace>
  <inkml:trace contextRef="#ctx0" brushRef="#br0" timeOffset="886343.6959">4557 4024 8256,'-7'50'4773,"7"-29"-258,0-10-645,0-11-3999,10 4-3483,-1-4-258,0-7-774,-1-8-387</inkml:trace>
  <inkml:trace contextRef="#ctx0" brushRef="#br0" timeOffset="886495.7046">4624 4126 5160,'-10'64'4128,"6"-43"-1290,4-1-2709,5-8-3483,-5-12-645,19 0 129</inkml:trace>
  <inkml:trace contextRef="#ctx0" brushRef="#br0" timeOffset="886711.717">4783 3679 10191,'0'0'4902,"-8"26"-258,6-5-516,2 15-3612,0 1 0,6 8-129,0 3-387,-1 0-387,7 10-1419,-8-16-2451,6-1-387,-3-11-258,3-6-387</inkml:trace>
  <inkml:trace contextRef="#ctx0" brushRef="#br0" timeOffset="887079.738">4989 4005 7482,'1'31'4902,"-2"-11"-258,1 9-387,-4-4-2451,4 4-1548,0-1 129,5-4-129,4-2-129,1-4-129,4-7 129,0-7-129,1-4 129,-1-8-129,1-11 258,-4-3-258,-1-5 0,-5-4 0,2 1-258,-5 0 258,0 6-129,-2 5 129,0 7-129,0 12 258,0 0-129,-2 11 0,2 9 129,0 6 129,0 2-129,4 2-258,3 2-258,-1-14-774,9 3-3096,-3-13-258,4-6-387,0-9-258</inkml:trace>
  <inkml:trace contextRef="#ctx0" brushRef="#br0" timeOffset="887299.7506">5350 3572 9546,'0'20'4644,"0"20"-129,-1 1-387,-1 17-3612,-3 4 0,5 10-129,0-2 0,1-4-258,5-2-129,-1-9-645,7-4-516,-7-15-2838,5-8-516,0-19-129,1-7-516</inkml:trace>
  <inkml:trace contextRef="#ctx0" brushRef="#br0" timeOffset="887471.7605">5371 3988 6708,'-27'-44'4644,"16"29"0,11 15-387,-15-11-2322,15 11-1032,5 14-516,7-1-387,3 3-129,1-4-2193,10 5-1677,-4-3-516,9 0 0,-5-4-516</inkml:trace>
  <inkml:trace contextRef="#ctx0" brushRef="#br0" timeOffset="887651.7708">5700 4197 10320,'16'49'5160,"-12"-24"-516,5 5 129,-9-5-3741,7 5-258,-4-1-645,-3-7-1419,1 4-3354,-1-7 0,0-3-387,0-16-516</inkml:trace>
  <inkml:trace contextRef="#ctx0" brushRef="#br0" timeOffset="888095.7962">6357 3946 10062,'5'33'4773,"-8"-5"-258,-6 11-258,-11 3-3741,2 8-387,-4-3 387,-2 4-258,2-7-258,1-6 0,1-4-129,4-14-516,7-4-774,-8-16-2193,17 0-903,-15-16 0,13-6-516</inkml:trace>
  <inkml:trace contextRef="#ctx0" brushRef="#br0" timeOffset="888251.8051">6077 4099 7998,'-13'-9'4902,"13"9"-387,4 12 0,12 8-2967,0-3-774,8 12 0,3 0-774,4-1-1161,10 10-3096,-8-8-258,3-1-387,-5-11-258</inkml:trace>
  <inkml:trace contextRef="#ctx0" brushRef="#br0" timeOffset="888440.8159">6554 4014 10320,'-4'7'4773,"1"6"-387,-1 1-1032,4-14-7224,-1 27-387,1-15-129,8 0-645</inkml:trace>
  <inkml:trace contextRef="#ctx0" brushRef="#br0" timeOffset="888599.825">6647 4223 5805,'-4'43'4644,"4"-23"-516,0-1-258,0-9-3096,0-10-4386,10 7-129,1-7-516,2-11-387</inkml:trace>
  <inkml:trace contextRef="#ctx0" brushRef="#br0" timeOffset="888823.8378">6851 3775 11352,'0'0'4902,"6"25"-258,-6-7-129,4 15-3870,0 6 0,2 7-258,-1 5-129,2 4-387,1 3-258,-2-15-1548,3 7-2580,-2-12-258,7-8-387,-3-12-258</inkml:trace>
  <inkml:trace contextRef="#ctx0" brushRef="#br0" timeOffset="889215.8602">7110 4064 8901,'0'0'5031,"0"0"-129,3 18-258,-3-5-1935,0 8-2322,0 5-129,0 6 0,3-3-258,4-1 0,3-2 0,-3-9-129,3-1 129,-1-3-129,3-11 0,-2-2 0,-1-7 129,1-15-258,4-4 129,-2-9-129,5-4 0,-3-5 129,6 5 129,-4-1 0,-1 6 0,0 15 258,-4 6-129,-2 13 129,-9 0 129,11 27-129,-10 2 0,2 6-258,1 4 129,1 1-387,1 6-258,-4-18-1935,8 5-2064,-3-16-258,5-4-387,-3-13-258</inkml:trace>
  <inkml:trace contextRef="#ctx0" brushRef="#br0" timeOffset="889447.8735">7606 3668 10836,'11'19'4902,"-5"19"-129,-6 0-258,3 17-3612,-3 2-387,4 10-129,-2-3-129,3 5-129,-1-4-129,-1-1 0,3-8-129,-2-9-516,3 0-774,-7-23-3225,0-7 0,0-17-387,0 0-387</inkml:trace>
  <inkml:trace contextRef="#ctx0" brushRef="#br0" timeOffset="889611.8829">7520 4113 8127,'-25'-30'5031,"25"30"-387,0 0 129,5 0-2709,7 0-1290,9 3 0,1-3-129,4 1-516,5 6-1032,-4-7-3483,3-1-129,-7-9-516,1 5-387</inkml:trace>
  <inkml:trace contextRef="#ctx0" brushRef="#br0" timeOffset="889978.9039">7806 3592 10449,'5'33'5031,"13"0"-387,13 17 0,0 3-3741,5 19 0,-1 0-129,0 12-387,-4 8-129,-7 1-129,-7 0-387,-8-5-516,1 1-3741,-13-15-387,-3-4 0,-9-18-645</inkml:trace>
  <inkml:trace contextRef="#ctx0" brushRef="#br0" timeOffset="891135.97">8426 4126 10965,'6'5'4773,"-6"-5"-516,11 1-645,-11-1-6450,12 0-1419,-12 0-258,20 0-516,-10-3 0</inkml:trace>
  <inkml:trace contextRef="#ctx0" brushRef="#br0" timeOffset="891270.9778">8551 4368 6708,'-16'79'4386,"7"-45"-774,8-3-3483,-1-5-3096,2-11-1161,5-3-387</inkml:trace>
  <inkml:trace contextRef="#ctx0" brushRef="#br0" timeOffset="894816.1805">8851 3959 5031,'18'-31'5031,"-16"16"-645,-2 15-387,0-14-2064,0 14 129,0 8-645,0 20-516,-3 3-129,1 14-387,-1 6 0,-2 10-258,1 7 0,0 0-258,2-3-516,-2-16-516,6-4-3354,-2-14 0,4-12-387,-4-19-645</inkml:trace>
  <inkml:trace contextRef="#ctx0" brushRef="#br0" timeOffset="895167.2006">9007 4230 8385,'11'37'4515,"-10"-1"-258,-1 1-387,-2 6-3612,1 1-129,-2 1 0,3-9 0,-1 0 129,11-15-129,0-8-129,4-13 129,5-7 0,2-13 129,3-13-129,0-8 0,3-7 0,-3 0 0,-3 0-129,-1 3 0,-6 10 129,0 7 0,-4 15 129,-10 13-129,14 10 129,-11 17-129,1 9 129,-4 5 0,3 2 0,0 2-387,1-7-258,7-2-387,-8-18-2709,13-7-903,-2-13-387,6-14-258</inkml:trace>
  <inkml:trace contextRef="#ctx0" brushRef="#br0" timeOffset="895371.2123">9551 3926 6966,'7'-56'5031,"-7"56"-129,1 14-516,1 23-1935,-2 9-1806,0 12-129,0 3-258,-2 10-129,6 7-258,2-7-258,4 2-516,-4-21-1290,9 1-2193,-3-16-387,2-7-258,-4-22-129</inkml:trace>
  <inkml:trace contextRef="#ctx0" brushRef="#br0" timeOffset="895536.2217">9485 4275 9933,'-27'-23'4902,"27"23"-129,0 0-258,9-3-3870,14 3-387,10 1-387,3-1-1161,12 0-2967,2 0-387,6-3-516,-1-5-258</inkml:trace>
  <inkml:trace contextRef="#ctx0" brushRef="#br0" timeOffset="895764.2348">10207 4060 8256,'19'10'5160,"-8"-10"-129,5 1-516,-1-1-2580,6 2-1548,1-1-129,2 3-258,2 4-774,-5-8-903,7 6-2709,-10-6-387,-2 3-516,-8-2 129</inkml:trace>
  <inkml:trace contextRef="#ctx0" brushRef="#br0" timeOffset="895928.2441">10217 4293 4644,'-67'62'5160,"53"-36"-387,13-11-129,18 2-2580,12-19-516,19 7-387,5-10-774,2-6-774,12-3-3870,-7-5-129,-4-1-645,-8-5-258</inkml:trace>
  <inkml:trace contextRef="#ctx0" brushRef="#br0" timeOffset="897175.3155">2038 4892 1677,'95'-32'3483,"-60"29"387,-18 3-516,-15 14-2451,-6 21 258,-24 11 0,-11 23 258,-26 0 129,0 18-258,-12 2-129,5 6 0,-5-11-387,13-2-129,4-18-129,22-12-258,14-20 258,16-22-258,17-22-387,25-27 258,28-23-129,21-18 129,16-14-129,15-8 0,10-2 129,4 8-258,-7 16 258,-9 16-129,-29 23 129,-20 26-129,-28 21 129,-26 33-129,-24 26 0,-24 17 0,-25 19 129,-8 13-129,-12 10 0,-3-4 0,6-5 0,13-18-129,13-14 129,19-19 0,24-32 0,12-32-129,35-1 129,17-40 129,22-23-129,21-15 258,15-17-129,9-12 129,6 1-258,9 0 129,-4 7 129,-8 15-129,-19 17 0,-19 20-129,-22 27 129,-22 22 0,-28 35-129,-24 24 129,-28 23-258,-17 18 0,-16 15 258,-7 12-258,-3-3 129,5-9 0,8-15-129,20-18 129,19-22 0,16-28 129,24-27-129,23-19-129,27-31 129,22-19 129,20-21-129,13-16 129,16-11-129,8-3 0,-2 5 0,-2 6 129,-13 14-129,-21 17 0,-18 18 129,-23 25-129,-22 20 0,-24 17 0,-13 15 0,-11 13 129,-6 3-129,-2 5 0,2-3 0,8-6 0,9-13 129,16-8-129,19-11 0,12-6 0,13-8 0,15-7 129,3 1-129,3-2 129,-3 10-258,-4 8 129,-9 9-387,-12 12-903,-1 20-3483,-15 6-129,-3 14-516,-3 7-516</inkml:trace>
  <inkml:trace contextRef="#ctx0" brushRef="#br0" timeOffset="904691.7454">2315 3884 1548,'0'0'3999,"-10"0"516,10 0-387,-1 20-1677,-8-9-645,9 18-516,-7-5-258,7 14-258,-4-3 0,4 11-387,0-1 0,0 4-258,0-6 0,4-1 0,-1-1-129,3-6 129,0-2-258,-3-9 258,1-7-258,-2-2 129,-2-15-387,0 0-387,10 11-903,-10-21-2451,2-8-516,-1-4 0,3-3-387</inkml:trace>
  <inkml:trace contextRef="#ctx0" brushRef="#br0" timeOffset="904966.7611">2281 3985 4644,'-21'-10'5160,"11"8"-645,0 2 258,8-7-3096,2 7 0,0 0-387,13-10-387,0-2-387,2 4-129,4-7-129,2 6-129,-6-2 129,9 0-129,-4 4 0,-1 0-129,0 1 0,-1 1-129,1 4 0,-5-3-258,6 4-645,-12-11-1032,6 11-2451,-14 0-258,0 0-258,0 0-387</inkml:trace>
  <inkml:trace contextRef="#ctx0" brushRef="#br0" timeOffset="905179.7733">2336 4033 4902,'-18'29'4644,"15"-18"129,3-11-258,-3 19-2838,3-19 0,0 0-645,8 10-258,3-1 0,0-5-258,4 3-258,0-4 0,5-2-516,8 6-3354,-3-7-903,3-4-516,1-7-129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20T16:00:35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12288 4804 3096,'10'-6'4257,"-10"6"-258,1 7-1161,-10 6-1032,3 15-258,-14 1-387,3 16-516,-9-3-129,2 9-129,-5 0 0,2 3-129,-1-6-129,2-1 0,5-10-129,1-12-258,10 0-645,-2-22-1806,12-3-1548,0-19-258,1-8-387</inkml:trace>
  <inkml:trace contextRef="#ctx0" brushRef="#br0" timeOffset="224.0129">12006 4818 4257,'0'0'4902,"2"12"-258,12 11-258,-10-8-3096,20 19-129,-6-4-129,9 8 0,-1-1-645,4 5 0,-3 1-258,0-3-129,1 2-258,-3-9-645,5 6-1419,-5-13-2064,1-5-387,-2-12-387,2-5 258</inkml:trace>
  <inkml:trace contextRef="#ctx0" brushRef="#br0" timeOffset="1137.0651">12901 4820 2967,'12'-15'4386,"-12"15"-258,2-15-1032,-2 15-387,-7-4-1161,7 4-258,-20 5-516,6 7-258,-6 3 0,-3 6-258,-1 5-129,-1 8-129,2 3 129,1 2-258,8 0 129,3 3-129,10-2 129,4-1 0,13-7 0,7-2 0,6-9-129,3-7-258,3-1-258,-5-13-903,1-3-2580,-4-8-387,-6-3-258,-6-4 129</inkml:trace>
  <inkml:trace contextRef="#ctx0" brushRef="#br0" timeOffset="1309.0749">12801 5022 5289,'0'0'4644,"-2"6"-387,11 0-516,9-4-3096,7 1-387,6 5-2064,4-8-1935,2-1-387,2-9-258,2-1-258</inkml:trace>
  <inkml:trace contextRef="#ctx0" brushRef="#br0" timeOffset="1812.1037">13522 4615 6450,'-5'-16'4773,"-4"13"-516,-4 3 0,-5 0-2967,3 2-645,-3 3 0,4 4-258,0-6 0,3 4-129,0-3 0,11-4 0,-13 6 0,13-6-129,0 0 0,-8 4 129,8-4-129,0 0 0,0 18 0,0-5 0,1 5-129,1 6 129,0 7 0,3 7-129,-3 4 129,0 6-129,0 4 0,-1 5 0,-1 1 0,0 0-129,0-2 0,0-7 129,-5-2-129,3-10 129,0-6 0,-1-7 0,1-8-129,2-16 129,0 14 0,0-14 129,16 2-129,-5-2 0,3 0 0,4 0 0,0 0 0,1 0 0,6 2-516,-5-2-903,4-1-2838,-4-8-516,1 2-129,-4-13-516</inkml:trace>
  <inkml:trace contextRef="#ctx0" brushRef="#br0" timeOffset="2188.1252">13781 4812 9159,'-20'26'4902,"7"-7"-387,5 8-258,-1 1-3870,7 7 0,2-3 0,4-2-258,10-2 0,7-4 0,2-7 129,4-3-129,2-10 0,-1-4 0,-1-10 129,-3-8-129,-6-7 0,-1-5 0,-7-6 0,-3-7 129,-7-1-258,-3 3 129,-8 2-129,-1 7 129,-8 8-258,-3 7 129,0 15-129,0 3 0,1 20-387,4 1-1161,12 16-2709,2-4-387,6 4-258,8-2-387</inkml:trace>
  <inkml:trace contextRef="#ctx0" brushRef="#br0" timeOffset="2381.1362">14182 5163 8256,'18'33'5031,"-11"-10"-387,-5-6-258,2 13-3354,-4-5-258,3 4-516,-3 4-645,0-12-645,2 4-3225,-2-12-516,0-13-129,0 0-516</inkml:trace>
  <inkml:trace contextRef="#ctx0" brushRef="#br0" timeOffset="2737.1566">14513 4752 9030,'0'18'5031,"-13"9"-387,0 16-387,-3-9-3483,6 17-387,-1 1 129,10 2-387,3-4 0,8-4 0,9-13-129,3-5 129,6-12-129,-1-13 0,-2-4 129,2-16 0,-7-12 0,0-4 0,-6-11 0,-5-3-129,-6-5 0,-3 0 129,-8 5-129,-5 2 0,-6 11-129,-2 9 0,-3 15-129,-2 8-387,9 16-1161,-3 3-2580,11 12-387,0-7-387,9-1-129</inkml:trace>
  <inkml:trace contextRef="#ctx0" brushRef="#br0" timeOffset="3201.1831">14876 4525 10449,'6'-15'4902,"-6"15"-258,0 0-387,14 0-3612,-3 0-258,5 1-129,3 6-129,3 0-129,2 1 129,1-1-129,0 0 0,-2 0 129,-4 3-129,-2 1 0,-5 1 0,-5 3 129,-2 0-129,-3 2 129,-2 4-129,0 5 129,-2 1-129,-1 2 0,1 5 129,-1 0-258,2 6 258,0 1-258,1 4 258,1-1-258,1 2 129,2 4 0,-2 0-129,-1 0 129,-1 0 0,0-5 0,-2-3 0,-6-2 0,-1-7 0,-4-8 129,-1-3-258,0-8 0,-3-2-774,-5-12-3225,3 0-387,-7-8-516,-3-4-387</inkml:trace>
  <inkml:trace contextRef="#ctx0" brushRef="#br0" timeOffset="3801.2175">11965 6131 4644,'11'25'4773,"-3"1"-258,1 6 0,4 2-3999,3 9 258,-1-3 0,5 0-129,-2-7-129,6-5 0,-3-13-129,3-7-129,-4-8-129,3-13 0,-3-9-129,-1-4 258,-2-10-258,-5 7 129,-2-3-129,-1 9 0,-7 10 258,-2 13-258,1 6 0,-1 18 0,-2 19 258,-2 3-258,1 15 258,-2 6-258,2 0 129,1 0-129,2-6 0,0-9-516,9 2-1419,-2-17-2838,3-12-129,1-18-516,7-7 0</inkml:trace>
  <inkml:trace contextRef="#ctx0" brushRef="#br0" timeOffset="4108.235">12847 6163 6966,'25'-33'5160,"-25"33"-258,-5-2-387,-19 5-3870,4 13-258,-6 4 129,2 9-129,-7-1-129,5 10 0,-3-2 0,8 7-129,6-4 258,4 2-258,10-5 0,6 2-129,10-7 258,8-3-387,6-5 129,1-8-129,7 0-645,-3-15-516,7 0-3483,-11-6 0,0-3-516,-10-10-258</inkml:trace>
  <inkml:trace contextRef="#ctx0" brushRef="#br0" timeOffset="4285.2451">12755 6433 7224,'-35'0'4902,"35"0"0,0 0-516,5 1-3483,11-2-645,9-2-387,6 3-1935,7-5-2322,1-1-387,0-4-516,4-1 258</inkml:trace>
  <inkml:trace contextRef="#ctx0" brushRef="#br0" timeOffset="4764.2725">13479 5997 4902,'-18'-13'5031,"0"7"-387,1 5-129,-4-7-3354,4 8 0,-5-1-258,6 1-516,-4 0 0,3 0 0,2 0-129,1 0-129,3 0 0,11 0 0,-12 12 0,9-1 0,3 8-129,0 3 0,5 9 0,0 8 0,4 3 0,-1 2 258,1 6-129,1 4-129,-1-1 129,-3 2-129,-2-3 129,0-4-129,-3 0 0,-2-8 0,1-4-129,0-7 129,-1-3 0,1-8 0,0-5 0,0-13 0,11 13 0,2-10 0,1-3 0,2 0 0,5 0 0,0-3-516,8 3-1032,-8-5-3096,8-1-258,-5-8-258,2 1-516</inkml:trace>
  <inkml:trace contextRef="#ctx0" brushRef="#br0" timeOffset="5140.2941">13826 6206 6063,'-35'51'5031,"18"-16"-129,-3 3-387,6 6-3741,5-5 0,9-3-258,7-4 0,11-4-258,5-8 129,6-8-258,3-9 129,1-3-129,3-16 0,-4-6 258,-5-7-387,-5-6 387,-6-5-387,-7-3 258,-7-4-258,-5 3 258,-12 0-129,-8 11-129,-5 1 0,-4 12 0,-6 12 0,1 8-129,6 16-258,3 8-258,15 15-1290,2-2-2967,11 4 0,10-6-516,13-1-258</inkml:trace>
  <inkml:trace contextRef="#ctx0" brushRef="#br0" timeOffset="5329.3049">14187 6478 10062,'15'11'5160,"-6"19"-387,-9-20-645,0 18-3225,-2-1-387,-1 6-387,-1 3-387,-1-8-387,5 8-3225,0-13-903,0-3-387,0-20-516</inkml:trace>
  <inkml:trace contextRef="#ctx0" brushRef="#br0" timeOffset="5696.3259">14537 6207 10449,'-24'24'5289,"3"-1"-645,1 18-1032,2-6-3225,5 5 129,6 0-258,7-1-129,5-4 129,10 0-387,6-8 258,6-5-129,-3-6 0,2-10 0,0-6 129,-2-7-129,-7-10 129,-3-9 0,-3-9-258,-7-5 258,-4-6-129,-4 1 0,-7 2-129,-2 3 0,-1 9 0,-4 6-129,1 13-129,3 5-516,8 15-2064,-3 5-1806,9 4-258,0-3-387,10 1 129</inkml:trace>
  <inkml:trace contextRef="#ctx0" brushRef="#br0" timeOffset="6200.3547">14862 5970 10449,'-19'-3'5289,"19"3"-387,0 0 0,0 0-4644,8-11-129,8 8 129,5-1-258,4 2 129,0 0-129,4-1 0,-4 0 0,0 1 129,-6-1-129,-1 1 0,-8 1 129,-2 1-129,-8 0 129,0 0-129,3 16 129,-3 0-129,-3 5 0,-1 5 0,2 7 0,1 5 0,1 6-129,0 4 258,0 3-258,5 2 129,0 4 129,4 0-129,-2 0 0,1 1 0,-1 2 0,0-9-129,-2-1 258,-2-5-129,-3-9 0,0-7 129,-3-10-129,-6-7 129,-3-8 0,-5-4-129,2 0-129,-3-10-774,8 4-3870,-7-5-129,7 2-516,1-3-516</inkml:trace>
  <inkml:trace contextRef="#ctx0" brushRef="#br0" timeOffset="19396.1094">18058 7980 9288,'6'29'5160,"-14"-4"-258,-8 7-387,-6 0-3612,-4 8-774,-1 4 258,-1-2-258,-1 0 0,5-4-129,-2-6 0,9-7-387,2-12-903,15-13-3096,0 0-387,0 0-129,-5-19-645</inkml:trace>
  <inkml:trace contextRef="#ctx0" brushRef="#br0" timeOffset="19585.1202">17795 8020 9288,'-5'-11'5289,"15"25"-516,2 3-129,7 9-3741,2-2-129,9 12-387,-2-5-258,4 3-387,5 11-1032,-8-15-3354,7-3-129,-3-8-387,-1-9-516</inkml:trace>
  <inkml:trace contextRef="#ctx0" brushRef="#br0" timeOffset="19917.1392">18610 7915 8901,'0'0'4902,"0"10"-258,-14 3-129,-4 4-4257,-5 1 258,1 7-258,-8-4 516,1 4-516,-1-4 129,2 0-129,4-4 0,3-3 0,4-2 0,8-1 0,9-11-129,0 16 0,6-9 0,11 0 0,5 1-129,4 2 129,5 0-387,1-3-387,9 10-2580,-10-12-1419,3-1-516,-8-3-129,0-1-516</inkml:trace>
  <inkml:trace contextRef="#ctx0" brushRef="#br0" timeOffset="20164.1534">18738 7866 10062,'0'0'5160,"0"0"-516,9 13 129,-5 9-4128,0 8-129,0 4-129,1 7-129,-2 8 0,-1-5-258,3-1 0,-1-7-258,4-1-387,-3-16-1419,7-3-2580,0-11-258,5-5-387,0-13-258</inkml:trace>
  <inkml:trace contextRef="#ctx0" brushRef="#br0" timeOffset="20516.1735">19053 7939 10062,'-19'22'5160,"1"-2"-129,2 13-258,1-9-3741,8 12-774,6-2 258,5-2-387,11-6-129,5-1 129,9-6-129,3-7 0,-2-8 0,0-4 0,1-11 0,-5-5 0,-7-6 0,-2-6 0,-5-2 129,-7-6 0,-5-5-387,-4 4 258,-10 2-258,-5 2 258,-3 9-258,-8 10 129,2 10-129,-1 4 129,5 16 129,4 5-258,10 13-645,1-5-3741,14 2 0,10-5-516,11-5-258</inkml:trace>
  <inkml:trace contextRef="#ctx0" brushRef="#br0" timeOffset="20877.1942">19616 7934 10449,'-35'15'5289,"6"7"-258,4 11-258,-3 0-3999,5 4-387,8-4 0,7 2-129,8-5-258,8-5 129,13-6-258,6-10 129,6-9 0,4-3 0,2-15 0,-2-7 0,-3-5 0,-7-4 0,-6-2-129,-10-9 129,-11 1-129,-7-1 0,-17 6 0,-2 3 0,-10 7-129,-3 5 0,-1 9-129,-1 5-516,12 17-2064,4 2-1806,9 4-258,5-5-387,11-8-129</inkml:trace>
  <inkml:trace contextRef="#ctx0" brushRef="#br0" timeOffset="21764.2449">15520 9117 6708,'-13'44'5160,"-1"-18"-129,-4 7-516,-6-5-1290,-1 18-2580,-3 0-258,-4 5-129,-2-1 0,5-2-258,0-4 129,6-6-129,3-5-129,5-15-387,8 0-516,7-18-3483,0 0-258,-2-6-258,5-8-387</inkml:trace>
  <inkml:trace contextRef="#ctx0" brushRef="#br0" timeOffset="21989.2578">15185 9321 6063,'-7'-15'5160,"-2"9"-129,9 6-258,0 8-2193,0-8-1290,21 24-258,-3-9-387,7 10 0,3 1-258,3 5-129,0-1 0,3 0-258,-2 3 0,-3-4-387,3 4-1290,-6-11-3225,3-5 0,-8-8-387,0-7-774</inkml:trace>
  <inkml:trace contextRef="#ctx0" brushRef="#br0" timeOffset="23896.3668">15750 8974 2709,'2'-14'4773,"3"-5"-387,-5 19-774,0 0-903,0 0-645,9 14-645,-8 1-387,6 15-387,-5 2-129,3 5-387,2 8-1032,-7-7-3354,3-3-258,-3-6-387,0-5-387</inkml:trace>
  <inkml:trace contextRef="#ctx0" brushRef="#br0" timeOffset="24676.4115">16148 9267 4128,'0'0'5160,"0"0"-387,13-3 0,-3-11-2838,14 9-387,-8-14-129,13 8-387,-6-6-387,5 4-258,-3-2-258,0 3-516,1 11-1032,-12-5-3096,3 6-258,-17 0-129,9 8-645</inkml:trace>
  <inkml:trace contextRef="#ctx0" brushRef="#br0" timeOffset="24849.4213">16192 9377 7740,'-3'12'5160,"8"-12"-387,11 0-258,1-12-3483,12 10-258,-3-5-387,3-2-1419,-1 7-3096,1-1-645,-3-1-258,-3 3-387</inkml:trace>
  <inkml:trace contextRef="#ctx0" brushRef="#br0" timeOffset="26472.5142">16994 9238 1161,'30'-36'4386,"-20"23"258,0 8-258,-10 5-2451,0 6 0,0 22-129,-16-6-645,1 20 0,-7 2-516,-3 10-129,-3-3-129,-1 3-258,2-3 0,2-6-129,4-3 0,3-15-516,8-5-516,-2-18-2193,12-4-1290,-2-11-258,2-12-387,5-14 129</inkml:trace>
  <inkml:trace contextRef="#ctx0" brushRef="#br0" timeOffset="26668.5254">16806 9226 6837,'0'-18'5160,"0"18"-258,9 12-387,-4 2-2967,12 17-645,-3 1 129,10 7-387,-2 1-258,4 1-129,2 0-129,-3-7-258,5 3-387,-8-14-1161,5-7-2838,-3-8-516,1-4-129,-5-7-258</inkml:trace>
  <inkml:trace contextRef="#ctx0" brushRef="#br0" timeOffset="26876.5373">17333 9144 10062,'8'18'5160,"-8"9"-387,0 10-129,-7 4-4386,7 13 0,3-4 0,2 4-387,4 0-387,-7-15-1419,3 2-2709,-1-9 0,-3-11-387,-1-21-258</inkml:trace>
  <inkml:trace contextRef="#ctx0" brushRef="#br0" timeOffset="27057.5476">17173 9357 9417,'9'-7'5289,"8"7"-387,9 1-129,4 3-3741,11 3-516,2-3-516,0-4-1290,4 0-3225,-4 0-258,1 0-387,-8-8-387</inkml:trace>
  <inkml:trace contextRef="#ctx0" brushRef="#br0" timeOffset="27236.5579">17763 9179 10707,'1'29'5160,"-1"0"-258,0 11 0,0 5-4257,0 6-258,4 6-258,-4-5-2580,10 5-2193,-4-9-387,2-6-387,-2-13-387</inkml:trace>
  <inkml:trace contextRef="#ctx0" brushRef="#br0" timeOffset="29488.6867">15308 10426 4644,'3'28'4644,"-3"-7"0,0 3-387,0-2-3096,4 13-129,-2-1-129,8 9 0,-5-2-387,7 0-129,0-3-129,2-3 0,1-5 0,4-7-129,-4-7-129,5-9 129,0-7-129,2-2 0,2-13 129,-3-10-129,1-8 0,-2-5 0,0-5 0,-4-2 0,-2 4 0,-5 4 129,-4 7-129,-5 10 0,0 20 0,-8 2 258,-3 24-258,-3 15 129,-7 12-129,5 9 129,-5 9 129,4 3-129,2-2 0,2-3 0,2-8 0,4-7-129,7-9 0,-2-13-516,4-7-645,-2-25-3096,0 0-387,10 0-258,-5-15-516</inkml:trace>
  <inkml:trace contextRef="#ctx0" brushRef="#br0" timeOffset="29736.7009">15732 10171 7482,'12'1'4644,"-9"16"129,0 10-516,1 8-3483,-1 3-129,4 8-129,-5-1-129,3 4-258,2 1-258,-5-12-903,7-2-3354,-5-4-258,-1-6-129,1-6-387</inkml:trace>
  <inkml:trace contextRef="#ctx0" brushRef="#br0" timeOffset="30123.723">16100 10562 8127,'0'18'5031,"9"-12"-258,5 0-129,-1-6-3612,16 0-258,-4-2 0,5 0-516,4-1-258,-6-3-387,2 3-387,-10-8-774,5 11-1935,-14-2-1290,-11 2-258,0 0-129</inkml:trace>
  <inkml:trace contextRef="#ctx0" brushRef="#br0" timeOffset="30277.7318">16251 10646 1935,'-54'43'4515,"33"-24"258,5-3-258,7-14-1548,9 12-1290,0-14-774,20 5-258,1-3-903,4-2-1032,5-4-2838,3 1-258,1 0-516,4-4-129</inkml:trace>
  <inkml:trace contextRef="#ctx0" brushRef="#br0" timeOffset="30727.7576">16884 10389 9159,'-11'15'5031,"3"4"-129,1 8-387,-2-1-3870,9 10-129,0-1 0,10 1-129,4-1-129,5 3-129,5-9 0,3-6-129,-1-8 129,1-8-129,-2-7 0,-2-6 0,1-15 0,-4-7 0,-2-8 0,-4-3 0,1-3 129,-3 4-258,-3 3 258,-4 5-129,2 14 0,-7 16 0,0 0 0,-3 25 129,-3 16-129,1 10 129,-4 10-129,0 8 129,3 4 0,0 1 0,4-3 0,-2-7-129,4-7 0,0-17-903,7-6-3096,-2-16-774,-5-18-516,12-2-129</inkml:trace>
  <inkml:trace contextRef="#ctx0" brushRef="#br0" timeOffset="30980.772">17511 10302 9933,'2'49'5289,"-2"-14"-645,-4 15-129,-1-3-3870,5 12-387,0-6 0,0 6-129,3-5-129,3-5-129,2-1-774,-6-20-2064,3-4-1548,-3-11-516,-2-13-129,0 0-258</inkml:trace>
  <inkml:trace contextRef="#ctx0" brushRef="#br0" timeOffset="31168.7828">17348 10549 6966,'-9'0'5418,"21"6"-258,5-3-258,4-4-1419,7 1-2967,2-1-129,3-4-516,8 5-903,-8-1-3612,4 0-387,-8-2-129,2-1-645</inkml:trace>
  <inkml:trace contextRef="#ctx0" brushRef="#br0" timeOffset="31672.8116">17930 10310 11481,'10'-32'5418,"6"14"-258,3-6-1161,5 13-3225,-3-2-129,8 13-129,-5 10-387,-2 8 0,-5 4 0,-3 11-258,-4 3 0,-7 6 0,-3 4 0,-3-4 0,-6 4 0,-4 0 0,1 3-129,-2-8 258,-1-2-129,3-3 129,5-5 0,0-6 129,7-4 0,2-3 0,10-9 129,4 3 0,6-6 0,2 2 0,5-3 0,1-2-129,-2-1 0,1 1-129,-3 0-516,-9-4-3096,4 0-1419,-9-4-387,-2 1-387,-2-8-258</inkml:trace>
  <inkml:trace contextRef="#ctx0" brushRef="#br0" timeOffset="41988.4016">20404 7969 3225,'9'-5'4386,"-9"5"0,0 0-258,-7-10-2967,0 19 0,-4 0-129,3 12-387,-7 3-129,1 12 0,-3-1-129,2 8 0,-5-2-129,5 3-129,-5-6-129,4 0 0,2-14 129,5-6-129,9-18 129,-9 2 0,9-15 0,8-12 0,6-12 129,0-6 0,3-8 0,3 3 129,-1-6-129,3 6 258,-5 5-387,1 10 258,-3 12-387,0 14 258,-1 7 0,-1 12-258,0 16 129,-1 6 0,4 5 0,4 8 0,0-1 0,4 2-129,-1 0-258,2-5-258,7 6-2967,-5-11-1419,0-6-387,-1-6-387</inkml:trace>
  <inkml:trace contextRef="#ctx0" brushRef="#br0" timeOffset="43516.489">18611 9309 3354,'-1'35'4773,"-3"-15"-129,1 2-516,-5 3-1290,-6-2-2322,2 7-258,-6-2 129,4 1-129,-3-9 129,5-2-258,0-9 258,12-9-258,0 0 0,-3-18 129,10-14-129,8-4 129,3-12 0,7 0 129,-3-6-129,4 8 129,-2 6 0,-2 13-129,-2 12 129,-1 15-129,-5 8-129,-1 21 0,0 9-129,1 9 129,0 3-258,1 0-516,11 4-3999,-6-2-129,2-2-516,1-2-258</inkml:trace>
  <inkml:trace contextRef="#ctx0" brushRef="#br0" timeOffset="56976.2589">14670 8151 645,'-22'85'1806,"12"-16"0,0 28 645,2 32-516,-4 36-129,6 32-129,-4 30-516,10 25-129,-3 24-645,3 17 258,-1 8-516,1 0 0,-1-15 129,-1-10 0,2-22 258,2-20 0,7-30-258,7-24 129,5-34 0,10-29 0,9-29-258,13-28 258,10-24-258,10-22 0,8-21 0,10-13 129,15-11-129,11-7-129,9 0 129,6-5-129,12 4 129,7 3-129,13 4 129,10 2-129,6 2 0,5 2 0,13-3 0,3 2 0,7 1 0,8 3 129,3-4 0,1 3 0,-1 0 0,2 6 129,-5-1 0,3 4-129,-11-2-129,1 4 129,-7 0-129,-3 1 0,-4 0-129,-6-1 129,-7 2-129,-4 2 129,-13 5 0,-11 4 0,-14 0 0,-11 7 0,-20 2 258,-13 3-258,-16 1 129,-14-2-129,-16-7 258,-9-1-258,-11-4 0,-5-15 0,-9-10-258,-6-11 258,-3-19 0,-7-15 0,-2-15 258,-7-22-129,-7-26 0,1-21-129,-5-29 0,6-20 129,-3-23-129,2-17 258,2-19-387,5-15 258,4-8-129,4-1 0,2 3 0,0 13 0,6 12-129,3 19 0,0 28 129,-2 31-129,-5 26 258,-4 32-129,-7 28 129,-10 18-129,-7 20 0,-7 16 129,-4 9-258,-4 12 129,-9 1 0,-5 6 0,-6 2 0,-4 9 0,-9 2 0,-6 0 129,-13 2-129,-7 5 0,-8 4 0,-8 1 129,-7 1-129,-6-2 129,-6 0-129,-4-3 258,-3 2-258,-5 0 129,-3-4-258,-3-1 258,-3-1-129,-5 2 0,0 2 258,-3 1-387,-6 1 387,2 4-387,0 4 387,-1 0-258,-4 6 129,5 0-258,-1 5 129,-1 2 0,2-1-129,4 3 129,-1-1 0,0 2-129,7-3 129,0 3 0,3-5-129,3 3 129,2-4-129,6-1 129,4 0-129,14-3 129,3 0-129,11-1 129,10-1-129,12-3 129,18-1-129,11 0 129,10-1-129,13-4 129,9 3-129,8-3 258,8-1-258,6 1 258,1 1-258,3 0 258,1-1 0,1 3 0,3-4 0,1 2-129,-2 2 258,1-2-387,-1 6 387,-3 5-387,0 14-516,-10 10-2838,-1 21-1032,-9 18-258,-8 20-774</inkml:trace>
  <inkml:trace contextRef="#ctx0" brushRef="#br0" timeOffset="62672.5847">17655 8679 903,'16'-12'3354,"3"5"-1677,7 1 129,8-1-129,12 5-258,8-2-258,8 3-258,9 2-258,12 8 129,11-4-258,11 7 129,3-2-129,8 2 0,1-4 129,11 6-258,-4-11 0,0 4-129,-8-2 129,-5-1-258,-7 1-129,-7 0 0,-8-3 0,-13 3-129,-13 0 0,-10-2-1032,-12-1-2709,-10 5-258,-14-7-387,-17 0 258</inkml:trace>
  <inkml:trace contextRef="#ctx0" brushRef="#br0" timeOffset="118564.7816">1182 14508 3354,'0'0'4257,"3"-10"-129,-3 10-774,2-11-1419,-2 11-258,0 0-387,0 0-258,10-9-387,-10 9-129,5 9-258,-2 4 0,-2 3-129,2 9 129,0 4-129,-1 8 0,0 4-129,0 2 0,0 4 0,-1 1 0,1 0 0,0-1 0,-1-2 0,1-7 0,0-4 0,1-2-129,-1-5 129,-2-6-129,2-2-258,-2-19-258,2 25-1032,-2-25-2451,0 0-387,0 0 0,0-6-516</inkml:trace>
  <inkml:trace contextRef="#ctx0" brushRef="#br0" timeOffset="119008.807">1179 14538 3999,'-4'-36'4644,"4"22"-258,0-3 0,9 8-2967,-4-11-129,10 13-129,-6-4-129,4 7-387,0-2-129,0 6 0,2 0-258,3 3 129,-2 5-258,2 1 0,-2 2 0,2 4 0,-2 1-129,-4-1 129,0 1-129,-4 0 0,-6 2 129,-2 1-129,-5-1 0,-7 0 0,-4 0 0,-4-2 0,-2 2 0,1-4 0,-1 0-129,3-6 129,3-1 0,3-2 0,13-5-129,-9 6 0,9-6-516,0 0-645,11 4-2967,0-4-387,10 3-258,-2-3-258</inkml:trace>
  <inkml:trace contextRef="#ctx0" brushRef="#br0" timeOffset="119540.8374">1595 14479 8643,'-19'-2'4386,"10"5"-129,1 12-1032,-3-10-2064,5 12-129,-2-5-516,4 10 0,0 0-258,3 2 129,1 1 0,0 2-258,3-2 129,3 0-129,2-3-129,4-3 129,0-6-129,2-3 129,4-8-258,-1-2 0,-1-3 0,3-8 129,-2-7-129,-3-3 129,-1-4-129,-4-2 0,-4 3 258,-4-3 0,-1-1 0,-4 1-129,-5 2 387,-3 6-258,-2 3 129,-1 0 0,0 4 0,-1 5-129,1 7 0,1 1 0,4 10-129,-1 3-129,6-1 0,2 3-258,3 9-774,0-15-2580,5 8-645,5-11-387,7 1-516</inkml:trace>
  <inkml:trace contextRef="#ctx0" brushRef="#br0" timeOffset="120020.8648">1888 14478 5676,'6'-14'4773,"-6"-8"0,0 22-258,-16-23-2838,16 23-129,-24-10-516,13 10-258,-9 0-387,6 2-129,-4 4-129,4 1 0,-2 2-129,4 2 129,-1-1-129,6 2 0,7-12 0,-5 19 0,5-19 0,5 20 0,7-12 0,1 1 0,4-2 0,1 3 0,2-4 0,4 2 0,-2 4 0,1-1 0,-5 5 0,-2 4 0,-4 3-129,-6 0 129,-5 3 0,-1-1 0,-8-2-129,-3-4 258,-3-6-258,-1 0 258,0-9-129,1 0-129,2-4 129,4 0 0,8 0-258,-12-18-645,12 18-2064,0-19-1548,7 5-258,-1-8-129,9 0-516</inkml:trace>
  <inkml:trace contextRef="#ctx0" brushRef="#br0" timeOffset="120396.8864">2164 14055 11094,'0'-11'4902,"0"11"-387,-11 1 0,5 10-3999,2 7-258,2 5 0,2 8-129,0 11-129,2 3 0,0 8 129,0 2-129,1 6 0,0 0 0,-2 1 0,2-3 129,0-8-129,1-3 0,1-5 0,2-11 129,2-5-129,0-7 129,2-10-129,3-8-129,3-2 0,-2-6 129,1-6-387,-2-7-258,4 6-1419,-7-13-2580,-1 6-129,-10-7-258,3 2-387</inkml:trace>
  <inkml:trace contextRef="#ctx0" brushRef="#br0" timeOffset="120609.8985">2087 14507 8127,'-54'0'5031,"36"6"-258,0-6 0,18 0-2322,-12-8-1419,18 2-129,4-6-258,8 3-258,2-2-129,6-1-129,1 1-129,-3 0-387,8 11-1161,-11-8-3096,8 8-387,-6-8-387,2 4-258</inkml:trace>
  <inkml:trace contextRef="#ctx0" brushRef="#br0" timeOffset="121104.9268">2406 14069 8256,'1'-16'4773,"-1"16"-129,0 0-258,0 0-3096,0 0 0,9 0-645,-9 0-129,4 19-258,-3-4-129,1 4 0,1 3 0,1 9-129,-1-1 129,-1 3-129,0-1 0,2-2 0,1 0 0,-1-7-129,3-2-129,-7-21-387,12 26-1032,-12-26-2838,9 0-258,-4-11-258,1-3-258</inkml:trace>
  <inkml:trace contextRef="#ctx0" brushRef="#br0" timeOffset="121372.9422">2503 14015 5934,'2'-11'4902,"2"-3"-387,-4 14-258,0 0-2451,0 9-516,3 7-516,-3 3-387,5 3-129,1 2-129,1 5 0,1 3 129,0 3-258,-1-3 0,0 1 0,-2-5 0,0-5-258,-1 1 0,-2-7-387,6-2-1935,-8-15-1677,0 0-387,0 0-129,-3-6-516</inkml:trace>
  <inkml:trace contextRef="#ctx0" brushRef="#br0" timeOffset="121653.9583">2327 14185 4386,'0'0'5418,"0"0"-645,0 0 129,9-11-2064,7 9-1419,-5-11 0,11 9-516,-5-5-516,7 3 0,2-2-258,0 3 0,3 2-258,-3-2-258,1 5-387,-8-7-1419,5 7-2322,-9 0-258,-4 2-258,-11-2-387</inkml:trace>
  <inkml:trace contextRef="#ctx0" brushRef="#br0" timeOffset="121952.9754">2372 14270 7998,'-9'19'4902,"9"-19"-129,0 0-129,10 7-3354,-1-9 0,9 2-387,-2-5-258,5 5-129,3-4-258,2 2-129,-1 2 0,1 0-129,-1 0 0,-3 0 0,1 0 0,-4 0-258,1 0-258,-11-5-903,7 5-3354,-16 0 129,13-5-516,-13-6-387</inkml:trace>
  <inkml:trace contextRef="#ctx0" brushRef="#br0" timeOffset="122681.017">3040 13838 4902,'0'0'4386,"0"0"-129,-12 2-129,12-2-2580,-16 8-387,10 6-258,-5-7-129,4 11-258,-3 2-258,2 7 0,-2 3 0,0 12-129,-2 5 129,0 11 0,2 2 0,3 7 258,1 0-129,4 8-129,2-7 129,3 6-129,6-9 0,7-4 0,4-7-129,1-10 129,4-5-258,-1-11 129,2-8 0,0-7-258,1-3-903,-9-10-3612,5 0 0,-9-8-645,0 2-258</inkml:trace>
  <inkml:trace contextRef="#ctx0" brushRef="#br0" timeOffset="126125.214">3605 13931 1935,'0'0'2709,"0"0"-129,0 0 0,0 0-387,0 0-387,-6 0-516,6 0-516,0 0 258,0 0-258,-14 0 0,14 0-258,0 0 0,0 0 0,-12-1-129,12 1-129,0 0 0,0 0-129,-10-1 129,10 1-129,0 0-129,-9-5 129,9 5 0,0 0-129,-11-3 258,11 3-258,-10-4 129,10 4-129,-10-3 129,10 3 0,-14-4-129,14 4 129,-13-4 0,13 4 0,-15-1-129,15 1 129,-11 0 0,11 0 0,-8 0-129,8 0 129,0 0-129,-9 8 129,9-8-129,-2 10 0,2-10 0,0 16 0,0-16 0,0 16 0,0-4 0,0-1 0,0 1 0,2 3 0,-2 2 0,3 0 0,-2 3-129,3 1 129,-3 1 0,0 0 0,-1 5 0,2 1 0,-2 2 0,0 2-129,0 2 258,0-1-258,-2 2 0,1 0 129,1-1 0,-1-2-129,1-4 129,-1-1 0,1 0-129,0-4 129,0-3 0,2-1-129,-2-2 129,1-5-129,3 1 129,-4-13 0,4 16 0,-4-16 0,6 13 0,-6-13 0,10 8 0,-10-8 0,12 9 0,-3-6 129,0-2 0,3 2 0,1-3 0,-1 1 0,0-1 129,4 0-129,-3 0 0,1 0 129,-5-4-129,1 4-129,-10 0 129,12-1-129,-12 1 0,0 0 0,10 0-645,-10 0-2451,0 0-1161,3-15-516,-3 15-129,6-12-387</inkml:trace>
  <inkml:trace contextRef="#ctx0" brushRef="#br0" timeOffset="130085.4405">3928 13992 4128,'0'0'4515,"0"0"-129,0 0-774,0-14-1419,0 14-645,0 0-516,0 0-129,0 11-387,2 1-258,1 1 0,0 7-129,-1-1 0,-1 6 0,0 1 0,-1 2-129,0 0 129,0 3-129,0-5 0,0 2 0,-1-5 0,0-3-129,-1-2 129,0-2 0,2-16 0,0 17-129,0-17 129,0 11 0,0-11 0,0 0 0,9 6 0,-9-6 129,14 2-129,-7 0 129,3-2 0,4 3 0,-2-2 0,3 4 129,1-4-129,1 1 0,-1 0-129,-1 2 129,0 1-129,-4-3 0,-3 2 0,-8-4 129,12 8-258,-12-8 129,0 0 0,0 0-258,2 13-258,-2-13-516,0 0-1161,0 0-2064,-2 10-516,2-10 0,0 0-258</inkml:trace>
  <inkml:trace contextRef="#ctx0" brushRef="#br0" timeOffset="130504.4645">4423 14329 2967,'0'0'4515,"9"-6"-129,-9 6-129,0 0-2193,0 0 0,11 0-774,-11 0-258,0 11-258,0-11-258,-1 18-129,-4-4 0,-1 4-258,-2 1-129,-2 2 129,-1 2-129,-2 3 0,-4-5 129,3 0-129,-1 2-129,1-3 258,1-5-258,2-3 129,4-1-258,7-11-516,-7 16-645,7-16-2580,0 0-516,-7-11-258,7 11-258</inkml:trace>
  <inkml:trace contextRef="#ctx0" brushRef="#br0" timeOffset="130797.4812">4278 14331 5934,'0'-17'4515,"0"17"-129,0 0-129,0 0-2967,6-10-129,3 12-129,-1 4-516,5 4-129,-1 2-129,5 4 129,0 3-258,1 0 0,0 3 129,-1 0-258,0 1 0,-3 2 0,0-7-258,-1-1 0,0-1-645,-13-16-1161,18 14-2064,-18-14-516,14 0-129,-14 0-258</inkml:trace>
  <inkml:trace contextRef="#ctx0" brushRef="#br0" timeOffset="131028.4944">4615 14495 5676,'9'8'5031,"6"9"-387,-15-17-258,12 27-2451,-12-16-387,4 13-387,-4-1-258,0 6-516,0-1-129,-2 4 0,-3-3-129,1 0-258,1 2-645,-9-17-3096,11 3-516,1-17-516,-9 8-129</inkml:trace>
  <inkml:trace contextRef="#ctx0" brushRef="#br0" timeOffset="131744.5354">4812 14005 6708,'2'-11'4257,"-2"11"-129,2 9-1161,-2 9-1935,0-1-129,0 8-387,-4 3 0,4 6-258,-5 1 0,5 5-129,-1 1 258,1-1-258,0-2 258,0-1-258,3-3 129,4 0 0,0-9-129,3-3 129,0-7 0,4-5-129,3-8 0,4-2 0,-1-4 0,1-9 129,1-8-129,3 0 0,-5-7 0,0-3 0,-5 0 0,-2-2 129,-3-2-129,-3 0 0,-4 1 0,-2 1 0,-1 1-129,0 6 258,-2 2-258,-2 4 0,-1 6 0,2 2 0,3 12 0,0 0 0,0 0-258,0 0-645,0 0-3225,0 7-387,3 7-258,-3-14-516</inkml:trace>
  <inkml:trace contextRef="#ctx0" brushRef="#br0" timeOffset="132301.5673">5329 14278 6450,'9'-8'5031,"3"0"0,-12 8-645,8 0-2193,-8 0-516,0 0-645,-7 15-516,3 0-129,-3 6-258,-3 0 0,-1 3-129,0 2 0,-2 2 0,-2 1 0,0 2-129,1-3 129,0-2-129,1-3 129,3-3-258,1-7-129,6 0-516,-6-14-2064,9 1-1677,0-17-129,3 5-387,0-13-129</inkml:trace>
  <inkml:trace contextRef="#ctx0" brushRef="#br0" timeOffset="132548.5814">5193 14335 7482,'-2'-12'4773,"2"12"0,0 0-387,11 8-2709,-11-8-516,14 20-258,-4-6-258,3 8-258,-3-5 0,3 3-258,-1 0 129,1 0-258,2 0 0,-4-5-258,3 3-129,-5-7-258,5 12-2064,-14-23-1806,14 14-516,-14-14 0,0 0-387</inkml:trace>
  <inkml:trace contextRef="#ctx0" brushRef="#br0" timeOffset="133236.6207">5413 13825 6837,'15'0'4644,"-5"0"-129,2 6-258,-2-6-3225,6 7 0,0-5-258,2 7-129,0-5-258,2 5 129,-5-5-387,0 1 0,-1-2 0,-4 1 129,-1-3-129,-9-1-129,8 5 129,-8-5 0,0 0 0,0 0 0,0 0 0,7 12-129,-7-12 129,1 13 0,-1-13-129,6 21 0,-4-5 0,1 2 0,1 5 0,-1 2 0,1 5 0,1 0 0,-2 5 129,1 4-258,1 1 258,0-2-129,-1 4 0,0-2 0,1 2 0,-3-2 0,0-2-129,0-2 129,0-4 0,-2-2-129,0 2 129,0-10 0,-4-2 0,-1-4 0,-3-4 129,0-3 0,-2-3-129,-2-4 129,0-2 0,-2 1-129,1-1 0,3 0 129,1 0-129,9 0-129,-11 1 0,11-1-387,1 11-2193,-1-11-1806,15 0-258,-8 0-258,7 0-387</inkml:trace>
  <inkml:trace contextRef="#ctx0" brushRef="#br0" timeOffset="133508.6363">5837 14585 9933,'7'19'4902,"-7"-19"-258,6 31-258,-6-14-3612,5 10-129,-5 0-129,1 4-129,-1-2-129,0 3 0,-3 0-258,-2-3 0,1-1-645,-7-14-3225,8 2-774,3-16-387,-9 10 0</inkml:trace>
  <inkml:trace contextRef="#ctx0" brushRef="#br0" timeOffset="134468.6912">6347 13797 3354,'0'0'4257,"0"0"-129,-9-1-129,1 1-1935,-6 0-903,4 0-129,-4 0-387,1 1-129,-5 0 0,6 4-129,-4-1-129,1 1 0,1 3 0,2-1 0,0-1 0,2 2 0,1-2 0,9-6 0,-11 16 0,11-16 129,-3 17-129,3-5-129,1-1 129,2 7-129,3 2 0,2 2-129,-1 3 129,2 6 0,-1 1-129,-1 4 129,1 4-129,-1 2 0,-2-1 129,-1 2-129,-1-2 0,-1 2 0,-2-4-129,0-1 129,0-5 0,0-3 0,0-4 0,-3-2 129,1-6-258,2-7 129,0-11 0,0 15 129,0-15-129,10 5 129,-10-5-129,17 0 129,-7 0 0,1 0-129,4 0 129,0-2 0,1 1-129,2 1 0,0 0 0,-4 0-387,7 1-645,-11-1-3612,7 0 0,-7-5-258,3 2-516</inkml:trace>
  <inkml:trace contextRef="#ctx0" brushRef="#br0" timeOffset="135012.7223">6614 13867 9030,'2'-20'4902,"-2"20"-129,0 0-258,0 0-2967,0 0-516,7 16-129,-7-2-387,0 9-258,3 4 0,0 3 0,-2 4-258,1 4 129,-1-4-129,-1 8 129,0-1-129,0 0-129,0-4 258,-1 2-258,0-8 129,0-1 0,1-3 0,0-6 0,4-5 0,3-3 0,2-5 0,3-4 0,1 2 0,4-5 0,-1-1 129,2 0-129,2 0 129,-1 0 0,1 1-129,-1 2 129,3-1 0,-4 3-129,-1 2 0,-1 0 0,-1 0-258,-5-3-129,6 12-1806,-16-16-2580,15 5-129,-15-5-387,0 0-387</inkml:trace>
  <inkml:trace contextRef="#ctx0" brushRef="#br0" timeOffset="135876.7718">7048 14205 6450,'5'5'4902,"-5"-5"-387,0 0 0,5 19-2709,-5-19-387,5 19-387,-5-4-387,7 5-129,-2 2-258,5 4 0,-1-6 0,0 1-129,1-1 0,3-1 0,1-7-129,-2-2 129,2-4-129,1-6 129,-1-4-129,2-6 0,-1-5 129,-1-4-129,-1 0 0,-2-2 129,-3 3-129,-2 1 0,-4 3 129,-2 14-129,-2-15 129,2 15-129,-16 2 0,6 10 0,1 6 0,-2 5 0,3 6 0,0 5 0,-1 5 0,4 3 0,0 3 0,0 2 0,1-3-129,1 0 258,-1-5-129,1-4 0,1-5 0,0-8 0,-1-5 0,2-2 0,-1-2-129,2-13 129,-4 15-129,4-15-129,0 0-258,0 0-903,0 0-3225,0 0-129,0 0-129,6-15-774</inkml:trace>
  <inkml:trace contextRef="#ctx0" brushRef="#br0" timeOffset="136121.7858">7447 14563 11868,'17'3'5160,"-17"-3"-258,10 22-129,-10-8-4128,2 5-258,-2 3 0,0 5-129,-2 1-129,-4-1-129,1 0-258,-2-5-129,5 4-1161,-9-13-3354,8 0 258,3-13-774,-10 0 0</inkml:trace>
  <inkml:trace contextRef="#ctx0" brushRef="#br0" timeOffset="137016.837">7761 13870 3870,'4'-11'4515,"-4"11"-129,0 0 0,0-13-1548,0 13-1677,0 0 0,-2 19-258,-4-7-258,5 11-129,-5-1 129,3 11-258,-1-3-129,1 9 0,-4-6 0,4 5-258,2 1 129,1 0 0,0 0 0,8-3-129,0-2 129,4-1-129,5-3 0,-1-2 129,3-6-129,2-3 0,-1-5 129,4-1-129,-4-3 0,3-6 0,0-1 129,-2-3-129,-1-3 129,-2-6-129,-1-4 0,0-2 129,-3-4-129,0-4 129,-1-8-129,-2 0 129,-1-6-129,-1-1 129,-4-6-129,0 1 129,-1 1-129,-3-1 0,2 5 0,-3 1 129,0 8-129,0 3 0,0 6 0,0 8 0,0 12-129,0 0 0,0 0-258,0 0-903,0 19-3354,0 2 129,4 8-516,1-4-387</inkml:trace>
  <inkml:trace contextRef="#ctx0" brushRef="#br0" timeOffset="137528.8662">8265 14282 10191,'10'6'4902,"-7"12"-387,-3-2-129,0-1-3483,3 6-258,-2-2 0,4 7-129,0-6-258,4 1 0,-1-6 0,4 0 0,0-6-258,-1-5 129,3-5 0,2 0-129,2-10 129,-3-3-129,1-2 129,-1-3-129,-5 3 129,2-1-129,-4 4 129,-8 13 0,0 0 0,0 0 0,0 0-129,0 12 129,-8 11-129,2 3 0,0 7 0,1 6 0,-2 3-129,0 2 129,2 0 0,0-2 129,2-2-258,-1-5 129,1-6-129,3-9-129,0-1-516,0-19-1935,0 0-2064,5-6-129,3-8-387,-4-15-516</inkml:trace>
  <inkml:trace contextRef="#ctx0" brushRef="#br0" timeOffset="138248.9074">8546 13837 10320,'22'-5'4902,"-12"1"-516,6 8 0,-7-4-3483,9 5-129,-6-5-129,6 4-129,-2-3-129,2 5 0,-4-4-129,4 0-129,-6 0 0,0 1 0,-1 0-129,-2 0 0,-9-3 129,14 2-129,-14-2 0,0 0 129,9 8 0,-9-8-129,3 13 129,-3-13 0,1 21-129,-1-7 129,1 4-129,1 4 0,-1 1 0,0 0 0,1 4 0,2-1 0,-1 1 0,1-1-129,-1 0 129,3 4-129,-1-3 258,0 4-258,-3 3 129,1-3-129,1 6 129,-3-2-129,1 3 129,-2-6 0,0 4-129,-2-7 129,2 0 0,0 1 129,-2-10-129,-1 1 0,-1-4 129,-2-4-129,0-1 129,6-12-129,-14 16 129,6-10-129,-2-2 129,0-1 0,0-2 0,1 1-129,9-2 129,-13 0-129,13 0 0,0 0-258,0 0-129,-2-13-774,8 13-3354,-6 0-516,11-10 0,-5-4-516</inkml:trace>
  <inkml:trace contextRef="#ctx0" brushRef="#br0" timeOffset="138788.9383">8981 13623 10062,'4'-14'5160,"-4"14"-387,8 0 0,6 7-3483,-5 1-258,6 13-258,0 2-387,5 11 0,1 2 0,0 8-129,1 9-129,-1 6 129,-1 4-258,-2 7 0,-4-1 129,-4 5-258,-2-3 258,-3 1-258,-3-7 129,-2-1-129,-5-7 129,-2-7 0,-1-8-129,-1-5 129,-1-10 0,1-8 0,2-4 0,7-15 0,-13 14 0,13-14-258,0 0-387,-13-4-1935,13 4-2451,0 0 0,0 0-387,0 0-387</inkml:trace>
  <inkml:trace contextRef="#ctx0" brushRef="#br0" timeOffset="140253.0221">9495 14189 6966,'0'0'4902,"0"0"0,0 0-516,0-15-2322,0 15-516,6-3-645,3 3-258,0-5-258,3 4 0,1-4 0,4 1 0,1 0-129,1 0 0,2 1-129,-2-1 0,-2 4-129,1 0 129,-3 0-258,-1 0 0,-3 0 0,-1 1 0,-10-1-129,9 10-129,-9-10-258,0 0-258,2 22-903,-10-19-1806,3 7-1161,-6-3-129,2 5-516</inkml:trace>
  <inkml:trace contextRef="#ctx0" brushRef="#br0" timeOffset="140617.0429">9489 14355 2709,'0'0'4644,"-2"14"0,2-14-129,5 3-2580,-5-3 0,12 0-129,-12 0-516,19 0-129,-7-1-516,7 1-129,2 0-129,1 0-129,3 0 0,0 2-129,0 2-129,-2-1 129,-2 4-129,-3-3 0,-5 2 0,-4 1 0,-9-7 0,11 12-258,-11-12-645,0 10-3612,0-10-129,0 0-516,0 0-387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20T16:08:17.0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3-20T16:12:59.178"/>
    </inkml:context>
  </inkml:definitions>
  <inkml:trace contextRef="#ctx0" brushRef="#br0">10520 13710 2967,'0'0'3354,"6"-11"-516,-6 11 0,0 0-1032,0 0-516,0 0-258,-4-11-129,4 11-258,0 0 129,-9 0-258,-2 1-129,11-1 0,-12 10 0,12-10-129,-13 15-129,6-4 129,0 0-258,1 1 129,-1 3-129,0 1 129,0 3-129,2 2 0,-2 1 0,4 4 0,-4 0 0,5 1 0,-4 0 129,6 6 0,-3-1 0,2 0 0,0 1 0,1 1 129,0 2-129,0 4-129,2-5 0,1-1 0,3 1 0,-2-2 0,1-2 129,0 1-129,2-7 129,-2-3 0,1 3 0,1-1-129,-1-5 129,1 0 0,0 1-129,0-3 129,1-2-129,-1 1 129,2-4-129,2 0 0,-1-3 129,-1-1-129,-1-3 0,2-2 129,1-3-129,-4 0 129,-7 0-129,14 0 0,-14 0-129,9-8-129,-9 8-1290,10 0-2580,-10 0-258,0 0-387,0 0-387</inkml:trace>
  <inkml:trace contextRef="#ctx0" brushRef="#br0">11022 13700 1419,'2'-13'3612,"-2"13"258,2-14-645,-2 14-1161,0 0-258,0 0-258,0 0-258,0 0-258,-5-7-129,5 7-258,-8 0 0,8 0-129,-11 1 0,11-1 0,-12 0-129,12 0-129,-15 0 129,7 0-129,-3 0 0,3 0-129,-3-3 129,2 2-129,-1-1 0,1 1 0,-1-2 0,10 3 0,-12-2 0,12 2-129,0 0 0,0 0 0,-8 0 0,8 0 0,0 0 0,3 19 0,-1-5 0,1 1 0,2 5 0,1 2 0,-1 5 0,1 5 0,-2 2 0,-1 1 0,1 1 0,-1 6 0,-1-3 0,1 3-129,-1-4 129,-2-1-129,3 2 129,-2-6-129,0 0 0,1 0 0,0-4 129,-1-2-129,1 1 0,0-4 129,-2 1-129,2-1 129,0-6 0,-1 3 0,1-4 0,1 1 0,-1-3 0,2-4 0,0 1 0,-4-12 0,11 16 0,-11-16 0,14 10 0,-4-8 0,-3-2 0,4 0 0,0-2 0,1 0 0,2-3 129,1 1-129,-2-1 129,0 0-129,2 1 129,-1 3-129,-1-1 129,-4-1-129,0 3-129,-9 0 129,13 0 0,-13 0 0,0 0 0,10 0 0,-10 0-387,0 0-1548,0 0-2451,1-11-258,-1 11-516,0-13-129</inkml:trace>
  <inkml:trace contextRef="#ctx1" brushRef="#br0">13185 15956 0,'0'0'0</inkml:trace>
  <inkml:trace contextRef="#ctx0" brushRef="#br0" timeOffset="283371.2079">11473 13692 1806,'0'0'4128,"0"0"387,0 0-129,0 0-1806,-9-21-258,9 21-645,0 0-129,0 0-645,0 0-129,2 18-258,0 2-387,-2 6 0,3 6-129,-2 8 129,-1 2-129,3 4 0,-3 1 0,0-2-129,0 2 129,2-5-129,0-2 129,-1-7-129,3-2 0,0-5 0,2-8 129,3-2 0,1-8-129,0-4 129,4-4 129,0-1 0,3-10 0,0 0 0,1-3 129,3 0 0,0 4 0,-1-2-129,-1 2 0,-1 5 0,-3 0-129,0 2 0,-4 3-258,-11 0-258,15 14-774,-15-14-1548,0 0-1548,0 0-387,12 10-258,-12-10-387</inkml:trace>
  <inkml:trace contextRef="#ctx0" brushRef="#br0" timeOffset="283755.2299">12123 13959 7482,'0'0'4773,"0"0"0,0 0-645,0 16-2451,0-16-645,-7 19-129,2-4-516,0 5-129,-2 0 0,0 5-129,-3 3 0,0 1-129,-1 3 129,0 0-258,-2-6 258,0 4-258,0-5 129,1-4 0,3-2-129,1-6 0,8-13-129,-8 8-774,8-8-1677,0 0-1548,4-8-645,-3-15 0,4-1-387</inkml:trace>
  <inkml:trace contextRef="#ctx0" brushRef="#br0" timeOffset="284031.2457">11979 13997 6063,'-10'-20'4902,"10"20"-129,0 0-387,0 0-1935,0 0-1032,0 13-258,5 1-516,6 8-258,2-2 0,4 6 0,-2-2-129,2 3-129,1-1 0,-1-1-129,-1-3 129,2-3-258,-4-5 258,0-2-258,-1-4-129,-2-8-129,2 0-387,-7-12-1806,3-1-2064,-4-3-258,1 1-387,-6-8-129</inkml:trace>
  <inkml:trace contextRef="#ctx0" brushRef="#br0" timeOffset="284316.262">12171 13172 10965,'3'-11'5031,"-3"11"-516,9 4 258,-9 10-4515,5 10 0,1 3 0,2 6 0,-2 2 0,2 2-258,-1 2-129,-2-8-1419,0 6-2967,-3-8-129,0 2-258,-2-12-774</inkml:trace>
  <inkml:trace contextRef="#ctx0" brushRef="#br0" timeOffset="285099.3068">12478 14217 2580,'12'-5'4773,"-12"5"0,11-5-903,-11 5-774,13 0-774,-13 0-387,12 14-516,-7-2-516,6 10-129,-6 4-387,2 5-129,-5 0-129,-1 4-129,-1-1-129,-1-5 0,-2 4-516,-8-13-903,7 1-3225,-3-8 129,2-1-645,5-12-129</inkml:trace>
  <inkml:trace contextRef="#ctx0" brushRef="#br0" timeOffset="285683.3402">12857 13579 6837,'5'-17'5031,"-5"17"-387,0 0-258,-5 11-2709,4 14-516,-8-2-258,2 17-258,0 5-387,3 8 129,-2 6-258,5 0 0,0-1-129,1 1 129,5-5 0,5-4-129,5-9 129,3-7-129,2-6 129,1-7-129,2-6 129,2-12 0,2-3 0,1-9-129,-4-9 129,0-6 0,-3-10-129,2-3 258,-7-9-258,-1-4 129,-4-4-129,-5-5 0,-4 2 0,-2-3 0,0 6 129,-4 4-129,-4 10 0,1 9 0,-1 9 0,1 12 0,7 10 0,0 0 0,-7 20-258,7-2-774,10 12-3612,-3-6-129,7 12-258,2-6-387</inkml:trace>
  <inkml:trace contextRef="#ctx0" brushRef="#br0" timeOffset="286032.3601">13485 13980 8385,'0'22'4902,"-6"-9"-387,2 8 129,-6-6-3483,7 16 0,-6-2-387,-1 4-387,-2-1 0,4 1-129,-3 0 0,0-1-258,-2-3 129,0-2-129,2-7-129,-3-1 0,4-3-516,-3-13-774,13-3-3354,-11 6 129,11-6-516,-10-9-129</inkml:trace>
  <inkml:trace contextRef="#ctx0" brushRef="#br0" timeOffset="286331.3773">13325 14104 8514,'0'0'5031,"0"0"-387,0 0-129,-5-3-3225,8 9-258,-3-6-516,12 23-129,-5-8 0,5 5-129,0-1 0,-2 2-258,3-3 258,-1 3-258,-1-2 258,-1-2-258,3-2 129,-1-4-129,1-3 0,-2-6-258,3 1-258,-4-12-2838,4 2-1290,-3-11-258,-2-1-645,-2-10-129</inkml:trace>
  <inkml:trace contextRef="#ctx0" brushRef="#br0" timeOffset="286599.3926">13537 13421 9159,'7'-29'5160,"-4"15"-258,8 12-258,-11 2-2967,14 0-903,-6 1-258,4 17 0,-5 3-129,3 4-129,-5 5 0,0 2-258,-1 4-258,-4-8-2451,0 11-2193,-3-15 0,2-1-645,-2-13-258</inkml:trace>
  <inkml:trace contextRef="#ctx0" brushRef="#br0" timeOffset="287547.4468">13909 13487 5805,'0'0'4902,"0"0"-129,0-16-516,0 4-2580,0 12-258,0 0-516,12-11-258,-12 11-129,16-9-129,-3 5-129,1 4-129,0 0 0,3 4 0,1 2 0,-2-1 0,1 0-129,0 0 129,-4 1-129,0-1 129,-3-3-129,-1 2 129,-9-4-129,9 4 0,-9-4 0,0 0 129,5 14-129,-5-14 0,0 0 0,0 16 129,0-16-129,0 22 0,-2-8 0,2 6 0,-3 4 0,2 2 129,0 11-258,-1 3 129,2 7 0,0 3 0,0 6 0,2 3 0,3 3 0,-1 0 0,2 2 129,-2-7-129,3-1 129,-1-2-258,-2-6 258,1-6-129,-2-3-129,-1-6 129,-2-7 0,0-1 0,0-9-129,-5-6 258,5-10-129,-17 3 0,4-3 0,0-4 0,-4-5 0,0-2 0,0 1 129,1-3-129,-1 5 0,4 0 0,2 0 0,1 2 0,10 6-129,0 0 129,0 0 0,0 0-258,0 6-129,0-6-1677,14 8-2451,0-6-387,3 2-129,1-4-516</inkml:trace>
  <inkml:trace contextRef="#ctx0" brushRef="#br0" timeOffset="287819.4624">14367 14330 11223,'8'5'5031,"-4"11"-258,-4-5-129,4 8-3999,-4 4-258,0 5-129,-1 4-258,-3 4 129,-2 4-129,1 1 129,-4 1-129,-1-2 129,0-4-258,0-2 0,2 0-516,-7-17-1677,8 4-2322,-6-14-387,13-7-129,-9-6-645</inkml:trace>
  <inkml:trace contextRef="#ctx0" brushRef="#br0" timeOffset="288891.5237">14982 13327 2709,'0'0'4257,"0"0"0,-13 2-129,5 0-1548,-9-1-1419,9-1-129,-9 0-258,5 0-258,-7 0 129,7 0-129,-3 0-129,1 0-129,1 0 129,0 0-129,1 0 0,2 0 258,0 2-258,10-2 0,-16 9-129,11 3 129,5-12 0,-4 23-129,4-3 0,0 5 0,1 3 0,2 3-129,2 8 129,0 3 0,-1 1-129,0 10 0,-1 0 0,3 5 129,-2-2-129,-1 0 0,4 1 0,-3-7 0,2 3 129,-2-10-129,0-4 129,-1 0-129,2-7 129,-3-4-129,-2 0 129,2-6-258,-1-3 129,0-3-129,1-5 129,-2-11 0,10 11 0,-1-10 129,4-1 0,5-2 0,2-6 0,3 0 129,2-4 0,0 1-129,2 2 129,-3-2-129,0 4 0,-5 5-129,-2 0 0,-5 2 0,0 0-258,-3 0-387,2 10-2451,-11-10-1677,11 1-387,-11-1-258,5-10-387</inkml:trace>
  <inkml:trace contextRef="#ctx0" brushRef="#br0" timeOffset="289951.5843">15344 13427 2193,'0'0'4644,"0"0"-129,3-14 129,-3 14-1548,0 0-1161,0 0-129,0 0-774,0 0-129,0 0-516,0 0 0,-3 11-129,3 6-129,-5 2-129,4 9 0,0 3 0,-2 4 0,1 5 0,2 1 0,-1 2 0,0 7 0,0-3-129,1 4 258,0-3-129,0-1 0,0-2-129,0-4 129,0-6 0,2-6 0,0-6-129,3-6 129,1-4 0,2-2 0,3-6 129,1-1-129,2-2 129,6-1 0,-3 0 0,7 2 0,-1-3 0,2 1 0,-2 1 0,0 1-129,0 4 129,-4-1 0,1 1-129,-6-3-129,-1 7-258,-13-11-774,23 4-3354,-23-4 0,14 0-516,-14 0-387</inkml:trace>
  <inkml:trace contextRef="#ctx0" brushRef="#br0" timeOffset="290491.6152">15806 13945 9288,'3'-21'4902,"-3"21"-387,0 0-129,0 0-3483,-6 16-516,3 5 129,3 6-258,0 1-129,0 5 0,3-2 129,3 0-129,2-5 0,4-6 129,0-5-129,3-6 0,1-6 0,1-3 0,0-8-129,2-9 129,-1-2-129,2-3 0,-5 1 0,-1-2 129,-4 4 0,-1 3 0,-9 16 0,5-11 0,-5 11 0,-2 13-129,-3 5 129,-2 10-129,0 6 0,-2 9 129,-2 3-129,1 6 129,1 2-129,-3 1 129,0 0 0,3 2-129,-1-7 0,3-5-129,-2-4 0,4-11 0,1-3-645,4-27-2322,0 0-1548,-9-3-387,9-13-258,0-18-387</inkml:trace>
  <inkml:trace contextRef="#ctx0" brushRef="#br0" timeOffset="292467.7282">15759 13138 3999,'5'-17'4902,"0"0"-387,-5 17-129,6-18-1806,-6 18-903,0 0-387,10 9-516,-10 3-258,4 10-129,-4 2-129,2 5 0,-2 1 0,0 3-129,0 0 0,-3-5 0,-2-2 0,0 2-258,1-6-129,-1-6-258,5 9-1032,-7-11-2838,7-2-387,0-12 0,0 0-516</inkml:trace>
  <inkml:trace contextRef="#ctx0" brushRef="#br0" timeOffset="293175.7687">16333 14117 645,'8'7'4128,"-8"-7"645,9 16-129,-2 0-1161,-7-16-903,5 35-516,-5-18-645,0 16-387,-1-4-516,-3 4-387,-1 0-258,-6-5-774,7 11-903,-10-16-2580,9-1-258,-2-12-258,7-10-129</inkml:trace>
  <inkml:trace contextRef="#ctx0" brushRef="#br0" timeOffset="293827.806">16556 13560 3483,'0'0'4257,"0"0"129,0 0-387,0 0-2451,3 11-129,-3-11-258,-3 30-258,-2-12-129,3 10-258,-3 1-129,1 4-129,-2 6 0,2 0-129,-2 1 0,2 5 0,0-3 0,1 1 0,1-4 0,2 0 0,2-4 0,3-3-129,2-6 258,4 1-129,0-4 0,3-6-129,3-3 129,0-6-129,0-5 129,1-3-129,2-3 0,-3-7 0,2-5 0,0-6 129,-2-3-258,0-4 258,-1-7-129,-1-1 0,-1-5 0,1-2 129,-1-1-129,0-3 129,1-1 0,-3 1-129,-1 4 129,-1 0-129,-1 4 129,-2 3-129,-3 8 0,-2 3 0,-2 8 0,0 17-129,0-13 0,0 13-129,-5 15-903,-2-1-1677,4 14-1548,0-4-387,2 7-129,0 0-516</inkml:trace>
  <inkml:trace contextRef="#ctx0" brushRef="#br0" timeOffset="294359.8365">17015 14001 6063,'-17'20'5031,"10"-7"-516,-1 4-258,1-2-2451,7 13-774,-2-9-258,2 10-387,4-5 0,5 3-258,0-6 387,2 2-387,-2-9 129,4-2-129,-1-8 0,5-3 0,-7-1 0,5-9 0,1-10-129,0 0 258,-1-2-129,2 1 129,-5 0-129,0 5 129,-3 1-129,-9 14 0,0 0 0,0 0 0,0 11 0,-2 17-129,-6 3 129,-3 9-258,-1 7 129,0 4 0,0 0 0,-2 3 0,2 0 0,0-6 0,2-5-129,0-5 0,3-9-129,0-12-516,7 5-2838,0-22-1161,0-6-129,0-17-516,3-2-258</inkml:trace>
  <inkml:trace contextRef="#ctx0" brushRef="#br0" timeOffset="294683.855">17175 13254 10320,'9'-2'4902,"2"6"-258,-8 8-387,1 12-3483,-2 0-258,0 13-129,-1 0-129,1 3-129,-2 0 0,0-1-129,0-3-129,-3-7-516,3 4-3741,0-13-129,0-5-387,0-15-516</inkml:trace>
  <inkml:trace contextRef="#ctx0" brushRef="#br0" timeOffset="295667.9113">17493 13428 3870,'11'4'4644,"-3"-4"-129,6-4-129,5 4-2193,-3-12-387,9 12-387,-4-12-516,2 11-258,-2-5 0,0 6-258,-1-2-129,-2 0-129,-6 2 0,-1 0 0,-11 0-129,11 7 129,-11-7-129,3 13 0,-3-13 0,0 15 129,0-15-129,-3 18 0,3-18 0,-7 18 0,5-5 0,0 2 0,-4 3 0,6 0 0,-2 4 0,1 3 0,1 7 0,0 1 0,0 2 0,3 6 0,1 2-129,0 5 258,1-1-258,2 5 258,0-2-129,-2-2 0,2 1 0,-1 1-129,0-5 129,-1 1 0,-3-3 0,1-5-129,-2 0 129,-1-1-129,-1-2 129,-4-4-129,-3-6 129,-1 0 0,-3-5 0,-2-4 0,-1-4 129,0-4-129,-1-3 0,-3-3 129,2-1-129,0-1 129,2-2-129,1-2 0,3 0 129,3-3-258,8 7 129,-8-14-387,8 14-1161,6-13-2967,4 6-129,-1-6-516,7 2-516</inkml:trace>
  <inkml:trace contextRef="#ctx0" brushRef="#br0" timeOffset="296443.9557">18078 13315 8514,'0'0'5031,"0"0"-387,0 0 129,0 0-3354,8 14-258,3 5-387,4 10-258,1 7-129,4 10-129,-1 8-129,3 12 0,-3 9-129,0 7 258,-4 3-258,-2 4 129,-6 6-129,-4 3 0,-3-6 0,-7-3 0,-7-4 0,-2-9-129,-4-7 129,3-7 129,0-12-129,1-12 0,3-8-129,6-11 129,3-5-387,4-14-516,5 4-3741,1-10-387,8-4-258,-1-10-645</inkml:trace>
  <inkml:trace contextRef="#ctx0" brushRef="#br0" timeOffset="322888.4682">2567 15631 1,'0'-9'3998,"0"9"259,0 0-516,0-11-1032,0 11-258,0 0-774,0 0-258,-2-14-387,2 14-129,0 0-258,0-10-129,0 10-129,0 0 0,0 0 129,0 0-258,0 0 129,0 0-129,0 0-129,0 0 129,-1 7 0,1 5-129,-1 4-129,1 2 0,-1 5 129,1 6-129,0 2 129,0 0-129,0 3 129,0 1-129,0 4 129,-2 1-129,2-4 129,-4 2-258,2 1 0,-2-1 129,3-4 0,0-2 0,-1-4-129,0-5 129,1-2-129,1-6 129,0-15 129,3 17-129,-3-17 0,9 7 0,-9-7 0,15 4 0,-6-4 0,2 2 129,2 0-129,0-2 0,0 1 129,5 1-129,0-2 0,1 2 129,-1 1-129,1-3 0,3 1 129,-4 3-129,2-4 0,-3 0 0,-1 3 129,-2-2-129,-4-1 0,0 0 129,-10 0-129,12 0 0,-12 0 0,0 0-129,0 0-516,0-17-1677,0 17-2322,0 0-387,0-15-387,0 4-387</inkml:trace>
  <inkml:trace contextRef="#ctx0" brushRef="#br0" timeOffset="323780.5192">3242 16232 1935,'10'-6'3354,"-10"6"387,0 0-516,8 1-258,-8-1-645,0 0-516,0 0-387,0 0-258,0 0-387,0 0-129,0 0-129,0 0-129,-6 12 129,6-12-258,-12 19-129,2-6 0,-3 2-129,2-1 129,-3 4-129,-3 1 0,3-3 129,2 0-129,-2 2 0,1-4 0,3-1-129,1-1 129,9-12 0,-10 16 0,10-16 0,-8 12 0,8-12-129,0 0 0,-5 12 129,5-12-258,0 17 0,0-17-516,0 0-258,0 0-2838,0 0-774,0 0-387,6-20-129</inkml:trace>
  <inkml:trace contextRef="#ctx0" brushRef="#br0" timeOffset="324112.5382">3102 16265 6708,'-11'-17'5160,"1"12"-129,10 5-516,-10-11-2838,10 11-645,0 0-129,0 11-387,0-11-129,12 16-258,-2 2 129,4 2-129,1-3 129,6 3-129,-1 3 0,5-1 129,-1 1-258,0 0 129,0-8 0,-3 4-129,-2-1 0,-1-4 0,-6-5 0,-2-1-129,-10-8-129,12 1-258,-12-1-516,0-12-2580,0 12-1290,0-27-258,0 15-645</inkml:trace>
  <inkml:trace contextRef="#ctx0" brushRef="#br0" timeOffset="324924.5847">3755 15815 5289,'-9'9'5418,"0"3"-645,9-12 0,0 0-2451,-8 6-1032,8-6-129,7 1-387,3 0-258,0-1 0,4-2-258,0-2 129,4 2-258,0-4 0,2 4 0,-2 0-129,-2 0 0,2 1 0,-3 0 0,-2 1-129,-1 0 129,-4 0-258,-8 0 129,14 0-258,-14 0-129,0 0-129,0 0-387,10 5-1032,-14-5-2580,4 0-258,-10 3-129,10-3-387</inkml:trace>
  <inkml:trace contextRef="#ctx0" brushRef="#br0" timeOffset="325344.6087">3772 16081 4902,'0'0'5031,"0"0"-387,0 0 0,0 0-2967,0 0 0,0 0-645,0 0-387,0 0 129,0 0-387,9 5 0,-9-5-129,17 2 0,-4-2 0,3 5-129,1-2 129,2 1-258,0-4 129,3 0 0,-5 1-129,2 2 0,-2-3 0,-3 0 0,0 0 0,-4 0 0,0 0 0,-10 0-129,10 0 0,-10 0-516,0 0-1935,0 0-2064,0 0-516,0 0-387,-1-8-387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20T16:15:43.1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3-20T16:17:10.999"/>
    </inkml:context>
  </inkml:definitions>
  <inkml:trace contextRef="#ctx0" brushRef="#br0">3240 15333 1032,'-4'-16'4128,"0"4"258,4 12-774,-14-22-774,14 22-387,-12-16-774,12 16-387,-12 11-258,7 15-387,-3 5-387,1 13-258,0 5-129,0 5-129,4 8-774,-6-8-3225,2-1-258,-1-11-387,1-8-387</inkml:trace>
  <inkml:trace contextRef="#ctx1" brushRef="#br0">9068 17619 0,'0'0'0</inkml:trace>
  <inkml:trace contextRef="#ctx0" brushRef="#br0" timeOffset="216468.3813">4481 15977 1161,'-1'-15'3741,"1"15"258,-5-15-1419,5 15 0,0 0-645,0 0-387,-3-14-258,3 14-387,0 0-258,0 0-129,0 0-129,0 0 0,0 6-129,1 11 0,1 5-258,0 5 129,-1 6-129,2 4 0,-1-1 0,3 0 0,-5-2 0,3-6 0,-1-7 0,2-4 0,-2-5 0,-2-12 0,0 0 0,10 9 0,-10-9 0,9-10 129,-4-4 0,0-3-129,1-2 129,3-3 0,-2-7 0,0 2 0,4-2 0,2 0 0,-1 3 0,0 2-129,0 7 129,0 3-129,0 9 129,-2 5-129,0 9 0,-2 8 0,-3 8 0,0 1 0,1 2 0,-4 3 0,0-1-129,-2-3 129,0-6 0,3-4 0,-3-7-129,0-10 129,6 12 129,-6-12-129,8-5 129,-1-7-129,0-6 129,3-3-129,2-4 129,0 4 0,0-1-129,1 1 129,-1 8-129,1 4 0,-3 9 129,-1 2-129,0 7 0,-2 5 0,1 5 0,0 0 0,-2-2 0,1 4 0,-1-4-129,4-1 129,-3 4-129,0-1 0,0-3 0,-4-1-645,8 4-2709,-9-6-1032,3-1-258,-5-12-387</inkml:trace>
  <inkml:trace contextRef="#ctx0" brushRef="#br0" timeOffset="216701.3946">5085 15987 9288,'-1'53'5031,"0"-18"-516,-1-8-258,2 7-3870,0-4 0,0 4-129,3-7-387,-1 0-258,7 2-1548,-9-15-2322,4 0-387,-4-14-387,0 0-129</inkml:trace>
  <inkml:trace contextRef="#ctx0" brushRef="#br0" timeOffset="216861.4037">5061 15749 9159,'-5'-13'4644,"-4"13"-516,9 0-774,-4 20-6966,4-9-645,1 2-258,4-3-516</inkml:trace>
  <inkml:trace contextRef="#ctx0" brushRef="#br0" timeOffset="217272.4272">5192 15951 3870,'10'37'4386,"-5"-18"-258,0 1 129,2 6-3225,-4-7 258,4 13-258,-4-11-258,1 6 0,-3-8 0,3 7-258,-3-12-129,1 2 0,-2-3-258,4-2 129,-4-11-129,3 12-129,-3-12 129,9-4-129,-9 4 0,17-23 129,-7 2 129,2 0-258,0-3 129,2-1 0,1 2 0,-1 7-129,-2 0 129,0 10-129,-2 6 129,-1 4-129,-2 10 0,-2 10 0,0 1 0,0 3-129,-1 6-258,-4-9-2967,0 7-1032,2-8-645,-1-5-129</inkml:trace>
  <inkml:trace contextRef="#ctx0" brushRef="#br0" timeOffset="217744.4542">5824 15588 6966,'0'0'4515,"-3"27"129,-8-1-516,3 20-2967,-7-1-129,7 17-387,-4-1-129,6 7-258,5 0 0,1-3-258,4-6-129,6-12-1548,7 0-2709,-3-15-258,7-5-258,-1-15-387</inkml:trace>
  <inkml:trace contextRef="#ctx0" brushRef="#br0" timeOffset="218152.4776">6087 15774 5934,'-30'92'4773,"16"-32"-387,0 2-129,5 6-3612,3-10 129,6 0 0,9-11-129,7-7-129,5-16-258,6-9 0,1-9-129,4-6 0,-1-12 0,-3-5 129,-1-15 0,-3-6-129,-8-4 258,-1-1-258,-8-8 129,-7 1-129,-3-1 129,-6 1 0,-10 12-129,0 5 258,-6 4-387,-1 10 129,-3 15 0,1 5-258,1 21-258,3-5-1548,7 17-2580,1-1-516,9 8 0,4-13-387</inkml:trace>
  <inkml:trace contextRef="#ctx0" brushRef="#br0" timeOffset="218349.4888">6432 16125 9804,'29'52'4773,"-20"-27"-258,1 9-129,-8-6-4128,1 1-387,-1 15-2967,-2-20-1161,-5 1-258,-2-9-516</inkml:trace>
  <inkml:trace contextRef="#ctx0" brushRef="#br0" timeOffset="218912.5211">6675 15716 7482,'14'-36'5031,"-9"24"-387,-5 12-129,9-7-2580,2 14-903,-6 9-387,3 9-387,-1 7 129,0 7-387,0 8 129,-1-1-129,-2 7 129,-1-1-129,0-1 129,0-6-129,0-4 0,1-5 0,0-6-129,3-5 258,2-8-258,1-3 129,4-7 0,3-4 0,5 1-129,2-4-129,4 0-774,-1-12-3612,4 3 0,-2-8-387,3 5-387</inkml:trace>
  <inkml:trace contextRef="#ctx0" brushRef="#br0" timeOffset="219164.5355">7307 16015 6450,'0'0'4515,"3"6"-258,-3 9-258,0 7-3354,-4-3-258,-4 13 258,-4-4-129,0 10 129,-5-2-387,5 0 129,-6-6-129,5-1-129,-1-3-774,-2-12-3354,8-5-387,8-9-258,-12-2-387</inkml:trace>
  <inkml:trace contextRef="#ctx0" brushRef="#br0" timeOffset="219376.5476">7137 16074 9417,'-11'-11'5031,"9"21"-258,4 6-258,-2-16-3483,10 32-387,1-12-258,7 5 0,2 3-258,2-3 0,2 1-258,-2-2-258,5 5-2838,-9-12-1419,3 2-258,-6-12-258,0-1-516</inkml:trace>
  <inkml:trace contextRef="#ctx0" brushRef="#br0" timeOffset="220076.5876">7633 15723 7998,'0'0'4902,"0"0"-258,1 15 0,2 14-2451,-3-1-1677,2 11-516,1 6 258,1 10-258,-2-1 129,3 3-129,-1-2-258,-3-10-645,9 1-3483,-9-15 0,3-5-645,-4-15-129</inkml:trace>
  <inkml:trace contextRef="#ctx0" brushRef="#br0" timeOffset="220292.6">7546 16091 9030,'0'0'5031,"0"0"-516,4-12-129,10 12-3225,0-2-903,6 2 0,3 0-129,5 9-129,1 1 0,-1-4-387,6 11-903,-6-11-2967,6 2-258,-6-8-387,2-5-258</inkml:trace>
  <inkml:trace contextRef="#ctx0" brushRef="#br0" timeOffset="220540.6142">8030 15851 10062,'0'0'4773,"0"0"-129,0 0-129,8 15-3612,-8 1-387,2 10-258,0 0 0,0 11 0,1 4-258,1 0 129,-1-3-129,0 2 0,-1-3-387,-2-15-774,6 5-3483,-6-27 129,4 10-387,-4-10-516</inkml:trace>
  <inkml:trace contextRef="#ctx0" brushRef="#br0" timeOffset="220804.6293">8148 15633 10062,'12'-6'4773,"7"8"129,-10 6-516,9 13-3612,-3 6-258,5 17 0,0 4-129,1 17-129,-1 1 0,-1 6-129,-5 3 129,-4-2-129,-3-3-129,-7-7-258,0 3-387,-5-27-3870,0 8-258,-6-25-258,1 1-387</inkml:trace>
  <inkml:trace contextRef="#ctx0" brushRef="#br0" timeOffset="223564.7871">9737 15509 1419,'9'-4'3225,"-11"25"129,-5 0 0,0 9-2580,4 15 258,-3 4 0,5 17 0,1 1-129,3 12 129,1-7-129,9 4-258,-2-9-129,9-3-129,-3-16-129,4-6 129,3-17 0,2-10-129,0-13 129,2-3-129,-2-20 258,1-10-258,-1-7-129,-2-9 0,-3-4 129,-3-6-258,-4 1 258,-2 3-129,-5 5-129,-5 5 129,-2 7-129,-1 6 129,-3 7-129,-3 7 0,7 16-258,-11-14 0,11 14-258,0 0-1032,9 9-2451,3 0-645,9 9 0,3-6-258</inkml:trace>
  <inkml:trace contextRef="#ctx0" brushRef="#br0" timeOffset="223879.8052">10543 16007 3096,'10'1'4386,"-9"16"0,-1 2-258,-6-5-2193,3 16-516,-9-7-516,4 11-387,-4 1-129,-1 2 0,-1-4-258,0 0 129,0-7-516,0 2 129,5-3-516,-5-11-1290,5 0-2322,-2-7-129,11-7-258,-16 0-129</inkml:trace>
  <inkml:trace contextRef="#ctx0" brushRef="#br0" timeOffset="224104.818">10309 16121 3999,'-4'-10'4902,"-2"-3"-258,6 20-258,0-7-2064,15 26-1161,-4-12-387,6 16-129,3-8-387,3 5 0,4-1-258,-2 1 129,2-7-258,-1-6-387,4 1-3354,-6-8-645,0 0-129,-6-7-516</inkml:trace>
  <inkml:trace contextRef="#ctx0" brushRef="#br0" timeOffset="224560.8441">10683 15324 7740,'18'-8'5031,"-18"8"-258,13 30-387,-13 5-3612,5 10-387,-1 5-129,2 9-258,3 11-1677,-4-9-2580,1-7-387,-3-11-516,1-11-129</inkml:trace>
  <inkml:trace contextRef="#ctx0" brushRef="#br0" timeOffset="225313.8872">11188 15821 5934,'28'10'5160,"-11"-3"-516,-1-4-258,8 5-3225,-5-8-387,8 2-516,-2 1-387,-2-3-645,5 2-774,-10-2-2709,0-2-387,-4-4-258,-6 2 0</inkml:trace>
  <inkml:trace contextRef="#ctx0" brushRef="#br0" timeOffset="225532.8997">11223 16009 6837,'10'29'5031,"3"-26"-129,5 3-516,-2-6-3096,11 5-387,-1-5-387,5 1-258,0 4-516,0-10-1161,0 5-3096,-2-2-258,-2-4-387,-5-5-387</inkml:trace>
  <inkml:trace contextRef="#ctx0" brushRef="#br0" timeOffset="237188.5664">14055 15813 5289,'20'-20'5031,"-20"20"-258,11-13-516,-11 13-3225,0 0-516,7 7-129,-4 14 0,-3 2 0,0 11-258,0 2 129,0 3-258,0 0 129,0-2 0,0 0-258,0-9-258,5 6-1161,-5-19-2193,1-3-1032,-1-12 0,0 0-387</inkml:trace>
  <inkml:trace contextRef="#ctx0" brushRef="#br0" timeOffset="237444.581">13964 15990 3870,'0'0'4773,"0"0"0,9 0-258,-2-12-2967,12 12-516,-4-9 0,7 4-258,0-3-387,1 6 0,-1-4-258,0 3-258,-2 2-258,-4-4-258,1 11-1032,-17-6-2709,17 1-516,-17-1-129,12 0 0</inkml:trace>
  <inkml:trace contextRef="#ctx0" brushRef="#br0" timeOffset="237856.6046">14388 15708 2322,'11'-15'4644,"-2"6"-129,-9 9 129,0 0-2838,10 0-258,-10 0-258,5 14-129,-4-4-387,5 13-258,-6 1 129,4 5-387,-4 8 0,3 0 0,-3 2-129,0 2-258,-1-1 129,-2-5 0,1-3 0,1-8 0,1-6 0,0-18-258,0 19-129,0-19-516,4-8-3096,-2-4-645,-2 12-516,2-26-129</inkml:trace>
  <inkml:trace contextRef="#ctx0" brushRef="#br0" timeOffset="242696.8814">13357 15613 1419,'-2'-15'3483,"2"15"-258,-3-11-1161,3 11-516,0 0-387,0 0-258,0 0-258,0 0 0,0 0-129,0 0-129,0 0 258,0 0-258,0 0 0,0 0-129,0 0 0,0 0-129,0 0-129,0 0 129,0 0 129,0 0-129,0 0 0,0 0 129,0 0 129,0 7-129,0-7 129,0 0-129,0 0 0,0 0 129,0 0-258,0 0 0,0 0 129,0 0-129,0 0 0,0 0 129,0 0-129,0 0 0,0 0 0,0 0-129,-2 11 129,2-11-129,-3 14 0,3-14 0,-3 23 0,-1-4 0,3-3 0,-3 5 0,2-1 0,-1 6 0,-1-3 129,1 0-258,0 3 258,3 0-258,-1 1 258,1-2-129,0-2-129,1 1 258,2 0-258,4-6 258,0 0-258,0-3 258,4-2-129,0-4 0,1-4 0,2-2 0,3-2 0,0-1 0,2-7 129,0-4-129,1-6 129,2 0 0,-5-3-129,1-4 129,-2-3-129,-1 2 129,-2-4-258,1-4 129,-4 1-129,0-4 258,-1 1-258,-2 1 258,-2 3-258,-1 2 258,-1 7-129,-3 6 0,0 5 0,0 11-129,0 0-516,-7 0-2193,7 10-1419,-3 4-774,-1 5 0,1 3-128</inkml:trace>
  <inkml:trace contextRef="#ctx0" brushRef="#br0" timeOffset="243176.9089">13775 16053 516,'10'-5'4128,"2"0"258,-12 5-516,0 0-1548,11 9-774,-11-9-516,0 24 0,0-13-258,-2 13-129,-7-8 0,3 12 0,-8-10 0,4 7-258,-6-7 0,0 4-129,0-3-129,0-1 0,2-6 0,0-4-129,5 2-129,1-4-129,8-6-387,-14 0-1161,14 0-2709,0 0-258,0-17 0,0 5-516</inkml:trace>
  <inkml:trace contextRef="#ctx0" brushRef="#br0" timeOffset="243408.9222">13642 16109 2967,'0'-19'4773,"0"19"-129,0 0-129,6 1-2322,-6-1-903,16 17-258,-9-4-258,12 10-129,-2-5-258,5 9 0,0-4-129,2 3 0,-4 1-258,2-4-129,1 2-774,-7-7-3483,1-3-387,-1-8-516,-3-3-129</inkml:trace>
  <inkml:trace contextRef="#ctx0" brushRef="#br0" timeOffset="248908.2367">14777 16119 1032,'15'3'3999,"-5"1"387,-3 5-1290,-7-9-516,16 12-516,-16-12-516,18 19-516,-11-6-387,1 8-258,-4-6-129,1 7-129,-5-1-387,0-1-129,0 2-387,-9-8-1032,5 6-1548,-7-8-1032,2-4-258,0-3 0</inkml:trace>
  <inkml:trace contextRef="#ctx0" brushRef="#br0" timeOffset="249336.2612">15180 15691 3999,'0'-14'4257,"0"14"-129,0 0-1419,0 0-903,0 11-258,0 0-645,0 13-387,0 2 129,0 12-258,0 4 0,0 2-258,0 2 129,0 3-258,-2-5 387,2-4-387,0-4-129,2-9-387,6-1-645,-8-26-1548,14 11-1548,-2-11-387,1-9-129</inkml:trace>
  <inkml:trace contextRef="#ctx0" brushRef="#br0" timeOffset="249780.2866">15448 15754 3225,'-9'27'3741,"-2"-7"129,2 5-1935,6 12-387,-6-4-258,9 9-258,-1-3-258,4 2-129,4-9 0,7-2-387,1-5 0,4-10-258,2-8 129,3-7-129,0-6 0,1-9 129,-6-7 0,1-3-129,-4-5 129,-2-4 0,-5 1 0,-5-4-129,-4-1 0,-2 3 0,-9 4-129,-1 3 258,-4 3-258,-2 9 0,-2 7-129,0 6 258,1 3 0,2 12-129,5 9 0,0-1-258,6 8-387,0-9-387,10 11-1419,1-7-1419,8-5-516,3-5 387</inkml:trace>
  <inkml:trace contextRef="#ctx0" brushRef="#br0" timeOffset="250172.309">15848 15765 903,'10'-5'3870,"-10"5"258,0 0-774,-10 6-1548,4 15-129,-5-1-258,7 14-645,-4-4 258,4 9-516,1-3 0,3 2-258,0-7 0,9-1 0,1-9-258,7-6 129,0-12-129,3-3 129,1-7 0,0-9-129,1-8 258,-3-4-258,0-3 129,-4-4 0,-3 1-129,-5-1 258,-5-1-258,-2 6 129,-5 3-258,-7 7 129,-4 5-258,-3 8 129,-3 7 0,-4 5-516,6 16-2838,-2 1-774,-1 11-258,0-5-387</inkml:trace>
  <inkml:trace contextRef="#ctx0" brushRef="#br0" timeOffset="251792.4017">12031 15903 3354,'6'29'3999,"-6"-15"-903,0 2-1677,4 9-258,-1-3-258,4 8-129,-2-6-129,2 4-129,-2-8-129,2 2 0,-3-8 0,2-2-129,-6-12-129,11 6 129,-11-6-129,15-14-129,-7-4 258,1-6-258,-2-4 129,2-1 129,-2-4-129,-1 2 0,1 5 0,-3 3 0,1 3 0,-5 20 0,5-13 0,-5 13-129,5 11 129,-3 9 0,1 2-129,1 3 0,-2 5 0,1-3 0,-1-2 0,1-2 129,2-5-129,0-6 0,-5-12 0,11 9 0,-4-9 129,-7 0 0,17-23 0,-6 5-129,0 0 0,-1-1 129,1-2 0,-1-1 0,0 6 0,0 4 0,-10 12 0,10-11 0,-10 11 0,9 1 0,-4 11 0,-1 7 0,-1 1-129,2 6 129,0 0 129,-2 0-258,1 2 0,0-7 0,1-3-258,-2-7-129,-3-11-258,11 0-1032,-1 0-2451,-2-13-387,1-2-516,0-6 387</inkml:trace>
  <inkml:trace contextRef="#ctx0" brushRef="#br0" timeOffset="251996.4133">12501 15961 2580,'8'-10'4386,"-8"10"-258,11 12-1032,-11-12-645,6 23-516,-6-23-774,5 30-516,-3-8-129,1 2-387,1-4 0,-4-2-516,5 4-387,-5-22-1548,0 14-2064,0-14-387,0 0-129</inkml:trace>
  <inkml:trace contextRef="#ctx0" brushRef="#br0" timeOffset="252152.4223">12547 15749 3096,'0'0'2709,"0"7"-2709,0-7 0,6 21-3612</inkml:trace>
  <inkml:trace contextRef="#ctx0" brushRef="#br0" timeOffset="252560.4456">12666 15901 1548,'11'31'3741,"-8"-17"129,4 11-1677,0 4-774,-2-6-387,2 7-516,-2-6-129,2 5 387,-2-15-129,2 4 129,-7-18 0,11 3 0,-5-9-258,2-4 0,-2-14 0,4-1-129,-5-5 129,4 3-129,1-4-129,0 9 258,-3-1-258,2 11 0,-4 0 0,5 11-129,-3 1 0,3 15 129,-2 3-129,0 6-129,0 3 0,-1 1 129,2 2-258,-1-9-645,4 3-3741,-5-8-258,-1-4-258,-6-12-387</inkml:trace>
  <inkml:trace contextRef="#ctx0" brushRef="#br0" timeOffset="263924.0956">13182 15492 645,'-25'41'2838,"11"-15"-387,4 12 0,-6-1-129,8 19-645,-4 7-129,12 18-258,0-2-387,10 15-258,6-5-774,6-5-2322,7-1-1677,8-3-387,-3-21 0</inkml:trace>
  <inkml:trace contextRef="#ctx0" brushRef="#br0" timeOffset="266468.2411">16133 15482 903,'-2'-27'4128,"2"27"258,-1-19-258,1 19-2064,0 0-645,0 0-387,14 19 0,-7 2-387,7 15 0,-4 1-129,7 12 0,-3-3 0,0 10-129,-4-3-129,-2 3 0,-3 1-129,-3 1 0,-3-2 0,-6-2-258,-5-2 0,-3-3-129,-3-3-387,-4-17-1548,3 4-2193,-1-10-258,2-7-387,1-7-129</inkml:trace>
  <inkml:trace contextRef="#ctx0" brushRef="#br0" timeOffset="298469.0714">11847 15311 903,'0'0'3225,"0"0"-387,0 0-387,0 0-516,0 0-387,0 0-258,0 0-129,0 0-387,0 0 0,1 16-129,-1-16 0,3 30 0,-1-13-258,2 6 0,-2 0-129,1 1 0,-1-5-129,3 1 0,-1-1-129,1-1 129,-5-18-129,7 17 129,-7-17 0,0 0 0,12 0 0,-12 0 0,11-21 129,-5 3-129,-1-1 258,2-1-258,-2-2-129,4-4 129,-2 2 0,2 3-129,0 2 0,2 5 129,-2 0-129,1 7 0,1 0 129,-2 7-129,0 4 0,-3 6 0,-2 6 0,2 4 129,-2-3-129,-1 4 0,1 1 0,1 0 0,-2-6 0,-3-16 0,9 15 129,-9-15-129,10 0 129,-10 0-129,13-21 129,-5 0-129,2-4 129,-1 0-129,3-2 0,0-3 0,1 6 0,0 1 0,-3 8 0,4 7 0,-4 8 0,-3 0 0,1 13 0,-3 3 0,-1 9 0,-2 2 0,-1 1 0,-1-1 0,0-5 0,1-1 0,2-4-129,-3-6-129,10 0-645,-10-11-2967,12-2-645,-2-12-129,4-1-387</inkml:trace>
  <inkml:trace contextRef="#ctx0" brushRef="#br0" timeOffset="299033.1037">12524 15179 3870,'-10'6'4515,"-5"-4"-129,15-2-903,-18 0-1677,18 0-258,-15-6-516,15 6-258,-15 0 0,15 0-387,-16 4-129,16-4 0,-15 18-129,7-2 0,2-2 0,1 1 0,2 4-129,3 2 129,0-4-129,1 4 129,5-6-129,2 1 0,4-4 0,-2-3 0,4-7 0,3 1 129,-5-3-129,2-11 0,1-2 0,-3-4 0,-2 0 129,-1-3-129,-2-3 0,-3 1 0,-2 4 129,-2 3-129,0-2 0,-4 6 129,4 11-129,-9-10 0,9 10 0,-9 3 258,9-3-258,-3 23 0,3-7 0,0-2-258,5 5 258,2 1 0,2 0 0,1-6-258,4 5-258,-6-15-645,13 7-3483,-6-8 0,0 0-258,0-4-387</inkml:trace>
  <inkml:trace contextRef="#ctx0" brushRef="#br0" timeOffset="299365.1227">12847 15182 516,'10'-2'3870,"-10"2"387,0 0 0,0 0-2580,1 10-129,-1-10 0,-2 16-258,2-16-516,-9 28 129,0-17-387,7 8 258,-8-6-387,3 6 0,-3-3-129,2 1 0,-3-2 0,2 1-129,-1-3 0,0 1-129,0-3 0,0-5 0,10-6-387,-13 3-129,13-3-645,-5-10-903,5-1-2322,0-6-516,2 1-258,-1-6 516</inkml:trace>
  <inkml:trace contextRef="#ctx0" brushRef="#br0" timeOffset="299613.1369">12726 15192 1419,'0'-12'4515,"0"12"387,8-7-1032,0 13-1032,-8-6-645,17 16-645,-17-16-387,19 29-387,-10-11-387,3 0 0,1-2-129,1 3 129,-2-3-129,3-3-129,-1-2 0,1-1 0,-4-4-129,4-5-258,0 11-1548,-6-12-2838,-1 0-129,-8 0-516,14-4-258</inkml:trace>
  <inkml:trace contextRef="#ctx0" brushRef="#br0" timeOffset="300613.1941">11944 15669 2322,'-16'9'4128,"3"1"-516,5 10-774,-7-5-387,8 20-516,-5-6-258,7 22-387,-4-6-129,9 15-516,0-1 0,9 7-387,5-4-129,7 2 0,5-8-129,7-11-774,7-2-3741,1-13-129,7-7-258,-2-8-516</inkml:trace>
  <inkml:trace contextRef="#ctx0" brushRef="#br0" timeOffset="301393.2387">16489 16116 6063,'0'0'4644,"0"0"-645,0 0 129,0 0-3483,-8 6-258,6 10 0,-1 3 0,1 6 129,-4-3-129,-1 6 0,-3 4-258,-2-3 0,-3 1-129,0-3-258,-1 6-387,-3-21-903,5 1-2451,-1-9-387,3-4 0,2-7-387</inkml:trace>
  <inkml:trace contextRef="#ctx0" brushRef="#br0" timeOffset="301872.2661">16790 15739 5676,'-16'1'4773,"4"8"-129,-8 8-387,7 11-3096,-9-1-129,11 11-258,-7 4-129,11 4-258,7-1-129,7-1 0,9-11-129,9-5 0,7-9-129,5-9 0,0-10 0,4-11 0,-1-11 0,-5-6 0,-3-3-129,-5-4 129,-10-1 0,-5-1 0,-10 1-129,-4 0 258,-14 6-258,-8 4 258,-5 5-258,-5 5 258,-2 9-258,3 5 129,3 5-387,2 3-1032,13 10-2967,6 0-129,9-1-387,0-15-258</inkml:trace>
  <inkml:trace contextRef="#ctx0" brushRef="#br0" timeOffset="302120.2803">17101 15626 9159,'19'0'5289,"-4"1"-516,8 17-258,-8 6-3870,8 11-129,0 5-129,-1 13-387,-3 13 129,-6 3-129,-5 6-129,-9 1 0,1 4-1161,-9-6-3225,-5 3-387,-7-11-387,-8-9-516</inkml:trace>
  <inkml:trace contextRef="#ctx0" brushRef="#br0" timeOffset="309608.7086">2579 16843 2322,'0'-12'2838,"0"12"-387,0-12-258,0 12-903,0 0-387,0 0 0,0 0-258,-5 12 0,1 0-258,4 4-129,-3 3 258,1 3-258,1 4-129,1 2 0,-1 9-129,0-1 129,-1 1-258,2 0 258,-3 1-258,2 1 0,0-9 129,-1 0 0,-1-7-129,3-3 129,0-6-129,0-14 129,0 20 0,0-20 0,15 10 258,-3-5-129,2-3 0,4 1 129,-2 1 129,6 3-129,-4-7-129,2 2 0,0 6 0,-2-5-258,-1 3-258,-3-6-1548,0 1-1806,1 2 0,-2-4-516</inkml:trace>
  <inkml:trace contextRef="#ctx0" brushRef="#br0" timeOffset="310208.7429">3040 17126 2451,'-5'8'3612,"5"-8"387,0 0-2193,-12 3-258,12-3-387,0 0-258,0 19-387,0-19-258,4 24 129,-1-7-129,4 5-129,-1-5-129,1 0 0,-2 2 0,2-3 0,-1-5 0,4-5 0,-3-3 0,3-2 129,0-2-129,-1-3 129,3-7 0,-1-2-129,0 1 129,-2 3-129,-2-3 129,-7 12-129,13-15 129,-13 15-129,0 0 0,9 2 129,-9 14-129,0 2 0,0 5 0,0 6 0,-2 7 0,-3 3-129,2-2 129,-1 4 0,-1-6-129,2 7-129,3-10-645,-4 2-3225,4-14 258,0-2-387,0-18 129</inkml:trace>
  <inkml:trace contextRef="#ctx0" brushRef="#br0" timeOffset="311476.8154">3387 16877 516,'9'-14'3741,"-9"14"0,0 0-774,0 0-774,0 0-903,6 15-387,-6 4-516,0 9-258,0 4-258,0-1-387,3 9-1161,-1-9-1935,-1-7-387,3 0 387</inkml:trace>
  <inkml:trace contextRef="#ctx0" brushRef="#br0" timeOffset="311800.834">3790 17039 2322,'0'0'4128,"-5"17"129,5-17-516,0 0-2322,7 8-387,3-2-387,-1-1-387,4 2-129,3-3 0,0 0-129,1 1-129,0-5-258,2 5-645,-5-5-2064,-1-3-903,-2 0-258,-11 3 129</inkml:trace>
  <inkml:trace contextRef="#ctx0" brushRef="#br0" timeOffset="311987.8447">3829 17199 1806,'-26'33'3870,"21"-17"387,5-16-1419,10 13-1032,-1-12-258,12 8-258,-2-9-129,6 3-387,-2-2-516,0 0-516,3 2-3483,-6 0-387,-1-1-129,-4 0-516</inkml:trace>
  <inkml:trace contextRef="#ctx0" brushRef="#br0" timeOffset="318180.1988">13653 7141 1677,'80'-6'3483,"-34"0"-903,-2 3-903,4 1-258,-10 0-774,0 0-129,-12 1-258,-5-1-129,-9 1 0,-12 1 129,0 0-129,-7 0 0,-14 0 0,-4 3 0,-8-1-129,-5 4 0,-1-5 0,-1-1 0,2 1 0,4-1 0,9 0 0,7-5 129,8 2-129,10 3 0,7-16 129,15 11-129,9 1 0,8 2-129,7 1 0,3 1-774,7 0-1161,3 12-1806,-6-9 129</inkml:trace>
  <inkml:trace contextRef="#ctx0" brushRef="#br0" timeOffset="321316.3782">4431 17018 516,'-9'-5'4128,"9"5"-258,-10-9-903,10 9-903,0 0-516,-4 10-645,1 1-258,3 10-387,0-1-129,0 7-129,1 1 0,3 0 129,2-7-129,-2 0 0,3-5 0,1 2 0,-8-18 129,12 15-129,-12-15 129,14 4-129,-14-4 129,14-14 0,-6-3 0,1-4 129,-1-1-129,1 1 258,-2-6-258,0 5 129,-2 5-129,-5 17-129,10-20 129,-10 20-129,0 0 0,8 5 0,-4 7 0,-1-1 0,1 5 0,1 0 0,1 1 0,0 0 0,2-5 129,-8-12-129,16 15 0,-9-9 129,2-6 0,-1-10 0,0-4 0,2 0 129,-1-7-129,0 1-129,0 0 129,1 4-129,-2 0 129,-8 16-129,14-9-129,-14 9 129,11 8 0,-6 4 0,-2 6 0,2 1-129,-1 3 129,0-1 0,2 0-387,-3-9-516,7 5-2193,-10-17-1032,13 7-258,-13-7-258</inkml:trace>
  <inkml:trace contextRef="#ctx0" brushRef="#br0" timeOffset="321513.3895">4873 17043 2967,'3'21'3870,"-3"-3"0,0 2-1548,-2-8-1032,2 7-387,0-2-387,0 2-258,0-3-129,2-4-645,4-2-1935,-6-10-1419,0 0-258,13 2 129</inkml:trace>
  <inkml:trace contextRef="#ctx0" brushRef="#br0" timeOffset="321676.3988">4922 16882 2193,'0'0'3612,"0"0"-387,0 10-1806,0 0-4128,0-10-1032,1 17 0</inkml:trace>
  <inkml:trace contextRef="#ctx0" brushRef="#br0" timeOffset="322080.4219">5025 17001 3483,'5'21'3870,"-5"-7"-516,0-14-1677,5 32-129,-5-14-903,5 8-129,-2-2-258,1-1-129,-1-3 0,1-1 0,0-2-129,-1-4 129,-3-13 0,10 11 129,-10-11 0,10 0 0,-10 0 0,14-18 129,-7 3-129,3 1 129,3-8 258,-2 6-258,1-4 0,2 4-129,-1 1 0,0 8 0,0 2-129,-2 2 0,-2 3-129,-1 6 129,-8-6-129,13 16 129,-9 0-129,-2 4 0,1-2-258,-3 0-903,2 1-2967,-2 0-258,0-3-387,0-1 129</inkml:trace>
  <inkml:trace contextRef="#ctx0" brushRef="#br0" timeOffset="324972.5873">5693 16840 2580,'0'0'4386,"-3"-10"-387,3 10-903,-9 0-516,-1-5-1161,10 5-387,-14 4-387,8 6-258,-3 6-129,2 4-258,-2 6 0,2 6 0,1 4-129,2 9 0,1-2 0,3 1-129,0 1-129,0-7-387,7 2-903,-3-12-2322,3-4-387,2-3-129,-2-11 517</inkml:trace>
  <inkml:trace contextRef="#ctx0" brushRef="#br0" timeOffset="325512.6182">5846 16927 516,'0'0'3612,"-2"12"0,-1 4 129,-3 4-2322,-1 3-774,5 11 258,0-8-129,2 11-258,0-8-129,0 6 129,6-10-258,4 0 129,0-8-129,3-2 0,2-5 0,1-3 129,1-7-129,1-7 129,0-7-129,-4 0-129,-1-9 258,1-5-129,-4-4 0,-1 1 0,-4-5 0,1 2 0,-6 4-129,0 1 0,-2 2 0,-5 6-129,-4 4 0,-3 7 0,-2 9 0,-3 2 0,3 6 0,-5 7-129,5 11-258,1-7-258,8 14-1032,0-7-2451,7-2-258,1-9-258,11 4 0</inkml:trace>
  <inkml:trace contextRef="#ctx0" brushRef="#br0" timeOffset="325795.6344">6220 17182 903,'5'15'3225,"3"3"129,-4-4-774,-4-14-258,8 25-387,-8-25-387,4 33-129,-4-17-129,0 11-129,-2-9-258,2 6-258,-5 0-1032,-4 4-3612,5-9-129,0-1-645,4-18-129</inkml:trace>
  <inkml:trace contextRef="#ctx0" brushRef="#br0" timeOffset="329860.8669">6643 16863 3612,'0'0'4128,"0"-8"129,0 8-1806,-2-21-387,2 21-516,-2-17-258,2 17-516,0-13 0,0 13-387,0 0-129,0 0 129,0 0-258,0 0 0,0 0-129,0 0 129,4 15-129,0 3 0,-3 4 0,1 9 129,-2 4-129,0 1 0,-2 7-129,-1-5 129,-1 4 0,1-5 0,-2-7-129,4-3 129,0-6-129,1-1 129,0-7 0,0-13 0,12 16 0,-5-10 0,4-2 129,1-2 0,2-2-129,1 0 258,2-2-258,1 1 129,-1-5 0,-1 1-129,1 3 0,-2-3-387,1 5-387,-4-3-1032,0 3-2451,-2 0-129,-1 8-516,-9-8 129</inkml:trace>
  <inkml:trace contextRef="#ctx0" brushRef="#br0" timeOffset="330432.8997">6984 17077 3483,'0'0'3999,"0"0"-129,0 14-1161,0-14-1290,0 16-258,0-16-516,3 24-258,-1-12-129,5 6 0,-3-4 129,3 0-129,-7-14 0,12 17 0,-12-17 0,14 2 0,-14-2 0,14 0 0,-14 0 0,11-15 0,-11 15-129,12-13 0,-12 13 0,10-11-129,-10 11 0,8 0 129,-8 0-129,8 9 0,-3 2 0,-1 5 0,0 5-129,0 5 258,-1-2-129,-1 7 0,0-1-129,-2 3 129,0-2-387,0 0-774,4-5-2709,-2 0-516,-2-9 129,0-17-645</inkml:trace>
  <inkml:trace contextRef="#ctx0" brushRef="#br0" timeOffset="330952.9294">7431 16911 5676,'0'0'4644,"0"0"-516,2 5 0,1 12-3354,-2-2-258,4 6-129,-3 8-129,1 6-129,1 0 0,-1 7-129,2-6-129,-3-3-129,3 3-645,-5-10-2064,0-2-1290,0-8 0,0-16-387</inkml:trace>
  <inkml:trace contextRef="#ctx0" brushRef="#br0" timeOffset="331200.9436">7334 17158 6966,'0'0'4902,"0"0"-645,5-4 0,3 4-3354,0-5-258,8 5-129,-2 0-387,5 0-129,5 2-645,-5-3-1935,10 0-1677,-1-7-387,1 0-258,0-6 129</inkml:trace>
  <inkml:trace contextRef="#ctx0" brushRef="#br0" timeOffset="331943.9861">7784 16959 4386,'-12'-18'5031,"12"18"-516,-8-29 0,8 29-2709,-5-28-516,7 17-258,1-3-516,5 10-129,1-1-129,3 4-258,2 1 129,3 1-129,0 7 0,1 4 0,-2-3 0,0 3 0,-1 9-129,-6-1 0,-1 5-129,-6-5 0,-2 9 0,-5-2 129,-5 3-129,-4-4 129,-1-4 0,0 1 129,-1 1-129,2-5 129,2-7 129,2-2-129,5 0 129,5-10-129,0 14 258,0-14-129,13 0 0,1 2 0,0-2 129,7-1-129,0 1-129,2-1 0,-1 1-129,-3 0-516,5 5-1935,-8-5-1677,-1 0-387,-3-3-129,0-4-129</inkml:trace>
  <inkml:trace contextRef="#ctx0" brushRef="#br0" timeOffset="332260.0042">8075 16736 5031,'4'-13'5031,"-4"13"-774,12 0 258,-3 5-2967,0 4-645,9 17-129,-5 0-258,4 11-129,-3 12-258,1 3 0,-5 4-129,0 4 0,-6 5-258,-2-9-258,-2 10-1935,-2-16-1677,-3-5-387,-7-13-387,0-5 0</inkml:trace>
  <inkml:trace contextRef="#ctx0" brushRef="#br0" timeOffset="338592.3663">9764 16771 516,'0'0'3483,"0"0"258,0 0-774,0-10-1419,0 10-516,0 0-129,-4 8-387,0 4 0,4 2-387,-2 7 129,2 1 0,0 12-129,0 6 0,0 7-129,4 6 129,0 6-129,2 7 0,0 2 0,2 1 0,0-9 0,1 3 0,5-13 0,-1-1 258,4-19-129,4-6 129,0-19-129,3-2 0,3-13 258,-2-23-258,3-2 129,-1-13 0,-4-3 0,-1-4-129,-3 2 129,-5 1-129,-4 2 0,-5 5-129,-2 8 129,-3 6-129,-6 13-129,-1 1-387,7 17-1032,-14 0-2322,14 0-258,-11 24-258,10-7-129</inkml:trace>
  <inkml:trace contextRef="#ctx0" brushRef="#br0" timeOffset="339036.3917">10282 17212 3096,'2'40'3612,"-2"-17"0,1-3-2580,5 7 129,-3-7-129,6 7 0,-1-9-258,2-3-129,1-8 0,1-4-129,0-3 0,5-7-129,-5-11 129,4-3-129,-4-2-129,1 6 0,-3-4 0,1 3-129,-4 5 0,-7 13 0,10-8-129,-10 8 0,5 14 129,-5 6-129,0 5 0,0 8 129,0 6-129,-6 8 0,1-2-129,-1 7 0,1-3-387,-2 1-903,5-16-2322,-1-6-645,-1-13 0,4-15-258</inkml:trace>
  <inkml:trace contextRef="#ctx0" brushRef="#br0" timeOffset="339260.4046">10564 16839 5160,'6'-14'4257,"3"8"129,-9 6-774,3 19-3225,-1 7-387,-1 9-129,0 5-774,2 8-2838,0 2-258,-3 2-258,2-7 129</inkml:trace>
  <inkml:trace contextRef="#ctx0" brushRef="#br0" timeOffset="340028.4485">11051 17156 4386,'-8'1'4902,"8"-1"-387,-10-11-645,10 11-2193,0 0-645,7-12-387,3 7-387,2 5 129,2-2-129,2 2-258,3-1 0,0 0-387,3 3-387,-6-2-1161,1 5-2580,-4-4 0,-2 0-387,-11-1 129</inkml:trace>
  <inkml:trace contextRef="#ctx0" brushRef="#br0" timeOffset="340228.4599">11118 17275 3096,'-2'18'4902,"10"-14"-516,4-4 129,-2-8-3225,12 7 129,-8-7-645,13 6-645,-2 3-2193,2 0-2064,0 1-387,0 2-516,-2-4 259</inkml:trace>
  <inkml:trace contextRef="#ctx0" brushRef="#br0" timeOffset="366059.9374">11612 17086 1,'9'0'4127,"-9"0"130,0 0-129,7-11-2322,-7 11-516,0 0-129,8 5-258,-8-5-129,4 22-129,-4-5-258,5 14 0,-3-2-129,2 3-129,0-2-129,1 3 129,-1-7-129,3-4 129,1-10-129,1-6 0,-2-6 129,4-5-129,0-12 129,-1-10-129,1 1 129,2-7 0,-1-7 129,0 2-258,-1 0 129,2 4 0,-1 3-129,-2 9 129,-1 8-129,-9 14 0,14 3 0,-10 13 0,-1 6 0,-1 11 258,-2 3-516,0 3 258,0-4 0,0-3 0,1-5-129,2-10 129,1-5 0,-4-12 0,17 1 0,-7-8 0,1-10 0,6-6 0,0 0 129,1-5-129,1 3 0,-1-1 0,0 2 258,0 3-258,-3 13 0,0 2 0,-3 6 0,-1 4 0,-3 13 0,-1 8 0,-3 1 0,1 5 0,-2 1 0,-1 1 0,3-3-516,-5-11-903,5-3-2967,0-4-258,-5-12-387,12 0 129</inkml:trace>
  <inkml:trace contextRef="#ctx0" brushRef="#br0" timeOffset="366555.9658">12440 16946 2451,'-10'0'4257,"3"5"129,-5 1-1290,-7-8-1677,9 9-258,-6-3-129,6 13-258,-7-10-129,7 15-129,-3-5-129,3 10 0,2-3-129,5 3-129,0-4 0,3 5-129,3-3 0,5-7 0,2-1 0,2-9 0,3-5 0,3-3 0,1-10 0,-2-8 0,0-4 129,-2-6-129,-1-4 0,-6 3 0,-2 2 129,-3 0-129,-3 6 129,-4 2-129,4 19 0,-16-9 129,6 9-129,1 9 129,2 9-129,-2 3 0,7 8 0,2 1 0,0 0-129,6-3 129,4 0-258,1-6-258,6 4-1806,0-13-2064,-2-9-516,-1-3-129</inkml:trace>
  <inkml:trace contextRef="#ctx0" brushRef="#br0" timeOffset="366839.982">12792 16930 3096,'0'17'4515,"0"-6"0,0-11-903,-4 18-2322,-6-5-387,5 16 129,-7-12-258,3 12-258,-4-5-129,-1 7-129,0-1-258,-3 1 0,5-4-387,-5-9-903,10-2-3096,-3-2-129,10-14-516,-12 4 258</inkml:trace>
  <inkml:trace contextRef="#ctx0" brushRef="#br0" timeOffset="367075.9955">12636 16993 774,'0'-12'4515,"0"12"387,0 0-516,0 0-1935,10 8-903,-10-8-387,22 27-258,-11-16-258,6 8-258,-1-1 0,2 5-258,-1-2-129,0-3-129,0 5-645,-8-10-1290,0 3-2580,2-5-129,-11-11-645</inkml:trace>
  <inkml:trace contextRef="#ctx0" brushRef="#br0" timeOffset="367564.0234">13264 16745 3096,'0'0'4644,"0"0"387,-10-4-903,-3 4-2322,4 20-1032,-6 0-258,0 14 0,-4 8-258,5 9 0,-1 5 0,4 3 0,-1-1-129,7-6-129,5 6-516,2-19-1290,10-5-2838,1-9-129,3-13-258,1-8 130</inkml:trace>
  <inkml:trace contextRef="#ctx0" brushRef="#br0" timeOffset="368052.0513">13420 16932 4644,'-19'40'4773,"7"-14"-387,1-3-1548,4 12-2064,-4-5-129,10 8 129,-1-8-387,3 1-129,5-4-129,4-1 129,6-12-129,6-6 0,-1-7 0,2-1-129,-1-11 129,2-9 0,-3-5 0,-3 2 0,-3-8 129,-3-5-129,-5 1 129,-2-2 0,-5-2 129,-1 4-258,-6 3 129,-4 1-258,-3 9 129,-1 8-129,-2 2 0,-3 9 0,0 6-129,0 11 0,2 8 129,2-1-387,4 16-1032,-2-6-2967,6 1-516,6-5-258,2-4 0</inkml:trace>
  <inkml:trace contextRef="#ctx0" brushRef="#br0" timeOffset="368285.0647">13735 17252 8643,'10'29'4902,"-6"-9"-258,-4 6-1548,-5-7-2838,1 10-129,-5 5 129,1 2-516,1 11-2064,-6-9-2322,-1-4-129,3-8-516</inkml:trace>
  <inkml:trace contextRef="#ctx0" brushRef="#br0" timeOffset="378680.6593">14129 16770 1935,'0'-8'2322,"0"8"-258,0 0 129,0 0-516,0 0-129,0 0-387,-3-12-129,3 12-387,0 0 129,0 0-258,0 0 129,0 0-258,0 0 129,0 0 0,0 0 0,-6 9-258,6-9 0,-5 20-129,0-8 0,1 1-129,-1 1 129,-1 4 0,-3 8-129,4-2 0,-2 3 0,0 3 0,0 2 0,0 9 0,2-5 0,1 1 0,3-2-129,1 2 129,0-5 0,1-2 0,6-3 0,4-6 129,-1-2-129,4-2 129,2-6-129,2-7 129,1-3 0,3-1 0,-3-10 0,3-4 0,-3-5 0,2-6 0,-1-4 129,1-3-129,-2 0 129,-1-4-129,0 0 129,2-4-129,-6-1 129,0 3-129,-1 0 0,-2 5 0,-5 1 0,-2 4-129,1 6 129,-5 7-129,0 2 0,0 13-129,0 0-258,-8-3-903,8 3-3225,-8 15-258,1 2-258,1 4 129</inkml:trace>
  <inkml:trace contextRef="#ctx0" brushRef="#br0" timeOffset="379243.6915">14502 17043 1548,'9'0'4386,"-9"0"129,5 7-129,-5-7-2580,2 19-1032,3 3 0,-5-5-129,4 7-258,-1-1-129,2 2-129,-3-2-129,6 0 129,-2-10 0,-6-13 0,15 16 0,-7-13 0,1-4 0,4-9 129,0-3-129,0-1 129,1-3-129,-1 1 0,0 0 0,-1 6 0,-3 0 0,0 5-129,-9 5 0,7 6 258,-7 7-258,0 13 0,-2 6 0,-6 6 0,-2 6-258,-2 8 258,0-2-258,-3 5 129,4 3-516,-2-7-1935,4-12-1677,5-12-645,3-16 0</inkml:trace>
  <inkml:trace contextRef="#ctx0" brushRef="#br0" timeOffset="379768.7215">15006 16884 2193,'0'0'4644,"3"-12"-129,-3 12 0,6 8-2709,-6-8-258,3 19-516,-3 7-516,2 10 0,-2-1-258,0 5-129,0 4-129,0 0 258,0-3-516,0-1 0,-2-4-516,-3-15-1419,5 3-2322,-3-5-258,3-19-258</inkml:trace>
  <inkml:trace contextRef="#ctx0" brushRef="#br0" timeOffset="380016.7357">14850 17115 7353,'25'-12'5031,"-4"2"-258,0-8-645,6 9-3225,1-2-387,6 3-258,-1 7-258,-4 1-645,9 9-2322,-14-5-1677,3-1-258,-8-2-258</inkml:trace>
  <inkml:trace contextRef="#ctx0" brushRef="#br0" timeOffset="380671.7732">15344 16840 7224,'8'-24'4902,"1"9"129,3 0-645,-5-8-3354,11 8-645,0 3 0,-1 10 129,0-4-258,-3 6-258,2 8 129,-2 8-129,-3 1 0,-2 8 0,-3 3-129,-2 1 0,-4 6 0,0 0 0,-5 1 0,-7 1 0,-3 3 0,-3-5 0,1-4 0,-1-2 0,2-3 129,2-5 0,3-8 0,11-13 0,-9 16 129,9-16 129,10 4 0,5-4-129,1-2 0,7 0 0,2-4 0,2 0 0,-1-3-129,4 2-258,-5 1 129,-1-2-258,2 8-1419,-11-2-2580,2-2-516,-7-2 0,-2 3-645</inkml:trace>
  <inkml:trace contextRef="#ctx0" brushRef="#br0" timeOffset="381543.823">15757 16631 516,'0'0'3870,"8"-5"387,-8 5-129,10 0-1806,-10 0-903,0 0-129,0 0-387,8-6-129,-8 6 0,0 0 0,0 0-129,0 0 0,0 0-258,0 0 0,0 0-129,0 0 0,0 0 0,10 2 0,-10-2 0,15 15 0,-8-6 0,7 5-129,-2-1 0,2 7 0,-1 3 0,1 8-129,-2 6 129,-3 5-129,1 10-129,-6 4 129,-1 9 0,-3-1 0,0 5-129,-4-2 129,-4-2-129,-3-10 129,-1-6 0,1-8 0,-3-10 0,2-5 0,0-9 129,3-4-129,1-5-129,8-8-129,-7 10-903,7-10-3483,0 0-258,-4-7-387,4 7-387</inkml:trace>
  <inkml:trace contextRef="#ctx0" brushRef="#br0" timeOffset="460223.3232">11667 16673 1935,'-12'0'3612,"0"0"-903,4-5-774,8 5-258,-16-2-387,16 2-258,-15-2 0,15 2-258,-15 0 0,15 0-129,-18 2-129,7 2 129,-2 2-258,-1 4-129,-5-5 129,4 5 0,-5 0 0,5 1-129,-3 0 0,4-2-129,0 0 129,4 5 0,2 0-129,3-2 129,3 2-129,2 3-129,2 1 129,3 7 0,1 2-129,3 3 129,-2 1-129,2 3 129,-2-1-129,1-2 129,-1 0-129,1 1 0,-1-8 0,-3 0 129,-1-2-129,-1 2 0,-2-2 0,-2-4 0,-5-1 0,-3-3 0,-4 1-129,-1-3 129,-1 0 0,-2-8 0,1 2 129,1 0-129,-1-3 0,5 0 0,5 1 0,7-4 0,0 0 0,0 0 0,0 14-129,11-9 129,4 0 0,4 0 0,1 1 0,2 3 0,-1 1 0,1 8 0,-1-2 0,-6 5 0,-4 6 0,0 6 0,-6 5 0,-3 2 129,-2 12-258,-5 5 129,-2-4 0,-1 1 129,-1 4-129,-1-9 129,5-7-258,-1-8 258,6-34 0,0 48 129,0-48-129,8 36 0,-8-36-258,0 0-2451,48 19-1677,-28-27-645,0-17 0,5-17-774</inkml:trace>
  <inkml:trace contextRef="#ctx0" brushRef="#br0" timeOffset="461279.3836">16422 17055 7353,'17'8'5031,"-8"0"-129,1 11-516,-7-4-3483,5 14-387,-2 6-387,-2 4 129,-2 7-387,-2-7 0,0 2-516,-6-5-1419,0-3-2322,-3-11-387,0-11-258,-2-10-258</inkml:trace>
  <inkml:trace contextRef="#ctx0" brushRef="#br0" timeOffset="464842.5874">17834 16583 2451,'12'-14'4515,"-12"14"-387,0-15-516,-6 7-2709,6 8 0,-21-2-258,8 6-129,-5-4-129,-2 14 258,-1-10-258,3 10 0,-5-11 0,6 12-129,-2-9 0,7 3 0,0-6-129,3 2 0,9-5 0,-8 12 0,8-12-129,0 0 129,5 19 0,-5-19-129,17 22 129,-8-6-129,1 2 129,-1 8-129,0 3 0,-1 3 0,-3 5-129,-3 4 258,-1 0-258,-1 2 129,0-2-129,-2-6 129,-1-3 0,-2-2 0,3-15 0,2 1 0,0-16 0,7 12 0,0-12 129,7 0 0,2-6-129,2 0 258,1 4-129,4-7-129,0 4 129,2-2-129,-3 7-258,-2-3-774,4 3-2709,-5 0-1032,-1-3-129,-5-5-258</inkml:trace>
  <inkml:trace contextRef="#ctx0" brushRef="#br0" timeOffset="465203.6081">18178 16538 5031,'11'-37'4902,"-9"23"-387,-2 14 0,0-11-4128,3 19-129,-1 10 0,1 6-129,-3 4 129,1 5 0,-2 1 0,1 3-129,0 1 129,0-7-258,0-3 258,0-4-129,1 1 0,5-3-129,2-5 258,2-2-258,3-1 0,1-3 0,0-3 0,3-1 0,0-3-387,-3-1-129,10 5-3612,-7-8-516,0-6-387,-4-5-258</inkml:trace>
  <inkml:trace contextRef="#ctx0" brushRef="#br0" timeOffset="465459.6227">18671 16694 4257,'0'24'5031,"-1"-9"0,-6 1-516,-6 3-3999,3 10 0,-5-2-129,1 7 129,-2 2-258,-1 2 129,-1-4-129,2 0 129,2-6-516,-1-13-645,13 8-3096,-8-19-903,10-4-258,-3-9-258</inkml:trace>
  <inkml:trace contextRef="#ctx0" brushRef="#br0" timeOffset="465675.6351">18549 16774 5805,'0'0'5547,"0"0"-387,0 0-387,4 7-3483,-4-7-387,15 22-387,-3-5-129,2 12 0,-2-1-258,2 7-129,1-2-129,-6-2-516,3 13-774,-9-20-3483,6 2-129,-9-26-387,7 18-387</inkml:trace>
  <inkml:trace contextRef="#ctx0" brushRef="#br0" timeOffset="465855.6454">18828 17005 5934,'18'50'5160,"-15"-18"-387,1 2-258,-4-4-4257,1 8-258,-1-1-258,-3-13-2064,0 0-2193,1-5-387,0-6-258</inkml:trace>
  <inkml:trace contextRef="#ctx0" brushRef="#br0" timeOffset="466351.6738">19220 16451 2451,'-18'-15'4902,"8"12"-258,0 3-129,-4-5-3225,14 5 0,-10 7-645,7 6-129,-1 4-129,1 12 0,-1 1-129,4 7 0,-3-1 129,3 8-387,0 3 258,6 1-258,2-7 129,5-2-129,4 0 129,0-3-129,4-8 0,3-10 0,-1-5-129,2-8 129,-4-5 0,2-9 0,-4-12 0,-3-4 0,-1 0 129,-5-4-129,-3-6 0,-3 0 129,-2 4-129,-2 5 129,0 0-129,-5 2 129,1 14-258,4 10 129,-7-6-516,-3 6-3612,10 0-903,-1 13-258,1 2-258</inkml:trace>
  <inkml:trace contextRef="#ctx0" brushRef="#br0" timeOffset="466778.6982">19751 16836 129,'30'-21'4902,"-19"14"0,-2 0-129,1 7-2709,-10 0-387,0 0-774,-10 10-387,-4 15-129,-8 3 0,-2 9 129,-4 3-258,1 6-129,-1-4 0,2-6-258,6 2-387,0-15-516,13 5-1419,-2-25-2322,9-3-387,0-16-129</inkml:trace>
  <inkml:trace contextRef="#ctx0" brushRef="#br0" timeOffset="466983.7099">19600 16882 3483,'-1'-31'5160,"1"31"-774,-6-13-1290,9 22-774,-3-9-774,7 17-645,1-4-258,8 9-129,-2 3-258,5 2-129,3 4-258,-3-5-258,8 6-1290,-11-10-2967,3-2-516,-4-13-129,-1-6 130</inkml:trace>
  <inkml:trace contextRef="#ctx0" brushRef="#br0" timeOffset="467487.7387">19808 16401 5934,'22'-20'5289,"-7"15"-516,5 2-258,-2-5-4128,6 6-258,0 1 0,3 1-129,-3 0 129,1 0 0,-2 0 129,-4 0 0,-3 0-129,-1 0 0,-6 0 129,-9 0-129,8 6 0,-8-6 0,-2 22 0,-6-5-129,-1 10 129,3 3-129,-1 3 0,3 1-129,3 5 258,1 0-258,2 0 129,6 0-258,0-4 258,2-1-129,-1 4 129,-2 0 0,-2 1 0,-3-2 0,-2 8-129,-5-2 258,-2-3-258,-5-2 258,-3-2-129,-1-5 129,1-3 0,-1-13 0,1-1-258,1-9-129,14-5-3354,-12 4-1290,7-10-516,1-15-258</inkml:trace>
  <inkml:trace contextRef="#ctx0" brushRef="#br0" timeOffset="468859.8172">20409 16891 2580,'-7'-23'4902,"4"4"-258,0-11-1677,3 9-1419,0-14-516,1 11 129,-1-14-516,9-1 0,-5-2-129,7 5 258,-1-3-258,6 6-129,0 0 129,5 4-258,0 3 0,5 14-129,-3 1-129,3 6 0,-1 5 0,0 18 0,-1 4 129,0 10-129,-5 7 129,0 4-258,-4 1 258,-2 4-258,-3 2 129,-1-7 0,-4-4 0,1-6-258,-4-1 258,1-6-258,1-2-516,-4-13-3999,0-11-387,0 0-258,8-4-516</inkml:trace>
  <inkml:trace contextRef="#ctx0" brushRef="#br0" timeOffset="470843.9307">21247 16333 3870,'-28'-4'4257,"17"9"-2064,-8 0-516,9 13-129,-10 1 0,9 19-387,-3-8-258,7 15 0,-2-2-129,9 7-516,-2-9 0,11 5-387,4-3-516,-3-19-1032,10 5-2709,-2-8-387,-3-10-387</inkml:trace>
  <inkml:trace contextRef="#ctx0" brushRef="#br0" timeOffset="471107.9458">21323 16593 3354,'12'20'4902,"4"-14"-645,5 0-1032,-1-6-2451,10 0-258,-2-2-258,2 0-258,2 2-774,-7 0-2967,-1-3-645,0 1-516</inkml:trace>
  <inkml:trace contextRef="#ctx0" brushRef="#br0" timeOffset="471730.9814">21768 16416 1419,'0'0'4257,"0"0"387,-7 19-258,6 1-3483,-9 1-258,5 10 129,-2-7-129,5 9 258,0-11-258,4 8-387,3-8 0,9-6-258,3-5 129,4-4 0,4-6-129,1-1 0,1-7 0,-1-7 129,4-5-258,-3 0 258,0-9-258,1-2 129,-3-2 129,1 6-129,0-1 129,-2 5 0,-2 5 0,-1 5 0,-2 11 0,-1 2 0,-5 14-129,1 4 0,-8 4-129,2 2 129,-3-3 0,-3 2-129,-2 4 129,0-4 0,0-9 0,-1-1 0,-5-2 129,6-12-129,-17 11 0,4-11 0,-3-4 0,-3-4 129,-6-3-129,-3-6 0,-3-4 129,-6-2 0,-3-6 0,-1 2 129,3 2-129,1 1 258,4 5-258,7 5 0,2 3 0,10 11 0,4 6-258,6 11-129,5 6-903,0-2-3225,10 5-516,3-2-516,4 2 0</inkml:trace>
  <inkml:trace contextRef="#ctx0" brushRef="#br0" timeOffset="471927.9927">22365 16722 5805,'14'42'5547,"-11"-18"-645,-3 0-258,-7 10-4386,0 6-774,-10-18-2322,5 6-1935,-2-5-258,4-8-516</inkml:trace>
  <inkml:trace contextRef="#ctx0" brushRef="#br0" timeOffset="472595.0309">22916 16376 1548,'0'-15'4773,"0"15"0,-13-10-1935,-4 2-1161,5 8-258,-14 0-516,6 10 0,-11-1-258,2 8-129,-4 6-258,4 7 129,2-6-129,6 6-129,7-3 0,8-2 0,6-4 0,14-2-129,9-14 0,5-3 0,6-2 129,1-3 0,2-11 129,-5-6-258,-3-2 258,-3 3-129,-9-7 129,-3 0 0,-10 5-129,-4 1 0,-2 2 129,2 18-129,-16-9 0,3 9 0,2 4 0,3 19 0,1 5-129,2 10 0,3 0 0,2 5-129,0 3 129,1 0-129,3 7 129,-1-10-129,1-5 0,-2-7 0,1 3-387,-3-16-1161,2-3-3225,-2-15-258,0 0-387,0 0 1</inkml:trace>
  <inkml:trace contextRef="#ctx0" brushRef="#br0" timeOffset="473115.0606">23222 16466 516,'5'-32'5031,"-5"18"-129,0 14 129,-16-26-3096,7 26-774,-11 2-387,5 17-129,-8 0-129,3 5-129,0 0-129,6 5-129,5-2-129,8-2 129,1-3-129,10-10-129,6-4 129,5-4-129,2-2 129,2-2 0,-2-9 129,1 0-129,-8-1 129,-1-1 0,-4-5 258,-5-1-129,-5-4 0,-1 8 129,-1 1-129,1 12 0,0 0-129,-12 0 129,12 0-129,-5 25 0,4 3-129,1 5 0,-1 4 0,-2-3-129,1 4 129,0-3-129,-1 5 129,-1-5-387,3 1-774,-10-14-3741,10-10-516,1-12-129,0 0-258</inkml:trace>
  <inkml:trace contextRef="#ctx0" brushRef="#br0" timeOffset="473451.0798">23460 16206 7611,'0'0'5547,"0"0"-129,15 7-387,-13 12-4257,14 15 0,1 9-258,4 13-258,-6 2 0,0 8-129,-8 4-129,-3 2-129,-4-6-129,-6 0-516,-2 4-2709,-16-14-1548,0-8-903,-9-11-129</inkml:trace>
  <inkml:trace contextRef="#ctx0" brushRef="#br0" timeOffset="479155.4061">12187 17621 2967,'0'0'3999,"0"0"-258,0 0-1548,1-10-645,-1 10-258,0-21-129,0 21-129,0-16-129,0 16-387,-5-10 0,5 10-129,0 0 0,-10-10-129,10 10 0,-14-7 0,4 7-129,2 0 0,-1 0 258,0 3-258,-2 1 0,3 4 0,-2 1-129,10-9 129,-14 19-129,14-19 129,-9 20-129,9-20 0,-6 27 0,4-13 129,2 6-129,0 6 129,0 0 0,0 0-129,0 7 0,2 9 129,1-6-129,-1-2 0,0 4 0,-2-38-129,5 75 258,-5-75-129,0 72 129,0-72-258,-5 60 258,5-60-258,-7 66 387,7-66-387,-11 51 258,11-51-129,0 0 0,-10 72-129,10-72 129,0 0-129,0 0 129,1 57 0,-1-57-129,0 0 129,0 0 129,0 0 0,0 0-129,47-3 129,-47 3-129,0 0 129,0 0-129,47 12-129,-47-12 129,0 0 0,0 0-129,44-3 0,-44 3-774,0 0-1290,0 0-2451,0 0-387,0 0-387</inkml:trace>
  <inkml:trace contextRef="#ctx0" brushRef="#br0" timeOffset="479711.4379">12423 17793 774,'-9'6'3999,"-4"8"645,6 1-645,0 8-2064,-3 4-516,5-4-387,-3 6 129,8-29-516,-10 75 0,10-75-387,-3 85 0,3-85-129,0 65 0,0-65-129,14 79 0,-14-79-129,26 61 129,-26-61 0,0 0 129,49 8 0,-49-8 0,33-50 258,-18 14-387,-1-21 645,-3 7-516,-2 2 129,-7-5 0,2 5 129,-4 1-258,-5 6 0,-6-2 0,-2 13 0,-3 7 0,-1 16 0,0 5-129,1 16 0,3 5-645,-3 22-2967,8-1-774,3-8-645,3-2-258</inkml:trace>
  <inkml:trace contextRef="#ctx0" brushRef="#br0" timeOffset="480359.475">12739 18378 2193,'8'57'4644,"-8"-57"-387,4 59 0,-4-59-3870,0 0-258,-2 66 0,2-66 0,-5 48-645,5-48-1548,0 0-2064,0 0-258,0 0 129</inkml:trace>
  <inkml:trace contextRef="#ctx0" brushRef="#br0" timeOffset="480795.4999">12906 17921 3225,'4'-20'4515,"-4"20"258,0-15-516,0 15-2451,-13 17-1032,7 3-258,-4 4 129,10-24-387,-17 93 387,13-36-387,1 7 258,3-13-387,0-51 258,14 84-129,-14-84-129,32 59 129,-32-59-258,44 15 0,-44-15 0,47-33 0,-47 33 0,45-66 129,-27 16-387,-4 10 387,-9-6-258,-1-10 258,-3 21-129,-9-17 129,-5 10-129,-3 21 129,0 3 0,-1-4 0,0 22-129,3 4 129,4-3-129,1 4-387,6 21-1032,3-26-3225,0 22 0,0-22-645,15 0 0</inkml:trace>
  <inkml:trace contextRef="#ctx0" brushRef="#br0" timeOffset="481395.5342">13153 17657 6450,'0'0'5289,"0"0"-516,0 0-516,4 1-3354,11-2 0,-3-9-258,7 2-258,0-2 0,2 0-258,0-3 0,0-2-129,-2 4 129,-3 9-129,-3-1 0,-2 2 0,-11 1 0,10 0 258,-10 12-258,0 5 129,-2 0 0,-3 2 129,-1 15-258,2 2 129,0 6 0,1 5 0,3 0-129,0-3 0,0-4 129,0-40-258,14 88 258,-5-26-129,-2-12 0,-7-50 0,15 90 258,-9-34-387,-2 7 258,-4-63 0,5 74-129,-5-74 129,-3 52-129,3-52-129,0 0 258,0 0 0,-37 47-129,37-47 0,0 0 0,-37 26 0,37-26-516,0 0-3999,0 0-645,0 0-516,0 0-387</inkml:trace>
  <inkml:trace contextRef="#ctx0" brushRef="#br0" timeOffset="531058.3748">23682 16380 1677,'33'3'4386,"-11"-3"258,3 0-2193,-8-13-903,19 12-387,-7-6-387,9 6-387,-7-6-129,3 6 0,-2-2-258,-1-1-129,-6 4-387,-10-1-903,5 1-1806,-9 3-1677,-11-3 0</inkml:trace>
  <inkml:trace contextRef="#ctx0" brushRef="#br0" timeOffset="531299.3886">23726 16585 3612,'53'7'4515,"-22"-7"-1935,0 0-1290,-4 0-516,6 0-645,-4 0-516,-6-8-129,2 7-774,-11-9-1806,-3-4-1161</inkml:trace>
  <inkml:trace contextRef="#ctx0" brushRef="#br0" timeOffset="531574.4043">23918 16258 3870,'0'0'5031,"0"0"-129,5 19-2838,-5-19-774,3 31-387,-3-14 0,6 10-387,-6 3-129,3 7-129,-5-6-129,2 5-129,0-3-129,0 2 0,0-3 129,0-6-645,0 1-774,-1-12-3354,1-15-258,3 14-516</inkml:trace>
  <inkml:trace contextRef="#ctx0" brushRef="#br0" timeOffset="532034.4306">24489 16237 1935,'3'13'5031,"-15"3"-129,-7-3-129,-10-1-3612,1 13-129,-2 3-387,-3 10-129,4-4 0,0 6-258,12-2-129,4-1-129,11-2 0,6-3 0,14-7-129,11-8 0,7-5 0,5-6 0,2-5 0,1-5 0,-3-6 258,1-5 129,-42 15-129,61-50 258,-61 50 0,39-63 129,-39 63 0,14-65-129,-17 32-516,-16 4 0,-5 7 0,-13 14-129,-11 7 0,-5 1-258,3 11-258,-7 1-903,16 12-2967,2 2-516,11-6 0</inkml:trace>
  <inkml:trace contextRef="#ctx0" brushRef="#br0" timeOffset="532358.4491">24583 16195 3870,'0'0'5418,"39"0"-129,-34 8-516,-5-8-3741,-22 44-387,12-1-387,-12 13 0,0 4 129,-6 7-258,-2 6-258,-5-4-774,8 3-3612,-8-4-516,-1-12-387,0-6 129</inkml:trace>
  <inkml:trace contextRef="#ctx0" brushRef="#br0" timeOffset="687358.3146">2685 1201 4128,'-18'-54'4257,"18"54"-516,0 0-129,0 0-1161,0 0-516,0 0-516,0 0-387,0 0-516,-31 46 129,31-46-258,0 67 387,0-67-903,8 99 387,-5-43 0,4-2-129,-2 7-258,1-4 129,0-7-258,-2-7 258,3-6-258,-2-10-129,3-7-516,-8-20 0,10 2-516,-10-17-258,6-7-516,-6 22 0,1-79 258,-1 79-129,0-105 258,-6 51 516,4-6 903,-2 7 1032,-4 0 903,8 53 129,-12-88 387,12 88 0,-10-67 387,10 67-774,0 0 129,-5-62-645,5 62-129,0 0-387,0 0 0,0 0-258,34-45 0,-34 45 129,38 0-258,-38 0 129,48 16-258,-48-16-129,46 36-129,-46-36 129,0 0 129,46 75-258,-46-75 129,7 56 129,-7-56-129,-15 49 129,15-49 0,0 0 0,-57 49 0,57-49-129,-44 11 258,44-11-387,-38 0 0,38 0-387,0 0-258,0 0-2064,-14-53-1548,14 53-258,0 0-645,51-52-258</inkml:trace>
  <inkml:trace contextRef="#ctx0" brushRef="#br0" timeOffset="687785.339">3142 1126 7740,'0'0'4515,"0"0"258,0 0-645,-35 28-2967,35-28-516,-43 27 258,43-27-387,0 0 129,-44 52-387,44-52 0,0 0 129,0 61-258,0-61 129,0 0-129,44 58-258,-44-58 387,58 35-258,-58-35 0,64 20-129,-64-20 129,61 1 0,-61-1 129,45-8-129,-45 8-129,0 0 387,29-59-258,-29 59 129,0-55-516,0 55 387,-17-66-387,17 66 516,-33-57-129,33 57-129,-44-31-258,44 31 387,-43-9 129,43 9-516,0 0-129,0 0-1806,0 0-2322,0 0-129,0 0 129,0 0-645</inkml:trace>
  <inkml:trace contextRef="#ctx0" brushRef="#br0" timeOffset="688173.3612">3580 1123 9288,'0'0'4902,"0"0"-387,0-52-645,0 52-2967,0 0-258,-51-2-129,51 2-129,0 0-129,-42 2-129,42-2 0,0 0-129,0 0 0,0 0 0,0 0 0,5 62 387,-5-62-516,0 0 129,48 57-129,-48-57 516,0 0-387,45 65 0,-45-65 129,17 49-129,-17-49-129,0 0 387,-10 72-258,10-72 0,0 0 0,-43 49 0,43-49-258,0 0 0,-40 7 0,40-7-645,0 0-2193,0 0-1032,3-71-516,-3 71 129,32-65-645</inkml:trace>
  <inkml:trace contextRef="#ctx0" brushRef="#br0" timeOffset="688481.3789">3820 926 10449,'44'-50'4902,"-44"50"-258,0 0-258,0 0-3096,0 0-516,24 44-129,-24-44-258,4 55-258,-4-55 0,3 77 0,-3-77 0,0 80-129,0-80 258,3 81-129,-3-81 0,7 75 0,-7-75-258,14 56 129,-14-56-129,0 0 0,35 50-129,-35-50 0,0 0-645,41-1-1806,-41 1-1806,0 0 0,36-51-516,-36 51 0</inkml:trace>
  <inkml:trace contextRef="#ctx0" brushRef="#br0" timeOffset="688678.3901">3875 1180 8643,'-46'-9'5289,"46"9"0,0 0-774,0 0-2967,0 0-516,0 0-129,0 0-129,39 16 129,-39-16-516,55 7-129,-55-7-387,57 8-1032,-57-8-3483,55 0 129,-55 0-774,39-3-774</inkml:trace>
  <inkml:trace contextRef="#ctx0" brushRef="#br0" timeOffset="689233.4219">4636 781 7740,'0'0'4515,"0"0"-258,0 0-258,0 0-2838,-51 43-516,51-43 129,-37 63 0,37-63-387,-39 86 387,39-86 0,-31 100-258,23-42 258,2 1-387,6-1 258,6 3-387,8-1 258,4-3-516,3-8-516,13-11-3741,-34-38-387,62 53-129,-62-53-516</inkml:trace>
  <inkml:trace contextRef="#ctx0" brushRef="#br0" timeOffset="690261.4807">4867 914 7482,'14'69'4386,"-14"-69"-258,17 85-258,-6-35-2709,-5 2-516,5 0 129,-5-2-645,-6-50 0,10 89-129,-10-89-387,8 58-903,-8-58-2322,0 0-516,0 0 258,0 0-258</inkml:trace>
  <inkml:trace contextRef="#ctx0" brushRef="#br0" timeOffset="690618.5011">4807 923 9030,'-12'-54'5160,"12"54"-645,0 0 0,0 0-3354,43-32-129,-43 32-258,53 0 129,-53 0-516,67 15-516,-67-15 258,72 28 0,-72-28-129,62 39-258,-62-39 129,44 37 129,-44-37-129,0 0 387,11 68-129,-11-68-258,0 0 129,-45 56 387,45-56-387,-57 24 0,57-24 0,-56 6-129,56-6 0,-46-1-516,46 1 129,0 0-1161,0 0-2709,0 0-129,0 0-387,42-58-774</inkml:trace>
  <inkml:trace contextRef="#ctx0" brushRef="#br0" timeOffset="690945.5198">5381 847 10836,'-10'-57'4773,"10"57"-258,0 0 0,0 0-3483,0 0-258,0 0-129,0 0-258,38 29-129,-38-29 0,46 78-129,-46-78-129,50 100 387,-31-46-258,-4-1 129,-3 4-387,-7-2 387,-3-5 0,-2-50-129,0 76 0,0-76-258,0 0-258,-3 49-1290,3-49-2838,0 0-129,0 0-258,0 0-387</inkml:trace>
  <inkml:trace contextRef="#ctx0" brushRef="#br0" timeOffset="692142.5883">5947 998 7224,'0'0'4644,"0"0"0,0 0-387,0 0-1677,0 0-1677,0 0 258,0 0-774,0 0 129,58-19-387,-58 19 258,62-10-258,-62 10 0,68-8 129,-68 8-645,60-6 0,-60 6-1806,45 0-2193,-45 0-129,0 0 0,0 0-774</inkml:trace>
  <inkml:trace contextRef="#ctx0" brushRef="#br0" timeOffset="692350.6002">6020 1058 9546,'0'0'4902,"0"0"-645,37 31-387,-37-31-2193,59 2-129,-59-2-774,64 0-258,-64 0-645,60 0-2193,-60 0-1935,43 0-387,-43 0-645,0 0-387</inkml:trace>
  <inkml:trace contextRef="#ctx0" brushRef="#br0" timeOffset="693358.6578">6850 799 5934,'0'0'4902,"0"0"-645,0 0 0,0 0-1548,0 0-1806,0 0-129,0 0-258,0 60 0,0-60-129,0 78 0,0-78-129,2 85 129,-2-85 129,5 76-516,-5-76-129,9 64-129,-9-64-387,0 0-1290,0 0-1806,27 50-774,-27-50-258,0 0-387</inkml:trace>
  <inkml:trace contextRef="#ctx0" brushRef="#br0" timeOffset="693830.6848">7009 975 9546,'0'0'4644,"0"0"-387,0 0-387,0 0-3096,0 0-387,0 0 387,38 70-387,-38-70-258,8 55-129,-8-55 0,0 0 258,23 65-258,-23-65 258,0 0 0,0 0 0,41 40-258,-41-40 129,0 0-129,0 0-129,42-12-129,-42 12 129,0 0-387,31-61 387,-31 61 129,0 0 129,31-68-258,-31 68 129,0 0 516,0 0-387,27-50 258,-27 50-258,0 0-258,0 0 258,0 0 129,0 0-129,41 50-129,-41-50 0,0 0 258,25 59 0,-25-59 0,0 0-387,0 0-387,37 58-387,-37-58-1935,0 0-1290,0 0-645,0 0-387,41-16 0</inkml:trace>
  <inkml:trace contextRef="#ctx0" brushRef="#br0" timeOffset="694049.6973">7474 976 9933,'0'0'4515,"0"0"-129,0 0-387,0 0-3225,0 0-258,26 59 129,-26-59-129,6 49-516,-6-49 0,0 0-258,10 63 129,-10-63-1419,0 0-2451,0 0-129,0 0-774,0 0 129</inkml:trace>
  <inkml:trace contextRef="#ctx0" brushRef="#br0" timeOffset="694237.7081">7526 804 11094,'0'0'5031,"0"0"-645,0 0 258,0 0-3999,0 0-258,0 0-774,0 0-1935,0 0-1806,0 0-645,0 0 129,36 19-387</inkml:trace>
  <inkml:trace contextRef="#ctx0" brushRef="#br0" timeOffset="694545.7257">7747 730 8514,'0'0'4773,"0"0"-258,0 0 0,0 0-1935,0 0-1806,0 0-258,19 68 0,-19-68-516,13 66 129,-13-66 0,11 79-129,-11-79-387,8 77 645,-8-77 0,6 67-387,-6-67 516,12 54-258,-12-54-129,0 0-129,0 0 387,46 57-774,-46-57-516,0 0-2064,48-10-1290,-48 10-387,0 0 0,0 0-129</inkml:trace>
  <inkml:trace contextRef="#ctx0" brushRef="#br0" timeOffset="694749.7374">7728 988 8901,'0'0'4515,"0"0"516,-36 0-645,36 0-2967,0 0 0,38 9-387,-38-9-129,46 8-129,-46-8-387,60 17-258,-60-17-129,57 7-1677,-57-7-2709,57 0-645,-57 0 0,49-10-258</inkml:trace>
  <inkml:trace contextRef="#ctx0" brushRef="#br0" timeOffset="695489.7797">8395 755 7353,'0'0'4515,"0"0"-774,0 0 129,0 0-2838,-12 69-129,12-69 258,-12 61-516,12-61 0,-5 69-516,5-69 645,5 65-258,-5-65-258,24 60 129,-24-60 0,39 53-258,-39-53-129,48 38 387,-48-38-129,52 17-129,-52-17 258,51 3-258,-51-3-258,45-19 258,-45 19 129,41-40-129,-41 40-129,38-53 0,-38 53 0,29-75 129,-29 75 129,21-74-258,-21 74 258,11-74 0,-11 74-129,0-57 129,0 57-387,0 0 129,0 0-129,0 0 258,0 0-387,0 0-129,0 0-516,0 0-3354,0 0 0,0 0-645,0 0-387</inkml:trace>
  <inkml:trace contextRef="#ctx0" brushRef="#br0" timeOffset="696369.83">9454 819 2967,'0'0'4515,"0"0"-258,0 0-129,0 0-1290,0 0-1161,0 0-516,0 0-516,-45-20-387,45 20 0,-47 7 129,47-7-129,-47 20-387,47-20 387,-44 18 0,44-18 0,0 0 0,0 0-129,0 0 129,0 0-258,0 50 0,0-50 0,38 15 0,-38-15 0,50 20 0,-50-20-258,47 23 258,-47-23-129,0 0 516,43 34-387,-43-34 0,0 0 129,0 0-129,-7 56 0,7-56 129,-39 28-129,39-28-129,-46 23 129,46-23-387,-45 15 387,45-15-516,0 0 129,-40 0-1161,40 0-2709,0 0 129,0 0-516,37-51-129</inkml:trace>
  <inkml:trace contextRef="#ctx0" brushRef="#br0" timeOffset="696625.8447">9581 873 4773,'0'0'4644,"0"0"-516,0 0 129,36 54-2322,-36-54-1290,0 0 0,10 72-129,-10-72 258,12 64-645,-12-64 387,15 67-516,-15-67 387,12 67-387,-12-67-129,11 61-774,-11-61-1548,0 0-1677,0 58-258,0-58-258,0 0-129</inkml:trace>
  <inkml:trace contextRef="#ctx0" brushRef="#br0" timeOffset="697017.8671">9597 941 5676,'-6'-60'5289,"6"60"-129,9-56-516,-9 56-1419,0 0-2193,48-30 0,-48 30-516,47 0-516,-47 0 129,54 17 0,-54-17-129,55 36 0,-55-36 0,48 44 0,-48-44 0,0 0-129,48 71 129,-48-71 0,0 0 0,2 64 129,-2-64-129,0 0 0,-38 43 129,38-43 258,-45 10-387,45-10 0,-51 0 129,51 0-129,-45-14 0,45 14-387,0 0 129,-42-21-129,42 21-258,0 0-1419,0 0-2451,0 0 0,35-21-645,-35 21 258</inkml:trace>
  <inkml:trace contextRef="#ctx0" brushRef="#br0" timeOffset="697497.8946">10488 629 7482,'0'0'4773,"0"0"-129,0 0-516,0 0-2322,0 0-774,0 0-129,0 0-645,-45 39 129,45-39-258,-37 54 129,37-54 0,-39 74 0,39-74 129,-30 85-258,30-85-258,-14 93 387,12-43 0,2 2-258,4-2 258,-4-50-129,15 96-129,-15-96 258,21 90 129,-21-90-387,24 74-129,-24-74 0,21 51-129,-21-51-516,0 0-2322,0 0-1677,43 8-129,-43-8-645,0 0 258</inkml:trace>
  <inkml:trace contextRef="#ctx0" brushRef="#br0" timeOffset="698045.9259">10706 687 7224,'0'0'4773,"0"0"-129,0 0-258,0 0-2967,-14 47-129,14-47 0,5 61-645,-5-61-258,12 85-129,-12-85-129,10 92 129,-10-92 0,12 89 0,-12-89-129,14 75-258,-14-75 258,12 52-516,-12-52-645,0 0-2322,0 0-1419,0 0-258,0 0-387,0 0 0</inkml:trace>
  <inkml:trace contextRef="#ctx0" brushRef="#br0" timeOffset="698413.947">10635 726 11094,'0'0'4773,"0"0"-129,22-57-516,-22 57-3354,42-14 0,-42 14-129,57-4-387,-57 4-129,67 2 0,-67-2-129,66 21 0,-66-21 0,58 32-129,-58-32 129,38 39 0,-38-39 0,0 0 0,14 60 0,-14-60 129,0 0 0,-48 47 0,48-47 129,-62 20-258,62-20 129,-66 11 0,66-11 0,-59 1-129,59-1-387,0 0 129,-38-5-903,38 5-2838,0 0-774,50-6-129,-50 6-516</inkml:trace>
  <inkml:trace contextRef="#ctx0" brushRef="#br0" timeOffset="698677.9621">11194 1054 6837,'0'0'5160,"46"22"-129,-46-22-516,0 0-645,0 0-3096,9 64 258,-9-64-516,-5 57-129,5-57 0,-17 63-258,17-63-258,-22 66-516,22-66-1290,0 0-2709,-23 60 258,23-60-645,0 0-387</inkml:trace>
  <inkml:trace contextRef="#ctx0" brushRef="#br0" timeOffset="699629.0165">11525 813 8127,'0'0'5160,"0"0"-645,34 13 129,-34-13-3870,0 0 0,14 62-129,-14-62 129,15 59-645,-15-59-129,11 64 0,-11-64 0,13 48 0,-13-48-129,0 0 129,0 0 0,0 0 0,0 0-258,0 0 258,0 0-129,0 0 129,4-54 129,-4 54-129,-13-62-258,13 62 129,-14-64 387,14 64-258,0 0-258,0-63 258,0 63 129,0 0-129,35-8 0,-35 8 129,38 2-129,-38-2 0,44 15 129,-44-15 0,40 12-387,-40-12 387,0 0 258,39 9-129,-39-9-129,0 0 0,0 0 258,0 0-258,0 0 0,0 0-129,0 0-129,0 0 129,-13-49-258,13 49 129,0 0 0,0 0 0,0 0 258,0 0-258,0 0 258,0 0-129,0 0 129,0 0 0,0 0-129,0 0 0,5 50-129,-5-50-258,0 0-516,0 0-129,0 0-1935,39 24-1161,-39-24-774,0 0 0,0 0 258</inkml:trace>
  <inkml:trace contextRef="#ctx0" brushRef="#br0" timeOffset="700202.0492">11974 586 9804,'0'0'4773,"5"47"0,-5-47-516,43 42-2967,-43-42 0,53 54-387,-53-54-258,58 59-258,-58-59-129,54 67-387,-54-67 387,37 65-258,-37-65 0,18 67-258,-18-67 387,0 60 129,0-60-129,0 0 387,-28 71-387,28-71 0,0 0-129,0 0 129,0 0-129,-36 45-516,36-45-387,0 0-2193,0 0-1806,0 0 387,0 0-774,0 0 129</inkml:trace>
  <inkml:trace contextRef="#ctx0" brushRef="#br0" timeOffset="705357.3441">4929 1969 1419,'6'-26'3354,"-6"26"516,4-22-258,-4 22-774,0-17-774,0 17-645,0 0-387,0 0-258,-11 12-258,7 12-387,1 8 129,-1 8-258,2 10 129,-1 1-129,1 3 129,0-1-129,1-2 0,-1-8 129,2-9-258,0-7 129,0-5-258,-2-11-387,2 1-774,0-12-1806,0 0-645,0 0 0,2-11-387</inkml:trace>
  <inkml:trace contextRef="#ctx0" brushRef="#br0" timeOffset="705773.3679">5025 1922 2967,'-1'-21'3096,"-18"7"387,6 14-516,-5 9-903,-3 3-903,2 7-258,-3 1-258,5 3 0,-2 1 0,4-4-129,1-2-129,6-2-129,1-2 0,7-14 0,0 0-129,0 0 0,-2-14-129,8-2 258,1-8-129,4-1 129,1-6-129,3 5 258,-3-2 129,0 9-258,0 6 0,0 5 0,0 5 129,0 7-258,-5 7 129,3 7-129,-1 3 0,2 6 0,2-4-129,0 1 129,4-3-258,-1-9-516,8 1-3096,-5-4-387,5-3-387,0-6-258</inkml:trace>
  <inkml:trace contextRef="#ctx0" brushRef="#br0" timeOffset="709517.5821">17951 17921 516,'51'-3'4128,"-30"3"516,3-8-516,-3 2-2193,-1-1-1290,4-1 129,-2 5-516,8 3 0,2-3-129,4 2 0,7 1-258,7-1 129,6 1-129,3-2 129,7 2 129,5-7-129,6 2 0,6 0 129,7 2 0,5-1 0,8-9 0,6 1-129,9-1 0,9-3 0,7 1 0,5-7 0,8-2 0,2-1 0,6 10-129,4-3 129,2 1 0,1 0 0,0 8 0,1 2 129,3 0-129,-3 3 0,1-1 129,2-1-129,1 4 129,-1 2-129,-2 0 0,-3 0 0,-6 8-129,-4 6-129,-9 5-387,-16 6-2580,-7-5-1419,-7 0-645</inkml:trace>
  <inkml:trace contextRef="#ctx0" brushRef="#br0" timeOffset="719398.1472">9775 178 903,'-74'11'3741,"-1"8"516,37-7-1935,38-12-129,-79 29-258,79-29-387,-77 48-516,40-21-129,-6 9-516,3 3 0,-3 5-129,0 4-129,-1 6-129,2 5 0,3-3 0,4 1-129,3 3 129,5 3-129,8 4 0,7 3 129,3 7-129,9 2 129,14 4-129,10 7 258,10 7-129,11-3 258,10-4-387,12-5 258,10-5-258,8-7 387,11-8-129,5-11-129,12-10 0,11-10-129,8-4 258,7-6-387,10-4 258,7-9-129,5-4 0,4-5 0,8-2 0,-5 0 387,1-11-258,-1-10 258,-2-6-129,-8-4 129,-7-13-129,-9-10 258,-11-17-129,-6-14 0,-12-7 0,-10 1-258,-21-15 516,-11-8-516,-20 3 387,-10-8-516,-25 3 516,-18 1-387,-24-5 258,-22-6 129,-20 4-129,-18 1 0,-24 1-387,-18 9 516,-13 12-1935,-13 78 258,-9 21-258,-8 0-258,0 0-129,-5 0 0,11 0 129,6 0 1419,10 0 1419,9 0-387,13 0 387,9 0-645,21 0-1032,14 0-2451,18 0 129,17 0-2064</inkml:trace>
  <inkml:trace contextRef="#ctx0" brushRef="#br0" timeOffset="719885.175">13000 940 6966,'114'0'4773,"-57"-2"-258,4 2-387,9 0-3741,-3 3 129,4 2 258,-5 2-903,-6 3-516,-6-1 258,-10 3-516,-5-3-903,-39-9-1161,37 23-1290,-37-23-387,0 0 129</inkml:trace>
  <inkml:trace contextRef="#ctx0" brushRef="#br0" timeOffset="720134.1893">13092 1133 8127,'0'0'4644,"0"0"-645,45-32 129,-6 26-3483,2 4 258,7-1-774,1 3 0,1 1-129,1 5 0,-2 1 129,-3 1-387,-2 4-129,0-3-645,-7 1-516,6-3-2709,-43-7 258,69 20-516,-69-20-387</inkml:trace>
  <inkml:trace contextRef="#ctx0" brushRef="#br0" timeOffset="720622.2172">14290 1104 3999,'85'-53'4644,"-49"29"-258,-36 24-129,55-51-1806,-55 51-1290,0 0-645,0 0 129,0 0-645,0 0 258,0 0 129,-60-18-387,60 18 258,-71 41-258,71-41 258,-67 74-387,67-74 645,-45 99-387,35-43 129,8-1-387,7 6 387,9-5-387,-14-56 129,62 90 0,-21-58 129,8-9-258,3-15 0,3-8 258,2-17 0,-2-11 129,-3-3 0,-2-10 129,-4-8-258,-10-3 0,-5 0-258,-8-1 258,-10 2-258,-13 51 129,0-92-258,0 92 0,-36-67-129,36 67 258,-72-30-258,29 29-129,-7 1-1161,6 10-1032,-9 11-1419,5-1-645,0 1 129,10-2-129</inkml:trace>
  <inkml:trace contextRef="#ctx0" brushRef="#br0" timeOffset="720966.2369">15078 818 6321,'52'-35'4644,"-52"35"-258,0 0 129,0 0-3225,0 0-258,0 0-516,-59 23-645,15 8 258,-5 13-387,-8 5 516,-9 10-258,-5 8 0,-3 9 258,-3 3-387,1 5 516,-2 0-516,5 1 516,7 1-774,7-13 387,10-8-387,8-16-258,13-6-903,2-14-1935,14-7-774,12-22-258,0 0-129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3-20T16:31:24.8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2-03-20T16:31:49.424"/>
    </inkml:context>
  </inkml:definitions>
  <inkml:trace contextRef="#ctx0" brushRef="#br0">11136 15652 0,'0'0'0,"0"0"0,0 0 0,0 0 0,-38-170 0,38 170 0</inkml:trace>
  <inkml:trace contextRef="#ctx1" brushRef="#br0">2054 9511 2709,'0'0'4773,"0"7"-258,2 8-258,3 9-2322,-5-6-387,5 14-645,-4 1-258,5 8-387,-1-3 129,-1 5-258,-2-5-129,1 1 129,-2-6-129,0-4 129,-1-9-129,2-6 129,-2-14 0,0 12 0,0-12 0,-6-11 0,1-6 0,0-4 0,-2-11 0,2-3 0,-2-6 0,1-2 0,0-1 129,3 2 0,0 1 129,3 4 0,0 9-258,1 6 129,3 7-129,-4 15 129,13-5 0,-5 8-129,1 10 0,2 3 0,2 0 129,-1 4-129,2-4 129,0-1-129,2-2-129,-1-6 258,0-6-129,4-1-129,-2-5 0,4-7 0,-3-3-129,1-3 258,0-5-258,-3 1 0,1-1 0,-4 2 258,-1 3-258,-1 5 258,-1 2-129,0 4 0,0 7 0,-1 13 129,-2 4-129,-2 9 129,2 12 0,-4 4-129,1 9 0,-1 0 129,-1-1-129,0 3 0,1-3 0,0-8 0,4-7-258,0-6-129,2-3-645,-9-26-3612,10 18-129,-10-18-645,11-5-387</inkml:trace>
  <inkml:trace contextRef="#ctx1" brushRef="#br0" timeOffset="716.0409">2618 8722 1161,'9'5'4386,"-9"-5"258,9 11-1290,-9-11-387,0 0-1032,0 0-387,15 12-645,-15-12-129,6 13 129,-6-13-516,1 25 129,-2-9-258,-4 7 129,-5 2-258,-3 3 0,0 0 129,-2 1-129,-3-3-129,2-1 0,4-7 0,0-2-129,6-5-516,-2-11-645,8 0-3225,0 0-258,0-14-258,-3-4-258</inkml:trace>
  <inkml:trace contextRef="#ctx1" brushRef="#br0" timeOffset="940.0537">2474 8791 4386,'0'0'4902,"0"9"129,2 6-387,-2-15-2580,26 28-774,-13-14-129,13 13-258,-4-6-129,6 4-258,-1-3-258,2-1-129,-2-1-258,-4-9-1032,-2 4-3483,-6-5-129,0-1-516,-6-5-387</inkml:trace>
  <inkml:trace contextRef="#ctx1" brushRef="#br0" timeOffset="4264.2439">2660 9953 5547,'0'0'4515,"0"0"-129,0 0-1032,13 18-1677,-13-7-516,7 14-387,-2-3-129,5 9-129,-3-9 0,2 4-258,1-5 0,-1-5 0,1-6-129,2-4 129,-3-6-129,3-8 129,-2-5 0,3-5 0,-2-3-129,-1-1 0,-3-1 0,2 3 0,-5 1 0,1 7 0,-5 12-129,0 0 0,0 0 129,0 21 0,-2 10 0,-5 8 0,2 5-129,-4 3 129,2 5 0,-3-4 0,2-5-129,2 0 129,-1-9-129,2-8 0,3-4 129,1-9-516,1 6-516,0-19-3870,0 0 0,0 0-387,12-1-645</inkml:trace>
  <inkml:trace contextRef="#ctx1" brushRef="#br0" timeOffset="9072.5189">7301 10460 4644,'11'-42'4644,"-6"22"129,1 8-387,-6-4-2064,0 16-387,0 0-645,7 6-258,-7 10-387,3 16-258,-2 6-129,2 14 129,-3 5-129,2 8 0,-2 0 0,0 1 0,0-5-129,0-2 129,0-14-258,0-5 129,0-12-129,0-5 0,1-9-129,-1-14-129,3 14-258,-3-14-774,4-13-3354,-4-4 0,0-5-387,0-6-387</inkml:trace>
  <inkml:trace contextRef="#ctx1" brushRef="#br0" timeOffset="9348.5347">7284 10401 9288,'-2'-12'4902,"4"-2"-129,9 11-387,-11 3-3354,26-9-129,-8 2-258,7 6 0,3-3-258,3 2-129,-3 0 0,4 0-258,-4 0 0,0-1-129,-5 3-129,-4-3-129,-1 2-387,-9 0-903,0 2-1419,-9-1-1290,-5 11-516,-9-4-129,-3 3-129</inkml:trace>
  <inkml:trace contextRef="#ctx1" brushRef="#br0" timeOffset="9572.5475">7315 10607 5160,'-19'43'4773,"19"-23"-129,2-10 0,15 2-2709,-5-12-258,12 4 129,-5-6-645,10 2-387,-5-3-129,3-1-258,-1 2-129,-2 1-258,0 1-129,-5-2-645,5 4-2451,-10-2-1419,1 2-258,-5-2-258,1 0-387</inkml:trace>
  <inkml:trace contextRef="#ctx1" brushRef="#br0" timeOffset="9980.5708">8171 10145 8643,'-11'2'4773,"-1"12"-258,-2 14-258,-6 1-3225,6 13-129,-8 6 129,5 11-387,-1 3 0,5 13-129,-1-1 0,7 2-129,4-2-129,3-4 0,5-7-129,7-2 0,2-8 129,-1-9-129,2-9-129,1-4-129,2-6-645,-8-11-3741,4-4-129,-6-9-387,1-1-516</inkml:trace>
  <inkml:trace contextRef="#ctx1" brushRef="#br0" timeOffset="11428.6537">8406 10406 7482,'3'-13'4644,"-3"13"0,0 0-387,10 21-2838,-11 4-516,2 12-129,-1 8 0,0 13-258,0 0-129,0 6 0,-1-1-258,-1-5 0,-1-5 0,2-10-129,-2-8 129,3-12-129,0-10 129,0-13-129,0 0 129,0-7 0,4-19 0,-3-8-129,1-8 129,0-12-129,-2-5 129,1-5-129,-1 1 0,0 3 0,0 7 0,0 7 0,5 11 0,-4 10 0,4 11 0,-5 14 0,13 0 0,-8 8 129,4 7-129,2 6 129,1 3-129,2 5 129,2-6 0,0 1 0,0-4 0,4-5 129,-1-8-129,2-7 0,0-4 0,-1-10 129,0-7-129,3-1 0,-4-6 0,-1 2 0,-3 2 0,-1 3-129,-4 5 0,0 6 0,-10 10 0,9 0 0,-9 0 129,6 21-258,-5 8 129,0 4 129,1 10-129,-1 3 0,0 4 0,0 1 0,1 1 0,1-3 0,1-6 0,0-9 0,-1-3-129,2-10 129,0-5-129,-2-5-129,-3-11-645,0 0-1677,11 1-2322,-11-1-129,0 0-129,5-8-774</inkml:trace>
  <inkml:trace contextRef="#ctx1" brushRef="#br0" timeOffset="12128.6937">9189 10769 1935,'13'0'4515,"-13"0"387,0 0-129,0 0-1548,0 0-903,9 10-258,-9-10-774,0 10-258,0-10-387,-7 25 0,-2-9-387,2 7 129,-6 0-258,-1 3 0,-3 1 0,-4 1 0,0 2 129,3 2-129,-1-6 0,0-3 0,4 1 129,2-6-129,4-6 129,2 0-258,7-12-129,0 0-129,-7 10-129,7-10-645,0 0-1935,0 0-1806,0-7-258,0-6-258,0 1-516</inkml:trace>
  <inkml:trace contextRef="#ctx1" brushRef="#br0" timeOffset="12444.7118">8977 10848 9417,'0'0'5031,"0"0"-129,0 0-258,11 7-3225,-11-7-387,16 19-258,-4-6-129,4 8-258,0-3-129,4 4 0,-4-2-129,3 5 0,-2 3 129,0-4-258,0-4 129,-5-3-387,2 4 0,-4-10-774,6 7-774,-16-18-2967,17 2-258,-17-2-129,17-7-387</inkml:trace>
  <inkml:trace contextRef="#ctx1" brushRef="#br0" timeOffset="12632.7225">9300 11065 5805,'31'-4'5160,"-21"12"-258,2 4-129,-12-12-2193,15 25-774,-11-11-516,5 12-516,-6-7-129,1 6-387,-3-1-129,1 0-129,-1 0-387,-1-11-2322,-1 3-2064,1-16 0,0 0-645,-10 3-258</inkml:trace>
  <inkml:trace contextRef="#ctx1" brushRef="#br0" timeOffset="13524.7736">9718 10371 7740,'5'-13'5031,"4"16"-129,-4 19-258,-3 3-2193,1 22-1935,-1 8-129,-2 11 0,0 3-129,0 3-129,0-4 0,0-7 0,2-10-129,-1-11 129,1-13-129,2-9 129,-4-18-129,9 0 0,-5-21 0,-1-7 0,-1-11 129,-2-14-129,0-6 0,0-4-129,-5-2 258,-1 4-258,2 7 258,-1 5-258,3 17 129,2 9 0,0 23 129,7-7-129,-7 7 129,18 23 0,-5 0 0,2 6 0,4-3 0,3 0 129,3-3-258,0-6 129,1-7 0,2-6 0,2-6 0,-4-13-129,1-4 129,-6-8 0,-1-5 129,-3-1-129,-4 2-129,-2 1 129,-6 7-129,0 4 0,-4 9 129,-1 10-129,0 7 0,0 14 129,0 11 0,0 11-129,-1 8 129,0 9 0,-1 4-129,2 1 0,0-2 0,0-2 0,2-7-129,1-5 0,1-5-129,-1-19-516,6 6-2322,-9-31-2064,5 14 0,-5-14-645,9-9-129</inkml:trace>
  <inkml:trace contextRef="#ctx1" brushRef="#br0" timeOffset="14019.8019">10312 10771 10449,'11'1'5160,"-4"19"-258,-5-1-129,-2-5-4386,1 10 0,1-3 0,4 5 0,0-1-258,3-1 0,1-5 0,0-2 0,2-8 0,3-3 0,-2-5 129,2-1-129,-1-11 129,3-4-129,-1-6-129,3-3 129,-3 2-129,0-1 0,-2-1 129,0 7-129,-3 11 0,-11 6 0,10 0 0,-10 16 0,-6 10 0,-3 9 129,-6 9 0,1 4 129,-1 3-129,-2-1 129,1 2-129,4-1 129,0-2-129,2-9 0,1-6-129,4-7-129,3-5-129,1-11-387,2 3-1161,-1-14-3096,4-17-258,3-9-258,3-4-645</inkml:trace>
  <inkml:trace contextRef="#ctx1" brushRef="#br0" timeOffset="14336.82">10697 10035 9933,'32'-6'5547,"-18"23"-516,10 13 129,-5 4-4128,8 17-645,1 8 129,4 15 0,-6 9-258,2 14 0,-6 5-129,-5 6 0,-8-3 258,-6-2-258,-3-8 0,-11-9 129,-7-16-129,-5-14-258,2-15-645,-9-19-4128,5-9-129,-2-13-516,2-4-387</inkml:trace>
  <inkml:trace contextRef="#ctx1" brushRef="#br0" timeOffset="23424.3398">11523 10961 1032,'0'0'3870,"-11"10"645,11-10-1419,0 0-387,-3-9-774,3 9-258,5-27-516,4 8-129,-5-12 0,6-3-258,-3-9-129,6-1-258,-3-5 129,1 2-129,-1 1 0,1 7-258,-2 5 0,2 11 0,-4 15 0,2 9 0,0 17 0,1 20 0,-2 9 0,6 9 0,-2 9-129,2 0 258,-1-1-258,2-1 129,0-11-129,-2-11-258,6-5-645,-10-14-3741,6-9-129,-3-13-387,1-11-645</inkml:trace>
  <inkml:trace contextRef="#ctx1" brushRef="#br0" timeOffset="24596.4068">11523 11059 1032,'-9'9'1677,"9"-9"258,0 0-129,0 0 258,0 0 129,0 0-387,0 0 0,0 0-258,2-6-129,3-10-129,7 3-258,-3-8-387,4 2-258,3 2-1419,-2-5-2838,0-1-516,1 4-258,-5-1-387</inkml:trace>
  <inkml:trace contextRef="#ctx1" brushRef="#br0" timeOffset="25476.4572">12959 10234 1806,'11'-12'4902,"1"16"-258,-5 12 129,-5 3-2709,12 23-129,-6-1-516,5 20-516,-2 7-387,2 9-258,-3-1-129,1 2-129,-1-3 0,-1-8 0,1-10-129,-2-12 129,3-15 0,-4-12 0,4-11 0,-1-7 0,0-13 129,1-13-129,-1-13 258,4-7-129,0-15 258,4-6-129,-1-6 387,5 0-387,-3-2 0,3 5 0,-3 8-258,2 9-258,-4 15-387,-7 2-1548,2 18-2451,-6 5-387,-6 13 0,0 6-516</inkml:trace>
  <inkml:trace contextRef="#ctx1" brushRef="#br0" timeOffset="25724.4713">12946 10780 8643,'0'0'5289,"8"-8"-387,6-13-258,10-4-3870,4-8 0,13 4-129,-1-5-129,6 8-387,-2 4-129,-1 0-516,3 17-1290,-8-3-2709,-2 8-516,-9-1-258,-1 3-387</inkml:trace>
  <inkml:trace contextRef="#ctx1" brushRef="#br0" timeOffset="26220.4997">13738 10629 3999,'53'-44'4902,"-28"26"-258,-4 9-129,-11 1-2838,4 15-258,-14 7-129,0 18-516,-14 4-258,-6 11 0,-4 3-129,-4 1-129,-4 1-129,3-2 0,-2-10-129,7-7 0,4-4-258,1-15-645,15 5-1935,4-19-1677,-10-1-258,8-16-387,2-3 0</inkml:trace>
  <inkml:trace contextRef="#ctx1" brushRef="#br0" timeOffset="26436.5121">13580 10636 8256,'9'-12'5160,"1"16"-129,5 11-387,1 0-3612,9 11 0,0 3-387,7 5-258,-4 0-258,4 2-129,2 0-387,-8-7-129,6 1-903,-10-17-1677,5 0-1548,-5-8-387,2-5-258,-5-6 129</inkml:trace>
  <inkml:trace contextRef="#ctx1" brushRef="#br0" timeOffset="26612.5221">14086 10857 6450,'10'0'4902,"-2"21"0,-6-4-387,1 14-2967,-3-2-258,-1 7-516,1-1-129,0 0-516,0-2-129,-2-6-774,2 0-1419,2-14-2322,-2-13-258,0 0-129,14-22-516</inkml:trace>
  <inkml:trace contextRef="#ctx1" brushRef="#br0" timeOffset="27039.5466">14259 10506 9288,'12'5'4902,"-12"17"0,0 13-387,-3 6-3999,3 5 0,1 0-129,8-1 0,1-8-129,7-5 0,2-11 0,6-10 0,2-11-129,3-10 129,-3-12 0,3-6 0,-6-6-129,1 1 0,-7-2 0,-1 8 0,-4 4-129,-5 11 0,-8 12 129,10 16-129,-10 14 0,-2 11 0,-3 9 0,-4 14-129,-1 5 129,-2-1 0,0 0 0,0-1 0,1-6 129,1-5-258,-1-2 258,0-10-129,3-5 0,0-9-258,5-3-516,3-27-2064,0 0-1935,0 0-258,0-17-387,10-15-387</inkml:trace>
  <inkml:trace contextRef="#ctx1" brushRef="#br0" timeOffset="27196.5555">14725 10944 11352,'9'10'5418,"-9"1"-774,0 6 0,0 5-5031,-1-3-3999,1-2-129,0-5-774,0-12-387</inkml:trace>
  <inkml:trace contextRef="#ctx1" brushRef="#br0" timeOffset="27699.5843">15707 10263 9804,'5'-10'4902,"-1"19"-129,-1 23-258,-3 9-3870,1 14-258,-1 10 0,3 13 129,-1-2-129,1 2 0,1-3-258,-1-3 0,2-11 0,0-5-129,0-11-258,-1-18-516,6-3-2967,-10-24-1032,7 0-258,-5-21-129</inkml:trace>
  <inkml:trace contextRef="#ctx1" brushRef="#br0" timeOffset="27923.5971">15664 10298 9417,'-1'-28'5160,"6"18"-129,7-4-387,7 4-3741,5 2-387,11 2 129,0-2-387,5 4-129,2 0-129,1-1-258,2 4-258,-9-5-645,5 8-2580,-16 1-1032,-7 6-258,-10 5-387</inkml:trace>
  <inkml:trace contextRef="#ctx1" brushRef="#br0" timeOffset="28112.6079">15812 10562 8643,'-39'54'5160,"30"-40"-258,9-1-258,0-13-3741,14 10-129,4-10-387,6 4 0,2-1-516,-2-3-516,12 15-1677,-9-15-2322,5 0-129,-5 0-387,4-12-387</inkml:trace>
  <inkml:trace contextRef="#ctx1" brushRef="#br0" timeOffset="28436.6265">16547 10164 8127,'-29'30'4902,"12"-4"0,-5 3-129,6 12-3612,-7-1 258,6 16-516,-1 9-258,2 9-129,1 3-129,6-1 0,4-3-258,4-2 0,1 1 129,7-10-129,3-11 0,5-8-387,3-7-258,-3-17-2838,7-2-1548,-3-13-258,4-8-516,-1-17-387</inkml:trace>
  <inkml:trace contextRef="#ctx1" brushRef="#br0" timeOffset="29156.6676">16854 10498 8514,'10'0'4902,"-10"9"-129,-3 7-258,-11 8-3870,2 11-129,-7 1-129,0 10 258,-6-2-387,1 3 0,-2-4-129,0 1 0,1-6 0,2-6-129,1-4-129,5-6-129,4-1-258,-3-18-2064,7 3-1935,9-6-387,-7-9 0,7-11-774</inkml:trace>
  <inkml:trace contextRef="#ctx1" brushRef="#br0" timeOffset="29396.6814">16600 10581 8643,'-1'-16'5289,"4"25"-258,4 7-258,-4 3-3612,13 12-387,-1-2 129,6 10-387,4 2-129,0-3-129,3 2-129,0-5 0,3-4-258,-3-6-258,2 0-516,-7-18-903,7 1-3096,-8-5-129,3-3-258,-6-5-258</inkml:trace>
  <inkml:trace contextRef="#ctx1" brushRef="#br0" timeOffset="29575.6916">17094 10876 7611,'9'0'5289,"3"13"-516,-7 5 0,-7-2-3096,4 19-387,-2-4-387,0 6-387,-4 1-129,-1-2-387,2-1-129,-3-9-645,6 1-2967,0-27-1032,0 0-258,0 0-258</inkml:trace>
  <inkml:trace contextRef="#ctx1" brushRef="#br0" timeOffset="30019.717">17266 10466 10320,'14'12'5289,"-13"13"-645,-2-3 129,1 10-4386,1 5-129,7 0 129,-1 0-129,6-6 129,0-5-258,7-5 129,-1-8 0,5-11-129,-1-4 129,-1-11 0,2-9-129,-3-3 0,1-5 0,-3-3-129,-1 1 129,-1 3-129,-4 5 0,-3 8 0,-2 7 0,-8 9 0,12 4 0,-10 17 0,-2 14 0,0 8 0,-4 8 0,-2 7 0,-2 2 0,-1 4 129,0 3 0,1-5-129,-3-8 258,0-6-387,4-7 129,-2-8-645,6-3-903,-6-20-3225,9-10-387,0 0-258,-7-32-387</inkml:trace>
  <inkml:trace contextRef="#ctx1" brushRef="#br0" timeOffset="30311.7337">17603 10111 11223,'50'2'5031,"-21"20"0,-2 4-129,4 17-4257,-3 7-129,1 14-129,-7 7-129,-1 8-129,-7 3 0,-7-1 0,-4-2-129,-5-6 129,-5-5 0,-4-8-129,-3-7 258,-3-14-387,4-7-129,-2-21-774,15-11-3741,-12 6-258,12-6-387,0-24-516</inkml:trace>
  <inkml:trace contextRef="#ctx1" brushRef="#br0" timeOffset="31199.7845">18351 10743 9030,'32'8'5031,"-6"-5"-129,3-3-387,9 0-3999,6-3 129,6-1-258,0-3-129,5-2-129,-4-2 0,-3-1-258,-5 0 0,-5-1-129,-5 4-387,-12-7-516,0 12-2838,-21 4-774,0 0-387,0-15-129</inkml:trace>
  <inkml:trace contextRef="#ctx1" brushRef="#br0" timeOffset="31532.8036">18707 10535 7353,'0'-17'5031,"0"17"0,12-14-258,5 14-3483,-1-8-387,11 8 0,-1 2-516,8 6 0,2-1-129,2 6-129,1 3-129,0 5 129,-3 3-129,-6 3 0,-5 1 129,-8 5 0,-9 2-129,-7 0 129,-6 3 0,-11-1 0,-6-4 0,-2-3 0,-1-4 0,1-4-129,7 1-645,1-20-2709,16-3-1419,0 0-516,9-6-258,15-19-645</inkml:trace>
  <inkml:trace contextRef="#ctx1" brushRef="#br0" timeOffset="35872.0517">20308 10339 774,'17'-9'4257,"-17"9"258,3-11-2064,-3 11 0,0 0-387,0 11-645,-9 1-129,2 9-387,-9-2-129,4 12-129,-7 1-129,1 4 0,-2 1-258,-1 1 0,1 0 0,2-1-129,-1-1-129,3-6 129,1-4-129,3-4 0,2-1-129,-1-7-258,7 0-258,-5-11-1161,9-3-2709,-9 9-258,9-9-258,-12 0-258</inkml:trace>
  <inkml:trace contextRef="#ctx1" brushRef="#br0" timeOffset="36196.0703">20012 10319 4386,'-2'-16'5031,"2"16"-129,10 7-387,2 11-3612,3-4 129,13 14-129,-4-5 258,12 7-516,0-1-258,5 5 0,-1-3 0,1 1-258,-4 0-129,-2-2 129,-3-4-129,-3 0 0,-8-5 0,-2-5-129,-3 1-258,-3-11-258,1 7-645,-14-13-3354,14 0-258,-10-8-387,3-5-129</inkml:trace>
  <inkml:trace contextRef="#ctx1" brushRef="#br0" timeOffset="36736.1012">21155 10175 3225,'11'-1'4773,"-11"1"0,0 0-516,0 0-3096,-13 8-129,5 3-258,-8 2-258,-2 3-129,-7 2 0,0 2-129,-5 1 258,1 1-258,0-3 129,0 2-258,5-6 258,4-1-129,5-4-129,8 1 129,7-11 0,2 17 0,11-12 0,7 3 0,1-1 0,7 1 0,-1-1 0,4 2-129,-2-1 0,-1 3-129,-2-1 0,-2-1-258,-3 4-258,-7-8-258,3 10-1032,-17-15-2967,10 10-129,-10-10-516,0 0-129</inkml:trace>
  <inkml:trace contextRef="#ctx1" brushRef="#br0" timeOffset="36949.1134">20994 10549 4644,'-40'19'4902,"25"-9"129,8 0-258,7-10-2838,1 14-774,7-8-387,11 3-129,2-2-129,4 4 0,4-1-387,1 0 0,1 4-387,0-8-645,1 9-1806,-5-11-1935,-3 2-516,-2-6-387,-1-1 129</inkml:trace>
  <inkml:trace contextRef="#ctx1" brushRef="#br0" timeOffset="37728.1579">21703 10093 7482,'-5'8'4773,"5"7"129,0 9-516,1 9-3999,3 4-129,0 8 129,-1 5-129,0 5 0,-3-3 0,1-2-129,3-8 0,-2-7 0,0-9-129,1-4 129,-3-22 0,0 0 0,0 0 0,11-26 0,-11-3-129,0-10 0,-5-10-129,1-10 0,-3-2 129,1 3-129,2 3 0,-2 5 129,2 7-129,3 8 129,0 15 129,1 8 0,0 12 0,13 4 0,-2 11 0,4 2 258,0 6-258,5 7 129,1-1-129,4 1 0,-1-7 129,2-2-129,-4-6 0,5-4 0,-2-11 0,2-8 0,-1-7 0,-1-5 0,-1-6 129,0-2-129,-3-4 0,-2 3 0,-1 4-129,-4 5 0,-3 1 129,-4 8-129,2 7 0,-9 4 0,12 9 0,-8 11 0,1 3 0,-3 13 129,0 5 0,1 6 0,-3 1 0,-1 6 0,1-6 0,-2 5-129,2-6 129,-3-1-129,2-8 0,1-1 0,0-7-258,0-7 0,2 1-387,-2-24-387,14 23-2580,-14-23-1548,19-7-129,-9-9-645,5-1 387</inkml:trace>
  <inkml:trace contextRef="#ctx1" brushRef="#br0" timeOffset="38036.1755">22655 10412 6966,'24'8'5160,"-23"8"-258,-2-2-258,-8 9-3612,-8-4-387,1 11 129,-4-2-258,1 4 0,-5-3-129,4 4 0,1-6-129,1-2 0,2-1-129,3-4 0,1-8-129,4 0 129,8-12-258,-17 17 0,17-17-129,-10 8-258,10-8-516,-11 0-2064,11 0-1677,-9-8-387,9 8-258,-7-23-129</inkml:trace>
  <inkml:trace contextRef="#ctx1" brushRef="#br0" timeOffset="38292.1902">22368 10476 6450,'0'0'5031,"11"10"129,4 9-516,-3-5-3354,14 16-129,-3-1-129,9 8-258,-8-3-258,6 3 0,-4-3-258,-1-1-129,-2-5 0,-4-4 0,-5-7-129,1-5 0,-3-4-258,-12-8-387,21 8-2967,-21-8-1419,9-9-258,-8-4-645</inkml:trace>
  <inkml:trace contextRef="#ctx1" brushRef="#br0" timeOffset="40428.3123">15434 9671 5934,'-95'259'5160,"55"-118"-516,6 10-129,5 2-3612,19 4 0,6-11 0,17-5-387,14-11-516,12-18-2193,18-4-1935,10-16-645,8-18 0,6-6-387</inkml:trace>
  <inkml:trace contextRef="#ctx1" brushRef="#br0" timeOffset="41120.3519">22648 9649 2451,'0'0'4902,"12"21"-129,3 10-129,4 7-2967,13 27-516,-4 4 0,13 23-258,-6 6-129,5 13-129,-7 3-258,-2 8-129,-12-3 0,-4-3-258,-15-1 258,-3-7-387,-14-5-129,-7-13-774,2-1-3354,-13-11-516,-5-3 0,-5-6-516</inkml:trace>
  <inkml:trace contextRef="#ctx1" brushRef="#br0" timeOffset="58860.3666">6847 9828 1677,'-41'0'2709,"15"0"-645,1 0-1161,-2 2-129,-1 1 0,2 3-129,-2-1 0,1 1 0,3 2-258,1 1 258,3-1-258,4 4 129,0 2-258,5 6-129,1 1 129,3 9-129,0 2 258,2 7-129,0 7 0,4 8 0,-2 2-129,3 5 258,0 4-258,0 6-129,0 8 129,1 6 0,2-2-258,-3 2 258,0 4-129,0 1 0,-3-4 0,-1-3 0,-2-6 0,-1-7 0,1-2 0,-2-8 0,3-5-129,-1-10 129,3-3 0,0-9 0,3-2 0,0-7 0,6-10 129,3-3 0,2-7 0,7-3 0,6-1-774,6-1-2709,5-13-129,8-1-387,0-19 0</inkml:trace>
  <inkml:trace contextRef="#ctx1" brushRef="#br0" timeOffset="70780.0484">7216 12333 9288,'2'17'4515,"1"5"-387,0 8-129,-3-1-3096,5 19-258,-3-3 0,3 12-129,-3-2-258,3 2 0,-5-3 129,4-4-258,-4-4 129,3-8-129,-3-5-258,0-12 0,2-6-516,-2-15-645,0 0-2322,0-10-774,-2-9-258,-5-9-129</inkml:trace>
  <inkml:trace contextRef="#ctx1" brushRef="#br0" timeOffset="71012.0616">7186 12379 8385,'14'-60'4644,"-7"39"-129,6 3-129,-2-4-2709,10 13-387,-1-3-387,7 9-258,1-3-258,3 3 0,0-1-258,-1 4-258,1 0-129,-7 0-387,1 10-774,-12-6-3096,-1 6 129,-10 1-516,-2 10-129</inkml:trace>
  <inkml:trace contextRef="#ctx1" brushRef="#br0" timeOffset="71216.0733">7216 12588 7224,'-16'39'4644,"15"-28"0,7-1-387,5-10-1677,9 2-1548,1-2 0,6 0-129,1 0-516,3-2-258,6 2-645,-6-6-1677,7 2-2193,-3-5-129,1 2-387,-1-4-258</inkml:trace>
  <inkml:trace contextRef="#ctx1" brushRef="#br0" timeOffset="71532.0914">8085 12216 8901,'0'0'4515,"-11"4"0,-2 10-258,4 10-3096,-10-1 258,3 15-516,-7 6-129,5 9-258,-3 5 0,5 7-129,2 0-129,5-4 0,8 1-129,1-3-129,11-2 0,4-7-258,7-3-387,-3-20-2322,8 4-1677,-3-20-129,4 0-387,-4-18-516</inkml:trace>
  <inkml:trace contextRef="#ctx1" brushRef="#br0" timeOffset="72147.1266">8381 12321 12384,'7'59'5031,"-11"-16"-387,-3 16-387,-6 0-3870,5 5-129,-4-6 0,6 0 0,1-6-129,1-10 0,3-13 0,1-10 129,0-19-129,0 0 0,5-18 0,-1-15 0,-1-10 0,0-15-129,1-6 0,0-5 129,2-2-258,0 5 258,0 7-258,1 9 258,0 16-129,-2 9 0,-5 25 0,10-6 0,-3 17 129,2 13-129,4 0 0,3 2 129,1-3-129,3 1 129,5-7-129,2-9 0,-3-7 0,5-2 0,-6-12 129,2-4-258,-4-2 258,-1-3-129,-3 0 129,-4 4-129,-3 5 129,-1 6-129,-9 7 0,8 10 129,-7 7-129,-1 11 129,0 10-129,-2 4 0,-3 6 258,2 5-258,-2-4 129,0 2-129,2-3 129,1-7-258,2-3 258,0-6-387,5-8-258,0-12-645,9 2-3096,-5-14-516,4-1-387,-2-16-258</inkml:trace>
  <inkml:trace contextRef="#ctx1" brushRef="#br0" timeOffset="72396.1408">9197 12536 11352,'16'44'4902,"-16"-18"-129,-2 7 0,-12-1-3870,2 3-258,-7-1 129,-1 2-387,-3-7 0,0 3-258,1-8 0,1-1-129,3-5-387,1-4-258,4 1-1290,-4-13-2709,17-2-129,-17 0-258,17 0-645</inkml:trace>
  <inkml:trace contextRef="#ctx1" brushRef="#br0" timeOffset="72628.1541">8965 12740 11223,'18'-19'5031,"-4"16"-129,-4 1 129,10 3-3612,-7 2-258,6 8-387,1 1-387,0 2 0,1 3-258,1-2 0,0-1-258,-1-1-258,0-2-129,-3-8-258,3 8-774,-9-15-1032,9 3-2451,-9-11 0,4 6-129,-5-3-129</inkml:trace>
  <inkml:trace contextRef="#ctx1" brushRef="#br0" timeOffset="72780.1628">9377 12789 8127,'18'21'5031,"-7"-3"-258,-5-1 129,9 12-2322,-14-6-1032,8 14-516,-6 0-387,1 2-258,-1 4-387,-3-8-1032,4 2-3612,-4-5-129,2-10-387,-2-22-258</inkml:trace>
  <inkml:trace contextRef="#ctx1" brushRef="#br0" timeOffset="73568.2078">9850 12461 9546,'14'-51'5160,"-13"30"-387,-1 21-129,3-17-3096,0 24-387,-3 8-387,0 13-387,0 10-129,0 6-129,0 5 0,0 3 0,0-3 0,3-3-129,-1-6 129,1-9-129,-1-9 0,2-6 0,-4-16 129,0 0-129,5-13 0,-5-12 129,0-9-258,0-8 129,-4-7-129,-1-7 129,3 4-129,-1 0 129,2 5-129,0 11 0,1 13 258,2 13-129,6 11-129,3 17 129,3 8 0,3 9 0,1 4-129,3-1 258,1-4 0,1-4-129,4-10 0,-3-9 129,0-9 0,0-4 0,0-14 0,0-8-129,-3-7 0,-1 0 0,-2-1 129,-3 0 0,-2 6-129,-2 9 129,-1 7-129,-10 10 0,7 12 129,-4 10 0,-3 8-129,0 8 0,0 3 258,0 3-258,0-1 0,0-1-129,4-1-129,-1-10-516,7 7-1548,-10-20-2709,11-1 129,0-15-516,2-2-258</inkml:trace>
  <inkml:trace contextRef="#ctx1" brushRef="#br0" timeOffset="73927.2284">10502 12665 10836,'13'28'4773,"-12"-7"-129,0 5 0,-2-7-3870,0 6-129,-1-4-258,2 3 0,0-9 0,6-3-129,4-9 129,0-3-129,4-2-129,1-10 129,1-5 0,0-1-129,0-2 0,0 3 0,-2 4-129,0 3 129,-3 9-129,-2 4 0,-6 13 0,-3 8 0,0 12-129,-5 3 258,-4 8-258,0 3 258,-2 2-258,2-4 129,1 2-258,1-15-258,5-2-1290,-5-15-2967,7-6-129,0-12-387,0-19-516</inkml:trace>
  <inkml:trace contextRef="#ctx1" brushRef="#br0" timeOffset="74176.2426">10837 12161 12771,'74'-7'5160,"-38"27"-129,-8 3-645,-4 26-3870,-1 8-129,-1 10-129,-9 5 0,0 2-129,-2 2 0,-7-6-129,-1 2-258,-3-10-645,0 0-2967,-10-14-903,1-5-387,-10-11-258</inkml:trace>
  <inkml:trace contextRef="#ctx1" brushRef="#br0" timeOffset="74764.2763">11715 12864 5805,'-9'47'5031,"2"-26"-258,-1-4-129,7-1-2064,-10-16-1032,11 0-387,-5-9-258,3-4-387,1-6 0,1-3-129,0-8 0,0 3-129,0-6 129,3 2-258,1-3 0,2-2 0,-2 2-129,7-5 129,0 4 0,-1-1-129,2 5 0,0 2 129,-3 6 129,2 8-258,0 7 129,0 8 0,-1 14-129,0 7 129,2 11 129,0 6-129,2 8 0,1-1-129,4 4-258,-5-9-1032,13 2-3354,-8-14-645,4-6-258,-5-16-516</inkml:trace>
  <inkml:trace contextRef="#ctx1" brushRef="#br0" timeOffset="75588.3234">12792 12397 6321,'9'-5'5160,"6"-1"129,-8 1-774,8 5-1161,0-4-2838,8 2-129,2 0 0,4 2 0,6 0-258,2 2 129,1 3-129,0 3 0,0 1 0,-3 4 0,-7 0 0,-3 6 0,-7 2 0,-6 4 0,-5 4 129,-4 6 0,-3 1 0,-3 4-129,-2 7 129,-4-2-129,2 4 0,2-4 0,0-5-129,3 3 129,2-4-258,0-5 129,1-3-258,3-8-645,8 2-3225,-8-14-774,4-4-387,-8-7-516</inkml:trace>
  <inkml:trace contextRef="#ctx1" brushRef="#br0" timeOffset="76211.359">13971 12326 9546,'27'2'5547,"-11"-3"-516,10-1 0,-2-11-3999,8 13-516,1 0-129,3 3 0,-1 3-129,-5 6-129,1 3 0,-4 8 0,-6-2-129,-6 1 129,-6 3 0,-4 5-129,-5 0 258,0 6-129,-9 0 0,-3 2 0,0-1 0,-1 2 0,4-1 0,0 0-129,4-3 0,4-1 0,1-1-129,3-5-129,6 0-258,-2-9-387,6 13-1290,-8-18-2709,2 0-129,-7-14-387,0 10-387</inkml:trace>
  <inkml:trace contextRef="#ctx1" brushRef="#br0" timeOffset="76452.3728">14075 12986 12384,'4'10'5289,"6"-8"-387,9 9-516,-4-11-3741,12 7-258,-4-1 0,3 4-258,1 5-258,1-5 129,0 1-258,-2-5-258,-1-2-129,-3-5-516,0 1-1935,-11-9-1806,-4-4 0,-11-10-387,-5 1-129</inkml:trace>
  <inkml:trace contextRef="#ctx1" brushRef="#br0" timeOffset="76632.3831">14013 12761 9159,'-25'-1'5160,"25"1"-258,12 1-258,9 5-3354,4-6-516,13 3-258,-2-2-258,5-1-387,7 5-903,-7-5-2967,7 5-774,-8-5-258,3 2-387</inkml:trace>
  <inkml:trace contextRef="#ctx1" brushRef="#br0" timeOffset="76932.4003">14821 12718 1419,'26'4'4515,"-26"-4"516,14 14-387,-14-14-1548,0 26-387,-9-12-645,4 14-516,-12-2-645,3 7-129,-7-1-258,-1 4-129,0-2-129,3 0-129,0-2 0,3-3-129,3-5-387,1-8-387,10 8-2064,-6-20-1935,8-4-258,-13-4-258,12-7-387</inkml:trace>
  <inkml:trace contextRef="#ctx1" brushRef="#br0" timeOffset="77367.4251">14582 12741 11997,'6'0'5418,"4"13"-387,-5 0 0,11 9-4257,-2 5-258,7 5-129,0 0-129,5 7-129,0-3-129,5-2 0,0-1-387,0-10-387,6-4-258,-9-17-774,10 7-1161,-10-21-645,5 3-774,-9-18 0,6 10 1032,-12-9 1548,1 2 1419,-1 10 1290,-9-7 1677,5 17 774,-14 4 903,12-1-258,-12 1-903,9 15-1161,-9 3-645,2 14-387,-2-1-387,1 10-129,-2 2-129,-1 3 0,-1 0-258,-3 0 129,-1-3-129,2-8 0,-2-2-129,-2-11-258,8 2-1032,-9-21-3483,10-3 129,0-13-387,0-6-645</inkml:trace>
  <inkml:trace contextRef="#ctx1" brushRef="#br0" timeOffset="77844.4524">15313 12580 12900,'0'48'5547,"0"-20"-645,0 10 0,0-2-4386,7 5-129,4-1-129,2-1 0,4-3-129,4-2 0,2-8 0,0-6 0,2-5 0,0-8 0,-1-7 0,3-4-129,-1-14 129,-4-6 0,3-1 0,-2-6-129,-1 1 0,-1 3 129,-5 2-129,-3 7 0,-6 8 0,-7 10 129,3 12-258,-6 11 258,-6 12-129,-6 14 0,-2 9-129,-4 7 258,-5 6-258,2 1 129,0 0 0,3-4 0,1-3 0,3-13-129,7-10 129,1-10-258,9-10-258,0-22-1290,10 0-3225,-4-17-129,9-6-258,-2-12-645</inkml:trace>
  <inkml:trace contextRef="#ctx1" brushRef="#br0" timeOffset="78044.4639">15922 12912 14706,'5'37'5418,"-5"-14"-387,-4-2-903,-6-11-7869,10 7-1290,0-17-129,0 0-774</inkml:trace>
  <inkml:trace contextRef="#ctx1" brushRef="#br0" timeOffset="79687.5578">17108 12197 10191,'10'-12'5160,"-10"12"-387,0 0 0,5 20-3870,1 9-129,-5 4-258,4 18 0,-5 5-258,2 11 0,-2 2 129,0 2-258,0 0 129,0-6 0,-2-6-129,2-8-129,0-11 0,0-8-129,2-7-516,-2-25-258,14 8-1677,-9-22-2193,4-11-129,-6-14-387,2-4-387</inkml:trace>
  <inkml:trace contextRef="#ctx1" brushRef="#br0" timeOffset="79907.5704">17065 12256 8901,'-4'-14'5160,"5"1"-129,11 8-387,1-6-3096,10 5-645,7-10-258,9 7-258,3-3-129,6-3-258,2 8-387,-4-4-129,2 10-645,-14-6-2064,-3 9-1419,-13 6-387,-9 8 0,-10 6-258</inkml:trace>
  <inkml:trace contextRef="#ctx1" brushRef="#br0" timeOffset="80087.5807">17219 12496 9288,'-58'57'5031,"41"-40"-258,13-2-129,4-15-3225,9 11-516,8-10-258,13 1-258,1-3-258,7 1-129,5 0-645,-3-10-903,4 6-2967,-6-6-258,0 1-129,-2-5-774</inkml:trace>
  <inkml:trace contextRef="#ctx1" brushRef="#br0" timeOffset="80423.5999">17979 12171 5805,'-37'42'5289,"21"-15"-258,-4 3-258,6 14-1032,-9-9-2451,9 17-258,-3-1-129,5 7-258,0-3-129,4 7-129,4-3-129,2 1 0,4-4-129,5-4 0,5-1-129,3-7 0,4-2-258,1-11-258,8 0-774,-11-22-3483,11-7 0,-4-9-516,6-14-387</inkml:trace>
  <inkml:trace contextRef="#ctx1" brushRef="#br0" timeOffset="80687.615">18343 12557 11739,'11'0'4902,"-6"17"-129,-6-4 129,-6 7-4257,-7 1 0,2 8-129,-7 1-129,2 5-129,-7 2 129,0-3-258,0 1 0,1-3-129,1-2 0,2-8-258,2 1-387,2-18-774,16-5-3354,-15 0 0,10-9-516,-1-16-129</inkml:trace>
  <inkml:trace contextRef="#ctx1" brushRef="#br0" timeOffset="81095.6384">18102 12559 13287,'0'0'5289,"0"0"-258,0 0-903,10 15-3354,-4 1-129,7 7-129,1 0-258,3 4-129,5 2 129,2 0-258,2-2-129,1-1-129,6-4-387,-4-4-258,5 4-258,-8-15-387,10 9-903,-12-16-258,9 1-129,-11-9 387,4 7 645,-6-11 903,-3 0 1161,2 6 387,-7-8 1032,2 14 516,-14 0 129,21 4 0,-21-4-645,9 25-387,-9-5-516,1 10-258,-1 3-129,-3 5-129,-6 4-129,2-1-129,-1 1-387,0-9-387,8-2-2967,-5-16-1032,5-15-129,0 0-258</inkml:trace>
  <inkml:trace contextRef="#ctx1" brushRef="#br0" timeOffset="81527.6631">18880 12408 11739,'5'33'5289,"-5"-8"-258,0 8-258,-4 0-4128,4 5-258,0 3 129,4-2-258,0-3 0,8-2-129,0-8 129,10-9-129,-3-5 0,8-10-129,1-2 129,4-9-129,-1-6 129,-2-4-129,2-1 129,-7 4-129,-2-1 0,-6 8-129,-6 4 129,-10 5 129,7 12-129,-7 10 0,-9 6 0,-3 13 0,-3 6 0,-6 8 129,0 4-258,-3 3 258,4 0-258,-2-7 129,6-1-258,2-13-129,6-4-645,-7-24-2322,15-13-1677,0 0-258,0-16-258,2-24-387</inkml:trace>
  <inkml:trace contextRef="#ctx1" brushRef="#br0" timeOffset="81791.6782">19151 12217 10707,'50'-24'5289,"-22"24"-258,4 18-129,-8 13-4257,7 12-129,0 7-129,-1 17-129,-7 7 0,-6 3-129,-2 2-129,-12-3 129,-3-2 0,-5-7-129,-8-5-258,-1-14-129,2 3-1290,-10-21-3225,10-9 0,-4-16-387,9-4-516</inkml:trace>
  <inkml:trace contextRef="#ctx1" brushRef="#br0" timeOffset="82639.7267">19828 12872 8256,'-5'14'5289,"5"-14"-129,0 0-516,5 1-3225,-3-9-516,10-6-129,-5-8-129,5-5-258,1-8 0,3-3-129,-1-6 0,4-3-129,-2-8 0,-3 2-129,-2-1 0,0 5 0,-5 3 0,0 7 0,-2 5 129,-4 17-129,-1 17 0,0 0 129,11 23-129,-5 6 129,3 11-129,-1 10 129,5 3-129,-1 4 129,2-1 0,1-4 0,-5-3-258,2-3-129,-1-3-516,-8-19-2451,2 0-2064,-5-24-129,5 13-516,-4-19-129</inkml:trace>
  <inkml:trace contextRef="#ctx1" brushRef="#br0" timeOffset="83211.7594">21124 12312 10320,'8'31'5160,"-8"0"-387,-12 2 0,-12 8-4515,0 7-129,-4 6 129,-5 2-129,1-1 0,-3-3 0,4-3 0,2-8-129,4-6-258,9-2-516,-5-20-2193,10-2-1806,3-11-258,8 0-129,-7-32-516</inkml:trace>
  <inkml:trace contextRef="#ctx1" brushRef="#br0" timeOffset="83431.772">20735 12394 9030,'0'0'5418,"6"8"-387,10 15-258,2-2-3870,9 11-387,5 1 0,4 9-258,2 0 0,2-1-258,1 5-129,-1-6-387,0 11-1806,-9-19-2193,0 0-645,-9-13-258,2-4-258</inkml:trace>
  <inkml:trace contextRef="#ctx1" brushRef="#br0" timeOffset="83859.7965">21518 12247 11352,'38'20'5547,"-16"-8"-774,2 8 258,2-7-4773,5 6-129,1 2 129,6 0-129,-1 0-129,3 0 129,-2 1-129,0 0 0,-3-2 0,-5-1 0,-5 1-129,-8 1 129,-10 3 0,-5 0 129,-5 1-129,-11-2 129,-8 4-129,-4 2 129,-6 0-129,-2-1 129,-1-3-129,-5-1 0,6 0-129,1-3 0,7-4 0,3-6-258,10-1-387,-1-12-1806,14 2-2322,0-18-258,8 3-387,4-13-258</inkml:trace>
  <inkml:trace contextRef="#ctx1" brushRef="#br0" timeOffset="84607.8393">22386 12341 10836,'0'59'5289,"0"-32"-387,0 7 129,-4-4-4773,-1 9 0,0-3 0,-2 5 0,0-1-129,-3-2 0,3-5 0,0-3 0,2-7-129,1-8 258,4-15-129,-9 10 0,9-10-129,-9-20 129,6-8-129,1-7-129,-2-13 129,4-6-129,0-13 129,5-1 0,2 3 0,1 2 0,1 8 129,3 7-129,-1 14 129,-2 12-129,0 17 0,0 9 129,-1 14-129,0 7 0,2 7 0,3 5 129,3 3-129,3-3 0,1-4 0,6-6 0,4-9 0,4-6 129,2-9-129,1-4 0,0-13 0,-2-5 0,-1-6 129,-6 1-129,-6-1 0,-6 3 129,-3 2-129,-5 6 0,-8 14 0,0 0 129,0 0-129,0 20 0,0 4-129,-5 8 258,0 8-258,-6 7 129,4 0 0,0 0 0,0 0 0,-4-5 0,3 1-258,0-8 0,5-3-516,-3-12-387,11 2-2709,-5-22-1290,13 11-387,-2-14-387</inkml:trace>
  <inkml:trace contextRef="#ctx1" brushRef="#br0" timeOffset="84879.8548">23220 12650 9804,'35'4'5289,"-27"10"-387,-8-14-645,-10 27-3225,-9-8-129,-2 9-258,-11-2-258,1 4 129,-4 2-258,3-2 129,2-1-258,2 0 0,4-7-258,7-2 129,5-6-258,1-9-129,11-5-516,-8-2-645,8 2-2967,0-34-645,2 11-258,-2-12-258</inkml:trace>
  <inkml:trace contextRef="#ctx1" brushRef="#br0" timeOffset="85043.8642">22944 12707 9417,'2'11'5289,"2"1"-129,9 11-258,-6-5-3741,10 13-258,-3-1-516,5 3-258,-2 2-387,-3-3-645,10 7-2838,-16-15-1290,1-3-258,-9-9-387</inkml:trace>
  <inkml:trace contextRef="#ctx1" brushRef="#br0" timeOffset="85707.9022">16827 11705 8385,'-103'206'5031,"48"-82"-387,7 13 129,2 0-3741,23 15 0,13-9-387,24 1-129,22-10-645,17-24-1677,21-9-2580,13-15-258,12-11-645,8-16-387</inkml:trace>
  <inkml:trace contextRef="#ctx1" brushRef="#br0" timeOffset="86283.9351">23420 11924 10836,'69'86'5934,"-26"-14"-645,2 11 0,4 18-4515,-11 17-258,0 14-129,-14 7-258,-12 2-129,-12-1-258,-15-9-516,-9 2-2322,-16-23-2064,-8-6-387,-6-22-516,-3-18-387</inkml:trace>
  <inkml:trace contextRef="#ctx1" brushRef="#br0" timeOffset="114640.557">4882 14401 3612,'13'-16'4644,"-10"1"-129,-3 15-258,-6-17-1677,6 17-774,-23-2-387,11 2-516,-7 2-258,2 8-129,-4 0-129,0 6-129,-1 4-129,2 3 0,2 4-129,2 2 129,3 6-129,5 8 0,4 3 0,4-3 0,1 1 0,10-3 0,3-3 0,5-3 0,3-9 0,1-11-129,6-6-258,-3-11-1419,6-6-2451,-5-18-387,3-6-129,-3-12-387</inkml:trace>
  <inkml:trace contextRef="#ctx1" brushRef="#br0">5051 14070 12255,'-8'-17'4902,"7"27"-129,-3 4-387,4 15-3612,2 7-258,3 13-258,1 5-129,2 9 0,1 0 0,2 4-129,-2-2 0,-2 1 0,0-8-129,-3-9 129,-1-8-129,0-12 0,-1-4-129,-2-25 129,0 0-129,0-16 129,2-13 0,3-5 0,1-3 0,3-3 129,2 1 0,3 4 0,1 8 129,1 9-129,-1 12 129,0 6-129,-1 6 129,-2 15-129,-3 9 0,-1 6 0,-1 4 0,1 0 0,-3 1-129,2-10-129,4 6-516,-5-24-2193,4 2-1419,-2-15-387,5-2-387,-4-16-129</inkml:trace>
  <inkml:trace contextRef="#ctx0" brushRef="#br0" timeOffset="139618.9858">15491 16733 0,'0'0'0,"0"0"0,0 0 0,0 0 0,0 0 0,0 0 0,0 0 0,0 0 0,0 0 0,0 0 0</inkml:trace>
  <inkml:trace contextRef="#ctx1" brushRef="#br0" timeOffset="115468.6044">5462 14574 9288,'14'13'4773,"-4"-8"-258,0-5-258,9 0-3354,-4-2-387,10-1 258,-4-11-387,5 2-129,-2-5 0,4-5 0,-9 0 0,1-2-129,-7-5 129,-3 1-129,-8-2 0,-2 3 0,-13 0 0,-4 4 0,-6 5 0,-5 12 0,-6 6-129,1 10 0,-1 16 0,5 7 129,6 9-129,3 4 0,9 4 0,11 3 129,4-6-129,13 0 0,5-7 0,4-3 0,5-4-387,1-15-774,9-3-3354,-6-13-258,4-2-129,-3-10-516</inkml:trace>
  <inkml:trace contextRef="#ctx1" brushRef="#br0" timeOffset="115752.6207">6117 14395 12384,'-40'-7'5160,"11"7"-258,2 2-129,-4 2-3870,6 10-258,0 2-129,3 7-258,5 4 0,1 4-129,5 6-129,8 1 0,3-1 0,7 3 0,9-6-129,3-2 0,6-6-129,5-5-129,4-4-387,-3-17-2451,9 0-1677,-8-20 0,4-3-516,-7-16-387</inkml:trace>
  <inkml:trace contextRef="#ctx1" brushRef="#br0" timeOffset="116024.6362">6266 14038 12771,'-24'-36'5160,"24"36"0,-19-12-258,19 12-3741,-8 15-516,8 9-129,2 4-258,4 16-129,4 7 0,-1 5 0,0 6-129,1 7-129,0 5 0,-3-1 0,-2 1-258,0-8-129,-1-5-387,-4-18-645,6 1-3354,-6-26-129,0-18-129,6-7-516</inkml:trace>
  <inkml:trace contextRef="#ctx1" brushRef="#br0" timeOffset="116280.6509">6441 14323 8256,'0'0'4773,"-5"14"-387,-7 0-258,5 11-2967,-9-4-258,6 9 129,-7-3-516,7 3 0,-1-6 0,5 8 0,2-7-129,4-5 129,2-1-129,8 0 0,4-5-129,3-2-129,7-1-516,0-11-2064,7 2-2322,1-4-258,8-2-258,1-14-645</inkml:trace>
  <inkml:trace contextRef="#ctx1" brushRef="#br0" timeOffset="116888.6856">7309 14345 7611,'14'-4'4644,"-14"4"129,-6-8-387,-3 10-2064,-15-2-903,1 8-516,-6-3-258,3 5-129,-1 1-129,5 1 0,1-3-129,8 3-129,5-4 0,8-8 0,3 21-129,9-8 0,8-1 129,6 4-129,3 3 0,2 2 0,0 6 0,-2 0 0,-6-2 0,-5 5 0,-11-1 0,-7 0 0,-7-3 0,-11-3 0,-6-4 0,-4-4 0,-1-5 0,0-10-258,8 0-258,1-10-258,20 10-2451,-4-35-1419,14 12-387,11-11-258,11 7-258</inkml:trace>
  <inkml:trace contextRef="#ctx1" brushRef="#br0" timeOffset="117308.7097">7671 14411 10965,'-25'31'5031,"2"-3"-258,-9-4 0,3 11-3741,-2-1-387,7 8 0,5-4-258,7 2-129,10-5 0,2-5-129,16-6 0,3-10 0,6-7-129,5-7 129,1-14 0,1-11 0,-5-9 0,-1-4 0,-9-7 0,-5-5-129,-9 1 129,-3-1 0,-6 9 0,-6 6-129,-1 8 129,-5 7-129,4 12 129,2 8 0,3 14-129,6 10 0,3 7 0,0 6 0,9 3 0,3 4 0,3 1 0,2 1-129,1-5-129,1-4-258,1-4-903,-8-17-3483,9-2 0,-4-16-516,7-12-129</inkml:trace>
  <inkml:trace contextRef="#ctx1" brushRef="#br0" timeOffset="117600.7264">7935 14024 14577,'0'-12'5031,"0"12"0,-5 16-516,5 14-4128,0 14-129,2 9-258,-2 11 129,1 7-129,-2 5 0,1 6 0,0-2 0,0-1 0,0-12 0,0-8 0,5-9 0,1-13 0,5-12-129,0-21-129,6-4-516,-7-30-2193,9 2-1935,-8-17-129,2-3-129,-8-9-645</inkml:trace>
  <inkml:trace contextRef="#ctx1" brushRef="#br0" timeOffset="117753.7351">7766 14397 12384,'-40'15'5289,"40"-15"-387,0 0-129,17 1-3999,18-2-903,12-5-3741,0-5-645,8 4-516,0-7-516</inkml:trace>
  <inkml:trace contextRef="#ctx1" brushRef="#br0" timeOffset="118276.765">8623 14217 11223,'12'-34'5031,"-12"34"-387,0 0 0,10 26-3741,-10 6-258,5 17 0,-5 11-129,2 17 0,0 9-258,1 9 0,-2-4-129,2 4 0,3-2-129,-4-8 0,3-9-129,0-14-129,2-9-129,-3-20-774,8-2-2709,-12-31-903,0 0-258,0 0-516</inkml:trace>
  <inkml:trace contextRef="#ctx1" brushRef="#br0" timeOffset="118524.7792">8599 15020 10449,'-14'39'4902,"9"-14"-387,5 8-129,0 3-3483,5 2-258,5-2-129,5 2 0,1-6-129,5-2-129,0-6 0,2-6 0,-2-9-129,0-3 0,-4-6 0,3-4 0,-3-11-258,-2-10-387,6 12-2322,-5-17-1935,1 6-258,-2-4-387,-1 12-516</inkml:trace>
  <inkml:trace contextRef="#ctx1" brushRef="#br0" timeOffset="119352.8266">8196 16212 12126,'18'11'5418,"-18"-11"-516,9 27-258,-6-5-4386,-2 14-129,2 9 0,-1 6 129,-1 1-258,1 2 0,-2-1 129,2-4-129,-2-7 129,0-12-129,0-7 129,0-10-129,0-13 0,0 0 258,0-23-387,0-5 387,-5-18-387,0-4 258,-2-8-129,2 1 0,-1 4 129,2 7-129,0 3 0,2 11 0,2 17 0,0 15 129,6-1-129,3 4 0,2 11 0,5 1 129,1 0 0,7 2-129,0-5 129,5-5 0,0-5-129,2-2 258,3-9-129,-3-6 0,1-7-129,-4-2 129,1-7 0,-7 5 0,-1 2 0,-5 3-129,-5 6 129,-2 8 0,-9 7-129,8 17 129,-8 7-129,0 5 0,0 11 0,0 9 0,0 1 0,0 2 0,0-6-129,4 3 129,6-5-387,-3-11-387,12 7-1548,-7-28-2709,9-2-129,-3-10-516,5-2-387</inkml:trace>
  <inkml:trace contextRef="#ctx1" brushRef="#br0" timeOffset="119600.8408">9120 16347 10836,'8'40'5289,"-13"-14"-387,-4 10 129,-11-1-4128,4 6-387,-5-3 0,2 6-129,-2-5-129,2-11-129,2 3 0,1-6-258,2-3 258,3-8-516,4 6-387,-7-20-2709,14 0-1548,-4-10 0,4-7-516,1-13-129</inkml:trace>
  <inkml:trace contextRef="#ctx1" brushRef="#br0" timeOffset="119796.852">8915 16445 12126,'-9'18'5418,"9"-18"-387,0 28-129,3-14-3999,10 5-387,5 4-258,3-7-129,6 3-129,4-2-387,3 14-387,-6-21-2193,9 9-2064,-9-12-258,4 1-129,-8-8-516</inkml:trace>
  <inkml:trace contextRef="#ctx1" brushRef="#br0" timeOffset="119961.8614">9357 16659 6708,'30'11'5160,"-22"-4"-129,3 11-387,-11-18-903,13 38-2838,-11-13 129,2 13-774,-4 2-129,0 6-774,2 3-4128,-4-12 0,0 4-645,-1-20-258</inkml:trace>
  <inkml:trace contextRef="#ctx1" brushRef="#br0" timeOffset="120772.9078">9978 16143 9159,'0'0'5160,"8"19"-258,-8 5-387,3 13-2451,-3 16-1935,5 7 129,1-2-129,0 6 258,-2-4-258,2-3-129,-2-12 0,-1-3 0,-3-21 129,3-9 0,-3-12-129,0-13 129,0-19-129,-3-13 129,-2-9 0,-3-9-129,-1-4 0,0 3-129,1 1 258,-1 10-387,2 17 387,4 11-129,3 25 0,0 0 0,10 2 129,4 20-129,2 6 129,6 5 0,2-1-129,6-2 129,3-5 0,3-4 0,2-11 0,3-5 0,-5-5-129,0-12 129,-2-9 0,-3-9 0,-5-2-129,-6 3 129,-4-9 0,-6 10 0,-1-2 0,-5 11 0,-4 19 0,0 0 0,1 9 0,-1 14-129,0 12 0,2 5 129,0 10-129,2 4 0,-1 1-129,5-1 258,2-1-258,-3-7-129,7-1-258,-3-13-1032,8 4-3483,-7-23 0,5-2-516,-6-14-645</inkml:trace>
  <inkml:trace contextRef="#ctx1" brushRef="#br0" timeOffset="121208.9327">10738 16420 10449,'7'53'5547,"-7"-28"-645,7 6 258,-5-4-4515,9 4-129,0-2 129,1-7-258,5-8-129,1-2-258,-2-3 258,3-3-129,0-6 0,-2-7 129,0-8-258,-2-2 258,-4 2-258,1-5 129,-2-6-129,-1 10-129,-9 16 129,10-11 0,-10 11 129,2 10-258,-2 11 258,-4 9-258,-1 11 258,-4 4-129,1 7 258,-4 12-387,3-3 387,1 0-258,-1 1 0,2-6-774,7 10-3096,0-23-1419,-3-7-387,-2-13-387</inkml:trace>
  <inkml:trace contextRef="#ctx0" brushRef="#br0" timeOffset="195498.1819">20716 18493 0</inkml:trace>
  <inkml:trace contextRef="#ctx1" brushRef="#br0" timeOffset="172602.8723">14986 16477 8901,'5'-41'5160,"-4"25"0,-1-7-387,0 23-3096,-4-18-516,4 18-516,0 9-129,0 14-258,-2 3 0,2 8-258,0 7 129,2 6 0,0 1 0,2 3-129,-2-3 0,1-3 0,0-2 129,-2-5-258,0-5-129,-1-12-387,4 7-774,-4-28-3483,0 0 0,-5-13-516,5-6-387</inkml:trace>
  <inkml:trace contextRef="#ctx1" brushRef="#br0" timeOffset="172917.8903">14921 16465 11868,'-2'-39'5289,"6"18"-387,11 18-1032,-2-17-2967,12 13-258,-2-1-129,5 7-258,1-2-129,0 3 0,-2 0-129,-4 18 0,-4-9 0,-4 12 0,-8 2 0,-3-1 0,-6 2 0,-9 4 0,-4-2 0,-9-6 0,-2 6 0,-3-9-129,1 0 0,1-4 129,8 1-258,2-5-258,17-9-258,-8 7-3096,17-2-1032,7-5-129,8 0-387</inkml:trace>
  <inkml:trace contextRef="#ctx1" brushRef="#br0" timeOffset="173253.9095">15247 16612 8514,'11'14'5418,"-11"-14"-516,7 18-258,-7-18-2967,16 9-1161,-11 6 129,5 4-387,-4 1 0,1 0-258,-3 1 129,-1 2-129,-3-5 0,0-3 0,0-15 129,-3 12 0,3-12 0,-10-18 0,6-3-129,4-8 258,0 1-129,0-3 0,7-3 0,0 4-129,5 7-129,0 6 0,5 8-516,-5-5-1032,7 14-3096,-5-3-129,3 3-258,-3 0-645</inkml:trace>
  <inkml:trace contextRef="#ctx1" brushRef="#br0" timeOffset="173601.9294">15529 16573 9417,'-13'27'5031,"9"-11"-129,-6 0-387,8 9-3483,-4-6-129,6 4-516,0-3 129,6 1-258,3-2 0,6 1-129,5-13 0,-1 0 0,4-5 0,4-2-129,-3-5 129,0-6-129,-3-6-129,-6-3 258,-3 1-258,-8-4 129,-4 4-129,-4 2 258,-10 3-129,-2 4 0,-2 6 129,-3 4-258,-1 2 129,1 6-258,6 6 0,1-5-1161,13 15-3354,-1-12 0,7 3-387,7-10-387</inkml:trace>
  <inkml:trace contextRef="#ctx1" brushRef="#br0" timeOffset="173909.9471">15863 16641 11223,'-3'-10'5289,"-6"10"-645,7 7 129,2-7-4257,-2 27-258,2-5-129,2 9 0,4 5 0,-1 13-129,-2 2 0,2 7 0,-3 1 0,-2 3 129,0-7 0,-2-7 0,-5-2-129,-3-13 258,0-14-129,-2-12-129,-2-7 0,0-16-387,4-3-1032,-10-23-3354,13-4-258,-5-20-258,5 10-516</inkml:trace>
  <inkml:trace contextRef="#ctx1" brushRef="#br0" timeOffset="174074.9565">15807 16465 11868,'-11'28'4773,"11"-28"-1032,0 16-4257,9-10-3870,3-6-645,8 2-129</inkml:trace>
  <inkml:trace contextRef="#ctx1" brushRef="#br0" timeOffset="174461.9786">16021 16668 7482,'2'18'4773,"10"-7"-129,0-7-387,-12-4-3225,22 0-387,-8-2 0,4 2-129,-5-6-129,2 0 258,-3-1-258,1-3 129,-7 0-129,-1-2 0,-5-4-129,-2 4 0,-6-1-129,-6 1 0,-3 4 0,1 6 0,-5 2 0,1 2 0,0 10-129,3 7 129,3 4 0,7 4-129,4-4 129,3 2-129,5 4 0,3-3 0,6-3 0,1-6-387,6 4-516,-7-15-3870,11 7-258,-4-13-129,5-4-645</inkml:trace>
  <inkml:trace contextRef="#ctx1" brushRef="#br0" timeOffset="174705.9926">16437 16594 11094,'-41'8'5547,"18"-1"-645,2 11 129,-5-1-4257,9 6-129,4-1-258,2 5-129,8-6 0,3 5-129,4-2 0,7-4 0,4-5-258,3-3-258,5 5-516,-7-17-3096,8 1-1032,-4-8-258,4-5-516</inkml:trace>
  <inkml:trace contextRef="#ctx1" brushRef="#br0" timeOffset="174946.0063">16558 16338 12771,'-14'-25'5418,"14"25"-129,0 0-129,-4 28-4257,4 0-387,0 12-258,4 0-129,2 6-129,-2 11 129,1-4-129,0 1 0,-1-7-129,-1-3-258,-1-8-129,4 1-774,-7-20-3483,2-5-645,-1-12-129,0 0-516</inkml:trace>
  <inkml:trace contextRef="#ctx1" brushRef="#br0" timeOffset="175095.0148">16520 16680 9159,'-24'-19'5547,"15"5"0,9 14-129,2-11-2580,11 11-1935,5-5-258,6-3-645,7 7-903,-4-7-4257,9 8 129,-5-12-774,5 8-129</inkml:trace>
  <inkml:trace contextRef="#ctx1" brushRef="#br0" timeOffset="175478.0368">16900 16437 10965,'2'53'5289,"0"-26"-387,5 7-129,-2-1-3999,4 2-387,2-7-258,-4-3-258,2 9-258,-6-17-1935,3 8-2580,-5-14 0,-1-11-645,0 0-258</inkml:trace>
  <inkml:trace contextRef="#ctx1" brushRef="#br0" timeOffset="175622.045">16890 16205 10320,'0'0'3999,"0"0"-3741,0 0-258,0 0-4773,12 14-645</inkml:trace>
  <inkml:trace contextRef="#ctx1" brushRef="#br0" timeOffset="176058.0699">17154 16158 11481,'2'7'5418,"1"16"-387,-1 0-129,10 10-4386,-6 10-258,5 13-129,1 5 0,-3-2-129,1 7 0,5-6 0,-5-4 0,2-10 0,-1-7 0,-2-17-129,-1-10 129,-8-12-129,14-6 0,-14-12 0,0-6 0,-11-6 0,-3-6 0,-6 7 129,-1 1-129,-7 11 258,2 9-129,2 8 0,-2 3 129,7 13 0,5 10 129,6-2-258,6 7 258,3-5-129,7-2 0,6-3 0,6-3-129,4-4-258,4 3-903,-4-17-3870,10 0-129,-7-9-387,6-7-258</inkml:trace>
  <inkml:trace contextRef="#ctx1" brushRef="#br0" timeOffset="176426.091">17475 16653 8385,'15'17'4902,"-2"-11"0,0-9-516,7 0-3612,-2-6-645,2 2 129,-2-3 0,0-4 0,-1-2 129,-3 3-258,-7-8 129,-2 3-129,-5-5 0,0 1 0,-9 5 0,-3 1 0,-6 3 0,0 1 129,-7 18-129,2 11 0,-2 5 129,7 6-129,3 6 129,3 0-258,7 5 258,5-4-258,5-1 0,8-6 0,8 1-516,1-14-1161,4 3-3483,0-12 129,4-3-645,-2-9-129</inkml:trace>
  <inkml:trace contextRef="#ctx1" brushRef="#br0" timeOffset="176830.1141">17939 16544 10449,'-48'27'5418,"22"-5"-258,-5-8-129,10 6-4515,1-2 0,12 2-258,6 1-129,3 2 0,12-3-129,6-1 0,3-8 129,1-1-129,2-9 0,-2-1 0,-2-6-129,-3-9 258,-5-5-258,-4-2 258,-7-13-129,-2 7 0,0-4 0,-7 11 129,-2-4 0,0 10 129,-1 0-129,0 15 0,3 11 0,2 1 0,5 14 0,0-6-129,7 12 129,3-7-258,2 10 0,0-10-129,4-4-258,-5-10-1677,7 4-3096,-8-15 129,6 0-903,-3-17-129</inkml:trace>
  <inkml:trace contextRef="#ctx1" brushRef="#br0" timeOffset="177002.1239">18182 16501 11352,'-13'31'5676,"6"-19"-645,7 1-516,5 8-6063,-5-21-3483,15 16-129,-15-16-645,18 10 0</inkml:trace>
  <inkml:trace contextRef="#ctx1" brushRef="#br0" timeOffset="177138.1317">18215 16686 8127,'-1'26'5805,"1"-26"-516,0 23-387,0-23-3870,0 10-5547,0-10-387,0 0-645,9 7-774</inkml:trace>
  <inkml:trace contextRef="#ctx1" brushRef="#br0" timeOffset="178518.2106">18820 16101 7998,'26'-3'5289,"-14"19"-129,5 19-516,-7-7-3741,4 22-516,-4 8-129,1 10-129,-1 1-129,-2 0-129,-1-8-129,-2-9-129,1-4-258,-6-21-645,8 0-2064,-8-27-1548,-3-10-258,-7-26-129</inkml:trace>
  <inkml:trace contextRef="#ctx1" brushRef="#br0" timeOffset="178822.228">18820 16288 4128,'-46'-123'5418,"29"70"-258,7 17-129,1-6-2322,16 24-1161,6-3-258,14 21-645,4 0-129,11 16-258,6 9-129,5 7 0,2 6 0,-2 6-129,-4 6 0,-7-4 0,-10 3-129,-12-5 258,-13-1-258,-13 4 129,-18-1 0,-12-5 0,-9-6 0,-3-3 0,1-6 0,2-2 0,9-9 0,10-11-129,16-4-258,10-12-645,19 5-3870,9-17-258,13 2-258,2-7-645</inkml:trace>
  <inkml:trace contextRef="#ctx1" brushRef="#br0" timeOffset="179362.2589">19542 16327 6321,'-16'-7'5160,"-1"6"-387,2 8-258,-9 3-3870,5 8 387,-7 3-516,4 9 129,1 3-258,6 9 258,5-4-387,8 3 0,5-9 0,12-2-129,8-7-129,7-8 129,2-13-129,2-4 0,-2-21 129,-6-9-129,-4-2 129,-8-4-129,-5 0 129,-9-5 0,-6 8-129,-7 7 129,-2 10 0,-2 10 0,2 7-129,3 2 0,3 14 0,5 8 0,6 9-129,7 1 0,9 5-516,-2-12-1419,11 7-2580,-3-13-774,5-2 129,-7-18-645</inkml:trace>
  <inkml:trace contextRef="#ctx1" brushRef="#br0" timeOffset="179646.2752">19799 16325 8385,'9'-5'5418,"3"5"-387,-12 0-387,11 33-3741,-7-9-129,3 19-258,-4-2-258,3 3-129,-3-1 0,4-2-129,-2-11 129,4-4 0,0-13-129,2-14 129,1-23-129,4-8 0,-1-7 129,2-7-129,3-1 0,-3-3-258,3 6-258,-2 1-645,3 20-3741,-7 0-258,1 14-258,-5 1-516</inkml:trace>
  <inkml:trace contextRef="#ctx1" brushRef="#br0" timeOffset="179842.2864">20213 16298 9288,'0'0'5547,"-1"20"-258,-4-13-258,5 15-4128,-9-2-387,3 17-258,0-4-258,2 7-129,1-4-387,0-9-903,4 3-3483,-1-30-387,0 0-129,11-6-645</inkml:trace>
  <inkml:trace contextRef="#ctx1" brushRef="#br0" timeOffset="179978.2942">20239 16079 7353,'-21'9'4386,"19"11"-4257,-2 2-129,4-22-4644,4 26-774</inkml:trace>
  <inkml:trace contextRef="#ctx1" brushRef="#br0" timeOffset="180406.3186">20565 15936 9030,'10'-5'5418,"2"6"-258,-10 13-387,2 17-3999,-4 10-387,1 13 0,-2 4-129,-1 7-129,0 6 0,-2 2 0,3-7-129,1-10 129,0-12-129,0-9 0,7-13-129,-7-22-129,15-7 0,-11-22 0,0-2-129,-4-7 0,-4 2 129,-7-1-258,-4 12 387,-7 14 129,-2 9 129,-2 7 0,-2 12 387,5 21-129,2-1 0,8 4 0,7-1 0,6-1-129,12-4 0,7-8-258,12-4-516,-3-23-3741,14 0-774,-4-10-774,8-15-258</inkml:trace>
  <inkml:trace contextRef="#ctx1" brushRef="#br0" timeOffset="181074.3568">21225 16002 7740,'17'32'5289,"-17"8"-516,-8 0-129,-5 12-4257,-1 4-258,3 1 0,-1-10 0,5-8 0,2-11 0,5-12 0,0-16-129,5-5 129,0-23 0,0-5 0,-1-16 0,-2-5 0,-2-6 258,0 1-258,-4 3 129,-1 10 0,-2 10-129,3 12 0,4 24 129,0 0-129,0 11 0,9 14 0,2 9 0,4 0 0,7-1-129,1-4 129,3-10 0,3-9 0,4-10-129,5-6 129,-3-16-129,2-8 0,1-5 129,-6-3-258,0 3 258,-7 6-129,-7 10 0,-8 12 129,-10 7-129,4 21 129,-6 12-129,-7 11 129,0 5-129,-1 6 0,3 0 0,2 2-258,5-4-516,0-21-2709,10 3-1677,1-19-387,9-4-387,-1-13-129</inkml:trace>
  <inkml:trace contextRef="#ctx1" brushRef="#br0" timeOffset="181406.3758">21760 16172 4773,'-26'41'5418,"12"-14"-129,3 9-387,0-15-1677,9 14-2838,2-6 0,14 6 129,3-11-387,7-7 129,5-9-129,4-8 0,-2-8 0,-2-6 0,-5-5 0,-2-17 0,-10 7 0,-6-2 0,-6 1 0,-13 8 0,-5 7 0,-5 10 0,-2-1 0,-1 6-129,0 15 0,2 5-129,12 5-645,-3-11-2580,15 9-1806,5-9-258,14 0-645,2-8 258</inkml:trace>
  <inkml:trace contextRef="#ctx1" brushRef="#br0" timeOffset="181773.3968">22036 16203 7482,'10'6'5289,"-8"5"-387,4 12-129,-6 2-4257,5 6 129,-5 10-258,2 3 0,-2-6 129,4 3-129,1-4-129,2-13-129,2-7 0,4-10 0,1-12-129,3-16 129,-1-7-129,0-10 0,2-4 0,-4 5 129,-2 1-129,1 4 129,-5 11 0,-8 21-129,0 0 129,0 0-129,6 13 129,-6 9-129,0 8-129,-4 0-387,6 16-2193,-2-20-2580,6 1 0,-6-27-645,15 7 0</inkml:trace>
  <inkml:trace contextRef="#ctx1" brushRef="#br0" timeOffset="182141.4179">22394 16183 9933,'0'27'5418,"-3"-3"-258,3 10-129,-7-7-4515,5 16-258,2-1-129,0-3 0,3-4 0,1-6-129,3-14 0,5-3 0,1-12 0,3-12 0,3-11 0,3-5 0,-3-3 129,4-2-129,-2 12 0,-5-3 0,-4 8 0,-2 12 0,-10 4 0,0 0 0,0 18 129,-5 8-129,-1 2 0,-4 7 0,4-2-129,2-3-129,4 1-387,0-17-1806,13 5-2580,-2-19-516,5-6-129,-1-20-516</inkml:trace>
  <inkml:trace contextRef="#ctx1" brushRef="#br0" timeOffset="182298.4269">22733 16341 9804,'11'-5'5547,"-9"16"-258,-2-11-645,2 22-3870,-2-3-387,1 6-516,4 10-645,-5-24-3999,2 11-258,-2-22-774,0 0-258</inkml:trace>
  <inkml:trace contextRef="#ctx1" brushRef="#br0" timeOffset="182450.4355">22812 16171 8127,'0'0'5289,"0"0"-516,-3 6-2580,3-6-6450,11 19-774,2-15-387,4 0-129</inkml:trace>
  <inkml:trace contextRef="#ctx1" brushRef="#br0" timeOffset="182846.4582">23177 16187 8385,'-10'1'5547,"-12"7"-387,0 5-258,-13 1-3999,7 8-516,1 1-129,1 1 0,4 5-129,9 11 0,6-8 129,6 3-129,7-4 0,11-1 0,4-8 0,6-4-129,2-13 129,-1-5-129,-3-10 0,-5-9 0,-3-5 0,-4-7 129,-10-4-129,-3-1 129,-2 5-129,-7-3 0,1 12 0,-3 8 129,1 4 0,0 8-129,2 6 0,2 12 129,3 6-129,3 10 0,1-5-129,7 8-129,2-1-258,-2-20-1161,13 8-3483,-10-19-516,6-3-129,-8-17-258</inkml:trace>
  <inkml:trace contextRef="#ctx1" brushRef="#br0" timeOffset="183222.4797">23303 16206 5676,'0'0'5805,"0"13"-258,-2 15-387,-7-6-2451,4 13-2064,0-1-387,5 7 0,2-1-258,7-7 0,4-3 0,9-9 129,3-6 0,2-10 0,-3-8 0,3-16 0,-3-9 0,2-5 129,-7 1-129,-3 0 0,-5 0-129,-4 1 129,-3 12 0,-4 19-129,0-11 129,0 11 0,-4 9 0,-3 7 0,2 8-129,3 9 0,0 3 0,2-1-129,-1 1-129,1-4-129,6 0-516,-2-18-2451,3 5-1935,-7-19-516,18 0-387,-7-22 388</inkml:trace>
  <inkml:trace contextRef="#ctx1" brushRef="#br0" timeOffset="183446.4925">23992 16264 10062,'32'-6'5676,"-32"6"-258,-2 24-1548,-18-11-3096,0 18-129,-7 3-258,-1 1-258,-3 3 129,3-1-258,1 0-129,1-4-129,7-2-258,-1-25-1935,12 3-2709,-5-9-645,13 0-129,-17-27-387</inkml:trace>
  <inkml:trace contextRef="#ctx1" brushRef="#br0" timeOffset="183630.503">23687 16326 7353,'0'0'5805,"12"7"-129,3 4-516,14 10-3612,-7 4-645,6 10-387,1-4-258,0 2-258,2 1-516,-12-11-1290,6 6-3612,-14-13-645,-1-6 129,-10-10-645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2012-03-20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2012-03-20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5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formatik.uni-trier.de/~ley/db/conf/popl/popl2009.html" TargetMode="External"/><Relationship Id="rId4" Type="http://schemas.openxmlformats.org/officeDocument/2006/relationships/hyperlink" Target="http://doi.acm.org/10.1145/1480881.148089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11 </a:t>
            </a:r>
            <a:br>
              <a:rPr lang="en-US" dirty="0" smtClean="0"/>
            </a:br>
            <a:r>
              <a:rPr lang="en-US" dirty="0" smtClean="0"/>
              <a:t>Abstract Interpretation on </a:t>
            </a:r>
            <a:br>
              <a:rPr lang="en-US" dirty="0" smtClean="0"/>
            </a:br>
            <a:r>
              <a:rPr lang="en-US" dirty="0" smtClean="0"/>
              <a:t>Control-Flow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k=1; while(k </a:t>
            </a:r>
            <a:r>
              <a:rPr lang="en-US" dirty="0"/>
              <a:t>&lt; </a:t>
            </a:r>
            <a:r>
              <a:rPr lang="en-US" dirty="0" smtClean="0"/>
              <a:t>100) { k=k+3 }; assert(k </a:t>
            </a:r>
            <a:r>
              <a:rPr lang="en-US" dirty="0"/>
              <a:t>&lt;= 255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k=1; loop {assume(k &lt; 100); k=k+3}; assume(k&gt;=100);  assert(k &lt;= 255)</a:t>
            </a:r>
          </a:p>
          <a:p>
            <a:pPr marL="0" indent="0" algn="ctr">
              <a:buNone/>
            </a:pPr>
            <a:r>
              <a:rPr lang="en-US" dirty="0" smtClean="0"/>
              <a:t>r = {(</a:t>
            </a:r>
            <a:r>
              <a:rPr lang="en-US" dirty="0" err="1" smtClean="0"/>
              <a:t>k,k</a:t>
            </a:r>
            <a:r>
              <a:rPr lang="en-US" dirty="0" smtClean="0"/>
              <a:t>’) |  (k &lt; 100 /\ k’ = k + 3) }</a:t>
            </a:r>
          </a:p>
          <a:p>
            <a:pPr marL="0" indent="0">
              <a:buNone/>
            </a:pPr>
            <a:r>
              <a:rPr lang="en-US" dirty="0" smtClean="0"/>
              <a:t>Approximating </a:t>
            </a:r>
            <a:r>
              <a:rPr lang="en-US" dirty="0" err="1" smtClean="0"/>
              <a:t>sp</a:t>
            </a:r>
            <a:r>
              <a:rPr lang="en-US" dirty="0" smtClean="0"/>
              <a:t>({1},r*)</a:t>
            </a:r>
          </a:p>
          <a:p>
            <a:pPr marL="0" indent="0">
              <a:buNone/>
            </a:pPr>
            <a:r>
              <a:rPr lang="en-US" dirty="0" smtClean="0"/>
              <a:t>post(P) = {1} U </a:t>
            </a:r>
            <a:r>
              <a:rPr lang="en-US" dirty="0" err="1" smtClean="0"/>
              <a:t>sp</a:t>
            </a:r>
            <a:r>
              <a:rPr lang="en-US" dirty="0" smtClean="0"/>
              <a:t>(</a:t>
            </a:r>
            <a:r>
              <a:rPr lang="en-US" dirty="0" err="1" smtClean="0"/>
              <a:t>P,r</a:t>
            </a:r>
            <a:r>
              <a:rPr lang="en-US" dirty="0" smtClean="0"/>
              <a:t>) = {1} U {k+3|k </a:t>
            </a:r>
            <a:r>
              <a:rPr lang="en-US" b="1" dirty="0">
                <a:sym typeface="Symbol"/>
              </a:rPr>
              <a:t></a:t>
            </a:r>
            <a:r>
              <a:rPr lang="en-US" dirty="0" smtClean="0"/>
              <a:t> P, k &lt; 100}</a:t>
            </a:r>
          </a:p>
          <a:p>
            <a:pPr marL="0" indent="0">
              <a:buNone/>
            </a:pPr>
            <a:r>
              <a:rPr lang="en-US" dirty="0" err="1" smtClean="0"/>
              <a:t>post</a:t>
            </a:r>
            <a:r>
              <a:rPr lang="en-US" baseline="30000" dirty="0" err="1" smtClean="0"/>
              <a:t>n</a:t>
            </a:r>
            <a:r>
              <a:rPr lang="en-US" dirty="0" smtClean="0"/>
              <a:t>({}):</a:t>
            </a:r>
            <a:br>
              <a:rPr lang="en-US" dirty="0" smtClean="0"/>
            </a:br>
            <a:r>
              <a:rPr lang="en-US" dirty="0" smtClean="0"/>
              <a:t>   {}, {1}, {1,4}, …, {1,…,97},{1,…,</a:t>
            </a:r>
            <a:r>
              <a:rPr lang="en-US" dirty="0"/>
              <a:t>97,100}, {1,…,97,100}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84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Wish to track </a:t>
            </a:r>
            <a:r>
              <a:rPr lang="en-US" dirty="0" smtClean="0"/>
              <a:t>an interval </a:t>
            </a:r>
            <a:r>
              <a:rPr lang="en-US" dirty="0" smtClean="0"/>
              <a:t>for each variable</a:t>
            </a:r>
          </a:p>
          <a:p>
            <a:pPr marL="0" indent="0">
              <a:buNone/>
            </a:pPr>
            <a:r>
              <a:rPr lang="en-US" dirty="0" smtClean="0"/>
              <a:t>We track not [L,U] but ([L1,U1],[L2,U2])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program state is (</a:t>
            </a:r>
            <a:r>
              <a:rPr lang="en-US" dirty="0" err="1" smtClean="0"/>
              <a:t>x,y</a:t>
            </a:r>
            <a:r>
              <a:rPr lang="en-US" dirty="0" smtClean="0"/>
              <a:t>), define</a:t>
            </a:r>
          </a:p>
          <a:p>
            <a:pPr marL="0" indent="0">
              <a:buNone/>
            </a:pPr>
            <a:r>
              <a:rPr lang="en-US" b="1" dirty="0">
                <a:sym typeface="Symbol"/>
              </a:rPr>
              <a:t></a:t>
            </a:r>
            <a:r>
              <a:rPr lang="en-US" dirty="0" smtClean="0"/>
              <a:t>(</a:t>
            </a:r>
            <a:r>
              <a:rPr lang="en-US" dirty="0"/>
              <a:t>([L1,U1],[L2,U2</a:t>
            </a:r>
            <a:r>
              <a:rPr lang="en-US" dirty="0" smtClean="0"/>
              <a:t>])) = {(</a:t>
            </a:r>
            <a:r>
              <a:rPr lang="en-US" dirty="0" err="1" smtClean="0"/>
              <a:t>x,y</a:t>
            </a:r>
            <a:r>
              <a:rPr lang="en-US" dirty="0" smtClean="0"/>
              <a:t>) |                                      }</a:t>
            </a:r>
          </a:p>
          <a:p>
            <a:pPr marL="0" indent="0">
              <a:buNone/>
            </a:pPr>
            <a:r>
              <a:rPr lang="en-US" b="1" dirty="0">
                <a:sym typeface="Symbol"/>
              </a:rPr>
              <a:t></a:t>
            </a:r>
            <a:r>
              <a:rPr lang="en-US" dirty="0" smtClean="0"/>
              <a:t>(p) = </a:t>
            </a:r>
            <a:r>
              <a:rPr lang="en-US" dirty="0"/>
              <a:t>([L1,U1],[L2,U2</a:t>
            </a:r>
            <a:r>
              <a:rPr lang="en-US" dirty="0" smtClean="0"/>
              <a:t>])</a:t>
            </a:r>
            <a:br>
              <a:rPr lang="en-US" dirty="0" smtClean="0"/>
            </a:br>
            <a:r>
              <a:rPr lang="en-US" dirty="0" smtClean="0"/>
              <a:t>   L1 = 			     U1 = </a:t>
            </a:r>
            <a:br>
              <a:rPr lang="en-US" dirty="0" smtClean="0"/>
            </a:br>
            <a:r>
              <a:rPr lang="en-US" dirty="0" smtClean="0"/>
              <a:t>   L2 = 			     U2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78600" y="4100040"/>
              <a:ext cx="7811280" cy="775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00" y="4085280"/>
                <a:ext cx="7838640" cy="80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74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of Partial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(A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b="1" dirty="0" smtClean="0"/>
              <a:t>≤</a:t>
            </a:r>
            <a:r>
              <a:rPr lang="en-US" b="1" baseline="-25000" dirty="0" err="1" smtClean="0"/>
              <a:t>i</a:t>
            </a:r>
            <a:r>
              <a:rPr lang="en-US" dirty="0" smtClean="0"/>
              <a:t>) partial orders for </a:t>
            </a:r>
            <a:r>
              <a:rPr lang="en-US" dirty="0" err="1" smtClean="0"/>
              <a:t>i</a:t>
            </a:r>
            <a:r>
              <a:rPr lang="en-US" b="1" dirty="0" err="1" smtClean="0">
                <a:sym typeface="Symbol"/>
              </a:rPr>
              <a:t></a:t>
            </a:r>
            <a:r>
              <a:rPr lang="en-US" dirty="0" err="1"/>
              <a:t>J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(A,</a:t>
            </a:r>
            <a:r>
              <a:rPr lang="en-US" b="1" dirty="0"/>
              <a:t> ≤</a:t>
            </a:r>
            <a:r>
              <a:rPr lang="en-US" dirty="0" smtClean="0"/>
              <a:t>) given by A = {f : J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U</a:t>
            </a:r>
            <a:r>
              <a:rPr lang="en-US" baseline="-25000" dirty="0" err="1" smtClean="0">
                <a:sym typeface="Wingdings" pitchFamily="2" charset="2"/>
              </a:rPr>
              <a:t>i</a:t>
            </a:r>
            <a:r>
              <a:rPr lang="en-US" b="1" baseline="-25000" dirty="0" err="1" smtClean="0">
                <a:sym typeface="Symbol"/>
              </a:rPr>
              <a:t></a:t>
            </a:r>
            <a:r>
              <a:rPr lang="en-US" baseline="-25000" dirty="0" err="1" smtClean="0">
                <a:sym typeface="Wingdings" pitchFamily="2" charset="2"/>
              </a:rPr>
              <a:t>J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i </a:t>
            </a:r>
            <a:r>
              <a:rPr lang="en-US" dirty="0" smtClean="0"/>
              <a:t>, </a:t>
            </a:r>
            <a:r>
              <a:rPr lang="en-US" b="1" dirty="0">
                <a:sym typeface="Symbol"/>
              </a:rPr>
              <a:t> </a:t>
            </a:r>
            <a:r>
              <a:rPr lang="en-US" dirty="0" err="1" smtClean="0"/>
              <a:t>i</a:t>
            </a:r>
            <a:r>
              <a:rPr lang="en-US" dirty="0" smtClean="0"/>
              <a:t>. f(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r>
              <a:rPr lang="en-US" b="1" dirty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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i</a:t>
            </a:r>
            <a:r>
              <a:rPr lang="en-US" sz="3600" dirty="0" smtClean="0"/>
              <a:t>}</a:t>
            </a:r>
          </a:p>
          <a:p>
            <a:pPr marL="0" indent="0">
              <a:buNone/>
            </a:pPr>
            <a:r>
              <a:rPr lang="en-US" sz="3600" dirty="0" err="1" smtClean="0"/>
              <a:t>f,g</a:t>
            </a:r>
            <a:r>
              <a:rPr lang="en-US" sz="3600" dirty="0" smtClean="0"/>
              <a:t> </a:t>
            </a:r>
            <a:r>
              <a:rPr lang="en-US" b="1" dirty="0">
                <a:sym typeface="Symbol"/>
              </a:rPr>
              <a:t></a:t>
            </a:r>
            <a:r>
              <a:rPr lang="en-US" dirty="0"/>
              <a:t> </a:t>
            </a:r>
            <a:r>
              <a:rPr lang="en-US" dirty="0" smtClean="0"/>
              <a:t>A ordered by</a:t>
            </a:r>
          </a:p>
          <a:p>
            <a:pPr marL="0" indent="0" algn="ctr">
              <a:buNone/>
            </a:pPr>
            <a:r>
              <a:rPr lang="en-US" dirty="0" smtClean="0"/>
              <a:t>f </a:t>
            </a:r>
            <a:r>
              <a:rPr lang="en-US" b="1" dirty="0"/>
              <a:t>≤</a:t>
            </a:r>
            <a:r>
              <a:rPr lang="en-US" dirty="0" smtClean="0"/>
              <a:t> g </a:t>
            </a:r>
            <a:r>
              <a:rPr lang="en-US" dirty="0" smtClean="0">
                <a:sym typeface="Wingdings" pitchFamily="2" charset="2"/>
              </a:rPr>
              <a:t> </a:t>
            </a:r>
            <a:r>
              <a:rPr lang="en-US" b="1" dirty="0">
                <a:sym typeface="Symbol"/>
              </a:rPr>
              <a:t> </a:t>
            </a:r>
            <a:r>
              <a:rPr lang="en-US" dirty="0" err="1"/>
              <a:t>i</a:t>
            </a:r>
            <a:r>
              <a:rPr lang="en-US" dirty="0"/>
              <a:t>. f(</a:t>
            </a: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b="1" dirty="0">
                <a:sym typeface="Symbol"/>
              </a:rPr>
              <a:t> </a:t>
            </a:r>
            <a:r>
              <a:rPr lang="en-US" b="1" dirty="0" smtClean="0"/>
              <a:t>≤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dirty="0" smtClean="0"/>
              <a:t>g(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  <a:p>
            <a:pPr marL="0" indent="0" algn="r">
              <a:buNone/>
            </a:pPr>
            <a:r>
              <a:rPr lang="en-US" b="1" dirty="0"/>
              <a:t>e</a:t>
            </a:r>
            <a:r>
              <a:rPr lang="en-US" b="1" dirty="0" smtClean="0"/>
              <a:t>xample</a:t>
            </a:r>
            <a:r>
              <a:rPr lang="en-US" dirty="0" smtClean="0"/>
              <a:t>: J={1,2}</a:t>
            </a:r>
          </a:p>
          <a:p>
            <a:pPr marL="0" indent="0">
              <a:buNone/>
            </a:pPr>
            <a:r>
              <a:rPr lang="en-US" dirty="0" smtClean="0"/>
              <a:t>Then </a:t>
            </a:r>
            <a:r>
              <a:rPr lang="en-US" dirty="0"/>
              <a:t>(A,</a:t>
            </a:r>
            <a:r>
              <a:rPr lang="en-US" b="1" dirty="0"/>
              <a:t> ≤</a:t>
            </a:r>
            <a:r>
              <a:rPr lang="en-US" dirty="0"/>
              <a:t>) </a:t>
            </a:r>
            <a:r>
              <a:rPr lang="en-US" dirty="0" smtClean="0"/>
              <a:t>is a partial order. </a:t>
            </a:r>
            <a:r>
              <a:rPr lang="en-US" dirty="0" err="1" smtClean="0"/>
              <a:t>Morever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(A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b="1" dirty="0"/>
              <a:t>≤</a:t>
            </a:r>
            <a:r>
              <a:rPr lang="en-US" b="1" baseline="-25000" dirty="0" err="1"/>
              <a:t>i</a:t>
            </a:r>
            <a:r>
              <a:rPr lang="en-US" dirty="0" smtClean="0"/>
              <a:t>) all have </a:t>
            </a:r>
            <a:r>
              <a:rPr lang="en-US" dirty="0" err="1" smtClean="0"/>
              <a:t>lub</a:t>
            </a:r>
            <a:r>
              <a:rPr lang="en-US" dirty="0" smtClean="0"/>
              <a:t>, then so does </a:t>
            </a:r>
            <a:r>
              <a:rPr lang="en-US" dirty="0"/>
              <a:t>(A,</a:t>
            </a:r>
            <a:r>
              <a:rPr lang="en-US" b="1" dirty="0"/>
              <a:t> ≤</a:t>
            </a:r>
            <a:r>
              <a:rPr lang="en-US" dirty="0" smtClean="0"/>
              <a:t>). </a:t>
            </a:r>
          </a:p>
          <a:p>
            <a:pPr marL="0" indent="0">
              <a:buNone/>
            </a:pPr>
            <a:r>
              <a:rPr lang="en-US" dirty="0"/>
              <a:t>If (A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b="1" dirty="0"/>
              <a:t>≤</a:t>
            </a:r>
            <a:r>
              <a:rPr lang="en-US" b="1" baseline="-25000" dirty="0" err="1"/>
              <a:t>i</a:t>
            </a:r>
            <a:r>
              <a:rPr lang="en-US" dirty="0"/>
              <a:t>) all have </a:t>
            </a:r>
            <a:r>
              <a:rPr lang="en-US" dirty="0" err="1" smtClean="0"/>
              <a:t>glb</a:t>
            </a:r>
            <a:r>
              <a:rPr lang="en-US" dirty="0" smtClean="0"/>
              <a:t>, </a:t>
            </a:r>
            <a:r>
              <a:rPr lang="en-US" dirty="0"/>
              <a:t>then so does (A,</a:t>
            </a:r>
            <a:r>
              <a:rPr lang="en-US" b="1" dirty="0"/>
              <a:t> ≤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099120" y="342936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9760" y="3420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6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Counter and a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mode = 1</a:t>
            </a:r>
            <a:br>
              <a:rPr lang="en-US" dirty="0" smtClean="0"/>
            </a:br>
            <a:r>
              <a:rPr lang="en-US" dirty="0" smtClean="0"/>
              <a:t>x =0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while (-100 &lt; x &amp;&amp; x &lt; 100) {</a:t>
            </a:r>
            <a:br>
              <a:rPr lang="en-US" dirty="0" smtClean="0"/>
            </a:br>
            <a:r>
              <a:rPr lang="en-US" dirty="0" smtClean="0"/>
              <a:t>  if (mode == 1) {</a:t>
            </a:r>
            <a:br>
              <a:rPr lang="en-US" dirty="0" smtClean="0"/>
            </a:br>
            <a:r>
              <a:rPr lang="en-US" dirty="0" smtClean="0"/>
              <a:t>    x = x + 10</a:t>
            </a:r>
            <a:br>
              <a:rPr lang="en-US" dirty="0" smtClean="0"/>
            </a:br>
            <a:r>
              <a:rPr lang="en-US" dirty="0" smtClean="0"/>
              <a:t>    mode = 2</a:t>
            </a:r>
            <a:br>
              <a:rPr lang="en-US" dirty="0" smtClean="0"/>
            </a:br>
            <a:r>
              <a:rPr lang="en-US" dirty="0" smtClean="0"/>
              <a:t>  } else {</a:t>
            </a:r>
            <a:br>
              <a:rPr lang="en-US" dirty="0" smtClean="0"/>
            </a:br>
            <a:r>
              <a:rPr lang="en-US" dirty="0" smtClean="0"/>
              <a:t>    x = x - 1</a:t>
            </a:r>
            <a:br>
              <a:rPr lang="en-US" dirty="0" smtClean="0"/>
            </a:br>
            <a:r>
              <a:rPr lang="en-US" dirty="0" smtClean="0"/>
              <a:t>    mode = 1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assert(1 &lt;= mode &amp;&amp; mode &lt;= 2 &amp;&amp; x &lt;= 109)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5040" y="1168200"/>
              <a:ext cx="8677080" cy="5420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000" y="1154160"/>
                <a:ext cx="8702280" cy="54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4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x </a:t>
            </a:r>
            <a:r>
              <a:rPr lang="en-US" dirty="0"/>
              <a:t>=</a:t>
            </a:r>
            <a:r>
              <a:rPr lang="en-US" dirty="0" smtClean="0"/>
              <a:t>0</a:t>
            </a:r>
          </a:p>
          <a:p>
            <a:pPr marL="0" indent="0">
              <a:buNone/>
            </a:pPr>
            <a:r>
              <a:rPr lang="en-US" dirty="0" smtClean="0"/>
              <a:t>y = 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while </a:t>
            </a:r>
            <a:r>
              <a:rPr lang="en-US" dirty="0" smtClean="0"/>
              <a:t>(x </a:t>
            </a:r>
            <a:r>
              <a:rPr lang="en-US" dirty="0"/>
              <a:t>&lt; 100)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x = x + 1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y = y + 2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assert(y &lt;= 200)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5722203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Non-relational </a:t>
            </a:r>
            <a:r>
              <a:rPr lang="en-US" sz="2400" dirty="0" smtClean="0"/>
              <a:t>analysis: </a:t>
            </a:r>
            <a:r>
              <a:rPr lang="en-US" sz="2400" dirty="0"/>
              <a:t>tracks each variable separately. </a:t>
            </a:r>
            <a:endParaRPr lang="en-US" sz="2400" dirty="0" smtClean="0"/>
          </a:p>
          <a:p>
            <a:r>
              <a:rPr lang="en-US" sz="2400" dirty="0" smtClean="0"/>
              <a:t>It often loses </a:t>
            </a:r>
            <a:r>
              <a:rPr lang="en-US" sz="2400" dirty="0"/>
              <a:t>correlations between </a:t>
            </a:r>
            <a:r>
              <a:rPr lang="en-US" sz="2400" dirty="0" smtClean="0"/>
              <a:t>them.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23000" y="1623600"/>
              <a:ext cx="7267320" cy="3820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920" y="1609920"/>
                <a:ext cx="7289280" cy="38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15480" y="4710960"/>
              <a:ext cx="5660280" cy="1232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1440" y="4698360"/>
                <a:ext cx="5689080" cy="12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918000" y="24480"/>
              <a:ext cx="7961040" cy="6674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640" y="12960"/>
                <a:ext cx="7982640" cy="66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298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Quantifier Elimination for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 – </a:t>
            </a:r>
            <a:r>
              <a:rPr lang="en-US" dirty="0" err="1" smtClean="0"/>
              <a:t>Presburger</a:t>
            </a:r>
            <a:r>
              <a:rPr lang="en-US" dirty="0" smtClean="0"/>
              <a:t> arithmetic formula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 = max x such that F(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33680" y="3139920"/>
              <a:ext cx="7915320" cy="3517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360" y="3134520"/>
                <a:ext cx="7941240" cy="35258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/>
          <p:cNvSpPr/>
          <p:nvPr/>
        </p:nvSpPr>
        <p:spPr>
          <a:xfrm>
            <a:off x="1143000" y="60960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David </a:t>
            </a:r>
            <a:r>
              <a:rPr lang="en-US" dirty="0" err="1"/>
              <a:t>Monniaux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Automatic modular abstractions for </a:t>
            </a:r>
            <a:r>
              <a:rPr lang="en-US" dirty="0" smtClean="0">
                <a:hlinkClick r:id="rId4"/>
              </a:rPr>
              <a:t>linear </a:t>
            </a:r>
            <a:r>
              <a:rPr lang="en-US" dirty="0" smtClean="0"/>
              <a:t>constraints</a:t>
            </a:r>
            <a:r>
              <a:rPr lang="en-US" dirty="0"/>
              <a:t>. </a:t>
            </a:r>
            <a:r>
              <a:rPr lang="en-US" dirty="0">
                <a:hlinkClick r:id="rId5"/>
              </a:rPr>
              <a:t>POPL 2009</a:t>
            </a:r>
            <a:r>
              <a:rPr lang="en-US" dirty="0"/>
              <a:t>: 140-151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One Loop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Formulation of one-step relation for a CFG</a:t>
            </a:r>
          </a:p>
          <a:p>
            <a:r>
              <a:rPr lang="en-US" dirty="0" smtClean="0"/>
              <a:t>Deriving collecting semantics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60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29954</TotalTime>
  <Words>327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Lecture 11  Abstract Interpretation on  Control-Flow Graphs</vt:lpstr>
      <vt:lpstr>Example</vt:lpstr>
      <vt:lpstr>Multiple variables</vt:lpstr>
      <vt:lpstr>Product of Partial Orders</vt:lpstr>
      <vt:lpstr>Example: Counter and a Mode</vt:lpstr>
      <vt:lpstr>Two Counters</vt:lpstr>
      <vt:lpstr>Quantifier Elimination for Optimization</vt:lpstr>
      <vt:lpstr>Beyond One Loop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Procedures for Algebraic Data Types with Abstractions</dc:title>
  <dc:creator>psuter</dc:creator>
  <cp:lastModifiedBy>kuncak</cp:lastModifiedBy>
  <cp:revision>1669</cp:revision>
  <dcterms:created xsi:type="dcterms:W3CDTF">2009-12-16T09:41:49Z</dcterms:created>
  <dcterms:modified xsi:type="dcterms:W3CDTF">2012-03-20T20:49:26Z</dcterms:modified>
</cp:coreProperties>
</file>