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notesMasterIdLst>
    <p:notesMasterId r:id="rId21"/>
  </p:notesMasterIdLst>
  <p:sldIdLst>
    <p:sldId id="287" r:id="rId2"/>
    <p:sldId id="304" r:id="rId3"/>
    <p:sldId id="290" r:id="rId4"/>
    <p:sldId id="291" r:id="rId5"/>
    <p:sldId id="292" r:id="rId6"/>
    <p:sldId id="288" r:id="rId7"/>
    <p:sldId id="305" r:id="rId8"/>
    <p:sldId id="289" r:id="rId9"/>
    <p:sldId id="294" r:id="rId10"/>
    <p:sldId id="293" r:id="rId11"/>
    <p:sldId id="296" r:id="rId12"/>
    <p:sldId id="295" r:id="rId13"/>
    <p:sldId id="297" r:id="rId14"/>
    <p:sldId id="306" r:id="rId15"/>
    <p:sldId id="307" r:id="rId16"/>
    <p:sldId id="308" r:id="rId17"/>
    <p:sldId id="309" r:id="rId18"/>
    <p:sldId id="301" r:id="rId19"/>
    <p:sldId id="30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DD7A28-0247-4596-A497-6E7227DD7F04}">
          <p14:sldIdLst>
            <p14:sldId id="287"/>
            <p14:sldId id="304"/>
            <p14:sldId id="290"/>
            <p14:sldId id="291"/>
            <p14:sldId id="292"/>
            <p14:sldId id="288"/>
            <p14:sldId id="305"/>
            <p14:sldId id="289"/>
            <p14:sldId id="294"/>
            <p14:sldId id="293"/>
            <p14:sldId id="296"/>
            <p14:sldId id="295"/>
            <p14:sldId id="297"/>
            <p14:sldId id="306"/>
            <p14:sldId id="307"/>
            <p14:sldId id="308"/>
            <p14:sldId id="309"/>
            <p14:sldId id="301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7263" autoAdjust="0"/>
    <p:restoredTop sz="77273" autoAdjust="0"/>
  </p:normalViewPr>
  <p:slideViewPr>
    <p:cSldViewPr>
      <p:cViewPr varScale="1">
        <p:scale>
          <a:sx n="51" d="100"/>
          <a:sy n="51" d="100"/>
        </p:scale>
        <p:origin x="-1478" y="-67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1:14:40.55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F03CE78-6908-4A70-BBD7-96B16F90D2FE}" emma:medium="tactile" emma:mode="ink">
          <msink:context xmlns:msink="http://schemas.microsoft.com/ink/2010/main" type="writingRegion" rotatedBoundingBox="16516,6185 16841,8878 15847,8998 15522,6305"/>
        </emma:interpretation>
      </emma:emma>
    </inkml:annotationXML>
    <inkml:traceGroup>
      <inkml:annotationXML>
        <emma:emma xmlns:emma="http://www.w3.org/2003/04/emma" version="1.0">
          <emma:interpretation id="{27D82311-266D-4F08-A61C-EEACE383DB97}" emma:medium="tactile" emma:mode="ink">
            <msink:context xmlns:msink="http://schemas.microsoft.com/ink/2010/main" type="paragraph" rotatedBoundingBox="16516,6185 16841,8878 15847,8998 15522,63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8CECCE-DC04-4C7E-8BDE-6705E4E0BDD0}" emma:medium="tactile" emma:mode="ink">
              <msink:context xmlns:msink="http://schemas.microsoft.com/ink/2010/main" type="line" rotatedBoundingBox="16516,6185 16841,8878 15847,8998 15522,6305"/>
            </emma:interpretation>
          </emma:emma>
        </inkml:annotationXML>
        <inkml:traceGroup>
          <inkml:annotationXML>
            <emma:emma xmlns:emma="http://www.w3.org/2003/04/emma" version="1.0">
              <emma:interpretation id="{C2189AF2-CE0E-4ACE-9224-C994A10EBB74}" emma:medium="tactile" emma:mode="ink">
                <msink:context xmlns:msink="http://schemas.microsoft.com/ink/2010/main" type="inkWord" rotatedBoundingBox="16516,6185 16841,8878 15847,8998 15522,6305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is</emma:literal>
                </emma:interpretation>
                <emma:interpretation id="interp3" emma:lang="en-US" emma:confidence="0">
                  <emma:literal>I.</emma:literal>
                </emma:interpretation>
                <emma:interpretation id="interp4" emma:lang="en-US" emma:confidence="0">
                  <emma:literal>Lai</emma:literal>
                </emma:interpretation>
              </emma:one-of>
            </emma:emma>
          </inkml:annotationXML>
          <inkml:trace contextRef="#ctx0" brushRef="#br0">7159 1427 2967,'0'0'4515,"0"0"-129,0 10-1161,0-10-903,0 0-645,0 0-516,0 0-258,0 0-129,0 37-258,0-37-129,0 45-129,0-15 0,0 11 129,0-3-258,1 3 0,1 2 0,-2 8 0,0 0 0,2 7-129,-2-6 0,0 6 258,0-1-258,0-3 0,-2 0 129,-1-3-129,-4-5 0,7-13 0,-2-2 129,0-6-129,2 0 0,0-25 0,0 27 0,0-27 0,0 0 0,16 20 0,-16-20 0,0 0 0,0 0 0,0 0 0,21 4 0,-21-4 0,0 0 0,19 2 0,-19-2 129,26 1-129,-4-1 129,4 0-129,6 0 129,8 0 0,-2-3-129,12 1 129,-1-8 0,-1 2-129,10 0 129,-6 2 0,-4 1-129,-3 3 129,-1-2 0,-8 2-129,-5 2 129,-3 0-129,-28 0 0,31 0 0,-31 0 0,18 4 0,-18-4 0,0 0 0,0 0 129,0 0-129,0 0 0,0 0-129,0 0-129,0 0-516,0 0-1806,0 0-2193,0 0-258,0 0-258,7-17-387</inkml:trace>
          <inkml:trace contextRef="#ctx0" brushRef="#br0" timeOffset="790.001">8027 1338 258,'0'-20'1548,"0"20"129,0 0 129,-6-21 645,6 21-129,0 0-129,0 0 0,0 0-387,0 0-129,0 0-258,0 0-387,-21-8-129,21 8 0,0 0-387,0 29 0,0-7-129,0 6-129,0 7 129,0 12 0,0 1-258,2 5 129,2 2-129,4 6 0,-1-6 0,-1 4 0,0-4 0,1 6 0,-1-4-129,-5-2 0,-1-4 129,0-1-129,0-7 129,0-4-129,-1-8 129,-5-6-129,6-6 129,0-19-129,0 23 0,0-23 0,0 0 0,0 0 129,0 0-129,0 18 0,0-18 0,0 0 0,0 0 0,0 0 0,0 0 0,0 22 0,0-22 0,0 0 0,-3 19 0,3-19 0,-2 22 0,2-22 0,0 0 0,-2 18 0,2-18 0,0 0 0,0 0-129,0 0-258,0 0-387,0-16-1806,0 16-2193,0 0-129,4-22-516,-4 22-129</inkml:trace>
          <inkml:trace contextRef="#ctx0" brushRef="#br0" timeOffset="3230.0045">7438 3284 3225,'0'0'4128,"0"0"0,0 0-2193,0 0 129,0 0-258,0 0-387,0-18-129,0 18-258,0 0-129,0 0-129,0 0-258,21-13-129,-21 13-129,0 0 0,21-8-129,-21 8 0,21-6 129,-21 6-129,33-4 0,-11-1 0,4 1 129,7 2-129,5-1 129,11 1-129,-2 0 0,3 0 0,2-4 0,5 6 0,-4 0 0,-3 0 0,-3 0-129,-6 0 129,-6 0 0,-7 0 0,-6 4-129,-22-4 129,30 4 0,-30-4-129,0 0 0,0 0 0,0 0 129,17 6-129,-17-6 0,0 0 129,0 0-258,0 0 129,0 0 0,0 0 0,0 0 0,0 0 0,0 0 0,0 0 0,-7 18 0,7-18 0,-5 20 0,5-20 0,-5 35 0,5 0 0,0-1 129,0 7-129,0 6 129,5 7 0,2 0 0,-2 6 0,1-8 0,-3-3 0,1-7-129,1 3 129,-4-12-129,1 1 129,0-10-129,-2-24 0,2 31 129,-2-31-129,0 18 0,0-18 0,0 0 0,0 0 0,0 0 129,0 0-129,0 0 0,0 19 0,0-19 0,0 0 0,0 0-129,0 0 0,0 23-258,0-23-645,0 0-3741,0 0-258,0 0-387,0 0-516</inkml:trace>
          <inkml:trace contextRef="#ctx0" brushRef="#br0" timeOffset="2360.0033">7471 3302 2322,'0'0'2838,"0"0"387,0-20-516,0 20-387,0 0-129,0 0-258,0 0-258,0 0-258,0 0-129,0 0-516,0 0-129,0 0-129,0 0-129,0 20 0,0-20-258,0 48 0,0-10 129,0 7 0,4 0 0,-3 11 0,-1-2 0,4 8 0,-4-2-129,1-6 0,-1-5 0,0-2-129,0-5 0,-1-11 129,1-4-258,1-5 258,-1-22-129,2 24 0,-2-24 0,0 0-129,0 0 0,0 0-258,11 18-516,-11-18-1161,0-10-2580,0 10-516,0 0 0,-4-38-258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1:37:23.44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ED361A7-832E-4A8B-90BD-53734ED27404}" emma:medium="tactile" emma:mode="ink">
          <msink:context xmlns:msink="http://schemas.microsoft.com/ink/2010/main" type="writingRegion" rotatedBoundingBox="10076,6178 10515,6178 10515,6893 10076,6893"/>
        </emma:interpretation>
      </emma:emma>
    </inkml:annotationXML>
    <inkml:traceGroup>
      <inkml:annotationXML>
        <emma:emma xmlns:emma="http://www.w3.org/2003/04/emma" version="1.0">
          <emma:interpretation id="{BA6737DB-86BD-4D7E-A550-6B5C14AE6F6F}" emma:medium="tactile" emma:mode="ink">
            <msink:context xmlns:msink="http://schemas.microsoft.com/ink/2010/main" type="paragraph" rotatedBoundingBox="10076,6178 10515,6178 10515,6893 10076,68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30D14A-ED68-42B7-BEEC-11682B52D3F5}" emma:medium="tactile" emma:mode="ink">
              <msink:context xmlns:msink="http://schemas.microsoft.com/ink/2010/main" type="line" rotatedBoundingBox="10076,6178 10515,6178 10515,6893 10076,6893"/>
            </emma:interpretation>
          </emma:emma>
        </inkml:annotationXML>
        <inkml:traceGroup>
          <inkml:annotationXML>
            <emma:emma xmlns:emma="http://www.w3.org/2003/04/emma" version="1.0">
              <emma:interpretation id="{FAA896EA-894F-4C08-9A32-15992818718A}" emma:medium="tactile" emma:mode="ink">
                <msink:context xmlns:msink="http://schemas.microsoft.com/ink/2010/main" type="inkWord" rotatedBoundingBox="10485,6164 10515,6893 10077,6910 10047,6182"/>
              </emma:interpretation>
              <emma:one-of disjunction-type="recognition" id="oneOf0">
                <emma:interpretation id="interp0" emma:lang="en-US" emma:confidence="1">
                  <emma:literal>E</emma:literal>
                </emma:interpretation>
                <emma:interpretation id="interp1" emma:lang="en-US" emma:confidence="0">
                  <emma:literal>[</emma:literal>
                </emma:interpretation>
                <emma:interpretation id="interp2" emma:lang="en-US" emma:confidence="0">
                  <emma:literal>€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366 39 129,'0'0'3225,"0"0"-258,0 0-387,-8 12-516,8-12-516,0 0-129,-21 0-258,21 0-387,0 0 129,0 0-387,-30-4-258,30 4 0,-22-8-129,22 8 0,-30-17-129,9 13 129,2 0-129,0 0 0,-2 0 258,-3 0-129,3 2-129,21 2 129,-33 0-129,33 0 0,-26 0 0,26 0 0,-19 0 0,19 0 0,0 0 0,-14 18 0,14-18 0,-5 23 0,5-23 129,0 26-129,0-4 0,0-22 0,0 43 0,-2-16 0,1 3 0,-5 0-129,1-3 129,2 5 0,-1-1 0,1-1 0,-1-7 0,3 3 0,-3-9-129,4-17 129,0 26 0,0-26 0,0 0 0,0 22 0,0-22 0,0 0 129,0 0-129,0 0 129,0 0-129,21 4 129,-21-4 129,0 0-129,28 0 129,-28 0-129,29 0 129,-29 0-129,33 0 0,-33 0 0,35 8 0,-16-2-129,-19-6 0,33 10 0,-33-10 0,33 11 0,-33-11 0,26 6-129,-26-6-129,24 0-129,-24 0-387,0 0-645,30 0-1806,-30 0-1161,0 0-258,0 0 129</inkml:trace>
          <inkml:trace contextRef="#ctx0" brushRef="#br0" timeOffset="460.0006">-38 694 258,'0'0'4128,"0"0"129,21 0-774,-21 0-1032,24-8-516,-24 8-774,28-5-129,-28 5-516,33 0 0,-14 0-258,10 5 0,-4 3 0,3 1 0,1-7-129,4 2 0,-3 2 0,3-6 0,-4 0-129,-3 0 0,-5 0 0,-21 0-129,31 0-129,-31 0-387,0 0-1419,0 0-2193,0 0-258,0 0-258,0 0 130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1:38:25.74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FFE3A3B-A8B1-4F9D-A5D3-C91762F60EF0}" emma:medium="tactile" emma:mode="ink">
          <msink:context xmlns:msink="http://schemas.microsoft.com/ink/2010/main" type="writingRegion" rotatedBoundingBox="6632,9031 11393,9031 11393,9779 6632,9779"/>
        </emma:interpretation>
      </emma:emma>
    </inkml:annotationXML>
    <inkml:traceGroup>
      <inkml:annotationXML>
        <emma:emma xmlns:emma="http://www.w3.org/2003/04/emma" version="1.0">
          <emma:interpretation id="{F36F09B4-BC8B-49A1-A635-01E467262D43}" emma:medium="tactile" emma:mode="ink">
            <msink:context xmlns:msink="http://schemas.microsoft.com/ink/2010/main" type="paragraph" rotatedBoundingBox="6632,9031 11393,9031 11393,9779 6632,97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88D351-1064-4CBB-B4F5-E0068914F2B3}" emma:medium="tactile" emma:mode="ink">
              <msink:context xmlns:msink="http://schemas.microsoft.com/ink/2010/main" type="line" rotatedBoundingBox="6632,9031 11393,9031 11393,9779 6632,9779"/>
            </emma:interpretation>
          </emma:emma>
        </inkml:annotationXML>
        <inkml:traceGroup>
          <inkml:annotationXML>
            <emma:emma xmlns:emma="http://www.w3.org/2003/04/emma" version="1.0">
              <emma:interpretation id="{A0355379-FE6A-4E1D-BB7D-402749B2014C}" emma:medium="tactile" emma:mode="ink">
                <msink:context xmlns:msink="http://schemas.microsoft.com/ink/2010/main" type="inkWord" rotatedBoundingBox="6632,9031 7415,9031 7415,9779 6632,9779"/>
              </emma:interpretation>
              <emma:one-of disjunction-type="recognition" id="oneOf0">
                <emma:interpretation id="interp0" emma:lang="en-US" emma:confidence="1">
                  <emma:literal>U</emma:literal>
                </emma:interpretation>
                <emma:interpretation id="interp1" emma:lang="en-US" emma:confidence="0">
                  <emma:literal>u</emma:literal>
                </emma:interpretation>
                <emma:interpretation id="interp2" emma:lang="en-US" emma:confidence="0">
                  <emma:literal>w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v</emma:literal>
                </emma:interpretation>
              </emma:one-of>
            </emma:emma>
          </inkml:annotationXML>
          <inkml:trace contextRef="#ctx0" brushRef="#br0">-3479 2989 1677,'11'-22'2451,"-11"22"129,0 0-129,12-26-129,-12 26-258,0 0 0,0 0-387,10-25-258,-10 25-258,0 0-258,0 0-387,2-24 129,-2 24-258,0 0-129,0 0 0,0-19-129,0 19 0,0 0 0,0 0 0,0 0 0,0 9 0,0-9 0,0 30 0,0-13-129,-3 9 129,-2-2-129,1 5 0,1 3 129,-3 1-129,1 1 0,2 3 0,-3-2 0,5 1 0,-1-3 0,2 1 0,0-3 0,0-3 0,0-3 0,5 7 129,6-5 0,-1-2 129,0 2 0,3-4-129,0-1 129,7-1-258,0-3 258,3-5-129,0-3 0,4-1-129,1-3 129,9-4-129,-3-2 129,3 0 0,3 0 0,-4-8-129,7-1 129,-4-5-129,1-3 0,-9-3 129,-2 3-258,4-9 0,-8 5 0,-1-5 129,-5-4-129,2 3 129,-7-2-129,1-7 129,1-2 129,-2 1-129,-5-8 0,-2 0 129,-2 2-129,-4-3 0,-1 3 129,0 6-129,-1 1 129,-6 4-129,-2 5 0,0 6 0,2 3 0,7 18 0,0 0 0,0 0-129,0 0-387,0 0-2709,0 0-1548,14 24-129,4-3-516,-6 0-258</inkml:trace>
        </inkml:traceGroup>
        <inkml:traceGroup>
          <inkml:annotationXML>
            <emma:emma xmlns:emma="http://www.w3.org/2003/04/emma" version="1.0">
              <emma:interpretation id="{EEA92812-C02D-4905-9E29-3E1A74F85506}" emma:medium="tactile" emma:mode="ink">
                <msink:context xmlns:msink="http://schemas.microsoft.com/ink/2010/main" type="inkWord" rotatedBoundingBox="10723,9096 11393,9096 11393,9655 10723,9655"/>
              </emma:interpretation>
              <emma:one-of disjunction-type="recognition" id="oneOf1">
                <emma:interpretation id="interp5" emma:lang="en-US" emma:confidence="0">
                  <emma:literal>E</emma:literal>
                </emma:interpretation>
                <emma:interpretation id="interp6" emma:lang="en-US" emma:confidence="0">
                  <emma:literal>G</emma:literal>
                </emma:interpretation>
                <emma:interpretation id="interp7" emma:lang="en-US" emma:confidence="0">
                  <emma:literal>€</emma:literal>
                </emma:interpretation>
                <emma:interpretation id="interp8" emma:lang="en-US" emma:confidence="0">
                  <emma:literal>t</emma:literal>
                </emma:interpretation>
                <emma:interpretation id="interp9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12812.0181">1043 2995 1161,'0'-20'3225,"0"20"0,0 0-645,0 0-387,0 0-129,-5-18-645,5 18-258,0 0-258,0 0-129,0 0-129,-19-18 0,19 18-258,0 0 0,-28-16 0,28 16-258,-26-5 129,26 5-129,-29 0 129,8 0-129,0 0-129,-7 5 0,6 1 129,-4 4-129,0 6 129,1 0-129,-1 2 0,0 3 0,0 1 0,7 1 0,2 2 0,1 2 0,2-2 0,9 1 0,-4 1 0,9-1 0,0 0 0,0-1 129,4-4-258,5 3 258,3-5-258,2 6 258,-14-25 0,29 35 0,-17-17 0,9 1 0,-4-5 129,4-1-129,2-2 129,5-1-129,-2-4 0,0-6 0,3-12-258,-1-1 258,0 0-258,-4 1 0,-1-2-129,-4 1 129,0 13-516,-19 0-645,31 0-2064,-31 0-1290,0 0-129,21-12-258</inkml:trace>
          <inkml:trace contextRef="#ctx0" brushRef="#br0" timeOffset="13202.0186">653 3185 1032,'14'14'3870,"-14"-14"258,21 7-1419,-21-7-387,19 2-129,-19-2-516,20-2-258,-20 2-129,32-11-387,-13 1 0,14 4-258,-7-4-258,10 1-258,1 3 129,8 2-258,2 0 0,-6-4-516,17 8-1548,-6 0-2322,-7 0-387,-2 0-387,-5 0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1:42:00.15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E57DDF7-29A6-4886-9922-B619C47F46E2}" emma:medium="tactile" emma:mode="ink">
          <msink:context xmlns:msink="http://schemas.microsoft.com/ink/2010/main" type="writingRegion" rotatedBoundingBox="8698,12948 10029,12948 10029,14693 8698,14693"/>
        </emma:interpretation>
      </emma:emma>
    </inkml:annotationXML>
    <inkml:traceGroup>
      <inkml:annotationXML>
        <emma:emma xmlns:emma="http://www.w3.org/2003/04/emma" version="1.0">
          <emma:interpretation id="{493B2610-D589-4F71-8E89-EA056DA163DC}" emma:medium="tactile" emma:mode="ink">
            <msink:context xmlns:msink="http://schemas.microsoft.com/ink/2010/main" type="paragraph" rotatedBoundingBox="8698,12948 10029,12948 10029,14693 8698,146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36D851-9975-400F-9EFF-372E0AB2238F}" emma:medium="tactile" emma:mode="ink">
              <msink:context xmlns:msink="http://schemas.microsoft.com/ink/2010/main" type="line" rotatedBoundingBox="8698,12948 10029,12948 10029,14693 8698,14693"/>
            </emma:interpretation>
          </emma:emma>
        </inkml:annotationXML>
        <inkml:traceGroup>
          <inkml:annotationXML>
            <emma:emma xmlns:emma="http://www.w3.org/2003/04/emma" version="1.0">
              <emma:interpretation id="{9F7925AF-AD98-4E38-A443-21D73DAB3B9C}" emma:medium="tactile" emma:mode="ink">
                <msink:context xmlns:msink="http://schemas.microsoft.com/ink/2010/main" type="inkWord" rotatedBoundingBox="8698,12948 10029,12948 10029,14693 8698,14693"/>
              </emma:interpretation>
              <emma:one-of disjunction-type="recognition" id="oneOf0">
                <emma:interpretation id="interp0" emma:lang="en-US" emma:confidence="0">
                  <emma:literal>☹</emma:literal>
                </emma:interpretation>
                <emma:interpretation id="interp1" emma:lang="en-US" emma:confidence="0">
                  <emma:literal>E E</emma:literal>
                </emma:interpretation>
                <emma:interpretation id="interp2" emma:lang="en-US" emma:confidence="0">
                  <emma:literal>= E</emma:literal>
                </emma:interpretation>
                <emma:interpretation id="interp3" emma:lang="en-US" emma:confidence="0">
                  <emma:literal>€</emma:literal>
                </emma:interpretation>
                <emma:interpretation id="interp4" emma:lang="en-US" emma:confidence="0">
                  <emma:literal>[ E</emma:literal>
                </emma:interpretation>
              </emma:one-of>
            </emma:emma>
          </inkml:annotationXML>
          <inkml:trace contextRef="#ctx0" brushRef="#br0">335 25 1806,'0'0'2064,"0"0"0,3-21 258,-3 21-516,0 0 0,0 0-258,0 0-258,0 0-258,0 0 0,0 0-258,0 0-129,-10-2 0,10 2-258,0 0 0,0 0 0,-19 0 0,19 0-129,-20 0 0,20 0 129,-19 0-258,19 0 129,-29-2 129,29 2-258,-21 0-129,21 0 129,-19 0-129,19 0 0,-19 0 0,19 0 0,-19 12 0,19-12 0,-21 17-129,21-17 129,-23 19 129,23-19-129,-26 31-129,16-11 129,-1-1 0,11-19 0,-20 37 0,13-16 0,-4-3-129,10-1 129,1-17 0,-7 31 0,7-31 129,-9 31-129,9-31 0,-7 29 0,7-29 129,-7 23-129,7-23 0,-3 24 129,3-24-129,0 25 129,0-25-129,1 23 129,-1-23-129,12 21 129,-12-21 0,18 22-129,-18-22 129,21 19 0,-21-19-129,26 22 129,-26-22-129,29 17 129,-29-17-129,33 16 129,-33-16-129,31 20 0,-31-20 0,33 12 0,-33-12 0,28 6 0,-28-6 0,30 8 0,-30-8 0,31 0 0,-31 0 0,29 0 0,-29 0 129,28 0-129,-28 0-129,23-8-129,-23 8-645,0 0-2580,0 0-774,15-6-387,-15 6-258</inkml:trace>
          <inkml:trace contextRef="#ctx0" brushRef="#br0" timeOffset="14861.0209">83 246 1,'0'0'128,"0"0"259,0 0-129,0 0 0,0 0 129,0 0 0,0 0 129,0 0 258,0 0 129,-19 6 129,19-6 258,0 0 129,0 0-129,0 0-258,0 0 0,0 0-258,0 0-258,0 0 258,0 0-129,0 0-129,0 0 0,0 0 258,0 0-129,0 0 258,0 0-258,0 0 129,0 0-387,0 0 0,0 0 0,0 0-258,0 19 0,0-19-129,0 0 129,0 0 0,17 9 0,-17-9 0,0 0 129,21 0 0,-21 0 0,21-1-129,-21 1 129,22-8 129,-22 8-258,18-5 0,-18 5-129,0 0 129,24-2-129,-24 2 0,0 0 0,23 0 0,-23 0 0,0 0 0,20 0 0,-20 0 0,0 0 0,20 2 0,-20-2 0,0 0 0,20 0 0,-20 0 0,0 0 0,18 2 0,-18-2 129,0 0-129,0 0 0,21 5 0,-21-5 0,0 0 0,0 0 0,20 0 0,-20 0 0,0 0 0,0 0 0,21-2 0,-21 2 0,0 0 0,0 0 0,0 0 0,19-5 0,-19 5 0,0 0 0,0 0-129,0 0 129,0 0-387,0 0-645,28-10-2709,-28 10-387,0 0-387,0 0-129</inkml:trace>
          <inkml:trace contextRef="#ctx0" brushRef="#br0" timeOffset="18782.0264">-499-1178 129,'0'0'2064,"0"0"-129,0 0-129,0 0-129,0 0-258,0 0-516,0 0 0,0 0-258,0 0 0,0 0 0,0 0-129,0 0 0,0 0 0,-14 0-258,14 0 258,0 0-258,0 0 0,-20-2 0,20 2-129,0 0 0,-23-1 0,23 1-129,-16-4 387,16 4-258,0 0 0,-26 0 0,26 0 129,-22 0-129,22 0 129,-24 0-129,24 0 0,-30 4 0,30-4-129,-31 15 129,31-15-129,-31 12 258,31-12-258,-33 8 0,33-8 129,-28 13 0,28-13-129,-28 8 129,28-8 0,-19 10-129,19-10 129,0 0 0,-28 20-129,28-20 0,0 0 129,-17 26-129,17-26 0,-11 17 0,11-17 0,-10 18 0,10-18-129,-7 21 129,7-21 0,-3 20 0,3-20 0,-6 18 0,6-18 0,-3 24 0,3-24 0,-4 19 0,4-19 0,-1 18 0,1-18 0,0 0 0,0 25 0,0-25 0,0 0 0,1 18 129,-1-18-129,0 0 129,0 0 0,18 28 0,-18-28 0,0 0 0,0 0 0,26 18 129,-26-18-129,0 0 0,17 9 0,-17-9 0,0 0 129,21 10-129,-21-10-129,0 0 129,21 12-129,-21-12 0,0 0 129,21 14-129,-21-14 0,0 0 0,26 11 0,-26-11 0,24 6 129,-24-6-129,24 8 258,-24-8-258,30 4 129,-30-4-129,28 0 129,-28 0-129,29 2 0,-29-2 129,28 0-129,-28 0 129,26 0-129,-26 0 0,26 0 0,-26 0 0,24 0 129,-24 0-129,25-4 0,-25 4 0,20-2 0,-20 2 0,19-2 0,-19 2 0,0 0 0,20 0 0,-20 0 0,0 0 0,0 0 0,0 0 0,20 0-387,-20 0-516,0 0-2967,0 0-387,0 0 0,0 0-645</inkml:trace>
          <inkml:trace contextRef="#ctx0" brushRef="#br0" timeOffset="19892.028">-898-583 1161,'0'0'3870,"0"0"0,0 0-1032,9-10-1032,-9 10-258,0 0-516,12-19-258,-12 19-258,0 0-129,23 0 258,-23 0-258,0 0 129,17 0-129,-17 0 0,19 0 129,-19 0-258,21 2 129,-21-2-129,22 3-129,-22-3 129,26 4-129,-26-4-129,26 4 129,-26-4 0,28 0-129,-28 0 0,25 2 129,-25-2 0,22 0-129,-22 0 129,23 0-129,-23 0 0,0 0 129,27 2-129,-27-2 0,18 2 129,-18-2-129,22 0 0,-22 0 129,25 0-129,-25 0 0,26 0 129,-26 0-129,22 0 0,-22 0 0,18-2 129,-18 2-129,0 0-129,24-2 258,-24 2-258,0 0 129,19 0 0,-19 0 0,0 0 0,0 0 0,21 0 0,-21 0 0,0 0 0,0 0 0,19 0 0,-19 0-129,0 0 129,19 6-129,-19-6-387,21 4-3741,-21-4 129,0 0-516,0 0-129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1:42:22.55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43B3134-06A0-4FED-9D0F-95EBFE724AFC}" emma:medium="tactile" emma:mode="ink">
          <msink:context xmlns:msink="http://schemas.microsoft.com/ink/2010/main" type="writingRegion" rotatedBoundingBox="11678,14036 12185,14036 12185,14708 11678,14708"/>
        </emma:interpretation>
      </emma:emma>
    </inkml:annotationXML>
    <inkml:traceGroup>
      <inkml:annotationXML>
        <emma:emma xmlns:emma="http://www.w3.org/2003/04/emma" version="1.0">
          <emma:interpretation id="{4308AD72-3F16-445B-8B33-5B0B7CFDF48A}" emma:medium="tactile" emma:mode="ink">
            <msink:context xmlns:msink="http://schemas.microsoft.com/ink/2010/main" type="paragraph" rotatedBoundingBox="11678,14036 12185,14036 12185,14708 11678,147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CDC133-864E-4693-977A-C74E24E932C8}" emma:medium="tactile" emma:mode="ink">
              <msink:context xmlns:msink="http://schemas.microsoft.com/ink/2010/main" type="line" rotatedBoundingBox="11678,14036 12185,14036 12185,14708 11678,14708"/>
            </emma:interpretation>
          </emma:emma>
        </inkml:annotationXML>
        <inkml:traceGroup>
          <inkml:annotationXML>
            <emma:emma xmlns:emma="http://www.w3.org/2003/04/emma" version="1.0">
              <emma:interpretation id="{1AAF9F36-C02C-4500-897C-712053A15309}" emma:medium="tactile" emma:mode="ink">
                <msink:context xmlns:msink="http://schemas.microsoft.com/ink/2010/main" type="inkWord" rotatedBoundingBox="11678,14036 12185,14036 12185,14708 11678,14708"/>
              </emma:interpretation>
              <emma:one-of disjunction-type="recognition" id="oneOf0">
                <emma:interpretation id="interp0" emma:lang="en-US" emma:confidence="0">
                  <emma:literal>E</emma:literal>
                </emma:interpretation>
                <emma:interpretation id="interp1" emma:lang="en-US" emma:confidence="0">
                  <emma:literal>[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£</emma:literal>
                </emma:interpretation>
              </emma:one-of>
            </emma:emma>
          </inkml:annotationXML>
          <inkml:trace contextRef="#ctx0" brushRef="#br0">507 31 1677,'0'0'1935,"0"0"-645,0 0 129,0 0-129,0 0 258,0 0-258,0 0 129,-19-10-258,19 10-258,0 0-129,0 0 0,-24-11-387,24 11 0,0 0 0,0 0-129,-23-10 0,23 10 0,0 0-129,-28 0 129,28 0 0,-26 0 129,26 0-129,-27 0 0,6 0-129,21 0 129,-37 4 0,37-4-129,-38 6 129,38-6-129,-36 7-129,16 1 129,3-4-129,17-4 0,-33 20 0,33-20 0,-26 17 129,26-17-129,-29 12 129,29-12-129,-21 12 129,21-12-129,0 0 129,-23 15-129,23-15 129,0 0-129,0 0 0,-21 19 0,21-19 0,0 0 0,-10 19 0,10-19 0,0 0 0,-12 24 0,12-24 0,0 0 0,-9 25 0,9-25 129,-5 18-129,5-18 0,-2 19 129,2-19 0,0 28-129,0-28 258,0 20-129,0-20 258,4 21-258,-4-21 0,10 18 0,-10-18 0,10 18 0,-10-18-129,13 19 0,-13-19 0,0 0 129,17 24-129,-17-24 0,0 0 129,16 14 0,-16-14-129,0 0 129,24 16-129,-24-16 129,0 0 0,28 10-129,-28-10 129,19 5-129,-19-5 129,17 2-129,-17-2 0,23 2 0,-23-2 0,21 0 0,-21 0 0,22 0 0,-22 0 0,23 4 0,-23-4 0,26 2 0,-26-2 0,29 0 0,-29 0 0,30 4 0,-30-4 0,29 0 0,-29 0 0,30 0 0,-30 0 0,28-4 0,-28 4 0,22-2 0,-22 2 0,0 0 0,23-10 0,-23 10 0,0 0 0,0 0-258,0 0-387,24 0-1548,-24 0-2193,0 0 0,0 0-516,0 0-129</inkml:trace>
          <inkml:trace contextRef="#ctx0" brushRef="#br0" timeOffset="970.0014">28 672 2967,'2'-19'3483,"-2"19"129,0 0-1161,17-4-387,-17 4-645,0 0-387,0 0-258,0 0 0,23-4-258,-23 4 129,0 0-258,27 0 129,-27 0-129,21 0 0,-21 0 129,28 0-258,-28 0 0,26 0-129,-26 0 0,30 0 0,-30 0 0,29 0-129,-29 0 129,33 0-129,-33 0 0,33 0 0,-33 0 0,31 0 0,-31 0 129,33 0-129,-33 0 0,30 0 0,-30 0 129,29 0-129,-29 0 0,21 0 0,-21 0 0,0 0 0,17 0 0,-17 0 0,0 0 0,0 0 0,0 0 0,0 0 0,0 0 0,0 0-129,0 0-129,0 0-387,21 17-1290,-21-17-2451,0 0-129,0 0-258,0 0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1:42:25.52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DBF9651-038E-4657-A7FB-D0B5D2BBFC7F}" emma:medium="tactile" emma:mode="ink">
          <msink:context xmlns:msink="http://schemas.microsoft.com/ink/2010/main" type="writingRegion" rotatedBoundingBox="5017,15563 13353,15525 13356,16125 5019,16163"/>
        </emma:interpretation>
      </emma:emma>
    </inkml:annotationXML>
    <inkml:traceGroup>
      <inkml:annotationXML>
        <emma:emma xmlns:emma="http://www.w3.org/2003/04/emma" version="1.0">
          <emma:interpretation id="{9FF2DA45-22FE-42F2-AAA3-070FE9AD1C14}" emma:medium="tactile" emma:mode="ink">
            <msink:context xmlns:msink="http://schemas.microsoft.com/ink/2010/main" type="paragraph" rotatedBoundingBox="5017,15563 13353,15525 13356,16125 5019,161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5234A3-7813-405F-A931-74918653E25B}" emma:medium="tactile" emma:mode="ink">
              <msink:context xmlns:msink="http://schemas.microsoft.com/ink/2010/main" type="line" rotatedBoundingBox="5017,15563 13353,15525 13356,16125 5019,16163"/>
            </emma:interpretation>
          </emma:emma>
        </inkml:annotationXML>
        <inkml:traceGroup>
          <inkml:annotationXML>
            <emma:emma xmlns:emma="http://www.w3.org/2003/04/emma" version="1.0">
              <emma:interpretation id="{21263F41-C2ED-4A8E-AF16-B5DDBA7543D3}" emma:medium="tactile" emma:mode="ink">
                <msink:context xmlns:msink="http://schemas.microsoft.com/ink/2010/main" type="inkWord" rotatedBoundingBox="5017,15563 5484,15561 5487,16161 5019,16163"/>
              </emma:interpretation>
              <emma:one-of disjunction-type="recognition" id="oneOf0">
                <emma:interpretation id="interp0" emma:lang="en-US" emma:confidence="1">
                  <emma:literal>E</emma:literal>
                </emma:interpretation>
                <emma:interpretation id="interp1" emma:lang="en-US" emma:confidence="0">
                  <emma:literal>£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G</emma:literal>
                </emma:interpretation>
              </emma:one-of>
            </emma:emma>
          </inkml:annotationXML>
          <inkml:trace contextRef="#ctx0" brushRef="#br0">-4212 1466 645,'0'0'2322,"0"0"-258,-10-21-129,10 21 0,0 0-516,0 0-258,-28-14 129,28 14-516,-19-2 0,19 2-258,-19 0-129,19 0-129,-24 6 0,24-6 0,-25 10 258,25-10-258,-22 11 129,22-11-129,-24 12 0,24-12 129,-23 10-258,23-10 258,-24 18-258,24-18 0,-23 13 0,23-13 0,-23 10 0,23-10 0,-19 15 0,19-15 0,-24 17-129,24-17 129,-17 20-129,17-20 129,-18 25-129,18-25 0,-14 29 0,14-29 0,-13 27 0,13-27 0,-14 25 0,14-25 0,-7 20 0,7-20 129,-7 23-258,7-23 129,-4 31 0,4-31 0,0 32 0,0-32 0,0 38 0,0-38 0,4 27 0,-4-27 0,12 21 0,-12-21 129,16 20-129,-16-20 129,15 18 0,-15-18-129,23 16 129,-23-16 0,26 18-129,-26-18 0,29 13 129,-29-13-129,28 10 129,-28-10-129,28 16 0,-28-16 129,26 9-129,-26-9 0,19 14 129,-19-14-129,19 14 0,-19-14 0,21 6 0,-21-6 0,21 4 0,-21-4 0,21 2-129,-21-2-516,27 0-2709,-27 0-645,0 0-516,0 0 0</inkml:trace>
          <inkml:trace contextRef="#ctx0" brushRef="#br0" timeOffset="720.001">-4524 1765 1032,'0'0'3612,"0"0"-129,0 0-516,0 0-1032,0 0-516,0 0-258,0 0 0,0 0-387,0 0 129,0 0-129,12 0 0,-12 0-129,0 0 0,19-14-258,-19 14 0,21-4-129,-21 4-129,24-4-129,-24 4 129,32 0-129,-32 0 0,33 0 0,-33 0 0,36 4-129,-17-4 129,0 4 0,-19-4 0,33 6 0,-33-6 0,33 4 0,-33-4 129,30 2-258,-30-2 258,22 0-129,-22 0 0,0 0 0,0 0 0,21 2-129,-21-2-258,0 0-774,0 0-2838,0 0-387,0 0-129,24 6-387</inkml:trace>
        </inkml:traceGroup>
        <inkml:traceGroup>
          <inkml:annotationXML>
            <emma:emma xmlns:emma="http://www.w3.org/2003/04/emma" version="1.0">
              <emma:interpretation id="{E68C284A-3655-4CFF-8B59-73BCE2670FBA}" emma:medium="tactile" emma:mode="ink">
                <msink:context xmlns:msink="http://schemas.microsoft.com/ink/2010/main" type="inkWord" rotatedBoundingBox="8649,15610 9154,15607 9156,16102 8651,16104"/>
              </emma:interpretation>
              <emma:one-of disjunction-type="recognition" id="oneOf1">
                <emma:interpretation id="interp5" emma:lang="en-US" emma:confidence="0">
                  <emma:literal>E</emma:literal>
                </emma:interpretation>
                <emma:interpretation id="interp6" emma:lang="en-US" emma:confidence="0">
                  <emma:literal>£</emma:literal>
                </emma:interpretation>
                <emma:interpretation id="interp7" emma:lang="en-US" emma:confidence="0">
                  <emma:literal>z</emma:literal>
                </emma:interpretation>
                <emma:interpretation id="interp8" emma:lang="en-US" emma:confidence="0">
                  <emma:literal>€</emma:literal>
                </emma:interpretation>
                <emma:interpretation id="interp9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2350.0033">-636 1492 645,'0'0'3354,"0"0"-387,-21-16-516,21 16-387,0 0-387,-24 0-387,24 0-258,-19 0 0,19 0-516,-19 4 0,0-2-129,19-2 129,-30 17-258,30-17 0,-33 27-129,33-27 0,-31 27 0,31-27-129,-31 27 129,17-9-129,14-18 0,-26 33 0,26-33 0,-23 30 0,23-30 0,-17 34 0,17-34 0,-17 29 0,17-29 0,-9 23 0,9-23-129,-7 31 129,7-31 129,-3 21-129,3-21 129,0 25-129,0-25 129,-2 28 0,2-28 0,12 23 129,-12-23-129,17 27 129,-17-27-129,23 21 129,-23-21-129,26 16 129,-26-16-129,31 13 0,-31-13 129,33 10-129,-12-8-129,-21-2 129,36 2-129,-16 2 0,0-4 0,-1 0 0,-19 0 129,37 0-129,-37 0 0,24 0 0,-24 0 0,23 0 0,-23 0-129,17 0-129,-17 0-129,0 0-258,31 0-645,-31 0-2838,0 0-387,0 0-387,19-10 516</inkml:trace>
          <inkml:trace contextRef="#ctx0" brushRef="#br0" timeOffset="2850.004">-884 1755 1677,'0'0'3999,"0"0"129,0 0-903,0-12-1419,0 12 129,0 0-645,0 0-129,0 0-258,21-3-129,-21 3-129,19-6-129,-19 6-129,26-2 0,-9 0-258,9 2 0,-7 0 0,8 0 0,-1 2-129,0 0 0,1 0 129,1 0-129,-4 3-387,-4-5-258,13 14-1677,-14-10-1935,1 0-387,-20-4-258,30 6 0</inkml:trace>
        </inkml:traceGroup>
        <inkml:traceGroup>
          <inkml:annotationXML>
            <emma:emma xmlns:emma="http://www.w3.org/2003/04/emma" version="1.0">
              <emma:interpretation id="{C99D92E1-78E2-46FA-840C-4C3BEE7BABDB}" emma:medium="tactile" emma:mode="ink">
                <msink:context xmlns:msink="http://schemas.microsoft.com/ink/2010/main" type="inkWord" rotatedBoundingBox="13023,15562 13353,15561 13356,16047 13025,16048"/>
              </emma:interpretation>
              <emma:one-of disjunction-type="recognition" id="oneOf2">
                <emma:interpretation id="interp10" emma:lang="en-US" emma:confidence="1">
                  <emma:literal>E</emma:literal>
                </emma:interpretation>
                <emma:interpretation id="interp11" emma:lang="en-US" emma:confidence="0">
                  <emma:literal>£</emma:literal>
                </emma:interpretation>
                <emma:interpretation id="interp12" emma:lang="en-US" emma:confidence="0">
                  <emma:literal>z</emma:literal>
                </emma:interpretation>
                <emma:interpretation id="interp13" emma:lang="en-US" emma:confidence="0">
                  <emma:literal>t</emma:literal>
                </emma:interpretation>
                <emma:interpretation id="interp14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4640.0065">3655 1437 3096,'2'18'3741,"-2"-18"-1032,0 0-516,-10-8-645,10 8-258,0 0-129,0 0-258,-19-18-129,19 18-258,0 0 0,0 0 0,-26 0-258,26 0 0,-20 0-129,20 0-129,-22 8 129,22-8-129,-24 18 0,24-18 129,-28 23-129,28-23 0,-28 31 0,28-31 0,-23 32 0,23-32 0,-20 30 0,20-30 0,-16 29 0,7-8 0,9-21 129,-12 28-129,12-28 129,-5 34-129,5-34 129,-2 29 0,2-29-129,0 29 0,0-29 129,0 32-129,0-32 0,0 26 0,0-26 0,7 25 129,-7-25-129,7 22 129,-7-22 0,0 0 0,16 23 0,-16-23 129,0 0-129,27 22 258,-27-22-129,20 6-129,-20-6 0,27 10 0,-27-10 0,28 4-129,-28-4 129,30 2-129,-30-2 0,29 2 0,-29-2 0,26 0-129,-26 0-387,24-4-516,1 4-2580,-25 0-774,21-9-258,-21 9-387</inkml:trace>
          <inkml:trace contextRef="#ctx0" brushRef="#br0" timeOffset="5131.0072">3433 1728 2709,'0'0'3999,"0"0"-1161,14 0-258,-14 0-387,0 0-258,0 0-129,19-2-258,-19 2-387,19-14 0,-19 14-387,25-13-258,-25 13-129,27-16-129,-27 16-129,35-4-129,-16 4-129,0 0-129,7 0-645,-26 0-3354,38 0-258,-17-8-387,7 4-129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9T13:58:22.5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17944 14408 2709,'-3'-23'2967,"2"4"-387,-2 8-516,3 11-387,-7-17-129,7 17-258,-4-10-129,4 10-129,0 0-258,0 0 129,-6-14-387,6 14 0,0 0-129,0 6 0,0-6-258,1 24 0,2-2 0,2 9 0,1 4 0,1 11 129,2 3-258,-2 5 258,0 5-387,-2-4 258,0 1-129,-1-8-129,-1-2 0,-3-13-129,0-2-129,0-13-387,0-2-516,0-16-2193,0 0-1032,-1-6-129,1-9 258</inkml:trace>
  <inkml:trace contextRef="#ctx0" brushRef="#br0" timeOffset="524.03">18208 14558 2451,'0'0'2580,"8"-5"-387,-8 5-774,0 0 0,0 0-258,0 0-129,12-7-258,-12 7 0,0 0-258,0 0 387,0 0-258,6-15 129,-6 15-129,0 0-258,0 0 0,-4 7 0,-6 0-129,0 2-129,-1 4-129,-4 3 129,0 0-129,-1 5 129,0-3 0,0-1-129,4-1 129,2 0-129,3-4 129,7-12 0,-7 20 129,7-20-129,3 15 129,-3-15 0,19 18 0,-3-11-129,1 5 0,2-3 0,2 3-129,-1-1 0,0 1-129,0 0-129,-2-5-129,-2 8-645,-8-13-1161,2 7-2064,-10-9-387,7 9-258</inkml:trace>
  <inkml:trace contextRef="#ctx0" brushRef="#br0" timeOffset="2360.135">18565 14615 1161,'0'0'4128,"0"0"129,0 0-903,0 0-903,0 0-645,0 0-387,12 1-516,-4-1-129,8 0-258,-2 0-387,1 0-387,4 3-645,-7-5-1548,2 1-1806,-1-1-258,-3 2-387</inkml:trace>
  <inkml:trace contextRef="#ctx0" brushRef="#br0" timeOffset="2556.1461">18555 14835 3870,'3'20'3870,"4"-20"129,10 0-258,2-2-3483,0-4-516,3-7-903,2 1-2451,2 5-645,-4-9 387</inkml:trace>
  <inkml:trace contextRef="#ctx0" brushRef="#br0" timeOffset="3172.1815">19112 14481 1419,'0'-21'3612,"0"21"-516,-13-14-903,-4 7-387,2 7-516,-8 0-129,6 8-258,-8-1-129,4 11 0,-2 0-387,6 11 129,0-2 0,6 1-129,1 3-129,8 2 129,2-6-258,3 0 129,6-7 0,7-6-129,-1-10 129,5-4-129,0-7 0,2-10 0,1-9 0,-1-3-129,-4-6 129,2 0 0,-6 0 0,-1 2 129,-3 3 129,-3 7-258,-3 7 129,-4 16 0,0 0 0,0 0-129,-4 16 129,1 11-129,0 8-129,0 10 129,3 2-129,0 4 0,0 3-129,0 0 0,4-3 129,0-5-387,-2-1 0,1-13-258,0 2-516,-3-20-774,1 3-2709,-1-17-258,0 0-258</inkml:trace>
  <inkml:trace contextRef="#ctx0" brushRef="#br0" timeOffset="3627.2075">19327 14380 5160,'0'0'4773,"9"0"-129,-9 0-258,0 0-3354,9 0-387,-9 0 0,15 3 0,-3-3-258,5 0 0,0 0-258,4 0 0,-1-2 0,1-1 0,0-2-129,1 3 129,1 0-129,-5 2 129,-2 0-129,-1 7 0,-7 6 0,-1 6 0,-5 3 0,-2 10 0,-1 8 0,-6 6 0,-1 3 0,-3 6 129,2-1-129,-3-1-129,3-4 0,-1-4-129,4-9 0,-3-9-516,6 0-258,3-27-774,-4 24-1935,4-24-1032,0 0-387,0 0 387</inkml:trace>
  <inkml:trace contextRef="#ctx0" brushRef="#br0" timeOffset="3840.2197">19432 14742 5934,'0'0'5289,"10"0"-516,4 0-258,6 3-3354,-4-4-258,8 1-387,1 0-774,-5-5-1290,8 5-2838,-7-4-387,-2 0 0,-5-6-645</inkml:trace>
  <inkml:trace contextRef="#ctx0" brushRef="#br0" timeOffset="5011.2867">15377 14711 2451,'0'66'2838,"0"-31"0,1 6-903,-1-3-258,0 5-516,-1-7-258,1 4-387,-4-6-258,2 1-387,-1 1-387,0-10-258,1 2-903,0-1-1677,-3-7-387,5-1 258</inkml:trace>
  <inkml:trace contextRef="#ctx0" brushRef="#br0" timeOffset="5491.3141">15571 14832 774,'-13'19'3225,"10"-1"258,-6 5-1161,3 2-1032,2 9-258,3 4-258,1 3-387,5 1-129,3-1 129,4-2-129,3-6-129,2-5-129,1-8 0,1-11 129,3-9-129,-5-8 129,5-11 129,-5-7 129,-1-3 0,-4-10 258,3 2 129,-11-10-258,1 7 129,-5-6-129,-2 5 129,-9 1-387,-1 10 0,-3 4-129,0 9-129,-4 10-129,2 8 0,3 10-129,-6 7-645,13 13-1806,2-1-1290,1 1-129,4-2-387</inkml:trace>
  <inkml:trace contextRef="#ctx0" brushRef="#br0" timeOffset="5903.3376">15949 14837 129,'2'-17'3483,"-10"17"387,2 14-516,-6 8-2064,2-1-387,5 14-129,-2 0-387,7 8-387,3-2 129,4 4-258,5-6 129,6-7 0,2-3 0,4-10 0,2-13 129,0-6-129,0-13 129,0-10 0,-4-10 387,-4-1-129,-5-12 129,-2 5 258,-11-8-258,-2 8 129,-12-2-129,-5 13 0,-3 8-516,-5 8 0,6 14-1419,-6 9-2322,8 12-516,2 7-258,3 0 258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9T13:58:55.0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20308 14110 2580,'0'0'3354,"0"0"-1677,-3 15-774,3-15-129,5 9 0,-5-9 0,20 12-258,-4-6 129,3 2-129,8 1 0,2-1-387,2-1 129,7 0-129,1-5-129,0 0 0,3-2 0,-3 0 0,-1-4 0,-3-2 258,-5-2-258,-1 3 258,-10-1 0,-3 0 0,-5 3-129,-11 3 0,0 0 129,-11-6-129,-9 4 0,-6 1 0,-8-1-129,-5 2 258,-7-1-129,0 1 129,-4 0 129,2 1 0,-2 1-129,4 3 0,2-2 0,7 5 0,1-2 0,8-2 129,5-1-129,7-1-129,2-1 0,14-1 0,0 0-129,0 0 0,16 11 0,3-8 0,10 2 0,2 1-129,10 1-129,2-4 0,7 4-387,-2-6-387,7 10-1161,-9-6-2064,3-4-387,-2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9T14:01:30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16306 12110 8901,'1'7'4515,"-1"5"-129,0 8-645,-3 2-3096,3 13 0,-2 2-129,2 9-258,0 4 0,0 6 129,0-3 129,0 4-258,0-8 129,2 3-129,0-10-129,3-3 0,0-6 129,2-7-129,0-9-129,6-5 0,1-10-129,0-2-129,6-3-258,-6-19-1419,5 2-2451,-3-3-258,-2 2-387,-7-4-258</inkml:trace>
  <inkml:trace contextRef="#ctx0" brushRef="#br0" timeOffset="189.0108">16199 12597 9159,'-27'-1'5031,"27"1"-516,5-15-258,7-2-3483,14 5-258,1-3-387,6-4-258,6 7-903,-3-11-2322,1 6-1032,-2-6-387,-2 2-258</inkml:trace>
  <inkml:trace contextRef="#ctx0" brushRef="#br0" timeOffset="576.0328">16554 12153 7353,'-9'-30'4773,"9"30"0,0 0-387,0 0-2580,2 15-774,8 12-129,-3 1-516,4 17-129,0 2-129,0 3 129,1 3-129,-3 1-129,0-6 258,0-1-258,-5-11 129,1-10-129,-2-6 129,-3-20-129,0 0-258,0 0 258,9-8-129,-6-15 129,4-4-129,2-6 129,4-3-129,3 4 0,1 0 129,3 6 0,0 8 0,-1 7 0,-1 11 0,-4 4-129,-2 15 0,-2 3-129,-2 7-129,-7-2-516,9 8-903,-10-12-2709,5-3-129,-3-6-258,-2-14-129</inkml:trace>
  <inkml:trace contextRef="#ctx0" brushRef="#br0" timeOffset="984.0563">16967 12506 6321,'31'-14'4902,"-19"7"-387,2-2-129,1-10-2451,4 10-1032,-5-9 0,6 4-387,-6-6 0,0 2-129,-4-4-129,0 5 0,-5-5 0,-1 0 0,-4 0-129,-5 5 129,-7 4 0,0 1-129,-5 4 0,1 8 0,-6 9 0,4 11 0,-1 8 0,4 6 129,4 4-129,5 7 0,6-1-129,0-1 129,6-2 129,6-6-258,3-2 258,2-7-258,0-5 0,-1-6 0,4-7-258,-6-8-645,10 0-2451,-10-14-1419,3-4-387,-6-9-129,6-3-387</inkml:trace>
  <inkml:trace contextRef="#ctx0" brushRef="#br0" timeOffset="1344.0769">17298 12254 11481,'0'0'5031,"9"11"-387,-9 6 129,6 11-3999,-4-3-387,4 8 0,-1-2-129,4-1-129,0-2 0,0-2-129,-1-10 129,3 0 0,-2-10 0,2-7 0,-2-4 0,1-10 0,2-4 0,2-6 129,3-2-129,-3 0-129,3 2 129,2 3 0,-3 5-129,0 5 0,0 7 129,-1 5-129,-1 8 0,1 11 0,-3 4 0,0 1 0,0 5-258,-3 1-258,6 6-2064,-10-11-2451,4-2 258,-7-12-645,-2-11-387</inkml:trace>
  <inkml:trace contextRef="#ctx0" brushRef="#br0" timeOffset="2036.1164">18743 11904 9804,'33'61'4644,"-16"-12"-129,-2 10-387,-4 7-4128,0 6-387,0 8-903,-8-10-1935,0-1-1032,-3-11-258,-3-11-258</inkml:trace>
  <inkml:trace contextRef="#ctx0" brushRef="#br0" timeOffset="2336.1336">18673 12148 8385,'0'-106'5160,"8"68"-129,1-5-258,8 24-2967,2-10-645,12 12-516,1-1-129,6 9-258,3 5-129,1 7-129,-1 12 0,-2 4 0,-8 6-129,-5 0 129,-12 3-129,-10 2 129,-8 2-129,-14-2 129,-9-3-129,-8-2 129,-2-1-129,1-5-258,4 0-903,5-9-3354,12-4-129,15-6-258,0-11-516</inkml:trace>
  <inkml:trace contextRef="#ctx0" brushRef="#br0" timeOffset="2688.1537">19369 11954 9417,'-48'36'4773,"20"-9"-387,1-2-1290,5 7-2580,6 0-129,6 2 0,9-3-258,4-4 258,15-3-258,8-10 0,7-7-129,4-8 0,2-9 0,1-10-129,-2-8 258,-4-7 0,-10-4 129,-9 3 0,-11-6 129,-8 6-129,-12-2 0,-10 15 0,-5 8 0,-5 8-258,3 7-258,-2 2-1161,11 19-2967,6 1-258,10 2-387,8-3-387</inkml:trace>
  <inkml:trace contextRef="#ctx0" brushRef="#br0" timeOffset="3036.1736">19827 11862 10320,'1'-14'5031,"-20"4"-129,-1 10-258,-7 7-3870,-1 9-516,1 0-129,2 7 0,8 2-129,3-3 0,10 3 0,5 0 129,11-5-258,7-1 258,3-1-258,4-1 129,-4-1 0,-1 3 0,-6-4 0,-6 0 0,-7 2 0,-6 0 129,-10 1-129,-8 3 129,-4-2-129,-1-5 0,-1 2-645,-2-15-2322,10 4-1677,5-5-258,9-11-258,6-11-516</inkml:trace>
  <inkml:trace contextRef="#ctx0" brushRef="#br0" timeOffset="3312.1893">20065 11579 10836,'18'-49'5418,"-18"49"-387,0 0 0,-8 17-4257,1 13-516,0 8 129,1 11-258,2 7-129,4 6 258,0 5-258,-2 1 129,4 0 0,5 0-129,-2-4-129,0-3 258,3-10-258,1-9 0,2-9-129,-1-16-129,7 2-903,-17-19-3483,24-9-129,-15-11-516,-1-4-387</inkml:trace>
  <inkml:trace contextRef="#ctx0" brushRef="#br0" timeOffset="3484.1993">19945 12042 7611,'-56'-6'5418,"42"6"-387,14 0-129,0 0-1806,20-7-2580,9 2-258,5-5-516,6-4-1032,6 4-3483,-1-2 0,6-1-645,-9-7-129</inkml:trace>
  <inkml:trace contextRef="#ctx0" brushRef="#br0" timeOffset="3764.2153">20896 11433 7224,'-52'36'5160,"19"-6"-129,4 11-129,-11 0-3354,15 18-258,-2 2-258,9 11-387,4 1-129,10 5-258,4-2-258,7-5-516,15 6-2451,-3-18-1935,5-9-258,-3-19-387,4-9-387</inkml:trace>
  <inkml:trace contextRef="#ctx0" brushRef="#br0" timeOffset="3996.2285">21050 11554 11352,'19'3'5676,"-14"16"-774,0 13 129,-10 12-4902,5 11-129,2 10 129,1 8-129,-1 2-129,1 1-258,1 3-387,-4-19-1032,8-3-2967,-8-19-258,3-11-387,-3-27-258</inkml:trace>
  <inkml:trace contextRef="#ctx0" brushRef="#br0" timeOffset="4280.2447">21026 11847 7611,'-18'-93'5418,"16"60"-387,2 5 129,14 11-2838,2-2-1419,9 7-129,4 2-387,5 7 0,0 3-129,2 5-258,-3 12-129,-5 4 0,-4 4 129,-9 2-129,-7 1 0,-9 3 129,-1-4 0,-10-3 129,-7-5 0,-2-4 0,-6-5-258,1-5 0,3-2-516,-3-14-1548,10 4-2838,3-8-258,10-3-258,4-7-387</inkml:trace>
  <inkml:trace contextRef="#ctx0" brushRef="#br0" timeOffset="4544.2599">21539 11315 11352,'39'3'5547,"-23"18"-387,-4 8-258,1 16-4386,1 6-258,2 15 0,-1 10-129,0 3-129,-4 7 0,-3-1 0,-3-5 0,-5-10-129,0-4 0,-8-15-129,-2-7-129,-3-20-129,2-1-516,-7-20-3225,8-3-645,0-10-387,6-7-258</inkml:trace>
  <inkml:trace contextRef="#ctx0" brushRef="#br0" timeOffset="5016.2869">22490 11603 8643,'-8'-26'5418,"8"26"-258,-15-19-387,6 19-3612,-12-2-258,3 6-129,-12 3-258,2 11-129,-4 4-129,3 6 0,1 0-129,4 2-129,9 1 258,5-1-258,10 6 0,5-8 258,10-1-129,7-4 0,5-5 0,5-1 0,2-7-258,2-6 0,2-3-129,-6-1-387,1-1-387,-8-18-1548,-2 13-2709,-11-4 0,-1 6-387,-11 4-129</inkml:trace>
  <inkml:trace contextRef="#ctx0" brushRef="#br0" timeOffset="5197.2972">22167 12090 8256,'-13'32'5160,"21"-23"-129,13-8-387,15 1-3612,-1-7-387,14-2-516,1 2-774,-2-11-2451,5 3-1419,-1-2-645,-6-1-258,-3-1 129</inkml:trace>
  <inkml:trace contextRef="#ctx0" brushRef="#br0" timeOffset="5460.3123">23000 11569 11352,'13'-5'5418,"-13"11"-516,0 17 129,-14 8-4902,7 10 0,0 2 0,2 10 0,3 2-258,1 1 0,1 2-258,0-10-387,9 3-1161,-8-18-2838,5-8-387,-5-13-387,-1-12-129</inkml:trace>
  <inkml:trace contextRef="#ctx0" brushRef="#br0" timeOffset="5748.3288">22884 11624 10191,'-7'-70'5547,"11"44"-387,15 14 258,5-4-4515,15 12-129,4 2-258,9 2-129,4 6-129,2 8-129,-1 5-129,-4 6 0,-8 1-129,-8 3 258,-13 0-129,-16-1 0,-8-3 0,-13-1 0,-15-3 129,-14-1-258,-6 1 0,-7-3-387,10 5-2838,-8-12-1677,10 2-129,4-13-516,12 0-516</inkml:trace>
  <inkml:trace contextRef="#ctx0" brushRef="#br0" timeOffset="6732.3851">16647 13099 10707,'-4'15'4644,"-7"-7"-516,-1 11-258,-6-9-3483,2 9 129,-4 0 0,8 3-129,-2-3 0,4 4 0,3-4-129,7 1-129,1-3 129,9 4-258,6-1 129,5-1-129,0 4 0,1-1 129,1 3-258,-3 2 258,-9 0-129,-3-1 0,-8-4 0,-5 2 129,-9-7-129,-7-3 0,-3-7 0,-2-1 0,4-5 0,0-1-258,7-1-129,1-12-1032,14 13-3225,2-25 0,12 10-258,4-10-516</inkml:trace>
  <inkml:trace contextRef="#ctx0" brushRef="#br0" timeOffset="7076.4046">16947 13268 9933,'0'18'4773,"-11"-5"-258,-4 8-258,-4-6-2967,9 14-645,3-4-129,7 3-258,1-4 0,12 0 0,4-7 0,8 0-129,3-9 0,5-6 0,-1-2 0,1-14 0,-5-7-129,-3-1 129,-7-5 129,-5-5 0,-5 0-129,-8-2 129,-3-4-129,-10 6 0,-5 5 0,-1 7 0,-8 6-258,3 9-129,0 7-258,-1 8-774,10 14-3483,-3 2-129,10 7-258,3-9-258</inkml:trace>
  <inkml:trace contextRef="#ctx0" brushRef="#br0" timeOffset="7272.4159">17418 13475 11868,'40'57'5160,"-28"-26"-516,-2 5 129,-10-3-4128,0 11-258,0 4-258,-7-1-516,2 3-4128,-6-11-258,-2-4-129,2-17-516</inkml:trace>
  <inkml:trace contextRef="#ctx0" brushRef="#br0" timeOffset="8616.4928">18894 13063 11094,'-9'18'5160,"9"-3"-258,3 11 0,-3-2-4257,4 15-258,-2 6 0,0 9-129,1 4-129,-1 3-129,-2 2 129,0-1-129,0-1-129,0-2 258,1-5-129,1-4 0,3-3-129,4-6-129,3-3-258,0-20-1161,7 3-3096,-2-14-129,7-1-516,-3-12-258</inkml:trace>
  <inkml:trace contextRef="#ctx0" brushRef="#br0" timeOffset="8972.5132">19489 13307 8901,'10'-50'5160,"-10"31"-258,-4-2-387,-2 7-2838,-8-8-903,4 8-258,-4 4-129,4 6 0,-8 4-129,2 10 0,1 13 0,2 8-129,0 5 0,1 11 0,5 3-129,3 7 129,4 1-129,2 4 0,5-1 0,3 3 129,2-4-258,1-5-129,0 1-129,-5-15-387,6 2-2838,-14-19-1290,0-6-387,-5-18-258,-6 0 0</inkml:trace>
  <inkml:trace contextRef="#ctx0" brushRef="#br0" timeOffset="9144.523">19172 13697 11481,'41'-16'5418,"-9"10"-774,-1-5 129,4 3-4515,5 0-129,0 4-774,8 4-3999,-9-3-129,-1 2-516,-5-7-129</inkml:trace>
  <inkml:trace contextRef="#ctx0" brushRef="#br0" timeOffset="9368.5358">19705 13537 10449,'5'30'5289,"0"-10"-516,6 8 0,-7 4-4257,8 10-129,-1 7-258,-1 10-129,-1 1-129,-3 0-129,-2 3-387,-4-17-1419,-2-2-2709,-6-12-129,3-13-387,-4-15-258</inkml:trace>
  <inkml:trace contextRef="#ctx0" brushRef="#br0" timeOffset="9660.5525">19665 13605 10965,'-13'-75'5547,"13"50"-387,0 0-129,8 12-3870,4-3-645,8 11 0,4 3-387,6 2 0,4 5 0,-1 5-258,1 8 0,0-2 129,-8 4-129,-2-3 0,-10-1 0,-8 1 129,-6-1-129,-10 1 0,-7-4 129,-7 2 0,1 0-258,-5-2-129,7 5-1032,-4-8-3483,11-2 0,5-8-387,9 0-645</inkml:trace>
  <inkml:trace contextRef="#ctx0" brushRef="#br0" timeOffset="10024.5734">20385 13190 7740,'-10'0'5160,"-4"-2"-387,14 2 129,-13-2-3483,11 11-129,-9 6-516,2 9-129,-7 12-129,5 8-129,-4 4 0,2 7-129,1 1-129,4 4-129,5-1 129,3 1-129,10-12-258,3-3-258,12 5-1806,-5-22-2838,8-6 129,-5-19-645,4-4-258</inkml:trace>
  <inkml:trace contextRef="#ctx0" brushRef="#br0" timeOffset="10283.5882">20594 13418 11094,'14'32'5160,"-12"-15"-258,2 13-129,-4 3-4515,0 8-387,3 5 0,0 10 129,2 1-129,-2 2 0,1-4-129,-2-5-129,3-2-903,-7-22-2064,2-3-1290,0-23-387,-7 11-516,-3-23 388</inkml:trace>
  <inkml:trace contextRef="#ctx0" brushRef="#br0" timeOffset="10572.6047">20550 13574 11739,'0'-85'5418,"10"54"-258,-1-9-1419,13 15-2709,-3-1-258,11 8-258,-2-1-258,3 13 0,1 5-258,-2 1 0,-3 8 0,-4 11 0,-7 4 0,-5-1-258,-10 4 258,-2-2-129,-10 1 129,-9 2 0,-2-1-129,-5-8 0,2 1 0,-2-2-129,8-1-387,-3-15-1677,13 6-2709,9-7-258,4-8-129,11-10-516</inkml:trace>
  <inkml:trace contextRef="#ctx0" brushRef="#br0" timeOffset="10932.6253">21201 13230 10062,'2'12'5289,"-13"7"-516,-11 9 0,-14 7-4257,5 5-258,-2 2 0,5 2-129,1-1 0,9-1 0,10-5-129,8-2 0,5-12 0,11-8 0,9-8-129,4-7 129,5-11 0,2-9 0,-2-5 0,-1-4 0,-4-4 0,-8-1 129,-5 2-129,-10 5 0,-6 3 129,-13 6-129,-7 9 0,-8 9 129,-2 3-387,-4 10 0,4 10-516,-2-10-1935,11 9-2064,5-7-258,11 2-387,5-17-387</inkml:trace>
  <inkml:trace contextRef="#ctx0" brushRef="#br0" timeOffset="11308.6468">21635 13226 7353,'-12'6'4773,"-7"3"-129,-5 5-258,-5-3-3870,1 7 0,-4-6 0,6 6-258,4-3 129,6 4 0,9-6-129,7 3 0,5 0-129,11-3 129,8 3-258,2-2 0,-1 0 0,1 3 0,-3 1 0,-6-4-258,-7 3 258,-5 1 0,-7 3 0,-10-1 0,-6 4 0,-6-3 258,-3-1-258,2-1-258,1-1-258,0-17-1935,12 4-2064,3-6-516,9-11-387,7-11 129</inkml:trace>
  <inkml:trace contextRef="#ctx0" brushRef="#br0" timeOffset="11584.6626">21813 13010 12384,'15'-5'5418,"-3"20"-258,-15 4-258,-4 11-4644,2 11-129,-2 6 0,-1 12-129,1-3-129,3 6 129,1-4-129,1-1 129,2-4-129,4-8 0,4-3-129,2-10 0,1-7 0,3-5-258,0-11-129,6 4-1419,-10-13-2709,6-1-387,-8-12-387,2 1-129</inkml:trace>
  <inkml:trace contextRef="#ctx0" brushRef="#br0" timeOffset="11780.6738">21702 13404 10320,'-37'-22'5289,"29"22"-258,8 0-903,0 0-3354,15-7-387,4 6-129,8 2-258,1 0-387,11 13-1677,-1-15-2709,2 1-387,-6-8-387,3-2-129</inkml:trace>
  <inkml:trace contextRef="#ctx0" brushRef="#br0" timeOffset="12043.6888">22009 12960 10707,'1'-12'5418,"26"6"-258,-7 6-129,9 15-4128,-1 3-387,5 15 0,0 9-387,-2 7 0,-5 10 129,-6 9-258,-8 6-129,-7-1-129,-7 0 0,-3-8-258,-5-2-258,-11-23-2064,6 1-2322,-3-19-258,7-9-258,4-13-258</inkml:trace>
  <inkml:trace contextRef="#ctx0" brushRef="#br0" timeOffset="12560.7184">23200 13049 9417,'24'-34'5289,"-24"19"-258,-9 8 0,-23 0-4386,1 7-129,-15 8 129,-2 13-258,-10 5-129,2 9 129,-2 6-258,5 1 129,10 4-129,9 2 0,15-9 0,12 0-129,11-7 0,16-7 0,12-7 129,8-1-129,8-9-129,5-9-258,-2 5 0,-2-11-516,5 7-2709,-18-11-1677,-3 1-258,-16-1-258,-7 4 0</inkml:trace>
  <inkml:trace contextRef="#ctx0" brushRef="#br0" timeOffset="12748.7292">22802 13599 8514,'22'14'5418,"-1"-14"-258,11 0-387,-5-1-3870,13-3-516,2-2-387,0-4-903,5 5-3612,-8-7-516,-3 2-258,-3-6-258</inkml:trace>
  <inkml:trace contextRef="#ctx0" brushRef="#br0" timeOffset="13055.7467">23721 12941 10320,'13'12'5289,"-13"0"-129,1 11-129,-3 5-4644,-1 8 0,1 1 0,2 10 0,0 6-129,-2 3-129,6-1 0,1 2-387,3-2 0,-3-5-516,7 4-903,-10-18-3483,5-8-129,-7-10-258,0-7-387</inkml:trace>
  <inkml:trace contextRef="#ctx0" brushRef="#br0" timeOffset="13379.7652">23619 13006 12126,'-8'-51'5676,"8"29"-387,14 8 0,-2-7-4515,18 10-258,7-2-258,8 7 0,6 5-258,4 2 0,3 12 258,-2 5-129,-4 4 0,-8 4-129,-11 4 129,-11-1 129,-13 1-387,-11 1 258,-20-2-387,-4-3 129,-15-2 0,4-3-129,-5-3-129,0-13-903,16 5-3870,-4-10-258,17 0-258,1-12-774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9T14:05:40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19696 12211 5547,'2'14'4644,"-1"7"-258,-1 13-258,-1 12-1677,-1-1-1935,2 9 129,-7 5-258,2 4-129,-2-6 129,2-5-129,-1-6-258,-1-11-258,6-2-1161,-4-18-2709,5-15-258,0 0-129,-6-12-516</inkml:trace>
  <inkml:trace contextRef="#ctx0" brushRef="#br0" timeOffset="296.0168">19568 12204 9288,'2'-49'4902,"6"31"-129,7 6-516,2 0-3354,11 6 0,0 1-516,4 5-129,2 5 0,-4 8-129,0 2-129,-5 4 0,-6 2 0,-8 2 0,-7 2 0,-6 2 129,-11 1-129,-10-1 0,-3-3 129,-5 1-129,1-5 0,2-6-129,5 1-387,8-11-387,15-4-3096,5 0-645,16-3-258,3-13-516</inkml:trace>
  <inkml:trace contextRef="#ctx0" brushRef="#br0" timeOffset="664.0378">20070 12149 7740,'-33'14'4515,"12"2"0,3 5-516,-1 1-3483,7 6 129,3-5-129,9 7-129,1-4-129,12 2 0,4-6 0,4-4-129,4-6 0,3-5-129,3-5 0,-5-3 0,-2-14 129,-2-3-129,-2-10 129,-7 0-129,-5-8 129,-8 0 0,0-2 258,-10 6-387,-5 6 129,-6 2 0,3 10-129,-2 5-129,3 9 0,3 1-516,9 20-903,-2-9-2838,7 6-258,7-7-258,7 2-258</inkml:trace>
  <inkml:trace contextRef="#ctx0" brushRef="#br0" timeOffset="1008.0575">20421 12068 6966,'0'-13'4902,"-8"13"-258,-4 0-516,-2 3-2838,-1 3-645,3 3-129,-1-1-258,5 4 0,3-1-129,3 5 0,2-2 0,5 0 0,6 5 0,2-2-129,4 3 129,1 0-129,1 0 0,-3 1 0,-2 3 0,-5 1 0,-4-4 258,-5 1-258,-2-1 129,-8-2-129,-3-6 129,0-2 0,-2-2-387,1-4-258,14-5-645,-12 0-3225,12 0-258,5-22-387,6 0-387</inkml:trace>
  <inkml:trace contextRef="#ctx0" brushRef="#br0" timeOffset="1300.0742">20656 11718 10320,'7'-12'5160,"-5"31"-516,0 11-903,-2 5-3225,-2 10 0,2 5-129,0 11 0,-4 0-129,-1 2-129,3-1-129,2-4 129,-1-4-258,-1-7 258,9-10-129,3-9 0,4-5 0,3-11 0,2-4-516,0-12-903,1-2-3096,-5-10-387,1-2 0,-8-9-645</inkml:trace>
  <inkml:trace contextRef="#ctx0" brushRef="#br0" timeOffset="1460.0835">20582 12026 8385,'-14'-7'4773,"14"7"-387,7-12-258,11 9-3870,8 3-2322,6-4-1935,2-1-516,1-4-129,2-2-516</inkml:trace>
  <inkml:trace contextRef="#ctx0" brushRef="#br0" timeOffset="1724.0986">21247 11551 8385,'-29'20'5031,"5"2"-258,5 13-129,-5 1-3612,5 18 0,-1 2-387,4 9 0,2 3-129,6 8-129,4 1 0,4 0-258,2-1-129,8-8-258,5-8-516,-2-16-1935,8-6-1935,-1-16-516,6-13-258,-4-13-129</inkml:trace>
  <inkml:trace contextRef="#ctx0" brushRef="#br0" timeOffset="1956.1118">21395 11761 9546,'0'0'5160,"9"20"-258,-7 9-387,4 19-3870,-1 5-387,3 10 129,-2 9-129,0 0 0,-2-1-258,3-8 129,-3-4-516,-1-20-129,4-4-1032,-7-35-2322,0 0-774,0-24-387,0-17-258</inkml:trace>
  <inkml:trace contextRef="#ctx0" brushRef="#br0" timeOffset="2220.1268">21412 11836 7740,'-12'-89'5031,"11"55"-129,5 14 0,2-5-3354,12 15-258,3 1-516,8 9-258,1 1-258,2 12 0,1 5-129,-6 8-129,0 0 129,-10 4-129,-6 2 129,-11 0 0,-2-4 0,-12-4 0,-8 1 0,-6-5 0,-4-2-129,-1-6-129,4 0-387,0-10-903,17 3-3483,0-5 129,12 0-645,10-16-129</inkml:trace>
  <inkml:trace contextRef="#ctx0" brushRef="#br0" timeOffset="2496.1427">21816 11565 9288,'11'-28'5289,"-11"28"-258,21 1-258,-6 16-3225,5 11-1032,3 10 0,5 12-258,-1 6-129,3 9 129,-5 4-129,-2-1 129,-7 2 0,-1-1 0,-12-8-258,-4-2 258,-9-9-258,-4-10-129,0-8-774,-11-16-3612,12-8-516,0-14-129,11-10-516</inkml:trace>
  <inkml:trace contextRef="#ctx0" brushRef="#br0" timeOffset="2908.1663">22959 11828 8514,'-27'-24'4902,"10"8"-258,-2 4 0,-1-10-3483,-4 17-387,-2 1-129,-3 4-129,-3 4-129,-5 12-129,1 5 129,3 2-129,3 7 0,3 2 0,6 0-129,12 2 129,6-4-129,11-2-129,8-2 129,8-4-129,3-3 0,8-3 0,4-4-129,-3-6-129,2 2-258,-4-9-903,2 1-3483,-12-7 129,-4 5-387,-10-7-387</inkml:trace>
  <inkml:trace contextRef="#ctx0" brushRef="#br0" timeOffset="3088.1765">22567 12252 8256,'19'15'5031,"4"-5"-387,5-8-258,7 6-3354,-1-7-516,6 0-903,2 3-3612,-7-4-387,1 0-516,-3-8-258</inkml:trace>
  <inkml:trace contextRef="#ctx0" brushRef="#br0" timeOffset="3412.1951">23414 11704 10320,'16'-5'5160,"-1"27"0,-15 2-258,0 13-4257,7 10 129,3 9-129,-3 5-129,0 8-129,0 3-129,-4 1 0,9-11-129,-6-3-129,1-7-258,-1-12 0,1-6-387,-4-23-516,7 0-1548,-10-19-2193,0-12-129,-3-21-258,-4-9-387</inkml:trace>
  <inkml:trace contextRef="#ctx0" brushRef="#br0" timeOffset="3692.2111">23388 11797 8643,'-20'-90'5418,"19"57"-258,5 15-258,11-5-3096,18 19-645,-1-1-258,13 5-387,4 11 0,2 6-258,0 3 0,-1 7-129,-9 2-129,-7 6 0,-13-3 129,-9 1-129,-13-1 129,-14-8 0,-11 0 0,-9-2 129,-5-6-258,-1-8 129,1-1-258,5-5-258,11 2-387,1-5-3096,23 1-1290,0 0-258,7-12-258,12 4-516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3:17:40.51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E78D0EFE-2E35-4638-B835-2EE8F56E44CE}" emma:medium="tactile" emma:mode="ink">
          <msink:context xmlns:msink="http://schemas.microsoft.com/ink/2010/main" type="writingRegion" rotatedBoundingBox="8750,10805 9234,10805 9234,11497 8750,11497"/>
        </emma:interpretation>
      </emma:emma>
    </inkml:annotationXML>
    <inkml:traceGroup>
      <inkml:annotationXML>
        <emma:emma xmlns:emma="http://www.w3.org/2003/04/emma" version="1.0">
          <emma:interpretation id="{2FDF35BB-1DCC-4718-A5C3-5724DA541B1F}" emma:medium="tactile" emma:mode="ink">
            <msink:context xmlns:msink="http://schemas.microsoft.com/ink/2010/main" type="paragraph" rotatedBoundingBox="8750,10805 9234,10805 9234,11497 8750,114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20DB71-7599-4779-AC87-DDD7C0B16D4B}" emma:medium="tactile" emma:mode="ink">
              <msink:context xmlns:msink="http://schemas.microsoft.com/ink/2010/main" type="line" rotatedBoundingBox="8750,10805 9234,10805 9234,11497 8750,11497"/>
            </emma:interpretation>
          </emma:emma>
        </inkml:annotationXML>
        <inkml:traceGroup>
          <inkml:annotationXML>
            <emma:emma xmlns:emma="http://www.w3.org/2003/04/emma" version="1.0">
              <emma:interpretation id="{DA4DFA32-805D-4AFD-BBA3-B1A8E4BA5FCC}" emma:medium="tactile" emma:mode="ink">
                <msink:context xmlns:msink="http://schemas.microsoft.com/ink/2010/main" type="inkWord" rotatedBoundingBox="8750,10805 9234,10805 9234,11497 8750,11497"/>
              </emma:interpretation>
              <emma:one-of disjunction-type="recognition" id="oneOf0">
                <emma:interpretation id="interp0" emma:lang="en-US" emma:confidence="1">
                  <emma:literal>E</emma:literal>
                </emma:interpretation>
                <emma:interpretation id="interp1" emma:lang="en-US" emma:confidence="0">
                  <emma:literal>[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492 1 1419,'0'0'1677,"0"0"0,0 0-387,0 0 258,-21 0-516,21 0 129,-27 4-258,27-4-258,-31 2 129,31-2 0,-34 4-258,34-4 129,-37 0-129,37 0 0,-36 0-129,14 0-129,2 0 0,-3 0-129,23 0 0,-34-6 129,15 2-258,0 4 129,-3 0-129,22 0 0,-35 0 0,35 0 0,-32 2 0,32-2 129,-19 6-129,19-6 0,0 0 0,-20 6 129,20-6-129,0 0 0,0 0 129,0 0 0,0 0-129,0 0 129,-10 18 0,10-18 129,0 0-129,-8 23 0,8-23 129,-5 23-258,5-23 258,-3 29-129,3-29 0,-4 25-129,2-5 0,2-20 129,0 37-129,0-37 0,0 38 0,0-38 0,6 37 0,-3-18 0,-3-19 0,0 32 0,0-32 0,0 30 0,0-30 0,-9 27 0,9-27 0,0 0 0,-8 20 0,8-20 0,0 0 0,0 0 0,0 0 0,-2 17 0,2-17 0,0 0 0,0 0 0,0 0 0,0 20 0,0-20 0,0 0 0,0 0 129,5 23-129,-5-23 0,0 0 0,0 0 0,5 19 0,-5-19 129,0 0 0,0 0 0,22 0 0,-22 0 129,24-6 0,-24 6-129,32-11 129,-14 7-129,-18 4 0,41-4 0,-22 2 0,0 2-129,6 0 0,-4 0 0,-1 4 0,1 0 0,0 2 0,-3-2-129,1 1 129,1 1 0,-2-4 0,-18-2 0,24 4 0,-24-4 0,22 0 0,-22 0 0,0 0-258,0 0-129,0 0-516,0 0-1161,0 0-2064,0 0-258,-2-10-258,2 10 646</inkml:trace>
          <inkml:trace contextRef="#ctx0" brushRef="#br0" timeOffset="810.001">31 693 258,'0'0'3096,"0"0"-645,0 0 129,0 0-516,0 0-129,0 0-258,0 0-258,19 0 0,-19 0-387,23-6 0,-23 6-258,32-7-258,-13 1-129,4 4 0,0-4-258,2 6 129,3-2-258,-1 2 129,-2 0-129,5 0 0,-7 0 129,0 0-129,1 0 0,-1 0 0,-5 0 258,2-2-258,-20 2 0,33-4 0,-33 4 0,18-4 129,-18 4-129,0 0 0,0 0 129,0 0-129,0 0 0,0 0 0,0 0 0,0 0-129,0 0-645,-16-4-903,16 4-2580,0 0-258,0 0-387,-21-2 129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1:14:34.25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4BB8337-9B31-4712-8524-85DA9E7E3DDE}" emma:medium="tactile" emma:mode="ink">
          <msink:context xmlns:msink="http://schemas.microsoft.com/ink/2010/main" type="writingRegion" rotatedBoundingBox="8487,4887 11614,4824 11634,5844 8507,5906"/>
        </emma:interpretation>
      </emma:emma>
    </inkml:annotationXML>
    <inkml:traceGroup>
      <inkml:annotationXML>
        <emma:emma xmlns:emma="http://www.w3.org/2003/04/emma" version="1.0">
          <emma:interpretation id="{0DA7E403-F14D-4214-BC18-869FD450A4FF}" emma:medium="tactile" emma:mode="ink">
            <msink:context xmlns:msink="http://schemas.microsoft.com/ink/2010/main" type="paragraph" rotatedBoundingBox="8487,4887 11614,4824 11634,5844 8507,59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AEFAF4-425D-4690-8A2B-DE37278831A8}" emma:medium="tactile" emma:mode="ink">
              <msink:context xmlns:msink="http://schemas.microsoft.com/ink/2010/main" type="line" rotatedBoundingBox="8487,4887 11614,4824 11634,5844 8507,5906"/>
            </emma:interpretation>
          </emma:emma>
        </inkml:annotationXML>
        <inkml:traceGroup>
          <inkml:annotationXML>
            <emma:emma xmlns:emma="http://www.w3.org/2003/04/emma" version="1.0">
              <emma:interpretation id="{3A4AA310-D060-4D65-98C8-A53CD7C181D4}" emma:medium="tactile" emma:mode="ink">
                <msink:context xmlns:msink="http://schemas.microsoft.com/ink/2010/main" type="inkWord" rotatedBoundingBox="8487,4887 11614,4824 11634,5844 8507,5906"/>
              </emma:interpretation>
              <emma:one-of disjunction-type="recognition" id="oneOf0">
                <emma:interpretation id="interp0" emma:lang="en-US" emma:confidence="0">
                  <emma:literal>☹</emma:literal>
                </emma:interpretation>
                <emma:interpretation id="interp1" emma:lang="en-US" emma:confidence="0">
                  <emma:literal>E, E</emma:literal>
                </emma:interpretation>
                <emma:interpretation id="interp2" emma:lang="en-US" emma:confidence="0">
                  <emma:literal>I, E</emma:literal>
                </emma:interpretation>
                <emma:interpretation id="interp3" emma:lang="en-US" emma:confidence="0">
                  <emma:literal>¥</emma:literal>
                </emma:interpretation>
                <emma:interpretation id="interp4" emma:lang="en-US" emma:confidence="0">
                  <emma:literal>a, E</emma:literal>
                </emma:interpretation>
              </emma:one-of>
            </emma:emma>
          </inkml:annotationXML>
          <inkml:trace contextRef="#ctx0" brushRef="#br0">477 15 903,'0'0'3870,"0"0"-516,0 0-645,18-16-516,-18 16-387,0 0-129,0 0-645,0 0 0,-21-2-516,21 2 0,-19 0-258,19 0 129,-32 12-258,12-1 0,-6 3-129,1 0 129,-6 3 0,-2 3-129,-3 0 129,-3 0 0,-1 5-129,4-1 129,1-11 129,4 7-129,5-8 0,3 2 258,23-14-258,-22 24 0,22-24 129,0 0-129,0 0 129,10 23-129,-10-23 129,30 18 0,-8-13 0,4 7 0,2-6 0,3 4 0,1-4-129,2 1 0,6-3-129,-2 3 129,-3 1-129,3-2 0,-5-2 0,-1 0 0,-1 0 0,-5 1 0,-5-3 0,-21-2 0,29 8-129,-29-8 0,18 4-387,-18-4 129,0 0-387,0 0-645,0 18-903,0-18-2451,-13 4-258,13-4-129</inkml:trace>
          <inkml:trace contextRef="#ctx0" brushRef="#br0" timeOffset="540.0007">48 583 1032,'13'3'3354,"-13"-3"258,0 0-903,0 0-387,0 0-516,0 0 0,0 0-645,19 0 0,-19 0-387,0 0-129,0 0 0,26 0-129,-26 0 129,34 12-129,-14-9-129,7 3 0,-1-2-129,7 2 0,-1-2-129,2 1-129,-2-3 0,-1 0 0,-3 2 0,-6 2 0,2-4 0,-24-2 0,30 6 129,-30-6-129,0 0 0,23 6 0,-23-6 0,0 0 0,0 0 0,0 0-129,0 0 0,0 0-516,0 0-774,0 0-3225,15 19-129,-15-19-387,24 4 0</inkml:trace>
          <inkml:trace contextRef="#ctx0" brushRef="#br0" timeOffset="910.0012">1232 693 516,'23'0'4644,"-2"10"258,-21-10-129,0 0-2064,33 47-516,-33-47-516,5 49-387,-5-23-387,3 10-387,-3-7 0,-3-6-516,-2 7-387,-14-21-1032,13 9-3354,6-18 0,-31 13-516,31-13-258</inkml:trace>
          <inkml:trace contextRef="#ctx0" brushRef="#br0" timeOffset="2420.0033">2913-70 2451,'0'0'2580,"0"0"-129,0 0-516,0 0-258,0 0-387,0 0 129,-13 6-516,13-6 129,-19 0-129,19 0-258,-26 5-129,26-5 129,-33 0-258,13 0-129,-3 4 0,-5-4 0,-1 4-129,-6-4 129,0 4-129,-3 0 0,-7 0 0,2 2 129,4 0-129,-1-6 129,9 6-129,2-2 129,6 0 0,4-4 0,19 0-129,0 0 129,0 0-129,0 0-129,0 0 129,-10 18-129,10-18 129,0 0-129,13 27 0,-13-27 0,18 27 0,-9-7 0,-9-20 0,17 42 0,-10-19 0,0 1 0,3 1 0,-5 4 0,-3 0 0,2-4 0,-3 0-129,3 1 129,-2 0 0,-1-4 0,1-5 0,-2-17 0,10 28 0,-10-28 0,20 13 0,-20-13 0,26 2 0,-7-2 0,3 0 0,1-2 0,1-2 0,0 0 0,6 1 0,-2 1 0,-2 2 0,5 0 129,-2 0-129,-1 0 0,2 0 0,-1 2 0,4-1 129,2-1-129,0 0 0,-2 0 0,1 0 129,-2-1-129,-3-1 0,-1-2 0,-11 2 0,-17 2-387,19-2-903,-19 2-2967,0 0-516,0 0-129,0 0-516</inkml:trace>
          <inkml:trace contextRef="#ctx0" brushRef="#br0" timeOffset="3080.0043">2477 691 1,'-31'0'3998,"31"0"259,0 0-774,0 0-1032,0 0-516,0 0-516,15 8-129,-15-8-129,44 0-129,-22-2 129,20 2-387,-7-2-258,10 2 129,-7-4-129,5 2-258,-1 2-129,-6 0-129,1-2 129,-4 0-129,-7 2 0,-2 0-129,-5 0 129,-19 0 0,26 0-129,-26 0 0,0 0-387,0 0-387,33 8-2838,-33-8-1161,0 0 0,0 0-645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3:17:56.54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BF7B211-363B-4AD8-9878-EE3304A4CC25}" emma:medium="tactile" emma:mode="ink">
          <msink:context xmlns:msink="http://schemas.microsoft.com/ink/2010/main" type="writingRegion" rotatedBoundingBox="15120,12182 15752,12182 15752,12878 15120,12878"/>
        </emma:interpretation>
      </emma:emma>
    </inkml:annotationXML>
    <inkml:traceGroup>
      <inkml:annotationXML>
        <emma:emma xmlns:emma="http://www.w3.org/2003/04/emma" version="1.0">
          <emma:interpretation id="{B69BECF0-9BC4-4F66-83A1-A13A8A6B930C}" emma:medium="tactile" emma:mode="ink">
            <msink:context xmlns:msink="http://schemas.microsoft.com/ink/2010/main" type="paragraph" rotatedBoundingBox="15120,12182 15752,12182 15752,12878 15120,128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6DCBD2-4968-4BB3-ADE8-D179AEB9B277}" emma:medium="tactile" emma:mode="ink">
              <msink:context xmlns:msink="http://schemas.microsoft.com/ink/2010/main" type="line" rotatedBoundingBox="15120,12182 15752,12182 15752,12878 15120,12878"/>
            </emma:interpretation>
          </emma:emma>
        </inkml:annotationXML>
        <inkml:traceGroup>
          <inkml:annotationXML>
            <emma:emma xmlns:emma="http://www.w3.org/2003/04/emma" version="1.0">
              <emma:interpretation id="{A187C833-7B28-406F-A21B-FEB22518B09F}" emma:medium="tactile" emma:mode="ink">
                <msink:context xmlns:msink="http://schemas.microsoft.com/ink/2010/main" type="inkWord" rotatedBoundingBox="15120,12182 15752,12182 15752,12878 15120,12878"/>
              </emma:interpretation>
              <emma:one-of disjunction-type="recognition" id="oneOf0">
                <emma:interpretation id="interp0" emma:lang="en-US" emma:confidence="0">
                  <emma:literal>E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[</emma:literal>
                </emma:interpretation>
                <emma:interpretation id="interp3" emma:lang="en-US" emma:confidence="0">
                  <emma:literal>=</emma:literal>
                </emma:interpretation>
                <emma:interpretation id="interp4" emma:lang="en-US" emma:confidence="0">
                  <emma:literal>£</emma:literal>
                </emma:interpretation>
              </emma:one-of>
            </emma:emma>
          </inkml:annotationXML>
          <inkml:trace contextRef="#ctx0" brushRef="#br0">532-1 774,'-12'6'1161,"12"-6"129,0 0-258,0 0 0,-21 6 129,21-6 0,0 0-258,0 0-129,-20 2 0,20-2 0,0 0-258,-18 6 258,18-6-129,0 0-129,-27 0 258,27 0-258,-23 0 258,23 0-387,-19-6 129,19 6-129,-23-2-258,23 2 129,-22-6-258,22 6 129,-23-4-258,23 4 258,-22 0-129,22 0 129,-21 0 129,21 0-129,-21 0 129,21 0-129,-23 4 258,23-4-258,-24 10 0,24-10 0,-22 10 0,22-10 0,-21 13-129,21-13 0,-19 6 129,19-6-129,-18 10 0,18-10 0,0 0 0,-26 8 129,26-8-129,-19 4 0,19-4 0,-19 8 0,19-8 0,0 0 0,-24 5 0,24-5 0,0 0 0,-21 0 0,21 0 0,0 0 0,-17 0 129,17 0-129,0 0 0,0 0 0,0 0 0,-20-7 129,20 7-258,0 0 129,0 0 129,0 0-258,0 0 258,13-2-129,-13 2 0,0 0 0,19 13 0,-19-13 129,0 0-129,14 27 129,-14-27-129,0 0 0,1 25 129,-1-25-129,0 22 0,0-22 0,-1 25 0,1-25 129,-6 25-129,6-25 0,-3 29 0,3-29 0,0 31 0,0-31 0,0 35 0,0-15 0,0-2 0,0 4 0,-2-5-129,2-17 129,2 29 0,-2-29 0,9 20 0,-9-20 129,0 0-129,0 0 0,0 0 0,24 8 129,-24-8-129,0 0 129,0 0-129,0 0 0,17-14 0,-17 14 129,0 0-129,18-14 0,-18 14 0,0 0 0,0 0 0,24-4 0,-24 4 0,0 0 0,22 0 0,-22 0 0,20 4 0,-20-4 0,29 4 0,-29-4 129,30 2-129,-10 0 0,-1 0 129,4 0-129,-6 2 129,2 0-129,1-2 129,-1-2-129,2 0 0,-2 0 129,3 0-129,-1 0 0,2 0 0,-1 0 0,-1 0 0,2 0 129,-4 0-129,0 0 0,-19 0 0,26 4 0,-26-4 0,0 0 0,22 6-387,-22-6-2064,0 0-1677,0 0-258,-19-8-387,19 8 387</inkml:trace>
          <inkml:trace contextRef="#ctx0" brushRef="#br0" timeOffset="1051.0016">43 662 516,'-10'-19'2967,"10"19"-387,0 0-258,0 0-258,0 0-129,15 9-387,-15-9-129,0 0-129,0 0-387,28 2 129,-28-2-387,21 2 0,-21-2-258,22 4 0,-22-4-129,30 6-129,-30-6 0,33 2 0,-14-2 0,2 2 0,-2 2-129,3-2 129,1-2-129,0 0 0,-1 0 258,4-2-258,-2-2 0,1 4 129,-3-2-129,1 0 0,-2 2 0,-2 0 0,0 0 0,2 2 0,-21-2 0,28 10 0,-28-10 0,22 9 0,-22-9 0,19 4 0,-19-4 0,0 0 0,19 4 0,-19-4 129,0 0-258,0 0 129,0 0-516,0 0-774,0 0-2838,0-9 0,0 9-516,0 0-129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3:30:41.04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532-1 774,'-12'6'1161,"12"-6"129,0 0-258,0 0 0,-21 6 129,21-6 0,0 0-258,0 0-129,-20 2 0,20-2 0,0 0-258,-18 6 258,18-6-129,0 0-129,-27 0 258,27 0-258,-23 0 258,23 0-387,-19-6 129,19 6-129,-23-2-258,23 2 129,-22-6-258,22 6 129,-23-4-258,23 4 258,-22 0-129,22 0 129,-21 0 129,21 0-129,-21 0 129,21 0-129,-23 4 258,23-4-258,-24 10 0,24-10 0,-22 10 0,22-10 0,-21 13-129,21-13 0,-19 6 129,19-6-129,-18 10 0,18-10 0,0 0 0,-26 8 129,26-8-129,-19 4 0,19-4 0,-19 8 0,19-8 0,0 0 0,-24 5 0,24-5 0,0 0 0,-21 0 0,21 0 0,0 0 0,-17 0 129,17 0-129,0 0 0,0 0 0,0 0 0,-20-7 129,20 7-258,0 0 129,0 0 129,0 0-258,0 0 258,13-2-129,-13 2 0,0 0 0,19 13 0,-19-13 129,0 0-129,14 27 129,-14-27-129,0 0 0,1 25 129,-1-25-129,0 22 0,0-22 0,-1 25 0,1-25 129,-6 25-129,6-25 0,-3 29 0,3-29 0,0 31 0,0-31 0,0 35 0,0-15 0,0-2 0,0 4 0,-2-5-129,2-17 129,2 29 0,-2-29 0,9 20 0,-9-20 129,0 0-129,0 0 0,0 0 0,24 8 129,-24-8-129,0 0 129,0 0-129,0 0 0,17-14 0,-17 14 129,0 0-129,18-14 0,-18 14 0,0 0 0,0 0 0,24-4 0,-24 4 0,0 0 0,22 0 0,-22 0 0,20 4 0,-20-4 0,29 4 0,-29-4 129,30 2-129,-10 0 0,-1 0 129,4 0-129,-6 2 129,2 0-129,1-2 129,-1-2-129,2 0 0,-2 0 129,3 0-129,-1 0 0,2 0 0,-1 0 0,-1 0 0,2 0 129,-4 0-129,0 0 0,-19 0 0,26 4 0,-26-4 0,0 0 0,22 6-387,-22-6-2064,0 0-1677,0 0-258,-19-8-387,19 8 387</inkml:trace>
  <inkml:trace contextRef="#ctx0" brushRef="#br0" timeOffset="1">43 662 516,'-10'-19'2967,"10"19"-387,0 0-258,0 0-258,0 0-129,15 9-387,-15-9-129,0 0-129,0 0-387,28 2 129,-28-2-387,21 2 0,-21-2-258,22 4 0,-22-4-129,30 6-129,-30-6 0,33 2 0,-14-2 0,2 2 0,-2 2-129,3-2 129,1-2-129,0 0 0,-1 0 258,4-2-258,-2-2 0,1 4 129,-3-2-129,1 0 0,-2 2 0,-2 0 0,0 0 0,2 2 0,-21-2 0,28 10 0,-28-10 0,22 9 0,-22-9 0,19 4 0,-19-4 0,0 0 0,19 4 0,-19-4 129,0 0-258,0 0 129,0 0-516,0 0-774,0 0-2838,0-9 0,0 9-516,0 0-129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9T14:35:26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22820 5925 645,'7'-12'3741,"-3"-7"387,-4 19-2322,2-14-258,-2 14-258,2-16 129,-2 16-258,0-14-129,0 14-387,-8-5-129,0 5 0,-10 2-258,-3 7-129,-10 7 0,-5 4 129,-7 3-129,-9 4 129,-8 5 0,-6 0-129,-3 4 0,-8 1-129,0 3 129,-2 0 0,-1 1-129,4-5 0,6 1 0,3-5 129,10 0 0,9-7 0,8-5 0,10-4-258,8-3 258,6-5-258,6-1 129,10-7-129,0 0-258,0 0-387,7 0-1290,-7 0-2322,21-7-387,-6-5-129</inkml:trace>
  <inkml:trace contextRef="#ctx0" brushRef="#br0" timeOffset="435.0248">21813 6199 516,'8'8'3612,"-8"-8"387,-8 9-1677,-4-5-1032,2 12-258,-11-3-387,4 11 258,-7-3 129,2 8-258,-3-3 0,4 3-387,0-5 0,4-1-258,3-3 129,7-4-258,1 3 0,4-3 0,3-4 129,8 0-129,10-2 258,3-1-129,8-2 0,5-2 0,1-5 0,7 1 0,0-1-129,-1 0 0,-3 0-129,-3-1-129,0 1-387,-12 0-387,1 13-903,-11-3-2451,-7 3-516,-4 5 258</inkml:trace>
  <inkml:trace contextRef="#ctx0" brushRef="#br0" timeOffset="4667.2669">12645 13497 4773,'1'10'4386,"-1"-10"-129,0 0-645,0 0-1806,0 0-516,-7-5-387,7 5-258,-9-2 0,9 2-258,-14-2-129,6 2 0,-2 0-129,0 0 0,-1 0-129,-1 1 129,2 0 0,-2 3-129,-2-2 129,4 1 0,-2-1 0,2 3 0,-2-4 258,3 1-129,0 0-129,-1 1 129,2-1-129,-1 2 129,9-4-129,-13 4 0,13-4 129,-11 6-258,11-6 129,0 0-129,-9 16 0,9-16 0,-1 16 0,1-4 0,0-1 0,0 2 0,0 3 0,3 1 0,0 4 0,1 0 0,-4 3-129,4 7 258,-3 2-129,1 1 0,0 6-129,-4-1 258,2 4-129,0-1 0,0-2 0,-3 0-129,-1 0 258,1-2-258,-1-1 129,1-6-129,-1 1 129,1-5-129,0-3 129,3-5-129,0-4 129,0-5 0,0-10 0,0 15 0,0-15 0,0 0 0,13 6 0,-4-6 0,1 0 0,2 0 0,5 0 129,-1 0-129,1-2 0,5-2 129,-1 2-129,3-3 0,-2-1 0,1 3 0,-1-2 0,-2 1 129,-3-2-129,-3 4 0,-2-1 129,-3 3-129,-9 0 0,13-4-129,-13 4 0,0 0-387,7 13-903,-7-13-3096,0 0-387,0 0-258,0 0-258</inkml:trace>
  <inkml:trace contextRef="#ctx0" brushRef="#br0" timeOffset="9431.5394">13042 13549 3999,'10'7'4515,"-10"-7"0,0 0-129,5 11-2322,-5-11-774,0 0 0,0 11-516,0-11-129,0 17-129,4 0 129,-4-1-387,5 5 0,-3 4-129,1 6 0,0 2 0,1 3-129,-1 7 0,-3-6 0,2 0 0,0-6 0,-2-2 0,0-9 129,0-7-129,0-13 0,0 0 0,0 0-129,0 0-129,-2-10-387,2 10-1548,2-13-2451,-2 13 0,5-15-387,-5 15-387</inkml:trace>
  <inkml:trace contextRef="#ctx0" brushRef="#br0" timeOffset="10055.575">13424 14029 7353,'0'0'5160,"0"0"-258,0 0-258,0-12-2838,5 19-387,-5-7-645,0 18-258,0-2-258,0 5 0,0 1 0,-3 2-129,1 0 129,-2 4-387,-4-2 258,1 4-258,-3-3 0,-2-4-129,2 0-258,-4-10-645,9 4-3612,-5-10 0,10-7-387,-16 0-516</inkml:trace>
  <inkml:trace contextRef="#ctx0" brushRef="#br0" timeOffset="21059.2045">13700 13599 2322,'0'0'4128,"0"0"-258,0-13-645,0 13-645,0 0-516,0 0-387,-8-12-258,8 12-129,0 0-387,0 0-258,-9-6 0,9 6-258,0 0-129,0 0 0,0 0-258,0 12 129,0 0-129,2 4 0,3 6 0,0 3 0,0 5-129,0 6 258,-2-1-258,1 5 129,-2-3 0,-2 0 0,0-2 0,0-1 0,0-6 0,-2-5 0,-1-3 0,1-3 0,0-7 0,2-10-129,-4 13 0,4-13-258,0 0-258,0 0-387,8 1-1161,-8-1-2322,12-2-258,-12 2-387,12-14 0</inkml:trace>
  <inkml:trace contextRef="#ctx0" brushRef="#br0" timeOffset="21832.2487">14005 13608 5031,'0'0'4773,"0"0"-387,-11 0 0,7 11-2967,-8-6-387,8 12-387,-3 1 0,1 4-258,-1 4 0,5 11 0,0 0-129,0 6-129,2 2-129,6-5 129,4 2-129,0-4 0,6-6 0,4-7 0,3-5 0,0-8 0,0-8 0,1-2 129,-1-4-129,-2-9 0,-2-7 129,-3-1 0,-4-11 258,0-1-258,-6-8 129,-2-3-129,-4-5 129,-3 1 0,-8-2 0,0 2-129,-5 5 0,-1 7-129,-2 7 129,0 10-129,-2 5 0,1 10 0,4 3-129,1 8-129,2 8-129,1-3-387,11 14-774,-6-10-1806,12 5-1290,4-2-516,8 1-129,1-4 388</inkml:trace>
  <inkml:trace contextRef="#ctx0" brushRef="#br0" timeOffset="22368.2794">14487 13677 6966,'2'-10'5031,"-2"10"-258,0 0-516,0 0-2709,-12-4-516,6 10-387,-4 5-129,3 3-258,-6 2-129,5 8 0,-1 1 0,2 7 0,3-3-129,2 3 129,2 3-129,6-1 0,4 0 0,4-2 0,6-7 0,1-2 0,2-5 0,2-2 0,3-8 0,-3-4 0,1-4 0,-2-3-129,-2-8 258,-3-4-129,-3-3 0,0-10 129,-9-3-129,-2-4 0,-3-4 129,-2-5 0,-7-2 0,-7 4-129,-3 0 129,-3 4 0,-2 12 0,-2 8-129,-3 7 0,2 8 0,1 6 0,2 8-258,4 5 0,0-7-645,11 11-1806,-2-13-2064,9-7-129,0 0-387,0 0-258</inkml:trace>
  <inkml:trace contextRef="#ctx0" brushRef="#br0" timeOffset="23307.3331">14871 13350 8256,'-7'-15'5031,"7"15"-129,-3-13-258,3 13-3612,0 0-258,0 0-129,0 0-258,0 0-129,0 0 0,0 0-129,10 5 129,2 2-129,3 0 129,4 4-129,4-3 129,1 1-258,1-1 129,1-1 0,-2-1 0,-2 0-129,-5-2 0,-4 2 0,-5-2 129,-8-4-129,10 4 0,-10-4 129,0 0-129,0 15 0,0-15 129,-7 12-129,7-12 0,-7 18 129,1-5-129,3 2 0,2 1 0,1 2 0,0 4 0,4 7 0,3 4 0,1 0 0,-1 4 0,2 5 0,1 3-129,0 0 129,0 0 0,-1-1 0,-1-1 0,1-4 0,0-3 0,-4-7 0,-1-5 0,-2-4 0,-2-8 0,0-12 0,-4 15 129,4-15-129,-17 5 0,6-5 129,-1 0-129,-3 0 0,-1 0 0,4 2 0,-1 0-129,1 0 129,1 0 0,11-2 0,-12 10-129,12-10 129,0 0-129,0 0-258,0 10-258,0-10-1290,7-1-3096,3-4 129,4 5-645,-2-7-129</inkml:trace>
  <inkml:trace contextRef="#ctx0" brushRef="#br0" timeOffset="23620.351">15428 14149 3225,'24'10'5289,"-16"-6"-258,3 2-129,-11-6-1677,21 9-1161,-21-9-516,9 17-645,-8-5-387,-1 4-129,0 5 0,-2 3-129,-4 0-258,-3 6 0,0 0-258,-3-10-1032,5 6-3612,-5-11 129,12-15-645,-19 4-387</inkml:trace>
  <inkml:trace contextRef="#ctx0" brushRef="#br0" timeOffset="33163.8968">16105 13332 3483,'0'0'3999,"0"0"-774,-5 0-774,5 0-258,-11 0-516,11 0-516,-20 6-129,11-2-258,-4-3-129,0 5-129,-2-2-258,-2 2-129,0-1 0,0 1 129,-2 0-258,2 2 129,-2-1 0,3 0 129,0-2-129,3 1 129,0-2 0,2 1 129,0-3-129,11-2 0,-11 3-129,11-3 0,-2 11 0,2-11 129,3 21-258,5-5 0,0 4 0,4 5 129,-1 1-129,1 7 0,-1 0 0,3 4 0,-3 3-129,-3 4 258,-1 2-258,-2 2 129,-3 1 0,-2-4 0,0 1 0,0-3 0,-5-4 0,3-6 0,-1-5 129,1-7-129,2-3 129,0-6 0,0-12 129,7 19-129,-7-19 0,16 5 0,-5-3 0,3 0 0,0-2-129,6 1 129,-6-1-129,3 0-129,2 1 129,-2 3 0,3-1-129,-7-3-258,4 5-258,-7-5-774,8 1-3096,-7-1-129,-2 0-516,-9 0 0</inkml:trace>
  <inkml:trace contextRef="#ctx0" brushRef="#br0" timeOffset="33499.916">16350 13473 4644,'12'-32'4773,"-8"20"0,-4 12-129,0-20-2838,0 20-129,2 12-645,3 8-258,-5 3-258,3 10-129,-1 7-129,2 7-129,1 1 0,0 3-129,-1 3-129,0-1 258,-2-3-387,-1-8 129,1-3-387,-2-12-645,1 6-1419,-1-20-2064,0-13-129,0 0-258,0 0 0</inkml:trace>
  <inkml:trace contextRef="#ctx0" brushRef="#br0" timeOffset="34491.9728">16651 13859 9804,'8'-9'4902,"1"5"-129,-9 4-258,3 11-3870,-3 8-387,0 6 129,-3-2-258,2 6 0,-2 2-129,-1-1-129,2 0-387,-8-9-516,10 11-1548,-9-16-1935,3-1-387,-6-6-258,4-6 0</inkml:trace>
  <inkml:trace contextRef="#ctx0" brushRef="#br0" timeOffset="34815.9912">16981 13389 7611,'29'-20'5160,"-19"20"-645,-10 0 129,11 20-3612,-11-2-387,2 12 129,-2-1-258,1 10-129,-1 2-129,3 5 0,-1-3-129,3 0 0,-1 1-129,1-7-129,0 1-129,-2-10 0,4-1-774,-7-27-774,7 20-2838,-7-20-129,0 0-258,7-13-387</inkml:trace>
  <inkml:trace contextRef="#ctx0" brushRef="#br0" timeOffset="35379.0234">17365 13482 5160,'-12'0'4902,"12"0"-258,-12 14-1161,-1-8-1419,12 15-387,-11-4-645,6 11-387,-5 4-129,5 8 0,-2 2-129,2 5-129,4 1-129,2 0 0,5 1-129,7-8 129,5-4-129,4-8 0,3-11 0,3-7 0,2-11 0,-2-6-129,-1-15 129,1-11 0,-6-5 0,-3-5-129,-3-6 129,-8-4 0,-4-3 0,-4-1-129,-8 0 129,-8 6-129,-5 6 129,-4 8 0,-3 13 0,-4 12 0,0 12 0,2 6-129,1 17-129,2 1-516,10 14-1161,2-11-2580,12-4-129,3-7-516,6-6-129</inkml:trace>
  <inkml:trace contextRef="#ctx0" brushRef="#br0" timeOffset="36048.0617">17747 13477 7482,'7'-11'5289,"-7"11"-387,7-20-258,-4 4-2580,5 4-1290,-2-4-258,5 6-129,0-2-129,2 3-129,0 6 0,5 3 0,-1 5-129,6 7 129,-2 7-129,-4 2 0,1 4 0,-3 4-129,-5 5 0,-3 0 0,-4 3-129,-8-6 0,-4 8 0,-6-5 129,-4 6-129,-2-4 129,1-2 0,-1-1 129,0-7 0,5-1 258,4-4 0,9-3 129,3-7 0,6-2 0,9-5-129,5 0 129,4-4-129,5 2-129,1 0 0,0 1-129,0 0-129,-2 0 0,-4 3-258,-9-6-1032,4 0-3354,-19 0-129,14-1-258,-14 1-645</inkml:trace>
  <inkml:trace contextRef="#ctx0" brushRef="#br0" timeOffset="36732.1009">18178 13141 7353,'-10'23'5160,"10"-23"0,-4 15-129,4-15-1677,5 0-2451,-5 0 0,25 0-258,-11 0-258,8 0-129,2 0-129,3 0 0,2 0 0,3 0-129,-1 0 129,2 2-129,-1-2 129,-1 1-129,-4 1 0,-6 0 129,-4 2-258,-3 1 258,-7 2-258,-4 4 129,-3 4 0,0 5-129,-2 6 0,-3 8-129,-2 3 258,-4 1-129,1 7 0,1 0 0,2 5 0,-1 1 129,5 5 0,0-2 0,2 4-129,1 3 129,-1-5 0,4-2 0,1-3-129,1-5 129,-5-5-129,2-5 129,-4-9 0,2-2 0,-4-7 0,-6-3 0,-1-6 129,-6 3 0,-4-7 0,-3 3 0,-4-4 0,-2 6-129,-1-2-129,5 5 0,0 1-129,2-7-258,8 9-774,0-11-3354,16-5-516,0 0-387,0 0-258</inkml:trace>
  <inkml:trace contextRef="#ctx0" brushRef="#br0" timeOffset="37596.1503">18779 14160 10836,'49'33'5418,"-21"-11"-387,-6-3-516,1 8-3741,-4 1-387,-5 4-258,-8 3-516,-6-8-774,-3 7-3741,-14-10 0,-4 2-645,-9-14 0</inkml:trace>
  <inkml:trace contextRef="#ctx0" brushRef="#br0" timeOffset="38623.209">19556 13293 2709,'0'0'2580,"0"13"-258,0-13-387,-9 8-129,9-8 0,-7 9-258,7-9-129,0 0-129,-13 1-129,13-1-129,0 0-129,0 0 0,0 0 0,0 0-129,0 0-387,-10 0 129,10 0-258,-13-4 129,4 1-258,-4 2 0,-2 1 0,-3 0-129,-4 4 129,0 1-258,-3 2 258,0 2-258,2 2 258,0 0-258,4 3 258,2 1 0,5 0 0,5 5 0,4-2 0,3 5 129,7 6-129,3 4 129,7 3-258,0 4 129,2 2-129,1 7 0,-1 4-129,-2-1 129,-3 1 0,-2 0 0,-5 0 0,-1-4-129,-1-1 129,-4 0 0,-1-6 0,0-1-129,0-9 129,0 0-129,-1-7 258,1-2-129,0-7 129,0-16 0,6 14 129,4-12 0,1-2-129,8-4 129,1-8 0,6 1 0,1-5-129,1 2 0,3 0 0,-1 1-129,-4 2 0,1-1-129,-8 8-258,-4-2-129,1 10-1032,-16-4-3612,0 0 129,-7 11-516,-3-5-387</inkml:trace>
  <inkml:trace contextRef="#ctx0" brushRef="#br0" timeOffset="40043.2902">19920 13520 9546,'9'-3'5031,"-9"3"-258,0 0-1548,14 13-2709,-11 3 0,5 11-129,-2 5-129,3 10 258,1 8-387,0 2 129,0 1-129,1-2 129,-4-1-258,1-6 129,-3-7-129,-3-6-129,-1-9 0,-1-9-258,1 0-645,-1-13-774,0 0-2967,-4-1-258,4 1-129,0 0-387</inkml:trace>
  <inkml:trace contextRef="#ctx0" brushRef="#br0" timeOffset="40643.3246">20321 13956 5031,'7'24'5418,"-1"-7"0,-1-5-645,2 13-2064,-7-11-1419,9 10-516,-6-5-387,1 3-129,-1-1-258,-3 0-129,0 7-258,-5-13-774,3 8-2709,-9-9-1032,1-4-387,-6-10-387</inkml:trace>
  <inkml:trace contextRef="#ctx0" brushRef="#br0" timeOffset="40951.3422">20534 13489 7998,'33'-2'5289,"-16"2"-387,-8 3-129,1 12-3870,-3-2 0,3 11-258,-5 6-258,2 4 0,-2 0-258,2 7 129,-2-1-258,1 3 0,0 2-129,1-7-129,1 3-258,-2-12-387,6 10-903,-12-19-3225,5-4 0,-5-16-516,0 0 0</inkml:trace>
  <inkml:trace contextRef="#ctx0" brushRef="#br0" timeOffset="41371.3663">20858 13495 6966,'9'-2'5160,"1"13"-129,-10 6-516,0 8-3741,-5 6-387,5 8 0,-1 7-129,2 5 0,6 0-258,8-1 129,4-4-129,5-6 129,2-12-129,3-8 0,0-12 0,0-8 0,-3-18 129,-5-8-129,-2-9 0,-4-8 0,-8-1 0,-4-9 0,-1-3 129,-8 5-129,-4 3 0,-5 7 0,-2 10 129,-4 9 129,-3 8-258,-2 14 129,-3 8-258,-3 14 129,-1 5-258,-1-2-129,4 10-516,-5-14-2580,11 5-1290,7-9-258,8-6-516</inkml:trace>
  <inkml:trace contextRef="#ctx0" brushRef="#br0" timeOffset="42047.4049">21369 13505 3225,'24'-25'5289,"-13"11"0,-5-3-387,-6 17-2709,10-28-774,1 19-129,-8-6-516,4 7-129,-7 8-129,17-5-129,-7 10-258,1 8 0,1 5 0,0 6-258,0 5 129,0 7 0,-2 3-129,-3 1 0,-3 1 0,-4 0 129,-1 3-258,-7-5 129,-5 3 0,-5-9 0,2 1 0,-4-4 258,2-7-129,3 1 0,3-6 258,5-1 0,4-7 0,6 3 0,7-5-129,6 0 129,6-5-129,3 0 0,5-3 0,-2 0-129,3-2 0,-4-5-129,0-1-129,-5-7-387,3 8-2322,-10-16-2193,-2 3-129,-7-12-258,-3 1-387</inkml:trace>
  <inkml:trace contextRef="#ctx0" brushRef="#br0" timeOffset="42635.4386">21654 13200 10707,'9'19'5289,"9"-13"-258,-8-8-645,10-1-3741,-2-1-129,5-1-129,2-2-258,1 1 0,3 0-129,2 2 129,-2-2-129,5 3 129,-6 2-129,-1 1 0,-8 7 0,-3 4 129,-5 7-129,-7 1 0,-1 5 129,-3 10-129,-7 4 0,0 3 0,-1 6 0,3 2-129,1 4 129,1 2 0,3 8-129,3-6 129,4 1-129,0 2 129,5-2 0,-3-5 0,3 1 0,-2-7 0,0-11 129,-5 0-129,0-9 129,-3-5 0,-2-3-129,-3-6 129,-5-5 0,-4-1-129,-3-3 0,-2 0 129,-3-1-129,-2-1 0,0-1-129,0 1 0,0 4 0,2-3-129,6 7-129,-4-10-645,14 18-1935,-4-17-2322,8-1 0,0 0-387,0 0-258</inkml:trace>
  <inkml:trace contextRef="#ctx0" brushRef="#br0" timeOffset="42979.4582">22237 14213 9546,'24'9'5676,"-13"0"-516,2 5-258,-13-14-3999,15 25-516,-8-4-258,-2 4-258,-2 7-129,-3-6-129,1 3-129,-2-9-516,1 8-1935,-3-15-1935,3-13-387,-13 6-258,6-14 0</inkml:trace>
  <inkml:trace contextRef="#ctx0" brushRef="#br0" timeOffset="43236.4729">22593 14123 9417,'14'12'5418,"-3"8"-129,-11-20-258,0 0-4386,-3 14-387,3-14-258,0 0-387,0 0-129,0 0-387,0-17-387,9 17-645,-4-17-1419,9 9-1548,-2-1-516,4 2 0</inkml:trace>
  <inkml:trace contextRef="#ctx0" brushRef="#br0" timeOffset="43475.4866">22789 14128 129,'17'17'4128,"-17"-17"-129,15 10-1032,-15-10-1806,7 11-1032,-7-11-516,8 1-258,-8-1 516,0 0 258,16 2 645,-16-2 129,18 3 387,-18-3-129,18 2 129,-18-2-387,15 6-129,-15-6-387,12 9-387,-12-9-258,2 12-3354,-2-12-774,0 0-387,-6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3:34:54.46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627E17A-2F37-4F36-874E-254A5BE5732B}" emma:medium="tactile" emma:mode="ink">
          <msink:context xmlns:msink="http://schemas.microsoft.com/ink/2010/main" type="inkDrawing" rotatedBoundingBox="13210,11160 13899,11124 13924,11586 13234,11622" shapeName="Other"/>
        </emma:interpretation>
      </emma:emma>
    </inkml:annotationXML>
    <inkml:trace contextRef="#ctx0" brushRef="#br0">691 14 774,'0'0'1677,"0"0"0,-23 11 129,23-11 0,0 0 0,0 0-258,-24 2-258,24-2-258,0 0 0,0 0-258,-21 0-258,21 0-129,0 0 0,0 0-129,0 0 0,-21-2 0,21 2-129,0 0 129,-24 0 0,24 0 0,-19 0 129,19 0-129,-24 0 0,24 0 129,-26-2-129,26 2-129,-32-7 129,32 7 0,-33-6-129,14 4 0,0 0-129,19 2 129,-36-4-129,36 4 129,-38 0-129,20 0 0,-3 0 129,21 0-129,-31 0 0,31 0 0,-31 0 129,31 0-129,-26 0 129,26 0-129,-23 0 0,23 0 129,-19 0-129,19 0 0,-19 2 0,19-2 0,-19 4 0,19-4 0,-19 4 0,19-4 0,0 0 0,-24 4 129,24-4-258,0 0 129,-18 0 0,18 0 0,0 0 0,0 0 0,-19 0 0,19 0 0,0 0 0,0 0 0,-22 3 0,22-3 129,0 0-129,0 0 0,0 0 0,-21 8-129,21-8 129,0 0 129,0 0-129,0 0 0,0 0 0,0 0 0,0 20 0,0-20 129,0 0-129,1 25 0,-1-25 0,7 33 258,-7-33-258,6 38 0,-6-18 0,0 1 0,0 5 0,0-7 0,0 4 0,0-4 0,0-19 0,0 28-258,0-28 258,0 19 0,0-19 0,0 0 0,0 0 0,0 0 0,7 22 0,-7-22 0,0 0 0,0 0 0,0 0 0,0 0 0,0 0 0,0 0 0,5 19 0,-5-19-129,0 0 129,8 21 0,-8-21 0,0 0 129,9 21-129,-9-21-129,0 0 258,0 0-129,21 18 0,-21-18 0,17 2 0,-17-2 0,28 1 0,-28-1 258,35 0-258,-14 0 0,-4 2 0,4-2 129,1 0-129,3 2 0,-5 0 0,1 0 0,2 0 0,1-2 0,0 0 0,-6 4 0,3-4 0,0 0 0,-4 4 0,4-2 129,-21-2-258,29 0 258,-29 0-258,35 2 129,-35-2 0,29 0 0,-29 0 0,28-2 0,-28 2 0,23 0-129,-23 0 129,0 0-258,0 0-387,0 0-1419,0 0-2322,0 0-129,0 0-387,0-12 258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3:34:55.69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99335E3-D9D5-44AB-A1A2-BEFA3600E339}" emma:medium="tactile" emma:mode="ink">
          <msink:context xmlns:msink="http://schemas.microsoft.com/ink/2010/main" type="inkDrawing" rotatedBoundingBox="13261,11901 13954,11909 13954,11925 13260,11916" shapeName="Other"/>
        </emma:interpretation>
      </emma:emma>
    </inkml:annotationXML>
    <inkml:trace contextRef="#ctx0" brushRef="#br0">0 0 1161,'0'0'2967,"0"0"-258,0 0-258,0 0-516,0 0-129,0 0-387,0 0-258,0 0-258,0 0-387,0 0 0,0 0 0,0 0 0,0 0 0,0 0-129,30 16 129,-30-16-258,24 0 129,-24 0-129,37 0 0,-18 0-129,1 0 0,-2 0 0,3 0 0,-2 0 129,5 0-129,-5 0 0,0 0-129,2 0 129,2 2-129,-1-2 129,1 0-129,-4 0 129,2 0-129,-21 0 0,36 0 129,-36 0-129,31-2 0,-31 2 0,26 0 0,-26 0 0,26 0 0,-26 0 0,21-2 0,-21 2 129,19 0-129,-19 0 0,21 4 0,-21-4 0,18 0 0,-18 0 0,19 2 129,-19-2-258,24 2 129,-24-2 129,19 0-258,-19 0 258,17 0-129,-17 0 0,20 0-129,-20 0 129,0 0 0,0 0 0,17 2 129,-17-2-258,0 0 129,0 0 0,0 0 0,0 0 0,0 0-129,0 0-387,0 0-3225,0 0-774,-16-4-258,16 4-387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9T14:40:01.5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22305 8569 1161,'-38'-24'1935,"16"12"-645,5 2 129,-5-1 0,5 4-387,-4-4 0,1 5 0,-3-3-129,1 4 129,-6-4-129,-1 5-258,-4-3-129,1 1-129,-4 0 129,-1 2-387,-2 1 0,0 2 0,-2 0-129,-2 1 129,-1 2 0,-2 7 129,-2 3-129,2 3 258,-3 2-258,4 4 129,-3 0 0,5 3-129,0 3 258,1 3-129,4-1-129,0 3 129,4 2 0,-2 2-258,3 3 258,1 5-129,1 2-129,1 6 0,-1 11 129,0 3 129,-2 7-129,2 6 129,-1 1 0,2 6 0,-2 2 0,4 4 0,1-5-129,5 4 0,1-3-129,6 2 0,1-1 0,6-4 0,3-4 129,3 0 0,2-7 0,3 3 0,4-2 129,5 3-129,0-8 129,5 4-129,0-2 129,4 5-129,4-6 129,6 2-129,2-5 129,4-1-129,3 3 0,2 0 0,2 0-129,2-4 0,-1 1 0,1-5 0,-3 0 0,3-2 0,3-4 129,1-4 129,1-3-258,3-4 129,1-3 129,2-1-129,1-6 0,6-3 0,-2-4-129,4-5 129,-1 0-129,2-7 0,0-2 0,-2-7 0,1-4 0,-4-3 0,-3 0 129,-2-10-129,-4-6 0,-4-1 0,-1-4 129,0 0-129,-3-5 0,1-1 0,-2-2 0,-4-3-129,1 1 0,-3-1 0,1-4 129,1-1 129,-2-1-258,0-1 129,2-3 0,1-2 129,2 0 0,-2-7-129,0 2 0,-3-3-129,-2-7 129,-4-1 0,-2-5-129,-5 1 0,-4-1 0,2-1 129,-6-1-129,0-2 129,-2 0-258,-1-2 258,-6 3 258,-1-3-258,-5-3-258,-2-4 258,-2 1 0,-7 1-129,-2 1 129,-2-1-129,-1 3 129,-1 5 0,1 5 0,-2 4 0,2 2 129,0 3-129,-3 6 0,0 0 129,-2 2-258,-5 0 258,1 1-129,-4-3 0,0 5 0,0-1 0,-1-1-129,2 4 129,-1-3 129,3 6-258,0 0 0,0 1 129,3 0-129,-1 3 129,3 2-129,-3-3 129,0 5-129,-1-1 129,-2 2 0,2 1 0,-4 1 0,-2 4 0,1-2 129,1 4-129,3 1 0,-2 0 129,4 1-258,-1-1 258,3 2-258,3-2 129,-3 1-129,1 2 129,-1 0-129,0 3 129,1 0 0,-1 4-129,1 1 129,-1-2-129,0 4 129,0-1-258,-1 1 0,1-4-387,6 6-1548,-6-11-2322,6-1-129,0-3-645,3-3 258</inkml:trace>
  <inkml:trace contextRef="#ctx0" brushRef="#br0" timeOffset="1388.0793">20415 7939 5934,'0'-12'4386,"8"-6"-129,-1 3-1419,5 11-1677,-4-8-516,6 11-258,-2 1-129,2 0 0,0 7 0,4 8 129,-3-2 0,1 4-258,-1 1 258,1 6 0,-2-1-129,-2 4 0,-5-2 0,-1 4-258,-6 0 129,0 3 0,-10 1-129,-4 3 129,-6 3-129,-1-2 0,-5 3 0,0-5 0,1-2 0,1 0 0,7-4 0,0-7 0,7-4 0,3-1 129,7-7-129,0 2 129,10-2 0,2-2 0,3 0 0,3 1 129,4-3-129,2 0 258,-2-2-258,2 0 0,-2-3 129,1 1-129,-4 0-129,1 0 129,-6 1-129,-2 0 129,-1-2-129,-3 0-129,2 1-258,-10-2-516,14-2-2709,-10-8-1161,2-5 0,-1-8-903</inkml:trace>
  <inkml:trace contextRef="#ctx0" brushRef="#br0" timeOffset="2115.121">21088 7524 903,'0'-11'4386,"-6"1"258,6 10-387,-21-13-1935,21 13-903,-21 0-516,7 4-258,-4 1-387,-1 6-129,-1 3 0,-2 2 0,-2 3-129,0-1 0,3 0 129,1 0 0,5-4-129,3 3 129,5-3-129,7-1 258,0-13-129,19 22 129,-4-13-129,2 3 129,1 1-129,2 1 258,-3-1-258,1 2 0,-3 0-129,-3 4 129,1 6-129,-4-4 129,-2 2 0,0 1 0,-3-1 0,-3-1 0,-1 0 129,-7-2-129,-3-5 129,-4-2-129,-8-3-129,-2 1 129,-2-5 0,2-2-129,-1 0 129,2-3-129,6-1-129,4 0-129,13 0-774,0 0-3225,0 0-387,16 0-258,8-1-645</inkml:trace>
  <inkml:trace contextRef="#ctx0" brushRef="#br0" timeOffset="6047.3459">22192 11346 1548,'-9'0'3741,"-1"0"387,10 0-1290,-12 0-645,2-2-516,10 2-258,-16 1-387,16-1-129,-15 14-258,8-2 0,-3-3-258,3 8 0,0 1-258,4 5 129,1 2-258,2 4 129,0-1 0,7 1-129,2 3 0,3-6 0,2-1 0,1-4 129,0-6-129,2-3 0,-1-5 0,-3-1 0,2-6 0,-4 0 129,2-8-129,-4-2 0,0-1 0,0-2 0,-3-5 0,-1 0 129,0 1-129,-1-4-129,-4 1 129,0-2 0,0-3 129,-7 4-258,-2-4 129,0 2 0,-2 3 0,1 0-129,-1 5 129,1 0-258,10 15-387,-15-19-258,15 19-2580,0 0-1032,0 0 129,0 0-645</inkml:trace>
  <inkml:trace contextRef="#ctx0" brushRef="#br0" timeOffset="6744.3858">22307 11462 516,'9'0'387,"-9"0"-258,8-5-129,-8 5-258,0 0 0,0 0-129,0 0 259,0 0 128</inkml:trace>
  <inkml:trace contextRef="#ctx0" brushRef="#br0" timeOffset="7819.4472">22307 11462 129,'17'-5'516,"-17"5"258,0 0 0,0 0 129,0 0 258,0 0 129,0 0 0,0 0-129,0 0-129,0 0-129,10-2 129,-10 2-129,0 0 0,7-5-129,-7 5 258,11-4-258,-3 2-129,-8 2 129,13-6-387,-13 6 0,13-10-129,-13 10 0,13-14-129,-13 14 129,15-13-129,-15 13 0,16-15-129,-7 4 258,-1 3-258,3-2 129,2 3 0,-2-6 129,2 1-129,-4-2 0,4 2 0,-2-3 0,-1 6 129,0-6-129,-1 2 129,-1-2 0,-1 2-129,4 0 129,-3-4 0,4 0-129,-2-1 129,1-2-129,3 0 0,-1-4 0,1 2-129,1 0-129,-1-3 129,0-3-129,-2 2 258,-2-2-387,0-2 387,-3 0-258,-3-9 129,-4-3 129,0-3-129,0-4 129,-5 2-129,-1-1 129,0 2-129,-1 0 129,3 5 0,0 4 0,-1 2 0,1 2-129,2-2 0,-3-4 0,1 2 0,-2 2 0,0-2 0,-2 2-129,-1 0 258,-2 1-129,0 5 129,-3-3 0,0 3-129,-1-1 129,1 1-129,0 0 129,0 3-129,-1 3 129,2-1-129,-1 2 129,-1 3-129,-1 2 129,2 0-129,-2 3 0,0-2 129,2-1-129,-3 3 0,2 0 0,-1 2 0,-1 0 0,0 2-129,1 0 129,-1-1 0,0 4-129,-2-1 129,1 3 0,1 1 0,1-2 0,1 3 0,-1 2 0,1-2 0,-1-1 0,-1 1 0,2 1 0,1 0 0,-3 1 0,3-2 0,-3 1 0,-1 1 0,3 1 0,1-1 0,0 0 0,2 1 0,2-2 0,0 1 0,10 1 0,-12 0-129,12 0 0,-9 0-258,9 0-387,0 0-1806,0 0-1935,0 0-258,0 0-387,6-1 258</inkml:trace>
  <inkml:trace contextRef="#ctx0" brushRef="#br0" timeOffset="8307.4751">22101 9402 3096,'0'0'2967,"-5"-11"129,-5 7-774,10 4 0,-22 0-774,11 0-387,-5 0-516,6 4-129,-6-1-129,4 0 0,1 0-129,-2 0-129,2 1 129,1 0-129,4-1 129,6-3 0,-14 11 0,14-11 0,-6 19 129,6-4-258,0-1 258,0 6-258,1 1 129,3 4-129,1 0 258,2 0-258,0-2 0,0-1 0,2-2-129,-1-2 129,0 0-129,0-3 0,0-2 0,-1 0 0,1 1-258,-8-14-129,14 21-903,-14-21-2709,2 12-774,-2-12 129,0 0-645</inkml:trace>
  <inkml:trace contextRef="#ctx0" brushRef="#br0" timeOffset="8847.506">21606 9468 2580,'-9'0'4128,"9"0"129,-10 0-1677,8 8-516,2-8-645,-6 25-516,2-12 0,4 11-387,0-4-129,1 5-129,3 0 129,4 0-258,1-4-129,4 0 129,3-6 0,2-5-129,6-7 258,1-3-129,4-7 0,-1-8 0,-3-5 0,0-1 0,-5-5 258,-7 1-258,-9-2-129,-2 5 129,-11 2-129,-11 1 0,-1 4-129,-4 4 258,-1 7-387,0 4 129,4 2 129,4 9-516,7 7-387,4 0-3354,9 0-129,11-1-258,8-1-387</inkml:trace>
  <inkml:trace contextRef="#ctx0" brushRef="#br0" timeOffset="9439.54">23772 10190 4386,'17'58'4902,"-8"-21"-387,6 9-387,3 12-3354,-5-3-129,4 8-258,-1-5-387,1-1 0,-1-4-258,-6-10 129,0-4-258,-7-15-516,5-2-645,-8-11-2838,0-11 0,-11-1-129</inkml:trace>
  <inkml:trace contextRef="#ctx0" brushRef="#br0" timeOffset="9771.5588">23748 10319 3354,'-14'-83'5031,"13"52"-387,1 4-129,5 10-2838,2-8-645,17 10-387,-4 2-129,11 8-258,-3-1 129,6 6-258,0 0 0,-4 4 0,-4 3 0,-1 4 0,-8 5 0,-4-1 0,-10-1-129,-3 8 129,-9-2-129,-5 1 129,-5-2 0,-3-2 0,-2-2 0,5-3-129,-1 1 0,6-7-129,14-6-258,-12 3-774,21 2-2193,3-5-1677,8 0 0,3-6-258</inkml:trace>
  <inkml:trace contextRef="#ctx0" brushRef="#br0" timeOffset="10155.5808">24282 10206 4902,'-55'34'4644,"20"-14"0,7 5-645,0 5-2709,7-7-645,6 6-516,15-7-258,5-1 516,14-8 0,12-1 0,6-10 0,6-2 129,8-5-129,-1-7 0,-4-4-129,-1-4-129,-11 0-129,-10-6 0,-13-3 0,-13 1 0,-17-2 0,-13 4 129,-7-2-129,-7 6-129,0 6 0,0 5 0,5 8-129,7 3 0,11 12-258,5-2-387,16 16-387,0-7-2322,17 3-903,6-1-258,13-1-258</inkml:trace>
  <inkml:trace contextRef="#ctx0" brushRef="#br0" timeOffset="10547.6033">24811 10185 3483,'0'0'4515,"0"0"-516,0 0 129,0 0-2838,-53-30-645,53 30-258,-41 7 0,21 2-387,-1 0 0,12 2 129,-6 3-129,15-14 258,0 0 0,15 50 0,-15-50-258,0 0 258,60 69 0,-60-69 0,55 49-129,-55-49-129,43 46-129,-43-46 129,0 0 0,26 66-129,-26-66 258,0 0-129,-31 50 0,31-50-387,-40 23-258,40-23-774,0 0-1032,-48 17-1806,48-17-129,0 0-258</inkml:trace>
  <inkml:trace contextRef="#ctx0" brushRef="#br0" timeOffset="10919.6246">24912 9756 4128,'40'-10'4773,"-40"10"-258,0 0-129,41 47-3096,-41-47-387,0 64-129,0-64-387,0 85 0,0-85 0,-2 99 0,-1-47-129,1 0-129,2-52 129,0 89-258,0-89 129,0 73-129,0-73 129,16 53-129,-16-53 0,0 0 0,0 0-129,44 48 129,-44-48-258,0 0-258,47 5-516,-47-5-1677,0 0-2064,0 0-129,0 0-516</inkml:trace>
  <inkml:trace contextRef="#ctx0" brushRef="#br0" timeOffset="11107.6354">24819 10056 9417,'40'-9'4902,"25"12"-258,-65-3-1419,73 21-2709,-36-14-774,8 1-3483,-45-8-1032,63 5-516,-63-5-129</inkml:trace>
  <inkml:trace contextRef="#ctx0" brushRef="#br0" timeOffset="19291.1034">22399 14138 3096,'-10'-8'4128,"0"-1"-1032,4-6-903,6 15-258,-8-22-387,8 22-387,-7-27-387,4 13 129,-4-7-258,2 2-129,-4-4 0,-2 2 0,-5-9-258,2 2 0,-5-4 129,-3 1-258,-2-3 129,-2 0-258,-4-2 129,-2 1 129,-3 2-129,1-3 129,-3 1-129,-2 3 129,1-7 0,0 4 0,-3-2 0,0 5 129,-2-4-387,-1 7 129,-3-1 0,0 3 0,-3 2-258,0 4 129,1-4 0,0 1 129,3-1-129,0 0 129,3-5-129,-1-1 0,-1 2 0,4-3 0,-4 2 129,0 0-258,-1 0 258,-1 3-258,-2 3 258,-2-1-129,2 3 0,-2 1 0,2 2 0,-2 4 0,1 3 129,3 4-129,-4 3 0,5 5 0,-4 0 0,0 4 0,1 5 129,1 6-129,1 1 0,0 5 0,5 3 0,2 4 0,3 6 0,4 6 0,2 4 0,3 4 0,3 4-129,1 1 258,0 2-129,2 10 0,1-4 0,2 4 0,-1 2 0,4 3 0,-1 9 0,2 5 0,0 6-129,4 0 129,0 4 0,5 7 0,1 5-129,4 4 129,1 5 0,3 1-129,6 0 129,2 2 0,0 2-129,2-1 258,0-5-129,0-3 0,-1-11 129,0-1-129,3-2 0,0-5 129,-1-7-129,3 1-129,4 0 258,-1-5-258,4-5 258,1-4-129,4-4 0,-1-1 129,4-6-129,5 2 129,2-7-258,2 1 258,3-4-129,2-3-129,2 0 129,4 2 0,-2 0 0,1-9-129,1 6 129,2 2 0,4 2 0,1 3 0,0-2 0,0 0 0,1-1 0,3 1 129,-4-9-129,2-4 0,0 1 0,0-13 129,1 1-129,3-8 0,-5-9 0,5-5 258,-2-4-258,1-4 0,-2-6 129,-3-5-129,0-7 0,-1-5 0,1-3 129,-1-2-258,-2-3 129,-2-1 129,-1-7-129,3 0 0,-5-6 129,-1-1 0,-5-2-129,-2 1-129,1-4 258,-3 0-129,-3 1-129,-1 1 129,-4 1 0,1 3 0,-3-4 0,-3-6 0,1 0 0,-5-2 129,0 0-129,-5 1 129,0-9-129,-3-3 0,-3 5 129,-3-2-129,-4-1 0,-1-1 129,-5 0-129,-2 3 0,-3 0 0,-5 7 129,-3 0-129,1 2 0,-5 1 129,0 1-129,3 0 129,-2 4-129,3-3 129,-1-1-129,1 1 129,3-1-129,3 5 0,-2 2 129,0-3-258,1 2 258,-2 0-129,1 4 0,2-5 129,-1-1-129,-1 2 0,3-1 0,-1 1 129,2 3-129,1-4 0,1 6 0,-1 7 129,-3-3-129,-1 7 129,-2 0-129,-4-1 129,-2 1 0,-2 1-129,-5-1 129,1-1-129,-2 2 0,1 0-129,-2-2 129,1 2-258,0 1 129,1 0 0,0 3 0,0-1 129,2-4-258,-4 2 129,1-6-774,7 13-2838,-9-16-1290,0 7-387,-5-10-516</inkml:trace>
  <inkml:trace contextRef="#ctx0" brushRef="#br0" timeOffset="20251.1583">20463 13710 2193,'-9'0'4257,"-3"0"129,12 0-129,-12 3-2580,3-1-516,4 11-258,-5-5-387,8 12-129,-5 1 0,7 5 0,0 2-129,0 6 0,7-6-129,4-1 129,2-2-258,3-7 129,3-8-129,2-7 129,-1-4-129,3-11 258,-7-5-129,1-5 0,-2-2 129,-6 0-129,-6-3 0,-3 5 0,-3 2 0,-6 2 0,-6-1 0,0 4-129,-1 5-129,0 1-129,6 9-258,-2-6-1161,12 6-2451,0 18-516,5 0-387,10 1-258</inkml:trace>
  <inkml:trace contextRef="#ctx0" brushRef="#br0" timeOffset="21111.2075">21606 15871 3999,'-12'-9'4644,"3"2"-387,-3-4-2451,12 11-387,-19-1-387,12 1-129,-7 0-129,4 11-129,-6-7 0,5 10 0,-3-2-129,4 5-129,0-1 0,6 5-129,4 2-129,0-1 0,7 1-129,5-2 0,3-2 0,3-2 129,4-6-129,-1-3 0,4-4 0,-1-4 0,0-6 129,0-6 0,-4-6 0,0-2 0,-8-3 129,-2 0-129,-9-3 129,-1 1-129,-9 2 0,-4 6 0,-4-2 0,-3 4-258,2 6 0,-2 1-645,10 11-2451,-4-1-1548,7 6-387,7-8-387</inkml:trace>
  <inkml:trace contextRef="#ctx0" brushRef="#br0" timeOffset="30955.7706">21376 15679 2451,'0'-14'3354,"0"14"-774,-2-14-516,-3 3-129,5 11-516,-10-14-129,10 14-387,-9-21 0,9 21-258,-9-24 0,4 10 0,-3-4-258,1 2-129,-4-8 0,3 5 0,-2-5 0,0-2-129,0-1 258,-1 5-129,-1-5 129,2 2-129,-1-2 129,1 3 0,-5-2-129,5 1-129,-1 2 0,-4-6 0,3 4 0,0 0-129,-1 2 129,-4-1-129,6-1 0,-1 1 258,1 2-258,-2-1 129,3 0-129,-1 3 258,2-4-258,2 1 129,-2 2-129,-2-2 129,1-2 0,0-2-129,0 0 258,-1-1-258,-1-4 129,0-1-129,3 1 0,-3 0 129,1 0-129,-2 5 0,0-3 129,-1 0-258,0 6 258,0-3-129,2-1 0,0 3 0,2-2 129,0 1 0,1-1-129,0 1 129,1 1-129,-1 4 0,0 0 0,-2 2 0,1 3-129,1 1 129,-4 1-129,2-2 0,3 5 0,-1-2 258,9 13-129,-13-19 0,13 19-129,-9-17 129,9 17 0,-9-9 0,9 9 0,0 0 0,-10-7 0,10 7 0,-9-3 129,9 3-129,0 0 0,0 0 0,-10-6-129,10 6 129,0 0 0,0 0 0,-6 9 0,4 1 0,2 6 0,-2 0 0,2 4 129,0-1-129,0 2 129,0 0 0,2 0-129,1-2 129,-2-5 0,1 0-258,-2-14 129,0 0 0,0 0 0,0 0 0,9 0 0,-7-10 129,-2-3-258,1-4 129,1 2-129,-2 1 129,0-1-129,0 1 129,0 0-129,2 2 0,0 0 129,-2 12 129,8-18-129,-8 18 0,12-10-129,-2 9 129,-1 1 0,3 0 0,2 3 0,1 3 0,4 5-129,0-3 258,7 0-129,1 2 0,0-1 0,2 1 129,1-1 0,0-1-129,0 5-387,-8-8-645,4 13-2709,-9-3-903,0 5-387,-7-3-387</inkml:trace>
  <inkml:trace contextRef="#ctx0" brushRef="#br0" timeOffset="31623.8088">20569 15958 3483,'6'44'4515,"-2"-14"-258,1 6-1935,-4-4-1161,7 11-258,-3-5-387,0 3-258,0-7-129,0-3 0,-3-4-387,0-5 0,1-6-645,-3-16-645,0 14-1290,0-14-1419,0 0-258</inkml:trace>
  <inkml:trace contextRef="#ctx0" brushRef="#br0" timeOffset="31955.8278">20560 15908 3225,'0'-54'4515,"5"36"-129,5 10-1677,-3-8-774,10 16-774,-6-3-387,6 6-387,0 6-129,-1 3-129,-1-1 0,2 4 0,-7 0 0,-1 2-129,-4-4 129,-5 1 0,-1 0-129,-8 0 0,-7-1 0,-2-1 0,-5 0 0,-1-1 129,-2 1-129,2-4-129,2 7 0,6-8-129,8 4-516,8-11-1935,0 0-1677,5 0-258,13 0-387</inkml:trace>
  <inkml:trace contextRef="#ctx0" brushRef="#br0" timeOffset="32382.8522">20858 16004 3225,'-31'18'4386,"10"-8"-129,5-4-1548,5 12-1290,-7-9-387,9 12-516,0-6-129,6 5 129,-2-3-129,5 4 0,5-3-129,2 1 0,7-6-129,4-3 0,3-6 0,3-3-129,0-1 0,3-7 0,-3-8 129,0-1-129,-3-5 129,-7-1-129,-1 0 129,-8-1 0,-5 1 0,-2 4 0,-12 1-129,-4 3 0,-8 2 129,1 8-129,-4 1 0,5 3-129,2 3 0,3 0-258,10 10-129,9-13-516,0 24-1806,10-14-1677,6 1-258,4-4-129</inkml:trace>
  <inkml:trace contextRef="#ctx0" brushRef="#br0" timeOffset="32767.8743">21105 16063 3354,'7'-1'4902,"-7"1"-258,-13-2-387,13 2-2838,-22 0-645,10 3-387,1 3-258,2 1 129,1-1-129,8-6-129,-7 19 129,7-7-129,3 3 0,4 0 129,1-3-129,3 4 0,2 2 0,-2-1 0,1 1 0,-4 1 0,1 1-129,-5-3 129,-4 0 0,0-2 0,0-4 0,0-11 0,-18 18 129,10-13-129,-6-1 0,4-4 0,-2 1-129,3-1 0,9 0-387,-12-4-1032,12 4-2709,0 0-516,7-13-129</inkml:trace>
  <inkml:trace contextRef="#ctx0" brushRef="#br0" timeOffset="33079.8921">21262 16113 4386,'0'17'4902,"-2"-6"-129,0 4-387,-3-1-3483,5 10-387,0-3-258,0 7-129,0-1 0,0 1 0,0 0-129,0 0 129,-4-3-129,4-2 0,-2 4 0,2-5 0,0-3-129,2-2 129,4-3-129,-6-14-387,20 15-774,-20-15-3096,19-1-258,-10-10-516,1-2 775</inkml:trace>
  <inkml:trace contextRef="#ctx0" brushRef="#br0" timeOffset="33299.9047">21152 16376 4257,'0'0'4902,"-2"-13"0,2 13-516,20-1-3225,-8-4-516,9 5-258,-4 0-258,3 0-129,1 4-387,-4-4-645,6 4-3225,-5-2-516,-1 1-258,-2 0 0</inkml:trace>
  <inkml:trace contextRef="#ctx0" brushRef="#br0" timeOffset="33650.9248">21695 16273 3354,'0'0'5031,"9"4"0,-9-4-387,5 18-2451,-5-18-1419,2 26-129,-2-8-258,2 4 0,-2-1-129,0 9-129,0 0-129,-2 0 129,0 0-258,-2-5 0,2 2-258,-3-8-387,5 5-645,0-24-3354,0 0-129,0 0-516,9 0 388</inkml:trace>
  <inkml:trace contextRef="#ctx0" brushRef="#br0" timeOffset="33890.9385">21837 16257 4644,'7'-11'5160,"-7"11"-516,3 10 0,-3-10-3612,0 26-516,0-7-258,0 6-129,0 9 0,0 2 0,0 0-129,0 1 0,0 2-129,-1-3-129,1 0-516,-6-9-2580,3-9-1419,-1-3-387,4-15-129</inkml:trace>
  <inkml:trace contextRef="#ctx0" brushRef="#br0" timeOffset="34178.955">21572 16373 3096,'20'-6'5160,"4"4"0,3-4-129,5 4-3096,-3-5-1032,11 7-129,-4-3-387,2 3-129,-2-1-129,-2 1-129,-3 0-258,-8 1-258,2 11-903,-15-10-3225,2 0-258,-12-2-387,0 0 129</inkml:trace>
  <inkml:trace contextRef="#ctx0" brushRef="#br0" timeOffset="34446.9703">21628 16482 5289,'8'0'5676,"4"-12"-645,7 11 0,-4-13-3741,10 14-387,-2-7-258,4 7-258,-2 2 129,6 7-258,-4 7-129,-1-5 0,0 0-129,1 0-516,2 3-1032,-8-14-3225,3 4-516,-5-12-387,0-8-129</inkml:trace>
  <inkml:trace contextRef="#ctx0" brushRef="#br0" timeOffset="35635.0382">19840 11900 5934,'3'-11'5031,"-3"11"-516,0 0-129,2 10-2838,-5 9-387,-2 15-516,-6 2-129,1 12-258,-7 1-129,3 4 0,-4-1 0,-1 2-129,1-11 0,1-2 258,0-12-258,5-7 0,3-13 0,9-9 0,-10-14 129,10-14-129,0-7 0,7-13 0,1-3 129,3-6-129,1-2 129,2-2-129,1 5 0,4 4 0,-3 0 129,4 9 0,-1 4 129,2 7-129,-3 7 0,1 11 129,0 5 0,-2 9-129,-1 14 258,-1 12-129,-1 10-129,1 11 0,0 7 0,1 6 0,-1 4 0,2 4 0,-1 0-258,0-7 129,-1-2-129,0-8 129,-4-4-129,-1-8-129,-3-5-258,-4-14-387,1 3-1677,-4-23-2064,-4 15-387,-6-15-129,0-1-258</inkml:trace>
  <inkml:trace contextRef="#ctx0" brushRef="#br0" timeOffset="35852.0507">19787 12162 8514,'7'-10'5289,"5"1"-387,11 6-387,2-9-2967,10 12-774,3 0-516,3-6-2580,7 5-2064,1 1-516,1-4-645,1-9 0</inkml:trace>
  <inkml:trace contextRef="#ctx0" brushRef="#br0" timeOffset="43807.5056">22151 15745 4386,'-4'-11'4773,"4"11"-516,-10-1-1548,-4-9-1161,14 10-387,-22-8-516,12 7 0,-6-2-129,0 3-129,-2 0 0,4 4-129,-6 5 258,6 4-387,2-3 129,0 8-129,2-1 0,5 5 0,3-4-129,2 3 0,5-5 0,8 2 129,5 0-129,3-7 0,4-4 0,-2-1 0,5-5 0,-3-1 0,-1-5 0,-3-6 129,-3-4-129,-4-2 129,-5-1 0,-2-3 0,-4-1-129,-3 0 129,0 0-129,-4 3 129,-6 4-129,5 0 129,-4 5 0,9 10-129,-15 0 129,15 0-129,-7 21 129,6-4-129,0 6 0,2 4 0,5 3 0,1 0-129,3 0 129,1-3 0,2-1-387,-1-7-387,8 3-3870,-10-12-387,3-1-258,-13-9-387</inkml:trace>
  <inkml:trace contextRef="#ctx0" brushRef="#br0" timeOffset="47839.7362">21603 15469 2193,'0'0'1806,"0"0"-516,0 0 258,0 0-258,0 0-387,1 11 0,-1-11 0,0 0-258,0 0 258,0 0-129,0 0 0,0 0-258,0 0 258,0 0-258,0 0 0,0 0 0,0 0-129,0 0 0,4-14-129,-4 14 129,5-24 0,-2 12 0,0-10-129,0 7 129,-2-7-129,4 2 0,-5-8 129,2 2-129,-2-6 0,0 2-129,-1-4 129,-2-2 0,-7-8 129,3 3 0,0-4-387,2 2 258,0-4-129,0 1 0,1 1-129,3-3 0,1-3 0,0 4 0,0-4 0,3 2 0,-1-1 129,0 2-129,1 2 0,-1 1 0,0 4 129,-1 0 129,-1 2-387,0 5 258,-1-3-258,-3 3 258,0-3-129,1 2 0,0-5 0,-1 1-129,-1-9 258,3-1-258,-2-2 258,0-1-129,3 1 0,-3 1 0,4 3 129,-2 1-129,2 7 0,0 1 129,0 1-129,0 2 0,2 2 0,1-2 0,-1 2-129,3 1 258,-1-3-258,0 5 129,2 0 0,0-2 0,3 3 0,0-3 0,2 2 0,0-2 0,1 0 0,-4 4 0,0-1 0,-1 2 0,-1-2 129,-3 0-129,1 6 129,-1-1-129,0-1 0,0 0 0,1 0 129,0 1-129,2 4 0,1-1 0,1 0 129,-2 1-129,1 0 129,-2 3-129,1-4 0,-3 1 0,2 3 0,-3 0-129,1-4 0,-2 4 129,2 0-129,0-1 129,1 1 0,2 0 0,1 1 0,2-2 0,-1 0 0,1-4 0,0 1 129,1-4-129,0 0 0,-1 0 0,-1-5 0,-1 2 0,0 3 129,0-6-129,-1 3 0,1 1 0,0-1 129,-1 1-258,2 3 258,-1-4-129,3 4 0,-3 2 0,-2-1 129,1 4-129,-2 3 0,0 1 258,0-1-258,-1 2-258,-1 0 258,2 3-129,-1 0-129,-3 11 258,7-19-258,-7 19 129,6-15 0,-6 15 129,0 0 0,0 0 0,0 0-129,0 0 129,0 0 0,0 0 0,0 0 0,0 0-129,0 0 129,0 0 0,0 0 0,7-10 0,-7 10 0,0 0 0,0 0 129,0 0-129,0 0 0,0 0 0,0 0 0,2-11 0,-2 11 0,0 0-129,0 0 129,10-12 0,-10 12 0,0 0 0,0 0 129,10-11-129,-10 11 0,0 0 129,0 0-129,0 0 0,0 0 0,0 0 0,-6-12 0,6 12 0,-8 0 0,8 0 0,-19 0 0,6 2 0,-1 3 0,-1 2 0,-2-1 0,0 0 0,2 0 0,-1-1 0,4 0 0,3 0 0,9-5 0,-10 7 0,10-7 0,0 0 0,0 0-129,0 0 129,5-6 0,2 1 0,5-2 0,3 0 0,2-2 0,1-2-129,-1 3 129,1 1 0,-2 0 129,1 3-129,-3 1 0,-4 3 0,-1 0 0,1 6 129,0 2-129,1 3 0,-1 2 129,3 1-129,1 1 129,-3 2 129,2 3-129,0-2 0,-2-1-129,-2 0-258,1 10-903,-5-7-2967,4 3-516,-5-1-258,2 4-387</inkml:trace>
  <inkml:trace contextRef="#ctx0" brushRef="#br0" timeOffset="48754.7887">22320 12629 4128,'-21'-13'4515,"11"9"129,10 4-516,-7 0-2451,7 0-774,0 0-129,2 15-387,7 0-129,2 0 258,3 7-258,0 0 0,2 4 0,0-1-129,2 4 129,-4 2-258,0 5 0,1 0 0,-3 4 0,-3 0 0,-4-2 0,-1 0 0,-3-3 0,-2-7 0,-5-2 0,-3-9 0,-1-5 0,-2-9 0,0-3 0,-2-2 129,-3-12-258,2-8 129,-1-4-129,1-2 129,2-1 0,4-5 0,2 3-129,6-2 129,4 4 129,7 0 0,7 4-129,5 0 129,5 0-129,5 4 129,2 2 0,3 0-129,2 3 0,-2 2 129,3 0-129,-3-1 0,-7 2 129,-3-3-129,-4 1 0,-7 0 0,-6 0 129,-6 0-129,-4-1 0,-4 3 0,-8-1 0,-6 2 129,-3 3-129,-3 3 0,0 1 0,1 5 0,-2 0 0,4 11-129,1 3 129,6 8 0,4 2 0,5 3 129,3 1-258,2 0 258,2-2-129,12-4 129,3 1 0,8-12-129,1-3 129,6-4-129,-1-4 258,4 0-258,-4-7-516,3 3-1032,-13-3-2967,-1 3-129,-12 0-387,-8 4-387</inkml:trace>
  <inkml:trace contextRef="#ctx0" brushRef="#br0" timeOffset="53347.0513">21558 9906 2322,'0'0'2451,"0"0"0,0 0-387,0 0-129,0 0-129,0 0-387,-4-3-258,4 3-258,-12 0-387,12 0-258,-15 3-129,15-3 0,-17 10-129,10-1 0,-4-1 0,1 0 0,0 1 0,-1 3 0,1-1 129,0 0-129,0 3 0,-1-2 129,1 3 0,-1 1 0,3 3 0,-2-6 129,1 5-129,-4-1 0,4 4 0,0-4-129,-1 3 129,2 2-129,1 3 129,-1-3 129,3 1-129,1 2 129,0 2 0,1-2 0,0 1-129,-1-3 129,0 4-129,2 0-129,-2 1 0,3 4 0,-1 0 0,-1 2 0,2 5 0,-2-2 0,1 2 0,0-3 0,-1 1 0,-1-2 0,-1-2 0,0-4 0,2 1 0,-3-6 0,1-2 0,-2 2 258,2-2-258,0-3 387,0 1-387,0 1 258,3 2-258,0 2 387,-1 0-387,3-2-129,-3 3 129,2 0 0,-2-2-258,1-1 258,-3 1 0,1-2 0,-3 2 0,1-1 0,-1 3-129,0 1 129,1 0 0,2 1-129,-3 2 258,3 0-258,1-1 129,1 3 0,0-5 129,-1-3-129,-1 1 129,0 0-129,-1-4 0,0-1 0,-1 0 258,-2-2-258,1 1 0,-2-1 129,3 3 0,-1-4 0,2 1 0,0 4 0,0 2 0,1-1 0,-5 1 0,2 5-258,-1-2 258,-2 1-258,1 1 258,-3 0-258,0-1 129,1-4 0,-2 3 0,3 0-129,-2-1 129,2 0 0,0 3 0,1-5 0,0 4 0,2 2 0,-2-2-129,1-1 129,-2 0 0,-1 1 0,1-3 0,-1 0 0,-1 1 0,-1 0 129,1-3-129,-2 2 129,3-1-129,2-2 129,-1 0-129,1-1 129,0-1 0,1 0-129,1 1 0,2-1 0,0-1 0,0-2-129,-2 2 129,3-2 0,0-1 0,-1-1 0,2-2 0,-3 1 0,2 1 0,-1-1 0,0 3 0,0 1 0,0 0 0,3 2-129,-3-1 129,3 4 0,0-4 0,-1 2-129,1-1 129,0-4 0,-1 2 0,0 0 0,1-3 0,-3-1 0,2 2 0,-1-2 0,-1 2 0,-2 0 0,1-2 0,-1 3 0,1-2 0,-1-1 0,2 0 0,0 1 129,1 0-129,-1-1 0,2-2 129,-1 0-129,1-2 129,1 2-129,2-12 129,-10 20-129,8-8-129,2-12 129,-6 21 0,6-21 0,-5 19-129,5-19 129,-6 20 0,6-20-129,-2 10 129,2-10 0,0 0 0,0 13-129,0-13-129,0 0-387,0 0-1419,0-9-2064,0-4-387,0-5-258,0-2-129</inkml:trace>
  <inkml:trace contextRef="#ctx0" brushRef="#br0" timeOffset="53759.0749">20430 13118 774,'0'0'3999,"0"0"129,0 0-129,0 9-1806,1 9-645,-1-18-516,4 29 0,-2-12-387,3 9-129,-2-8-129,3 7-129,-1-4 0,0 1-129,0 2 129,1 1 0,-4-2 0,3 1 0,0-2 129,3-2-258,-2-4 258,3-3-258,2-5 129,2-1-129,0-7 129,1-6-129,0-6 0,0 2 129,-1-6-129,1 0 0,-2-2-258,-2 2-129,4 5-1032,-7-2-2967,2 3-258,-3-6-516,1 4-258</inkml:trace>
  <inkml:trace contextRef="#ctx0" brushRef="#br0" timeOffset="54555.1203">20568 11454 1161,'10'-6'4386,"-10"6"0,9 2-1161,-9-2-645,6 22-645,-6-7-387,5 13-387,-5-1-516,3 12-129,-1-3-129,-2 5-129,0-1 129,0-3-258,-3-2 129,-3-3-129,-1-2 0,-5-7 0,1-4 129,-2-3-129,-1-7-129,-1-6 0,-2-3-129,3-5 129,-3-10-258,4-4 129,-1-5 0,4-2-129,6 3 129,1-4 0,3 3 0,3 3 258,4 2-129,3 5 129,4 7 0,1 5 129,2 2-129,0 9 0,2 10 129,-1 4 0,0 3 0,3 9 0,-2-2 129,3 2-129,-3-1 0,0 3 0,2-7 0,-1-1-129,-1-2-129,-2-8-129,4 4-774,-8-8-3612,8-6-129,-3-9-387,2-2-645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5:10:04.84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C49C3B5-E5D8-4D75-AF81-0B194A054F8F}" emma:medium="tactile" emma:mode="ink">
          <msink:context xmlns:msink="http://schemas.microsoft.com/ink/2010/main" type="writingRegion" rotatedBoundingBox="416,11495 11435,11489 11439,18446 420,18452"/>
        </emma:interpretation>
      </emma:emma>
    </inkml:annotationXML>
    <inkml:traceGroup>
      <inkml:annotationXML>
        <emma:emma xmlns:emma="http://www.w3.org/2003/04/emma" version="1.0">
          <emma:interpretation id="{EC6A41B2-3718-4E53-B7AD-760E71B5E404}" emma:medium="tactile" emma:mode="ink">
            <msink:context xmlns:msink="http://schemas.microsoft.com/ink/2010/main" type="paragraph" rotatedBoundingBox="1279,12617 11078,11371 11628,15702 1830,169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C5074D-64FC-4F2D-AFFD-96A1B1538B9A}" emma:medium="tactile" emma:mode="ink">
              <msink:context xmlns:msink="http://schemas.microsoft.com/ink/2010/main" type="inkBullet" rotatedBoundingBox="1368,13321 1569,13295 1572,13316 1371,13341"/>
            </emma:interpretation>
            <emma:one-of disjunction-type="recognition" id="oneOf0">
              <emma:interpretation id="interp0" emma:lang="en-US" emma:confidence="0">
                <emma:literal>_</emma:literal>
              </emma:interpretation>
              <emma:interpretation id="interp1" emma:lang="en-US" emma:confidence="0">
                <emma:literal>-</emma:literal>
              </emma:interpretation>
              <emma:interpretation id="interp2" emma:lang="en-US" emma:confidence="0">
                <emma:literal>.</emma:literal>
              </emma:interpretation>
              <emma:interpretation id="interp3" emma:lang="en-US" emma:confidence="0">
                <emma:literal>•</emma:literal>
              </emma:interpretation>
              <emma:interpretation id="interp4" emma:lang="en-US" emma:confidence="0">
                <emma:literal>y</emma:literal>
              </emma:interpretation>
            </emma:one-of>
          </emma:emma>
        </inkml:annotationXML>
        <inkml:trace contextRef="#ctx0" brushRef="#br0">-3967-4450 1677,'21'6'3225,"-21"-6"258,29 0-516,-29 0-1161,33-8-2580,2 8-2322,-11-2-129,15 1 129,-17 1 130</inkml:trace>
      </inkml:traceGroup>
      <inkml:traceGroup>
        <inkml:annotationXML>
          <emma:emma xmlns:emma="http://www.w3.org/2003/04/emma" version="1.0">
            <emma:interpretation id="{59B269CB-77E3-434D-A060-A1A4B0679A16}" emma:medium="tactile" emma:mode="ink">
              <msink:context xmlns:msink="http://schemas.microsoft.com/ink/2010/main" type="line" rotatedBoundingBox="2287,12489 11078,11371 11447,14279 2657,15397"/>
            </emma:interpretation>
          </emma:emma>
        </inkml:annotationXML>
        <inkml:traceGroup>
          <inkml:annotationXML>
            <emma:emma xmlns:emma="http://www.w3.org/2003/04/emma" version="1.0">
              <emma:interpretation id="{71D263AB-1030-4EF2-BA38-FD4FC7A2A6F3}" emma:medium="tactile" emma:mode="ink">
                <msink:context xmlns:msink="http://schemas.microsoft.com/ink/2010/main" type="inkWord" rotatedBoundingBox="2359,13054 8065,12328 8342,14502 2635,15228"/>
              </emma:interpretation>
              <emma:one-of disjunction-type="recognition" id="oneOf1">
                <emma:interpretation id="interp5" emma:lang="en-US" emma:confidence="0">
                  <emma:literal>its,</emma:literal>
                </emma:interpretation>
                <emma:interpretation id="interp6" emma:lang="en-US" emma:confidence="0">
                  <emma:literal>it's,</emma:literal>
                </emma:interpretation>
                <emma:interpretation id="interp7" emma:lang="en-US" emma:confidence="0">
                  <emma:literal>it-is,</emma:literal>
                </emma:interpretation>
                <emma:interpretation id="interp8" emma:lang="en-US" emma:confidence="0">
                  <emma:literal>it'),</emma:literal>
                </emma:interpretation>
                <emma:interpretation id="interp9" emma:lang="en-US" emma:confidence="0">
                  <emma:literal>it-is.</emma:literal>
                </emma:interpretation>
              </emma:one-of>
            </emma:emma>
          </inkml:annotationXML>
          <inkml:trace contextRef="#ctx0" brushRef="#br0" timeOffset="-11119.636">-1031-3293 5289,'24'2'4773,"-1"-2"-387,-23 0-258,28-4-2322,-16-16-258,16 13-645,-2-13-387,8-3-387,8-4-387,5-12-645,17-2-3225,-5-10 0,11 2-516,3-13-129</inkml:trace>
          <inkml:trace contextRef="#ctx0" brushRef="#br0" timeOffset="-12728.7281">1191-3921 2322,'35'12'4386,"-16"-6"-129,-19-6 0,35 27-1935,-35-27-645,10 34-645,-10-34-516,0 37-258,0-13-516,0-24-903,-1 21-2709,1-21-387,0 0 0,0 0-516</inkml:trace>
          <inkml:trace contextRef="#ctx0" brushRef="#br0" timeOffset="-13560.7756">197-4434 2193,'0'0'3483,"0"0"129,0 0-645,-13-4-903,13 4-387,0 0-258,0 0-129,-31 0-516,31 0 0,-19 0-129,19 0-258,-23 0 0,23 0 0,-22 4-129,22-4-129,-28 2 0,28-2-129,-28 10 129,28-10-129,-19 9 0,19-9 0,0 0 0,-22 18 0,22-18 0,0 0 129,-11 28-129,11-28 0,-5 22 0,3-5 0,2 3 0,0 3 0,0 9 0,0 0-129,-1 1 129,1 2 0,-2 5-129,-2-5 129,-3 0-129,-1 2 129,1 0-129,-7-6 129,7 0-129,-3-6 129,-1 2 0,4-8-129,7-19 129,-3 31-129,3-31 129,0 22-258,0-22 258,15 10 0,-15-10 258,33 9-258,-14-7 129,6 2-129,-3-2 129,3 2 0,-1 2 0,2-1 0,-4-1 0,-2-2-129,0 0 0,0 2 129,-20-4-129,31 0-258,-31 0-774,17 2-2838,-17-2-387,17-10-129,-17 10-387</inkml:trace>
          <inkml:trace contextRef="#ctx0" brushRef="#br0" timeOffset="-13244.7575">377-4035 5289,'0'0'4515,"0"0"-258,0 0-258,0 0-2838,0 0-258,19 2-129,-19-2-258,30 0-258,-9 0 0,1-2-258,-1-2 0,7 4-516,-4-6-258,11 6-1677,-6 0-1548,-3 0-387,-1-5-258,-5-3 129</inkml:trace>
          <inkml:trace contextRef="#ctx0" brushRef="#br0" timeOffset="-12936.7399">919-4351 3354,'19'-8'4386,"-19"8"129,0 0-258,19 18-2064,-19-18-516,0 25-516,0-25-129,0 41-516,-5-5-258,5 5 0,0 2-129,0 5-129,0-1 0,-2 0 0,2-5-129,-3-7 0,3-2-516,0-33-645,3 36-2064,-3-36-903,0 0-387,24 10-258</inkml:trace>
          <inkml:trace contextRef="#ctx0" brushRef="#br0" timeOffset="360.0206">-1717-4877 1806,'108'17'2967,"-46"-2"-129,-18-3-258,8 0-2709,7-5-516,-9-5-1806,14 10-387,-18-12-129</inkml:trace>
          <inkml:trace contextRef="#ctx0" brushRef="#br0" timeOffset="519.0297">-343-4979 2580,'118'39'3225,"-72"-25"-387,17 4-2451,1 7-3354,-10-17-129,10 5 130</inkml:trace>
          <inkml:trace contextRef="#ctx0" brushRef="#br0" timeOffset="-1576.09">-2413-3874 2967,'0'0'2967,"0"0"-387,19 0-387,-19 0-516,28 38-774,-7-1-1032,12 21-2709,1-3-258,19 26-516,-7-9 1</inkml:trace>
          <inkml:trace contextRef="#ctx0" brushRef="#br0" timeOffset="-12372.7077">1780-4341 6966,'0'0'4386,"0"0"129,0 0-774,24 0-2580,-24 0 129,0 0-516,-2 25-516,2-3 0,0 5-129,0 9 0,0 3-129,0 2 0,0 5 0,0-1 0,0-2 0,-3-1 0,3-5-387,-9-16-258,11 10-1032,-2-31-2451,0 19-387,0-19-129,0 0-387</inkml:trace>
          <inkml:trace contextRef="#ctx0" brushRef="#br0" timeOffset="-11720.6704">1912-4556 3999,'0'0'4128,"15"6"-129,-15-6 0,30 8-2580,-30-8-258,28 0-258,-28 0-129,40-4-258,-21 0 0,7 4 0,-7 0-129,2 0-258,-2 2 129,-2 6-129,-17-8 0,30 17 0,-30-17 0,24 16 0,-24-16 0,21 16 0,-21-16 0,16 26 129,-16-26-129,6 29 0,-6-29 0,4 37 258,-4-13-387,2 2 129,-2-1 0,3-1-129,1 5 0,-1 5 0,2-1 0,1-1 0,-5-3 0,6 7 0,2-1 0,-2-2 0,0-5 0,1-2 0,-1-3-129,0-1 129,-7-22 0,11 33 129,-11-33-129,0 25 0,0-25 129,0 0 0,-25 25-129,25-25 0,-38 13 0,19-9-129,0 8-645,-7-12-1677,26 0-2064,-33 0 0,33 0-387,-21 0-387</inkml:trace>
          <inkml:trace contextRef="#ctx0" brushRef="#br0" timeOffset="152.0087">-2969-4657 258,'98'26'258,"-51"-15"-129</inkml:trace>
          <inkml:trace contextRef="#ctx0" brushRef="#br0" timeOffset="-10323.5905">2724-3653 5160,'0'0'4902,"0"0"-387,-3 10-516,3-10-2064,14 26-258,-14-26-645,41 43-258,-16-12-129,10 10-387,-4 1 0,-2-5-774,16 10-3741,-17-1-387,-7-9-129,-4-12-645</inkml:trace>
        </inkml:traceGroup>
        <inkml:traceGroup>
          <inkml:annotationXML>
            <emma:emma xmlns:emma="http://www.w3.org/2003/04/emma" version="1.0">
              <emma:interpretation id="{0C132456-D599-47EF-A2F0-49DE327F9BD6}" emma:medium="tactile" emma:mode="ink">
                <msink:context xmlns:msink="http://schemas.microsoft.com/ink/2010/main" type="inkWord" rotatedBoundingBox="8818,11659 11078,11371 11447,14279 9188,14566"/>
              </emma:interpretation>
              <emma:one-of disjunction-type="recognition" id="oneOf2">
                <emma:interpretation id="interp10" emma:lang="en-US" emma:confidence="0">
                  <emma:literal>coir)</emma:literal>
                </emma:interpretation>
                <emma:interpretation id="interp11" emma:lang="en-US" emma:confidence="0">
                  <emma:literal>[202)</emma:literal>
                </emma:interpretation>
                <emma:interpretation id="interp12" emma:lang="en-US" emma:confidence="0">
                  <emma:literal>[2052)</emma:literal>
                </emma:interpretation>
                <emma:interpretation id="interp13" emma:lang="en-US" emma:confidence="0">
                  <emma:literal>[0÷27</emma:literal>
                </emma:interpretation>
                <emma:interpretation id="interp14" emma:lang="en-US" emma:confidence="0">
                  <emma:literal>[2052</emma:literal>
                </emma:interpretation>
              </emma:one-of>
            </emma:emma>
          </inkml:annotationXML>
          <inkml:trace contextRef="#ctx0" brushRef="#br0" timeOffset="13362.7643">3882-4994 774,'0'0'3354,"0"0"516,0 0-1161,-14-11-903,14 11 129,0 0-258,0 0-129,-30-8-387,30 8-129,-22 0-129,22 0-129,-28 0-129,28 0-129,-24 0-258,24 0-129,-26 8 129,26-8-129,-20 11-129,20-11 129,0 0 0,-27 15 0,27-15 0,-11 20 0,11-20-129,-1 25 129,1-1 0,0-1-129,10 13 0,-1 3 0,-4 2 0,2 7 0,-2-1-129,0 0 129,-1 3-129,-4-9 129,0-2-129,0-3 0,0-7 0,-2 2 0,-2-7 129,-1-2-129,5-22 129,0 25-129,0-25 129,0 0 0,0 24 0,0-24 0,0 0-129,25 0 129,-25 0 0,34 0 0,-8 0 0,-3-4 0,6 2-258,-4-8-516,15 10-3225,-13-6-129,1 3-516,-5-1-387</inkml:trace>
          <inkml:trace contextRef="#ctx0" brushRef="#br0" timeOffset="-652.0373">3964-3218 129,'0'0'2967,"-5"-14"-258,5-12 387,5-3-774,16-1-516,-4-9-387,16 7-387,-5-13-516,14 4-516,5 3-1290,12-1-2322,-6-12-129,15 11-387</inkml:trace>
          <inkml:trace contextRef="#ctx0" brushRef="#br0" timeOffset="13814.7902">4258-4864 2709,'0'0'3612,"0"0"0,0 17-129,-13 3-2322,2 7-1032,6 10 516,-4-3-258,4 9 129,0-6 0,5 9-129,0-11 0,5 4 129,5-13-129,10 0-129,0-14 0,8-6-129,2-6 129,1-2 0,-2-18-129,4-8 0,-7-7 0,2 0 0,-10-11 0,1 1 129,-14-2-129,-5 1-129,0 5 258,-17 2-258,-8 10 129,-4 2-129,-6 10 0,0 11 0,-1 6-129,12 0 0,-4 16-258,5-5-1161,9 18-2451,13 4-129,1-2-516,0 4 258</inkml:trace>
          <inkml:trace contextRef="#ctx0" brushRef="#br0" timeOffset="15594.892">4494-5776 2193,'3'-10'4257,"32"-33"258,-16 2-645,16 11-1806,-16-25-129,19 14-645,-15-12-258,10 12-129,-7-9-516,-2 11-516,4 18-1032,-18-5-2967,4 9-387,-7-4-258,0 4-258</inkml:trace>
          <inkml:trace contextRef="#ctx0" brushRef="#br0" timeOffset="14039.803">4731-4613 4644,'34'24'3870,"-34"-24"0,23 29-645,-13 2-2709,-8-5 0,2 10-258,-4-3-258,0-10-774,0 3-2064,0 2-1032,0-28 0,-9 22-129</inkml:trace>
          <inkml:trace contextRef="#ctx0" brushRef="#br0" timeOffset="14542.8318">4965-4914 3612,'0'0'4902,"16"-24"-258,-16 24-129,3-29-1548,-3 29-1935,14-27 0,-14 27-258,28-32-387,-28 32-129,35-30 0,-18 23 0,4-5-129,3 10 0,-3 2-129,0 2 0,0 11 129,-4 1-129,-5 12 0,2-3 0,-11 3 0,-3 9 0,0-1 0,-1 6 0,-11-1-129,-8 4 258,1-1-258,0 0 129,-2-8 0,2-1 0,4-3 0,3-12 0,12-18-129,-4 25 129,4-25 0,19 0 0,2 0 0,10 0 0,-3-8 129,3 2-129,6-1-258,-6-9-387,12 16-1677,-15-8-2064,2 2-129,-4-3-516,-7 2-129</inkml:trace>
          <inkml:trace contextRef="#ctx0" brushRef="#br0" timeOffset="15090.8631">5545-5341 9030,'7'-25'4773,"-7"25"-129,0 0-387,22-15-3483,-1 15 0,-21 0-129,39 4-387,-17 3 0,1-1-129,4-2 0,-4 4 0,5-1-129,-4 1 129,-1-2-129,-3 4 0,-20-10 0,32 19 0,-32-19 129,26 28-129,-26-28 0,8 30 0,-8-30 0,4 39 0,-4-14 0,0 1 0,0 3 0,0 9 0,2-1-129,-2 2 129,7 5 0,-7-1 0,5 0 0,2-1 0,1 3 0,-2-6 0,-3 5-129,1-5 258,-4 0-258,0-1 258,0-7-258,-9 0 129,-3-5 0,-7-2 0,0-6 0,-4-5-129,2 3-387,-10-16-903,31 0-2838,-38 2-645,19-2 129,19 0-645</inkml:trace>
        </inkml:traceGroup>
      </inkml:traceGroup>
      <inkml:traceGroup>
        <inkml:annotationXML>
          <emma:emma xmlns:emma="http://www.w3.org/2003/04/emma" version="1.0">
            <emma:interpretation id="{8B8783FF-A6ED-4752-AC5D-AC65FFCC8592}" emma:medium="tactile" emma:mode="ink">
              <msink:context xmlns:msink="http://schemas.microsoft.com/ink/2010/main" type="line" rotatedBoundingBox="2471,14740 9020,14610 9049,16066 2499,16196"/>
            </emma:interpretation>
          </emma:emma>
        </inkml:annotationXML>
        <inkml:traceGroup>
          <inkml:annotationXML>
            <emma:emma xmlns:emma="http://www.w3.org/2003/04/emma" version="1.0">
              <emma:interpretation id="{E1301DA0-13E6-45DC-ADAE-96B8A6E54A46}" emma:medium="tactile" emma:mode="ink">
                <msink:context xmlns:msink="http://schemas.microsoft.com/ink/2010/main" type="inkWord" rotatedBoundingBox="2471,14740 5292,14684 5321,16140 2499,16196"/>
              </emma:interpretation>
              <emma:one-of disjunction-type="recognition" id="oneOf3">
                <emma:interpretation id="interp15" emma:lang="en-US" emma:confidence="0">
                  <emma:literal>1-1703,</emma:literal>
                </emma:interpretation>
                <emma:interpretation id="interp16" emma:lang="en-US" emma:confidence="0">
                  <emma:literal>1-170,</emma:literal>
                </emma:interpretation>
                <emma:interpretation id="interp17" emma:lang="en-US" emma:confidence="0">
                  <emma:literal>1-10,</emma:literal>
                </emma:interpretation>
                <emma:interpretation id="interp18" emma:lang="en-US" emma:confidence="0">
                  <emma:literal>1-102,</emma:literal>
                </emma:interpretation>
                <emma:interpretation id="interp19" emma:lang="en-US" emma:confidence="0">
                  <emma:literal>1-1702,</emma:literal>
                </emma:interpretation>
              </emma:one-of>
            </emma:emma>
          </inkml:annotationXML>
          <inkml:trace contextRef="#ctx0" brushRef="#br0" timeOffset="-25264.4451">-2012-3028 3096,'0'0'3225,"0"0"-516,0 0 0,0 0-1161,0 0-129,0 0-258,0 0-129,0 0-258,0 0 0,0 0-129,-14-11-129,14 11-129,-15-4-129,15 4 0,-23-2 129,23 2-258,-31 0 129,8 0-129,23 0 0,-29 0 0,29 0 129,-32 2-129,32-2-129,-22 6 129,22-6 0,-21 9 0,21-9 0,0 0 0,0 0 0,-23 20 0,23-20 0,0 0 0,-7 24 0,7-24 0,0 0 0,-1 24 0,1-24-129,0 31 0,0-12 0,1 11 0,6 0-129,-3 9 129,1 2-129,-1 1 0,-3 5 129,1 4-129,-2-4 0,0 0 0,-2 1 129,-3-5-129,2-6 0,-1 2 0,2-9 129,1 2 0,1-9-129,0-2 129,0-21 0,0 31-129,0-31 129,0 0 0,10 25 0,-10-25 0,0 0 0,26 8 0,-26-8 0,23 0 0,-23 0 0,24 0 0,-24 0 0,30 0 0,-30 0 0,33-2 0,-33 2-129,31 0 129,-31 0 0,31 0-129,-31 0 0,26 4-1032,-26-4-2580,0 0-387,17-10-258,-17 10-129</inkml:trace>
          <inkml:trace contextRef="#ctx0" brushRef="#br0" timeOffset="-24896.424">-1979-2569 2193,'0'0'3612,"0"0"516,23-6-258,-23 6-1806,19-2-1032,-19 2-258,22 0 129,-22 0-387,28 0 0,-28 0-258,38 0 0,-15-2-129,-2 0 0,-4-5 0,4 5 0,0-2-129,-21 4-129,33-4-387,-33 4-903,26-16-2580,-26 16 129,21-5-516,-21 5 0</inkml:trace>
          <inkml:trace contextRef="#ctx0" brushRef="#br0" timeOffset="-22276.2741">-2837-1621 2709,'0'0'3741,"0"0"258,0 0-1548,18 0-129,-13-24-258,19 16-516,-8-17-387,22 6-258,-3-17-258,10 4-129,0-5-258,9-4-258,1-1 0,-1-1-387,7 12-774,-11-17-2709,9 9-258,-6 0-387,-5-1-129</inkml:trace>
          <inkml:trace contextRef="#ctx0" brushRef="#br0" timeOffset="-24500.4014">-1411-2941 4902,'0'0'4386,"-2"16"-258,2-16 0,0 39-2580,-9-22-387,9 20-387,0-12-129,4 14-129,-4-1-258,3 3 0,-1-8 0,2 2-129,-4-2 0,3-2 0,-3-8-129,0-5 0,0-18-258,0 25-258,7-4-903,-7-21-2451,0 0-387,0 0-258,0 0-129</inkml:trace>
          <inkml:trace contextRef="#ctx0" brushRef="#br0" timeOffset="-24236.3863">-1191-2493 2451,'35'9'3870,"-9"5"258,-26-14-129,16 17-1677,1 7-1032,-17-24-129,9 33-387,-9-33-129,0 42-129,0-25-258,0 3-129,0-20 0,-9 27-387,6-7-516,3-20-774,0 0-2322,0 0-387,0 0-258,0 0 0</inkml:trace>
          <inkml:trace contextRef="#ctx0" brushRef="#br0" timeOffset="-23672.354">-831-2734 6321,'-18'31'4644,"10"-9"-387,8-22-258,-13 39-2967,13-39-258,-17 38-129,17-38-129,-3 35-258,3-17-129,0 7 0,10-5-129,0 6 0,6-5 129,3 3-258,2-1 129,0-3 0,0-1 0,0-6 0,-1-3-129,3-6 129,-2-4 0,1 0 0,1-12 0,-1-5 0,1-8 0,0-2 0,-4-7 129,-4 4-129,-4-5 129,-6 4-129,-5 0 129,0 0 0,-14 6 0,-2 3-129,-13 5 129,3 1-129,-9 8 0,0 1 129,4 3-129,0 4 0,7 0 0,-1 8 0,6 3 0,19-11-129,-28 33-129,28-33-516,-8 41-1032,8-41-2193,-4 27-516,4-27-129,0 0-258</inkml:trace>
          <inkml:trace contextRef="#ctx0" brushRef="#br0" timeOffset="-22953.3128">-494-2962 7482,'0'0'4644,"0"0"0,-4 19-258,4-19-2967,16-2-774,-16 2 129,45-9 0,-19-1-387,9 8 0,-1-6-258,-1 0-129,4 6 0,-8 0 0,4 2 0,-7 0 0,0 0 129,-5 0-129,-21 0 0,30 0 0,-30 0 0,0 0 0,19 8 0,-19-8 0,0 0 129,0 0-129,0 24 0,0-24 129,0 0-129,-9 29 0,9-29 129,-10 27-129,6-3 0,4 0-129,0 3 0,0 6 0,4 1 129,3 2-129,1-7 129,3 8-129,-1-10 129,1 4 0,-3-8 0,1-1 0,-4-3 0,-5-19 0,7 29 0,-7-29 0,0 0 0,0 25 129,0-25-129,-24 2 0,24-2 0,-33 4 0,14-4 0,0 0 0,19 0-258,-30 0-258,30 0-1161,0 0-2709,0 0-258,-19 4-258,19-4-387</inkml:trace>
          <inkml:trace contextRef="#ctx0" brushRef="#br0" timeOffset="-21481.2287">-338-2044 1677,'0'0'3999,"0"0"387,1-17-903,-1 17-903,0 0-516,0 0-387,0 0-645,2 9-258,-2-9 0,14 28-516,-2-11 0,9 13-129,-2 4-129,6 5 0,1 7-129,-4-4-258,11 13-2064,-10-11-1806,-2-3-387,-9-16-129,-4-3-258</inkml:trace>
        </inkml:traceGroup>
        <inkml:traceGroup>
          <inkml:annotationXML>
            <emma:emma xmlns:emma="http://www.w3.org/2003/04/emma" version="1.0">
              <emma:interpretation id="{A3E553F6-14EB-47A0-B327-153021B20731}" emma:medium="tactile" emma:mode="ink">
                <msink:context xmlns:msink="http://schemas.microsoft.com/ink/2010/main" type="inkWord" rotatedBoundingBox="6720,14716 9021,14671 9049,16041 6748,16087"/>
              </emma:interpretation>
              <emma:one-of disjunction-type="recognition" id="oneOf4">
                <emma:interpretation id="interp20" emma:lang="en-US" emma:confidence="0">
                  <emma:literal>Eon?</emma:literal>
                </emma:interpretation>
                <emma:interpretation id="interp21" emma:lang="en-US" emma:confidence="0">
                  <emma:literal>foil?</emma:literal>
                </emma:interpretation>
                <emma:interpretation id="interp22" emma:lang="en-US" emma:confidence="0">
                  <emma:literal>Eons,</emma:literal>
                </emma:interpretation>
                <emma:interpretation id="interp23" emma:lang="en-US" emma:confidence="0">
                  <emma:literal>Ina.</emma:literal>
                </emma:interpretation>
                <emma:interpretation id="interp24" emma:lang="en-US" emma:confidence="0">
                  <emma:literal>Eon?)</emma:literal>
                </emma:interpretation>
              </emma:one-of>
            </emma:emma>
          </inkml:annotationXML>
          <inkml:trace contextRef="#ctx0" brushRef="#br0" timeOffset="-18761.0731">2079-3000 2322,'0'0'2709,"0"0"-129,0 0-129,0 0-516,0 0-129,0 0-774,0 0 0,-16-12-387,16 12-129,-21 0-129,21 0-129,-26 4 129,26-4 0,-29 4-129,29-4 129,-39 8-129,18-5 0,4-3 0,-4 7 129,21-7-129,-33 6-129,33-6 129,-29 6-129,29-6 0,0 0-129,-25 10 129,25-10-129,0 0 0,-10 19 0,10-19 0,0 22 0,-2-5 0,2 11-129,0 0 129,0 5-258,0 0 258,0 6 0,0 1 0,0-1-129,0-1 129,-1 0 0,-3-3 0,-1-6 0,1 0 0,-1 0 0,2-2-129,-1-6 129,-1-3 0,5-18 0,0 33 0,0-33 0,0 25-129,0-25 129,0 0 129,21 25-129,-21-25 0,35 10 129,-16-8 0,-2 3 0,4-5-129,1 4 129,-22-4-129,33 8 129,-33-8-129,30 2-387,-7 8-774,-23-10-2838,19 0-258,-19 0-258,26-4-129</inkml:trace>
          <inkml:trace contextRef="#ctx0" brushRef="#br0" timeOffset="-18221.0422">2334-2703 1935,'0'0'3870,"-5"18"129,5-18 0,-14 39-2580,14-39-387,-16 46 0,2-27-258,14 9 0,0-5-258,4-1 0,-4-22-258,33 32 129,-33-32-129,40 6-129,-13-6 129,1 0-129,2-10 0,-1-3 0,-3-4 0,2-5-129,0 1 0,-4-5 258,-5 1-258,0-3 0,-5-4 129,-5 3-129,-6 4 0,-3 0 0,-5 6 129,-12-1-129,-11 9 129,-3-1-129,-8 8 0,0 4 0,-1 0 0,-4 4-129,9 10 129,2 1 0,9 5-129,5 2 0,12 5-387,7-27 0,0 45-516,0-45-2193,7 34-1290,12-23 129,7 4-258</inkml:trace>
          <inkml:trace contextRef="#ctx0" brushRef="#br0" timeOffset="-16252.9296">1414-1684 3999,'0'0'4515,"0"0"-258,0 0-1548,0 0-1032,33-10-258,-26-9-516,15 9-387,-1-10-129,8-4-258,6 5-387,-4-9-516,21 13-1161,-1-13-2322,-1-2 129,2-5-645,0 4 388</inkml:trace>
          <inkml:trace contextRef="#ctx0" brushRef="#br0" timeOffset="-17949.0266">2851-2532 3483,'30'14'4257,"-30"-14"0,15 17-1806,-1 14-774,-14-31-387,2 43-129,-2-22-516,-2 14 0,-8-8-387,1 6 0,-3-6-258,0-2 0,0 6-387,12-31-387,-19 48-1290,19-48-2064,-20 22 0,20-22-645,0 0 646</inkml:trace>
          <inkml:trace contextRef="#ctx0" brushRef="#br0" timeOffset="-17617.0076">3138-2817 1161,'24'-17'4128,"-24"17"387,0 0-516,0 0-1935,22 15-516,-22-15-387,7 31-387,-3-9-516,5 4 0,-2 2 0,1 3-129,-4 4 0,3 3 0,-6-3-129,1 6 129,-2-2 0,0-5-129,0 1-129,0-15-516,0 5-1548,0-25-1806,0 0-387,0 0-258,0 0 0</inkml:trace>
          <inkml:trace contextRef="#ctx0" brushRef="#br0" timeOffset="-16928.9683">3393-3094 4257,'0'0'4386,"0"0"0,0 0-387,-2 21-2322,2-21-903,0 0 0,0 0-387,21 4-129,-21-4 0,38 4-129,-19 0 0,2 0-129,2-2 129,-4 4-129,3-2 129,-4 2-129,-1 1 0,-17-7 0,30 10 258,-30-10-258,24 14 0,-24-14 129,0 0 0,24 22 0,-24-22 0,0 0 0,5 22 129,-5-22-129,-3 25 0,3-5-129,0-1 258,0 10-387,0 4 129,0-2-129,0 4 129,5 3-129,4-1 129,-7-2-129,3 0 129,0 0 0,-3-6 129,-1-6-129,-1-3 0,0-3 129,0-17-129,-1 27 129,1-27-129,-19 10 129,19-10-129,-35 9 129,12-5-129,2 2 0,-3 0-129,0-2-516,12 17-903,-14-19-2580,26-2-516,-21 8 0,21-8-516</inkml:trace>
          <inkml:trace contextRef="#ctx0" brushRef="#br0" timeOffset="-15724.8994">3481-2038 7224,'0'0'4902,"0"0"-387,0 0-129,-10 10-3096,10-10-645,0 0-258,9 21-129,-9-21-129,29 36 0,-10-12-129,7 3 0,-5 6 129,0 3-129,5-1-129,-9-9-258,8 9-1677,-17-15-2322,-8-20-258,0 0-258,0 0-258</inkml:trace>
        </inkml:traceGroup>
      </inkml:traceGroup>
    </inkml:traceGroup>
    <inkml:traceGroup>
      <inkml:annotationXML>
        <emma:emma xmlns:emma="http://www.w3.org/2003/04/emma" version="1.0">
          <emma:interpretation id="{444881EA-1FD7-4E16-9300-44F7FD8D30A5}" emma:medium="tactile" emma:mode="ink">
            <msink:context xmlns:msink="http://schemas.microsoft.com/ink/2010/main" type="paragraph" rotatedBoundingBox="1375,16196 11438,16191 11439,17122 1376,17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8E0BA0-B87D-4352-956D-1E7488D13A06}" emma:medium="tactile" emma:mode="ink">
              <msink:context xmlns:msink="http://schemas.microsoft.com/ink/2010/main" type="line" rotatedBoundingBox="1375,16196 11438,16191 11439,17122 1376,17128"/>
            </emma:interpretation>
          </emma:emma>
        </inkml:annotationXML>
        <inkml:traceGroup>
          <inkml:annotationXML>
            <emma:emma xmlns:emma="http://www.w3.org/2003/04/emma" version="1.0">
              <emma:interpretation id="{8BFD1EC8-2D31-4BFC-AFFE-431B1E67C7A2}" emma:medium="tactile" emma:mode="ink">
                <msink:context xmlns:msink="http://schemas.microsoft.com/ink/2010/main" type="inkWord" rotatedBoundingBox="1356,16359 3529,16262 3567,17116 1394,17213"/>
              </emma:interpretation>
              <emma:one-of disjunction-type="recognition" id="oneOf5">
                <emma:interpretation id="interp25" emma:lang="en-US" emma:confidence="0">
                  <emma:literal>[-11-1)</emma:literal>
                </emma:interpretation>
                <emma:interpretation id="interp26" emma:lang="en-US" emma:confidence="0">
                  <emma:literal>[-1-1)</emma:literal>
                </emma:interpretation>
                <emma:interpretation id="interp27" emma:lang="en-US" emma:confidence="0">
                  <emma:literal>[-1-1]</emma:literal>
                </emma:interpretation>
                <emma:interpretation id="interp28" emma:lang="en-US" emma:confidence="0">
                  <emma:literal>[-1-1}</emma:literal>
                </emma:interpretation>
                <emma:interpretation id="interp29" emma:lang="en-US" emma:confidence="0">
                  <emma:literal>[-1×-1)</emma:literal>
                </emma:interpretation>
              </emma:one-of>
            </emma:emma>
          </inkml:annotationXML>
          <inkml:trace contextRef="#ctx0" brushRef="#br0" timeOffset="-38225.1864">-3727-1423 3999,'0'0'3612,"0"0"0,0 0-774,-16 4-1290,16-4-258,0 0-258,-22 8-258,22-8-129,-25 0-129,25 0 0,-29 0-258,29 0-129,-26 0 129,26 0-258,-30 0 129,30 0-129,-24 2 0,24-2 0,-23 11 129,23-11-129,-17 14 0,17-14 0,0 0 0,-17 30 0,17-30 129,-4 31-129,4-5 0,0 5 129,0 3-129,5 6 0,4 3 129,0-3-129,-1 3 0,-1 3-129,-2 0 258,-1-3-258,-4-2 129,0-3 0,0-1 0,-4 5-129,-6-11 129,3-4 0,2-6-129,5-21 129,-7 29 0,7-29-129,0 0 129,0 0 0,19 8 129,-19-8-129,31 0 129,-13-2-129,3-2 129,1-4-129,1 8 129,-1 0-129,1 0 0,5 0 0,-9 0-258,3 12-387,-22-12-903,35 0-2322,-35 0-387,29-2 0,-29 2-258</inkml:trace>
          <inkml:trace contextRef="#ctx0" brushRef="#br0" timeOffset="-37924.1688">-3661-954 1,'10'-18'3353,"-10"18"259,0 0-129,24-8-1419,-24 8-516,25 0-387,-25 0-258,28 0-129,-11 4-387,-17-4-129,29 4 0,-29-4-129,25 0-129,-25 0-774,24-8-1548,-24 8-1161,24-12-258,-24 12-387,19-18 646</inkml:trace>
          <inkml:trace contextRef="#ctx0" brushRef="#br0" timeOffset="-37628.1522">-3274-1264 3612,'0'0'4128,"0"0"-129,19-6-129,-19 6-2322,0 0-516,12 23-129,-12-23-258,12 42-129,-7-19-129,2 6 0,-5 2-129,7 5-129,-13 1 0,8-6 0,-4 1 129,0-2-516,0 1 0,0-31-516,7 41-1677,-7-41-1548,0 0-129,0 0-645,28 13 387</inkml:trace>
          <inkml:trace contextRef="#ctx0" brushRef="#br0" timeOffset="-37436.1412">-3007-854 1935,'16'31'3741,"-6"4"-129,-8-14 0,-2-21-2451,0 46-129,0-46-387,3 37-774,3-16-1290,-6-21-1935,1 20-258,-1-20-258,0 0 517</inkml:trace>
          <inkml:trace contextRef="#ctx0" brushRef="#br0" timeOffset="-36969.1145">-2774-1006 3354,'0'0'4128,"0"0"-258,-5 18-129,5-18-2580,0 0 0,17 8-129,-17-8-387,28 0-258,-28 0-129,40 0 0,-19 0-129,3 0 0,2 0-258,-2-8-258,6 6-903,-30 2-2451,34-18-258,-34 18-258,32-23-258</inkml:trace>
          <inkml:trace contextRef="#ctx0" brushRef="#br0" timeOffset="-36713.0994">-2373-1241 5676,'0'0'4515,"0"0"-258,0 0-129,0 0-2580,14 13-774,-14 4-387,9 12-258,-4 0-129,3 10 129,1-9-129,3 3 0,-3 2-129,0-7-129,1 9-516,-10-37-2580,7 30-645,-7-30-387,7 19-258</inkml:trace>
          <inkml:trace contextRef="#ctx0" brushRef="#br0" timeOffset="-36129.0665">-2168-1485 5676,'24'0'4386,"-24"0"-258,21 0-258,-4 4-3096,-17-4-129,35 8-129,-35-8 0,42 5-129,-42-5 0,38 10-129,-38-10 129,29 14-129,-29-14 0,21 21 0,-21-21 0,0 0-129,12 27 129,-12-27-129,6 26 0,-6-26 0,0 32-129,0-11 129,1 2-129,3 5 0,-1 6 0,1-1 0,8 4 0,-2 1 0,2-4 0,1 1 0,2 2-129,-1 1 129,2-7 0,-2-3 0,-6 7 0,5-9 0,-5 5 0,-6-6 0,-2-7 0,0 1 0,-2-1 0,2-18 0,-26 32 0,26-32 129,-33 23-129,33-23 0,-35 19 0,35-19-129,-22 26-516,1-26-2580,21 0-1032,0 0-387,0 0-387</inkml:trace>
        </inkml:traceGroup>
        <inkml:traceGroup>
          <inkml:annotationXML>
            <emma:emma xmlns:emma="http://www.w3.org/2003/04/emma" version="1.0">
              <emma:interpretation id="{091014CC-93FC-4583-BE86-F133AA5B22FD}" emma:medium="tactile" emma:mode="ink">
                <msink:context xmlns:msink="http://schemas.microsoft.com/ink/2010/main" type="inkWord" rotatedBoundingBox="4660,16225 6968,16150 6995,16994 4687,17069"/>
              </emma:interpretation>
              <emma:one-of disjunction-type="recognition" id="oneOf6">
                <emma:interpretation id="interp30" emma:lang="en-US" emma:confidence="0">
                  <emma:literal>[00]</emma:literal>
                </emma:interpretation>
                <emma:interpretation id="interp31" emma:lang="en-US" emma:confidence="0">
                  <emma:literal>[010]</emma:literal>
                </emma:interpretation>
                <emma:interpretation id="interp32" emma:lang="en-US" emma:confidence="0">
                  <emma:literal>[0.0]</emma:literal>
                </emma:interpretation>
                <emma:interpretation id="interp33" emma:lang="en-US" emma:confidence="0">
                  <emma:literal>[0.0)</emma:literal>
                </emma:interpretation>
                <emma:interpretation id="interp34" emma:lang="en-US" emma:confidence="0">
                  <emma:literal>[010)</emma:literal>
                </emma:interpretation>
              </emma:one-of>
            </emma:emma>
          </inkml:annotationXML>
          <inkml:trace contextRef="#ctx0" brushRef="#br0" timeOffset="-46000.6308">-489-1511 2709,'0'0'4128,"0"0"-258,-9-12-1677,9 12-387,0 0-258,0 0-258,-23-8-129,23 8-387,0 0-129,0 0 129,-27-8-258,27 8 258,0 0-387,-21-9 129,21 9-129,-18 0-129,18 0 0,0 0-258,-22 0 129,22 0-258,0 0 129,-28 17 0,28-17 0,0 0 0,0 0 0,-17 24 0,17-24 0,0 0 129,-11 26-129,11-26 0,-3 31 0,3-31 129,0 33-129,0-10 0,0 1 0,0 4 0,3 3-129,4 4 129,-3 2 0,1 1 0,0 6 0,0-5-129,1 7 0,-3-5 0,-1 0 0,-2-2-129,0 4 0,0-6 129,0-5-129,0-1 129,0-7-129,0-1 258,0-23-129,0 24 129,0-24 0,0 0 129,0 0-129,19 6 0,-19-6 129,24 0 0,-24 0-129,35 0 129,-35 0-129,33-2 0,-12 2 0,0 0 0,1 0-129,-22 0-516,45 0-1419,-27 0-2193,4-9-258,-22 9-516,30-27 387</inkml:trace>
          <inkml:trace contextRef="#ctx0" brushRef="#br0" timeOffset="-45488.6015">-36-1274 5031,'0'0'4515,"-11"13"-129,11-13-1032,-13 40-2064,-8-24-129,17 19-258,-10-6-258,13 11 129,-6-13-387,7 6-129,1-12-129,19 5 0,-3-10 0,12-6-129,4-4 129,6-6-129,2 0 0,6-16 129,-3-2-129,-1-7 0,-7-10 129,-3-2 0,-3-7-129,-11 3 129,-7-4-129,-7 7 129,-5 0 0,-7 8 0,-19 9-129,-3 1 129,-11 6-129,-3 10 129,-4 6-129,-4 0 0,4 14 0,6 6 0,11 1-129,1 3 0,15 10-258,3-7-387,18 17-1290,-1-22-2193,18 1-387,5-8-129,11-2-516</inkml:trace>
          <inkml:trace contextRef="#ctx0" brushRef="#br0" timeOffset="-45255.5885">667-1090 4902,'30'49'4515,"-27"-26"-129,-1 3-387,-4-2-3096,2 13-258,0-10-129,0 10-129,-9 1-129,8-7-258,-3 0-516,4-31-1032,-14 23-2580,14-23-258,0 0-258,-5-13 0</inkml:trace>
          <inkml:trace contextRef="#ctx0" brushRef="#br0" timeOffset="-44812.5629">917-1319 5031,'-26'87'4773,"14"-41"-387,1-3-129,-2-11-3096,13 13-258,0-22-387,12 8-129,-12-31-258,40 28 0,-16-24 129,7 0-258,-3-4 0,0-8 129,-2-6-129,-5-11 0,-2 1 0,-7-3 0,-2-10 0,-6-1 0,-3 5 0,-1-4 0,-1 1 0,-11 5 0,-8 8 129,1 0-129,-10 11 129,3 4 0,-4 6-129,1 2 0,1 8 0,7 4 0,21-12-258,-29 29-516,29-6-1032,0-23-2451,0 0-387,17 12-387,4-12 129</inkml:trace>
          <inkml:trace contextRef="#ctx0" brushRef="#br0" timeOffset="-44212.5288">1292-1577 8127,'0'0'5031,"0"15"-516,0-15 0,0 0-3612,0 0-516,17 8 0,1-8-129,1 2-129,3-2 0,3 0 129,-1 2-258,-1 0-258,4 2 516,-4 1-258,-23-5 0,28 16 0,-28-16 0,21 21 129,-21-21 0,10 29 0,-10-12 0,2 1 0,-1-1-129,1 10 0,5-3 129,-5 4-129,1 5 0,3-6 0,1 6 0,1 9 0,1-1 0,1-2 0,-1-3 0,0-1 0,-1-4 0,3 0 0,-4-5-129,-2-3 258,-3-5-129,-2-1 0,0-17 0,-7 33 0,-14-14 0,2-2 129,-4-1-129,2-4 129,-1-3-129,3-1 129,19-8-129,-33 19 0,33-19 0,0 0 0,0 0-258,0 0-258,0 0-2451,0 0-1806,22 4-258,-22-4-258,26-4-129</inkml:trace>
        </inkml:traceGroup>
        <inkml:traceGroup>
          <inkml:annotationXML>
            <emma:emma xmlns:emma="http://www.w3.org/2003/04/emma" version="1.0">
              <emma:interpretation id="{CE89996A-F096-4EDD-8C86-A6DC00CF19E7}" emma:medium="tactile" emma:mode="ink">
                <msink:context xmlns:msink="http://schemas.microsoft.com/ink/2010/main" type="inkWord" rotatedBoundingBox="8311,16271 11438,16269 11439,17095 8312,17096"/>
              </emma:interpretation>
              <emma:one-of disjunction-type="recognition" id="oneOf7">
                <emma:interpretation id="interp35" emma:lang="en-US" emma:confidence="0">
                  <emma:literal>[113....</emma:literal>
                </emma:interpretation>
                <emma:interpretation id="interp36" emma:lang="en-US" emma:confidence="0">
                  <emma:literal>[1113....</emma:literal>
                </emma:interpretation>
                <emma:interpretation id="interp37" emma:lang="en-US" emma:confidence="0">
                  <emma:literal>[111....</emma:literal>
                </emma:interpretation>
                <emma:interpretation id="interp38" emma:lang="en-US" emma:confidence="0">
                  <emma:literal>[ill....</emma:literal>
                </emma:interpretation>
                <emma:interpretation id="interp39" emma:lang="en-US" emma:confidence="0">
                  <emma:literal>[13....</emma:literal>
                </emma:interpretation>
              </emma:one-of>
            </emma:emma>
          </inkml:annotationXML>
          <inkml:trace contextRef="#ctx0" brushRef="#br0" timeOffset="-42160.4114">3867-1021 1806,'38'15'3999,"-10"13"258,-23-6-129,-5-22-2838,9 42-129,-9-20-387,0 10 0,-2-7-129,-5 0-129,-2-3-516,9-22-516,-8 39-2064,8-39-1548,0 0-258,0 0-258</inkml:trace>
          <inkml:trace contextRef="#ctx0" brushRef="#br0" timeOffset="-41852.3938">4185-1327 6708,'0'0'4773,"22"-11"-258,-22 11-129,0 0-3483,9 13-645,-2 11 258,-7-3-129,7 6-129,-4 5 0,-1 5-129,0-2 0,-2 7 0,0-1 0,0-6-129,0 2 0,-2-3 0,0-5-129,2-29-258,0 43-645,0-43-2967,0 0-645,0 0-258,0 0-258</inkml:trace>
          <inkml:trace contextRef="#ctx0" brushRef="#br0" timeOffset="-41184.3556">4323-1470 7224,'0'0'4773,"0"0"-129,0 0-258,0 0-3354,0 0-516,23 0-129,-23 0 0,36 0-129,-11 0-129,1 0 129,0 0-129,-4 0 0,4 0 0,-5 0 129,-2 4-258,-19-4 129,23 8 0,-23-8-129,0 0 129,19 18-129,-19-18 129,4 23 0,-4-23 0,0 31 0,0-11 0,-4 6 0,2-1 0,-3 8-129,0 2 129,5 1-258,-2 3 258,2 2-258,0-3 129,7 0 0,-2-1 0,4-1 0,0-5 0,-2-3 0,0-5 0,-2 2 0,0 2 0,-2-10 0,-3-17 0,2 31-129,-2-31 258,-2 29-129,2-29 0,-26 27-129,7-14 258,-7 3-258,0-7 258,-2-1-258,1 4 129,4-4-129,6-5 0,17-3-516,0 0-2322,0 0-1806,0 0-258,21-11-258,-1-3-129</inkml:trace>
          <inkml:trace contextRef="#ctx0" brushRef="#br0" timeOffset="-40764.3316">5009-771 9933,'4'26'4902,"-4"-26"-129,0 0-387,0 0-4386,0 0-258,26 0-774,5 0-3225,-31 0-645,38 0-129,-38 0-258</inkml:trace>
          <inkml:trace contextRef="#ctx0" brushRef="#br0" timeOffset="-40585.3212">5337-788 7224,'18'23'5031,"-18"-23"-258,10 21-387,-5 0-2838,-5-21-1677,0 0-2064,33-2-2193,-33 2-516,37-6-129,-18-3-258</inkml:trace>
          <inkml:trace contextRef="#ctx0" brushRef="#br0" timeOffset="-42664.4403">3219-1471 1032,'0'0'4257,"0"0"0,0 0 129,0 0-2451,-10-23-129,10 23-516,-25-2-258,25 2-258,-34-4 0,34 4-258,-42 0 0,26 0-258,-6 0 0,22 0-129,-33 4 0,33-4 129,-30 11-258,30-11 129,-17 12 0,17-12-129,0 0 129,-12 23-129,12-23 0,0 33 0,0-12 0,5 3 0,2 8 0,2 5 0,-1 5 0,3 8 0,-4-1-129,-2-5 129,2 8 0,-7-7 0,0 0-129,0-8 129,0-8 0,0-1 0,0-8 0,0-20-129,0 29 129,0-29 0,0 0 0,0 20 0,0-20 0,0 0 0,26 9 0,-7-7 0,4-2 129,1 0-129,2 0 129,3 0 0,-2-6-129,2 2 129,-1 1-129,-6-1-129,1 4-129,-23 0-516,49-4-2193,-30-6-1548,0 4-258,-19 6-387,26-32-129</inkml:trace>
          <inkml:trace contextRef="#ctx0" brushRef="#br0" timeOffset="-42368.4232">3587-1311 3612,'18'-25'4644,"-18"25"-129,0 0-258,0 0-2709,0 0-516,0 0 0,0 21-258,0-3-258,1 13-129,-1 3-129,7 5 0,-3-1-129,-1 6-129,-3-5 0,2-6 129,-2 6-258,0-13 0,2 1-645,-2-27-1548,0 0-2064,0 0-258,0 0-387,0 0 0</inkml:trace>
          <inkml:trace contextRef="#ctx0" brushRef="#br0" timeOffset="-40440.3131">5702-742 3354,'31'13'4386,"-31"-13"-129,26 10-774,-26-10-5031,0 0-2064,35 0-387,-35 0-129</inkml:trace>
          <inkml:trace contextRef="#ctx0" brushRef="#br0" timeOffset="-40277.3036">6058-753 9159,'7'20'4902,"2"9"-387,-3-9-1032,-6-20-7482,0 0-258,0 0-903,25 2-129</inkml:trace>
        </inkml:traceGroup>
      </inkml:traceGroup>
    </inkml:traceGroup>
    <inkml:traceGroup>
      <inkml:annotationXML>
        <emma:emma xmlns:emma="http://www.w3.org/2003/04/emma" version="1.0">
          <emma:interpretation id="{08C140E1-B497-443B-B1B4-0345D3BC9971}" emma:medium="tactile" emma:mode="ink">
            <msink:context xmlns:msink="http://schemas.microsoft.com/ink/2010/main" type="paragraph" rotatedBoundingBox="483,16554 8500,17460 8345,18826 329,179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9BE01C-6E58-4CBA-AEDC-60C7341C755A}" emma:medium="tactile" emma:mode="ink">
              <msink:context xmlns:msink="http://schemas.microsoft.com/ink/2010/main" type="inkBullet" rotatedBoundingBox="424,17077 713,17110 708,17152 420,17120"/>
            </emma:interpretation>
            <emma:one-of disjunction-type="recognition" id="oneOf8">
              <emma:interpretation id="interp40" emma:lang="en-US" emma:confidence="0">
                <emma:literal>-</emma:literal>
              </emma:interpretation>
            </emma:one-of>
          </emma:emma>
        </inkml:annotationXML>
        <inkml:trace contextRef="#ctx0" brushRef="#br0" timeOffset="-35421.026">-4907-651 5160,'0'0'4386,"0"0"-129,0 0-516,0 0-2064,-8 0-903,8 0-258,0 0-258,0 0-258,0 0-387,0 0-516,8-6-1677,-8 6-1290,21-12-129,-21 12-258,28-13 129</inkml:trace>
        <inkml:trace contextRef="#ctx0" brushRef="#br0" timeOffset="-35241.0156">-4907-651 3225,'150'-25'4257,"-145"46"-258,-5-21 0,0 0-1935,0 0-903,0 0-387,22 10-516,-22-10-516,23 0-645,-2 0-1419,-21 0-1548,35-4 0,-35 4-387,29-10 258</inkml:trace>
      </inkml:traceGroup>
      <inkml:traceGroup>
        <inkml:annotationXML>
          <emma:emma xmlns:emma="http://www.w3.org/2003/04/emma" version="1.0">
            <emma:interpretation id="{E11622E5-EE36-44B8-81AF-B39FAB105399}" emma:medium="tactile" emma:mode="ink">
              <msink:context xmlns:msink="http://schemas.microsoft.com/ink/2010/main" type="line" rotatedBoundingBox="840,16594 8500,17459 8345,18826 685,17960"/>
            </emma:interpretation>
          </emma:emma>
        </inkml:annotationXML>
        <inkml:traceGroup>
          <inkml:annotationXML>
            <emma:emma xmlns:emma="http://www.w3.org/2003/04/emma" version="1.0">
              <emma:interpretation id="{B4B1B92E-1E1B-4060-9577-D80F357DE745}" emma:medium="tactile" emma:mode="ink">
                <msink:context xmlns:msink="http://schemas.microsoft.com/ink/2010/main" type="inkWord" rotatedBoundingBox="778,17123 1012,17113 1013,17137 779,17147"/>
              </emma:interpretation>
              <emma:one-of disjunction-type="recognition" id="oneOf9">
                <emma:interpretation id="interp41" emma:lang="en-US" emma:confidence="0">
                  <emma:literal>--</emma:literal>
                </emma:interpretation>
                <emma:interpretation id="interp42" emma:lang="en-US" emma:confidence="0">
                  <emma:literal>=</emma:literal>
                </emma:interpretation>
                <emma:interpretation id="interp43" emma:lang="en-US" emma:confidence="0">
                  <emma:literal>I</emma:literal>
                </emma:interpretation>
                <emma:interpretation id="interp44" emma:lang="en-US" emma:confidence="0">
                  <emma:literal>is</emma:literal>
                </emma:interpretation>
                <emma:interpretation id="interp45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-34948.9989">-4556-634 1806,'136'-19'3870,"-136"19"387,0 0-645,22 19-1032,-22-19-1290,0 0-1161,24 0-3225,-24 0-516,33-2-516,-14-5-258</inkml:trace>
          <inkml:trace contextRef="#ctx0" brushRef="#br0" timeOffset="-35104.0078">-4556-634 258,'23'10'2322,"-23"-10"129,0 0-1419,0 0-645,19-4-1935,-19 4-774,0 0 0</inkml:trace>
        </inkml:traceGroup>
        <inkml:traceGroup>
          <inkml:annotationXML>
            <emma:emma xmlns:emma="http://www.w3.org/2003/04/emma" version="1.0">
              <emma:interpretation id="{865CE45C-50C7-495F-865B-A1A4A0237E79}" emma:medium="tactile" emma:mode="ink">
                <msink:context xmlns:msink="http://schemas.microsoft.com/ink/2010/main" type="inkWord" rotatedBoundingBox="5053,17167 5865,17258 5721,18529 4910,18438"/>
              </emma:interpretation>
              <emma:one-of disjunction-type="recognition" id="oneOf10">
                <emma:interpretation id="interp46" emma:lang="en-US" emma:confidence="0">
                  <emma:literal>In</emma:literal>
                </emma:interpretation>
                <emma:interpretation id="interp47" emma:lang="en-US" emma:confidence="0">
                  <emma:literal>I'</emma:literal>
                </emma:interpretation>
                <emma:interpretation id="interp48" emma:lang="en-US" emma:confidence="0">
                  <emma:literal>I!</emma:literal>
                </emma:interpretation>
                <emma:interpretation id="interp49" emma:lang="en-US" emma:confidence="0">
                  <emma:literal>'It</emma:literal>
                </emma:interpretation>
                <emma:interpretation id="interp50" emma:lang="en-US" emma:confidence="0">
                  <emma:literal>I?</emma:literal>
                </emma:interpretation>
              </emma:one-of>
            </emma:emma>
          </inkml:annotationXML>
          <inkml:trace contextRef="#ctx0" brushRef="#br0" timeOffset="-32768.8743">88-545 5031,'19'-15'4773,"-19"15"-258,0 0-258,2 29-2838,-2-29-516,2 50-129,0-17-387,6 8-129,3 4-258,-1-1-774,15 2-3225,-13 2-387,0-5-258,-5-14-387</inkml:trace>
          <inkml:trace contextRef="#ctx0" brushRef="#br0" timeOffset="-57696.3001">14 0 1161,'0'0'3483,"0"0"-516,0 0-387,0 0-516,7 17-258,-7-17-258,0 0-258,0 0-258,0 0 0,0 0-258,-4 27-129,4-27-129,0 0-129,-8 27-129,8-7-129,0-20 129,0 37-129,0-13 0,0 3 0,0 8-129,0 6 129,0 1-129,0-3 0,0 10-129,-2-1 258,2-11-129,0 2 0,-5-7 0,5-10 0,0-3 0,0-19 0,0 22 0,0-22 0,0 0 0,0 0 0,0 0 0,0 0-129,0 0-129,0 0-516,0 0-387,0 0-2064,0 0-1161,0 0 0,0 0-387</inkml:trace>
          <inkml:trace contextRef="#ctx0" brushRef="#br0" timeOffset="-33280.9036">-1938-348 2322,'19'0'3483,"-19"0"129,35 8-774,-5 14-1677,8-9-129,7 13-129,12 1-387,2 7-387,12-5 129,-1 3-387,3-1 258,1-7-516,-4 4-1677,-2-7-1548,-13-13-258,4 6 0</inkml:trace>
          <inkml:trace contextRef="#ctx0" brushRef="#br0" timeOffset="-56908.255">-424 667 258,'11'0'3612,"-11"0"258,0 0-516,17 0-1032,-17 0-516,0 0-387,21-9-516,-21 9 129,28 0-258,-6 3-129,-22-3-129,35 4 0,-18-4-129,13 4 129,-6-4-129,7 0 0,-1 0-129,5 0 0,-1 0-129,6 2 0,-3-2 0,-1 0 0,-1 0-129,3 6 129,-8-6 0,1 2-129,-2-2 129,-3 0 0,-1 0-129,-1 0 129,-3 0 129,0 0-258,-21 0 129,27 0-129,-27 0 0,23 0 0,-23 0 0,0 0 0,0 0 129,21-2-258,-21 2 129,0 0-129,0 0-129,0 0 0,19 0-516,-19 0-1419,0 0-2064,0 0-516,0 0-129,5-18-516</inkml:trace>
          <inkml:trace contextRef="#ctx0" brushRef="#br0" timeOffset="-31816.8198">1670 42 2193,'0'0'3870,"0"0"387,14 2-1806,-14-2-645,36-8-258,-11-11-258,22 15-258,-1-13-258,20 11-129,4-12-258,22 3-129,-4-5 129,18 3-258,-1-7 129,6 0 0,-7-3-129,3 1 129,-9 1-258,-3-1 129,-13 16-1419,-11-12-2709,-15 7-516,-11-1-387,-12 0-129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5:10:20.70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8FCE417-71C4-4A3D-BB9A-2D96DB008B79}" emma:medium="tactile" emma:mode="ink">
          <msink:context xmlns:msink="http://schemas.microsoft.com/ink/2010/main" type="writingRegion" rotatedBoundingBox="9946,10368 10391,10368 10391,10811 9946,10811"/>
        </emma:interpretation>
      </emma:emma>
    </inkml:annotationXML>
    <inkml:traceGroup>
      <inkml:annotationXML>
        <emma:emma xmlns:emma="http://www.w3.org/2003/04/emma" version="1.0">
          <emma:interpretation id="{87CB3E9C-BF68-4F08-93C1-94FF10AD37E4}" emma:medium="tactile" emma:mode="ink">
            <msink:context xmlns:msink="http://schemas.microsoft.com/ink/2010/main" type="paragraph" rotatedBoundingBox="9946,10368 10391,10368 10391,10811 9946,10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28D54F-9822-4E50-8B17-199AC5339C05}" emma:medium="tactile" emma:mode="ink">
              <msink:context xmlns:msink="http://schemas.microsoft.com/ink/2010/main" type="line" rotatedBoundingBox="9946,10368 10391,10368 10391,10811 9946,10811"/>
            </emma:interpretation>
          </emma:emma>
        </inkml:annotationXML>
        <inkml:traceGroup>
          <inkml:annotationXML>
            <emma:emma xmlns:emma="http://www.w3.org/2003/04/emma" version="1.0">
              <emma:interpretation id="{EA5A82BF-E8ED-4D19-BC13-D0A84EA9313F}" emma:medium="tactile" emma:mode="ink">
                <msink:context xmlns:msink="http://schemas.microsoft.com/ink/2010/main" type="inkWord" rotatedBoundingBox="9932,10782 10366,10344 10391,10368 9956,10806"/>
              </emma:interpretation>
              <emma:one-of disjunction-type="recognition" id="oneOf0">
                <emma:interpretation id="interp0" emma:lang="en-US" emma:confidence="0">
                  <emma:literal>...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&amp;</emma:literal>
                </emma:interpretation>
                <emma:interpretation id="interp3" emma:lang="en-US" emma:confidence="0">
                  <emma:literal>..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4609-6975 5934,'14'2'129,"-14"-2"129,0 0-1290,0 0-3354</inkml:trace>
          <inkml:trace contextRef="#ctx0" brushRef="#br0" timeOffset="155.0088">4755-7149 4773,'0'0'2193,"21"8"-2193,-21-8-1161,26-8-2451</inkml:trace>
          <inkml:trace contextRef="#ctx0" brushRef="#br0" timeOffset="323.0184">4982-7363 5289,'33'-18'4515,"-33"18"-903,14-20-1161,-14 20-3741,25-2-2064,-25 2-516,0 0-387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5:09:10.321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3-18T15:06:57.411"/>
    </inkml:context>
  </inkml:definitions>
  <inkml:traceGroup>
    <inkml:annotationXML>
      <emma:emma xmlns:emma="http://www.w3.org/2003/04/emma" version="1.0">
        <emma:interpretation id="{F86AACED-1817-4620-BB1D-625B61912E17}" emma:medium="tactile" emma:mode="ink">
          <msink:context xmlns:msink="http://schemas.microsoft.com/ink/2010/main" type="writingRegion" rotatedBoundingBox="1372,4851 11434,3945 12088,11199 2026,12106"/>
        </emma:interpretation>
      </emma:emma>
    </inkml:annotationXML>
    <inkml:traceGroup>
      <inkml:annotationXML>
        <emma:emma xmlns:emma="http://www.w3.org/2003/04/emma" version="1.0">
          <emma:interpretation id="{90D4149E-637C-4288-BDE4-1E5B24D0746B}" emma:medium="tactile" emma:mode="ink">
            <msink:context xmlns:msink="http://schemas.microsoft.com/ink/2010/main" type="paragraph" rotatedBoundingBox="3733,4421 8369,4363 8381,5298 3745,53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FD8F1C7-1773-45E3-BED2-3AE6EC0175D0}" emma:medium="tactile" emma:mode="ink">
              <msink:context xmlns:msink="http://schemas.microsoft.com/ink/2010/main" type="line" rotatedBoundingBox="3733,4421 8369,4363 8381,5298 3745,5356"/>
            </emma:interpretation>
          </emma:emma>
        </inkml:annotationXML>
        <inkml:traceGroup>
          <inkml:annotationXML>
            <emma:emma xmlns:emma="http://www.w3.org/2003/04/emma" version="1.0">
              <emma:interpretation id="{538FD3C8-5C18-49B4-A235-AD991E755AF8}" emma:medium="tactile" emma:mode="ink">
                <msink:context xmlns:msink="http://schemas.microsoft.com/ink/2010/main" type="inkWord" rotatedBoundingBox="3733,4421 8369,4363 8381,5298 3745,5356"/>
              </emma:interpretation>
              <emma:one-of disjunction-type="recognition" id="oneOf0">
                <emma:interpretation id="interp0" emma:lang="en-US" emma:confidence="0">
                  <emma:literal>(-is,+is)</emma:literal>
                </emma:interpretation>
                <emma:interpretation id="interp1" emma:lang="en-US" emma:confidence="0">
                  <emma:literal>testes)</emma:literal>
                </emma:interpretation>
                <emma:interpretation id="interp2" emma:lang="en-US" emma:confidence="0">
                  <emma:literal>testis)</emma:literal>
                </emma:interpretation>
                <emma:interpretation id="interp3" emma:lang="en-US" emma:confidence="0">
                  <emma:literal>(totes)</emma:literal>
                </emma:interpretation>
                <emma:interpretation id="interp4" emma:lang="en-US" emma:confidence="0">
                  <emma:literal>(-is,+s)</emma:literal>
                </emma:interpretation>
              </emma:one-of>
            </emma:emma>
          </inkml:annotationXML>
          <inkml:trace contextRef="#ctx0" brushRef="#br0">-1424-13146 1806,'0'0'3225,"0"0"-645,0 0-774,-21 0-129,21 0-387,-26 6-258,26-6-258,-29 31-387,17-10-129,-6 7 129,3 7 0,-1 7-129,4 6 0,0 4 129,10 5 0,-5-4 0,7 8 0,0-16-129,7-1 0,-2-7 129,9-4-129,-2-15-129,7 0 0,-19-18-129,28 16-129,-10-8-387,-18-8-774,33 0-1806,-33 0-1032,29-12-129,-29 12-258</inkml:trace>
          <inkml:trace contextRef="#ctx0" brushRef="#br0" timeOffset="336.0192">-1349-12787 1032,'0'0'3999,"12"-24"258,-12 24-258,26 0-2193,-26 0-258,31 0-516,-31 0-516,40 2 129,-12-2-258,5 2-129,-3-2 0,3 0-129,0-4 0,1-1 0,-3 1 0,-3-2-129,-3 0 0,-3-4 0,-1 2 0,-21 8-129,29-5-129,-29 5-516,23-12-1161,-23 12-2064,0 0-258,0 0-387,0 0 388</inkml:trace>
          <inkml:trace contextRef="#ctx0" brushRef="#br0" timeOffset="1163.0665">-474-13148 1935,'0'0'3999,"0"0"258,-5 11-1161,5-11-1161,-23 16-387,2-8-645,14 17-129,-12-5-258,10 9-258,-4 5 0,6 5-129,0-2-129,5 1 0,2-1 0,0-9 0,9-3 0,-9-25 0,33 20 129,-7-20-129,0-6 129,7-8-129,-2-9 129,0 1 0,4-7 0,3 3 0,-3-6-129,1 3 129,-3 6 0,5-1 0,-5-2 0,2 8-129,0 5 129,0-1-129,3 6 129,-4 2-129,1 6 0,-2 0 0,-3 0 0,4 8 0,-4 2-129,-4 6 129,-3 5 0,-3 1-129,-1 2 129,-6 5 0,-5-5 0,-3 1 0,-5 5 0,0-4 0,-13-7 129,0 3-129,-9-5 0,-8 1 0,-6 4 129,-2-12-129,-6-2 129,-3-6-129,-5-2 129,7-10-129,0-6 129,7-6 258,3-13-129,2 5-129,5-5 129,9 3-129,0-3 129,0 8-129,0-1 0,2 2-129,-4 6 0,9 1 129,-9 1-129,21 18 0,-35-21 0,35 21 0,-26-12 0,26 12 0,-21-4-129,21 4 0,0 0-129,-21 10 0,18 8-258,3-18-387,-12 45-387,-2-26-2580,5 5-645,1-6-129,8-18-258</inkml:trace>
          <inkml:trace contextRef="#ctx0" brushRef="#br0" timeOffset="1592.0909">692-12737 1677,'0'-24'4644,"0"24"0,0 0-258,4 12-1935,-4-12-774,5 35-645,-5-8-645,2 15-129,3 1-258,-3-4-129,-1 3-258,-1-14-1161,0 3-2709,0-12-258,0-19-129,0 0-129</inkml:trace>
          <inkml:trace contextRef="#ctx0" brushRef="#br0" timeOffset="2175.1243">958-12857 5289,'0'0'5160,"0"0"-129,-2-22-516,14 26-2580,-12-4-387,30 2-645,-8-2-129,13 4-258,5-4-258,3 2-129,4-2 0,2-8-129,6 2-387,-8-16-774,11 10-3483,-15-8-129,-5 5-387,-14-1-516</inkml:trace>
          <inkml:trace contextRef="#ctx0" brushRef="#br0" timeOffset="1944.1112">1204-13088 774,'9'-23'4386,"-9"23"258,0 0-258,0 0-1677,0 0-903,-10 8-516,10 19-516,-7 0-387,7 15 0,-7-1 0,7 4 0,0 3-258,3 3 129,-3-6-258,7-7 0,2-1-258,-4-18-516,12 12-903,-17-31-2709,0 21-129,0-21-516,0 0 387</inkml:trace>
          <inkml:trace contextRef="#ctx0" brushRef="#br0" timeOffset="3191.1825">1975-13146 3225,'-35'31'3999,"23"-6"-129,0-1-2064,-10-9-129,15 19-129,-18-10-258,20 19 0,-12-18-387,17 15-129,-7-5-129,7 6-258,5-5 129,14-2-258,2-11-129,7-9 0,5-5 0,5-7-129,2-9 129,8-15-129,-8-11 129,7-7-129,-2-5 129,-5 2 0,2-5 0,-4 3-129,4 4 129,-9 5 0,0 5-129,-4 10 129,2 7-129,2 6 0,-3 8 0,-4 6 0,5 12 0,-1 5 0,-2 12 0,-2 3 0,-6-1 0,-4 6-129,1-1 129,-11-1 0,-8-2 0,2 1 0,-2-7-129,-8-9 129,-2-5 0,12-19 129,-37 24-129,13-24 129,-7-2 0,-4-16-129,-7-5 129,-5-8 0,-8-3-129,-3-8 0,-6 7 129,7 0-129,3 1 0,-3 3 0,5 5 129,3 5 0,4 1-129,5 4 258,0 4-258,4 2 0,4 6 129,5 3-129,1-1 0,26 2 0,-28 3 0,28-3-129,-7 20-258,7-20-258,31 36-2064,-1-24-1548,10 7-645,0-7-387,10 0 0</inkml:trace>
          <inkml:trace contextRef="#ctx0" brushRef="#br0" timeOffset="3611.2065">2855-13405 7482,'0'0'4902,"0"0"-129,11 0-387,6 24-3483,-5-2-129,12 17-258,-3-2 0,4 19-129,-5 0-129,3 8-129,-11 4 129,0 5-129,-5 0-129,-5 0 0,-2-2 0,0-9 0,-9 2 0,2-21 0,-3-4-129,-2-15-129,5 3-645,7-27-2838,-18 4-903,18-4-258,0 0-645</inkml:trace>
        </inkml:traceGroup>
      </inkml:traceGroup>
    </inkml:traceGroup>
    <inkml:traceGroup>
      <inkml:annotationXML>
        <emma:emma xmlns:emma="http://www.w3.org/2003/04/emma" version="1.0">
          <emma:interpretation id="{B4CA4E28-4CB9-442E-B0FD-963BB09B491A}" emma:medium="tactile" emma:mode="ink">
            <msink:context xmlns:msink="http://schemas.microsoft.com/ink/2010/main" type="paragraph" rotatedBoundingBox="3126,7964 4769,5749 5255,6110 3612,83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634ECD2-414B-48AF-85C7-A41DBB3ADACB}" emma:medium="tactile" emma:mode="ink">
              <msink:context xmlns:msink="http://schemas.microsoft.com/ink/2010/main" type="line" rotatedBoundingBox="3126,7964 4769,5749 5255,6110 3612,8325"/>
            </emma:interpretation>
          </emma:emma>
        </inkml:annotationXML>
        <inkml:traceGroup>
          <inkml:annotationXML>
            <emma:emma xmlns:emma="http://www.w3.org/2003/04/emma" version="1.0">
              <emma:interpretation id="{6A156E4F-8A81-403F-9DC2-E805E1960F21}" emma:medium="tactile" emma:mode="ink">
                <msink:context xmlns:msink="http://schemas.microsoft.com/ink/2010/main" type="inkWord" rotatedBoundingBox="3126,7964 4769,5749 5255,6110 3612,8325"/>
              </emma:interpretation>
              <emma:one-of disjunction-type="recognition" id="oneOf1">
                <emma:interpretation id="interp5" emma:lang="en-US" emma:confidence="0">
                  <emma:literal>.....</emma:literal>
                </emma:interpretation>
                <emma:interpretation id="interp6" emma:lang="en-US" emma:confidence="0">
                  <emma:literal>in</emma:literal>
                </emma:interpretation>
                <emma:interpretation id="interp7" emma:lang="en-US" emma:confidence="0">
                  <emma:literal>....</emma:literal>
                </emma:interpretation>
                <emma:interpretation id="interp8" emma:lang="en-US" emma:confidence="0">
                  <emma:literal>:</emma:literal>
                </emma:interpretation>
                <emma:interpretation id="interp9" emma:lang="en-US" emma:confidence="0">
                  <emma:literal>I:</emma:literal>
                </emma:interpretation>
              </emma:one-of>
            </emma:emma>
          </inkml:annotationXML>
          <inkml:trace contextRef="#ctx0" brushRef="#br0" timeOffset="89067.0943">-997-11343 2580,'23'-13'3225,"-23"13"0,15-28-2451,5 20-1032,6-4-387,-2-2-903,2-21-774,7 13 0,-7-25-386</inkml:trace>
          <inkml:trace contextRef="#ctx0" brushRef="#br0" timeOffset="89211.1024">-597-11947 774,'0'0'2838,"22"-8"-387,-22 8-1032,23-6-1161,-8 6-2709,-15 0-129,40-9-128</inkml:trace>
          <inkml:trace contextRef="#ctx1" brushRef="#br0">-1172-10214 0,'0'0'0,"0"0"0,0 0 0</inkml:trace>
          <inkml:trace contextRef="#ctx0" brushRef="#br0" timeOffset="88715.0742">-2193-9818 2193,'7'29'3483,"-7"-29"0,0 0-387,9-10-3096,10-11-1290,-2-1-1548,6-19-516,13-1-258</inkml:trace>
          <inkml:trace contextRef="#ctx0" brushRef="#br0" timeOffset="88887.084">-1660-10548 1,'30'-22'3353,"-30"22"130,27-19-903,-27 19-1032,35-12-516,-9 4-1161,2-9-2322,8-4-903,-4-20 258</inkml:trace>
        </inkml:traceGroup>
      </inkml:traceGroup>
    </inkml:traceGroup>
    <inkml:traceGroup>
      <inkml:annotationXML>
        <emma:emma xmlns:emma="http://www.w3.org/2003/04/emma" version="1.0">
          <emma:interpretation id="{26A19C9E-8962-43D6-A412-B618945A2C78}" emma:medium="tactile" emma:mode="ink">
            <msink:context xmlns:msink="http://schemas.microsoft.com/ink/2010/main" type="paragraph" rotatedBoundingBox="1686,8336 11748,7429 12088,11199 2026,12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D3009F-9B7D-4677-BF3A-CBE738BF7E1E}" emma:medium="tactile" emma:mode="ink">
              <msink:context xmlns:msink="http://schemas.microsoft.com/ink/2010/main" type="line" rotatedBoundingBox="1686,8336 11748,7429 12088,11199 2026,12106"/>
            </emma:interpretation>
          </emma:emma>
        </inkml:annotationXML>
        <inkml:traceGroup>
          <inkml:annotationXML>
            <emma:emma xmlns:emma="http://www.w3.org/2003/04/emma" version="1.0">
              <emma:interpretation id="{6CACF78B-89DE-48D7-B5EF-3C09435DD6A4}" emma:medium="tactile" emma:mode="ink">
                <msink:context xmlns:msink="http://schemas.microsoft.com/ink/2010/main" type="inkWord" rotatedBoundingBox="1686,8336 11748,7429 12088,11199 2026,12106"/>
              </emma:interpretation>
              <emma:one-of disjunction-type="recognition" id="oneOf2">
                <emma:interpretation id="interp10" emma:lang="en-US" emma:confidence="0">
                  <emma:literal>18[i1000(-0,03..</emma:literal>
                </emma:interpretation>
                <emma:interpretation id="interp11" emma:lang="en-US" emma:confidence="0">
                  <emma:literal>[2.10000200) !</emma:literal>
                </emma:interpretation>
                <emma:interpretation id="interp12" emma:lang="en-US" emma:confidence="0">
                  <emma:literal>[2.10000100) !</emma:literal>
                </emma:interpretation>
                <emma:interpretation id="interp13" emma:lang="en-US" emma:confidence="0">
                  <emma:literal>130[i1000[-0,03..</emma:literal>
                </emma:interpretation>
                <emma:interpretation id="interp14" emma:lang="en-US" emma:confidence="0">
                  <emma:literal>[2.100002007 !</emma:literal>
                </emma:interpretation>
              </emma:one-of>
            </emma:emma>
          </inkml:annotationXML>
          <inkml:trace contextRef="#ctx0" brushRef="#br0" timeOffset="78514.4907">-3160-8754 903,'-26'-14'3225,"26"14"129,-20-6-903,2-12-129,18 18-387,-29-23-129,29 23-129,-23-22-258,23 22-258,-22-15-129,22 15-129,-21-8-387,21 8-129,-30 0 0,8 0-258,3 0 0,-1 0 0,0 10 0,2 5-129,-1-3 129,19-12-258,-24 41 129,13-16 0,6 6 0,-2 2 0,6 0 0,1 5-129,-4 5 129,4 0 0,4 3 0,1 5 0,3 1-129,-2 2 129,-1 12 129,-5-2-258,2-4 129,-2 6-129,0-12 129,0 0-129,-4-7 258,1-5-258,-3-11 0,6-9 0,0-22 129,0 27-129,0-27 129,9 23-129,-9-23 129,33 14 0,-9-7 0,1-1 0,2 0-129,0 1 258,0-3-129,-2-2-258,1 6-387,-9-8-1677,4-2-1548,0-4-129,1-5-516,-4-3-129</inkml:trace>
          <inkml:trace contextRef="#ctx0" brushRef="#br0" timeOffset="78774.5056">-3161-8225 6837,'0'0'4386,"0"0"-387,0 0-129,0 0-3225,0 0-258,26 0-129,-4 6 0,10-4-129,0 0-129,3 2-129,-4-4-387,15 0-1935,-8 0-1419,-5-2-129,-2-2-645,-7-6 387</inkml:trace>
          <inkml:trace contextRef="#ctx0" brushRef="#br0" timeOffset="85411.8852">-2847-5724 9159,'-28'17'4386,"28"-17"-645,-33 6-516,33-6-4386,-26 0-2322,26 0-516,0-19-387,0-9 0</inkml:trace>
          <inkml:trace contextRef="#ctx0" brushRef="#br0" timeOffset="85563.8939">-2769-6197 2322,'-4'-48'2838,"-1"10"129,5 18-774,0-5-3096,0-5-2064,0 30 0,14-51 129</inkml:trace>
          <inkml:trace contextRef="#ctx0" brushRef="#br0" timeOffset="85742.9041">-2689-6842 6837,'-28'-21'4128,"0"-5"-645,28 26-1419,-7-18-5160,6-13-387,2 3-774,8-17 129</inkml:trace>
          <inkml:trace contextRef="#ctx0" brushRef="#br0" timeOffset="79054.5216">-2564-8548 4257,'19'-21'4386,"-19"21"-258,0 0-258,0 0-2451,16 31-387,-16 1-387,6 13-129,-2 2-387,5 13 0,-4 4 0,4 3 0,-3-2 129,3-8-258,0-2-258,-9-20-1161,5-7-2322,2-6-129,-7-22-516,12-16-258</inkml:trace>
          <inkml:trace contextRef="#ctx0" brushRef="#br0" timeOffset="79474.5456">-2198-8494 6063,'-14'74'4386,"-3"-26"-258,3 11-129,7 6-3225,-7-8-129,14 2-129,0-8-129,4-2-129,6-11 129,9-3-258,0-20-129,0-7 258,2-6-129,-2-2-129,6-6 129,-10-15 0,4-4-129,0-10 129,-5-8-387,0 4 258,-2-6-129,0-2 0,-12 4-129,0 3 258,-1 1 0,-13 7 0,-5 7 258,1 7-129,-6 6 0,-2 10 0,2 2-129,6 0-258,18 0-645,-33 21-903,33-21-2064,-10 38-516,10-38 0,0 30-516</inkml:trace>
          <inkml:trace contextRef="#ctx0" brushRef="#br0" timeOffset="79902.5701">-1802-8476 4257,'0'0'4257,"0"0"-258,0 0 129,-7 17-2709,2 14-387,-13 3-516,10 11-258,-4 4 258,6 11-258,1-11 0,5 5 0,0-8 0,11-3-129,1-12 258,7-4-258,2-20 0,1-5 0,2-7 0,8-20 0,-6-10-258,-4-6 258,3-4-258,-3-5 258,-11 4-129,-3-2 129,-8 1-258,-7 12 258,-15 4 0,3 6 0,-7 6-129,0 7 0,1 8-129,6 2-129,9 12-903,-8 5-2580,13 9-516,5 0-258,0 5-387</inkml:trace>
          <inkml:trace contextRef="#ctx0" brushRef="#br0" timeOffset="80099.5814">-1432-8040 6321,'33'71'4644,"-21"-40"-387,-5 1-387,-7 0-2709,1 13-258,-1-12-645,0-2-645,4 11-1548,-4-17-1935,0-25-387,0 30-258,0-30 0</inkml:trace>
          <inkml:trace contextRef="#ctx0" brushRef="#br0" timeOffset="83666.7854">-948-8420 1677,'0'0'2967,"0"0"-1161,-19-17-129,19 17-258,0 0-129,-21 2-258,21-2-387,-19 31-129,7-12-129,-2 14 0,5 4 0,0 2-129,6 10 0,0 2 129,3-3-129,6 1-129,8-8 129,4-5-258,-1-15 0,11 7 129,-2-20-129,0-7 129,3-1 0,-3-15 0,1-9 258,-5 1-258,1-13-129,-4 3 258,-7-6-258,-3-1 258,-9-1-129,0 8 0,-11-8-129,-3 8 129,-10 6 0,-2 0-258,2 3 0,-4 4-387,9 12-516,-4-6-645,23 14-1677,0 0-774,0 0 0</inkml:trace>
          <inkml:trace contextRef="#ctx0" brushRef="#br0" timeOffset="84238.8181">-653-8577 1419,'-26'-27'3354,"26"27"129,0-20-1935,0 20 0,16-22-129,3 10-129,10 8-258,1-6-258,8 3-129,2-11-129,0 12-258,1-6 0,-4 3-129,3 1 0,-11 6 129,-6-6 129,-23 8-129,26 0 0,-26 0 0,0 0 0,14 26-129,-14-7 129,0 8-258,3 11 0,1 5 0,3 0 0,3 9 0,-1-3 0,3 4 0,2 0 129,0-6-129,5 3 258,-2-1-258,4-6 129,-4-3-129,2-5 129,-5-4-129,-7-6 0,-2 2 0,-5-27 129,0 27-129,-19-15 129,19-12 129,-43 15-129,15-7 129,-7-2-129,1 2 0,1-2 129,7-4-645,7 5-387,-4-7-2322,23 0-1161,0 0-129,0 0-387</inkml:trace>
          <inkml:trace contextRef="#ctx0" brushRef="#br0" timeOffset="74230.2457">6091-9090 4257,'-21'19'4902,"21"-19"-258,0 0-258,12 2-2064,16-2-1806,5-10 129,12 3 0,0-7-387,0 4 129,0-5-129,-3 7 0,-7 6-129,-2 2 129,-9 0-129,-3 2-129,-21-2 129,29 21 0,-20 1-129,0-1 0,-6 3 129,1 7-129,-2 5 0,-2 3 0,0 6 0,0 5 0,0 2-129,0 0 129,0-1 0,5 6 0,-2-4 0,2-4 0,-1-1 0,-4-9 0,2-2-129,-2-5 129,0-3 0,-13-5 0,13-24 0,-31 31 0,14-19-129,-13-10-516,30-2-3225,-43 4-774,19-4-129,-2-6-516</inkml:trace>
          <inkml:trace contextRef="#ctx0" brushRef="#br0" timeOffset="71963.116">3763-9142 2967,'16'-21'3999,"-16"21"-774,0 0-903,0 0-129,0 0-387,-11 5-774,11-5-129,-31 16-258,12-9-258,19-7-129,-38 17 0,19-9-129,-7-6 129,7 4-258,-4-6 129,0 0-129,3 0 0,20 0 0,-33-6 0,33 6 129,-21-2-129,21 2 0,0 0 0,0 0 129,-12 12 0,12 5 0,0 5-129,8 9 129,4 7 0,2 7 0,0 2-129,4 9 0,-5 0 0,1 2 0,2 0 0,-9-4 0,2-1-129,-4-3 129,-2-6-129,-3-10 129,0-11 0,0 0 0,0-23-129,0 23 129,0-23 0,0 0-129,0 0 129,0 0 0,26 8 0,-26-8 0,35 0 0,-14 2 129,5-2-129,7 0-129,2 4-129,-6-4-903,9 0-2838,-3 0-387,-6-2-258,4-4-129</inkml:trace>
          <inkml:trace contextRef="#ctx0" brushRef="#br0" timeOffset="72623.1538">4650-8565 2967,'30'25'4515,"1"17"-258,-21-18-258,-1-1-2451,3 14-645,-10-3-645,-2 1-1161,0 6-2709,0-6-774,-2-4 0,-5-10 0</inkml:trace>
          <inkml:trace contextRef="#ctx0" brushRef="#br0" timeOffset="72947.1723">4987-8896 3225,'0'0'4257,"5"10"0,-5 16-2064,0-8-387,4 19-387,-4-2-516,6 19 0,-4-10-258,7 12-129,-4-7-258,4 2-129,-1-4-129,-4-13-516,12 1-1806,-4-13-1935,-12-22-129,0 0-387,26 0 517</inkml:trace>
          <inkml:trace contextRef="#ctx0" brushRef="#br0" timeOffset="73351.1954">5362-8933 4257,'-18'73'4773,"8"-32"-387,1 6-129,-8 1-3225,17 8-387,0-8 0,17-1-129,-5-8-387,16-5 0,-3-14 0,2-5 0,-1-15 0,4 0-129,-9-11 0,5-13 0,-4-4 129,-3-7-129,-6-6 129,0-1-129,-7-1 129,-6-2-129,0 1 129,-16 7-129,-7 4 258,-4 5-258,-8 12 0,-1 12 129,-4 4-129,-4 17-129,8 10 129,3 2-516,17 16-645,-8-5-2967,19-3-258,5-8-387,19-7-258</inkml:trace>
          <inkml:trace contextRef="#ctx0" brushRef="#br0" timeOffset="73742.2174">5933-8943 4644,'-49'81'4644,"20"-32"-387,-1 2 0,-1-2-3483,21 12 0,-9-15-129,17 5-129,2-9-387,7-9 129,15-12-129,6-9 0,2-12 0,4-4 0,1-16-129,-2-7 129,-2-9 0,-5-3 129,-8-4-129,-6-1-129,-7 1 129,-5 2 0,-5-3 0,-14 5-129,-7 6 129,-4 7-129,2 14-258,-6-2-774,34 14-1290,-35 6-2064,35-6-258,-24 23-387,24-23 130</inkml:trace>
          <inkml:trace contextRef="#ctx0" brushRef="#br0" timeOffset="72423.1421">4240-8883 3096,'0'0'4257,"-7"21"-129,-10 1 0,-2 7-3096,12 18-129,-7-7 0,12 9-258,-4-2-258,6 0-129,1-14 129,15 4-129,-1-12-129,8-6 0,-2-9-129,5-8 129,2-6 0,-1-11-129,0-11 129,-5-4-129,-3-1 0,4-8 129,-9-9-129,-2 7 129,-7 4-129,-3-9 0,-2 5 129,-9 4-129,-14 1 0,-4 10 0,-5 9 0,1 7 0,-2 10 0,2 2 0,1 17-129,4 5-387,18 20-774,-6-9-2838,14 2-258,0-5-516,15-6 258</inkml:trace>
          <inkml:trace contextRef="#ctx0" brushRef="#br0" timeOffset="75563.3219">4654-10138 1161,'-4'-21'258,"1"-2"-258</inkml:trace>
          <inkml:trace contextRef="#ctx0" brushRef="#br0" timeOffset="75403.3127">4711-9828 6837,'0'0'3999,"-2"35"-2322,2-35-1419,-22 12-4515,22-12-387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5:10:26.06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87471CF-978F-4AF0-95F4-7EDDE9AA2DC7}" emma:medium="tactile" emma:mode="ink">
          <msink:context xmlns:msink="http://schemas.microsoft.com/ink/2010/main" type="writingRegion" rotatedBoundingBox="9648,6428 9809,6428 9809,7058 9648,7058"/>
        </emma:interpretation>
      </emma:emma>
    </inkml:annotationXML>
    <inkml:traceGroup>
      <inkml:annotationXML>
        <emma:emma xmlns:emma="http://www.w3.org/2003/04/emma" version="1.0">
          <emma:interpretation id="{CB3801E4-A558-445B-AEA5-F8755C00BB3D}" emma:medium="tactile" emma:mode="ink">
            <msink:context xmlns:msink="http://schemas.microsoft.com/ink/2010/main" type="paragraph" rotatedBoundingBox="9648,6428 9809,6428 9809,7058 9648,70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4510B5-3268-4A1D-8625-33E9DE19477B}" emma:medium="tactile" emma:mode="ink">
              <msink:context xmlns:msink="http://schemas.microsoft.com/ink/2010/main" type="line" rotatedBoundingBox="9648,6428 9809,6428 9809,7058 9648,7058"/>
            </emma:interpretation>
          </emma:emma>
        </inkml:annotationXML>
        <inkml:traceGroup>
          <inkml:annotationXML>
            <emma:emma xmlns:emma="http://www.w3.org/2003/04/emma" version="1.0">
              <emma:interpretation id="{23904D0D-B087-45DD-8451-B19D8B0AD7D9}" emma:medium="tactile" emma:mode="ink">
                <msink:context xmlns:msink="http://schemas.microsoft.com/ink/2010/main" type="inkWord" rotatedBoundingBox="9648,6428 9809,6428 9809,7058 9648,7058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4473-10713 1677,'-21'-35'1419,"19"-3"-1419,-11 2-2451</inkml:trace>
          <inkml:trace contextRef="#ctx0" brushRef="#br0" timeOffset="171.0094">4357-11209 2193,'-18'-29'3354,"3"3"129,15 26-3096,-2-24-2838,-8-13-387,10 19-258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1:15:03.31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07A0007-6DAA-4C94-834B-602005EBEDDB}" emma:medium="tactile" emma:mode="ink">
          <msink:context xmlns:msink="http://schemas.microsoft.com/ink/2010/main" type="writingRegion" rotatedBoundingBox="9897,12822 12272,12968 12200,14129 9825,13982"/>
        </emma:interpretation>
      </emma:emma>
    </inkml:annotationXML>
    <inkml:traceGroup>
      <inkml:annotationXML>
        <emma:emma xmlns:emma="http://www.w3.org/2003/04/emma" version="1.0">
          <emma:interpretation id="{EE4303AD-146F-491B-B75C-20637BC52E95}" emma:medium="tactile" emma:mode="ink">
            <msink:context xmlns:msink="http://schemas.microsoft.com/ink/2010/main" type="paragraph" rotatedBoundingBox="9897,12822 12272,12968 12200,14129 9825,139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C01EC7-A3B9-4C78-9134-B9F2E81B750E}" emma:medium="tactile" emma:mode="ink">
              <msink:context xmlns:msink="http://schemas.microsoft.com/ink/2010/main" type="line" rotatedBoundingBox="9897,12822 12272,12969 12200,14129 9825,13982"/>
            </emma:interpretation>
          </emma:emma>
        </inkml:annotationXML>
        <inkml:traceGroup>
          <inkml:annotationXML>
            <emma:emma xmlns:emma="http://www.w3.org/2003/04/emma" version="1.0">
              <emma:interpretation id="{09E3751E-7070-4339-B69D-E9F91795C294}" emma:medium="tactile" emma:mode="ink">
                <msink:context xmlns:msink="http://schemas.microsoft.com/ink/2010/main" type="inkWord" rotatedBoundingBox="9897,12822 12272,12969 12200,14129 9825,13982"/>
              </emma:interpretation>
              <emma:one-of disjunction-type="recognition" id="oneOf0">
                <emma:interpretation id="interp0" emma:lang="en-US" emma:confidence="0">
                  <emma:literal>NW</emma:literal>
                </emma:interpretation>
                <emma:interpretation id="interp1" emma:lang="en-US" emma:confidence="0">
                  <emma:literal>NV</emma:literal>
                </emma:interpretation>
                <emma:interpretation id="interp2" emma:lang="en-US" emma:confidence="0">
                  <emma:literal>17,V</emma:literal>
                </emma:interpretation>
                <emma:interpretation id="interp3" emma:lang="en-US" emma:confidence="0">
                  <emma:literal>17,U</emma:literal>
                </emma:interpretation>
                <emma:interpretation id="interp4" emma:lang="en-US" emma:confidence="0">
                  <emma:literal>17,0</emma:literal>
                </emma:interpretation>
              </emma:one-of>
            </emma:emma>
          </inkml:annotationXML>
          <inkml:trace contextRef="#ctx0" brushRef="#br0">-10 71 2967,'0'0'4515,"0"0"-129,10-13-129,-10 13-1677,0 0-774,0 0-645,0 0-258,0 0-258,0 0-129,21-2 0,-21 2 129,28 0-258,-11 0-129,2 0 0,6 0-129,-3-4 0,4 2-129,7-2 129,2 2 0,-6-2-129,6 4 129,0-6-129,-4 6 129,-1-2-129,-1-1 0,-6 1 0,1-2 0,-8 0 0,-16 4 0,31-12 0,-31 12 0,0 0 0,22-8 129,-22 8-129,0 0 0,0 0 0,0 0 129,0 0-129,0 0 0,0 0 0,0 0 0,0 0 0,0 0 0,0 0 0,0 0 0,2 22 0,-2-5 0,0 7 0,0 5 0,0 11 0,0 0 0,0 3 0,0 5 0,-2-3 0,2 3 129,0 12-129,0-10 129,0-2 0,-3 0-129,-1-3 129,1-7 0,-1-9 0,1-2 0,3-27-129,-5 22 129,5-22-129,0 0 0,0 0-129,0-22-645,0 22-2838,19-25-1032,-19 25-258,14-27-516</inkml:trace>
          <inkml:trace contextRef="#ctx0" brushRef="#br0" timeOffset="-720.001">-47 7 4902,'9'-19'4515,"-9"19"-129,0 0-1290,0 0-774,0 0-645,0 0-387,0 0-387,0 0-258,16 13-258,-11 9 129,-5-5-129,0 10-129,0 12-129,0 7 0,0 8 0,0 4-129,0-2 129,-5 6-129,3 0 0,2 1 0,0-12 0,0-7 0,0-6 129,0-5-129,0-6 0,0 1 0,0-28 0,0 30-129,0-30 0,0 21-129,0-21-258,0 0-258,0 18-774,0-18-2967,0-10-129,0-9-129,0-7-387</inkml:trace>
          <inkml:trace contextRef="#ctx0" brushRef="#br0" timeOffset="660.0009">1168 712 4773,'14'-22'4773,"-14"22"0,28-9-258,-28 9-2193,0 0-645,14 11-645,-5 15-258,-9 0-258,0 11-258,0 2 0,0 1-129,-9 1-129,0-6-129,4 2-129,-7-14-387,8 2-1419,4-25-2451,0 0-129,-3-17-258,5-12-387</inkml:trace>
          <inkml:trace contextRef="#ctx0" brushRef="#br0" timeOffset="1591.0021">1590-59 3354,'19'-8'4773,"-19"8"-129,19-16-129,-19 16-2193,0 0-516,0 0-387,0 0-516,0 20-258,0-20-129,0 48-258,0-13 0,0 6-129,-3 4-129,1 10 129,0-4-129,-3 3 129,0-2 0,3 2-129,1-5 129,1-4-129,0 1 0,0-7 0,1-8 129,5-3-129,0-6 0,7-3 0,-13-19 0,24 26 0,-24-26 129,31 7-129,-31-7 129,37 0-129,-13 0 129,-2 0 0,1 0-129,5-3 129,0-3 0,5 2 0,0 2-129,5-2 129,-4 2-129,5 2 129,-5 0-129,-1 4 0,-5 4 0,2-2 129,-8 1-129,-22-7 0,30 20 129,-30-20-129,19 17 0,-19-17 129,0 0-129,0 0 129,0 0-129,0 0 129,0 0-129,15-19 129,-15-5 0,0-1-129,0-6-129,0-1 129,0-5 0,0-6 0,0-3 0,0 1-129,0 0 129,0-1 0,0 3 0,9-4 129,-2-6-129,-2 12 0,2 4 129,-2-2-129,1 4 129,-3 14 0,-1-6-129,0 8 129,-2 19-129,1-25 129,-1 25-129,0 0 129,0 0-129,11-18 0,-11 18 0,0 0-129,0 0-258,21 0-645,3 0-3612,-24 0-516,0 0-129,0 0-516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5:11:04.267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76DF0F6-C3DF-4DBD-AB0D-80179B3B146F}" emma:medium="tactile" emma:mode="ink">
          <msink:context xmlns:msink="http://schemas.microsoft.com/ink/2010/main" type="inkDrawing" rotatedBoundingBox="11908,13306 20096,13664 20062,14440 11875,14082" semanticType="callout" shapeName="Other"/>
        </emma:interpretation>
      </emma:emma>
    </inkml:annotationXML>
    <inkml:trace contextRef="#ctx0" brushRef="#br0">-3 0 1677,'0'0'903,"0"0"-129,0 0-129,0 0 129,0 10 0,0-10 129,20 21 129,6-5-129,-2-3-129,14 7 0,0 0 0,9 2-258,-3 3 0,8 1-129,3-1 258,4 5-258,0-3 387,11-1-129,-1-3 0,7 10 0,-1-10 129,15 10-258,-8-13-129,15 7-129,-3-10 0,5 10-129,-2-8 129,2 1 0,-5-3-258,1 5 129,-6-6 0,6 4 0,-6 0 0,4 1 129,3 0-129,3 3 0,8-3 0,3 4 0,3-2 0,0-1 0,3-3 0,2-1 0,-2-3 0,9 3 0,-10-9-129,3 4 129,0 3-129,-2-4 129,7 1-129,1-1 0,-5 0 0,1 0 129,5 3-129,-2-9 0,4-2 0,-4-2 129,2-2-129,2 5 0,8-3 0,4 0 129,-3 0-129,-1-4 0,2 2 0,2 0 0,-2-6 0,-5-3 0,-2-9 0,2 1 0,4-9 0,1 1 0,-2-6 0,1-5 0,2-3 0,-4-2-129,-2-3 129,-2-1 0,-10 2-129,0 5 129,-6 1 0,-3 2 0,-13 4 0,-6 4 0,-16 8 0,-8 1-129,-14 6 129,-11 1 0,-15 7-129,-7-2 0,-21 6-129,20 0-387,-20 0-1290,11 15-2064,-11-15-387,-7 18-129,7-18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5:11:06.143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9CF304D-910E-4C4D-9427-333D7D74C17F}" emma:medium="tactile" emma:mode="ink">
          <msink:context xmlns:msink="http://schemas.microsoft.com/ink/2010/main" type="writingRegion" rotatedBoundingBox="19537,12664 23944,12180 24467,16941 20060,17425"/>
        </emma:interpretation>
      </emma:emma>
    </inkml:annotationXML>
    <inkml:traceGroup>
      <inkml:annotationXML>
        <emma:emma xmlns:emma="http://www.w3.org/2003/04/emma" version="1.0">
          <emma:interpretation id="{9C98867B-28E6-4C09-8022-AC2272BA9C85}" emma:medium="tactile" emma:mode="ink">
            <msink:context xmlns:msink="http://schemas.microsoft.com/ink/2010/main" type="paragraph" rotatedBoundingBox="19537,12664 23944,12180 24087,13481 19680,139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1F6590-E88C-44EA-AB2F-217F19411C7B}" emma:medium="tactile" emma:mode="ink">
              <msink:context xmlns:msink="http://schemas.microsoft.com/ink/2010/main" type="line" rotatedBoundingBox="19537,12664 23944,12180 24087,13481 19680,13965"/>
            </emma:interpretation>
          </emma:emma>
        </inkml:annotationXML>
        <inkml:traceGroup>
          <inkml:annotationXML>
            <emma:emma xmlns:emma="http://www.w3.org/2003/04/emma" version="1.0">
              <emma:interpretation id="{D9FDD153-EDF4-42A0-9CAA-D847CF5EBAFE}" emma:medium="tactile" emma:mode="ink">
                <msink:context xmlns:msink="http://schemas.microsoft.com/ink/2010/main" type="inkWord" rotatedBoundingBox="19537,12664 23944,12180 24087,13481 19680,13965"/>
              </emma:interpretation>
              <emma:one-of disjunction-type="recognition" id="oneOf0">
                <emma:interpretation id="interp0" emma:lang="en-US" emma:confidence="0">
                  <emma:literal>7{0,1,23</emma:literal>
                </emma:interpretation>
                <emma:interpretation id="interp1" emma:lang="en-US" emma:confidence="0">
                  <emma:literal>7{0,l,23</emma:literal>
                </emma:interpretation>
                <emma:interpretation id="interp2" emma:lang="en-US" emma:confidence="0">
                  <emma:literal>7{0,i,23</emma:literal>
                </emma:interpretation>
                <emma:interpretation id="interp3" emma:lang="en-US" emma:confidence="0">
                  <emma:literal>7{0,I,23</emma:literal>
                </emma:interpretation>
                <emma:interpretation id="interp4" emma:lang="en-US" emma:confidence="0">
                  <emma:literal>7{0,h,23</emma:literal>
                </emma:interpretation>
              </emma:one-of>
            </emma:emma>
          </inkml:annotationXML>
          <inkml:trace contextRef="#ctx0" brushRef="#br0">1681-997 2193,'0'0'2193,"0"0"387,0 0-387,0 0-258,0 0-258,0 0-258,0 0-129,0 0-258,0 0-258,0 0-258,0 0 129,-25 2-258,25-2 0,-31 8-129,14-2 0,17-6 0,-40 23-129,23-8 129,-3-3 0,20-12-129,-29 31 129,24-13 0,5-18 0,-4 37 129,4-20-258,2 4 129,8-4-129,6 5 0,-2-3 0,2 3 0,-4-3-129,-2 8 0,-6-8 0,-4 3 0,0-1 0,-14-1 0,-7-5 0,-3 8 129,-4-8-258,3 3 258,-1-10-129,6-1 0,1-5 0,19-2 0,-20 0 0,20 0 0,0-13 0,0 13 0,20-20 0,-1 14 0,1 6 0,3 0 0,0 4 0,-1 12 0,-5 7 0,1 1 0,-8 7 0,-5 1 0,-5 1 0,0 6 0,-10-3 0,-6 2 0,3-7 0,-3 0 0,-1-7 0,8 2 0,7-7 0,2-19 0,14 28 129,9-19-129,6-3 0,4-2 0,2 2-129,0-6-387,8 10-1677,-12-10-1935,-1 0 0,-3 0-516,-7 0-129</inkml:trace>
          <inkml:trace contextRef="#ctx0" brushRef="#br0" timeOffset="492.0282">2120-727 1677,'0'0'3999,"-23"2"258,11 17-258,-5 13-1677,-7-10-645,15 27 0,-7-9-774,9 12-129,0-5-129,7 7-129,0-13-129,14 4 0,-3-11-258,11-7 129,4-11-129,4-8 0,-1-8 0,6-10 0,-4-10-129,0-11 0,-5-9 129,-1-5-129,-8-4 129,-8-2-129,-9 4 0,0-5 0,-18 5 258,-8 16-258,-3 10 129,-4 4-129,-4 15 0,-1 2 0,4 19 0,-1 6-129,14 16-516,0-16-258,18 21-2709,-2-11-774,5-1-258,13-5-129</inkml:trace>
          <inkml:trace contextRef="#ctx0" brushRef="#br0" timeOffset="744.0423">2517-355 7224,'59'0'4257,"-36"1"258,-23-1-387,40 18-2580,-40-18-516,12 22-516,-12-22-129,0 40 0,0-19-129,-9 8-129,-4-1 129,2 0-258,2-5-258,-4-3-129,13 5-645,0-25-1032,0 0-1935,0 0-645,0 0 129,19-2-516</inkml:trace>
          <inkml:trace contextRef="#ctx0" brushRef="#br0" timeOffset="988.0565">2934-689 6321,'9'-21'4644,"-9"21"-129,0 0-258,-2 27-2580,2-27-516,-7 37-387,2-22-387,5 18 0,-2 2-129,4 0 129,0-2-258,3 2-129,-2 1-258,-3-8-903,11 7-2451,-11-14-774,0-3-129,0-18-516</inkml:trace>
          <inkml:trace contextRef="#ctx0" brushRef="#br0" timeOffset="1196.0683">3177-412 4773,'43'0'4515,"-43"0"-387,26 19-129,-26-19-2322,9 49-516,-9-22-645,0 6-258,-5-2-258,0 4 0,-2 1-387,-7-14-774,10-3-2580,-4 1-516,8-20 129,0 0-516</inkml:trace>
          <inkml:trace contextRef="#ctx0" brushRef="#br0" timeOffset="1640.0936">3489-619 7740,'0'0'4515,"7"-19"-129,-7 19-387,2-24-3225,-2 24 0,26-23-258,-8 12-258,4-9 0,4 11-129,-2-1 0,4 6 0,-10 4 0,1 6-129,-19-6 0,15 37 0,-15-1-258,0 3 129,-12 8-129,-7-1 129,0 3 0,-5 0-129,-1 0 129,5-6 0,0-3 129,5-11 0,6-7 129,7-3 0,2-19 0,4 18 0,-4-18 0,33 6 129,-7-6-129,2 0 0,-1 0-258,0 0-516,7 0-1677,-8 0-2064,0-4 129,-7-4-645,0-2-129</inkml:trace>
          <inkml:trace contextRef="#ctx0" brushRef="#br0" timeOffset="2220.127">4015-967 6063,'-8'-22'4644,"8"22"-516,0 0 0,26-19-3225,3 17-387,4-4 129,9 6-258,-2 0-129,3 0 258,-6 0-258,-1 10 129,-13 3-258,-2 7 129,-16 3-129,-5 5 0,-4 4 0,-10 1 129,-8 5-129,-2 5 0,-4-6 0,5-2 0,6 1-129,6-3 258,5-1-129,6-3 0,6-5-129,14-2 0,0-5 0,8 1 0,0-2 0,1-1 0,-4-3 0,-3-3 0,-3-2 0,-19-7 0,23 22-129,-23-22 258,5 25-258,-5-7 129,0 5 0,-10 3 0,3 6 0,-7 3 0,2 0 0,0 3 0,-2-3 0,2 0-129,-1-1 129,5-6-258,3-7 0,5-21-516,-7 22-3612,7-22-258,-21 6-258,21-6-129</inkml:trace>
          <inkml:trace contextRef="#ctx0" brushRef="#br0" timeOffset="-1424.0809">0-5 4386,'26'0'4773,"-26"0"-387,37 2-258,-4 12-2451,-9-14-645,21 7-258,-5-7-258,11 6-258,-5-4 0,7 6 0,-5-6 0,4 4 0,-7-6-129,0 8 0,-3-3 0,-9 4-129,-7-1 129,-3 8-129,-13 5 0,-3 6 129,-7 5-129,-5 4 0,-9-1 0,-5 6 129,-4-5-129,1-1 0,6-8-129,-8-7-258,19 5-903,5-25-2967,-13 21-129,13-21-387,16-6-258</inkml:trace>
        </inkml:traceGroup>
      </inkml:traceGroup>
    </inkml:traceGroup>
    <inkml:traceGroup>
      <inkml:annotationXML>
        <emma:emma xmlns:emma="http://www.w3.org/2003/04/emma" version="1.0">
          <emma:interpretation id="{DBA20BE3-F72D-4203-8EA9-6F6C3D2C2431}" emma:medium="tactile" emma:mode="ink">
            <msink:context xmlns:msink="http://schemas.microsoft.com/ink/2010/main" type="paragraph" rotatedBoundingBox="20145,15840 23131,15752 23171,17095 20184,17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D292E6-A4C1-491C-9425-40D0A3749A83}" emma:medium="tactile" emma:mode="ink">
              <msink:context xmlns:msink="http://schemas.microsoft.com/ink/2010/main" type="line" rotatedBoundingBox="20145,15840 23131,15752 23171,17095 20184,17183"/>
            </emma:interpretation>
          </emma:emma>
        </inkml:annotationXML>
        <inkml:traceGroup>
          <inkml:annotationXML>
            <emma:emma xmlns:emma="http://www.w3.org/2003/04/emma" version="1.0">
              <emma:interpretation id="{1A32CF6A-563E-4678-8DB0-D22D7A826B49}" emma:medium="tactile" emma:mode="ink">
                <msink:context xmlns:msink="http://schemas.microsoft.com/ink/2010/main" type="inkWord" rotatedBoundingBox="20145,15840 23131,15752 23171,17095 20184,17183"/>
              </emma:interpretation>
              <emma:one-of disjunction-type="recognition" id="oneOf1">
                <emma:interpretation id="interp5" emma:lang="en-US" emma:confidence="0">
                  <emma:literal>&gt;{1}</emma:literal>
                </emma:interpretation>
                <emma:interpretation id="interp6" emma:lang="en-US" emma:confidence="0">
                  <emma:literal>&gt;{i}</emma:literal>
                </emma:interpretation>
                <emma:interpretation id="interp7" emma:lang="en-US" emma:confidence="0">
                  <emma:literal>&gt;{i3</emma:literal>
                </emma:interpretation>
                <emma:interpretation id="interp8" emma:lang="en-US" emma:confidence="0">
                  <emma:literal>'{i}</emma:literal>
                </emma:interpretation>
                <emma:interpretation id="interp9" emma:lang="en-US" emma:confidence="0">
                  <emma:literal>341}</emma:literal>
                </emma:interpretation>
              </emma:one-of>
            </emma:emma>
          </inkml:annotationXML>
          <inkml:trace contextRef="#ctx0" brushRef="#br0" timeOffset="8107.4638">2120 2558 903,'-37'0'2967,"-2"10"-903,14-4-258,4 8-258,-6-2-129,8 7-387,-6-9 129,11 11-516,14-21 129,-12 38-387,12-38 258,-3 43-387,3-43 129,5 41-258,0-21 258,6 6-129,-5 2-129,1 3 0,-1-4-129,-6 4 129,0 2-129,-2-4 0,-12-2 0,-2-1 0,-6-4 0,1-4 0,0-7 0,2-3 129,19-8-129,-28 0 0,28 0 129,0 0-129,0-13 0,0 13 129,35-20-129,-12 16 0,3-3 0,1 5 0,-2 2 0,-1 5 0,-1 5 129,-4 8-129,-7 7 129,0 0-129,-9-1 129,3 14 0,-6-5 258,0 0-129,-2 4-129,-3-3 129,1-2-129,4-3 0,0 2 0,0-10-258,16 2-387,-16-23-774,43 12-2838,-13-10-129,-1-4-516,1-12 388</inkml:trace>
          <inkml:trace contextRef="#ctx0" brushRef="#br0" timeOffset="8388.4797">2753 2731 2322,'0'0'4128,"0"0"-258,0 0 0,-8 20-2838,-10 0-129,18 17-258,-12 3-129,12 10-129,-7 0 129,7 7 0,-7 1-258,7 0-129,0-9-516,-7-9-1032,7-5-2709,0-6-129,0-29-516</inkml:trace>
          <inkml:trace contextRef="#ctx0" brushRef="#br0" timeOffset="9075.5191">3113 2375 1032,'7'-33'3999,"-4"8"387,-3 4-1548,0 21-516,0 0-387,21 0-774,-21 0-129,23 0-258,-23 0-129,33 27-258,-33-27 129,40 33-129,-18-16-129,6 5 258,-6-3-387,1-1 0,0 2-129,-4 0 129,-4-1-129,-4 1 0,-8 5-129,-3 3 129,-9 2 0,-8 9 0,-11 2 129,2 7-258,-7 1 258,6 6-129,-1-2 0,7 1 0,12-4 0,4-1 0,5 1 0,12-13 0,13-12 0,4-1-129,6-7 129,1-8 0,2-5-129,-3-4 129,-4-2 0,-1-5 0,-8 1-129,-2 0 129,-20 6 0,0 0 0,17 4 0,-17-4 0,0 33 0,-2-12 0,-5 2 0,0 13 0,-3 0 0,1 1 0,0 0 0,3 0 0,-3 5 0,0-3 0,-3-6 0,0-8-258,8 2-903,-16-13-2967,20-14-516,-20 11-387,20-11-129</inkml:trace>
          <inkml:trace contextRef="#ctx0" brushRef="#br0" timeOffset="7088.4055">533 2806 2709,'37'4'3612,"6"-3"129,-10 8-1935,-10-9-516,13 18-387,-6-10-129,4 11 0,-8-3-258,9 7 129,-16-5-387,4 12 0,-11-5-129,-3 9 0,-11-3 129,-5 5 0,-12 1-129,-5 0 258,-11 0-258,-2 3 129,-4-11-129,1-3-129,7 1-129,3-10-1032,30-17-2709,-26 19-516,26-19-129,0 0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5:11:12.747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94098C5-F8BA-49BE-B937-74DCDF3C2D8C}" emma:medium="tactile" emma:mode="ink">
          <msink:context xmlns:msink="http://schemas.microsoft.com/ink/2010/main" type="inkDrawing" rotatedBoundingBox="10828,16049 20075,16099 20073,16591 10825,16540" shapeName="Other"/>
        </emma:interpretation>
      </emma:emma>
    </inkml:annotationXML>
    <inkml:trace contextRef="#ctx0" brushRef="#br0">0 380 258,'37'-13'1548,"-15"5"-387,6 0-129,5 2-258,9-7-258,1 6 129,6-5 129,8 6 0,4-2-129,8 6-129,2 0 0,13 2 129,2 0-258,10 0 129,12 4-129,-1 2-129,8-4 129,1 2-129,9-4 0,9 0 0,-4 0 0,9 0-129,1-2 0,10-4 0,2-6 0,3 1 0,1-7 0,9-1-129,-5-7 258,1 2 0,6-7 0,-1 3-129,1-1 0,1 7 0,-6-2-129,5 9 129,-9 3-129,-2 0 0,-2 6 0,-3 4 0,2-2 0,-2 2 0,-3 2 0,-10 2 0,8 8 0,-7 4 258,-3 0-258,-3 7-258,1-3 516,-2 2-516,1 2 258,6-5 0,-3-3 0,-3-3 258,-4 5-258,3-2 129,-11-3 0,8 2 0,-11-3 129,5 2 0,-8-1 258,10 3-258,-7-8 0,0 6 129,-6-9-258,5 7 129,-13-4-129,4 0-129,-11 0 0,-3 0 0,-2 3-129,-9 6 129,-2-1-129,-1-1 129,-3 5-129,-6-4 129,-3 7-129,-9-3 0,3 2-129,-20-12-516,5 11-774,-21-5-2193,-6-8-258,1 0-258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5:13:04.241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72F88B0-7141-44BA-BF5B-09F4CD2830EB}" emma:medium="tactile" emma:mode="ink">
          <msink:context xmlns:msink="http://schemas.microsoft.com/ink/2010/main" type="inkDrawing" rotatedBoundingBox="6546,18254 15679,17943 15685,18129 6553,18441" shapeName="Other"/>
        </emma:interpretation>
      </emma:emma>
    </inkml:annotationXML>
    <inkml:trace contextRef="#ctx0" brushRef="#br0">0 269 1806,'19'-2'1677,"-1"-4"-258,-18 6 0,24 0-129,-24 0-258,33 0-258,-33 0-129,38 0-258,-15 0 129,5 6-258,-4-2 0,9 3 129,-2-3-129,2 4 0,2-2-129,1 7 258,-1-7-387,0 3 129,1-5 0,2 0-129,1-4 129,-3 4-129,-1-4 0,3 0 0,0 0 129,-3 0-129,0 0 0,-1 0 0,1 0 0,-2 4 0,2-4 0,-4 0 0,5 2 0,-3 0 0,2 2 0,0-4-129,1 0 129,1 0 0,3 0 0,6 2 0,0-2 0,4 0-129,7 0 129,2 0 0,0 0 0,5-6 0,4 6 0,2-4 0,-4-2 0,7 4 0,1-2 0,-1 2 129,9-4-129,-3 3 0,5-3 0,-1 2 0,4 2-129,1-2 129,1-1 0,0 3 0,-4 2 0,0 0 0,-2-2 0,-5 2 0,-2 0 0,3 0 0,-1 0 0,-4 0 0,4 0 0,1 4 129,-1 3-258,3-7 258,3 2-258,-1 4 258,2-6-258,2 0 129,-4 0 0,4-4 0,-7 0 0,0 2 0,-1-9 0,0 1 129,-7 8-129,7-3 129,-5-1 0,1 2 129,5-2-129,-2-2 0,0 4-129,-2 0 129,1 0-129,3 4 0,-4-2 0,-1 2 129,-3-7-129,0 7 0,-5 0 0,-1-4 0,2-4 0,-2 4 129,-5 0-129,3 2 0,-3-2 0,-1-2 129,-1 1-129,4 1 0,-2-2 0,-4 2 0,2 2 0,0-7 129,5 5-129,-8 0-129,3 4 129,-7 0 0,0 0 0,-3-2 0,-4 2 0,2 0 0,-6 0 0,-3 0 0,-1 0 0,-1 0 0,-1 0 0,-2 0 0,3 0 0,-4-3 129,6 1-129,0 2 0,-1-4 0,2 2 129,3-2-129,-5 2 0,-3 2 258,10-6-258,-6 4 0,2 0 0,3-2 0,-3 0 0,2 2 0,1-2 0,4 3 0,-2-3 129,4 0-129,-2 0 0,0 4 0,3-2 0,-5 0 0,2 2 0,-9 0 129,5 0-129,-6 0 0,-1-2 0,-3 0 0,2 0 0,-5-2 0,1-2 0,-3 2 0,-2 2 129,0-1-129,0-5 0,-2 2 0,-3 4 0,3 2 0,-1-4 0,-1 4 0,-3-2 0,6 0 129,-10 2-129,6 0 0,3 0 0,-4 0 0,0 0 0,3-3 0,3-3 0,-3 6 0,6-4 0,-5-1 0,-1-3 0,10 0 0,-9 4 0,2-2 0,-3 0 0,1 0 0,-1 5 0,-1 1-129,-3 0 129,0 0 0,-19 0-129,23 0 129,-23 0 0,21 0 0,-21 0-129,0 0 129,21 1 0,-21-1 0,0 0-387,0 0 0,0 0-516,20 6-1677,-20-6-1032,0 0-258,0 0 388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5:13:27.99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FBFE4C5-F885-4FFD-9522-4BE6E608EB56}" emma:medium="tactile" emma:mode="ink">
          <msink:context xmlns:msink="http://schemas.microsoft.com/ink/2010/main" type="inkDrawing" rotatedBoundingBox="9105,4716 16194,4614 16197,4810 9108,4912" semanticType="underline" shapeName="Other">
            <msink:sourceLink direction="with" ref="{2E6EC404-DF1B-4666-A553-A1AF8759B1D4}"/>
            <msink:sourceLink direction="with" ref="{A578B501-F154-4F43-B085-76EF66037D2E}"/>
          </msink:context>
        </emma:interpretation>
      </emma:emma>
    </inkml:annotationXML>
    <inkml:trace contextRef="#ctx0" brushRef="#br0">0 234 2451,'0'0'3999,"0"0"-516,19 0-645,-19 0-516,0 0-258,36-8-387,-36 8-387,38-18-387,-20 10 129,15 6-387,-2-12-129,16 12-129,-2-6-129,14 4 0,5 0-129,7 0 258,8-3-258,11 3 0,0-2-129,13 2 129,-1-4 0,13 2-129,1 0 129,9-1 0,0 1 0,2 0 0,1 0 0,0-4 0,1 0-129,-6-2 129,-1 4-129,-3-2 129,1 0 0,3 3-129,-6-1 129,-1 2 0,2 2 0,-7 0-129,5-4 129,-6 6 0,-9-1 0,-1 1-129,-6-2 129,3 4 0,-3 0-129,1-2 0,3 2 0,2 0 0,3 6 0,-1 1 0,0-1 0,3 0 0,-3 0 0,-5 4 129,-6-6-129,-5 0 0,-1-4 0,-1 1 129,-3-1-129,-4 0 0,1 0 0,-7 0 0,9 0 0,-2-1 0,0 1 0,2 0 0,-4 0 0,4 1 0,5 3 0,-3 0 0,5 0 129,-8-2-129,5-2 0,-6 0 0,0 0 0,2 0 0,-11 0 0,6 0 0,-4 0 0,0 0 0,0 6-129,-6 0 129,-3 0 0,-5 4 0,-8-2 0,-7 0 0,-13 0 0,-6-2 129,-23-6-129,24 9 0,-24-9-129,0 0 0,0 0-258,-29 0-516,29 0-3612,-40 0-258,21 0-645,-11-3-258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5:14:05.462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63783FB-BDED-4D6B-AB7F-335D6ECB31F5}" emma:medium="tactile" emma:mode="ink">
          <msink:context xmlns:msink="http://schemas.microsoft.com/ink/2010/main" type="writingRegion" rotatedBoundingBox="13224,8671 24932,8548 25036,18426 13328,18549"/>
        </emma:interpretation>
      </emma:emma>
    </inkml:annotationXML>
    <inkml:traceGroup>
      <inkml:annotationXML>
        <emma:emma xmlns:emma="http://www.w3.org/2003/04/emma" version="1.0">
          <emma:interpretation id="{EC1EC9B4-5029-4C11-ACA8-E274D1B6B415}" emma:medium="tactile" emma:mode="ink">
            <msink:context xmlns:msink="http://schemas.microsoft.com/ink/2010/main" type="paragraph" rotatedBoundingBox="14231,8660 24932,8548 24963,11510 14262,116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B7D15C-8A8A-46F1-8379-B2A1306D2D0C}" emma:medium="tactile" emma:mode="ink">
              <msink:context xmlns:msink="http://schemas.microsoft.com/ink/2010/main" type="line" rotatedBoundingBox="14231,8660 24932,8548 24963,11510 14262,11623">
                <msink:destinationLink direction="with" ref="{3D80E949-CED5-4971-93B3-3F133C1D980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032347F-1DF8-4B13-9C46-02BFAE9AED63}" emma:medium="tactile" emma:mode="ink">
                <msink:context xmlns:msink="http://schemas.microsoft.com/ink/2010/main" type="inkWord" rotatedBoundingBox="14231,8700 18418,8656 18432,9935 14244,9979"/>
              </emma:interpretation>
              <emma:one-of disjunction-type="recognition" id="oneOf0">
                <emma:interpretation id="interp0" emma:lang="en-US" emma:confidence="0">
                  <emma:literal>{-100-1103</emma:literal>
                </emma:interpretation>
                <emma:interpretation id="interp1" emma:lang="en-US" emma:confidence="0">
                  <emma:literal>{-100--1103</emma:literal>
                </emma:interpretation>
                <emma:interpretation id="interp2" emma:lang="en-US" emma:confidence="0">
                  <emma:literal>{-1001-1103</emma:literal>
                </emma:interpretation>
                <emma:interpretation id="interp3" emma:lang="en-US" emma:confidence="0">
                  <emma:literal>{-1006-1103</emma:literal>
                </emma:interpretation>
                <emma:interpretation id="interp4" emma:lang="en-US" emma:confidence="0">
                  <emma:literal>{-1006-110}</emma:literal>
                </emma:interpretation>
              </emma:one-of>
            </emma:emma>
          </inkml:annotationXML>
          <inkml:trace contextRef="#ctx0" brushRef="#br0">-2330-7222 3225,'11'-28'4128,"20"22"-129,-10 5-129,6 1-2967,-4-2 258,12 2-387,-7 2-258,3 5-258,-3-3-258,-6-2-774,8 4-2064,-10-2-1161,-20-4 0,30 0-516</inkml:trace>
          <inkml:trace contextRef="#ctx0" brushRef="#br0" timeOffset="280.8005">-1931-7525 1806,'23'-24'4128,"-23"24"258,0 0-387,16 14-1548,-16-14-1161,0 49-129,-4-14-516,4 13-129,0-1-129,0 10 0,4 2-129,-1-4-129,1-1 0,3-17-516,5 4-774,-12-15-2967,0-26 0,22 20-387,-22-20-387</inkml:trace>
          <inkml:trace contextRef="#ctx0" brushRef="#br0" timeOffset="639.6011">-1618-7467 1419,'-17'52'3741,"3"-21"387,3 7-387,1 9-2193,5-5-258,5 1-258,8-8-387,11 1-129,4-19 0,8-3-129,0-10-258,4-4 129,-4-14-258,-3-5 129,-2-16-129,-3 4 129,-11-8-129,-2 6 129,-10-11 0,-5 5 0,-16 2 0,-5 7-129,-8 4 0,-1 10 0,-3 15 0,3 1-129,4 21-258,6 1-516,17 16-2064,3-1-1032,5 0-258,10-3-129</inkml:trace>
          <inkml:trace contextRef="#ctx0" brushRef="#br0" timeOffset="1014.0018">-1049-7523 3225,'-41'45'4257,"23"-6"-387,-6 9 129,3-11-2709,19 17-258,-3-13-129,16 2-387,6-12 0,14-5-258,4-14 129,5-6-129,-4-10 0,8-10 0,-11-14 0,-2-3 129,-12-7 0,-3-6-129,-11-4 129,-5 5-129,-5-3 0,-11 7-129,-8 9 0,-2 7-129,0 13-129,-6 10-258,15 14-903,-7 7-2838,20 9-258,4 3-258,5 1-258</inkml:trace>
          <inkml:trace contextRef="#ctx0" brushRef="#br0" timeOffset="1216.802">-653-7265 3096,'30'21'4644,"-13"9"-258,-14-7 0,1-2-1806,5 23-1290,-9-8-258,0 12-516,-7-9-129,1 6-387,-2 2-387,-4-17-1290,-6-3-2580,8-7 0,-2-1-645,12-19 258</inkml:trace>
          <inkml:trace contextRef="#ctx0" brushRef="#br0" timeOffset="1450.8026">-434-7084 6837,'19'0'4515,"3"13"129,-22-13-516,0 21-3096,11 0-129,-11-21-516,3 22-387,-3-22-903,0 0-1161,0 0-2193,21 0-129,-21 0-516,21-16 129</inkml:trace>
          <inkml:trace contextRef="#ctx0" brushRef="#br0" timeOffset="1606.8029">-219-7161 5289,'19'-15'4128,"-19"15"-258,19 2-387,-19-2-3741,21 15-1935,-21-15-1677,30 14-129,-30-14-129</inkml:trace>
          <inkml:trace contextRef="#ctx0" brushRef="#br0" timeOffset="1731.603">88-7126 1548,'21'10'1548,"-21"-10"-1419,0 0-1548</inkml:trace>
          <inkml:trace contextRef="#ctx0" brushRef="#br0" timeOffset="1965.6035">328-7031 6450,'21'35'4902,"-13"-13"-258,-8-22-1032,14 47-1935,-15-27-387,-1 10-645,-7-1-645,-5-7-774,14 6-3483,-8-9 0,8-19-516,-25 26-258</inkml:trace>
          <inkml:trace contextRef="#ctx0" brushRef="#br0" timeOffset="2698.8048">724-7591 5547,'-33'28'4515,"8"6"0,10 9-387,-4 16-2967,0-8-516,15 16-129,1-8 129,3 4-258,8-5-129,13-10 0,2-11 0,4-10-129,5-19 129,1-8-129,0-18-258,1-14 258,-4-9-258,-6-6 258,-5-9-258,-5-4 129,-9-2-129,-5 5 129,-12 0 129,-12 4-129,-4 14 0,-7 7 0,-5 14 0,1 14 0,2 6-129,4 12-645,16 22-1677,5-7-1935,8-3-129,1-1-516,3-25 129</inkml:trace>
          <inkml:trace contextRef="#ctx0" brushRef="#br0" timeOffset="3244.8057">996-7996 10191,'-2'-18'5160,"2"18"-516,14-16 0,18 13-4128,-1-1-258,5 4-129,1 0-129,1 4 0,-3 9 0,-4 5 0,-7 7-129,-12 8 258,-8 6-258,-4 4 129,-16 7 0,-3 4 0,-7 3 0,7-5 0,0-5 0,5-2 0,14-7 0,0-11 129,17-7-129,4-5 0,9-7 0,-1-6 0,2 0 0,2-2 0,0 0 0,-8 4 0,-3 2 0,-22-6 0,30 30 0,-22-5 0,-4 3 0,-4 13 0,0 5 129,-7 8-129,-3 4 129,-1-3-129,-4 4 258,2-6-129,-4 2 129,1-13 0,-6-5-129,-2-10 129,-6-7-129,6-1-129,3 4-1161,-5-19-3354,26-4-129,-37 0-516,37 0-645</inkml:trace>
          <inkml:trace contextRef="#ctx0" brushRef="#br0" timeOffset="-249.6004">-2295-7915 1677,'16'-12'3612,"-16"12"387,0 0-903,0-24-774,0 24-258,0 0-387,-11-16-645,-11 8-129,22 8-387,-46-4-129,17 4-129,-4 0-258,3 4 129,-6 6 129,10 2-258,0-4 0,26-8 0,-33 36 0,29-15 129,4 5-258,0 5 129,13-1 0,-1 7 0,10 0 0,-6 4 0,7 2 0,-6 0 0,-3-4 0,-2 5 0,-5-7 0,-5-2 0,-2-3 129,-11-3-129,-10-3 0,-3-5 129,-4-3-129,-3-6 0,-4-2 129,2-2-129,-1-4 0,8-2 0,3 4 0,23-6-129,-26 0 129,26 0 0,0 0 0,0 0-129,24 14 129,-1-7 0,-1 5 0,4 6 0,0 1 0,-3 1 0,-7 10 129,-4 0-129,-5-1 0,-4 6 0,-3-3 129,0-4-129,-5 1 0,2-6 0,3-23 0,-6 31-129,6-31-387,0 19-774,0-19-2838,19 10-129,1-10-387,-20 0-258</inkml:trace>
        </inkml:traceGroup>
        <inkml:traceGroup>
          <inkml:annotationXML>
            <emma:emma xmlns:emma="http://www.w3.org/2003/04/emma" version="1.0">
              <emma:interpretation id="{F3C4AFFD-2793-49B6-B050-367B10D38111}" emma:medium="tactile" emma:mode="ink">
                <msink:context xmlns:msink="http://schemas.microsoft.com/ink/2010/main" type="inkWord" rotatedBoundingBox="20738,8592 24932,8548 24963,11510 20769,11555">
                  <msink:destinationLink direction="with" ref="{DBC0C340-2B5D-4D56-9E8F-FFCB0B94C3A5}"/>
                </msink:context>
              </emma:interpretation>
              <emma:one-of disjunction-type="recognition" id="oneOf1">
                <emma:interpretation id="interp5" emma:lang="en-US" emma:confidence="0">
                  <emma:literal>oh,1,..,100}</emma:literal>
                </emma:interpretation>
                <emma:interpretation id="interp6" emma:lang="en-US" emma:confidence="0">
                  <emma:literal>oh,1,.-:100}</emma:literal>
                </emma:interpretation>
                <emma:interpretation id="interp7" emma:lang="en-US" emma:confidence="0">
                  <emma:literal>301.4100}</emma:literal>
                </emma:interpretation>
                <emma:interpretation id="interp8" emma:lang="en-US" emma:confidence="0">
                  <emma:literal>301.0100}</emma:literal>
                </emma:interpretation>
                <emma:interpretation id="interp9" emma:lang="en-US" emma:confidence="0">
                  <emma:literal>301.01100}</emma:literal>
                </emma:interpretation>
              </emma:one-of>
            </emma:emma>
          </inkml:annotationXML>
          <inkml:trace contextRef="#ctx0" brushRef="#br0" timeOffset="-4914.0086">3942-7977 1677,'-19'2'3612,"19"-2"258,-19 0-1677,19 0-516,0 0-129,-19 0-516,19 0-387,0 0 0,-19 2-387,19-2 0,-2 24 0,-2-7-129,4-17-129,4 40 129,3-16 0,1 3 0,3 2 129,1 4-129,-2-6 0,1 6 0,-6-1-129,2 2 129,-7-5 0,0 2 0,0-5 0,-9 2 0,-5-6-129,-1-3 258,-6-5-258,4-1 129,-6-7 0,23-6-129,-35 8 0,35-8 129,-24 4-129,24-4-129,0 0 129,0 0-129,0 0 129,0 0 0,0 0-129,14 4 129,5 0 0,-2 6 0,8 0 0,-4 8 129,-1 4-129,-4 1 0,-6 6 0,-1 4 0,-9 2 0,0-2 0,0 2 129,-2-5-129,-1 6 258,-4-11-258,7 4 129,0-7-258,0 2 0,0-24-1032,19 22-2967,-2-9 258,-17-13-774,39 0 258</inkml:trace>
          <inkml:trace contextRef="#ctx0" brushRef="#br0" timeOffset="-4492.8079">4447-7665 1677,'-17'0'3999,"6"25"129,-8-1-129,7 1-2709,2 21-387,-8-7 0,18 12 0,-5-13-129,5 9-129,5-12-258,16 3 129,-5-14-258,13-3 129,-4-13-129,6-4-129,-5-4 129,5-10-129,-7-9 0,6-9 129,-13-6-129,2-5-129,-7-4 129,-1-7-129,-9-2 129,-2 0-129,-2 3 0,-10 6 0,-7 11 0,-2 8-129,-3 14 0,-3 10-516,7 20-516,-10 6-2967,13 11-129,5 5-387,-6-5-129</inkml:trace>
          <inkml:trace contextRef="#ctx0" brushRef="#br0" timeOffset="-4274.4072">4895-7384 1935,'43'18'3870,"-43"-18"258,19 31-516,-17-1-2322,-2-8-516,0 9-258,-10-7 0,-4 3-516,3 7-645,-6-8-1935,5-5-903,7-3-645,5-18 258</inkml:trace>
          <inkml:trace contextRef="#ctx0" brushRef="#br0" timeOffset="-4009.207">5173-7837 5031,'17'-20'4773,"13"5"-387,-30 15-129,0 0-3354,5 41-258,-7-13 129,2 17-387,0 2-129,3 7 0,1 1-258,-4-2-516,12 4-1032,-12-12-2580,0-7-258,0 1-387,0-13 0</inkml:trace>
          <inkml:trace contextRef="#ctx0" brushRef="#br0" timeOffset="-3790.8066">5504-7346 2967,'28'27'3741,"-21"29"-258,-9-27-903,-8 12-2193,-2-1-258,-1 7-387,-6-4-1032,0-5-1935,7 5-387,-10-21 129</inkml:trace>
          <inkml:trace contextRef="#ctx0" brushRef="#br0" timeOffset="-3572.4062">5827-7307 3225,'0'0'4128,"0"0"-258,16 14-387,-16-14-2709,0 26-2967,0-9-1677,0-17 0,0 30-129</inkml:trace>
          <inkml:trace contextRef="#ctx0" brushRef="#br0" timeOffset="-3400.8059">6035-7307 1419,'25'-8'3483,"-25"8"258,19 0-1032,-19 0-3225,0 0-2709,0 0-387,0 0 129</inkml:trace>
          <inkml:trace contextRef="#ctx0" brushRef="#br0" timeOffset="-3260.4057">6278-7323 3096,'0'0'3225,"0"0"-903,0 0-2451,0 0-3354,0 0 258</inkml:trace>
          <inkml:trace contextRef="#ctx0" brushRef="#br0" timeOffset="-3073.2054">6438-7307 2322,'19'12'4515,"-5"16"-387,-14-28 129,0 31-2580,5 0-516,-5 2-387,0-8-1419,4 6-2967,-2-3-516,-4-11 0,2-17-258</inkml:trace>
          <inkml:trace contextRef="#ctx0" brushRef="#br0" timeOffset="-2823.6049">6674-7845 5676,'16'-19'5031,"-7"28"-387,-9 21-258,0 20-2580,-4-5-1032,4 22-258,-9-4-129,8 6-129,1-3 0,0-6-258,3-7-129,-3-16-774,23-1-2967,-15-18-774,10-7-129,-18-11-516</inkml:trace>
          <inkml:trace contextRef="#ctx0" brushRef="#br0" timeOffset="-2480.4043">7039-7783 5547,'-33'80'4644,"21"-30"-387,-6 3 0,6-4-3741,12 10 129,0-16-129,7 1-387,9-13 0,10-9 0,1-14 0,5-6 0,-1-4 0,-3-18-129,-2-9 258,-4-9-129,-1-11 0,-12-4 129,-9-5-129,0 6 0,-7 2-129,-7 11 0,-3 11 0,-9 9-516,26 19-774,-40 17-2967,22 11-129,6 3-387,2 5 0</inkml:trace>
          <inkml:trace contextRef="#ctx0" brushRef="#br0" timeOffset="-2137.2037">7441-7671 6321,'-22'18'4644,"-1"11"-258,4 10-258,2 11-3483,-4-9-258,12 14-129,9-9-258,0-9 0,14-6 0,12-9 0,4-12 0,6-8 0,-1-6 129,1-12-129,-3-12 258,-1-3-129,-15-10 129,-1-9 129,-13 1-129,-1-10-129,-2 6 0,-14 4 0,2 7-258,-11 3-129,23 39-1032,-45-23-2451,45 23-903,-38 9 129,29 11-516</inkml:trace>
          <inkml:trace contextRef="#ctx0" brushRef="#br0" timeOffset="-1575.6027">7691-8081 8643,'0'-30'5289,"0"30"-387,14-25-258,-14 25-3354,26-10-645,-3 10-258,-6 0-258,6 10-129,-2 8-129,0 1 129,-8 7-129,0 6 129,-5 3-129,-6-6 0,-2 10 0,-2-2 129,-10-2 0,0 2 0,2-5 0,-1-3 0,8-3-129,1 1 129,2-27 0,2 28 0,-2-28 0,22 18-129,-22-18 129,26 14 0,-26-14 129,25 21-258,-25-21 129,19 35 0,-9-17-129,-1 12 0,-1-4 0,1 3 129,0 4-258,-4 1 129,2 4 129,-5-5 0,-2 4 0,0-3 0,-6 1 0,-2-3 129,-3-5 258,1-4-258,-7-4 258,6 5-387,-4-3 258,1 1-258,0-1-645,-14 0-3741,16-4-387,12-17-129,-24 29-645</inkml:trace>
          <inkml:trace contextRef="#ctx0" brushRef="#br0" timeOffset="5101.209">6482-6403 1032,'-30'84'3225,"4"-21"-1032,0 6-645,5 14-129,-10 9 129,5 19-258,-7-7-387,0 7-258,0 0-645,0-3-1677,-5-6-1548,10 11-516,-9-27 129</inkml:trace>
        </inkml:traceGroup>
      </inkml:traceGroup>
    </inkml:traceGroup>
    <inkml:traceGroup>
      <inkml:annotationXML>
        <emma:emma xmlns:emma="http://www.w3.org/2003/04/emma" version="1.0">
          <emma:interpretation id="{D10BDA74-0379-4687-9017-5B4F71431874}" emma:medium="tactile" emma:mode="ink">
            <msink:context xmlns:msink="http://schemas.microsoft.com/ink/2010/main" type="paragraph" rotatedBoundingBox="13170,17798 13748,12463 15056,12605 14478,17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C95E25-983C-47AF-836F-6253D16C1E45}" emma:medium="tactile" emma:mode="ink">
              <msink:context xmlns:msink="http://schemas.microsoft.com/ink/2010/main" type="line" rotatedBoundingBox="13170,17798 13748,12463 15056,12605 14478,17940"/>
            </emma:interpretation>
          </emma:emma>
        </inkml:annotationXML>
        <inkml:traceGroup>
          <inkml:annotationXML>
            <emma:emma xmlns:emma="http://www.w3.org/2003/04/emma" version="1.0">
              <emma:interpretation id="{BD5F713D-343C-44A8-AC88-2BB638516E65}" emma:medium="tactile" emma:mode="ink">
                <msink:context xmlns:msink="http://schemas.microsoft.com/ink/2010/main" type="inkWord" rotatedBoundingBox="13170,17798 13748,12463 15056,12605 14478,17940"/>
              </emma:interpretation>
              <emma:one-of disjunction-type="recognition" id="oneOf2">
                <emma:interpretation id="interp10" emma:lang="en-US" emma:confidence="0">
                  <emma:literal>in</emma:literal>
                </emma:interpretation>
                <emma:interpretation id="interp11" emma:lang="en-US" emma:confidence="0">
                  <emma:literal>in.</emma:literal>
                </emma:interpretation>
                <emma:interpretation id="interp12" emma:lang="en-US" emma:confidence="0">
                  <emma:literal>if.</emma:literal>
                </emma:interpretation>
                <emma:interpretation id="interp13" emma:lang="en-US" emma:confidence="0">
                  <emma:literal>Zip.</emma:literal>
                </emma:interpretation>
                <emma:interpretation id="interp1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83121.3921">-3354-1423 1806,'0'-25'4257,"0"25"129,0-35-774,0 35-1161,0-33-129,0 33-774,0-27 0,0 27-516,0 0-129,0 0-387,23 11 129,-9 7-258,3 7-129,18 6 0,-4 4-129,9 5 0,3 9 0,6 5-129,-2 0 129,5 8 0,-7-2-129,-3-3 0,-6-1 0,-8 2 0,-7-4-129,-9-7 258,-7-6-258,-5-7 129,0-11-129,0-23 129,-33 22-129,7-22 129,0-10-129,2-17 129,-2-3 0,5-10-129,-2 1 258,9-2-129,4-5 0,6-6 0,4 6 0,14 3 0,9-2 129,3-5-129,10 5 129,6-1-129,3 0 129,9 7-129,-2-6 129,4 3-129,-3 3 129,3 2-129,-9-1 0,-9-1 0,-5 1 0,-7-2 0,-9 5 0,-13 2 0,-4 0 0,-11 1 0,-15 6-129,-5 9 258,-4 3-258,-1 10 129,-4 4 129,5 0-129,8 12 129,4 11-129,11 11 129,5 0-129,7 1 129,9 2-129,4-1 0,12-1 129,4-4 0,2-5-129,8-9 129,-1 2 0,2-9-129,-4-10 0,9 0-129,-6-2-129,4 0-774,-20-21-2967,16 14-774,-18-7-387,7 12-258</inkml:trace>
          <inkml:trace contextRef="#ctx0" brushRef="#br0" timeOffset="84712.5951">-3653 558 4902,'0'0'5031,"21"0"-258,-21 0-129,32 0-2580,-32 0-903,33 0-387,-14 4-387,7 16-129,-2 2-129,5 10 129,1 1 0,5 6-129,-6 7 0,4 2-129,-3 6 129,3-3-129,-11 2 129,3 4-129,-8-14 129,0-1-129,-13-11 129,-4-11-129,0-20 0,-11 13 0,11-13-129,-38-11 129,10-9 0,-3-5-129,3 0 129,4 2 0,1-4 0,8 1-129,6-3 129,7-7 0,2 7-129,20-5 258,4-3-258,4-5 258,10 1-129,5 4 0,1-1 0,2 3 0,0-4 129,-8 5-129,2 3 0,-4 1 129,-15 3-129,-4-1 0,-10 1 0,-5-3 0,-2 5 0,-7 3 0,-12-4 129,-2 3-129,-3 1 0,0 3 0,-4 9 0,4 8 0,1 2 0,23 0 0,-30 31 0,29-2 0,1 6 0,1-2 0,15 0 129,3-2 0,5-1 0,6-8 0,-2-5 0,3-5 0,-5-10 0,4-2 0,-3 0-129,-1-4 0,0-2-129,-7-9-645,20 7-3870,-25-12-258,-14 20-258,20-32-645</inkml:trace>
          <inkml:trace contextRef="#ctx0" brushRef="#br0" timeOffset="80469.3877">-3217-4032 4644,'0'0'4515,"0"0"129,0 0-903,-22-23-1548,22 23-516,0 0-258,0 0-387,0 0-129,0 0-387,10 0-129,-10 0-129,23 17 0,-23-17 0,33 29 0,-13-8-129,1 5 0,2-3 129,-1 8-129,1 0 0,0-6 0,-3 4 0,1 8-129,0-4 129,0-2-129,-2 4 0,4-1 0,-6-1 0,2 3 0,-2-1 0,2-3 0,-3-3 0,1 0 0,2-1 129,-3 2-129,0-3 0,1-1 0,-1 1 0,-1 1-129,-3-2 129,-1 1 0,-4-5 0,0 1 0,-7-23 0,0 36-129,0-36 129,-28 25 0,9-17-129,-7-4 129,2-2-129,-2-2 129,1 0-129,1-8 129,1-7-129,4-5 129,0-6 0,7 2-129,2-5 258,4-2-129,1-3 0,5-1 0,0-1 0,0 3 0,4-3 0,3 1 0,7 6 0,-1-1 0,5 2 0,1 3 0,2 1 0,1 1 0,4-2 0,4 0 0,-2-4 0,6 7 0,-4-3 129,-1 0-129,3-2 0,-3 4 0,-1-2 0,1-1 129,-8 5-129,-3-6 0,2 6 0,-1 1 129,-3 3-129,-16 17 0,24-31 0,-24 31 0,23-27 0,-23 27 0,10-19 0,-10 19 0,0-22 0,0 22 0,-3-17 0,3 17 0,-30-14 129,8 4-129,-2 4 0,3 0 0,0 3 0,-2-1 0,2 2 0,1 2 0,-3 0 0,4 9 0,0 1 0,0 2 0,-2 4 0,21-16 0,-24 37 0,15-16 0,5 2 0,4-4 0,0 3 0,13-7 0,-13-15 129,33 31-129,-9-21 129,2-6 0,10-2 0,-1-2 0,0 0 0,-2-6 0,-2-2 0,0-3-129,-5 3 129,-5 4 0,-21 4-129,28-8 129,-28 8-129,19-2 0,-19 2 129,0 0-129,26 0-129,-26 0 129,21 8 0,-21-8-258,19 4-129,-19-4-774,0 0-3612,33 19-129,-33-19-516,0 0-387</inkml:trace>
        </inkml:traceGroup>
      </inkml:traceGroup>
    </inkml:traceGroup>
    <inkml:traceGroup>
      <inkml:annotationXML>
        <emma:emma xmlns:emma="http://www.w3.org/2003/04/emma" version="1.0">
          <emma:interpretation id="{609F8ED7-1AEA-4398-906B-80BF2AA01C7A}" emma:medium="tactile" emma:mode="ink">
            <msink:context xmlns:msink="http://schemas.microsoft.com/ink/2010/main" type="paragraph" rotatedBoundingBox="15895,14886 18165,14850 18178,15663 15908,156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3A21290-9998-41E6-84F6-DB3095009EB1}" emma:medium="tactile" emma:mode="ink">
              <msink:context xmlns:msink="http://schemas.microsoft.com/ink/2010/main" type="line" rotatedBoundingBox="15895,14886 18165,14850 18178,15663 15908,15699"/>
            </emma:interpretation>
          </emma:emma>
        </inkml:annotationXML>
        <inkml:traceGroup>
          <inkml:annotationXML>
            <emma:emma xmlns:emma="http://www.w3.org/2003/04/emma" version="1.0">
              <emma:interpretation id="{61C71984-E01D-47C4-A32A-3183628BDB5B}" emma:medium="tactile" emma:mode="ink">
                <msink:context xmlns:msink="http://schemas.microsoft.com/ink/2010/main" type="inkWord" rotatedBoundingBox="15895,14886 18165,14850 18178,15663 15908,15699"/>
              </emma:interpretation>
              <emma:one-of disjunction-type="recognition" id="oneOf3">
                <emma:interpretation id="interp15" emma:lang="en-US" emma:confidence="0">
                  <emma:literal>{-1,03</emma:literal>
                </emma:interpretation>
                <emma:interpretation id="interp16" emma:lang="en-US" emma:confidence="0">
                  <emma:literal>{-1, 0}</emma:literal>
                </emma:interpretation>
                <emma:interpretation id="interp17" emma:lang="en-US" emma:confidence="0">
                  <emma:literal>{-1, 03</emma:literal>
                </emma:interpretation>
                <emma:interpretation id="interp18" emma:lang="en-US" emma:confidence="0">
                  <emma:literal>{-110}</emma:literal>
                </emma:interpretation>
                <emma:interpretation id="interp19" emma:lang="en-US" emma:confidence="0">
                  <emma:literal>{-1, of</emma:literal>
                </emma:interpretation>
              </emma:one-of>
            </emma:emma>
          </inkml:annotationXML>
          <inkml:trace contextRef="#ctx0" brushRef="#br0" timeOffset="9656.417">-745-1757 1,'0'0'3482,"0"0"388,-19-5-387,19 5-1419,0 0-387,-31-26-387,31 26-258,0 0-387,-23-10 0,23 10 0,0 0-258,-29-14 0,29 14-129,0 0 0,-23 0-129,23 0 0,-22 0-129,22 0 129,-25 17 0,25-17-129,-29 31 0,29-31 0,-23 27 0,14-9 129,9-18-129,-5 29 0,5-29 0,0 28 0,0-28 0,14 33 129,-14-33-258,23 28 129,-23-28 129,21 33-129,-21-33 0,12 34 0,-12-34 0,3 29 129,-3-29-129,0 26 0,0-26 129,-21 27-258,21-27 258,-31 12-129,12-6 0,0 1-129,0-5 129,19-2 0,-30 8 0,30-8 0,-17 5 0,17-5-129,0 0 129,0 0 0,7 21-129,-7-21 129,26 26 0,-26-26 0,33 33-129,-17-13 129,-1 4 0,-3-3 0,-1 1 0,-4 1 0,-4-1 0,-3-1 0,0 0 0,0-21 0,-3 29 0,3-29 0,-9 23 0,9-23 0,0 0-129,0 0 129,0 0 0,0 0 0,0 0 0,0 0-129,12 18 129,-12-18-387,21 6-516,0 4-2838,-21-10-387,26 9-258,-26-9-129</inkml:trace>
          <inkml:trace contextRef="#ctx0" brushRef="#br0" timeOffset="10514.4185">-582-1346 2322,'0'0'3999,"-15"0"0,15 0-903,0 0-903,0 0-516,0 0-516,0 0-387,0 0-258,0 0-129,0 0-258,14 0 0,-14 0-129,34 0 129,-13 0-129,3-2-129,1 0-129,-6-9-903,5 5-2709,-3 0-258,-21 6-387,29-18 258</inkml:trace>
          <inkml:trace contextRef="#ctx0" brushRef="#br0" timeOffset="10795.219">-231-1586 3612,'0'0'4128,"0"0"0,0 0-258,0 0-2580,0 0-387,0 0 129,21 0-258,-21 0-129,7 32-129,-4-10 0,8 7 0,-10-1-258,6 11-129,-7 1 0,0 1-129,0-2-129,0-7-516,0 5-516,-5-19-1935,5-18-1161,0 23 0,0-23-516</inkml:trace>
          <inkml:trace contextRef="#ctx0" brushRef="#br0" timeOffset="10982.4193">3-1251 903,'40'35'3870,"-31"-15"258,-6 3-258,-3 0-1935,0 8-387,-5-14-387,2 9-516,-3-1-774,6-25-645,0 36-1290,0-36-1935,0 0 129,0 0-387</inkml:trace>
          <inkml:trace contextRef="#ctx0" brushRef="#br0" timeOffset="11403.6201">462-1534 1419,'0'0'3741,"-4"12"258,-13 7-258,1 1-2064,6 17-258,-9-8-129,6 15-516,3-9 0,10 10-258,0-15-129,17 2 0,1-15-129,11-1-129,4-7 0,5-9 0,-3-3 0,0-13 0,-4-2 0,-3-5-129,-4-6 129,-5-9 0,-7 1 0,-5 1-129,-7-4 129,0 9-129,-14-4 258,-6 12-258,-8 1 129,-2 8-129,-1 8-129,-2 6 129,5 0-387,1 6 0,13 16-645,-5-12-1935,19 7-1290,0-17-129,0 22-258</inkml:trace>
          <inkml:trace contextRef="#ctx0" brushRef="#br0" timeOffset="11949.621">812-1824 7482,'0'0'4773,"0"0"-258,0 0-516,0 0-2709,0 0-903,0 0-129,0 0-129,33-17-129,-9 17 129,1 0-129,4 0 129,-4 0-129,-1 2 129,-3 5 0,-4 5-129,-17-12 129,23 38 0,-18-14 0,-5 5-129,0 4 129,-11 5-129,1 3 129,-4-2-129,4-8 129,3 7-129,7-8 0,0-9 0,0-21 0,21 27 129,-2-25-129,3-2 0,4 0 0,-3-9 0,-6 1 0,2 4 0,-19 4 0,21-14 129,-21 14-129,0 0 0,0 0 0,0 0 0,2 14 0,-2-14 0,2 44 0,3-21-129,2 7 129,3 5 0,2-1 0,-5-1 0,-2 0 0,-1-4 0,-4-4 129,-4-2-258,-8 5-645,-15-21-3354,27-7-387,-37 14-129,37-14-645</inkml:trace>
        </inkml:traceGroup>
      </inkml:traceGroup>
    </inkml:traceGroup>
    <inkml:traceGroup>
      <inkml:annotationXML>
        <emma:emma xmlns:emma="http://www.w3.org/2003/04/emma" version="1.0">
          <emma:interpretation id="{162106CD-335D-43D9-BD3C-D187344CEDED}" emma:medium="tactile" emma:mode="ink">
            <msink:context xmlns:msink="http://schemas.microsoft.com/ink/2010/main" type="paragraph" rotatedBoundingBox="15043,15847 17898,15847 17898,17226 15043,172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3B884D4-1F0C-46BA-80BF-5E045381CC25}" emma:medium="tactile" emma:mode="ink">
              <msink:context xmlns:msink="http://schemas.microsoft.com/ink/2010/main" type="line" rotatedBoundingBox="15043,15847 17898,15847 17898,17226 15043,17226"/>
            </emma:interpretation>
          </emma:emma>
        </inkml:annotationXML>
        <inkml:traceGroup>
          <inkml:annotationXML>
            <emma:emma xmlns:emma="http://www.w3.org/2003/04/emma" version="1.0">
              <emma:interpretation id="{66E34682-F6C9-4B86-A9ED-61DF428C8CCB}" emma:medium="tactile" emma:mode="ink">
                <msink:context xmlns:msink="http://schemas.microsoft.com/ink/2010/main" type="inkWord" rotatedBoundingBox="16558,15847 17898,15847 17898,17226 16558,17226"/>
              </emma:interpretation>
              <emma:one-of disjunction-type="recognition" id="oneOf4">
                <emma:interpretation id="interp20" emma:lang="en-US" emma:confidence="0">
                  <emma:literal>1490}</emma:literal>
                </emma:interpretation>
                <emma:interpretation id="interp21" emma:lang="en-US" emma:confidence="0">
                  <emma:literal>1÷90}</emma:literal>
                </emma:interpretation>
                <emma:interpretation id="interp22" emma:lang="en-US" emma:confidence="0">
                  <emma:literal>1890}</emma:literal>
                </emma:interpretation>
                <emma:interpretation id="interp23" emma:lang="en-US" emma:confidence="0">
                  <emma:literal>1190}</emma:literal>
                </emma:interpretation>
                <emma:interpretation id="interp24" emma:lang="en-US" emma:confidence="0">
                  <emma:literal>1590}</emma:literal>
                </emma:interpretation>
              </emma:one-of>
            </emma:emma>
          </inkml:annotationXML>
          <inkml:trace contextRef="#ctx0" brushRef="#br0" timeOffset="13509.6238">-235-181 903,'0'0'2451,"-8"-20"129,8 20 129,0 0-387,-11-23-387,11 23-129,0 0 0,0 0-387,-20-18 0,20 18-258,0 0-258,-23 0 0,23 0-387,-26 8-129,26-8-258,-24 12 129,24-12-129,-28 21 0,28-21-129,-19 33 129,19-33-129,-14 36 129,12-16-129,2-20 0,5 33 0,-5-33 0,25 33 0,-25-33 0,33 34 0,-33-34 0,29 32 0,-29-32 129,23 23-129,-23-23-129,0 0 258,3 26-129,-3-26 0,0 0 0,-19 5 0,19-5 0,-23 2 0,23-2 0,-19 0 0,19 0-129,0 0 129,0 0 0,0 0-129,0 0 129,0 0 0,13 4 0,-13-4 0,22 27 0,-11-4 0,-3-2 129,1 9-129,-6-3 0,-3 7 0,0-1 0,0-3 0,0-5 0,0-2 129,-1-6-129,1-17 0,0 27 0,0-27-129,0 0-258,19 12-645,-19-12-3225,29-6-258,-13-15-258,10 3-258</inkml:trace>
          <inkml:trace contextRef="#ctx0" brushRef="#br0" timeOffset="-9032.4157">156 45 2193,'0'-23'3354,"7"-3"-387,-7 26-645,0 0-1032,0 0-258,-12 30-258,-9 1-258,9 19-387,-11 2 0,6 10 0,-4 0-129,5-4-387,6 4-903,0-7-2064,-3-21-516,5 3 258</inkml:trace>
          <inkml:trace contextRef="#ctx0" brushRef="#br0" timeOffset="15506.4273">-25-826 3483,'4'-24'4515,"-4"24"-129,0 0 129,0 0-2193,0 0-903,0 0-129,24 12-516,1 17-129,-6 5-258,12 9-387,5 16-774,-13-2-3483,17 8-258,-14-12-387,-2-10-258</inkml:trace>
          <inkml:trace contextRef="#ctx0" brushRef="#br0" timeOffset="13930.8245">220-112 4386,'-41'45'4515,"13"-11"-516,-3-1 0,8 12-2838,-10-10-258,24 19-129,-8-17-129,17 13-129,0-13-129,17 4 258,8-20-387,15 4 0,3-17 0,9-7 0,0-6-129,5-14 0,-8-10 0,-2-10 0,-7 6 0,-11-7-129,-4-9 129,-13 4-129,-5-1 129,-7 3-129,-7 2 0,-19 7 0,-4 5 0,-13 7-129,-2 14 0,-4 6-129,0 16-258,3 0-387,16 27-1290,-8-9-2064,22 3-258,2-6-387,14-5 0</inkml:trace>
          <inkml:trace contextRef="#ctx0" brushRef="#br0" timeOffset="14929.2263">564-236 903,'0'0'4257,"0"0"516,0 0-516,-16-23-1161,16 23-1290,6-18-516,-6 18-387,26-19-129,-4 14-516,-22 5 0,38-4-258,-20 2 129,-18 2 0,33 2 0,-33-2 0,17 26 0,-12-6 0,-5-3 129,0 18-129,0 0 0,-2 7 0,-6 1 0,3 0 0,1-3-129,4-7 129,0-3-129,7-7 258,-7-23-258,35 27 0,-9-27 129,2 0-129,1 0 0,1-8 0,-4-11 0,-4 4 0,-3-9 0,-8 5 0,-11 19 129,3-37-129,-3 37 129,0 0-129,-12-4 0,12 4 0,-16 21 0,11 4 0,5 7 0,0 10 0,0-1-129,4 0 129,1 8-129,4-6 129,-4-4 0,-2 1 0,1-4-129,-8-15-129,4 2 0,0-23-516,-10 31-1677,-9-31-1935,19 0-258,-32-3-387,32 3-129</inkml:trace>
          <inkml:trace contextRef="#ctx0" brushRef="#br0" timeOffset="-8486.4149">-1889 51 3096,'-19'-10'3870,"19"10"0,-17-29-1677,17 29-645,17-4-387,13 12-258,3 11-258,17 24-258,4 3-129,10 11 0,4 0 0,5 6-258,-4 2-645,-5-16-1806,-1-2-1548,-13-7 0,-10-13-387</inkml:trace>
        </inkml:traceGroup>
      </inkml:traceGroup>
    </inkml:traceGroup>
    <inkml:traceGroup>
      <inkml:annotationXML>
        <emma:emma xmlns:emma="http://www.w3.org/2003/04/emma" version="1.0">
          <emma:interpretation id="{CF3272B3-0DB7-42B3-8159-B9793E78EDDD}" emma:medium="tactile" emma:mode="ink">
            <msink:context xmlns:msink="http://schemas.microsoft.com/ink/2010/main" type="paragraph" rotatedBoundingBox="15129,17641 17085,17562 17123,18486 15167,185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E7C3BCA-A8CF-4A2B-ADF7-6632FC8C1A75}" emma:medium="tactile" emma:mode="ink">
              <msink:context xmlns:msink="http://schemas.microsoft.com/ink/2010/main" type="line" rotatedBoundingBox="15129,17641 17085,17562 17123,18486 15167,18565"/>
            </emma:interpretation>
          </emma:emma>
        </inkml:annotationXML>
        <inkml:traceGroup>
          <inkml:annotationXML>
            <emma:emma xmlns:emma="http://www.w3.org/2003/04/emma" version="1.0">
              <emma:interpretation id="{609D9C26-DC94-4716-BD1A-B314C32D3D33}" emma:medium="tactile" emma:mode="ink">
                <msink:context xmlns:msink="http://schemas.microsoft.com/ink/2010/main" type="inkWord" rotatedBoundingBox="16300,17594 17085,17562 17123,18486 16338,18518"/>
              </emma:interpretation>
              <emma:one-of disjunction-type="recognition" id="oneOf5">
                <emma:interpretation id="interp25" emma:lang="en-US" emma:confidence="0">
                  <emma:literal>70</emma:literal>
                </emma:interpretation>
                <emma:interpretation id="interp26" emma:lang="en-US" emma:confidence="0">
                  <emma:literal>&gt; 10</emma:literal>
                </emma:interpretation>
                <emma:interpretation id="interp27" emma:lang="en-US" emma:confidence="0">
                  <emma:literal>&gt; 0</emma:literal>
                </emma:interpretation>
                <emma:interpretation id="interp28" emma:lang="en-US" emma:confidence="0">
                  <emma:literal>10</emma:literal>
                </emma:interpretation>
                <emma:interpretation id="interp29" emma:lang="en-US" emma:confidence="0">
                  <emma:literal>&gt; to</emma:literal>
                </emma:interpretation>
              </emma:one-of>
            </emma:emma>
          </inkml:annotationXML>
          <inkml:trace contextRef="#ctx0" brushRef="#br0" timeOffset="-65261.315">-85 1031 129,'0'0'3225,"0"0"129,0 0-1032,0 0-387,0 0-516,-14-18 258,14 18-258,0 0-129,0 0-258,-26-23 0,26 23-258,0 0-129,-18-14-129,18 14 0,0 0-258,-29-20 258,29 20-387,-21-10 129,21 10-129,-24-8 129,24 8-129,-28-2 0,28 2 0,-35 0 0,16 0 0,-3 4 0,3 4-129,1 2 0,-3-3 0,2 6 0,2-3 129,-2 2-129,0-3 0,19-9 0,-30 22 0,30-22 0,-31 23 0,31-23 129,-26 26-258,26-26 129,-23 32 0,23-32 0,-22 29 0,22-29 0,-19 29 0,19-29-129,-14 34 129,14-34 0,-11 34 0,10-15 0,-5-1-129,6 1 129,0 5 0,0-3 0,0-2 0,0 0 0,6-1 0,-3 3 0,2 1 0,-5-22 0,11 34-129,-3-15 129,1-1 0,-9-18 0,12 29 0,-12-29 0,19 28 0,-19-28 0,18 23 129,-18-23-258,29 24 129,-29-24 0,33 18-129,-33-18 129,37 20 0,-17-15-129,-2 3 129,-18-8 0,31 6 0,-31-6 0,31 10 0,-31-10 0,35 0 0,-35 0 0,35 0 0,-16 0 0,-2-2 0,2 0 0,2-6 0,-21 8 0,35-12 0,-35 12 0,29-7 0,-29 7 0,30-14 0,-30 14 0,26-12 0,-26 12 0,24-13 0,-24 13 0,23-21 0,-23 21 0,29-19 0,-29 19 0,21-28 0,-21 28 0,16-19 0,-16 19 0,12-26 0,-12 26 0,10-27 0,-10 27 0,2-24 0,-2 24 0,7-28 0,-7 28 0,2-29 0,-2 29 0,0-29 129,0 29-129,0-27 0,0 27 0,0-31 0,0 31 0,-2-23 0,2 23 129,-7-28-129,7 28 0,-10-29 0,10 29 0,-14-28 0,14 28 0,-21-26 0,21 26 0,-23-25 0,23 25 0,-19-25 0,19 25 0,-22-22 0,22 22 0,-28-18 0,28 18 0,-30-16 0,30 16 0,-33-14 0,14 10-129,19 4 0,-31-9-258,14-5-903,17 14-2967,-23 0-129,23 0-387,-29 0-258</inkml:trace>
          <inkml:trace contextRef="#ctx0" brushRef="#br0" timeOffset="-64013.3128">97 885 2967,'0'0'3870,"0"0"-645,21-9-516,-21 9-774,0 0-129,0 0-645,0 0 129,-18-10-645,18 10 0,0 0-258,0 0 129,0 0-258,0 0 0,-20 12 258,20-12-387,-6 23 129,6-23-129,-19 27 129,19-27-258,-24 37 129,1-8-129,8-6 0,-8 3 0,1 1 0,-1 1 0,1-2 0,-1 1 129,2 0-258,0 2 129,2 4 0,0-4 0,-2-2 0,4 8 0,-2-2 0,3-6 0,2-2-129,2 3 258,-9-5-129,7 1-129,2-2 129,0-5 0,0 5 0,0-3 0,-4-1 0,16-18 0,-22 34 0,22-34 0,-25 28 0,25-28 0,-26 21 0,26-21 0,-24 20 129,24-20-129,-23 11 0,23-11 0,-17 19 0,17-19 0,0 0 0,-22 11 0,22-11 0,0 0 0,-18 12 0,18-12 0,0 0 0,-19 20 0,19-20 0,0 0 0,-17 19 0,17-19 0,0 0 0,0 0 0,-16 20 129,16-20 0,0 0 0,0 0 0,0 0 0,0 0 129,0 0-129,0 0 0,0 0 0,0 0-129,0 0 0,0 0 258,-2 17-258,2-17 0,0 0-258,0 0 258,0 0-387,0 0-1419,0 0-2580,0 0-258,-1-9-387,1-15-387</inkml:trace>
          <inkml:trace contextRef="#ctx0" brushRef="#br0" timeOffset="-60128.906">-1797 1080 1935,'0'0'3999,"-24"7"129,24-7-1677,0 0-645,-12-11-258,12 11-387,0 0-258,0 0-129,0 0-258,8 0-129,-8 0 0,30 0-129,-30 0-129,38 15 0,-19-6 0,7 5 0,-8-3-129,9 3 0,-8-4 129,9 2-129,-3-3 0,-1-1 0,0 0 129,-3 0-129,5 2 0,-5-5 129,0 10-258,-1-7 129,-20-8 0,30 15 0,-30-15 0,29 12 0,-29-12 0,25 10 0,-25-10 0,0 0 129,24 14-129,-24-14 0,0 0 0,11 21 0,-11-21 0,0 0 0,0 0 0,10 22 0,-10-22 0,0 0 0,0 0 0,0 0 0,0 0 0,0 0 0,19 9 0,-19-9 0,0 0 0,0 0 0,0 0 129,0 0-129,0 0 129,-7 19-129,7-19 0,-22 15 0,22-15 0,-23 14 0,23-14 0,-28 18 0,28-18 0,-35 27 0,16-9 0,-1-1-129,-3 2 129,6-4 0,-8 3 0,4-1 0,1-1 0,2-4 0,18-12 0,-33 21 0,33-21 0,-26 19 0,26-19 0,-17 6 0,17-6-129,0 0 129,0 0 0,-19 11 0,19-11 0,0 0 0,0 0 0,0 0 0,0 0-258,0 0-645,0 0-3225,0 0 0,0 0-645,0 0 0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5:13:54.151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BC0C340-2B5D-4D56-9E8F-FFCB0B94C3A5}" emma:medium="tactile" emma:mode="ink">
          <msink:context xmlns:msink="http://schemas.microsoft.com/ink/2010/main" type="inkDrawing" rotatedBoundingBox="22388,13985 22441,15142 22373,15146 22320,13988" semanticType="callout" shapeName="Other">
            <msink:sourceLink direction="with" ref="{F3C4AFFD-2793-49B6-B050-367B10D38111}"/>
          </msink:context>
        </emma:interpretation>
      </emma:emma>
    </inkml:annotationXML>
    <inkml:trace contextRef="#ctx0" brushRef="#br0">6010-3642 1032,'0'0'3354,"0"0"387,0 0-1161,0 0-1032,0 0-387,0 0-129,0 0-387,0 23-129,0 6-129,5 10 129,-3 11-258,5 14 129,-4 6-258,1 9 129,-4 4-129,2-1 0,-2-1-129,0-2 0,0-10 0,0-8 0,-2 0 0,2-4-129,2-10 129,5-2-129,-1-9 129,0-1-129,4-10 129,-3-1-387,-7-24-387,17 16-2064,-17-16-1032,23 0-129,-23 0-129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5:15:31.703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06E899B-AEB6-484F-81F2-C4558FB0ADD6}" emma:medium="tactile" emma:mode="ink">
          <msink:context xmlns:msink="http://schemas.microsoft.com/ink/2010/main" type="writingRegion" rotatedBoundingBox="11750,3309 19099,4083 18943,5566 11594,4793"/>
        </emma:interpretation>
      </emma:emma>
    </inkml:annotationXML>
    <inkml:traceGroup>
      <inkml:annotationXML>
        <emma:emma xmlns:emma="http://www.w3.org/2003/04/emma" version="1.0">
          <emma:interpretation id="{10D830ED-9DB6-40A9-B5AF-D2D600CD7DCF}" emma:medium="tactile" emma:mode="ink">
            <msink:context xmlns:msink="http://schemas.microsoft.com/ink/2010/main" type="paragraph" rotatedBoundingBox="11750,3309 19099,4083 18943,5566 11594,4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9F1EA8-82EC-4E52-80B9-374E95E85791}" emma:medium="tactile" emma:mode="ink">
              <msink:context xmlns:msink="http://schemas.microsoft.com/ink/2010/main" type="line" rotatedBoundingBox="11750,3309 19099,4083 18943,5566 11594,4793"/>
            </emma:interpretation>
          </emma:emma>
        </inkml:annotationXML>
        <inkml:traceGroup>
          <inkml:annotationXML>
            <emma:emma xmlns:emma="http://www.w3.org/2003/04/emma" version="1.0">
              <emma:interpretation id="{2E6EC404-DF1B-4666-A553-A1AF8759B1D4}" emma:medium="tactile" emma:mode="ink">
                <msink:context xmlns:msink="http://schemas.microsoft.com/ink/2010/main" type="inkWord" rotatedBoundingBox="11743,3375 12768,3482 12671,4404 11646,4296">
                  <msink:destinationLink direction="with" ref="{3FBFE4C5-F885-4FFD-9522-4BE6E608EB56}"/>
                </msink:context>
              </emma:interpretation>
              <emma:one-of disjunction-type="recognition" id="oneOf0">
                <emma:interpretation id="interp0" emma:lang="en-US" emma:confidence="0">
                  <emma:literal>He</emma:literal>
                </emma:interpretation>
                <emma:interpretation id="interp1" emma:lang="en-US" emma:confidence="0">
                  <emma:literal>be</emma:literal>
                </emma:interpretation>
                <emma:interpretation id="interp2" emma:lang="en-US" emma:confidence="0">
                  <emma:literal>De</emma:literal>
                </emma:interpretation>
                <emma:interpretation id="interp3" emma:lang="en-US" emma:confidence="0">
                  <emma:literal>re</emma:literal>
                </emma:interpretation>
                <emma:interpretation id="interp4" emma:lang="en-US" emma:confidence="0">
                  <emma:literal>get</emma:literal>
                </emma:interpretation>
              </emma:one-of>
            </emma:emma>
          </inkml:annotationXML>
          <inkml:trace contextRef="#ctx0" brushRef="#br0">-4539-13865 1032,'-22'-40'4257,"2"13"516,10 5-903,10 22-1161,-19-29-516,19 29-645,-5-20-516,5 20 0,0 0-387,0 0-258,10-6 0,11 10-129,5 16-129,7 3 0,9 5 129,6 11-129,1 5-129,5 4 129,0-2 0,-8 7-129,0 0 129,-10-2-129,-7 0 0,-6-3 0,-9-5 0,-2-2 129,-8 3-258,-4-11 387,0-8-387,-13-1 387,13-24-258,-36 11 0,13-7 0,1-15 0,-2-5-129,1-5 0,2-7 129,5-1-129,6 1 0,10-6 129,0 5 0,12 2 0,11-9 0,5-1 0,8 0 0,6-3 0,1-5 129,2 6-129,-1-5 0,1-5 0,-5 4 0,0 3 0,-11 5 129,-5 0-129,-6 7 0,-8-2 0,-10 5 129,0 0-129,-14 5 129,-3 2-129,-4 4 0,-3 4 0,1 5-129,1 7 129,6 4 0,16-4 0,-29 35-129,22-7 129,0 5 0,3-2 0,4 7 0,0-4 0,12-1 0,-1-2 0,4-1 0,6-6 129,5-7 0,4-3 0,-2-4-129,6-4 129,1-8-387,-2-12-2193,9 2-2193,-9-13-516,-6-3-387,1-15-387</inkml:trace>
        </inkml:traceGroup>
        <inkml:traceGroup>
          <inkml:annotationXML>
            <emma:emma xmlns:emma="http://www.w3.org/2003/04/emma" version="1.0">
              <emma:interpretation id="{A578B501-F154-4F43-B085-76EF66037D2E}" emma:medium="tactile" emma:mode="ink">
                <msink:context xmlns:msink="http://schemas.microsoft.com/ink/2010/main" type="inkWord" rotatedBoundingBox="15727,4521 16393,4592 16319,5290 15653,5220">
                  <msink:destinationLink direction="with" ref="{3FBFE4C5-F885-4FFD-9522-4BE6E608EB56}"/>
                </msink:context>
              </emma:interpretation>
              <emma:one-of disjunction-type="recognition" id="oneOf1">
                <emma:interpretation id="interp5" emma:lang="en-US" emma:confidence="0">
                  <emma:literal>&gt;</emma:literal>
                </emma:interpretation>
                <emma:interpretation id="interp6" emma:lang="en-US" emma:confidence="0">
                  <emma:literal>7</emma:literal>
                </emma:interpretation>
                <emma:interpretation id="interp7" emma:lang="en-US" emma:confidence="0">
                  <emma:literal>y</emma:literal>
                </emma:interpretation>
                <emma:interpretation id="interp8" emma:lang="en-US" emma:confidence="0">
                  <emma:literal>3</emma:literal>
                </emma:interpretation>
                <emma:interpretation id="interp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-123126.2627">-571-13053 6321,'-7'-20'5031,"7"20"-129,0 0-258,-27-33-2709,27 33-645,0 0-387,0 0-387,0 0 0,0 0-258,20 0 0,0 8 0,-1 0 0,8 0 0,3 1-129,8 5 129,0-4-129,4 5 0,0-1-129,6 1 129,-3-4-129,-1 3 0,1-2 0,-3-1 0,-6-1 0,-3 0-129,-5 0 258,-7-2-129,-21-8 0,26 15 0,-26-15 0,5 18 0,-5-18 0,-2 32 0,2-32 0,-19 33 0,5-7-129,-2 5 258,-3-1-129,-1 5 0,-10 2 0,1 7 0,-4 1-129,0-2 129,-4-5 129,2-5-129,6-4 0,1-5-129,9-8 129,19-16 0,-21 16-258,21-16-129,0 0-1161,0 0-3354,28 0-129,-12-15-387,17 0-258</inkml:trace>
        </inkml:traceGroup>
        <inkml:traceGroup>
          <inkml:annotationXML>
            <emma:emma xmlns:emma="http://www.w3.org/2003/04/emma" version="1.0">
              <emma:interpretation id="{99C7A801-A766-43A6-B5ED-941B99CB6A9E}" emma:medium="tactile" emma:mode="ink">
                <msink:context xmlns:msink="http://schemas.microsoft.com/ink/2010/main" type="inkWord" rotatedBoundingBox="17923,3959 19099,4083 19004,4983 17828,4860"/>
              </emma:interpretation>
              <emma:one-of disjunction-type="recognition" id="oneOf2">
                <emma:interpretation id="interp10" emma:lang="en-US" emma:confidence="0">
                  <emma:literal>¥</emma:literal>
                </emma:interpretation>
                <emma:interpretation id="interp11" emma:lang="en-US" emma:confidence="0">
                  <emma:literal>☺</emma:literal>
                </emma:interpretation>
                <emma:interpretation id="interp12" emma:lang="en-US" emma:confidence="0">
                  <emma:literal>2</emma:literal>
                </emma:interpretation>
                <emma:interpretation id="interp13" emma:lang="en-US" emma:confidence="0">
                  <emma:literal>F</emma:literal>
                </emma:interpretation>
                <emma:interpretation id="interp14" emma:lang="en-US" emma:confidence="0">
                  <emma:literal>?</emma:literal>
                </emma:interpretation>
              </emma:one-of>
            </emma:emma>
          </inkml:annotationXML>
          <inkml:trace contextRef="#ctx0" brushRef="#br0" timeOffset="-117541.4531">1629-13574 1935,'-25'8'4515,"25"-8"129,-24 0-1419,24 0-645,0 0-387,16 3-645,-16-3-258,38 0-387,-10-5-129,17 5-129,0-4-129,14 2-258,9 0-129,5-2 0,5 4-129,2 0 129,-6-2-129,-1 0 0,-12 2 0,-7 0 129,-13 0-129,-18 12 0,-23-12 0,0 33 0,-35-1-129,-10 1 129,-16 10-129,-12 7 258,-5 3-129,-10 2 0,4 6 0,1-6-129,8 1 258,9-5-129,16-6 129,7 0-258,10-7 0,10-5 129,13-3-129,6-1 129,4-9 0,0-20 0,18 31 0,1-19 129,2-4 0,5-1 0,3-5 0,6 3 0,1-5 0,9 0 0,1-3 0,11-8-129,-3-1 129,3 0-129,-2-1 0,-9-1-129,-10 0 0,-8-1-129,-6 13-516,-22 2-774,0 0-3096,-17-24-258,-7 22-387,-6-6 0</inkml:trace>
          <inkml:trace contextRef="#ctx0" brushRef="#br0" timeOffset="-117011.0522">2641-13495 2193,'-21'0'3612,"21"0"-258,0 0-1032,-4 21-258,4-21-774,0 0 0,0 0-387,-10 28-129,10-28-129,-30 27-129,3-3 0,-6 16 0,-14-3 0,-7 10-129,-10 3 129,0 4-258,-9 2 258,3-1-258,8-10-129,1 1-129,9-7 129,10-8-129,11-3 0,8-8 0,23-20 0,-27 29 0,27-29 0,0 0 0,0 0-129,0 0-387,0 0-774,0 0-2967,0 0-258,14 0-258,6-4-516</inkml:trace>
          <inkml:trace contextRef="#ctx0" brushRef="#br0" timeOffset="-116527.4513">1839-13171 4257,'0'-11'5031,"0"11"-129,0 0-258,19-10-2580,-19 10-774,31-14-129,-14 6-774,18 8 0,5 0-258,14 0 0,7 2 129,12 4-516,8 6 129,4-10-1161,19 8-2967,-3-8-645,-4-2 0,-5 0-645</inkml:trace>
          <inkml:trace contextRef="#ctx0" brushRef="#br0" timeOffset="-115076.6488">2052-12787 129,'23'-2'3870,"-23"2"387,22-5-1161,-1 5-516,-21 0-645,30 2-387,-30-2-258,38 2-258,-38-2-387,45 1-129,-22 5-258,3 0-129,0-2 0,0 2-129,-7 2 0,0 1 0,-19-9 0,28 11-129,-28-11-645,21 4-1290,-21-4-2322,0 0-258,0 0-387,0 0 646</inkml:trace>
          <inkml:trace contextRef="#ctx0" brushRef="#br0" timeOffset="-115981.4504">2443-13533 1548,'0'0'2709,"0"0"387,0 0-387,0 0-516,0 0-258,0 0-387,14 11-387,-14-11-387,31 17-258,-5-7-1032,-3 0-3225,1-10-258,11 6-774,-9-6 387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5:14:24.11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D80E949-CED5-4971-93B3-3F133C1D9807}" emma:medium="tactile" emma:mode="ink">
          <msink:context xmlns:msink="http://schemas.microsoft.com/ink/2010/main" type="inkDrawing" rotatedBoundingBox="16140,10437 16555,13607 16502,13614 16087,10443" semanticType="verticalRange" shapeName="Line">
            <msink:sourceLink direction="with" ref="{0DB7D15C-8A8A-46F1-8379-B2A1306D2D0C}"/>
          </msink:context>
        </emma:interpretation>
      </emma:emma>
    </inkml:annotationXML>
    <inkml:trace contextRef="#ctx0" brushRef="#br0">0 0 129,'-7'115'2451,"7"-45"-258,7 25-129,7 19-645,0 19-258,3 25-129,2 21-258,7 13 129,0 15-258,4 12-129,-8-9 0,9 8 0,-1-9-258,-4-15 258,0-20-258,-5-11 0,1-23-387,-6-24-645,3-12-2580,4-23 0,-13-34-516,9-14 0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03-18T15:14:29.548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3E02CA6-4BAF-4451-BC45-A748604F4B54}" emma:medium="tactile" emma:mode="ink">
          <msink:context xmlns:msink="http://schemas.microsoft.com/ink/2010/main" type="writingRegion" rotatedBoundingBox="29287,14649 33913,14649 33913,15848 29287,15848"/>
        </emma:interpretation>
      </emma:emma>
    </inkml:annotationXML>
    <inkml:traceGroup>
      <inkml:annotationXML>
        <emma:emma xmlns:emma="http://www.w3.org/2003/04/emma" version="1.0">
          <emma:interpretation id="{BA6B399E-14C6-4F53-BA7B-74D26261D730}" emma:medium="tactile" emma:mode="ink">
            <msink:context xmlns:msink="http://schemas.microsoft.com/ink/2010/main" type="paragraph" rotatedBoundingBox="29287,14649 33913,14649 33913,15848 29287,15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D25579-FF8A-49D3-8658-B0E6499A058B}" emma:medium="tactile" emma:mode="ink">
              <msink:context xmlns:msink="http://schemas.microsoft.com/ink/2010/main" type="line" rotatedBoundingBox="29287,14649 33913,14649 33913,15848 29287,15848"/>
            </emma:interpretation>
          </emma:emma>
        </inkml:annotationXML>
        <inkml:traceGroup>
          <inkml:annotationXML>
            <emma:emma xmlns:emma="http://www.w3.org/2003/04/emma" version="1.0">
              <emma:interpretation id="{EB2398B4-23E7-4534-8EDE-92B94408B2BE}" emma:medium="tactile" emma:mode="ink">
                <msink:context xmlns:msink="http://schemas.microsoft.com/ink/2010/main" type="inkWord" rotatedBoundingBox="29287,14649 29302,14649 29302,14664 29287,14664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-4611-1184 0,'0'0'0,"0"0"0,0 0 0,0 0 0,0 0 0,0 0 0,0 0 0,0 0 0,0 0 0,0 0 0,0 0 0,0 0 0,0 0 0,0 0 0,0 0 0,0 0 0,0 0 0,0 0 0,0 0 0,0 0 0,0 0 0</inkml:trace>
        </inkml:traceGroup>
        <inkml:traceGroup>
          <inkml:annotationXML>
            <emma:emma xmlns:emma="http://www.w3.org/2003/04/emma" version="1.0">
              <emma:interpretation id="{B330F8C3-CA4C-4916-95E8-E67D1A3C357B}" emma:medium="tactile" emma:mode="ink">
                <msink:context xmlns:msink="http://schemas.microsoft.com/ink/2010/main" type="inkWord" rotatedBoundingBox="33898,15833 33913,15833 33913,15848 33898,15848"/>
              </emma:interpretation>
              <emma:one-of disjunction-type="recognition" id="oneOf1">
                <emma:interpretation id="interp5" emma:lang="en-US" emma:confidence="0">
                  <emma:literal>.</emma:literal>
                </emma:interpretation>
                <emma:interpretation id="interp6" emma:lang="en-US" emma:confidence="0">
                  <emma:literal>v</emma:literal>
                </emma:interpretation>
                <emma:interpretation id="interp7" emma:lang="en-US" emma:confidence="0">
                  <emma:literal>}</emma:literal>
                </emma:interpretation>
                <emma:interpretation id="interp8" emma:lang="en-US" emma:confidence="0">
                  <emma:literal>w</emma:literal>
                </emma:interpretation>
                <emma:interpretation id="interp9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-4430.4074">0 0 0,'0'0'0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1:12:37.38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C44E9E1-018E-44D9-96C0-BACC7DE3D514}" emma:medium="tactile" emma:mode="ink">
          <msink:context xmlns:msink="http://schemas.microsoft.com/ink/2010/main" type="writingRegion" rotatedBoundingBox="2961,4720 3435,4720 3435,5452 2961,5452"/>
        </emma:interpretation>
      </emma:emma>
    </inkml:annotationXML>
    <inkml:traceGroup>
      <inkml:annotationXML>
        <emma:emma xmlns:emma="http://www.w3.org/2003/04/emma" version="1.0">
          <emma:interpretation id="{CC38FB24-5632-4A0C-B77F-8F9E3CAC90EA}" emma:medium="tactile" emma:mode="ink">
            <msink:context xmlns:msink="http://schemas.microsoft.com/ink/2010/main" type="paragraph" rotatedBoundingBox="2961,4720 3435,4720 3435,5452 2961,54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0B4030-266A-4F92-A6EF-5ED84CDD72EB}" emma:medium="tactile" emma:mode="ink">
              <msink:context xmlns:msink="http://schemas.microsoft.com/ink/2010/main" type="line" rotatedBoundingBox="2961,4720 3435,4720 3435,5452 2961,5452"/>
            </emma:interpretation>
          </emma:emma>
        </inkml:annotationXML>
        <inkml:traceGroup>
          <inkml:annotationXML>
            <emma:emma xmlns:emma="http://www.w3.org/2003/04/emma" version="1.0">
              <emma:interpretation id="{165C8F7A-5971-44B0-A841-9732697A018F}" emma:medium="tactile" emma:mode="ink">
                <msink:context xmlns:msink="http://schemas.microsoft.com/ink/2010/main" type="inkWord" rotatedBoundingBox="2961,4720 3435,4720 3435,5452 2961,5452"/>
              </emma:interpretation>
              <emma:one-of disjunction-type="recognition" id="oneOf0">
                <emma:interpretation id="interp0" emma:lang="en-US" emma:confidence="0">
                  <emma:literal>[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€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411 14 1032,'0'0'3225,"0"0"-516,0 0-516,0 0-258,0 0-258,0 0-129,0 0-129,0 0-258,0 0-129,0 0 0,0 0-258,0 0 0,0 0-258,0 0 0,-17-16 0,17 16-258,0 0 0,-22 0 0,22 0 0,-24 0-129,24 0 0,-33 8 0,16-6 0,-5 0-129,-4 2 129,2 0-129,2-2 129,-4-2-129,7 2 129,-3-2-129,2 0 129,2 0-129,18 0 0,-34 0 129,34 0 0,-27 0-129,27 0 0,-17 0 0,17 0 258,0 0-258,0 0-258,0 0 258,-21 7 0,21-7 0,0 0 0,0 0 0,0 0 0,0 25 0,0-25 0,3 29 0,-3-29 0,7 33 0,-3-13 0,3 6-129,-2-4 129,2 1 0,1 1 0,-4-1 0,1 5 0,-4-4 0,-1-1 0,0-3 0,0-3 0,0-17-129,-5 33 258,5-33-258,-3 23 129,3-23 0,0 0 0,0 0 0,2 17 0,-2-17 0,17 2 0,-17-2 0,27 0 0,-27 0 0,28 0 0,-28 0 129,29 0-129,-29 0 0,31 0 0,-31 0 0,24 8 0,-24-8 129,25 8-129,-25-8 0,29 6 258,-29-6-258,30 8 0,-30-8 129,32 4-129,-32-4 129,34 2-129,-34-2 0,31 0 0,-31 0 129,29 0-129,-29 0 0,23 0 0,-23 0 0,0 0 0,0 0 0,17 0-129,-17 0-129,0 0-258,0 0-387,0 0-2322,0 0-1419,0 0-258,0 0-387</inkml:trace>
          <inkml:trace contextRef="#ctx0" brushRef="#br0" timeOffset="930.0013">-15 719 1935,'0'0'3999,"8"3"-645,-8-3-387,0 0-774,0 0-129,0 0-645,29 8-129,-29-8-387,19 0-129,-19 0-129,28 0 0,-28 0-387,39-4 0,-39 4-129,38 0 0,-18 0-129,6 0 129,-5 0-129,1 0 0,-2 0 0,3 0 129,-1 0-129,0 0 0,-3 0 0,2 0 0,-1 0 0,-20 0 0,33 0 0,-33 0 0,20 0 0,-20 0 0,0 0 0,0 0 0,18-2-129,-18 2 129,0 0-129,0 0-129,0 0-129,0 0-774,0 0-2064,0 0-1290,0 0-258,0 0-258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5:13:55.041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C6B7516-3A04-46A3-A760-99D38DB49F9D}" emma:medium="tactile" emma:mode="ink">
          <msink:context xmlns:msink="http://schemas.microsoft.com/ink/2010/main" type="writingRegion" rotatedBoundingBox="17945,17094 20891,17094 20891,17797 17945,17797"/>
        </emma:interpretation>
      </emma:emma>
    </inkml:annotationXML>
    <inkml:traceGroup>
      <inkml:annotationXML>
        <emma:emma xmlns:emma="http://www.w3.org/2003/04/emma" version="1.0">
          <emma:interpretation id="{61F3985E-5E21-4FD8-9DEB-165204D3FBDB}" emma:medium="tactile" emma:mode="ink">
            <msink:context xmlns:msink="http://schemas.microsoft.com/ink/2010/main" type="paragraph" rotatedBoundingBox="17945,17094 20891,17094 20891,17797 17945,177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C63E48-70AB-49E9-910F-A825AE6E661D}" emma:medium="tactile" emma:mode="ink">
              <msink:context xmlns:msink="http://schemas.microsoft.com/ink/2010/main" type="line" rotatedBoundingBox="17945,17094 20891,17094 20891,17797 17945,17797"/>
            </emma:interpretation>
          </emma:emma>
        </inkml:annotationXML>
        <inkml:traceGroup>
          <inkml:annotationXML>
            <emma:emma xmlns:emma="http://www.w3.org/2003/04/emma" version="1.0">
              <emma:interpretation id="{0A5E5B3C-512E-4B25-8B7A-334ADCCB22B2}" emma:medium="tactile" emma:mode="ink">
                <msink:context xmlns:msink="http://schemas.microsoft.com/ink/2010/main" type="inkWord" rotatedBoundingBox="17945,17094 20891,17094 20891,17797 17945,17797"/>
              </emma:interpretation>
              <emma:one-of disjunction-type="recognition" id="oneOf0">
                <emma:interpretation id="interp0" emma:lang="en-US" emma:confidence="0">
                  <emma:literal>-</emma:literal>
                </emma:interpretation>
                <emma:interpretation id="interp1" emma:lang="en-US" emma:confidence="0">
                  <emma:literal>_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~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981 1076 1,'-4'24'3353,"4"-24"1,28 0-516,-7-13-129,19 13-387,1-25-387,27 17-645,10-17-258,24 9-387,8-13-258,17 1-129,15-6-258,7-1 129,13-8-129,11 1 258,-1-1-387,0-4 258,-9 0 0,2 10 0,-11-3 0,-1 3 0,-21 5 0,-7 3-129,-17 3 129,-11 4-129,-10 9-258,-20-9-387,-7 20-1032,-29-6-2709,-12 8 0,-19 0-516,-19 0 129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9T14:44:43.7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6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3-19T14:45:57.579"/>
    </inkml:context>
  </inkml:definitions>
  <inkml:trace contextRef="#ctx0" brushRef="#br0">2230 6611 4386,'10'-13'4644,"-10"13"-258,3 8-258,-8-1-2967,5 12-258,-9 1-129,6 10-387,-6 7 0,6 5-129,-4 3 258,5 7-129,-2 2-129,4 3 0,2-3 0,9 0-129,1-8 129,5-3 0,2-8-129,4-6 0,7-11 129,0-8-129,0-10 387,4-7-129,0-14-258,-1-6 258,0-9-129,-1-4 0,-6-7-129,-2-5 129,-5-2-258,-6 1 129,-7 1 0,-6 4-129,0 6 129,-5 9-258,-1 8-129,-3 9-387,9 16-645,-10 0-3483,13 7-129,6 1-387,9 6-387</inkml:trace>
  <inkml:trace contextRef="#ctx0" brushRef="#br0" timeOffset="713.0408">3320 6470 1,'-1'-23'4127,"1"23"259,-1-17-129,-6 6-2193,7 11 129,-14-3-774,5 4-387,-6 0-387,0 9 0,-5-3 129,4 9-258,-3-5 129,2 8-258,3-4-129,6 3 129,4-2-129,4 6 0,3-3-129,6 2 258,3 2-258,5 5 0,-3-2 0,0 7 0,0-4 0,-5 1-129,-5 3 0,-4-3 129,-5 0-129,-6-7 0,-6-1-129,-3-2 129,-4-10 0,3-2 0,0-6 0,1-2 0,5 0 0,5-5 0,10 5 0,-10-15 0,10 15 0,0-16 129,0 16-129,16 0 0,-2 0 0,3 13 0,2 1 0,0 7 0,2 4 0,-1 10 0,-3-1 129,-4 7-129,-4 1 129,-5 3-129,-4 2 129,-2-1-129,-7 1 129,-2-8-129,1-3 0,1-3 0,4-3-129,3-16-645,9-2-3870,3-11 0,10-1-387,4-15-516</inkml:trace>
  <inkml:trace contextRef="#ctx0" brushRef="#br0" timeOffset="1516.0867">4000 6617 4257,'29'-18'4644,"-17"9"-387,-3-1-129,-9 10-3225,0-13 258,0 13-258,-13-3-129,2 3-129,-6 0 0,-1 6-129,-5-1-129,1 4-129,-3-1-129,2 4 0,-3-2 129,4 0-129,1 0 0,3-1 0,5 0 129,5-1-129,3 3 0,4 3 129,1 3-258,5 2 129,2 11 0,2 2 0,-1 6-129,3 4 129,-2 5-129,0-1 129,-4 4-129,-3-1 0,0 1 258,-2-4-258,0-3 129,0-4 0,-4-2 0,1-6-129,1-8 129,0-3-129,2-6-129,0-14 129,3 16 0,5-11 0,2-4 129,4 2-129,3-3 129,3 0-129,-2 1 0,6 0 129,0 0-387,-4-1-387,8 4-2709,-4-6-1290,3-1-258,-3-9-387,4-1-258</inkml:trace>
  <inkml:trace contextRef="#ctx0" brushRef="#br0" timeOffset="3344.1913">5414 6520 9804,'0'-14'5031,"9"14"-129,-1-5-258,13 5-3612,-7 0-129,7 2-387,0 3-129,7 2 0,-1-5-129,4 3 0,-2-3-129,-2 0 0,-3-1 0,-3 1 0,-7-2 0,-4 0-129,-10 0 129,10 7-129,-10-7 129,0 13-129,0-13 0,-10 24 0,5-7 0,2 6 0,1 0-129,-1 4 129,2 5 0,1 0 0,0 7-129,4-2 129,-1 7 0,1-1 0,1 6 0,0-4 129,-1 1-129,-1 0 0,0-6 258,-1 2-258,-2-6 258,0 0-258,-2-7 129,-5 0-129,-3-9 258,0-1-129,-2-5-129,-2-2 0,-1-3 0,1-6 0,2-3-258,-3-2-903,15 2-3741,-9-16 0,9 16-516,0-24-258</inkml:trace>
  <inkml:trace contextRef="#ctx0" brushRef="#br0" timeOffset="6724.3846">4314 6751 6063,'5'-17'4773,"10"6"-387,-15 11-129,12 7-3483,-10 7 0,5 14-129,-7-1-129,6 12 0,-5-2-258,2 8 0,-3-1-129,4 5 129,-3-4 0,0-5-129,2-5 129,-1-2-129,1-8 387,3-1-258,-1-12 258,4-2-258,-9-10 129,19 11 0,-7-9-129,3-1 0,1 1-129,1-2-129,2 2-258,-4-2-645,13 0-3096,-8 0-645,4 0-516,-3-5 0</inkml:trace>
  <inkml:trace contextRef="#ctx0" brushRef="#br0" timeOffset="6940.397">4770 7260 6450,'16'16'5031,"-16"-16"129,13 27-516,-10-13-1677,4 11-1548,-7 0-645,0 10-258,-2 1-129,-1 2-129,-3-5-258,0-4 0,0-4-387,-2-14-387,8 5-2451,0-16-1419,-4-23-387,3-9-258,1-8-258</inkml:trace>
  <inkml:trace contextRef="#ctx0" brushRef="#br0" timeOffset="7356.4208">4963 6744 4386,'9'5'4902,"-9"12"-258,0 9-387,-5-4-2451,5 17-258,-4-8-516,4 9-258,-3 0-258,1 5 258,2-6-387,3 3 0,1-8 129,3 1-258,0-5 129,3 0-129,4-12 0,-1 2 0,4-7 0,4-4-129,-1-1-129,3-7 258,5-4-129,0-9 129,-1-3-387,1-10 387,-2-6-258,-3-5 0,-6-7 0,-2-2 0,-7-1-129,-6-1 0,-2 4 258,-5 5-258,-4 8 129,-2 7-129,1 13-387,-3-3-2193,13 13-2193,-11 7-258,11-7-258,4 17-516</inkml:trace>
  <inkml:trace contextRef="#ctx0" brushRef="#br0" timeOffset="7864.4499">6279 6428 10062,'25'-9'5031,"-13"24"-258,-9 16-258,-2 27-3999,-1 17 0,0 23-129,0 11 387,-1 14-387,-2 5-129,-1 3 0,1-7 0,3-12-129,0-11-387,0-27-2580,3-9-2064,1-28-129,11-23-387,1-24-387</inkml:trace>
  <inkml:trace contextRef="#ctx0" brushRef="#br0" timeOffset="8452.4835">6995 6719 9804,'10'-17'5031,"-3"24"0,-7 12-516,0 8-3483,-2 11-645,0 4 0,1 11-129,-1 7-129,2 2 129,-2-3 129,2 0-258,-1-5 129,1 0-129,0-3 0,0-12-129,1-3 258,4-6-258,3-5-129,6-1 129,0-6 0,7-3 0,6-5 0,1 1 0,8-3 0,3-2-258,2 5-129,-2-11-516,7 8-2967,-7-8-903,0 0-516,-3-9 0</inkml:trace>
  <inkml:trace contextRef="#ctx0" brushRef="#br0" timeOffset="8812.5041">8100 6860 6063,'11'0'4773,"-15"21"-516,-10-5-129,-7 4-3612,-4 6-129,-11-4 129,3 8 129,-8-2 0,0 2 0,2-7 0,6 1 0,1-5-129,12-1 129,5-4-129,12 1 0,3-15 0,24 18-258,3-10 129,9 3-258,4 2 258,4-1-387,-1-2 129,-2 0-387,-3 4-258,-8-11-645,-2 6-3483,-17-7-129,-11-2-516,0 0-258</inkml:trace>
  <inkml:trace contextRef="#ctx0" brushRef="#br0" timeOffset="8976.5135">7839 7391 8385,'-9'32'4773,"19"-16"-129,14 0-258,-1-8-3612,13 5-129,1 1-774,-1-15-903,12 1-3483,-7-4 0,-2-12-516,-1-7-129</inkml:trace>
  <inkml:trace contextRef="#ctx0" brushRef="#br0" timeOffset="9360.5354">8557 6853 6321,'-27'28'4902,"9"-3"-258,4 6-129,0-2-3612,9 14 387,1-8-516,4 9 129,9-10-129,6 6-129,5-11 0,2 3-258,2-11 129,5-2-258,-1-10 129,4-4-258,0-5-129,-1-5 129,-2-8-258,0-5 258,-5-10-258,0-5 129,-6-1-129,-5-3 129,-7 2-129,-5-1 129,-1 6 0,-3 0-129,-1 9 0,-6 3-516,10 18-2193,-10-12-1935,10 12-387,0 0-387,5-14-387</inkml:trace>
  <inkml:trace contextRef="#ctx0" brushRef="#br0" timeOffset="10923.6248">9157 6480 3870,'21'-28'5031,"-9"13"-516,2 2-129,1-11-1677,1 11-2451,0 3-129,2 5 129,-1 0 0,-1 8 0,-5 7 129,0 10-129,-5 3 129,-5 9-129,-1 7 129,-4 3-129,-5 2 129,2 2-258,-4-3 129,6 0 0,1-8-258,4-3 129,0-4 0,6-6-129,6-4 129,2-5-129,3-2 0,0-1 129,-1-3-129,0-1 0,-3-1 0,1 2 0,-7 6 0,0-3 0,-3 5 0,1 3 129,-2 4-258,-1 7 258,3 5-258,-3 3 129,0 3 129,-1 2 0,0 1 0,-1 1-258,0 1 258,-6-9 0,1-3 0,-2-2-129,-5-5 129,-3-4-129,-1-5 129,0-8-129,-2-5 129,3-3-387,2 4-645,-3-6-3225,16 1-645,-11-13-258,11 3-516</inkml:trace>
  <inkml:trace contextRef="#ctx0" brushRef="#br0" timeOffset="11508.6582">10191 6585 1548,'8'4'4257,"-14"22"258,-8 4-387,-2 5-2064,2 15-1161,-5-2 258,8 12-129,1-8-258,10 10 0,0-6-258,15-2 129,4-8 0,9 0-258,3-13 129,6-3-129,-1-9 129,5-9-129,-6-9 129,2-3-129,-4-12-258,-3-13 258,-3-7-387,-7-3 258,-3-8-258,-6-3 129,-6-3-258,-5-3 129,0 6 0,-8 7 0,0 5-129,-2 7-258,7 15-516,-8 4-3612,11 8-387,11 6-387,10 3-387</inkml:trace>
  <inkml:trace contextRef="#ctx0" brushRef="#br0" timeOffset="12232.6997">11266 6430 6063,'-17'-35'5160,"8"24"-516,9 11 0,-17-18-3870,6 18-129,-6 1-129,1 12-258,-5 2 258,0 7-129,-3 1 129,2 7-258,3 0 258,1 6-387,7 2 129,4-2-129,7 3 0,1-2-129,7 0 0,8-4 0,0-2 0,0-2 0,1-4 0,-3-3 0,-5-4 0,-8-2 0,-2-3 0,-14-4 0,-5-2 129,-6-3-129,-6-1 129,4-2-129,-3-1 129,6 0-129,8-5 0,6 0 129,11 5-129,0 0 0,9-9 129,8 9-129,4 5 0,0 4 129,0 7-129,-2 4 0,-4 4 0,-1 7 0,-7 4 0,-2 2 0,-6 1 129,1 0-129,-4 2 129,-1-4-129,-1-3 129,-1-6-129,3-4 129,1-4-129,3-1 0,0-3 129,7-4-129,4 1 0,2 0 0,0-4-258,5 11-903,-5-9-3612,8-1-129,-1-7-516,2-2-387</inkml:trace>
  <inkml:trace contextRef="#ctx0" brushRef="#br0" timeOffset="12928.7395">11720 6613 2709,'-51'86'4902,"24"-29"-258,6 3-129,6 12-2193,3-5-1290,12 8-129,0-9-258,13 1 0,4-10-258,4-5-258,5-7 129,0-17-516,3-1-2322,-4-14-1806,-1-12-387,-7-6-387,0-13 0</inkml:trace>
  <inkml:trace contextRef="#ctx0" brushRef="#br0" timeOffset="13168.7532">11847 7012 5289,'7'9'5031,"5"-2"-258,0-3-387,12 3-3612,-2-5-129,9 6 0,-2-6 0,7 0-387,1-2 0,-1-1-645,4-2-516,-7-12-1677,4 5-1935,-4-5-516,0 1-129</inkml:trace>
  <inkml:trace contextRef="#ctx0" brushRef="#br0" timeOffset="13760.7871">12492 6820 2967,'3'-13'4644,"-3"13"0,-12 0-129,3 16-3225,-10-4 0,5 14-387,-4 0-258,6 7 0,-3 3 0,13 5 0,0-1-258,4 1 0,8-6 129,6-2-258,5-8 258,9-6-387,0-10 0,5-10-129,3-1 129,1-16 0,-1-5-258,0-6 129,-1-2-129,-2-1 129,-4-4 0,-1 6-129,-5-1 129,0 11-129,-4 3 129,-1 5 0,-3 5 0,-3 3 0,0 4 0,-2 8-129,-3 1 129,1 3 0,0 3 0,-3-1 0,0 2 0,-1 1 0,-4-3 129,0-2-129,-2 0 0,-3 2 129,-8-8-129,-4-1 129,-4-3-129,-8-2 0,-4-3 129,-9-5-129,-7-9 129,-5 1-258,-3-1 129,-3-3 129,6 1-129,-1 2 129,7 1-129,7 2 0,11 1 0,8 6-129,11 6-129,9 1-645,8 7-2580,8 1-1419,13 4-129,8-2-645</inkml:trace>
  <inkml:trace contextRef="#ctx0" brushRef="#br0" timeOffset="13980.7997">13254 7152 8256,'24'45'5289,"-18"-18"-387,-6-1-258,0 9-3741,-5-5-258,-1 2-258,-2 0-516,-1-9-387,2 5-516,-10-13-3354,17-15-516,-15 9-258,15-9-387</inkml:trace>
  <inkml:trace contextRef="#ctx0" brushRef="#br0" timeOffset="14376.8223">13563 6641 2709,'-4'5'5031,"-9"15"-258,-7 6 0,2 19-2580,-5-10-774,10 15-258,1 2-387,7 4 0,3-1-387,7-1 258,4-5-129,7 0-258,4-8 129,4-3-129,3-11 0,3-6-258,0-12 387,3-3-258,-2-6 0,3-10 0,-3-9-129,-2-3 129,-4-14-129,-4 0 129,-3-4-258,-5-4 129,-6 0-258,-5 5 258,1 1-129,-3 4-387,0 12-129,-4-3-1032,4 25-3096,1-16-387,-1 16-258,15 0-258</inkml:trace>
  <inkml:trace contextRef="#ctx0" brushRef="#br0" timeOffset="14716.8418">14037 6447 8385,'9'-13'5160,"0"14"0,7 19-387,2 5-4128,4 17 129,-1 7-129,6 9-258,-4 10-129,0 6 0,-8 2-258,-5 1 129,-7-4 0,-3-6 0,-10-8 0,-2-5-129,-7-9 129,0-9-258,2-10 0,-2-8-516,12 3-2838,-1-17-1419,8-4-387,0 0-258,14-14-387</inkml:trace>
  <inkml:trace contextRef="#ctx0" brushRef="#br0" timeOffset="15292.8747">14616 6540 6708,'7'-44'4644,"-6"30"0,-1 14-258,0 6-3870,-3 27 0,-4 13 129,5 16 0,-8 8-129,6 19 0,-2 1 0,6 8 0,-2-5-129,2-8-258,2-10 0,4-10-129,-1-8-258,-1-23-1290,5-6-3096,-4-15-129,3-13-516,0-14-258</inkml:trace>
  <inkml:trace contextRef="#ctx0" brushRef="#br0" timeOffset="17656.0098">15032 6727 2967,'1'-15'4515,"-1"15"0,0 0-258,0 0-1935,-10 9-1806,0 5-129,1 14 129,-3 4-258,3 8 129,-3 8-129,5 7 129,1-2-129,6 3 129,0-3-129,4-1-129,8-10 129,4-6-258,7-11 258,2-14-258,5-7 129,2-8 0,3-14-258,1-11 258,-1-12-129,-3-2 0,-3-8 0,-4-3 0,-9-4 0,-6 2-129,-8 0 258,-2 10-258,-5 5 258,-7 10-129,3 12-129,-4 5-387,13 14-774,-12 10-2838,12 6-645,8 3 0,7 3-387</inkml:trace>
  <inkml:trace contextRef="#ctx0" brushRef="#br0" timeOffset="18012.0303">15814 6765 1548,'-64'41'4128,"25"-7"258,-1-3-1935,9 17 129,1-5-774,12 13-258,3-8-387,15 3-516,8-7-129,15-3-129,6-6-129,5-7-387,8-8-387,-5-16-1419,2-3-2451,-5-3 0,-4-12-645,-6-3 258</inkml:trace>
  <inkml:trace contextRef="#ctx0" brushRef="#br0" timeOffset="18229.0427">15563 7021 7353,'0'0'4773,"19"13"-129,3-13-1419,12 7-2709,-1 4 0,8 0-129,0-2-258,-2-2-258,0 4-516,-8-11-2838,3 0-903,-7-2-387,-3-12-129</inkml:trace>
  <inkml:trace contextRef="#ctx0" brushRef="#br0" timeOffset="18768.0735">16127 6657 7998,'-12'6'4902,"20"-6"-258,5 0-129,7 0-4128,3 0 0,8 0-129,-1 1-129,2 5 0,2 2-129,-2 0 129,-1 1-129,0 4 129,-5-1-129,-4 2 0,-7 3 0,-4 1 0,-10 1-129,-2 2 0,-12 6 0,-9 0-129,-7 5 129,-7 1 0,-8 6-129,-4 4 258,6-1 129,-1 0-129,6-3 129,7 1 129,9-9 0,10 2 129,11-10 0,9 0 0,8-9 129,10 2 0,-3-5-258,7-1 129,0 1-129,0-1-129,-3-3 0,-3-2-129,-3 0 0,-4-3 0,-1 0-387,-6-2-129,6 0-1677,-11-7-2451,-6 7-387,5-27-387,-5 12-258</inkml:trace>
  <inkml:trace contextRef="#ctx0" brushRef="#br0" timeOffset="19184.0973">16513 6922 4902,'0'0'4515,"0"8"-129,-2 7-1032,-5-7-2580,2 11 129,-11 4-387,1 5 0,-7 0-129,-2 5 129,-7-3-129,0 5 0,-6-3 129,6 1-258,-3-11 129,6 2-258,1-6 0,6-4-129,7-4-258,4-9-387,10-1-2451,0 0-1419,0-6-516,3-7 0</inkml:trace>
  <inkml:trace contextRef="#ctx0" brushRef="#br0" timeOffset="19416.1105">16155 7064 1548,'8'0'4515,"10"7"129,-5-1 0,-1-5-2709,9 14-516,-6-10-387,8 7-258,-4 0-258,8 0-129,-3-7-258,5 4-129,-1-4-516,-6-5-2838,4-4-1032,-3-7-387,-2-5-129</inkml:trace>
  <inkml:trace contextRef="#ctx0" brushRef="#br0" timeOffset="20128.1512">16831 6336 4386,'0'0'4644,"12"-15"-258,-1 13-129,6 2-3354,2-5 0,5 5-129,0 0-129,6 7 0,0-5 129,-1 9-258,-5-4-129,-3 3-129,-3 3 0,-5 2-129,-8 1 129,-5 6-129,-4 2 0,-6 4-129,-7 4 387,-2 6-387,-5 1 0,3 5 129,-1 1-129,5 4 0,3-5 129,6-1 0,7-2 0,2-9 0,8-3 0,5-4 0,2-5 0,1-6 0,-1-4 0,-1 0-129,-1-4 129,-2 0-129,-5 0 0,-7-6 0,15 15 0,-13-1 0,1 4 0,0 5 129,-2 3 0,0 4-129,1 4 129,-2 1-129,0 6 129,0 0-129,-2 0 0,2 2 0,-1-1 0,-1-3 0,-3-1 0,-1-5 0,-3-6 0,-2-3 129,-3-6-129,-1-6-129,1-5-129,-4-7-645,18 0-3225,-19-7-774,14-5-387,1-9-258</inkml:trace>
  <inkml:trace contextRef="#ctx0" brushRef="#br0" timeOffset="20860.1931">17653 6607 1419,'0'0'4386,"0"0"129,0 0 0,0 20-2709,-9-10 0,4 15-516,-12-3-258,8 12-129,-6-1-258,3 9-129,-5-1-129,7 6-129,1 1 0,4 1 0,0-1 0,5-2 129,1-2 0,9-4-258,4-2 129,6-4-129,2-9 129,3-4-129,3-8 0,1-6-129,2-7 129,3-4-129,-5-12 0,2-5 129,-1-11-129,-1-5 0,-2 0 0,-3-9 0,-2 1-129,-7 0 129,-1-1 0,-4 4 0,-3 10-129,-3 2-129,-1 13-129,-3 0-258,0 17-1161,0 0-3096,10 3 0,-10-3-516,22 17 0</inkml:trace>
  <inkml:trace contextRef="#ctx0" brushRef="#br0" timeOffset="21536.2318">18640 6413 5031,'-12'-15'4902,"4"9"-387,-6 4 129,-3-2-3999,4 5 258,-9 1 129,5 11-129,-11-3-129,6 6-258,-5 3 0,3 6-129,0-1 0,4 2-387,1 3 0,7 1 129,2-1-129,8 2 0,2-5 0,3 2 129,6 0-258,7-4 258,0 0-258,3-4 258,1 2-258,-2-4 129,-1 2 0,-5-1 0,-7-1 0,-5 0 129,-2 3-129,-11 0 0,-4-4 0,-6 1 0,-2-4 0,2-2 129,-2-4-129,4-2 0,4-2 0,5-3 129,12-1-129,-10 0 129,10 0-129,7 0-129,3 0 129,4 5 0,3 3 0,0 6 0,3 3-129,-1 2 258,-5 3 0,-2 6-129,-1 2 129,-5 2-129,-5 3 0,-2 0 0,1 4 258,-5 0-387,1-2 129,-1 2 0,2-3 0,0-2 0,3-5-129,0-7-258,8 7-2580,-2-16-1806,4-6-129,2-7-516,8-10-258</inkml:trace>
  <inkml:trace contextRef="#ctx0" brushRef="#br0" timeOffset="22084.2632">18930 6537 4386,'10'38'4902,"-10"-3"-387,0 3-387,-5 12-2838,-5-3-774,5 8 129,-2-2-258,2 4 0,-2-7-129,2 3 387,1-6-258,4 0 0,0-6 0,0-1-129,7-8 129,3-4-129,3-5 0,5-2 129,0-5-258,5-1 129,2-5 0,6 1-129,-1-1 0,1-1-129,-2-3 129,-2-3-258,-1 2-129,-10-5-1161,1 0-3225,-17 0-258,10-12-387,-10-1-387</inkml:trace>
  <inkml:trace contextRef="#ctx0" brushRef="#br0" timeOffset="22540.2893">18865 6548 1935,'-60'118'4515,"31"-49"0,5 15-258,10 7-2580,-1-9-645,13 6-387,2-8-387,13-6-387,6 3-1161,4-9-2709,4-17-387,5-5-258,3-14 259</inkml:trace>
  <inkml:trace contextRef="#ctx0" brushRef="#br0" timeOffset="22772.3024">19419 7255 5676,'39'50'4644,"-19"-20"-129,-6 5-258,-2-3-3870,-5 10-387,-5-1-129,-2-4-645,-7 1-2193,-4-7-1290,-3-7-258,0-7-387</inkml:trace>
  <inkml:trace contextRef="#ctx0" brushRef="#br0" timeOffset="23044.3181">19715 6874 6708,'10'-3'5160,"-10"27"-387,-5 1-258,-2 7-4128,6 13 129,-1 0 0,2 12-129,0-2-129,5-5-258,1 4-387,-2-16-903,3-6-3096,-6-12-387,0-8-387,-1-12-129</inkml:trace>
  <inkml:trace contextRef="#ctx0" brushRef="#br0" timeOffset="23225.3284">19537 7152 5805,'0'8'5160,"6"0"-387,9 0-387,6-4-3483,7 5-387,6-4-387,0-4-516,8 2-1935,-1-3-2193,3-10-387,1-5 0</inkml:trace>
  <inkml:trace contextRef="#ctx0" brushRef="#br0" timeOffset="23812.362">20216 6801 5805,'9'-2'5160,"-16"19"-516,-4 3-129,-1 0-3870,-2 9-258,-3 3-129,7 7 258,0 0-387,8 0 0,2-2 129,7-1-129,5-6 0,9-6 0,1-4 129,5-9-129,2-7 129,4-4-258,2-5 0,-1-8 0,6-9 0,2-4 0,2-5-129,-1-6 129,4 0 0,0 0 0,-1 0 258,-1 3-258,-3 8 129,-2 6 0,-1 5 0,-6 11 0,-7 4-129,-3 3 0,-3 11 0,-8 5 0,-5 3 0,-5 7 129,-4 3 0,-7 0 129,-7-1-258,-7 0 129,-1-8 0,-4-3 0,-3-5 0,-3-10 0,-1-5 0,-2-11 0,-4-12 0,0-4 0,-9-7-129,2-4 0,-2-4 129,1 4-129,3-1 0,6 10-129,9 5 0,6 8 0,14 14-387,1 2-516,17 16-2709,5 3-1161,9 7-387,4-1-516</inkml:trace>
  <inkml:trace contextRef="#ctx0" brushRef="#br0" timeOffset="24156.3817">20990 6489 8385,'38'-2'5418,"-15"16"-258,7 14-387,-5 11-4257,5 8 258,-6 5-516,2 11 0,-6-1-129,-3 4 0,-7 2-129,-6-4 129,-4-6 0,-3-4 0,-8-3 0,-6-10-129,-3-4 129,-2-6-258,1-9-516,0-14-645,6 1-3612,0-8-258,8-1-516,3-10 0</inkml:trace>
  <inkml:trace contextRef="#ctx0" brushRef="#br0" timeOffset="24696.4126">21710 6531 6966,'8'-55'5289,"-6"38"-258,-2 17-258,0 0-3612,16 23-258,-13 16 0,4 15-387,-5 14-129,3 12 0,-4 12-129,0 9 129,-2 0-258,1-4-129,-1-7 129,1-6-129,2-9-129,1-15-258,4-8-516,-4-25-2064,8-2-2193,-3-22-258,8-3-387,-1-22 0</inkml:trace>
  <inkml:trace contextRef="#ctx0" brushRef="#br0" timeOffset="25116.4366">22161 6639 6708,'22'5'5160,"-13"9"-129,1 8-516,-6 1-3870,1 13-258,-3 5-129,-1 5 0,-1 3-258,-4 0 258,-3 1 0,1-1-129,-3-5 129,3-3 0,-1-2-129,4-9 0,2-1 129,-2-2-129,6-11-129,5 0 0,3-2 0,3 1 0,3-4 0,0 0 129,6-5-129,-1-1 0,0 0 0,2-4-129,-3 1-387,-6-4-516,9 1-3225,-12-5-645,3 2-645,-6-6 129</inkml:trace>
  <inkml:trace contextRef="#ctx0" brushRef="#br0" timeOffset="25484.4577">22960 6873 4257,'15'-28'4902,"-15"28"-258,-2-16-387,-13 14-3612,-2 6 0,-11 7 0,-2 11 129,-15 3-129,1 13 129,-10 1 0,3 12-258,0-5 0,6 1-129,10 2 0,12-4-129,11-1-129,12-3-129,14-7 0,14-9-129,6-1-258,6-12-387,8 3-645,-10-15-3354,4 0-387,-7-15-129,-4-5-387</inkml:trace>
  <inkml:trace contextRef="#ctx0" brushRef="#br0" timeOffset="25688.4693">22572 7133 4773,'-14'22'5547,"21"-16"-258,16 1-387,4-7-3225,12 6-516,-2-5-516,9 0-516,2 0-258,-5-5-1032,12-2-3483,-11-8-387,1-1-387,-4-6-387</inkml:trace>
  <inkml:trace contextRef="#ctx0" brushRef="#br0" timeOffset="26344.5069">23447 6708 5031,'15'17'5160,"9"-15"0,1-2-258,15 0-3870,-9-6 0,13 5-129,-6-5-516,2 6 0,-3-3-129,-4 2-129,-7 1 129,-2 0-129,-7 3-129,-7 8 129,-6 3-129,-8 4 129,-6 7-129,-7 6 129,-7 2-129,-2 4 129,-7 2-129,-6 5 129,-4 1 0,-3-2-129,-4-3 129,0 0-129,4-4 0,2-1 0,7-3 129,5-8-258,8 0 129,12-2 129,7-1 0,5-1 129,10 2-129,9-3 258,7-4 0,1 2-129,1-4-129,3-5 0,-1-1 0,1-7-258,-3 0-387,-10-10-387,8 7-1806,-12-15-2322,3 2-516,-7-8-129,3-1-387</inkml:trace>
  <inkml:trace contextRef="#ctx0" brushRef="#br0" timeOffset="26644.524">23932 6998 4644,'26'-11'4902,"-17"5"0,-9 6-1806,12 2-1548,-12-2-516,-10 21-516,0-1 0,-5 8-129,-8 0 258,-4 4-258,-9 1 258,-2-2-129,-10-1 0,0 2-129,-2-7 0,3 0-258,4-3-129,5-4 129,7 0-387,5-5-387,16 4-258,-4-12-3354,14-5-774,0 0-258,9-9-387</inkml:trace>
  <inkml:trace contextRef="#ctx0" brushRef="#br0" timeOffset="26876.5373">23438 7128 6063,'0'0'5934,"17"16"-387,-2-9-258,8 7-3483,-6-10-645,14 5-387,5-2-129,0-2-516,2-3-258,8-2-129,6 0-516,-5-12-1032,9 5-3354,-10-10-258,0 0-645,-5-5 0</inkml:trace>
  <inkml:trace contextRef="#ctx0" brushRef="#br0" timeOffset="27640.581">24336 6471 7611,'0'0'5160,"12"-12"-258,14 12-1677,3-7-1806,7 7-645,10-3 129,4 3-258,3 0-129,1 10 0,-8 3-129,-46-13 0,49 42-129,-49-42 129,7 61-645,-24-17 129,-17 3-129,-8 5 129,-1 6 0,1-1 0,-1 0 0,2 6 0,5-5 387,12-4-129,10-5 129,9-4-129,5-9 129,7-4-258,13-9 258,1-8-258,3-6 0,0-2 129,2-7 0,-7 0-129,-2 0 129,-7-4-129,-10 4 0,0 0 0,0 0 129,0 7-129,-10 8 0,-2 5 0,-2 2 0,6 10 0,-5 2 0,5 8 129,1 0-129,1 2 129,0-3 0,3 1 129,-2-4-129,-1-1 0,-2-4 129,-1-4-129,-6-5 0,-2 1 129,-7-7-258,3-2 129,-3-5-129,-2-4 0,1-1-258,3-6-129,11 5-645,-3-14-2322,14 9-1806,-11-9-516,11 9-129,0 0-387</inkml:trace>
  <inkml:trace contextRef="#ctx0" brushRef="#br0" timeOffset="33151.8962">1202 6643 1806,'-24'-9'3741,"12"5"0,-2 4-1677,1 2-516,0 2-516,-1 6-387,1-3-129,0 10-129,4 1-129,1 4 129,3 0 129,5 10 0,0-3-129,8 5 0,6-3-129,2 3 129,0-4-129,0-1 0,4-2-129,-4-3 0,-4-2 0,0-1 129,-8-2-129,-4 0 0,-5-3 0,-8 1 129,-7-3-129,-6 0 0,26-14 129,-63 19 0,25-11 129,38-8 0,-62 6-129,62-6 129,-37 5-129,37-5 129,0 0-645,16 8 129,8-2 0,4 1-258,1 5 258,-3 2-387,3 5 387,-10 3-258,-2 4 516,-6 3-258,-5 1 129,-2 2 129,-4 2-129,-2-3 0,-3-3 0,1 0 129,-1-6-258,2-4 129,3-2-129,0-16-258,5 14-645,-5-14-2838,22-9-645,-7-8-129,5-4-258</inkml:trace>
  <inkml:trace contextRef="#ctx0" brushRef="#br0" timeOffset="33415.9113">1473 6987 6837,'1'-16'5031,"-1"16"-387,0 0-387,0 0-3483,0 32 129,-1-7-387,1 10-258,1 1 129,2 6-258,-2-1 129,3 4-129,-1-3 0,-1-1-258,2-3-387,-4-10-1806,2-3-2193,0-9-258,2-3-258,-4-13-258</inkml:trace>
  <inkml:trace contextRef="#ctx0" brushRef="#br0" timeOffset="33628.9235">1342 7409 5805,'-6'19'5160,"6"-19"-387,12 7-258,-2-7-3483,13 6 129,4-6-387,1 4-387,1-4-129,-3 0-129,3-3-387,-3-8-516,4 1-3612,-4-4-129,-2-1-645,-4-6-258</inkml:trace>
  <inkml:trace contextRef="#ctx0" brushRef="#br0" timeOffset="34219.9573">1615 6636 8643,'6'-27'4902,"4"12"-387,5 6-387,-1-1-3870,5 9 0,3-2-129,-1 3-129,-2 10 0,-2 3-129,-2 2 129,-4 4 129,-6 2 0,-3 3 0,-2 2-129,-3 5 129,-5-2 0,-1 4-129,-1-3 0,1 3 0,1-4 0,5 1 0,2-2 0,1-6 0,4-1 129,4 2-129,3-5 0,-1-2 129,4 1-258,-2 2 258,1-2-258,-2 0 258,1 0-129,-2 2 0,-3-4 129,0 2-129,-2 1 129,0 0-129,-1-3 129,-2 2-258,3 0 258,-2-1-129,2 2 0,-3 1 0,1-3 0,-1 3 0,1 4 0,2-2 0,-1-3 0,-1 5 0,1 0-129,1-4 129,-2 4-258,-2-6 0,0 5-1032,-6-9-3225,-2 1-258,-9-9-387,-2-1-129</inkml:trace>
  <inkml:trace contextRef="#ctx0" brushRef="#br0" timeOffset="35324.0205">596 5728 1,'0'0'3998,"0"0"259,0 0-258,0 0-1806,-37 81-903,28-17-129,-2 2-258,-1 13 129,0-2-645,-2 2 129,1-7 0,1-3-387,5-14 129,7-55-129,-14 77 0,14-77-129,0 0 258,0 0-258,0 0 0,0 0 129,19-63 0,-9 8 0,1-14-129,4-12 129,-3-7-129,-2 0 258,-1 2-129,1 11 129,-5 8 0,-1 17 0,-4 50 0,6-50 129,-6 50-129,0 0 129,19 60-129,-8-9 129,9 11-258,1 11 129,10 6 0,3 2 0,4-2-129,3-4 0,0-7 0,2-11-516,-6-6-258,-37-51-1032,40 60-2709,-40-60-258,0 0-516,0 0-129</inkml:trace>
  <inkml:trace contextRef="#ctx0" brushRef="#br0" timeOffset="35525.0318">460 6212 7611,'0'0'5160,"0"0"-387,55 10-387,-55-10-3741,74 15 0,-28-4-387,4 5-645,2-6-3225,6 3-1032,1-6-129,1-1-516</inkml:trace>
  <inkml:trace contextRef="#ctx0" brushRef="#br0" timeOffset="35788.047">1182 6167 6321,'-9'0'5160,"9"0"0,0-17-645,12 5-2580,7 5-1161,0-6 0,10 6-258,-3 0-258,4 1-387,0 6-258,-5-7-1161,0 9-2580,-5 1-645,-6 6-258,-14-9-258</inkml:trace>
  <inkml:trace contextRef="#ctx0" brushRef="#br0" timeOffset="35945.056">1230 6325 5934,'-14'33'5160,"14"-19"0,0-14-645,27 13-2838,-4-13-645,2 0-516,6 5-1806,-2-5-2967,1-1-258,-3-9-774,-1-4-258</inkml:trace>
  <inkml:trace contextRef="#ctx0" brushRef="#br0" timeOffset="39364.2515">1869 5184 2451,'-50'-52'4515,"24"38"-129,8 10 0,-3-4-1677,21 18-903,0-10-516,11 15-129,19-8-387,22 4-129,11-9 129,17 0-258,9-3-258,13-9 0,2-9-129,-4 1-129,-17-1 129,-13 2 0,-20 3-129,-22 7 0,-28 7 129,-22 5-129,-29 16 129,-16 9 0,-14 11-129,-8 1 0,-1 3-129,4-2 258,17-8-129,18-7 0,25-14-129,26-14 129,15-32 129,36-9-129,22-15 129,20-7-129,8-1 129,2 2 0,-11 7-129,-18 12 0,-24 24-129,-30 19 129,-34 22-129,-40 26 129,-32 20 0,-28 14 0,-14 13-258,-4 2 387,6-3-129,19-13 129,21-15 0,28-22-129,34-27 0,48-17 129,36-30 0,30-18-129,25-17 129,21-11-129,11-7 129,6-1-129,-4 5 129,-13 11-129,-16 13-129,-20 16 129,-34 24 0,-28 17 0,-32 29-129,-25 22 258,-29 16-129,-23 13 129,-11 3-129,-4 1-129,10-9 129,15-10-129,25-20 129,29-24 0,28-21 0,38-17 0,35-26 0,20-11 258,21-12-258,8-11 129,5 2 0,-10 4-129,-12 10 129,-24 16-129,-33 13 129,-34 26-129,-35 16 0,-32 34 0,-37 15 0,-22 17 0,-15 7 0,-1 3-129,5-3 129,18-12-129,27-18 129,32-23-129,31-24 129,38-21 0,31-26 0,24-15 129,18-15 0,8-7 0,-1-1 0,-9 7-129,-17 7 258,-22 25-258,-25 18 129,-27 20-129,-26 21 129,-26 19-129,-22 15 0,-9 7 129,-5 6-258,0-6 0,9-9 129,11-11-129,14-14 0,19-14 129,18-14 0,16-17 0,13-12 0,5-6 129,1-2-129,-3-1 258,-7 6-258,-16 10 0,-16 22 0,-31 7-645,-12 50-2322,-25 2-2322,-15 20-387</inkml:trace>
  <inkml:trace contextRef="#ctx0" brushRef="#br0" timeOffset="60752.4749">3590 10408 1032,'0'0'4257,"0"-14"387,0 14-258,-6-12-1419,6 12-645,-11-11-774,11 11-258,-14-7-645,14 7 0,-17-8-258,7 6 129,-4-3-387,4 3 129,-4 0-129,-2 0 129,1 1-129,0-1-129,-2 1 129,1 1 0,2 0 0,1 0-129,1 3 129,3-1 0,9-2 0,-10 9 0,10-9 0,-5 18 0,5-6 0,0 6 0,2 7 129,3 6-258,0 6 129,-2 6-129,4 7 0,-3 2 129,3 5-258,-1 0 258,-2 2-258,1 4 258,-2-1 0,1-3-129,-2-1 129,1 0-129,-3-3 129,0 0-129,0-5 129,-2-3-129,-1-5-129,1-6 129,2-2 0,-2-7 0,2-7 0,0-3 0,5-6 0,3-7 0,2-1 0,5-3 0,-2 0 129,4-5 0,1 1-129,4 0 129,0 0 0,2 1-129,-2 0 129,3 3 0,-6 4-129,3-1 0,-3 2 129,-2 1-129,-5 0 0,-3-3 0,-9-3 0,10 8-258,-10-8-645,0 0-3096,0 0-774,0 0-516,0 0-258</inkml:trace>
  <inkml:trace contextRef="#ctx0" brushRef="#br0" timeOffset="62899.5976">4041 10600 8643,'-6'-13'4902,"6"13"-387,0 9-258,0-9-3225,0 36-387,0-7 0,6 8-129,-5 4-258,5 3 0,-4 6-129,1-2 0,-1 3 0,0-1 0,1-6 0,-2-3-129,1-3 129,0-3 0,0-3-129,1-5 129,-1-11-129,5 1 0,1-5 129,2-2 0,4-7 0,6-2 129,3-1 0,5 0 0,6-4 0,4-3-129,1-3 0,1 2 0,-1 2-387,-2-3-129,-2 8-645,-11-5-2451,1 6-1161,-11 0-258,0 0-516,-14 0-258</inkml:trace>
  <inkml:trace contextRef="#ctx0" brushRef="#br0" timeOffset="63320.6217">4692 11229 7611,'3'-15'5289,"-3"15"-387,4-27 0,2 9-1806,-5-11-2193,9 3-129,-2-7-258,4 4-129,-1-1-258,-1 4 129,-1 2-129,0 8 0,-1 0 0,-8 16 0,14-9 0,-14 9-129,9 8 0,-6 10 129,0 7 0,-1 5-129,0 4 129,1 5-129,-1 0 129,0 1-129,1 2 129,-1-6-129,2-6-129,0-1 0,3-4-129,-4-6-258,3-1-258,-6-18-387,15 24-2838,-15-24-1032,9 10 0,-9-10-387</inkml:trace>
  <inkml:trace contextRef="#ctx0" brushRef="#br0" timeOffset="63544.6346">4751 11405 11868,'-14'2'5160,"14"-2"-129,0 0-387,15 0-3741,-1-6-258,8 6-258,1-2 0,5 1-387,2 1-258,1 0-387,2 9-516,-11-9-2451,8 6-1161,-9-5-387,3 7 0,-10-6-387</inkml:trace>
  <inkml:trace contextRef="#ctx0" brushRef="#br0" timeOffset="63704.6436">5116 11425 6450,'7'0'5289,"10"8"-258,-12 2-387,0 20-1161,-5-8-2064,2 15-516,-2 2-258,-5 4-645,3 8-1161,-10-10-3483,7-1-129,-3-12-387,4-6-516</inkml:trace>
  <inkml:trace contextRef="#ctx0" brushRef="#br0" timeOffset="64467.6874">5471 10596 10062,'0'-11'5031,"0"-9"-516,0 20-129,-4-14-3096,4 14-387,0 0-516,-1 6 0,-1 12-258,0 10 0,1 9 0,0 9 129,-2 7-129,0 7 129,1 8 0,2 1-129,0-4 129,10-1-129,4-9 129,5-6-129,8-8 0,2-9 0,5-13 0,4-8 0,-2-11 0,2-3 0,-4-12 129,-1-11-129,-3-12 0,-7-4 0,0-9-129,-7-6 129,-4-4-129,-8-7 0,-4 3 0,0 2 0,-2 11 0,-5 3 0,2 13-129,0 9 0,2 15-258,3 12-516,3 7-1548,5 1-2580,7 13 0,3-2-387,4 9-258</inkml:trace>
  <inkml:trace contextRef="#ctx0" brushRef="#br0" timeOffset="64835.7084">6124 11172 9804,'0'0'5031,"0"0"129,8-1-258,-4-28-2580,8 9-1290,-5-10-258,6 2-258,-1-4 0,-2 6-258,-1 4 0,-2 2-129,-7 20 129,12-11-129,-12 11 0,2 11-129,-2 12 129,0 8-129,0 3 129,-2 10-129,0-1 129,1 5-258,-1 0 0,2-1-258,0-3-387,0-11-387,5 7-2967,-5-17-903,4 3-258,-4-13-129</inkml:trace>
  <inkml:trace contextRef="#ctx0" brushRef="#br0" timeOffset="65023.7192">6155 11458 13029,'-14'-4'5160,"14"4"-129,0 0-129,6-18-3999,9 15-258,1-6-129,2 4-387,4 1-258,2-1-258,2 5-774,-9-3-3225,10 2-387,-6-6-387,3 2-258</inkml:trace>
  <inkml:trace contextRef="#ctx0" brushRef="#br0" timeOffset="65699.7577">6570 10258 10062,'15'16'5418,"-2"-16"-645,5 4 129,3-10-2451,4 3-2193,2 3 0,3 0 0,1-7-129,1 7 0,-3 6 0,-3-2 0,-6 5 0,-3-1 129,-6 1-129,-4 3 0,-4 0 129,-3-12-129,0 23 0,-4-5 0,-2-1 0,2 7-129,-1 4 0,0 2 0,2 7 0,3 4 0,0 4 0,0 3 129,3 8-258,0-1 129,4 1 129,-5 2-129,3 5 0,-3-2 129,0-1-129,3-3 129,-4-1 0,1-2-129,-2-2 129,2-2 0,-2-4-129,0-7 129,0-4-129,-4-9 0,-2-8 129,-3-3 0,-4-6 0,-1-8 0,-2-4 0,0-4 0,-2-7-129,1 0-387,8 12-1419,-7-15-3096,13 3-258,2-4-129,4 4-645</inkml:trace>
  <inkml:trace contextRef="#ctx0" brushRef="#br0" timeOffset="67059.8356">8206 10490 7611,'9'-1'4773,"-9"1"-258,0-16-774,0 16-1548,0 0-645,-7-8-516,-5 4-516,3 3-129,-5 1 0,-2 0-258,-1 0 129,-4 5-258,-6 3 129,-1 0 0,-3 4-129,-3 3 0,-3-1 0,2 0 0,1 3 129,2-5-129,8 2 0,6-3 0,4-1 0,14-10 0,0 0 0,-5 12 129,5-12-129,0 0 0,6 12 129,-6-12 0,8 12 0,-6 1 0,1 2 0,-2 3 0,1 5 0,0 4 0,0 5-129,-2 2 129,0 2-129,0-1 0,0 4 0,0-3 129,-2 3 0,-2-3 0,0-1 0,2-3 0,1-5 129,-1-4-258,0 1 258,2-6-258,0-8 129,0-10 0,10 14 129,2-9 0,5-5 0,6 0 0,1 0 0,8 0-129,2-4 129,0 2-129,4 2 0,-2 0-129,0 0 0,-3 5 0,-1-2-129,-3 3-129,-3 3-129,-8-3-387,1 4-516,-19-10-2322,13 10-1419,-13-10 0,0 0-516,-13 12-129</inkml:trace>
  <inkml:trace contextRef="#ctx0" brushRef="#br0" timeOffset="67295.8491">7928 11411 14319,'-1'18'5160,"1"-18"0,21 5-387,-8-5-3870,11 0-258,3 4-258,5 1-258,2 1 0,-1 3-129,1 1-129,-2-4-387,6 12-2709,-9-18-1677,2 1-258,-9-7-258,3-9-516</inkml:trace>
  <inkml:trace contextRef="#ctx0" brushRef="#br0" timeOffset="68203.9011">9309 10322 6321,'11'-1'4644,"-11"1"0,0 0-387,-13 3-1935,-10-3-1419,3 5-129,-11-2 129,2 5-387,-4-2 0,-3 3-129,0-3 0,5 2 0,-3-1-129,7 0 0,3-3-258,8 2 129,1 0 0,15-6 0,-5 20 0,5-3 0,5 2 0,6 7 0,2 11-129,-1 8 129,2 7-129,2 9 129,-2 3 0,0 4 0,-3 6 0,0 2 0,-6-3 129,-1 1-129,-3-5 0,-2-4 0,1 0 0,-5-6-129,1-15 0,4-2 0,0-11 0,0-9 0,4-8 0,6-5 129,4-8-129,4-1 129,5 0 0,-2-6 0,6 2-129,3-1 129,-1 3-258,3-1-129,1 3-387,-2-10-1161,10 9-3096,-10-8-129,4-1-258,-4-8-387</inkml:trace>
  <inkml:trace contextRef="#ctx0" brushRef="#br0" timeOffset="68571.9221">9849 10549 10449,'-11'-43'5160,"11"43"-387,-9 0 129,8 15-4128,-1 13-129,2 10-129,4 6-258,4 11 129,-2 4-129,2 3-129,-4 3 258,1 0-129,-4-4-129,0-3 0,-1-8 129,1-6-129,-1-4 129,5-9-129,1-13 0,5-2-129,3-10 129,5-6-129,3 0 129,3-8-258,2-5-129,1-2-645,6 12-2064,-8-12-2064,2 4 0,-4-2-516,0 3-258</inkml:trace>
  <inkml:trace contextRef="#ctx0" brushRef="#br0" timeOffset="68983.9457">10332 11119 13416,'0'0'5289,"0"0"-387,12 0-129,-3-4-4386,6 1 0,4-2-258,0 5-129,5 0 129,-3 4-129,-2 4 0,-3 4 0,-4 0 0,-5 6 0,-7 4 0,0-2 0,-3 2 0,-8 2 129,-1-2-129,0 1 129,-3 1 0,3-4 129,2-4-129,3 1 129,1-6-129,6 5 129,0-16-129,2 20 129,-2-20-258,17 15 129,-8-7-129,4-1 0,3 3-129,-2-5-129,7 3-387,-6-10-1290,11 2-3096,-6-6-129,3 0-258,0-11-516</inkml:trace>
  <inkml:trace contextRef="#ctx0" brushRef="#br0" timeOffset="69267.9619">11015 11132 8901,'18'30'5547,"-15"-10"-129,4 6-258,-7-5-1419,0 15-2838,-7 2-387,-1 5-258,-5 3-129,-3-3-258,2 2-516,-9-17-2580,10 2-1935,-3-17 0,8-9-387,-1-16-516</inkml:trace>
  <inkml:trace contextRef="#ctx0" brushRef="#br0" timeOffset="69779.9911">11363 10407 8385,'7'-13'5160,"-7"13"0,12 0-387,-12 0-2838,3 31-774,-3-2-387,0 16-129,-6 6-129,3 11-129,-4 4 0,2 3-129,3 5-129,2-2 129,3-4 0,7-7-129,1-9 0,8-6 0,2-8 0,5-8-129,4-15 258,1-8-258,0-7 0,5-10 0,-2-15-129,-1-8 129,-3-9-129,-1-8 129,-5-9-129,-2-10 0,-3-3 0,-8 1 129,-1 4 0,-6 3 0,-1 9 0,-3 6-129,-3 13 129,-1 11-258,1 13-258,3 12-516,0 0-2967,-2 9-1032,4 10-387,4 4-387</inkml:trace>
  <inkml:trace contextRef="#ctx0" brushRef="#br0" timeOffset="70208.0157">11978 10945 11868,'-10'4'5418,"10"-4"-258,0 0-129,6 0-4257,6 1-387,2 2-129,3 0-129,3 4-129,0 6 0,-2 2 129,-4 1-129,-2 5 258,-4-2-258,-8 2 258,0 3-258,-11 4 129,-5-6-129,-5 3 0,-3 3 129,2-2-129,-5 1 0,8 0 0,0-4 129,6-3 0,5-1 0,7-3 0,3-3 0,11-5-129,4-4 129,2-3-387,4-2-258,9 1-1935,-8-14-2580,5 1-387,0-14-258,2 0-516</inkml:trace>
  <inkml:trace contextRef="#ctx0" brushRef="#br0" timeOffset="70696.0435">12385 10179 12126,'-15'-4'5676,"15"4"-516,17 10 0,-2-6-4515,16 4-258,3 0 0,7-1-258,4 0-129,-1 1 0,-1-3 129,-3 3-129,-6-2 0,-7 2 0,-7 4 129,-8 1 0,-7 3 0,-2 3 0,-3 6 0,0 4 0,0 4 0,-1 9 0,-1 2-129,2 9 129,0 6-258,3 2 129,1 2 0,1 4 0,0 3 129,1-1-129,0 0 0,-1-5 0,-3 0 258,-1 0-258,-1-6 258,-9-1-129,-7-5 0,-1-6 129,-9-8 0,2-4-129,-5-8 0,3-11-258,4-2-129,3-22-1419,19 9-3225,0-37-774,17 5-129,7-15-516</inkml:trace>
  <inkml:trace contextRef="#ctx0" brushRef="#br0" timeOffset="71112.0674">13674 10653 9159,'26'7'5676,"5"8"-258,5-6-129,12 12-2064,5-4-2580,9 1-258,8-1-258,6-2-129,6 3-129,-1-3 0,2-3-387,-9-9-387,-2 10-2322,-20-13-1935,-12 0 0,-24 0-387,-16 0-258</inkml:trace>
  <inkml:trace contextRef="#ctx0" brushRef="#br0" timeOffset="71508.0901">13935 10522 7482,'0'0'5031,"-22"8"0,-16 2-258,0 12-3225,-17-6-129,6 10-516,-4-1-258,6 3-129,7-5-129,10 2-129,7-7 0,12-1-129,9-2 0,6-1-129,11 2-129,7-7-258,12 9-645,3-11-2580,14 11-1161,6-4-516,11 4-258,-3-4-258</inkml:trace>
  <inkml:trace contextRef="#ctx0" brushRef="#br0" timeOffset="71860.1102">14672 10621 12900,'0'10'5547,"20"13"-387,3-14-129,13 6-4257,2 3-387,3 9-258,-2 4-129,-1 0 0,-9 5 0,-7-2 0,-13 0 0,-9 3-129,-14 0 258,-16-4-129,-6-3 0,-8-4-516,6 1-1806,-6-10-2580,16-7-258,8-10-387,20 0-387</inkml:trace>
  <inkml:trace contextRef="#ctx1" brushRef="#br0">24833 18323 0,'0'0'0,"0"0"0,0 0 0,0 0 0,0 0 0,0 0 0</inkml:trace>
  <inkml:trace contextRef="#ctx1" brushRef="#br0" timeOffset="189.0108">24787 18323 0,'0'0'0</inkml:trace>
  <inkml:trace contextRef="#ctx1" brushRef="#br0" timeOffset="279.0159">24779 17789 0,'0'-254'0</inkml:trace>
  <inkml:trace contextRef="#ctx1" brushRef="#br0" timeOffset="363.0206">24779 17789 0,'0'0'0,"0"0"0,0 0 0</inkml:trace>
  <inkml:trace contextRef="#ctx1" brushRef="#br0" timeOffset="492.028">24779 18323 0,'0'0'0,"0"0"0,0 0 0</inkml:trace>
  <inkml:trace contextRef="#ctx1" brushRef="#br0" timeOffset="601.0344">24770 18311 0,'0'0'0,"0"0"0,0 0 0</inkml:trace>
  <inkml:trace contextRef="#ctx1" brushRef="#br0" timeOffset="659.0377">24770 18335 0</inkml:trace>
  <inkml:trace contextRef="#ctx1" brushRef="#br0" timeOffset="737.042">24761 18360 0,'0'0'0</inkml:trace>
  <inkml:trace contextRef="#ctx1" brushRef="#br0" timeOffset="799.0457">24761 18323 0</inkml:trace>
  <inkml:trace contextRef="#ctx1" brushRef="#br0" timeOffset="873.0499">24568 18323 0,'0'0'0</inkml:trace>
  <inkml:trace contextRef="#ctx1" brushRef="#br0" timeOffset="1192.0682">24568 18348 0,'0'0'0,"0"0"0,0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1" brushRef="#br0" timeOffset="1254.0717">24549 18311 0,'0'0'0</inkml:trace>
  <inkml:trace contextRef="#ctx0" brushRef="#br0" timeOffset="94591.4103">17327 10266 5934,'19'-67'5031,"-7"47"-645,-2 12-129,1 11-3483,-3 17 129,4 18 0,-5 5-258,0 18-258,-2 9-129,-3 7 0,-2 5 0,0 3 0,-5-10-258,1-5 129,1-11 129,-1-9-129,4-16-129,4-8 258,4-8-129,6-8 0,6-6 129,3-4-129,4 0 0,7-2-129,-1 0 0,3-4-516,5 5-1290,-4 1-2709,-1 1-258,-4 3-387,-3 2-258</inkml:trace>
  <inkml:trace contextRef="#ctx0" brushRef="#br0" timeOffset="94920.4292">17880 10902 8514,'29'-33'4773,"-9"20"-129,2-2-387,2 8-3612,0-1-129,2 8-129,-4 2-258,-5 9 0,-3 6 0,-6 3-129,-6 6 0,-2 2 129,-15 6 0,-1 0 129,-6 0 0,-2 1-129,1-3 129,2 0-129,5-6 258,9-1-258,7-8 129,11-2-129,9-5 0,8-5-258,12 2-1032,0-7-3354,9-10-258,-3-7-129,9-4-774</inkml:trace>
  <inkml:trace contextRef="#ctx0" brushRef="#br0" timeOffset="95295.4506">18964 10326 7740,'70'-39'5418,"-44"23"-516,-2 7-129,-10 1-2967,0 10-1290,-14-2 129,4 19-258,-11-5 0,-9 6-129,-10 0 129,-5 7-129,-8 1 0,-7 0-129,-2 3 129,1 0-129,3 1-129,5-2 0,9-3 129,7 0-129,12-3 129,11-6 0,12-4 0,12-4 0,10-6-129,7-1 129,7 1 0,4-4-129,1 2-258,-3-2-258,-2 10-774,-18-9-3096,1 12-645,-17-5-387,-9 9-387</inkml:trace>
  <inkml:trace contextRef="#ctx0" brushRef="#br0" timeOffset="95476.461">18835 10886 7224,'-43'29'5289,"43"-29"-258,0 11 0,11-11-2451,23 2-1677,1-2-129,11 0-258,4-2-516,0 2-387,6 3-1548,-10-3-2967,2-5 0,-10-9-516,3-1-258</inkml:trace>
  <inkml:trace contextRef="#ctx0" brushRef="#br0" timeOffset="95920.4864">19785 10104 9417,'7'-18'5289,"-7"18"-129,0 0-258,14-4-3999,-14 4 0,7 14-258,-7 5-258,5 14-129,-5 6 129,0 8-258,-1 5 129,-7 9-258,-5 4 129,-1 5 0,-7-2-129,1-4 0,-1-1 0,4-8 0,3-5-129,5-7 129,9-10-129,6-8 129,14-2-129,6-7 129,7-3 0,5-1 129,6-4-129,-1-1 0,1 0-129,-5-1 0,-2 3-387,-10-9-2967,-1 2-1419,-4-2-645,-5 0-129,-6-8-645</inkml:trace>
  <inkml:trace contextRef="#ctx0" brushRef="#br0" timeOffset="98735.6474">21951 10115 1806,'0'0'4515,"-8"-8"0,8 8-129,-15-3-3354,15 3 129,-11 7 129,7 7-387,-7 4-258,6 11 0,-3 2-129,4 8 129,-2 5-129,2 9-129,2 4-129,2 7 0,3-3 0,6 4 0,2-5-258,2-5 129,5-3-129,3-10 129,3-10 0,2-9-129,5-16 258,2-6-129,1-8 0,5-10-129,1-14 258,-4-11-129,1-9 0,-2-9 0,-6-4 0,-3-4-129,-6-4 129,-6 4-129,-7 7 0,-4 9 0,-3 13-129,-7 9 0,-3 13 0,-5 10-258,4 15-516,-6 3-2580,10 19-1290,1 0-129,4 7-774</inkml:trace>
  <inkml:trace contextRef="#ctx0" brushRef="#br0" timeOffset="106036.0649">20452 11104 1161,'13'-7'4773,"-13"7"258,16-28-516,-6 23-1806,-5-16-903,11 7-387,-6-7-516,2 11-258,-2-4-645,-1 7 258,-9 7-129,15-2 0,-15 2-129,11 6 129,-6 11 129,0 4-129,-3 4 129,3 0-129,-3 5 258,1 0-387,-1 2 258,0 0-258,-1-6-258,-1-5-258,2 7-516,-3-14-1935,-1 5-1548,-3-7-387,1 1-258,-7-4 0</inkml:trace>
  <inkml:trace contextRef="#ctx0" brushRef="#br0" timeOffset="106208.0748">20506 11363 5676,'-11'0'5418,"11"0"-387,10-3-258,-2-11-2451,17 14-774,-5-11-387,8 7-516,-1-1-387,4 2-129,5 3-645,-10 0-3096,8 0-1290,-6 0-129,4 0-516</inkml:trace>
  <inkml:trace contextRef="#ctx0" brushRef="#br0" timeOffset="109576.2674">22475 11005 2709,'12'-14'4644,"-12"14"-129,10-22-1032,1 18-1419,-8-11-387,9 8-387,-9-8-387,8 5-129,-5-2-129,5-1-129,-4 1-129,4 3 0,-11 9-129,11-15-129,-11 15 129,10-2-129,-10 2 0,4 9-129,-4 8 0,0 2 0,0 5 258,0 3-258,0 5 129,0 0-129,-1 0 258,1-3-258,0-1 129,0-3-258,2-3-258,-2-9-774,6 5-1935,-6-18-1548,0 12-387,0-12-258,-6 0 0</inkml:trace>
  <inkml:trace contextRef="#ctx0" brushRef="#br0" timeOffset="109775.2788">22506 11183 5934,'-9'3'5160,"9"-3"-258,0 0-387,0 0-2709,20 7-516,-4-7-258,9 0-258,1 0-387,3 1-129,-3 0 0,0 1-387,0 7-516,-7-9-2064,1 0-2064,-6 0-258,0-4-387,-1-4-258</inkml:trace>
  <inkml:trace contextRef="#ctx0" brushRef="#br0" timeOffset="110244.3056">23443 10323 3870,'24'-8'5289,"-24"8"-258,9-3-387,-9 3-2838,0 0-387,-16 2-387,6 9-387,-11 2-387,-2 4 0,-5 1-258,-3 6 387,-4-1-258,0 2 0,-4-3 0,6 4 0,3-4 0,5 0 0,10-1 0,10-1 0,6-8 0,15 5 129,7-7 0,7 2-129,7-1 0,1-1 0,0 0 0,3 2 0,-6 1-129,-5 0-258,-6 8-516,-24-21-1548,14 26-2451,-15-12-258,-6 3-387,-12-5-387</inkml:trace>
  <inkml:trace contextRef="#ctx0" brushRef="#br0" timeOffset="110439.3167">23117 10904 6063,'-11'5'5289,"11"-5"-129,17 15-516,2-15-2967,13 5-645,-8-3 0,10 7-516,-5 0-258,1-1-387,2 4-258,-11-9-1290,13 6-2709,-9-8-516,2-1-129,-2-1-516</inkml:trace>
  <inkml:trace contextRef="#ctx0" brushRef="#br0" timeOffset="111024.3503">23959 10355 3999,'-8'-11'5160,"8"11"-387,0 0 0,0 7-3354,-9-7 0,8 16-129,-8-7-387,3 8-258,-10 2 0,6 8-129,-3 1-129,3 6-129,-4 1-129,4 9 0,3-5 0,5 6 0,2-5-129,4 1 0,3-4 0,8-2 0,2-5 0,7-7 0,0-3-129,2-2 129,1-5 0,5-4 0,-2-7 129,2-2 0,-1 0 129,-3-9-129,1-4 0,-5-4 129,2-11-129,-6-3 129,-1-8-258,1-9 0,-5-6 0,3-6-129,-2 2 258,-2 0-258,2 6 129,-5 7 0,1 10-129,-4 13 0,3 12-258,-11 10-516,22 2-4128,-15 13 0,-2 7-258,0 7-516</inkml:trace>
  <inkml:trace contextRef="#ctx0" brushRef="#br0" timeOffset="111604.3834">24511 11067 10836,'0'-11'5289,"5"-13"-516,6 15 258,-13-7-5031,14 12 645,-12 4-129,38-12 258,-38 12-258,42-4 0,-42 4-129,35 0 0,-35 0 0,39 18-129,-39-18-129,0 0-129,24 62 129,-28-33-516,-8 2 258,-1 3-129,-12-1 0,-1-2 0,-3-2 0,1-1 0,4-3 0,10-1 258,4-5 129,5-1-129,6-1 0,8-2 0,7-1 129,-16-14 129,45 24 129,-45-24 0,54 27-129,-54-27 0,58 28 0,-58-28-129,50 28-903,-50-28-3612,41 26-903,-41-26-129,0 0-258</inkml:trace>
  <inkml:trace contextRef="#ctx0" brushRef="#br0" timeOffset="113487.4911">21125 10782 1935,'21'-56'5031,"-14"26"-129,4 6-1161,-11-11-774,8 22-1032,-8-6-387,0 19-516,0 0-387,-1 14-129,-8 10-129,2 8-258,-2-1 0,0 8 0,-1-2-129,-1-4 129,1-7-129,4-4 129,3-9-129,3-13 0,0 0 0,13-19 129,1-13 0,3-10 0,0-9 0,2-5 0,0-3 129,3 3-129,-7 7 0,-1 8 0,-3 17-129,2 15 129,-4 11-129,3 18 129,0 15-129,3 12 129,1 7-129,7 1-129,5 7-645,-2-9-3999,8-1-258,0-10-387,1-9-516</inkml:trace>
  <inkml:trace contextRef="#ctx1" brushRef="#br0" timeOffset="40159.2969">24448 12835 0,'0'0'0,"0"0"0,0 0 0,0 0 0,0 0 0,0 0 0,0 0 0,0 0 0,0 0 0,0 0 0</inkml:trace>
  <inkml:trace contextRef="#ctx0" brushRef="#br0" timeOffset="117011.6927">2926 12841 8127,'-34'59'5031,"7"-11"-258,-2 6-129,5 15-3612,-7 2 0,14 14 0,0-3-129,13 12-129,2-4-387,7 2 0,8-6-258,6 1 0,10-5-516,-5-14-516,15-1-2838,-5-20-903,6-7-516,-5-22-129</inkml:trace>
  <inkml:trace contextRef="#ctx0" brushRef="#br0" timeOffset="117267.7074">3122 13560 10965,'0'0'5547,"14"8"-645,7-14 129,11-10-3096,4 5-1677,13-3 0,2-2 0,5 4-129,3-1-387,-3-2-516,9 13-3741,-12-11-129,1 9-516,-12-1-258</inkml:trace>
  <inkml:trace contextRef="#ctx0" brushRef="#br0">4193 13085 9288,'-26'52'5031,"1"-14"-387,1 18 0,-5-6-3612,16 11-129,2-7 0,11 0-258,9-6-258,11-8-129,8-7-129,8-9 0,8-13-129,-1-10 0,5-3 129,0-19-129,0-8 0,-5-5 0,-2-7 0,-2 0 0,-4 1 0,-6 2-129,-2 2 129,-1 9 0,-4 4-129,1 8 129,2 5-129,-2 6 129,2 4 0,2 7 0,1 4-129,0 4 0,3 1 0,-4-1 0,-3 2 0,-7-3 0,-5 1 0,-10-4 0,-2-11 129,-22 16 129,-6-14-129,-8-2 129,-12-2 0,-4-8 0,-4-9 0,-3-4 129,-5-2-129,2-1 0,2-2 0,1 1 0,6 2 0,7 7 0,2 4-129,9 9-129,11 5-258,4 1-1290,17 19-2967,3-1-129,12 9-516,10-4-258</inkml:trace>
  <inkml:trace contextRef="#ctx1" brushRef="#br0" timeOffset="43687.4988">8016 14183 0,'0'0'0,"0"0"0,0 0 0</inkml:trace>
  <inkml:trace contextRef="#ctx0" brushRef="#br0" timeOffset="118116.7559">5292 13655 14577,'31'33'5289,"-27"-16"-129,2 15-387,-6 0-4515,-6 11 0,-2 5-258,-3 1-387,0 15-2064,-4-13-2451,-2 3-258,-1-11-387,4-10-516</inkml:trace>
  <inkml:trace contextRef="#ctx0" brushRef="#br0" timeOffset="118827.7965">5794 13024 8901,'9'-6'5031,"-9"6"-258,0 0-258,0 0-1935,-5 16-2064,0 7 0,-4 5 0,1 11-129,0 4-129,2 11 0,1 7 0,5 5-129,0-2 0,5 2 0,7-3-129,5-4 129,4-5-129,9-12 129,8-15-129,5-13 0,6-14 129,2-10-129,1-20 129,3-11-129,-7-15 129,-6-4 0,-6-7-129,-9-2 129,-13 0 0,-7 6-129,-7 3 0,-5 11-129,-4 18-387,-8 1-1161,17 30-2967,-17-6-258,15 15-258,2 9-387</inkml:trace>
  <inkml:trace contextRef="#ctx0" brushRef="#br0" timeOffset="119247.8206">6542 13778 13158,'8'-9'5289,"-1"-12"-516,8 1 129,-9-9-4257,15-1-258,-1-1 0,1 2-258,-1 5 0,-1 5-129,-3 7 129,-3 7-129,-4 5 129,-5 15-129,-3 7 0,-1 7 0,-3 9 0,-1 7 129,-1 5-129,0 2 0,3 0-258,0-1 0,2 1-645,-2-18-1806,2 6-2193,0-18-129,3 1-258,-3-23-645</inkml:trace>
  <inkml:trace contextRef="#ctx0" brushRef="#br0" timeOffset="119435.8314">6573 14043 13287,'-9'8'5289,"9"-8"-387,9 4-129,10-3-4128,1-1-258,9 0-129,1 2-258,1-1-387,6 7-516,-11-8-3225,8 5-516,-7-5-516,1 1-129</inkml:trace>
  <inkml:trace contextRef="#ctx0" brushRef="#br0" timeOffset="119759.8499">7147 12960 14706,'7'-12'5547,"3"12"-258,16 18-258,-2 8-4386,12 10-258,2 11-129,6 13 129,-3 14-387,-6 8 0,-3 18-129,-11 5 0,-11 5-129,-7 0 0,-9 0 0,-11 1 0,-4-13-258,-7-17-645,11-12-3870,-8-26 0,12-12-258,3-30-516</inkml:trace>
  <inkml:trace contextRef="#ctx0" brushRef="#br0" timeOffset="121263.9359">8770 13128 7353,'-17'4'4386,"5"-4"-258,1-4 0,0 1-2838,-9-9 0,4 8-387,-8-5-129,3 6 129,-5-5-387,2 8 129,-3-1-129,3 1-129,-3 0-129,5 3 0,2 2 0,2 3-129,4 5 0,2 1-129,1 4 0,4 0 129,0 5-258,3 3 129,-1 1 0,-2 4 0,2 2 0,1 5 0,-4-2-129,3 5 129,-2-1-129,2-2 129,1 2 0,2-2 0,1-2-129,-1-4 129,2-4 0,0-3 0,4-5 0,3-4 0,1-3 129,1-5-129,1 0 129,4-5 0,3-1 0,3 0 0,1-2 0,4 0-129,3 1 129,3 2 0,-2 0-129,3 4 0,-1 4 0,-3 0 0,1 3 0,-3-1-129,-2 2 0,-4-4-387,2 7-516,-11-18-2322,2 10-1161,-13-10-516,8 11 0,-8-11-645</inkml:trace>
  <inkml:trace contextRef="#ctx0" brushRef="#br0" timeOffset="121467.9475">8433 14091 14319,'-1'20'5031,"23"-13"0,-1-7-387,5-1-4257,7 0-129,2-1-258,7 5-1290,-3-3-3483,4 4-129,0-4-516,1-4 129</inkml:trace>
  <inkml:trace contextRef="#ctx0" brushRef="#br0" timeOffset="122504.0069">10010 12935 9288,'-33'0'4902,"8"-2"-258,3 0-129,-10-11-2838,5 14-387,-6-9-516,5 8-129,-2-2-129,4 2-129,4 0-129,0 0 0,5 2 0,6 5-129,4 2 0,2 6-129,5 8 0,0 8 0,1 9 0,3 6 0,0 8 0,2 9 0,-4 5-129,2 4 129,-4 3 0,-2 2-129,0-2 129,-4 1-129,0-2 0,-1-3 129,-1-9 0,3-4-129,5-9 129,0-7 129,8-9-129,4-9 129,6-5-129,5-8 129,2-6 0,2 0 0,4-3-129,0 0 0,1 0-129,-1-2-258,3 5-2193,-6-5-2451,4 0 258,-3-9-774,2-6-129</inkml:trace>
  <inkml:trace contextRef="#ctx0" brushRef="#br0" timeOffset="122864.0275">10440 13190 12513,'3'-40'5160,"-3"40"-129,0 0-258,-5 7-3354,2 13-1032,3 8-129,0 7 0,0 13-129,3 0 0,1 7 0,-2 2-129,1 1 0,-1 1 0,-1-1 0,-1-3-129,0-6 129,-1-6 0,4-7 0,3-8 129,7-7-129,4-5 129,5-9-129,5-7 129,6-1-129,2-5-258,0-5-258,7 11-1548,-8-15-2838,1 9-129,-8-7-387,2 11-387</inkml:trace>
  <inkml:trace contextRef="#ctx0" brushRef="#br0" timeOffset="123248.0494">10960 13820 10965,'25'0'5160,"-14"-1"-387,5 1 0,-16 0-3483,21-5-387,-7 5-516,1 0-129,-1 9-129,-2 1 0,-2 7 0,1 3 0,-4 2-129,-8 0 0,-1 5 0,-9 2 0,-5-1-129,-1 0 258,-7-3-258,5-2 258,-5-1-129,5-4 129,3-2 129,5 1 0,6-7 0,5 3-129,0-13 258,15 21-129,-3-16-129,5 8 129,0-5-129,2 2-258,0 3 129,1-2-258,1 0-258,-4-11-645,9 8-3096,-8-8-1032,7-2-129,-7-15-387</inkml:trace>
  <inkml:trace contextRef="#ctx0" brushRef="#br0" timeOffset="123445.0607">11492 14121 13803,'17'5'5160,"1"21"-129,-17-11-129,1 13-4128,-2 1-258,-2 9-387,-5 3 0,-5 4-258,1-1-258,-8-11-1935,6 5-2838,-5-16 0,10-8-645,0-19-129</inkml:trace>
  <inkml:trace contextRef="#ctx0" brushRef="#br0" timeOffset="124035.0944">11940 13015 10320,'0'-14'5160,"-11"14"-387,2 17 129,-9 5-3741,1 16-258,0 7-258,3 14-258,-3 7-129,6 9 0,1 5 0,3 6-129,4 0 0,0 1 0,11-1 0,4-10 0,7-6 0,6-9 0,5-17 0,4-13 0,4-19-129,3-12 129,0-20-129,0-18 0,-3-14 129,-1-9-129,-7-10 129,-4-5 0,-11-7-129,-3-3 0,-7 5 0,-5 12 0,-8 5 0,-6 10-129,1 10 129,-4 15-258,6 15-129,-3 10-387,14 14-2451,0 2-1935,11 9 129,5-3-645,7 9-258</inkml:trace>
  <inkml:trace contextRef="#ctx0" brushRef="#br0" timeOffset="124900.1439">12394 13964 12900,'-10'0'5676,"10"-19"-645,8 9 129,-2-11-4128,10 9-387,0-1-258,3 5-129,0 8-129,1 8 0,1 9-258,-4 6 129,-5 9-129,-6 1 0,-6 8 129,-1 4 0,-11-4 0,-3-2-258,-2-1 387,-2-7-258,3-1 258,4-8-129,4-5 129,6-5-129,2-12 129,12 19-129,2-15 0,6 1-258,6 0-258,2-7-645,9 2-3999,-6-10 0,5-2-516,-7-16-129</inkml:trace>
  <inkml:trace contextRef="#ctx0" brushRef="#br0" timeOffset="125380.1714">12840 12953 13545,'-10'-18'5547,"2"4"-516,16 14 129,6-7-4773,13 7-129,8 0 0,10 9-129,8-3 0,4 3 0,4 3 0,-5-2-129,-5 0 129,-7 1-129,-8 0 129,-12 3-129,-13 4 129,-8 8 0,-6-1-129,-7 5 129,-3 11-129,-1 1 0,1 10 0,3 7 129,4 5-129,3 11 0,3 6 0,5 9 0,4 7 0,0 3 0,2 2 0,-2-3 0,-2 0 129,-2-10-129,-5-3 0,0-14 0,-10-13 129,-6-4 0,-9-19-129,-3-6 0,-3-9-129,-4-16-774,13-1-3741,-8-12-774,13-7-258,6-16-387</inkml:trace>
  <inkml:trace contextRef="#ctx0" brushRef="#br0" timeOffset="133871.6571">1244 12982 7740,'-9'0'5160,"-6"5"-387,15-5-129,-11 0-3225,11 0-258,7-1-258,7-4-258,6-6-129,8 0-258,6 0 129,4-1 0,0 2-129,5 2-129,-4 6 129,0 2-129,-8 11-129,-4 17 129,-6 12 0,-4 15-129,-6 13 0,-3 10 129,-6 8 0,2 6-129,-3 2 0,-1-3 129,0-9-258,2-4 0,5-6-774,-7-22-3225,11-7-774,-2-27-387,5-15-258</inkml:trace>
  <inkml:trace contextRef="#ctx0" brushRef="#br0" timeOffset="134104.6704">2329 12659 9933,'-79'230'5160,"39"-80"-258,5 17-516,13 15-4515,22 8-3870,20-5-387,24-13-516,27-19-516</inkml:trace>
  <inkml:trace contextRef="#ctx0" brushRef="#br0" timeOffset="134763.7081">13623 12984 10836,'89'66'5676,"-37"-14"-516,11 21 129,-8 15-4257,2 26-258,-7 20-387,-11 14-129,-23 5-387,-20 3-1419,-19 6-3354,-28-11-258,-13-16-387,-16-28-645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9T14:48:07.5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2286 10394 2451,'9'-10'5031,"-9"10"-129,7-11-129,-7-1-1935,10 12-645,-10 0-387,0 0-774,0 0-258,0 0-258,5 19-258,-3 0 129,-1 8-129,2 7-129,-1 10-129,-2 2 0,0 9 0,0 1 0,-2 1 0,-3-2 0,-1-2 0,-5-9 129,-4-4-129,3-7 129,-4-12 0,-2-3-129,-3-11 129,2-7 0,-3-4 0,3-12-258,0-5 258,2-9-258,1-1 258,6-6-129,2 0 129,6-2 0,2 5 0,11 4-129,4 6 129,4 8 0,3 6 0,6 8-129,2 5-129,1 11 129,0 9 0,3 4 0,-3 6 0,-2-1 0,1 2-129,-5-3 129,0-3 129,-2-4-129,-1-6-129,-3-7-129,2 1-387,-12-13-3225,7 1-903,-7-11-387,3 3-516</inkml:trace>
  <inkml:trace contextRef="#ctx0" brushRef="#br0" timeOffset="2620.1499">2591 9432 903,'-26'6'4257,"14"-6"516,-3 1-516,3 4-1935,-12-6-387,9 3-516,-13-2-129,6 9-387,-2-2-258,3 7 0,-3-2-129,3 7-258,-1 1 258,2 5-129,1 0-129,7 7 0,5-4 0,7 5-129,0 0 0,7-2 129,9 1-129,4 1-129,-1-5 0,9-1 0,-5-6 129,3 0 0,3-5-129,0-1 0,0-6 0,0-5-516,2 8-1290,-8-12-2838,2 4-258,-6-5-129,3-3-645</inkml:trace>
  <inkml:trace contextRef="#ctx0" brushRef="#br0" timeOffset="3075.1759">3415 9333 5934,'0'-25'4902,"-7"14"-258,-6 0-258,-1 5-2967,-7-6-258,2 10-516,-8-3-258,1 5 0,-6 6-129,-1 6-129,0 5 0,1 5 258,4 2-258,5 0 0,3 4-129,9 2 129,8-3 129,6-1-129,13-2 129,4-2-129,7-5 0,6 1 0,1-5 0,0-7-129,1 3-387,-5-9-1161,1 4-2967,-10-3-129,-7 4-516,-14-5-258</inkml:trace>
  <inkml:trace contextRef="#ctx0" brushRef="#br0" timeOffset="3304.189">3133 9748 5547,'-16'7'5418,"4"-1"-387,12-6-258,7 0-1419,5 0-2193,0 0-387,6 4-258,4 0-258,1 0-129,3 3-129,1-2-258,1 3-516,-4-8-2451,7 0-1677,-2-3 0,2-2-516,-3-9-258</inkml:trace>
  <inkml:trace contextRef="#ctx0" brushRef="#br0" timeOffset="3775.2159">4009 9237 8514,'1'-42'5289,"-2"23"-645,-3 5-129,-10-3-3354,4 17-258,-11-1-258,1 8-258,-6 6-129,-2 9 0,-4 3-129,4 8 0,0-4 0,7 4-129,5-3 129,10-3-129,6-1 0,9-4 129,8-4 0,10-2-129,2 2 0,0-5 0,4 1 129,-5 4-129,-3 0 129,-6 0-129,-7 4 0,-7 1 0,-5 2 0,-10 3 129,-9-2-129,-6 0 0,-5 1-129,-4-3 129,-2-1 0,0-5-129,8 2-1161,-3-10-3483,11 2 0,3-9-645,17-3-258</inkml:trace>
  <inkml:trace contextRef="#ctx0" brushRef="#br0" timeOffset="4435.2536">3232 10338 1935,'-16'0'4773,"-3"5"0,-6 20 258,-11 4-2709,10 26-129,-15 4-258,15 19-258,-6 2-903,12 12 0,2-2-129,9 2-258,5-10 0,4-7-129,10-12-129,5-11-129,7-5-129,1-23-645,15 7-2838,-5-20-1032,5-7-645,-3-8 0,3-12-516</inkml:trace>
  <inkml:trace contextRef="#ctx0" brushRef="#br0" timeOffset="5263.301">3578 10815 6063,'13'-22'5031,"-13"22"-129,1-22-387,-1 22-2580,-12-17-516,3 15-387,-8-4-387,-5 6-258,-2 0 0,-3 11-129,-1 0 0,-1 10 0,1 5 0,3 5-129,4 3-129,5 8 129,8-1 129,7 0-258,3 0 258,14-5-258,7-3 129,6-6-129,4-3 0,4-10-387,7 0-774,-9-13-3483,6-1-387,-5-9-129,-2-11-645</inkml:trace>
  <inkml:trace contextRef="#ctx0" brushRef="#br0" timeOffset="5563.3182">3755 10514 11868,'23'-24'5289,"-9"19"-258,6 12-258,2 11-4386,3 12 0,-2 13-129,4 11-129,-3 7 0,-3 8 0,-2 10 0,-6-1 0,-5 1 0,-7-3 0,-1-5 129,-6-7-129,-5-7 0,-1-7-258,3-11-1161,-5-19-3483,9-7-387,5-13-129,0-24-645</inkml:trace>
  <inkml:trace contextRef="#ctx0" brushRef="#br0" timeOffset="6111.3495">4589 10825 7611,'-22'5'5160,"22"-5"-258,0 0-129,4-5-2838,9-9-387,11 8-516,-2-6-258,9 6-258,-2-2-258,3 5 0,0 1-387,-6 2 0,1 8-258,-6-5-645,3 12-2709,-14-5-1032,-1 5-387,-11-4-129</inkml:trace>
  <inkml:trace contextRef="#ctx0" brushRef="#br0" timeOffset="6300.3604">4615 11005 8643,'-13'8'5418,"4"1"-387,16-5-129,2-9-3096,12 5-774,-1 1-129,9 3-387,3 1-258,4 6-387,2 6-1161,-2-8-3354,5 2-387,-2-11-258,2-5-516</inkml:trace>
  <inkml:trace contextRef="#ctx0" brushRef="#br0" timeOffset="7547.4316">6220 9341 5805,'-24'-13'4515,"10"6"0,-3 0-129,6 2-2580,-9-8-387,5 11-387,-4-8-258,4 10-129,-4-2-258,3 2-129,-3 7 0,1 10-129,0 4-129,0 10 129,-1 8 0,4 5 0,0 12 129,3 8-129,4 11 129,4 8-129,3 6 129,3 4 0,6 6 0,5 4-129,5 4 0,2-2 129,1-5-129,3 3 0,-2-5-129,-1-2 129,-9-10 0,-3 2 0,-9-11 0,-6-4 0,-13-11-129,-9-7 129,-7-9-129,-6-7 0,-4-8 0,-3-10 0,-1-6-129,4-9 129,1-4 0,4-2 0,7-8 0,6-3 0,6-1 0,6 0 0,5 0 129,10 12 0,0 0-129,0 0 129,15 0-129,4 13 129,3 13-129,7 9 129,7 7 0,2 11-129,5 8 0,0 5 129,2 6 0,-1 9-129,-3 7 129,-9 6-129,-4 12 0,-9 2 129,-6 6 0,-8 3 0,-6 4-129,-8-3 0,-7 0 129,-2-4-129,-2-6 129,3-11-129,1-2 0,5-3 0,3-7 0,8-7 129,1-7-129,11-5 0,3 0 0,4 2 0,3 4 129,0-2-129,4 4 0,-2 2 129,0 0-129,-3-3-129,4 2-1290,-10-23-3354,6-9-645,-4-19-129,2-21-516</inkml:trace>
  <inkml:trace contextRef="#ctx0" brushRef="#br0" timeOffset="32279.8463">7023 9629 1032,'0'0'4257,"-4"-10"0,4 10 258,0 0-1548,-14-6-645,14 6-645,-19 0-129,10 3-645,-8-3-258,3 4-129,-5-2-129,1 1-129,-1-2 0,3 1 0,-2 0-258,2 1 129,2 0 0,4 7-129,3-1 0,1 6 129,4 5-129,2 2 129,0 7-129,3 10 0,2 2 0,2 5 129,0 2-129,0 3 0,-2 2 0,0-1 0,-2 1 0,-2-6-129,-1 0 129,0-5 0,-1-2 0,-2-8-129,0-1 129,2-7-129,1-4 129,0-3 129,4-5-129,3-2 0,5-2 129,3-2 0,1 0 0,6-1 0,-1-2 0,3 3 0,0 0-258,-2-5-516,5 5-3225,-7-6-645,0 0-258,-5-4-129</inkml:trace>
  <inkml:trace contextRef="#ctx0" brushRef="#br0" timeOffset="32855.8792">7164 9958 11997,'0'0'4773,"0"0"-387,7 25 0,-7 4-4128,3 2 0,2 5 0,1-2 0,1 0-129,1-8 0,3-3 0,-1-9 0,1-10 0,0-4-129,-1-7 129,1-10 0,2-4-129,-4-9 258,1-1-258,-3 2 0,0 1 129,-2 5-129,-1 9 0,-4 14 129,0 0-129,0 0-129,8 24 129,-5 4 0,0 3 129,1 2-129,3-3 0,3-7 129,4-1 0,0-13 0,1-8 0,1-5 0,2-11 0,2-7 0,-3-4 0,-1-2-129,-2 1 129,-1 3-129,-2 2 0,-4 8 129,-7 14-129,11-11 0,-11 11 0,0 0 0,10 17 129,-5-1-129,1 2 129,0 3-129,2 0 129,-1 0-129,2-4 0,-2 1-129,-7-18-258,17 19-1032,-17-19-3354,13 0-129,-4-15-129,1-5-387</inkml:trace>
  <inkml:trace contextRef="#ctx0" brushRef="#br0" timeOffset="33043.89">7781 9969 10965,'7'39'4902,"-7"-16"-129,3 3-129,-3-4-3483,4 5-387,-1-7-387,-1-2-387,7-1-903,-9-17-2580,11 1-903,-6-5-387,3-10-258,-5-11-516</inkml:trace>
  <inkml:trace contextRef="#ctx0" brushRef="#br0" timeOffset="33179.8978">7764 9761 11481,'-8'-15'4515,"8"15"-258,0 0-774,0 0-6708,9 20-774,0 0-516,2-3-129</inkml:trace>
  <inkml:trace contextRef="#ctx0" brushRef="#br0" timeOffset="33530.9179">7933 9867 10965,'9'31'4644,"-9"-11"-129,0 15-645,-1-10-2838,1 12-258,0-5-258,0 1-258,1-2 0,5-4-129,1-10 129,1-5-129,3-5 0,2-7 0,-1-3 0,1-9-129,1-7 129,-2 0-129,0-1 0,-1 3 0,0 3 0,-2 5 0,-9 9-129,12-6 129,-12 6-129,9 16 129,-6 0 0,1 4-129,-1 4-258,-1-5-258,8 11-2451,-4-11-1419,3 0-258,0-10-387,5-6-387</inkml:trace>
  <inkml:trace contextRef="#ctx0" brushRef="#br0" timeOffset="33770.9315">8547 9724 7740,'-29'22'4644,"5"7"0,0 8-516,1 11-2838,-1-4-387,8 9 0,4 1-516,9 0-129,3-1-258,6-4-645,15-2-2580,0-11-1032,3-8-387,4-9-258,0-7-129</inkml:trace>
  <inkml:trace contextRef="#ctx0" brushRef="#br0" timeOffset="34042.9471">8930 9918 6966,'-8'-34'4902,"-8"25"-258,-1 7-387,-9 1-2967,4 13-129,-5 5-258,5 15-129,0-2-258,4 10-129,4-2-129,6 4 129,7-5-129,5-2-129,9-3-258,9-12-258,8 5-1806,2-21-2580,2-4 0,1-8-516,2-12 0</inkml:trace>
  <inkml:trace contextRef="#ctx0" brushRef="#br0" timeOffset="34290.9612">9043 9718 12771,'-11'-36'5160,"11"36"0,6 0-387,-3 13-4128,18 13-258,1 10-129,1 11-129,0 7-129,-2 6 0,-4 3-129,-7 3 129,-5-2-129,-5-6 0,-8-7 0,-7-13-258,1-4-387,-7-18-645,14-2-2580,-5-19-1032,8-7 0,2-10-645</inkml:trace>
  <inkml:trace contextRef="#ctx0" brushRef="#br0" timeOffset="34463.9712">9245 10162 5031,'50'19'5160,"-28"3"-516,-1 4 0,-6-4-1935,7 15-1290,-11-7-129,1 10-516,-11-2-129,-2 8-258,1-6-645,-14-3-3870,5-5-387,-5-8-387,8-9-516</inkml:trace>
  <inkml:trace contextRef="#ctx0" brushRef="#br0" timeOffset="35223.0146">9646 9805 10836,'14'33'4902,"-14"-9"-258,3 11 0,-3 5-4515,2 6 129,-1 2 0,4-1-129,-1-6 129,7-3-129,-1-16 0,8-8 129,0-11-129,1-5 0,1-17 129,1-3-129,-2-7 0,-2 1-129,-7 0 129,1 1-129,-4 7 0,-4 7 0,-3 13 0,0 0-129,0 0 129,10 9 0,-5 6 0,0 3 0,4 1-129,2-2 129,1 0 0,2-6 0,0-1-129,1-4 129,1-6 0,0 0 0,-1-12 0,2-6 0,2 0 129,0-2-129,0-1 0,-2 2 0,3 6 0,-6 6 0,-2 7 129,-3 2-129,-6 15-129,-1 5 129,-2 5 0,0 1 129,-2 5-129,1-5-129,1 2-258,0-13-1290,10 6-3096,1-16-129,7-7-258,0-2-516</inkml:trace>
  <inkml:trace contextRef="#ctx0" brushRef="#br0" timeOffset="35627.0376">10513 9921 10707,'0'-14'5160,"-25"1"-258,11 13 0,-11 0-4386,5 10-129,-3 1-129,7 9 0,4 1-258,2 4 129,9 2-129,2-2 0,9-1 0,4-2 0,8-3 0,0-4 0,5-8 0,-2-3 0,2-4 0,-5-9 129,-4-5-129,-3-5 0,-5-7 0,-5-2 0,-5 2 129,-3 0-129,-8 8 129,-3 7 0,0 6 0,0 5 0,-2 13 0,3 12 0,4 5 0,6 3-129,3 0-129,5-2-129,11 6-516,-1-20-2322,11 0-1806,3-14-258,6-3-387,1-15-258</inkml:trace>
  <inkml:trace contextRef="#ctx0" brushRef="#br0" timeOffset="35856.0508">10999 9862 10965,'3'7'5289,"-10"11"-387,-3 9 129,-9 3-4386,-3 7-258,-3-1-129,-1 1 0,-2-2-258,3-4 0,2-7 0,1-7-258,6-7-258,1-10-516,15 0-1290,-12-18-2451,12-5-258,-3-14-387,3-2 0,0-10 2452</inkml:trace>
  <inkml:trace contextRef="#ctx0" brushRef="#br0" timeOffset="35996.0589">10749 9937 1806,'3'-55'5547,"-3"55"-387,0 0 0,13 2-258,3 30-2064,-4-11-1806,12 11-516,-1-1-258,7 1-129,-2 0-258,-1-6-258,4 10-1290,-11-16-3354,3-5 258,-3-10-645,1-5-387</inkml:trace>
  <inkml:trace contextRef="#ctx0" brushRef="#br0" timeOffset="36224.0718">11453 9628 10191,'-30'-3'5418,"2"27"-516,-6 9 129,2 15-4515,-1 9 0,11 4-129,7 4 0,7-2-258,8-3-129,13-7-258,11 5-1032,-2-19-3741,11-11 258,0-10-645,4-14-387</inkml:trace>
  <inkml:trace contextRef="#ctx0" brushRef="#br0" timeOffset="36456.0852">11711 9909 8127,'-5'-37'5160,"-11"27"-258,-4 10-258,-5 10-3225,-1 12-645,-5 2-258,10 11 0,2 3-258,10 0 0,7 3-129,7-6 0,12-3-258,6-8-387,14 1-3225,-2-18-1290,-1-7 0,0-8-516</inkml:trace>
  <inkml:trace contextRef="#ctx0" brushRef="#br0" timeOffset="36679.0978">11866 9596 12384,'22'-2'5676,"-4"22"-516,0 7 0,2 15-4644,3 7-258,1 10 0,-5 10-258,-4-1 0,-7 0-258,-7-8-129,-1-1-516,-10-23-1677,-1-5-2451,-5-16-387,4-11-129,-2-11-387</inkml:trace>
  <inkml:trace contextRef="#ctx0" brushRef="#br0" timeOffset="37099.1218">12000 9541 9288,'6'-36'5418,"8"23"-258,7 6-129,6-7-3225,1 12-1419,4-2 0,2 4-129,-4 0-129,0 6 129,-8-1-129,-2 2-129,-8 3 129,-4-1 0,-7 3 0,-1 6-258,0-2 258,0 5-258,-1 6 129,1 6 0,0 2 0,4 9 0,1 4 0,2 4 0,2 8-129,-5-1 129,3 0 0,-7 1 0,0 0 0,-7-6 0,-3-6 0,-3-6 129,-3-9-129,-3-5-129,0-8-129,0-14-774,11-1-3483,-5-8-645,9-13-258,1-11-516</inkml:trace>
  <inkml:trace contextRef="#ctx0" brushRef="#br0" timeOffset="37515.1456">13537 9815 12126,'14'39'5418,"-11"-7"-516,1 7-129,-3 6-4902,3-3-258,3 6-1032,-6-16-3483,5-9 0,-6-23-387,9 1-258</inkml:trace>
  <inkml:trace contextRef="#ctx0" brushRef="#br0" timeOffset="37672.1547">13416 9465 12255,'0'0'5289,"0"0"-645,13 4-903,6 0-8256,0 6-387,5 1-516,5-5-129</inkml:trace>
  <inkml:trace contextRef="#ctx0" brushRef="#br0" timeOffset="37943.1702">14058 9339 11997,'2'-25'5289,"-13"12"-516,-5 7 0,-10 4-4386,2 2-129,0 13-129,2 10 129,6 6-129,6 11 0,5 5 129,5 12-129,3 7 0,9 5 0,4 3-129,0 2-129,0 4-258,-5-9-903,7 0-3483,-16-11-387,1-7-129,-6-15-645</inkml:trace>
  <inkml:trace contextRef="#ctx0" brushRef="#br0" timeOffset="38100.1792">13791 10056 10707,'-27'-48'5418,"27"33"-258,7 0 0,21 10-3999,-1 0-516,8 2-516,11 7-2709,-3-4-2322,2 0-258,-3-5-387,7-11-387</inkml:trace>
  <inkml:trace contextRef="#ctx0" brushRef="#br0" timeOffset="38499.202">15395 9333 9417,'24'-31'4902,"-24"31"-129,-17-7-387,-8 18-3483,-18 3 258,3 15-387,-10 1-129,6 10-129,1 3 129,14 6-129,7 1 129,20 2-258,7 1-129,19-1 0,12 1-258,8-10-774,15 3-3999,-1-18-387,5-4-258,-1-14-516</inkml:trace>
  <inkml:trace contextRef="#ctx0" brushRef="#br0" timeOffset="38851.2221">16105 9504 12384,'14'2'5289,"-16"15"-258,2 15-387,-8 8-3999,-1 5-774,2 8 0,-1-8-387,8 6-1161,-2-17-3096,6-4-129,-4-30-258,21 7-516</inkml:trace>
  <inkml:trace contextRef="#ctx0" brushRef="#br0" timeOffset="38996.2305">16109 9212 10707,'-20'-22'3225,"20"22"-3096,0 0 0,4 15-5289,8-2-387</inkml:trace>
  <inkml:trace contextRef="#ctx0" brushRef="#br0" timeOffset="39303.248">16405 9429 5289,'0'16'5031,"-7"-7"-258,-11 1-258,-10-6-2967,4 14-129,-6-8-258,5 6-516,2-7 129,9 4-387,5-2 258,9 2-516,10-3 258,11 4-129,3 2-129,6 4 0,1 2-129,-5 4 0,-6 4 0,-9 3 129,-11 3-129,-2 2 0,-18-4 0,-1-2-258,-3 6-1419,-5-18-3096,11-6 0,4-14-387,13-7-645</inkml:trace>
  <inkml:trace contextRef="#ctx0" brushRef="#br0" timeOffset="39991.2873">17178 9032 10320,'4'51'4902,"-4"-7"-258,0-1-516,-4 23-3741,-4 5 258,2 8-258,0-8 0,2-3 0,-1-6-258,3-9-129,2-7 0,0-17-258,0-10 0,0-19-129,0 0 0,4-12 0,-4-13 0,0-7 258,0-6 0,3-5 387,-1 3 129,5 5-129,1 6 0,6 6 129,3 7-129,7 12 0,-3 4 129,3 15-387,1 6 387,-8 12-258,-4 4 129,-8 6 0,-5 4 0,-11-3-129,-8-3 129,-4-1-129,-3-11 0,-3-9 0,5-9-129,0-10-129,10-2-129,3-13-516,11 14-1806,6-35-2322,11 9-258,6-5-387,13 6-258</inkml:trace>
  <inkml:trace contextRef="#ctx0" brushRef="#br0" timeOffset="40315.3059">17594 9562 10449,'-42'36'5160,"16"-9"-258,-1-5-129,11 4-4128,-1 2-129,10-1 0,7-7-129,9 4-129,13-11 0,7-7 0,6-6-129,0-4 0,2-14 0,-2-6 0,-8-5 0,-5-6-129,-12-3 0,-10 1 129,-9-2-129,-12 3 0,-7 4-129,-4 8 0,-2 12-258,3 5 258,7 7-387,6 2-1032,18 19-3354,0-1 0,15 4-387,7-4-387</inkml:trace>
  <inkml:trace contextRef="#ctx0" brushRef="#br0" timeOffset="40707.3283">17932 9379 9159,'-16'0'5031,"6"16"-258,2 10-129,-5 7-3870,12 7 0,-3 2 0,8 2-387,3-4 0,9-8 0,4-5-129,4-12 0,1-13-129,2-4 0,-3-19-129,3-5 0,-4-9 0,-3-2 0,-4-2-129,-3 3 129,-2 7-129,-5 5 258,-4 14-258,-2 10 258,0 0 129,0 17-258,0 12 258,0 1-129,-2 8 0,2 4-129,0-6 129,5 0-387,5-4-258,-1-21-1548,9-1-2838,-3-10-129,6-8-387,-1-16-387</inkml:trace>
  <inkml:trace contextRef="#ctx0" brushRef="#br0" timeOffset="41075.3494">18384 9414 8901,'-6'20'5160,"1"2"0,0-5-516,5 15-1935,0-8-2193,0 4-258,5-3 0,4 2-129,1-6 0,2-3-129,2-7 129,2-8-129,3-6 129,2-12-129,1-7-129,1-7 129,-1-7-129,-3-6 0,-1 4 129,-4 5-129,-4 6 0,-6 8 129,-4 19 129,0 0-129,0 0 129,-5 32 0,1 0 0,3 4 0,1 6 0,3 0-129,4-1-129,4-10-387,8 9-1935,-5-26-2451,6-6-129,-4-9-258,5-13-645</inkml:trace>
  <inkml:trace contextRef="#ctx0" brushRef="#br0" timeOffset="41479.3725">18858 8972 12900,'20'-9'5547,"-9"37"-387,-6 7-129,0 15-4386,-2 8-129,3 12-129,-1 2-258,0 3 0,0-7 0,2-2-129,1-11 0,1-14-129,-2-10 129,4-11-129,-3-17 129,1-6-258,-3-17 0,-6-10 258,0-4-258,-4-3 129,-9 2 0,-4 2 129,-3 8-129,-5 15 258,-3 6-129,1 10 0,0 11 129,7 11 0,4 6 0,7 0 0,9 0 129,2-1-129,13-2 0,6-5-129,10-5-129,-1-6-129,7-1-903,-5-14-2709,8 0-1419,-5-11-129,2-2-516</inkml:trace>
  <inkml:trace contextRef="#ctx0" brushRef="#br0" timeOffset="41827.3923">19168 9611 8643,'-13'14'5418,"13"-14"-516,6 4-129,13-4-3483,-3-7-258,11-1-387,-1-5-387,3-1-129,0 0 0,0-5 0,-6-1-129,0 0 129,-9-2-129,-5-1 0,-8 2 0,-6 4 129,-9 4-129,-8 7 129,-5 5-129,-6 4-129,-1 14 258,3 8-129,4 4 0,6 7 129,7 3-129,8-2 0,9 2 129,11-3-129,8-6-129,5-11-258,11 4-1419,-8-22-3225,7-3 0,-3-17-387,1-4-516</inkml:trace>
  <inkml:trace contextRef="#ctx0" brushRef="#br0" timeOffset="42239.416">19720 9002 11997,'12'-15'5418,"2"23"-258,-14 18-129,1 11-4257,-1 14-516,0 12 129,-1 6-129,1 5-129,0 0-129,1-5 129,0-5-258,2-12 129,0-6-129,-1-18 129,3-10-129,-5-18-129,0 0 0,6-8 0,-6-13 0,-5-4 0,-6-3 0,-6 6 129,-5 4 0,-5 6 129,-6 7 129,2 7 0,1 9 129,3 8 0,8 6 0,11 5 129,8-1-129,7 7 129,12-6-129,8 0 0,4-1-129,6-7 0,1-7-387,-4-15-1548,4 0-3354,-10-12-129,-1-9-387,-5-14-645</inkml:trace>
  <inkml:trace contextRef="#ctx0" brushRef="#br0" timeOffset="45714.6147">20678 9169 6450,'-34'-5'5031,"9"23"0,-3 11-516,-5 7-2709,5 24-1032,-3 2-129,11 15 0,-2 4-258,12 5-129,8-4-129,4-7-387,16-7-1032,0-17-3225,13-8-387,0-20-387,4-12-258</inkml:trace>
  <inkml:trace contextRef="#ctx0" brushRef="#br0" timeOffset="46098.6366">21179 9366 6450,'10'-44'5031,"-10"28"-387,-5 4-258,-15 5-3741,7 7 129,-8 3-258,1 15 0,-5 3-129,5 13 0,0 4-129,10 7 129,3 3 0,6 6-258,3 0 0,6-1-129,4-1-129,0-4-129,3-3-645,-9-16-1290,2-3-2322,-8-10-387,0-6-387,0-10 0</inkml:trace>
  <inkml:trace contextRef="#ctx0" brushRef="#br0" timeOffset="46259.6458">20925 9712 7224,'-8'-19'5031,"8"19"-258,17-7-258,3 7-3483,2 0-516,6 3-258,3 4-774,-5-7-2580,6 0-1419,-3 0-516,-1-5-258</inkml:trace>
  <inkml:trace contextRef="#ctx0" brushRef="#br0" timeOffset="46466.6576">21323 9561 8127,'0'0'5160,"7"6"-387,-7 4 0,4 11-3870,-4 1-387,0 7 129,0 4-645,0-1 129,0 0-258,0-7-516,7 4-2064,-7-29-1935,10 11-387,-2-17-129,2-13-516</inkml:trace>
  <inkml:trace contextRef="#ctx0" brushRef="#br0" timeOffset="46611.666">21390 9349 9417,'-8'-7'4644,"5"13"-1677,3 5-2967,0 3-4902,2 3 0,6-2-516</inkml:trace>
  <inkml:trace contextRef="#ctx0" brushRef="#br0" timeOffset="47003.6885">21549 9536 4386,'11'39'4773,"-6"-17"-516,2 9-129,-1 0-3483,-2 0-129,4 1 0,-2-4-129,4-1 0,-3-8-129,4-6 129,0-11-129,4-2 0,2-11 0,0-9-129,-1-5 0,4-5-129,-4 0 258,-2-2-258,-4 5 129,2 7 0,-9 4 0,-3 16 129,0 0-129,0 0 129,0 14-129,0 7 0,0 0 0,2 10 0,3-6-129,0 0 0,2 2-258,0-7-387,8 2-2838,-6-12-1161,1-3-387,-1-7-258</inkml:trace>
  <inkml:trace contextRef="#ctx0" brushRef="#br0" timeOffset="47195.6993">22059 9463 6708,'1'37'5289,"-1"-8"-387,0-1-516,-1-1-2451,3 9-2322,-2-13-1290,5 5-2838,-3-3-129,2-7-516,-4-18-129</inkml:trace>
  <inkml:trace contextRef="#ctx0" brushRef="#br0" timeOffset="47363.7089">22029 9204 9417,'-9'-17'5160,"9"17"-645,0 0-1419,0 0-7482,0 19-387,10 0-258,1 1-516</inkml:trace>
  <inkml:trace contextRef="#ctx0" brushRef="#br0" timeOffset="47638.7247">22320 9057 6321,'18'-27'5547,"-18"27"-516,8 14-258,-1 24-1548,-5-5-2838,5 15 258,-1 4-258,1 8-258,-3 4 258,1 2-129,-3-1 0,1-3-129,-3-5 0,0-9-129,3-3 0,-1-12-258,5-3-774,-7-30-2580,15 17-1548,-6-18-129,3-7-516</inkml:trace>
  <inkml:trace contextRef="#ctx0" brushRef="#br0" timeOffset="47799.7339">22318 9587 9030,'2'-11'5160,"12"8"-387,3 1-387,10-4-5031,3 3-3612,-1 3-258,-4 3-774,1-1-129</inkml:trace>
  <inkml:trace contextRef="#ctx0" brushRef="#br0" timeOffset="48195.7566">22703 9582 2322,'22'1'4644,"-10"-1"-258,0 0 129,5 1-2838,-9-3-387,8 1-258,-7-11-258,9 7 0,-7-11 0,2 6-129,-6-6-258,1 1 0,-7-3-129,-1 1-129,-5 1-129,-6 3 129,-4 4-129,-2 5 0,-5 4 129,1 3 0,-1 10 258,1 9-129,1 3 129,9 4-129,3 1 129,8 2-129,0-2 0,9-1-129,6 1 0,3-5-129,3-4-129,0-7-387,8 8-1677,-6-20-2451,0-1-516,-1-8-129,2-8-516</inkml:trace>
  <inkml:trace contextRef="#ctx0" brushRef="#br0" timeOffset="48406.7686">23068 9169 10707,'27'16'5547,"-5"22"-258,-2 12 0,17 18-4644,-12 7-129,5 13 0,-11 4-258,-1 2-387,-2 6-1677,-16-17-3483,-3-14 0,-10-20-516,-5-22-387</inkml:trace>
  <inkml:trace contextRef="#ctx0" brushRef="#br0" timeOffset="50407.8832">6699 11115 10320,'8'18'4902,"-23"6"-258,-3 25-129,-11 6-3354,5 21-258,1 4 0,8 7-258,5-1-129,10 5-129,8-5-258,13-13-258,13-7-1161,1-19-3225,8-11-129,-3-10-516,-2-5-387</inkml:trace>
  <inkml:trace contextRef="#ctx0" brushRef="#br0" timeOffset="50658.8975">6902 11687 13932,'0'-16'5031,"0"-1"-387,0 17 129,11-10-4515,2 10-129,4 0 0,6 5 129,5 0-258,5-1-129,8 6-645,-8-8-3741,8 2 0,-6-4-387,-1 0-258</inkml:trace>
  <inkml:trace contextRef="#ctx0" brushRef="#br0" timeOffset="51254.9315">7516 11386 13803,'-26'35'4902,"7"-14"-387,5 10 0,2-2-4386,7 4 129,5 2 0,3-1-129,8-5 0,11-3 0,2-5-129,5-5 129,2-8-129,1-7 129,-1-2-129,2-10 0,-2-7 0,-5-3-129,1-4 258,-4 0-129,0-3 0,-2 3 0,1 2 0,-1 4 0,1 6 0,1 6-129,2 5 129,-2 2 0,1 7-129,-3 6 129,-1 5 0,-2 0 0,-2 0-129,-7-2 129,-3 3-129,-6-1 129,0-3 0,-8-2-129,-8-2 129,-6-3 0,-7-3 0,-7-3 0,-4-4 129,-4-14-129,0-11 129,0-10 0,0-4 0,6-4 0,3-6 0,8 7-129,3 4 129,4 8 0,5 12-129,1 11-129,5 9-258,-1 0-1806,8 24-2451,0 0-129,5 9-258,6 2-387</inkml:trace>
  <inkml:trace contextRef="#ctx0" brushRef="#br0" timeOffset="51503.9459">8450 11811 14835,'18'6'5289,"-18"-6"0,0 22-516,-4-3-4128,0 4-387,-3 3-129,-3 6-258,7 10-3483,-6-10-1290,3 0-387,-3-17-129,9-15-903</inkml:trace>
  <inkml:trace contextRef="#ctx0" brushRef="#br0" timeOffset="53299.0485">8943 11368 11481,'-3'22'4644,"3"7"-387,0 3 0,0 11-3999,5 1-129,2 2 0,0-1 0,2-8 0,4-8 0,-1-10 0,4-12 0,1-7 129,1-10-129,0-11 0,0-5 0,-2-7 0,-4-6 0,0 4 0,-7 1-129,0 6 0,-5 5 0,3 7 0,-3 16 0,0 0 0,0 0 0,11 22-129,-4-1 129,3 0 0,2 4 0,0-3 0,2-6 0,0-4 129,2-9-129,-1-3 129,2-9-129,0-9 0,2-6 129,-1-3-129,-2 1 0,-1 1 0,-4 3 0,0 8 0,-11 14 0,13-1 0,-13 10 129,0 14-129,0 7 0,0 1 0,3 4-129,-1-3-387,7 5-1677,-1-14-2322,7-4 0,1-15-645,7-4-129</inkml:trace>
  <inkml:trace contextRef="#ctx0" brushRef="#br0" timeOffset="53683.0705">9778 11318 11352,'-39'18'4902,"13"0"-258,-2 1-129,0 8-4128,3 5-129,5 0 129,3 0-129,10-2-129,7-2 0,7-3 0,13-5-129,3-7 0,5-8 0,2-5 129,4-4-129,-4-9 0,-2-6 0,-3-5 0,-8-3 0,-7-3 0,-6 1 0,-4 2 129,-6 5-129,-4 5 129,-8 6-129,0 9 129,0 4 0,0 12-129,4 7 0,6 5 0,6 4-129,2-6-516,17 9-3225,2-13-645,12-6-516,3-8-129</inkml:trace>
  <inkml:trace contextRef="#ctx0" brushRef="#br0" timeOffset="53892.0824">10307 11282 9030,'0'9'5160,"-13"10"-387,-9 3-129,3 14-1548,-5 1-2967,1 0 129,2 1-258,0-4-129,4 1-516,-1-16-1677,8-2-2064,-3-10-387,13-7-129,-12-6-387</inkml:trace>
  <inkml:trace contextRef="#ctx0" brushRef="#br0" timeOffset="54071.0926">10068 11375 10062,'-2'-16'5160,"2"2"-387,0 14 0,5 9-3096,7 16-774,1-1-258,5 8-129,3 2-387,1 1-129,4 3-516,-2-9-774,12 0-3354,-9-14-258,4-4-258,0-11-516</inkml:trace>
  <inkml:trace contextRef="#ctx0" brushRef="#br0" timeOffset="54312.1065">10676 11127 11481,'-5'-5'5160,"-5"10"-516,-7 12 129,3 13-4128,-10 4-129,3 15-129,1 4-129,5 6 0,9 3-129,6-5-129,6-2-387,12-13-645,15 2-3612,3-19-258,10-7-258,2-12-258</inkml:trace>
  <inkml:trace contextRef="#ctx0" brushRef="#br0" timeOffset="54551.12">11126 11405 10191,'-33'-36'5160,"11"20"-258,-2 10-129,-4-3-2838,4 9-1677,0 7 0,2 11-129,8 5-129,5 6 129,6 7-129,3 3 0,10 0-129,7 1 129,8-4-645,-1-12-1032,10 1-2967,-5-13-258,4-6-129,-4-8-774</inkml:trace>
  <inkml:trace contextRef="#ctx0" brushRef="#br0" timeOffset="54787.1335">11280 11193 11094,'10'-26'5418,"-1"24"-645,7 11 258,-3 6-3999,4 19-516,-1 5 0,0 14-129,-5 6-387,-2 6 129,-7-2-129,-2-3 0,-2-5-258,-7-11-258,4 2-2580,-6-25-1806,6-9 0,5-12-774,0 0 0</inkml:trace>
  <inkml:trace contextRef="#ctx0" brushRef="#br0" timeOffset="56099.2087">11595 11015 8514,'0'-23'5289,"0"23"-258,15-14-516,4 12-3225,-1-6-516,7 4-129,1 1-129,3 3-258,1 0-129,0 0 0,-1 1-129,-3 2 0,-4 4 0,-3-1 129,-5 1-129,-6 6 0,-4 2 129,-4 0 0,-1 2 129,-5 3-258,-2 5 258,-3 5-258,3 4 129,1 0-129,3 4-129,2 11 129,2-1 0,2 4 0,5 2-129,3 3 258,3-1-258,-1-1 129,-1-3 0,-2-8 0,-4-3 129,-3-7-129,-2-7 258,-3-5-129,-8-7 129,-3-4-129,-3-6 0,2-4-129,1-1-516,-8-7-2838,22 7-1677,-11-21-258,11 3-258,11-4-645</inkml:trace>
  <inkml:trace contextRef="#ctx0" brushRef="#br0" timeOffset="92229.2752">1398 16002 9159,'-7'-14'4902,"7"14"-129,5 2-516,-5-2-3225,16 21-258,-4-1-258,5 11-258,3 4 0,3 9-129,2 4-129,0 7 129,0-1-129,1 2-129,-1 6-129,-5-1 0,-1 0 0,-8-5 0,-4 0 258,-7-9 0,0-8 0,-10-5 129,-3-14 129,-5-13-129,-1-10 129,2-12-129,2-12-258,4-14 129,1-4 0,6-6 0,4-8 129,10-3 0,10-3-129,5-1 0,1-2-129,10 10 129,-2 1 0,3 4-129,-2 7 129,1 5-129,-10 9 387,-4 8-129,-6-1 129,-6 5-129,-8 4 0,-2 1-129,-10-3-129,-3 1 258,-6 0-387,-2 2 258,1 11-258,-2 2 258,2 2 0,0 13 0,5 7 129,5 6-129,3 4 258,7 9-258,0-7 258,9 5-129,6-6 0,7-4 129,2-2-129,7-6 0,0-10 129,2-5-516,6 4-1290,-9-15-3225,5-3-129,-6-9-387,-2-3-645</inkml:trace>
  <inkml:trace contextRef="#ctx0" brushRef="#br0" timeOffset="92732.304">2560 15801 6063,'-30'25'5031,"16"-6"-258,-9 1-387,8 21-2580,-13-4-387,11 22-258,-5 5-387,9 12-129,0 0-258,10 12 0,3-3-258,10 1 129,7-9-258,4-8 0,10-8-258,-1-11-645,12 3-3999,-8-24 387,1-1-903,-5-13-258</inkml:trace>
  <inkml:trace contextRef="#ctx0" brushRef="#br0" timeOffset="99168.6721">3085 15923 3483,'0'0'4773,"-4"-12"0,4 12-387,-14-1-1677,8 8-1548,-7-4 129,6 17-387,-6 4-387,5 4-129,-1 7 0,0 11-129,4 2-129,0 6-129,5 7 0,0 4 0,5 0-129,5-1 129,4-3-129,0-11-129,8-1-516,-4-20-774,9 0-2838,-7-19-387,5-6-129,-9-6-645</inkml:trace>
  <inkml:trace contextRef="#ctx0" brushRef="#br0" timeOffset="99444.6879">3251 16366 7353,'0'0'4902,"0"0"0,0 0-516,0 0-2967,0 0-387,20-4-129,-6-1-258,6 5-258,0-4-129,5 1 0,-1-1-129,2 1-129,-2-3 0,1 0-387,3 6-1032,-7-10-3225,4 9-129,-6-7-387,2 5-387</inkml:trace>
  <inkml:trace contextRef="#ctx0" brushRef="#br0" timeOffset="100188.7304">3877 16031 7611,'1'-15'4773,"-1"15"129,-6-3-645,-5-1-2967,4 14-387,-5 5-258,2 6-129,1 3-258,3 6-129,2 1 0,4 4 0,0 0-129,7-1 129,5-6-129,5 0 129,1-7-129,5-3 0,1-7 0,2-6 0,-2-5 129,1 0-129,-2-5 0,-2-7 0,1-5 0,-3-5 129,-1 0-129,0-5 0,-1-1 129,3-4-129,0 3 129,1 2-129,0-1 0,0 5 0,2 9 0,-2 6 0,-1 5 0,-2 3 0,1 5-129,-3 8 129,-1 5 0,-3 1 0,1 2-129,-4-1 129,0 2 0,-3 0 0,-4-1-129,-2 0 129,0-4 0,-5 1 129,-7-5-258,-3-2 258,-3-5-129,-1-6 129,-6-6 0,-1-9-129,-3-5 0,-2-7 129,-3-7-129,1-1 129,0 1-129,1-2 129,1 6-129,2 2 0,2 3 129,4 9-129,1 3 0,3 3-129,5 6 0,3 3 0,11 1-387,-12 4-645,15 13-3612,-3-17 0,11 28-387,-4-15-516</inkml:trace>
  <inkml:trace contextRef="#ctx0" brushRef="#br0" timeOffset="100468.7464">4612 16334 9159,'34'13'5160,"-26"-10"-258,1 1-258,-9-4-3612,6 12-387,-6-12 0,1 27-387,-1-4 0,0 4 0,-3 3-387,-3 2 0,2 6-903,-9-9-3870,9 4 0,-5-12-516,6-2-258</inkml:trace>
  <inkml:trace contextRef="#ctx0" brushRef="#br0" timeOffset="101992.8337">5126 15923 7482,'-7'0'4644,"-5"-1"129,12 1-774,-19-2-2709,19 2-387,-18 12-516,9 2-129,2 9-129,0 7 129,0 5-129,3 7 0,3 1 129,1 6 0,5-5-129,6 0 0,3-5-129,6-3 129,4-13 0,3-4-129,-1-8 129,6-8 0,-2-4-129,1-9 129,-1-7 0,-5-8-129,-2-3 129,-6-5 0,-6-4-129,-7-2 129,-4-1-129,-7 1 129,-9-4-129,-6 5 0,-2 5 0,-5 1 0,1 8 0,-1 6-129,5 4-129,0 7 0,9 7-387,0-6-1032,15 6-2838,0 0-258,0 0-387,0 0-258</inkml:trace>
  <inkml:trace contextRef="#ctx0" brushRef="#br0" timeOffset="102668.8723">5443 15688 10191,'0'0'4902,"0"13"-129,0-13-516,24 7-3612,-6-4-387,4 1 0,3-1 0,5 3 0,2-1-258,-2-1 258,0 0-129,-1 2 0,-6-2-129,0 3 258,-6 0-129,-3 1-258,-5 3 387,-9-11-387,7 17 258,-7-17-129,-2 12 129,2-12-258,-14 13 258,14-13-129,-12 12 0,7-1 0,2 2-129,2 6 129,1 6 0,0 4 0,0 11-129,4 2 129,-1 4 0,1 1 0,1 3 0,2 0 0,0 1 0,-1-7 0,0 6 0,-1-4 129,1 0-258,-4-6 258,-1-4-129,-1-4 129,-4-6-129,-5-4 0,-2-8 0,-5-8 0,-3-4 0,1-2 0,-3-1 0,-1-4-129,6-2 129,0-4-258,6 4-258,-3-20-2451,13 27-1548,-2-32-645,2 32 0,15-31-645</inkml:trace>
  <inkml:trace contextRef="#ctx0" brushRef="#br0" timeOffset="103328.91">6204 15541 10320,'0'-35'5031,"7"30"-258,2 5-129,6 12-3999,2 11-129,7 15-129,2 12 0,-1 16-258,1 6 129,-2 11-258,-3 4 129,-7 2 0,-4 2 0,-8 7-129,-2-9 0,-7-6 258,-7-10-387,-3-13 258,0-13-258,1-11-645,13-4-3870,3-32-258,0 0-129,0 0-903</inkml:trace>
  <inkml:trace contextRef="#ctx0" brushRef="#br0" timeOffset="104112.9549">7133 15912 10320,'28'7'5031,"-8"-1"-516,-3-6-129,5 0-3870,-1 0-387,4 5 0,-2-3-129,0 0-129,2 8-387,-8-10-516,7 12-3096,-13-6-387,-1 4-258,-10-10-387</inkml:trace>
  <inkml:trace contextRef="#ctx0" brushRef="#br0" timeOffset="104312.9663">7137 16206 10062,'5'10'5160,"3"-10"-387,12 4-129,0-4-3999,8 4-129,2-1-258,4 2-258,7 7-774,-10-12-3741,14 7-258,-8-7-129,1 3-645</inkml:trace>
  <inkml:trace contextRef="#ctx0" brushRef="#br0" timeOffset="105117.0122">8534 15451 5805,'-26'-30'4386,"6"21"-258,-6 9 0,-3 0-3354,5 15 129,-2 0-129,9 16 0,-2-5 129,12 12-258,0-3-129,9 6-129,5-3 129,5 6-129,3-3-129,4 4 0,-1 0 0,0 0-258,-3-3 258,-2 8-258,-6-9 129,-4-2-129,-3-2 0,-7-6 0,-5-6 0,-6-3 0,-2-8 0,-2-5 0,0-2 0,1-5 0,2-2 0,2-1 0,5-2 0,12 3 0,-7-5 0,7 5 0,7-2 129,7 2-129,3 4-129,2 4 129,0 6 0,5 3 0,0 4 0,-4 6 0,-4 0 0,-4 3 0,-3 10 0,-3 6 129,-6-7-129,0 4 0,-6-4 0,2-2 258,-3-4-258,7 0 129,0-16 0,7-3-129,8-1 0,3-10-645,17 7-3870,-8-10-258,11 0-258,0-6-516</inkml:trace>
  <inkml:trace contextRef="#ctx0" brushRef="#br0" timeOffset="107281.1361">9571 15856 10062,'-7'26'5160,"-5"9"-645,-9 2-129,-1 14-4128,-2 2 129,1 7-129,0-1-129,3-2 0,2-3-258,3-6 129,6-14-516,-2-15-1161,10-1-2580,1-18-516,0 0 0,0-18-516</inkml:trace>
  <inkml:trace contextRef="#ctx0" brushRef="#br0" timeOffset="107521.1499">9302 15880 8901,'-11'-32'5160,"11"32"-387,0 0-129,11 32-2967,-1-14-774,10 18-258,1 2-258,5 6 0,3 3-258,5-1 129,-1-4-129,6-2-129,-3 0 0,2-10-258,4-3-258,-7-14-903,7 7-3225,-9-15-387,2 5-129,-11-13-645</inkml:trace>
  <inkml:trace contextRef="#ctx0" brushRef="#br0" timeOffset="107801.1659">10058 15397 10449,'4'-32'5418,"-4"32"-645,16 19 129,-13 21-4386,5 20-258,5 14 129,2 16-129,-2 20 129,2 2-129,-2 1-129,0-3 0,-3 3 0,-5-8-129,2-5-516,-7-23-3612,5-9-774,-3-23-387,3-8-387</inkml:trace>
  <inkml:trace contextRef="#ctx0" brushRef="#br0" timeOffset="109076.2388">11613 15841 4386,'23'-3'5031,"-23"3"0,8 14-387,-8-14-2322,-4 30-1161,-10-3-387,3 11 0,-9 1-129,0 6-258,-4-4-129,3 1-129,-4-5-129,2-7-387,9 1-1935,-2-23-2322,5-4-129,-1-12-387,7-13-516</inkml:trace>
  <inkml:trace contextRef="#ctx0" brushRef="#br0" timeOffset="109301.2517">11347 15783 10965,'-2'19'5289,"11"5"-387,2-6-129,6 12-4257,3 0-129,9 7 0,1 2-258,2 6 0,3-4-129,1-2 0,-3-3-129,1-7-387,4 4-1290,-7-19-3096,6 0 0,-4-14-516,3 0-516</inkml:trace>
  <inkml:trace contextRef="#ctx0" brushRef="#br0" timeOffset="109709.275">12357 15766 6966,'11'-12'5289,"-11"12"-516,0 0-129,-12-6-3354,2 13-774,-10 4 129,4 6-387,-8 1 258,3 4-387,-4-1 129,1 6-129,-2-3 129,3-1-129,3-3 129,5 0 0,3-3-129,5-2 0,7-4 0,0-11 0,12 13 0,3-7-129,6-1 0,5 0 129,3-2-129,0 1-129,1 2-129,-2-5-129,-2 10-258,-9-11-774,7 17-1935,-24-17-1419,9 16-387,-9-16-258,-14 23 0</inkml:trace>
  <inkml:trace contextRef="#ctx0" brushRef="#br0" timeOffset="109889.2853">12167 16217 4902,'-34'20'5418,"26"-17"-258,8-3-258,0 0-1677,12 6-1935,-1-6-645,7 2 0,-1 4-387,8-2-129,0 3-129,2-4-516,6 8-1548,-4-11-2580,5 0-516,-3-4-129,5-3-516</inkml:trace>
  <inkml:trace contextRef="#ctx0" brushRef="#br0" timeOffset="110273.3073">12775 15758 7998,'-38'56'5031,"19"-19"-258,3 18 0,-1-3-3999,11 6-129,2-2 0,9 1-258,9-9-129,10-3 0,7-15-129,3-11 0,6-13-129,1-6 129,-2-11 0,-2-11 0,-2-14-129,-8-4 129,-9-8 0,-10-4-129,-8-3 0,-9 3 0,-15 2 0,-5 9-129,-8 13 129,-3 9 0,-4 14-258,4 5-516,11 15-3741,-1-1-387,14 7-258,9-10-516</inkml:trace>
  <inkml:trace contextRef="#ctx0" brushRef="#br0" timeOffset="111037.351">13211 15290 10449,'0'0'5160,"0"0"-387,2-17-903,-2 17-3225,17 0-258,-2 3-129,4 1 0,4 0-258,1 3 0,5 1 129,2 6-129,-3 0 0,-5 4 0,-5 8 129,-7 5-129,-7 9 0,-6 4 0,-9 5 129,-8 5 0,-4 1-258,-1 0 258,6-2-258,2-4 258,9-5-129,7-5 129,5-7-129,13-9 129,5-1 0,6-12 0,1-3 0,1-6-129,-1-1 258,-8 0-129,-6-2-129,-8-3 129,-8 5 0,0 0-129,-13 4 129,-3 7-129,-3 7 0,1 6-129,1 3 129,4 8-129,6 4 129,3 1-129,4 3 129,9 1 0,2 6 0,0 0 0,0 0 129,-2-3-129,-8-1 0,-2-3 0,-8-2 0,-4-3-129,-5-16-1290,3 1-3741,-4-17 129,8-6-516,6-18-645</inkml:trace>
  <inkml:trace contextRef="#ctx0" brushRef="#br0" timeOffset="193992.0957">7781 17541 4902,'2'-38'5160,"-2"26"-516,0 12-1161,-17-29-903,17 29-387,-16-19-774,9 19-129,-10-4-387,4 4-258,-4 0-258,-1 2 0,-4 8-129,0 5-129,-2-1 0,2 3-129,-2 10 0,3 7 0,1 16 0,1 5 0,5 33 129,3-9 129,6-3-258,5 13 129,0-2 129,5-10-258,7-17 258,6-7-258,-18-53 129,48 52-129,-48-52 258,58 26-387,-58-26 129,59-8-129,-59 8 129,54-50 258,-30-9-387,-2-5 129,-6-9-129,-1-8 0,-6 1 129,-1-12 129,-6 13-129,-2 18-387,-2 7 516,-4 19-258,-1 18 129,-4 13 0,11 4 0,-14 29 0,8 13-129,6-2 258,0 18-258,5-13 129,7 16 129,2 8-516,3-6 387,-17-63 129,41 78-129,-41-78-258,40 80-258,-40-80-2709,35 61-1806,-35-61 129,0 0-774,36-5-129</inkml:trace>
  <inkml:trace contextRef="#ctx0" brushRef="#br0" timeOffset="194388.1184">8153 18244 7998,'17'66'5547,"-17"-66"-258,0 0-387,0 0-2322,24-69-1806,-24 69-129,0 0-258,21-81 129,-11 33-516,-3 27 387,-2-6-516,-5 27 129,10 0 0,-10 0 129,9-9-258,-9 9-387,11 30 645,-11-30-129,0 0 129,18 52 0,-18-52 0,11 49 0,-11-49 0,10 55 258,-10-55-258,10 67-129,-10-67-258,0 0-129,0 0-903,7 57-3870,-7-57 129,0 0-645,0 0-387</inkml:trace>
  <inkml:trace contextRef="#ctx0" brushRef="#br0" timeOffset="194616.1313">8221 18362 11223,'0'0'5676,"0"0"-129,0 0-387,0 0-4257,0 0 0,39 23-387,-39-23-129,0 0-129,43 0-129,-43 0-129,0 0-129,55-1 0,-55 1-903,37 21-3999,-37-21-258,43-15-387,-43 15-129</inkml:trace>
  <inkml:trace contextRef="#ctx0" brushRef="#br0" timeOffset="195547.1846">9202 17240 8385,'9'7'5031,"-14"-3"-258,-5-3-258,10-1-3483,-18 2 129,6 4-516,-3-6-258,3 2 0,-2 0-129,-2 0-129,1-2 129,0 0-129,-3 2 0,3 1 0,2-2-129,-2 3 129,3 2-129,3 5 129,0-3-129,2 4-129,2 2 129,0 3 0,1 9 129,4-1-129,-3 3-129,0 2 129,3 6 0,0 6 0,-3 12 0,2 0 0,0 3-129,-1 3 129,0 1 0,1-12 129,1 7-258,0-6 129,0-26 0,0-24 0,5 28 0,-5-28 129,13-3 0,-4 3 0,3 0 0,0-3 0,6-8 0,0 11 0,1-9 0,3 0-129,-2 5 129,1-5-129,-1 2 0,0 7 0,0 7-129,-20-7-258,31 13 129,-18-5-516,3 5-1290,-11 0-3096,4-8 258,-9-5-516,0 0 0</inkml:trace>
  <inkml:trace contextRef="#ctx0" brushRef="#br0" timeOffset="195780.198">9085 18319 9933,'0'0'5805,"0"0"-645,40 18 0,-40-18-4257,0 0-387,43-6 0,-43 6-258,43-19-387,-43 19-645,59 0-3870,-59 0-387,57-18-516,-31-8 129</inkml:trace>
  <inkml:trace contextRef="#ctx0" brushRef="#br0" timeOffset="196472.2376">9977 17386 8514,'3'-25'5031,"-3"25"-129,-8-20-258,8 20-3354,-27-16-129,11 16-516,-8 2-258,2 6 0,-7 7-258,5 9 129,0 0-129,5 11 0,-1 4 0,7-1 0,7 5-129,6 9 129,6 8-129,8-21 129,7-1 0,9-13 0,3-16 0,3-6 0,0-3 0,-1-24 0,-5-26 129,1 13-258,-9-2 129,-6 3-129,-5-3 0,-6-4 129,-5 1-129,1 9 0,-9 1 0,-3 10 0,1 5 129,-2 7-129,1 10 0,1 18 0,4 11 0,2 6 0,4 8 0,2 6 0,6 4 0,4 9 129,3 5-258,3-10-129,7-7-387,-6-8-2451,10-4-1806,-6-11-387,8-18-129,-9-18-903</inkml:trace>
  <inkml:trace contextRef="#ctx0" brushRef="#br0" timeOffset="196907.2624">10396 17769 8514,'-11'-2'5676,"11"-32"-645,2 8-129,1 1-2193,6 1-1935,1 1-129,3 10-387,0 4-129,-1 8 0,1 8-129,-1 6 129,-5 13-258,-2 11 129,-5 15 0,0 7-129,-2-3 129,-6 10-516,-2-8 516,-4-6-129,14-52 258,-17 75-129,12-60 129,5-15-387,0 0 387,0 0 774,0 0-903,0 0 129,44 5 129,-44-5-258,43 0 0,-43 0-645,53-1-4515,-32 1 129,9-19-516,-5-7-258</inkml:trace>
  <inkml:trace contextRef="#ctx0" brushRef="#br0" timeOffset="197363.2885">11178 17583 10320,'-8'14'5676,"18"-21"-516,10-1 129,3-3-3999,8 2-516,5 1-258,11-1-129,2 5-129,4 3-129,0 1 0,-1 0-258,-2 0 129,-4 3-258,-2 1-129,-11 1-258,1 1-903,-17-6-3483,2 0-258,-19 0-387,15-20-387</inkml:trace>
  <inkml:trace contextRef="#ctx0" brushRef="#br0" timeOffset="197619.3032">11623 17320 9933,'-9'-7'5418,"9"7"-387,9-5 129,1 2-4128,13 3-387,2 1-129,7 9-129,1 6-258,3-1 129,0 7-129,-6 4 0,-3 5-129,-5 5-129,-5-4 129,-8 3 129,-4 4-258,-5-7-129,-8 2-387,-10-8-3483,6-11-645,-4-15-645,3-4-258</inkml:trace>
  <inkml:trace contextRef="#ctx0" brushRef="#br0" timeOffset="198236.3384">13354 16980 7998,'13'-66'5289,"-13"66"0,11-14-516,-6 25-3096,-5 17-1419,2 15 129,-2 14-129,0 14 129,-4 9-129,-3 4-129,-3 3-129,-7 6 258,-3-9-258,-5 1 129,-7-14-129,0-17 0,-3-20 0,1-27 0,0-14 0,1-28 0,7-9-129,9-9 129,6-7 0,7 2 0,7 8 0,11 21-129,10 8 129,8 15 0,7 4 129,2 2 0,5 15 0,3 7 0,-4 8 129,3 7 0,-4 3 0,-2 0 0,-2 16-258,0-1 0,-5-5-129,-3-9-129,0 6-1032,-11-19-4128,10-16 387,-9-12-774,5-40 0</inkml:trace>
  <inkml:trace contextRef="#ctx0" brushRef="#br0" timeOffset="198519.3546">14139 16775 10449,'0'0'5547,"-10"1"-516,-9 11 0,5 11-4515,-5 6-129,2 16 129,-3 1 0,4 18 0,2 0-129,4 7 0,5 0-129,5 7 129,5-9-258,9-12 0,3 11-258,6-13-387,8 5-1806,-1-18-2838,6-14-258,-2-22-516,4-5-387</inkml:trace>
  <inkml:trace contextRef="#ctx0" brushRef="#br0" timeOffset="199143.3903">14732 17039 5934,'9'-58'5289,"-9"31"0,0 9-645,-7-18-2193,-2 26-903,-10-4-516,-5 17-129,-5 7-387,-2 15 0,-6 11-258,3 13 129,-1 10-129,8 10 0,6 1 129,9-6-258,10 3 0,5-12 129,13-6-129,11-15 0,6-13-129,8-9 0,1-14 0,2-12 0,-3-14 129,-3-4-129,-6-19 0,-4 2 0,-11-3 129,-7-4-129,-10 3 129,0 2-258,-7 6 258,-3 11-129,0 14 0,-2 13 129,4 7-129,4 13 0,2 19 0,2 8 129,2 7-129,5 5 129,2 3-129,2-5 129,5-1-258,-4-1 0,10-8-516,-7-14-903,18 0-3483,-14-22-258,10 1-387,-5-13-516</inkml:trace>
  <inkml:trace contextRef="#ctx0" brushRef="#br0" timeOffset="199399.405">15150 17289 11481,'0'0'5418,"8"0"-258,-8 0-387,0 0-3870,3 18-258,2 2 0,-4 0-258,1 7 0,0 4-129,3 3-129,-5-1 0,2-4-129,-2 6-129,0-11-129,3 1-516,-3-13-3096,0-12-1290,0 0-387,7-23-129,1-12-774</inkml:trace>
  <inkml:trace contextRef="#ctx0" brushRef="#br0" timeOffset="199715.423">15354 16622 13158,'0'0'5547,"0"0"-258,7 8-258,5 6-4386,10 1-258,3 8 0,3 7-129,4 5-129,0 7 0,-2 13 0,-4 5-129,-6 5 0,-6 5 0,-8 3 0,-6-1-129,-7-1 258,-10-10-258,-2-12-129,2-7-387,-7-24-1548,12-2-3096,-4-16-129,16-9-387,0-26-516</inkml:trace>
  <inkml:trace contextRef="#ctx0" brushRef="#br0" timeOffset="200407.4626">16878 16632 4902,'0'0'5031,"0"0"129,-17-17-645,0 14-1548,-14-11-2193,-4 6 0,-8-3-129,-3 7-129,-7 1-129,-1 3-129,-3 10 129,4 6 0,1 6-129,6 9 129,5 1-129,7 6 0,6 0 0,8 12 0,9-2 0,8-3-129,6 3 129,14-5-129,8-1 0,9 2 129,4-12-129,6-7 0,4 1-129,5-4 129,2-9-129,3-3 0,-4-1-129,-3-4 0,-1 2-258,-11-6-129,-1 1-387,-17-5-1677,-1 3-2709,-20 0 0,0 0-387,0 0-258</inkml:trace>
  <inkml:trace contextRef="#ctx0" brushRef="#br0" timeOffset="200655.4768">16361 17409 7740,'-33'27'5676,"28"-15"0,5-12-516,0 13-1290,0-13-2967,23 3-387,-4-3 129,5 0-129,6 6-258,6-1-129,4-2 0,5-3-258,7-2 0,1-2-258,4 4-1032,-10-11-3870,7-3 0,-10-8-516,-1 2-645</inkml:trace>
  <inkml:trace contextRef="#ctx0" brushRef="#br0" timeOffset="201359.5171">18040 16435 10707,'-13'30'5547,"-3"10"-516,1 23-129,-4-2-4773,3 18 0,-1 8 0,0 5 0,-3-13 0,2-2-129,-2-6 0,-2-14 129,-2-10-129,0-19 0,-2-20 0,0-8 0,-1-20 0,-1-13-129,4-11 129,4-4-129,5 0 129,6 3-129,9 6 258,4 6-258,16 16 129,9 17 129,10 6-258,6 21 258,3 11-129,4 4 129,1 5 0,-2 6 0,-3 1 0,-4-7-129,-4 3-129,-3-12-258,-2-2-1677,-4-19-3096,1-10-258,-4-18-387,6-12-258</inkml:trace>
  <inkml:trace contextRef="#ctx0" brushRef="#br0" timeOffset="201623.5322">18723 16327 9804,'-46'55'5676,"12"-5"-516,4 15-258,2-1-4257,4 15 129,4 6-258,11 9 0,3-1-258,7-5-129,11-4-129,5-4 0,9-7-387,-2-21-1032,17-8-3870,-6-23-129,2-9-387,-3-15-774</inkml:trace>
  <inkml:trace contextRef="#ctx0" brushRef="#br0" timeOffset="202179.5639">19417 16719 2451,'-26'-28'5031,"4"9"0,-1 7 0,-14-9-3483,7 18 0,-13-11 0,6 14-258,-11 7-129,7 17-258,-2 2-129,7 14-258,2 11-129,8 9-129,9 3 0,10 8-258,7-8 129,14-3 0,13-7-129,6-6 0,10-22 0,5-14 0,0-11 0,2-16 0,-3-21 0,-5-12-129,-9-9 129,-8-7 0,-10-1 0,-10-1 0,-4 7 0,-8 9 129,-9 18-129,2 9 129,-6 14-129,4 12 0,3 17 129,6 18 0,6 11-129,1 4 0,7 8 129,6 3-129,6-1-129,3-6-129,6-3-645,-3-23-1935,7 0-2451,-4-21-258,6-6-516,-10-15-258</inkml:trace>
  <inkml:trace contextRef="#ctx0" brushRef="#br0" timeOffset="202571.5863">19654 17044 11868,'-13'-7'5676,"11"-14"-387,8 16-1548,7-17-3225,6 13-129,4-5-258,-1 14 0,0 1-129,-4 13 0,-5 11 0,-6 10 0,-7 7-129,-4 2 129,-12 9-129,-2-2 129,-4-4 0,-1-9 0,1 3 0,5-8 0,3-11 129,9-5 0,5-3 0,0-14 0,16 12 0,2-9 0,6-1 0,-1-2-129,3 0 0,-2 0-387,3-2-258,-8-9-1548,10 3-3096,-12-10-258,4-2-516,-6-17-258</inkml:trace>
  <inkml:trace contextRef="#ctx0" brushRef="#br0" timeOffset="202847.6022">19930 16311 11352,'45'1'5934,"-14"20"-387,-3 0-258,10 15-4644,-2 12-258,3 15-129,-3 7-129,-7 18-129,-7 12 129,-8 9-129,-8-1 0,-6-7-258,-3-1 0,-7-13-129,-2-12-1290,-8-25-3741,11-28-129,-1-22-516,9-15-645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5:25:26.46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643 55 2451,'0'0'2451,"0"0"-129,0 0-387,0 0-387,0 0-387,0 0 0,-11 0-258,11 0-129,0 0 129,-26-6-387,26 6 258,0 0-258,-19 0 0,19 0 0,0 0-129,-24-8-129,24 8 0,0 0 0,-23-4 0,23 4-129,-20-2 0,20 2 0,-23-4 0,23 4 0,-24-9 0,24 9 0,-33-7-129,33 7 129,-35-6-129,19 2 129,-4 2-129,1 2 0,1 0 0,-1 0 0,19 0 0,-33-2 0,33 2 0,-29 0 0,29 0 0,-30 0 0,30 0 0,-26 0 0,26 0 129,-23 2-129,23-2 0,-22 2 0,22-2 0,-19 8 129,19-8-129,-21 2 129,21-2-129,-16 0 129,16 0 0,-20 0-129,20 0 258,0 0-258,-27 0 129,27 0-129,0 0 129,-20 9-129,20-9 0,0 0 0,0 0 0,0 0 129,0 0-129,-19 19 0,19-19 129,0 0-129,0 0 0,0 0 129,0 0-129,-2 20 0,2-20 0,0 0 0,0 23 0,0-23 0,-4 33 0,4-13 0,0-2 129,0 8-129,0-5 0,0 3-129,4 1 129,-1-3 0,3 2 0,-3-7 129,2 3-129,-3 5 0,0-7 0,-2-18 0,0 28 0,0-28 0,0 24 0,0-24 0,0 21 0,0-21 0,0 0 0,0 0 0,0 18 0,0-18 0,0 0 0,0 0 129,0 0-129,0 0 0,8 17 0,-8-17 0,0 0 0,0 0 0,0 0 0,2 20 0,-2-20-129,0 0 129,2 22 0,-2-22 0,0 0-129,0 0 129,8 20 0,-8-20 0,0 0-129,0 0 129,27 9 129,-27-9-129,22 8 0,-22-8 0,31 0 129,-31 0-129,37 0 0,-16 0 129,3-2-129,-5-9 129,7 7 0,-2 2-129,1 0 129,-3 2-129,1 0 129,-1 0-129,1-2 0,3 2 0,-7 8 0,2-4 0,0 1 0,-4-3 0,2 2 0,2 6 0,-21-10 0,24 4 0,-24-4 0,26 0 129,-26 0-129,32 6 0,-32-6 0,19 0 129,-19 0-129,27-4 0,-27 4 0,23 0 129,-23 0-258,0 0 0,0 0-387,0 0-1935,7 16-1548,-7-16-645,0 0 0,0 0-387</inkml:trace>
  <inkml:trace contextRef="#ctx0" brushRef="#br0" timeOffset="1269.0726">100 828 3483,'0'0'3741,"0"0"-645,12 8-387,-12-8-258,19 0-645,-19 0-258,0 0-516,22-4-258,-22 4-129,0 0 129,26 0-387,-26 0 0,20 0 0,-20 0-129,20 0 0,-20 0 0,25 4-129,-25-4 129,31 4 0,-31-4-129,28 1 0,-28-1 0,33 2 0,-33-2-129,34 2 129,-34-2-129,32 0 129,-32 0-129,33 0 0,-33 0 0,29 0 129,-29 0-129,31 0 0,-31 0 0,28 0 0,-28 0 129,30 0-129,-30 0 0,29 0 0,-29 0 0,24 0 0,-24 0 0,23 0 0,-23 0-129,19 0 258,-19 0-129,0 0 0,26 0 0,-26 0 0,23 0 0,-23 0 0,22 0 0,-22 0 129,21 0-129,-21 0 0,0 0 0,19 0 0,-19 0 0,0 0 0,0 0 0,19 0 0,-19 0 0,0 0 129,0 0-129,0 0 0,0 0 0,19-2-129,-19 2-129,0 0-645,0 0-3612,0 0 0,21-9-387,-21 9-516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03-19T14:54:27.2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2-03-19T14:54:29.828"/>
    </inkml:context>
  </inkml:definitions>
  <inkml:trace contextRef="#ctx0" brushRef="#br0">13258 13927 0,'0'0'0,"0"0"0,0 0 0,0 0 0,0 0 0,0 0 0</inkml:trace>
  <inkml:trace contextRef="#ctx1" brushRef="#br0">8475 12891 774,'0'0'1806,"0"0"387,0 0 387,0 0 129,0 0-258,0 0-129,-2-10-129,2 10-387,0 0-387,0 0-129,-7-11 0,7 11-387,0 0 0,-6-12-387,6 12 0,-10-7-129,3 1 129,7 6-258,-17-6 0,7 5-129,1 1 0,-5 0 0,2 0 0,-1 0 0,-1 6-129,0 2 0,0 1 0,-1 3 129,1 4-129,2 1 0,2 1-129,0 0 129,1 7 0,2-3 0,0 0 0,4 4 0,-1-1-129,3 1 129,1 1 129,0-1-129,3-4 0,2 0 0,2 2 0,2-6 0,4-3 129,1-1-129,0-4 129,4-2 0,0-2-129,1-2 129,2-4 0,-1 0 0,-1 0-129,0-2 129,-2 0-129,-3 0 0,0-3 0,-4 3 129,0 2-129,-10 0 0,12-3 0,-12 3 0,10-3 129,-10 3-258,0 0 129,12-6-387,-3 6-2322,-9 0-1935,10-9-129,-6-3-387,-4 12-387</inkml:trace>
  <inkml:trace contextRef="#ctx1" brushRef="#br0" timeOffset="1756.1005">9434 12812 1806,'10'-2'2967,"-10"2"0,0 0-258,0-12-129,0 12-258,0 0-387,0 0-258,-3-10-258,3 10-258,0 0 0,-8-7-387,8 7-129,-12-6 0,3 2-258,9 4-129,-17-7 0,6 6 0,-2 0-129,-3 2 0,1-1 0,-1 0 0,-1 4-129,1 0 129,0 1-129,2 4 0,-2-1 0,4 1 0,0 3 0,1-1 0,0 5 0,4-3 0,0 3 129,-2 3-129,4 1 0,0-4 0,2 2 0,2 1 129,0 1-129,1-1 129,2 0 0,4-2 0,3-1 0,2 0 0,4-5 129,2 1-129,-1-1 0,4-1 0,1-2 0,1-4-129,0-1 0,-3-1 0,0 2-129,-2-4 0,-2 1-258,-4-1-258,-2 0-645,-9 0-2064,0 0-1161,0 0-387,-5 0 0,-10 1-387</inkml:trace>
  <inkml:trace contextRef="#ctx1" brushRef="#br0" timeOffset="1995.114">9181 13241 8514,'-3'13'4644,"3"-13"0,4 3-387,8 6-2709,-12-9 0,17 9-516,-6-3-387,4 4-129,-1-2-258,2 0-129,2 1-129,-1-2-258,6-1-129,-7-6-1290,5-1-2709,-2-5-387,1 0-129,-3-4-516</inkml:trace>
  <inkml:trace contextRef="#ctx1" brushRef="#br0" timeOffset="2800.1601">9808 12727 11868,'0'0'4773,"0"0"-258,0 16-774,0-5-3096,11 6 129,-2 0-258,6 9 0,1-1-129,6 3-129,-3 5-258,3 6 129,-3-1-129,1 2 0,-2 4 0,-3-2 0,-3 3-129,-5-3 129,0-4-129,-6-7 129,-2-4-129,1-8 0,-2-3 0,2-16 129,-13 6 0,3-9-129,1-11 129,0-2-129,0-5 129,1-2 0,0-3 0,4-5 0,3 3 0,1-1 129,8-3-129,5 6 129,0 1-129,8-5 129,3 3 0,3 3-129,2-1 0,-2-1 0,2 4 129,-3-3-129,-4 3 0,-3 0 0,-7 1 129,-5-3-129,-7 2 0,-5 2 129,-9-1-129,-3 1 0,-3 4 0,-4 2 0,2 5-129,-1 7 129,6 2 0,2 7 0,5 10 0,7 6 0,3 5-129,7 9 258,5-5-129,4 6 129,3-4-129,4-6 129,3-2-129,0-4 129,0-10-129,1-7-129,1 2-1032,-10-10-3354,6-4-387,-7-6 0,-3-2-645</inkml:trace>
  <inkml:trace contextRef="#ctx1" brushRef="#br0" timeOffset="4543.2599">10722 12578 903,'8'-3'3870,"-8"3"-129,7-14 0,-7 14-1935,0 0-258,-4 0-387,-3 6-258,-5 5 129,0 13-129,-3-4-129,1 13-129,-5 3-129,5 7 0,1 0-129,6 8-129,3-5-258,4 3 0,4 0-129,6-8-516,7 6-1548,2-14-1806,0-3-387,0-8-129,5-7-129</inkml:trace>
  <inkml:trace contextRef="#ctx1" brushRef="#br0" timeOffset="5231.2992">11138 12602 3483,'9'-10'4773,"-9"10"-258,0 0 0,0 0-2709,0 0 0,0 0-387,-6 0-387,-4-1-258,2 1-129,-5 0-258,1 2 0,-4 0-129,1-1-129,-1 0 0,1 1 0,1 3-129,1-2 129,1 0 0,3 1 0,9-4 129,-12 13-129,12-13 129,-3 21-129,3-7 129,0 4-258,3 3 258,2 3-258,-1 5 0,0 1 0,-1 1-129,0 4 129,-3 2-129,1-1 129,-1 0 0,0-1 0,0-1-129,0-2 0,-1-4 129,0-6 0,-1-1 0,2-2 0,0-4-129,0-5 129,0-10 0,3 18 129,-3-18-129,11 11 0,-11-11 0,18 9 129,-9-6-129,5-2 129,1-1 0,1 0 0,1 0 0,1 0-129,-2-1 129,1-1-129,-2 2-258,-1-3-258,3 4-1290,-10-3-2967,5-3 129,-12 5-516,16-20-258</inkml:trace>
  <inkml:trace contextRef="#ctx1" brushRef="#br0" timeOffset="5699.326">11384 12618 6063,'8'-9'5160,"-8"9"-258,1 8-258,1 8-2322,-2-16-774,2 29-258,-2-11-645,1 5-129,-1 3-129,1 2-129,-1 4-129,0 3 0,0-3-129,-1 1 129,-2-1-258,3-3 129,0-2 0,0-4 0,0-6 0,2-4 0,3-2 0,-5-11 0,15 11 0,-6-10 0,2-1 0,0-1 0,2-1 0,-2-2 0,2-2 0,0 2 0,0 3-258,-1-3-258,2 8-2838,-7-5-1290,4 1-258,-11 0-258,18-7-516</inkml:trace>
  <inkml:trace contextRef="#ctx1" brushRef="#br0" timeOffset="5931.3393">11740 12998 13029,'8'34'5031,"-5"-14"-258,2 8-903,-5-6-3096,5 7-129,-5-1-258,0 4-129,0-3-129,0 1-129,0-1 0,0-5-258,-4 0-258,4-24-903,-6 22-3354,6-22-129,-10 0-258,6-19-645</inkml:trace>
  <inkml:trace contextRef="#ctx1" brushRef="#br0" timeOffset="6391.3656">11885 12653 10707,'9'0'4773,"-9"0"-129,1 12-129,-1 2-3999,0 8-129,-3 0-129,1 9-129,1 3 0,0 5-129,-2-1 129,3 3 0,0 0-129,0 1 129,2-4-129,3-1 258,2-10-258,2-3 129,3-8-129,1-4 0,8-12 129,0-6-129,2-13 129,3-4-129,-2-5 0,5-7 0,-6-3 0,0-1 0,-5 1 0,-4-2 0,-5 6 0,-2 0 0,-5 1 0,-2 9 0,-5 2 0,-2 5-129,1 5-258,-3 2-258,9 10-2064,-9 0-1806,9 0-387,0 0-258,0 0-258</inkml:trace>
  <inkml:trace contextRef="#ctx1" brushRef="#br0" timeOffset="6983.3995">12223 12466 9546,'0'0'5160,"0"0"-387,12-2 0,-4-6-3870,9 8-258,-2 0 0,5 0-258,0 0-129,2 1-129,-2 2 0,-2 1 0,-1-1-129,-3 1 0,-4 0 0,1-1 0,-11-3 0,8 10 0,-8-10 0,0 18 0,0-4 0,-5 2 0,2 1 129,-3 5 0,3 6-129,1-2 129,-1 6 0,2-1 0,1 1 0,0 3-129,0-1-129,1 4 258,2-3-258,-1-3 0,0 1 129,-2 0-129,0 1 0,0-3 129,0-4-129,-4-5 129,-3-1 0,-3 3 0,0-4 129,-2-5-129,0-6 0,1 1 129,1-2-129,0-3-129,10-5 129,-10 1-258,10-1-645,-6-9-2580,6 9-1161,0-17-516,0 17 0,9-27-645</inkml:trace>
  <inkml:trace contextRef="#ctx1" brushRef="#br0" timeOffset="7455.4265">12626 12407 8514,'30'29'5031,"-13"-4"0,-4 4-387,10 6-3612,-12-1 129,6 12-387,-3-4-258,-3 11-129,-2-4 0,-4 2-258,-3 1-129,-2 1 129,0-4-129,-5-2 0,-2-5 0,-2-8 0,-1-6-129,0-9-129,3 2-1032,-3-16-3612,10-5 258,-9-1-645,9-13-387</inkml:trace>
  <inkml:trace contextRef="#ctx1" brushRef="#br0" timeOffset="11391.6515">15264 12701 7224,'8'0'4773,"-8"0"0,0 0-387,0 0-2709,5 7-258,-5-7-387,2 20-387,0-5-258,0 6 0,0 7-129,-1 5-129,1 5-129,-1 6 129,-2 1-129,1 3 129,-6 1-258,0-3 129,-2-3 0,-2-6-129,0-2 0,-2-12 129,-1-3-129,2-8 0,-1-7 0,-3-5 0,1-3 0,0-11 0,-2-3 0,1-2 0,3-5 0,2-2 0,3 1 129,3 1 0,4 4 0,0 6 0,9 1 129,1 8-129,4 5 129,5 0 0,-2 9-129,6 5 129,-1 0 0,0 3 0,2 0 0,-2 3 0,-1-2-129,0 0 129,-1-2-129,-3-2 129,-1-3-258,1-4 0,0 4-645,-7-15-2064,6 3-1548,-2-10-387,1 2-258,-5-12-516</inkml:trace>
  <inkml:trace contextRef="#ctx1" brushRef="#br0" timeOffset="11979.6852">15902 12611 4257,'0'0'4902,"-5"7"-129,-4 7-129,-4-1-2064,1 13-1032,-5-6-387,4 11-129,-4 1-387,7 6 0,0-1-387,2 4 129,5 2-258,3 3 129,0-4-129,8 3 0,2-6-129,2-3 0,0-4 0,2-3-129,3-2-129,-5-13-645,12-1-3354,-12-9-516,4-2-129,-1-4-387</inkml:trace>
  <inkml:trace contextRef="#ctx1" brushRef="#br0" timeOffset="12367.7074">16316 12743 9417,'5'-15'4902,"-3"1"-387,-2 14-129,-11-12-3483,-1 9 129,1 3-387,-7 3-129,-1 13-129,-3 3-129,0 8 129,-1 5-258,5 3 0,2-1 0,9 4-129,3-5 129,5-1-129,11-4 0,4-3 0,7-6-129,0-6 0,4 2-387,-5-15-774,6 1-3354,-8-6 129,5-4-645,-8-9-258</inkml:trace>
  <inkml:trace contextRef="#ctx1" brushRef="#br0" timeOffset="12691.726">16472 12564 8901,'0'-11'5031,"13"2"-129,-3 9-387,5 7-2451,-2 3-1161,8 11-129,-1 2-258,1 6-129,-1 5-129,0 6 0,-5 5-129,-3-1 0,-5 10-129,-6 0 129,-1 2-258,-8 1 258,-6-2-129,-3-7 0,3-5 0,-1-7 0,2-9-258,2-9 129,8-4-774,3-14-2967,0 0-774,0-18-387,10 0-387</inkml:trace>
  <inkml:trace contextRef="#ctx1" brushRef="#br0" timeOffset="13659.7813">17558 12668 4902,'0'0'4644,"8"-1"-129,-8 1-129,0 0-2838,0 0 0,0 0-129,-6 0-516,6 0 0,-14 7-387,6-2-258,-7-3 0,1 3-129,0-2 0,-4 1-129,-2 1 0,0-2 129,-1-1-129,2 3 0,0-2 0,4 0 0,1-1 0,2 4 129,3-4-129,9-2 129,-12 10-129,12-10 0,-8 16 0,6-4 0,-1 2 0,3 2 0,0 6 0,-2 1 0,1 1 0,1 4 129,0-1-129,0 0 0,0 4-129,-2-5 258,0 1-258,2-4 258,-3-5-258,3-1 129,0-3 0,0-14 0,0 17 0,0-17 0,0 0 129,10 9-129,0-9 129,1 2 0,4-2 0,4 0-129,0-2 129,3 2 0,-1 0 0,1 3-129,-1-3 129,-1 2-129,0-1 0,-4-1 0,-1 3-258,-3-3-129,0 3-387,-12-3-1806,10 0-1935,-10 0-258,0 0-129,-4 0-387</inkml:trace>
  <inkml:trace contextRef="#ctx1" brushRef="#br0" timeOffset="13899.795">17320 13300 7611,'-7'15'5160,"7"-15"-387,13 2 0,2-5-2838,7 3-387,-6-6-387,11 5-516,-6-4-129,4 3-258,-2 0-129,1 0 0,-4 1-129,0 0-129,0 1-129,-3-7-774,6 7-3483,-12-7-387,3 1 0,-5-7-645</inkml:trace>
  <inkml:trace contextRef="#ctx1" brushRef="#br0" timeOffset="14983.857">18248 12636 1419,'13'0'4386,"-13"0"129,0 0-129,0 0-1290,0 0-1032,-6-4-645,-8 3-387,3 2-387,-6 2-129,2 5-129,-1-1-258,-1 2 129,-1-2-129,3 2 129,-1-3-129,4 1 0,0-2 0,3 2-129,1-5 129,8-2 0,-11 9 0,11-9 0,0 0 0,-3 14 0,3-14 0,0 20 129,2-9-258,3 4 258,-2 0-258,3 9 129,0 0-129,-1 3 0,-1 4 0,-1 3 0,-1 1 0,-2 3 0,0 2 0,-4-4 0,2-1-129,-1-1 129,-1-7 0,2-2 0,2-5-129,0-4 129,0-5 0,0-11 0,8 14 0,-8-14 129,15 7-129,-4-7 129,3 0 0,1 0 0,2 0-129,3 0 129,-2 1-129,2 1 0,-1 1 129,0-1-258,-1 0 129,0-2-258,-1 4-387,-5-9-2064,2 3-1677,-2-6-516,-2-1 0,-1-7-645</inkml:trace>
  <inkml:trace contextRef="#ctx1" brushRef="#br0" timeOffset="15523.8878">18620 12604 8385,'11'-19'5031,"0"13"-387,-11 6 129,8 0-2709,-6 7-1677,2 5 387,1 8-387,-5 0 129,5 4-258,-1 3 0,-2 2 0,-1 3-258,-1 2 258,0 0-258,-1-1 0,-3 1 0,0 0 0,-1-3 0,3-2 0,-1-6 0,3-2 0,0-5 0,2-1 0,-2-15 0,14 17 0,-3-13 0,-1-1 0,2 0 129,1 0-129,2-3 0,2 1 0,0-1 0,0 0-129,-1 1 129,0-1 0,0 2-129,-2-2 129,2 0-129,-6 0-129,5 4-387,-15-4-1161,19-4-2838,-10-2-258,1 4-258,-10 2-258</inkml:trace>
  <inkml:trace contextRef="#ctx1" brushRef="#br0" timeOffset="15754.9012">19023 13046 2967,'20'9'4515,"-10"-3"-129,3 1-129,-2 11-1548,-11-18-1290,14 31-258,-12-17-129,3 13-258,-7-7-129,0 6-129,-6-4 0,0 2-258,-2-4-387,0-6-516,7 2-2064,3-16-1677,-12 7-387,12-7-258,-5-8-129</inkml:trace>
  <inkml:trace contextRef="#ctx1" brushRef="#br0" timeOffset="16311.933">19357 12642 5934,'8'-7'5160,"0"-1"-516,-8 8-129,11 0-2580,-11 0-516,-2 15-258,-3-2-516,-1 11-129,0 0-129,1 5-129,-3 7 0,1-1-129,1 3 0,1 2 0,1-2-129,1 0 129,1-1 0,2-3-129,2-3 0,5-5 129,5-5-258,2-5 129,5-8 129,2-4-258,5-4 129,-1-2 0,6-9 0,-3-6-129,4-5 129,-2 0 0,1-3-129,-5-4 129,-4-3 0,-1-1 0,-7 1 0,-4-5 0,-10 8 0,0-4 0,-5 6 129,-4 3-129,-1 5 0,2 2 0,-1 8 0,9 9-129,-7-12 0,7 12-516,0 0-1935,0 0-2064,7 4-387,-7-4-129,12 3-516</inkml:trace>
  <inkml:trace contextRef="#ctx1" brushRef="#br0" timeOffset="17062.976">19866 12478 9933,'0'0'5160,"0"0"-387,0 0 129,0 0-4257,9 4-258,0-3 0,7 2-129,-2 1 0,6 1 0,-3-2-129,4 4 0,-2-3 0,0-1-129,1-2 129,-4 1-129,-4-1 0,0-1 0,-4 0 0,-8 0 0,12 0 0,-12 0 0,0 0 0,2 14 0,-2-14 0,-2 21 0,-1-7 129,-2 5-129,1 2 0,1 2 0,-2 4 129,2 0-129,1 4 129,-1 5 0,2 0-258,1 2 258,0 4-258,0 4 129,0 2 0,0-1 0,1 3-129,2-6 129,-3 0 0,3-3 0,-1-6-129,0-3 258,-2-9-258,0-3 129,-2-6 129,-3-2-129,-5-6 0,-3-1 129,-3-1-129,-3-2 129,-1 1 0,-1 1-129,0 1 129,1 1-129,4 0 129,2-2-516,14-4-774,-12 4-2838,12-4-1161,9-2-258,4-6-129</inkml:trace>
  <inkml:trace contextRef="#ctx1" brushRef="#br0" timeOffset="20216.1563">6885 12987 516,'-11'-2'2064,"11"2"258,0 0 0,0 0-258,0 0-129,7 3-129,-7-3-258,21 3-258,-3-3-129,8 0-387,2 0-129,10 0-387,3 0-129,5 0-129,2 0 0,0 0-129,-2-2 0,-3 4 0,-4 3-258,-8-5-387,-3 5-1806,-6 1-1032,-11-6-258,0 0-258</inkml:trace>
  <inkml:trace contextRef="#ctx1" brushRef="#br0" timeOffset="20539.1748">7429 12841 5031,'0'0'4257,"0"0"-129,0 0 0,4 9-2709,-4-9-387,14 16-129,-14-16-129,19 26 0,-7-11-387,2 2 0,-1-2-258,-2 0 0,-4 3-129,-4 2 0,-3-1 0,-1 4 0,-8-1-129,-5-1-129,-2 9-903,-2-3-2967,4-8-129,3-6-258,11-13-387</inkml:trace>
  <inkml:trace contextRef="#ctx1" brushRef="#br0" timeOffset="31870.8229">1670 14380 7998,'0'-11'4773,"0"11"-129,-8-12-645,8 12-2322,0 0-645,0 20-387,1-5-129,7 12-258,-2 3-129,5 12 0,2 8-258,-2 4 0,1 4 129,0 6 0,3-3 0,-3-2 0,-1-2 129,2-9-258,-1-11 129,1-4 0,-3-17 129,1-6-129,-1-10 0,2-7 129,1-14-258,0-10 258,1-6 0,0-10 0,0-1 0,1-5-129,2 4 258,-3-1-129,-2 4 0,-2 5-129,1 9-129,-5 4-387,4 19-645,-10-9-2451,0 18-774,8 0-516,-5 6-387,-3-6 0</inkml:trace>
  <inkml:trace contextRef="#ctx1" brushRef="#br0" timeOffset="32170.8401">1691 14762 7998,'-8'0'4773,"-1"0"-258,9 0-129,0 0-3096,14-5-645,1 0 129,8 5-129,2-3-129,11 2-129,5-2 129,5 0-258,-1 1 0,3 2-129,-5 0 0,-2 2-129,-3 5-387,-11-7-645,4 14-3483,-14-12-129,-3 7-258,-4-9-903</inkml:trace>
  <inkml:trace contextRef="#ctx1" brushRef="#br0" timeOffset="33762.9312">2801 14558 3096,'0'0'3354,"0"0"-387,0 0-645,0 0 0,0 0-387,0 0-129,0 0-258,0 11-129,0-11-129,-5 28-387,-3-5-258,2 6-129,-5 1-258,1 9 129,-5 2-258,-1 1-129,-1 2 129,-1-5 0,-3-2-129,3-3 0,-2-7 129,4-4-129,1-6 129,5-6-129,-1-3-129,11-8-258,0 0-516,-10 0-1419,10 0-1935,5-11-387,4 4-387,-2-8-129</inkml:trace>
  <inkml:trace contextRef="#ctx1" brushRef="#br0" timeOffset="34102.9506">2562 14655 5934,'0'0'4902,"0"0"-387,0 0-129,0 0-2967,15 9-129,-1 3-387,13 9 0,-1-2-129,5 4-258,3 1-258,-2 3 129,-2-5-258,1 5 0,-5-7-129,-1-2 0,-6 0-129,-2-1 0,-3-5-129,-2-5-387,4 6-2451,-7-14-1548,2 1-129,-11 0-645,15-15-129</inkml:trace>
  <inkml:trace contextRef="#ctx1" brushRef="#br0" timeOffset="35455.0278">3544 14460 3096,'0'0'4257,"0"0"129,0 0-387,-2-9-2064,2 9-258,-15-9-387,15 9-258,-22-1 0,11 1-387,-6 1-258,2 9 0,-1 2-129,-2 5 0,-1 3-129,2 9 129,0 2-258,2 5 0,2 2 0,2-2 0,5 3 0,2-3 0,4-2 129,4-5-129,6-3 0,5-1 129,4-3 0,5-2 0,0 0-129,2-4 0,0-3 0,3-2 0,-1-4 0,-2-3-129,-3-4-129,-1-1-516,-1 1-645,-9-12-2838,5 3-258,-10-8-387,-2 3-129</inkml:trace>
  <inkml:trace contextRef="#ctx1" brushRef="#br0" timeOffset="35719.043">3402 14718 5547,'-9'-1'4515,"1"-3"0,8 4-129,0 0-2709,10-4-258,2-2-387,7 6-129,-2-6 0,7 6-387,3-6-258,2 3 0,0-2-258,1 1-129,0 4-387,-6-5-1806,9 7-2064,-9-2-258,0 6-387,-5-5-516</inkml:trace>
  <inkml:trace contextRef="#ctx1" brushRef="#br0" timeOffset="36467.0858">4379 14435 4128,'10'-4'4515,"0"-10"0,-10 2-516,0 12-1677,-10-16-516,10 16-129,-28-15-516,15 10-258,-7-5-387,0 4-258,-4 1 0,-1 3 0,-1 2-129,2 0-129,-1 6 0,2 8 0,0 4 0,3 7 0,3 4 0,4 2 0,4 3-129,4 7 258,5-5-129,0 4 0,11-2 0,3-1 129,5-2-129,6-1 129,0-6-129,6-1 129,0-2 0,3-10-129,0-4 129,2-5 0,-5-4-129,2-2 0,-4-3-387,0-11-516,5 6-3483,-13-8-258,1 5-258,-7-2-387</inkml:trace>
  <inkml:trace contextRef="#ctx1" brushRef="#br0" timeOffset="36748.1018">4807 14890 9159,'9'0'5031,"-9"0"-129,0 0-387,0 0-2838,0 0-903,0 0-129,0 0-387,0 0-258,0 0-645,0 0-3999,0 0 129,0 0-645,17 0-387</inkml:trace>
  <inkml:trace contextRef="#ctx1" brushRef="#br0" timeOffset="39407.254">6019 14248 7224,'10'-15'4644,"-10"15"-387,0 0 0,0 0-2451,0 0-645,0 16-387,0 3-129,-2 9-387,0 4 0,2 4-129,0 8 0,0 6 0,1 6-129,2 1 0,-1 9 0,0 1 0,-2-4 0,0 3 0,3-5 0,-3-12-129,4-7 129,1-10-129,0-10 129,5-4-129,1-10 129,4-2-129,2-1 129,1-4 0,1 0 129,1 1-129,0-1 129,1 2-129,-4 0 0,3 1 129,0-1-129,-1 1 0,1 0 129,-1-2-129,-1 1 0,1-2 0,1 1-387,-4-3-774,7 0-3096,-5-7-129,-2 3-645,-1-6-258</inkml:trace>
  <inkml:trace contextRef="#ctx1" brushRef="#br0" timeOffset="40051.2907">7161 14391 4386,'3'-14'4515,"-3"14"-129,0 0-258,-13-17-2064,13 17-387,-16 3-516,7 5-387,-4-1-387,1 3 0,-4-1-258,1 3 129,-4-1-129,1 2-129,-3 2 0,2 0 0,-3 0 0,3-1 0,0 3 0,4-4 0,-1-2 0,9-2 0,7-9 0,-10 11 258,10-11-129,0 0-129,10 7 129,0-4 0,5-1 0,3 1 0,-1 2-129,2 3 0,2 1 0,0-1 0,-3 8 0,1-1 129,-4 1-129,-2-1 0,0 2-258,-4-4-129,1 3-645,-10-16-1290,10 17-1806,-10-17-387,0 0-258,0 0-516</inkml:trace>
  <inkml:trace contextRef="#ctx1" brushRef="#br0" timeOffset="40323.3064">6883 14803 9159,'0'0'4644,"0"0"-258,0 0-387,5 0-2967,7 6-129,-12-6-129,21 20-258,-4-7-258,0 0 129,5 0-129,-1-3-129,3 3 0,2-1-129,1-1-258,-6-11-1419,7 6-2709,-8-6-387,1 0-258,-5-6-516</inkml:trace>
  <inkml:trace contextRef="#ctx1" brushRef="#br0" timeOffset="41391.3675">7923 14370 5676,'9'-8'4644,"-9"8"-258,0 0-258,-5 9-2322,3 10-258,-11-1-645,1 9-516,-6 7-129,2 4 0,-5 6-129,2 1 0,-3 2 0,1 0 129,-1-4-258,6-4 0,4-9 0,-2-3 0,6-8-645,8-19-258,-3 15-2322,3-15-1032,0-10-258,0-8-516</inkml:trace>
  <inkml:trace contextRef="#ctx1" brushRef="#br0" timeOffset="41651.3823">7647 14448 7224,'-10'-18'4773,"10"18"-129,0 0-387,6 0-2451,2 2-645,14 15-129,0 1-387,6 11 0,3 4-258,3 7-129,0 0 0,-2 3-129,0-4 0,-6 0 0,1-4-258,-6-7-129,0-1-645,-10-19-2709,5 4-903,-7-12-387,2 0-258</inkml:trace>
  <inkml:trace contextRef="#ctx1" brushRef="#br0" timeOffset="43959.5144">8714 14268 3354,'0'0'4257,"0"0"-129,0 0-645,0 0-1419,-10-5-387,10 5-645,-9 0-387,9 0-258,0 0-129,-7 7 0,7-7-129,0 0 129,0 0 0,-10 11-129,10-11 0,0 0 0,0 0 0,0 0 129,0 0-129,0 0 129,0 0-129,0 0 0,0 0 0,0 0 0,0 0-129,0 0 0,0 0 129,0 0-129,0 0 0,0 0 0,0 0 129,0 0-129,0 0 129,0 0-129,0 0 0,0 0 0,0 0 0,0 0 0,0 0 0,0 0 0,0 0 129,0 0-129,0 0 258,0 0-258,0 0 0,0 0 129,0 0 0,0 0 0,0 0-129,0 0 0,0-8 129,0 8-129,0-11 129,0 11 0,0 0-129,0 0 0,0-11 0,0 11 129,0 0-129,0 0 0,0 0 0,0 0 0,0 0 129,0 0-258,0 0 129,0 0 0,0 0 0,0 0 0,1-11 0,-1 11 0,0 0 0,0 0 0,0 0 0,0 0 0,0 0 129,0 0-129,0 0 0,0 0 0,0 0-129,0 0 258,0 0-129,0 0 0,0 0 0,0 0 0,0 0 0,0 0 0,0 0 0,0 0 129,6 9-129,-6-9 0,-2 14 0,2-14 0,-6 20 0,0-5-129,0 2 129,-2 4 0,-2-5 0,-1 3 0,-2 1 0,-1 0 0,0-1 0,0-2 129,-2-4-129,2 0 0,3-5 129,1 1-129,0-5 0,2-2 0,8-2 129,-13 3-129,13-3 0,-10 3 0,10-3 0,0 0 129,-10 6-129,10-6 0,0 0 0,0 0 0,0 0 0,-2 13 0,2-13 0,0 0 0,3 16 0,-3-16 0,14 11 129,-5-6-129,2 1 129,2 3-129,1-3 129,3 3 0,3-1-129,-1 3 129,1 2-129,0 1 129,1 1 0,2-2-129,-2 0 129,-1 2-129,-3 2 0,-1-6 0,-1 1 0,-1 0 129,-6-3-258,-8-9 258,10 16-129,-10-16 0,0 0-129,0 0-129,0 0-258,0 0-1032,-4 0-2967,-6-5-129,2 3-258,-8-4-645</inkml:trace>
  <inkml:trace contextRef="#ctx1" brushRef="#br0" timeOffset="44283.5329">8562 14815 8514,'-5'-9'4773,"5"9"-516,0 0 129,0-11-3354,0 11-258,11 4-129,1 4 0,-4-2-258,6 3 0,1 3 0,1 3-129,1-3-129,0 1 129,-1 0-129,1-2-129,1 3 0,-3-4-129,0-2-129,-2-8-387,3 10-2064,-6-10-1806,2-4-129,-6-9-387,1 3-387</inkml:trace>
  <inkml:trace contextRef="#ctx1" brushRef="#br0" timeOffset="44943.5706">9211 14180 7482,'5'-14'4773,"-5"0"-258,0 14-387,-5-3-2838,5 3-645,-12 14 129,8 6-387,-4 5 0,1 7 0,0 3-129,0 7-129,2 4 0,2 9 0,1 1 0,2-1 0,2 1-129,8 0 129,0-7-129,4-2 0,4-6 0,2-6 0,2-8 0,2-8 0,0-6-129,0-7 129,0-2 0,0-4 0,-3-7 0,0-6 0,2-4 0,-6-7 0,0-5 0,-1-5 0,-1-6 129,-1 0-129,-2-4 129,-2-3-129,-3 0 129,0 2-129,-1 5 129,-3 3-129,-1 6 129,-1 2-129,-1 7 129,0 3-129,0 7 0,0 12 0,1-14 0,-1 14-516,12 1-2838,-12-1-1290,11 9-258,-2-6-387,3-1-258</inkml:trace>
  <inkml:trace contextRef="#ctx1" brushRef="#br0" timeOffset="76235.3604">14530 14288 4773,'3'-32'4644,"-1"20"-258,-2-8-645,0 20-1161,0-24-1290,0 24-258,0 0-516,0 0-258,0 0-129,0 20-129,2 0 258,1 4-258,-1 6 129,3 9-129,-2 1 0,-1 6 0,-2 1 0,0 2-129,0 5 129,0-1 0,-1-1 0,-2-5 0,2-2-129,1-5 129,0-4 0,0-8 0,5-3 0,1-6-129,2-5 129,-1-1 0,3-5 129,2 1-129,5-3 258,0-1-129,3-3 0,3 1-129,1 2 258,3-2-258,0-1 129,1-1-129,-1-1 0,-2 3 258,-3-1-258,-1 2 0,-1 0 129,-5 3-129,-4-1 129,-3 0-129,-8-6 0,6 10-258,-6-10-258,0 0-387,5 17-2064,-5-17-1290,0 0-387,0 0-258,15 0-129</inkml:trace>
  <inkml:trace contextRef="#ctx1" brushRef="#br0" timeOffset="76875.397">15571 14350 516,'10'-5'3870,"1"-5"645,-11 10-387,4-12-1290,-4 12-258,0 0-1032,0 0-258,-8 5-387,-1 3-258,-5 0-258,2 4-129,-5 1-129,-3 2 0,0-1-129,0 0 0,-1 0 0,1 4 0,1-6 0,2 3 0,2-3-129,3-1 129,3-2 0,9-9 0,-9 18 0,9-18 0,2 12 129,7-7 0,1-3 0,4 2 0,3-1 129,0 2 0,4-1-129,-1 1 0,1 4-129,1 1 129,-5-2-129,0-1-129,-3 3 0,-4-3-258,1 3-387,-11-10-1419,0 0-1935,0 13-258,-4-2-387,-8-5-129</inkml:trace>
  <inkml:trace contextRef="#ctx1" brushRef="#br0" timeOffset="77123.4111">15350 14776 7611,'-11'9'4773,"11"-9"0,0 0-516,10 7-2580,-10-7-387,19 0-258,-7 0-387,7 5-258,-2-1 0,2 2-258,1-1 129,1 0-258,1 0 0,-3-4 0,1 3-387,-4-4-129,6 6-2451,-12-6-1548,4 0-129,-14 0-645,12-4-258</inkml:trace>
  <inkml:trace contextRef="#ctx1" brushRef="#br0" timeOffset="78699.5014">16030 14502 516,'0'0'3741,"-11"-7"387,11 7 0,0 0-1290,0 0-645,0 0-387,0 14-645,0 1-258,4 10-129,-2-1-387,3 7-129,2 3-129,-1-3-129,-1-2 0,1 0 129,2-9-129,1-7 0,1-7 0,0-6 0,1-8 0,1-8 129,1-7-129,1-6 129,-4-2-129,2-1 129,-4-1 0,2 4-129,-2-1 129,0 5 0,-1 9-129,-7 16 129,13-13-129,-13 13 0,15 11 0,-7 5 129,-1 9-129,3 8 0,-3-5 0,2 2 0,-2-3 0,2-5 0,-1-4 0,-1-6 129,1-12-129,0-6 0,0-11 0,3-6 0,0-1 129,-2-4-129,1-1 0,1 0 0,0 5 0,0 6 0,-4 7-129,1 7 129,-8 4 0,13 2 0,-8 9 0,0 8 129,-1 4 129,-2 1-258,1 3 129,1-2-129,-3-1 0,0-4 0,2 0-129,-3-20-645,10 24-903,-10-24-2580,9-4-258,-2-13 0,3 0-387</inkml:trace>
  <inkml:trace contextRef="#ctx1" brushRef="#br0" timeOffset="78903.5129">16607 14498 6837,'9'0'4515,"0"5"-129,-9-5-258,5 32-2709,-5-15-258,0 9-645,0 0-129,0 3-258,2-4 0,-1 1 0,2-4-645,-3-22-645,10 17-2838,-10-17-258,11-7-387,-9-12-258</inkml:trace>
  <inkml:trace contextRef="#ctx1" brushRef="#br0" timeOffset="79060.522">16660 14352 3612,'-9'-14'3870,"9"14"-387,0 0-258,0 0-2838,0 7-1677,0-7-2064,8 14-258,-8-14-129</inkml:trace>
  <inkml:trace contextRef="#ctx1" brushRef="#br0" timeOffset="79479.5459">16806 14370 3999,'17'34'4515,"-15"-14"-129,3 4-258,-5 1-1935,2 12-903,-2-2-387,-1 4-258,1-2-387,4 0 0,-2-7-258,3-3 129,0-11 0,-5-16-129,14 8 0,-4-10 0,1-11 129,2-7-129,-2-5 0,-1-1 0,1 1 0,0 1 129,-1 2-129,2 5 0,-1 3-129,0 5 129,0 5 0,-1 1 0,0 3 0,0 4 0,-2 9 0,1 5 0,-3 3 129,-3 5-129,1 2 129,-3 6-129,-1-1 0,0-3-129,2 4-645,-2-12-3483,0-3 129,0-19-645,5 15-129</inkml:trace>
  <inkml:trace contextRef="#ctx1" brushRef="#br0" timeOffset="79863.568">17495 14294 3612,'0'0'4644,"-12"-6"-129,2 7-129,-6-1-2322,6 19-387,-12-7-387,5 18-258,-9-3-258,5 12 0,-1 1-387,3 11 0,2 0-258,7 5 0,3-6-129,7 1 0,1-4 0,8-7 0,4-2-387,0-15-258,11 3-3096,-7-18-774,7-1-129,-3-8-774</inkml:trace>
  <inkml:trace contextRef="#ctx1" brushRef="#br0" timeOffset="80179.586">17804 14509 6063,'-12'-4'4902,"-2"4"-516,-3 5-129,5 7-3225,-8-3-129,4 15-129,-1-5-258,4 6 129,0 3-258,4 4-129,1 0 0,3 1 129,5-3-387,0-1 129,7-6-129,1 0 129,4-4-129,2-6-129,3-2-129,1-9-645,9 1-3225,-7-5-387,5-6-387,-3-12-387</inkml:trace>
  <inkml:trace contextRef="#ctx1" brushRef="#br0" timeOffset="80479.6032">17937 14308 7740,'0'0'5160,"4"-3"-387,-4 3-258,20 11-2451,-9 3-1419,9 8-258,-1 6-258,1 6 129,-2 6-129,-1 11 0,-2 2-129,-5 3 129,-6 0-129,-4 1 129,-2 0-258,-5-4 129,-4-8 0,-3-7 0,2-7-258,0-15-903,8 4-3483,4-20-129,0 0-258,1-18-516</inkml:trace>
  <inkml:trace contextRef="#ctx1" brushRef="#br0" timeOffset="82171.7">19149 14488 7611,'5'35'4644,"-4"-7"-129,0 2-516,5 5-3612,-1 2-387,3 2 258,2-4-258,4-4 129,0-9 0,1-7 129,-2-10-258,2-5 129,-3-7-129,2-8 129,-1-9-129,-4-3 129,0-6-129,1-3 0,-2 2 129,0 4-129,0 3 129,0 8-129,-1 6 129,-7 13-129,15 3 129,-7 15 0,-2 9-129,1 5 129,-2-1-129,4 1 129,0 2-129,2-6 129,1-8-129,-2-7 129,4-9 0,0-4-129,1-13 129,-1-7 0,2-9-129,-2-4 0,1 3 129,-1 1-129,0 2 129,-1 8-129,-3 7 129,1 5-129,-11 7 129,13 16 258,-8 4-258,0 9 0,-2 3 0,1 2-129,2 1-129,0-2-516,6 2-1032,-2-20-2838,6-5-258,0-11-258,7-12-258</inkml:trace>
  <inkml:trace contextRef="#ctx1" brushRef="#br0" timeOffset="82591.724">20006 14462 10062,'-22'15'4773,"4"-1"-129,-3-5-1290,0 17-2967,-3 0 129,8 3-129,0 0-129,7 3 258,4-7-258,5 4-129,3-7 0,8-7 0,6-3-129,1-8-129,3-4 129,1-4 0,-1-10-129,-2-5 0,0-4 129,-3-4 0,-5 2 0,-3-4 0,-4 1 0,-4 2 129,0 5-129,-3 8 129,3 13 0,-11-11-129,11 11 0,-13 7 129,10 8-129,2 9 0,1 4 0,0 1 0,7 2-129,-1-5-258,7 11-1032,-5-18-3096,8 0-258,-1-15-387,3-1-258</inkml:trace>
  <inkml:trace contextRef="#ctx1" brushRef="#br0" timeOffset="82831.7377">20406 14500 6708,'10'-5'4773,"-10"5"-129,5 17-258,-11-6-3483,-5 18 0,-5-3-387,2 8 0,-6 0-129,3 3 0,-4-7-129,6 3 129,3-8-387,0-15-645,8 3-516,-5-13-3096,9 0-516,0-32-258,1 4-387</inkml:trace>
  <inkml:trace contextRef="#ctx1" brushRef="#br0" timeOffset="83043.7499">20216 14459 8385,'-13'0'5160,"13"12"0,9 5-516,-1-5-3354,11 12-516,-4-1-129,6 1-258,0 3-258,0 2 0,1-5-129,-6 1-129,-1-4-258,-4-8-258,3 7-1548,-14-20-2451,14 9-258,-14-9-645,12-4 0</inkml:trace>
  <inkml:trace contextRef="#ctx1" brushRef="#br0" timeOffset="83359.7678">20735 14262 4644,'0'0'5289,"-9"0"-516,-8 13 0,2 16-1935,-7 1-2064,6 8 0,0 7-258,6 11 0,-3-7-258,10 7 0,3-1-129,1-5-129,9-5-258,2-2-129,2-6-1032,-2-15-3096,7 0-387,-2-16-258,1-3-387</inkml:trace>
  <inkml:trace contextRef="#ctx1" brushRef="#br0" timeOffset="83659.7851">21096 14446 6063,'1'-12'5160,"-8"6"-258,-4 6-258,-11 0-3096,7 17-516,-8-3-387,3 8 129,0 2-387,1 6 0,5 2-258,7 0 129,2 3-258,5-7-129,7 0 129,6-2 0,4-8-258,1-7-387,4 6-1806,-4-17-2322,3 0-129,-5-10-516,4-5-258</inkml:trace>
  <inkml:trace contextRef="#ctx1" brushRef="#br0" timeOffset="83959.8023">21201 14187 11094,'12'-10'5418,"-2"10"-516,2 8 0,4 8-4386,4 10-129,1 8-129,0 7-258,1 6 129,-3 1-258,1 4 129,-4 1-129,-6 1 129,-3-2 0,-8-5 0,1-4 0,-9-6-129,-3 1 129,1-11-258,-7-10-516,13 7-2709,-5-18-1548,10-6-258,0 0-387,4-24-258</inkml:trace>
  <inkml:trace contextRef="#ctx1" brushRef="#br0" timeOffset="84739.8468">22039 14297 2322,'32'-5'4515,"-21"4"0,-2 1-2064,-9 0-387,0 0-258,0 0-258,0 0-258,-16 6-387,1 11-129,-6-7-387,-1 10 0,-6-1-258,-3 5 129,1 0-129,1-1 0,3-1-129,4 0 129,6-5 0,7 2 0,4-9 129,7 3 129,10-6-258,6-4 129,5 2-129,5-1 0,3-2 0,2 3-129,-2 1-129,-1-5 0,-5 10-387,-7-10-516,2 12-2193,-20-13-1548,11 4-387,-11-4-387,-14 0 646</inkml:trace>
  <inkml:trace contextRef="#ctx1" brushRef="#br0" timeOffset="84935.8581">21823 14669 7353,'-7'16'5160,"4"3"0,8-17-387,17 5-3741,-4-7-387,7 6 129,1-2-516,3 1-129,1 4-258,-5-7-645,6 14-1935,-9-13-2064,0 2-258,-3-5-516,0 0 0</inkml:trace>
  <inkml:trace contextRef="#ctx1" brushRef="#br0" timeOffset="85679.9005">22609 14121 5160,'6'-14'4773,"6"4"-129,-12 10-129,14 0-3741,-14 0 129,2 6-129,-2-6 258,-7 28-258,-6-11 0,3 11 0,-5 1-258,3 4-258,0 3 0,1 2-258,4 1 0,0 7-129,5-5 129,2 4-129,1-1 129,7-1 0,1 2 0,5-4-129,-2-2 129,6-6 0,2 2-129,2-6 129,2-7 0,1-7-129,2-4 0,1-5 129,2-6 129,-2-1-129,0-9 129,0-6-129,-4-5 129,3-4 0,-3-6 0,0-3 0,-6-5-129,2-2 0,-3-3 0,0-1 0,-3-2 129,0 0-129,-2 5 129,0 1 0,-1 1-129,-2 9 258,0 6-258,-3 5 129,1 3 0,-7 17 0,7-12-129,-7 12 0,0 0-258,0 0-387,13 16-3741,-13-16-516,0 21-645,0-21-387</inkml:trace>
  <inkml:trace contextRef="#ctx1" brushRef="#br0" timeOffset="92639.2987">18413 15090 2193,'0'0'4515,"10"-2"-129,-7-16-1677,7 14-645,-9-16-258,10 8-387,-6-9-387,7 2 0,-2-11-129,7 3-258,-1-9-129,4-3 129,0-1-387,2 2 387,-2-2-516,0 6 0,-2 6-129,-2 6 0,-4 10 129,-2 8-129,-10 4 0,13 7 0,-9 11 0,1 4 129,0 4-129,2 4 0,2 3 0,2 4-129,3 1 0,0-3 0,3-1-129,-3-3-516,6 4-1161,-6-17-2838,0-6-129,-4-9-387,-10-3-258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9T14:57:56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14547 11525 1677,'0'0'3612,"0"-15"258,0 15-1032,0-13-774,0 13-645,0 0-258,0 0-387,0 0-258,0 0 0,0 0-258,0 0-129,0 0 0,7 9 0,-7-9 0,0 0 0,3 12-129,-3-12 129,0 0 0,0 13-129,0-13 0,0 0 0,0 0 129,0 0-129,0 11 0,0-11 0,0 0 0,0 0 0,0 0 0,0 0 129,0 0-129,0 0 0,0 12 0,0-12 0,0 0 0,0 0 0,0 0 129,0 0-129,0 0 0,0 0 0,0 0 0,0 0 0,0 0 0,0 0 0,0 0-129,0 10 129,0-10 0,0 0 0,0 0 129,0 0-129,0 0 0,0 15 0,0-15 0,0 10 0,0-10 0,0 14 0,0-14 0,0 22 0,0-22 0,0 22 0,0-10 0,-2 5 0,2 3 0,-1-3 0,0 3 0,0-2 0,0 5 0,0-2 0,1 2 129,-2-3-258,2 3 258,-1-1-129,1 0 129,0 3-129,0-5 0,0 0 0,-2-5 0,2 2 0,0-6-129,0-11 258,0 16-258,0-16 129,0 0 129,8 9-129,-8-9 0,14 0 129,-14 0 129,16 0 0,-5 0 0,3 0 129,0 0 0,2 0 0,4 0-129,-3 2-129,-1 0 129,2 1-258,-3 0 129,0-1-129,-3 1-129,-2-2-387,0 7-2580,-10-8-1032,9 1-387,-9-1-387</inkml:trace>
  <inkml:trace contextRef="#ctx0" brushRef="#br0" timeOffset="440.025">14859 11835 5289,'8'-8'4773,"-8"8"-387,11-18-129,-8 3-3225,8 2-129,-5-7-129,6 1-129,-2-2-258,3 0-129,-2-4 0,-1 1-129,-1-2 129,0 4-129,-4 0 0,2 3 0,-3 3 0,-2 3-129,-2 13 129,0 0-129,0 0 129,9 15-129,-9 8 129,4 6 0,-4 6-129,3 5 258,-1 2-129,0-2 0,1 3-129,-1-6 0,0-2 0,-1-8-645,6 3-774,-7-15-2838,2 0-258,-2-15-258,0 13-387</inkml:trace>
  <inkml:trace contextRef="#ctx0" brushRef="#br0" timeOffset="652.0373">14931 12004 6837,'0'0'5031,"0"0"-129,15 9-516,-5-12-2580,10 3-516,-5-6-129,9 5-516,-3-3-387,1 2 0,-2 2-387,-2 0-258,2 0-1032,-8 0-2967,5 0-258,-5-2-258,0-3-516</inkml:trace>
  <inkml:trace contextRef="#ctx0" brushRef="#br0" timeOffset="1104.063">15675 11557 6321,'7'-12'4773,"-7"12"-258,0 0-258,-16-2-3096,8 10 0,-8-1-387,-3 9-258,-3-5-129,-2 7-129,0 1 0,1-1 129,0-1-258,5 0 129,3-4-129,5 0 0,7-2 0,3-11 0,0 16 0,13-10 0,2-3 0,5 1 0,2-1 129,5 2-129,-2-3 0,1 2-129,-1 3-258,-5-4-258,-1 11-1161,-19-14-2838,17 14 0,-17-14-516,0 0-258</inkml:trace>
  <inkml:trace contextRef="#ctx0" brushRef="#br0" timeOffset="1276.0729">15502 11870 8643,'-8'9'5160,"8"-9"-516,11 9-129,6 2-3354,-3-11 0,8 7-645,-1 1-387,3-2-645,4 4-3999,-7-8 258,2 1-645,-1-9-129</inkml:trace>
  <inkml:trace contextRef="#ctx0" brushRef="#br0" timeOffset="1540.0881">16144 11572 9159,'7'0'4902,"-3"17"-516,-4 1-129,-9 4-3870,-1 3 0,-2 0 129,0 8-129,-7-5 129,2 2-258,-1-1 0,-1-1-129,1-5 0,1-2-258,5-1-645,-5-12-3096,8-1-516,1-7-258,8 0-516</inkml:trace>
  <inkml:trace contextRef="#ctx0" brushRef="#br0" timeOffset="1740.0995">15862 11663 10707,'0'13'5031,"5"1"-258,7 6 0,1-3-3999,8 6-258,0 0-129,6 0-129,-2-4-258,1-1-258,0 4-645,-4-15-1677,5 7-1935,-5-11-258,2 4-387,-2-8-258</inkml:trace>
  <inkml:trace contextRef="#ctx0" brushRef="#br0" timeOffset="2156.1233">16748 11504 10191,'-17'16'4644,"-4"3"0,-6-1-516,1 9-3741,-5-3 0,3 4-129,0-3-129,2 0 0,4-5 0,6-2 0,2-3 129,5-5-129,9-10 129,-1 16 0,6-11 0,9-2 0,5-1-129,3 2 129,2-2-258,3 4 129,-1-3 0,0 2-387,-4 2 129,-6-2-516,2 6-774,-18-11-3225,7 13 0,-7-13-387,-6 7-387</inkml:trace>
  <inkml:trace contextRef="#ctx0" brushRef="#br0" timeOffset="2356.1347">16520 11918 7998,'-14'24'4902,"14"-24"129,5 8-258,4-8-2451,11 3-1290,-4-3-129,3 4-387,-1-1-258,0 5-129,-2 1-258,-3-3-258,1 10-645,-14-16-2451,17 15-1290,-17-15 0,18 11-387,-9-11-387</inkml:trace>
  <inkml:trace contextRef="#ctx0" brushRef="#br0" timeOffset="2884.1648">17113 11487 7998,'-10'-4'4773,"10"4"-258,-11 10-129,11-10-3225,-7 21-516,1-6 0,5 12 0,-2-2-129,2 6-129,-1 2-129,0 4-129,1 2 129,1 0-129,0 1 0,1-2 0,3 0 0,1-3 0,5-3 0,3-4-129,2-3 0,4-8 129,4-6-129,3-7 0,5-4 0,0-7-129,3-8 129,0-10 0,-2-2 129,-3-7-129,-4-4 0,-6-4 0,-4-2 0,-8 1 0,-6-2 0,-1 10 0,-5 2 0,-3 5-129,0 8 129,-1 4-258,9 16-129,-10-15-2451,10 15-1677,0 0-387,5 2-258,-5-2-516</inkml:trace>
  <inkml:trace contextRef="#ctx0" brushRef="#br0" timeOffset="3312.1893">17606 11793 7353,'24'-5'5031,"-17"-11"0,4-5-387,-3-9-1806,4 1-2193,-4-11 129,3 0-387,-4-5 129,2 3-258,-3 3 0,1 1-129,-3 10 0,0 8 0,-1 9 0,-3 11 0,4 17-129,-2 8 129,0 11-129,0 6 0,-2 7 129,3 4-129,-1 3 129,-1-1-129,0-1 0,-1-3 0,0-8-258,0-6-258,3 2-774,-6-13-2838,3 1-774,-2-13-258,0 2-129</inkml:trace>
  <inkml:trace contextRef="#ctx0" brushRef="#br0" timeOffset="3512.2009">17676 12071 10191,'-9'7'5289,"14"-7"-258,10 0 0,-6-8-3612,13 6-258,0-9-387,4 6-258,0-1-387,2 0-387,0 6-516,-11-9-2451,7 9-1806,-10-2 0,0 2-645,-5 0 0</inkml:trace>
  <inkml:trace contextRef="#ctx0" brushRef="#br0" timeOffset="3748.2144">18160 12204 11997,'29'35'5160,"-22"-13"-387,3 10-129,-8 4-3999,-2 5-516,0 9-3225,-10-10-1548,-4-5-258,1-10-516,4-16-258</inkml:trace>
  <inkml:trace contextRef="#ctx0" brushRef="#br0" timeOffset="6668.3814">19052 11441 1548,'0'0'3741,"1"9"387,-1 3-258,0-12-2709,2 31 129,-2-17 0,3 11-129,-3-11 129,4 8-258,-4-9-387,2 3-129,-2-3 0,1 2-258,-1-4 0,0 2-129,-3-4-129,1 3 129,-1 0-129,-1 3 0,1-1 0,0 4 0,-1 2 129,-1 3-129,1 5 129,0 2 0,-1-2 0,0 0-129,1 1 129,2-4 0,0-5-129,2-1 0,0-19 129,9 19 0,4-14 0,3-4 129,2-1 0,7 0 0,-1-5 0,7-1-129,-1-1 0,0 0-129,-2 1-129,0 1-258,0 5-1161,-11-2-2838,5 2-258,-6-3-258,-2 1-516</inkml:trace>
  <inkml:trace contextRef="#ctx0" brushRef="#br0" timeOffset="7071.4044">19506 11576 9288,'17'-59'5031,"-6"36"-387,4 4-129,1 0-3999,9 6-129,1 3 0,3 8-129,1 2-129,-5 8-129,0 4 0,-6 11 0,-7 5-129,-8 5 0,-6 4 0,-12 1 129,-8 2-129,-4-1 129,-6 0 129,0-3-129,3-3 129,2-6-129,7 1 258,9-4-129,10-7 0,4-2 0,14-2 0,7-4 0,4-2 129,3 1-258,4-1 0,-5-5-258,4 11-1548,-8-8-2580,-4 2-516,-5-5-258,0 2-387</inkml:trace>
  <inkml:trace contextRef="#ctx0" brushRef="#br0" timeOffset="7599.4346">20504 11525 7482,'0'0'4644,"-9"0"-258,-14 15-387,-11 9-3999,-2 4 0,-10 2 0,2 1 129,-3-3 0,5 2 129,3-6 0,12-1 129,6-8 129,14 1-129,7-16 0,14 18 0,9-12 129,8 1-387,6-3-258,-2 0-387,10 8-1290,-15-6-2451,0 0-516,-10-2-129,-8 7-387</inkml:trace>
  <inkml:trace contextRef="#ctx0" brushRef="#br0" timeOffset="7748.4432">20267 11936 5805,'-29'18'5031,"29"-18"-258,0 16-387,16-6-2967,5-4-516,10 3-774,4 1-1290,-1-3-2709,4-4-645,-1-3-258,-2-3-387</inkml:trace>
  <inkml:trace contextRef="#ctx0" brushRef="#br0" timeOffset="8163.4669">20824 11568 7740,'24'24'4773,"-18"5"-258,1 3-258,-1 4-3999,4 4-258,6 1 387,3-2-129,2-3 0,4-7 0,2-11 0,3-6 0,3-8-129,0-4 0,-4-11-129,2-8 0,-6-3 0,0-6-129,-4 1 129,-1 6 0,-8-2-129,-2 9 129,-10 14 0,0 0 129,6 7 129,-6 21-129,-7 4 129,-2 13 129,-1 7 0,1 9 0,-2 0-129,3 6-129,0-6-129,3-2-129,4-4-645,-2-23-2322,7-7-1419,-4-25-516,20 4-258,-3-23-258</inkml:trace>
  <inkml:trace contextRef="#ctx0" brushRef="#br0" timeOffset="8491.4857">21919 11537 7224,'35'-21'4773,"-35"21"-129,0 0-516,-11 1-3612,-5 10-129,-5 8 0,-4 1-129,-5 6 0,-5-2 0,4 6 0,-1-5-258,6 2 129,1-2-129,7-3 129,6-5 0,9-1-129,6-5 387,11 0-129,6-4 0,5 0 0,3-4 129,2 1-387,-1 1 0,-5-8-774,5 14-3096,-15-9-645,-3 1-387,-11-3-387</inkml:trace>
  <inkml:trace contextRef="#ctx0" brushRef="#br0" timeOffset="8696.4974">21710 11940 6063,'0'13'5160,"0"-13"-129,15 6-387,-3-7-3096,6 3-516,-5 1-129,5 5-387,-1-4-387,1 1-516,5 5-1419,-1-10-2580,-1 5-516,-4-5-129,5-8-387</inkml:trace>
  <inkml:trace contextRef="#ctx0" brushRef="#br0" timeOffset="9251.5291">22269 11442 2451,'24'-1'4386,"-12"18"0,-5 10 0,-7-1-2967,5 21-258,-9-2-129,3 9-258,-7-3 0,6 6-129,-1-7 129,7-2-258,3-6-129,10-5 0,2-8 0,7-3-129,3-13 0,5-6 0,-2-7 0,2-5-129,-2-12 0,2-7 0,-8-5-258,1-8 129,-9-1 0,-4-5 0,-6-2-129,-5 2 129,-3 3-129,-6 3 129,-3 9 0,0 4-129,1 13 0,-1 7-387,9 12-645,-7 6-3354,9 9-129,3 1-645,7 5-129</inkml:trace>
  <inkml:trace contextRef="#ctx0" brushRef="#br0" timeOffset="9799.5605">23044 11711 9030,'-5'-37'5031,"5"21"-129,1-6-258,3 8-3999,1-10 129,6 3-387,0-2 0,4 5 0,3-1 0,2 8-258,0 0 129,3 6-129,0 5-129,0 2 0,-4 9 0,-3 7 0,-5 9 0,-5 4 0,-6 8-129,-8 4 0,-10 7 258,-5-3-129,-4 4 0,-3-5 0,1-3 0,3-6 0,4-6 129,8-4 0,10-10-129,4-1 129,12-7 0,11-1 0,7-1 129,6 1-129,-1 1-129,2-3 0,-1 3-258,-6-4-516,6 11-3096,-22-11-1161,-3 1-258,-11-6-516</inkml:trace>
  <inkml:trace contextRef="#ctx0" brushRef="#br0" timeOffset="11044.6317">15471 12962 10707,'3'-7'4773,"8"4"-387,0-6-129,6 7-3741,0 0-129,6 1-258,0 1 0,2 0-129,-2 1 0,0-1-387,-2 9-1032,-11-5-2709,2 0-387,-12-4-129,2 11-387</inkml:trace>
  <inkml:trace contextRef="#ctx0" brushRef="#br0" timeOffset="11240.6429">15446 13165 9030,'-20'30'5160,"20"-30"-258,2 10-258,7-11-2967,11 1-774,-1-4 0,10 4-387,-3-1-258,5 0-516,6 2-1677,-9-2-2709,4-4 0,-4-7-645,-1-2-258</inkml:trace>
  <inkml:trace contextRef="#ctx0" brushRef="#br0" timeOffset="12915.7387">16973 12790 9030,'18'-35'4773,"-15"21"-129,-3 14-258,4-16-2967,-4 16-258,0 10-258,0 8-387,-2 4-129,-1 8 0,-3 6-258,0 4 0,0 3-129,-1 1 129,1 3-129,3-2 0,-3-5 0,4-4 0,1-5 0,1-3 0,2-10 0,3-5 0,5-6 0,4-4 0,3-3 0,2 0-129,1 0 129,1 0 0,0 0 0,3-1-129,-4 0 0,-3-5-774,8 6-3225,-10-7-516,4 3 0,-6-8-516</inkml:trace>
  <inkml:trace contextRef="#ctx0" brushRef="#br0" timeOffset="13919.7961">17492 12980 7482,'0'0'4773,"0"0"0,0 0-258,3-24-2709,8 10-258,-3-12-387,6 3-516,-3-2 0,2 2-387,-4-1 129,1 5-129,-3 2-129,0 7 0,-7 10 0,7-14-129,-7 14 129,0 0-129,6 7 129,-4 2-129,1 10 0,-1 5 0,-1 4 0,0 5 0,-1 5 0,0 2 0,1 0 0,-1 0 0,0-4 0,0-4 0,0-1-258,0-8-129,-1 1-258,1-24-1032,0 21-2709,0-21-258,-4 14-258,4-14-387</inkml:trace>
  <inkml:trace contextRef="#ctx0" brushRef="#br0" timeOffset="14123.8078">17530 13248 8385,'-10'8'4902,"10"-8"-129,0 0-129,0 0-2451,6-3-903,-6 3-258,24-18-387,-12 11-258,7 2-129,0-1-258,1 1-258,0 3 0,-2-3-516,3 5-1032,-4 0-2838,0 0 0,-5 0-516,3-5-129</inkml:trace>
  <inkml:trace contextRef="#ctx0" brushRef="#br0" timeOffset="18931.0828">16928 12597 1806,'4'-15'3870,"-4"15"-258,0 0-516,0 0-903,-6-7-645,-6 3-516,3 4-387,-6 0-258,-2 0 129,0 0-258,1 2-129,-4 0 0,6 1 0,-2-1-129,3 3 0,1 0 129,2 2-129,4 5 129,1 1 0,-2 3 0,-1 5-129,2 2 129,-3 4 0,0 6-129,0 1 0,-1 4 0,2 1 0,-3 4 0,5 1 0,2 2 0,0-2 0,4 1-129,-1-4 129,4-2 0,1-6 0,4-4 0,1-6 258,1-3 129,2-2 0,0-10 129,5 4 258,-4-8-258,7 6 129,-3-7-129,5 4-129,-1-2 0,3-1-258,-2 5-903,-3-9-2709,7 3-903,-1-3-129,-1 0-774</inkml:trace>
  <inkml:trace contextRef="#ctx0" brushRef="#br0" timeOffset="19460.1129">17985 13198 7224,'7'29'4644,"-3"-15"-258,-4 2-258,0 9-2064,0-12-1161,0 9-387,0-3-516,-2-5-774,0 9-1677,2-12-1677,0-11-516,-5 15-258,5-15-129</inkml:trace>
  <inkml:trace contextRef="#ctx0" brushRef="#br0" timeOffset="20039.1461">18253 12770 9546,'3'-20'4902,"-3"10"-258,0 10-387,0 0-2967,-2 13-645,-1 4-258,-2 6-258,-2 11-129,2 3 129,-3 5-129,3 6 0,1-2 0,3 3 0,1-7 0,6-5 0,4-7 0,5-9 0,3-8 0,6-12 0,2-1 0,1-14 0,4-6 0,-1-10 0,1-1 0,-3-3 0,-1-5 0,-3 1 129,-4-6-129,-4 6 0,-4-3 129,-3 11-129,-4 0 0,-2 8-129,0 9-516,-3-4-1935,0 17-1677,0 0-387,0 0-258,6 11-516</inkml:trace>
  <inkml:trace contextRef="#ctx0" brushRef="#br0" timeOffset="20383.1658">18670 12977 10320,'12'0'5031,"-3"-9"-387,2-7 0,0-3-3612,1-4-258,4-3-258,0 0-258,0 4 0,-2 2-129,2 4 129,-6 5-129,-1 8 0,-9 3 0,12 11-129,-11 9 129,-1 8-129,0 6 0,-2 11 129,-1 6-258,-3 2 129,-1 1 0,2 2-129,-1-5-258,-1-7 0,6-4-645,-8-19-516,9 0-3354,0-21 129,-3 14-258,3-14-258</inkml:trace>
  <inkml:trace contextRef="#ctx0" brushRef="#br0" timeOffset="20540.1748">18703 13293 9804,'-8'0'4902,"5"12"-258,8-5 0,-5-7-3354,24 4-387,-2-4-516,-1 0-387,4 0-774,-2-6-3612,4 2 0,-3-8-645,2-1-129</inkml:trace>
  <inkml:trace contextRef="#ctx0" brushRef="#br0" timeOffset="21043.2036">19036 12631 11481,'-20'-9'5289,"20"9"-516,0 0 0,5-10-4257,10 8-258,7-1 129,2 1-387,3 2 129,1 0-258,-2 0 129,-2 0 258,-5 2-258,-5 3 129,-3 1-129,-11-6 129,12 17-129,-11-3 0,-1 2 129,0 3-258,-2 1 258,-2 6-258,1 4 258,-1 5-258,3 2 258,0 5-258,1 7 129,-1 3 0,1 0-129,2 5 129,1 2-129,-3-5 129,-2 1-129,2-7 129,-5-3-129,-4-7 129,-2-5 0,-3-11 0,0-7 0,-3-1 0,0-10 0,3-2-129,-3-2 0,7-5-129,0-8-645,10 13-2838,0-17-1032,8 6-258,1-6-129</inkml:trace>
  <inkml:trace contextRef="#ctx0" brushRef="#br0" timeOffset="21332.2201">19858 12872 8127,'16'-4'5031,"-6"10"-258,-12 6 0,-6 11-3354,-9-1-645,3 11-129,-9-1-258,2 8 129,-6-1-387,3-1 129,-2-2-258,2-4 0,3-7-129,2-7-774,12-2-2709,-3-15-1161,10-1-129,-9-9-258</inkml:trace>
  <inkml:trace contextRef="#ctx0" brushRef="#br0" timeOffset="21532.2314">19568 12932 8514,'5'0'5289,"10"9"-129,-3 5-387,12 18-2580,-3-11-1161,9 16-129,-5-4-387,5 7-258,-2-1-258,1-4-258,-3 1-1290,-3-12-3354,0-8-129,0-12-516,0-4-258</inkml:trace>
  <inkml:trace contextRef="#ctx0" brushRef="#br0" timeOffset="22704.2986">21172 12723 4386,'0'0'4257,"0"0"-129,-6-2-258,-5 2-3225,-3 0 0,0 4 129,-7-1-387,5 4 129,-4-6 0,4 5 0,-3-3-129,4 2 129,-2 1-129,4 1 0,1 1-129,2 4 0,0 2-129,6 6 129,1 2-129,1 6 129,2 7-129,2 5-129,3 7 129,1 1 0,-3 5-258,3 0 258,-4 0-129,-2-6 0,0 4 0,-2-7 0,-6-6 0,3-4 0,1-6 0,1-4 0,3-7 0,0-1 0,0-16 0,17 10 0,-2-10 0,3 0 129,3-1 0,5-3 0,1 1-129,0-1 0,1 2 0,-3-2-387,6 4-1548,-9 0-2580,3 0-129,-9-10-516,6 0-129</inkml:trace>
  <inkml:trace contextRef="#ctx0" brushRef="#br0" timeOffset="23276.3312">21519 12870 9804,'4'-14'5031,"-4"14"-129,0 0-387,3 7-3870,-4 11-258,1 10-258,0 6-129,-2 11 129,-1 2-129,-1 0 0,2 2-129,1-3 129,1-3 0,0-7 0,2-6 0,4-8 0,1-5 0,6-3 0,0-5 0,5-3 0,0-4 0,2-2 129,5 0-129,-3 0 0,3 0-129,-4-2-258,3 2-1419,-7-4-2709,1 1-129,-2-6-516,-2-1-258</inkml:trace>
  <inkml:trace contextRef="#ctx0" brushRef="#br0" timeOffset="23695.3553">21901 12953 7482,'-2'-55'5418,"2"29"-387,0 6-258,2-8-1548,6 15-2709,0 1-129,4 5-129,2 6-129,2 1 0,1 2-129,-1 8 0,-1 5 0,-2 5-129,-6 2 0,-3 5 0,-4 3 0,-4 1 0,-8 5 0,-3 1 0,0-2 0,-2 2 129,1-2-129,4-5 129,3-3 129,5 0 0,4-8 0,1-3 0,9-3 129,6-3-129,2-2 0,3-1 0,1-3-258,-3-1-258,5 6-1161,-7-8-3483,4 4 129,-4-5-516,4 0-258</inkml:trace>
  <inkml:trace contextRef="#ctx0" brushRef="#br0" timeOffset="23884.3661">22334 13363 8901,'4'35'4902,"-4"-15"-258,-2-1-258,-5-3-3741,5 9-387,-3-5-258,0-1-129,4-4-516,1-15-1548,-9 9-2322,9-9 0,0 0-516,5-14-129</inkml:trace>
  <inkml:trace contextRef="#ctx0" brushRef="#br0" timeOffset="24327.3914">22455 12799 6966,'6'-14'5031,"-6"14"-387,0 0-258,0 0-2967,0 13-645,0 12-258,0 4-258,3 9 0,-2 1-129,5 9 129,-2-3-129,3 1-129,0-1 129,1-8-129,1-2 0,2-8 0,0-8 0,6-8 129,-1-3-258,5-5 129,0-3 0,0-8 0,0-3 0,2-3 0,-2-6 129,-2-3-129,-2-4 0,-3-6 0,-4-7 0,-1 0 0,-1-5 129,-3-5-129,-4 8 129,-1 1-129,0 9 0,1 4 0,-3 11 0,-2 5-387,4 12-516,0 0-2709,-1 7-1161,1-7-129,5 26-645</inkml:trace>
  <inkml:trace contextRef="#ctx0" brushRef="#br0" timeOffset="24815.4192">23051 12928 10449,'7'-43'5289,"-1"22"-387,4 8 0,-4 0-4257,6 6-129,-1 4-258,1 3 0,-1 0-258,3 3 129,-4 8 0,-1 1-129,-1 6 0,-3 6 0,-5 3 0,0 4 0,-7 6-129,-6-1 258,-3 5-258,-1-2 129,-3 3-129,1-6 0,3-2 129,-1-5 0,5-3-129,7-5 129,5-6 0,2-2 0,10-5 129,5 0-129,5-4 0,1 0 0,5-2-129,-5-2 0,3 1-516,-9-4-1161,10-1-2967,-17-4-258,6 0-258,-5-10-645</inkml:trace>
  <inkml:trace contextRef="#ctx0" brushRef="#br0" timeOffset="25327.4486">23342 12643 9159,'7'-21'5289,"-7"21"-258,20-13-258,-4 10-3225,2 3-903,2 0-129,2 6-258,-2 2 0,1-1 0,-1 1 0,1 3 0,-9-2-258,1-3 0,-2 5 129,-3-4-129,-8-7 0,7 22 0,-5-8 0,-2 2 129,0 7-258,-1 4 129,1 2 0,-2 6 0,2 2 0,0 5-129,0 1 129,0 3 0,2 1-129,-1 2 129,1-1 0,-2-2 0,0-3 0,0 3 0,0-3 0,-4-3-129,1-3 129,0-4 0,-1-7 0,-1-1 0,-1-5 0,-3-8 0,0-5 129,0-4 0,-1-3 0,-1 0-129,1 0-258,-3-11-1161,13 11-3612,-5-18 129,5 7-774,2-5-258</inkml:trace>
  <inkml:trace contextRef="#ctx0" brushRef="#br0" timeOffset="26399.5098">16196 12611 7224,'5'-38'4515,"-3"25"-129,-2 13-129,7-10-2709,3 17-387,1 7-258,8 19-258,-1-1-129,4 14-129,-1 6-129,1 4 0,-3 6 0,-4 2-129,-4-8-258,-6-1 129,-5-7-129,-1-8-129,-8-13 0,-6-14 0,-3-11-129,-4-11 129,1-15-129,-1-10 129,3-6 129,5-4 0,8-3 258,6 1-129,6-1 0,13 9 129,8 1-129,5 1 0,7 3-129,2 0 129,1 3-129,-3-1 129,-3 1-129,-6 3 129,-5 3-129,-11 1 129,-9 6 0,-6 3 0,-14 7 129,-9 6-129,-4 1 129,1 7 129,-1 7-129,4 5 258,7 2 0,10 4-258,7 1 258,11 3-129,12-5-129,7-1-387,16 2-3096,-1-12-903,8-4-516,0-9-258</inkml:trace>
  <inkml:trace contextRef="#ctx0" brushRef="#br0" timeOffset="27383.5662">20286 12616 8385,'-8'-9'4773,"2"22"-129,9 12-129,2 7-3612,11 12-387,-2 6-129,6 10-129,1 2-387,2 1 258,-3 1-258,-1-9 258,-2-3-258,-5-11 0,-3-6 0,-6-12 0,-3-8-258,-7-11 129,-7-4 129,-8-12-129,-2-8 0,-8-12 0,3 1 129,2-4 129,3-5 129,9 5 0,8 0 129,12 2 0,14 1 0,12 5 0,9-4 0,6 3-129,3 1 0,0-3-129,-3 2 129,-4 2 0,-9 1 0,-7 5-129,-11 3 0,-11 4 258,-4 13-258,-14-12 129,-5 12-129,-3 0 0,1 9 0,-3 6 129,7 4-129,5 0 0,6 5 0,6-3-258,11 12-1290,5-8-2709,9-2-516,3-6-129,6 1-645</inkml:trace>
  <inkml:trace contextRef="#ctx0" brushRef="#br0" timeOffset="30655.7534">1917 12299 6966,'-12'-10'4902,"2"-4"-129,0-2-1419,10 16-1290,0-22-645,10 10-516,-4-6-129,8 4-387,-1 2 0,3 0-129,0-2 0,0 7-129,-1 1 0,-1 6-129,-2 5 0,-4 5 0,-2 7 0,-4 6 0,-2 8-258,-1 1 258,-8 7-258,-2-3 258,0 2-129,-6-3 0,0-1 0,3-7 129,-1-6 0,3-4 0,2-7 129,10-10-129,0 0 0,0 0 129,0 0 129,8 0-129,6-6 129,4-1 0,0 1 0,3 3-129,-1 0 0,-1 3 0,1 0-129,-3 3-129,-1 7-387,-4-10-1161,5 10-2967,-5-5-258,0 4-387,-4-10-516</inkml:trace>
  <inkml:trace contextRef="#ctx0" brushRef="#br0" timeOffset="32915.8826">16410 13350 1,'9'5'1418,"-9"-5"259,0 0 129,10 4 645,-10-4 258,0 0-258,8-7-129,3 4-129,-10-11-516,11 7-258,-8-11-258,10 9-129,-5-5-516,2 7-129,-11 7-129,12-12-129,-12 12 0,9 2-129,-9-2 129,3 21-129,-3-9 0,0 6 0,-1 1-129,-1 0 129,0 2-129,0-3-258,2 5-258,-5-10-774,5 6-387,0-19-1032,0 19-774,0-19 0,0 0-129,0 0 129</inkml:trace>
  <inkml:trace contextRef="#ctx0" brushRef="#br0" timeOffset="33071.8915">16496 13475 2580,'-9'0'2709,"9"0"387,-9 6 0,9-6-387,0 0-387,10 9-645,-10-9-387,18 2-129,-9-2-387,6 0-258,2 0-1032,-3 0-2838,5 0-774,1-4-258,1-9-387</inkml:trace>
  <inkml:trace contextRef="#ctx0" brushRef="#br0" timeOffset="33951.9419">20548 13371 516,'13'2'3870,"1"-6"387,-14 4-774,14-19-1548,-2 12 129,-5-8-645,10 9-129,-10-8-516,5 7 0,-12 7-258,12-14 0,-12 14 0,0 0-387,0 0 0,0 0 0,0 0-129,7 7 129,-7 5-129,0 4 0,0 9 0,0-1-129,0 3 0,-2 0-387,-1 3-129,-2-8-516,5 7-1161,-4-11-2064,-1-7-258,5-11 0</inkml:trace>
  <inkml:trace contextRef="#ctx0" brushRef="#br0" timeOffset="34139.9527">20575 13500 4128,'0'0'4902,"4"7"-387,-4-7-129,17 0-2709,-3 6-645,-1-2-1419,3-2-3354,0-1-774,1-1-258,0 0-516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2-03-19T15:05:44.5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16942 9526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1:12:41.43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7605523-3E3E-4B9F-8E63-E1FC0EA321CF}" emma:medium="tactile" emma:mode="ink">
          <msink:context xmlns:msink="http://schemas.microsoft.com/ink/2010/main" type="writingRegion" rotatedBoundingBox="10144,8334 10588,8334 10588,12667 10144,12667"/>
        </emma:interpretation>
      </emma:emma>
    </inkml:annotationXML>
    <inkml:traceGroup>
      <inkml:annotationXML>
        <emma:emma xmlns:emma="http://www.w3.org/2003/04/emma" version="1.0">
          <emma:interpretation id="{7B55AEB0-9167-425A-A601-92A1E463C34B}" emma:medium="tactile" emma:mode="ink">
            <msink:context xmlns:msink="http://schemas.microsoft.com/ink/2010/main" type="paragraph" rotatedBoundingBox="10144,8334 10588,8334 10588,12667 10144,126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6D2350-1BD3-48E5-99E0-9C7C35518384}" emma:medium="tactile" emma:mode="ink">
              <msink:context xmlns:msink="http://schemas.microsoft.com/ink/2010/main" type="line" rotatedBoundingBox="10144,8334 10588,8334 10588,12667 10144,12667"/>
            </emma:interpretation>
          </emma:emma>
        </inkml:annotationXML>
        <inkml:traceGroup>
          <inkml:annotationXML>
            <emma:emma xmlns:emma="http://www.w3.org/2003/04/emma" version="1.0">
              <emma:interpretation id="{63403178-C83B-48AB-8544-39015A08F558}" emma:medium="tactile" emma:mode="ink">
                <msink:context xmlns:msink="http://schemas.microsoft.com/ink/2010/main" type="inkWord" rotatedBoundingBox="10126,12665 10147,8332 10591,8334 10570,12667"/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1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l</emma:literal>
                </emma:interpretation>
              </emma:one-of>
            </emma:emma>
          </inkml:annotationXML>
          <inkml:trace contextRef="#ctx0" brushRef="#br0">347 32 1935,'17'0'2838,"-17"0"0,0 0-516,0 0-129,0 0-516,0 0-258,0 0-387,0 0 0,0 0-387,0 0 129,0 0-387,0 0 0,0 0-129,-10-12-129,10 12 129,0 0-129,-23-14 0,23 14 0,-22 0-129,22 0 129,-30-6-129,30 6 129,-33 0-129,33 0 0,-36 10 0,13 0 0,3-8 0,2 8 129,18-10-258,-35 7 129,16-5 129,19-2-129,-29 6 0,29-6 0,-23 11 0,23-11 129,-21 4-129,21-4 0,0 0 129,0 0-129,-20 13 129,20-13-129,0 0 129,0 0-129,-2 28 129,2-28-129,0 25 129,0-25-129,3 29 0,1-8 0,-2 2 0,1-1 0,-1-1 0,-2 3 0,0 1-129,0-2 129,0 0 0,0 0 0,0-3-129,-2-3 129,2-17 0,0 26 0,0-26 0,0 0 0,0 18 0,0-18 0,0 0 0,0 0 0,0 0 0,0 0 129,16 2-129,-16-2 129,20 0 129,-20 0-129,33-4 0,-12 4 129,-2-5-129,2-1 0,-2 1 129,4 3-129,-2 0 0,0 2 0,-1-4-129,1 2 0,-3 2 129,1 0-129,-19 0 0,31 0 0,-31 0 0,19 0-258,-19 0-129,0 0-258,17 10-1032,-17-10-2709,0 0-258,0 0-387,0 0 129</inkml:trace>
          <inkml:trace contextRef="#ctx0" brushRef="#br0" timeOffset="680.0009">-64 711 1548,'0'0'3999,"0"0"-258,0 0-774,0 0-645,0 0-258,24-4-645,-24 4-258,24-10-516,-24 10-129,35-6-129,-14 2-129,5 2-129,-5 0 0,8 2 0,-3 0 0,4 0-129,-6 0 129,4-3-129,-2 3 258,-4 0-258,-2 0 129,-1 0-129,-19 0 129,26-2-129,-26 2 0,0 0 129,22-9-129,-22 9 0,0 0 0,0 0 0,0 0-129,0 0-129,21-4-1032,-21 4-2838,0 0-387,0 0-258,0 0-258</inkml:trace>
          <inkml:trace contextRef="#ctx0" brushRef="#br0" timeOffset="1.51059E6">309 3870 1161,'0'0'3999,"0"0"-129,0 0-645,-16-10-1161,16 10-516,-19-4-387,19 4-129,-31 0-387,31 0 0,-33 0 0,33 0-129,-38 8 0,38-8 0,-40 10 129,19 0-387,-2-3 129,6 7-129,-11 4 129,11 8-258,-6 1 129,6 1-129,1 1 0,6 1 0,5 3 0,1-1 129,4-7-129,0 0 0,12-2 0,6-2 0,-18-21 0,36 35 0,-13-23 0,-1 4 0,3-5 0,2 3-129,-9-5 0,4 1 129,-3-6-129,2-4 0,-2 0 0,0 0-129,2-8-129,-21 8-258,39-23-774,-34 4-2193,-5 19-1032,15-26-129,-15 26-516</inkml:trace>
          <inkml:trace contextRef="#ctx0" brushRef="#br0" timeOffset="1.51088E6">46 4216 3999,'0'0'4386,"0"0"0,0 0-129,0-21-2193,19 17-387,-12-16-387,19 10-516,-26 10-258,38-28-129,-15 19-129,1 1-387,5 8-516,-11-10-2709,15 10-1032,-4 0-129,4 0-516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1:35:40.28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730E86A-F92B-4F00-BAA2-570ABAB29798}" emma:medium="tactile" emma:mode="ink">
          <msink:context xmlns:msink="http://schemas.microsoft.com/ink/2010/main" type="writingRegion" rotatedBoundingBox="3870,12099 10287,11996 10363,16726 3946,16830"/>
        </emma:interpretation>
      </emma:emma>
    </inkml:annotationXML>
    <inkml:traceGroup>
      <inkml:annotationXML>
        <emma:emma xmlns:emma="http://www.w3.org/2003/04/emma" version="1.0">
          <emma:interpretation id="{C9729D53-648C-4DA8-9FE0-DF51B79C4DA8}" emma:medium="tactile" emma:mode="ink">
            <msink:context xmlns:msink="http://schemas.microsoft.com/ink/2010/main" type="paragraph" rotatedBoundingBox="6076,11963 7952,15135 7328,15504 5452,123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A028019-10CA-4500-88BC-041EDFD5BF71}" emma:medium="tactile" emma:mode="ink">
              <msink:context xmlns:msink="http://schemas.microsoft.com/ink/2010/main" type="line" rotatedBoundingBox="6076,11963 7952,15135 7328,15504 5452,12332"/>
            </emma:interpretation>
          </emma:emma>
        </inkml:annotationXML>
        <inkml:traceGroup>
          <inkml:annotationXML>
            <emma:emma xmlns:emma="http://www.w3.org/2003/04/emma" version="1.0">
              <emma:interpretation id="{44EB2962-6B6C-4B16-936C-37D4F2588D04}" emma:medium="tactile" emma:mode="ink">
                <msink:context xmlns:msink="http://schemas.microsoft.com/ink/2010/main" type="inkWord" rotatedBoundingBox="6076,11963 7952,15135 7328,15504 5452,12332"/>
              </emma:interpretation>
              <emma:one-of disjunction-type="recognition" id="oneOf0">
                <emma:interpretation id="interp0" emma:lang="en-US" emma:confidence="0">
                  <emma:literal>☹</emma:literal>
                </emma:interpretation>
                <emma:interpretation id="interp1" emma:lang="en-US" emma:confidence="0.5">
                  <emma:literal>[ W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¥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-1126-2701 1935,'17'0'2838,"-17"0"0,0 0-516,0 0-129,0 0-516,0 0-258,0 0-387,0 0 0,0 0-387,0 0 129,0 0-387,0 0 0,0 0-129,-10-12-129,10 12 129,0 0-129,-23-14 0,23 14 0,-22 0-129,22 0 129,-30-6-129,30 6 129,-33 0-129,33 0 0,-36 10 0,13 0 0,3-8 0,2 8 129,18-10-258,-35 7 129,16-5 129,19-2-129,-29 6 0,29-6 0,-23 11 0,23-11 129,-21 4-129,21-4 0,0 0 129,0 0-129,-20 13 129,20-13-129,0 0 129,0 0-129,-2 28 129,2-28-129,0 25 129,0-25-129,3 29 0,1-8 0,-2 2 0,1-1 0,-1-1 0,-2 3 0,0 1-129,0-2 129,0 0 0,0 0 0,0-3-129,-2-3 129,2-17 0,0 26 0,0-26 0,0 0 0,0 18 0,0-18 0,0 0 0,0 0 0,0 0 0,0 0 129,16 2-129,-16-2 129,20 0 129,-20 0-129,33-4 0,-12 4 129,-2-5-129,2-1 0,-2 1 129,4 3-129,-2 0 0,0 2 0,-1-4-129,1 2 0,-3 2 129,1 0-129,-19 0 0,31 0 0,-31 0 0,19 0-258,-19 0-129,0 0-258,17 10-1032,-17-10-2709,0 0-258,0 0-387,0 0 129</inkml:trace>
          <inkml:trace contextRef="#ctx0" brushRef="#br0" timeOffset="1">-1537-2022 1548,'0'0'3999,"0"0"-258,0 0-774,0 0-645,0 0-258,24-4-645,-24 4-258,24-10-516,-24 10-129,35-6-129,-14 2-129,5 2-129,-5 0 0,8 2 0,-3 0 0,4 0-129,-6 0 129,4-3-129,-2 3 258,-4 0-258,-2 0 129,-1 0-129,-19 0 129,26-2-129,-26 2 0,0 0 129,22-9-129,-22 9 0,0 0 0,0 0 0,0 0-129,0 0-129,21-4-1032,-21 4-2838,0 0-387,0 0-258,0 0-258</inkml:trace>
          <inkml:trace contextRef="#ctx0" brushRef="#br0" timeOffset="-1.36127E6">103 13 1548,'0'0'3999,"-18"-12"258,18 12-1032,0 0-774,0 0-645,0 0-387,-19-2-387,19 2-129,0 0-258,0 0-258,-14 14 129,14-14-387,-7 23 129,7-23-258,-5 31 129,5-31-258,-8 40 258,2-14-129,3-1 0,-2 10 0,-2-4 0,3 6 0,3-8 0,-3 8 0,4 1 0,0-9 0,7-3 0,5-5 0,0 3 0,-12-24 129,30 28-129,-30-28 0,33 6 129,-33-6-129,29-6 129,-29 6-129,32-36 0,-17 14 0,4-3 129,0-4-129,-1-4 0,-1 6 0,-1 2 129,-4-3-129,-3 9 0,-9 19 129,10-32-129,-10 32 0,0 0 0,0 0 0,0 0 0,-10 0 0,10 0 0,-11 26 0,9-3 0,2 1 129,0 3-129,0 1 129,6 0-258,9 1 258,-3-2-129,7-5 129,1-6 0,2 2-129,1-12 129,1-6 0,-1 0 0,1-9-129,2-10 258,-2-5-129,-3-9 0,-4 2 0,-1-3-129,-2-2 0,-7-3 129,-2-1 0,-1 9-129,-4 6 0,0 25 0,-4-26-387,4 26-2580,0 0-1548,-10 28-387,-1-9-258,6 5-387</inkml:trace>
        </inkml:traceGroup>
      </inkml:traceGroup>
    </inkml:traceGroup>
    <inkml:traceGroup>
      <inkml:annotationXML>
        <emma:emma xmlns:emma="http://www.w3.org/2003/04/emma" version="1.0">
          <emma:interpretation id="{BEE04363-7D4F-4ADD-8304-BDDB8357F062}" emma:medium="tactile" emma:mode="ink">
            <msink:context xmlns:msink="http://schemas.microsoft.com/ink/2010/main" type="paragraph" rotatedBoundingBox="3929,15780 10346,15676 10363,16726 3946,16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D1CAAC-4D45-461C-9373-8E070D08E301}" emma:medium="tactile" emma:mode="ink">
              <msink:context xmlns:msink="http://schemas.microsoft.com/ink/2010/main" type="line" rotatedBoundingBox="3929,15780 10346,15676 10363,16726 3946,16830"/>
            </emma:interpretation>
          </emma:emma>
        </inkml:annotationXML>
        <inkml:traceGroup>
          <inkml:annotationXML>
            <emma:emma xmlns:emma="http://www.w3.org/2003/04/emma" version="1.0">
              <emma:interpretation id="{5051E4A2-2481-476A-8343-49B64829C738}" emma:medium="tactile" emma:mode="ink">
                <msink:context xmlns:msink="http://schemas.microsoft.com/ink/2010/main" type="inkWord" rotatedBoundingBox="3929,15780 4691,15767 4708,16817 3946,16830"/>
              </emma:interpretation>
              <emma:one-of disjunction-type="recognition" id="oneOf1">
                <emma:interpretation id="interp5" emma:lang="en-US" emma:confidence="0">
                  <emma:literal>U</emma:literal>
                </emma:interpretation>
                <emma:interpretation id="interp6" emma:lang="en-US" emma:confidence="0">
                  <emma:literal>u</emma:literal>
                </emma:interpretation>
                <emma:interpretation id="interp7" emma:lang="en-US" emma:confidence="0">
                  <emma:literal>V</emma:literal>
                </emma:interpretation>
                <emma:interpretation id="interp8" emma:lang="en-US" emma:confidence="0">
                  <emma:literal>W</emma:literal>
                </emma:interpretation>
                <emma:interpretation id="interp9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-1.15219E6">-3315 982 2193,'0'0'3870,"0"0"258,0 0-516,0 0-1548,0 0 258,0 0-1032,0 0-387,0 0-129,0 16-258,0-16 0,0 22-129,0-22-129,0 29-129,-2-7 129,2 3-129,0 3 0,0 4 0,0-3 0,0 8-129,0-1 129,2 3-129,1-2 129,-3 5-258,2-1 129,-2 0-129,0-3 258,4 3-258,-3-4 129,3-4-129,-3 2 129,1-6 129,-2-4-258,2-1 258,-2-2-129,0-2 0,0-20 0,0 35 0,0-35 0,0 29 0,0-29 129,0 31-129,0-31 0,0 30 0,0-30 0,0 32 0,0-32 0,0 17 129,0-17-129,0 0 129,16 22 0,-16-22 0,0 0 258,22 15-258,-22-15 0,0 0 0,19 14 0,-19-14 0,18 7-129,-18-7 129,26 8-129,-26-8 129,27 0-129,-4 4 129,-4-2 0,4-2-129,3 0 129,3 0 0,-1 0 0,3 0 0,0 0-129,1 0 129,-3 0-129,4 0 0,-9 0 129,6 3-258,-6 3 129,2-4 129,-3 0-129,1-2 0,-3 0 0,-4 0 129,-17 0-129,35 0 0,-35 0 0,23 0 0,-23 0 0,20-6 0,-20 6 0,0 0 129,23 0-129,-23 0 0,0 0 0,0 0 0,0 0 129,17 0-129,-17 0 0,0 0 0,0 0 0,0 0 0,0 0 0,0 0 0,0 0 129,0 0-129,13-19 0,-13 19 129,0-21-129,0 21 0,0-33 129,-2 10-129,-3-5 0,-1-2 0,5-5 0,-6-4 0,5-2 0,0-3 0,-1-1 0,1 0 129,2 3-129,-3-1 129,3 1 0,0 1 0,-2 4-129,2 0 258,0-1-258,0 3 129,0-2-129,0 3 129,0 5-129,0 3 0,0 3 129,0 3-129,0 20 0,0-22 0,0 22 0,0 0 0,0 0 0,0 0 0,0 0 0,0 0 0,0 0 0,0 0 0,0 0-129,0 0 129,0-20 0,0 20 0,0 0 129,0 0-129,0 0 0,0 0 0,0 0 0,0 0 0,0 0-129,0-17 129,0 17-129,0 0 129,0 0-129,7-22 129,-7 22-129,0 0-258,0 0-1935,0 0-2451,0 0-129,0 0-387,0 0-387</inkml:trace>
        </inkml:traceGroup>
        <inkml:traceGroup>
          <inkml:annotationXML>
            <emma:emma xmlns:emma="http://www.w3.org/2003/04/emma" version="1.0">
              <emma:interpretation id="{96E9EA61-0941-4C3A-994A-B92F19FA8DC4}" emma:medium="tactile" emma:mode="ink">
                <msink:context xmlns:msink="http://schemas.microsoft.com/ink/2010/main" type="inkWord" rotatedBoundingBox="7337,15896 7944,15886 7956,16610 7349,16620"/>
              </emma:interpretation>
              <emma:one-of disjunction-type="recognition" id="oneOf2">
                <emma:interpretation id="interp10" emma:lang="en-US" emma:confidence="1">
                  <emma:literal>+</emma:literal>
                </emma:interpretation>
                <emma:interpretation id="interp11" emma:lang="en-US" emma:confidence="0">
                  <emma:literal>x</emma:literal>
                </emma:interpretation>
                <emma:interpretation id="interp12" emma:lang="en-US" emma:confidence="0">
                  <emma:literal>4</emma:literal>
                </emma:interpretation>
                <emma:interpretation id="interp13" emma:lang="en-US" emma:confidence="0">
                  <emma:literal>X</emma:literal>
                </emma:interpretation>
                <emma:interpretation id="interp14" emma:lang="en-US" emma:confidence="0">
                  <emma:literal>^</emma:literal>
                </emma:interpretation>
              </emma:one-of>
            </emma:emma>
          </inkml:annotationXML>
          <inkml:trace contextRef="#ctx0" brushRef="#br0" timeOffset="-1.1117E6">98 1783 645,'0'0'3612,"0"0"-129,0 0-903,0 0-387,0 0-387,0 0-387,0 0 0,0 0-129,0 0-387,0 0 0,22 4-129,-22-4 129,35 2-258,-13-2-129,4 0-129,4 0 0,3 0-129,-4-4-129,8 4 0,-1-2 129,-1 2-258,-5 2 129,1 2-129,0-2 0,-5 4 0,0-2 129,-3 0-129,-1 3 0,-1-5 0,0-4 0,-21 2 0,26 0 0,-26 0 0,23 0-129,-23 0 129,0 0-129,0 0-258,22-6-1032,-22 6-2967,0 0-645,0 0 0,0 0-258</inkml:trace>
          <inkml:trace contextRef="#ctx0" brushRef="#br0" timeOffset="-1.11225E6">360 1169 129,'-2'-19'1677,"-5"1"0,7 18 129,0-17 387,0 17-129,0 0-129,0 0 129,-5-21-258,5 21-258,0 0-387,0 0 0,0 0-387,0 0-129,0 0 0,0 14-258,0-14 129,0 22-129,0-22 0,3 35-129,-3-17 0,2 7 0,-2 5-129,3 6-129,-3-5 129,4 10-129,-4 1 0,2-1-129,-2 6 258,1-3-258,1-7 258,3 2 0,-3-1-129,0-5 0,0-6 0,-2-3 0,1-4 0,-1-20 129,-1 28-258,1-28 129,0 0-129,0 0-258,0 0-129,0 0-1032,0 0-2193,0 0-774,0 0-516,1-18-129</inkml:trace>
        </inkml:traceGroup>
        <inkml:traceGroup>
          <inkml:annotationXML>
            <emma:emma xmlns:emma="http://www.w3.org/2003/04/emma" version="1.0">
              <emma:interpretation id="{01BCB2FA-7A06-4DF1-8199-012128C83690}" emma:medium="tactile" emma:mode="ink">
                <msink:context xmlns:msink="http://schemas.microsoft.com/ink/2010/main" type="inkWord" rotatedBoundingBox="9834,16006 10351,15997 10363,16714 9845,16722"/>
              </emma:interpretation>
              <emma:one-of disjunction-type="recognition" id="oneOf3">
                <emma:interpretation id="interp15" emma:lang="en-US" emma:confidence="0">
                  <emma:literal>z</emma:literal>
                </emma:interpretation>
                <emma:interpretation id="interp16" emma:lang="en-US" emma:confidence="0">
                  <emma:literal>Z</emma:literal>
                </emma:interpretation>
                <emma:interpretation id="interp17" emma:lang="en-US" emma:confidence="0">
                  <emma:literal>Y</emma:literal>
                </emma:interpretation>
                <emma:interpretation id="interp18" emma:lang="en-US" emma:confidence="0">
                  <emma:literal>I</emma:literal>
                </emma:interpretation>
                <emma:interpretation id="interp1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-1.11034E6">2592 1228 1677,'-9'-20'3870,"9"20"0,0 0-1032,0 0-774,0 0-645,16 0-129,-16 0-258,0 0 0,23 0-258,-23 0 0,24 8-258,-24-8 0,29 21 0,-11-10-129,-18-11-258,33 22 0,-14-13 0,2 1-129,5-2 129,-2 2 0,2 2-129,3-1 0,-4 1 0,1 0 0,-4-2 0,-3-4 0,-19-6 0,30 18 0,-30-18 0,19 8 129,-19-8-129,0 0 129,0 0-129,11 17 0,-11-17 129,0 0-129,-11 18 129,11-18-129,-22 17 0,22-17 0,-28 22 0,9-9-129,-2 6 0,-2-3 129,2 1-129,-1 1 129,1-1-129,2-5 129,19-12 0,-31 27 0,31-27 0,-18 19 0,18-19 129,0 0-129,-19 10 0,19-10 0,0 0 129,0 0-258,-17 6 129,17-6 0,0 0-387,0 0-258,0 0-1161,0 0-2709,-14 21-258,14-21-129,0 0-387</inkml:trace>
          <inkml:trace contextRef="#ctx0" brushRef="#br0" timeOffset="-1.10975E6">2677 1923 2193,'0'0'2580,"0"0"-129,14-2-258,-14 2 129,0 0-645,0 0 129,21 0-387,-21 0-258,0 0 0,0 0-258,28-12-129,-28 12-129,22-20 0,-22 20-258,33-28-129,-14 11 0,4 5-129,-2 0 0,1-2 0,-3 3-129,4 1 129,-2-2-129,-1 5 129,-20 7-258,33-12 258,-33 12-129,27-10 0,-27 10 0,24-6 0,-24 6 0,0 0 0,22-14 0,-22 14-129,0 0-129,0 0-129,21-10-903,-21 10-2451,5-26-903,-5 26-129,13-25-516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1:18:33.16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1406C62-C283-44E9-8DA8-E70649140111}" emma:medium="tactile" emma:mode="ink">
          <msink:context xmlns:msink="http://schemas.microsoft.com/ink/2010/main" type="writingRegion" rotatedBoundingBox="15980,10552 16601,10552 16601,11470 15980,11470"/>
        </emma:interpretation>
      </emma:emma>
    </inkml:annotationXML>
    <inkml:traceGroup>
      <inkml:annotationXML>
        <emma:emma xmlns:emma="http://www.w3.org/2003/04/emma" version="1.0">
          <emma:interpretation id="{175F99EE-E984-490F-B729-B15037A1403B}" emma:medium="tactile" emma:mode="ink">
            <msink:context xmlns:msink="http://schemas.microsoft.com/ink/2010/main" type="paragraph" rotatedBoundingBox="15980,10552 16601,10552 16601,11470 15980,114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A326BD-B381-4D73-A5B8-7EF4A7F2F577}" emma:medium="tactile" emma:mode="ink">
              <msink:context xmlns:msink="http://schemas.microsoft.com/ink/2010/main" type="line" rotatedBoundingBox="15980,10552 16601,10552 16601,11470 15980,11470"/>
            </emma:interpretation>
          </emma:emma>
        </inkml:annotationXML>
        <inkml:traceGroup>
          <inkml:annotationXML>
            <emma:emma xmlns:emma="http://www.w3.org/2003/04/emma" version="1.0">
              <emma:interpretation id="{E97BA158-FB36-4FD1-AE03-678486293003}" emma:medium="tactile" emma:mode="ink">
                <msink:context xmlns:msink="http://schemas.microsoft.com/ink/2010/main" type="inkWord" rotatedBoundingBox="15980,10552 16601,10552 16601,11470 15980,11470"/>
              </emma:interpretation>
              <emma:one-of disjunction-type="recognition" id="oneOf0">
                <emma:interpretation id="interp0" emma:lang="en-US" emma:confidence="0">
                  <emma:literal>17</emma:literal>
                </emma:interpretation>
                <emma:interpretation id="interp1" emma:lang="en-US" emma:confidence="0">
                  <emma:literal>H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N</emma:literal>
                </emma:interpretation>
              </emma:one-of>
            </emma:emma>
          </inkml:annotationXML>
          <inkml:trace contextRef="#ctx0" brushRef="#br0">1 0 1,'0'0'3998,"0"0"259,0 0-387,0 0-1548,0 0-645,1 13-129,-1-13-516,0 26-258,0-26-129,-1 45 0,1-17-129,0 5 258,0-6-387,0 12 0,0 1 0,0 7-129,0 3-129,0 3 0,0-1 0,0 2-129,0-5 129,0 1-129,1-9 129,-2-4-129,1-8 129,0-3-129,1-8 129,-1 0 129,0-18-258,2 19 0,-2-19 0,0 0 0,4 22 0,-4-22-387,0 0-129,0 0-516,19 0-3225,-19 0-258,0 0-387,10-28-129</inkml:trace>
          <inkml:trace contextRef="#ctx0" brushRef="#br0" timeOffset="1090.0016">37 66 1032,'12'0'3612,"-12"0"258,0 0-1032,0 0-387,0 0-774,28 0-387,-28 0-129,0 0-129,0 0-387,30 0 0,-30 0-129,19 0 0,-19 0-129,26 0 129,-26 0-258,38 0 129,-10-8-129,-1 8 0,5-2 0,1 2-129,0-2 0,1 2 0,-2-2 0,-1 2 0,-5 0-129,-2-2 0,-3 2 0,-21 0 129,30 0-129,-30 0 0,22 0 0,-22 0 0,0 0 0,23 0 0,-23 0 0,0 0 0,0 0 0,19 6 258,-19-6-258,0 0 0,0 0 129,0 0-129,0 0 0,0 0 0,0 0 0,0 0 0,0 0 129,0 0-258,0 0 258,0 0-129,0 0 0,0 0 0,0 0 0,17 8 0,-17-8 129,0 0-129,0 0 129,0 18-129,0-18 129,0 24-129,0-1 129,0 5-129,0 1 0,-3 5 129,1 3-129,0 2 0,-3 0 0,5 9 0,-2-5 129,0 5-129,2-3 0,0-4 0,-3 5 0,3-3 129,0 0-129,0-9 0,-3 3 0,3-6 0,0-2 0,0 2 0,0-12 0,0-1 0,0-18 0,0 27 0,0-27 129,0 0-129,0 0 0,0 0 129,0 0-129,0 0 0,0 0 0,0 0-387,0 0-645,0 0-3612,0 0 0,0 0-387,6-14-387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1:36:05.98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7101BC7-C7AB-4EC4-B979-403625AAE703}" emma:medium="tactile" emma:mode="ink">
          <msink:context xmlns:msink="http://schemas.microsoft.com/ink/2010/main" type="inkDrawing"/>
        </emma:interpretation>
      </emma:emma>
    </inkml:annotationXML>
    <inkml:trace contextRef="#ctx0" brushRef="#br0">347 32 1935,'17'0'2838,"-17"0"0,0 0-516,0 0-129,0 0-516,0 0-258,0 0-387,0 0 0,0 0-387,0 0 129,0 0-387,0 0 0,0 0-129,-10-12-129,10 12 129,0 0-129,-23-14 0,23 14 0,-22 0-129,22 0 129,-30-6-129,30 6 129,-33 0-129,33 0 0,-36 10 0,13 0 0,3-8 0,2 8 129,18-10-258,-35 7 129,16-5 129,19-2-129,-29 6 0,29-6 0,-23 11 0,23-11 129,-21 4-129,21-4 0,0 0 129,0 0-129,-20 13 129,20-13-129,0 0 129,0 0-129,-2 28 129,2-28-129,0 25 129,0-25-129,3 29 0,1-8 0,-2 2 0,1-1 0,-1-1 0,-2 3 0,0 1-129,0-2 129,0 0 0,0 0 0,0-3-129,-2-3 129,2-17 0,0 26 0,0-26 0,0 0 0,0 18 0,0-18 0,0 0 0,0 0 0,0 0 0,0 0 129,16 2-129,-16-2 129,20 0 129,-20 0-129,33-4 0,-12 4 129,-2-5-129,2-1 0,-2 1 129,4 3-129,-2 0 0,0 2 0,-1-4-129,1 2 0,-3 2 129,1 0-129,-19 0 0,31 0 0,-31 0 0,19 0-258,-19 0-129,0 0-258,17 10-1032,-17-10-2709,0 0-258,0 0-387,0 0 129</inkml:trace>
    <inkml:trace contextRef="#ctx0" brushRef="#br0" timeOffset="1">-64 711 1548,'0'0'3999,"0"0"-258,0 0-774,0 0-645,0 0-258,24-4-645,-24 4-258,24-10-516,-24 10-129,35-6-129,-14 2-129,5 2-129,-5 0 0,8 2 0,-3 0 0,4 0-129,-6 0 129,4-3-129,-2 3 258,-4 0-258,-2 0 129,-1 0-129,-19 0 129,26-2-129,-26 2 0,0 0 129,22-9-129,-22 9 0,0 0 0,0 0 0,0 0-129,0 0-129,21-4-1032,-21 4-2838,0 0-387,0 0-258,0 0-258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8T11:37:26.620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3-18T11:37:21.860"/>
    </inkml:context>
  </inkml:definitions>
  <inkml:traceGroup>
    <inkml:annotationXML>
      <emma:emma xmlns:emma="http://www.w3.org/2003/04/emma" version="1.0">
        <emma:interpretation id="{19D42E4D-1228-48E1-AB6D-1BB8E49FC92E}" emma:medium="tactile" emma:mode="ink">
          <msink:context xmlns:msink="http://schemas.microsoft.com/ink/2010/main" type="writingRegion" rotatedBoundingBox="16056,6202 17827,6202 17827,8184 16056,8184"/>
        </emma:interpretation>
      </emma:emma>
    </inkml:annotationXML>
    <inkml:traceGroup>
      <inkml:annotationXML>
        <emma:emma xmlns:emma="http://www.w3.org/2003/04/emma" version="1.0">
          <emma:interpretation id="{BC2328C6-84E1-4F54-87A5-0B2074C28DE8}" emma:medium="tactile" emma:mode="ink">
            <msink:context xmlns:msink="http://schemas.microsoft.com/ink/2010/main" type="paragraph" rotatedBoundingBox="16056,6202 17827,6202 17827,8184 16056,8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678497-DE70-4CAA-A0A9-E84AD9ED249F}" emma:medium="tactile" emma:mode="ink">
              <msink:context xmlns:msink="http://schemas.microsoft.com/ink/2010/main" type="line" rotatedBoundingBox="16056,6202 17827,6202 17827,8184 16056,8184"/>
            </emma:interpretation>
          </emma:emma>
        </inkml:annotationXML>
        <inkml:traceGroup>
          <inkml:annotationXML>
            <emma:emma xmlns:emma="http://www.w3.org/2003/04/emma" version="1.0">
              <emma:interpretation id="{7D6310BF-E15D-4206-9468-725862E9D005}" emma:medium="tactile" emma:mode="ink">
                <msink:context xmlns:msink="http://schemas.microsoft.com/ink/2010/main" type="inkWord" rotatedBoundingBox="16056,6202 17827,6202 17827,8184 16056,8184"/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?</emma:literal>
                </emma:interpretation>
                <emma:interpretation id="interp4" emma:lang="en-US" emma:confidence="0">
                  <emma:literal>%</emma:literal>
                </emma:interpretation>
              </emma:one-of>
            </emma:emma>
          </inkml:annotationXML>
          <inkml:trace contextRef="#ctx0" brushRef="#br0">1257-1220 2451,'0'0'3870,"0"0"-129,0 0-774,0 0-387,0 0-645,21 8-129,-21-8-516,22 0-387,-22 0 0,35 4-387,-16-4 0,11 2-258,-1-2-129,9 0 129,-1 0-258,8-4 129,-4 0 0,5 4-129,-8 0 0,-3-4 0,-6 4 0,-5 0 258,-24 0-258,25 12 0,-25-12 129,0 0-258,0 0 129,0 23 0,0-23-516,0 0-516,0 0-3225,-18 2-387,18-2-129,0 0-516</inkml:trace>
          <inkml:trace contextRef="#ctx0" brushRef="#br0" timeOffset="-610.0008">1663-1967 1548,'0'0'3612,"0"0"-129,0 0-774,0 0-645,0 0-387,0 0-645,0 0 129,0 0-387,-19 0 0,19 0-387,-28 4-129,11 2 0,-6-3 0,-1 3-129,-2 0-129,-2 2 129,-1-2-129,-1 0 129,-5 2 129,9 0-129,-7 0 0,13 4 0,-5-4 0,4-1 0,2 1 0,19-8-129,-19 22 0,19-22 0,0 0 129,-10 27-129,10-27 129,0 22-129,0-22 0,0 30 0,0-30 0,0 35 258,0-12-258,2-3-258,-1 4 258,1 0 0,0-3 0,1 3 0,-3-1 0,0-3 0,0 0 0,0-20 0,0 27 0,0-27 0,0 22-129,0-22 129,0 0 0,0 0 0,0 0 0,23 13 129,-23-13-129,26 0 258,-26 0-129,33 0 0,-16 0 0,6 0-129,-1 0 129,6 0 0,-2 2-129,-2 4 129,4-2-129,-2-2 0,0 4 129,2 0-129,-4-2 0,1 0 0,-5 1 0,6-3 0,-5 0 0,-2 2-129,-19-4 129,28 0-258,-28 0-258,0 0-774,30-2-2838,-30 2-516,0 0 0,0 0-387</inkml:trace>
          <inkml:trace contextRef="#ctx1" brushRef="#br0">0 0 0,'0'0'0,"0"0"0,0 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2012-03-19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2012-03-19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5" Type="http://schemas.openxmlformats.org/officeDocument/2006/relationships/image" Target="../media/image160.emf"/><Relationship Id="rId4" Type="http://schemas.openxmlformats.org/officeDocument/2006/relationships/customXml" Target="../ink/ink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emf"/><Relationship Id="rId7" Type="http://schemas.openxmlformats.org/officeDocument/2006/relationships/image" Target="../media/image20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180.emf"/><Relationship Id="rId4" Type="http://schemas.openxmlformats.org/officeDocument/2006/relationships/customXml" Target="../ink/ink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24.emf"/><Relationship Id="rId18" Type="http://schemas.openxmlformats.org/officeDocument/2006/relationships/customXml" Target="../ink/ink34.xml"/><Relationship Id="rId26" Type="http://schemas.openxmlformats.org/officeDocument/2006/relationships/customXml" Target="../ink/ink38.xml"/><Relationship Id="rId3" Type="http://schemas.openxmlformats.org/officeDocument/2006/relationships/image" Target="../media/image190.emf"/><Relationship Id="rId21" Type="http://schemas.openxmlformats.org/officeDocument/2006/relationships/image" Target="../media/image28.emf"/><Relationship Id="rId7" Type="http://schemas.openxmlformats.org/officeDocument/2006/relationships/image" Target="../media/image21.emf"/><Relationship Id="rId12" Type="http://schemas.openxmlformats.org/officeDocument/2006/relationships/customXml" Target="../ink/ink31.xml"/><Relationship Id="rId17" Type="http://schemas.openxmlformats.org/officeDocument/2006/relationships/image" Target="../media/image26.emf"/><Relationship Id="rId25" Type="http://schemas.openxmlformats.org/officeDocument/2006/relationships/image" Target="../media/image30.emf"/><Relationship Id="rId2" Type="http://schemas.openxmlformats.org/officeDocument/2006/relationships/customXml" Target="../ink/ink26.xml"/><Relationship Id="rId16" Type="http://schemas.openxmlformats.org/officeDocument/2006/relationships/customXml" Target="../ink/ink33.xml"/><Relationship Id="rId20" Type="http://schemas.openxmlformats.org/officeDocument/2006/relationships/customXml" Target="../ink/ink35.xml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23.emf"/><Relationship Id="rId24" Type="http://schemas.openxmlformats.org/officeDocument/2006/relationships/customXml" Target="../ink/ink37.xml"/><Relationship Id="rId5" Type="http://schemas.openxmlformats.org/officeDocument/2006/relationships/image" Target="../media/image200.emf"/><Relationship Id="rId15" Type="http://schemas.openxmlformats.org/officeDocument/2006/relationships/image" Target="../media/image25.emf"/><Relationship Id="rId23" Type="http://schemas.openxmlformats.org/officeDocument/2006/relationships/image" Target="../media/image29.emf"/><Relationship Id="rId28" Type="http://schemas.openxmlformats.org/officeDocument/2006/relationships/customXml" Target="../ink/ink39.xml"/><Relationship Id="rId10" Type="http://schemas.openxmlformats.org/officeDocument/2006/relationships/customXml" Target="../ink/ink30.xml"/><Relationship Id="rId19" Type="http://schemas.openxmlformats.org/officeDocument/2006/relationships/image" Target="../media/image27.emf"/><Relationship Id="rId31" Type="http://schemas.openxmlformats.org/officeDocument/2006/relationships/image" Target="../media/image33.emf"/><Relationship Id="rId4" Type="http://schemas.openxmlformats.org/officeDocument/2006/relationships/customXml" Target="../ink/ink27.xml"/><Relationship Id="rId9" Type="http://schemas.openxmlformats.org/officeDocument/2006/relationships/image" Target="../media/image22.emf"/><Relationship Id="rId14" Type="http://schemas.openxmlformats.org/officeDocument/2006/relationships/customXml" Target="../ink/ink32.xml"/><Relationship Id="rId22" Type="http://schemas.openxmlformats.org/officeDocument/2006/relationships/customXml" Target="../ink/ink36.xml"/><Relationship Id="rId27" Type="http://schemas.openxmlformats.org/officeDocument/2006/relationships/image" Target="../media/image31.emf"/><Relationship Id="rId30" Type="http://schemas.openxmlformats.org/officeDocument/2006/relationships/customXml" Target="../ink/ink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customXml" Target="../ink/ink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12" Type="http://schemas.openxmlformats.org/officeDocument/2006/relationships/customXml" Target="../ink/ink14.xml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958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10 </a:t>
            </a:r>
            <a:br>
              <a:rPr lang="en-US" dirty="0" smtClean="0"/>
            </a:br>
            <a:r>
              <a:rPr lang="en-US" dirty="0" smtClean="0"/>
              <a:t>Abstract Interpretation using</a:t>
            </a:r>
            <a:br>
              <a:rPr lang="en-US" dirty="0" smtClean="0"/>
            </a:br>
            <a:r>
              <a:rPr lang="en-US" dirty="0" err="1" smtClean="0"/>
              <a:t>Fixpoints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Postfixpoint</a:t>
            </a:r>
            <a:r>
              <a:rPr lang="en-US" dirty="0" smtClean="0"/>
              <a:t> in Abstract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We have found a </a:t>
            </a:r>
            <a:r>
              <a:rPr lang="en-US" dirty="0" err="1" smtClean="0"/>
              <a:t>postfixpoint</a:t>
            </a:r>
            <a:r>
              <a:rPr lang="en-US" dirty="0" smtClean="0"/>
              <a:t> </a:t>
            </a:r>
            <a:r>
              <a:rPr lang="en-US" b="1" dirty="0">
                <a:sym typeface="Symbol"/>
              </a:rPr>
              <a:t></a:t>
            </a:r>
            <a:r>
              <a:rPr lang="en-US" b="1" dirty="0"/>
              <a:t>(a)</a:t>
            </a:r>
            <a:r>
              <a:rPr lang="en-US" dirty="0" smtClean="0"/>
              <a:t> if</a:t>
            </a:r>
          </a:p>
          <a:p>
            <a:pPr marL="0" indent="0" algn="ctr">
              <a:buNone/>
            </a:pPr>
            <a:r>
              <a:rPr lang="en-US" b="1" dirty="0">
                <a:sym typeface="Symbol"/>
              </a:rPr>
              <a:t></a:t>
            </a:r>
            <a:r>
              <a:rPr lang="en-US" b="1" dirty="0" smtClean="0"/>
              <a:t>(post#(a)) </a:t>
            </a:r>
            <a:r>
              <a:rPr lang="en-US" b="1" dirty="0">
                <a:sym typeface="Symbol"/>
              </a:rPr>
              <a:t></a:t>
            </a:r>
            <a:r>
              <a:rPr lang="en-US" b="1" dirty="0" smtClean="0"/>
              <a:t> </a:t>
            </a:r>
            <a:r>
              <a:rPr lang="en-US" b="1" dirty="0">
                <a:sym typeface="Symbol"/>
              </a:rPr>
              <a:t></a:t>
            </a:r>
            <a:r>
              <a:rPr lang="en-US" b="1" dirty="0" smtClean="0"/>
              <a:t>(a)</a:t>
            </a:r>
          </a:p>
          <a:p>
            <a:pPr marL="0" indent="0">
              <a:buNone/>
            </a:pPr>
            <a:r>
              <a:rPr lang="en-US" dirty="0" smtClean="0"/>
              <a:t>How to effectively check if this inclusion holds?</a:t>
            </a:r>
          </a:p>
          <a:p>
            <a:pPr marL="0" indent="0">
              <a:buNone/>
            </a:pPr>
            <a:r>
              <a:rPr lang="en-US" dirty="0" smtClean="0"/>
              <a:t>Define an ordering on domain that is computable and satisfies:</a:t>
            </a:r>
          </a:p>
          <a:p>
            <a:pPr marL="0" indent="0" algn="ctr">
              <a:buNone/>
            </a:pPr>
            <a:r>
              <a:rPr lang="en-US" dirty="0"/>
              <a:t>a</a:t>
            </a:r>
            <a:r>
              <a:rPr lang="en-US" dirty="0" smtClean="0"/>
              <a:t>1     a2 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>
                <a:sym typeface="Symbol"/>
              </a:rPr>
              <a:t></a:t>
            </a:r>
            <a:r>
              <a:rPr lang="en-US" dirty="0" smtClean="0">
                <a:sym typeface="Wingdings" pitchFamily="2" charset="2"/>
              </a:rPr>
              <a:t>(a1)</a:t>
            </a:r>
            <a:r>
              <a:rPr lang="en-US" b="1" dirty="0">
                <a:sym typeface="Symbol"/>
              </a:rPr>
              <a:t> 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>
                <a:sym typeface="Symbol"/>
              </a:rPr>
              <a:t></a:t>
            </a:r>
            <a:r>
              <a:rPr lang="en-US" dirty="0" smtClean="0">
                <a:sym typeface="Wingdings" pitchFamily="2" charset="2"/>
              </a:rPr>
              <a:t>(a2)</a:t>
            </a:r>
          </a:p>
          <a:p>
            <a:pPr marL="0" indent="0">
              <a:buNone/>
            </a:pPr>
            <a:r>
              <a:rPr lang="en-US" dirty="0" smtClean="0"/>
              <a:t>If  post#(a) </a:t>
            </a:r>
            <a:r>
              <a:rPr lang="en-US" dirty="0"/>
              <a:t> </a:t>
            </a:r>
            <a:r>
              <a:rPr lang="en-US" dirty="0" smtClean="0"/>
              <a:t> a , then </a:t>
            </a:r>
            <a:r>
              <a:rPr lang="en-US" dirty="0" smtClean="0">
                <a:sym typeface="Symbol"/>
              </a:rPr>
              <a:t></a:t>
            </a:r>
            <a:r>
              <a:rPr lang="en-US" dirty="0"/>
              <a:t>(post#(a)) </a:t>
            </a:r>
            <a:r>
              <a:rPr lang="en-US" dirty="0">
                <a:sym typeface="Symbol"/>
              </a:rPr>
              <a:t>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(a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dirty="0" smtClean="0">
                <a:sym typeface="Symbol"/>
              </a:rPr>
              <a:t></a:t>
            </a:r>
            <a:r>
              <a:rPr lang="en-US" dirty="0" smtClean="0"/>
              <a:t> is monotonic. We need </a:t>
            </a:r>
            <a:r>
              <a:rPr lang="en-US" dirty="0" err="1" smtClean="0"/>
              <a:t>postfixpoint</a:t>
            </a:r>
            <a:r>
              <a:rPr lang="en-US" dirty="0" smtClean="0"/>
              <a:t> of </a:t>
            </a:r>
            <a:r>
              <a:rPr lang="en-US" b="1" dirty="0">
                <a:sym typeface="Symbol"/>
              </a:rPr>
              <a:t>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Define </a:t>
            </a:r>
            <a:r>
              <a:rPr lang="en-US" dirty="0"/>
              <a:t> </a:t>
            </a:r>
            <a:r>
              <a:rPr lang="en-US" dirty="0" smtClean="0"/>
              <a:t>   such that it is ordering, the nicer ordering the better (e.g. complete lattice).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150637" y="4170840"/>
              <a:ext cx="174240" cy="248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3717" y="4155720"/>
                <a:ext cx="2084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2209800" y="4625880"/>
              <a:ext cx="221400" cy="250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2520" y="4610400"/>
                <a:ext cx="2577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676400" y="5638800"/>
              <a:ext cx="221400" cy="250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9120" y="5623320"/>
                <a:ext cx="257760" cy="2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06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	post(P</a:t>
            </a:r>
            <a:r>
              <a:rPr lang="en-US" dirty="0"/>
              <a:t>) = </a:t>
            </a:r>
            <a:r>
              <a:rPr lang="en-US" dirty="0" smtClean="0"/>
              <a:t>{</a:t>
            </a:r>
            <a:r>
              <a:rPr lang="en-US" dirty="0"/>
              <a:t>1} U {k+3|k </a:t>
            </a:r>
            <a:r>
              <a:rPr lang="en-US" b="1" dirty="0">
                <a:sym typeface="Symbol"/>
              </a:rPr>
              <a:t></a:t>
            </a:r>
            <a:r>
              <a:rPr lang="en-US" dirty="0"/>
              <a:t> </a:t>
            </a:r>
            <a:r>
              <a:rPr lang="en-US" dirty="0" smtClean="0"/>
              <a:t>P /\ </a:t>
            </a:r>
            <a:r>
              <a:rPr lang="en-US" dirty="0"/>
              <a:t>k &lt; 100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	post#(</a:t>
            </a:r>
            <a:r>
              <a:rPr lang="en-US" b="1" dirty="0">
                <a:sym typeface="Symbol"/>
              </a:rPr>
              <a:t></a:t>
            </a:r>
            <a:r>
              <a:rPr lang="en-US" dirty="0" smtClean="0"/>
              <a:t>) = [1,1]</a:t>
            </a:r>
          </a:p>
          <a:p>
            <a:pPr marL="0" indent="0">
              <a:buNone/>
            </a:pPr>
            <a:r>
              <a:rPr lang="en-US" dirty="0" smtClean="0"/>
              <a:t>	post#([</a:t>
            </a:r>
            <a:r>
              <a:rPr lang="en-US" dirty="0" err="1" smtClean="0"/>
              <a:t>a,b</a:t>
            </a:r>
            <a:r>
              <a:rPr lang="en-US" dirty="0" smtClean="0"/>
              <a:t>]) = [min(1,a+3),min(b+3,102)]</a:t>
            </a:r>
          </a:p>
          <a:p>
            <a:pPr marL="0" indent="0">
              <a:buNone/>
            </a:pPr>
            <a:r>
              <a:rPr lang="en-US" dirty="0" smtClean="0"/>
              <a:t>Soundness:  post([</a:t>
            </a:r>
            <a:r>
              <a:rPr lang="en-US" dirty="0" err="1" smtClean="0"/>
              <a:t>a,b</a:t>
            </a:r>
            <a:r>
              <a:rPr lang="en-US" dirty="0" smtClean="0"/>
              <a:t>]) </a:t>
            </a:r>
            <a:r>
              <a:rPr lang="en-US" b="1" dirty="0">
                <a:sym typeface="Symbol"/>
              </a:rPr>
              <a:t> </a:t>
            </a:r>
            <a:r>
              <a:rPr lang="en-US" dirty="0" smtClean="0"/>
              <a:t>post#([</a:t>
            </a:r>
            <a:r>
              <a:rPr lang="en-US" dirty="0" err="1" smtClean="0"/>
              <a:t>a,b</a:t>
            </a:r>
            <a:r>
              <a:rPr lang="en-US" dirty="0" smtClean="0"/>
              <a:t>])</a:t>
            </a:r>
          </a:p>
          <a:p>
            <a:pPr marL="0" indent="0" algn="ctr">
              <a:buNone/>
            </a:pPr>
            <a:r>
              <a:rPr lang="en-US" dirty="0" smtClean="0"/>
              <a:t>{1}U{k+3|a </a:t>
            </a:r>
            <a:r>
              <a:rPr lang="en-US" b="1" dirty="0" smtClean="0"/>
              <a:t>≤ </a:t>
            </a:r>
            <a:r>
              <a:rPr lang="en-US" dirty="0" smtClean="0"/>
              <a:t> k </a:t>
            </a:r>
            <a:r>
              <a:rPr lang="en-US" b="1" dirty="0" smtClean="0"/>
              <a:t>≤ </a:t>
            </a:r>
            <a:r>
              <a:rPr lang="en-US" dirty="0" smtClean="0"/>
              <a:t>b, k </a:t>
            </a:r>
            <a:r>
              <a:rPr lang="en-US" b="1" dirty="0"/>
              <a:t>&lt;</a:t>
            </a:r>
            <a:r>
              <a:rPr lang="en-US" b="1" dirty="0" smtClean="0"/>
              <a:t> </a:t>
            </a:r>
            <a:r>
              <a:rPr lang="en-US" dirty="0" smtClean="0"/>
              <a:t>100} </a:t>
            </a:r>
            <a:r>
              <a:rPr lang="en-US" b="1" dirty="0" smtClean="0">
                <a:sym typeface="Symbol"/>
              </a:rPr>
              <a:t> </a:t>
            </a:r>
            <a:r>
              <a:rPr lang="en-US" dirty="0" smtClean="0"/>
              <a:t>[min(1,a+3),min(b+3,102)]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post</a:t>
            </a:r>
            <a:r>
              <a:rPr lang="en-US" dirty="0" smtClean="0"/>
              <a:t>#)</a:t>
            </a:r>
            <a:r>
              <a:rPr lang="en-US" baseline="30000" dirty="0" smtClean="0"/>
              <a:t>n</a:t>
            </a:r>
            <a:r>
              <a:rPr lang="en-US" dirty="0" smtClean="0"/>
              <a:t>(</a:t>
            </a:r>
            <a:r>
              <a:rPr lang="en-US" b="1" dirty="0">
                <a:sym typeface="Symbol"/>
              </a:rPr>
              <a:t>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 smtClean="0">
                <a:sym typeface="Symbol"/>
              </a:rPr>
              <a:t> </a:t>
            </a:r>
            <a:r>
              <a:rPr lang="en-US" dirty="0" smtClean="0">
                <a:sym typeface="Symbol"/>
              </a:rPr>
              <a:t>, [1,1], [1,4], …, [1,97],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lfp</a:t>
            </a:r>
            <a:r>
              <a:rPr lang="en-US" dirty="0" smtClean="0"/>
              <a:t>(post#) = [1,102]</a:t>
            </a:r>
          </a:p>
          <a:p>
            <a:pPr marL="0" indent="0">
              <a:buNone/>
            </a:pPr>
            <a:r>
              <a:rPr lang="en-US" dirty="0" smtClean="0"/>
              <a:t>We proved automatically </a:t>
            </a:r>
          </a:p>
          <a:p>
            <a:pPr marL="0" indent="0" algn="ctr">
              <a:buNone/>
            </a:pPr>
            <a:r>
              <a:rPr lang="en-US" dirty="0" err="1" smtClean="0"/>
              <a:t>sp</a:t>
            </a:r>
            <a:r>
              <a:rPr lang="en-US" dirty="0" smtClean="0"/>
              <a:t>({1},r*) </a:t>
            </a:r>
            <a:r>
              <a:rPr lang="en-US" b="1" dirty="0">
                <a:sym typeface="Symbol"/>
              </a:rPr>
              <a:t></a:t>
            </a:r>
            <a:r>
              <a:rPr lang="en-US" dirty="0" smtClean="0"/>
              <a:t> [1,102]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462560" y="2104200"/>
              <a:ext cx="3787920" cy="3108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8880" y="2093760"/>
                <a:ext cx="3811680" cy="312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65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define post#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One way: Galois comes to rescue</a:t>
            </a:r>
          </a:p>
          <a:p>
            <a:pPr marL="0" indent="0">
              <a:buNone/>
            </a:pPr>
            <a:r>
              <a:rPr lang="en-US" dirty="0" smtClean="0"/>
              <a:t>Suppose </a:t>
            </a:r>
            <a:r>
              <a:rPr lang="en-US" b="1" dirty="0">
                <a:sym typeface="Symbol"/>
              </a:rPr>
              <a:t></a:t>
            </a:r>
            <a:r>
              <a:rPr lang="en-US" dirty="0" smtClean="0"/>
              <a:t> </a:t>
            </a:r>
            <a:r>
              <a:rPr lang="en-US" dirty="0" err="1" smtClean="0"/>
              <a:t>s.t.</a:t>
            </a:r>
            <a:r>
              <a:rPr lang="en-US" dirty="0" smtClean="0"/>
              <a:t> (</a:t>
            </a:r>
            <a:r>
              <a:rPr lang="en-US" b="1" dirty="0">
                <a:sym typeface="Symbol"/>
              </a:rPr>
              <a:t></a:t>
            </a:r>
            <a:r>
              <a:rPr lang="en-US" dirty="0" smtClean="0"/>
              <a:t>,</a:t>
            </a:r>
            <a:r>
              <a:rPr lang="en-US" b="1" dirty="0">
                <a:sym typeface="Symbol"/>
              </a:rPr>
              <a:t> </a:t>
            </a:r>
            <a:r>
              <a:rPr lang="en-US" dirty="0" smtClean="0"/>
              <a:t>) is Galois connection. Then</a:t>
            </a:r>
          </a:p>
          <a:p>
            <a:pPr marL="0" indent="0" algn="ctr">
              <a:buNone/>
            </a:pPr>
            <a:r>
              <a:rPr lang="en-US" b="1" dirty="0" smtClean="0">
                <a:sym typeface="Wingdings" pitchFamily="2" charset="2"/>
              </a:rPr>
              <a:t>post(</a:t>
            </a:r>
            <a:r>
              <a:rPr lang="en-US" b="1" dirty="0">
                <a:sym typeface="Symbol"/>
              </a:rPr>
              <a:t></a:t>
            </a:r>
            <a:r>
              <a:rPr lang="en-US" b="1" dirty="0" smtClean="0">
                <a:sym typeface="Wingdings" pitchFamily="2" charset="2"/>
              </a:rPr>
              <a:t>(a)) </a:t>
            </a:r>
            <a:r>
              <a:rPr lang="en-US" b="1" dirty="0">
                <a:sym typeface="Symbol"/>
              </a:rPr>
              <a:t>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>
                <a:sym typeface="Symbol"/>
              </a:rPr>
              <a:t></a:t>
            </a:r>
            <a:r>
              <a:rPr lang="en-US" b="1" dirty="0" smtClean="0">
                <a:sym typeface="Wingdings" pitchFamily="2" charset="2"/>
              </a:rPr>
              <a:t>(post#(a))</a:t>
            </a:r>
            <a:endParaRPr lang="en-US" b="1" baseline="-25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s equivalent to (</a:t>
            </a:r>
            <a:r>
              <a:rPr lang="en-US" b="1" dirty="0">
                <a:sym typeface="Symbol"/>
              </a:rPr>
              <a:t></a:t>
            </a:r>
            <a:r>
              <a:rPr lang="en-US" dirty="0" smtClean="0"/>
              <a:t> on right = </a:t>
            </a:r>
            <a:r>
              <a:rPr lang="en-US" b="1" dirty="0">
                <a:sym typeface="Symbol"/>
              </a:rPr>
              <a:t></a:t>
            </a:r>
            <a:r>
              <a:rPr lang="en-US" dirty="0" smtClean="0"/>
              <a:t> on left)</a:t>
            </a:r>
          </a:p>
          <a:p>
            <a:pPr marL="0" indent="0" algn="ctr">
              <a:buNone/>
            </a:pPr>
            <a:r>
              <a:rPr lang="en-US" b="1" dirty="0">
                <a:sym typeface="Symbol"/>
              </a:rPr>
              <a:t></a:t>
            </a:r>
            <a:r>
              <a:rPr lang="en-US" b="1" dirty="0" smtClean="0"/>
              <a:t>(post(</a:t>
            </a:r>
            <a:r>
              <a:rPr lang="en-US" b="1" dirty="0">
                <a:sym typeface="Symbol"/>
              </a:rPr>
              <a:t></a:t>
            </a:r>
            <a:r>
              <a:rPr lang="en-US" b="1" dirty="0" smtClean="0"/>
              <a:t>(a)) </a:t>
            </a:r>
            <a:r>
              <a:rPr lang="en-US" b="1" dirty="0"/>
              <a:t> </a:t>
            </a:r>
            <a:r>
              <a:rPr lang="en-US" b="1" dirty="0" smtClean="0"/>
              <a:t>   post#(a)</a:t>
            </a:r>
          </a:p>
          <a:p>
            <a:pPr marL="0" indent="0">
              <a:buNone/>
            </a:pPr>
            <a:r>
              <a:rPr lang="en-US" dirty="0" smtClean="0"/>
              <a:t>So we can define:</a:t>
            </a:r>
          </a:p>
          <a:p>
            <a:pPr marL="0" indent="0" algn="ctr">
              <a:buNone/>
            </a:pPr>
            <a:r>
              <a:rPr lang="en-US" dirty="0" smtClean="0"/>
              <a:t>       </a:t>
            </a:r>
            <a:r>
              <a:rPr lang="en-US" sz="3700" b="1" dirty="0" smtClean="0"/>
              <a:t>post#(a) = </a:t>
            </a:r>
            <a:r>
              <a:rPr lang="en-US" sz="3700" b="1" dirty="0">
                <a:sym typeface="Symbol"/>
              </a:rPr>
              <a:t></a:t>
            </a:r>
            <a:r>
              <a:rPr lang="en-US" sz="3700" b="1" dirty="0" smtClean="0"/>
              <a:t>(</a:t>
            </a:r>
            <a:r>
              <a:rPr lang="en-US" sz="3700" b="1" dirty="0"/>
              <a:t>post</a:t>
            </a:r>
            <a:r>
              <a:rPr lang="en-US" sz="3700" b="1" dirty="0" smtClean="0"/>
              <a:t>(</a:t>
            </a:r>
            <a:r>
              <a:rPr lang="en-US" sz="3700" b="1" dirty="0">
                <a:sym typeface="Symbol"/>
              </a:rPr>
              <a:t></a:t>
            </a:r>
            <a:r>
              <a:rPr lang="en-US" sz="3700" b="1" dirty="0" smtClean="0"/>
              <a:t>(</a:t>
            </a:r>
            <a:r>
              <a:rPr lang="en-US" sz="3700" b="1" dirty="0"/>
              <a:t>a</a:t>
            </a:r>
            <a:r>
              <a:rPr lang="en-US" sz="3700" b="1" dirty="0" smtClean="0"/>
              <a:t>))</a:t>
            </a:r>
          </a:p>
          <a:p>
            <a:pPr marL="0" indent="0">
              <a:buNone/>
            </a:pPr>
            <a:r>
              <a:rPr lang="en-US" dirty="0" smtClean="0"/>
              <a:t>Note: such </a:t>
            </a:r>
            <a:r>
              <a:rPr lang="en-US" b="1" dirty="0"/>
              <a:t>post#</a:t>
            </a:r>
            <a:r>
              <a:rPr lang="en-US" dirty="0" smtClean="0"/>
              <a:t> is monotonic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56237" y="3911280"/>
            <a:ext cx="264960" cy="279720"/>
            <a:chOff x="4756237" y="4014018"/>
            <a:chExt cx="26496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/>
                <p14:cNvContentPartPr/>
                <p14:nvPr/>
              </p14:nvContentPartPr>
              <p14:xfrm>
                <a:off x="4756237" y="4014018"/>
                <a:ext cx="249120" cy="16236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37517" y="3995658"/>
                  <a:ext cx="274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/>
                <p14:cNvContentPartPr/>
                <p14:nvPr/>
              </p14:nvContentPartPr>
              <p14:xfrm>
                <a:off x="4774237" y="4284378"/>
                <a:ext cx="246960" cy="936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56957" y="4267098"/>
                  <a:ext cx="28368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7079400" y="2696400"/>
              <a:ext cx="1972080" cy="3575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66080" y="2685960"/>
                <a:ext cx="1991520" cy="359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17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fixpoint</a:t>
            </a:r>
            <a:r>
              <a:rPr lang="en-US" dirty="0" smtClean="0"/>
              <a:t> of post#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Compute post# iteration:</a:t>
            </a:r>
          </a:p>
          <a:p>
            <a:pPr marL="0" indent="0" algn="ctr">
              <a:buNone/>
            </a:pPr>
            <a:r>
              <a:rPr lang="en-US" dirty="0" smtClean="0"/>
              <a:t>(post#)</a:t>
            </a:r>
            <a:r>
              <a:rPr lang="en-US" baseline="30000" dirty="0" smtClean="0"/>
              <a:t>n</a:t>
            </a:r>
            <a:r>
              <a:rPr lang="en-US" dirty="0" smtClean="0"/>
              <a:t>(</a:t>
            </a:r>
            <a:r>
              <a:rPr lang="en-US" b="1" dirty="0">
                <a:sym typeface="Symbol"/>
              </a:rPr>
              <a:t>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If for some n     </a:t>
            </a:r>
            <a:r>
              <a:rPr lang="en-US" dirty="0"/>
              <a:t>(post#)</a:t>
            </a:r>
            <a:r>
              <a:rPr lang="en-US" baseline="30000" dirty="0"/>
              <a:t>n</a:t>
            </a:r>
            <a:r>
              <a:rPr lang="en-US" dirty="0"/>
              <a:t>(</a:t>
            </a:r>
            <a:r>
              <a:rPr lang="en-US" b="1" dirty="0">
                <a:sym typeface="Symbol"/>
              </a:rPr>
              <a:t></a:t>
            </a:r>
            <a:r>
              <a:rPr lang="en-US" dirty="0" smtClean="0"/>
              <a:t>)=</a:t>
            </a:r>
            <a:r>
              <a:rPr lang="en-US" dirty="0"/>
              <a:t> (post#)</a:t>
            </a:r>
            <a:r>
              <a:rPr lang="en-US" baseline="30000" dirty="0" smtClean="0"/>
              <a:t>n+1</a:t>
            </a:r>
            <a:r>
              <a:rPr lang="en-US" dirty="0" smtClean="0"/>
              <a:t>(</a:t>
            </a:r>
            <a:r>
              <a:rPr lang="en-US" b="1" dirty="0">
                <a:sym typeface="Symbol"/>
              </a:rPr>
              <a:t>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then for this n   </a:t>
            </a:r>
            <a:r>
              <a:rPr lang="en-US" dirty="0" err="1" smtClean="0"/>
              <a:t>lfp</a:t>
            </a:r>
            <a:r>
              <a:rPr lang="en-US" dirty="0" smtClean="0"/>
              <a:t>(post#) </a:t>
            </a:r>
            <a:r>
              <a:rPr lang="en-US" dirty="0"/>
              <a:t>= (post#)</a:t>
            </a:r>
            <a:r>
              <a:rPr lang="en-US" baseline="30000" dirty="0"/>
              <a:t>n</a:t>
            </a:r>
            <a:r>
              <a:rPr lang="en-US" dirty="0"/>
              <a:t>(</a:t>
            </a:r>
            <a:r>
              <a:rPr lang="en-US" b="1" dirty="0">
                <a:sym typeface="Symbol"/>
              </a:rPr>
              <a:t></a:t>
            </a:r>
            <a:r>
              <a:rPr lang="en-US" dirty="0"/>
              <a:t>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help make this happen</a:t>
            </a:r>
          </a:p>
          <a:p>
            <a:r>
              <a:rPr lang="en-US" dirty="0" smtClean="0"/>
              <a:t>make post# monotonic</a:t>
            </a:r>
          </a:p>
          <a:p>
            <a:r>
              <a:rPr lang="en-US" dirty="0"/>
              <a:t>d</a:t>
            </a:r>
            <a:r>
              <a:rPr lang="en-US" dirty="0" smtClean="0"/>
              <a:t>esign domain so post# iteration terminates in finitely many steps</a:t>
            </a:r>
          </a:p>
        </p:txBody>
      </p:sp>
    </p:spTree>
    <p:extLst>
      <p:ext uri="{BB962C8B-B14F-4D97-AF65-F5344CB8AC3E}">
        <p14:creationId xmlns:p14="http://schemas.microsoft.com/office/powerpoint/2010/main" val="26515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Partial Order on Intervals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6" name="Ink 105"/>
              <p14:cNvContentPartPr/>
              <p14:nvPr/>
            </p14:nvContentPartPr>
            <p14:xfrm>
              <a:off x="154139" y="4136418"/>
              <a:ext cx="3961800" cy="250596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139" y="4130658"/>
                <a:ext cx="3989880" cy="25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3" name="Ink 112"/>
              <p14:cNvContentPartPr/>
              <p14:nvPr/>
            </p14:nvContentPartPr>
            <p14:xfrm>
              <a:off x="3580619" y="3735018"/>
              <a:ext cx="160560" cy="15264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72699" y="3720978"/>
                <a:ext cx="180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4" name="Ink 113"/>
              <p14:cNvContentPartPr/>
              <p14:nvPr/>
            </p14:nvContentPartPr>
            <p14:xfrm>
              <a:off x="653819" y="1575018"/>
              <a:ext cx="3626640" cy="276804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3659" y="1556298"/>
                <a:ext cx="3666960" cy="28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4" name="Ink 123"/>
              <p14:cNvContentPartPr/>
              <p14:nvPr/>
            </p14:nvContentPartPr>
            <p14:xfrm>
              <a:off x="3473699" y="2314098"/>
              <a:ext cx="57960" cy="22716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66859" y="2309778"/>
                <a:ext cx="6984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7" name="Ink 126"/>
              <p14:cNvContentPartPr/>
              <p14:nvPr/>
            </p14:nvContentPartPr>
            <p14:xfrm>
              <a:off x="4288379" y="4790178"/>
              <a:ext cx="2946240" cy="35316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80099" y="4782978"/>
                <a:ext cx="29678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8" name="Ink 127"/>
              <p14:cNvContentPartPr/>
              <p14:nvPr/>
            </p14:nvContentPartPr>
            <p14:xfrm>
              <a:off x="7065059" y="4481658"/>
              <a:ext cx="1590840" cy="167220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58219" y="4462578"/>
                <a:ext cx="1618560" cy="17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9" name="Ink 138"/>
              <p14:cNvContentPartPr/>
              <p14:nvPr/>
            </p14:nvContentPartPr>
            <p14:xfrm>
              <a:off x="3897419" y="5785578"/>
              <a:ext cx="3329280" cy="18756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93459" y="5771538"/>
                <a:ext cx="33390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2356979" y="6477138"/>
              <a:ext cx="3288600" cy="126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51939" y="6462378"/>
                <a:ext cx="33048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/>
              <p14:cNvContentPartPr/>
              <p14:nvPr/>
            </p14:nvContentPartPr>
            <p14:xfrm>
              <a:off x="3278939" y="1684098"/>
              <a:ext cx="2541240" cy="820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68499" y="1661418"/>
                <a:ext cx="25743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/>
              <p14:cNvContentPartPr/>
              <p14:nvPr/>
            </p14:nvContentPartPr>
            <p14:xfrm>
              <a:off x="4793459" y="3078378"/>
              <a:ext cx="4186080" cy="35845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83019" y="3056778"/>
                <a:ext cx="4217040" cy="36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/>
              <p14:cNvContentPartPr/>
              <p14:nvPr/>
            </p14:nvContentPartPr>
            <p14:xfrm>
              <a:off x="8043539" y="5035698"/>
              <a:ext cx="35640" cy="4154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28779" y="5021658"/>
                <a:ext cx="5796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8" name="Ink 77"/>
              <p14:cNvContentPartPr/>
              <p14:nvPr/>
            </p14:nvContentPartPr>
            <p14:xfrm>
              <a:off x="4218539" y="1242378"/>
              <a:ext cx="2643840" cy="6490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98739" y="1221138"/>
                <a:ext cx="266976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9" name="Ink 78"/>
              <p14:cNvContentPartPr/>
              <p14:nvPr/>
            </p14:nvContentPartPr>
            <p14:xfrm>
              <a:off x="5810459" y="3757338"/>
              <a:ext cx="148320" cy="114192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03259" y="3753378"/>
                <a:ext cx="159480" cy="11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0" name="Ink 79"/>
              <p14:cNvContentPartPr/>
              <p14:nvPr/>
            </p14:nvContentPartPr>
            <p14:xfrm>
              <a:off x="10543379" y="5273658"/>
              <a:ext cx="1660320" cy="42660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539779" y="5270058"/>
                <a:ext cx="1667520" cy="433800"/>
              </a:xfrm>
              <a:prstGeom prst="rect">
                <a:avLst/>
              </a:prstGeom>
            </p:spPr>
          </p:pic>
        </mc:Fallback>
      </mc:AlternateContent>
      <p:cxnSp>
        <p:nvCxnSpPr>
          <p:cNvPr id="83" name="Straight Connector 82"/>
          <p:cNvCxnSpPr/>
          <p:nvPr/>
        </p:nvCxnSpPr>
        <p:spPr>
          <a:xfrm>
            <a:off x="4648200" y="1524000"/>
            <a:ext cx="0" cy="533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8" name="Ink 87"/>
              <p14:cNvContentPartPr/>
              <p14:nvPr/>
            </p14:nvContentPartPr>
            <p14:xfrm>
              <a:off x="6466379" y="6154578"/>
              <a:ext cx="1054080" cy="25128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58099" y="6140538"/>
                <a:ext cx="1072800" cy="27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81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 Domain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= </a:t>
            </a:r>
            <a:r>
              <a:rPr lang="en-US" b="1" dirty="0">
                <a:sym typeface="Symbol"/>
              </a:rPr>
              <a:t></a:t>
            </a:r>
            <a:r>
              <a:rPr lang="en-US" dirty="0" smtClean="0"/>
              <a:t>, intervals w/ finite and infinite bounds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Partial order a1, a2 </a:t>
            </a:r>
            <a:r>
              <a:rPr lang="en-US" b="1" dirty="0" smtClean="0">
                <a:sym typeface="Symbol"/>
              </a:rPr>
              <a:t> </a:t>
            </a:r>
            <a:r>
              <a:rPr lang="en-US" dirty="0" smtClean="0"/>
              <a:t>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63800" y="1770120"/>
              <a:ext cx="8776440" cy="4839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280" y="1755720"/>
                <a:ext cx="8790480" cy="485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08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Galois Connection: Monotonicity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>
                <a:sym typeface="Symbol"/>
              </a:rPr>
              <a:t> </a:t>
            </a:r>
            <a:r>
              <a:rPr lang="en-US" dirty="0" smtClean="0"/>
              <a:t>: A </a:t>
            </a:r>
            <a:r>
              <a:rPr lang="en-US" dirty="0" smtClean="0">
                <a:sym typeface="Wingdings" pitchFamily="2" charset="2"/>
              </a:rPr>
              <a:t> 2</a:t>
            </a:r>
            <a:r>
              <a:rPr lang="en-US" baseline="30000" dirty="0" smtClean="0">
                <a:sym typeface="Wingdings" pitchFamily="2" charset="2"/>
              </a:rPr>
              <a:t>S 		</a:t>
            </a:r>
            <a:r>
              <a:rPr lang="en-US" b="1" dirty="0" smtClean="0">
                <a:sym typeface="Symbol"/>
              </a:rPr>
              <a:t></a:t>
            </a:r>
            <a:r>
              <a:rPr lang="en-US" dirty="0" smtClean="0">
                <a:sym typeface="Wingdings" pitchFamily="2" charset="2"/>
              </a:rPr>
              <a:t>([L,U])</a:t>
            </a:r>
            <a:r>
              <a:rPr lang="en-US" b="1" dirty="0" smtClean="0">
                <a:sym typeface="Symbol"/>
              </a:rPr>
              <a:t> = </a:t>
            </a:r>
            <a:r>
              <a:rPr lang="en-US" dirty="0" smtClean="0">
                <a:sym typeface="Symbol"/>
              </a:rPr>
              <a:t>{x | L </a:t>
            </a:r>
            <a:r>
              <a:rPr lang="en-US" b="1" dirty="0" smtClean="0"/>
              <a:t>≤ </a:t>
            </a:r>
            <a:r>
              <a:rPr lang="en-US" dirty="0" smtClean="0"/>
              <a:t>x </a:t>
            </a:r>
            <a:r>
              <a:rPr lang="en-US" b="1" dirty="0" smtClean="0"/>
              <a:t>≤ </a:t>
            </a:r>
            <a:r>
              <a:rPr lang="en-US" dirty="0" smtClean="0"/>
              <a:t>U}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>
                <a:sym typeface="Symbol"/>
              </a:rPr>
              <a:t></a:t>
            </a:r>
            <a:r>
              <a:rPr lang="en-US" dirty="0"/>
              <a:t>: </a:t>
            </a:r>
            <a:r>
              <a:rPr lang="en-US" dirty="0">
                <a:sym typeface="Wingdings" pitchFamily="2" charset="2"/>
              </a:rPr>
              <a:t>2</a:t>
            </a:r>
            <a:r>
              <a:rPr lang="en-US" baseline="30000" dirty="0">
                <a:sym typeface="Wingdings" pitchFamily="2" charset="2"/>
              </a:rPr>
              <a:t>S </a:t>
            </a:r>
            <a:r>
              <a:rPr lang="en-US" baseline="30000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A		</a:t>
            </a:r>
            <a:r>
              <a:rPr lang="en-US" b="1" dirty="0" smtClean="0">
                <a:sym typeface="Symbol"/>
              </a:rPr>
              <a:t></a:t>
            </a:r>
            <a:r>
              <a:rPr lang="en-US" dirty="0" smtClean="0"/>
              <a:t>(c) = [min(c),max(c)]</a:t>
            </a:r>
          </a:p>
          <a:p>
            <a:pPr marL="0" indent="0">
              <a:buNone/>
            </a:pPr>
            <a:r>
              <a:rPr lang="en-US" dirty="0" smtClean="0"/>
              <a:t>Prove </a:t>
            </a:r>
            <a:r>
              <a:rPr lang="en-US" b="1" dirty="0">
                <a:sym typeface="Symbol"/>
              </a:rPr>
              <a:t></a:t>
            </a:r>
            <a:r>
              <a:rPr lang="en-US" dirty="0" smtClean="0"/>
              <a:t>,</a:t>
            </a:r>
            <a:r>
              <a:rPr lang="en-US" b="1" dirty="0">
                <a:sym typeface="Symbol"/>
              </a:rPr>
              <a:t> </a:t>
            </a:r>
            <a:r>
              <a:rPr lang="en-US" b="1" dirty="0" smtClean="0">
                <a:sym typeface="Symbol"/>
              </a:rPr>
              <a:t> </a:t>
            </a:r>
            <a:r>
              <a:rPr lang="en-US" dirty="0" smtClean="0"/>
              <a:t>are monotonic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00760" y="3226680"/>
              <a:ext cx="7881120" cy="3399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600" y="3216240"/>
                <a:ext cx="7906320" cy="342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15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Galois Connection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>
                <a:sym typeface="Symbol"/>
              </a:rPr>
              <a:t> </a:t>
            </a:r>
            <a:r>
              <a:rPr lang="en-US" dirty="0"/>
              <a:t>: A </a:t>
            </a:r>
            <a:r>
              <a:rPr lang="en-US" dirty="0">
                <a:sym typeface="Wingdings" pitchFamily="2" charset="2"/>
              </a:rPr>
              <a:t> 2</a:t>
            </a:r>
            <a:r>
              <a:rPr lang="en-US" baseline="30000" dirty="0">
                <a:sym typeface="Wingdings" pitchFamily="2" charset="2"/>
              </a:rPr>
              <a:t>S 		</a:t>
            </a:r>
            <a:r>
              <a:rPr lang="en-US" b="1" dirty="0">
                <a:sym typeface="Symbol"/>
              </a:rPr>
              <a:t></a:t>
            </a:r>
            <a:r>
              <a:rPr lang="en-US" dirty="0">
                <a:sym typeface="Wingdings" pitchFamily="2" charset="2"/>
              </a:rPr>
              <a:t>([L,U])</a:t>
            </a:r>
            <a:r>
              <a:rPr lang="en-US" b="1" dirty="0">
                <a:sym typeface="Symbol"/>
              </a:rPr>
              <a:t> = </a:t>
            </a:r>
            <a:r>
              <a:rPr lang="en-US" dirty="0">
                <a:sym typeface="Symbol"/>
              </a:rPr>
              <a:t>{x | L </a:t>
            </a:r>
            <a:r>
              <a:rPr lang="en-US" b="1" dirty="0"/>
              <a:t>≤ </a:t>
            </a:r>
            <a:r>
              <a:rPr lang="en-US" dirty="0"/>
              <a:t>x </a:t>
            </a:r>
            <a:r>
              <a:rPr lang="en-US" b="1" dirty="0"/>
              <a:t>≤ </a:t>
            </a:r>
            <a:r>
              <a:rPr lang="en-US" dirty="0"/>
              <a:t>U}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>
                <a:sym typeface="Symbol"/>
              </a:rPr>
              <a:t></a:t>
            </a:r>
            <a:r>
              <a:rPr lang="en-US" dirty="0"/>
              <a:t>: </a:t>
            </a:r>
            <a:r>
              <a:rPr lang="en-US" dirty="0">
                <a:sym typeface="Wingdings" pitchFamily="2" charset="2"/>
              </a:rPr>
              <a:t>2</a:t>
            </a:r>
            <a:r>
              <a:rPr lang="en-US" baseline="30000" dirty="0">
                <a:sym typeface="Wingdings" pitchFamily="2" charset="2"/>
              </a:rPr>
              <a:t>S 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A		</a:t>
            </a:r>
            <a:r>
              <a:rPr lang="en-US" b="1" dirty="0">
                <a:sym typeface="Symbol"/>
              </a:rPr>
              <a:t></a:t>
            </a:r>
            <a:r>
              <a:rPr lang="en-US" dirty="0"/>
              <a:t>(c) = [min(c),max(c)]</a:t>
            </a:r>
          </a:p>
          <a:p>
            <a:pPr marL="0" indent="0">
              <a:buNone/>
            </a:pPr>
            <a:r>
              <a:rPr lang="en-US" dirty="0" smtClean="0"/>
              <a:t>Galois connection condition</a:t>
            </a:r>
          </a:p>
          <a:p>
            <a:pPr marL="0" indent="0" algn="ctr">
              <a:buNone/>
            </a:pPr>
            <a:r>
              <a:rPr lang="en-US" dirty="0"/>
              <a:t>c</a:t>
            </a:r>
            <a:r>
              <a:rPr lang="en-US" dirty="0" smtClean="0"/>
              <a:t> </a:t>
            </a:r>
            <a:r>
              <a:rPr lang="en-US" b="1" dirty="0">
                <a:sym typeface="Symbol"/>
              </a:rPr>
              <a:t></a:t>
            </a:r>
            <a:r>
              <a:rPr lang="en-US" dirty="0" smtClean="0"/>
              <a:t> </a:t>
            </a:r>
            <a:r>
              <a:rPr lang="en-US" b="1" dirty="0" smtClean="0">
                <a:sym typeface="Symbol"/>
              </a:rPr>
              <a:t></a:t>
            </a:r>
            <a:r>
              <a:rPr lang="en-US" dirty="0" smtClean="0"/>
              <a:t>(a) </a:t>
            </a:r>
            <a:r>
              <a:rPr lang="en-US" dirty="0" smtClean="0">
                <a:sym typeface="Wingdings" pitchFamily="2" charset="2"/>
              </a:rPr>
              <a:t> </a:t>
            </a:r>
            <a:r>
              <a:rPr lang="en-US" b="1" dirty="0" smtClean="0">
                <a:sym typeface="Symbol"/>
              </a:rPr>
              <a:t></a:t>
            </a:r>
            <a:r>
              <a:rPr lang="en-US" dirty="0" smtClean="0">
                <a:sym typeface="Wingdings" pitchFamily="2" charset="2"/>
              </a:rPr>
              <a:t>(c)    a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Prove it for case where c is bounded, a is [L,U]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5621660" y="3535180"/>
              <a:ext cx="291960" cy="3085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02220" y="3516820"/>
                <a:ext cx="32544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98320" y="4466520"/>
              <a:ext cx="7737480" cy="973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000" y="4460400"/>
                <a:ext cx="7762680" cy="99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33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Wish to track interval for each variable</a:t>
            </a:r>
          </a:p>
          <a:p>
            <a:pPr marL="0" indent="0">
              <a:buNone/>
            </a:pPr>
            <a:r>
              <a:rPr lang="en-US" dirty="0" smtClean="0"/>
              <a:t>We track not [L,U] but ([L1,U1],[L2,U2])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program state is (</a:t>
            </a:r>
            <a:r>
              <a:rPr lang="en-US" dirty="0" err="1" smtClean="0"/>
              <a:t>x,y</a:t>
            </a:r>
            <a:r>
              <a:rPr lang="en-US" dirty="0" smtClean="0"/>
              <a:t>), define</a:t>
            </a:r>
          </a:p>
          <a:p>
            <a:pPr marL="0" indent="0">
              <a:buNone/>
            </a:pPr>
            <a:r>
              <a:rPr lang="en-US" b="1" dirty="0">
                <a:sym typeface="Symbol"/>
              </a:rPr>
              <a:t></a:t>
            </a:r>
            <a:r>
              <a:rPr lang="en-US" dirty="0" smtClean="0"/>
              <a:t>(</a:t>
            </a:r>
            <a:r>
              <a:rPr lang="en-US" dirty="0"/>
              <a:t>([L1,U1],[L2,U2</a:t>
            </a:r>
            <a:r>
              <a:rPr lang="en-US" dirty="0" smtClean="0"/>
              <a:t>])) = {(</a:t>
            </a:r>
            <a:r>
              <a:rPr lang="en-US" dirty="0" err="1" smtClean="0"/>
              <a:t>x,y</a:t>
            </a:r>
            <a:r>
              <a:rPr lang="en-US" dirty="0" smtClean="0"/>
              <a:t>) |                                      }</a:t>
            </a:r>
          </a:p>
          <a:p>
            <a:pPr marL="0" indent="0">
              <a:buNone/>
            </a:pPr>
            <a:r>
              <a:rPr lang="en-US" b="1" dirty="0">
                <a:sym typeface="Symbol"/>
              </a:rPr>
              <a:t></a:t>
            </a:r>
            <a:r>
              <a:rPr lang="en-US" dirty="0" smtClean="0"/>
              <a:t>(p) = </a:t>
            </a:r>
            <a:r>
              <a:rPr lang="en-US" dirty="0"/>
              <a:t>([L1,U1],[L2,U2</a:t>
            </a:r>
            <a:r>
              <a:rPr lang="en-US" dirty="0" smtClean="0"/>
              <a:t>])</a:t>
            </a:r>
            <a:br>
              <a:rPr lang="en-US" dirty="0" smtClean="0"/>
            </a:br>
            <a:r>
              <a:rPr lang="en-US" dirty="0" smtClean="0"/>
              <a:t>   L1 = 			     U1 = </a:t>
            </a:r>
            <a:br>
              <a:rPr lang="en-US" dirty="0" smtClean="0"/>
            </a:br>
            <a:r>
              <a:rPr lang="en-US" dirty="0" smtClean="0"/>
              <a:t>   L2 = 			     U2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78600" y="4100040"/>
              <a:ext cx="7811280" cy="775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000" y="4085280"/>
                <a:ext cx="7838640" cy="80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74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of Partial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(A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b="1" dirty="0" smtClean="0"/>
              <a:t>≤</a:t>
            </a:r>
            <a:r>
              <a:rPr lang="en-US" b="1" baseline="-25000" dirty="0" err="1" smtClean="0"/>
              <a:t>i</a:t>
            </a:r>
            <a:r>
              <a:rPr lang="en-US" dirty="0" smtClean="0"/>
              <a:t>) partial orders for </a:t>
            </a:r>
            <a:r>
              <a:rPr lang="en-US" dirty="0" err="1" smtClean="0"/>
              <a:t>i</a:t>
            </a:r>
            <a:r>
              <a:rPr lang="en-US" b="1" dirty="0" err="1" smtClean="0">
                <a:sym typeface="Symbol"/>
              </a:rPr>
              <a:t></a:t>
            </a:r>
            <a:r>
              <a:rPr lang="en-US" dirty="0" err="1"/>
              <a:t>J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(A,</a:t>
            </a:r>
            <a:r>
              <a:rPr lang="en-US" b="1" dirty="0"/>
              <a:t> ≤</a:t>
            </a:r>
            <a:r>
              <a:rPr lang="en-US" dirty="0" smtClean="0"/>
              <a:t>) given by A = {f : J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U</a:t>
            </a:r>
            <a:r>
              <a:rPr lang="en-US" baseline="-25000" dirty="0" err="1" smtClean="0">
                <a:sym typeface="Wingdings" pitchFamily="2" charset="2"/>
              </a:rPr>
              <a:t>i</a:t>
            </a:r>
            <a:r>
              <a:rPr lang="en-US" b="1" baseline="-25000" dirty="0" err="1" smtClean="0">
                <a:sym typeface="Symbol"/>
              </a:rPr>
              <a:t></a:t>
            </a:r>
            <a:r>
              <a:rPr lang="en-US" baseline="-25000" dirty="0" err="1" smtClean="0">
                <a:sym typeface="Wingdings" pitchFamily="2" charset="2"/>
              </a:rPr>
              <a:t>J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A</a:t>
            </a:r>
            <a:r>
              <a:rPr lang="en-US" baseline="-25000" dirty="0" smtClean="0"/>
              <a:t>i </a:t>
            </a:r>
            <a:r>
              <a:rPr lang="en-US" dirty="0" smtClean="0"/>
              <a:t>, </a:t>
            </a:r>
            <a:r>
              <a:rPr lang="en-US" b="1" dirty="0">
                <a:sym typeface="Symbol"/>
              </a:rPr>
              <a:t> </a:t>
            </a:r>
            <a:r>
              <a:rPr lang="en-US" dirty="0" err="1" smtClean="0"/>
              <a:t>i</a:t>
            </a:r>
            <a:r>
              <a:rPr lang="en-US" dirty="0" smtClean="0"/>
              <a:t>. f(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r>
              <a:rPr lang="en-US" b="1" dirty="0">
                <a:sym typeface="Symbol"/>
              </a:rPr>
              <a:t> </a:t>
            </a:r>
            <a:r>
              <a:rPr lang="en-US" b="1" dirty="0" smtClean="0">
                <a:sym typeface="Symbol"/>
              </a:rPr>
              <a:t>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en-US" baseline="-25000" dirty="0" smtClean="0"/>
              <a:t>i</a:t>
            </a:r>
            <a:r>
              <a:rPr lang="en-US" sz="3600" dirty="0" smtClean="0"/>
              <a:t>}</a:t>
            </a:r>
          </a:p>
          <a:p>
            <a:pPr marL="0" indent="0">
              <a:buNone/>
            </a:pPr>
            <a:r>
              <a:rPr lang="en-US" sz="3600" dirty="0" err="1" smtClean="0"/>
              <a:t>f,g</a:t>
            </a:r>
            <a:r>
              <a:rPr lang="en-US" sz="3600" dirty="0" smtClean="0"/>
              <a:t> </a:t>
            </a:r>
            <a:r>
              <a:rPr lang="en-US" b="1" dirty="0">
                <a:sym typeface="Symbol"/>
              </a:rPr>
              <a:t></a:t>
            </a:r>
            <a:r>
              <a:rPr lang="en-US" dirty="0"/>
              <a:t> </a:t>
            </a:r>
            <a:r>
              <a:rPr lang="en-US" dirty="0" smtClean="0"/>
              <a:t>A ordered by</a:t>
            </a:r>
          </a:p>
          <a:p>
            <a:pPr marL="0" indent="0" algn="ctr">
              <a:buNone/>
            </a:pPr>
            <a:r>
              <a:rPr lang="en-US" dirty="0" smtClean="0"/>
              <a:t>f </a:t>
            </a:r>
            <a:r>
              <a:rPr lang="en-US" b="1" dirty="0"/>
              <a:t>≤</a:t>
            </a:r>
            <a:r>
              <a:rPr lang="en-US" dirty="0" smtClean="0"/>
              <a:t> g </a:t>
            </a:r>
            <a:r>
              <a:rPr lang="en-US" dirty="0" smtClean="0">
                <a:sym typeface="Wingdings" pitchFamily="2" charset="2"/>
              </a:rPr>
              <a:t> </a:t>
            </a:r>
            <a:r>
              <a:rPr lang="en-US" b="1" dirty="0">
                <a:sym typeface="Symbol"/>
              </a:rPr>
              <a:t> </a:t>
            </a:r>
            <a:r>
              <a:rPr lang="en-US" dirty="0" err="1"/>
              <a:t>i</a:t>
            </a:r>
            <a:r>
              <a:rPr lang="en-US" dirty="0"/>
              <a:t>. f(</a:t>
            </a:r>
            <a:r>
              <a:rPr lang="en-US" dirty="0" err="1"/>
              <a:t>i</a:t>
            </a:r>
            <a:r>
              <a:rPr lang="en-US" dirty="0"/>
              <a:t>)</a:t>
            </a:r>
            <a:r>
              <a:rPr lang="en-US" b="1" dirty="0">
                <a:sym typeface="Symbol"/>
              </a:rPr>
              <a:t> </a:t>
            </a:r>
            <a:r>
              <a:rPr lang="en-US" b="1" dirty="0" smtClean="0"/>
              <a:t>≤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dirty="0" smtClean="0"/>
              <a:t>g(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Then </a:t>
            </a:r>
            <a:r>
              <a:rPr lang="en-US" dirty="0"/>
              <a:t>(A,</a:t>
            </a:r>
            <a:r>
              <a:rPr lang="en-US" b="1" dirty="0"/>
              <a:t> ≤</a:t>
            </a:r>
            <a:r>
              <a:rPr lang="en-US" dirty="0"/>
              <a:t>) </a:t>
            </a:r>
            <a:r>
              <a:rPr lang="en-US" dirty="0" smtClean="0"/>
              <a:t>is a partial order. Moreover: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(A</a:t>
            </a:r>
            <a:r>
              <a:rPr lang="en-US" baseline="-25000" dirty="0"/>
              <a:t>i</a:t>
            </a:r>
            <a:r>
              <a:rPr lang="en-US" dirty="0"/>
              <a:t>, </a:t>
            </a:r>
            <a:r>
              <a:rPr lang="en-US" b="1" dirty="0"/>
              <a:t>≤</a:t>
            </a:r>
            <a:r>
              <a:rPr lang="en-US" b="1" baseline="-25000" dirty="0" err="1"/>
              <a:t>i</a:t>
            </a:r>
            <a:r>
              <a:rPr lang="en-US" dirty="0" smtClean="0"/>
              <a:t>) all have </a:t>
            </a:r>
            <a:r>
              <a:rPr lang="en-US" dirty="0" err="1" smtClean="0"/>
              <a:t>lub</a:t>
            </a:r>
            <a:r>
              <a:rPr lang="en-US" dirty="0" smtClean="0"/>
              <a:t>, then so does </a:t>
            </a:r>
            <a:r>
              <a:rPr lang="en-US" dirty="0"/>
              <a:t>(A,</a:t>
            </a:r>
            <a:r>
              <a:rPr lang="en-US" b="1" dirty="0"/>
              <a:t> ≤</a:t>
            </a:r>
            <a:r>
              <a:rPr lang="en-US" dirty="0" smtClean="0"/>
              <a:t>). </a:t>
            </a:r>
          </a:p>
          <a:p>
            <a:pPr marL="0" indent="0">
              <a:buNone/>
            </a:pPr>
            <a:r>
              <a:rPr lang="en-US" dirty="0"/>
              <a:t>If (A</a:t>
            </a:r>
            <a:r>
              <a:rPr lang="en-US" baseline="-25000" dirty="0"/>
              <a:t>i</a:t>
            </a:r>
            <a:r>
              <a:rPr lang="en-US" dirty="0"/>
              <a:t>, </a:t>
            </a:r>
            <a:r>
              <a:rPr lang="en-US" b="1" dirty="0"/>
              <a:t>≤</a:t>
            </a:r>
            <a:r>
              <a:rPr lang="en-US" b="1" baseline="-25000" dirty="0" err="1"/>
              <a:t>i</a:t>
            </a:r>
            <a:r>
              <a:rPr lang="en-US" dirty="0"/>
              <a:t>) all have </a:t>
            </a:r>
            <a:r>
              <a:rPr lang="en-US" dirty="0" err="1" smtClean="0"/>
              <a:t>glb</a:t>
            </a:r>
            <a:r>
              <a:rPr lang="en-US" dirty="0" smtClean="0"/>
              <a:t>, </a:t>
            </a:r>
            <a:r>
              <a:rPr lang="en-US" dirty="0"/>
              <a:t>then so does (A,</a:t>
            </a:r>
            <a:r>
              <a:rPr lang="en-US" b="1" dirty="0"/>
              <a:t> ≤</a:t>
            </a:r>
            <a:r>
              <a:rPr lang="en-US" dirty="0"/>
              <a:t>). 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099120" y="342936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9760" y="34200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06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Partial order:</a:t>
            </a:r>
          </a:p>
          <a:p>
            <a:pPr marL="0" indent="0">
              <a:buNone/>
            </a:pPr>
            <a:r>
              <a:rPr lang="en-US" dirty="0" smtClean="0"/>
              <a:t>Least upper bound:  </a:t>
            </a:r>
            <a:r>
              <a:rPr lang="en-US" dirty="0" err="1" smtClean="0"/>
              <a:t>lub</a:t>
            </a:r>
            <a:r>
              <a:rPr lang="en-US" dirty="0" smtClean="0"/>
              <a:t>, sup, </a:t>
            </a:r>
          </a:p>
          <a:p>
            <a:pPr marL="0" indent="0">
              <a:buNone/>
            </a:pPr>
            <a:r>
              <a:rPr lang="en-US" dirty="0" smtClean="0"/>
              <a:t>Greatest lower bound: </a:t>
            </a:r>
            <a:r>
              <a:rPr lang="en-US" dirty="0" err="1" smtClean="0"/>
              <a:t>glb</a:t>
            </a:r>
            <a:r>
              <a:rPr lang="en-US" dirty="0" smtClean="0"/>
              <a:t>, </a:t>
            </a:r>
            <a:r>
              <a:rPr lang="en-US" dirty="0" err="1" smtClean="0"/>
              <a:t>inf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Least </a:t>
            </a:r>
            <a:r>
              <a:rPr lang="en-US" dirty="0" err="1" smtClean="0"/>
              <a:t>fixpoint</a:t>
            </a:r>
            <a:r>
              <a:rPr lang="en-US" dirty="0" smtClean="0"/>
              <a:t>: </a:t>
            </a:r>
            <a:r>
              <a:rPr lang="en-US" dirty="0" err="1" smtClean="0"/>
              <a:t>lfp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Complete lattice:             always exist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630317" y="2228058"/>
              <a:ext cx="399960" cy="982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09437" y="2208618"/>
                <a:ext cx="444240" cy="10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3057757" y="1738458"/>
              <a:ext cx="1127520" cy="3772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8317" y="1725138"/>
                <a:ext cx="116532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3561397" y="4665618"/>
              <a:ext cx="857160" cy="395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44477" y="4645458"/>
                <a:ext cx="893520" cy="43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51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Tarski’s</a:t>
            </a:r>
            <a:r>
              <a:rPr lang="en-US" dirty="0" smtClean="0"/>
              <a:t> </a:t>
            </a:r>
            <a:r>
              <a:rPr lang="en-US" dirty="0" err="1" smtClean="0"/>
              <a:t>fixpoint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(A</a:t>
            </a:r>
            <a:r>
              <a:rPr lang="en-US" dirty="0"/>
              <a:t>, </a:t>
            </a:r>
            <a:r>
              <a:rPr lang="en-US" dirty="0" smtClean="0"/>
              <a:t>   ) complete lattice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 : A </a:t>
            </a:r>
            <a:r>
              <a:rPr lang="en-US" dirty="0" smtClean="0">
                <a:sym typeface="Wingdings" pitchFamily="2" charset="2"/>
              </a:rPr>
              <a:t> A	  monotonic function</a:t>
            </a:r>
          </a:p>
          <a:p>
            <a:pPr marL="0" indent="0">
              <a:buNone/>
            </a:pPr>
            <a:r>
              <a:rPr lang="en-US" dirty="0" err="1" smtClean="0">
                <a:sym typeface="Wingdings" pitchFamily="2" charset="2"/>
              </a:rPr>
              <a:t>Postfixp</a:t>
            </a:r>
            <a:r>
              <a:rPr lang="en-US" dirty="0" smtClean="0">
                <a:sym typeface="Wingdings" pitchFamily="2" charset="2"/>
              </a:rPr>
              <a:t> = { x | G(x) 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x }	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Then G has least </a:t>
            </a:r>
            <a:r>
              <a:rPr lang="en-US" dirty="0" err="1" smtClean="0">
                <a:sym typeface="Wingdings" pitchFamily="2" charset="2"/>
              </a:rPr>
              <a:t>fixpoint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lfp</a:t>
            </a:r>
            <a:r>
              <a:rPr lang="en-US" dirty="0" smtClean="0">
                <a:sym typeface="Wingdings" pitchFamily="2" charset="2"/>
              </a:rPr>
              <a:t>(G) and it’s 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</a:t>
            </a:r>
            <a:r>
              <a:rPr lang="en-US" dirty="0" err="1" smtClean="0">
                <a:sym typeface="Wingdings" pitchFamily="2" charset="2"/>
              </a:rPr>
              <a:t>Postfixp</a:t>
            </a: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So, if G(x)   x  then x   </a:t>
            </a:r>
            <a:r>
              <a:rPr lang="en-US" dirty="0" err="1" smtClean="0">
                <a:sym typeface="Wingdings" pitchFamily="2" charset="2"/>
              </a:rPr>
              <a:t>Postfixp</a:t>
            </a:r>
            <a:r>
              <a:rPr lang="en-US" dirty="0" smtClean="0">
                <a:sym typeface="Wingdings" pitchFamily="2" charset="2"/>
              </a:rPr>
              <a:t>, so  </a:t>
            </a:r>
            <a:r>
              <a:rPr lang="en-US" dirty="0" err="1" smtClean="0">
                <a:sym typeface="Wingdings" pitchFamily="2" charset="2"/>
              </a:rPr>
              <a:t>lfp</a:t>
            </a:r>
            <a:r>
              <a:rPr lang="en-US" dirty="0" smtClean="0">
                <a:sym typeface="Wingdings" pitchFamily="2" charset="2"/>
              </a:rPr>
              <a:t>(G)   x</a:t>
            </a: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/>
              <a:t>Let </a:t>
            </a:r>
            <a:r>
              <a:rPr lang="en-US" dirty="0" smtClean="0"/>
              <a:t>G </a:t>
            </a:r>
            <a:r>
              <a:rPr lang="en-US" dirty="0"/>
              <a:t>be also  </a:t>
            </a:r>
            <a:r>
              <a:rPr lang="en-US" dirty="0" smtClean="0"/>
              <a:t>  -continuous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Then   </a:t>
            </a:r>
            <a:r>
              <a:rPr lang="en-US" dirty="0" smtClean="0"/>
              <a:t>   { </a:t>
            </a:r>
            <a:r>
              <a:rPr lang="en-US" dirty="0" err="1" smtClean="0"/>
              <a:t>G</a:t>
            </a:r>
            <a:r>
              <a:rPr lang="en-US" baseline="30000" dirty="0" err="1" smtClean="0"/>
              <a:t>n</a:t>
            </a:r>
            <a:r>
              <a:rPr lang="en-US" dirty="0" smtClean="0"/>
              <a:t> (   ) | n   0 </a:t>
            </a:r>
            <a:r>
              <a:rPr lang="en-US" dirty="0"/>
              <a:t>}  = </a:t>
            </a:r>
            <a:r>
              <a:rPr lang="en-US" dirty="0" err="1"/>
              <a:t>lfp</a:t>
            </a:r>
            <a:r>
              <a:rPr lang="en-US" dirty="0"/>
              <a:t>(G)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068397" y="1699938"/>
              <a:ext cx="168840" cy="263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3277" y="1680138"/>
                <a:ext cx="20412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3652117" y="3000258"/>
              <a:ext cx="160200" cy="1560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6672" y="2982258"/>
                <a:ext cx="193605" cy="16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1416570" y="4343400"/>
              <a:ext cx="2310480" cy="1711458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6410" y="4325400"/>
                <a:ext cx="2342520" cy="1751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6781800" y="3798738"/>
              <a:ext cx="224640" cy="3171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61280" y="3783978"/>
                <a:ext cx="26640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6701700" y="4366571"/>
              <a:ext cx="160200" cy="2559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86580" y="4348571"/>
                <a:ext cx="193320" cy="28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27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Fixpoints</a:t>
            </a:r>
            <a:r>
              <a:rPr lang="en-US" dirty="0" smtClean="0"/>
              <a:t>  for Recursive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Given monotonic G in complete lattice,</a:t>
            </a:r>
          </a:p>
          <a:p>
            <a:pPr marL="0" indent="0" algn="ctr">
              <a:buNone/>
            </a:pPr>
            <a:r>
              <a:rPr lang="en-US" dirty="0" smtClean="0"/>
              <a:t>If    G(P) </a:t>
            </a:r>
            <a:r>
              <a:rPr lang="en-US" dirty="0"/>
              <a:t> </a:t>
            </a:r>
            <a:r>
              <a:rPr lang="en-US" dirty="0" smtClean="0"/>
              <a:t>  P   then  </a:t>
            </a:r>
            <a:r>
              <a:rPr lang="en-US" dirty="0" err="1" smtClean="0"/>
              <a:t>lfp</a:t>
            </a:r>
            <a:r>
              <a:rPr lang="en-US" dirty="0" smtClean="0"/>
              <a:t>(G)      P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Natural numbers: </a:t>
            </a:r>
            <a:r>
              <a:rPr lang="en-US" dirty="0" err="1" smtClean="0"/>
              <a:t>lfp</a:t>
            </a:r>
            <a:r>
              <a:rPr lang="en-US" dirty="0" smtClean="0"/>
              <a:t> under adding successors:</a:t>
            </a:r>
          </a:p>
          <a:p>
            <a:pPr marL="0" indent="0">
              <a:buNone/>
            </a:pPr>
            <a:r>
              <a:rPr lang="en-US" dirty="0" smtClean="0"/>
              <a:t>   G(P) = </a:t>
            </a:r>
            <a:r>
              <a:rPr lang="en-US" dirty="0"/>
              <a:t>{0}  </a:t>
            </a:r>
            <a:r>
              <a:rPr lang="en-US" dirty="0" smtClean="0"/>
              <a:t>    </a:t>
            </a:r>
            <a:r>
              <a:rPr lang="en-US" dirty="0"/>
              <a:t>{x+1|x  </a:t>
            </a:r>
            <a:r>
              <a:rPr lang="en-US" dirty="0" smtClean="0"/>
              <a:t>  </a:t>
            </a:r>
            <a:r>
              <a:rPr lang="en-US" dirty="0"/>
              <a:t>P}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lfp</a:t>
            </a:r>
            <a:r>
              <a:rPr lang="en-US" dirty="0" smtClean="0"/>
              <a:t>(G) = {0,1,2, … }	(natural numbers)</a:t>
            </a:r>
          </a:p>
          <a:p>
            <a:pPr marL="0" indent="0">
              <a:buNone/>
            </a:pPr>
            <a:r>
              <a:rPr lang="en-US" dirty="0" smtClean="0"/>
              <a:t>Take a property PP(x), let P = {x | PP(x)}</a:t>
            </a:r>
            <a:br>
              <a:rPr lang="en-US" dirty="0" smtClean="0"/>
            </a:br>
            <a:r>
              <a:rPr lang="en-US" dirty="0" smtClean="0"/>
              <a:t>What does G(P) </a:t>
            </a:r>
            <a:r>
              <a:rPr lang="en-US" dirty="0"/>
              <a:t> </a:t>
            </a:r>
            <a:r>
              <a:rPr lang="en-US" dirty="0" smtClean="0"/>
              <a:t>    P mean?</a:t>
            </a:r>
            <a:br>
              <a:rPr lang="en-US" dirty="0" smtClean="0"/>
            </a:br>
            <a:r>
              <a:rPr lang="en-US" dirty="0" smtClean="0"/>
              <a:t>   	</a:t>
            </a:r>
            <a:r>
              <a:rPr lang="en-US" dirty="0"/>
              <a:t>{0} </a:t>
            </a:r>
            <a:r>
              <a:rPr lang="en-US" dirty="0" smtClean="0"/>
              <a:t>U {</a:t>
            </a:r>
            <a:r>
              <a:rPr lang="en-US" dirty="0"/>
              <a:t>x+1|x  </a:t>
            </a:r>
            <a:r>
              <a:rPr lang="en-US" dirty="0" smtClean="0"/>
              <a:t>   </a:t>
            </a:r>
            <a:r>
              <a:rPr lang="en-US" dirty="0"/>
              <a:t>P</a:t>
            </a:r>
            <a:r>
              <a:rPr lang="en-US" dirty="0" smtClean="0"/>
              <a:t>}</a:t>
            </a:r>
            <a:r>
              <a:rPr lang="en-US" dirty="0"/>
              <a:t>  </a:t>
            </a:r>
            <a:r>
              <a:rPr lang="en-US" dirty="0" smtClean="0"/>
              <a:t>    P</a:t>
            </a:r>
          </a:p>
          <a:p>
            <a:pPr marL="0" indent="0">
              <a:buNone/>
            </a:pPr>
            <a:r>
              <a:rPr lang="en-US" dirty="0" smtClean="0"/>
              <a:t>	0 </a:t>
            </a:r>
            <a:r>
              <a:rPr lang="en-US" dirty="0"/>
              <a:t> </a:t>
            </a:r>
            <a:r>
              <a:rPr lang="en-US" dirty="0" smtClean="0"/>
              <a:t>   P</a:t>
            </a:r>
            <a:r>
              <a:rPr lang="en-US" dirty="0"/>
              <a:t> </a:t>
            </a:r>
            <a:r>
              <a:rPr lang="en-US" dirty="0" smtClean="0"/>
              <a:t>     x </a:t>
            </a:r>
            <a:r>
              <a:rPr lang="en-US" dirty="0"/>
              <a:t> </a:t>
            </a:r>
            <a:r>
              <a:rPr lang="en-US" dirty="0" smtClean="0"/>
              <a:t>   P </a:t>
            </a:r>
            <a:r>
              <a:rPr lang="en-US" dirty="0" smtClean="0">
                <a:sym typeface="Wingdings" pitchFamily="2" charset="2"/>
              </a:rPr>
              <a:t> x+1  P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If so, we get that all natural numbers are in P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5780437" y="2233098"/>
              <a:ext cx="637920" cy="708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76837" y="2216178"/>
                <a:ext cx="66240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3627637" y="2224098"/>
              <a:ext cx="158400" cy="257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7917" y="2207538"/>
                <a:ext cx="1861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2387797" y="3257658"/>
              <a:ext cx="1714320" cy="2635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7637" y="3235698"/>
                <a:ext cx="17395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3131557" y="4660938"/>
              <a:ext cx="479520" cy="629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14637" y="4644738"/>
                <a:ext cx="51192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/>
              <p14:cNvContentPartPr/>
              <p14:nvPr/>
            </p14:nvContentPartPr>
            <p14:xfrm>
              <a:off x="4204357" y="5052978"/>
              <a:ext cx="182880" cy="2422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85637" y="5036058"/>
                <a:ext cx="2134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/>
              <p14:cNvContentPartPr/>
              <p14:nvPr/>
            </p14:nvContentPartPr>
            <p14:xfrm>
              <a:off x="1806397" y="5601978"/>
              <a:ext cx="3002040" cy="2160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89117" y="5584698"/>
                <a:ext cx="3025800" cy="25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52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Trees = </a:t>
            </a:r>
            <a:r>
              <a:rPr lang="en-US" dirty="0" err="1" smtClean="0"/>
              <a:t>lfp</a:t>
            </a:r>
            <a:r>
              <a:rPr lang="en-US" dirty="0" smtClean="0"/>
              <a:t>(G) where</a:t>
            </a:r>
          </a:p>
          <a:p>
            <a:pPr marL="0" indent="0">
              <a:buNone/>
            </a:pPr>
            <a:r>
              <a:rPr lang="en-US" dirty="0" smtClean="0"/>
              <a:t>G(P) = { Leaf } </a:t>
            </a:r>
            <a:r>
              <a:rPr lang="en-US" dirty="0"/>
              <a:t>U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  { Node(t1,x,t2) | t1</a:t>
            </a:r>
            <a:r>
              <a:rPr lang="en-US" b="1" dirty="0" smtClean="0">
                <a:sym typeface="Symbol"/>
              </a:rPr>
              <a:t></a:t>
            </a:r>
            <a:r>
              <a:rPr lang="en-US" dirty="0" smtClean="0"/>
              <a:t>P,  t2</a:t>
            </a:r>
            <a:r>
              <a:rPr lang="en-US" b="1" dirty="0" smtClean="0">
                <a:sym typeface="Symbol"/>
              </a:rPr>
              <a:t></a:t>
            </a:r>
            <a:r>
              <a:rPr lang="en-US" dirty="0" smtClean="0"/>
              <a:t>P}</a:t>
            </a:r>
          </a:p>
          <a:p>
            <a:pPr marL="0" indent="0">
              <a:buNone/>
            </a:pPr>
            <a:r>
              <a:rPr lang="en-US" dirty="0" smtClean="0"/>
              <a:t>To prove all trees satisfy property, prove for the set P of trees satisfying property that G(P) </a:t>
            </a:r>
            <a:r>
              <a:rPr lang="en-US" b="1" dirty="0">
                <a:sym typeface="Symbol"/>
              </a:rPr>
              <a:t></a:t>
            </a:r>
            <a:r>
              <a:rPr lang="en-US" dirty="0" smtClean="0"/>
              <a:t> P.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{ </a:t>
            </a:r>
            <a:r>
              <a:rPr lang="en-US" dirty="0"/>
              <a:t>Leaf } </a:t>
            </a:r>
            <a:r>
              <a:rPr lang="en-US" dirty="0" smtClean="0"/>
              <a:t>U { </a:t>
            </a:r>
            <a:r>
              <a:rPr lang="en-US" dirty="0"/>
              <a:t>Node(t1,x,t2) | t1 </a:t>
            </a:r>
            <a:r>
              <a:rPr lang="en-US" b="1" dirty="0">
                <a:sym typeface="Symbol"/>
              </a:rPr>
              <a:t></a:t>
            </a:r>
            <a:r>
              <a:rPr lang="en-US" dirty="0" smtClean="0"/>
              <a:t> P /\ </a:t>
            </a:r>
            <a:r>
              <a:rPr lang="en-US" dirty="0"/>
              <a:t>t2 </a:t>
            </a:r>
            <a:r>
              <a:rPr lang="en-US" b="1" dirty="0">
                <a:sym typeface="Symbol"/>
              </a:rPr>
              <a:t>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}  </a:t>
            </a:r>
            <a:r>
              <a:rPr lang="en-US" b="1" dirty="0" smtClean="0">
                <a:sym typeface="Symbol"/>
              </a:rPr>
              <a:t></a:t>
            </a:r>
            <a:r>
              <a:rPr lang="en-US" dirty="0" smtClean="0"/>
              <a:t> P</a:t>
            </a:r>
          </a:p>
          <a:p>
            <a:pPr marL="0" indent="0" algn="ctr">
              <a:buNone/>
            </a:pPr>
            <a:r>
              <a:rPr lang="en-US" dirty="0" smtClean="0"/>
              <a:t>Structural induction!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Every inductively defined set is given as </a:t>
            </a:r>
            <a:r>
              <a:rPr lang="en-US" dirty="0" err="1" smtClean="0"/>
              <a:t>lfp</a:t>
            </a:r>
            <a:r>
              <a:rPr lang="en-US" dirty="0" smtClean="0"/>
              <a:t>(G) for some G, and this gives us an induction principle.</a:t>
            </a:r>
          </a:p>
        </p:txBody>
      </p:sp>
    </p:spTree>
    <p:extLst>
      <p:ext uri="{BB962C8B-B14F-4D97-AF65-F5344CB8AC3E}">
        <p14:creationId xmlns:p14="http://schemas.microsoft.com/office/powerpoint/2010/main" val="25844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</a:t>
            </a:r>
            <a:r>
              <a:rPr lang="en-US" b="1" dirty="0" smtClean="0"/>
              <a:t>post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Init,Good</a:t>
            </a:r>
            <a:r>
              <a:rPr lang="en-US" dirty="0"/>
              <a:t> </a:t>
            </a:r>
            <a:r>
              <a:rPr lang="en-US" b="1" dirty="0">
                <a:sym typeface="Symbol"/>
              </a:rPr>
              <a:t></a:t>
            </a:r>
            <a:r>
              <a:rPr lang="en-US" dirty="0" smtClean="0"/>
              <a:t> S      r </a:t>
            </a:r>
            <a:r>
              <a:rPr lang="en-US" b="1" dirty="0">
                <a:sym typeface="Symbol"/>
              </a:rPr>
              <a:t> </a:t>
            </a:r>
            <a:r>
              <a:rPr lang="en-US" dirty="0" err="1" smtClean="0"/>
              <a:t>SxS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Goal: show 	</a:t>
            </a:r>
            <a:r>
              <a:rPr lang="en-US" dirty="0" err="1" smtClean="0"/>
              <a:t>sp</a:t>
            </a:r>
            <a:r>
              <a:rPr lang="en-US" dirty="0" smtClean="0"/>
              <a:t>(</a:t>
            </a:r>
            <a:r>
              <a:rPr lang="en-US" dirty="0" err="1" smtClean="0"/>
              <a:t>Init,r</a:t>
            </a:r>
            <a:r>
              <a:rPr lang="en-US" dirty="0" smtClean="0"/>
              <a:t>*) </a:t>
            </a:r>
            <a:r>
              <a:rPr lang="en-US" b="1" dirty="0">
                <a:sym typeface="Symbol"/>
              </a:rPr>
              <a:t> </a:t>
            </a:r>
            <a:r>
              <a:rPr lang="en-US" dirty="0" smtClean="0"/>
              <a:t>Good</a:t>
            </a:r>
          </a:p>
          <a:p>
            <a:pPr marL="0" indent="0">
              <a:buNone/>
            </a:pPr>
            <a:r>
              <a:rPr lang="en-US" dirty="0" smtClean="0"/>
              <a:t>Approach: find I </a:t>
            </a:r>
            <a:r>
              <a:rPr lang="en-US" b="1" dirty="0">
                <a:sym typeface="Symbol"/>
              </a:rPr>
              <a:t></a:t>
            </a:r>
            <a:r>
              <a:rPr lang="en-US" dirty="0" smtClean="0"/>
              <a:t> S such that </a:t>
            </a:r>
            <a:r>
              <a:rPr lang="en-US" dirty="0" err="1" smtClean="0"/>
              <a:t>sp</a:t>
            </a:r>
            <a:r>
              <a:rPr lang="en-US" dirty="0" smtClean="0"/>
              <a:t>(</a:t>
            </a:r>
            <a:r>
              <a:rPr lang="en-US" dirty="0" err="1" smtClean="0"/>
              <a:t>Init,r</a:t>
            </a:r>
            <a:r>
              <a:rPr lang="en-US" dirty="0" smtClean="0"/>
              <a:t>*) </a:t>
            </a:r>
            <a:r>
              <a:rPr lang="en-US" b="1" dirty="0">
                <a:sym typeface="Symbol"/>
              </a:rPr>
              <a:t></a:t>
            </a:r>
            <a:r>
              <a:rPr lang="en-US" dirty="0" smtClean="0"/>
              <a:t> I </a:t>
            </a:r>
            <a:r>
              <a:rPr lang="en-US" b="1" dirty="0">
                <a:sym typeface="Symbol"/>
              </a:rPr>
              <a:t></a:t>
            </a:r>
            <a:r>
              <a:rPr lang="en-US" dirty="0" smtClean="0"/>
              <a:t> Good</a:t>
            </a:r>
          </a:p>
          <a:p>
            <a:pPr marL="0" indent="0">
              <a:buNone/>
            </a:pPr>
            <a:r>
              <a:rPr lang="en-US" dirty="0" smtClean="0"/>
              <a:t>Define post : 2</a:t>
            </a:r>
            <a:r>
              <a:rPr lang="en-US" baseline="30000" dirty="0" smtClean="0"/>
              <a:t>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baseline="-25000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2</a:t>
            </a:r>
            <a:r>
              <a:rPr lang="en-US" baseline="30000" dirty="0" smtClean="0">
                <a:sym typeface="Wingdings" pitchFamily="2" charset="2"/>
              </a:rPr>
              <a:t>S</a:t>
            </a:r>
            <a:r>
              <a:rPr lang="en-US" dirty="0" smtClean="0">
                <a:sym typeface="Wingdings" pitchFamily="2" charset="2"/>
              </a:rPr>
              <a:t>     </a:t>
            </a:r>
            <a:r>
              <a:rPr lang="en-US" dirty="0" smtClean="0"/>
              <a:t> post(P) = </a:t>
            </a:r>
            <a:r>
              <a:rPr lang="en-US" dirty="0" err="1" smtClean="0"/>
              <a:t>Init</a:t>
            </a:r>
            <a:r>
              <a:rPr lang="en-US" dirty="0" smtClean="0"/>
              <a:t> U </a:t>
            </a:r>
            <a:r>
              <a:rPr lang="en-US" dirty="0" err="1" smtClean="0"/>
              <a:t>sp</a:t>
            </a:r>
            <a:r>
              <a:rPr lang="en-US" dirty="0" smtClean="0"/>
              <a:t>(</a:t>
            </a:r>
            <a:r>
              <a:rPr lang="en-US" dirty="0" err="1" smtClean="0"/>
              <a:t>P,r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ost is monotonic function on complete lattice 2</a:t>
            </a:r>
            <a:r>
              <a:rPr lang="en-US" baseline="30000" dirty="0" smtClean="0"/>
              <a:t>S </a:t>
            </a:r>
            <a:r>
              <a:rPr lang="en-US" dirty="0" smtClean="0"/>
              <a:t>so it </a:t>
            </a:r>
            <a:r>
              <a:rPr lang="en-US" dirty="0"/>
              <a:t>has a least </a:t>
            </a:r>
            <a:r>
              <a:rPr lang="en-US" dirty="0" err="1"/>
              <a:t>fixpoint</a:t>
            </a:r>
            <a:r>
              <a:rPr lang="en-US" dirty="0"/>
              <a:t>. This is </a:t>
            </a:r>
            <a:r>
              <a:rPr lang="en-US" dirty="0" err="1"/>
              <a:t>sp</a:t>
            </a:r>
            <a:r>
              <a:rPr lang="en-US" dirty="0"/>
              <a:t>(</a:t>
            </a:r>
            <a:r>
              <a:rPr lang="en-US" dirty="0" err="1"/>
              <a:t>Init,r</a:t>
            </a:r>
            <a:r>
              <a:rPr lang="en-US" dirty="0" smtClean="0"/>
              <a:t>*)</a:t>
            </a:r>
          </a:p>
          <a:p>
            <a:pPr lvl="1"/>
            <a:r>
              <a:rPr lang="en-US" dirty="0" smtClean="0"/>
              <a:t>Consequence: if post(P) </a:t>
            </a:r>
            <a:r>
              <a:rPr lang="en-US" b="1" dirty="0">
                <a:sym typeface="Symbol"/>
              </a:rPr>
              <a:t></a:t>
            </a:r>
            <a:r>
              <a:rPr lang="en-US" dirty="0" smtClean="0"/>
              <a:t> P, then </a:t>
            </a:r>
            <a:r>
              <a:rPr lang="en-US" dirty="0" err="1" smtClean="0"/>
              <a:t>sp</a:t>
            </a:r>
            <a:r>
              <a:rPr lang="en-US" dirty="0" smtClean="0"/>
              <a:t>(</a:t>
            </a:r>
            <a:r>
              <a:rPr lang="en-US" dirty="0" err="1" smtClean="0"/>
              <a:t>Init,r</a:t>
            </a:r>
            <a:r>
              <a:rPr lang="en-US" dirty="0" smtClean="0"/>
              <a:t>*) </a:t>
            </a:r>
            <a:r>
              <a:rPr lang="en-US" b="1" dirty="0">
                <a:sym typeface="Symbol"/>
              </a:rPr>
              <a:t></a:t>
            </a:r>
            <a:r>
              <a:rPr lang="en-US" dirty="0" smtClean="0"/>
              <a:t> P</a:t>
            </a:r>
          </a:p>
          <a:p>
            <a:pPr lvl="1"/>
            <a:r>
              <a:rPr lang="en-US" dirty="0" smtClean="0"/>
              <a:t>Remark: post </a:t>
            </a:r>
            <a:r>
              <a:rPr lang="en-US" dirty="0"/>
              <a:t>is </a:t>
            </a:r>
            <a:r>
              <a:rPr lang="en-US" dirty="0" smtClean="0"/>
              <a:t>also </a:t>
            </a:r>
            <a:r>
              <a:rPr lang="en-US" b="1" dirty="0">
                <a:sym typeface="Symbol"/>
              </a:rPr>
              <a:t></a:t>
            </a:r>
            <a:r>
              <a:rPr lang="en-US" dirty="0" smtClean="0"/>
              <a:t>-continuous </a:t>
            </a:r>
            <a:br>
              <a:rPr lang="en-US" dirty="0" smtClean="0"/>
            </a:br>
            <a:r>
              <a:rPr lang="en-US" dirty="0" smtClean="0"/>
              <a:t>    and join </a:t>
            </a:r>
            <a:r>
              <a:rPr lang="en-US" dirty="0" err="1" smtClean="0"/>
              <a:t>morphism</a:t>
            </a:r>
            <a:r>
              <a:rPr lang="en-US" dirty="0" smtClean="0"/>
              <a:t>:  post(</a:t>
            </a:r>
            <a:r>
              <a:rPr lang="en-US" b="1" dirty="0" smtClean="0"/>
              <a:t>U</a:t>
            </a:r>
            <a:r>
              <a:rPr lang="en-US" dirty="0" smtClean="0"/>
              <a:t>C)=</a:t>
            </a:r>
            <a:r>
              <a:rPr lang="en-US" b="1" dirty="0" smtClean="0"/>
              <a:t>U</a:t>
            </a:r>
            <a:r>
              <a:rPr lang="en-US" dirty="0" smtClean="0"/>
              <a:t>{post(x)|</a:t>
            </a:r>
            <a:r>
              <a:rPr lang="en-US" dirty="0" err="1" smtClean="0"/>
              <a:t>x</a:t>
            </a:r>
            <a:r>
              <a:rPr lang="en-US" b="1" dirty="0" err="1" smtClean="0">
                <a:sym typeface="Symbol"/>
              </a:rPr>
              <a:t></a:t>
            </a:r>
            <a:r>
              <a:rPr lang="en-US" dirty="0" err="1" smtClean="0"/>
              <a:t>C</a:t>
            </a:r>
            <a:r>
              <a:rPr lang="en-US" dirty="0"/>
              <a:t>}</a:t>
            </a: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>so </a:t>
            </a:r>
            <a:r>
              <a:rPr lang="en-US" dirty="0"/>
              <a:t>this is also equal to </a:t>
            </a:r>
            <a:r>
              <a:rPr lang="en-US" b="1" dirty="0" smtClean="0"/>
              <a:t>U</a:t>
            </a:r>
            <a:r>
              <a:rPr lang="en-US" dirty="0" smtClean="0"/>
              <a:t>{ </a:t>
            </a:r>
            <a:r>
              <a:rPr lang="en-US" dirty="0" err="1" smtClean="0"/>
              <a:t>post</a:t>
            </a:r>
            <a:r>
              <a:rPr lang="en-US" baseline="30000" dirty="0" err="1" smtClean="0"/>
              <a:t>n</a:t>
            </a:r>
            <a:r>
              <a:rPr lang="en-US" dirty="0" smtClean="0"/>
              <a:t>({}) | n </a:t>
            </a:r>
            <a:r>
              <a:rPr lang="en-US" b="1" dirty="0" smtClean="0"/>
              <a:t>≥ </a:t>
            </a:r>
            <a:r>
              <a:rPr lang="en-US" dirty="0" smtClean="0"/>
              <a:t>0}</a:t>
            </a:r>
          </a:p>
          <a:p>
            <a:pPr marL="0" indent="0">
              <a:buNone/>
            </a:pPr>
            <a:r>
              <a:rPr lang="en-US" dirty="0" smtClean="0"/>
              <a:t>Strategy: find P such that</a:t>
            </a:r>
          </a:p>
          <a:p>
            <a:pPr marL="0" indent="0">
              <a:buNone/>
            </a:pPr>
            <a:r>
              <a:rPr lang="en-US" dirty="0" smtClean="0"/>
              <a:t>post(P</a:t>
            </a:r>
            <a:r>
              <a:rPr lang="en-US" dirty="0"/>
              <a:t>) </a:t>
            </a:r>
            <a:r>
              <a:rPr lang="en-US" b="1" dirty="0">
                <a:sym typeface="Symbol"/>
              </a:rPr>
              <a:t> </a:t>
            </a:r>
            <a:r>
              <a:rPr lang="en-US" dirty="0" smtClean="0"/>
              <a:t>P  and then check that P </a:t>
            </a:r>
            <a:r>
              <a:rPr lang="en-US" b="1" dirty="0">
                <a:sym typeface="Symbol"/>
              </a:rPr>
              <a:t></a:t>
            </a:r>
            <a:r>
              <a:rPr lang="en-US" dirty="0" smtClean="0"/>
              <a:t>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k=1; while(k </a:t>
            </a:r>
            <a:r>
              <a:rPr lang="en-US" dirty="0"/>
              <a:t>&lt; </a:t>
            </a:r>
            <a:r>
              <a:rPr lang="en-US" dirty="0" smtClean="0"/>
              <a:t>100) { k=k+3 }; assert(k </a:t>
            </a:r>
            <a:r>
              <a:rPr lang="en-US" dirty="0"/>
              <a:t>&lt;= 255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k=1; loop {assume(k &lt; 100); k=k+3}; assume(k&gt;=100);  assert(k &lt;= 255)</a:t>
            </a:r>
          </a:p>
          <a:p>
            <a:pPr marL="0" indent="0" algn="ctr">
              <a:buNone/>
            </a:pPr>
            <a:r>
              <a:rPr lang="en-US" dirty="0" smtClean="0"/>
              <a:t>r = {(</a:t>
            </a:r>
            <a:r>
              <a:rPr lang="en-US" dirty="0" err="1" smtClean="0"/>
              <a:t>k,k</a:t>
            </a:r>
            <a:r>
              <a:rPr lang="en-US" dirty="0" smtClean="0"/>
              <a:t>’) |  (k &lt; 100 /\ k’ = k + 3) }</a:t>
            </a:r>
          </a:p>
          <a:p>
            <a:pPr marL="0" indent="0">
              <a:buNone/>
            </a:pPr>
            <a:r>
              <a:rPr lang="en-US" dirty="0" smtClean="0"/>
              <a:t>Approximating </a:t>
            </a:r>
            <a:r>
              <a:rPr lang="en-US" dirty="0" err="1" smtClean="0"/>
              <a:t>sp</a:t>
            </a:r>
            <a:r>
              <a:rPr lang="en-US" dirty="0" smtClean="0"/>
              <a:t>({1},r*)</a:t>
            </a:r>
          </a:p>
          <a:p>
            <a:pPr marL="0" indent="0">
              <a:buNone/>
            </a:pPr>
            <a:r>
              <a:rPr lang="en-US" dirty="0" smtClean="0"/>
              <a:t>post(P) = {1} U </a:t>
            </a:r>
            <a:r>
              <a:rPr lang="en-US" dirty="0" err="1" smtClean="0"/>
              <a:t>sp</a:t>
            </a:r>
            <a:r>
              <a:rPr lang="en-US" dirty="0" smtClean="0"/>
              <a:t>(</a:t>
            </a:r>
            <a:r>
              <a:rPr lang="en-US" dirty="0" err="1" smtClean="0"/>
              <a:t>P,r</a:t>
            </a:r>
            <a:r>
              <a:rPr lang="en-US" dirty="0" smtClean="0"/>
              <a:t>) = {1} U {k+3|k </a:t>
            </a:r>
            <a:r>
              <a:rPr lang="en-US" b="1" dirty="0">
                <a:sym typeface="Symbol"/>
              </a:rPr>
              <a:t></a:t>
            </a:r>
            <a:r>
              <a:rPr lang="en-US" dirty="0" smtClean="0"/>
              <a:t> P, k &lt; 100}</a:t>
            </a:r>
          </a:p>
          <a:p>
            <a:pPr marL="0" indent="0">
              <a:buNone/>
            </a:pPr>
            <a:r>
              <a:rPr lang="en-US" dirty="0" err="1" smtClean="0"/>
              <a:t>post</a:t>
            </a:r>
            <a:r>
              <a:rPr lang="en-US" baseline="30000" dirty="0" err="1" smtClean="0"/>
              <a:t>n</a:t>
            </a:r>
            <a:r>
              <a:rPr lang="en-US" dirty="0" smtClean="0"/>
              <a:t>({}):</a:t>
            </a:r>
            <a:br>
              <a:rPr lang="en-US" dirty="0" smtClean="0"/>
            </a:br>
            <a:r>
              <a:rPr lang="en-US" dirty="0" smtClean="0"/>
              <a:t>   {}, {1}, {1,4}, …, {1,…,97},{1,…,</a:t>
            </a:r>
            <a:r>
              <a:rPr lang="en-US" dirty="0"/>
              <a:t>97,100}, {1,…,97,100}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528160" y="5153040"/>
              <a:ext cx="1543680" cy="33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3120" y="5141880"/>
                <a:ext cx="155196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276680" y="5079600"/>
              <a:ext cx="221400" cy="48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65880" y="5073840"/>
                <a:ext cx="241200" cy="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01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Let </a:t>
            </a:r>
            <a:r>
              <a:rPr lang="en-US" dirty="0" err="1" smtClean="0"/>
              <a:t>apost</a:t>
            </a:r>
            <a:r>
              <a:rPr lang="en-US" dirty="0" smtClean="0"/>
              <a:t> be approximation of post, that is,</a:t>
            </a:r>
          </a:p>
          <a:p>
            <a:pPr marL="0" indent="0" algn="ctr">
              <a:buNone/>
            </a:pPr>
            <a:r>
              <a:rPr lang="en-US" b="1" dirty="0" smtClean="0"/>
              <a:t> post(P) </a:t>
            </a:r>
            <a:r>
              <a:rPr lang="en-US" b="1" dirty="0">
                <a:sym typeface="Symbol"/>
              </a:rPr>
              <a:t></a:t>
            </a:r>
            <a:r>
              <a:rPr lang="en-US" b="1" dirty="0" smtClean="0"/>
              <a:t> </a:t>
            </a:r>
            <a:r>
              <a:rPr lang="en-US" b="1" dirty="0" err="1" smtClean="0"/>
              <a:t>apost</a:t>
            </a:r>
            <a:r>
              <a:rPr lang="en-US" b="1" dirty="0" smtClean="0"/>
              <a:t>(P) </a:t>
            </a: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or all sets P (e.g. take interval enclosing a set)</a:t>
            </a:r>
          </a:p>
          <a:p>
            <a:pPr marL="0" indent="0">
              <a:buNone/>
            </a:pPr>
            <a:r>
              <a:rPr lang="en-US" dirty="0" smtClean="0"/>
              <a:t>If we find P such that   </a:t>
            </a:r>
            <a:r>
              <a:rPr lang="en-US" b="1" dirty="0" err="1" smtClean="0"/>
              <a:t>apost</a:t>
            </a:r>
            <a:r>
              <a:rPr lang="en-US" b="1" dirty="0" smtClean="0"/>
              <a:t>(P) </a:t>
            </a:r>
            <a:r>
              <a:rPr lang="en-US" b="1" dirty="0">
                <a:sym typeface="Symbol"/>
              </a:rPr>
              <a:t></a:t>
            </a:r>
            <a:r>
              <a:rPr lang="en-US" b="1" dirty="0" smtClean="0"/>
              <a:t> P</a:t>
            </a:r>
            <a:r>
              <a:rPr lang="en-US" dirty="0" smtClean="0"/>
              <a:t>, then</a:t>
            </a:r>
          </a:p>
          <a:p>
            <a:pPr marL="0" indent="0" algn="ctr">
              <a:buNone/>
            </a:pPr>
            <a:r>
              <a:rPr lang="en-US" dirty="0" smtClean="0"/>
              <a:t> post(P) </a:t>
            </a:r>
            <a:r>
              <a:rPr lang="en-US" b="1" dirty="0" smtClean="0">
                <a:sym typeface="Symbol"/>
              </a:rPr>
              <a:t></a:t>
            </a:r>
            <a:r>
              <a:rPr lang="en-US" dirty="0" smtClean="0"/>
              <a:t> </a:t>
            </a:r>
            <a:r>
              <a:rPr lang="en-US" dirty="0" err="1" smtClean="0"/>
              <a:t>apost</a:t>
            </a:r>
            <a:r>
              <a:rPr lang="en-US" dirty="0" smtClean="0"/>
              <a:t>(P) </a:t>
            </a:r>
            <a:r>
              <a:rPr lang="en-US" b="1" dirty="0" smtClean="0">
                <a:sym typeface="Symbol"/>
              </a:rPr>
              <a:t></a:t>
            </a:r>
            <a:r>
              <a:rPr lang="en-US" dirty="0" smtClean="0"/>
              <a:t> P</a:t>
            </a:r>
          </a:p>
          <a:p>
            <a:pPr marL="0" indent="0">
              <a:buNone/>
            </a:pPr>
            <a:r>
              <a:rPr lang="en-US" dirty="0" smtClean="0"/>
              <a:t>Summary: all we need is </a:t>
            </a:r>
          </a:p>
          <a:p>
            <a:pPr lvl="1"/>
            <a:r>
              <a:rPr lang="en-US" dirty="0" err="1" smtClean="0"/>
              <a:t>apost</a:t>
            </a:r>
            <a:r>
              <a:rPr lang="en-US" dirty="0" smtClean="0"/>
              <a:t> that </a:t>
            </a:r>
            <a:r>
              <a:rPr lang="en-US" dirty="0" err="1" smtClean="0"/>
              <a:t>approximes</a:t>
            </a:r>
            <a:r>
              <a:rPr lang="en-US" dirty="0" smtClean="0"/>
              <a:t> post</a:t>
            </a:r>
          </a:p>
          <a:p>
            <a:pPr lvl="1"/>
            <a:r>
              <a:rPr lang="en-US" dirty="0" smtClean="0"/>
              <a:t>a postfix point P of </a:t>
            </a:r>
            <a:r>
              <a:rPr lang="en-US" dirty="0" err="1" smtClean="0"/>
              <a:t>apost</a:t>
            </a:r>
            <a:r>
              <a:rPr lang="en-US" dirty="0" smtClean="0"/>
              <a:t>, ideally as small as possible, hoping to be able to prove P</a:t>
            </a:r>
            <a:r>
              <a:rPr lang="en-US" b="1" dirty="0">
                <a:sym typeface="Symbol"/>
              </a:rPr>
              <a:t> </a:t>
            </a:r>
            <a:r>
              <a:rPr lang="en-US" dirty="0" smtClean="0"/>
              <a:t> Good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821920" y="4073400"/>
              <a:ext cx="2864880" cy="1011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1480" y="4064760"/>
                <a:ext cx="2891160" cy="10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96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Domain: Representation of Invariants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apost</a:t>
            </a:r>
            <a:r>
              <a:rPr lang="en-US" dirty="0" smtClean="0"/>
              <a:t> will work only on certain invariants </a:t>
            </a:r>
            <a:br>
              <a:rPr lang="en-US" dirty="0" smtClean="0"/>
            </a:br>
            <a:r>
              <a:rPr lang="en-US" dirty="0" smtClean="0"/>
              <a:t>(e.g. only intervals)</a:t>
            </a:r>
          </a:p>
          <a:p>
            <a:pPr marL="0" indent="0">
              <a:buNone/>
            </a:pPr>
            <a:r>
              <a:rPr lang="en-US" dirty="0" smtClean="0"/>
              <a:t>Represent these invariants as another set A.</a:t>
            </a:r>
          </a:p>
          <a:p>
            <a:pPr marL="0" indent="0">
              <a:buNone/>
            </a:pPr>
            <a:r>
              <a:rPr lang="en-US" dirty="0" smtClean="0"/>
              <a:t>Define concretization </a:t>
            </a:r>
            <a:r>
              <a:rPr lang="en-US" b="1" dirty="0">
                <a:sym typeface="Symbol"/>
              </a:rPr>
              <a:t> </a:t>
            </a:r>
            <a:r>
              <a:rPr lang="en-US" dirty="0" smtClean="0"/>
              <a:t>: A </a:t>
            </a:r>
            <a:r>
              <a:rPr lang="en-US" dirty="0" smtClean="0">
                <a:sym typeface="Wingdings" pitchFamily="2" charset="2"/>
              </a:rPr>
              <a:t> 2</a:t>
            </a:r>
            <a:r>
              <a:rPr lang="en-US" baseline="30000" dirty="0" smtClean="0">
                <a:sym typeface="Wingdings" pitchFamily="2" charset="2"/>
              </a:rPr>
              <a:t>S</a:t>
            </a:r>
          </a:p>
          <a:p>
            <a:pPr marL="0" indent="0">
              <a:buNone/>
            </a:pPr>
            <a:r>
              <a:rPr lang="en-US" b="1" dirty="0">
                <a:sym typeface="Wingdings" pitchFamily="2" charset="2"/>
              </a:rPr>
              <a:t>p</a:t>
            </a:r>
            <a:r>
              <a:rPr lang="en-US" b="1" dirty="0" smtClean="0">
                <a:sym typeface="Wingdings" pitchFamily="2" charset="2"/>
              </a:rPr>
              <a:t>ost# </a:t>
            </a:r>
            <a:r>
              <a:rPr lang="en-US" dirty="0" smtClean="0">
                <a:sym typeface="Wingdings" pitchFamily="2" charset="2"/>
              </a:rPr>
              <a:t>: A  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</a:t>
            </a:r>
            <a:r>
              <a:rPr lang="en-US" b="1" dirty="0" smtClean="0">
                <a:sym typeface="Symbol"/>
              </a:rPr>
              <a:t></a:t>
            </a:r>
            <a:r>
              <a:rPr lang="en-US" dirty="0">
                <a:sym typeface="Wingdings" pitchFamily="2" charset="2"/>
              </a:rPr>
              <a:t>(post#(a)) </a:t>
            </a:r>
            <a:r>
              <a:rPr lang="en-US" dirty="0" smtClean="0">
                <a:sym typeface="Wingdings" pitchFamily="2" charset="2"/>
              </a:rPr>
              <a:t>= </a:t>
            </a:r>
            <a:r>
              <a:rPr lang="en-US" dirty="0" err="1" smtClean="0">
                <a:sym typeface="Wingdings" pitchFamily="2" charset="2"/>
              </a:rPr>
              <a:t>apost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b="1" dirty="0">
                <a:sym typeface="Symbol"/>
              </a:rPr>
              <a:t></a:t>
            </a:r>
            <a:r>
              <a:rPr lang="en-US" dirty="0" smtClean="0">
                <a:sym typeface="Wingdings" pitchFamily="2" charset="2"/>
              </a:rPr>
              <a:t>(a))</a:t>
            </a:r>
          </a:p>
          <a:p>
            <a:pPr marL="0" indent="0">
              <a:buNone/>
            </a:pPr>
            <a:r>
              <a:rPr lang="en-US" dirty="0" smtClean="0"/>
              <a:t>Then   post(P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</a:t>
            </a:r>
            <a:r>
              <a:rPr lang="en-US" dirty="0" smtClean="0"/>
              <a:t> </a:t>
            </a:r>
            <a:r>
              <a:rPr lang="en-US" dirty="0" err="1"/>
              <a:t>apost</a:t>
            </a:r>
            <a:r>
              <a:rPr lang="en-US" dirty="0"/>
              <a:t>(P) </a:t>
            </a:r>
            <a:r>
              <a:rPr lang="en-US" dirty="0" smtClean="0"/>
              <a:t>b</a:t>
            </a:r>
            <a:r>
              <a:rPr lang="en-US" dirty="0" smtClean="0">
                <a:sym typeface="Wingdings" pitchFamily="2" charset="2"/>
              </a:rPr>
              <a:t>ecomes	</a:t>
            </a:r>
          </a:p>
          <a:p>
            <a:pPr marL="0" indent="0" algn="ctr">
              <a:buNone/>
            </a:pPr>
            <a:r>
              <a:rPr lang="en-US" b="1" dirty="0" smtClean="0">
                <a:sym typeface="Wingdings" pitchFamily="2" charset="2"/>
              </a:rPr>
              <a:t>post(</a:t>
            </a:r>
            <a:r>
              <a:rPr lang="en-US" b="1" dirty="0">
                <a:sym typeface="Symbol"/>
              </a:rPr>
              <a:t></a:t>
            </a:r>
            <a:r>
              <a:rPr lang="en-US" b="1" dirty="0" smtClean="0">
                <a:sym typeface="Wingdings" pitchFamily="2" charset="2"/>
              </a:rPr>
              <a:t>(a)) </a:t>
            </a:r>
            <a:r>
              <a:rPr lang="en-US" b="1" dirty="0">
                <a:sym typeface="Symbol"/>
              </a:rPr>
              <a:t>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>
                <a:sym typeface="Symbol"/>
              </a:rPr>
              <a:t></a:t>
            </a:r>
            <a:r>
              <a:rPr lang="en-US" b="1" dirty="0" smtClean="0">
                <a:sym typeface="Wingdings" pitchFamily="2" charset="2"/>
              </a:rPr>
              <a:t>(post#(a))</a:t>
            </a:r>
            <a:endParaRPr lang="en-US" b="1" baseline="-25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This is the soundness condition.</a:t>
            </a:r>
            <a:endParaRPr lang="en-US" dirty="0"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044480" y="4153320"/>
              <a:ext cx="1525680" cy="449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6560" y="4140720"/>
                <a:ext cx="1549080" cy="47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26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29538</TotalTime>
  <Words>727</Words>
  <Application>Microsoft Office PowerPoint</Application>
  <PresentationFormat>On-screen Show (4:3)</PresentationFormat>
  <Paragraphs>137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Lecture 10  Abstract Interpretation using Fixpoints</vt:lpstr>
      <vt:lpstr>Notation</vt:lpstr>
      <vt:lpstr>Tarski’s fixpoint theorem</vt:lpstr>
      <vt:lpstr>Fixpoints  for Recursive Definitions</vt:lpstr>
      <vt:lpstr>Structural Recursion</vt:lpstr>
      <vt:lpstr>Concrete post</vt:lpstr>
      <vt:lpstr>Example</vt:lpstr>
      <vt:lpstr>Approximate post</vt:lpstr>
      <vt:lpstr>Domain: Representation of Invariants</vt:lpstr>
      <vt:lpstr>Postfixpoint in Abstract Domain</vt:lpstr>
      <vt:lpstr>Interval Approximation</vt:lpstr>
      <vt:lpstr>How to define post# ?</vt:lpstr>
      <vt:lpstr>Finding fixpoint of post#</vt:lpstr>
      <vt:lpstr>Partial Order on Intervals</vt:lpstr>
      <vt:lpstr>Interval Domain A</vt:lpstr>
      <vt:lpstr>Galois Connection: Monotonicity</vt:lpstr>
      <vt:lpstr>Galois Connection Condition</vt:lpstr>
      <vt:lpstr>Multiple variables</vt:lpstr>
      <vt:lpstr>Product of Partial Orders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Procedures for Algebraic Data Types with Abstractions</dc:title>
  <dc:creator>psuter</dc:creator>
  <cp:lastModifiedBy>kuncak</cp:lastModifiedBy>
  <cp:revision>1647</cp:revision>
  <dcterms:created xsi:type="dcterms:W3CDTF">2009-12-16T09:41:49Z</dcterms:created>
  <dcterms:modified xsi:type="dcterms:W3CDTF">2012-03-19T15:21:05Z</dcterms:modified>
</cp:coreProperties>
</file>